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tags/tag9.xml" ContentType="application/vnd.openxmlformats-officedocument.presentationml.tags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tags/tag12.xml" ContentType="application/vnd.openxmlformats-officedocument.presentationml.tags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58"/>
  </p:notesMasterIdLst>
  <p:sldIdLst>
    <p:sldId id="412" r:id="rId3"/>
    <p:sldId id="413" r:id="rId4"/>
    <p:sldId id="553" r:id="rId5"/>
    <p:sldId id="552" r:id="rId6"/>
    <p:sldId id="555" r:id="rId7"/>
    <p:sldId id="431" r:id="rId8"/>
    <p:sldId id="559" r:id="rId9"/>
    <p:sldId id="560" r:id="rId10"/>
    <p:sldId id="570" r:id="rId11"/>
    <p:sldId id="561" r:id="rId12"/>
    <p:sldId id="562" r:id="rId13"/>
    <p:sldId id="432" r:id="rId14"/>
    <p:sldId id="442" r:id="rId15"/>
    <p:sldId id="443" r:id="rId16"/>
    <p:sldId id="444" r:id="rId17"/>
    <p:sldId id="433" r:id="rId18"/>
    <p:sldId id="565" r:id="rId19"/>
    <p:sldId id="434" r:id="rId20"/>
    <p:sldId id="577" r:id="rId21"/>
    <p:sldId id="578" r:id="rId22"/>
    <p:sldId id="579" r:id="rId23"/>
    <p:sldId id="586" r:id="rId24"/>
    <p:sldId id="587" r:id="rId25"/>
    <p:sldId id="589" r:id="rId26"/>
    <p:sldId id="588" r:id="rId27"/>
    <p:sldId id="580" r:id="rId28"/>
    <p:sldId id="590" r:id="rId29"/>
    <p:sldId id="592" r:id="rId30"/>
    <p:sldId id="563" r:id="rId31"/>
    <p:sldId id="573" r:id="rId32"/>
    <p:sldId id="564" r:id="rId33"/>
    <p:sldId id="591" r:id="rId34"/>
    <p:sldId id="574" r:id="rId35"/>
    <p:sldId id="575" r:id="rId36"/>
    <p:sldId id="593" r:id="rId37"/>
    <p:sldId id="594" r:id="rId38"/>
    <p:sldId id="595" r:id="rId39"/>
    <p:sldId id="596" r:id="rId40"/>
    <p:sldId id="597" r:id="rId41"/>
    <p:sldId id="598" r:id="rId42"/>
    <p:sldId id="599" r:id="rId43"/>
    <p:sldId id="600" r:id="rId44"/>
    <p:sldId id="601" r:id="rId45"/>
    <p:sldId id="602" r:id="rId46"/>
    <p:sldId id="566" r:id="rId47"/>
    <p:sldId id="567" r:id="rId48"/>
    <p:sldId id="568" r:id="rId49"/>
    <p:sldId id="569" r:id="rId50"/>
    <p:sldId id="571" r:id="rId51"/>
    <p:sldId id="572" r:id="rId52"/>
    <p:sldId id="581" r:id="rId53"/>
    <p:sldId id="582" r:id="rId54"/>
    <p:sldId id="583" r:id="rId55"/>
    <p:sldId id="584" r:id="rId56"/>
    <p:sldId id="58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90B30D-9686-481B-8A8C-1871DD864A83}">
          <p14:sldIdLst>
            <p14:sldId id="412"/>
            <p14:sldId id="413"/>
            <p14:sldId id="553"/>
            <p14:sldId id="552"/>
            <p14:sldId id="555"/>
            <p14:sldId id="431"/>
            <p14:sldId id="559"/>
            <p14:sldId id="560"/>
            <p14:sldId id="570"/>
            <p14:sldId id="561"/>
            <p14:sldId id="562"/>
            <p14:sldId id="432"/>
            <p14:sldId id="442"/>
            <p14:sldId id="443"/>
            <p14:sldId id="444"/>
            <p14:sldId id="433"/>
            <p14:sldId id="565"/>
            <p14:sldId id="434"/>
            <p14:sldId id="577"/>
            <p14:sldId id="578"/>
            <p14:sldId id="579"/>
            <p14:sldId id="586"/>
            <p14:sldId id="587"/>
            <p14:sldId id="589"/>
            <p14:sldId id="588"/>
            <p14:sldId id="580"/>
            <p14:sldId id="590"/>
            <p14:sldId id="592"/>
            <p14:sldId id="563"/>
            <p14:sldId id="573"/>
            <p14:sldId id="564"/>
            <p14:sldId id="591"/>
            <p14:sldId id="574"/>
            <p14:sldId id="575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566"/>
            <p14:sldId id="567"/>
            <p14:sldId id="568"/>
            <p14:sldId id="569"/>
            <p14:sldId id="571"/>
            <p14:sldId id="572"/>
            <p14:sldId id="581"/>
            <p14:sldId id="582"/>
            <p14:sldId id="583"/>
            <p14:sldId id="584"/>
            <p14:sldId id="5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9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06.9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457 153,'1'0,"0"0,0-1,0 1,0 0,0-1,0 1,0-1,0 1,0-1,0 1,0-1,-1 0,1 1,0-1,0 0,-1 0,1 0,-1 1,1-1,0 0,-1 0,0 0,1 0,-1 0,1 0,-1 0,0 0,0 0,0 0,0 0,0 0,0 0,0 0,0 0,0-1,0 1,-1-1,-8-40,6 37,0 0,0 0,-1 0,0 0,0 1,0-1,0 1,-1 0,1 1,-1-1,0 1,0-1,0 2,-7-4,3 3,0 0,-1 0,1 1,-1 0,0 1,1 0,-1 0,-11 2,2 0,0 2,1 0,-1 1,0 1,1 0,0 1,1 2,-27 13,39-17,0 0,0 0,1 0,-1 0,1 1,0 0,0 0,0 0,1 0,0 0,0 1,0 0,-2 6,3-8,1 1,-1 0,1 0,0-1,0 1,1 0,-1 0,1 0,0 0,0 0,1 0,0 0,0 0,0 0,0 0,1 0,1 4,0-5,0-1,1 1,-1-1,0 1,1-1,0-1,-1 1,1 0,0-1,1 0,-1 0,0 0,1 0,-1-1,9 2,4 1,0-1,33 2,-40-4,0-1,0-1,0 1,0-2,0 1,18-7,-22 2,-16 2,-18 2,15 3,1 1,-1 1,1 0,0 1,0 0,0 1,1 0,-1 1,1 0,0 1,1 0,0 1,0 0,1 0,-12 13,14-13,0-1,0 1,1 1,0-1,1 1,0 0,0 1,0-1,2 1,-1 0,1 0,0 0,1 0,1 0,-1 1,1-1,1 1,0-1,2 11,-1-15,1 0,0 0,0 0,0 0,1-1,0 1,0-1,0 0,1 0,-1 0,1 0,0-1,1 1,8 6,-4-5,0 0,1 0,0-1,0 0,0 0,1-1,21 4,-20-5,1 0,0-1,0-1,-1 0,1-1,0 0,0-1,0-1,-1 0,1 0,-1-1,1-1,-1 0,22-12,-10-1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3.7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6,'0'-4,"0"2,0 7,0 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0.62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48,'0'-1,"1"0,-1 0,0 0,1 1,-1-1,1 0,-1 0,1 0,-1 1,1-1,0 0,-1 1,1-1,0 0,0 1,-1-1,1 1,0-1,0 1,0-1,0 1,0 0,-1 0,3-1,29-7,-21 5,5-2,1 1,0 0,0 1,0 1,0 0,1 1,-1 1,19 3,-33-3,0 1,0 0,-1 0,1 1,0-1,-1 0,1 1,-1 0,0-1,1 1,-1 0,0 0,0 1,0-1,-1 0,1 0,0 1,-1-1,1 1,-1 0,0-1,0 1,0 0,0 0,-1 0,1 4,1 9,0-1,-1 1,-3 28,1-22,0 27,1 0,3 0,2 0,2-1,23 83,49 78,-78-207,0 0,-1 1,1-1,0 0,-1 1,0-1,1 1,-1-1,0 1,0-1,0 0,0 1,-1-1,1 1,-1-1,0 1,1-1,-1 0,0 0,0 1,0-1,-2 2,0-1,1-1,-1 1,0-1,0 0,0 0,0 0,0-1,0 1,0-1,-1 0,1 1,-1-1,-5 0,-6 1,0 0,1-2,-2 0,2 0,-1-1,-18-4,4-2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4.8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11,'0'-4,"0"-2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5.2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161 1,'-13'0,"0"2,-1 0,1 0,-21 8,29-9,-1 1,1 0,-1 0,1 1,0-1,0 1,0 0,0 1,0-1,1 1,-1 0,-5 7,10-10,-1 0,1 1,-1-1,1 1,0-1,-1 1,1-1,0 0,0 1,0-1,0 1,0-1,1 1,-1-1,0 1,1-1,-1 0,1 1,-1-1,1 0,-1 1,1-1,0 0,0 0,0 1,0-1,0 0,0 0,0 0,0 0,0 0,0-1,3 2,52 32,-37-24,-12-6,0 1,-1 0,1 0,-1 1,0-1,-1 1,0 1,0-1,7 11,-11-15,0 0,0 0,0 0,-1 0,1 0,0 0,-1 0,1 0,-1 0,0 0,1 0,-1 0,0 0,0 0,-1 1,1-1,0 0,-1 0,1 0,-1 0,0 0,1 0,-1 0,0-1,0 1,0 0,-1 0,1-1,0 1,-1 0,1-1,-1 0,1 1,-1-1,0 0,0 0,1 1,-1-2,0 1,0 0,-4 1,1 0,0-1,0 0,0 0,0 0,-1-1,1 1,0-1,0-1,-1 1,1-1,0 1,0-2,0 1,0 0,0-1,0 0,-5-3,-16-10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6.0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56 0,'-1'4,"0"-1,0 0,-1 1,1-1,-1 0,0 0,1 0,-1 0,-4 4,-6 12,8-10,0 0,0 0,1 1,1-1,-1 1,2 0,-1 0,1 0,1 0,0 0,0 0,3 16,-2-22,-1 0,1-1,1 1,-1 0,1 0,-1-1,1 1,0-1,0 0,0 0,1 1,-1-1,1-1,0 1,0 0,0-1,0 1,0-1,0 0,1 0,-1 0,1-1,-1 1,1-1,0 0,-1 0,1 0,0 0,0-1,0 1,0-1,0 0,0 0,0-1,3 0,-2 0,0 1,0-2,-1 1,1 0,-1-1,1 0,-1 0,0 0,0-1,0 1,0-1,0 0,0 0,-1-1,1 1,-1-1,0 1,0-1,-1 0,1 0,-1-1,0 1,0 0,0-1,0 1,-1-1,0 0,0 1,0-1,0 0,-1 0,0 1,0-9,0 6,0 1,-1-1,1 1,-1 0,0-1,-1 1,1 0,-1-1,-1 1,1 0,-1 1,0-1,0 0,-1 1,1 0,-1-1,0 1,-1 1,1-1,-1 1,0 0,0 0,-1 0,-10-5,13 7,0 2,-1-1,1 0,0 1,0-1,0 1,-1 0,1 0,0 0,0 1,-1-1,1 1,0-1,0 1,0 0,0 1,-4 1,-19 12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6.5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1,'1'0,"0"0,0 1,0-1,0 1,0-1,0 1,0-1,0 1,-1 0,1-1,0 1,0 0,0 0,-1 0,1-1,0 1,-1 0,1 0,-1 0,1 0,-1 0,1 0,-1 0,0 0,0 1,1-1,-1 0,0 2,4 39,-4-34,3 263,47-405,-48 130,-1 1,1 0,-1 0,1 0,0 0,0 0,1 0,-1 0,1 1,-1-1,1 1,0 0,-1-1,1 1,1 1,-1-1,0 0,6-1,-7 3,0 0,1 0,-1 0,0 1,0-1,0 1,1-1,-1 1,0 0,0 0,0 0,0 0,0 0,-1 0,1 1,0-1,0 1,-1-1,1 1,-1-1,1 1,-1 0,0 0,0 0,0 0,0 0,0 0,0 0,0 0,0 3,5 13,0-1,-2 1,0 0,3 34,-5-28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6.9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89,'0'1,"0"1,0-1,1 1,-1-1,1 1,-1-1,1 0,-1 1,1-1,0 0,0 1,0-1,0 0,0 0,0 0,0 0,0 0,0 0,0 0,1 0,-1 0,0-1,1 1,-1 0,0-1,1 1,-1-1,1 0,-1 1,1-1,-1 0,1 0,2 0,1 0,0 0,0 0,0 0,-1 0,1-1,0 0,0 0,-1 0,7-3,-7 2,-1 0,0 0,0-1,1 1,-2-1,1 0,0 0,0 0,-1 0,0 0,0 0,0-1,0 1,0-1,-1 1,1-1,-1 0,1-5,-2 8,1-1,-1 0,0 0,0 0,0 1,0-1,-1 0,1 0,0 0,-1 1,1-1,-1 0,0 1,0-1,1 0,-1 1,0-1,0 1,-1-1,1 1,0 0,0-1,-1 1,1 0,0 0,-1 0,1 0,-1 0,0 0,1 1,-1-1,0 0,1 1,-1-1,0 1,0 0,0-1,1 1,-1 0,-3 1,-1-2,0 2,0-1,1 1,-1-1,0 2,1-1,-1 1,1-1,0 1,-1 1,1-1,0 1,0 0,1 0,-1 1,0-1,1 1,0 0,0 0,0 0,1 1,-1-1,1 1,0 0,0 0,1 0,0 1,-3 7,3-9,0 1,1 0,0 0,0 0,0 0,0 0,1 0,0 0,0 1,0-1,1 0,0 0,0 0,0 0,0 0,1-1,0 1,0 0,0-1,1 1,-1-1,1 1,0-1,0 0,1-1,-1 1,1 0,0-1,0 0,0 0,9 5,-4-4,0 0,0-1,1 0,-1 0,1-1,0 0,0-1,0 0,0-1,0 0,0 0,-1-1,1 0,0-1,15-5,2-4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0.4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100 296,'44'-46,"-32"33,1 0,-2 0,0-1,-1 0,12-21,-19 29,0 0,0 0,0-1,-1 0,0 1,0-1,-1 0,1 0,-1 0,-1 0,0 0,0 0,0 0,-1 0,-2-14,3 20,-1 0,1 0,0 0,0 0,-1-1,1 1,0 0,-1 0,1 0,-1 0,1 0,-1 0,0 0,0 0,1 0,-1 0,0 1,0-1,0 0,0 0,0 1,0-1,0 0,0 1,0-1,0 1,0 0,0-1,0 1,0 0,-1-1,1 1,0 0,0 0,0 0,0 0,-1 0,-1 1,0 0,1 1,-1-1,1 1,-1-1,1 1,0 0,0 0,0 0,0 0,0 0,0 1,1-1,-1 0,1 1,-3 3,-5 18,1-1,0 1,2 1,1-1,-4 50,4 134,6-146,1-10,0 44,-2-89,-1 0,0 0,0 1,0-1,-1 0,0 0,-1 0,1 0,-7 9,9-14,-1-1,0 0,0 1,0-1,0 0,0 0,0 0,-1 0,1 0,0 0,-1 0,1 0,0-1,-1 1,1 0,-1-1,1 1,-1-1,1 0,-1 1,1-1,-1 0,0 0,1 0,-1 0,1 0,-1-1,1 1,-1 0,1-1,-1 1,1-1,-3 0,0-1,1 0,0 0,-1 0,1-1,0 1,0-1,1 0,-1 1,1-1,-1 0,1-1,-3-5,1 1,2 0,-1 0,1 0,0 0,1-1,0 1,0-1,1 1,0-1,0 1,1-1,1 1,-1 0,1-1,0 1,1 0,0 0,0 0,1 1,0-1,6-7,-3 3,1 1,0 0,1 0,0 1,1 0,0 1,0 0,1 0,0 1,0 1,1 0,18-8,-27 14,-1 0,1-1,0 1,-1 0,1 1,0-1,0 0,0 1,0-1,0 1,0 0,-1 0,1 0,0 1,0-1,0 1,0-1,0 1,0 0,-1 0,1 0,0 1,-1-1,1 0,-1 1,1 0,-1 0,0 0,0 0,0 0,0 0,0 0,0 0,-1 1,1-1,-1 1,1 0,-1-1,0 1,0 0,0 0,0-1,0 7,0-3,1 1,0-1,1 0,0 0,0 0,0 0,0 0,1-1,0 1,6 5,-8-9,0 0,0-1,1 1,-1-1,1 0,0 1,-1-1,1 0,0-1,-1 1,1 0,0-1,0 0,0 1,0-1,-1 0,1-1,0 1,0 0,0-1,-1 1,1-1,0 0,0 0,-1 0,4-3,-2 3,-1 0,0-1,0 1,0-1,0 0,0 0,0 0,-1 0,1-1,-1 1,1-1,-1 1,0-1,0 0,0 0,0 0,-1 0,1 0,-1-1,0 1,0 0,0-1,0 1,-1 0,1-1,-1 1,0-1,0 1,0-1,0 1,-1-1,0-3,-1 2,1 1,-1 0,1 0,-1 0,-1 0,1 0,0 0,-1 0,0 1,0-1,0 1,0 0,-1 0,1 0,-1 0,0 0,0 1,0 0,0 0,0 0,0 0,0 1,-9-2,3-1,10-1,23-6,37-5,-51 15,0 0,1 0,-1 0,0 1,0 1,0-1,0 1,0 1,0 0,0 0,10 5,-15-6,0 1,0 0,0 1,0-1,0 0,-1 1,1 0,-1 0,0 0,0 1,0-1,0 1,-1-1,1 1,-1 0,0 0,0 0,0 0,-1 0,0 1,1-1,-1 0,-1 1,1 6,-1 2,-3-19,0-27,5 23,0 1,1 0,1-1,-1 1,2 1,-1-1,8-10,7-5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1.2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98,'0'2,"0"-1,0 0,0 0,0 0,0 0,0 1,1-1,-1 0,0 0,1 0,-1 0,1 0,-1 1,1-1,-1 0,1 0,0 0,-1-1,1 1,0 0,0 0,0 0,0 0,-1-1,1 1,2 0,-1 0,0-1,0 1,0-1,1 1,-1-1,0 0,1 0,-1 0,0 0,0-1,1 1,3-2,2 0,1-1,-1-1,0 1,0-1,0-1,8-6,-10 6,-1 0,0 0,-1 0,1-1,-1 0,0 0,0 0,4-11,-8 16,1 0,-1 0,1 0,-1 0,0 0,1 0,-1 0,0 0,0 0,0 0,0 0,0-1,0 1,0 0,0 0,-1 0,1 0,0 0,-1 0,1 0,0 0,-1 0,0-1,-1 1,0 0,1 0,-1 0,0 1,0-1,1 1,-1-1,0 1,0 0,0 0,1 0,-1 0,0 0,0 0,0 0,0 1,1-1,-1 1,-3 0,-3 2,0 0,1 0,-1 1,1 0,0 1,0-1,0 1,1 1,0-1,0 1,0 0,0 0,1 1,-8 13,11-18,0 1,0 0,1 0,-1 0,1 0,-1 1,1-1,0 0,1 1,-1-1,0 0,1 1,0-1,0 1,0-1,0 1,1-1,-1 0,1 1,0-1,0 0,0 1,0-1,0 0,1 0,0 0,-1 0,1 0,0 0,1-1,-1 1,0-1,1 1,-1-1,1 0,0 0,0 0,3 2,3 0,-1 0,1-1,0 0,0-1,0 1,0-2,0 1,0-1,1-1,-1 0,0 0,1-1,9-1,-4-1,-1 0,0 0,0-1,0-1,0-1,-1 0,23-13,-33 16,1 0,-1 0,0 0,0 0,0 0,0-1,0 0,-1 1,0-1,0 0,0 0,0 0,2-7,-4 10,1 0,-1 0,0 0,0 0,0 0,0 0,0-1,0 1,0 0,0 0,0 0,-1 0,1 0,0 0,-1 0,1 0,-1 0,1 0,-1 0,1 0,-1 0,-1-1,1 1,-1 0,1 1,-1-1,0 0,0 0,0 1,1-1,-1 1,0 0,0-1,0 1,0 0,0 0,0 0,0 0,1 1,-4 0,0 0,0 0,0 0,0 0,1 1,-1 0,0 0,1 1,0-1,-1 1,1 0,0 0,1 0,-1 0,0 1,1 0,0-1,0 1,0 1,0-1,1 0,0 1,-1-1,2 1,-1-1,0 1,1 0,0 0,0 0,0 9,1-13,0 0,0 1,1-1,-1 0,0 1,1-1,-1 0,1 1,-1-1,1 0,0 0,-1 1,1-1,0 0,0 0,0 0,0 0,0 0,0 0,0-1,0 1,0 0,0 0,1-1,-1 1,0-1,0 1,1-1,-1 1,0-1,1 0,-1 0,0 1,1-1,-1 0,1 0,-1-1,0 1,1 0,-1 0,0-1,1 1,-1 0,0-1,0 0,1 1,1-2,6-2,0 0,-1-1,0 1,1-2,9-7,-5 1,-10 9,0 0,0 0,0 0,1 1,-1 0,1-1,7-2,-9 5,0-1,-1 1,1 0,0 0,0 0,-1 0,1 1,0-1,-1 0,1 1,0-1,-1 1,1-1,-1 1,1 0,-1 0,1 0,-1 0,1 0,-1 0,0 0,1 0,1 3,15 12,1-1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1.9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108 262,'-4'0,"0"1,0-1,0 1,0 0,0 0,0 0,1 1,-1 0,0-1,1 1,-1 0,1 1,-1-1,1 1,0-1,-5 6,4-3,-1 1,2-1,-1 1,0-1,1 1,0 0,0 0,1 0,0 1,-2 6,3-9,0-1,1 1,-1 0,1 0,0 0,0 0,0-1,0 1,1 0,0 0,0 0,0-1,0 1,0-1,1 1,2 5,-2-7,0 0,1 1,-1-1,0 0,1 0,0 0,-1 0,1-1,0 1,0-1,0 0,0 0,0 0,0 0,0 0,0-1,0 1,1-1,-1 0,0 0,0 0,6-1,-3 1,0-1,-1 0,1 0,-1 0,1-1,-1 0,0 0,0 0,0-1,0 0,0 0,0 0,-1 0,1-1,3-4,-2 1,0 0,-1 0,1-1,-2 0,1 0,-1 0,0 0,3-14,1-7,-2 0,-2-1,0 1,-1-51,-6-46,-1 111,-2 33,-4 36,-1 285,13-347,0 0,0 0,1 1,0-1,0 1,1 0,0 0,0 0,1 0,8-9,-11 13,1 1,-1-1,1 1,-1-1,1 1,0 0,0 0,0 1,0-1,0 0,0 1,1 0,4-2,-6 3,0 0,1 0,-1 0,0 1,0-1,1 0,-1 1,0 0,0-1,0 1,0 0,0 0,0 0,0 0,0 1,0-1,0 0,0 1,-1-1,1 1,-1 0,1 0,1 2,28 47,-27-43,0 0,0 0,1-1,0 1,1-1,-1 0,1 0,1-1,9 8,5-3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2.3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218 21,'0'-4,"-5"-2,-5 0,-10 2,-10 5,-9 11,-1 13,5 5,9 4,13-2,18 0,21-7,18-11,11-9,1-8,-10-5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2.7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0,'0'4,"0"7,0 9,0 5,0 8,0 7,0 9,0 1,0 9,0 7,0-2,0-9,0-18,0-14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1.9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271 0,'0'4,"-4"11,-6 6,-14 14,-12 8,-12 6,-3-1,8-4,10-15,12-11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3.0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31,'0'27,"-1"-4,1 1,5 33,-4-52,0 0,0 0,0 0,1 0,-1 0,1 0,0-1,0 1,1-1,0 1,-1-1,2 0,-1 0,0 0,1-1,-1 1,6 3,-7-6,0 1,1-1,-1 0,1 0,-1 0,1 0,-1 0,1 0,-1-1,1 1,0-1,-1 0,1 0,0 0,0 0,-1 0,1-1,0 1,-1-1,4-1,-1 0,-1 0,0 0,0-1,0 0,0 0,-1 0,1 0,-1 0,0-1,6-7,-3 1,0 0,0 0,-1-1,0 0,-1 0,0 0,0 0,2-20,-8-24,2 53,0 0,0 0,0 0,0 1,-1-1,1 0,-1 0,1 0,-1 1,0-1,0 0,0 1,0-1,0 1,0-1,0 1,0-1,0 1,-1 0,1 0,-1-1,1 1,-1 0,1 0,-1 0,-2 0,-5 2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3.4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1,'-8'1,"1"1,-1 0,1 1,0 0,0 0,0 0,0 1,1 0,-9 7,13-10,0 1,0-1,0 1,0 0,0 0,0 0,1 0,-1 0,1 1,-1-1,1 0,0 1,0-1,-1 5,2-5,0 0,0 0,0-1,1 1,-1 0,0 0,1 0,-1-1,1 1,0 0,0-1,0 1,0 0,0-1,0 1,0-1,0 0,0 1,1-1,-1 0,0 0,1 0,-1 0,4 2,37 16,-37-18,0 1,0-1,0 1,-1 0,1 1,0-1,-1 1,1 0,-1 0,0 0,0 1,0-1,-1 1,1 0,2 5,-5-8,-1 0,0-1,0 1,0 0,-1 0,1 0,0 0,0 0,0 0,-1-1,1 1,0 0,-1 0,1 0,-1-1,1 1,-1 0,1 0,-1-1,1 1,-1-1,0 1,0 0,1-1,-1 1,0-1,0 0,1 1,-1-1,0 1,0-1,0 0,0 0,1 0,-1 1,0-1,0 0,0 0,0 0,0 0,-1-1,-40 4,6-6,2-2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3.8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17,'0'-4,"0"-6,0 7,-4 18,-2 9,0 15,2 18,1 11,1 0,-4-4,1-8,-1-15,2-13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4.5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0 151,'24'0,"-1"-1,0-2,1 0,33-10,-50 12,-1-1,1 0,-1 0,0-1,0 0,0 0,0 0,0-1,0 0,-1 0,0 0,0-1,0 0,-1 0,1 0,-1 0,0-1,-1 0,6-10,-8 15,-1-1,1 0,0 0,-1 0,0 0,1 1,-1-1,0 0,0 0,0 0,0 0,0 0,-1 0,1 1,-1-4,0 4,1 0,-1 0,1 1,-1-1,1 1,-1-1,0 0,1 1,-1-1,0 1,1 0,-1-1,0 1,0-1,1 1,-1 0,0 0,0-1,1 1,-1 0,0 0,0 0,0 0,-1 0,-1 0,0 1,0 0,-1-1,1 1,0 1,0-1,0 0,0 1,1-1,-1 1,0 0,1 0,-1 0,1 0,-1 0,-2 5,1-3,1 1,0-1,0 1,0 0,0 0,1 0,0 0,0 1,0-1,1 1,0-1,0 1,0-1,1 1,-1 0,1-1,1 1,-1 0,1-1,0 1,0-1,1 1,0-1,0 0,0 1,0-1,1 0,0 0,0-1,0 1,1-1,-1 1,1-1,0 0,0 0,1-1,-1 1,1-1,0 0,0 0,0-1,0 1,0-1,0 0,1-1,-1 1,1-1,-1 0,1-1,0 1,-1-1,1 0,0 0,8-2,-4-1,-1 1,1-1,-1-1,0 0,-1 0,1-1,-1 0,1 0,12-12,-18 15,0-1,0 1,0-1,-1 0,1 0,-1 0,1 0,-1 0,0-1,0 1,-1-1,1 1,-1-1,0 1,0-1,0 0,0 0,0 0,-1 0,0 1,0-1,0 0,0 0,0 0,-1 0,-2-6,3 9,0 0,-1 0,1 1,0-1,-1 0,1 1,0-1,-1 0,1 1,-1-1,0 1,1-1,-1 1,1-1,-1 1,0-1,1 1,-1 0,0-1,0 1,1 0,-1 0,0-1,0 1,1 0,-1 0,0 0,0 0,1 0,-1 0,0 0,0 0,1 0,-1 1,0-1,0 0,1 0,-1 1,-1 0,-3 9,6-9,-1 0,1 0,-1 0,1 0,0 0,-1 0,1 0,0-1,0 1,0 0,0 0,0-1,-1 1,1-1,0 1,0-1,2 1,2 1,0 0,0-1,0 0,0 0,0 0,1-1,-1 0,7 0,23 2,-41 3,0 0,0 1,0-1,1 1,-9 11,12-14,0 0,0 0,0 0,1 0,-1 1,1-1,0 1,0-1,0 1,0-1,0 1,1-1,0 1,0 0,0-1,0 1,0 0,1-1,-1 1,1 0,0-1,0 1,1-1,-1 0,1 1,-1-1,1 0,0 0,0 0,1 0,-1 0,0-1,6 5,-2-1,1-1,0 0,0-1,0 1,1-1,0-1,-1 1,1-1,0-1,1 0,-1 0,0 0,14 0,17-3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8.0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333 240,'0'1,"0"-1,0 1,0 0,0 0,0 0,0 0,0 0,0 0,-1 0,1 0,0 0,-1 0,1-1,0 1,-1 0,1 0,-1 0,0-1,1 1,-1 0,0-1,1 1,-1 0,0-1,1 1,-1-1,0 1,0-1,0 1,0-1,0 0,1 0,-1 1,0-1,0 0,0 0,0 0,0 0,0 0,0 0,0 0,0 0,0 0,0 0,0-1,1 1,-1 0,0-1,0 1,0 0,0-1,-1 0,-48-26,32 15,-1-1,2 0,0-1,1-1,0 0,1-2,1 1,1-2,-20-32,32 48,0 0,0 0,0 0,1 0,-1 0,1 0,-1-1,1 1,0 0,0 0,0-1,0 1,1-4,-1 5,0 0,0 0,1 0,-1 1,0-1,1 0,-1 0,1 0,-1 1,1-1,0 0,-1 1,1-1,0 0,-1 1,1-1,0 1,0-1,0 1,-1-1,1 1,1-1,0 1,0 0,-1 0,1 0,-1 0,1 1,0-1,-1 0,1 1,-1-1,1 1,-1-1,1 1,-1 0,1 0,-1-1,0 1,1 0,-1 0,0 1,0-1,0 0,0 0,0 0,0 1,0-1,0 1,-1-1,1 0,0 1,-1 0,1-1,-1 1,1 2,1 3,-1-1,0 0,0 1,-1-1,0 1,0-1,0 1,-1-1,0 1,0-1,-1 0,0 1,-4 11,-4 1,-1 0,-23 33,22-36,1 1,0 0,-9 21,20-37,0-1,-1 1,1 0,0 0,-1-1,1 1,0 0,0 0,-1 0,1 0,0-1,0 1,0 0,0 0,0 0,1 0,-1-1,0 1,0 0,0 0,1 0,-1-1,0 1,1 0,-1 0,1-1,-1 1,1 0,-1-1,1 1,0 0,2 1,-1-1,0 0,0-1,0 1,1 0,-1-1,0 1,1-1,-1 0,1 0,2 0,62-8,-67 7,22-4,0-2,-1-1,0 0,-1-2,28-16,-23 11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8.3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0,'0'4,"0"11,0 15,0 11,5 16,0 16,0-1,0-8,-2-10,-1-15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8.8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1 186,'0'1,"0"0,0-1,0 1,1 0,-1-1,1 1,-1 0,0 0,1-1,-1 1,1-1,-1 1,1 0,0-1,-1 1,1-1,-1 1,1-1,0 0,0 1,-1-1,1 0,0 1,0-1,-1 0,1 0,1 0,26 5,-22-5,5 1,1-1,0 0,0 0,0-2,0 1,0-1,0-1,-1 0,1-1,-1 0,0-1,18-10,-24 12,-1 0,1 0,-1 0,0-1,0 1,-1-1,1 0,-1 0,0 0,0 0,0-1,0 1,-1-1,0 0,0 0,0 1,0-2,-1 1,0 0,0 0,-1 0,1 0,-1-1,0 1,0 0,-1 0,1 0,-1-1,-1 1,1 0,-3-5,4 9,0 0,0 0,0 0,-1 1,1-1,0 0,-1 0,1 0,-1 1,1-1,-1 0,1 0,-1 1,1-1,-1 1,0-1,1 0,-1 1,0-1,0 1,0-1,-12 9,-4 30,7 5,1 0,3 1,1-1,2 1,5 78,-1-129,0 0,1 1,0-1,0 1,6-12,-1-1,-3 9,0 0,0 1,1-1,0 1,1 0,0 1,9-11,-13 17,-1 1,1-1,-1 1,1 0,-1-1,1 1,0 0,0 0,0 0,0 1,0-1,0 0,0 1,0-1,0 1,0 0,4-1,-4 2,0-1,1 1,-1 0,1 0,-1 0,0 0,0 1,0-1,0 0,0 1,0 0,0-1,0 1,0 0,-1 0,1 0,-1 0,3 4,27 55,-19-36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9.2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10,0 15,0 5,0-2,0-3,0-13,0-11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09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11,'0'-5,"0"-1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0.0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119 12,'9'-6,"-9"6,0 0,0-1,0 1,0 0,0 0,1 0,-1 0,0-1,0 1,0 0,0 0,0 0,-1 0,1-1,0 1,0 0,0 0,0 0,0 0,0-1,0 1,0 0,0 0,0 0,0 0,0 0,-1-1,1 1,0 0,0 0,0 0,0 0,0 0,-1 0,1 0,0 0,0-1,0 1,0 0,-1 0,1 0,0 0,0 0,0 0,0 0,-1 0,1 0,0 0,0 0,0 0,-1 0,1 0,0 0,0 1,0-1,0 0,0 0,-1 0,1 0,0 0,0 0,0 0,0 0,-1 1,-9 1,-1 1,1 1,0 0,-18 9,24-11,1 0,-1 0,0 0,1 0,-1 1,1 0,0-1,0 1,0 0,0 0,1 1,-1-1,1 1,0-1,-3 7,5-8,0 0,0 0,0-1,1 1,-1 0,0 0,1-1,-1 1,1 0,0-1,0 1,0-1,-1 1,1-1,0 1,1-1,-1 0,0 0,0 1,1-1,-1 0,0 0,1 0,2 1,44 23,-39-20,-3-3,-1 1,0 0,0 0,0 1,0-1,-1 1,1 0,3 5,-7-9,-1 1,1 0,0 0,-1 0,1 0,-1 0,0 0,1 0,-1 0,0 0,1 0,-1 0,0 0,0 1,0-1,0 0,0 0,0 0,-1 2,1-1,-1-1,0 1,0-1,0 1,0-1,0 0,-1 1,1-1,0 0,-1 0,1 1,0-1,-1 0,0-1,1 1,-3 1,-1 0,1 0,-1-1,0 1,0-1,0 0,0-1,0 1,0-1,0 0,0 0,0 0,0-1,0 0,0 0,1 0,-6-2,0-2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2.6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11,'0'-4,"5"-2,1 5,-1 11,0 13,-2 6,-1 16,3 13,2 1,2 4,1-1,-2-6,-2-17,-2-24,-1-15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0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2,'10'42,"2"40,-9-54,1-1,13 43,-1-150,-12 56,-3 12,0 0,1 0,1 0,0 0,0 1,1-1,1 1,0 0,12-20,-16 30,-1 0,1 0,0 0,0 1,-1-1,1 0,0 1,0-1,0 1,0-1,0 1,0 0,0-1,0 1,0 0,0-1,0 1,0 0,0 0,0 0,0 0,0 0,0 0,0 0,0 1,0-1,0 0,0 0,0 1,0-1,0 1,0-1,0 1,0-1,0 1,0 0,0-1,-1 1,1 0,0 0,-1-1,1 1,0 0,-1 0,1 1,24 44,-18-28,-1 1,-2-1,1 1,-2-1,2 30,-4-21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0.7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4,'0'4,"0"10,0 12,0 5,0 2,0 0,4-2,6-10,9-9,7-15,3-16,-4-13,-10-9,-16-3,-18 6,-8 15,-1 14,5 10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1.0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182 167,'0'0,"0"0,0 0,0 0,1 1,-1-1,0 0,0 0,0 0,1 0,-1 0,0 0,0 0,1 0,-1 0,0 0,0 0,1 0,-1 0,0 0,0 0,1 0,-1 0,0 0,0 0,0 0,1 0,-1-1,0 1,0 0,0 0,1 0,-1 0,0 0,0-1,0 1,0 0,1 0,-1 0,0-1,0 1,0 0,0 0,0-1,0 1,0 0,0 0,0 0,1-1,-1 1,0 0,0 0,0-1,0 1,-1 0,1 0,0-1,0 1,0 0,0 0,0 0,0-1,0 1,0 0,0 0,-1-1,1 1,0 0,-1-1,0 0,0 1,0-1,0 0,0 1,0-1,0 1,0-1,0 1,0-1,0 1,0 0,0 0,0 0,-1-1,1 1,-1 0,-6 1,-1 1,1 0,0 0,0 0,1 1,-1 0,0 0,1 1,0 0,0 1,0-1,0 1,1 1,-9 8,10-9,1 0,-1 0,1 1,0 0,0 0,1 0,0 0,0 0,0 0,1 1,0-1,0 1,0 0,1 0,0 0,1-1,-1 13,1-17,1 0,-1 1,0-1,0 1,1-1,-1 0,1 0,0 1,0-1,0 0,0 0,0 0,0 0,1 0,-1 0,1 0,-1 0,1-1,-1 1,1 0,0-1,0 0,0 1,0-1,0 0,0 0,0 0,1 0,-1 0,0-1,1 1,-1-1,0 0,1 1,-1-1,5 0,-1-1,-1 0,1 0,0 0,-1-1,1 0,-1 0,0 0,0 0,0-1,0 0,0 0,0-1,-1 1,8-8,-4 1,-1-1,0 1,-1-2,1 1,-2-1,0 1,0-1,-2-1,1 1,-1-1,-1 1,1-16,1-16,-3 0,-4-50,1 201,-1-45,6 82,3-103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1.5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67 103,'50'15,"-41"-15,1 0,-1 0,1 0,-1-1,1-1,-1 0,15-5,-22 7,0-1,1 1,-1-1,0 0,0 0,0 0,0 0,0 0,0 0,0-1,0 1,0-1,-1 1,1-1,-1 0,1 0,-1 0,0 0,1 0,-1 0,0 0,0 0,0 0,-1 0,1 0,-1-1,1 1,-1 0,0-1,1 1,-1 0,0 0,-1-1,1 1,0 0,-1-3,0 3,0 0,1 0,-1 0,0 0,0 0,0 0,0 0,-1 0,1 1,0-1,-1 0,1 1,-1-1,0 1,1 0,-1 0,0-1,0 1,0 0,-2-1,-1 1,1 0,0 0,-1 1,1-1,-1 1,1 0,-1 0,1 0,-7 1,-2 2,1 0,0 1,0 0,0 0,1 1,-14 8,20-9,-1-1,1 1,0 0,0 0,1 1,-1 0,1 0,0 0,0 0,1 0,0 1,0-1,0 1,0 0,-3 12,6-15,-1 1,1-1,-1 1,1 0,0-1,1 1,-1-1,0 1,1 0,0-1,0 1,0-1,0 0,1 1,-1-1,1 0,0 0,0 0,0 0,0 0,0 0,1 0,0-1,-1 1,1-1,0 0,0 0,0 0,4 2,4 0,0 0,0 0,0-1,0-1,1 1,-1-2,1 0,0 0,-1-1,1-1,-1 0,1 0,0-1,-1-1,0 0,19-7,0-4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3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22,'0'-4,"0"-7,0 4,0 16,0 19,0 9,0 12,0 9,0 5,0-5,0-7,-4-9,-2-11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3.6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34,'0'-4,"5"-6,5-2,5 7,5 3,3 7,2 6,2 11,-5 5,-6 7,-5 3,-5-2,-3-2,-2-3,-6-5,-2-9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4.0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124 13,'0'-1,"0"1,0-1,0 1,0-1,0 0,0 1,-1-1,1 1,0-1,-1 1,1-1,0 1,-1-1,1 1,0-1,-1 1,1 0,-1-1,1 1,-1-1,1 1,-1 0,1 0,-1-1,1 1,-1 0,0 0,1 0,-1-1,1 1,-1 0,0 0,1 0,-1 0,1 0,-1 0,0 0,1 0,-1 1,1-1,-1 0,1 0,-1 0,0 1,0-1,-27 13,20-6,1 1,1-1,-1 1,1 1,1-1,0 1,0 0,0 0,1 1,1-1,0 1,0 0,1 0,0 0,0 0,1 17,0-26,1 0,0 0,0 0,0 0,0 0,0 1,1-1,-1 0,0 0,0 0,1 0,-1 0,0 0,1 0,0 0,-1 0,1 0,-1 0,1 0,0 0,0 0,-1 0,1-1,0 1,0 0,1 0,0-1,-1 0,1 0,-1 0,0 0,1 0,-1-1,0 1,1-1,-1 1,0-1,1 1,-1-1,0 0,0 1,0-1,0 0,2-2,4-3,0-1,0 0,-1 0,11-16,-9 4,-6 15,-1 0,1-1,0 1,0 0,0 0,0 0,1 0,0 1,-1-1,8-5,-9 11,0 1,0-1,0 1,0 0,0-1,0 1,0 0,-1 0,0 0,1-1,-1 1,0 0,-1 4,1-2,1 5,0-1,1 1,0 0,5 11,3 3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4.4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158 27,'0'-1,"0"-1,0 1,-1 0,1-1,-1 1,1 0,-1 0,0-1,1 1,-1 0,0 0,0 0,0 0,0 0,0 0,0 0,0 0,0 0,0 1,0-1,-1 0,1 1,0-1,0 1,-1-1,1 1,0 0,-1-1,1 1,0 0,-1 0,1 0,-1 0,1 0,0 0,-1 1,1-1,-2 1,-7 0,1 0,0 1,0 0,-11 4,16-4,0-1,0 1,0 0,0 0,0 0,1 1,-1 0,1-1,-1 1,1 0,0 1,0-1,0 0,-3 7,5-8,0 0,1 0,-1 0,1 0,0 0,-1 0,1 0,0 0,0 0,0 0,1 0,-1 1,0-1,1 0,-1 0,1 0,0 0,0-1,0 1,0 0,0 0,0 0,0-1,0 1,1 0,-1-1,1 1,-1-1,1 0,0 1,2 0,44 30,-39-28,0 1,0 0,-1 1,0 0,0 0,0 1,-1 0,0 0,0 1,5 9,-11-16,0 0,-1 0,1 0,-1 0,1 0,-1 0,0 0,1 0,-1 0,0 1,0-1,0 0,0 0,0 0,0 0,0 1,0-1,-1 0,1 0,0 0,-1 0,1 0,0 0,-1 0,-1 2,1-1,-1 0,0-1,0 1,0-1,0 0,0 1,0-1,0 0,0 0,0 0,0-1,-3 2,-2-1,-1 1,1-1,0 0,0-1,-1 0,1 0,-13-2,17 1,-1 0,1 0,-1-1,1 1,0-1,-1 0,1 0,0 0,0 0,0-1,-3-3,-7-10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5.5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200 208,'-9'0,"1"0,-1 1,1 0,0 0,-1 1,1 0,0 1,0-1,0 2,0-1,0 1,1 0,0 1,0 0,0 0,0 0,1 1,0 0,0 0,1 0,-1 1,1 0,1 0,-1 1,1-1,1 1,-1 0,1 0,-3 14,5-19,1-1,-1 0,1 1,0-1,0 0,0 1,0-1,0 0,1 1,-1-1,1 0,-1 1,1-1,0 0,0 0,0 0,0 1,0-1,0 0,1 0,-1-1,1 1,-1 0,1 0,0-1,0 1,0-1,0 0,0 1,0-1,0 0,0 0,3 1,-2-1,1-1,0 1,-1-1,1 0,0 0,0 0,-1 0,1-1,0 1,-1-1,1 0,0 0,-1 0,1-1,-1 1,0-1,0 0,1 0,-1 0,5-4,2-4,-1-1,0 0,0-1,10-18,-8 13,-11 17,0 0,0-1,1 1,-1-1,0 1,0 0,0-1,1 1,-1 0,0-1,1 1,-1 0,0 0,1-1,-1 1,0 0,1 0,-1 0,0-1,1 1,-1 0,0 0,1 0,-1 0,1 0,-1 0,0 0,1 0,-1 0,1 0,-1 0,1 0,-1 0,0 0,1 0,-1 0,0 0,1 1,-1-1,1 0,-1 0,0 0,1 1,-1-1,0 0,1 0,-1 1,0-1,0 0,1 1,-1-1,0 0,0 1,0-1,1 0,-1 1,0-1,0 1,0-1,0 1,15 38,-3-8,-11-28,1 0,0 0,0 0,0 0,0 0,0-1,0 1,1-1,-1 0,1 1,0-1,0 0,-1-1,1 1,0 0,1-1,-1 0,0 0,0 0,1 0,-1 0,0 0,1-1,-1 0,0 0,1 0,-1 0,1 0,-1-1,0 1,1-1,-1 0,0 0,1 0,-1-1,0 1,4-3,1-1,0 0,0-1,-1 1,0-1,0-1,0 1,-1-1,0-1,-1 1,1-1,-1 0,-1 0,4-9,-1-2,-1 0,-2-1,0 1,0-1,-2 0,-1 0,0 0,-2-1,0 1,-1 0,-1 1,-10-38,12 56,1-1,0 1,0 0,-1-1,1 1,-1 0,1 0,-1-1,1 1,-1 0,0 0,0 0,1 0,-1 0,0 0,0 0,0 0,0 0,0 1,0-1,0 0,-1 0,-1 0,2 2,0-1,0 1,1 0,-1 0,0 0,0 0,0 0,1 0,-1 0,0 0,1 0,-1 0,1 0,-1 0,1 0,0 0,-1 0,1 1,0 0,-10 70,8-36,-1-10,1 1,2-1,0 0,2 0,1 0,8 37,-10-60,0 0,0 0,0 1,1-1,-1 0,1 0,-1 0,1 0,0-1,0 1,0 0,1-1,-1 1,0-1,1 0,0 0,-1 0,1 0,0 0,0-1,0 1,0-1,1 0,-1 0,0 0,0 0,1-1,-1 1,1-1,-1 0,0 0,1 0,-1 0,0-1,1 1,4-2,-1-1,1 0,0 0,-1-1,0 0,0 0,0-1,0 0,-1 0,0 0,0-1,0 0,-1 0,0 0,7-11,-3-3,0 1,-2-2,0 1,-1-1,-2 0,0 0,-1 0,-1 0,-1-1,0 1,-6-42,5 62,0-1,0 0,0 1,0-1,-1 1,1-1,0 1,-1-1,1 1,-1-1,0 1,1-1,-1 1,0 0,0-1,0 1,0 0,-1-1,1 2,0-1,1 1,-1 0,0 1,1-1,-1 0,0 0,1 0,-1 0,0 0,1 1,-1-1,0 0,1 1,-1-1,1 0,-1 1,1-1,-1 1,1-1,-1 1,1-1,-1 1,1-1,-1 1,0 1,-3 5,-1 0,1 1,0 0,1 0,-4 8,0 12,0 0,2 0,1 1,1-1,2 55,1-71,1 0,0 0,1-1,0 1,1-1,0 1,1-1,0 0,1 0,0 0,1-1,0 0,0 0,1 0,0-1,17 16,-20-22,0 0,0 0,0 0,0-1,0 0,1 0,-1 0,1 0,-1-1,1 0,0 0,0 0,0 0,-1-1,1 0,0 0,7-1,12-4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7.4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274 276,'-10'-9,"0"1,-1 1,0-1,-17-7,-32-23,48 29,1-2,0 0,1 0,-14-19,21 25,-1 0,1 0,0 0,1-1,-1 1,1-1,0 1,1-1,-1 0,1 0,0 0,1 0,-1 0,1-8,0 13,0 0,0 0,0 0,0 0,0 0,0 0,0 0,0 0,1 0,-1 1,0-1,0 0,1 0,-1 0,1 0,-1 0,1 0,-1 1,1-1,-1 0,1 0,0 1,-1-1,1 1,0-1,0 0,0 1,-1-1,1 1,0 0,0-1,0 1,0 0,0-1,0 1,0 0,0 0,-1 0,1 0,0 0,0 0,0 0,1 0,0 1,0 0,0 0,0 0,0 0,-1 1,1-1,0 1,-1-1,1 1,-1-1,0 1,1 0,-1 0,0 0,0-1,0 1,0 0,1 4,-1 3,1-1,-1 1,0 0,-1-1,0 1,-1 0,0-1,0 1,0 0,-1-1,-1 0,0 1,0-1,-4 8,-9 16,-40 61,43-73,13-20,0 0,0 0,0 0,1 0,-1 0,0 0,0 0,1-1,-1 1,0 0,0 0,1 0,-1 0,0 0,0 0,0 0,1 0,-1 1,0-1,0 0,1 0,-1 0,0 0,0 0,1 0,-1 0,0 0,0 1,0-1,1 0,-1 0,0 0,0 0,0 1,0-1,0 0,1 0,-1 0,0 1,0-1,0 0,0 0,0 1,0-1,0 0,0 0,0 1,0-1,0 0,0 0,0 1,0-1,0 0,0 0,0 0,0 1,0-1,0 0,0 0,0 1,0-1,-1 0,24-8,-22 8,47-22,66-40,-77 39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2.9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172 11,'0'-4,"-4"-2,-2 5,-4 7,-9 6,-5 6,-4 5,0 1,-1 2,6-4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9.1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44 174,'-3'4,"1"0,-1 1,1-1,-1 1,1-1,1 1,-1 0,1 0,-1 0,1 0,1 0,-1 6,0 62,1-70,0-1,0 1,0-1,0 1,1 0,-1-1,1 1,-1-1,1 1,0-1,0 1,0-1,1 1,-1-1,0 0,1 0,0 0,-1 0,1 0,0 0,0 0,0-1,0 1,0-1,1 1,-1-1,0 0,1 0,-1 0,1 0,-1 0,5 1,-3-2,1 0,-1-1,0 1,0-1,0 1,1-1,-1 0,0-1,0 1,0-1,-1 0,1 0,0 0,-1 0,1-1,-1 1,0-1,0 0,0 0,4-4,-5 4,0 0,1 0,-1 0,-1-1,1 1,0 0,-1-1,1 0,-1 1,0-1,-1 0,1 1,0-1,-1 0,0 0,0 1,0-1,-1 0,1 0,-1 1,0-1,0 0,0 1,0-1,0 1,-1-1,0 1,0 0,0-1,0 1,0 0,-1 0,1 1,-1-1,0 0,0 1,0 0,-4-3,5 3,-1 0,0 0,0 0,0 0,0 1,0-1,-1 1,1 0,0 0,-1 0,1 0,-1 1,1-1,-1 1,1 0,-1 0,1 0,0 1,-1-1,1 1,-1 0,1 0,0 0,-1 0,1 0,0 1,0 0,0-1,0 1,0 0,0 1,1-1,-1 0,1 1,0-1,-1 1,1 0,0 0,0 0,-2 6,3-8,0 0,1 0,-1 0,0 1,1-1,-1 0,1 1,-1-1,1 0,0 1,-1-1,1 1,0-1,0 0,0 1,0-1,0 1,1-1,-1 1,0-1,1 0,-1 1,1-1,-1 0,1 1,1 1,-1-2,1 0,0 0,0 0,-1 0,1 0,0 0,0-1,0 1,0 0,0-1,0 0,0 1,0-1,0 0,4-1,6 1,0-2,0 0,-1 0,1-1,11-5,22-15,-38 18,1 1,1-1,-1 1,1 1,-1-1,1 2,12-4,-19 6,-1 0,0 1,0-1,1 0,-1 0,0 0,0 1,0-1,1 1,-1-1,0 1,0-1,0 1,0 0,0 0,0-1,0 1,0 0,-1 0,1 0,0 0,0 0,-1 0,1 0,0 0,-1 0,1 0,-1 1,0-1,1 0,-1 0,0 0,1 2,3 46,-4-41,0-3,1 25,-1-30,0 0,0 0,0-1,0 1,1 0,-1 0,0 0,0-1,0 1,1 0,-1 0,0 0,0 0,0-1,1 1,-1 0,0 0,0 0,1 0,-1 0,0 0,0 0,1 0,-1 0,0 0,0 0,1 0,-1 0,0 0,0 0,1 0,-1 0,0 0,0 0,1 0,-1 0,0 0,0 1,1-1,-1 0,0 0,0 0,0 0,1 0,-1 1,0-1,0 0,0 0,0 1,1-1,-1 0,0 0,0 0,0 1,0-1,0 0,0 0,0 1,14-29,11-19,-23 45,-1-1,1 1,0 0,-1 0,1 0,0 0,0 0,0 1,0-1,1 0,-1 1,0 0,1-1,-1 1,4-1,-5 2,1 0,-1 0,1 0,0 0,-1 1,1-1,-1 0,1 0,-1 1,1-1,-1 1,0 0,1-1,-1 1,1 0,-1 0,0 0,0 0,0 0,0 0,1 0,-1 0,-1 0,1 1,0-1,0 0,0 2,23 50,-8-19,-15-32,0-1,0 1,0 0,1-1,-1 1,0-1,1 0,0 1,-1-1,1 0,0 0,-1 0,1 0,0 0,0 0,0-1,0 1,0 0,0-1,0 0,0 1,0-1,0 0,0 0,0 0,0-1,0 1,0 0,0-1,0 1,0-1,0 0,0 1,0-1,0 0,-1 0,1-1,0 1,-1 0,1 0,2-3,3-2,-1-1,0 1,0-1,-1 0,0-1,0 1,0-1,3-9,1-5,-2-1,0 0,5-38,-10 48,-1-1,0 1,0-1,-2 0,0 1,0-1,-6-21,7 35,1-1,-1 0,0 1,0-1,0 1,-1-1,1 1,0-1,0 1,0-1,0 1,0-1,-1 1,1-1,0 1,0-1,-1 1,1-1,0 1,-1-1,1 1,0 0,-1-1,1 1,-1 0,1-1,-1 1,1 0,-1 0,1-1,-1 1,1 0,-1 0,1 0,-1 0,1 0,-1-1,1 1,-1 0,1 0,-1 0,0 1,1-1,-1 0,1 0,-1 0,1 0,-1 0,1 1,-1-1,1 0,-1 0,1 1,0-1,-1 0,1 1,-1-1,1 0,0 1,-1-1,1 1,0-1,-1 1,-18 35,12-16,2 1,1 0,0 0,2 0,0 37,2-43,1 0,0 0,2-1,-1 1,2 0,0-1,1 0,0 0,8 14,-11-25,-1 0,1 0,0 0,0 0,1 0,-1 0,1-1,-1 1,1-1,0 0,0 1,0-1,4 2,-5-3,1-1,-1 1,0-1,0 1,0-1,0 0,1 0,-1 0,0 0,0 0,0-1,1 1,-1 0,0-1,0 0,3-1,4-3,0-1,0 0,-1-1,0 1,0-2,0 1,6-10,-13 16,-1 0,1 0,0 0,0 0,0 0,0 0,0 0,0 0,0 1,0-1,0 0,0 1,0-1,0 1,0-1,1 1,-1-1,0 1,0 0,1 0,-1-1,0 1,0 0,1 0,-1 0,0 1,0-1,2 0,0 2,0 0,0 0,-1 0,1 0,-1 1,0-1,0 0,4 6,-4-5,0 0,1 0,-1 0,1 0,0-1,0 1,0-1,6 4,-8-5,1-1,0 0,0 1,-1-1,1 0,0 0,0 0,-1 0,1 0,0 0,0-1,-1 1,1 0,0-1,-1 0,1 1,0-1,-1 0,1 0,-1 0,1 0,-1 0,0 0,1 0,1-2,7-7,-7 7,0 0,0 1,0-1,0 0,1 1,-1 0,1 0,6-3,-9 5,1 0,-1 0,0 0,1 0,-1 1,1-1,-1 0,0 1,1-1,-1 0,1 1,-1 0,0-1,0 1,1 0,-1 0,0 0,0-1,0 1,0 0,0 0,0 1,0-1,0 0,-1 0,1 0,0 1,-1-1,1 0,0 3,7 13,-1-1,-1 1,0 1,-1-1,-1 1,-1 0,-1 0,0 0,-1 32,-2-41,0 1,-1-1,1 1,-2-1,1 0,-1 0,-1 0,-8 16,9-20,-1 1,0-1,0-1,0 1,0-1,-1 1,0-1,1-1,-1 1,-1-1,1 0,-1 0,1 0,-11 3,12-5,0 1,0-1,0 0,0-1,0 1,0-1,0 0,0 1,0-2,0 1,0 0,1-1,-1 0,0 0,0 0,0 0,0-1,1 0,-1 1,1-1,-1-1,1 1,0 0,0-1,0 1,0-1,0 0,1 0,-1 0,1-1,0 1,0-1,0 1,0-1,0 1,1-1,0 0,0 0,0 0,0 0,0 0,1 0,0 0,0 0,0 0,0 0,1 0,-1 0,1 0,0 1,1-1,1-6,3-1,0 0,0 1,1 0,0 0,1 1,0 0,1 0,-1 1,2 0,-1 1,1 0,12-7,-6 5,1 0,0 1,0 1,1 1,0 1,0 0,23-3,-3 5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19.5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6,'0'-4,"0"2,0 15,0 19,0 24,0 13,0-2,-5-4,-4-8,-3-13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0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4 305,'-1'-20,"1"18,-1 1,1-1,0 0,-1 0,1 1,0-1,0 0,0 1,0-1,0 0,0 0,1 1,-1-1,1 0,-1 1,1-1,-1 0,1 1,0-1,0 1,0-1,0 1,0 0,0-1,0 1,0 0,1 0,-1 0,0 0,1 0,-1 0,1 0,-1 0,1 0,-1 1,1-1,0 1,-1-1,1 1,0 0,-1-1,1 1,0 0,2 0,12-2,0-2,1 0,-1 0,-1-2,1 0,-1 0,0-2,18-11,-27 14,0 1,0-2,0 1,0-1,-1 1,0-2,0 1,-1 0,0-1,0 0,0 0,-1 0,0 0,-1-1,1 1,-1-1,-1 0,1 0,-1-13,-3-4,2 25,-1-1,1 1,0 0,0 0,0 0,-1 0,1 0,0 0,0-1,0 1,-1 0,1 0,0 0,0 0,0 0,-1 0,1 0,0 0,0 0,-1 0,1 0,0 0,0 0,0 0,-1 0,1 1,0-1,0 0,-1 0,1 0,0 0,0 0,0 0,0 1,-1-1,1 0,0 0,0 0,0 0,0 1,0-1,-1 0,1 0,0 0,0 1,0-1,-3 5,0 0,0 0,1 1,0-1,-1 1,0 6,-23 127,-6 16,35-158,40-61,-41 60,1 0,1 0,-1 0,1 1,-1-1,1 1,0 0,0 0,1 0,-1 0,0 1,1 0,0 0,-1 0,11-2,-13 4,0 1,1-1,-1 1,1-1,-1 1,0 0,0 0,1 0,-1 0,0 0,0 0,0 1,0-1,0 1,-1-1,1 1,0 0,-1 0,1-1,-1 1,0 0,2 4,25 57,-18-37,-9-24,0 0,0 0,0 0,0 0,0 0,0 0,0 0,1-1,-1 1,1 0,-1-1,1 1,0-1,-1 1,1-1,0 0,0 0,0 0,0 0,0 0,0 0,5 1,-5-2,1-1,-1 1,1 0,0-1,-1 0,1 0,-1 1,1-1,-1-1,0 1,1 0,-1-1,0 1,0-1,0 1,3-4,2-2,-1 0,0 0,0-1,0 0,-1 0,0-1,-1 1,0-1,4-13,-7 19,0 0,-1 0,1 0,-1 0,0 0,0 0,0 0,0 1,0-1,-1 0,0-4,0 6,1 0,0 0,-1 0,1 0,-1 0,1 0,-1 1,0-1,1 0,-1 0,0 0,0 1,1-1,-1 1,0-1,0 0,0 1,0-1,0 1,0 0,0-1,-1 1,0 0,-1 0,1 0,-1 1,1-1,-1 1,1-1,-1 1,1 0,0 0,0 0,-1 0,1 0,0 1,0-1,0 1,0-1,0 1,1 0,-1 0,0 0,1 0,-1 0,1 0,-2 4,1-3,-1 1,1-1,0 1,0-1,1 1,-1 0,1 0,0 0,0-1,0 1,0 0,1 0,0 0,-1 1,2-1,-1 0,0 0,1 0,0 0,-1 0,2-1,-1 1,0 0,1 0,0-1,0 1,0-1,0 1,0-1,1 0,-1 0,1 0,0 0,0 0,0-1,1 1,-1-1,0 0,1 0,0 0,-1 0,1-1,0 0,0 1,0-1,0-1,0 1,0-1,0 1,0-1,4 0,41-3,-2-5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2.1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0,'0'39,"-2"98,0-118,0 0,-1-1,-1 1,0-1,-10 23,23-106,-3 46,21-64,-25 77,0 0,1 1,-1-1,1 1,1-1,-1 1,1 0,0 1,0-1,8-7,-11 12,-1-1,1 1,0 0,-1-1,1 1,0 0,-1-1,1 1,0 0,-1 0,1 0,0-1,0 1,-1 0,1 0,0 0,0 0,-1 0,1 1,0-1,0 0,-1 0,1 0,0 1,-1-1,1 0,0 0,-1 1,1-1,0 1,0 0,14 26,-5 34,-10-44,0 1,-1-1,-1 0,-7 29,4-35,4-26,4-28,-2 41,17-79,-17 77,0 0,0 1,0-1,0 0,1 1,0-1,0 1,0 0,0-1,1 1,-1 0,1 0,-1 1,1-1,0 1,0-1,1 1,3-2,-6 3,1 1,-1 0,1 0,0 0,-1 0,1 1,-1-1,1 0,0 1,-1-1,1 1,-1-1,1 1,-1 0,0-1,1 1,-1 0,0 0,1 0,-1 0,0 0,0 1,0-1,0 0,0 0,0 1,0-1,-1 1,1-1,1 3,17 49,-19-52,18 87,-14-59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4.1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20 181,'0'1,"0"-1,1 1,-1 0,0 0,0 0,1 0,-1-1,0 1,1 0,-1 0,1-1,-1 1,1 0,-1-1,1 1,0 0,-1-1,1 1,0-1,-1 1,1-1,0 1,0-1,-1 0,1 1,0-1,0 0,0 0,0 0,-1 1,1-1,0 0,0 0,0 0,0 0,0 0,-1-1,1 1,0 0,0 0,0 0,0-1,-1 1,1 0,0-1,0 1,0-1,39-19,-7-16,-33 36,1-1,-1 1,1-1,0 0,-1 1,1-1,-1 0,1 1,-1-1,0 0,1 0,-1 1,0-1,1 0,-1 0,0 0,0 0,0 1,0-1,0 0,0 0,0 0,0 0,0 1,0-1,0 0,-1 0,1 0,0 0,-1 1,1-1,0 0,-1 0,1 1,-1-1,1 0,-1 1,1-1,-1 1,0-1,1 0,-1 1,0-1,1 1,-1 0,0-1,0 1,0 0,1-1,-1 1,-1 0,-2-1,1 1,-1 1,1-1,-1 0,1 1,-1 0,1-1,-1 1,1 1,0-1,-1 0,1 1,0 0,0 0,0 0,0 0,0 0,1 0,-1 1,1 0,-1-1,1 1,0 0,-3 6,0-2,0 1,1 0,0 0,0 0,1 0,0 0,1 1,0-1,-2 12,4-16,0 0,-1 0,1-1,1 1,-1 0,0-1,1 1,0 0,0-1,0 1,0-1,0 1,1-1,0 1,0-1,0 0,0 0,0 0,0 0,1 0,-1-1,1 1,0-1,0 0,0 1,0-1,0-1,1 1,5 2,-3-2,0-1,0 0,-1 0,1-1,0 1,0-1,0-1,0 1,0-1,-1 0,1 0,0-1,-1 0,1 0,-1 0,1 0,-1-1,8-5,-1-2,0-1,0 0,-1-1,0 0,-1-1,-1 0,0-1,-1 0,0 0,-1-1,5-16,-12 30,0 1,1-1,-1 0,0 1,0-1,0 1,0-1,0 0,1 1,-1-1,0 1,1-1,-1 1,0-1,1 1,-1-1,0 1,1 0,-1-1,1 1,-1-1,1 1,-1 0,1 0,-1-1,1 1,1-1,1 19,-5 46,1-51,-5 45,3-36,11-57,-7 29,0 0,0 0,1-1,-1 1,1 0,1 1,-1-1,1 0,0 1,0-1,1 1,-1 0,1 0,8-7,-12 11,1 1,0 0,-1-1,1 1,0 0,0-1,0 1,-1 0,1 0,0 0,0-1,0 1,-1 0,1 0,0 0,0 0,0 1,-1-1,1 0,0 0,0 0,0 1,-1-1,1 0,0 1,-1-1,2 1,13 23,-2 30,-13-54,2 19,0 1,3-36,-2 1,0 0,1 1,0-1,11-22,-14 34,1-1,-1 1,1 0,-1 0,1 0,0 1,0-1,0 0,1 1,-1 0,1-1,-1 1,1 0,0 0,0 0,0 1,0-1,0 1,0-1,0 1,0 0,0 0,1 0,-1 1,0-1,1 1,5 0,-6 1,-1-1,1 1,-1 0,0 0,1 1,-1-1,0 0,1 1,-1-1,0 1,0 0,0-1,-1 1,1 0,0 0,-1 1,1-1,-1 0,2 4,22 55,-10-22,-14-37,0 1,0 0,1 0,-1-1,1 1,0-1,0 0,0 1,0-1,0 0,0 0,1 0,-1 0,1-1,-1 1,1-1,0 0,0 1,3 0,-5-2,1-1,0 1,0 0,0-1,0 1,0-1,-1 1,1-1,0 0,0 0,-1 0,1 0,-1 0,1 0,-1 0,1-1,-1 1,0 0,1-1,-1 1,0-1,0 0,0 1,0-1,-1 0,1 0,0 1,-1-1,1 0,-1 0,1-2,7-30,-2 0,-1-1,-2 0,-2-51,0 42,-3 349,3-312,0 0,0 0,1 0,0 0,1 0,0 1,0-1,0 1,1 0,0 0,0 0,0 0,1 1,0 0,0-1,0 2,0-1,1 1,0 0,0 0,0 0,1 1,9-4,-11 6,1 1,-1 0,0 0,0 0,0 0,0 1,1 0,-1 0,0 0,0 1,0 0,-1 0,1 0,0 0,-1 1,1 0,-1 0,0 0,0 0,0 1,-1-1,1 1,-1 0,0 0,5 8,-6-9,-1-1,1 1,-1 0,0 0,1 0,-1 0,-1 0,1 1,0-1,-1 0,0 0,1 0,-1 1,-1-1,1 0,0 0,-1 1,1-1,-1 0,0 0,0 0,-1 0,1 0,0 0,-1 0,0-1,0 1,0 0,0-1,0 0,0 1,0-1,-1 0,1 0,-1 0,0 0,0-1,0 1,1-1,-1 0,-4 2,-4 1,0-1,0 1,0-2,-1 1,-16 0,22-2,1-1,0 0,0 0,0 0,0-1,0 0,0 0,0 0,0 0,0-1,0 0,1 0,-1 0,-7-5,12 7,0 0,0 0,-1 0,1 0,0-1,0 1,0 0,-1 0,1 0,0-1,0 1,0 0,0 0,-1-1,1 1,0 0,0 0,0-1,0 1,0 0,0-1,0 1,0 0,0-1,0 1,0 0,0 0,0-1,0 1,0 0,0-1,0 1,0 0,0 0,0-1,0 1,1 0,-1 0,0-1,0 1,0 0,1-1,15-7,22-1,4 4,-6 1,-1-2,54-14,-79 17,0-1,-1 0,1 0,-1-1,1 0,-2-1,1 0,-1 0,1-1,-2 0,1 0,-1-1,8-11,1-20,-17 21,0 18,1-1,0 1,-1 0,1-1,-1 1,1 0,-1-1,1 1,-1 0,1 0,-1 0,1-1,-1 1,1 0,-1 0,1 0,-1 0,1 0,-1 0,0 0,1 0,-1 0,1 0,-1 0,1 1,-1-1,1 0,-1 0,1 0,-1 1,0-1,-2 2,-1 0,1 0,0 0,-1 1,1-1,0 1,1 0,-1 0,0 0,1 0,0 0,0 0,0 1,0-1,0 1,1-1,-1 1,1 0,0 0,0 0,0 0,1-1,-1 1,1 0,0 0,0 0,1 0,0 5,-1-5,1-1,-1 0,1 0,0 0,0 0,0 0,0 0,0-1,0 1,1 0,0 0,-1-1,1 1,0-1,0 0,0 1,1-1,-1 0,0 0,1-1,0 1,-1 0,1-1,0 1,0-1,-1 0,1 0,0 0,0-1,0 1,1-1,-1 1,0-1,0 0,0 0,0 0,4-1,-3 0,1 0,0 0,-1 0,0-1,1 0,-1 1,0-2,1 1,-1 0,-1-1,1 0,0 0,5-5,-2-1,0 0,0 0,10-21,3-5,-20 36,0 0,1 0,-1 0,0 0,1 0,-1-1,1 1,-1 0,1 0,-1 0,1-1,-1 1,1 0,0-1,0 1,-1 0,1-1,0 1,0-1,0 1,0-1,-1 0,3 1,26 14,-27-14,-1-1,0 1,0-1,-1 1,1-1,0 1,0 0,-1 0,1-1,-1 1,1 0,0 0,-1 0,0 0,1-1,-1 1,1 0,-1 0,0 0,0 0,1 0,-1 0,0 0,0 0,0 0,0 0,0 0,-1 0,1 0,0 0,-1 2,-13 35,5-17,8-19,1 0,-1-1,1 1,-1 0,1 0,0 0,0 0,0 0,0 0,0 0,0 0,1 0,-1 0,1 0,-1 0,1-1,0 1,-1 0,1 0,0-1,0 1,1 0,-1-1,0 1,0-1,1 1,-1-1,1 0,-1 0,1 1,-1-1,1 0,0-1,0 1,-1 0,1 0,0-1,0 1,3 0,1 0,1 0,0-1,0 0,0 0,0 0,0-1,0 0,-1-1,1 1,7-4,10-5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5.8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86 191,'-20'-4,"19"3,0 1,0-1,0 1,0 0,0-1,0 1,0 0,0 0,-1 0,1 0,0 0,0 0,0 0,0 0,0 0,0 0,0 0,0 1,0-1,0 1,0-1,0 0,0 1,0 0,0-1,0 1,1 0,-1-1,0 1,0 0,1 0,-1-1,0 1,1 0,-1 0,1 0,-1 2,-3 1,1 1,-1 0,1 0,1 1,-1-1,1 0,0 1,0 0,1-1,-1 1,1 0,0 0,1 0,0 0,0 0,0 0,1 0,1 10,0-12,-1-1,0 1,1 0,0-1,0 1,0-1,1 0,-1 1,1-1,-1 0,1-1,0 1,0 0,0-1,1 0,-1 0,1 0,-1 0,1 0,0 0,-1-1,1 0,0 0,0 0,0 0,0-1,0 0,5 1,-5-1,0 0,1 0,-1 0,0 0,1-1,-1 0,0 0,0 0,0 0,1-1,-1 1,0-1,-1 0,1 0,0-1,-1 1,1-1,-1 1,0-1,0-1,0 1,0 0,0 0,-1-1,1 0,-1 1,0-1,0 0,-1 0,1 0,-1-1,0 1,1-5,-1 3,0 0,-1 1,0-1,0 1,0-1,-1 0,0 1,0-1,0 1,-1-1,1 1,-1 0,-1 0,1 0,-1 0,0 0,0 0,0 1,-1-1,1 1,-1 0,0 0,0 0,-1 1,-8-6,12 8,-1 0,0 0,1 0,-1 0,0 0,0 1,0-1,0 1,1-1,-1 1,0-1,0 1,0 0,0 0,0 0,0 0,0 1,0-1,0 0,0 1,0-1,0 1,0 0,0 0,-2 1,3-1,1 0,-1 0,0 0,0 1,1-1,-1 0,1 1,-1-1,1 0,0 1,0-1,-1 0,1 1,0-1,0 0,0 1,0-1,1 1,-1-1,0 0,1 1,-1-1,0 0,1 0,0 1,-1-1,1 0,0 0,-1 0,1 1,0-1,0 0,0 0,0 0,0-1,2 2,1 2,-1 0,1-1,0 0,0 0,0 0,0 0,1 0,-1-1,1 0,0 0,0 0,0-1,-1 0,1 0,0 0,1 0,-1-1,0 0,0 0,0 0,0 0,0-1,0 0,0 0,8-3,-7 1,1 1,-1-1,0-1,0 1,0-1,0 0,0 0,-1-1,0 0,0 1,0-2,-1 1,1-1,-1 1,-1-1,1 0,-1-1,3-6,-2 4,-1 1,-1-1,1 0,-2 0,1 0,-1 0,0-1,-1 1,0 0,-1 0,0 0,0-1,-4-13,5 23,0 0,0 0,0 0,-1-1,1 1,0 0,0 0,0 0,0 0,0 0,-1 0,1 0,0-1,0 1,0 0,0 0,-1 0,1 0,0 0,0 0,0 0,0 0,-1 0,1 0,0 0,0 0,0 0,-1 0,1 0,0 0,0 0,0 0,-1 0,1 0,0 0,0 1,0-1,0 0,0 0,-1 0,1 0,0 0,0 0,0 0,0 1,0-1,0 0,-1 0,1 0,0 0,0 1,0-1,0 0,0 0,0 0,0 1,0-1,0 0,0 0,0 0,0 0,0 1,0-1,0 0,0 0,0 0,0 1,0-1,0 0,-4 21,-5 100,16 238,2-146,-8-189,-2 0,0 0,-2-1,-5 28,7-47,-1 1,1 0,-1 0,0-1,0 1,-1-1,1 1,-1-1,0 0,0 0,-6 6,7-9,-1 1,1-1,0 1,-1-1,1 0,-1 0,0 0,1 0,-1-1,0 1,1-1,-1 1,0-1,0 0,1 0,-1 0,0-1,1 1,-1-1,0 1,0-1,-4-2,2 1,0 0,-1-1,1 0,0 0,0 0,0-1,1 1,0-1,-1 0,1-1,0 1,1-1,-1 0,1 0,0 0,0 0,1 0,-1-1,1 1,0-1,1 1,-1-1,1 0,1 0,-1 0,1-7,-1 2,1 0,1 0,0 0,1 0,0 0,0 0,1 0,0 0,1 1,1 0,0 0,0 0,8-12,1 7,-1 0,2 1,0 0,0 1,1 1,1 0,23-11,1 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6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1 421,'0'1,"0"1,0-1,0 0,0 0,1 1,-1-1,0 0,1 1,-1-1,1 0,-1 0,1 0,0 0,-1 0,1 0,0 0,0 0,0 0,0 0,0 0,0 0,0 0,0-1,0 1,0 0,0-1,1 1,-1-1,0 1,0-1,1 0,-1 0,0 1,1-1,-1 0,0 0,0 0,1 0,-1-1,0 1,1 0,-1 0,2-1,3 0,-1-1,0 1,0-1,1 0,-1 0,0 0,-1-1,1 1,5-5,-5 1,0 0,0 0,-1-1,0 1,-1-1,1 0,-1 0,0 0,2-9,11-55,-14 66,-1 115,0-100,0 0,1 0,-1 0,2-1,0 1,0-1,0 1,1-1,6 10,-9-17,0-1,0 1,0 0,1 0,-1-1,0 1,1-1,-1 1,1-1,-1 0,1 1,0-1,0 0,-1 0,1 0,0 0,0-1,0 1,0 0,0-1,0 1,0-1,0 0,0 0,0 0,0 0,0 0,0 0,0 0,1-1,-1 1,0-1,0 1,-1-1,1 0,0 0,0 0,0 0,0 0,2-3,4-2,-1-1,0 0,-1 0,0-1,0 0,0 0,6-13,3-10,-1 0,-2 0,-1-1,-2-1,-1 0,-1 0,-2 0,-2-1,-1 0,-2-39,-5 40,5 33,0 0,0 0,0 0,0 0,-1 0,1 1,0-1,0 0,0 0,0 0,0 0,0 0,0 0,-1 0,1 0,0 0,0 0,0 0,0 0,0 0,0 0,-1 0,1 0,0 0,0 0,0 0,0 0,0 0,0 0,-1 0,1-1,0 1,0 0,0 0,0 0,0 0,0 0,0 0,0 0,0 0,-1 0,1-1,0 1,0 0,0 0,0 0,0 0,0 0,0 0,0 0,0-1,0 1,0 0,0 0,0 0,0 0,0-1,-5 20,0 30,4 34,3 1,17 101,-18-179,0-1,0 1,1-1,-1 1,1-1,0 0,5 7,-7-11,0-1,1 1,-1-1,1 1,-1-1,1 1,-1-1,1 1,-1-1,1 1,-1-1,1 0,0 0,-1 1,1-1,0 0,-1 0,1 0,0 1,-1-1,1 0,0 0,-1 0,2 0,-1-1,1 0,0 1,-1-1,1 0,-1 0,0 0,1 0,-1 0,0 0,1 0,-1 0,0-1,0 1,1-2,6-9,-1 0,-1-1,0 1,7-23,-9 23,1 0,0 1,0-1,1 1,14-19,-19 28,0 1,0 0,0-1,0 1,1 0,-1 0,0 0,1 0,-1 0,0 0,1 0,-1 0,1 1,0-1,-1 1,1-1,0 1,-1-1,1 1,0 0,-1 0,1 0,0 0,-1 0,1 0,0 1,-1-1,1 0,0 1,-1-1,1 1,0 0,-1-1,1 1,-1 0,0 0,1 0,-1 0,0 0,1 1,-1-1,0 0,0 0,0 1,0-1,1 4,4 3,-1 0,0 0,-1 1,0-1,0 1,-1 0,3 12,-5-16,0 0,0 1,-1-1,1 0,-1 1,0-1,-1 1,0-1,1 0,-2 1,1-1,-1 0,1 0,-5 9,4-13,1 1,-1 0,1 0,-1-1,0 1,1-1,-1 1,0-1,0 0,0 1,0-1,0 0,-1-1,1 1,0 0,0 0,0-1,-1 0,1 1,0-1,-1 0,1 0,0 0,-1 0,1-1,0 1,-1-1,1 1,0-1,0 0,0 0,0 0,0 0,-1 0,-1-2,-26-19,5-3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7.1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38,'-4'0,"3"0,9 0,18-4,12-1,4-5,-1 0,-7 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7.4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10,'-5'0,"4"-4,1-2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7.8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281 0,'-13'1,"0"1,0 0,0 0,1 1,-1 1,1 0,0 1,0 1,0-1,0 2,1 0,-17 13,19-13,0 0,1 1,-1 0,2 0,-1 1,1 0,0 1,1-1,0 1,1 0,0 1,0-1,1 1,-4 17,8-25,-1 0,1 0,0 0,0 0,0 0,0 0,0 0,1 0,-1 0,1-1,0 1,0 0,0 0,0 0,0-1,1 1,-1 0,1-1,0 1,0-1,0 0,0 0,0 0,0 0,1 0,-1 0,1 0,-1-1,1 1,-1-1,1 0,0 0,0 0,0 0,3 0,9 3,0-1,0-1,0-1,0 0,23-2,-14-1,-1 0,0-1,23-8,-5-2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3.32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0,'0'4,"0"7,4 0,6-2,6-1,8-3,9-2,12-2,7 0,-1-2,-5 1,-11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8.1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22,'0'-4,"0"-6,0 3,4 15,1 16,5 12,0 17,-1 4,1 5,0-3,-2-4,-2-2,-3-14,-1-14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8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2,'0'4,"0"6,0 10,4 10,2 5,4 4,4 5,5-6,3-9,2-13,1-19,2-21,-5-20,-6-11,-6-5,-4 13,-3 13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8.9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190 0,'-12'0,"1"1,0 0,0 1,-1 0,1 1,1 0,-1 1,0 0,-15 9,23-12,0 1,0 0,0-1,1 1,-1 1,0-1,1 0,0 1,-1-1,1 1,0 0,0 0,0-1,1 1,-1 1,1-1,0 0,0 0,0 0,0 1,0-1,1 0,-1 1,1-1,0 1,0-1,0 0,0 1,1-1,0 1,-1-1,1 0,0 1,1-1,1 3,-1-2,1 0,0 0,0-1,1 1,-1-1,1 1,0-1,-1 0,2-1,-1 1,0-1,0 0,1 0,-1 0,1 0,-1-1,1 0,9 1,-9-1,-1 0,0 0,1 0,-1 0,0 0,0 1,1 0,-1 0,-1 0,1 0,0 1,0-1,-1 1,0 0,1 0,-1 0,0 1,3 5,-5-8,-1 0,0 1,1-1,-1 1,0-1,0 1,0-1,0 1,0-1,0 1,0-1,-1 1,1-1,0 0,-1 1,1-1,-1 1,0-1,1 0,-1 0,0 1,0-1,0 0,0 0,0 0,0 0,0 0,0 0,0 0,0 0,-1 0,1-1,0 1,-1 0,-2 0,-3 2,-1 1,0-2,0 1,0-1,-9 1,11-2,0 0,-1-1,1 0,0-1,-1 1,1-1,0 0,0 0,-1-1,-6-3,-19-10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9.2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11,0 21,0 18,5 18,1 16,-1-3,0-14,-2-18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29.9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0 115,'1'1,"-1"-1,0 0,0 0,0 0,1 1,-1-1,0 0,0 0,0 0,1 1,-1-1,0 0,0 0,0 1,0-1,0 0,0 0,0 1,0-1,0 0,1 1,-1-1,0 0,0 0,0 1,-1-1,1 0,0 1,0-1,0 0,0 0,0 1,0-1,0 0,0 0,-1 1,1-1,0 0,0 0,0 1,0-1,-1 0,1 0,11 0,0-2,-1 1,1-1,0-1,-1 0,1-1,16-8,-23 11,1-1,-1 0,0-1,0 1,-1-1,1 0,0 0,-1 0,1 0,-1 0,0-1,0 1,-1-1,1 0,-1 0,0 0,0 0,0-1,0 1,1-9,-2 13,-1-1,0 1,0-1,1 0,-1 1,0-1,0 1,0-1,0 0,0 1,0-1,0 0,0 1,0-1,0 0,0 1,0-1,0 1,-1-1,1 0,0 1,0-1,-1 1,1-1,0 1,-1-1,1 1,-1-1,1 1,-1-1,1 1,-1-1,1 1,-1 0,1-1,-1 1,1 0,-1-1,0 1,1 0,-1 0,1 0,-1 0,0 0,1-1,-1 1,0 0,1 0,-1 0,0 1,1-1,-1 0,1 0,-1 0,0 0,1 1,-1-1,1 0,-1 0,0 1,1-1,-1 1,1-1,-1 1,-4 2,1 0,0 0,0 0,0 0,0 1,0 0,-2 4,-1 1,2 1,-1-1,2 1,-1 1,1-1,1 1,0-1,0 1,-1 14,4-22,-1 0,1 0,0-1,0 1,0 0,1 0,-1 0,1 0,-1 0,1 0,0 0,0-1,0 1,1 0,-1-1,0 1,1-1,0 1,0-1,0 0,0 0,0 0,0 0,0 0,0 0,1 0,-1-1,1 1,0-1,-1 0,1 0,0 0,0 0,-1 0,1-1,0 1,0-1,0 0,4 0,2 0,-1 0,0-1,1-1,-1 1,0-1,0-1,0 1,-1-1,1-1,-1 1,1-1,-1-1,0 1,-1-1,1 0,-1-1,0 0,0 0,-1 0,0 0,0-1,0 0,-1 0,0 0,0-1,3-10,-6-7,-1 25,0 0,0-1,0 1,0 0,0-1,0 1,0 0,0-1,0 1,0 0,0-1,0 1,0 0,0 0,0-1,0 1,-1 0,1-1,0 1,0 0,0 0,0-1,-1 1,1 0,0 0,0-1,0 1,-1 0,1 0,0 0,0-1,-1 1,1 0,0 0,-1 0,1 0,0 0,0 0,-1 0,1 0,0-1,-1 1,1 0,0 0,-1 0,1 1,0-1,-1 0,1 0,0 0,0 0,-1 0,1 0,0 0,-1 0,1 1,0-1,0 0,-1 0,1 0,0 0,0 1,-1-1,1 1,-1-1,1 0,0 1,-1-1,1 0,-1 1,1-1,0 1,0-1,-1 1,1-1,0 1,0-1,-1 1,1-1,0 1,0-1,0 1,0-1,0 1,0-1,0 1,0 0,0-1,0 1,0-1,0 1,0-1,1 1,-1-1,0 1,0-1,1 1,-1-1,0 1,0-1,1 0,-1 1,1-1,-1 1,0-1,1 0,-1 1,1-1,-1 0,1 1,-1-1,1 0,-1 0,1 0,0 1,30 7,0-12,-6 1,-23 10,-10 9,-2-1,1 0,0 0,1 1,-11 33,18-47,0 1,0-1,0 0,1 1,-1-1,1 1,-1-1,1 1,0-1,0 0,0 1,0-1,1 1,-1-1,1 1,-1-1,1 0,0 1,0-1,0 0,0 0,0 0,1 0,-1 0,0 0,1 0,0 0,-1 0,1-1,0 1,0 0,0-1,0 0,0 0,1 1,-1-1,0 0,0-1,1 1,-1 0,0-1,1 1,-1-1,1 0,-1 0,4 0,1 1,-1-1,1 0,0 0,-1-1,0 0,1 0,-1-1,1 1,-1-1,0-1,0 1,0-1,0 0,-1 0,1-1,-1 1,0-1,0-1,0 1,-1-1,1 1,4-8,0-2,0 0,-1-1,0 0,-2-1,1 1,-2-1,5-21,-10 37,0 0,0-1,0 1,0 0,0 0,0-1,0 1,0 0,0 0,0-1,1 1,-1 0,0 0,0-1,0 1,0 0,1 0,-1 0,0-1,0 1,0 0,1 0,-1 0,0 0,0-1,0 1,1 0,-1 0,0 0,0 0,1 0,-1 0,0 0,1 0,-1 0,0 0,0 0,1 0,-1 0,12 8,12 23,-21-26,1 1,0 0,0 0,0 1,-1-1,0 1,0 0,-1 0,0 0,2 10,-4-15,1 1,-1 0,0 0,-1-1,1 1,0 0,-1-1,1 1,-1 0,0-1,0 1,0-1,0 1,0-1,-1 0,1 1,-1-1,1 0,-1 0,0 0,0 0,0 0,0-1,0 1,0 0,-1-1,1 0,-3 2,-7 2,0-1,0-1,0 0,-1 0,1-1,-1-1,1 0,-1 0,0-2,1 1,-1-2,-15-3,-1-3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46.6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308 44,'-40'-15,"30"14,0 1,0 1,0 0,0 0,0 1,0 0,0 1,0 0,1 1,0 0,-1 0,1 1,1 0,-1 0,1 1,-14 13,14-12,-1 1,1 0,1 1,-1 0,2 0,-1 0,1 1,1 0,-1 0,2 0,0 1,0 0,1 0,-4 19,6-24,1 1,0-1,0 0,0 0,1 1,-1-1,2 0,-1 0,1 0,0 0,0 0,0 0,1-1,0 1,0-1,1 1,-1-1,1 0,0-1,0 1,1-1,-1 0,1 0,0 0,0 0,1-1,-1 0,1 0,0 0,-1-1,1 0,0 0,0-1,11 2,-7-1,0-1,1 0,-1 0,0-1,1-1,-1 1,1-2,-1 0,0 0,0 0,0-1,0-1,-1 0,1 0,-1-1,0 0,0-1,-1 0,1 0,10-12,-14 13,0 0,-1-1,0 0,0 0,-1 0,0-1,0 1,0-1,-1 0,0 1,0-1,0 0,-1 0,0 0,-1 0,0-8,-1 5,0 1,0-1,-1 1,-1-1,0 1,0 0,-1 0,0 0,0 1,-1 0,-6-9,4 8,1-1,-2 1,0 1,0 0,0 0,-1 0,0 1,-1 1,1-1,-1 2,0-1,-1 1,0 1,1 0,-1 0,-1 1,1 1,0 0,-1 0,-13 0,-11 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47.3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188 43,'5'-18,"-4"4,-2 13,0 0,0 1,0-1,0 1,0 0,0-1,0 1,0 0,0 0,-1 0,1-1,0 1,0 0,0 1,0-1,0 0,-1 0,-1 1,-5 1,-1 1,1 0,0 0,0 0,1 1,-1 1,1-1,0 1,0 0,0 1,1 0,-1 0,2 0,-1 1,1 0,-6 8,5-7,1 0,0 1,0-1,0 1,1 0,1 0,0 1,0-1,0 1,1 0,1-1,0 1,0 19,3-21,-1-1,2 0,-1 0,1 0,0 0,0 0,1 0,0-1,0 0,0 0,1 0,0 0,0-1,1 1,0-1,0-1,0 1,0-1,0 0,1-1,0 1,0-1,0-1,0 1,0-1,1 0,13 1,-15-2,1 0,-1 0,1-1,0 0,-1 0,1-1,0 0,-1 0,1 0,-1-1,0 0,1 0,-1-1,0 0,0 0,-1 0,1 0,-1-1,1 0,-1 0,0-1,-1 0,1 0,-1 0,0 0,0 0,0-1,-1 0,0 1,0-1,3-12,-2 5,-2 1,1-1,-2 0,0 0,0 0,-1 0,-1 0,0 0,-1 0,0 0,-1 1,-6-17,7 23,0 0,-1 1,1-1,-1 1,0 0,-1 0,1 0,-1 0,0 0,0 1,-1-1,1 1,-1 1,0-1,0 0,0 1,0 0,-1 1,1-1,-1 1,0 0,0 0,1 1,-1-1,0 1,-1 1,-10-1,-29 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48.6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216 19,'-31'-9,"28"8,0-1,1 1,-1 0,0 0,1 0,-1 1,0-1,0 0,0 1,0 0,0 0,1 0,-7 0,2 2,-1 0,1 1,0 0,0 0,0 0,0 1,1 0,0 0,-1 0,1 1,1 0,-1 0,1 1,0 0,0 0,0 0,1 0,0 1,0-1,1 1,0 0,0 0,1 1,-1-1,2 0,-1 1,1-1,-1 13,1-8,1 1,0-1,0 0,2 1,-1-1,1 0,1 0,0 0,1-1,0 1,1-1,0 0,1 0,0 0,1-1,0 0,10 11,-10-14,0 0,1-1,0 0,1 0,-1-1,1 0,0 0,0-1,0 0,18 4,-24-7,1-1,-1 1,0-1,1 0,-1 0,0 0,1 0,-1 0,0-1,1 1,-1-1,0 0,1 0,-1-1,0 1,0 0,0-1,0 0,-1 0,1 0,0 0,-1 0,1 0,-1-1,0 1,0-1,0 0,0 1,0-1,0 0,-1 0,1 0,-1-1,0 1,1-3,1-10,1 0,-2 0,0 0,-1 0,-1 0,0-1,-1 1,-1 0,-1 0,0 0,-1 1,0-1,-2 1,0 0,0 0,-1 1,-1-1,-13-17,18 28,-1 1,1-1,-1 1,0 0,0 0,0 0,-1 1,1-1,0 1,-1 0,0 0,1 0,-1 1,0 0,0 0,0 0,0 1,0-1,0 1,0 0,0 1,-6 0,-17 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49.3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202 19,'-30'-5,"26"3,0 1,0 1,0-1,0 0,-1 1,1 0,0 0,-6 1,3 1,-1 0,1 1,0 0,0 0,0 1,1 0,-1 0,1 0,0 1,0 0,0 0,1 1,0-1,0 1,0 1,1-1,-7 13,9-16,0 0,0 1,1-1,0 0,-1 1,1-1,0 0,1 1,-1-1,1 1,0 0,-1-1,1 1,1-1,-1 1,1-1,-1 1,1-1,0 1,0-1,0 0,1 1,-1-1,1 0,0 0,0 0,0 0,0 0,1 0,-1-1,1 1,-1-1,1 0,0 0,0 0,0 0,0 0,0 0,6 1,-2 0,0-1,-1-1,1 1,0-1,0-1,0 1,0-1,-1 0,1 0,0-1,0 0,0-1,0 1,-1-1,1 0,-1-1,1 0,-1 0,0 0,7-6,-9 7,-1 0,0 0,0-1,0 1,-1-1,1 0,0 0,-1 0,0 0,0 0,0 0,0-1,0 1,-1-1,0 1,1-1,-1 0,-1 1,1-1,0 0,-1 0,0 0,0 1,0-1,0 0,-1 0,1 0,-1 1,0-1,0 0,-1 1,1-1,-1 1,1-1,-1 1,0 0,-4-5,1 1,0 1,0-1,-1 1,0 1,0-1,0 1,-1 0,-10-6,12 9,1 0,0 0,-1 0,1 0,-1 1,0 0,1 0,-1 0,0 0,0 1,0 0,1 0,-1 0,0 1,-8 1,-12 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49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176 0,'-9'1,"0"0,1 0,-1 1,1 0,-1 0,1 1,0 0,0 0,0 1,1 0,-1 1,1 0,-13 10,16-12,0 1,0 0,0 0,0 1,0-1,1 1,0 0,0 0,0 0,1 0,0 0,-1 1,2-1,-1 1,1-1,0 1,0 0,0-1,1 1,0 0,0-1,1 8,0-10,0 1,-1-1,1 1,1-1,-1 0,0 1,1-1,-1 0,1 0,0 0,0 0,1-1,-1 1,0 0,1-1,-1 0,1 1,0-1,0 0,0 0,0-1,0 1,0-1,1 1,-1-1,0 0,1 0,-1-1,1 1,-1-1,1 1,-1-1,1 0,-1-1,7 0,-2 0,0 0,-1-1,1 0,0-1,-1 1,1-2,-1 1,0-1,0 0,0 0,-1-1,0 0,0 0,11-12,-13 12,0 0,0 0,-1-1,0 1,0-1,-1 0,1 0,-1 0,-1 0,1-1,0-9,-1 13,-1-1,0 1,-1 0,1 0,-1 0,1 0,-1 0,0 0,0 1,0-1,0 0,0 0,-1 0,0 1,1-1,-1 1,0 0,0-1,0 1,0 0,-1 0,1 0,-1 0,1 1,-6-4,-32-8,-2 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4.3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12 112,'-5'0,"0"-5,3-1,8 1,7-4,5 0,8 2,4 2,6-3,10 0,5 2,-2-3,-4 0,-6 2,-9-3,-10 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50.5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118 15,'-4'1,"-1"0,0 0,0 0,1 1,-1-1,1 1,-1 0,1 1,0-1,0 1,0 0,0 0,0 0,1 0,-1 0,1 1,-4 5,3-4,-1 1,1 0,0 0,1 0,-1 0,1 0,1 1,-1 0,1-1,0 1,-1 8,3-11,-1 0,1 1,0-1,0 0,1 1,-1-1,1 0,0 1,0-1,1 0,-1 0,1 0,0 0,0 0,0 0,0-1,1 1,0-1,-1 1,1-1,1 0,-1 0,0 0,1-1,-1 1,1-1,0 0,0 0,-1 0,2 0,-1-1,0 0,0 1,0-2,1 1,-1 0,0-1,1 0,-1 0,0 0,1 0,-1-1,0 0,6-1,5-2,0-1,-1 0,1-1,-1-1,0 0,0 0,20-16,-31 20,1 0,0-1,-1 1,0-1,0 1,0-1,0 0,-1 0,1 0,-1-1,0 1,2-8,-3 9,-1 0,1 0,-1 0,0-1,0 1,-1 0,1 0,-1 0,1-1,-1 1,0 0,0 0,-1 0,1 0,0 0,-1 1,0-1,0 0,0 1,-3-5,-1 1,1 0,-1 1,0-1,0 1,-1 0,1 1,-1 0,0 0,-1 0,1 1,0 0,-1 0,0 1,0 0,0 0,0 1,0 0,0 0,-15 2,-11 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53.7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256 19,'0'-1,"-1"0,0-1,1 1,-1 0,0 0,0 0,0 0,0 0,0 0,0 0,0 0,0 1,0-1,0 0,-1 1,1-1,0 0,0 1,-1 0,1-1,0 1,-1 0,1-1,0 1,-1 0,1 0,0 0,-1 0,-1 1,-43 0,38 0,-1 1,1 0,0 1,0 0,0 0,0 1,0 0,0 0,1 0,0 1,0 1,0-1,1 1,0 0,0 0,0 1,1 0,0 0,0 0,1 0,0 1,0 0,1 0,0 0,0 0,1 1,-3 12,3-9,0 0,1 0,0 0,0 0,2 0,-1 0,2 0,-1 0,2 0,0 0,0 0,1-1,0 1,1-1,0 0,1 0,0-1,1 0,10 12,-6-10,1-1,1 0,0-1,0-1,1 0,0 0,1-2,0 0,0 0,19 4,-29-9,1 0,0-1,-1 0,1 0,0-1,0 1,0-1,0 0,0-1,0 0,0 0,-1 0,1 0,0-1,-1 0,1 0,-1-1,0 1,1-1,-1 0,-1-1,1 1,0-1,-1 0,0 0,0-1,0 1,0-1,-1 0,0 0,5-8,-3 3,0-1,-1 1,0-1,0 0,-1 0,-1-1,0 1,0 0,-1-1,-1 1,0-1,0 1,-1-1,-1 1,1 0,-2-1,0 1,0 0,-1 0,-1 1,1-1,-2 1,0 0,0 0,0 1,-1 0,-1 0,1 0,-2 1,1 0,-1 1,0 0,-11-6,12 7,1 1,-1 1,-1 0,1 0,0 0,-1 1,0 0,0 1,0 0,0 0,-15 0,-10 4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55.5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2,'-30'0,"22"-1,0 0,0 1,-1 1,1-1,0 1,0 1,0-1,1 1,-15 6,14-5,0 1,1 0,-1 0,1 1,0 0,0 1,0-1,1 1,-1 1,1-1,-8 13,12-15,-1 1,1-1,0 1,1-1,-1 1,1 0,0-1,0 1,1 0,-1 0,1 0,0-1,0 1,1 0,-1 0,1 0,0-1,1 1,-1 0,1-1,0 1,4 7,3 4,1 0,1-1,0-1,1 0,1 0,0-1,0-1,2 0,-1-1,1 0,25 12,-27-18,1-1,-1 0,1-1,0 0,0-1,0-1,0 0,0-1,0 0,0-1,0-1,0 0,0-1,0 0,-1-2,1 1,-1-1,0-1,12-8,-20 10,0 0,0 0,-1-1,0 1,0-1,0 0,0-1,-1 1,0 0,0-1,-1 0,1 1,-1-1,0 0,-1 0,1-1,-1 1,-1 0,1-11,-1 8,0 1,-1-1,0 1,0-1,-1 1,0-1,-1 1,0 0,0 0,-1 0,0 0,0 1,-9-13,9 17,0-1,0 1,0 0,0 0,0 0,-1 1,1-1,-1 1,0 0,1 1,-1-1,0 1,0 0,0 0,0 0,-8 1,-10-1,0 2,-29 3,41-2,-88 15,56-6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57.0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44,'-6'10,"20"-19,6 1,2 1,-1 2,1 0,34-4,-1 1,-48 7,0 0,0 0,0 1,0 0,0 1,0-1,0 1,0 1,0-1,0 1,0 1,0-1,-1 1,1 0,-1 0,0 1,0 0,9 8,2 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44.9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465 67,'-1'-2,"1"1,-1 0,1 0,-1 0,1 0,-1 0,0 0,0 0,1 0,-1 0,0 0,0 0,0 1,0-1,0 0,0 0,0 1,0-1,-2 0,-27-11,27 10,-8-1,0 0,-1 1,1 0,0 1,-1 0,1 1,-1 0,1 1,-1 0,1 1,0 0,-1 1,1 0,0 1,1 0,-1 1,1 0,0 0,0 1,-12 10,7-6,1 2,0 0,0 0,1 1,1 1,0 0,1 1,1 0,0 1,1 0,-13 33,18-37,1-1,0 1,1 0,1-1,0 1,0 0,1 0,1 0,0 0,0 0,2-1,-1 1,1-1,1 1,0-1,0 0,2 0,-1-1,1 1,0-1,1-1,0 1,16 14,-14-15,0-1,1 0,0 0,0-1,1 0,-1-1,2-1,-1 1,0-2,1 0,0 0,0-1,0 0,1-1,-1-1,1 0,-1 0,1-1,-1-1,1 0,-1-1,21-5,-19 2,-1 0,1-1,-2 0,1-1,0 0,-1-1,-1 0,1-1,-1-1,-1 0,0 0,0-1,-1 0,-1 0,1-1,-2 0,0-1,0 0,-1 0,-1 0,0-1,-1 0,0 0,-2 0,1 0,-2 0,1-1,-2 1,0-1,-1 1,0 0,-1-1,-1 1,0 0,-1 0,-1 1,0-1,-12-21,10 23,-1 0,-1 1,0 0,-1 0,0 1,-1 0,0 0,0 2,-1-1,0 1,0 1,-1 0,0 1,0 1,-1 0,1 0,-1 1,0 1,0 1,-1 0,1 0,0 1,-1 1,1 1,-20 3,-10 10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45.7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354 0,'-22'1,"0"0,0 0,1 2,-1 1,1 1,-28 10,37-10,-1 0,1 1,0 1,1 0,-1 1,1 0,1 0,0 1,0 1,0 0,-10 14,17-19,-1 1,0-1,1 1,0 0,1 0,-1 0,1 0,0 0,0 0,1 1,0-1,0 1,1-1,0 1,0-1,0 1,2 6,0-4,0 0,1 0,0-1,1 1,0-1,0 0,0 0,1 0,1-1,-1 0,10 9,-7-7,1 0,0-1,1 0,0-1,0 0,1-1,-1 0,1-1,1 0,-1 0,1-1,0-1,0 0,0 0,0-2,0 1,0-1,19-2,-23-1,-1 0,1-1,-1 0,0 0,0-1,0 0,0 0,-1 0,1-1,-1 0,0 0,-1-1,1 0,-1 0,0 0,-1-1,1 1,-1-1,0 0,-1 0,0-1,3-9,-3 9,0 1,-1-1,0 0,0 0,-1 0,0 0,0 0,-1 0,0 0,-1 0,0 0,0 0,0 0,-1 0,0 0,-1 1,0-1,0 1,0-1,-1 1,0 0,-6-7,1 6,0 0,-1 0,0 1,-1 0,1 0,-1 1,-1 1,1 0,-24-7,-12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7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0,'0'267,"-1"-283,1 0,1 1,1-1,0 0,1 0,1 1,0-1,1 1,1 0,0 1,12-20,-18 32,1 1,0-1,0 1,0 0,0-1,0 1,0 0,0 0,1 0,-1 0,0 0,1 0,-1 0,1 0,-1 0,1 1,-1-1,1 1,-1-1,1 1,0-1,-1 1,1 0,0 0,-1 0,4 0,-3 1,1 1,-1-1,0 0,0 1,0-1,0 1,0 0,0 0,-1 0,1 0,0 0,-1 0,0 0,1 0,0 3,5 9,-2 0,0 0,0 1,4 25,-3 24,-6-45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7.9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0,'0'3,"0"1,-1-1,0 0,0 1,0-1,0 0,0 0,-1 0,-3 5,-7 18,8-11,0 0,2 1,-1 0,2-1,0 1,2 28,-1-40,1 0,0 0,-1 0,2 0,-1 0,0 0,1 0,0 0,-1 0,2-1,-1 1,0-1,5 5,-5-6,0 0,1-1,-1 1,1-1,0 1,-1-1,1 0,0 0,0 0,-1-1,1 1,0-1,0 1,0-1,0 0,0 0,0 0,0-1,0 1,0-1,4-1,-2 0,-1 0,1 0,-1 0,1-1,-1 1,0-1,0-1,0 1,0 0,0-1,-1 0,0 0,0 0,0 0,0 0,0-1,-1 1,0-1,0 0,0 1,-1-1,1 0,-1 0,0 0,-1 0,1 0,-1-1,-1-8,2 8,-1 0,0 0,-1-1,1 1,-1 0,-1 0,1 0,-1 0,0 0,0 0,-1 1,1-1,-1 1,-1 0,1-1,-1 1,0 1,0-1,0 0,0 1,-1 0,0 0,-8-5,-14 5,3 8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8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85 265,'0'0,"0"-1,0 1,-1 0,1 0,0-1,0 1,0 0,0 0,-1-1,1 1,0 0,0 0,0-1,-1 1,1 0,0 0,0 0,-1 0,1-1,0 1,-1 0,1 0,0 0,0 0,-1 0,1 0,0 0,-1 0,1 0,0 0,-1 0,1 0,0 0,-1 0,1 0,0 0,0 0,-1 0,1 0,0 1,-1-1,1 0,0 0,0 0,-1 0,1 1,0-1,0 0,0 0,-1 1,1-1,0 0,0 1,-17 11,11-4,0 0,1 0,-1 0,2 1,-1-1,1 1,-5 19,7-23,0 1,0-1,1 1,0-1,0 1,1-1,0 1,0 0,0-1,0 1,1 0,0-1,0 1,4 9,-5-14,1 0,-1 0,1 0,0 0,-1 0,1 0,0 0,-1 0,1 0,0-1,0 1,0 0,0 0,0-1,0 1,0-1,0 1,0-1,0 1,0-1,1 0,-1 1,0-1,0 0,0 0,2 0,-1 0,0-1,1 0,-1 1,0-1,0 0,0 0,0 0,0 0,0-1,0 1,0-1,2-2,2-2,0-1,0 0,-1 0,0 0,0-1,5-11,-1-12,0 0,-2-1,-2 0,-1-1,-1 1,-2-1,-1 1,-8-65,1 64,3 25,0 11,1 19,3 71,4-1,22 120,-21-173,0-6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8.8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0 105,'1'2,"-1"0,1-1,-1 1,1-1,0 1,-1-1,1 1,0-1,0 0,0 1,0-1,0 0,0 0,1 0,-1 0,0 0,1 0,-1 0,0 0,1 0,-1 0,1-1,0 1,-1-1,1 1,-1-1,1 0,3 1,47 2,-46-4,1 0,-1-1,1 0,-1 0,0-1,0 0,0 0,0 0,-1-1,1 0,9-8,-13 10,0 1,0-1,-1 1,1-1,0 0,-1 0,1 0,-1 0,1 0,-1 0,0-1,0 1,0 0,0-1,-1 1,1 0,-1-1,1 1,-1-1,0 1,0-1,0 1,0-1,0 1,0-1,-1 1,1 0,-1-1,0 1,0-1,0 1,0 0,0 0,-2-3,2 3,-1 1,0-1,1 1,-1-1,0 1,0 0,0 0,0 0,0 0,0 0,0 0,0 0,0 1,0-1,-1 1,1-1,0 1,0 0,-1 0,1 0,0 0,0 0,0 1,-1-1,1 1,0-1,0 1,0 0,0 0,0 0,-3 2,-2 0,0 1,1 0,0 1,0-1,0 1,0 1,1-1,-7 8,8-8,1 0,-1 0,1 0,0 1,0-1,1 1,0-1,0 1,0 0,0 0,1 0,0 0,1 0,-1 0,1 0,0 0,0 0,1 0,0 0,0 0,0 0,1 0,0 0,0-1,1 1,-1-1,1 1,0-1,1 0,-1 0,1 0,0-1,0 1,0-1,1 0,0 0,0-1,0 1,0-1,0 0,0 0,1-1,0 1,8 1,-3-1,0-1,0-1,0 0,0 0,1-1,14-1,13-6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4.7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1,'0'4,"0"10,0 16,0 20,0 6,0 10,0-1,0 5,0 0,0-17,0-17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04.4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588 1,'17'0,"10"0,1 4,-9 11,-21 6,-27 13,-30 9,-23 11,-10 4,6-8,5-7,12-12,13-10,12-14,1-16,7-7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15.85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10 1,'0'0,"-1"0,1 0,0 0,-1 0,1 0,0 0,-1 0,1 0,0 0,0 0,-1 0,1 0,0 0,-1 0,1 0,0 0,-1 1,1-1,0 0,0 0,-1 0,1 0,0 1,0-1,-1 0,1 0,0 0,0 1,0-1,-1 0,1 0,0 1,0-1,0 0,0 0,0 1,0-1,-1 0,1 1,0-1,0 0,0 1,0-1,9 16,18 10,39 19,1-4,136 62,-27-16,-121-61,63 21,38 19,-30 0,97 46,-61-26,-39-20,-69-39,135 73,-173-91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17.14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0,'0'2,"0"-1,1 1,0-1,-1 0,1 1,0-1,-1 1,1-1,0 0,0 0,0 1,0-1,1 0,-1 0,0 0,0 0,1 0,-1 0,0-1,1 1,-1 0,1-1,1 1,43 13,-38-12,62 12,1-3,0-3,74-1,-15-1,591 8,-535-15,-150 3,56 10,-55-6,53 1,35-8,-103 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18.55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1 494,'0'2,"1"-1,-1 0,1 1,0-1,0 0,0 0,-1 0,1 0,0 1,0-1,0 0,1-1,-1 1,0 0,0 0,0 0,1-1,-1 1,0-1,1 1,-1-1,2 1,34 10,-11-9,1-1,0 0,0-2,-1-1,1-2,-1 0,37-12,-3 3,691-186,-543 145,-17 5,-99 21,253-92,-249 87,-80 25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19.97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1 938,'0'1,"1"1,-1-1,1 0,-1 0,1 0,-1 0,1 0,0 0,0 0,-1 0,1 0,0-1,0 1,0 0,0 0,0-1,0 1,0-1,0 1,0-1,1 1,-1-1,0 0,0 1,0-1,1 0,-1 0,0 0,0 0,0 0,1 0,-1 0,2-1,47-4,-49 5,79-19,0-3,-2-4,78-37,-68 27,632-252,-590 225,12-4,-101 49,0-3,-1-1,-2-2,0-2,36-32,2 0,97-67,-157 116,-1 3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21.71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1,'2'3,"0"0,1 0,-1-1,0 1,1-1,0 1,-1-1,1 0,0 0,0 0,1-1,-1 1,5 1,-2 0,44 21,2-1,65 18,119 21,-83-23,175 47,-224-61,108 30,-150-36,2-2,0-4,79 7,-50-9,33 2,-109-12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22.90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22 2,'0'-1,"-1"1,0 0,1 0,-1 0,0 0,1 0,-1 0,0 0,0 0,1 0,-1 0,0 0,1 0,-1 0,0 1,1-1,-1 0,0 0,1 1,-1-1,0 1,1-1,-1 0,1 1,-1-1,1 1,-1-1,1 1,-1 0,1-1,0 1,-1-1,1 1,0 0,0-1,-1 1,1 0,0-1,0 1,0 0,0-1,0 1,0 0,0 0,0 1,0-1,1 1,0-1,0 0,0 1,0-1,0 0,0 1,0-1,0 0,1 0,-1 0,0 0,1 0,-1 0,1 0,-1 0,1-1,-1 1,1-1,-1 1,4 0,58 7,0-2,0-3,70-6,-26 1,1109 0,-1170-2,-31-2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24.32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143 339,'-4'1,"-1"0,1 0,0 1,0 0,0 0,0 0,-4 3,-8 3,-70 33,85-41,1 0,0 0,0 0,0 0,0 0,0 0,-1 0,1 0,0 0,0 0,0 0,0 0,0 0,0 1,-1-1,1 0,0 0,0 0,0 0,0 0,0 0,0 1,0-1,0 0,-1 0,1 0,0 0,0 0,0 1,0-1,0 0,0 0,0 0,0 0,0 0,0 1,0-1,0 0,0 0,0 0,0 0,0 1,0-1,1 0,-1 0,0 0,0 0,0 0,0 0,0 1,0-1,0 0,1 0,11 4,19-2,-30-2,87-3,0-3,-1-4,89-23,-29 6,343-71,-363 70,168-46,22-40,-291 103,-6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25.72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0 694,'63'-4,"-1"-3,0-3,119-34,-70 15,299-89,-328 93,100-33,233-109,-367 144,-5 4,-1-2,-1-1,46-35,3-20,-75 65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32.70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53,'0'1,"1"1,-1 0,0 0,1-1,-1 1,1 0,0-1,-1 1,1-1,0 1,0-1,0 1,0-1,0 0,0 1,1-1,-1 0,0 0,1 0,-1 0,0 0,1 0,-1 0,1-1,0 1,-1 0,1-1,0 1,3 0,63 6,-62-6,697-34,-446 12,-103 10,506-21,-618 32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5.1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44,'1'-2,"-1"0,1 0,0 0,0 0,0 0,0 0,0 0,0 0,0 1,0-1,1 1,-1-1,1 1,-1-1,1 1,0 0,-1 0,1 0,0 0,0 0,0 0,0 0,0 0,0 1,0-1,0 1,3-1,4-1,1 1,-1-1,0 1,19 1,-19 1,0 1,0 0,0 0,0 1,-1 0,1 0,-1 1,1 0,-1 1,-1 0,1 0,-1 0,1 1,-2 0,1 1,-1 0,0 0,9 12,-12-14,0 1,-1-1,1 0,-1 1,0 0,0-1,-1 1,1 0,-1 0,-1 0,1 0,-1 0,0 0,-1 0,1 0,-1 0,0 0,0-1,-1 1,0 0,0-1,0 1,-1-1,0 1,0-1,0 0,-1 0,1-1,-8 8,11-12,0 1,-1 0,1 0,-1-1,1 1,-1-1,1 1,-1 0,0-1,1 1,-1-1,0 1,1-1,-1 0,0 1,1-1,-1 0,0 1,0-1,0 0,1 0,-1 0,0 0,0 1,0-1,1 0,-1-1,0 1,0 0,0 0,1 0,-1 0,0-1,0 1,1 0,-1-1,0 1,0 0,1-1,-1 1,0-1,1 1,-1-1,1 0,-1 1,1-1,-1 1,1-1,-1 0,1 1,0-1,-1 0,1 0,0 1,-1-1,1 0,0 0,0 0,0-1,-2-3,1-1,0 1,0-1,0 1,1-1,-1 1,2-12,4 3,0 0,0 1,1-1,1 1,0 0,1 1,17-22,0 2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49.1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389 37,'-5'-4,"0"1,0-1,0 1,-1 0,1 0,-1 0,0 1,1 0,-1 0,0 0,0 1,-9-1,5 1,0 0,0 1,0 0,0 0,0 1,0 1,-10 2,7 1,1 0,-1 0,1 2,1-1,-1 1,1 1,1 0,-1 1,1 0,1 1,0-1,0 2,1-1,0 1,0 1,2-1,-1 1,2 1,-1-1,-4 20,6-19,0 0,1 1,0 0,2 0,-1 0,2 0,0 0,0 0,1 0,1 0,1-1,0 1,0 0,1-1,1 0,0 0,1 0,1-1,13 21,-11-23,0-1,0 0,1-1,0 0,1 0,-1-1,2-1,-1 0,1 0,-1-1,23 6,3-1,0-1,60 5,-70-11,-1-1,1-1,0-1,0-1,45-8,-66 8,-1 0,1-1,-1 0,1 0,-1 0,0 0,1-1,-1 0,0 0,-1 0,1-1,-1 1,1-1,-1 0,0-1,-1 1,1-1,-1 0,0 1,0-1,0-1,-1 1,1 0,-1-1,-1 1,1-1,-1 1,0-1,0 0,-1 0,1 1,-2-9,0-4,0 0,-1 0,-1 0,-1 0,-1 1,0-1,-1 1,-1 1,0-1,-1 1,-1 0,-1 1,0 0,-1 1,-13-14,14 18,-1 0,0 0,0 2,-1-1,0 1,-1 1,0 0,0 1,0 0,-1 1,1 1,-1 0,-1 1,1 0,0 1,-1 1,1 0,-1 1,-16 2,-20 7,7 3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49.8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388 20,'-1'-1,"1"0,-1 0,1-1,-1 1,0 0,0 0,0 0,1 0,-1 0,0 0,0 0,0 1,-1-1,1 0,0 0,0 1,0-1,0 1,-1-1,1 1,0 0,-1-1,1 1,0 0,-1 0,1 0,0 0,-1 0,-1 0,-44 1,30 2,0 0,1 1,0 1,-1 0,2 1,-1 1,1 0,0 1,0 1,1 0,0 1,-24 23,30-25,1 1,-1-1,1 1,1 0,-1 1,2-1,-1 1,2 1,-1-1,1 1,1-1,0 1,0 0,1 0,0 1,1-1,1 0,0 0,0 1,4 18,-1-17,1 0,0 0,1-1,1 0,0 0,0-1,1 1,1-1,0-1,0 1,1-2,0 1,1-1,0 0,1-1,-1 0,2-1,-1 0,1-1,0 0,0-1,21 6,-16-6,0 0,1 0,0-2,0 0,0-1,0-1,0-1,0-1,1 0,-1-1,-1-1,1-1,0 0,-1-1,0-1,21-10,-30 12,-1 0,0-1,1 0,-2 0,1 0,-1-1,1 0,-2 0,1-1,-1 0,0 0,0 0,-1 0,0-1,0 1,-1-1,0 0,0 0,-1-1,0 1,0 0,-1-1,0 0,-1 1,0-1,0 1,0-1,-2 1,1-1,-1 1,0 0,0-1,-1 1,0 0,-1 1,0-1,0 0,-10-12,5 8,-1 1,0 0,-1 1,1 0,-2 0,0 2,0-1,0 1,-1 1,0 1,-1-1,0 2,0 0,0 1,0 0,0 1,-1 1,0 0,1 1,-1 0,0 1,0 1,-27 5,-1 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0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311 22,'0'-2,"-1"1,1 0,-1 0,0-1,0 1,1 0,-1 0,0 0,0 0,0 0,0 0,0 0,0 0,0 1,-1-1,1 0,0 1,0-1,-1 1,1-1,0 1,-1-1,1 1,0 0,-1 0,1 0,-1 0,1 0,0 0,-2 0,-47 2,39 0,-1 1,0 1,1 0,-1 0,1 1,0 1,1-1,-1 2,1 0,1 0,-1 0,1 2,0-1,1 1,-12 16,14-17,0 1,0 0,1 1,1-1,-1 1,2 0,-1 0,1 0,1 1,0-1,0 1,1-1,1 1,-1-1,2 1,-1 0,2-1,2 14,0-15,-1 0,1-1,1 1,0-1,0 0,1-1,-1 1,2-1,-1 0,1 0,0-1,0 0,1-1,0 1,0-1,0-1,1 1,-1-1,11 2,-10-2,1 0,0-1,1 0,-1-1,0 0,1 0,0-1,-1-1,1 0,-1 0,1-1,-1 0,1-1,-1-1,0 1,19-9,-23 9,-1-1,1-1,-1 1,0-1,0 0,-1 0,1 0,-1-1,0 0,0 1,-1-2,1 1,-1 0,0 0,-1-1,1 0,-1 0,0 1,0-1,-1 0,0-1,0 1,0 0,-1 0,0 0,0 0,0-1,-1 1,0 0,-1 0,-2-9,1 4,-1 1,-1-1,1 1,-2 0,1 0,-1 1,-1-1,0 1,0 1,-1-1,0 1,0 1,-1-1,0 1,0 1,-14-7,14 8,0 2,0-1,0 1,-1 0,1 1,-1 0,0 1,0 0,-16 0,-18 7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1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267 57,'1'-2,"-1"0,0 0,0 0,0 0,0 0,0 0,0 0,-1 0,1 0,-1 0,1 0,-1 0,0 0,1 0,-1 1,0-1,-1 0,1 0,0 1,0-1,-1 1,1-1,-1 1,1-1,-1 1,1 0,-1 0,0 0,0 0,0 0,0 0,1 0,-1 1,0-1,0 1,0-1,-1 1,1 0,0 0,0 0,0 0,0 0,0 0,-3 1,-4 1,1 0,-1 1,0 0,1 0,-1 1,1 0,0 0,-12 9,9-4,0 0,1 0,0 1,0 0,1 1,0 0,1 1,1-1,0 1,0 1,-6 16,11-23,0-1,1 1,0-1,0 1,0 0,0-1,1 1,0 0,0 0,1-1,0 1,0 0,0-1,0 1,1-1,0 1,0-1,1 0,0 0,-1 0,2 0,-1 0,0-1,1 1,0-1,0 0,0 0,1 0,8 5,-3-3,0-1,1 0,-1 0,1-1,0-1,0 0,0 0,0-1,1-1,-1 1,1-2,-1 0,20-2,-19 1,0-1,-1 0,1 0,0-1,-1-1,1 0,-1-1,-1 0,1 0,0-1,-1-1,-1 0,12-9,-18 13,0-1,0 1,0-1,0 1,-1-1,1 0,-1 0,0 0,-1-1,1 1,0 0,-1 0,0-1,0 1,-1-1,1 1,-1-1,0 0,0 1,0-1,-1 1,0-1,0 1,0-1,0 1,-1 0,-2-6,0 1,-1 0,-1 0,0 0,0 0,-1 1,1 0,-2 1,1 0,-1 0,-15-10,-33-16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2.2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202 22,'-1'-1,"1"0,-1 0,0-1,1 1,-1 0,0 0,0 0,0 0,0-1,0 1,0 1,0-1,0 0,0 0,0 0,0 0,0 1,-1-1,1 1,0-1,-1 1,1-1,0 1,-1 0,1 0,-1-1,1 1,0 0,-1 0,-1 1,-45 1,42 0,-1-1,1 2,0-1,0 1,0-1,0 2,1-1,-1 1,1-1,0 2,0-1,0 0,1 1,0 0,-1 0,2 0,-1 1,1-1,-1 1,1 0,1 0,-1 0,1 0,1 1,-1-1,1 0,0 1,0-1,0 13,2-9,-1 0,2-1,-1 1,1 0,0-1,1 0,0 0,1 1,0-2,0 1,1 0,0-1,1 0,-1 0,1-1,1 0,0 0,0 0,11 8,-8-9,1 0,-1 0,1-1,0 0,1-1,-1-1,1 0,0 0,0-1,-1 0,1-1,1-1,-1 0,0 0,0-2,0 1,-1-1,16-5,-20 5,0 0,0-1,0 0,-1 0,1-1,-1 0,0 0,0 0,0-1,-1 0,1 0,-1 0,0-1,-1 0,1 0,-1 0,0 0,-1-1,0 1,0-1,0 0,-1 0,0 0,0 0,0-1,-1 1,-1 0,1-1,-1 1,-1-10,0 9,0-1,-1 1,1-1,-2 1,0 0,0 0,0 0,-1 0,0 0,0 1,-1 0,0 0,0 0,-1 0,0 1,0 0,0 0,-1 1,0 0,0 0,0 0,-1 1,0 0,1 1,-2 0,1 0,0 0,0 1,-1 0,1 1,-1 0,1 0,-1 1,0 0,1 1,-1-1,1 2,-1-1,1 1,-1 1,1-1,0 1,-9 5,-32 18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2.8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229 25,'0'-1,"-1"0,1-1,-1 1,0 0,1 0,-1 0,0 0,0 0,0-1,0 2,0-1,0 0,0 0,0 0,0 0,0 1,-1-1,1 0,0 1,0 0,-1-1,1 1,0-1,-1 1,1 0,0 0,-3 0,-38-4,36 5,-1 0,1 0,0 1,0 0,0 0,0 0,1 1,-1-1,0 1,1 1,0-1,0 1,0 0,0 0,1 0,-1 1,1 0,0 0,1 0,-1 0,-2 6,0 0,0-1,1 1,0 0,1 0,1 1,0-1,0 1,1 0,0 0,1 15,1-24,0 1,0-1,0 1,1-1,-1 1,1-1,0 1,0-1,1 0,-1 1,1-1,-1 0,1 0,0 0,0 0,0-1,1 1,-1 0,1-1,2 3,0-2,0 0,1-1,-1 1,0-1,1 0,-1 0,1-1,0 0,-1 0,1 0,8 0,1-1,0-1,0-1,0 0,1 0,-2-2,1 0,0 0,21-11,-26 10,0 0,0-1,-1 0,0-1,14-13,-21 18,0 0,0 0,0 0,-1 0,1 0,-1-1,0 1,1 0,-1-1,0 1,0-1,0 0,-1 1,1-1,-1 1,1-1,-1 0,0 1,0-1,0 0,-1 1,1-1,0 0,-1 1,0-1,0 1,1-1,-2 1,-1-4,-1-1,-1 0,0 1,0 0,-1 0,0 1,0-1,0 1,-1 1,0-1,0 1,0 0,0 1,0-1,-1 1,0 1,1 0,-1 0,0 0,0 1,0 0,-10 1,-32 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3.5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206 32,'0'-1,"0"0,-1 0,1 0,-1 0,1 1,-1-1,1 0,-1 0,1 0,-1 1,0-1,0 0,1 1,-1-1,0 1,0-1,0 0,0 1,1 0,-1-1,0 1,0 0,0-1,0 1,0 0,0 0,0 0,0 0,0 0,0 0,0 0,0 0,-1 1,-36 2,30 0,0-1,0 1,1 1,-1 0,1 0,0 0,0 1,0 0,1 0,0 0,0 1,0 0,0 1,1-1,0 1,1 0,0 0,0 0,0 1,1 0,0-1,0 1,1 0,0 0,0 1,1-1,0 0,1 1,0-1,0 0,0 0,3 13,-1-17,-1 1,1 0,0 0,0-1,1 1,-1-1,1 0,0 1,0-1,0 0,1-1,-1 1,1-1,0 0,0 1,0-2,0 1,1 0,-1-1,1 0,0 0,-1 0,1-1,0 1,0-1,0-1,0 1,0 0,0-1,7-1,0 1,-1 0,1-1,0 0,-1-1,0-1,1 0,-1 0,0-1,0 0,-1-1,1 0,12-9,-16 8,0 0,0 0,-1 0,0-1,0 0,-1 0,1 0,-2-1,1 1,-1-1,0-1,-1 1,1 0,-2-1,1 0,1-17,-3 21,-1-1,0 1,-1-1,1 1,-1-1,0 1,-1-1,1 1,-1 0,0-1,-1 1,1 0,-1 0,0 1,0-1,0 0,-1 1,0 0,1 0,-1 0,-1 0,1 1,-1 0,1 0,-1 0,0 0,0 1,-7-3,6 3,0 0,0 0,0 1,0 0,0 0,0 1,0-1,0 1,-1 1,1-1,-11 3,-27 8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4.0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144 24,'-7'1,"1"0,-1 0,1 0,0 1,0 0,0 1,0-1,0 1,0 0,1 0,-1 1,1 0,0 0,0 0,0 1,1-1,0 1,-1 0,-3 7,4-7,1 0,0 0,0 0,0 0,1 0,0 1,0-1,0 1,0-1,1 1,0 0,0 0,1-1,0 1,0 0,0 0,1 0,-1 0,1-1,1 1,2 8,-2-10,1 0,0 0,0-1,0 1,1-1,-1 0,1 0,-1 0,1 0,0-1,0 1,0-1,1 0,-1 0,0-1,1 1,0-1,-1 0,1 0,-1 0,1-1,0 0,8 0,5-1,-1 0,1-1,0 0,32-10,-27 5,0-1,40-22,-56 27,0-1,-1 0,1 0,-1-1,0 0,0 0,-1 0,0-1,0 0,0 0,0 0,6-14,-10 17,0 1,0-1,0 0,-1 1,1-1,-1 0,0 0,0 0,0 1,0-1,-1 0,1 0,-1 1,1-1,-1 0,0 0,0 1,0-1,0 1,-1-1,1 1,-1 0,0-1,1 1,-1 0,0 0,0 0,0 0,0 1,-1-1,1 1,-4-3,-5-2,-1-1,0 2,0-1,-1 2,-17-5,15 5,1 1,-1 0,1 1,-1 1,0 0,0 1,0 1,0 0,1 1,-17 5,-18 9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7.1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273 52,'0'-2,"-1"0,1 0,0 0,0 1,-1-1,1 0,-1 1,1-1,-1 0,0 1,0-1,0 1,0-1,0 1,0-1,0 1,0 0,-1-1,1 1,0 0,-1 0,1 0,-1 0,1 0,-1 1,1-1,-1 0,0 1,1-1,-1 1,0-1,0 1,1 0,-1 0,0 0,0 0,0 0,1 0,-4 1,-5 0,0 0,1 1,-1 0,1 0,-16 7,15-4,1-1,-1 2,1 0,0 0,1 0,0 1,0 0,0 1,1 0,0 0,1 0,-1 1,2 0,-1 0,1 1,1-1,0 1,0 0,1 0,0 1,-3 19,5-18,0 1,0 0,1-1,1 1,0 0,0-1,2 1,-1-1,2 1,-1-1,2 0,0-1,0 1,1-1,0 0,1 0,15 18,-13-20,-1-1,2 0,-1 0,1-1,0-1,0 1,1-2,0 1,0-1,0-1,1 0,-1-1,1 0,0-1,0 0,24 0,-21-2,1-1,0 0,-1-1,1-1,-1-1,0 0,0-1,-1 0,1-1,-1-1,0-1,22-15,-30 19,0-1,-1-1,0 1,0-1,0 0,-1 0,1 0,-1 0,-1-1,1 0,-1 0,-1 0,1 0,-1 0,0 0,-1-1,0 1,0-1,0 1,-1-1,0 1,-1-1,1 1,-1-1,-1 1,0 0,-3-10,0 1,-1-1,-1 1,0 0,-2 0,1 1,-2 0,0 1,-1 0,0 0,-19-17,15 19,0 0,0 1,-1 0,0 1,-28-12,34 19,1-1,-1 1,0 0,0 1,0 0,0 1,0 0,-1 1,1 0,0 0,-19 4,-12 7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8.4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183 21,'0'-1,"0"0,0 0,0 0,-1 0,1 0,-1 0,1 0,-1 0,1 0,-1 0,1 0,-1 1,0-1,0 0,1 0,-1 1,0-1,0 0,0 1,0-1,1 1,-1-1,0 1,0 0,0-1,0 1,0 0,0 0,0 0,0-1,-1 1,1 0,0 0,0 1,0-1,0 0,-1 1,-3-1,-1 0,1 1,0 0,0 0,1 1,-9 3,5-1,0 2,0-1,1 1,0 0,0 0,1 1,0 0,0 0,0 1,1-1,0 1,0 0,1 1,0-1,1 1,0 0,0 0,1 0,0 0,1 0,-1 13,1-9,0 1,2-1,-1 1,2 0,0-1,0 0,2 1,-1-1,2 0,-1-1,2 1,0-1,0 0,9 11,-5-11,1 0,0-1,1 0,0-1,1 0,0-1,0-1,1 0,0 0,1-2,-1 0,1 0,1-2,-1 0,0 0,1-1,0-1,16 0,-22-2,0 0,0 0,0 0,0-2,0 1,0-1,0 0,-1-1,1-1,-1 1,1-1,-1-1,0 0,-1 0,1 0,-1-1,0-1,-1 1,0-1,0-1,0 1,-1-1,0 0,0-1,-1 1,0-1,0 0,-1 0,3-12,-4 10,0-1,-1 1,0-1,-1 1,0-1,-1 0,-1 0,1 1,-2-1,0 0,0 1,-1-1,0 1,-8-16,7 19,0 0,0 0,-1 0,0 0,0 1,-1 0,0 0,-1 1,1 0,-1 0,0 0,-1 1,1 0,-1 0,0 1,0 0,-1 1,1-1,-12-2,3 3,0 1,1 1,-1 0,0 1,0 1,0 0,1 2,-1 0,1 0,-1 2,1 0,-17 8,-36 20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5.6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161 1,'-7'0,"0"1,0 1,0-1,0 1,0 0,0 1,0-1,1 1,0 1,-1-1,1 1,0 0,1 1,-1-1,1 1,0 0,0 1,0-1,1 1,-8 11,9-11,-1-1,1 1,0 0,1 0,-1 0,1 0,0 0,1 0,-1 1,1-1,1 1,-1-1,1 1,0-1,1 1,-1-1,1 1,0-1,1 0,0 0,0 1,5 9,-6-14,0 0,0-1,0 1,0 0,0-1,0 1,1-1,-1 1,1-1,-1 0,1 1,-1-1,1 0,0 0,-1 0,1 0,0-1,0 1,0 0,0-1,0 0,0 1,0-1,0 0,0 0,0 0,0 0,-1 0,1 0,0-1,0 1,0 0,0-1,0 0,0 1,0-1,-1 0,1 0,0 0,-1 0,1-1,0 1,-1 0,2-3,5-3,-1 0,0 0,0-1,0 0,-1-1,-1 1,6-11,25-63,-32 95,-3 10,2 31,2-32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1:59.7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310 46,'-4'-3,"0"0,0 0,-1 0,1 0,0 0,-1 1,0 0,1 0,-1 0,0 1,0-1,0 1,0 0,0 1,0-1,-1 1,1 0,0 0,0 1,-7 1,2-1,-1 2,0 0,1 0,0 1,0 0,0 0,0 2,-13 8,15-8,1-1,-1 2,1-1,1 1,-1 0,1 0,1 1,-1-1,1 1,0 0,1 1,-5 13,5-8,0 1,1 1,1-1,1 0,0 1,3 29,-2-35,0-1,1 0,0 1,1-1,0 0,1 0,0 0,0 0,1 0,0-1,0 1,1-1,0 0,0 0,1-1,0 0,1 0,0 0,0-1,0 0,12 8,0-1,0 0,1-1,1-1,30 12,-42-20,1 0,-1 0,1-1,0 0,0-1,0 0,0-1,0 0,0 0,0-1,0-1,16-3,-1-3,-1-1,0 0,-1-2,0-1,0-1,-1-1,-1 0,28-26,-45 35,0 0,0 0,0 0,-1-1,0 0,0 0,0 1,-1-2,0 1,0 0,0 0,-1-1,0 1,0-1,-1 1,1-1,-2 1,1-1,-1 1,0-1,0 1,0-1,-1 1,-5-11,0-2,-1 1,-1-1,0 1,-2 1,0 0,-23-27,24 33,1 0,-1 1,-1 1,0-1,0 2,-1-1,0 2,0 0,-1 0,1 1,-2 1,1 0,-1 0,1 2,-1-1,0 2,0 0,-1 1,1 0,0 1,-19 2,-32 7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37.815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11 0,'-1'0,"1"0,-1 0,1 0,-1 0,1 1,0-1,-1 0,1 0,-1 0,1 0,0 1,-1-1,1 0,0 0,-1 1,1-1,0 0,-1 0,1 1,0-1,0 0,-1 1,1-1,0 1,0-1,0 0,-1 1,1-1,0 1,0-1,0 0,0 1,0-1,0 1,0-1,0 0,0 1,0-1,0 1,0-1,0 1,0-1,0 0,1 1,-1-1,0 1,0-1,0 0,1 1,-1-1,0 0,0 1,1-1,-1 0,1 1,15 22,2-5,2-1,0-1,1 0,1-2,0 0,0-2,32 13,-14-6,384 187,-370-180,386 203,-311-137,-2-2,-19-27,63 41,-149-89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39.47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1,'106'15,"364"-1,12 2,-245 10,-137-18,155-8,-104-3,-70 3,-59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41.543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25 683,'-20'10,"16"-6,15-6,255-97,0 0,126-30,-344 113,241-72,-144 54,-49 13,-1-4,150-61,-211 69,-2-2,48-35,-71 47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43.453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4 2284,'0'0,"0"0,0 0,0 0,0 0,0 0,0 0,0 0,-1 0,1 0,0 0,0 0,0 0,0 0,0 0,0 0,-1 0,1-1,0 1,0 0,0 0,0 0,0 0,0 0,0 0,0 0,-1 0,1 0,0 0,0-1,0 1,0 0,0 0,0 0,0 0,0 0,0 0,0 0,0-1,0 1,0 0,0 0,0 0,0 0,0 0,0 0,0-1,0 1,0 0,0 0,0 0,0 0,0 0,0 0,0 0,0-1,0 1,0 0,1 0,7-11,15-10,604-498,-586 485,160-143,-149 124,107-108,165-214,-87 22,-197 291,118-183,-137 213,2 1,32-35,-28 35,37-55,-51 64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50.755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0,'4'1,"-1"0,1 1,-1-1,0 1,0-1,0 1,0 0,0 0,0 0,3 4,6 3,551 350,-535-338,46 44,-49-41,50 36,85 54,107 67,-116-76,-28-18,-113-81,42 28,1-1,1-4,67 27,-28-18,-46-17,69 19,-98-37,-3-3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52.81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1278,'150'-57,"-37"16,232-121,-271 125,162-106,-219 131,51-33,32-19,-4-4,161-147,-140 107,138-98,-153 127,-64 51,-21 15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54.95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1,'5'3,"0"0,0 0,1-1,-1 1,1-1,0-1,-1 1,1-1,0 0,0 0,0 0,0-1,10-1,11 3,661 26,-453-12,-136-6,-6 1,-47-4,52 0,61 5,10 0,-146-12,13 1,0-3,1 0,44-10,-61 8,1 1,29-1,-29 4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2:59.92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1682,'55'-36,"200"-120,157-88,-228 137,-70 39,-51 29,-1-3,94-83,94-121,-25-13,-137 155,-23 36,-45 50,-2-2,0 0,27-38,-9 1,-27 42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3:05.7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1151,'1'0,"-1"0,0 0,0 0,0 0,1 0,-1 0,0 0,0 0,0 0,1 0,-1-1,0 1,0 0,0 0,0 0,1 0,-1 0,0 0,0-1,0 1,0 0,0 0,0 0,0 0,1-1,-1 1,0 0,0 0,0 0,0-1,0 1,0 0,0 0,0 0,0-1,0 1,0 0,0 0,0 0,0-1,0 1,0 0,0 0,0 0,-1-1,1 1,0 0,0 0,0 0,0 0,0-1,0 1,0 0,-1 0,1 0,0 0,0 0,0-1,0 1,-1 0,1 0,0 0,0 0,0 0,-1 0,17-12,207-108,41-23,7 10,-186 95,127-74,91-65,-59 35,-58 32,5-7,-156 92,-21 13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5.9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6,0 13,0 10,0 2,0 0,0-4,0-12,0-10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3:07.6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1,'0'0,"0"0,-1 0,1 0,0 0,-1 0,1 0,0 0,-1 0,1 0,0 0,-1 0,1 0,0 0,-1 0,1 0,0 0,-1 1,1-1,0 0,0 0,-1 0,1 0,0 1,0-1,-1 0,1 0,0 1,0-1,-1 0,1 0,0 1,0-1,0 0,0 1,0-1,-1 0,1 1,0-1,0 0,0 1,0-1,0 0,0 1,0-1,0 0,0 1,0-1,0 0,0 1,0-1,1 0,-1 1,0-1,0 0,0 0,0 1,1-1,-1 0,0 1,1-1,15 18,-2-12,1 0,-1 0,1-2,0 0,0 0,18 1,98 4,-108-8,248 1,162 12,-64 23,-274-26,-44-4,51 0,37 6,1 0,-120-12,1 1,27 7,-37-7,10 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3:09.7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1,'41'37,"1"-5,1-2,1-1,2-3,1-2,68 26,259 66,-281-90,6 8,-2 4,139 76,-78-35,-87-42,110 79,-164-104,8 3,0-1,46 17,-48-22,-1 1,0 1,-1 0,27 21,-37-24,-1-1,1 0,0 0,0-1,0 0,1-1,0 0,0-1,19 4,-21-7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3:12.3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0,'1'6,"0"-1,0 1,0-1,1 0,0 0,0 0,0 0,1 0,0 0,0 0,0-1,0 0,1 1,5 4,65 56,-64-57,509 345,-447-308,311 180,-279-172,199 70,-20-39,-255-73,1 2,-2 0,1 2,-2 1,0 1,-1 1,-1 2,31 31,-17-19,57 39,-63-50,0 2,-2 2,39 39,-48-39,-12-13,0-1,1-1,18 15,-22-21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4:52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311 151,'0'-9,"0"0,-1 0,-1 0,1 0,-1 1,-1-1,0 1,0-1,-8-14,9 19,0 1,0 0,-1-1,1 1,-1 0,0 1,1-1,-1 0,-1 1,1-1,0 1,0 0,-1 0,1 1,-1-1,0 1,1-1,-1 1,0 0,0 0,0 1,0-1,0 1,-4 0,-1 1,0 1,0-1,0 1,0 1,0 0,1 0,-1 1,1 0,0 0,0 1,0 0,1 1,0-1,0 1,0 1,1-1,0 1,0 0,0 1,-6 12,7-11,0-1,1 1,0 0,1 0,0 0,1 0,0 0,0 1,1-1,0 1,0 0,1-1,0 1,1-1,0 1,1-1,0 1,1-1,-1 0,5 10,-5-15,0 0,1 1,-1-1,1 0,0 0,0 0,0 0,0-1,0 1,1-1,0 0,0 0,0 0,0 0,0-1,0 0,1 1,-1-2,1 1,0 0,-1-1,1 0,0 0,0-1,0 1,-1-1,1 0,7-1,-6 0,0 0,0-1,0 0,0 0,0-1,-1 1,1-1,-1 0,0-1,0 1,0-1,0 0,-1 0,1 0,-1-1,0 0,-1 0,1 0,-1 0,0 0,0-1,3-7,7-52,-8 38,-5 27,0 1,0-1,0 0,0 0,0 0,0 0,0 0,0 0,0 0,0 0,1 0,-1 0,0 1,0-1,0 0,0 0,0 0,0 0,0 0,1 0,-1 0,0 0,0 0,0 0,0 0,0 0,0 0,0 0,1 0,-1 0,0 0,0 0,0 0,0-1,2 13,1-1,0 0,0 0,1 0,1-1,0 1,0-1,1 0,0-1,0 1,13 12,-16-19,0 0,1 0,-1 0,1 0,0-1,-1 0,1 1,1-1,-1-1,0 1,0-1,0 1,1-1,-1-1,1 1,-1 0,1-1,-1 0,1 0,-1-1,1 1,-1-1,1 0,-1 0,0 0,0-1,1 1,-1-1,0 0,0 0,-1-1,5-2,-3 1,0 1,0-1,0 0,-1-1,0 1,0-1,0 0,0 0,-1 0,0 0,0 0,0-1,-1 0,1 1,1-8,-1-3,0 1,-1-1,-1 1,-1-28,-1 15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4:53.7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1123 183,'-24'-24,"15"15,1 0,-1 1,-1 0,0 0,0 1,-20-10,-15-2,-2 3,1 1,-2 3,0 1,0 3,-1 2,0 2,0 2,-95 9,120-4,1 2,-1 0,1 2,0 0,1 2,0 0,0 2,1 0,0 2,1 0,1 1,0 1,-31 31,39-34,0 0,1 1,1 0,0 1,1-1,0 2,1-1,1 1,0 0,1 1,0-1,2 1,0 0,0 0,2 0,0 0,1 0,0 0,1 0,1 0,6 23,-2-17,1 0,0 0,2-1,1 0,1 0,0-1,2-1,0 0,1 0,1-2,0 0,2 0,0-2,0 0,2-1,0-1,0 0,1-2,0 0,1-1,38 12,-4-5,1-3,1-1,0-4,1-1,0-4,81-2,-117-4,-1-1,0-1,1-1,-2-1,1 0,-1-2,0 0,0-1,-1-1,0-1,-1-1,0-1,-1 0,0-1,-1-1,-1 0,14-18,-19 19,0 1,-1-1,0 0,-1-1,-1 0,0 0,-1-1,-1 0,0 0,-1 0,-1-1,0 1,-1-1,-1 0,-1 0,-1 1,0-1,-1 0,0 1,-1-1,-2 1,-8-23,6 23,-1 0,0 0,-1 1,-1 1,-1-1,0 2,-1-1,0 2,-1 0,0 0,-1 1,-1 1,1 0,-1 1,-1 0,0 2,-25-10,10 7,-1 1,0 1,-1 2,0 1,0 1,0 2,0 2,-49 5,33 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0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210 37,'0'-2,"-1"1,1-1,0 1,-1-1,0 1,1-1,-1 1,0-1,0 1,0 0,0-1,0 1,0 0,0 0,0 0,0 0,-1 0,1 0,0 0,-1 0,1 1,-1-1,1 0,-1 1,1-1,-1 1,-2-1,-2-1,0 1,-1 0,1 0,0 1,-12 0,12 1,0 0,-1 0,1 1,0 0,0 1,0-1,0 1,1 0,-1 1,1-1,0 1,0 0,0 0,0 1,1-1,-1 1,1 0,1 0,-1 1,1-1,0 1,0 0,0 0,1 0,0 0,0 0,0 0,0 9,2-14,-1 0,1 1,0-1,-1 0,1 1,0-1,0 1,0-1,0 0,0 1,1-1,-1 0,0 1,1-1,-1 0,0 1,1-1,0 0,-1 0,1 1,0-1,0 0,-1 0,1 0,0 0,0 0,0 0,0 0,0-1,1 1,-1 0,0 0,0-1,1 1,-1-1,0 1,0-1,1 0,-1 1,2-1,1 0,0 0,-1-1,1 1,0-1,-1 0,1 0,0 0,-1-1,0 1,1-1,-1 0,0 0,6-4,0-3,0 0,-1-1,0 0,0 0,10-21,-13 24,4-2,-3 14,1 26,-5-14,8 18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0.9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197 20,'-1'-1,"1"0,0 0,-1 0,1 0,-1 0,1 0,-1 0,1 0,-1 0,0 1,1-1,-1 0,0 0,0 0,1 1,-1-1,0 0,0 1,0-1,0 1,0-1,0 1,0 0,0-1,0 1,0 0,0-1,0 1,-1 0,1 0,0 0,0 0,0 0,-2 1,-39 4,39-5,1 1,0-1,-1 1,1 0,0 0,-1 0,1 0,0 0,0 0,0 1,0-1,0 1,0-1,1 1,-4 3,5-3,-1-1,1 0,-1 0,1 1,0-1,0 0,-1 0,1 1,0-1,0 0,0 1,0-1,1 0,-1 1,0-1,1 0,-1 0,0 1,1-1,0 0,0 2,6 6,0 1,1-1,0 0,1-1,12 11,5 5,-22-20,0 1,0-1,-1 1,0-1,0 1,0 0,3 9,-6-13,1 1,-1-1,1 0,-1 1,0-1,0 1,0-1,0 0,0 1,0-1,0 1,0-1,0 1,-1-1,1 0,-1 1,1-1,-1 0,1 1,-1-1,0 0,0 0,0 0,1 0,-1 1,0-1,0 0,0-1,-1 1,1 0,0 0,0 0,0-1,-3 2,-4 1,1 0,-1-1,0 0,0-1,0 1,0-1,0-1,0 0,0 0,0 0,0-1,0 0,0-1,0 0,0 0,1-1,-13-5,-12-9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1.5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7,0 15,0 12,0 6,0 5,0 3,0-1,0-9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1.9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1,'4'4,"2"2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2.6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1 199,'15'51,"-9"3,-1 75,-5-110,0-38,1-1,6-33,-6 46,0 1,1 0,0 0,0 0,0 0,1 0,0 0,0 0,0 1,1 0,0-1,7-6,-9 11,-1 0,0 0,1 0,-1 0,1 0,-1 1,1-1,0 1,-1-1,1 1,0 0,-1-1,1 1,0 0,-1 0,1 0,0 0,-1 1,1-1,0 0,-1 1,1-1,0 1,-1 0,1-1,-1 1,1 0,-1 0,0 0,1 0,-1 0,2 2,7 6,-1 0,0 1,11 15,6 4,-25-27,0-1,1 0,-1 1,1-1,-1 0,1 0,0 0,-1 0,1 0,0-1,0 1,0 0,-1-1,1 0,0 1,0-1,0 0,0 0,0 0,0 0,0 0,-1 0,1-1,0 1,3-1,-2-1,0 0,0 0,0-1,-1 1,1-1,-1 1,1-1,-1 0,0 1,0-1,0 0,2-7,3-6,-1-1,-1 0,0 0,3-26,-4 10,-1 1,-1 0,-3-1,-4-37,5 68,0 0,0 1,0-1,0 1,0-1,-1 1,1-1,-1 1,1-1,-1 1,0-1,1 1,-1-1,0 1,-1-2,1 3,1 1,-1-1,1 0,-1 0,1 0,-1 1,1-1,-1 0,1 1,0-1,-1 0,1 1,-1-1,1 0,0 1,-1-1,1 1,0-1,-1 1,1-1,0 1,0-1,0 1,-1-1,1 1,0-1,0 2,-14 53,4 94,10 171,2-182,2-179,1 0,10-41,-10 56,2-1,1 1,1 1,0-1,3 2,14-26,-24 46,1 0,0 0,1 1,-1-1,1 1,-1 0,1 0,0 0,0 0,0 0,1 1,-1 0,0 0,1 0,0 1,-1-1,1 1,0 0,0 0,5 1,-7 0,0 0,0 1,0-1,1 1,-1 0,0 0,0 0,0 0,0 1,-1-1,1 1,0 0,0 0,-1 0,1 0,-1 0,0 0,0 1,0-1,0 1,0-1,0 1,-1 0,1 0,-1 0,0 0,0 0,0 0,0 0,0 5,0-5,0 0,-1 0,0 0,1 0,-1 0,0 0,-1 0,1 0,-1 0,1 0,-1 0,0 0,0 0,0 0,0 0,-1-1,1 1,-1 0,1-1,-1 0,0 1,0-1,0 0,-1 0,1 0,0 0,-1 0,1 0,-1-1,0 1,1-1,-1 0,0 0,-6 2,3-1,0-1,-1 1,1-1,-1 0,1-1,-1 1,1-1,-1-1,1 1,-1-1,1 0,-1-1,1 1,0-1,-10-5,-6-7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4.0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0,'0'5,"0"5,0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6.3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11,'0'-4,"0"-2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3.0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0,'0'5,"0"9,0 12,0 5,0 6,4 6,6-5,6-9,8-18,5-15,-3-11,-6-11,-2-7,-3-5,-6-1,-3 2,-3 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3.4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7,0 10,0 16,0 7,0 10,0 1,0 10,0 3,0 0,4-11,6-9,10-13,1-15,2-18,-4-9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3.8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67,'-30'-12,"20"4,10 8,0 0,0-1,0 1,0 0,0 0,0-1,1 1,-1 0,0 0,0-1,0 1,0 0,1 0,-1 0,0-1,0 1,0 0,1 0,-1 0,0 0,0 0,1-1,-1 1,0 0,0 0,1 0,-1 0,0 0,1 0,-1 0,0 0,0 0,1 0,-1 0,0 0,0 0,1 0,-1 0,0 0,1 1,24-4,-1 0,1-2,-1-1,0-1,28-11,-52 18,0 0,1 0,-1 0,0 0,1-1,-1 1,1 0,-1 0,0 0,1 0,-1 0,0 0,1 1,-1-1,0 0,1 0,-1 0,0 0,1 0,-1 0,0 1,1-1,-1 0,0 0,0 0,1 1,-1-1,0 0,0 0,1 1,-1-1,0 0,0 1,0-1,0 0,1 1,-1-1,0 1,5 19,1 1,2-5,2 0,17 21,-19-27,0 1,0 0,-1 0,-1 1,1 0,6 20,-13-30,1 0,-1 0,1 0,-1 0,0 0,0 0,0 0,0 0,0 0,0 0,-1-1,1 1,0 0,-1 0,0 0,1 0,-1 0,0 0,0-1,0 1,0 0,0-1,-1 1,1-1,0 1,-1-1,1 0,-1 1,0-1,1 0,-1 0,0 0,0 0,1-1,-1 1,0 0,0-1,0 1,0-1,-2 1,-5 0,0 0,0 0,0-1,0 0,0 0,0-1,-14-2,-5-5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0:34.1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0,'-4'0,"-2"0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4:55.2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1,'-1'0,"0"0,1 1,-1-1,0 1,0-1,0 1,1-1,-1 1,0-1,1 1,-1 0,0-1,1 1,-1 0,1-1,-1 1,1 0,-1 0,1 0,0 0,-1-1,1 1,0 0,0 0,0 2,-6 27,6-27,-5 295,5-252,2-59,1 0,0 0,1 0,0 0,1 1,1-1,0 1,0 1,11-16,-14 23,0 0,1 1,-1-1,1 1,-1-1,1 1,0 0,0 0,0 1,1-1,-1 1,8-3,-9 5,0-1,0 1,0-1,1 1,-1 0,0 0,0 1,0-1,1 1,-1-1,0 1,0 0,0 0,0 1,0-1,0 0,-1 1,1 0,0 0,-1 0,3 2,2 3,0 0,-1 0,0 1,0 0,-1 0,0 0,0 0,-1 1,5 14,-8-21,0 0,0 0,-1 0,1 0,0 0,-1 0,0 0,1 0,-1 0,0 0,0 0,0 0,0 1,-1-1,1 0,0 0,-1 0,0 0,1 0,-1 0,0 0,0 0,0 0,0-1,0 1,-1 0,1-1,-1 1,1 0,-1-1,1 0,-1 1,0-1,1 0,-1 0,0 0,0 0,0 0,0-1,0 1,0 0,0-1,0 1,0-1,-1 0,1 0,0 0,-3 0,-4 0,0-1,0 0,0 0,1-1,-1 0,0-1,1 0,-1 0,1 0,0-1,-11-7,-9-9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4:56.0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716 147,'-2'-3,"1"-1,-1 0,0 1,0 0,-1-1,1 1,-1 0,1 0,-1 0,0 1,0-1,0 1,0-1,-1 1,-4-2,3 0,-12-6,0 0,-1 1,-1 0,1 2,-1 0,-1 1,1 1,-1 1,0 1,0 0,0 2,0 0,0 1,0 1,0 1,-24 6,27-5,0 1,0 1,1 1,-1 0,1 1,1 1,-1 0,1 2,1-1,0 2,0 0,1 0,0 1,1 1,1 0,0 1,0 0,2 1,-9 16,13-22,1 0,0 1,1 0,0 0,0 0,1 0,0 0,1 0,1 1,-1-1,1 1,1-1,0 0,5 20,-2-17,1 0,0-1,1 1,1-1,0 0,0-1,1 1,1-1,-1-1,13 11,5 1,0 0,2-2,1-1,0-1,2-1,0-2,0-1,37 10,-41-16,0-1,0-2,0 0,0-2,1-1,-1-1,1-2,39-5,-50 3,0 0,0-1,0-1,-1 0,0-1,0-1,-1 0,0-2,0 1,0-2,-1 0,-1-1,0 0,20-22,-26 24,-1-1,0 1,0-1,-1 0,-1 0,0 0,0-1,-1 1,0-1,-1 0,0 0,0 0,-2 0,1 0,-1 0,-3-19,1 14,-1 0,-1 0,0 1,-2 0,1 0,-2 0,0 0,0 1,-1 0,-20-24,8 16,-1 0,-1 2,-1 0,0 1,-2 2,-33-19,37 24,0 2,0 0,-1 2,-1 0,1 1,-1 1,0 2,-36-4,19 9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4:59.8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373 52,'0'-2,"-1"0,1 0,-1 0,0 0,0 0,0 0,0 1,0-1,0 0,0 1,-1-1,1 0,0 1,-1-1,1 1,-1 0,0 0,1-1,-1 1,0 0,0 1,0-1,0 0,0 0,0 1,-3-1,-54-11,43 11,-1 0,1 2,-1-1,1 2,-1 0,1 1,0 1,-27 10,37-12,0 0,1 0,-1 1,1 0,0 0,0 0,0 1,0 0,0 0,1 0,-1 0,1 1,0 0,1 0,-1 0,1 0,0 0,0 1,1-1,0 1,0 0,0 0,0 0,1 0,0 0,0 8,1-8,0-1,1 1,0 0,0-1,0 1,1-1,0 1,0-1,0 0,0 0,1 0,0 0,0 0,5 5,-1-2,0-1,0 0,1-1,0 0,0 0,0-1,17 8,-9-6,0 0,1-1,0-1,1-1,-1 0,1-2,-1 0,36 0,-43-3,1 0,-1-1,1 0,-1 0,0-1,0 0,12-6,-3-3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00.8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1002 438,'-1'-11,"0"0,-1 0,-1 0,0 1,0-1,-1 0,0 1,-1 0,0 0,-1 1,1-1,-2 1,0 0,0 1,0-1,-1 2,0-1,-1 1,0 0,-10-5,0-1,-1 0,-1 2,0 1,-1 0,1 2,-2 0,1 2,-39-7,34 11,0 0,-1 2,1 1,0 1,0 2,0 0,0 2,1 1,0 1,0 1,-38 21,41-18,0 0,1 2,1 1,0 1,1 1,1 0,0 2,2 0,0 1,1 0,1 2,-16 29,27-43,0 1,1-1,0 1,0 0,1 0,0 0,0 0,1 0,0 0,1 1,0-1,0 0,1 0,4 17,-2-14,1 0,1 0,0-1,1 1,0-1,1-1,0 1,1-1,16 17,-5-8,1-2,1 0,1-1,0-1,2-2,-1 0,1-1,1-1,43 12,-15-9,1-2,0-3,89 5,-119-13,0-2,0 0,-1-1,1-2,-1 0,1-2,-1 0,-1-2,1 0,39-22,-53 24,-1-1,0 0,0 0,-1-1,0 0,0-1,-1 1,0-1,0 0,-1-1,0 1,-1-1,0 0,5-20,-2 2,-1 0,-2 0,-1 0,0-41,-4 42,-1 0,-1 1,-1-1,-1 1,-1 0,-2 0,0 1,-2 0,-16-29,16 36,-1 0,0 1,-2 0,0 1,-1 1,0 0,-1 1,-1 0,0 1,-1 1,0 1,-27-13,21 13,-2 2,1 0,-1 2,-1 0,-43-4,3 6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25.6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208 44,'-5'0,"-1"0,1 1,0-1,-1 1,1 0,0 1,-1-1,1 1,0 0,0 1,1-1,-1 1,0 0,1 0,-1 0,1 1,0-1,0 1,1 0,-1 0,1 1,0-1,0 1,0-1,1 1,-1 0,1 0,0 0,-1 7,2-6,-1 1,1-1,0 1,1-1,0 1,0-1,0 1,1-1,-1 1,2-1,-1 0,1 1,0-1,0 0,1 0,0 0,0 0,0-1,0 1,1-1,0 0,0 0,1 0,5 4,2-1,0 0,1-1,0 0,1-1,0 0,-1-2,2 1,-1-2,0 0,1 0,-1-1,1-1,0-1,0 0,-1-1,1 0,0-1,-1-1,27-9,-37 11,1 0,-1-1,0 0,0 0,0 0,0-1,-1 1,1-1,-1 0,1 0,-1 0,0 0,0-1,0 1,-1-1,1 0,-1 0,0 0,2-4,-2 2,-1 0,0 0,0 0,0 0,-1 0,1-1,-2 1,1 0,-1 0,0 0,0 0,-3-10,0 6,1-1,-2 1,1 1,-2-1,1 1,-1-1,0 2,-1-1,0 1,0 0,-1 0,0 1,-1 0,1 0,-16-8,4 7,-1 1,0 0,0 2,0 0,-1 1,0 1,1 2,-1 0,0 1,0 1,-33 6,45-4,1 0,0 0,0 1,0 0,1 1,-10 6,-7 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26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204 131,'0'-2,"0"0,-1 0,1 0,-1 0,0 0,1 0,-1 0,0 1,0-1,0 0,0 1,-1-1,1 0,0 1,-1 0,1-1,-1 1,1 0,-1-1,0 1,1 0,-1 0,0 1,0-1,0 0,0 1,1-1,-1 1,0-1,0 1,-3 0,-4-2,0 2,0-1,0 1,1 0,-16 3,19-3,1 1,0 0,0 0,0 0,0 0,0 1,0-1,0 1,0 0,0 0,1 1,-1-1,1 1,0 0,0-1,0 2,0-1,0 0,1 0,-1 1,1 0,0-1,0 1,0 0,1 0,-1 0,1 0,0 0,0 0,0 1,1-1,0 0,-1 0,2 1,-1-1,1 6,1 1,0 0,1 0,0 0,1-1,0 1,1-1,0 0,0 0,1 0,0-1,1 0,15 16,-12-17,-1 0,2-1,-1 0,1 0,0-1,0-1,1 0,0 0,-1-1,2-1,-1 0,14 1,-18-2,0-1,1-1,-1 0,0 0,1 0,-1-1,0 0,0-1,0 0,1 0,-2-1,1 0,0 0,-1-1,1 0,-1 0,0-1,0 0,6-6,-8 5,0 0,-1 0,0-1,0 1,-1-1,0 0,0 0,-1 0,1-1,-2 1,1 0,-1-1,0 1,0-1,-1 0,-1-8,1 2,-2 1,1-1,-2 1,0-1,0 1,-2 0,1 0,-8-13,7 17,0 1,-1 0,0 0,0 1,0 0,-1 0,0 0,-1 1,0 0,0 1,0-1,0 1,-1 1,0 0,0 0,0 1,0 0,0 0,-1 1,1 0,-1 1,0 0,1 1,-1 0,0 0,0 1,1 0,-1 1,-17 5,-9 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6.6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1,'0'218,"-1"-254,-1 25,1 0,1 0,0 0,0 0,1 0,1 0,-1 0,2 1,0-1,6-17,-8 27,-1 0,1 0,-1 1,1-1,-1 0,1 0,0 0,-1 1,1-1,0 0,0 1,0-1,-1 0,1 1,0-1,0 1,0-1,0 1,0 0,0-1,0 1,0 0,0 0,0 0,0 0,0 0,0 0,0 0,2 0,-1 1,0 0,0 0,1 1,-1-1,0 1,-1-1,1 1,0-1,0 1,-1 0,1 0,1 2,4 8,0 0,0 1,5 15,-2-1,-2-3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28.3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195 108,'-27'-1,"22"0,0 1,-1 0,1 0,0 0,-1 0,1 1,0 0,0 0,-1 1,1-1,0 1,-8 4,6-2,1 0,-1 0,1 0,0 1,0-1,1 1,0 1,-1-1,2 1,-1 0,1 0,0 1,0-1,0 1,1 0,-3 10,5-11,0-1,0 1,0 0,1 0,0 0,0 0,1 0,0 0,0 0,0 0,1-1,-1 1,1 0,1-1,-1 1,1-1,0 0,0 0,1 0,-1 0,8 6,-4-4,0 0,0-1,0 0,1 0,0-1,0 0,1 0,-1-1,1 0,0-1,0 0,0 0,0-1,1 0,-1 0,1-1,-1-1,1 0,0 0,16-3,-18 2,-1 0,0-1,0 0,0-1,0 0,0 0,-1 0,1-1,-1 0,0 0,0-1,0 1,0-1,-1-1,0 1,0-1,-1 0,1 0,-1 0,-1-1,1 1,-1-1,0 0,0 0,-1 0,0 0,1-9,-2 6,-1 1,1-1,-2 1,1-1,-2 0,1 1,-1-1,0 1,-1 0,0 0,-1 0,0 0,0 1,-1-1,0 1,-1 0,1 0,-1 1,-1 0,0 0,-8-7,6 6,-1 0,1 0,-2 1,1 1,-1-1,0 2,0-1,-1 2,1-1,-1 2,0-1,0 2,-1 0,1 0,-24 0,31 3,0 0,1 0,0 0,-1 0,1 0,0 1,-1 0,1 0,0 0,-6 5,-14 11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29.4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281 53,'-4'-2,"1"-1,-1 1,-1-1,1 1,0 1,0-1,-1 0,1 1,-1 0,1 0,-1 0,0 1,1 0,-1-1,1 2,-1-1,0 0,1 1,-1 0,-5 2,-2 0,0 0,0 2,0-1,1 2,0-1,-14 10,18-10,-1 1,1 0,1 1,-1 0,1 0,0 0,1 1,-1-1,1 1,1 1,0-1,-5 13,8-16,-1 0,1 0,0 0,0 0,0 1,1-1,-1 0,1 0,1 0,-1 1,1-1,0 0,0 0,0 0,1 0,0 0,0 0,0 0,1-1,-1 1,1-1,0 0,6 7,-4-5,0 0,1-1,0 1,1-1,-1 0,1-1,0 1,0-1,0-1,1 1,-1-1,1-1,0 1,-1-1,1-1,0 0,0 0,1 0,-1-1,0 0,0 0,0-1,0 0,0-1,0 0,0 0,0-1,-1 1,1-2,-1 1,0-1,0 0,0-1,-1 1,1-1,-1-1,0 1,6-8,-5 5,-1 1,0-1,0-1,0 1,-1-1,0 0,-1 0,0 0,-1 0,0-1,0 0,-1 1,0-1,0-12,-1 16,-1 0,-1-1,1 1,-1 1,0-1,-1 0,1 0,-1 0,0 1,-1-1,1 1,-1-1,0 1,0 0,-1 0,0 0,0 1,0-1,0 1,0 0,-1 0,0 1,0-1,0 1,-6-3,-1 1,0 0,-1 1,1 0,-20-3,-7 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32.5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180 8,'-9'-1,"0"2,-1-1,1 1,0 1,1-1,-1 2,0-1,0 1,1 1,-16 8,18-9,1 1,1 0,-1 0,0 1,1-1,0 1,0 0,0 0,1 1,0-1,0 1,0-1,0 1,1 0,0 0,-2 11,3-10,0 0,0 1,1-1,0 0,0 0,1 1,0-1,0 0,1 0,0 0,0 0,1 0,4 8,-2-5,1 0,0 0,1-1,0 0,0 0,1 0,0-1,12 9,-10-10,-1 0,1-1,0-1,0 1,0-1,1-1,0 0,14 3,-17-5,-1-1,0 0,0-1,0 1,1-2,-1 1,0-1,0 0,0 0,0 0,0-1,0-1,9-3,-1-2,-1 0,0-1,0-1,-1 0,0 0,-1-2,0 1,-1-2,0 1,11-19,-19 27,0-1,0 0,-1 0,1 0,-1 0,0-1,-1 1,1 0,-1-1,0 1,0-1,-1 1,0-1,0 0,0 1,-1-1,1 1,-1-1,0 1,-1-1,0 1,0 0,0 0,0 0,-1 0,0 0,0 0,0 1,0-1,-1 1,0 0,0 0,-7-6,2 3,-1 0,0 1,0 0,0 1,-1 0,1 1,-1 0,0 0,0 1,-1 1,1 0,-1 0,1 1,-1 1,-19 1,-5 5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30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356 39,'-108'-20,"95"20,-1 1,0 0,0 1,1 1,-1 0,1 1,0 0,0 1,-14 7,21-9,-1 0,0 1,1 0,0 0,-1 0,2 1,-1 0,1 0,-1 1,1 0,1 0,-1 0,1 0,0 0,1 1,-1 0,1 0,-2 8,4-10,1-1,-1 1,1 0,0-1,1 1,-1 0,1-1,0 1,0-1,0 1,1-1,-1 1,1-1,0 0,1 0,-1 0,0 0,1 0,0-1,0 1,0-1,1 1,-1-1,1 0,0-1,0 1,-1-1,2 1,4 1,4 3,1-1,0 0,1-1,-1-1,1 0,0-1,25 2,-27-5,-1 1,0-1,0-1,0 0,0-1,-1 0,1-1,0 0,-1-1,17-8,-23 9,0 0,0 0,-1 0,1-1,-1 0,0 0,0 0,-1 0,1-1,-1 1,0-1,0 0,0 0,-1 0,0 0,0-1,0 1,-1-1,1 1,-1-1,-1 1,1-1,-1 0,0-7,-1 6,1 0,-1 1,0-1,0 0,-1 1,0-1,0 1,-1 0,0-1,0 1,0 0,-1 1,1-1,-2 1,1-1,0 1,-8-6,4 5,1 0,-1 1,0 0,-1 0,1 0,-1 2,0-1,0 1,0 0,-1 1,-17-3,-2 3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31.3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232 127,'-4'-3,"1"1,-1-1,0 1,0-1,0 1,-1 1,1-1,0 0,-1 1,1 0,-1 0,1 1,-1-1,0 1,1 0,-1 0,1 0,-1 1,0-1,1 1,-9 3,5-1,-1-1,1 1,0 1,0-1,0 2,1-1,0 1,-1 0,2 0,-12 11,15-12,0-1,0 1,0 0,0 0,0 1,1-1,0 1,0-1,0 1,1-1,-1 1,1 0,0 0,0 0,1 0,0 0,0 7,1-7,0-1,0 0,1 0,-1 0,1 0,0 0,0 0,0 0,1 0,-1-1,1 0,0 1,0-1,0 0,1 0,-1 0,0-1,1 1,8 3,-2-1,1 0,-1-1,1 0,0-1,1 0,-1-1,0 0,1-1,-1 0,1 0,0-2,-1 1,1-1,-1-1,15-4,-20 4,0 1,-1-1,1 0,-1-1,0 0,0 1,0-2,0 1,0 0,-1-1,1 0,-1 0,0-1,0 1,-1-1,1 0,-1 1,0-2,0 1,-1 0,0 0,0-1,0 0,0 1,-1-1,0 0,0 0,-1 1,1-1,-1 0,-1-10,-1 8,1 0,-1-1,0 1,-1 0,0 1,0-1,-1 0,0 1,0 0,0 0,-1 0,0 0,-1 1,0 0,0 0,0 0,0 1,-1 0,0 0,0 1,-10-5,2 1,0 1,-1 1,0 0,0 1,-1 1,1 1,-1 0,0 1,-28 0,-4 5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33.5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197 79,'-2'-4,"-1"0,1 0,-1 0,0 1,0-1,-1 1,1-1,-1 1,1 0,-1 0,0 1,-8-5,9 5,1 0,-1 0,-1 1,1-1,0 1,0 0,0-1,-1 1,1 1,-1-1,1 0,-1 1,1 0,-1 0,1 0,-1 0,1 0,-1 1,1 0,0-1,-1 1,1 1,0-1,0 0,-1 1,1-1,0 1,0 0,1 0,-1 0,0 1,1-1,-1 1,1-1,0 1,0 0,-3 4,1 0,0-1,1 1,0 0,0 1,0-1,1 0,0 1,1 0,0-1,0 1,0 0,1-1,0 1,1 0,-1 0,3 8,-1-10,0 0,0-1,1 0,-1 1,1-1,0 0,0 0,1 0,0-1,-1 1,2-1,-1 0,0 0,1 0,9 5,-6-5,0 0,0 0,1-1,0 0,-1 0,1-1,0 0,0-1,17 1,-16-1,-1-1,0 0,1-1,-1 0,0-1,0 0,0 0,0-1,0 0,0 0,-1-1,0-1,1 1,-1-1,-1 0,1-1,-1 0,0 0,0-1,-1 0,7-9,-10 11,0 0,-1 1,0-1,0-1,0 1,-1 0,1 0,-1-1,-1 1,1-1,-1 1,0-1,0 1,0 0,-1-1,0 1,0-1,0 1,-1 0,1 0,-1 0,-1 0,1 0,-1 0,0 0,0 1,0-1,-5-4,3 3,-1 1,0-1,0 1,0 1,0-1,-1 1,1 0,-1 1,0-1,0 1,-1 1,1-1,0 1,-1 1,0-1,1 1,-1 1,0-1,-10 2,-14 4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5:34.4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251 29,'-1'-2,"1"1,-1 0,1 0,-1 0,0 0,1 0,-1 0,0 0,0 0,0 0,0 0,0 0,1 0,-2 1,1-1,0 0,0 1,0-1,0 1,0-1,0 1,-1-1,1 1,0 0,0 0,-1 0,1 0,0 0,-3 0,-38 0,30 2,0 1,1 0,0 1,-1 0,1 1,1 0,-1 0,1 1,0 1,-17 13,24-17,0 0,0 0,0 0,0 0,0 0,0 1,1-1,0 1,0-1,0 1,0 0,0 0,1 0,-1 0,1 0,0 0,1 0,-1 1,1-1,0 0,0 0,0 1,0-1,1 0,-1 0,1 1,0-1,1 0,-1 0,1 0,0 0,0-1,2 5,3 1,0 0,1 0,0-1,0 0,0-1,1 0,1 0,-1 0,1-2,0 1,0-1,1 0,-1-1,16 3,-19-4,1-1,0-1,-1 1,1-1,0-1,0 1,0-1,0-1,0 0,0 0,-1 0,1-1,0 0,-1-1,1 1,-1-1,0-1,0 0,0 0,-1 0,11-9,-13 9,0-1,0 0,0 0,-1 0,0 0,0 0,0-1,-1 0,0 1,0-1,0 0,-1 0,0 0,0 0,0 0,-1 0,0 0,0 0,0-1,-1 1,0 0,0 0,-3-8,1 7,1 0,-1 0,0 0,0 0,-1 1,0-1,0 1,0 0,-1 0,0 0,0 1,-1 0,1 0,-1 0,0 1,0 0,-1 0,-12-6,-21 0,-1 3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6:33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263 21,'-13'0,"-1"-2,1 0,-17-4,24 4,0 0,0 0,0 1,0 0,0 0,0 0,-1 1,1 0,0 0,0 0,0 1,0 0,0 1,0-1,0 1,0 0,0 0,1 1,-1 0,-6 4,6-2,1 0,0 1,0 0,0 0,1 0,0 0,0 1,0-1,1 1,0 0,0 0,1 1,0-1,0 0,1 1,0-1,0 1,0-1,2 14,-1-11,1-1,0 1,0-1,1 1,0-1,1 0,0 0,0 0,1 0,0-1,1 1,0-1,0 0,0 0,10 9,-8-11,1 0,-1 0,1-1,1 0,-1-1,1 1,0-2,0 1,0-1,0-1,0 1,1-2,-1 1,1-1,-1-1,1 0,0 0,-1-1,1 0,-1 0,1-1,-1-1,14-5,-15 5,0 0,0-1,-1 0,0 0,1 0,-2-1,1-1,-1 1,1-1,-1 0,-1 0,0-1,1 0,-2 1,1-2,-1 1,0-1,-1 1,0-1,0 0,0 0,-1 0,-1-1,1 1,-1 0,-1-1,1-9,-2 11,0 1,0-1,0 1,0 0,-1 0,0 0,-1 0,1 0,-1 0,0 0,-1 1,1-1,-1 1,0 0,-1 0,1 1,-1-1,0 1,-8-6,6 6,-1-1,0 1,0 0,0 0,0 1,-1 0,1 1,-1-1,0 2,1-1,-1 1,0 1,-14 0,-17 5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6:34.5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185 19,'0'-1,"-1"0,1 0,-1 0,1 0,-1 0,1 0,-1 0,1 1,-1-1,0 0,0 0,1 0,-1 0,0 1,0-1,0 0,0 1,0-1,0 1,0-1,0 1,0 0,0-1,0 1,0 0,0-1,0 1,0 0,0 0,0 0,-1 0,1 0,0 1,-1-1,-40 6,35-3,0 0,1 1,0 0,-1 0,1 1,1 0,-1 0,1 0,0 1,0-1,0 1,1 1,0-1,0 0,1 1,-1 0,1 0,1 0,-3 12,1-8,2 0,0 0,0 0,1 0,0 1,1-1,0 1,1-1,0 0,1 0,0 1,6 16,-4-21,0-1,0 0,0 0,1 0,0 0,0-1,1 0,-1 0,1 0,0-1,1 0,-1 0,1 0,-1-1,1 0,11 3,-4-1,0-1,0 0,0-2,1 1,-1-2,1 0,23-1,-31-1,1 0,0-1,-1 0,1-1,-1 1,0-1,0-1,0 0,0 1,-1-2,1 1,-1-1,0 0,-1 0,1-1,-1 0,0 0,-1 0,1 0,-1-1,0 0,4-11,-4 9,0-1,-1 1,0-1,-1 0,0 0,-1 0,0 0,0 0,-1 0,0 0,-1 0,0 0,-1 0,0 0,-1 0,0 1,-4-12,3 15,1 0,-1 0,0 0,0 0,-1 1,0 0,0 0,0 0,0 1,-1-1,0 1,0 1,0-1,0 1,0 0,-1 0,1 1,-1 0,0 0,0 1,-7-2,4 2,-1 0,1 1,0 0,-1 0,1 1,0 1,0 0,-1 0,2 1,-1 0,0 1,0 0,-13 8,-15 14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6:35.5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155 26,'-22'-8,"20"7,0 0,0 0,1 1,-1-1,0 0,0 1,0-1,0 1,0-1,0 1,0 0,0 0,0 0,-3 0,0 2,0-1,-1 1,1 0,0 1,0-1,0 1,1 0,-1 0,0 0,1 1,0 0,0 0,0 0,1 0,-1 1,1-1,0 1,0 0,1 0,-1 0,1 0,0 0,0 0,1 1,0-1,0 1,-1 7,1-5,0-1,1 0,-1 1,2-1,-1 1,1-1,0 1,0-1,1 0,0 1,0-1,1 0,0 0,0-1,1 1,-1-1,1 1,1-1,-1 0,7 6,-2-6,0 0,0 0,1 0,-1-1,1-1,1 1,-1-2,0 1,1-2,0 1,0-1,-1-1,1 0,0-1,0 0,0 0,0-1,12-3,-16 3,-1-1,0 1,1-1,-1-1,0 1,0-1,0 0,0-1,-1 1,1-1,-1 0,0-1,0 1,0-1,-1 0,1 0,-1-1,-1 1,1-1,-1 1,0-1,0-1,-1 1,1 0,-1 0,-1-1,1 1,-1-1,0 0,-1-9,1 8,-1 1,0 0,-1 0,0 0,0 0,0 0,-1 0,0 0,0 0,-1 0,0 1,0-1,0 1,-1 0,0 0,0 0,-1 1,0-1,0 1,0 0,0 0,-1 1,0 0,1 0,-2 0,1 1,0-1,-1 2,0-1,1 1,-1 0,0 0,0 1,0 0,-1 0,1 0,0 1,-10 1,-37 6,5 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7.0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1,'0'4,"4"2,2 4,0 5,-2 3,4 13,-1 9,0 2,-3-2,-1-3,-1-12,-1-11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6:36.7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21,'-1'-1,"1"0,-1-1,1 1,-1 0,1 0,-1 0,0 0,0 0,0 0,1 0,-1 0,0 1,0-1,0 0,0 0,-1 1,1-1,0 0,0 1,0 0,0-1,-1 1,1 0,0-1,0 1,-1 0,1 0,0 0,0 0,-1 0,1 0,0 0,-2 1,-44 4,41-4,0 1,0-1,0 1,0 1,1-1,-1 1,1-1,-1 2,1-1,0 1,0-1,0 1,1 1,0-1,-1 1,1-1,1 1,-1 0,1 1,0-1,0 1,0-1,1 1,0 0,0 0,1 0,-1 0,1 0,0 0,1 12,0-8,1 0,0 0,1 0,0 0,0 0,1 0,0 0,1-1,0 0,1 0,0 0,0 0,1-1,0 1,0-2,1 1,0-1,10 8,-13-11,0 0,1-1,-1 0,1 0,0 0,0-1,0 0,0 0,0 0,1 0,-1-1,1 0,-1 0,1 0,-1-1,1 0,-1 0,1 0,-1-1,1 0,-1 0,0 0,1-1,-1 1,0-1,0-1,0 1,0-1,0 0,-1 0,1 0,-1 0,0-1,0 0,0 0,0 0,-1 0,1-1,-1 1,0-1,-1 0,5-9,-4 8,-1 0,0 1,1-1,-2-1,1 1,-1 0,0 0,0 0,-1-1,0 1,0 0,0-1,-1 1,0 0,0 0,-1-1,1 1,-1 0,-1 0,1 1,-1-1,0 0,-6-7,3 6,0 0,0 0,-1 0,0 1,0 1,0-1,-1 1,0 0,0 1,0 0,-1 0,1 0,-1 2,0-1,-14-2,-5 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6:37.6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214 76,'0'-1,"-1"-1,1 0,-1 1,0-1,1 1,-1-1,0 1,0-1,0 1,0 0,0-1,-1 1,1 0,0 0,0 0,-1 0,1 0,-1 0,1 0,-1 0,1 1,-1-1,-3 0,-39-9,39 10,-1 0,0 0,0 1,1 0,-1 0,0 0,1 1,-1 0,1 0,0 0,-1 1,1 0,0 0,1 0,-1 0,0 1,1 0,0 0,0 0,0 0,0 1,1-1,0 1,0 0,0 0,0 0,1 1,0-1,-2 10,2-8,1 0,-1 1,2-1,-1 0,1 0,0 1,1-1,0 0,0 0,0 0,1 0,0 0,0 0,1 0,0 0,0-1,1 0,0 1,0-1,0 0,0-1,1 1,8 6,-5-6,-1-1,2 0,-1 0,0-1,1 0,0-1,0 0,0 0,0-1,1 0,-1 0,17 0,-17-2,-1 1,0-2,1 1,-1-1,0-1,0 1,0-2,0 1,0-1,0 0,0 0,-1-1,0 0,0 0,7-6,-10 5,0 1,0-1,0 1,0-1,-1-1,0 1,0 0,-1-1,1 1,-1-1,0 0,-1 0,1 0,-1 0,0 0,-1 0,0 0,1 0,-2 0,1 0,-1 0,0 0,0 0,-1 0,0 0,0 0,-3-6,1 2,0 1,-1 0,0 0,-1 0,0 0,0 1,-1 0,0 0,0 1,0 0,-1 0,-1 1,1 0,-1 0,-12-6,-13 1,1 4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6:38.4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245 27,'-31'-6,"27"5,0 0,0 0,0 1,0-1,0 1,-1 0,1 0,0 0,-5 1,-1 2,0 1,1 0,-1 0,1 1,0 0,0 1,1 0,0 0,0 1,0 0,1 0,0 1,0 0,1 0,0 1,1-1,-1 1,2 1,-6 12,8-16,0 0,0 1,0 0,1-1,0 1,0 0,0 0,1-1,0 1,1 0,-1 0,1-1,3 9,-3-10,1 0,1 0,-1 0,1 0,0-1,0 1,0-1,1 0,0 0,-1 0,1 0,1-1,-1 1,0-1,1 0,0 0,0-1,6 3,-1-1,0-1,0 0,0-1,0 0,0 0,0-1,0-1,0 0,1 0,-1-1,0 0,0-1,0 0,0 0,15-7,-20 7,1 0,-1 0,1-1,-1 0,0 0,0-1,-1 1,1-1,-1 0,1-1,-1 1,0-1,-1 1,1-1,-1 0,0-1,0 1,-1 0,0-1,0 1,0-1,0 0,-1 0,0 0,0 0,-1 0,1-8,-2 5,0-1,-1 1,0 0,0-1,-1 1,0 1,-1-1,0 0,0 1,0 0,-1 0,-1 0,0 0,0 1,0 0,0 0,-1 1,-1 0,1 0,-1 1,0-1,0 2,0-1,-1 1,-15-5,-16-3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6:39.5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251 29,'-19'0,"-1"0,1 1,0 1,0 1,-34 10,47-11,0 0,1 1,-1 0,0 0,1 0,0 1,0 0,0 0,0 0,0 0,1 1,0 0,0 0,0 0,1 0,0 1,0-1,0 1,1 0,-1 0,-1 10,2-12,1 1,0 0,0-1,1 1,-1 0,1-1,0 1,1 0,-1 0,1-1,0 1,0 0,0-1,0 1,1-1,0 1,0-1,0 0,1 0,-1 0,1 0,0 0,0-1,0 1,0-1,1 0,0 0,-1 0,7 4,-2-3,0 0,0-1,0 0,0 0,1-1,-1 0,1 0,-1-1,1 0,0-1,-1 1,1-2,0 1,-1-1,11-3,-10 2,1-1,-1 0,0 0,0-1,0 0,0-1,-1 0,1 0,-1-1,-1 0,13-12,-17 14,0 1,-1-1,1 1,-1-1,0 0,0 0,0 0,-1 0,1-1,-1 1,0 0,0-1,-1 1,1 0,-1-1,0 1,0-1,0 1,-1-1,0 1,0 0,0-1,0 1,-1 0,1 0,-1 0,-4-6,1 1,0 1,-1 0,-1 0,1 0,-1 1,0 0,-1 0,0 1,0 0,0 0,-1 1,0 0,0 0,0 1,0 1,-1-1,0 1,1 1,-1 0,0 0,0 1,0 1,0-1,-12 2,-28 3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30.6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255 25,'0'-1,"0"0,-1 1,1-1,0 0,-1 0,1 0,-1 0,1 0,-1 1,0-1,1 0,-1 1,0-1,1 0,-1 1,0-1,0 1,0-1,0 1,1-1,-1 1,0-1,0 1,0 0,0 0,0 0,-2-1,-31-3,29 3,-8 0,-1 0,1 0,0 1,0 1,0 0,0 1,-17 4,26-4,0-1,0 1,0 0,0 1,0-1,0 0,1 1,-1 0,1 0,0 0,0 1,0-1,0 1,0-1,1 1,0 0,-1 0,1 0,1 0,-1 1,1-1,0 0,0 1,-1 7,1-2,0 0,1 1,0-1,1 0,0 0,1 0,0 1,0-1,1-1,0 1,1 0,0-1,1 0,0 0,0 0,1 0,0-1,0 0,1 0,0-1,1 0,0 0,0-1,0 1,15 7,-15-9,1-1,-1 1,0-2,1 1,0-1,0-1,0 1,0-1,0-1,0 0,1 0,-1-1,0 0,1-1,-1 0,0 0,0-1,0 0,0-1,0 0,0 0,-1-1,1 0,-1 0,0-1,0 0,-1-1,12-10,-14 10,0 0,0-1,0 0,-1 0,0 0,-1 0,0-1,0 0,0 1,-1-1,0 0,1-15,-1 8,-1 1,-1-1,0 1,-1-1,-1 1,-5-22,6 32,-1 0,1 0,-1 0,0 1,0-1,-1 0,1 1,-1 0,1-1,-1 1,0 0,0 0,-1 1,1-1,-1 1,1-1,-1 1,0 0,0 1,-6-3,0 1,1 0,0 1,-1 1,1-1,-1 1,1 1,-1 0,-10 1,-8 3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33.2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189 30,'0'-1,"0"0,-1 0,1 0,0 0,-1 0,1 0,-1 1,1-1,-1 0,1 0,-1 1,0-1,1 0,-1 0,0 1,0-1,1 1,-1-1,0 1,0-1,0 1,0-1,0 1,0 0,0 0,1-1,-1 1,0 0,0 0,0 0,0 0,0 0,0 0,0 0,0 0,0 1,0-1,0 0,-1 1,-40 10,35-7,-1-1,1 1,1 1,-1-1,1 1,-1 0,1 1,1 0,-1 0,1 0,0 0,1 1,-1-1,1 1,0 1,-3 8,4-6,-1 1,2 0,-1 0,1 0,1 0,0 0,1 1,0-1,0 0,1 0,3 12,-2-13,1 1,0-1,1 0,0 0,0 0,1-1,0 1,1-1,0-1,0 1,12 12,-12-16,0 0,0 0,0 0,0-1,1 0,0 0,0-1,0 0,0 0,0-1,1 1,-1-2,1 1,0-1,-1 0,16 0,-15-2,0 0,0-1,0 0,-1 0,1-1,-1 1,1-2,-1 1,0-1,0 0,0 0,-1-1,0 0,0 0,0-1,0 0,-1 0,0 0,0 0,6-12,-6 10,0 0,-1 0,0 0,-1-1,0 0,0 1,-1-1,0 0,-1 0,0 0,0 0,-1-1,0 1,0 0,-1 0,0 0,-5-16,1 13,-1 0,0 0,-1 0,0 1,0 0,-1 0,-1 1,0 0,-1 0,-18-14,22 19,-1 0,0 0,-1 0,1 1,-1 0,0 1,0-1,0 2,0-1,-1 1,1 0,-1 1,1 0,-1 0,0 1,1 0,-15 2,5 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32.1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309 34,'-53'-20,"44"18,-1 1,1 1,0-1,0 1,-1 1,1 0,0 0,0 1,0 0,0 0,0 1,0 0,1 1,-1 0,1 0,0 1,0 0,1 1,-1-1,1 1,0 1,1-1,0 1,0 0,0 1,1-1,0 1,0 0,1 1,0-1,1 1,0-1,0 1,-2 11,3-11,1-1,0 1,0-1,1 1,0 0,0-1,1 1,0-1,0 1,1-1,0 1,1-1,0 0,0 0,1 0,0-1,9 14,-6-13,0 0,0-1,1 0,0 0,0-1,0 0,1 0,0-1,0 0,1-1,-1 0,1 0,0-1,15 3,-13-3,1-1,-1 0,1-1,-1 0,1-1,-1-1,1 1,-1-2,1 0,-1-1,0 0,0 0,0-2,0 1,-1-1,1-1,-1 0,-1-1,1 0,-1-1,-1 0,1 0,10-12,-16 14,1 0,0 0,-1 0,0-1,-1 1,1-1,-1 0,-1 0,1 0,-1-1,2-11,-2 7,-1 0,0-1,-1 0,0 1,-1-1,0 1,-4-15,3 18,-1 0,1 1,-2-1,1 0,-1 1,0 0,-1 0,0 0,-12-13,13 17,0 0,0 0,0 1,0-1,-1 1,0 1,1-1,-1 0,0 1,-1 0,1 0,0 1,0-1,-1 1,1 1,-1-1,-6 0,-38 7,1 6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34.2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293 117,'-4'-3,"0"1,0-1,0 1,-1 0,1 0,0 0,-1 0,0 1,1 0,-1 0,0 0,0 0,-9 1,1 0,1 0,-1 1,1 1,-15 3,18-2,1 0,-1 1,1 0,0 0,1 1,-1 0,1 0,0 1,0 0,1 0,-1 1,2 0,-1 0,1 0,0 1,0 0,1 0,0 0,0 0,1 1,0-1,1 1,0 0,0 0,1 0,0 0,0 0,1 0,0 0,1 0,0 0,0 0,1 0,1 0,-1-1,8 16,-6-18,0 0,0-1,1 0,0 0,0 0,0 0,0-1,1 0,0 0,0-1,0 1,0-1,1 0,-1-1,1 0,11 3,4 0,0-2,0 0,39 1,-52-4,-1 0,0-1,1 0,-1 0,0 0,0-1,0 0,0-1,0 0,0 0,-1-1,1 0,-1 0,0-1,0 0,-1 0,1 0,-1-1,8-10,-9 9,0-1,0 0,-1-1,0 1,-1-1,0 0,0 1,-1-1,0-1,-1 1,0 0,0 0,-1-1,0 1,0 0,-1 0,-3-13,2 9,-1 0,-1 1,0 0,0 0,-2 0,1 0,-1 1,-1-1,0 2,-1-1,0 1,-11-11,11 13,0 1,0 1,-1 0,0 0,-1 0,1 1,-1 1,0 0,0 0,-1 1,1 0,-1 0,1 1,-1 1,-11 0,-20 1,4 2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49.235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185 25,'0'0,"0"1,1-1,-1 0,0 0,0 0,1 0,-1 0,0 0,0 0,1 0,-1 0,0 0,0 0,1 0,-1 0,0 0,1 0,-1 0,0 0,0 0,1 0,-1 0,0 0,0 0,1 0,-1 0,0-1,0 1,0 0,1 0,-1 0,0 0,0-1,0 1,1 0,-1 0,0 0,0-1,0 1,0 0,0 0,0-1,1 1,-1 0,0 0,0-1,0 1,0 0,0-1,0 1,0 0,0 0,0-1,0 1,0 0,0 0,-1-1,1 1,0 0,0 0,0-1,0 1,-16-11,7 9,1 1,-1 0,0 0,1 1,-1 0,0 0,0 1,1 0,-1 1,1 0,-1 0,-8 4,14-5,1 0,-1 1,0-1,0 1,1-1,-1 1,1 0,0 0,0 0,-1 1,1-1,0 0,1 1,-1-1,0 1,1 0,0 0,-1-1,1 1,0 0,0 0,1 0,-1 0,1 0,-1 0,1 0,0 1,0-1,0 0,1 0,-1 0,1 0,-1 0,1 0,0 0,3 4,-1-1,0 0,0-1,1 1,0-1,0 0,0 0,1-1,-1 1,1-1,0 0,1 0,-1 0,1-1,-1 0,1 0,0-1,0 1,13 2,-14-3,-1-1,1 0,0 0,-1 0,1-1,0 1,0-1,0 0,-1 0,1-1,0 0,0 0,-1 0,1 0,0-1,-1 1,1-1,-1 0,0-1,0 1,0-1,0 1,0-1,0-1,5-5,-8 8,0 0,0 0,0 0,-1-1,1 1,0 0,0 0,-1-1,1 1,-1 0,1-1,-1 1,0 0,0-1,1 1,-1-1,0 1,0-1,0 1,0 0,-1-1,1 1,0-1,-1 1,0-3,0 3,-1-1,1 1,-1-1,1 1,-1 0,0 0,1-1,-1 1,0 0,0 1,0-1,0 0,1 0,-1 1,-4-1,-1 0,-1 0,1 0,0 1,-1 0,1 0,-1 1,1 0,0 0,-8 3,13-4,0 0,0 1,0 0,1-1,-1 1,0 0,1 0,-1 0,1 0,-1 0,1 0,-1 0,1 1,0-1,0 0,-1 1,1-1,0 1,0-1,0 1,1 0,-1-1,0 1,1 0,-1 0,1-1,-1 1,1 0,0 0,0 0,0 0,0 0,0-1,0 1,1 3,0-3,0-1,1 1,-1 0,0-1,1 1,-1-1,1 1,-1-1,1 0,0 1,-1-1,1 0,0 0,0-1,0 1,0 0,0 0,0-1,0 0,0 1,0-1,0 0,0 0,0 0,1 0,-1 0,0 0,0-1,0 1,0-1,3-1,-1 1,0-1,0 0,-1 0,1 0,0 0,-1-1,1 0,-1 1,0-1,0-1,0 1,4-5,-7 7,1 0,0 0,0 0,-1 0,1 0,0 0,-1 0,1 0,-1 0,0 0,1-1,-1 1,0 0,0 0,0 0,1 0,-1-1,-1 1,1 0,0 0,0 0,0-1,0 1,-1 0,1 0,-1 0,1 0,-1 0,1 0,-1 0,0 0,1 0,-1 0,0 0,0 0,1 0,-1 0,0 1,0-1,0 0,0 1,0-1,0 1,0-1,-1 1,1-1,0 1,-2 0,0-1,0 0,-1 1,1 0,-1 0,1 0,-1 0,1 1,-1-1,1 1,-1 0,1 0,0 0,-1 0,1 1,0-1,-4 3,5-3,0 0,0 0,1 0,-1 1,0-1,1 0,-1 1,0-1,1 1,0-1,-1 1,1 0,0-1,0 1,0 0,0 0,0 0,0 0,1 0,-1 0,1 0,-1 0,1 0,0 0,0 0,-1 0,2 4,-1-5,1 0,0 0,0 0,-1 0,1 0,0 0,0 0,0 0,0 0,0 0,0 0,0-1,0 1,1 0,-1-1,0 1,0-1,1 1,-1-1,0 0,0 1,1-1,-1 0,0 0,1 0,-1 0,0 0,1 0,-1 0,0-1,1 1,-1 0,0-1,1 1,-1-1,1 0,6-2,-1 1,1-1,-1-1,13-7,-18 10,1-1,-1 0,0 1,1-1,-1 0,0-1,0 1,0 0,0-1,-1 1,1-1,-1 1,1-1,-1 0,0 1,0-1,0 0,0-5,-1 7,0 0,0 0,0 0,0 0,0 0,-1 0,1 0,0 0,-1 0,1 0,-1 0,1 0,-1 0,0 0,1 0,-1 0,0 0,0 0,-1-1,0 1,-1 0,1-1,-1 1,1 0,-1 0,0 0,1 0,-1 1,0-1,-5 0,0 1,0 1,1-1,-1 1,0 1,0-1,1 1,-10 4,15-6,0 1,0-1,0 1,0 0,1 0,-1-1,0 1,0 0,0 1,1-1,-1 0,1 0,-1 1,1-1,-1 1,1-1,0 1,-1 0,1-1,0 1,0 0,1 0,-1 0,0 0,0 0,1-1,0 1,-1 1,1-1,0 0,0 3,1-3,-1 0,1-1,0 1,0-1,0 1,1-1,-1 1,0-1,1 0,-1 1,1-1,-1 0,1 0,-1 0,1 0,0 0,-1-1,1 1,0 0,0-1,0 1,-1-1,1 0,0 0,0 0,0 0,0 0,0 0,0 0,-1 0,4-1,2 0,0 0,0-1,0 1,0-1,0-1,13-5,-16 5,-1 0,1 1,0-1,-1-1,0 1,0 0,0-1,0 0,0 0,-1 0,0 0,0 0,0 0,0 0,-1-1,1 1,-1-1,0 1,0-6,-1 7,0 1,0 0,0 0,0 0,0-1,-1 1,1 0,-1 0,0 0,0 0,1 0,-1 0,0 0,-1 0,1 0,0 0,-1 1,1-1,-1 0,1 1,-1-1,1 1,-1 0,0-1,0 1,0 0,0 0,0 0,0 1,0-1,0 0,0 1,-1-1,1 1,0 0,0 0,0-1,-1 1,1 1,0-1,-4 1,0 0,-1 0,0 0,0 1,0 0,1 0,-1 0,1 1,0 0,0 0,0 1,0 0,0 0,1 0,-9 9,12-10,-1-1,1 1,0-1,0 1,0 0,0 0,1 0,-1 0,1 0,-1 0,1 0,0 0,1 1,-1-1,0 0,1 1,0-1,0 0,0 1,0-1,0 0,1 1,-1-1,1 0,0 1,0-1,0 0,1 0,-1 0,1 0,-1 0,3 3,-1-3,0-1,-1 1,1 0,0-1,1 0,-1 0,0 0,1 0,-1 0,1-1,-1 1,1-1,0 0,-1 0,1 0,0-1,0 1,0-1,0 0,0 0,0 0,4-1,-5 0,0 1,1-1,-1 1,0-1,0 0,1 0,-1-1,0 1,0-1,-1 1,1-1,0 0,0 0,-1 0,1 0,-1-1,0 1,1-1,-1 0,-1 1,1-1,0 0,-1 0,1 0,1-6,-2 7,-1 0,0 0,0 1,0-1,0 0,0 0,0 0,-1 0,1 0,-1 1,1-1,-1 0,0 0,1 0,-1 1,0-1,0 1,0-1,0 1,-1-1,1 1,0-1,-1 1,1 0,-1 0,1 0,-1 0,1 0,-1 0,0 0,0 0,1 1,-1-1,0 1,0-1,0 1,0 0,1-1,-4 1,-1-1,1 1,0-1,0 1,-1 0,1 1,0-1,-1 1,1 0,0 0,0 0,0 1,0 0,-7 3,9-3,1 0,-1 0,0 0,1 0,0 1,-1-1,1 0,0 1,0 0,0-1,1 1,-1 0,1 0,-1 0,1 0,0 0,0 0,1 0,-1 1,0-1,1 0,0 0,0 1,0-1,0 0,1 1,-1-1,2 5,-1-5,1 0,0 0,-1 0,1-1,0 1,0 0,0-1,0 0,1 0,-1 1,1-1,-1-1,1 1,0 0,0-1,-1 1,1-1,0 0,0 0,1 0,-1 0,0-1,0 1,0-1,0 0,1 0,-1 0,0 0,3-1,1 0,-1 0,0-1,0 0,-1 0,1-1,0 1,-1-1,1 0,-1-1,0 1,0-1,7-7,-10 9,0 1,-1-1,1 0,0 0,-1 0,1 0,-1 0,0 0,0 0,0 0,0 0,0 0,0-1,0 1,-1 0,1-1,-1 1,0-1,0 1,0 0,0-1,0 1,0-1,0 1,-1 0,1-1,-1 1,0 0,0-1,0 1,0 0,0 0,0 0,-3-3,2 3,0 1,0-1,0 0,0 1,0 0,-1 0,1-1,0 1,-1 1,1-1,-1 0,1 1,-1-1,1 1,-1 0,0-1,1 1,-1 1,1-1,-1 0,0 1,1-1,-1 1,1 0,-1-1,1 1,-4 3,-1-1,0 0,1 0,-1 1,1 0,0 1,0-1,0 1,-7 8,10-9,0 0,0 1,1 0,-1-1,1 1,0 0,0 0,1 0,-1 0,1 0,0 1,1-1,-1 0,1 1,0-1,0 0,1 0,2 11,-3-13,1-1,0 1,0 0,0-1,1 1,-1-1,1 0,-1 1,1-1,0 0,0 0,0 0,0 0,0-1,0 1,0 0,1-1,-1 1,1-1,-1 0,1 0,-1 0,1 0,0 0,0-1,-1 1,1-1,0 0,0 0,-1 0,1 0,0 0,0-1,0 1,-1-1,1 1,3-2,0 0,-1-1,1 1,0-1,-1 0,1 0,-1 0,0-1,0 0,0 0,-1 0,1-1,-1 1,4-7,-6 9,0 0,-1-1,1 1,-1 0,0-1,1 1,-1-1,0 0,-1 1,1-1,0 0,-1 1,0-1,1 0,-1 0,0 1,0-1,-1 0,1 0,0 1,-1-1,0 0,0 1,0-1,0 1,0-1,0 1,0-1,-1 1,1 0,-1-1,-2-1,0 1,0 1,0-1,-1 1,1 0,0 0,-1 1,1-1,-1 1,0 0,1 0,-1 1,0-1,0 1,1 0,-1 1,0-1,1 1,-1 0,0 0,1 0,-1 0,-7 4,7-3,1-1,0 1,-1-1,1 2,0-1,0 0,0 1,0-1,0 1,0 0,1 1,-1-1,1 0,0 1,0 0,1 0,-1 0,1 0,0 0,0 1,0-1,-2 8,4-10,-1 0,1 0,0 0,0 0,1 0,-1 0,0-1,1 1,-1 0,1 0,-1 0,1-1,0 1,0 0,0-1,0 1,0-1,0 1,0-1,0 1,1-1,1 2,0-1,-1-1,1 1,0-1,0 0,0 0,1 0,-1 0,0 0,0-1,0 0,1 1,2-1,2 0,0-1,-1 0,1 0,-1 0,1-1,-1 0,0-1,1 0,-1 0,8-5,-12 6,0 0,1 0,-1-1,0 0,-1 0,1 0,0 0,-1 0,0 0,0-1,0 1,0-1,0 1,-1-1,1 0,-1 1,0-1,0 0,-1 0,1 0,-1 0,0-7,0 8,-1 0,0 1,0-1,0 0,0 0,-1 1,1-1,-1 1,0-1,1 1,-1 0,0 0,-1 0,1 0,0 0,0 0,-1 0,1 1,-1-1,1 1,-1 0,0 0,0 0,1 0,-1 0,0 1,0-1,0 1,0 0,0-1,-3 2,-2-1,1 0,-1 0,1 1,0 0,-1 0,1 1,-8 3,13-5,0 1,0 0,0 0,0 0,0 0,0 0,0 0,0 0,0 0,1 1,-1-1,0 1,1 0,-1-1,1 1,0 0,-1 0,1 0,0 0,0 0,0 0,0 0,1 0,-1 0,1 0,-1 5,1-5,0-1,0 1,1 0,-1-1,1 1,-1 0,1-1,-1 1,1-1,0 0,0 1,0-1,0 1,0-1,0 0,0 0,1 0,-1 0,0 0,1 0,-1 0,0 0,1 0,-1 0,1-1,-1 1,1-1,0 1,-1-1,1 0,0 1,-1-1,1 0,0 0,-1 0,3-1,2 1,1 0,-1 0,1-1,-1 0,0-1,1 1,-1-1,7-3,-7 2,0-1,-1 1,1-1,-1 0,0-1,-1 1,1-1,-1 0,1 0,-2 0,7-10,-9 13,0 0,0 0,0 0,0 0,-1-1,1 1,0 0,-1 0,0-1,1 1,-1 0,0-1,0 1,-1 0,1-1,0 1,-1 0,1-1,-1 1,0 0,0 0,0 0,0 0,0 0,0 0,0 0,-1 0,1 0,-1 0,1 1,-1-1,0 0,0 1,0 0,-3-3,-1 2,1 0,-1-1,0 2,0-1,0 1,0 0,0 0,-1 1,1-1,0 1,0 1,0-1,0 1,0 0,0 1,-12 3,12-3,0 0,0 0,0 1,0 0,0 0,1 0,-1 0,1 1,0 0,0 0,1 1,-1-1,1 1,0 0,0 0,-4 7,7-10,0 0,1 0,-1-1,0 1,1 0,0 0,-1 0,1 0,0 0,0 0,0 0,0 0,0 0,1 0,-1 0,1 0,-1-1,1 1,-1 0,1 0,0 0,0-1,0 1,0 0,0-1,1 1,-1-1,0 1,1-1,-1 0,1 0,-1 1,1-1,0 0,-1 0,1 0,0-1,0 1,0 0,-1-1,1 1,0-1,3 1,5 1,-1 0,1-1,0 0,-1 0,1-1,0 0,13-2,-18 0,1 1,-1 0,0-1,0 0,0 0,0-1,0 1,0-1,-1 0,6-5,-9 7,0 0,0 0,0 0,0 0,0-1,0 1,0 0,0 0,-1-1,1 1,0 0,-1-1,1 1,-1-1,0 1,1-1,-1 1,0-1,0 1,0-1,0 1,0-1,0 1,-1-1,1 1,0-1,-1 1,1-1,-1 1,0 0,1-1,-1 1,0 0,0 0,0-1,0 1,0 0,0 0,0 0,0 0,-1-1,-3-1,0 0,0 0,0 0,-1 1,1 0,0 0,-1 0,0 0,1 1,-1 0,0 1,1-1,-1 1,0 0,0 0,1 1,-1 0,-6 1,9-2,-1 1,1-1,-1 1,1 0,0 0,-1 0,1 0,0 1,0-1,0 1,0 0,0 0,0 0,1 0,-1 1,1-1,-1 1,1-1,0 1,0 0,0 0,0 0,1 0,-1 0,1 0,0 0,0 0,0 1,0-1,1 1,-1 3,1-4,0-1,0 1,0-1,1 0,-1 1,1-1,0 0,0 1,0-1,0 0,0 0,0 0,0 0,1 0,-1 0,1 0,0 0,-1 0,1-1,0 1,0-1,0 0,0 1,0-1,0 0,5 2,-2-2,0 1,1-1,-1-1,0 1,0-1,1 1,-1-1,0-1,1 1,-1-1,0 0,7-2,-8 2,0 0,0-1,0 1,-1-1,1 0,0 0,-1 0,1-1,-1 1,0-1,0 0,0 0,0 0,0 0,2-5,-4 6,0-1,0 1,0 0,0-1,-1 1,1-1,-1 1,0-1,0 0,0 1,0-1,0 1,-1-1,1 1,-1-1,1 1,-1-1,0 1,0-1,0 1,0 0,-1 0,1 0,0-1,-1 1,0 0,-2-2,-12-11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15.46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7.4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 68,'-4'-4,"-1"-6,-1-5,2-5,1 2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17.20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43.34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235 116,'0'-1,"-1"0,1 0,-1 0,1 0,-1-1,1 1,-1 1,0-1,0 0,0 0,1 0,-1 0,0 0,0 1,0-1,0 0,0 1,0-1,0 1,-1-1,1 1,0 0,0-1,0 1,0 0,-1 0,0 0,-39-5,36 5,-8-4,21-3,25-7,-28 12,-22 7,-2 4,14-4,15-1,-9-4,0 0,-1 0,1 0,0 0,0 0,0 0,0 0,0 0,0 0,0 0,-1-1,1 1,0 0,0 0,0-1,0 1,-1-1,1 1,0-1,0 1,-1-1,1 1,0-1,-1 0,1 1,-1-1,1 0,-1 0,1 1,-1-1,1 0,-1 0,0 0,0 1,1-1,-1 0,0 0,0 0,0 0,0 0,0 0,0 1,0-1,0 0,0 0,0 0,0 0,-1 0,1 0,0 1,-1-1,1 0,-1 0,1 1,0-1,-1 0,0 0,1 1,-1-1,1 0,-1 1,0-1,0 1,1-1,-1 1,-1-1,-35-8,35 9,1 0,-1 0,1 0,-1 0,1 0,-1 0,1 0,-1 1,1-1,-1 1,1-1,-1 1,1-1,-1 1,1 0,0 0,0-1,-1 1,1 0,0 0,-2 3,3-4,0 1,-1 0,1-1,0 1,0 0,0 0,0-1,0 1,0 0,0 0,0-1,0 1,0 0,0 0,1-1,-1 1,0 0,0 0,1-1,-1 1,1-1,-1 1,0 0,1-1,-1 1,1-1,-1 1,1-1,0 1,-1-1,1 1,-1-1,1 1,0-1,0 0,-1 0,1 1,0-1,-1 0,1 0,0 0,0 0,1 0,35 6,-36-6,0 0,0 0,0 0,0 0,0 0,1 0,-1 0,0-1,0 1,0 0,0-1,0 1,0-1,0 1,-1-1,1 0,0 1,0-1,0 0,0 0,-1 1,1-1,0 0,-1 0,1 0,-1 0,1 0,-1 0,1-1,-1 0,-1 1,1 0,0 0,-1 0,1 0,-1 0,0 0,1 0,-1 0,0 0,1 1,-1-1,0 0,0 0,0 1,0-1,0 0,0 1,0-1,0 1,0-1,0 1,0 0,0-1,0 1,0 0,0 0,-2-1,-1 1,0-1,0 1,1 0,-1 0,0 0,0 0,0 0,0 1,0 0,1 0,-1 0,0 0,1 1,-1-1,1 1,-1 0,1 0,0 0,0 1,-4 2,6-4,0 1,-1 0,1-1,0 1,0 0,0 0,0-1,0 1,0 0,0 0,1 0,-1 0,1 1,-1-1,1 0,0 0,0 0,0 0,0 0,0 0,0 0,1 1,-1-1,1 0,0 0,-1 0,1 0,0 0,0-1,0 1,0 0,1 0,-1-1,0 1,1 0,-1-1,1 0,1 2,3 2,0 0,1-1,-1 0,1 0,-1-1,1 0,0 0,0 0,1-1,-1 0,11 1,-15-2,1 0,-1-1,0 1,1-1,-1 0,1 0,-1 0,0-1,1 1,-1-1,0 0,0 0,1 0,-1 0,0 0,0-1,0 1,0-1,0 0,-1 0,1 0,-1 0,1-1,-1 1,0-1,1 1,2-6,-4 6,0 0,0 0,-1 0,1 0,0 0,-1 0,0 0,1 0,-1 0,0 0,0-1,0 1,0 0,-1 0,1 0,0 0,-1 0,0 0,1 0,-1 0,-1-2,0 1,-1 0,1 0,0 0,-1 0,0 1,0-1,1 1,-2 0,1 0,0 0,-5-3,2 3,-1-1,1 0,-1 1,1 0,-1 1,0 0,0 0,0 0,0 1,1 0,-1 0,-13 2,16-1,1 0,0 0,-1 0,1 1,0-1,0 1,0 0,0 0,0 0,1 0,-1 0,0 0,1 1,0-1,-1 1,1 0,0 0,-1 3,2-4,0 1,0-1,1 1,-1 0,1-1,0 1,-1 0,1-1,1 1,-1 0,0-1,1 1,-1 0,1-1,0 1,-1-1,1 1,2 3,0-2,-1 0,1 0,0 0,0 0,0-1,1 1,-1-1,1 0,0 0,0 0,0 0,0-1,0 0,1 0,-1 0,1 0,-1 0,1-1,0 0,-1 0,1-1,0 1,0-1,0 0,4 0,-3-2,-1 1,0-1,-1 0,1 0,0 0,0-1,-1 1,0-1,1 0,-1-1,0 1,-1-1,1 0,0 1,-1-2,0 1,0 0,0-1,-1 1,0-1,1 0,-2 0,1 0,1-7,-2 9,0 0,0 0,0 0,-1 0,0-1,1 1,-1 0,0 0,0 0,-1 0,1 0,-1 0,0-1,1 1,-1 0,-1 1,1-1,0 0,-1 0,1 0,-1 1,0-1,0 1,0-1,0 1,0 0,-1 0,1 0,-1 0,1 0,-1 1,0-1,0 1,0-1,1 1,-1 0,0 0,-1 0,1 1,-5-1,4 1,0-1,0 1,0 1,0-1,0 1,0-1,0 1,0 0,1 0,-1 1,0-1,1 1,-1 0,1 0,-1 0,1 0,0 1,0-1,0 1,0 0,0 0,1 0,-1 0,1 1,0-1,0 0,0 1,0 0,1-1,0 1,-1 0,1 0,-1 7,1-7,1 0,-1 0,0 0,1 0,0 0,0 0,0 0,1 1,-1-1,1 0,0 0,0 0,1 0,-1-1,1 1,-1 0,1 0,1-1,-1 1,0-1,1 0,-1 0,1 0,0 0,0 0,1-1,-1 1,0-1,1 0,-1 0,1 0,0 0,4 1,-3-2,0 0,0-1,0 0,0 1,0-2,0 1,0-1,0 1,-1-1,1-1,0 1,0-1,-1 1,1-1,-1-1,0 1,1-1,-1 1,0-1,-1-1,1 1,0 0,-1-1,4-4,-4 4,0 1,0-1,-1 1,0-1,1 0,-1 0,-1 0,1 0,-1 0,1 0,-1 0,0-1,0 1,-1 0,0-1,1 1,-1 0,-1-1,1 1,-1 0,1-1,-1 1,-1 0,1-1,0 1,-1 0,-3-5,3 6,0 1,0-1,0 1,0-1,-1 1,1 0,-1 0,1 0,-1 0,0 1,0-1,0 1,0 0,0-1,0 1,0 1,0-1,0 0,-1 1,1-1,0 1,0 0,-1 0,1 1,0-1,0 1,0-1,-1 1,1 0,0 0,0 0,0 1,-3 1,-1 0,0 1,0 0,1 0,-1 1,1 0,0 0,0 0,1 1,0 0,-1 0,2 0,-8 12,11-15,-1-1,1 1,0 0,0 0,0 1,0-1,0 0,0 0,1 0,0 0,0 1,0-1,0 0,0 0,0 1,1-1,0 0,0 0,0 0,0 0,0 0,0 0,1 0,-1 0,1-1,0 1,2 3,-1-4,-1-1,1 1,-1 0,1-1,0 0,0 1,0-1,-1 0,1 0,0-1,0 1,0-1,0 1,0-1,1 0,-1 0,0 0,0-1,0 1,0-1,0 1,0-1,0 0,-1 0,1 0,0-1,0 1,4-4,-5 4,1 0,-1 0,0-1,1 1,-1-1,0 1,0-1,0 1,0-1,-1 0,1 0,0 0,-1 0,1 0,-1-1,0 1,0 0,0-1,0 1,0-1,0 1,-1-1,1 1,-1-1,0 1,1-1,-1 1,0-1,-1 0,1 1,0-1,-1 1,0-1,1 1,-1-1,0 1,0 0,0-1,-1 1,1 0,0 0,-3-3,0 1,1 0,-1 1,1-1,-1 1,0 0,0 1,0-1,-1 1,1-1,-1 1,1 1,-1-1,0 0,1 1,-1 0,0 0,0 1,0 0,0-1,0 1,0 1,-6 0,6 0,1 0,-1 1,1-1,0 1,-1 0,1 0,0 1,0-1,1 1,-1-1,1 1,-1 1,1-1,0 0,0 1,0-1,0 1,1 0,0 0,-1 0,1 0,1 1,-1-1,1 0,-2 6,3-6,0 0,-1-1,2 1,-1 0,0-1,1 1,-1 0,1-1,0 1,0-1,1 1,-1-1,1 0,-1 0,1 1,0-1,0 0,1 0,-1-1,0 1,1 0,0-1,0 0,0 0,0 1,0-2,0 1,0 0,0-1,1 1,-1-1,5 1,-1 0,0 0,0-1,0 0,0-1,0 1,0-1,0 0,0-1,0 0,0 0,0-1,0 1,0-1,-1-1,1 0,-1 0,1 0,-1 0,0-1,0 0,6-6,-9 8,0-1,-1 0,1 0,0 0,-1-1,0 1,0-1,0 1,0-1,0 0,-1 1,1-1,-1 0,0 0,0 0,-1 0,1 0,-1 0,0 0,0 0,0 0,-1-1,1 1,-1 0,0 0,0 1,-1-1,1 0,-1 0,0 1,1-1,-2 0,1 1,0 0,-1 0,0 0,-3-4,1 2,-1 0,1 0,-1 1,0 0,0 0,-1 0,1 1,-1 0,0 0,0 0,0 1,0 0,0 1,-8-1,11 1,0 0,0 1,0 0,0 0,0 0,0 1,0-1,0 1,0 0,0 0,0 0,0 1,1-1,-1 1,0 0,1 0,-1 0,1 1,0-1,0 1,0 0,0-1,0 2,1-1,-1 0,-3 7,4-7,1 0,0 0,0 0,0 1,1-1,-1 0,1 0,-1 1,1-1,0 0,0 0,1 1,-1-1,1 0,-1 0,1 1,0-1,0 0,1 0,-1 0,1 0,-1-1,1 1,0 0,0-1,0 1,0-1,1 1,-1-1,1 0,-1 0,6 3,1 1,-1-1,1 0,0 0,0-1,0-1,1 1,0-1,-1-1,18 3,-23-5,0 0,0 0,0 0,0 0,-1 0,1-1,0 0,0 0,-1 0,1 0,0 0,-1-1,1 0,-1 0,0 0,1 0,-1 0,0 0,0-1,3-4,-4 5,-1 0,0-1,1 1,-1-1,0 0,0 1,0-1,-1 0,1 0,-1 1,1-1,-1 0,0 0,0 0,0 0,0 1,-1-1,1 0,-1 0,0 0,0 1,0-1,0 0,0 1,0-1,-1 1,1-1,-3-2,1 1,0 1,0-1,-1 1,1 0,-1 0,0 0,1 0,-1 0,-1 1,1 0,0-1,0 2,-1-1,1 0,-1 1,-6-1,3 1,0 0,0 0,1 1,-1 1,0-1,0 1,1 0,-1 1,-14 4,17-4,0 0,-1 1,1-1,0 1,0 0,1 0,-1 1,1-1,0 1,0 0,0 0,0 0,-4 7,6-8,0 1,1 0,-1-1,1 1,0 0,0-1,0 1,0 0,1 0,0 0,0 0,0 0,0 0,0 0,1 0,0-1,-1 1,2 0,-1 0,3 6,-2-6,0 1,0-1,1 0,0 0,-1 0,1-1,0 1,1-1,-1 0,1 1,-1-2,1 1,0 0,0-1,0 1,1-1,-1 0,0-1,1 1,8 1,-6-2,0 0,1-1,-1 0,0 0,0 0,0-1,1 0,-1-1,0 1,0-1,-1-1,13-5,-14 5,0 1,0-1,0-1,0 1,0-1,-1 0,0 0,1 0,-2 0,1-1,0 1,-1-1,0 0,0 0,3-8,-5 8,0 1,0 0,0-1,-1 0,0 1,1-1,-2 1,1-1,0 1,-1-1,0 1,0-1,0 1,-1 0,0-1,1 1,-1 0,-1 0,1 0,-1 1,1-1,-6-5,4 5,0 0,0 0,-1 1,1-1,-1 1,0 0,0 0,0 1,-1-1,1 1,0 0,-1 1,0-1,1 1,-1 0,0 0,0 1,1 0,-1 0,0 0,0 1,1 0,-1 0,0 0,1 1,-7 2,8-3,1 1,-1-1,1 1,0-1,-1 1,1 0,0 1,0-1,1 0,-1 1,0 0,1-1,-1 1,1 0,0 0,0 1,0-1,1 0,-1 1,1-1,0 1,-1-1,2 1,-1-1,0 1,1 0,-1-1,1 1,0 0,1 0,-1-1,1 1,-1 0,1-1,0 1,0-1,1 1,-1-1,1 1,2 3,-1-1,1-1,0 0,0 1,0-1,1-1,-1 1,1-1,1 1,-1-2,0 1,1 0,0-1,0 0,0-1,11 5,-14-6,0 0,0-1,0 1,0 0,0-1,0 0,1 0,-1 0,0 0,0 0,0-1,0 1,1-1,-1 0,0 0,0 0,0 0,-1 0,1-1,0 1,0-1,-1 0,1 0,-1 0,1 0,-1 0,0-1,0 1,0-1,0 1,0-1,-1 0,3-5,-3 4,0 0,0 0,0 0,-1 0,0 0,0 0,0 0,0 0,0 0,-1 0,0 0,0 0,0 0,0 0,0 0,-1 1,0-1,0 0,0 1,0-1,0 1,-1 0,0 0,1 0,-1 0,0 0,-1 1,1-1,0 1,-5-2,5 1,-1 0,0 1,1 0,-1-1,0 2,0-1,-1 0,1 1,0 0,0 0,-1 0,1 0,-1 1,1 0,0-1,-1 2,1-1,-1 0,1 1,0 0,-1 0,1 1,0-1,0 1,0-1,0 1,-6 4,8-4,1-1,-1 0,1 1,-1-1,1 1,0 0,0-1,0 1,0 0,0 0,0-1,0 1,0 0,1 0,-1 0,1 0,-1 0,1 0,0 0,0 0,0 0,0 1,0-1,0 0,1 0,-1 0,1 0,-1 0,1 0,0-1,0 1,0 0,0 0,0 0,0-1,0 1,0 0,1-1,-1 1,1-1,-1 0,3 2,-1-1,0 1,0-1,0 0,1 0,-1 0,1 0,-1 0,1-1,0 0,0 0,-1 0,1 0,0 0,0-1,0 0,0 1,0-2,0 1,0 0,0-1,7-2,-7 2,-1 0,0-1,0 1,-1-1,1 0,0 0,0 0,-1 0,1 0,-1 0,0-1,0 1,0-1,2-3,-3 4,0 0,0 0,-1 0,1 0,-1 0,1 0,-1 0,0 0,0 0,0 0,0 0,0 0,0 0,-1 0,1 0,-1 0,-1-4,1 3,-1-1,-1 1,1-1,0 1,-1 0,0 0,1 0,-1 0,0 1,-1-1,1 1,0-1,-1 1,1 1,-1-1,0 0,0 1,0-1,1 1,-1 0,0 1,-5-1,6 0,0 1,-1 0,1 0,0 0,-1 0,1 1,0-1,-1 1,1 0,0 0,0 0,0 1,0-1,0 1,0-1,0 1,0 0,1 0,-1 0,1 0,-1 1,1-1,0 1,-2 3,2-4,1 0,0 1,1-1,-1 0,0 1,1-1,-1 1,1-1,0 1,0-1,0 0,0 1,0-1,0 1,1-1,-1 1,1-1,0 0,0 1,0-1,0 0,0 0,0 1,0-1,1 0,-1 0,1 0,0-1,-1 1,1 0,0-1,4 3,-4-2,1 0,0 0,-1 0,1-1,0 1,0-1,0 0,0 0,0 0,0 0,0-1,0 1,0-1,1 0,-1 0,0 0,0 0,0-1,0 1,0-1,1 1,-1-1,3-2,-5 3,1-2,-1 1,1 0,-1 0,1 0,-1-1,0 1,0 0,0-1,0 1,0-1,0 0,0 1,0-1,0 0,-1 1,1-1,-1 0,1 0,-1 0,0 0,0 1,0-1,0 0,0 0,0 0,0 0,0 0,-1 1,1-1,-1 0,0 0,1 1,-1-1,0 0,0 1,0-1,0 0,-2-1,0-1,-1 0,0 0,1 0,-1 0,0 1,-1-1,1 1,-1 0,1 1,-1-1,0 1,0 0,0 0,0 0,0 1,-1 0,-6-1,10 2,-1-1,1 1,0-1,-1 1,1 0,-1 0,1 0,-1 1,1-1,0 0,-1 1,1 0,-1-1,1 1,0 0,0 0,0 0,-1 1,1-1,0 0,0 1,1 0,-1-1,0 1,0 0,1 0,-1 0,1 0,0 0,0 0,-1 0,1 0,1 1,-1-1,0 0,0 1,1-1,-1 5,1-3,1-1,-1 1,1-1,0 1,-1-1,2 1,-1-1,0 0,1 0,-1 1,1-1,0 0,0 0,0-1,1 1,-1 0,1-1,-1 1,1-1,0 0,0 0,0 0,0 0,0-1,0 1,1-1,-1 0,1 0,-1 0,0 0,8 0,-9 0,0-1,1 0,-1 0,0 0,1 0,-1 0,0 0,0-1,1 1,-1-1,0 1,0-1,0 0,1 0,-1 0,0 0,0 0,-1-1,1 1,2-2,-2 0,-1 1,0 0,0-1,0 1,0 0,0-1,0 1,-1-1,1 0,-1 1,0-1,0 1,0-1,0 0,0 1,-1-1,1 1,-1-1,1 1,-1-1,0 1,-2-5,1 2,-1 1,1-1,-1 0,0 1,0 0,-1 0,1 0,-1 0,0 1,0-1,0 1,-1 0,1 0,-1 0,1 1,-8-3,10 4,0 0,0 0,-1 0,1 1,0-1,-1 1,1 0,0-1,-1 1,1 0,0 0,-1 1,1-1,0 0,-1 1,1-1,0 1,0 0,0 0,-1 0,1 0,0 0,0 0,0 1,1-1,-1 0,0 1,0 0,1-1,-1 1,1 0,-1 0,1 0,0 0,0 0,0 0,0 0,-1 3,1-3,1 1,-1-1,0 1,1-1,-1 1,1-1,0 1,-1-1,1 1,1-1,-1 1,0-1,1 1,-1-1,1 1,-1-1,1 1,0-1,0 0,1 0,1 3,0-1,0 0,0-1,1 0,-1 0,1 0,0 0,0 0,0-1,0 1,8 2,0-1,1 0,0 0,-1-1,1-1,0 0,0-1,17 0,-23-2,-1 0,0-1,0 1,0-1,-1-1,1 1,0-1,-1 0,0 0,1 0,-1-1,-1 1,6-6,-8 7,0 1,-1 0,1-1,-1 0,0 1,1-1,-1 0,0 1,0-1,0 0,0 0,-1 0,1 0,0 0,-1 0,0 0,1 0,-1 0,0 0,0-1,0 1,0 0,0 0,-1 0,1 0,0 0,-1 0,0 0,1 0,-1 0,0 0,0 0,0 0,-1 1,1-1,0 0,0 1,-1-1,1 1,-4-3,3 2,-1 0,0 0,0 1,0-1,1 0,-2 1,1 0,0 0,0 0,0 0,0 0,-1 1,1-1,0 1,-1 0,1 0,0 0,-1 0,1 1,0-1,-4 2,1 0,1 0,-1 0,1 1,-1-1,1 1,0 1,0-1,0 1,1-1,-1 2,-5 5,7-6,0-1,0 1,1 0,-1-1,1 1,0 0,0 1,0-1,1 0,-1 0,1 1,0-1,1 1,-2 7,3-8,-1-1,1 0,-1 0,1 0,0 0,0 0,0 0,1 0,-1 0,1 0,-1-1,1 1,0-1,0 1,0-1,1 1,-1-1,0 0,1 0,0 0,-1-1,1 1,4 1,-4-1,0-1,0 1,0-1,0 0,0 0,0 0,1-1,-1 1,0-1,1 0,-1 0,0 0,1 0,-1 0,0-1,1 1,-1-1,0 0,0 0,6-3,-5 1,1 0,0 0,-1 0,0-1,0 0,0 0,0 0,-1 0,1 0,-1-1,0 1,2-7,-2 5,0 0,0-1,-1 1,0-1,0 0,-1 0,0 0,0 0,0-11,-1 14,-1 0,1 0,-1 0,1 0,-1 1,0-1,-1 0,1 0,-1 1,1-1,-1 1,0-1,-1 1,1 0,0 0,-6-6,5 7,0 0,1 0,-1 0,0 0,0 0,-1 1,1-1,0 1,0 0,-1 0,1 0,-1 1,1-1,-1 1,1 0,-1 0,1 0,-1 0,1 0,0 1,-1 0,1 0,-5 1,2 1,0 0,0 0,0 0,1 0,0 1,-1 0,1 0,1 1,-1-1,1 1,0 0,-5 7,6-8,0 0,1 0,0 1,0-1,0 0,0 1,1 0,-1-1,1 1,0 0,1-1,-1 1,1 0,0 0,0 0,1 5,1-7,-1 1,0-1,1 0,-1 0,1 0,0 1,0-2,0 1,1 0,-1 0,1-1,-1 1,1-1,0 0,0 0,0 0,0 0,0 0,0-1,1 1,-1-1,0 0,1 0,5 1,-3-1,-1 0,1-1,-1 1,1-1,0 0,-1-1,1 1,-1-1,1 0,-1 0,1-1,-1 0,0 0,0 0,0-1,0 1,0-1,0 0,-1-1,1 1,-1-1,6-6,-7 7,0 0,-1-1,0 1,0 0,0-1,0 1,0-1,-1 1,0-1,0 0,0 0,0 0,0 0,-1 1,1-1,-1 0,0 0,-1 0,1 0,-1 0,1 0,-1 0,0 0,0 1,-1-1,1 0,-1 1,0-1,0 1,0 0,0 0,-6-6,5 5,-1 0,0 0,-1 1,1 0,-1 0,1 0,-1 0,0 0,0 1,0 0,0 0,0 1,-1-1,1 1,0 0,-1 0,1 1,-1 0,1 0,-1 0,-9 2,12-1,-1 0,0 0,0 0,0 0,1 1,-1 0,0-1,1 1,0 1,-1-1,1 0,0 1,0 0,1 0,-1 0,0 0,1 0,0 0,0 1,0-1,0 1,0-1,1 1,-1 0,1-1,0 1,0 0,1 0,-1 0,1 6,0-5,0-1,1 1,-1 0,1-1,0 1,1-1,-1 1,1-1,0 0,0 1,0-1,0 0,1 0,0-1,0 1,0-1,0 1,0-1,1 0,-1 0,1 0,0-1,0 1,0-1,0 0,0 0,9 3,-9-4,0 0,0 0,0 0,0 0,0-1,0 0,0 1,0-1,0-1,0 1,0-1,-1 1,1-1,0 0,0-1,0 1,0 0,-1-1,1 0,-1 0,0 0,1-1,-1 1,0-1,0 1,0-1,-1 0,1 0,-1-1,1 1,-1 0,3-6,-4 6,0 1,0-1,0 1,-1-1,1 0,0 1,-1-1,0 0,0 0,1 1,-2-1,1 0,0 0,0 1,-1-1,0 0,1 1,-1-1,0 1,0-1,-1 1,1-1,0 1,-1 0,0-1,1 1,-1 0,0 0,0 0,0 1,0-1,-1 0,1 1,0-1,-1 1,1 0,-1 0,1 0,-1 0,1 0,-1 0,-4 0,4 0,0 0,0 0,0 1,0-1,0 1,0 0,-1-1,1 1,0 0,0 1,0-1,0 1,0-1,0 1,0 0,0 0,0 0,0 1,0-1,1 0,-1 1,1 0,-1 0,1 0,-1 0,1 0,0 0,0 1,0-1,0 1,1-1,-1 1,1 0,-1 0,1 0,-1 3,2-3,-1-1,2 1,-1 0,0 0,0-1,1 1,0 0,-1-1,1 1,0-1,0 1,0-1,1 1,-1-1,1 0,-1 0,1 0,0 0,0 0,0 0,0 0,0 0,0-1,0 1,0-1,1 1,-1-1,1 0,-1 0,1 0,-1 0,5 0,-2 1,-1-1,1 0,0 0,0 0,0-1,0 1,0-1,0 0,0-1,0 1,0-1,0 0,0 0,-1-1,1 1,0-1,5-3,-7 3,0-1,0 1,0-1,-1 0,1 0,-1 0,0 0,1 0,-1 0,-1-1,1 1,-1-1,1 1,-1-1,0 0,0 1,0-1,0-5,-1 7,0-1,0 1,-1-1,1 1,0-1,-1 1,0 0,1-1,-1 1,0 0,0 0,0-1,0 1,-1 0,1 0,0 0,-1 0,0 1,1-1,-1 0,0 1,0-1,0 1,0-1,0 1,0 0,-1 0,1 0,-2-1,-17-3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7:45.65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8:29.80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129 375,'-2'12,"-1"-1,0 1,-7 19,-10 38,-40 326,59-384,-27 427,28-388,-1 5,2 1,3-1,19 98,15 37,-30-130,4-1,2-1,39 104,-49-156,-1-1,0 1,1-1,0 0,0 0,1 0,-1-1,1 1,0-1,0 0,1 0,-1-1,1 0,0 0,-1 0,2 0,-1-1,0 0,0-1,1 1,10 0,11 1,1-2,0-1,45-5,-61 4,157-26,-19 1,75-8,-129 17,0 4,102 0,-154 15,71 13,-88-10,31 1,-1-3,114-7,-58-8,56-2,-100 11,74-12,9-18,-50 9,-90 21,0-1,-1 0,1-1,-1-1,0 0,0 0,-1-1,0-1,0 0,0 0,-1-1,-1 0,1-1,12-17,-4 0,0 0,-2-2,0 0,20-55,-28 62,53-155,-46 115,-2-1,-4 0,-2 0,-2-109,-5 70,-3-118,0 175,-2 1,-21-84,14 77,-8-85,16 97,0 0,3 24,0 1,-1 0,-7-25,7 34,0 0,0 0,-1 0,1 0,-1 1,0-1,-1 1,1 0,-1 0,0 0,0 0,0 1,-9-7,-23-10,-1 1,-61-21,54 23,-22-7,-2 2,0 4,-84-11,-213-11,295 34,18 5,-1 1,-57 9,-23 0,45-1,1 3,0 4,-97 31,137-34,16-2,1 1,0 2,1 1,0 1,-47 34,-17 9,38-30,-1-2,-1-3,-1-2,-80 17,115-34,-1 0,-48-1,45-3,1 2,-31 5,16-3,31-6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8:32.38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413 1873,'0'1,"-1"1,1-1,-1 0,0 1,0-1,0 1,0-1,0 0,0 0,0 0,0 1,0-1,0 0,-1-1,1 1,0 0,-1 0,1 0,-3 0,-30 11,23-13,1 0,-1 0,1-1,0 0,0 0,0-1,0-1,1 0,-1 0,-14-10,6 3,0 0,1-1,1-1,-21-21,29 24,0 0,1 0,0-1,1 0,0 0,0 0,-4-16,-23-90,26 87,-2-5,3 0,1-1,1 0,2 0,2 0,1 0,8-47,-5 67,0 0,1 1,1 0,1 0,0 0,0 1,2 0,0 0,11-13,1 3,0 1,2 2,43-34,224-190,4 7,-219 188,-34 25,-2-2,-1-2,62-61,50-69,-150 158,1 1,0-1,0 1,-1-1,1 1,-1-1,1 0,0 1,-1-1,1 0,-1 1,0-1,1 0,-1 0,1 0,-1 1,0-1,0 0,0 0,1 0,-1 0,0 1,0-1,0 0,0 0,0 0,0 0,-1 0,1 0,0 1,-1-2,0 1,0-1,-1 1,1 0,-1 0,1 0,-1 0,0 0,1 0,-1 0,0 1,0-1,1 0,-5 0,-12-2,0 1,-26 0,31 2,-34-7,36 5,1 0,-1 0,1 1,-1 1,-20 1,30-1,0 0,1 1,-1-1,0 0,1 0,-1 0,0 1,0-1,1 0,-1 1,0-1,1 1,-1-1,1 1,-1-1,1 1,-1-1,1 1,-1-1,1 1,-1 0,1-1,0 1,-1 0,1-1,0 1,0 0,-1-1,1 2,6 25,28 27,-29-48,114 184,-119-189,0-1,0 1,1-1,-1 0,0 1,0-1,0 0,1 1,-1-1,0 1,1-1,-1 0,0 0,1 1,-1-1,0 0,1 0,-1 1,1-1,-1 0,0 0,1 0,-1 0,1 1,-1-1,0 0,1 0,-1 0,1 0,-1 0,1 0,-1 0,1 0,-1 0,0 0,1-1,0 1,11-18,4-42,-13 46,30-92,-23 78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8:42.1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256 125,'-5'-4,"-1"1,1 0,-1 0,0 0,0 1,-1 0,1 0,0 1,-1 0,1 0,-1 0,1 1,-1 0,1 0,-11 2,13-2,0 1,0 0,0 0,-1 0,1 0,1 0,-1 1,0 0,0 0,1 0,-6 4,8-5,-1 1,1-1,0 1,0-1,-1 1,1 0,0-1,0 1,1 0,-1 0,0 0,1 0,-1-1,1 1,-1 0,1 0,0 0,0 0,0 0,0 0,0 0,0 0,1 0,0 3,0-2,1 0,-1 0,1 0,-1 0,1 0,0-1,0 1,0-1,1 1,-1-1,0 0,1 0,0 0,-1 0,1 0,0 0,0-1,0 1,6 1,1 0,1 0,0 0,0-1,18 2,-20-4,0 0,0 0,0-1,0-1,0 1,-1-1,1-1,-1 0,1 0,8-5,-14 7,-1 0,0 0,1-1,-1 1,0 0,0-1,0 0,0 0,0 1,0-1,0 0,-1-1,1 1,-1 0,1 0,-1-1,0 1,0-1,0 1,0-1,0 1,-1-1,1 1,-1-1,0 0,0 1,0-1,0 0,0 1,0-1,-1 0,1 1,-1-1,0 0,0 1,0-1,-1-2,-1 0,0 1,0-1,-1 1,1 0,-1 0,0 0,0 1,0-1,0 1,-1 0,1 0,-1 1,0-1,0 1,0 0,0 0,0 1,-1-1,1 1,0 0,-1 1,1-1,0 1,-9 1,9-1,1 0,-1 1,1-1,-1 1,1 0,-1 0,1 1,0-1,-1 1,1 0,0 0,0 1,0-1,0 1,1 0,-1 0,1 0,0 0,0 1,0-1,0 1,0 0,1-1,0 1,-1 1,2-1,-1 0,-2 8,4-10,-1 1,1 0,-1 0,1 0,0 0,0 0,0 0,1 0,-1 0,1 0,0 0,-1-1,1 1,1 0,-1 0,0-1,1 1,-1-1,1 1,0-1,-1 0,1 1,0-1,1 0,-1 0,0-1,1 1,-1 0,1-1,-1 1,1-1,-1 0,1 0,0 0,0 0,0-1,0 1,0-1,0 1,-1-1,1 0,0 0,0 0,3-1,-2 1,-1 0,0 0,1-1,-1 1,0-1,0 1,0-1,1 0,-1 0,0-1,0 1,0-1,-1 1,1-1,0 0,-1 0,1 0,-1 0,1-1,-1 1,0-1,0 1,0-1,0 0,-1 0,1 0,-1 1,0-2,0 1,0 0,0 0,0 0,-1 0,1-1,-1 1,0 0,0-1,0 1,0 0,-2-5,2 4,-1 1,0-1,0 0,-1 1,1-1,-1 1,0 0,0-1,0 1,0 0,0 0,-1 0,0 0,1 1,-1-1,0 1,0-1,0 1,-1 0,-4-2,3 2,0 0,-1 1,1 0,0 0,0 0,-1 0,1 1,0 0,-1 0,1 1,0-1,0 1,-9 3,9-3,1 0,-1 0,0 1,1 0,-1 0,1 0,-1 1,1-1,0 1,0 0,0 0,1 0,-1 1,1 0,0-1,0 1,0 0,0 0,1 1,-1-1,1 0,0 1,1 0,-1-1,1 1,0 0,0 0,0 0,1 0,-1-1,1 1,1 10,0-11,0 0,0 0,0 0,0 0,0 0,1 0,0 0,0 0,0 0,0-1,1 1,-1-1,1 0,0 0,0 0,0 0,0 0,1-1,-1 1,1-1,-1 0,1 0,0 0,0 0,0-1,0 0,0 0,0 0,0 0,0 0,0-1,1 0,-1 0,0 0,0 0,0-1,1 0,-1 0,0 0,0 0,0-1,0 1,0-1,-1 0,1 0,0 0,-1-1,0 1,1-1,-1 0,0 0,0 0,-1 0,1-1,-1 1,3-5,-2 3,0-1,0 1,0-1,-1 0,0 0,0 0,0 0,-1 0,0 0,0 0,-1 0,0-1,0 1,0 0,-1 0,1-1,-2 1,1 0,-1 0,0 0,0 0,-3-6,3 9,0-1,0 1,-1 0,1-1,-1 1,1 0,-1 0,0 1,0-1,0 1,-1-1,1 1,-1 0,1 1,-1-1,1 0,-1 1,0 0,0 0,0 0,0 0,0 1,0-1,0 1,0 0,0 0,0 1,0-1,0 1,1 0,-1 0,0 0,0 0,-6 4,2-1,1 0,-1 1,1-1,1 1,-1 1,1-1,0 1,0 1,0-1,1 1,0-1,-4 9,7-12,0 0,1 0,-1 0,1 0,-1 0,1 0,0 0,0 1,1-1,-1 0,1 1,0-1,-1 0,1 1,1-1,-1 1,0-1,1 0,0 1,0-1,0 0,0 0,0 0,1 0,-1 0,1 0,0 0,0 0,0-1,0 1,1 0,4 3,3 1,0-1,1 0,0 0,1-1,-1 0,1-1,24 5,-30-7,1-1,-1 0,1 0,0 0,0-1,-1 0,1 0,0-1,0 1,-1-2,1 1,-1-1,1 0,-1 0,0-1,8-3,-12 4,1 0,-1 1,0-1,0 0,0 0,-1 0,1-1,0 1,-1 0,1-1,-1 1,0-1,0 1,0-1,0 1,0-1,-1 0,1 1,-1-1,1 0,-1 0,0 0,0 1,-1-1,1 0,0 0,-1 1,0-1,1 0,-1 1,0-1,-1 1,1-1,0 1,-1-1,1 1,-4-4,-1-1,0 0,0 0,0 1,-1 0,0 0,0 0,-1 1,1 0,-1 1,-13-6,16 8,-1 1,0-1,1 1,-1 0,0 1,0-1,0 1,0 0,0 1,0-1,0 1,0 0,1 1,-1 0,0-1,1 2,-1-1,1 1,0 0,0 0,0 0,0 0,1 1,-1 0,1 0,0 1,0-1,0 1,1-1,-1 1,1 0,0 1,1-1,-1 0,1 1,0 0,1-1,-1 1,1 0,0 0,1 0,-1 0,1 0,0 0,2 7,-2-10,1 1,1-1,-1 0,0 1,1-1,-1 0,1 0,0 0,0 0,0 0,1 0,-1-1,1 1,-1-1,1 1,0-1,3 2,0-1,0 0,0 0,1-1,-1 1,0-2,1 1,0-1,12 2,-10-3,1 0,0 0,-1 0,1-1,-1-1,1 1,-1-2,0 1,0-1,0-1,0 0,0 0,9-6,-15 8,0-1,0 1,0-1,0 0,0 0,-1 0,1 0,-1 0,0 0,0-1,0 1,0-1,0 0,-1 1,0-1,0 0,0 0,0 0,0 0,-1 0,0 0,0 0,0 0,0 0,-1 0,1 0,-1 0,0 1,0-1,-1 0,1 0,-1 1,0-1,0 1,0-1,0 1,0 0,-5-5,5 5,-1 0,-1 0,1 0,0 0,-1 1,1-1,-1 1,0 0,0 0,0 0,0 1,0-1,0 1,0 0,0 0,-1 0,1 1,0-1,-1 1,1 0,0 1,-1-1,1 1,0-1,0 1,-1 1,1-1,0 1,0-1,0 1,1 0,-1 0,0 1,1-1,-5 5,6-6,-1 1,1 0,0 0,-1 0,1 0,0 0,1 0,-1 0,0 1,1-1,-1 1,1-1,-1 1,1 0,0-1,0 1,1 0,-1 0,1 0,-1 0,1 0,0-1,0 1,0 0,0 0,1 0,-1 0,1 0,-1 0,1-1,0 1,0 0,1-1,-1 1,0 0,1-1,0 0,-1 1,1-1,0 0,3 3,-1-2,1 1,-1-1,1 0,-1 0,1-1,0 1,0-1,0 0,1 0,-1-1,0 0,1 1,-1-2,0 1,1-1,-1 0,1 0,-1 0,1-1,-1 0,10-2,-12 2,1 0,0-1,-1 1,1-1,-1 0,1 0,-1 0,0 0,0-1,0 1,0-1,0 0,-1 0,1 0,-1 0,0 0,0 0,0-1,0 1,0-1,-1 1,0-1,1 0,-1 0,-1 1,1-1,0 0,-1 0,0 0,0 0,0 0,-1 0,1 0,-1 1,0-1,0 0,0 0,0 1,-1-1,0 1,1-1,-1 1,-1-1,1 1,0 0,-1 0,0 0,1 1,-1-1,0 1,0-1,-1 1,1 0,0 0,-1 0,1 1,-1-1,0 1,-5-2,1 2,1 1,-1-1,1 1,-1 1,1-1,0 1,-1 1,1-1,0 1,0 1,0-1,0 1,0 0,-9 7,13-9,1 0,0 0,0 1,-1-1,1 1,0-1,0 1,0 0,1 0,-1 0,0 0,1 0,-1 0,1 1,0-1,-1 0,1 1,1-1,-1 1,0-1,0 1,1-1,0 1,-1 0,1-1,0 1,0 0,0-1,1 1,-1-1,1 1,-1 0,1-1,0 1,0-1,0 0,0 1,1-1,-1 0,0 0,1 1,3 2,-2-1,1-1,-1 0,1 0,0 0,-1 0,1-1,0 1,1-1,-1 0,0 0,1-1,-1 1,1-1,-1 0,1 0,0-1,-1 1,1-1,0 0,0 0,-1-1,1 1,0-1,-1 0,1 0,-1-1,5-1,-2 0,0 0,-1 0,0 0,1-1,-1 0,-1 0,1 0,0-1,-1 0,0 0,0 0,-1 0,1-1,-1 0,-1 0,1 0,3-8,-6 10,1 0,-1 0,0 0,0 0,0 0,0-1,-1 1,1 0,-1 0,0-1,-1 1,1 0,-1 0,0 0,0-1,0 1,0 0,-1 0,1 1,-1-1,0 0,-1 0,1 1,0-1,-1 1,0 0,0 0,0 0,0 0,0 1,-1-1,1 1,-1-1,0 1,0 1,1-1,-1 0,0 1,-1 0,1 0,0 0,0 0,0 1,-1 0,1 0,0 0,0 0,0 0,-1 1,1 0,0 0,0 0,0 0,0 1,-5 2,4-2,1 0,-1 1,0-1,1 1,-1 0,1 0,0 1,0-1,0 1,1 0,-1 0,1 0,0 0,0 0,1 1,-1 0,1-1,0 1,0 0,0 0,1 0,0 0,0 1,0-1,0 0,1 0,0 1,0-1,1 0,-1 0,4 10,-3-10,0 0,1 0,0 0,0-1,0 1,0-1,1 0,0 0,0 1,0-2,0 1,1 0,-1-1,1 1,0-1,0 0,0-1,1 1,-1-1,1 1,-1-1,1-1,0 1,-1-1,1 1,0-2,0 1,0 0,0-1,0 0,0 0,0 0,7-2,-8 1,1 0,-1 0,1 0,-1-1,1 0,-1 1,0-2,0 1,0 0,0-1,0 0,-1 0,1 0,-1 0,1-1,-1 1,-1-1,1 0,0 0,2-5,-2 3,0-1,-1 0,0 1,0-1,-1 0,1 0,-1 0,-1-1,1 1,-1 0,-1 0,-1-11,1 13,0-1,0 0,-1 1,0 0,0-1,0 1,-1 0,1 0,-1 0,-1 0,1 1,0-1,-1 1,0 0,-6-5,7 7,-1 0,0-1,0 2,0-1,0 0,0 1,-1 0,1 0,0 0,-1 0,1 1,0-1,-1 1,1 0,-1 1,1-1,0 1,-1 0,1 0,0 0,0 0,-5 3,1 0,0 0,1 0,-1 1,1 0,0 0,0 1,1-1,0 2,0-1,0 1,1-1,0 2,0-1,1 0,0 1,0 0,1 0,-3 9,5-12,-1-1,1 1,0 0,1 0,-1-1,1 1,0 0,0 0,0 0,1 0,0-1,0 1,0 0,0-1,1 1,-1-1,1 1,1-1,-1 0,1 1,-1-1,1-1,0 1,0 0,1-1,-1 1,1-1,0 0,0 0,0-1,0 1,0-1,6 3,-5-3,1 0,-1 0,0 0,0-1,1 0,-1 0,0 0,1 0,-1-1,1 0,-1 0,1-1,-1 1,1-1,-1 0,0-1,1 1,-1-1,0 0,0 0,0-1,0 0,6-4,-7 4,-1-1,0 1,0-1,0 1,0-1,0 0,-1 0,0 0,1-1,-2 1,1 0,0-1,-1 0,0 1,0-1,0 0,-1 1,1-1,-1 0,-1 0,1 1,0-1,-1 0,0 1,0-1,-1 1,-1-6,1 4,0 1,-1 0,0 0,0 0,0 0,0 0,-1 0,0 1,0 0,0-1,0 1,-1 1,1-1,-1 1,0 0,0 0,0 0,-1 1,1 0,0 0,-1 0,0 0,1 1,-1 0,0 1,0-1,0 1,-7 0,4 1,1-1,-1 1,0 1,1 0,-1 0,1 1,0-1,0 2,0-1,0 1,0 1,1-1,0 1,0 1,0-1,1 1,-1 0,-5 8,9-10,0 0,0 0,0 0,1 0,0 1,0-1,0 1,0-1,1 1,-1 0,1-1,0 1,1 0,-1 0,1 0,0 0,0 0,1-1,-1 1,1 0,0 0,0 0,1-1,0 1,-1-1,2 1,2 5,-1-4,1-1,0 1,0-1,1 0,-1-1,1 1,0-1,0 0,0 0,1-1,0 0,-1 0,1-1,0 1,0-2,0 1,14 1,-14-2,1-1,0 0,0 0,-1 0,1-1,0 0,-1-1,1 0,-1 0,1 0,-1-1,0 0,0-1,7-4,-11 6,0-1,0 1,0-1,0 0,0 0,-1 0,1 0,-1 0,0-1,0 1,0-1,-1 1,1-1,-1 0,0 0,0 0,0 0,0 0,-1 1,1-1,-1 0,0 0,0 0,-1 0,1 0,-1 0,0 0,-2-6,0 3,0 1,0-1,0 1,-1 0,0 0,0 0,-1 1,1 0,-1 0,-1 0,1 0,0 1,-1-1,0 2,0-1,0 1,-1-1,-11-3,14 6,0-1,0 1,0 0,-1 0,1 0,0 1,-1-1,1 1,-1 0,1 0,0 1,-1-1,1 1,0 0,-1 0,1 1,0-1,0 1,0 0,0 0,0 0,1 1,-1-1,0 1,1 0,0 0,0 0,0 0,0 0,0 1,-1 3,2-4,0 0,1 0,-1 0,1 0,0 0,0 0,0 0,0 0,1 1,-1-1,1 0,0 1,0-1,0 0,0 0,0 1,1-1,0 0,0 0,-1 1,2-1,-1 0,3 5,-1-4,0 1,1-1,-1 0,1 0,0 0,0 0,0-1,1 0,0 0,-1 0,1 0,0-1,7 3,-6-3,-1 0,1 0,-1-1,1 0,0 0,-1 0,1-1,0 0,0 0,0-1,-1 1,11-4,-12 3,-1 0,0 0,0-1,0 1,0-1,0 0,-1 0,1 0,0 0,-1 0,0 0,1-1,-1 1,0-1,0 0,0 0,-1 0,1 0,-1 0,1 0,-1 0,0 0,0-4,0 4,0 1,-1 0,0-1,1 1,-1-1,0 1,0-1,-1 1,1-1,0 1,-1-1,1 1,-1 0,0-1,0 1,0 0,0-1,0 1,-1 0,1 0,-1 0,1 0,-1 0,0 1,1-1,-1 0,0 1,0-1,0 1,0 0,-1 0,1 0,0 0,-1 0,1 0,0 0,-5 0,2 0,1 0,0 1,-1-1,1 1,0 0,-1 0,1 1,0-1,-1 1,1 0,0 0,0 0,0 1,-1 0,1-1,1 1,-1 1,0-1,1 0,-7 7,8-7,0 0,0 0,0 1,1-1,-1 1,1 0,0-1,-1 1,1 0,1 0,-1 0,0 0,1 0,-1 0,1 0,0-1,0 1,0 0,0 0,1 0,-1 0,1 0,0 0,-1 0,1 0,1 0,-1-1,0 1,1 0,-1-1,1 1,0-1,0 0,0 0,0 1,0-1,0 0,1-1,-1 1,1 0,5 2,-5-2,-1 0,1 0,0-1,0 1,0-1,1 0,-1 1,0-1,1-1,-1 1,0 0,1-1,-1 0,1 0,-1 0,0 0,1 0,-1-1,1 1,-1-1,0 0,1 0,-1 0,0-1,0 1,0-1,0 0,0 0,0 0,-1 0,1 0,-1 0,1-1,-1 1,0-1,2-3,-3 5,0 0,0 0,-1 0,1-1,-1 1,1 0,-1-1,1 1,-1 0,0 0,0-1,0 1,1 0,-1-1,0 1,-1-1,1 1,0 0,0-1,-1 1,1 0,0 0,-1-1,1 1,-1 0,0 0,1 0,-1-1,0 1,0 0,0 0,0 0,0 0,0 0,0 1,0-1,0 0,0 0,-2 0,0 0,0-1,-1 1,1 0,-1 0,1 0,-1 1,1-1,-1 1,1 0,-1 0,0 0,1 0,-7 2,3 0,0 1,0 1,1-1,-1 1,1 0,0 0,-10 10,15-13,-1 0,1 0,0 1,0-1,0 0,0 1,0-1,0 1,1-1,-1 1,0-1,1 1,-1 0,1-1,-1 1,1 3,0-4,1 0,-1 0,1 1,-1-1,1 0,-1 0,1 0,0 0,0 0,0 0,0 0,0 0,-1 0,2 0,-1 0,0-1,0 1,0 0,0-1,0 1,1-1,-1 1,0-1,0 0,3 1,1 0,1 0,0 0,-1-1,1 0,0 0,0-1,-1 1,1-1,-1 0,1-1,-1 1,11-6,-13 6,0 0,0 0,-1 0,1 0,0-1,-1 0,1 1,-1-1,1 0,-1 0,0 0,0-1,0 1,0 0,0-1,-1 1,1-1,-1 0,0 0,1 1,-1-1,0 0,-1 0,1 0,0-4,-1 5,0 1,0 0,0 0,-1 0,1 0,0 0,-1 0,1 0,-1 0,1 0,-1 0,1 0,-1 0,1 1,-1-1,0 0,0 0,1 0,-1 1,0-1,0 0,0 1,0-1,0 1,0-1,0 1,0 0,0-1,0 1,0 0,0 0,0-1,0 1,0 0,0 0,0 0,0 0,0 1,-1-1,1 0,-1 1,-3-1,0 1,1 1,-1-1,0 1,0-1,1 1,-8 5,9-5,0 0,0 0,0 0,0 1,1-1,-1 1,1 0,-1 0,1 0,0 0,0 0,0 0,1 1,-1-1,1 1,0-1,0 1,-1 6,2-7,0-1,0 0,1 0,-1 0,1 0,0 0,-1 0,1 0,0 0,0 0,0 0,1 0,-1 0,0 0,1-1,-1 1,1-1,-1 1,1-1,0 0,0 1,-1-1,1 0,0 0,0 0,0 0,0-1,0 1,1 0,-1-1,0 0,0 1,3-1,2 0,-1 1,0-1,0-1,0 1,0-1,0 0,0-1,0 1,10-5,-14 5,0 1,-1-1,1 1,-1-1,1 0,-1 1,1-1,-1 0,1 0,-1 0,0 0,1 0,-1-1,0 1,0 0,0 0,0-1,0 1,0-1,0 1,-1-1,1 1,-1-1,1 1,-1-1,1 0,-1 1,0-1,0 0,1 1,-1-1,-1 0,1 1,0-1,0 0,-1 1,1-1,-2-2,1 2,0 0,-1 0,0 0,1 0,-1 1,0-1,0 1,0-1,0 1,0 0,0-1,0 1,-1 0,1 1,0-1,-1 0,1 1,0-1,-1 1,1 0,-1 0,1 0,-1 0,-3 0,3 1,0-1,1 0,-1 0,0 1,1 0,-1-1,0 1,1 0,-1 0,1 0,-1 1,1-1,0 1,0-1,-1 1,1 0,0 0,0 0,1 0,-1 0,-2 4,3-6,1 1,0-1,0 1,-1-1,1 1,0-1,0 1,0-1,0 1,-1-1,1 0,0 1,0-1,0 1,0-1,0 1,0-1,0 1,1-1,-1 1,0-1,0 1,0-1,0 1,1-1,-1 1,0-1,0 0,1 1,-1-1,0 1,1-1,-1 0,0 1,1-1,20 2,21-14,-40 11,1 0,-1-1,0 1,0-1,1 1,-1-1,0 0,0 0,-1 0,1 0,0 0,-1 0,1 0,-1 0,0-1,1 1,-1-1,0 1,-1-1,1 1,0-1,-1 1,1-1,-1 0,0-4,-6-10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8:48.8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237 15,'0'-1,"0"1,0-1,0 1,0-1,0 0,0 1,0-1,0 1,0-1,0 1,0-1,-1 1,1-1,0 0,-1 1,1-1,0 1,-1 0,1-1,0 1,-1-1,1 1,-1 0,1-1,-1 1,1 0,-1-1,1 1,-1 0,1 0,-1-1,-22 3,-18 17,2 14,37-32,0 1,1-1,-1 1,1-1,0 1,-1 0,1-1,0 1,0 0,0 0,0 0,1 0,-1 0,1 0,-1 0,1 0,-1 0,1 1,0-1,0 0,0 3,1-4,-1 0,1 0,-1 0,1 0,-1 0,1-1,-1 1,1 0,0 0,-1 0,1-1,0 1,0 0,0-1,0 1,-1-1,1 1,0-1,0 0,0 1,0-1,0 0,0 1,0-1,0 0,0 0,0 0,0 0,2 0,1 0,-1-1,1 1,-1-1,1 0,-1 0,1 0,-1-1,0 1,5-3,-6 3,0-1,0 1,0-1,0 1,0-1,0 0,0 1,0-1,-1 0,1 0,-1 0,2-4,-2 5,-1 0,0 1,0-1,0 0,1 0,-1 0,0 0,0 0,0 0,-1 1,1-1,0 0,0 0,0 0,0 0,-1 1,1-1,-1 0,1 0,0 0,-1 1,1-1,-1 0,1 1,-1-1,0 0,1 1,-1-1,0 1,1-1,-1 1,0-1,0 1,1 0,-2-1,-3 0,1 0,-1 0,1 0,-1 0,0 1,1 0,-1 0,0 1,1-1,-1 1,1 0,-1 0,1 0,-1 1,1-1,0 1,0 0,0 0,-6 5,7-5,-1 0,1 0,1 1,-1-1,0 1,1 0,-1-1,1 1,0 1,0-1,-2 4,3-5,0-1,1 1,-1 0,1 0,-1 0,1 0,0 0,0-1,0 1,0 0,0 0,0 0,1 0,-1 0,1 0,-1-1,1 1,-1 0,1 0,0-1,0 1,2 2,-2-2,0 0,1-1,-1 1,1 0,0-1,-1 1,1-1,0 1,0-1,0 0,0 0,0 0,0 0,1 0,-1 0,0-1,0 1,1-1,-1 1,0-1,0 0,1 0,-1 0,0 0,1-1,-1 1,0 0,1-1,-1 0,0 1,0-1,0 0,0 0,0 0,0-1,0 1,2-2,-2 2,-1 0,0-1,1 1,-1 0,0 0,0-1,0 1,0-1,0 1,0-1,-1 1,1-1,0 0,-1 1,1-1,-1 0,0 1,1-1,-1 0,0 0,0 1,0-1,0 0,0 0,-1 1,1-1,-1 0,1 0,-1 1,1-1,-1 1,0-1,0 0,0 1,0 0,0-1,0 1,0-1,0 1,-1 0,1 0,0 0,-1 0,1 0,-1 0,1 0,-1 0,-2 0,6 2,0 1,0 0,0 0,0-1,-1 1,1 0,-1 1,1-1,-1 0,0 0,0 1,0-1,0 0,0 1,0-1,-1 1,1-1,-1 1,0-1,1 1,-1 0,0-1,-1 1,1-1,0 1,-1-1,0 1,1-1,-1 1,0-1,0 0,0 1,-1-1,1 0,-1 0,1 0,-1 0,1 0,-1 0,0 0,0 0,0-1,0 1,0-1,-1 0,1 1,0-1,-1 0,1 0,-1-1,1 1,-1 0,1-1,-1 0,1 1,-1-1,1 0,-1 0,0 0,1-1,-1 1,1-1,-1 1,1-1,-4-2,11 5,0 0,0 0,0 0,1-1,-1 0,0-1,1 1,-1-1,1 0,-1 0,1 0,-1-1,0 0,7-2,-10 3,-1 0,1 0,0-1,0 1,0-1,0 0,-1 0,1 1,0-1,0 0,-1 0,1 0,-1-1,1 1,-1 0,0-1,1 1,-1-1,0 1,0-1,0 1,0-1,0 0,0 0,-1 1,1-1,0 0,-1 0,0 0,1 0,-1 0,0 0,0 1,0-1,0 0,0 0,0 0,-1 0,1 0,-1 0,1 0,-2-2,1 3,0-1,0 0,0 1,-1-1,1 1,0 0,-1-1,1 1,-1 0,0 0,1 0,-1 0,0 0,1 0,-1 0,0 1,0-1,0 1,0-1,0 1,1 0,-1-1,0 1,0 0,0 0,0 1,0-1,0 0,0 1,0-1,0 1,0-1,1 1,-1 0,-3 2,-1-1,-1 1,1 0,0 0,0 1,1 0,-1 0,1 0,-1 1,-5 6,10-9,-1-1,1 1,0 0,-1 0,1 0,0 1,0-1,0 0,1 0,-1 1,0-1,1 0,-1 1,1-1,0 0,0 4,0-5,1 1,-1-1,1 1,-1-1,1 0,-1 0,1 1,0-1,0 0,0 0,0 0,0 0,0 0,0 0,0 0,0 0,0 0,0 0,0-1,3 2,-1-1,1 0,-1 0,1 0,0 0,0 0,-1-1,1 0,0 0,0 0,0 0,-1 0,1-1,0 0,0 0,-1 0,1 0,-1 0,7-4,-8 4,1-1,-1 0,0 1,1-1,-1 0,0 0,0-1,0 1,0 0,-1-1,1 1,-1-1,1 1,-1-1,0 0,0 1,0-1,0 0,-1 0,1 0,-1 0,1-4,-1 5,-1 1,1 0,0 0,0 0,-1-1,1 1,0 0,-1 0,1 0,-1 0,0 0,1 0,-1 0,0 0,0 0,1 0,-1 0,0 1,0-1,0 0,-1 0,-1 0,1 0,0 0,0 1,0-1,0 1,-1 0,1 0,0-1,0 1,-1 1,1-1,0 0,0 0,0 1,-4 1,2-1,1 0,-1 1,0 0,1 0,-1 0,1 0,0 0,0 1,0-1,0 1,0 0,1 0,-1 0,1 0,0 0,0 1,0-1,0 1,0-1,1 1,-2 4,3-6,-1 1,1-1,0 0,-1 0,1 0,0 1,0-1,1 0,-1 0,0 1,1-1,-1 0,1 0,0 0,0 0,0 0,0 0,0 0,0 0,0 0,1-1,-1 1,1 0,-1-1,1 1,0-1,-1 1,1-1,0 0,0 0,0 0,0 0,0 0,0 0,0-1,1 1,-1-1,3 1,1 0,-1-1,1 0,0 0,-1 0,1-1,0 1,-1-1,1-1,0 1,-1-1,0 0,1 0,-1-1,7-4,-10 6,0 0,0 0,-1 0,1 0,0-1,0 1,-1-1,1 1,-1-1,1 1,-1-1,0 0,0 0,1 0,-1 0,-1 0,1 0,0 0,0 0,-1 0,1 0,-1 0,0-1,0 1,1 0,-2 0,1 0,0 0,0-1,-1 1,1 0,-1 0,1 0,-1 0,0 0,0 0,0 0,0 0,-3-3,3 3,-1 0,0 0,0 0,0 0,0 1,0-1,-1 1,1-1,0 1,-1 0,1 0,-1 0,1 0,-1 0,1 1,-1-1,0 1,-3 0,0-1,0 2,-1-1,1 1,0-1,0 2,0-1,0 1,-8 3,9-3,1 0,-1 0,1 1,-1 0,1 0,0 0,0 0,0 1,-7 7,10-9,0 0,-1 0,1 0,0 0,0 0,0 0,0 1,0-1,1 0,-1 0,1 1,-1-1,1 0,0 1,0-1,0 0,0 1,1-1,-1 0,0 1,2 2,0-2,-1 0,1 0,0 0,0 0,0-1,0 1,0-1,1 1,-1-1,1 0,0 0,-1 0,1 0,0-1,0 1,0-1,0 0,1 0,-1 0,0 0,0 0,1-1,-1 1,0-1,1 0,5 0,-4 0,1-1,0 1,0-1,0 0,-1 0,1 0,0-1,-1 0,0 0,1 0,-1-1,0 0,0 0,7-6,-9 7,-1 0,0 0,0 0,0 0,-1-1,1 1,0 0,-1-1,0 1,1-1,-1 0,0 1,0-1,-1 0,1 0,0 0,-1 1,0-7,0 7,-1-1,1 1,-1 0,0 0,0 0,0 0,0 0,-1 0,1 0,0 0,-1 0,0 0,1 1,-1-1,0 1,0-1,0 1,-2-2,-4-1,0 0,1 1,-1 0,-1 0,1 1,0 0,0 1,-1-1,1 2,-1-1,-11 2,12 0,1 1,-1 0,1 0,0 1,0-1,0 2,0-1,1 1,-1 0,-5 6,10-9,0 0,1 0,-1 0,1 0,-1 0,1 1,0-1,0 1,-1-1,1 1,0-1,0 1,0 0,1-1,-1 1,0 0,1 0,-1 0,1-1,-1 1,1 0,0 0,0 0,0 0,0 0,0 0,0 0,1-1,-1 1,0 0,1 0,0 0,-1 0,1-1,0 1,0 0,0-1,0 1,0-1,1 1,-1-1,0 1,1-1,1 2,3 0,0 1,1-1,-1 0,1-1,-1 0,1 0,0 0,0-1,0 0,0 0,0-1,0 1,0-2,0 1,0-1,0 0,-1 0,9-3,-10 2,-1 1,1-1,-1 0,1 0,-1 0,0 0,1-1,-1 1,-1-1,1 0,0-1,3-3,-5 5,-1-1,1 1,-1 0,0-1,0 1,0-1,0 1,0-1,0 0,-1 1,0-1,1 0,-1 1,0-1,0 0,0 0,0 1,-1-1,1 0,-1 1,0-1,-1-3,0 2,0 0,-1 0,1 1,-1-1,0 1,0 0,0 0,0 0,-1 0,1 0,-1 1,0-1,0 1,0 0,0 1,0-1,0 0,0 1,0 0,-1 0,-6 0,7 0,1 0,0 1,0 0,0 0,0 0,-1 0,1 0,0 0,0 1,0 0,0-1,-1 1,1 0,0 1,1-1,-1 0,0 1,0 0,1-1,-1 1,1 0,-1 1,1-1,0 0,0 1,0-1,0 1,0 0,0-1,-1 5,2-5,1 0,-1 0,1 0,-1-1,1 1,0 0,0 0,-1 0,1 0,1 0,-1-1,0 1,0 0,1 0,-1 0,1 0,0-1,-1 1,1 0,0-1,0 1,0 0,1 1,1-1,-1 0,1 1,-1-1,1-1,0 1,0 0,0-1,0 1,0-1,0 0,1 0,3 1,-1-1,1 0,0 0,-1 0,1-1,0 0,0 0,-1-1,1 0,0 0,-1 0,1-1,10-4,-15 5,-1 0,1 0,0 1,-1-2,1 1,-1 0,1 0,-1 0,0-1,1 1,-1 0,0-1,0 1,0-1,0 0,0 1,0-1,-1 0,1 0,0 1,-1-1,0 0,1 0,-1 0,0 0,0 0,0 1,0-1,0 0,0 0,-1-3,0 3,0 1,0-1,-1 0,1 1,0-1,-1 1,1-1,-1 1,1 0,-1 0,1 0,-1-1,0 1,0 1,1-1,-1 0,0 0,0 1,0-1,0 1,0 0,0-1,0 1,0 0,0 0,0 0,0 1,0-1,-3 1,-2 1,1 0,-1 0,1 1,0 0,-1 0,1 1,1-1,-1 1,1 1,-10 7,14-10,-1-1,0 0,1 1,-1-1,1 1,0 0,-1-1,1 1,0 0,0 0,0 0,0 0,0 0,1 0,-1 0,0 0,1 0,0 0,-1 0,1 0,0 0,0 0,0 1,0-1,1 0,-1 0,1 0,-1 0,1 0,0 0,-1 0,1 0,0 0,0 0,1-1,-1 1,3 3,-1-3,0-1,1 1,-1 0,1-1,-1 0,1 0,0 0,-1 0,1 0,0-1,0 0,-1 1,1-2,0 1,0 0,0-1,-1 1,1-1,0 0,-1-1,1 1,-1-1,1 1,-1-1,6-4,-5 4,-1 0,0 0,0 0,0-1,0 1,-1-1,1 0,-1 0,1 0,-1 0,0 0,1-4,-2 5,0 0,-1 0,1 0,-1 1,1-1,-1 0,0 0,0 0,0 0,0 0,0 0,0 0,-1 0,1 0,-1 0,1 0,-1 0,0 0,0 1,1-1,-1 0,-1 0,0-1,-12-13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8:53.7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536 19,'0'0,"0"-1,0 1,0-1,0 1,0-1,0 1,0 0,0-1,0 1,0-1,-1 1,1-1,0 1,0 0,0-1,-1 1,1 0,0-1,-1 1,1 0,0-1,-1 1,1 0,0 0,-1-1,1 1,0 0,-1 0,1 0,-1-1,1 1,-1 0,1 0,-1 0,-21 3,-16 16,4 12,1 2,2 1,1 2,1 1,3 1,-36 65,28-34,3 1,3 2,3 1,3 1,4 0,-15 126,29-173,-21 226,24-216,1 0,2 1,2-1,16 67,-6-49,4 0,46 103,-52-131,-2 0,14 55,3 9,-19-71,1 0,1-1,0 0,2-1,0 0,1 0,1-2,0 1,1-2,19 15,18 10,1-2,59 30,-92-59,-1 0,1-2,1 0,38 7,-20-5,20 2,0-2,97 1,-42-3,237 21,-74-20,42 5,90-2,-297-12,-91-1,-1-1,0-1,0-1,0 0,0-2,-1 0,0-1,0-1,-1-1,-1 0,1-2,-2 0,1 0,16-18,-24 19,0-1,0 1,-1-1,-1-1,0 1,-1-1,0 0,6-21,25-116,-35 139,88-550,-84 203,-8 206,1 123,-1-1,-2 1,-1 0,-1 0,-17-47,-66-131,52 129,22 45,-2 2,-1 0,-1 1,-2 0,0 2,-2 0,-2 2,-49-42,60 56,0 1,-1 0,0 2,0-1,-1 2,0 0,-1 1,0 1,0 0,-23-4,-551-66,395 56,131 17,1 3,-1 3,-92 15,-7 0,-106 17,136-15,-159 45,107-20,163-41,8-4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8:56.7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1179 1794,'0'0,"0"0,0 0,0 1,0-1,0 0,0 1,0-1,0 0,0 0,0 1,0-1,0 0,0 0,0 1,0-1,0 0,0 1,0-1,0 0,0 0,0 1,0-1,-1 0,1 0,0 0,0 1,0-1,0 0,-1 0,1 0,0 1,0-1,0 0,-1 0,1 0,0 0,0 0,-1 1,1-1,0 0,-1 0,1 0,0 0,0 0,-1 0,1 0,-1 0,1-1,0 1,-1-1,1 1,-1-1,1 0,0 1,-1-1,1 1,0-1,0 0,0 0,-1 1,1-1,0 0,0 1,0-1,0 0,0 1,0-1,0 0,1 0,-1 1,0-1,1-1,25-103,-8 39,18-131,-29 125,-3 0,-4-1,-2 0,-4 1,-3 0,-19-77,21 130,0-1,-2 1,0 1,-1-1,-1 2,-1-1,0 1,-1 1,-19-17,-11-9,-92-68,95 82,-2 2,0 2,-52-21,-140-43,87 25,98 40,-64-22,-20 7,133 38,-1 0,1 0,0 0,0 0,0 0,-1 0,1 0,0 0,0 0,0 0,-1 0,1 0,0 0,0 0,0-1,0 1,-1 0,1 0,0 0,0 0,0 0,0 0,0-1,-1 1,1 0,0 0,0 0,0 0,0-1,0 1,0 0,0 0,0 0,0 0,0-1,0 1,0 0,0 0,0 0,0-1,0 1,0 0,0 0,0 0,0-1,0 1,0 0,0 0,0 0,0 0,0-1,0 1,0 0,1 0,-1 0,0 0,0-1,0 1,0 0,0 0,1 0,-1 0,0 0,21-9,37-5,-52 13,21-4,-9 2,1-1,-1 0,1-1,-1-1,0-1,-1 0,18-11,-35 18,0 0,1 0,-1 0,0 0,1 0,-1-1,0 1,0 0,1 0,-1 0,0 0,1-1,-1 1,0 0,0 0,0-1,1 1,-1 0,0 0,0-1,0 1,0 0,1-1,-1 1,0 0,0-1,0 1,0 0,0 0,0-1,0 1,0 0,0-1,0 1,0 0,0-1,0 1,0 0,0-1,0 1,-1-1,-14-3,-24 5,-14 4,-94 20,145-25,0 1,-1-1,1 1,0 0,0 0,0 0,0 0,0 0,0 0,1 0,-1 0,0 1,1-1,-1 1,0-1,1 1,0 0,-1 0,1-1,0 1,0 0,0 0,0 0,0 0,1 0,-1 1,1-1,-1 0,1 0,0 0,0 0,0 1,0-1,0 0,0 0,0 0,1 1,-1-1,1 0,0 0,1 2,4 12,1 0,0-1,1 0,15 19,-13-18,2 2,0 0,1-1,1 0,20 18,-33-34,0 0,0 0,0 0,1-1,-1 1,0 0,0-1,1 1,-1-1,1 1,-1-1,0 0,1 0,-1 1,1-1,-1 0,1 0,-1-1,0 1,1 0,-1 0,1-1,-1 1,0 0,1-1,-1 0,0 1,1-1,-1 0,0 1,0-1,0 0,0 0,0 0,0 0,0 0,0 0,0-1,1 0,5-8,0-1,-1 1,10-20,-9 15,7-13,-2-2,0 0,-2 0,11-55,-18 66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07.87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143 57,'-8'1,"-1"0,1 0,0 1,0 0,0 0,0 1,0 0,0 0,1 1,-11 7,15-10,1 1,-1-1,0 1,1 0,0 0,-1 0,1 0,0 1,0-1,0 1,0-1,0 1,1 0,-1-1,1 1,0 0,0 0,0 0,0 0,0 0,1 0,-1 1,1-1,0 0,0 0,0 0,0 0,1 0,-1 1,2 2,-1-4,-1 0,1 0,0-1,0 1,0 0,0-1,0 1,0-1,1 1,-1-1,0 1,1-1,-1 0,1 0,0 0,-1 0,1 0,0 0,-1 0,1-1,0 1,0 0,0-1,0 0,0 1,-1-1,1 0,0 0,0 0,0 0,0 0,0-1,0 1,0-1,0 1,-1-1,1 1,0-1,3-2,-2 2,1-1,-1 0,0 0,1 0,-1 0,0 0,0-1,-1 1,1-1,0 0,-1 0,0 0,1 0,-1-1,-1 1,1 0,0-1,-1 1,2-7,-2 8,-1-1,0 0,0 0,0 1,0-1,-1 0,1 0,-1 1,1-1,-1 0,0 1,0-1,0 1,0-1,-1 1,1-1,-1 1,0 0,1 0,-1 0,0 0,0 0,0 0,0 1,-1-1,1 0,0 1,-1 0,1 0,-4-2,4 3,0-1,1 1,-1 0,0 0,0-1,0 1,0 1,0-1,1 0,-1 0,0 1,0-1,0 1,1-1,-1 1,0 0,0 0,1-1,-1 1,1 1,-1-1,1 0,-1 0,1 0,0 1,0-1,-1 1,1-1,0 1,0-1,1 1,-1 0,0-1,0 1,1 0,-1 0,1 0,0-1,-1 1,1 0,0 0,0 0,0 3,0-2,0 0,1 1,-1-1,0 1,1-1,0 0,0 1,0-1,0 0,0 0,1 0,-1 0,1 0,0 0,0 0,0 0,0-1,1 1,-1-1,1 1,-1-1,1 0,5 3,-7-5,0 1,1 0,-1-1,0 1,1-1,-1 0,1 1,-1-1,1 0,-1 0,1 0,-1 0,1 0,-1 0,1 0,-1 0,1-1,-1 1,1-1,-1 1,2-2,-1 1,0-1,0 1,-1-1,1 0,-1 0,1 1,-1-1,0 0,1 0,-1-1,0 1,0 0,-1 0,1-1,0 1,-1 0,1-1,-1-1,1-6,-1 0,0 0,0 0,-1 0,-1 0,0 1,-4-16,5 22,0 0,0 0,-1 1,1-1,-1 0,1 1,-1-1,0 1,0-1,0 1,0 0,-5-4,6 5,0 0,-1 1,0-1,1 1,-1-1,1 1,-1 0,0 0,1-1,-1 1,0 0,1 0,-1 1,0-1,1 0,-1 0,1 1,-1-1,0 1,1 0,-1-1,1 1,-1 0,1 0,-2 1,-1 2,-1 0,2 0,-1 0,0 0,1 1,0 0,0-1,0 1,1 0,-1 0,1 1,1-1,-1 0,1 1,0-1,0 1,0-1,1 1,0-1,0 1,0 0,1-1,-1 1,1-1,1 1,1 5,-2-5,1 0,-1 0,1-1,0 1,1 0,-1-1,1 1,0-1,1 0,-1 0,1 0,0-1,0 1,0-1,1 0,0 0,-1 0,1-1,1 1,-1-1,0-1,1 1,10 3,-14-6,0 0,0 1,-1-1,1 0,0 0,0 0,0-1,0 1,0 0,0-1,-1 1,1-1,0 0,0 1,-1-1,1 0,0 0,-1 0,1 0,-1 0,0-1,1 1,1-2,-1-1,0 1,0-1,0 0,0 1,-1-1,1 0,-1 0,0 0,0 0,0-7,0 2,-1 0,0 0,0 0,-1 0,0 0,-1 0,0 0,0 1,-5-13,5 17,1 1,-1 0,0 0,0 0,0 0,0 1,0-1,-1 1,1-1,-1 1,0 0,1 0,-1 0,0 0,0 0,-1 1,1-1,-4 0,4 1,1 1,-1 0,0-1,0 1,0 1,1-1,-1 0,0 1,0-1,1 1,-1 0,0 0,1 0,-1 0,1 1,-1-1,1 1,-3 1,1 0,0 1,1-1,-1 1,1 0,0 0,0 0,0 0,1 1,-1-1,1 1,0 0,0-1,1 1,-1 0,1 0,0 0,1 0,-1 0,1 0,0 0,0 0,1 0,-1 0,3 8,-2-8,1 0,0 1,1-1,-1 0,1-1,0 1,0 0,1-1,-1 0,1 1,0-2,0 1,0 0,1-1,0 0,-1 0,1 0,8 3,-11-5,1 0,0 0,0-1,0 1,0-1,0 1,0-1,0 0,0 0,0-1,-1 1,1-1,0 1,0-1,0 0,0 0,-1 0,1 0,0-1,-1 1,1-1,-1 0,0 1,1-1,-1 0,0 0,0-1,0 1,0 0,-1-1,1 1,-1-1,1 1,-1-1,2-5,-1 2,0-1,-1 1,0-1,0 1,0-1,-1 1,0-1,0 1,0-1,-1 0,0 1,-4-12,5 16,-1 0,1 0,-1 0,1 0,-1 0,0 0,0 0,0 1,0-1,0 0,0 1,-1-1,1 1,0-1,-1 1,1 0,-1-1,1 1,-1 0,0 0,0 0,1 0,-1 1,0-1,0 0,0 1,0-1,0 1,0 0,0-1,0 1,0 0,0 0,0 0,0 1,0-1,0 0,0 1,0-1,1 1,-1 0,0 0,0 0,0 0,-1 1,-1 0,1 0,0 0,0 0,0 1,1-1,-1 1,0-1,1 1,0 0,0 0,0 0,0 1,0-1,0 0,1 1,0-1,-1 1,1-1,1 1,-1-1,0 1,1 0,0 0,0 6,1-7,-1 0,1-1,-1 1,1 0,0-1,0 1,0 0,0-1,1 0,-1 1,1-1,-1 0,1 0,0 1,0-1,0-1,0 1,0 0,0 0,1-1,-1 1,1-1,-1 0,1 0,-1 0,1 0,-1 0,1-1,0 1,0-1,-1 1,1-1,4 0,-4 0,0-1,0 1,0 0,-1-1,1 0,0 0,0 0,-1 0,1 0,-1 0,1-1,-1 1,1-1,-1 1,0-1,0 0,0 0,0 0,0 0,0-1,0 1,-1 0,1-1,-1 1,0-1,0 0,0 1,0-1,0 0,0 0,-1 1,0-1,1 0,-1 0,0 0,0 0,-1-4,1 3,0 0,0 1,-1-1,1 1,-1 0,1-1,-1 1,0-1,-1 1,1 0,-1 0,1-1,-1 1,0 0,0 1,0-1,0 0,-1 1,1-1,-1 1,0-1,1 1,-1 0,0 1,0-1,-1 0,1 1,0-1,0 1,-5-1,6 2,0 0,0 0,-1 0,1 0,0 0,0 0,0 1,0-1,0 1,0 0,0-1,0 1,0 0,0 0,0 0,0 1,0-1,1 0,-1 1,1-1,-1 1,1-1,-1 1,1 0,0 0,0 0,0-1,0 1,0 0,0 0,0 0,1 0,-1 1,1-1,0 0,-1 0,1 0,0 0,0 1,1 1,-2 2,2 0,-1-1,0 1,1 0,0-1,1 1,-1 0,1-1,0 0,0 1,1-1,0 0,0 0,4 6,-4-9,-1 1,0 0,1-1,0 0,-1 1,1-1,0 0,0-1,0 1,1 0,-1-1,0 0,1 0,-1 0,1 0,-1 0,1-1,-1 1,1-1,-1 0,1 0,-1 0,1-1,-1 1,1-1,-1 0,1 0,5-3,-6 2,0 0,0 0,0-1,-1 1,1-1,-1 0,0 0,0 1,0-1,0-1,0 1,-1 0,1 0,-1-1,0 1,0-1,0 1,0-1,-1 1,1-1,-1 0,0 1,0-1,0 1,-1-1,1 0,-1 1,-1-5,0 2,0 0,0 1,-1-1,1 1,-1-1,-1 1,1 0,-1 1,1-1,-1 0,-1 1,1 0,0 0,-1 0,-9-5,11 8,1-1,-1 1,1 0,-1 0,1 0,-1 0,0 0,0 1,1-1,-1 1,0 0,0 0,0 0,1 0,-1 0,0 1,0-1,1 1,-1-1,0 1,1 0,-1 0,1 1,-1-1,1 0,-1 1,1 0,0-1,0 1,0 0,0 0,0 0,0 0,0 1,1-1,-2 3,0 1,0-1,0 1,1 0,0 0,0 0,0 0,1 0,0 0,0 0,1 1,-1-1,2 0,-1 1,0-1,1 0,1 0,-1 0,1 0,0 0,3 8,-3-10,-1-1,1 1,0-1,0 0,0 0,1 1,-1-1,1-1,-1 1,1 0,0-1,0 1,1-1,-1 0,0 0,1 0,-1 0,1-1,-1 1,1-1,0 0,0 0,0-1,-1 1,1-1,0 0,0 0,0 0,0 0,0-1,0 1,0-1,4-2,-4 2,1 0,-1-1,0 1,0-1,0 0,-1-1,1 1,-1-1,1 1,-1-1,0 0,0 0,0-1,0 1,0-1,-1 1,1-1,2-7,-3 5,0 0,0 0,-1-1,0 1,0 0,0-1,-1 1,0-1,-1 1,1-1,-4-11,3 10,-1 0,0 0,-1 0,0 1,0-1,-1 1,0 0,0 0,-1 0,0 0,0 1,0 0,-1 0,0 1,0-1,0 1,-1 0,0 1,1 0,-15-6,18 9,1 0,-1 0,0 0,0 1,0-1,1 1,-1 0,0 0,0 0,0 0,0 0,0 1,1 0,-1-1,0 1,0 0,1 0,-1 0,1 1,-1-1,1 0,-1 1,1 0,0 0,0 0,-1 0,2 0,-1 0,0 0,0 0,1 1,-1-1,1 1,0-1,-2 5,0 0,1 0,0 0,1 1,0-1,0 0,0 1,1-1,0 0,0 1,1-1,0 0,4 14,-2-13,0 0,1 0,0-1,0 0,0 0,1 0,1 0,-1-1,1 0,0 0,0 0,0-1,10 6,-13-9,0 0,0 0,1 0,-1 0,1-1,-1 1,1-1,0 0,-1 0,1-1,0 1,0-1,0 0,-1 0,1 0,0 0,0 0,0-1,-1 0,1 0,0 0,-1 0,1-1,-1 1,1-1,-1 0,0 0,0 0,1 0,-2-1,5-3,-3 1,0-1,-1 1,0-1,0 0,0 0,0 0,-1 0,0-1,0 1,-1 0,0-1,0 0,-1 1,1-1,-1 1,-1-1,1 0,-1 1,0-1,-4-10,4 12,0 1,0-1,0 0,-1 1,0-1,0 1,0 0,-1-1,1 1,-1 0,0 1,0-1,0 0,-1 1,1 0,-1-1,0 1,0 1,0-1,0 1,0-1,-1 1,1 1,-1-1,1 0,-1 1,0 0,-7-1,10 2,-1 0,1 0,-1 0,1 1,-1-1,1 0,-1 1,1 0,-1-1,1 1,-1 0,1 1,0-1,0 0,-1 0,1 1,0 0,0-1,0 1,1 0,-1 0,0 0,1 0,-1 0,1 0,0 0,0 1,-1-1,2 0,-1 1,0-1,0 1,1-1,-1 1,1 0,0-1,0 1,0-1,0 1,0-1,1 4,0 2,0-1,1 1,-1-1,1 0,1 1,-1-1,1 0,1-1,-1 1,1 0,1-1,7 11,-10-15,0 0,0 0,0 0,0 0,0 0,1-1,-1 1,0-1,1 1,-1-1,1 0,-1 0,1 0,0 0,-1 0,1-1,0 1,0-1,0 0,-1 0,1 0,0 0,0 0,0 0,-1-1,1 0,0 1,0-1,-1 0,6-3,-6 2,1 0,-1-1,0 1,0-1,0 1,0-1,0 0,0 0,-1 0,0 0,1 0,-1 0,0 0,0-1,-1 1,1 0,-1-1,0 1,1 0,-2-1,1 1,0 0,-1-1,1 1,-2-5,0 3,1 0,-1 0,0 1,0-1,0 1,-1-1,0 1,1 0,-1 0,-1 0,1 0,-7-5,8 8,0-1,1 1,-1 0,0 0,1 0,-1 0,0 1,0-1,0 0,0 1,0-1,0 1,0 0,0-1,0 1,0 0,0 0,0 1,0-1,0 0,0 1,0-1,0 1,0 0,0-1,0 1,0 0,1 0,-1 0,0 0,1 1,-4 1,-13 18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8.2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14,'-1'47,"0"-20,1-1,7 50,-1-60,0-27,1-36,-7 43,14-72,-13 71,0 1,1-1,0 1,0-1,0 1,0 0,1 0,-1-1,1 2,0-1,0 0,1 1,5-6,-8 9,1-1,-1 0,0 1,1-1,-1 1,0-1,1 1,-1 0,1-1,-1 1,1 0,-1 0,0 0,1 0,-1 0,1 1,-1-1,1 0,-1 1,0-1,1 1,-1-1,0 1,1 0,-1-1,0 1,0 0,0 0,0 0,0 0,0 0,0 0,2 2,29 46,-26-37,5 8,2-1,0 0,0-1,2 0,17 16,-28-30,0-1,0 1,1-1,-1 0,1 0,0-1,0 1,0-1,0 0,1-1,9 3,-11-4,0 0,-1 0,1 0,0-1,0 1,0-1,-1 0,1 0,0-1,-1 1,1-1,-1 1,1-1,-1 0,0 0,0-1,0 1,0-1,3-2,-3 1,0 0,0 1,0-1,-1 0,1 0,-1-1,0 1,0 0,-1-1,1 1,-1-1,0 0,0 1,0-1,-1 0,0 0,0 1,0-1,-2-9,2 12,-1-1,1 1,-1-1,0 1,0-1,0 1,0 0,-1-1,1 1,-1 0,1 0,-1 0,0 0,0 1,0-1,0 0,0 1,0-1,0 1,0 0,-1-1,1 1,0 0,-1 1,1-1,-1 0,1 1,-1-1,1 1,-1 0,0 0,1 0,-1 0,1 0,-1 1,0-1,-4 2,2 0,0-1,0 1,1 1,-1-1,0 1,1 0,0 0,-1 0,1 0,1 1,-1-1,0 1,1 0,-6 8,8-10,-1 0,1 0,0 1,-1-1,1 0,0 0,0 1,0-1,1 1,-1-1,1 1,-1-1,1 1,0-1,0 1,0-1,0 1,0-1,1 1,-1-1,1 1,0-1,-1 1,1-1,0 0,0 1,1-1,-1 0,0 0,1 0,0 0,1 2,0-2,0 0,-1-1,1 1,0-1,0 0,0 0,0 0,0-1,0 1,0-1,0 1,0-1,0 0,0 0,4-1,-3 1,0-1,-1 1,1 0,0 1,0-1,0 1,-1 0,1 0,0 0,-1 0,1 0,3 3,-3-1,0 1,0 0,0 0,-1 1,0-1,0 1,0-1,0 1,-1 0,1 0,-1 0,0 0,-1 1,0-1,1 1,-2-1,1 0,0 7,-1 5,0 0,0 0,-2-1,-5 29,4-33,-1 0,0-1,0 1,-1-1,-1 0,0 0,0-1,-1 1,-9 9,14-17,0-1,-1 0,1 1,-1-1,1-1,-1 1,1 0,-1-1,0 1,0-1,0 0,0 0,0 0,0 0,0 0,-5-1,5 0,-1 0,1-1,0 0,-1 0,1 0,0 0,0 0,-1-1,1 0,0 1,1-1,-1 0,0 0,0-1,1 1,-1 0,1-1,-3-4,1 2,0 1,0-1,1-1,0 1,0 0,0-1,0 1,1-1,0 0,0 0,1 0,0 0,0 0,0 0,1 0,0-9,1 7,0 0,1-1,0 1,1 0,0 0,0 0,1 1,0-1,0 1,9-12,2 1,1 0,1 1,0 0,2 2,0 0,0 1,30-16,-10 10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10.26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83 102,'-2'1,"-1"-1,1 1,-1 0,1 0,0 0,-1 0,1 1,0-1,0 0,0 1,0 0,0-1,1 1,-1 0,0 0,-2 4,1-2,1-1,0 1,-1-1,1 1,0 0,1 0,-1 0,-1 8,3-11,0-1,0 1,0 0,0-1,0 1,1 0,-1-1,0 1,0 0,1-1,-1 1,0-1,1 1,-1-1,0 1,1 0,-1-1,1 1,-1-1,1 0,-1 1,1-1,0 1,-1-1,1 0,-1 1,1-1,0 0,-1 0,1 0,0 1,-1-1,1 0,0 0,-1 0,1 0,0 0,-1 0,1 0,0 0,-1-1,1 1,0 0,-1 0,1-1,0 1,-1 0,1-1,34-13,-28 10,-1-1,1 0,-1-1,0 0,-1 0,0 0,1 0,3-9,-6 11,-1 1,0-1,0 0,0-1,0 1,-1 0,0 0,0-1,0 1,0-1,-1 1,1-1,-1 1,0-1,-1 1,0-7,0 9,1 1,-1-1,0 0,0 1,0-1,0 0,0 1,0-1,0 1,0-1,-1 1,1 0,-1 0,1-1,-1 1,1 0,-1 0,1 0,-1 1,0-1,0 0,1 1,-1-1,0 1,0-1,0 1,0 0,0 0,0 0,1 0,-1 0,0 0,0 1,0-1,0 1,-2 0,-3 1,0 0,0 0,0 1,0 0,1 0,-1 1,1 0,-6 5,9-7,0 0,1 0,-1 1,1-1,0 1,-1-1,2 1,-1 0,0 0,0 0,1 0,-1 0,1 1,0-1,0 0,1 1,-1-1,0 0,1 1,0-1,0 1,0-1,0 0,1 1,-1-1,1 1,1 4,0-6,-1 1,1 0,0-1,-1 0,1 1,0-1,1 0,-1 0,0 0,1 0,-1 0,1 0,-1-1,1 1,0-1,-1 0,1 0,0 0,0 0,0 0,0-1,0 0,0 1,0-1,0 0,0 0,0 0,0-1,0 1,0-1,4-1,-4 2,0-1,0 0,1 1,-1-1,0-1,0 1,0 0,0-1,0 0,0 1,-1-1,1 0,0 0,-1-1,0 1,1-1,-1 1,0-1,0 0,-1 1,1-1,1-4,-3 7,0 0,1-1,-1 1,0-1,0 1,0 0,0-1,0 1,0-1,0 1,0 0,0-1,0 1,0-1,0 1,0 0,0-1,0 1,0 0,0-1,-1 1,1-1,0 1,0 0,0-1,-1 1,1 0,0-1,0 1,-1 0,1 0,0-1,-1 1,1 0,0 0,-1-1,-16 5,-16 16,31-18,0 1,0 0,0 0,0 0,0 0,1 1,-1-1,1 0,0 1,0-1,0 1,1-1,-1 1,1 0,0 6,0-9,0 0,0 1,0-1,0 0,1 0,-1 0,0 1,1-1,-1 0,1 0,0 0,-1 0,1 0,0 0,-1 0,1 0,0 0,0 0,0 0,0-1,0 1,0 0,0-1,0 1,0-1,0 1,1-1,-1 1,0-1,0 0,0 1,1-1,-1 0,0 0,0 0,1 0,-1 0,0 0,0 0,0-1,1 1,-1 0,0-1,0 1,0-1,0 1,0-1,2 0,-1 0,0 0,0 1,0-1,-1 0,1 0,0 0,0 0,-1 0,1 0,-1-1,1 1,-1 0,1-1,-1 1,0-1,0 0,0 1,0-1,0 0,0 0,0 0,0 0,-1 0,1 1,-1-1,1 0,-1 0,0 0,0 0,0 0,0-3,-1 3,1 0,-1 0,0 1,0-1,1 0,-1 1,0-1,-1 1,1-1,0 1,0-1,-1 1,1 0,0-1,-1 1,0 0,1 0,-1 0,1 1,-1-1,0 0,0 0,0 1,1-1,-1 1,0 0,0 0,0-1,0 1,0 0,1 0,-1 1,-3 0,0-1,1 1,0 0,0 1,0-1,0 1,0-1,0 1,1 0,-1 1,0-1,1 1,0-1,0 1,0 0,0 0,-3 4,4-5,1 1,-1-1,1 0,0 0,-1 1,1-1,0 0,1 1,-1-1,0 1,1-1,-1 1,1 0,0-1,0 1,0-1,0 1,0 0,1-1,-1 1,1-1,0 1,0-1,0 1,0-1,0 0,2 4,-1-4,0 0,-1 0,1 0,0 0,1 0,-1-1,0 1,0-1,1 0,-1 1,1-1,-1 0,1 0,-1-1,1 1,0 0,-1-1,1 0,0 0,0 1,-1-2,1 1,0 0,-1 0,1-1,0 0,-1 1,1-1,-1 0,1 0,-1 0,1-1,-1 1,4-3,-1 1,0 0,0 0,-1-1,1 1,-1-1,1 0,-1-1,0 1,-1-1,1 1,-1-1,0 0,0 0,0-1,1-5,-3 8,0 0,0 1,-1-1,0 0,1 0,-1 0,0 1,0-1,-1 0,1 0,-1 1,1-1,-1 0,0 1,0-1,0 0,0 1,0-1,-1 1,1 0,-1-1,0 1,1 0,-1 0,0 0,0 0,-1 0,1 1,0-1,0 1,-1-1,1 1,-1 0,0 0,1 0,-1 0,-3 0,1 0,1 0,-1 0,0 1,1 0,-1 0,0 0,1 1,-1-1,0 1,1 0,-1 1,1-1,-1 1,1 0,0 0,-1 0,1 0,0 1,1 0,-1-1,-6 8,8-8,0-1,0 1,0 0,0 1,0-1,1 0,-1 0,1 1,0-1,-1 1,1-1,0 1,1 0,-1-1,0 1,1 0,-1 0,1-1,0 1,0 0,0 0,0 0,1-1,-1 1,1 0,-1 0,1-1,0 1,0-1,0 1,1 0,-1-1,1 0,-1 1,1-1,0 0,0 0,-1 0,6 3,-3-2,0-1,0 1,0-1,0 0,1 0,-1-1,1 1,0-1,-1 0,1 0,0-1,0 1,-1-1,1 0,0 0,0-1,-1 0,1 1,0-2,-1 1,1 0,-1-1,6-2,-6 1,1 0,-1-1,1 1,-1-1,0 0,-1 0,1 0,-1 0,1-1,-1 0,-1 1,1-1,-1 0,1 0,-1-1,-1 1,1 0,-1-1,1-7,-2 10,1 0,-1 1,0-1,0 0,0 0,-1 1,1-1,0 0,-1 1,0-1,0 0,0 1,0-1,0 1,0-1,-1 1,1 0,-1 0,0-1,1 1,-1 0,0 0,0 1,0-1,-1 0,1 1,0-1,-1 1,1 0,-1 0,1 0,-1 0,1 0,-1 0,0 1,0-1,1 1,-1 0,-5 0,3 0,0 1,0 0,0 0,-1 0,1 1,0 0,1 0,-1 0,0 0,1 1,-1-1,1 1,0 1,-1-1,2 0,-1 1,0 0,1 0,-6 8,7-10,0 1,0-1,1 1,-1 0,1 0,-1 0,1 0,0 0,0 0,0 0,0 0,1 0,0 0,-1 1,1-1,0 0,0 0,1 1,-1-1,1 0,-1 0,1 0,0 0,0 0,1 0,-1 0,0 0,1 0,0-1,0 1,0 0,3 3,-2-4,-1 0,1 0,0-1,-1 1,1-1,0 1,0-1,0 0,1 0,-1 0,0 0,0-1,0 1,1-1,-1 0,0 0,1 0,-1-1,0 1,0-1,0 1,1-1,-1 0,0 0,0-1,0 1,4-3,-4 2,1 0,0 0,-1-1,0 0,0 1,1-1,-2 0,1 0,0-1,-1 1,1 0,-1-1,0 0,0 1,0-1,-1 0,1 0,-1 0,0 0,1-8,-2 10,0 0,0 0,0 1,0-1,0 0,0 0,0 1,-1-1,1 0,-1 0,1 1,-1-1,0 1,0-1,1 0,-1 1,0 0,-1-1,1 1,0-1,0 1,0 0,-1 0,1 0,-1 0,1 0,-1 0,1 0,-1 0,1 1,-1-1,0 1,-2-1,-1 0,0 1,1 0,-1 0,0 0,0 0,1 1,-1 0,1 0,-1 0,0 1,1-1,-7 5,8-5,0 1,0-1,0 1,0 0,0 0,0 0,1 1,-1-1,1 0,-1 1,1 0,0 0,0-1,1 1,-1 0,-2 5,4-6,0 0,0 0,0 0,0 0,1 0,-1 0,0 0,1 0,0 0,-1 0,1 0,0 0,0 0,0-1,0 1,0 0,0-1,1 1,-1-1,0 1,1-1,-1 1,1-1,0 0,-1 0,1 0,0 0,0 0,0 0,0-1,3 2,-2-1,0 1,0-1,1 0,-1 0,0 0,0-1,1 1,-1-1,0 0,1 0,-1 0,0 0,1 0,-1-1,0 1,1-1,-1 0,0 0,0 0,0-1,0 1,0-1,0 0,0 0,0 0,-1 0,1 0,-1 0,4-4,-6 5,0-1,1 1,-1 0,0 0,0 0,0 0,0 0,0 0,0 0,0 0,0-1,0 1,0 0,-1 0,1 0,0 0,-1 0,1 0,-1 0,1 0,-1 0,0 0,1 0,-1 0,0 1,0-1,0 0,1 0,-1 1,0-1,0 1,0-1,-2 0,-20-13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16.16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2 133,'0'7,"1"0,7-11,2-1,27-10,1 1,0 2,1 1,0 2,54-5,592-41,-601 54,147 15,65 16,-229-27,-1-3,97-12,99-19,-176 24,-1 4,106 9,-177-4,0 1,0 0,0 1,-1 1,0 0,0 1,0 0,-1 1,0 0,0 1,0 0,15 16,-10-8,-1 0,0 2,-2-1,0 2,-1 0,21 41,-29-48,-1 0,0 0,-1 0,0 1,0-1,-2 1,1 0,-2 21,-3 6,-10 56,6-58,-3 63,10-99,-1 57,2 1,16 98,-6-101,21 89,-20-105,-3 1,-1 0,3 59,-7 127,-4-148,-1-69,1 1,-2-1,1 1,-2-1,1 0,-2 0,1 0,-1 0,-1 0,-10 16,10-20,1 0,-2 0,1 0,-1-1,0 0,0 0,0-1,-1 0,0 0,0 0,-1-1,1 0,-1 0,0-1,-8 3,-104 24,-145 19,207-41,10-1,-67 2,-932-10,961-3,-113-20,5 0,-33 0,200 21,0-1,-1-2,2 0,-1-1,-48-22,65 24,0 0,0-1,0 0,0-1,1 0,0-1,1 0,0 0,0-1,1 1,0-2,0 1,1-1,0 0,1-1,-7-17,-3-23,1-2,3 1,3-2,1 1,2-98,6-452,2 569,1 1,2 0,1 0,1 0,24-56,7-30,-22 60,-8 29,0-1,-2 0,6-62,-13 82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18.77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719 2521,'-45'0,"1"-2,-1-2,1-2,0-2,1-1,0-3,-44-18,65 22,1-2,1-1,0-1,1 0,0-1,1-1,0-1,1-1,1 0,1-1,0-1,1 0,1-1,1-1,-15-30,19 26,0 1,2-1,1 0,0-1,2 1,1-1,1 1,1-1,2 0,0 1,1-1,2 1,0 0,11-28,-7 31,0 1,2 0,1 0,0 1,1 1,1 0,25-24,-4 8,2 2,57-39,165-89,-3 3,-88 37,241-222,-108 77,-123 112,-145 124,42-50,-63 64,0 0,-1-1,-1 0,-1-1,15-33,-24 49,0 0,0 0,0-1,1 1,-1 0,-1 0,1 0,0 0,0 0,0 0,0 0,-1 0,1 0,-1 0,1 0,-1 0,1 0,-1 0,1 0,-1 0,0 0,0 0,1 0,-1 1,0-1,0 0,0 1,0-1,0 1,0-1,0 1,0-1,0 1,0-1,0 1,0 0,0 0,0 0,0 0,0-1,-3 2,-55-6,50 5,-26-2,17 1,1 0,0 1,-1 1,1 0,-32 8,48-9,0 0,0 0,0 1,1-1,-1 0,0 1,0-1,1 1,-1-1,0 1,1-1,-1 1,1-1,-1 1,1 0,-1-1,1 1,-1 0,1-1,-1 1,1 0,0 0,-1-1,1 1,0 0,0 0,0 1,8 25,33 25,-34-44,24 31,-16-19,1-1,19 17,-34-35,0 0,0 0,0 0,0 0,0-1,1 1,-1 0,0-1,1 1,-1 0,0-1,1 0,-1 1,1-1,-1 0,0 0,1 0,-1 0,1 0,-1 0,1 0,-1 0,0-1,3 1,-1-2,0 1,0-1,-1 0,1 0,0 0,-1 0,1 0,-1-1,0 1,3-5,5-7,-1-1,0-1,8-19,-13 25,10-21,-4 9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28.854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172 46,'0'-2,"0"0,-1 0,1 0,-1 1,1-1,-1 0,0 0,0 1,0-1,0 0,0 1,0-1,0 1,0-1,-1 1,1 0,0-1,-1 1,1 0,-1 0,0 0,1 0,-1 0,0 0,1 1,-1-1,0 1,0-1,0 1,-3-1,3 1,0-1,0 1,-1 0,1 0,-1-1,1 2,0-1,-1 0,1 0,0 1,0-1,-1 1,1 0,0 0,0 0,0 0,0 0,0 0,0 1,0-1,0 0,0 1,0 0,-2 2,3-2,0 1,0-1,0 0,0 1,0-1,0 0,1 1,-1-1,1 1,0-1,-1 1,1-1,0 1,1-1,-1 1,0-1,1 0,-1 1,1-1,0 1,0-1,0 0,0 1,0-1,0 0,1 0,-1 0,1 0,0 0,-1 0,1-1,0 1,0-1,0 1,0-1,0 1,3 0,-2 0,1 0,-1-1,0 1,0-1,1 0,-1 0,0 0,1 0,-1-1,1 0,-1 1,1-1,-1 0,1-1,-1 1,1-1,-1 1,1-1,-1 0,1 0,-1-1,0 1,0-1,0 1,0-1,0 0,3-3,-4 3,1 0,-1 0,0-1,-1 1,1-1,0 1,-1-1,1 0,-1 1,0-1,1 0,-2 0,1 0,0 0,-1 0,1 0,-1 0,0 0,0 0,0 0,-1-6,1 7,-1 0,0 0,0 0,0 0,0 0,0 1,-1-1,1 0,0 1,-1-1,1 1,-1-1,0 1,1-1,-1 1,0 0,0 0,0 0,0 0,0 1,0-1,0 0,0 1,0-1,0 1,0 0,-1 0,1 0,0 0,0 0,-3 0,-1 1,1 0,0 0,-1 1,1-1,0 1,0 0,0 0,0 1,0 0,0 0,1 0,-6 4,9-5,-1-1,0 1,0-1,1 1,-1 0,1-1,-1 1,1 0,0 0,0 0,0 0,0 0,0 0,0 1,1-1,-1 0,1 0,-1 0,1 1,0-1,0 0,0 1,0-1,0 0,1 1,-1-1,1 0,-1 0,1 0,0 1,1 2,-1-4,0 1,-1-1,1 0,0 0,0 1,0-1,0 0,0 0,0 0,0 0,0 0,0 0,0-1,1 1,-1 0,0 0,0-1,1 1,-1-1,1 1,-1-1,0 0,1 1,-1-1,1 0,-1 0,1 0,-1 0,1 0,1-1,0 0,0 0,-1 0,1-1,0 1,-1-1,1 1,-1-1,0 0,1 0,-1 0,0 0,0-1,3-4,-4 5,0 0,1 0,-1 0,0 0,0 0,0 0,0-1,-1 1,1 0,0-1,-1 1,0-1,0 1,1 0,-2-6,1 7,-1 0,1 0,-1 0,0 0,1 0,-1 0,0 0,0 0,0 0,1 0,-1 0,0 0,0 1,0-1,0 0,-1 1,1-1,0 1,0-1,0 1,0 0,-1-1,1 1,0 0,0 0,-1 0,1 0,0 0,0 0,-1 0,1 0,0 0,-2 1,0 0,0-1,0 1,0 0,0 0,1 0,-1 0,0 0,1 1,-1-1,1 1,-1 0,1-1,0 1,0 0,0 1,0-1,0 0,0 0,0 1,1-1,-1 1,1 0,0-1,0 1,0 0,0 0,0 0,1 0,-1 0,1 0,0-1,0 1,0 0,0 0,1 3,-1-3,0-1,0 0,1 0,-1 1,1-1,-1 0,1 0,0 0,0 1,0-1,0 0,0 0,1-1,-1 1,0 0,1 0,0-1,-1 1,1 0,0-1,0 0,0 1,0-1,0 0,0 0,0 0,0 0,0-1,1 1,-1-1,0 1,0-1,1 0,-1 0,0 0,1 0,-1 0,0 0,0 0,1-1,-1 0,0 1,0-1,1 0,1-1,-2 1,0 1,0-1,0 0,-1 0,1 0,0 0,0 0,-1 0,1 0,0-1,-1 1,1 0,-1-1,0 0,0 1,1-1,-1 0,0 1,0-1,-1 0,1 0,0 0,-1 0,1 0,-1 0,1-2,-1 2,-1 1,1-1,0 1,-1-1,0 1,1-1,-1 1,0 0,0-1,0 1,1 0,-1 0,-1-1,1 1,0 0,0 0,0 0,-1 0,1 0,0 1,-1-1,1 0,0 1,-1-1,1 1,-1-1,0 1,1 0,-1-1,1 1,-1 0,1 0,-3 0,-2 1,1-1,0 1,0-1,0 1,-1 1,1-1,0 1,0 0,1 0,-1 1,0-1,1 1,-1 0,1 0,0 0,0 1,0 0,-5 6,8-8,-1 0,0 0,1 0,-1 0,1 1,0-1,0 0,0 1,0-1,0 1,0-1,1 1,-1-1,1 1,0-1,-1 1,1 0,0-1,1 1,-1-1,0 1,1 0,0-1,-1 1,1-1,0 1,0-1,1 0,-1 1,0-1,1 0,-1 0,1 0,0 0,0 0,-1 0,1-1,4 4,-2-3,-1 0,1 0,-1 0,1 0,-1-1,1 0,0 1,0-1,0-1,0 1,0 0,0-1,0 0,0 0,0 0,0 0,-1-1,1 0,0 0,0 0,0 0,0 0,-1-1,1 0,-1 1,1-1,-1-1,6-3,-7 4,0 0,0 0,0 0,-1 0,1 0,-1 0,1 0,-1 0,0-1,1 1,-1 0,0-1,-1 1,1-1,0 1,-1-1,0 0,1 1,-1-1,0 0,0 1,-1-1,1 1,0-1,-1 0,0 1,1-1,-1 1,0-1,0 1,-1 0,1-1,0 1,-1 0,1 0,-1 0,0 0,0 0,0 0,0 1,0-1,0 0,-3-1,0 0,0 0,-1 0,1 1,0-1,-1 1,0 1,1-1,-1 1,0 0,0 0,0 0,0 1,1 0,-1 0,-10 2,13-2,0 1,1-1,-1 1,0-1,0 1,1 0,-1 0,0 0,1 0,-1 1,1-1,-1 1,1 0,0-1,0 1,0 0,0 0,0 0,0 1,0-1,1 0,-1 1,1-1,0 1,-1 0,1-1,0 1,1 0,-1-1,0 1,1 0,0 0,-1 5,2-5,-1 0,0 0,1 0,-1 0,1 0,0-1,0 1,0 0,0 0,1-1,-1 1,1-1,0 1,-1-1,1 0,0 1,0-1,0 0,1 0,-1 0,1-1,-1 1,1-1,-1 1,1-1,0 0,-1 0,1 0,0 0,0-1,0 1,0-1,5 1,-3-1,-1 0,1 0,0 0,-1 0,1-1,-1 0,1 0,-1 0,1-1,-1 1,0-1,1 0,-1 0,0-1,0 1,-1-1,1 0,0 0,-1 0,0 0,4-4,-5 3,0 0,0 0,0-1,0 1,-1 0,1-1,-1 1,0 0,0-1,-1 0,1 1,-1-1,0 1,-1-1,1 0,-1 1,0-1,0 1,-2-7,2 8,0 1,0-1,-1 1,1-1,-1 1,1 0,-1 0,0-1,0 1,0 0,0 1,0-1,0 0,-1 1,1-1,0 1,-1 0,1-1,-1 1,0 0,1 1,-1-1,0 0,1 1,-1 0,0-1,0 1,0 0,1 1,-1-1,0 0,-4 2,5-2,-1 0,1 1,0-1,0 1,0-1,-1 1,1 0,0 0,0 0,0 0,0 1,0-1,0 0,1 1,-1-1,0 1,1 0,-1-1,1 1,0 0,-1 0,1 0,0 0,0 0,0 0,0 0,1 1,-1-1,1 0,-1 0,1 1,0-1,0 0,0 0,0 1,0-1,0 0,2 5,-1-3,0 1,1-1,0 0,0 1,0-1,0 0,1 0,0 0,0-1,0 1,0-1,0 1,1-1,-1 0,1 0,0-1,0 1,6 2,-6-3,1-1,-1 0,0 0,1-1,-1 1,1-1,-1 0,1 0,-1 0,1-1,-1 1,1-1,-1 0,0-1,1 1,-1-1,0 1,0-1,0-1,0 1,5-5,-6 5,0 0,-1 0,1 0,-1 0,0-1,0 1,0-1,0 1,0-1,-1 0,1 0,-1 0,1 0,-1 0,0 0,-1 0,1 0,0-1,-1 1,0 0,1 0,-1-1,-1 1,1 0,0-1,-1 1,0 0,1 0,-1 0,-2-4,2 5,0 0,0 0,0 0,-1 0,1 0,-1 1,1-1,-1 0,1 1,-1-1,0 1,0 0,0-1,0 1,0 0,0 0,0 0,0 0,0 1,-1-1,1 1,0-1,0 1,-1 0,1 0,0 0,-1 0,1 0,0 0,0 1,-1-1,1 1,0-1,0 1,0 0,0 0,0 0,0 0,0 0,0 1,0-1,-2 2,1-1,0 0,1 0,-1 0,1 0,-1 1,1-1,0 1,0-1,0 1,0 0,0 0,0 0,1 0,0 0,-1 0,1 0,1 0,-1 1,0-1,1 0,-1 1,1-1,0 0,0 1,0-1,1 0,-1 1,1-1,0 0,1 4,0-4,0 0,0 0,1 0,-1 0,1 0,0-1,-1 1,1-1,1 0,-1 0,0 0,0 0,1 0,-1-1,1 1,-1-1,1 0,0 0,-1-1,1 1,0-1,0 1,0-1,-1 0,7-1,-8 0,1 1,0 0,0-1,-1 1,1-1,0 0,-1 0,1 0,0 0,-1 0,0-1,1 1,-1-1,0 0,0 1,1-1,-1 0,-1 0,1 0,0-1,0 1,-1 0,0-1,1 1,-1-1,0 1,0-1,0 0,-1 1,1-1,0 0,-1 0,0 1,0-5,0 5,0 0,0 0,-1 0,1 0,-1 0,1 0,-1 0,0 0,1 1,-1-1,0 0,0 0,0 1,-1-1,1 1,0-1,-1 1,1 0,-1-1,1 1,-1 0,1 0,-1 0,0 0,0 0,1 0,-1 1,0-1,0 1,0-1,0 1,0 0,0-1,0 1,0 0,0 0,0 0,0 1,-2 0,-4-1,1 1,-1 1,1 0,0 0,-1 0,1 1,0 0,1 0,-9 5,9-3,-1 1,1 0,0 0,0 1,1-1,0 1,-6 10,10-16,1 0,-1 0,0 0,0 0,1 1,-1-1,0 0,1 0,-1 1,1-1,0 0,-1 1,1-1,0 1,0-1,0 0,0 1,0-1,0 0,0 1,0-1,1 1,-1-1,0 0,1 0,0 1,-1-1,1 0,-1 0,1 1,0-1,0 0,0 0,0 0,0 0,0 0,0 0,0 0,0-1,0 1,0 0,1-1,-1 1,0-1,0 1,1-1,-1 1,1-1,-1 0,0 0,1 0,-1 1,2-2,0 2,1-1,0 0,-1 0,1 0,-1 0,1-1,-1 1,1-1,-1 0,1 0,-1 0,0-1,0 1,1-1,-1 0,0 0,0 0,-1 0,1 0,3-4,-5 5,0 0,0 0,-1-1,1 1,0 0,-1 0,1-1,-1 1,1-1,-1 1,1 0,-1-1,0 1,0-1,0 1,0-1,0 1,0-1,-1-2,0 2,0 0,0-1,0 1,0 0,-1 0,1 0,-1 0,1 0,-1 0,0 0,0 1,1-1,-1 1,-1-1,-2-1,-21-11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33.723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3079 230,'-20'-2,"0"-1,1-1,-1 0,1-2,-28-11,-6-1,-417-81,263 63,68 16,-1 7,-204 6,307 9,-52 9,-22 1,-23-10,72-3,-1 3,0 2,-116 24,138-18,0 3,0 1,1 1,1 3,-64 38,91-48,-33 21,1 1,1 3,2 1,-48 51,29-14,-82 124,133-179,1 0,0 1,1 0,1 1,0 0,2 0,0 0,-3 31,4 13,6 79,0-31,0-53,3 0,14 65,1-1,-19-100,2-1,0 1,1-1,1 0,1-1,1 0,1 0,0 0,1-1,1-1,20 25,-14-24,1 0,0-1,1 0,1-2,40 24,117 49,-130-69,1-2,1-2,93 15,155 2,-281-31,82 11,40 2,9-1,11 0,32-27,-7 0,-123 12,0-3,0-3,-1-2,-1-3,60-20,-93 23,0-1,0-1,-1-1,-1-1,0-1,-1-1,26-24,-8 0,-1 0,51-71,-72 84,-1-2,-1 1,-1-2,-2 0,-1-1,13-52,-4-10,9-96,-25 143,-1-1,-2 1,-2-1,-2 1,-3-1,-1 1,-2 0,-20-60,-15-42,-26-73,61 201,0-1,-2 2,0 0,-1 0,-1 0,-1 2,0-1,-28-26,14 12,23 19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36.624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1363 2647,'1'1,"-1"1,1-1,-1 0,1 0,0 0,-1 1,1-1,0 0,0 0,0 0,0 0,0 0,0 0,0-1,0 1,1 0,-1-1,0 1,0 0,1-1,-1 1,0-1,1 0,-1 1,0-1,1 0,-1 0,1 0,-1 0,3 0,43-1,-29-3,-2 0,1-1,0 0,-1-1,0-1,0-1,-1 0,0-1,-1-1,1 0,-2-1,0 0,0-1,11-14,3-5,-2-2,0 0,-3-2,34-68,-28 43,-4-1,-2-1,16-74,-29 96,-2-1,-2 0,-2 0,-1 0,-2 0,-7-51,0 58,-1-1,-1 1,-2 1,-2 0,-1 0,-1 1,-2 1,-22-32,10 22,-2 1,-2 2,-1 1,-1 2,-46-35,-12 1,-4 3,-2 6,-165-76,186 102,29 15,2-3,0-1,1-3,-67-49,-161-130,181 139,55 37,2-1,-55-59,90 88,0 0,0 0,1 1,-1-1,0 0,1 0,-1 0,0 0,1 0,-1 0,1 0,-1 0,1 0,0-1,0 1,-1 0,1 0,0 0,0 0,0-1,0 1,0 0,0 0,1 0,-1-2,1 1,1 1,-1-1,0 0,0 1,1-1,-1 1,1-1,-1 1,1 0,0 0,-1-1,1 1,3-1,9-3,1-1,-1 2,21-4,-20 5,-9 1,32-9,-34 5,-26 3,-73 3,-42-3,135 2,0 1,1 0,-1 0,0 0,1 0,-1 0,0 0,1 0,-1 0,0 1,1-1,-1 1,0-1,-2 2,4-1,0-1,-1 0,1 1,0-1,0 1,0-1,-1 1,1-1,0 1,0-1,0 1,0-1,0 1,0-1,0 1,0-1,0 1,0-1,0 1,0-1,0 0,0 1,1-1,-1 1,0-1,0 1,0-1,1 1,-1-1,1 1,36 38,-31-33,42 42,-35-33,2 0,0-1,0-1,23 16,-36-28,0-1,0 1,1 0,-1 0,0-1,0 0,1 1,-1-1,0 0,1 0,-1 0,0 0,1-1,-1 1,0 0,0-1,1 0,-1 0,0 1,0-1,0-1,0 1,0 0,0 0,0-1,0 1,-1-1,1 1,-1-1,1 0,-1 0,1 0,-1 0,2-4,6-8,0-1,-1 0,8-24,-13 31,21-50,-15 36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59:40.224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277 114,'0'1,"0"-1,0 0,1 0,-1 0,0 0,0 0,1 0,-1 0,0 0,0 0,1 0,-1 0,0 0,0 0,1 0,-1 0,0 0,0 0,1 0,-1-1,0 1,0 0,1 0,-1 0,0 0,0 0,0-1,1 1,-1 0,0 0,0 0,0-1,0 1,0 0,1 0,-1-1,0 1,0 0,0 0,0-1,0 1,0 0,0 0,0-1,0 1,0 0,0 0,0-1,0 1,0-1,-1 1,0 0,1-1,-1 1,1 0,-1-1,1 1,-1 0,0 0,1 0,-1 0,0-1,1 1,-1 0,1 0,-1 0,0 0,1 0,-1 0,0 1,1-1,-1 0,0 0,1 0,-1 1,0 0,-7 2,1 0,0 1,1 1,-1-1,1 1,0 0,0 0,1 1,-10 11,13-15,1-1,-1 1,1 0,0 0,-1 0,1-1,0 1,0 0,0 1,0-1,0 0,1 0,-1 0,1 0,-1 1,1-1,0 0,0 0,0 1,0-1,0 0,0 1,1-1,-1 0,1 0,0 0,0 0,-1 1,1-1,0 0,1 0,-1-1,0 1,1 0,-1 0,1-1,-1 1,3 1,-3-2,0 0,1 1,-1-2,0 1,1 0,-1 0,1 0,-1-1,1 1,-1 0,1-1,-1 0,1 1,0-1,-1 0,1 0,-1 0,1 0,0 0,-1 0,1 0,0 0,-1-1,1 1,-1-1,1 1,-1-1,1 0,-1 0,1 1,-1-1,2-2,0 0,-1 1,0-1,0 0,0-1,0 1,0 0,-1-1,1 1,-1 0,0-1,0 0,0 1,0-8,0 8,-1-1,0 0,0 1,0-1,0 0,-1 1,1-1,-1 0,0 1,0-1,-1 1,1 0,-1-1,-1-2,2 4,0 1,0 0,-1 0,1 0,0 0,0 0,-1 0,1 0,-1 0,1 0,-1 1,1-1,-1 1,1-1,-1 1,0-1,1 1,-1 0,0 0,1 0,-1 0,0 0,1 0,-1 0,0 1,1-1,-1 0,1 1,-1 0,1-1,-1 1,-1 1,-1 0,1-1,-1 2,1-1,0 0,0 0,0 1,0 0,0 0,1 0,-1 0,1 0,-1 0,1 1,0-1,1 1,-1-1,1 1,-1 0,1-1,0 1,-1 6,2-10,0 1,0-1,0 0,0 1,0-1,0 0,0 1,0-1,0 0,0 1,0-1,0 0,0 1,0-1,0 0,0 1,1-1,-1 0,0 1,0-1,0 0,0 1,1-1,-1 0,0 1,0-1,1 0,-1 0,0 0,0 1,1-1,-1 0,0 0,1 0,-1 1,0-1,1 0,-1 0,0 0,1 0,-1 0,0 0,2 0,13-12,11-26,-23 31,-1 1,0-1,-1 0,0 1,0-1,0 0,0 0,-1 0,-1 1,1-1,-1 0,0 0,0 0,-3-7,3 11,0 0,-1 1,1-1,0 1,-1-1,1 1,-1 0,0-1,0 1,0 0,0 0,0 0,0 1,-1-1,1 0,-1 1,1 0,-1-1,1 1,-1 0,0 0,0 1,1-1,-1 0,0 1,0 0,0 0,0-1,1 2,-1-1,0 0,0 1,0-1,0 1,1 0,-5 1,-1 1,0 0,0 1,1 0,-1 0,1 1,0 0,0 0,0 0,1 1,0 0,0 0,0 1,-9 14,13-18,0 0,1 0,-1 0,1 0,0 0,0 0,0 0,0 1,0-1,1 0,-1 1,1-1,0 0,0 1,0-1,0 1,1-1,0 0,-1 1,1-1,0 0,1 0,-1 0,0 0,1 0,0 0,0 0,0 0,0 0,0-1,0 1,1-1,-1 0,1 0,0 0,-1 0,7 3,-2-1,0-1,0 0,1 0,-1 0,1-1,0 0,-1-1,1 1,0-2,0 1,0-1,0 0,0-1,0 0,0 0,0-1,-1 1,1-2,0 1,7-5,-10 5,0 0,-1-1,1 1,0-1,-1 0,0-1,0 1,0-1,0 1,-1-1,1 0,-1-1,0 1,0-1,0 1,-1-1,0 0,0 0,0 0,0 0,-1 0,0 0,0 0,0-1,-1 1,0 0,0-1,0 1,0 0,-3-9,3 11,-1 0,0-1,0 1,0 0,0 1,0-1,0 0,-1 0,0 0,1 1,-1-1,0 1,0-1,-1 1,1 0,0 0,-1 0,1 0,-1 0,0 1,1-1,-1 1,0-1,0 1,0 0,0 0,-5 0,4 1,0 0,1 0,-1 0,1 1,-1-1,1 1,-1 0,1 0,0 0,-1 0,1 1,0 0,0-1,0 1,0 0,0 0,0 1,1-1,-1 1,1-1,0 1,-1 0,1 0,-2 5,-1 0,1 1,1 0,-1 0,2 0,-4 13,6-21,-1 1,1 0,-1 0,1-1,-1 1,1 0,0 0,0 0,0-1,0 1,0 0,1 0,-1 0,0-1,1 1,-1 0,1-1,0 1,-1 0,1-1,0 1,0-1,0 1,0-1,1 1,-1-1,0 0,0 0,1 1,-1-1,1 0,-1 0,1 0,-1-1,3 2,-1-2,0 0,0 0,-1 0,1-1,0 1,0-1,-1 0,1 0,-1 0,1 0,0 0,-1 0,0-1,1 1,-1-1,0 1,0-1,0 0,0 0,0 0,0 0,-1-1,1 1,-1 0,1-1,1-3,4-7,-1 0,0-1,6-21,-11 33,0-1,-1 1,1 0,0-1,-1 1,0-1,0 1,0-1,0 1,0 0,0-1,-1-4,0 6,1 1,0 0,-1-1,1 1,0-1,-1 1,1-1,0 1,-1 0,1-1,-1 1,1 0,-1-1,1 1,-1 0,1-1,-1 1,1 0,-1 0,1 0,-1 0,0 0,1 0,-1 0,1 0,-1 0,1 0,-1 0,0 0,1 0,-1 0,0 0,-3 2,1 0,-1-1,1 1,-1 0,1 1,0-1,0 0,0 1,0 0,0 0,1 0,-1 0,-3 6,3-3,0-1,0 1,1 0,-1 0,1 0,1 0,-1 1,1-1,0 0,1 1,0-1,0 0,0 1,0-1,1 1,2 8,-2-12,0 0,1 0,-1-1,1 1,-1 0,1 0,0-1,0 1,0-1,0 1,0-1,1 0,-1 0,1 0,-1 0,1-1,0 1,-1-1,1 1,0-1,0 0,0 0,0 0,1-1,-1 1,0-1,0 1,0-1,0 0,1-1,-1 1,0 0,0-1,5-1,-2 0,0 0,0-1,0 0,0 0,0 0,-1-1,0 1,1-2,-2 1,1 0,0-1,-1 0,0 0,0 0,0-1,-1 1,1-1,-1 0,-1 0,1 0,-1 0,0 0,-1 0,1-1,-1 1,0-1,-1 1,0-1,0 1,0-1,-1 1,-1-9,1 14,0-1,1 0,-1 0,0 1,-1-1,1 0,0 1,0-1,-1 1,1-1,-1 1,1 0,-1 0,1 0,-1 0,0 0,0 0,1 0,-1 0,0 1,0-1,0 1,0-1,0 1,0 0,0 0,0 0,0 0,0 0,0 0,0 0,0 1,0-1,-1 1,-2 1,0-1,0 1,0 0,1 0,-1 0,1 0,-1 1,1 0,0 0,0 0,0 1,-4 4,3-1,0 1,1-1,0 1,0 0,1 0,0 0,-4 17,6-21,0 0,0 0,1 0,-1 0,1 0,0 0,0 0,0 0,1 0,0 0,-1 0,1 0,1 0,-1 0,1-1,-1 1,1 0,4 6,-5-10,-1 1,0-1,1 0,-1 1,1-1,-1 0,0 1,1-1,-1 0,1 0,-1 1,1-1,-1 0,1 0,-1 0,1 0,-1 0,1 0,-1 0,1 0,-1 0,1 0,-1 0,1 0,-1 0,1 0,-1 0,1 0,-1 0,1-1,-1 1,1 0,-1 0,0-1,1 1,-1 0,1 0,-1-1,0 1,1-1,-1 1,0 0,1-1,-1 1,0-1,0 1,1-1,-1 1,0-1,0 1,0-1,10-27,-9 20,0 1,0-1,-1 1,-1-1,1 0,-3-10,3 17,0-1,0 1,0 0,0 0,-1 0,1-1,0 1,-1 0,1 0,-1 0,1 0,-1 0,0 0,1 0,-1 0,0 0,0 0,0 0,1 0,-1 1,0-1,0 0,0 0,0 1,-1-1,1 1,0-1,0 1,0 0,0-1,0 1,-1 0,1 0,0 0,0-1,0 1,-1 1,1-1,0 0,0 0,0 0,-1 1,1-1,0 0,0 1,0-1,0 1,0 0,0-1,-1 2,-1-1,0 1,0 0,0 1,0-1,1 0,-1 1,1 0,0-1,0 1,0 0,0 0,0 0,0 0,1 1,0-1,0 0,0 1,0-1,0 1,0-1,1 1,0-1,0 1,0-1,0 1,0-1,1 1,-1-1,1 1,0-1,0 1,1-1,2 6,-3-7,0 1,1-1,-1 0,1 1,0-1,-1 0,1 0,0 0,0 0,0-1,1 1,-1-1,0 1,1-1,-1 0,0 1,1-1,0 0,-1-1,1 1,0 0,-1-1,1 0,0 1,0-1,-1 0,1-1,0 1,-1 0,1-1,0 1,-1-1,1 0,0 0,-1 0,1 0,-1-1,0 1,1 0,-1-1,0 0,0 0,0 1,2-4,3-1,-1-2,0 1,0 0,-1-1,0 0,0-1,-1 1,0-1,-1 0,3-9,-4 12,-1 1,0-1,0 0,0 0,-1 1,0-1,0 0,-1-6,1 9,-1 1,1-1,-1 1,0-1,0 1,0 0,0-1,-1 1,1 0,0 0,-1 0,0 0,1 0,-1 0,0 0,0 1,0-1,-3-2,2 3,0 0,-1-1,1 1,0 0,0 1,-1-1,1 1,0-1,-1 1,1 0,-1 0,1 0,0 1,-1-1,1 1,0 0,-1 0,1 0,0 0,0 1,0-1,0 1,0 0,0 0,0 0,1 0,-1 0,1 0,0 1,-1-1,1 1,-2 3,1-2,-1 1,1-1,0 1,0 0,0 0,1 0,0 0,0 0,0 1,0-1,1 1,0-1,0 1,1-1,-1 1,1 0,1-1,-1 1,2 5,-2-8,1-1,-1 0,1 1,0-1,0 1,0-1,0 0,1 0,-1 0,1 0,-1 0,1 0,0 0,-1 0,1 0,0-1,0 1,0-1,1 0,-1 1,0-1,0 0,1 0,-1-1,0 1,1 0,-1-1,1 1,-1-1,1 0,-1 0,1 0,0 0,-1 0,1-1,-1 1,5-2,-1 0,0 0,0-1,-1 0,1 0,-1 0,1-1,-1 1,0-1,0-1,-1 1,1-1,-1 0,7-9,-9 10,1-1,-1 1,0 0,0-1,0 0,-1 1,0-1,1 0,-2 0,1 0,-1 0,1 1,-1-1,0 0,-1 0,0 0,1 0,-1 0,-1 1,-2-10,2 11,0 1,0-1,0 0,0 1,0-1,0 1,-1 0,1-1,-1 1,0 0,1 1,-1-1,0 0,0 1,0 0,0 0,-1-1,1 2,0-1,0 0,-1 1,1-1,0 1,-1 0,1 0,0 1,-1-1,1 1,0-1,0 1,-4 1,2 0,0 0,-1 1,1-1,0 1,0 0,1 0,-1 1,1 0,-1-1,1 1,0 1,1-1,-1 1,1-1,0 1,0 0,0 0,0 0,-1 6,2-7,1 0,-1 0,1-1,0 1,0 0,1 0,-1 0,1 0,0 0,0 0,0 0,0 0,1 0,0 0,0 0,0 0,0 0,0 0,1 0,0-1,-1 1,1-1,1 1,-1-1,0 0,1 0,4 4,-6-6,0 0,0 0,0 0,1 0,-1 0,1 0,-1-1,0 1,1 0,-1-1,1 1,0-1,-1 0,1 1,-1-1,1 0,0 0,-1 0,1 0,-1 0,1 0,0-1,-1 1,1 0,-1-1,3 0,-2-1,1 0,-1 0,1 0,-1 0,0 0,0 0,0-1,0 1,0-1,0 1,-1-1,3-6,-2 5,0 0,0-1,0 1,-1-1,0 1,0-1,0 1,0-1,-1 0,0 1,0-1,0 0,0 0,-1 1,0-1,0 0,0 1,-3-7,3 10,0 0,0 0,0 0,-1 0,1 0,0 0,0 1,0-1,-1 0,1 1,0-1,-1 1,1-1,0 1,-1 0,1 0,-1 0,1-1,0 1,-1 1,1-1,-1 0,1 0,0 0,-1 1,1-1,0 1,-1-1,1 1,0-1,0 1,-1 0,1 0,0-1,0 1,0 0,0 0,-2 2,-2 2,0 0,0 0,1 0,0 0,0 1,-6 9,8-11,0 0,1-1,-1 1,1 0,0 0,0-1,0 1,0 0,1 0,0 0,0 0,0 0,0 0,0 0,1 0,0 0,0 0,0 0,0 0,1-1,-1 1,1-1,0 1,0-1,0 1,1-1,-1 0,1 0,0 0,0 0,0-1,0 1,0-1,0 0,1 0,-1 0,1 0,-1 0,1-1,0 0,0 0,0 0,0 0,-1 0,1-1,0 0,0 1,0-2,0 1,0 0,0-1,0 0,0 0,0 0,0 0,-1-1,1 1,0-1,-1 0,6-4,-7 5,1-1,0-1,-1 1,0 0,1-1,-1 1,0-1,0 0,0 1,-1-1,1 0,-1 0,0 0,0-1,0 1,0 0,0 0,0-1,-1-4,0 3,0 0,-1 0,0 0,0 0,0 0,-1 0,1 1,-1-1,-1 0,1 1,-5-8,1 4,0 0,-1 0,1 0,-1 1,-1 0,0 1,0-1,0 2,0-1,-1 1,0 0,-13-4,15 7,1 1,0 0,-1 0,1 1,-1 0,1 0,0 0,-1 1,1 0,0 1,-1-1,1 1,0 0,0 1,0-1,0 1,1 0,-1 1,1-1,0 1,-7 6,9-7,0 0,0 0,1 0,-1 1,1-1,-1 1,1-1,0 1,1 0,-1-1,1 1,-1 0,1 0,0 0,1 0,-1 0,1 1,0-1,0 0,0 0,0 0,1 0,-1 0,1 0,0 0,1 0,-1 0,1 0,-1 0,1-1,0 1,0-1,6 7,-5-6,1 1,0-1,0 0,1-1,-1 1,1-1,0 0,0 0,0-1,0 1,0-1,1 0,-1 0,1-1,-1 0,1 0,-1 0,1 0,0-1,-1 0,1 0,0-1,-1 1,1-1,0-1,-1 1,1-1,-1 0,0 0,0 0,0-1,0 0,0 0,0 0,-1-1,1 1,-1-1,0 0,0 0,-1-1,1 1,-1-1,0 0,0 0,0 0,-1 0,0 0,0 0,0-1,-1 1,1-1,-1 0,-1 1,1-1,-1 0,0 1,0-1,-2-10,2 13,-1 1,1-1,-1 1,1 0,-1-1,0 1,0 0,0-1,0 1,0 0,0 0,-1 0,1 0,-1 0,0 0,1 1,-1-1,0 0,0 1,0-1,0 1,0 0,0 0,-1 0,1 0,0 0,-1 0,1 1,0-1,-1 1,1-1,-1 1,1 0,-1 0,1 0,-5 1,2 0,0 0,0 1,1-1,-1 1,0 0,1 0,0 1,-1-1,1 1,0 0,0 0,0 1,1-1,-1 1,1-1,0 1,-5 8,5-6,1 0,0 1,0-1,0 1,1-1,0 1,0-1,1 1,-1 0,1-1,1 1,-1 0,4 10,-4-14,1 0,-1-1,1 1,0 0,0-1,0 1,0 0,0-1,1 0,-1 1,1-1,0 0,-1 0,1 1,0-2,0 1,0 0,1 0,-1-1,0 1,1-1,-1 1,1-1,-1 0,1 0,0 0,-1-1,1 1,0-1,0 1,-1-1,1 0,0 0,5-1,-4 0,0 0,0 0,0-1,0 1,0-1,0 0,-1 0,1-1,-1 1,1-1,-1 0,0 0,0 0,0 0,3-6,-1 2,0 0,0-1,-1 1,0-1,-1 0,0 0,4-17,-6 21,0-1,0 1,-1-1,1 0,-1 1,0-1,-1 1,1-1,-1 1,0-1,0 1,0-1,-1 1,-2-6,3 7,-1 1,0 0,0 0,0 0,0 0,0 0,0 1,0-1,0 0,-1 1,1 0,-1 0,1-1,-1 1,0 1,1-1,-1 0,0 1,1-1,-1 1,0 0,0 0,0 0,1 0,-5 1,1 0,0 1,0-1,1 1,-1 0,1 1,-1-1,1 1,0 0,0 0,0 1,1-1,-1 1,1 0,0 0,0 1,0-1,0 1,1 0,0 0,0 0,-4 10,5-11,1 0,-1 0,1 0,0 0,0 0,0 0,0 0,1 0,-1 0,1 0,0 0,1 1,-1-1,1 0,-1 0,1 0,1 0,-1 0,0 0,1 0,0-1,0 1,0-1,0 1,1-1,-1 1,1-1,0 0,0 0,0-1,5 4,-5-4,-1 0,1-1,0 1,0-1,0 0,0 0,0 0,0 0,0 0,1-1,-1 1,0-1,0 0,0 0,1 0,-1-1,0 1,0-1,0 1,0-1,5-2,-3 1,0-1,0 0,-1 0,1-1,-1 1,1-1,-1 0,0 0,-1 0,1-1,5-7,-5 5,0 0,-1 0,1 0,-1-1,-1 1,0-1,0 0,2-11,-4 15,1 0,-1-1,0 1,0 0,-1 0,1-1,-1 1,0 0,0 0,0 0,-1 0,1 0,-1 0,0 0,-4-5,5 8,-1-1,1 1,-1-1,1 1,-1 0,0-1,0 1,0 0,0 0,0 0,0 0,0 1,0-1,0 1,0-1,0 1,0 0,-1-1,1 1,0 0,0 0,0 1,-1-1,1 0,0 1,0 0,0-1,0 1,0 0,0 0,0 0,0 0,0 0,1 0,-1 1,0-1,-2 3,0 0,-1 0,1 0,-1 0,1 1,1-1,-1 1,1 0,-1 0,1 0,1 1,-1-1,-2 11,4-12,1-1,0 1,0 0,1 0,-1 0,1 0,0-1,0 1,0 0,0-1,1 1,-1 0,1-1,0 0,0 1,1-1,-1 0,0 0,1 0,0-1,0 1,0-1,0 1,4 2,-5-4,1 1,-1-1,0 0,0 0,1 0,-1 0,1 0,-1 0,1-1,-1 1,1-1,-1 1,1-1,-1 0,1 0,0 0,-1-1,1 1,-1-1,1 1,-1-1,1 0,-1 0,0 0,1 0,-1 0,0-1,0 1,0-1,0 1,0-1,0 0,0 0,0 0,-1 0,3-3,0-2,0 0,-1 0,0-1,0 1,-1 0,0-1,0 0,0 1,-1-1,-1 0,1 0,-1 0,0 0,-1 0,-2-8,3 14,-1 1,1 0,-1 0,1 0,-1-1,0 1,1 0,-1 0,0 0,0 0,0 0,0 1,0-1,0 0,0 0,0 0,0 1,-1-1,1 1,0-1,0 1,0-1,-1 1,1 0,0 0,-1-1,1 1,0 0,0 0,-1 0,1 1,0-1,-1 0,1 0,0 1,0-1,-1 1,1-1,0 1,0-1,-2 2,-3 1,1 0,0 0,0 0,0 1,0 0,0 0,-6 8,8-7,-1 0,1 0,1 1,-1-1,1 1,0-1,0 1,1 0,0 0,-1 9,1-13,1-1,0 1,0-1,-1 1,1 0,1-1,-1 1,0-1,0 1,0-1,1 1,-1 0,1-1,-1 1,1-1,0 1,0-1,-1 0,1 1,0-1,0 0,0 0,0 1,1-1,-1 0,0 0,0 0,1 0,-1-1,1 1,-1 0,0-1,1 1,0 0,-1-1,1 0,-1 1,1-1,-1 0,1 0,0 0,-1 0,2 0,-1 0,-1 0,0 0,0 0,0-1,0 1,0 0,0-1,0 1,0 0,1-1,-1 1,-1-1,1 0,0 1,0-1,0 0,0 1,0-1,0 0,-1 0,1 0,0 0,-1 0,1 0,-1 0,1 0,-1 0,1 0,-1 0,0-2,1-14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1.1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363 21,'6'-10,"-15"6,3 3,-5-1,-1 0,0 1,-1 0,1 1,0 0,0 1,0 1,0 0,0 0,1 1,-1 1,1 0,-1 1,1 0,1 0,-1 1,1 0,0 1,-14 12,14-9,-1 1,1 0,1 1,0 0,1 0,0 1,1 0,1 0,0 1,0-1,1 1,1 1,1-1,0 1,-2 23,4-28,1 0,0 0,0 0,1 0,1 0,-1 0,2 0,-1-1,1 1,1-1,0 1,0-1,6 8,-6-10,1-1,0 0,0 0,1-1,0 0,0 0,0 0,1 0,-1-1,1 0,0-1,0 1,0-1,1-1,-1 1,1-1,8 1,-9-2,1 1,-1-1,1 0,-1-1,1 0,-1 0,1-1,-1 1,1-2,-1 1,1-1,-1 0,0-1,0 0,0 0,0 0,6-5,2-8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1.6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4,'-6'-3,"-6"9,-10 13,14-10,1 1,1 0,0 0,0 0,1 1,0 0,1 0,1 0,-1 1,2-1,0 1,0-1,0 22,2-28,-1 0,2 0,-1 0,0 0,1 1,0-1,1 0,-1 0,1-1,0 1,0 0,0 0,0-1,1 1,0-1,0 0,0 0,1 0,-1 0,1-1,0 1,0-1,0 0,0 0,1-1,-1 1,1-1,0 0,0 0,-1 0,1-1,0 0,7 1,-4-1,-1-1,0 0,0-1,1 0,-1 0,0 0,0-1,0 0,0 0,0-1,-1 0,1 0,-1-1,0 0,0 0,0 0,0-1,-1 1,0-1,0-1,0 1,0-1,-1 0,0 0,4-8,-5 10,-1-1,1 1,-1-1,0 0,0 0,-1 0,1 0,-1-1,0 1,-1 0,1 0,-1-1,0 1,0 0,-1 0,1-1,-1 1,0 0,-1 0,1 0,-1 0,0 0,-1 0,1 0,-1 1,1-1,-2 1,1 0,0 0,-1 0,0 0,1 1,-2-1,-6-4,4 4,1 0,-1 1,1 0,-1 0,0 0,0 1,-1 0,1 0,0 1,-1 0,1 0,0 1,-1 0,1 0,-1 1,1 0,-1 0,1 1,-13 4,-7 9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2.3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40,'1'48,"3"0,14 73,-10-201,-7 67,11-71,-11 78,1 0,0 0,0 0,0 0,0 0,1 1,0-1,1 1,-1 0,8-9,-10 13,-1 0,1 0,0 1,0-1,0 0,0 1,0-1,-1 1,1-1,0 1,0 0,0-1,1 1,-1 0,0-1,0 1,0 0,0 0,0 0,0 0,0 0,0 0,0 0,0 1,0-1,0 0,0 1,0-1,1 1,1 1,0 0,0 0,0 0,-1 1,1-1,-1 1,0-1,0 1,3 4,3 7,-1 1,11 28,3 33,-16-53,16 44,-14-54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8.9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308 59,'0'-3,"0"1,0 0,0-1,0 1,0 0,-1-1,1 1,-1 0,0-1,0 1,1 0,-1 0,-1 0,1 0,0 0,0 0,-1 0,1 0,-1 0,0 1,-3-4,2 4,0-1,0 1,0 0,0 0,0 0,0 0,-1 1,1-1,0 1,-1 0,1 0,0 0,-6 1,-3 2,0 0,0 0,1 1,-1 0,1 1,0 0,-14 10,12-5,1 0,0 0,1 1,0 1,0 0,-11 19,19-28,1 1,-1 1,1-1,0 0,1 1,-1-1,1 1,0-1,0 1,0-1,0 9,2-11,-1 1,0-1,1 1,0-1,-1 1,1-1,0 0,0 0,1 1,-1-1,0 0,1 0,-1 0,1 0,0-1,0 1,-1 0,1-1,0 1,0-1,1 1,-1-1,3 1,3 2,0-2,0 1,0-1,1 0,-1-1,1 1,-1-2,1 1,-1-1,1-1,-1 1,0-2,1 1,-1-1,0 0,10-4,-3-6,-27 8,-30 5,30 2,1 0,-1 1,1 0,0 1,0 0,0 1,1 0,0 1,0 0,-9 9,15-13,1 1,-1 0,1 0,0 0,0 0,0 0,0 0,1 1,0 0,0-1,-2 9,3-10,1 0,-1 1,1-1,0 0,0 0,1 0,-1 1,1-1,-1 0,1 0,0 0,0 0,1 0,-1 0,1 0,-1 0,1 0,0-1,4 5,-2-2,1-1,0 0,0 0,1 0,-1-1,1 1,0-2,0 1,0 0,0-1,0 0,0-1,13 2,-5-1,1 0,0-2,0 1,29-5,-11-3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2.7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4,'0'0,"-1"0,0 0,0 0,1 0,-1 1,0-1,1 0,-1 0,0 1,1-1,-1 1,1-1,-1 0,0 1,1-1,-1 1,1-1,-1 1,1 0,0-1,-1 1,1-1,-1 1,1 0,0-1,0 1,-1 0,1 0,0-1,0 1,0 0,0-1,0 1,0 0,0 0,0-1,0 1,0 0,0-1,1 2,6 32,5 2,2-1,0 0,3-1,26 41,-42-73,-1-1,1 0,-1 0,1 0,0 0,0 0,0 0,0-1,-1 1,1 0,0 0,0 0,1-1,-1 1,0-1,0 1,0-1,0 1,0-1,2 1,-2-1,0-1,0 1,0 0,0-1,-1 1,1-1,0 1,0-1,-1 1,1-1,0 1,-1-1,1 0,-1 1,1-1,-1 0,1 0,-1 1,1-1,-1 0,1-1,3-10,-1 1,0 0,2-19,-2 12,8-46,-7 35,16-54,-12 64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3.2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22,'5'-9,"-5"9,1 0,-1 0,0 0,0 1,1-1,-1 0,0 0,0 1,0-1,0 0,0 1,1-1,-1 0,0 1,0-1,0 0,0 1,0-1,0 0,0 1,0-1,0 0,0 1,0-1,0 0,0 0,0 1,-1-1,1 0,0 1,0-1,0 0,0 1,-1-1,1 0,0 0,0 1,0-1,-1 0,1 0,-1 1,-20 38,10-19,1 0,0 0,1 1,-8 32,16-49,0 0,0 0,0 0,1 1,-1-1,1 0,0 1,1-1,-1 0,1 0,0 1,0-1,0 0,0 0,1 0,-1 0,1 0,0-1,0 1,1 0,-1-1,1 1,0-1,0 0,0 0,0 0,0-1,1 1,5 3,-5-4,0 0,0 0,0-1,1 1,-1-1,1 0,-1 0,1 0,0 0,-1-1,1 0,0 0,-1 0,1-1,6-1,-3 0,0 0,0-1,-1 0,1-1,-1 0,1 0,-1 0,8-8,-6 5,1-1,-2-1,1 0,-1 0,0-1,-1 1,0-2,-1 1,0-1,0 0,6-20,-10 26,-1 0,0-1,0 1,0 0,-1 0,0 0,0-1,0 1,-1 0,1 0,-1 0,0 0,-1-1,1 2,-1-1,0 0,0 0,-1 0,1 1,-5-6,3 6,0 0,0 1,0-1,-1 1,0 0,1 0,-1 0,0 1,0 0,-1 0,1 0,0 0,-1 1,1 0,-1 0,1 1,-1-1,-7 2,-26 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3.6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6,'5'-4,"1"2,-1 7,0 6,-2 10,-1 15,-1 5,0 0,3 6,2 8,-1-1,-1 8,-1 1,-1-5,-1-8,-1-17,0-23,0-13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4.1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71,'1'22,"1"1,7 36,-7-49,0-1,1 1,0 0,1-1,0 0,0 0,1 0,0 0,10 12,-14-19,1 0,-1-1,0 1,1 0,-1-1,1 1,0-1,-1 0,1 1,0-1,0 0,0 0,0 0,0 0,0-1,0 1,0-1,0 1,0-1,0 1,1-1,-1 0,0 0,0 0,0 0,0-1,1 1,-1-1,0 1,0-1,0 0,0 1,0-1,0 0,0-1,0 1,-1 0,1 0,0-1,-1 1,1-1,-1 1,1-1,-1 0,0 0,0 1,0-1,2-3,2-5,1-1,-2 1,1-1,-1-1,-1 1,0 0,2-19,-3-8,-3-58,-1 64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4.5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0,'0'5,"0"9,0 15,4 21,-2 10,-3 3,0 5,0-6,0-4,0-8,5-8,5-7,6-14,5-14,3-17,-2-8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4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68,'1'0,"-1"0,0 0,0 0,0 0,1 0,-1 0,0 0,0 0,0 0,0 0,1-1,-1 1,0 0,0 0,0 0,0 0,1 0,-1 0,0-1,0 1,0 0,0 0,0 0,0 0,0-1,0 1,0 0,1 0,-1 0,0-1,0 1,0 0,0 0,0 0,0 0,0-1,0 1,0 0,0 0,-1 0,1-1,0 1,0 0,0 0,0 0,0 0,0-1,0 1,0 0,0 0,-1 0,1 0,0-1,0 1,0 0,0 0,0 0,-1 0,1 0,0 0,0 0,0 0,-1-1,17-9,6 0,0 0,1 2,29-7,-47 14,-1-1,1 1,0 1,0-1,0 0,0 1,0 0,0 0,0 1,0 0,0-1,0 1,0 1,-1-1,1 1,0 0,-1 0,0 0,1 1,-1-1,0 1,7 6,-4 1,-1 1,0 0,0 0,-1 0,-1 0,0 1,0 0,-1 0,-1 0,0 0,0 0,-1 23,0-18,0 1,2 0,0-1,1 1,6 16,-7-30,0-7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5.3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50,'0'-4,"-5"-2,-1-4,1-5,0 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6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109 1,'-3'0,"1"1,-1-1,1 1,0 0,-1 0,1 0,0 0,-1 0,1 0,0 1,0-1,0 1,0-1,0 1,1 0,-1 0,-1 2,-25 37,21-27,1 0,0 0,1 0,1 1,0 0,-2 22,5-32,0-1,1 1,-1 0,1 0,0 0,0-1,1 1,-1 0,1 0,0-1,1 1,-1 0,1-1,0 1,0-1,0 0,0 0,1 0,0 0,0 0,0 0,0-1,0 1,6 3,-5-5,-1 0,1-1,0 1,0-1,1 0,-1 0,0-1,0 1,0-1,1 0,-1 0,0 0,0-1,0 1,1-1,-1 0,0 0,0 0,0-1,0 0,0 0,-1 0,1 0,-1 0,1-1,-1 1,0-1,0 0,6-6,-3 2,1 0,-1 0,-1-1,0 0,0 0,0 0,-1-1,0 1,0-1,-1 0,-1 0,3-14,-4 17,-1 0,0 1,-1-1,1 1,-1-1,0 1,-1-1,1 1,-1 0,0-1,-1 1,1 0,-1 0,0 1,0-1,0 1,-1-1,1 1,-1 0,-9-7,10 9,0-1,-1 1,1 0,-1 0,0 0,0 1,1-1,-1 1,0 0,0 0,0 0,0 1,0 0,0-1,-1 1,1 1,0-1,0 0,0 1,0 0,0 0,0 0,1 1,-1-1,0 1,0 0,1 0,-7 5,8-7,1 1,-1 0,1 0,0 0,-1 0,1 0,0 0,-1 0,1 1,0-1,0 0,0 1,0-1,0 1,0-1,1 1,-1-1,0 1,1-1,0 1,-1 0,1-1,0 1,-1 0,1 0,0-1,0 1,1 0,-1-1,0 1,0 0,1-1,-1 1,2 3,0-3,0 1,1-1,-1 0,0 0,1 0,0 0,-1 0,1-1,0 1,0-1,0 1,0-1,0 0,0 0,0-1,0 1,7 0,8-1,0 0,0-2,0 0,0 0,35-12,17-1,-68 14,0 1,0-1,1 1,-1 0,0 0,0 0,0 0,0 0,0 1,0-1,0 0,1 1,-1 0,0-1,0 1,-1 0,1 0,0 0,0 0,0 1,-1-1,1 0,0 1,-1-1,0 1,1 0,-1-1,0 1,0 0,0 0,0 0,0 0,0 0,0 0,-1 0,1 0,0 4,1 8,-1 0,0 1,-1-1,-3 25,1-14,-1 18,2-32,1-30,0 9,10-94,-9 97,1 0,-1 1,1-1,0 0,0 1,1 0,0-1,0 1,0 0,1 1,0-1,8-8,-11 13,0 0,0 0,0 0,0 1,0-1,0 0,0 1,0-1,1 1,-1-1,0 1,0 0,1-1,-1 1,0 0,0 0,1 0,-1 0,0 0,0 0,1 0,-1 1,0-1,2 1,-1 0,1 0,-1 1,0-1,1 1,-1 0,0-1,0 1,0 0,0 0,2 5,4 5,-1 0,-1 0,7 20,-11-28,10 36,-10-32,0 0,0 0,1 0,0-1,0 1,1-1,8 13,-12-20,0 0,0 0,1 1,-1-1,1 0,-1 0,0 0,1 1,-1-1,0 0,1 0,-1 0,1 0,-1 0,0 0,1 0,-1 0,1 0,-1 0,1 0,-1 0,0 0,1 0,-1 0,1 0,-1-1,0 1,1 0,-1 0,0 0,1-1,-1 1,0 0,1 0,-1-1,0 1,1 0,-1-1,0 1,0 0,0-1,1 1,-1 0,0-1,0 0,1 1,7-13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7.6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83 477,'2'1,"0"-1,0-1,0 1,1 0,-1-1,0 1,0-1,0 1,0-1,0 0,0 0,0 0,0 0,0 0,0-1,0 1,-1 0,1-1,-1 1,1-1,-1 0,1 0,-1 1,0-1,0 0,0 0,0 0,0 0,0 0,-1 0,1-1,-1 1,1-4,-1 5,0-1,0 1,0 0,0-1,0 1,0 0,-1 0,1-1,-1 1,1 0,-1-1,1 1,-1 0,0 0,1 0,-1 0,0 0,0 0,0 0,0 0,-1-1,0 1,0 0,0 0,0 1,0-1,0 1,0-1,1 1,-1 0,0-1,0 1,0 0,0 0,0 1,0-1,0 0,0 1,0-1,0 1,-2 0,-1 2,0-1,0 1,0 0,0 0,1 0,-1 1,1-1,0 1,0 0,1 1,-1-1,1 1,0-1,0 1,0 0,-3 7,4-7,0-1,1 1,-1 0,1 0,0 0,0-1,0 1,0 0,1 0,0 0,0 0,1 0,-1 0,1 0,0 0,0 0,1 0,2 6,-3-10,-1 0,1 0,0 0,0 0,0 1,0-1,0 0,0-1,0 1,0 0,0 0,0 0,0-1,1 1,-1 0,0-1,0 1,1-1,-1 0,1 1,-1-1,0 0,1 0,-1 0,0 0,1 0,-1 0,1 0,-1 0,0-1,1 1,-1-1,0 1,1-1,-1 1,0-1,0 0,2 0,3-3,1 0,-1-1,0 0,0 0,8-9,6-11,-16 20,-1-1,2 1,-1 0,1 0,-1 0,1 1,1-1,6-3,-12 7,1 1,0 1,-1-1,1 0,-1 0,1 0,0 0,-1 0,1 0,-1 1,1-1,-1 0,1 0,-1 1,1-1,-1 0,1 1,-1-1,0 1,1-1,-1 0,1 1,-1-1,0 1,0-1,1 1,-1-1,0 1,1 0,12 26,0-3,-11-22,1 1,0 0,0-1,0 0,0 1,0-1,0-1,0 1,1 0,-1-1,1 1,-1-1,1 0,0 0,-1-1,1 1,0-1,0 0,-1 0,1 0,0 0,0-1,-1 1,1-1,0 0,-1 0,1 0,-1-1,1 1,-1-1,0 0,1 0,4-5,2 0,-1 0,0-2,0 1,-1-1,0 0,-1 0,0-1,-1 0,10-18,-7 6,-1 1,-1-1,-1 0,-1-1,-1 0,2-31,-5 36,-1 1,-1 0,0 0,-1 0,-1 0,-1 0,0 1,-1-1,-9-19,12 32,-1-1,0 0,0 1,0-1,0 1,-1 0,1 0,-1 1,0-1,0 1,-1 0,-4-4,8 7,0-1,-1 1,1-1,0 1,0 0,0-1,0 1,0 0,-1 0,1 0,0 0,0 0,0 0,0 0,-1 0,1 0,0 1,0-1,0 0,0 1,0-1,-2 1,2 1,-1 0,0-1,1 1,0 0,-1 0,1 0,0 0,0 0,0 0,0 0,0 0,1 0,-1 1,0-1,1 0,0 3,-4 31,1-1,4 60,-1 33,-9-48,3-39,3 0,1 44,2-81,0-1,0 0,0 0,1 0,-1 0,1 0,0 0,0 0,0 0,0 0,1 0,-1 0,1-1,0 1,0 0,0-1,0 0,0 1,0-1,5 4,-3-4,0-1,-1 1,1-1,0 0,0 0,-1 0,1-1,0 1,0-1,0 0,0 0,0 0,0-1,6 0,-1-1,-1-1,1 1,-1-1,0-1,0 1,0-1,0-1,-1 1,1-1,-1-1,-1 1,1-1,-1 0,7-9,-1-5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28.2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11,'5'23,"5"18,-10-40,1 0,-1 0,0 0,0-1,0 1,0 0,0 0,-1 0,1 0,0 0,0-1,0 1,-1 0,1 0,0 0,-1-1,1 1,-1 0,1 0,-1-1,1 1,-1 0,1-1,-1 1,0-1,1 1,-1-1,0 1,0-1,1 1,-1-1,0 0,0 1,0-1,1 0,-1 0,-1 0,0 0,0 0,0-1,0 0,0 1,0-1,1 0,-1 0,0 0,0 0,1 0,-1 0,1-1,-1 1,1 0,0-1,-1 0,1 1,0-1,0 1,0-1,0 0,0 0,0 0,1 0,-1 1,1-1,-1 0,1 0,0 0,0 0,0 0,0-3,-1 2,1 0,0 0,0 0,0 1,1-1,-1 0,1 0,-1 0,1 0,2-3,-3 5,0 0,1 0,-1 0,1 0,0 0,-1 1,1-1,0 0,-1 0,1 1,0-1,0 0,-1 1,1-1,0 1,0-1,0 1,0 0,0-1,0 1,0 0,0 0,0-1,0 1,0 0,0 0,2 0,-1 1,0 0,0 0,0 0,0 0,0 1,-1-1,1 1,0-1,-1 1,1-1,-1 1,1 0,-1 0,0 0,0-1,0 1,0 1,0-1,0 0,0 0,-1 0,1 0,-1 0,1 1,-1 3,0-5,1 1,-1 0,1-1,-1 1,0 0,0 0,0-1,0 1,0 0,0 0,0 0,0-1,-1 1,1 0,-1-1,0 1,1 0,-1-1,0 1,0-1,0 1,0-1,0 1,0-1,0 0,0 0,-1 1,1-1,-1 0,1 0,-4 1,5-2,-1 1,1-1,-1 0,0 0,1 0,-1-1,0 1,1 0,-1 0,1 0,-1 0,1-1,-1 1,0 0,1 0,-1-1,1 1,-1 0,1-1,-1 1,1-1,0 1,-1-1,1 1,-1-1,1 1,0-1,0 1,-1-1,1 1,0-1,-1-1,-2-19,5 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9.3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6,'0'-4,"0"2,5 11,9 12,12 12,10 8,7 6,1-1,-8-7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17.5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179 146,'0'-1,"0"1,0-1,0 0,0 1,0-1,0 1,-1-1,1 0,0 1,0-1,0 1,0-1,-1 0,1 1,0-1,-1 1,1-1,0 1,-1-1,1 1,-1-1,1 1,0 0,-1-1,1 1,-1-1,0 1,1 0,-1 0,1-1,-1 1,-22 3,-18 20,31-13,0 1,1 0,0 1,1 0,0 0,1 1,1 0,0 1,0-1,2 1,-7 26,8-25,0 1,1 0,0 0,1 1,1-1,1 0,0 0,1 0,1 0,6 23,-6-32,-1-1,2 1,-1-1,1 1,0-1,0 0,0-1,1 1,0-1,0 0,1 0,-1 0,1-1,0 0,0 0,1 0,-1-1,1 0,0 0,-1-1,1 1,0-2,1 1,-1-1,0 0,0 0,1-1,12-1,-12 0,1 0,0 0,0-1,-1 0,1 0,-1-1,1 0,-1-1,0 0,0 0,-1-1,1 0,-1 0,0-1,-1 0,1 0,-1 0,0-1,-1 0,0 0,0-1,0 1,4-11,-5 5,-1 1,0-1,-1 0,-1 1,0-1,0 0,-1 0,-1 0,-1 0,1 1,-2-1,0 0,0 1,-1 0,-1 0,0 0,-1 0,-13-20,13 22,-2-1,0 1,0 0,0 1,-2 0,1 0,-1 1,-18-12,21 16,-1 0,1 0,-1 1,0 0,0 0,-1 1,1 0,0 1,-1-1,1 2,-1-1,1 1,-14 1,18 0,0-1,0 1,0 0,0 0,0 1,0-1,0 1,0 0,1 0,-1 0,0 0,1 1,0-1,0 1,0 0,0 0,0 0,0 0,1 1,-1-1,1 1,0 0,0-1,1 1,-1 0,1 0,-1 0,1 0,1 0,-1 0,0 6,1-3,0-1,0 0,0 0,1 1,0-1,1 0,-1 0,1 0,0 0,0 0,1-1,0 1,0-1,0 1,1-1,-1 0,1 0,1 0,-1-1,8 6,-1-2,1-1,1-1,-1 0,1-1,0 0,0-1,1 0,-1-1,1-1,0 0,0 0,-1-2,1 0,0 0,21-4,-26 2,1 1,0-1,-1-1,0 0,1 0,-1-1,0 0,-1 0,1-1,-1 0,0-1,0 0,0 0,-1 0,0-1,0 0,-1-1,0 0,0 0,-1 0,0 0,6-15,-4 3,-1 0,-2-1,0 0,2-32,-5 41,0 0,-2 0,1 0,-1 0,-1 0,0 1,-1-1,0 0,-7-15,10 27,0 0,0 0,0 1,0-1,0 0,0 0,0 0,0 0,0 0,0 0,0 0,0 0,0 1,0-1,0 0,0 0,0 0,0 0,0 0,0 0,0 0,-1 0,1 1,0-1,0 0,0 0,0 0,0 0,0 0,0 0,0 0,0 0,0 0,-1 0,1 0,0 0,0 0,0 0,0 0,0 0,0 0,0 0,-1 0,1 0,0 0,0 0,0 0,0 0,0 0,0 0,0 0,0 0,-1 0,1 0,0 0,0 0,0 0,0 0,0 0,0 0,0 0,0 0,0 0,-1-1,1 1,0 0,0 0,0 0,0 0,-4 17,-1 22,3 349,3-309,-1-65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18.2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1 207,'9'0,"23"0,-1 0,0-2,0-2,47-10,-71 12,0 0,0-1,0 0,0 0,-1-1,1 0,-1 0,0-1,0 1,8-9,-11 9,0-1,1 1,-2-1,1 0,-1 1,1-1,-1 0,0-1,-1 1,0 0,1 0,-2-1,1 1,-1-1,1 1,-2-7,1 8,-1 1,1-1,-1 0,0 1,0-1,0 1,0-1,-1 1,-2-6,3 9,1-1,0 1,-1-1,1 1,0 0,-1-1,1 1,-1-1,1 1,-1 0,1-1,-1 1,1 0,-1-1,1 1,-1 0,0 0,1 0,-1 0,1-1,-1 1,1 0,-2 0,1 1,0-1,0 1,0-1,0 1,0-1,0 1,0 0,0-1,1 1,-1 0,0 0,0 0,1 0,-1 0,0 0,1 0,-1 1,-4 9,0 0,1 0,1 0,0 1,1-1,0 1,-1 12,1 90,2-72,-2 27,0-28,2 1,2-1,6 44,-8-85,0 0,0 0,0 0,0 1,0-1,-1 0,1 0,0 0,0 0,0 1,0-1,0 0,0 0,0 0,0 1,0-1,0 0,0 0,0 0,0 1,0-1,0 0,0 0,0 0,0 0,1 1,-1-1,0 0,0 0,0 0,0 0,0 1,0-1,0 0,1 0,-1 0,0 0,0 0,0 0,0 1,0-1,1 0,-1 0,0 0,0 0,0 0,1 0,-1 0,0 0,0 0,0 0,1 0,-1 0,0 0,0 0,0 0,1 0,-1 0,0 0,0 0,6-17,2-39,-7 47,2-13,1 1,1-1,15-40,-18 56,1 0,0 0,1 0,-1 0,1 1,1-1,7-7,-9 11,-1 0,1 0,-1 0,1 0,0 1,0-1,0 1,0 0,0 0,0 0,0 0,0 0,0 1,0-1,0 1,1 0,2 0,0 1,-1 1,1 0,-1-1,0 2,1-1,-1 1,0-1,-1 1,1 1,0-1,-1 1,0 0,0 0,0 0,0 0,-1 1,1-1,-1 1,0 0,-1 0,1 0,1 6,3 6,0 1,-1 0,0 0,-2 0,3 26,-5-26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19.0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4 103,'1'1,"-1"0,0 0,1 0,-1 0,0 0,1 0,-1 0,1 0,0 0,-1-1,1 1,0 0,-1 0,1-1,0 1,0 0,-1-1,1 1,0-1,0 1,0-1,0 0,0 1,0-1,0 0,0 1,0-1,0 0,0 0,0 0,1 0,34 0,-27-1,-1-1,0 0,-1 0,1-1,0 0,-1 0,1-1,11-8,-17 11,0 0,0 0,0-1,0 1,0 0,-1-1,1 1,0-1,-1 0,1 0,-1 1,0-1,0 0,0 0,0 0,0 0,0-1,0 1,0 0,-1 0,1 0,-1-1,0 1,0 0,0 0,0-1,0 1,0 0,-1-1,1 1,0 0,-1 0,0 0,0 0,-2-4,3 5,-1-1,0 1,1 0,-1 0,0 0,0 0,0 1,0-1,0 0,0 0,0 0,0 1,0-1,0 1,0-1,-1 1,1-1,0 1,0 0,-1-1,1 1,0 0,0 0,-3 0,1 0,0 1,0 0,0 0,0 0,0 0,1 0,-1 0,0 1,-5 3,0 2,-1 0,1 0,0 1,-11 15,11-13,2 1,-1 1,2-1,-1 1,1 0,1 0,1 1,-1-1,2 1,-2 22,3-31,1 1,-1 0,1-1,1 1,-1 0,0-1,1 1,0-1,0 1,1-1,-1 0,1 1,0-1,0 0,0 0,1 0,-1 0,1-1,0 1,0-1,1 1,-1-1,0 0,1 0,0-1,0 1,0-1,0 0,0 0,0 0,1 0,4 1,2-1,-1-1,1 0,0 0,-1-1,1 0,0-1,-1 0,1-1,-1 0,1-1,-1 0,0 0,0-1,0 0,-1-1,1 0,-1-1,15-12,-15 11,-1 0,1-1,-2 0,1 0,-1-1,-1 0,1 0,-2 0,1-1,-1 0,-1 0,0-1,0 1,-1-1,0 0,-1 0,2-21,-4 29,0 1,0-1,0 1,0 0,0-1,0 1,-1 0,1-1,-1 1,0 0,0-1,0 1,0 0,0 0,-1-2,1 3,0 1,1-1,-1 1,1 0,-1-1,0 1,1-1,-1 1,0 0,0 0,1 0,-1-1,0 1,0 0,1 0,-1 0,0 0,0 0,1 0,-1 0,0 0,0 1,1-1,-1 0,0 0,1 1,-1-1,0 0,0 1,-2 1,0 1,0-1,1 0,-1 1,1-1,0 1,0 0,0-1,0 1,0 0,1 0,-1 1,1-1,0 0,0 0,0 1,0-1,0 7,0-9,1 1,0 0,-1-1,1 1,0-1,0 1,0-1,0 1,0 0,1-1,-1 1,0-1,1 1,-1-1,1 1,-1-1,1 1,0-1,0 0,0 1,-1-1,1 0,0 1,1-1,-1 0,0 0,0 0,0 0,1 0,-1 0,0-1,1 1,-1 0,1-1,-1 1,1-1,-1 1,1-1,-1 0,1 0,2 1,0-2,1 1,0-1,0 0,-1-1,1 1,-1-1,1 0,-1 0,0 0,1 0,6-6,-38 99,25-82,0 0,0-1,1 1,0 0,1 0,0-1,1 15,0-20,-1-1,1 1,0-1,0 1,0-1,0 0,0 1,1-1,-1 0,1 0,-1 0,1 0,0 0,0 0,0 0,0-1,0 1,0-1,0 1,1-1,-1 0,0 0,1 0,-1 0,1 0,-1-1,1 1,-1-1,5 1,6 0,-1 0,1-1,-1 0,1-1,-1 0,1-1,-1-1,1 0,-1 0,0-1,12-7,-4-1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0.0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182 306,'0'0,"0"0,0-1,0 1,0 0,-1-1,1 1,0 0,0 0,-1-1,1 1,0 0,0 0,-1-1,1 1,0 0,-1 0,1 0,0-1,-1 1,1 0,0 0,-1 0,1 0,0 0,-1 0,1 0,0 0,-1 0,1 0,-1 0,1 0,0 0,-1 0,1 0,0 0,-1 0,1 1,-1-1,-17 5,8 0,1 0,0 0,1 0,-1 1,1 1,0-1,0 1,1 1,0-1,0 1,1 0,0 1,1 0,-8 14,11-19,0-1,1 1,-1 0,1 0,0 0,0 0,0 1,1-1,-1 0,1 0,0 0,0 1,1-1,-1 0,1 0,0 0,0 0,0 0,0 0,1 0,0 0,0 0,0 0,0-1,0 1,1-1,0 0,-1 0,1 0,0 0,1 0,-1 0,0-1,1 0,0 0,-1 0,8 3,-4-2,1-1,0 0,0 0,0 0,-1-1,1-1,0 1,1-1,-1 0,0-1,-1 0,1 0,0-1,0 0,0 0,-1-1,1 0,-1-1,0 1,13-10,-16 11,0-1,-1 1,1-1,-1 0,1-1,-1 1,0 0,0-1,-1 0,1 1,-1-1,0 0,0-1,0 1,0 0,-1 0,1-1,-1 1,0-1,-1 1,1-1,-1 1,0-1,0 0,0 1,-1-1,0 1,0-1,0 1,0-1,-1 1,1 0,-1 0,0 0,0 0,-1 0,-3-5,1 2,-1 1,1 0,-1 0,-1 1,1 0,-1 0,0 0,0 1,0 0,0 0,-1 1,0 0,0 0,1 1,-17-3,16 4,1 0,-1 0,0 1,0-1,1 2,-1-1,0 1,0 1,1-1,-1 1,1 0,-1 1,1 0,0 0,0 1,0 0,-6 4,11-6,1-1,-1 0,0 0,1 1,0-1,-1 1,1-1,0 1,-1 0,1-1,0 1,1 0,-1 0,0 0,0 0,1 0,-1 0,1 0,-1 0,1 0,0 0,0 3,1-2,0 0,0 0,0 0,0-1,0 1,1 0,-1-1,1 1,0-1,0 0,0 0,0 1,4 2,3 2,0-1,0 0,1 0,-1-1,1 0,0-1,16 4,-14-5,-1-1,1 0,0-1,0 0,-1-1,1 0,0-1,0-1,-1 0,1 0,-1-1,1 0,-1-1,0 0,0-1,-1-1,0 1,0-2,0 1,0-1,-1-1,0 0,-1 0,0 0,0-1,-1-1,0 1,-1-1,0 0,0-1,-1 1,0-1,-1 0,0 0,3-18,-5 12,0 1,-1-1,0 1,-2-1,0 1,-1-1,0 1,-2-1,0 1,0 0,-2 1,-11-26,16 40,1-1,-1 1,0-1,0 1,1 0,-1-1,0 1,0 0,-1 0,1 0,0 0,0 0,0 0,-1 0,1 0,0 0,-1 1,1-1,-1 0,-2 0,3 1,0 1,0-1,1 1,-1-1,0 1,0-1,0 1,0-1,1 1,-1 0,0 0,0-1,1 1,-1 0,1 0,-1 0,1 0,-1-1,1 1,-1 0,1 0,0 0,-1 1,-2 11,0-1,1 1,-2 21,1 93,27 243,0-66,-24-293,1-5,-1 1,1 0,-1-1,-1 1,1 0,-1 0,-1-1,1 1,-1-1,-3 8,5-13,0-1,-1 1,1-1,-1 1,1-1,0 1,-1-1,1 0,-1 1,1-1,-1 1,0-1,1 0,-1 0,1 1,-1-1,1 0,-1 0,0 0,1 1,-1-1,0 0,1 0,-1 0,0 0,1 0,-1 0,1-1,-1 1,0 0,1 0,-1 0,0-1,1 1,-1 0,1 0,-1-1,1 1,-1 0,1-1,-1 1,1-1,-1 1,1-1,0 1,-1-1,1 1,-1-1,1 1,0-1,0 0,-1 1,1-2,-20-34,13 17,1 1,0-1,2-1,0 1,1-1,1 1,1-1,0 0,2 1,3-29,-2 34,1 1,0-1,0 1,2 0,-1 0,2 1,0-1,0 1,1 0,0 1,1 0,1 0,0 0,0 1,20-16,-24 23,-1 0,1 0,-1 0,1 1,0 0,0 0,0 0,1 1,-1-1,0 1,1 1,-1-1,0 1,1 0,-1 0,1 0,-1 1,11 2,-13-2,0 0,1 1,-1-1,0 1,0 0,0 0,0 0,-1 0,1 0,0 1,-1-1,1 1,-1-1,0 1,0 0,0 0,-1 0,1 0,-1 0,1 1,-1-1,0 0,0 1,0-1,-1 1,1-1,-1 1,0-1,-1 7,1-4,-1-1,0 1,0-1,0 1,-1-1,0 0,0 1,0-1,-1 0,1-1,-1 1,-1 0,1-1,0 0,-1 1,0-1,0-1,0 1,-1-1,1 1,-1-1,0-1,-6 4,5-3,0-1,0 1,0-1,-1 0,1-1,-1 1,0-1,1-1,-1 1,0-1,0 0,1-1,-1 1,0-1,1-1,-1 1,1-1,-11-5,-19-14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0.4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22,'0'-5,"0"-5,4 3,2 16,4 19,0 18,-1 10,-2 17,-3 9,-2-5,0-16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0.8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0 258,'5'0,"4"-5,11-1,1-3,11-1,3 1,1 3,-2 2,-2 10,-2 9,-7 10,-7 5,-6 6,-4 6,0 0,-1-11,0-12</inkml:trace>
  <inkml:trace contextRef="#ctx0" brushRef="#br0" timeOffset="1">356 55,'0'-5,"0"-5,-4-1,-2-4,5 6,2 4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1.2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40,'0'11,"1"0,1 0,-1 0,2 0,0-1,0 1,1-1,0 1,0-1,2 0,-1-1,1 1,0-1,1-1,15 17,-18-22,1-1,0 1,-1-1,1 0,0 0,0 0,0-1,0 1,1-1,-1-1,0 1,0-1,1 0,-1 0,0 0,0-1,1 1,-1-2,0 1,0 0,0-1,0 0,0 0,-1 0,1-1,0 0,-1 0,0 0,0 0,0-1,4-3,-5 3,1 1,-1 0,0-1,0 0,-1 0,1 1,-1-2,0 1,0 0,0 0,-1-1,1 1,-1 0,0-1,0 0,-1 1,1-1,-1 1,0-1,-1 0,1 1,-1-1,0 0,0 1,0-1,0 1,-1 0,0-1,0 1,0 0,0 0,-1 0,1 0,-1 1,-5-6,2 4,1 1,-1-1,0 1,1 1,-2-1,1 1,0 0,-1 1,1-1,-1 1,0 0,0 1,0 0,0 0,0 0,0 1,0 0,0 1,0-1,0 1,0 0,1 1,-1 0,0 0,0 1,1-1,0 1,-1 1,1-1,-9 8,-7 14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1.6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3,'0'0,"0"0,0 0,0 0,0 0,0 0,1 0,-1 0,0 0,0 0,0 0,0 0,0 1,0-1,0 0,0 0,0 0,0 0,1 0,-1 0,0 0,0 0,0 0,0 0,0-1,0 1,0 0,0 0,0 0,0 0,1 0,-1 0,0 0,0 0,0 0,0 0,0 0,0 0,0 0,0 0,0 0,0 0,0 0,0-1,0 1,0 0,0 0,0 0,0 0,0 0,1 0,-1 0,0 0,0 0,0-1,0 1,0 0,0 0,-1 0,1 0,0 0,8 12,5 15,-4 19,-1 0,3 82,-12-146,2 0,0 0,1 0,0 1,10-31,-11 43,1 0,0 0,0 0,0 0,1 0,-1 1,1-1,0 1,1 0,-1 0,1 0,0 0,-1 0,2 1,-1 0,0 0,1 0,-1 0,1 1,0 0,0 0,0 0,10-2,-12 4,1-1,0 1,-1 0,1 1,0-1,-1 1,1-1,-1 1,1 0,-1 0,1 1,-1-1,0 1,1 0,-1 0,0 0,0 0,-1 0,1 0,0 1,-1 0,1-1,1 4,4 4,-1 1,-1 0,0 0,0 0,5 16,1 6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2.1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19,'0'-1,"-1"0,1 0,0 0,-1 0,1 0,-1 0,1 0,-1 1,1-1,-1 0,0 0,1 0,-1 1,0-1,0 0,1 1,-1-1,0 1,0-1,0 1,0-1,0 1,0 0,0-1,0 1,0 0,0 0,0-1,0 1,0 0,-1 0,-35 1,27 1,1 0,-1 1,1 0,0 1,-16 8,23-10,-1-1,0 0,1 1,-1-1,1 1,0 0,-1 0,1 0,0 0,0 0,0 1,1-1,-1 0,0 1,1 0,0-1,-1 1,1 0,0-1,1 1,-1 0,0 0,0 5,2-5,0-1,0 1,0-1,0 1,1 0,-1-1,1 0,-1 1,1-1,0 0,0 0,0 0,0 0,0 0,0 0,1-1,-1 1,1-1,2 2,61 26,-41-20,-24-8,8 2,0 2,-1-1,0 1,11 8,-18-13,0 1,0 0,0-1,0 1,0 0,0 0,0 0,0 0,-1 0,1 0,0 0,-1 0,1 0,-1 0,1 0,-1 1,1-1,-1 0,0 0,1 0,-1 1,0-1,0 0,0 0,0 1,0-1,0 0,-1 0,1 1,0-1,-1 0,1 0,-1 0,1 1,-1-1,1 0,-1 0,0 0,1 0,-1 0,0 0,0 0,-2 1,-3 3,0-1,-1 1,0-1,0-1,0 1,-1-1,1 0,-1-1,0 0,1 0,-1-1,-8 1,1 0,1-2,0 1,0-2,-1 0,-27-6,13-2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2.8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1 139,'1006'-30,"-512"10,-44 5,1106-45,-1459 54,-35-2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39.7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299 0,'0'5,"-4"5,-6 1,-5 7,-10 10,-8 8,-3-1,0-4,2-1,2-2,7-2,3-5,6-5,5-7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39.9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0,'0'5,"-4"0,-7 1,0 3,1 4,2 5,7-2,9-7,6-9,-3-10,-8-2,-4 4,-2 5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40.5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75,'-4'1,"0"1,0 0,0 0,0 0,1 0,-1 1,1-1,-1 1,1 0,0 0,0 0,0 0,1 1,-1-1,1 1,0 0,-2 4,4-7,0 0,0 0,1 0,-1-1,0 1,1 0,-1 0,0 0,1-1,-1 1,1 0,-1 0,1-1,0 1,-1 0,1-1,0 1,-1-1,1 1,0-1,0 1,-1-1,1 1,0-1,0 0,0 0,0 1,-1-1,1 0,0 0,0 0,0 0,0 0,0 0,0 0,0 0,0 0,-1 0,1-1,2 1,37-9,-38 8,1 0,0-1,-1 1,1 0,-1-1,1 0,-1 0,0 1,0-1,0-1,0 1,0 0,0 0,0-1,-1 1,1-1,-1 1,0-1,0 0,0 0,0 1,0-1,0 0,-1 0,1 0,-1 0,0 0,0 0,0 0,-1 0,1 0,0 1,-1-1,0 0,0 0,0 0,0 1,0-1,-1 0,1 1,-1-1,1 1,-1 0,0-1,0 1,-4-3,-3-7,4 3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01:40.8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77,'4'0,"10"-5,21-1,25-4,11 0,7-3,-2 1,-9 2,-12 4,-15 2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16:19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47.5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12,'0'-5,"-4"-1,2 5,3 11,8 13,4 6,8 11,8 9,5-1,-4-4,-3-6,-6-12,-6-16,-6-10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47.9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213 1,'-4'4,"-6"6,-6 10,-4 10,-3 18,-2 13,-1-4,4-3,6-6,1-11,3-8,-1-9,2-7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48.3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65,'-4'0,"3"0,5 0,12 0,15-4,11-2,12 1,18-4,1 0,-7-2,-12-1,-13 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49.0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187 1,'0'4,"0"6,-4 14,-11 20,-6 20,-4 8,1-4,2 3,4-5,0-6,4-9,0-17,2-14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49.4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0,'5'4,"5"6,5 14,5 12,3 17,6 12,-1 0,-2 1,-5-6,-2-8,-3-18,-6-15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49.8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57,'-4'0,"2"0,7 0,6 0,19 0,13-5,7 0,5-1,1-3,-1 1,-4-4,-12 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2.3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341 1,'0'0,"0"1,0 0,-1 0,1-1,0 1,-1 0,1 0,0-1,-1 1,1-1,-1 1,1 0,-1-1,1 1,-1-1,0 1,1-1,-1 1,0-1,1 0,-1 1,0-1,0 0,1 1,-1-1,0 0,0 0,0 0,-28 4,23-3,-214 6,217-7,0 1,0-1,0 1,0 0,0 0,0 0,0 1,0-1,1 1,-1-1,0 1,1 0,-1 0,1 0,0 0,0 1,0-1,0 0,0 1,0 0,0-1,1 1,0 0,-1 0,1 0,0 0,0 0,1 0,-1 0,0 5,-1 13,0-1,1 1,3 35,0-23,-2 92,8 177,-8-299,1-1,-1 1,0-1,1 1,-1-1,1 1,-1-1,1 1,0-1,0 0,0 0,1 1,-1-1,0 0,1 0,0 0,-1 0,1 0,0-1,0 1,0 0,0-1,0 0,0 1,1-1,-1 0,0 0,1 0,-1 0,0-1,4 1,6 0,0 0,0-1,0 0,0-1,18-4,4 0,-2 2,53-8,-61 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0.3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1,'0'582,"0"-610,1 0,2 0,1 1,7-29,-8 47,0 0,0-1,1 1,0 1,1-1,10-15,-12 20,0 1,0-1,1 1,-1 0,1 0,0 0,0 1,0-1,0 1,0 0,0 0,1 0,-1 0,1 1,5-1,-6 2,0-1,0 2,0-1,0 0,0 1,0 0,0 0,0 0,0 0,0 1,0-1,-1 1,1 0,-1 0,1 1,-1-1,0 1,0-1,0 1,0 0,0 0,0 0,-1 1,0-1,0 1,0-1,3 8,1 0,-2 0,1 0,-1 0,-1 1,0-1,-1 1,0 0,0 17,-2-22,-1-1,0 0,0 0,-1 0,1 0,-1 0,0 0,-1-1,0 1,0-1,0 1,0-1,-1 0,0 0,0-1,0 1,0-1,-1 0,0 0,0 0,0-1,0 1,-1-1,1-1,-1 1,0-1,1 0,-1 0,0-1,0 1,-1-1,1-1,0 1,0-1,0 0,-1 0,1-1,0 0,0 0,0-1,-6-1,-18-9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0.6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1,'4'0,"2"4,0 6,-2 10,4 6,0 11,-2 12,-1 8,2-8,1-6,-2-16,-2-12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1.0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46,'-5'-4,"-1"-6,1-6,0 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1.4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6,'0'-4,"0"2,0 11,0 12,0 16,0 10,-4 10,-2-1,1 13,1-2,1-8,1-5,1 1,5-9,1-8,5-6,13-12,3-11</inkml:trace>
  <inkml:trace contextRef="#ctx0" brushRef="#br0" timeOffset="1">179 285,'0'5,"0"13,0 18,0 15,0 3,0 2,0-5,0-7,0-7,-5-13,-1-11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1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27,'0'-5,"0"-5,0-1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2.1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127 1,'0'4,"0"11,0 15,5 24,1 29,-1 17,0-3,-2-11,-1-10,-1-18</inkml:trace>
  <inkml:trace contextRef="#ctx0" brushRef="#br0" timeOffset="1">1 407,'0'-4,"8"-2,12-4,7 0,16-3,18-3,3 1,-6 2,-16 5,-15 3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2.5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0,'0'5,"0"9,4 12,2 5,3 6,6 10,3 1,9-3,-2-9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2.8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399 0,'0'5,"0"5,-4 10,-6 18,-9 30,-11 28,-13 15,-12 11,3-12,7-15,5-20,7-18,3-15,8-18,7-14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3.2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1,'0'8,"0"21,0 9,-4 16,-6 24,-2 8,2-3,2-10,-1-14,0-12,3-10,1-11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3.6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94,'12'-10,"1"0,-1 1,2 0,-1 1,1 0,1 1,-1 1,1 0,0 1,1 1,-1 0,1 1,-1 1,24-1,-36 4,0-1,0 0,0 1,0 0,0 0,0 0,0 0,0 0,0 1,-1-1,1 1,0 0,-1-1,0 1,1 0,-1 1,0-1,0 0,0 1,0-1,0 1,-1 0,3 4,1 7,0 0,0 0,-1 0,1 16,-3-17,1-1,0 0,0 0,9 18,-9-25,0 0,0 0,1 0,-1 0,1-1,0 0,1 1,-1-1,1-1,0 1,0-1,0 0,0 0,1 0,-1-1,1 0,-1 0,1 0,0 0,0-1,0 0,0-1,0 1,0-1,0 0,0-1,0 1,0-1,0 0,0-1,-1 0,1 1,0-2,-1 1,1-1,-1 0,0 0,0 0,0-1,-1 1,1-1,-1-1,1 1,-2 0,1-1,0 0,4-9,-5 10,-1-1,1 0,-1 0,0 0,0 0,-1 0,0 0,0 0,0 0,0-1,-1 1,0 0,0-1,-1 1,1 0,-1-1,0 1,0 0,-1 0,0 0,0 0,0 0,0 0,-1 0,0 1,0-1,0 1,-4-4,2 2,0 1,-1 0,1 0,-1 0,0 1,0 0,0 0,-1 1,1 0,-1 0,0 0,0 1,0 0,0 0,-1 1,1-1,0 2,0-1,-1 1,-8 1,-18 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3.2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120 1,'-3'0,"1"1,-1-1,1 1,-1 0,1 0,0 0,-1 0,1 0,0 1,0-1,-1 1,1-1,1 1,-1 0,-3 3,-24 34,21-27,1 1,1 0,0 0,1 1,1 0,0 0,0 0,2 0,0 0,-1 23,3-28,0 1,1 0,0-1,0 0,1 1,0-1,1 0,0 0,0 0,1 0,0 0,0-1,1 0,1 0,-1 0,13 13,-14-18,-1 0,1 0,0 0,0 0,0-1,0 1,0-1,1 0,-1 0,0-1,1 1,0-1,-1 0,1-1,0 1,-1-1,1 0,0 0,0 0,-1 0,1-1,0 0,-1 0,1 0,0-1,-1 0,0 1,1-1,-1-1,0 1,0-1,0 0,-1 0,6-4,-1 0,0-1,-1 0,0 0,0 0,-1-1,0 1,0-2,-1 1,0-1,-1 1,0-1,-1 0,0-1,3-14,-6 17,1-1,-1 1,-1-1,0 1,0-1,-1 1,0 0,0-1,-1 1,0 0,0 1,-1-1,0 0,0 1,-1 0,-7-9,3 6,0 1,-1-1,0 1,0 1,-1 0,0 0,-1 1,0 1,-19-8,2 3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3.9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10,1 9,-1 10,0 6,-2 17,-1 11,-1 6,-1-6,0-11,0-16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4.7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16 131,'42'7,"-36"-5,0 0,0-1,0 0,0 0,1-1,7 0,-8-1,0 0,0 0,-1-1,1 1,0-2,-1 1,0 0,0-1,0 0,0 0,9-8,-11 9,-1-1,1 1,0-1,-1 0,0 0,0 0,0 0,0 0,0-1,-1 1,1 0,-1-1,0 1,0-1,0 0,0 1,-1-1,0 0,0 1,0-5,0 6,0 0,-1 0,1 0,-1 1,1-1,-1 0,0 0,0 0,0 1,0-1,0 0,0 1,-1-1,1 1,0 0,-1-1,1 1,-1 0,1 0,-1 0,0 0,1 0,-1 0,0 0,0 0,0 1,0-1,1 1,-1 0,0-1,0 1,0 0,-3 0,-1 0,1 0,-1 1,1-1,-1 1,1 1,-1-1,1 1,0-1,0 2,0-1,-5 3,2 0,1 1,0-1,0 1,0 1,1-1,0 1,0 0,1 1,0-1,0 1,1 0,0 0,0 0,1 1,0-1,0 1,1 0,0 0,0 11,2-14,0 1,0 0,0 0,1 0,0 0,1 0,-1-1,1 1,1-1,-1 1,1-1,0 0,1 0,-1 0,1 0,0-1,1 1,-1-1,1 0,0 0,1-1,-1 0,1 0,-1 0,11 5,-4-4,1 0,0-1,0 0,1-1,-1 0,0-2,1 1,0-1,-1-1,1-1,0 0,-1 0,1-1,19-6,-20 4,0 0,0 0,0-2,0 1,-1-2,0 1,0-2,-1 0,0 0,0-1,-1 0,0-1,-1 0,10-13,-16 20,-1 0,0-1,0 1,-1-1,1 1,-1-1,1 1,-1-1,0 0,-1 1,1-1,-1 0,1 0,-1 0,0 1,-1-1,1 0,-1 0,1 0,-1 1,0-1,0 0,-1 1,1-1,-3-4,1 6,1-1,0 0,-1 1,1-1,-1 1,0 0,0 0,0 0,0 0,0 0,-1 1,1-1,0 1,-1 0,1 0,-1 0,1 1,-1-1,1 1,-1 0,0 0,1 0,-1 0,1 1,-1-1,-5 3,1-1,0 1,0 0,0 1,1 0,0 0,-1 1,2-1,-1 2,0-1,1 1,0 0,-8 10,10-12,1 1,0-1,-1 1,1 0,1 0,-1 0,1 0,0 1,0-1,0 1,1-1,0 1,0-1,1 1,-1 0,1 0,0-1,1 1,0 6,0-10,-1 0,0-1,1 1,-1-1,1 0,0 1,-1-1,1 1,0-1,0 0,0 0,0 1,0-1,0 0,0 0,1 0,-1 0,0 0,0 0,1-1,-1 1,1 0,1 0,0 0,-1-1,1 0,0 0,0 0,0 0,-1 0,1-1,0 1,0-1,-1 0,1 0,3-1,9-6,-1 1,0-2,22-17,-24 17,-11 8,-1 0,1 1,0-1,-1 0,1 1,0-1,0 0,0 1,-1-1,1 1,0-1,0 1,0 0,0-1,0 1,0 0,0 0,0-1,0 1,0 0,0 0,0 0,0 0,0 0,0 1,0-1,0 0,0 0,0 1,0-1,0 0,0 1,0-1,-1 1,1-1,0 1,0 0,0-1,-1 1,1 0,0-1,-1 1,1 0,-1 0,2 1,0 5,0 0,0 1,0-1,-1 0,1 12,4 17,4-13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5.6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38,'-1'-1,"0"0,0 0,0 0,0 0,0 0,0 0,1 0,-1 0,0 0,1 0,-1-1,1 1,0 0,-1 0,1-1,-1 0,1 1,1 0,-1 1,0-1,0 1,0-1,1 0,-1 1,0-1,0 1,1-1,-1 1,0-1,1 1,-1-1,1 1,-1-1,1 1,-1 0,1-1,-1 1,1 0,-1-1,2 1,1-2,0 1,0 1,0-1,1 0,-1 1,0-1,1 1,-1 0,0 0,1 0,2 1,2 2,0-1,-1 1,1 0,-1 1,0 0,0 0,0 0,0 1,-1 0,0 0,0 1,0 0,-1 0,0 0,0 0,4 9,-5-10,-1 0,0 1,0-1,0 1,-1 0,1-1,-1 1,-1 0,1 1,-1-1,-1 0,1 0,-1 0,0 1,0-1,0 0,-1 0,0 1,-1-1,1 0,-4 9,4-14,1 0,-1 0,1 0,-1 0,1 0,-1 0,0 0,1 0,-1 0,0 0,0 0,0 0,0-1,0 1,0 0,0-1,0 1,0 0,0-1,0 0,0 1,0-1,0 1,0-1,-1 0,1 0,0 0,0 0,0 0,-1 0,1 0,0 0,0 0,0 0,-1-1,1 1,-1-1,0 0,-1-1,1 1,0-1,0 0,0 1,0-1,0 0,0 0,1 0,-1-1,1 1,-1 0,1-1,0 1,0 0,-1-4,1 1,0-1,0 0,1 0,0 0,0 1,0-1,1 0,0 0,0 0,1 1,-1-1,1 1,0-1,1 1,-1 0,1 0,0 0,0 0,1 0,0 0,-1 1,2 0,-1 0,7-5,-9 6,1 1,0 0,-1 0,1 0,0 1,0-1,0 1,0-1,0 1,1 0,-1 0,0 0,0 1,1-1,-1 1,0 0,1 0,-1 0,0 0,1 0,-1 1,0 0,1 0,-1 0,0 0,0 0,0 0,0 1,0-1,0 1,0 0,-1 0,1 0,-1 0,1 1,-1-1,0 1,0-1,0 1,0 0,0 0,2 6,2 4,-1 0,0 1,-1-1,-1 1,0 0,1 27,-3-27,1 1,1-1,0 0,0 0,7 15,-10-28,0-1,0 0,0 0,0 0,0 1,0-1,0 0,1 0,-1 0,0 0,0 1,0-1,0 0,0 0,0 0,1 0,-1 1,0-1,0 0,0 0,0 0,1 0,-1 0,0 0,0 0,0 0,0 0,1 0,-1 1,0-1,0 0,0 0,1 0,-1 0,0 0,0 0,1-1,-1 1,0 0,0 0,0 0,0 0,1 0,-1 0,0 0,0 0,0 0,1-1,7-11,5-18,-1-13,11-34,-21 72,0 0,0-1,1 1,0 0,0 1,0-1,0 0,1 1,0 0,6-6,-9 9,0 1,0-1,0 0,0 0,0 1,1-1,-1 1,0-1,1 1,-1 0,0-1,1 1,-1 0,0 0,1 0,-1 0,0 0,1 0,-1 0,0 1,1-1,-1 0,2 1,0 1,0 0,-1-1,1 1,-1 0,0 0,0 0,1 0,-1 1,-1-1,3 4,3 5,0 1,-1 1,6 18,0 13,-11-36,1 1,0-1,0 0,1 0,0 0,1 0,0 0,6 10,1-13,0-7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6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0,'0'5,"-1"37,1 1,3-1,1 0,14 57,-17-96,-1-1,1 1,-1-1,1 0,0 0,0 1,0-1,0 0,1 0,-1 0,0 0,1 0,0 0,-1-1,1 1,0 0,3 1,-4-2,0-1,1 0,-1 0,0 0,0 0,1 0,-1 0,0 0,1 0,-1 0,0-1,0 1,0-1,1 1,-1-1,0 1,0-1,0 1,0-1,0 0,0 0,0 0,1-1,8-9,0 0,-2-1,1 0,9-20,-4 9,-14 23,0-1,1 1,-1-1,0 1,1 0,-1-1,1 1,-1 0,1-1,-1 1,1 0,-1 0,1-1,-1 1,1 0,-1 0,1 0,-1 0,1 0,0 0,-1 0,1 0,-1 0,1 0,-1 0,1 0,0 0,-1 0,1 1,-1-1,1 0,-1 0,1 0,-1 1,1-1,-1 0,0 1,1-1,-1 1,1-1,-1 0,0 1,1-1,-1 1,0-1,1 1,-1-1,0 1,0-1,0 1,1-1,-1 1,0 0,18 38,-15-31,-1-1,1-1,0-1,0 1,1 0,0-1,0 1,0-1,0 0,1 0,0-1,7 6,-9-9,-1 0,0 0,1 0,-1 0,0 0,1-1,-1 1,1-1,-1 0,1 1,-1-1,1-1,0 1,-1 0,1 0,-1-1,0 0,1 1,-1-1,1 0,-1 0,0 0,0-1,0 1,1 0,-1-1,-1 1,1-1,0 0,0 0,0 0,2-3,3-5,0-1,0 0,-1 0,0 0,-1-1,0 0,-1 0,-1 0,1 0,-2-1,0 1,0-1,-1 1,-1-1,0 0,-1 0,0 1,-1-1,-6-19,-3 11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7.1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72 74,'0'2,"1"0,-1 0,0 0,1-1,-1 1,1 0,-1 0,1-1,0 1,0-1,0 1,0 0,0-1,0 0,0 1,1-1,-1 0,0 1,1-1,-1 0,1 0,-1 0,1 0,0-1,-1 1,1 0,0-1,-1 1,1-1,0 1,0-1,0 0,2 0,-1 1,1-1,-1 0,0 0,0 0,0 0,0-1,1 1,-1-1,0 0,0 0,0 0,0 0,0-1,-1 1,1-1,0 1,0-1,3-3,-4 3,0 0,-1 0,1 0,-1 0,1 0,-1-1,0 1,0 0,0-1,0 1,0-1,0 1,-1-1,1 1,-1-1,1 0,-1 1,0-1,0 0,-1 1,1-1,0 1,-1-1,0 1,1-1,-1 1,0-1,0 1,-3-5,2 5,0 1,0-1,0 0,0 1,0-1,0 1,0 0,-1 0,1 0,0 0,-1 0,1 0,-1 1,1-1,-1 1,1 0,-1 0,1 0,-1 0,1 0,-1 0,0 1,1-1,0 1,-1-1,1 1,-1 0,1 0,0 0,-4 3,-2 1,0 0,0 0,0 1,1 0,0 0,0 1,1 0,0 0,0 1,1 0,0-1,0 2,0-1,1 1,-5 15,8-20,0 0,0 0,0 0,1 0,-1 0,1 1,0-1,0 0,0 0,1 0,0 0,0 0,0 1,0-1,0-1,1 1,0 0,-1 0,1-1,1 1,-1-1,1 1,-1-1,1 0,0 0,0 0,0 0,1-1,-1 1,0-1,1 0,0 0,0 0,-1-1,1 1,0-1,5 1,4 2,0-1,1 0,-1-2,1 1,-1-2,1 1,26-4,-7-3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7.5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5,0 16,0 17,0 16,5 11,1-1,-1-11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7.8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8.6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219 208,'0'-1,"0"0,0 0,-1 0,1 0,-1 0,1 0,0 0,-1 1,0-1,1 0,-1 0,1 1,-1-1,0 0,1 1,-1-1,0 0,0 1,0-1,0 1,1 0,-1-1,0 1,0 0,0-1,0 1,0 0,0 0,0 0,0 0,0 0,0 0,0 0,0 0,-1 0,-35 5,28-3,0 2,0-1,1 1,-1 0,1 1,0 0,1 1,-1-1,1 1,0 1,-11 12,13-13,0-1,1 1,-1 1,1-1,1 1,-1-1,1 1,0 0,1 0,-1 0,1 1,1-1,0 1,0-1,0 8,1-13,-1-1,1 1,0 0,1-1,-1 1,0-1,0 1,1-1,-1 1,1-1,-1 0,1 1,0-1,-1 0,1 1,0-1,0 0,0 0,0 1,0-1,0 0,0 0,0 0,1 0,-1-1,0 1,1 0,-1 0,0-1,1 1,-1-1,1 1,-1-1,1 0,-1 1,1-1,-1 0,1 0,-1 0,1 0,-1-1,1 1,-1 0,1 0,-1-1,1 1,-1-1,3-1,4-1,1-1,-1 0,1 0,-1-1,-1 0,14-10,5-12,14-10,-39 36,0 1,-1-1,1 1,0 0,0-1,-1 1,1 0,0 0,0-1,-1 1,1 0,0 0,0 0,0 0,-1 0,1 0,0 0,0 0,0 1,-1-1,1 0,0 0,0 1,-1-1,1 0,0 1,-1-1,1 1,0-1,-1 1,1-1,-1 1,1-1,0 1,-1-1,0 1,1 0,-1-1,1 1,-1 0,0 0,1-1,-1 1,0 0,0 0,0-1,1 1,-1 1,7 43,-7-43,2 35,-1 0,-2-1,-1 1,-2-1,-2 0,-1 0,-21 62,25-91,0-1,0 0,-1 0,0 0,0 0,0 0,-1-1,1 0,-1 0,-12 9,16-13,-1 0,0 0,0 1,0-2,0 1,0 0,0 0,0-1,0 1,0-1,0 1,-1-1,1 0,0 0,0 0,0 0,0 0,-1 0,1-1,0 1,0-1,0 0,0 1,0-1,0 0,0 0,0 0,0-1,1 1,-1 0,0-1,1 1,-1-1,1 1,-1-1,1 0,0 0,-2-3,-1-2,0-1,1 1,0 0,0-1,1 0,0 1,1-1,-1 0,2 0,-1 0,1 0,0 0,0 0,1 0,0 0,1 0,0 0,0 1,1-1,-1 1,7-11,1-4,2 0,1 1,0 0,2 1,31-34,68-49,-86 82,-1-2,-2-1,0-1,-1-1,34-50,-55 71,0 0,-1-1,0 1,0-1,0 1,-1-1,0 0,0 1,0-1,-1 0,0-10,0 13,-1 0,1 0,-1 0,1-1,-1 1,0 0,0 0,-1 0,1 1,0-1,-1 0,0 0,0 1,0-1,0 1,0 0,0-1,0 1,-1 0,1 0,-1 0,-3-1,6 3,-1-1,0 1,1 0,-1-1,0 1,1 0,-1 0,0 0,0 0,1 0,-1 0,0 0,0 0,1 0,-1 0,0 0,1 0,-1 0,0 0,0 1,1-1,-1 0,0 0,1 1,-1-1,1 1,-1-1,0 1,1-1,-1 1,1-1,-1 1,1-1,-1 1,1-1,0 1,-1 0,1-1,-1 2,-8 32,8-30,-20 213,7-42,7-144,7-31,0 0,0-1,0 1,0 0,0 0,0 0,0 0,0 0,0-1,0 1,0 0,0 0,0 0,0 0,0 0,-1 0,1-1,0 1,0 0,0 0,0 0,0 0,0 0,0 0,0 0,0-1,-1 1,1 0,0 0,0 0,0 0,0 0,0 0,0 0,-1 0,1 0,0 0,0 0,0 0,0 0,0 0,-1 0,1 0,0 0,0 0,0 0,0 0,0 0,-1 0,1 0,0 0,0 0,0 0,0 0,0 0,0 1,0-1,-1 0,1 0,0 0,0 0,0 0,0 0,0 0,0 0,0 1,0-1,0 0,-2-6,1 1,1-1,-1 0,1 0,0 1,1-1,0-7,1 3,1 0,0 0,0 1,1-1,0 1,0 0,11-16,-14 23,0 0,1 1,-1-1,0 0,1 0,-1 0,1 1,-1-1,1 1,0-1,0 1,0 0,0 0,0 0,0 0,0 0,0 0,0 0,0 1,0-1,1 1,-1 0,0-1,0 1,1 0,-1 0,0 1,0-1,1 0,-1 1,0-1,0 1,0 0,0 0,0 0,0 0,0 0,0 0,0 0,2 3,5 4,-1 1,0 0,0 1,-1 0,-1 0,1 1,-2 0,6 14,-3-9,0-1,19 29,-26-42,0 0,0-1,1 1,-1-1,1 1,-1-1,1 1,0-1,-1 0,1 1,0-1,0 0,0 0,0-1,0 1,0 0,0-1,0 1,0-1,0 1,0-1,0 0,3 0,16-6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9.0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19,0 21,0 19,0 10,0-5,0-4,0-13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39:59.4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4 141,'0'0,"0"-1,-1 1,1 0,0 0,0-1,-1 1,1 0,0-1,0 1,-1 0,1 0,0-1,0 1,0-1,0 1,0 0,0-1,-1 1,1 0,0-1,0 1,0 0,0-1,0 1,0-1,0 1,1 0,-1-1,0 1,0 0,0-1,0 1,0-1,0 1,1-1,15-6,28 1,-38 6,-3-1,51-3,55-13,-95 14,0 0,0-1,0-1,-1 0,1-1,-1 0,-1-1,1-1,14-11,-26 18,-1 1,1 0,0-1,-1 1,1-1,0 1,-1-1,1 1,-1-1,1 0,-1 1,0-1,1 1,-1-1,1 0,-1 1,0-1,0 0,1 0,-1 1,0-1,0 0,0 0,0 1,0-1,0 0,0 0,0 0,-18-7,-30 11,45-3,0 1,1 0,-1 0,0 0,1 0,-1 0,1 1,-1-1,1 1,0 0,0 0,0-1,0 1,0 0,0 1,0-1,-1 3,2-3,0 0,1 0,-1 1,1-1,-1 0,1 0,0 1,0-1,0 0,0 1,0-1,1 0,-1 0,1 1,0-1,1 4,5 7,0 0,1-1,0 0,1 0,14 14,-4-2,-16-21,0 0,-1 0,0 1,0 0,0-1,0 1,0 0,-1 0,1 0,-1 0,0 0,-1 0,1 0,-1 0,1 0,-1 0,0 0,-1 1,1-1,-1 0,-2 7,2-8,-1 0,0-1,0 1,0-1,0 1,0-1,0 0,-1 0,1 0,-1 0,0 0,1 0,-1-1,0 1,0-1,0 0,0 0,0 0,0 0,0-1,0 1,-1-1,1 0,0 0,0 0,-1 0,1 0,-6-2,-33-9,2-5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8.9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2,'0'651,"42"-776,13-84,-55 209,0-1,0 1,0 0,0 0,0 0,0 0,0-1,0 1,0 0,0 0,0 0,1 0,-1-1,0 1,0 0,0 0,0 0,0 0,0 0,0-1,0 1,1 0,-1 0,0 0,0 0,0 0,0 0,0 0,1 0,-1-1,0 1,0 0,0 0,0 0,1 0,-1 0,0 0,0 0,0 0,0 0,1 0,-1 0,0 0,0 0,0 0,0 0,1 0,-1 1,0-1,0 0,0 0,0 0,1 0,-1 0,0 0,0 0,11 14,7 22,-18-34,22 49,-11-24,0 0,2-2,0 1,34 44,-47-69,0 0,1-1,-1 1,0-1,1 1,-1 0,0-1,1 1,-1-1,0 1,1-1,-1 1,1-1,-1 1,1-1,0 0,-1 1,1-1,-1 0,1 1,0-1,-1 0,1 0,-1 0,1 0,0 1,-1-1,1 0,0 0,-1 0,1 0,0 0,-1-1,1 1,0 0,-1 0,1 0,0 0,-1-1,1 1,-1 0,1-1,0 1,-1 0,1-1,-1 1,1-1,-1 1,1-1,-1 1,0-1,1 1,-1-1,0 0,1 1,-1-1,0 1,0-1,1 0,-1 1,0-1,0 0,0 1,0-1,0 0,0 1,0-1,0-1,3-55,-3 50,-24-488,20 468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3.8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102 1,'-4'2,"0"1,0-1,0 1,0 0,0 0,0 0,1 1,0-1,0 1,0 0,0 0,-4 8,4-7,-4 6,0 1,1 1,1-1,0 1,1 0,0 0,0 0,2 0,0 1,0-1,1 1,1 0,2 20,-1-27,-1 1,2 0,-1 0,1-1,0 1,1-1,-1 0,1 0,1 0,0 0,0 0,0-1,1 1,-1-1,2 0,-1-1,1 1,-1-1,1 0,1 0,-1-1,1 0,0 0,14 5,-14-7,1 0,0-1,0 0,0-1,0 0,-1 0,1 0,0-1,0 0,0-1,0 0,-1 0,1 0,-1-1,0 0,0-1,0 0,0 0,0 0,-1-1,0 0,0 0,0 0,-1-1,1 0,6-11,-8 12,1 0,-2-1,1 0,-1 0,0 0,0 0,0 0,-1-1,0 1,-1-1,1 0,-1 1,0-1,-1 0,0 0,0 0,0 1,-1-1,0 0,0 1,-1-1,0 0,0 1,0 0,-1-1,0 1,0 0,-1 0,0 1,0-1,-6-6,-3 1,1 0,-2 1,1 1,-1 0,-1 1,0 1,0 0,0 1,-1 1,1 0,-1 1,0 1,-23-2,0 4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0.5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5 437,'0'0,"0"0,-1 0,1-1,0 1,-1 0,1 0,0-1,0 1,-1 0,1-1,0 1,0 0,-1-1,1 1,0 0,0-1,0 1,0-1,0 1,0 0,-1-1,1 1,0-1,0 1,0 0,0-1,0 1,1-1,-1 1,0 0,0-1,0 1,0 0,0-1,0 1,1-1,-1 1,0 0,0-1,0 1,1 0,-1 0,0-1,1 1,0-1,12-20,6-4,0-2,-1 0,-2-1,16-38,-25 49,0-1,-1 1,-2-1,0 0,0-1,-2 1,0-1,-2-34,0 51,0 1,0-1,0 0,0 0,-1 0,1 0,0 0,-1 1,0-1,1 0,-1 0,0 1,0-1,-1-2,1 4,1 0,-1 0,1 0,-1 0,1 0,0 0,-1 0,1 0,-1 0,1 0,-1 0,1 0,-1 0,1 0,-1 0,1 0,-1 0,1 1,0-1,-1 0,1 0,-1 1,1-1,0 0,-1 0,1 1,0-1,-1 0,1 1,0-1,0 1,-1-1,1 1,-4 5,0 0,1 0,0 0,0 0,0 0,-2 10,-1 12,0 2,3-1,-2 49,12 95,-4-112,10 83,-6-81,-2 0,-5 74,-1-128,0 1,-1 0,0-1,-1 1,-5 12,8-21,-1 0,1 0,0 0,-1 0,1 0,0 0,-1 0,1 0,-1 0,0-1,1 1,-1 0,0 0,1 0,-1-1,0 1,0 0,0-1,0 1,0-1,1 1,-1-1,0 1,0-1,0 0,0 1,0-1,0 0,-1 0,1 0,0 0,0 0,0 0,0 0,0 0,0 0,0 0,0-1,0 1,0 0,0-1,0 1,0-1,0 1,0-1,1 1,-1-1,0 0,0 0,0 1,1-1,-1 0,0 0,1 0,-1 1,1-1,-1 0,1 0,-1-2,-6-6,1-1,1 0,0 0,0-1,1 1,0-1,1 0,0 0,1-1,0 1,1 0,0-1,1 1,0-1,1 1,0-1,1 1,5-19,-2 10,1 0,2 0,0 1,0 0,2 0,1 1,0 0,1 1,20-22,-19 26,0 0,1 0,1 2,0-1,19-9,-28 18,-1 0,1 0,0 1,1 0,-1 0,0 1,1-1,7 1,-10 1,-1 0,1 0,-1 0,0 1,1-1,-1 1,0 0,0 0,1 0,-1 1,0-1,0 1,0 0,-1-1,1 1,5 5,-5-3,0 1,0-1,0 1,-1 0,0 0,0 0,0 0,0 0,-1 0,0 1,0-1,0 0,0 1,-1-1,0 1,0-1,-1 0,0 1,0-1,0 1,-2 5,0-1,1-2,-1 1,0 0,-1 0,0-1,0 0,-1 0,0 0,-1-1,1 1,-13 11,16-18,1 1,0-1,-1 0,1 0,-1 0,1 0,-1 0,0 0,1 0,-1 0,0 0,0-1,1 1,-1-1,0 0,0 1,0-1,0 0,0 0,0 0,1 0,-1 0,0-1,0 1,0-1,0 1,0-1,1 0,-1 1,0-1,1 0,-1 0,1 0,-1 0,1-1,-1 1,1 0,-1 0,1-1,0 1,-2-4,0 0,0 0,1-1,-1 0,1 1,0-1,1 0,-1 0,1 0,0 0,1 0,0 0,0-7,2 0,0 1,1 0,0-1,1 1,0 0,1 1,1-1,0 1,0 0,1 0,0 1,1 0,0 0,1 1,0 0,0 0,1 1,0 0,1 1,-1 0,2 1,14-7,-22 12,0 0,-1 0,1 0,0 0,0 0,0 1,0 0,0 0,-1 0,1 0,0 1,0-1,0 1,6 2,-7-2,0 1,-1-1,1 1,-1 0,0 0,0 0,1 0,-1 0,-1 0,1 1,0-1,0 1,-1-1,0 1,2 4,2 9,-1-1,-1 2,0-1,-1 0,-1 31,3 9,-4-51,1-1,0 1,0-1,0 1,1-1,-1 0,1 0,0 0,0 0,1 0,-1 0,1 0,0-1,0 1,0-1,5 4,-6-5,1 0,1-1,-1 1,0-1,0 0,0 0,1 0,-1 0,1-1,-1 1,0-1,1 0,-1 0,1 0,-1-1,1 1,-1-1,0 1,1-1,-1 0,6-3,-2 1,0 0,-1 0,1-1,-1 0,0 0,0 0,0-1,-1 0,1 0,-1 0,-1-1,1 1,-1-1,0 0,0-1,0 1,-1-1,0 1,0-1,2-12,-4 12,0 1,0 0,-1-1,0 1,0 0,-1-1,0 1,0 0,0 0,-1 0,0 0,0 0,-1 0,1 0,-1 0,-1 1,1 0,-1 0,0 0,0 0,0 0,0 1,-1-1,-5-3,5 5,1-1,0 1,0 0,-1 0,0 1,1-1,-1 1,0 0,0 1,0-1,-1 1,1 0,0 0,0 0,-1 1,1 0,0 0,-1 0,-9 2,-9 9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1.2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11,'0'0,"0"0,-1-1,1 1,0 0,0-1,0 1,0 0,0-1,0 1,0 0,0-1,0 1,0 0,0-1,0 1,1 0,-1-1,0 1,0 0,0-1,0 1,0 0,1 0,-1-1,0 1,0 0,1 0,-1-1,0 1,0 0,1 0,-1-1,0 1,1 0,-1 0,1 0,9 8,8 20,-11-4,-2 0,-1 1,-1 0,-1 0,-2 48,-1-45,11-61,1 0,29-57,-39 88,1-1,-1 1,1-1,0 1,-1 0,1 0,0 0,1 0,-1 0,0 0,0 0,1 1,-1-1,1 1,4-2,-6 2,1 1,-1 0,1 0,-1 0,1 1,-1-1,1 0,-1 0,0 1,1-1,-1 1,1-1,-1 1,0 0,0 0,1-1,-1 1,0 0,0 0,0 0,0 0,0 0,0 1,0-1,0 0,-1 0,1 1,0-1,-1 0,1 1,-1-1,1 2,5 12,-1 0,-1 0,-1 0,3 27,-3-23,0-1,9 30,-9-88,0 24,-1-1,1 0,1 1,0-1,10-21,-12 33,0 0,0 0,0 1,1-1,-1 1,1-1,0 1,1 0,-1 0,1 1,0-1,0 1,0 0,0 0,0 0,1 0,-1 1,9-4,-11 6,0 0,1 0,-1 0,0 0,1 0,-1 1,0-1,1 1,-1-1,0 1,0 0,0 0,0 0,0 0,0 0,0 1,0-1,0 0,0 1,-1 0,1-1,-1 1,1 0,-1 0,1 0,-1 0,0 0,1 4,5 7,-1 0,0 1,4 15,-10-27,10 39,-9-32,1-1,0 1,0 0,1 0,0-1,0 1,1-1,0 0,0 0,11 13,5-14,3-10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1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 1,'-4'0,"-2"4,1 10,1 12,1 9,1 13,1 10,0 17,1 9,-4-6,-1-15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2.2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1 103,'0'-4,"0"1,0-1,0 1,1 0,0-1,0 1,0 0,0-1,0 1,1 0,-1 0,1 0,0 0,0 0,0 1,0-1,0 0,1 1,3-3,0 1,0 0,0 0,1 1,-1-1,1 2,0-1,0 1,12-3,2 2,1 0,-1 2,0 0,1 1,29 5,-25-1,-1 1,0 1,0 2,42 18,-56-21,-1 0,0 1,0 0,0 0,-1 1,0 0,-1 1,0 0,0 0,0 1,-1 0,0 0,6 12,-12-17,1 0,-1 1,0-1,0 0,0 1,-1-1,1 0,-1 1,0-1,0 1,-1-1,0 0,1 1,-1-1,-1 0,1 0,0 0,-4 7,4-9,-1 0,1 0,0 0,0 0,-1 0,1 0,-1 0,0 0,1-1,-1 1,0-1,0 1,0-1,0 0,0 0,0 1,-1-2,1 1,0 0,-1 0,1-1,0 1,-1-1,1 0,0 0,-1 0,1 0,-1 0,1 0,0 0,-1-1,1 0,-1 1,-1-2,1 1,0-1,1 1,-1-1,1 0,-1 0,1 0,0 0,-1 0,1 0,1 0,-1-1,0 1,0-1,1 0,-1 1,1-1,0 0,0 0,0 0,0 0,1 0,-1 0,1 0,0 0,-1 0,2 0,-1 0,0 0,0 0,1 0,0 0,1-4,0-2,0 1,1-1,1 0,-1 1,1-1,1 1,-1 0,1 1,11-13,-1 6,0 1,1 1,20-12,-11 7,5-5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2.6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184 53,'0'-3,"0"0,0 1,0-1,0 0,0 1,-1-1,1 0,-1 1,0-1,1 0,-1 1,-1-1,1 1,0-1,0 1,-3-3,2 4,0 0,1 0,-1 1,0-1,1 1,-1-1,0 1,0 0,1 0,-1-1,0 1,0 0,0 1,1-1,-1 0,0 0,0 1,1-1,-1 1,0 0,1-1,-1 1,1 0,-1 0,0 0,-1 2,-6 3,0 0,0 1,0 0,1 0,0 1,1 0,0 0,0 1,1 0,0 0,0 1,1-1,0 1,1 0,0 1,1-1,0 1,0 0,1-1,1 1,0 0,0 0,2 12,-1-20,0 0,1 0,0 0,-1 0,1 0,1 0,-1 0,0 0,1 0,-1-1,1 1,0 0,0-1,0 0,4 4,-4-4,0-1,0 0,0 0,0 0,0 0,0-1,0 1,0-1,0 1,1-1,-1 1,0-1,0 0,1 0,-1 0,0-1,3 0,1 0,0-1,0 0,0-1,0 0,0 0,0 0,-1 0,0-1,1 0,-1 0,-1 0,1-1,5-7,8-17,-1-2,18-46,-21 48,-19 61,1-1,0 37,6-33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3.0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0 103,'0'4,"0"6,0 14,0 8,0 6,0 10,0 2,0-5,0-4,0-10</inkml:trace>
  <inkml:trace contextRef="#ctx0" brushRef="#br0" timeOffset="1">26 27,'0'-5,"0"-5,0 3,0 3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3.4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1,'1'66,"0"-18,-1 0,-12 80,6-110,2-30,4-34,1 41,15-81,-14 80,-1 1,1 0,0-1,0 1,1 0,-1 0,1 1,0-1,1 0,-1 1,1 0,0 0,6-5,-9 8,1 0,0 0,-1 0,1 0,0 0,-1 1,1-1,0 1,0-1,0 1,-1 0,1-1,0 1,0 0,0 0,0 0,-1 1,1-1,0 0,0 1,0-1,2 2,-1 0,1 0,-1 0,1 1,-1-1,0 1,0 0,0 0,0 0,4 6,2 7,0-1,-1 2,10 24,-16-36,15 41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3.8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6,'0'-4,"0"3,0 5,0 11,0 16,0 12,0 2,0-2,0 0,0-7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4.1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27,'0'-5,"0"-5,0-1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4.8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0,'0'250,"3"-260,1 0,1 0,-1 0,2 1,7-12,-7 11,-1 3,-1 1,1-1,0 1,0 0,0 0,1 1,0 0,0 0,8-5,-12 9,0 0,0 0,0 0,0 0,0 1,0-1,0 1,0-1,0 1,0 0,0 0,1 0,-1 0,0 0,0 0,0 0,0 1,0-1,0 1,0 0,0-1,0 1,0 0,0 0,0 0,-1 1,1-1,0 0,-1 1,1-1,-1 1,1-1,-1 1,0 0,0-1,1 1,-1 0,1 4,23 45,-20-38,1 1,1-1,0 0,1-1,0 0,13 15,-18-24,0 0,0-1,0 0,1 0,-1 0,0 0,1 0,-1-1,1 1,0-1,-1 0,1 0,0-1,0 1,0-1,0 0,-1 0,1 0,0 0,0-1,0 1,0-1,-1 0,1 0,0-1,-1 1,1-1,-1 1,6-5,-3 3,0-1,0-1,0 1,-1-1,0 0,0 0,0-1,0 0,-1 0,0 0,0 0,4-11,-5 12,-1 1,0-1,0 0,-1 0,0 0,0 0,0 0,0-1,-1 1,0 0,0 0,0 0,-1 0,1-1,-1 1,0 0,-1 0,-2-6,4 10,-1-1,0 1,1 0,-1 0,0 0,0-1,1 1,-1 0,0 0,0 0,0 0,0 0,0 1,0-1,-1 0,1 0,0 1,0-1,-1 1,1-1,0 1,-1 0,1-1,-3 1,2 0,0 0,-1 1,1 0,0-1,0 1,-1 0,1 0,0 0,0 0,0 0,0 1,0-1,-2 2,-3 4,-1 1,1-1,1 1,-1 1,-6 11,9-12,0 0,1 0,0 0,0 0,-3 14,6-21,-1 1,1-1,0 0,-1 0,1 1,0-1,0 0,0 0,0 1,0-1,0 0,0 1,1-1,-1 0,0 0,1 0,-1 1,1-1,-1 0,1 0,-1 0,1 0,0 0,0 0,0 0,-1 0,1 0,0 0,0 0,0-1,0 1,0 0,1-1,-1 1,0 0,0-1,0 0,0 1,1-1,-1 0,0 1,0-1,1 0,-1 0,0 0,1 0,1-1,29-14,3-3,-34 18,0-1,0 1,-1 0,1 0,0 0,0-1,0 1,0 0,0 0,0 0,-1 0,1 1,0-1,0 0,0 0,0 0,-1 1,1-1,0 0,0 1,0-1,-1 1,1-1,0 1,-1-1,1 1,0 0,-1-1,1 1,-1 0,1-1,-1 1,1 1,4 11,-2-1,1 1,-2 0,0 0,0 0,-1 1,-1-1,-1 14,1 6,2 24,0 89,-3-127,-1-1,0 0,-2 0,0 0,-10 28,13-42,-1 1,-1-1,1 0,-1 0,1 0,-1 0,0 0,0-1,-1 0,1 1,-1-1,0 0,0-1,0 1,0-1,0 1,0-1,-1 0,1-1,-1 1,1-1,-1 0,0 0,0 0,1-1,-1 0,0 0,0 0,1 0,-1-1,0 0,0 0,1 0,-1 0,-7-4,4 2,-1-1,1 1,0-1,0-1,0 0,1 0,0 0,0-1,0 0,0 0,1-1,0 1,1-1,-1-1,1 1,1-1,0 0,-6-14,8 14,1 0,0 0,0-1,1 1,0 0,0-1,1 1,0 0,1 0,0 0,0 0,0 0,1 0,1 0,-1 1,1-1,0 1,1 0,0 0,0 1,0-1,12-10,7-4,0 0,1 1,2 2,43-25,-16 15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4.3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0,'0'5,"5"5,1 5,-1 5,0 8,2 11,1 8,-2 1,3 5,0-3,-2-5,-2-14,-1-13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5.2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7,0 15,0 17,0 7,0 13,0 5,0 1,0-2,0-6,0-13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5.5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292 16,'-47'-7,"-4"-1,41 9,0 0,0 0,0 2,0-1,0 1,1 0,0 1,-1 0,1 1,1 0,-1 0,1 1,0 0,0 0,0 1,1 0,0 0,0 1,1 0,-7 11,12-17,0 0,0 0,0 0,0 0,0 1,1-1,-1 0,1 1,-1-1,1 0,0 1,0-1,0 0,0 1,1-1,-1 1,0-1,1 0,0 1,-1-1,1 0,1 3,1-2,0 1,0 0,0-1,0 1,0-1,1 0,-1 0,1-1,0 1,7 3,4 1,-1-1,1-1,0 0,0-1,29 4,-26-7,0 0,0-1,0-1,0-1,34-7,-15-2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6.1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143 395,'12'-12,"-6"6,1 0,-2 0,1 0,-1-1,9-13,-13 19,0-1,-1 0,1 0,-1 1,1-1,-1 0,1 0,-1 0,0 0,0 0,0 1,0-1,0 0,-1 0,1 0,0 0,-1 0,1 1,-1-1,0 0,0 0,0 1,0-1,0 1,0-1,0 1,0-1,0 1,-1-1,1 1,-4-2,2 0,-1 1,1 0,-1 0,0 1,0-1,0 1,0 0,0 0,-1 0,1 0,0 1,0-1,0 1,-1 0,1 1,0-1,0 1,0 0,-1 0,1 0,0 0,0 1,1-1,-1 1,0 0,-5 4,4-3,0 0,0 0,1 0,-1 1,1 0,0 0,0 0,0 0,1 0,-1 1,1 0,0 0,0 0,1 0,0 0,0 0,0 1,0-1,-1 7,3-10,0-1,0 1,0 0,0-1,0 1,0-1,1 1,-1 0,0-1,1 1,-1-1,1 1,0-1,-1 0,1 1,0-1,0 0,0 1,0-1,0 0,0 0,0 0,0 0,2 1,0 0,-1-1,1 0,0 0,0-1,0 1,-1 0,1-1,0 0,0 0,0 0,0 0,4-1,2 0,1-1,-1 0,0-1,1 0,-1 0,-1-1,10-6,-4 0,15-11,-29 21,1 0,-1-1,1 1,-1 0,1 0,-1 0,1 0,0 0,-1 0,1 0,-1 0,1 0,-1 0,1 0,-1 1,1-1,-1 0,1 0,-1 0,1 1,-1-1,1 0,-1 1,1-1,-1 0,1 1,-1-1,0 0,1 1,-1-1,0 1,1-1,-1 1,0-1,0 1,1-1,-1 1,0-1,0 1,0-1,0 1,0-1,0 1,0 0,0-1,0 1,0-1,0 1,0-1,0 1,0 0,0 6,0-1,1 0,0 1,1-1,-1 0,5 12,-5-16,0-1,0 0,0 1,0-1,0 0,0 0,1 0,-1 0,0 0,0 0,1 0,-1 0,1 0,-1 0,1-1,-1 1,1-1,-1 1,1-1,-1 1,1-1,0 0,-1 0,1 0,0 0,-1 0,1 0,0-1,-1 1,1 0,-1-1,3 0,4-2,0 1,0-1,-1-1,1 0,-1 0,0 0,0-1,0 0,-1 0,1 0,-1-1,7-10,-4 5,-1-1,0-1,-1 1,-1-1,0 0,7-22,-3-7,-1 0,-2 0,3-74,-11 90,1 26,0 0,0 0,0 1,0-1,0 0,0 0,0 0,0 0,0 0,0 0,0 0,0 1,0-1,0 0,0 0,0 0,0 0,0 0,0 0,0 0,0 0,0 0,0 1,-1-1,1 0,0 0,0 0,0 0,0 0,0 0,0 0,0 0,0 0,0 0,-1 0,1 0,0 0,0 0,0 0,0 0,0 0,0 0,0 0,-1 0,1 0,0 0,0 0,0 0,0 0,0 0,0 0,0 0,-1 0,1 0,0 0,0 0,0 0,0 0,0 0,0-1,0 1,0 0,0 0,0 0,0 0,-1 0,-11 40,-3 42,-7 160,21-206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6.7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69,'42'1,"31"0,1-3,-1-3,74-15,-98 1,-35 5,-14 14,0-1,-1 0,1 1,0-1,-1 1,1-1,0 1,-1-1,1 0,-1 1,1 0,-1-1,1 1,-1-1,1 1,-1 0,0-1,1 1,-1 0,1-1,-1 1,0 0,1 0,-1 0,0 0,1 0,-1 0,0 0,1 0,-2 0,-4 0,-1 0,1 0,0 1,0-1,0 2,0-1,0 1,0 0,0 0,0 0,1 1,-1 0,1 0,-1 0,-7 8,1-2,1 0,0 1,1 0,0 0,-15 23,22-27,0 0,0-1,1 1,-1 0,2 1,-1-1,1 0,-1 1,2-1,-1 0,1 1,0-1,1 8,-1-12,1 0,-1 0,0 0,1-1,0 1,-1 0,1 0,0-1,0 1,0 0,0-1,0 1,0-1,1 1,-1-1,0 0,1 1,-1-1,3 1,-2-1,1 0,-1-1,1 1,-1-1,1 1,-1-1,1 0,0 0,-1 0,1 0,-1-1,1 1,0-1,-1 1,1-1,-1 0,0 0,4-2,1 0,0-1,0 0,0 0,0-1,-1 0,0 0,0-1,0 0,5-7,39-61,-39 56,-13 22,1 0,0 0,0 0,0 0,0 0,1 0,0 0,-1 0,2 0,-1 1,0-1,1 0,1 4,-1 0,1 0,0 0,1 0,0 0,7 12,-7-15,0-1,0 0,0 0,1 0,0 0,0 0,0-1,0 0,7 5,-9-7,1 0,-1 0,0 0,0 0,1 0,-1-1,1 1,-1-1,1 1,-1-1,1 0,-1 0,1 0,-1 0,0-1,1 1,-1-1,1 1,-1-1,0 0,5-2,12-11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07.1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1,'0'4,"-4"2,-6-5,-6-2,1-1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3.3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173 1,'-5'43,"-2"0,-2-1,-1 0,-24 61,10-30,21-63,-70 200,66-196,7-17,1 1,1 0,-1 0,0 0,1 0,-1 1,1-1,-1 0,1 1,0 0,0-1,0 1,0 0,2-1,3 0,-1 0,0 1,1 0,-1 0,1 0,-1 1,1 0,0 0,-1 1,1 0,-1 0,0 0,11 4,11 5,45 24,-36-17,9 6,-33-15,0-2,0 1,1-1,0-1,0-1,0 0,19 3,-17-9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3.6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10,0 20,0 11,0 2,0 7,0-1,0-3,0-6,0-10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4.0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17,'0'-5,"0"-1,0 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4.3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1,'1'108,"-2"118,-8-184,4-38,1-25,3 4,2 0,0 1,0-1,2 1,7-29,-8 37,1 0,0 0,0 0,1 0,0 1,0-1,1 1,0 0,0 0,1 1,0 0,12-11,-16 16,0-1,0 1,0-1,0 1,0 0,0 0,0 0,0 0,0 0,1 1,-1-1,0 1,1-1,-1 1,0 0,1 0,-1 0,0 0,1 0,-1 1,1-1,-1 1,4 1,-3 0,1 0,-1 0,0 1,0-1,0 1,-1 0,1 0,-1 0,1 0,-1 1,0-1,3 7,3 10,-1 0,-1-1,-1 2,3 21,-1-2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4.9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50,'0'2,"0"0,0 0,0 0,1-1,-1 1,1 0,-1 0,1-1,0 1,-1 0,1-1,0 1,0-1,0 1,0-1,1 1,-1-1,0 0,1 1,-1-1,1 0,-1 0,1 0,-1 0,1-1,0 1,-1 0,1-1,0 1,0-1,-1 1,1-1,0 0,0 0,0 0,-1 0,1 0,0 0,0 0,3-1,0 0,0 0,0 1,0-2,-1 1,1 0,-1-1,1 0,-1 0,1 0,-1-1,0 1,0-1,0 0,6-7,-9 10,0-1,0 0,-1 0,1 0,0 0,0 0,-1 0,1 0,-1 0,1 0,-1 0,1 0,-1-1,0 1,0 0,1 0,-1 0,0-1,0 1,0 0,0 0,0 0,-1-1,1 1,0 0,0 0,-1 0,1 0,-1 0,1-1,-1 1,1 0,-1 0,0 0,0 0,1 1,-1-1,0 0,0 0,0 0,0 1,0-1,0 0,-2 0,0-1,-1 1,0-1,0 1,0 0,0 0,0 1,0-1,-1 1,1 0,0 0,0 0,-5 2,0 0,1 1,0 0,0 1,1-1,-1 2,1-1,0 1,0 0,0 1,1-1,0 1,0 0,0 1,1 0,0 0,-5 8,8-11,0-1,0 0,1 0,-1 1,1-1,-1 1,1 0,0-1,1 1,-1 0,1 0,-1-1,1 1,0 0,0 0,1 0,-1-1,1 1,0 0,0 0,0-1,1 1,-1-1,1 1,0-1,0 0,0 0,0 0,0 0,1 0,-1 0,1 0,0-1,0 1,0-1,0 0,0 0,6 3,3 0,0 0,0-1,0 0,1-1,-1 0,1-1,0 0,-1-1,1-1,0 0,0-1,17-2,-14 0,-1 0,1-1,-1 0,0-1,0-1,0 0,-1-1,0-1,22-15,-30 17,-1 1,0-1,0 1,0-2,-1 1,0 0,0-1,-1 0,1 0,2-9,-6 15,1-1,0 1,-1-1,1 0,-1 1,1-1,-1 0,0 1,0-1,0 0,0 1,0-1,0 0,0 1,-1-1,1 0,0 1,-1-1,0 0,1 1,-1-1,0 1,0-1,1 1,-1-1,-1 1,1 0,0-1,0 1,0 0,-1 0,1 0,0 0,-1 0,1 0,-1 1,1-1,-1 0,0 1,1-1,-1 1,0-1,1 1,-1 0,0 0,1 0,-1 0,0 0,-2 0,-2 1,1 0,-1 0,0 0,1 0,-1 1,1 0,0 0,0 1,0 0,0-1,0 2,0-1,1 0,-1 1,1 0,0 0,-5 7,6-8,0 1,0 0,0 0,0 0,1 0,0 1,0-1,0 1,0-1,1 1,-1-1,1 1,1 0,-1 0,1 0,-1-1,1 1,1 0,-1 0,2 8,-1-11,0 0,-1-1,1 0,0 1,0-1,0 1,0-1,0 0,0 1,0-1,0 0,1 0,-1 0,0 0,1 0,-1 0,1-1,-1 1,1 0,-1-1,1 1,-1-1,1 1,0-1,-1 0,1 0,0 0,-1 0,1 0,0 0,-1 0,1 0,-1-1,1 1,0-1,-1 1,1-1,-1 0,3-1,5-2,0 0,0-1,0 0,0-1,7-6,-9 6,-3 3,-1 0,1 0,0 0,1 0,-1 1,0-1,7-2,-9 5,-1 0,0 0,1 0,-1 0,0 0,1 0,-1 0,0 1,0-1,1 0,-1 1,0-1,0 1,0 0,1-1,-1 1,0 0,0-1,0 1,0 0,0 0,0 0,-1 0,1 0,0 0,0 0,-1 0,1 0,0 1,-1-1,1 0,-1 0,1 2,26 53,-12-29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4.8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49 1,'0'5,"-2"0,1 0,0 0,-1 0,0 0,0-1,-1 1,-2 4,-12 27,14-22,-1 0,2 0,0 1,1-1,0 1,1-1,0 1,5 21,-5-31,1-1,1 0,-1 1,0-1,1 0,0 0,0 0,0 0,1 0,-1 0,1-1,0 1,0-1,0 0,1 1,-1-2,1 1,-1 0,1-1,0 1,0-1,0 0,0-1,0 1,1-1,-1 1,1-1,-1-1,1 1,-1-1,6 1,-3-1,-1 0,0 0,0-1,0 0,0 0,0 0,0-1,0 0,0 0,0 0,-1-1,1 0,-1 0,0 0,0-1,0 1,0-1,-1 0,1-1,-1 1,0-1,0 0,-1 0,0 0,1-1,-2 1,1-1,-1 1,0-1,3-9,-4 8,1 0,-1 0,-1 0,1-1,-1 1,0 0,-1 0,0 0,0 0,0 0,-1 0,0 0,0 0,-1 0,0 1,0-1,-1 1,0 0,0 0,0 0,-1 1,1-1,-1 1,-1 0,1 0,-8-4,6 4,-1 1,0-1,0 1,0 1,-1 0,1 0,-1 0,0 1,0 1,0 0,-15-1,-4 5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5.3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90,'0'0,"0"0,-1 0,1 0,0 0,0 0,-1 0,1 1,0-1,0 0,-1 0,1 0,0 0,0 0,-1 0,1 0,0 0,0 0,-1 0,1 0,0 0,0 0,-1-1,1 1,0 0,0 0,0 0,-1 0,1 0,0 0,0-1,0 1,-1 0,1 0,0 0,0-1,0 1,0 0,-1 0,1 0,0-1,0 1,0 0,0 0,0-1,0 1,0 0,0 0,0-1,0 1,0 0,0 0,0-1,0 1,0 0,0 0,0-1,0 1,0 0,0 0,0-1,0 1,0 0,1 0,-1 0,0-1,0 1,0 0,0 0,1-1,0 0,0 0,0 0,0 0,1 1,-1-1,0 0,1 0,-1 1,0-1,1 1,-1-1,1 1,-1 0,2-1,13 1,0 0,0 1,0 0,0 2,21 5,-27-5,0-1,-1 2,0-1,0 2,0-1,0 1,-1 0,0 1,0 0,8 7,-14-10,0 0,-1 0,1 0,0 1,-1-1,0 0,0 1,0-1,0 1,0-1,-1 1,0 0,0-1,0 1,0 0,0-1,-1 1,0 3,1-5,0 0,-1-1,1 1,0 0,-1-1,1 1,-1-1,1 1,-1-1,0 1,0-1,0 0,0 1,0-1,0 0,0 0,0 0,0 1,0-1,-1 0,1-1,0 1,-1 0,1 0,-1 0,1-1,-1 1,1-1,-1 1,0-1,1 0,-1 0,1 0,-1 0,0 0,1 0,-1 0,0 0,1 0,-3-1,2 0,1 0,0 1,0-1,0 0,-1 0,1 0,0 0,0 0,0 0,0 0,0 0,1 0,-1-1,0 1,1 0,-1 0,0-1,1 1,0 0,-1-1,1 1,0-1,-1 1,1-1,0 1,0 0,0-1,1 1,-1-1,0 1,1-2,14-45,-8 36,0 0,1 0,1 0,0 1,1 1,0-1,0 1,1 1,20-13,21-11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5.7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177 0,'0'9,"0"7,-4 13,-11 25,-6 6,-4 10,-7 7,3-5,5-12,8-19,6-17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6.0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0,'4'0,"7"9,4 7,1 5,1 12,3 9,6 11,3 12,1 5,-4-5,-8-10,-1-18,-5-16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6.4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17,'9'0,"15"0,22 0,19 0,4-5,-2-1,-12 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6.8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38,'0'-4,"0"-6,5-6,0 9,1 23,-2 12,0 20,-2 23,3 7,1 4,4-12,-1-17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7.2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97,'0'-2,"1"0,-1 0,0 0,0 0,0 0,0 0,-1 0,1 0,0 0,-1 0,0 0,1 1,-1-1,0 0,0 0,0 1,0-1,0 0,0 1,0-1,-1 1,1-1,-1 1,1 0,-1 0,1 0,-1-1,0 2,1-1,-1 0,0 0,0 0,0 1,0-1,0 1,0 0,1-1,-1 1,0 0,0 0,0 0,0 0,0 1,0-1,0 0,0 1,0 0,-2 0,-5 2,0 0,-1 1,1 0,1 0,-1 1,1 0,0 0,-11 10,11-8,1 1,0 0,1 0,-8 13,13-19,-1 1,1-1,0 0,1 0,-1 1,0-1,0 0,1 1,0-1,-1 1,1 2,0-4,1 0,-1 0,0 0,0 0,1 0,-1 0,1 0,-1 0,1 0,-1-1,1 1,-1 0,1 0,0 0,-1-1,1 1,0 0,0-1,0 1,0-1,-1 1,1-1,0 1,0-1,0 0,0 1,1-1,3 1,-1-1,1 0,-1 0,1-1,-1 1,1-1,-1 0,0 0,1 0,-1-1,0 0,0 1,0-1,0-1,0 1,-1-1,1 1,-1-1,7-6,-6 5,0 0,0 1,1 0,-1 0,1 0,0 0,0 1,0-1,0 2,0-1,0 0,11-1,-15 3,0 1,1-1,-1 0,0 1,0-1,0 1,1 0,-1-1,0 1,0 0,0-1,0 1,0 0,0 0,0 0,-1 0,1 0,0 0,0 0,-1 0,1 1,-1-1,1 0,-1 0,1 0,-1 1,0-1,1 0,-1 2,4 42,-4-12,-1-1,-2 0,-1 0,-1 0,-2 0,-1-1,-2 0,-15 35,22-61,0 0,0 0,-1 0,1 0,-1-1,0 0,-1 0,1 0,-1 0,1-1,-1 1,0-1,-8 3,11-5,-1 0,1 0,-1 0,1-1,-1 1,1-1,-1 0,1 0,-1 0,1 0,-1 0,1 0,-1-1,1 1,-1-1,1 0,-1 1,1-1,0 0,-1-1,1 1,0 0,0-1,0 1,0-1,0 0,0 1,1-1,-1 0,0 0,1 0,-2-4,-1 0,1-1,0 1,1-1,-1 0,1 0,1-1,-1 1,1 0,1 0,-1-1,1 1,0 0,1-1,0 1,0 0,1 0,-1 0,2 0,-1 0,6-10,0-1,0 1,2 1,0-1,1 2,0 0,26-26,-10 18,0 1,52-31,-52 36,0-2,-1 0,26-25,-48 40,-1 0,0 0,0-1,0 1,0-1,4-8,-7 12,0 0,1 1,-1-1,0 1,0-1,0 0,1 1,-1-1,0 0,0 1,0-1,0 0,0 1,0-1,0 0,0 0,-1 1,1-1,0 1,0-1,0 0,-1 1,1-1,0 0,-1 1,1-1,-1 1,1-1,-1 1,1-1,-1 1,1-1,-1 1,1 0,-1-1,1 1,-1 0,0-1,1 1,-1 0,1 0,-1-1,0 1,1 0,-1 0,0 0,1 0,-1 0,0 0,0 0,1 0,-1 0,0 0,1 1,-1-1,0 0,1 0,-2 1,-2 0,0 1,0-1,0 1,1 0,-1 0,0 0,1 0,-1 1,1-1,0 1,0 0,0 0,0 0,1 0,-1 1,1-1,0 1,0-1,0 1,0 0,-1 5,0-2,1-1,-1 1,2-1,-1 1,1 0,0 0,0 0,1 0,0 0,0 0,0 0,2 7,0-10,-1 0,1 0,0 0,0 0,0 0,1-1,-1 1,1-1,0 0,0 0,0 0,0 0,1 0,-1 0,1-1,-1 0,8 3,-4-2,0 0,0-1,0 0,0 0,0 0,1-1,-1-1,0 1,11-1,25-6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7.7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96 0,'0'75,"-3"0,-3-1,-4 1,-21 80,31-154,0 1,-1-1,1 1,0-1,-1 1,1-1,-1 1,0-1,1 0,-1 1,0-1,0 0,0 0,0 1,0-1,0 0,0 0,0 0,-2 1,2-2,0-1,1 1,-1 0,0 0,0-1,1 1,-1 0,0-1,1 1,-1-1,0 1,1-1,-1 1,1-1,-1 0,1 1,-1-1,1 1,-1-1,1 0,0 0,-1 1,1-1,0 0,-1 0,-2-8,0 0,0 0,1 0,-2-17,4 15,0 0,1 0,0 0,1 0,0 0,1 0,0 1,0-1,1 1,1 0,7-13,-10 19,0 0,0 1,1-1,-1 1,1 0,0 0,0 0,0 0,0 0,1 1,-1-1,1 1,-1 0,1 0,0 0,0 1,0-1,0 1,0 0,0 0,0 0,1 1,-1 0,0-1,0 2,0-1,1 0,-1 1,0-1,0 1,0 1,7 1,-6 0,1-1,-1 1,1 0,-1 0,0 1,0 0,0 0,-1 0,1 0,-1 1,0-1,-1 1,1 0,-1 0,0 1,0-1,0 0,-1 1,0 0,0 0,0 0,-1 0,0 0,0 0,0 0,-1 0,0 9,-1-10,0-1,1 1,-2 0,1 0,0 0,-1-1,0 1,0-1,0 1,-1-1,1 0,-1 0,0 0,0 0,-1 0,1-1,-1 0,0 1,0-1,0-1,0 1,0-1,-1 1,1-1,-1 0,1-1,-1 1,0-1,0 0,1 0,-1 0,0-1,0 0,-7 0,-29-6,4-5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8.4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48,'70'-7,"-55"5,1 0,0 0,-1 2,1 0,15 2,-26-2,-1 1,1 1,-1-1,0 0,1 1,-1 0,0 0,0 0,0 1,-1-1,1 1,0 0,-1 0,0 0,0 1,0-1,0 1,0 0,-1-1,0 1,4 8,-4-9,-1 1,0 0,1-1,-1 1,0 0,-1-1,1 1,-1 0,0 0,0 0,0-1,0 1,0 0,-1 0,0 0,0-1,0 1,0 0,-1-1,1 1,-5 6,-1-5,12-19,15-23,-5 21,0 1,1 1,28-21,26-24,-70 56,-11 10,-18 15,21-15,1 1,-1-1,2 1,-1 1,1 0,1 0,-1 0,1 0,1 1,-6 16,10-25,0 0,-1 0,1 0,0 0,0-1,0 1,0 0,0 0,0 0,0 0,0 0,0-1,0 1,0 0,0 0,1 0,-1 0,0 0,1-1,-1 1,0 0,1 0,-1-1,1 1,-1 0,1-1,0 1,-1 0,1-1,0 1,1 0,0-1,0 1,0-1,0 0,0 0,1 0,-1 0,0 0,0 0,0 0,0-1,0 1,4-2,59-30,-62 31,4-4,0 1,1 0,-1 0,0 1,15-5,-20 7,0 1,0-1,0 1,1 0,-1 0,0 0,0 0,0 0,0 1,0-1,0 0,0 1,0 0,0-1,0 1,0 0,0 0,0 0,0 0,-1 1,1-1,0 0,2 4,34 39,-17-20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8.9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18,'4'-5,"2"-5,0 7,-2 22,-1 20,-1 17,-1 20,0 6,-1-6,0-9,-1-14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9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0 113,'3'1,"-1"-1,0 2,0-1,0 0,0 0,0 1,0-1,-1 1,1-1,0 1,-1 0,1 0,-1 0,0-1,2 5,3 1,61 85,59 107,-78-119,-47-78,0 1,0-1,1 0,-1 0,0 0,1-1,0 1,-1 0,1 0,0-1,0 1,-1-1,4 2,2-10,-3-18,-3-93,-4 1,-24-144,24 244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5.59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4,'37'-2,"-21"1,-1 1,1 0,0 1,-1 0,17 4,-29-4,1 0,-1 0,0 0,0 1,0-1,0 1,0 0,0-1,0 1,0 1,-1-1,1 0,-1 1,0-1,0 1,1 0,-2-1,1 1,0 0,-1 0,1 0,-1 1,0-1,0 0,0 0,0 1,-1-1,1 6,5 85,-4-48,2 1,1-1,15 55,-12-79,-5-14,-1-1,1 1,-2-1,1 1,1 13,-3-20,-1 1,1 0,0 0,0 0,-1-1,1 1,-1 0,1-1,-1 1,0 0,0-1,1 1,-1-1,0 1,-1-1,1 1,0-1,0 0,-1 1,1-1,0 0,-1 0,1 0,-1 0,0 0,1-1,-1 1,1 0,-4 0,-4 2,0 0,-1 0,0-1,1 0,-1-1,0 0,0-1,0 0,1 0,-1-1,0 0,0-1,-15-5,6-2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39.6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62 0,'-3'1,"1"-1,0 1,0 0,0 0,0 0,0 0,0 1,0-1,0 0,0 1,0-1,1 1,-1 0,1 0,-1-1,1 1,0 0,-1 0,1 0,0 0,0 1,-1 3,-16 50,17-48,0-1,0 0,0 1,1-1,0 0,1 1,-1-1,1 0,1 1,0-1,0 0,0 0,6 12,-7-16,1-1,0 1,0-1,0 1,0-1,0 0,0 0,1 0,-1 0,1 0,0 0,-1-1,1 1,0-1,0 1,0-1,0 0,0-1,0 1,0 0,0-1,0 0,0 0,0 1,1-2,-1 1,0 0,0-1,0 1,0-1,0 0,0 0,0 0,5-3,-2 1,0-1,-1 1,1-1,-1 0,0 0,0 0,0-1,0 0,-1 0,0 0,0 0,0-1,-1 0,0 1,0-1,0 0,-1-1,0 1,2-11,-3 12,0 1,0 0,-1-1,1 1,-1 0,0-1,-1 1,1-1,-1 1,0 0,0-1,0 1,0 0,-1 0,0 0,0 0,0 0,0 0,0 1,-1-1,0 1,0 0,0-1,0 1,0 0,-1 1,1-1,-1 1,0-1,-6-2,7 4,0 0,0 0,1 0,-1 1,0-1,0 1,0-1,0 1,0 0,0 1,0-1,0 0,0 1,0-1,0 1,0 0,0 0,1 0,-1 1,0-1,-4 3,-17 17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40.8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132 20,'-16'55,"7"176,6-65,3-165,0 0,0 0,0 0,0 0,0 0,0 0,0 0,0 0,-1 0,1 0,0 0,-1-1,1 1,0 0,-1 0,1 0,-1 0,1-1,-1 1,0 1,-12-9,-13-34,22 33,-9-13,-18-30,29 49,1-1,0 1,0-1,0 0,0 1,0-1,0 0,1 0,-1 1,1-1,0 0,0 0,0 0,0 0,1-4,0 6,0-1,0 1,0 0,0-1,0 1,0 0,1 0,-1 0,0 0,1 0,-1 0,1 0,-1 0,1 0,-1 1,1-1,-1 1,1-1,1 1,40-7,-30 5,57-6,-32 5,0-2,0-1,48-16,-100 28,1 1,-1 0,2 1,-23 18,29-22,0 1,1 0,0 0,0 0,0 0,1 1,0 0,0 0,0 0,1 0,-1 1,2-1,-1 1,1 0,-3 13,5-19,0 0,0 0,0 0,0 0,0 0,0 0,0 0,0 0,0 0,1 0,-1 0,0 0,1 0,-1 0,1 0,-1 0,1 0,-1-1,1 1,-1 0,1 0,0-1,0 1,-1 0,1-1,0 1,1 0,1 0,-1 0,1-1,-1 1,1-1,-1 1,1-1,-1 0,1 0,-1 0,6-2,2 0,1 0,0-2,-1 1,14-8,-12 4,0 0,0-2,19-17,14-10,-43 35,-1 0,0 1,0-1,1 0,-1 1,0-1,1 1,-1 0,0-1,1 1,-1 0,0 0,1 0,-1 0,1 0,-1 0,1 0,-1 0,0 1,1-1,-1 0,0 1,1-1,-1 1,0 0,1-1,0 2,30 31,-12-10,-17-20,0-1,0 1,0-1,0 0,0 0,1 0,-1-1,0 1,1-1,-1 0,1 0,0 0,-1 0,1 0,0-1,-1 0,1 0,0 0,4-1,-3 0,0 0,0-1,-1 0,1 0,0-1,-1 1,0-1,0 0,0 0,0 0,0-1,5-6,1-2,0-2,-1 0,0 0,-1 0,-1-1,0-1,7-26,-8 24,-1-1,-2 1,1-1,-2 0,-1 0,0 0,-1 0,-1 0,-5-24,0 31,1 21,-1 20,0 226,5-75,1-178,0 0,0 0,0 0,0-1,0 1,-1 0,1 0,-1 0,1 0,-1 0,0 0,0-1,-1 4,1-5,1 0,0 0,-1 0,1 0,-1 0,1 1,0-1,-1 0,1 0,-1 0,1 0,-1 0,1 0,-1 0,1 0,0-1,-1 1,1 0,-1 0,1 0,0 0,-1 0,1-1,-1 1,1 0,0 0,-1-1,1 1,0 0,0-1,-1 1,1 0,0-1,-1 0,-4-5,1 0,0-1,0 0,0 0,-3-9,1 1,0-1,2 0,-1 0,2-1,0 1,0-22,2 35,1-1,0 1,0-1,0 1,1 0,-1-1,1 1,-1 0,1 0,0-1,0 1,1 0,-1 0,1 0,0 0,-1 0,1 1,0-1,1 0,-1 1,0 0,1-1,-1 1,1 0,0 0,0 0,0 1,0-1,0 1,0 0,0-1,0 1,1 1,-1-1,0 0,1 1,5 0,1-1,0 2,0-1,1 2,-1-1,0 1,-1 1,1 0,0 0,-1 1,1 0,-1 0,0 1,9 7,-12-7,1 0,-1 0,-1 0,1 1,-1 0,0 0,0 0,0 1,-1-1,0 1,-1 0,0 1,0-1,0 0,-1 1,0 0,2 11,-3 15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41.1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11,'0'-4,"0"-2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41.7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198 39,'-20'17,"15"-13,0 0,1 0,-1 1,1 0,0 0,0 0,0 0,-3 8,4-8,0 1,1 0,0 0,0 0,0 0,1 0,0 0,1 1,-1-1,1 0,0 1,2 10,-2-14,1-1,0 1,0-1,0 1,0-1,0 0,0 0,1 1,-1-1,1 0,-1 0,1 0,0-1,0 1,0 0,0-1,0 1,0-1,0 0,1 1,-1-1,0 0,1 0,-1-1,1 1,-1 0,1-1,-1 0,1 1,-1-1,1 0,0 0,2-1,-1 1,0 0,0-1,0 1,0-1,0 0,0 0,0 0,0-1,-1 1,1-1,0 0,-1 0,0 0,1-1,-1 1,0-1,0 1,0-1,-1 0,1 0,-1-1,1 1,-1 0,0-1,0 0,-1 1,1-1,-1 0,0 0,0 0,1-6,-1 3,0 1,-1 0,0 0,-1 0,1 0,-1 0,0 0,0 0,-1 0,0 0,0 0,0 0,-1 1,0-1,0 1,0 0,-1 0,0 0,0 0,-7-6,5 7,0 0,0 0,0 1,0-1,-1 2,1-1,-1 1,0 0,0 0,0 0,0 1,0 1,0-1,0 1,0 0,0 0,0 1,-13 3,15-3,0 0,0 1,0-1,1 1,-1 0,0 0,1 1,0-1,0 1,0 0,0 0,0 1,0-1,1 1,-1 0,1 0,0 0,1 0,-1 0,1 1,-1-1,1 1,1-1,-1 1,1 0,-1 0,0 7,2-9,0 0,-1 0,1 1,0-1,1 0,-1 0,0 1,1-1,0 0,0 0,0 0,0 0,0 0,1 0,-1 0,1 0,0-1,0 1,0 0,3 2,-1-2,0 0,0 0,0-1,0 0,1 0,-1 0,1 0,0-1,-1 1,1-1,0-1,6 2,4-2,0 0,0 0,0-2,0 1,0-2,0 0,24-9,-20 3,-1 0,33-23,-33 20,0 1,27-12,-44 22,0 1,0-1,0 1,1-1,-1 1,0-1,0 1,1 0,-1-1,0 1,1 0,-1 0,0 0,1 0,-1 0,0 0,1 1,-1-1,0 0,0 1,1-1,-1 1,0-1,0 1,1-1,-1 1,0 0,0 0,0 0,1 1,-1 0,1 1,-1 0,0-1,0 1,0 0,0 0,-1 0,1 0,-1 0,0 0,1 0,-2 5,0 5,0-1,-1 1,-1-1,0 0,-6 17,9-29,0 0,0 0,0 0,0 0,0 0,0 0,0 0,0 0,0-1,0 1,-1 0,1 0,0 0,0 0,0 0,0 0,0 0,0 0,0 0,0 0,0 0,0 0,0 0,4-16,10-25,-4 22,1 0,0 1,1 0,24-24,-32 37,0 1,0 1,0-1,1 1,0-1,0 1,0 1,0-1,0 1,6-3,-8 5,0-1,0 1,-1 0,1 0,0 0,0 0,-1 0,1 0,0 1,0-1,-1 1,1 0,-1 0,1 0,0 0,-1 0,0 1,1-1,-1 1,0-1,4 5,0 0,-1 1,1 0,-1 1,-1 0,0-1,0 1,0 0,-1 1,0-1,1 10,0-6,0 0,0 0,12 21,-2-13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42.0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11,'-4'0,"-1"-5,-1-1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1.0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1 164,'201'0,"652"-11,-82 14,-270 5,104-24,333 3,-576 16,36-2,428-3,-240-23,108-1,-330 10,-212 7,128-15,64-2,-272 20,-50 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2.6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214 82,'4'-1,"0"-1,-1 1,0-1,1 0,-1-1,0 1,0-1,0 1,0-1,-1 0,1 0,-1 0,1 0,-1 0,0-1,-1 1,1-1,2-5,-4 8,-1 0,1 0,0 0,0 0,-1 0,1 0,0 0,-1 0,1 0,-1 0,1 0,-1 1,0-1,1 0,-1 0,0 1,1-1,-1 0,0 1,0-1,0 1,0-1,0 1,-1-1,-31-4,-32 13,57-6,0 1,0 0,0 0,1 0,-1 1,1 0,0 1,0 0,0 0,1 0,0 1,0 0,0 0,0 1,-8 13,12-16,0 0,0 1,0-1,0 1,0 0,1 0,0-1,0 1,0 0,1 0,0 0,0 0,0 0,0 0,1 0,0 0,0 0,0 0,1-1,-1 1,1 0,0-1,1 0,-1 1,1-1,0 0,0 0,5 5,-4-4,1-1,0 0,0 0,0 0,0-1,1 1,-1-1,1-1,0 1,0-1,0 0,0 0,0-1,0 1,1-2,-1 1,1 0,-1-1,8-1,-25 4,1 0,0 1,0 0,0 1,1 0,-1 1,1 0,1 0,-1 1,-10 10,14-12,0-1,0 1,0 1,1-1,0 0,0 1,0 0,1 0,-1 0,1 1,1-1,0 1,-1-1,2 1,-1 0,1 0,0 0,1-1,-1 1,3 14,-1-18,0 1,0-1,0 1,1-1,0 0,0 1,0-1,0 0,0 0,0-1,1 1,0 0,-1-1,1 0,0 1,0-1,0 0,0-1,1 1,-1 0,1-1,-1 0,1 0,-1 0,1 0,-1 0,1-1,6 0,3 1,1 0,-1-1,1-1,-1-1,0 0,20-5,10-7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3.0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1,'5'4,"5"6,6 10,4 2,3 1,2 5,5 3,-1 0,-3-2,-1 0,-5-10,-5-8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3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202 0,'-4'0,"-6"9,-10 6,-1 6,-6 8,1 3,2 5,0-4,-1 1,5-5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3.7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191 0,'-10'1,"0"1,0 0,0 0,0 1,0 0,1 1,-1 0,1 0,0 1,0 0,1 1,-14 11,16-12,1 0,0 0,0 1,0 0,0-1,1 2,0-1,-4 9,7-11,-1-1,1 1,0 0,0-1,0 1,1 0,-1 0,1 0,0-1,0 1,0 0,1 0,-1 0,1-1,0 1,2 5,-3-8,1 1,0 0,-1-1,1 1,0 0,0-1,0 1,0-1,0 0,0 1,0-1,1 0,-1 0,0 0,1 1,-1-1,1-1,-1 1,1 0,-1 0,1-1,0 1,-1 0,1-1,0 0,0 1,-1-1,1 0,0 0,0 0,-1 0,1 0,0-1,0 1,-1 0,1-1,0 1,2-2,1 0,-1 0,0-1,1 1,-1-1,0 0,-1 0,1 0,0-1,-1 1,0-1,0 0,0 0,3-4,0-6,12-21,-18 34,1 1,-1-1,0 1,1-1,-1 1,0 0,1-1,-1 1,1 0,-1-1,1 1,-1 0,1 0,-1-1,1 1,-1 0,1 0,-1 0,1 0,0 0,-1 0,1 0,-1 0,1 0,-1 0,1 0,-1 0,1 0,0 0,-1 0,1 1,-1-1,1 0,-1 0,1 1,-1-1,0 0,1 1,-1-1,1 0,-1 1,0-1,1 1,-1-1,0 0,1 1,-1-1,0 1,1-1,-1 1,0-1,0 1,0 0,0-1,0 1,1 0,20 54,-9-26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5.9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148 1,'0'4,"-5"6,-5 9,-5 7,-5 7,-3 2,-2 0,3-2,6-11,5-10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4.6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1 126,'-1'71,"3"72,2-138,3-12,11-18,-13 16,0 2,1 0,-1 0,1 0,1 1,-1 0,14-9,-19 14,1 0,-1 1,0-1,1 0,-1 1,1-1,-1 1,1-1,-1 1,1 0,0 0,-1 0,1 0,-1 0,1 0,0 0,-1 0,3 1,-3 0,1 0,0 0,-1 0,1 0,-1 0,1 1,-1-1,0 1,0-1,1 1,-1-1,0 1,0 0,0 0,-1-1,1 1,0 0,0 4,7 33,0-8,-6-37,1-1,-1 0,1 1,0-1,1 1,-1 0,1 0,9-9,-12 13,1 0,0 1,0-1,0 1,0-1,0 1,0 0,0 0,0 0,1 0,-1 0,0 1,1-1,-1 1,0-1,1 1,-1 0,1 0,-1 0,0 0,1 1,-1-1,0 0,1 1,-1 0,0 0,1-1,-1 1,4 3,28 24,-27-21,0-1,0 0,0 0,1 0,8 4,-15-9,1-1,-1 1,1-1,-1 1,1-1,-1 1,1-1,-1 0,1 0,-1 0,1 0,0 0,-1 0,1 0,-1 0,1-1,-1 1,1 0,-1-1,1 1,-1-1,1 0,-1 0,0 1,1-1,-1 0,0 0,0 0,0 0,0-1,0 1,0 0,0 0,1-2,3-6,0 0,-1 0,0 0,-1 0,0 0,0-1,-1 0,0 1,0-16,0-96,-3 84,-1-19,1 52,1 35,12 222,1 142,-14-433,-1 8,5-44,2 36,1 1,23-71,-24 93,1 0,0 0,1 1,1 0,0 0,1 1,0 0,1 1,22-23,-30 33,0 0,1 0,-1 0,0 0,1 1,-1-1,1 0,0 1,-1 0,1 0,0 0,0 0,0 0,0 0,-1 1,1 0,0-1,0 1,0 0,0 0,0 1,0-1,0 1,0-1,0 1,0 0,4 2,-4-1,0 1,-1-1,1 1,-1 0,1-1,-1 1,0 0,0 0,0 1,-1-1,1 0,-1 1,0-1,0 0,0 1,0 0,-1-1,1 1,-1-1,0 1,0 6,-1-3,1 0,-1 0,-1-1,1 1,-1 0,0-1,-1 0,1 1,-1-1,0 0,-1 0,0-1,0 1,0-1,0 1,-10 7,11-10,-1 0,0 0,0-1,0 1,0-1,0 0,-1 0,1 0,-1 0,1-1,-1 0,0 0,1 0,-1-1,0 0,0 1,1-2,-1 1,0 0,0-1,1 0,-1 0,0 0,-5-3,-26-15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5.0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7,'0'-5,"0"4,0 10,4 16,2 9,0 15,-2 26,-1 13,-1-5,-1-7,0-21,-1-20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5.3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92,'0'2,"0"1,0-1,1 0,-1 1,1-1,0 0,-1 1,1-1,0 0,0 0,0 0,1 0,-1 0,0 0,1 0,0 0,-1 0,1-1,0 1,0-1,0 1,0-1,0 0,0 0,0 0,0 0,0 0,1 0,3 1,-2-1,0-1,-1 1,1-1,0 1,0-1,-1 0,1-1,0 1,0-1,-1 1,1-1,0 0,-1-1,1 1,-1 0,0-1,1 0,4-3,-4 0,0 1,0-1,0 0,0 0,-1 0,0-1,0 1,0-1,-1 0,0 0,0 0,1-6,-3 10,1 0,-1 1,1-1,-1 0,0 0,0 0,0 1,0-1,0 0,0 0,0 1,-1-1,1 0,0 0,-1 1,0-1,1 0,-1 1,0-1,0 1,0-1,0 1,0-1,0 1,-1 0,1-1,0 1,-1 0,1 0,-1 0,1 0,-1 0,1 0,-1 1,0-1,1 0,-1 1,0 0,1-1,-1 1,0 0,0 0,0 0,1 0,-5 0,0 1,1 0,-1 0,0 1,0-1,1 1,-1 1,1-1,0 1,0 0,0 0,0 0,0 1,1 0,-1 0,1 0,0 0,0 1,0-1,1 1,0 0,0 0,0 0,1 1,-3 5,2-3,0-1,0 0,1 0,0 1,0-1,1 1,0 0,0-1,1 1,0 0,0 0,1-1,0 1,1 0,-1-1,1 1,1-1,3 10,-4-14,0-1,1 1,-1 0,1-1,-1 0,1 1,0-1,0 0,0 0,0-1,0 1,0-1,0 1,0-1,1 0,-1 0,1-1,-1 1,1-1,-1 1,1-1,-1 0,1 0,-1-1,1 1,-1-1,0 0,1 0,-1 0,0 0,1 0,4-3,15-9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5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0,'0'4,"0"11,0 10,0 11,0 2,4 18,2 15,0 5,-2 7,4-2,0-11,-1-8,-3-11,0-18,-3-15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6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0 144,'0'-7,"1"1,0 0,0-1,0 1,1 0,0 0,0 0,1 0,-1 0,1 0,1 1,-1-1,1 1,0 0,0 0,0 0,1 1,0 0,0 0,0 0,0 0,0 1,1-1,0 1,-1 1,1-1,0 1,1 0,-1 1,0-1,0 1,1 0,-1 1,1 0,-1 0,0 0,1 1,-1-1,0 2,1-1,-1 1,0 0,0 0,0 0,0 1,-1 0,1 0,-1 1,10 7,-12-8,0 0,-1 0,1 0,-1 0,0 0,0 0,0 1,0-1,0 1,-1 0,1 0,-1-1,0 1,0 0,-1 0,1 0,-1 0,0 0,0 0,0 0,-1 0,1 0,-1 0,0-1,0 1,0 0,0 0,-1-1,0 1,0-1,0 1,0-1,0 0,-1 1,-3 2,2-1,0 0,-1 0,1-1,-1 1,0-1,-1 0,1-1,-1 0,1 1,-1-2,0 1,0-1,0 0,-1 0,1 0,0-1,-1 0,1 0,-1-1,-12-1,-19-9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7.1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9 131,'0'1,"0"-1,0 0,-1 0,1 0,0 0,0 0,-1 0,1 0,0 0,0 0,-1 0,1 0,0 0,0 0,0 0,-1 0,1 0,0 0,0 0,-1 0,1 0,0 0,0 0,-1-1,1 1,0 0,0 0,0 0,0 0,-1 0,1-1,0 1,0 0,0 0,0 0,-1-1,1 1,0 0,0 0,0-1,0 1,0 0,0 0,0-1,0 1,0 0,0 0,0 0,0-1,0 1,0 0,0-1,1 1,0-1,-1 1,1 0,0 0,0 0,0-1,-1 1,1 0,0 0,0 0,0 0,0 0,0 0,-1 1,1-1,0 0,0 0,0 1,-1-1,1 0,0 1,0-1,-1 1,2 0,9 5,0 1,0 1,-1-1,0 2,0 0,16 19,-22-23,0-1,0 1,-1 1,1-1,-1 0,-1 1,1-1,-1 1,1 0,-2 0,1 0,-1 0,0 0,0 0,0 0,-1 12,0-17,0 0,0 1,0-1,-1 1,1-1,0 1,0-1,-1 0,1 1,-1-1,0 0,1 0,-1 1,0-1,0 0,1 0,-1 0,0 0,0 0,0 0,-1 0,1 0,0 0,0 0,0-1,-1 1,1 0,0-1,-1 1,1-1,0 0,-1 1,1-1,-1 0,1 0,0 0,-1 0,1 0,-1 0,1 0,0 0,-1-1,1 1,-1 0,1-1,0 0,-1 1,1-1,0 0,0 1,0-1,-1 0,1 0,0 0,0 0,0 0,0 0,1 0,-1 0,0-1,0 1,1 0,-1 0,0-3,-1-1,0 0,1-1,0 1,0 0,1-1,-1 1,1-1,0 1,1-1,-1 1,1-1,0 1,0 0,1 0,0-1,0 1,0 0,0 0,1 1,0-1,0 0,6-7,-7 9,0 1,1-1,-1 1,0 0,1 0,-1 0,1 0,-1 0,1 0,0 1,0-1,0 1,0 0,0 0,0 0,0 0,1 0,-1 1,0-1,0 1,1 0,-1 0,0 0,0 1,1-1,-1 1,0 0,0-1,0 1,0 1,0-1,0 0,0 1,0 0,0-1,-1 1,1 0,4 5,24 28,-22-23,0-1,1 0,0-1,0 0,15 10,-23-19,0 0,0 0,1 1,-1-1,0 0,0-1,1 1,-1 0,0-1,1 1,-1-1,0 0,1 0,-1 0,1 0,-1 0,0 0,1-1,-1 1,1-1,-1 0,0 1,0-1,1 0,-1-1,0 1,0 0,0 0,0-1,0 1,-1-1,1 0,0 0,-1 1,1-1,1-4,0 3,-1 0,0-1,0 1,0-1,-1 0,1 1,-1-1,0 0,0 0,0 0,-1 0,1 0,-1 0,0 0,0 0,0 0,-1 0,0 0,1 0,-1 0,0 0,-1 0,1 0,-1 1,0-1,0 0,0 1,0 0,-1-1,1 1,-1 0,0 0,0 1,0-1,0 0,0 1,-6-3,6 2,-1 1,1 0,-1 0,1 1,-1-1,0 1,0 0,0 0,0 0,0 0,0 1,0 0,0-1,0 2,-8 0,9 0,0 0,0 0,0 0,1 0,-1 1,0-1,1 1,-1 0,0 0,1 0,0 0,0 0,0 0,0 1,0-1,0 1,0 0,1-1,-1 1,1 0,0 0,0 0,-1 3,1-3,0-1,0 0,0 1,1-1,-1 0,1 1,0-1,-1 1,1-1,0 1,0-1,1 1,-1-1,1 0,-1 1,1-1,-1 1,1-1,0 0,0 0,1 0,-1 1,0-1,1 0,-1 0,1-1,-1 1,1 0,0 0,0-1,0 1,0-1,0 0,0 1,0-1,0 0,1 0,-1-1,5 2,-1 0,0-1,1 0,-1-1,0 1,0-1,1 0,-1-1,0 0,1 0,-1 0,0-1,0 1,0-2,9-3,-4-2,-1 1,1-1,-2-1,1 0,-1 0,-1-1,0 0,0-1,-1 0,0 0,-1 0,0-1,-1 0,0 0,-1 0,0-1,-1 0,3-22,-7 14,-3 30,-6 36,3 141,6-112,1-80,1 1,0-1,1 0,-1 1,1-1,0 1,0 0,1-1,0 1,0 0,0 1,0-1,1 0,0 1,0 0,0 0,0 0,1 0,0 1,-1 0,10-5,-10 7,1-1,-1 1,0-1,1 1,-1 1,1-1,-1 0,1 1,-1 0,1 0,-1 1,1-1,0 1,-1 0,0 0,1 1,-1-1,0 1,0 0,0 0,0 0,0 1,0-1,0 1,-1 0,1 0,-1 0,4 5,-5-6,0 0,0 0,-1 0,1 0,0 0,-1 0,0 1,1-1,-1 0,0 1,0-1,0 1,-1-1,1 1,0 0,-1-1,0 1,0 0,0-1,0 5,-1-5,0 1,0-1,0 0,0 0,0 0,-1 1,1-1,-1-1,1 1,-1 0,0 0,0-1,0 1,0-1,0 1,0-1,-4 2,-2 0,0 0,0 0,0 0,0-2,0 1,0-1,0 0,-1 0,1-1,0 0,-17-3,-17-9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7.5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11,'0'-4,"5"-1,0 4,1 6,3 16,0 18,-1 5,-3 13,-1 6,-2 0,-1-5,-1-5,0-12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8.3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75 79,'-1'1,"1"0,0 1,0-1,0 0,0 0,0 1,0-1,0 0,0 0,0 1,1-1,-1 0,0 0,1 0,-1 1,1-1,0 0,-1 0,1 0,0 0,-1 0,1 0,0 0,0 0,0 0,0-1,0 1,0 0,0 0,0-1,0 1,1-1,-1 1,0-1,0 0,0 1,1-1,-1 0,0 0,0 0,1 1,-1-2,0 1,0 0,3 0,-2-1,1 0,-1 0,1 0,-1 0,0 0,0-1,1 1,-1-1,0 1,0-1,-1 0,1 0,0 0,0 0,-1 0,0 0,1 0,-1 0,0-1,0 1,0 0,1-5,-1 6,-1-1,1 0,-1 0,1 1,-1-1,0 0,0 0,0 0,0 1,0-1,0 0,0 0,-1 1,1-1,0 0,-1 0,0 1,1-1,-1 0,0 1,0-1,0 1,0-1,0 1,0-1,-1 1,1 0,0 0,-1 0,1-1,0 1,-1 0,0 1,1-1,-1 0,0 0,1 1,-4-1,2 0,-1 1,0 0,0 0,0 0,0 0,0 1,0-1,0 1,1 0,-1 1,0-1,1 0,-1 1,1 0,-1 0,1 0,-5 4,3-1,1-1,-1 2,1-1,0 0,0 1,1 0,-1 0,1 0,1 0,-1 1,1-1,0 1,1-1,-1 1,0 13,2-16,0 0,-1-1,1 1,1 0,-1 0,1 0,-1-1,1 1,0 0,1-1,-1 1,1-1,-1 1,1-1,0 0,0 1,0-1,1 0,-1-1,1 1,0 0,-1-1,1 1,1-1,-1 0,0 0,0 0,1 0,6 2,-4-3,0 0,0-1,0 0,0 0,0 0,0 0,0-1,0 0,0 0,0-1,0 0,-1 0,1 0,0 0,-1-1,0 0,0 0,9-7,2-3,1-1,-2 0,28-32,39-72,-82 118,0-1,0 1,0 0,0 0,0 0,0 0,0 0,1-1,-1 1,0 0,0 0,0 0,0 0,0 0,1 0,-1 0,0 0,0-1,0 1,0 0,1 0,-1 0,0 0,0 0,0 0,0 0,1 0,-1 0,0 0,0 0,0 0,0 0,1 0,-1 0,0 1,0-1,0 0,0 0,1 0,-1 0,0 0,0 0,0 0,0 0,0 1,1-1,-1 0,5 12,1 17,6 155,-11-198,1-1,0 0,1 0,1 1,0 0,1 0,12-25,-16 38,-1 0,0 0,1 0,0 0,-1 0,1 0,0 0,-1 0,1 0,0 1,0-1,0 0,0 0,0 1,-1-1,1 1,0-1,1 1,-1-1,0 1,0 0,0-1,0 1,0 0,0 0,2 0,-2 0,0 1,1 0,-1-1,0 1,0 0,0 0,0 0,0 0,0 0,0 0,0 0,0 1,0-1,-1 0,1 0,0 1,0 1,3 7,-1 0,0 0,0 1,1 12,1 33,-2-52,2-12,4-19,-7 23,1-6,1 0,0 1,1-1,0 1,1 0,0 0,0 1,1-1,10-9,-15 16,0 0,0 1,0-1,1 1,-1-1,0 1,1 0,-1 0,1 0,-1 0,1 0,0 1,-1-1,1 1,0 0,5 0,-5 0,0 1,0 0,0 1,0-1,0 0,0 1,0-1,-1 1,1 0,-1 0,1 0,-1 1,1-1,-1 0,0 1,0-1,2 6,7 10,-2 0,0 1,-1 0,-1 1,5 23,-1-7,-5-15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9.1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0,'-1'0,"1"0,0 0,-1 0,1 0,0 0,-1 0,1 0,0 0,-1 0,1 0,0 0,-1 0,1 1,0-1,-1 0,1 0,0 0,0 0,-1 1,1-1,0 0,0 0,-1 0,1 1,0-1,0 0,-1 0,1 1,0-1,0 0,0 1,0-1,0 0,-1 0,1 1,0 0,1-1,-1 1,0-1,1 1,-1-1,0 1,1-1,-1 1,0-1,1 1,-1-1,1 0,-1 1,0-1,1 0,-1 1,1-1,-1 0,1 0,0 1,-1-1,1 0,-1 0,1 0,0 0,34 6,0-2,63-1,-20-1,783 18,-1-33,-166 1,-212 26,-127-2,-342-11,0-1,1-1,-1 0,0-1,13-3,2-6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9.4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3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46.5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45 23,'-1'9,"-1"-1,1 1,-1-1,-1 0,0 0,-4 9,-9 30,13-33,0 0,1 0,1 0,0 0,1 1,1-1,0 0,4 17,-4-25,0-1,1-1,0 1,0 0,0 0,1-1,0 1,0-1,0 0,0 0,1 0,-1 0,1 0,0-1,0 0,0 0,1 0,-1 0,1-1,-1 1,1-1,0 0,0-1,0 1,9 0,-5 0,0-1,0-1,0 1,0-2,0 1,0-1,0-1,0 1,-1-1,1-1,0 0,-1 0,0-1,0 0,0 0,0-1,-1 0,1 0,-1-1,-1 1,1-2,-1 1,0-1,0 0,5-10,-7 11,0 0,0-1,-1 0,0 0,0 0,-1 0,0 0,0 0,-1-1,0 1,0-1,0 1,-1-1,-1 1,1-1,-1 1,0-1,-1 1,1 0,-2 0,1-1,-1 1,0 1,0-1,-1 0,0 1,0 0,-1 0,1 0,-9-7,7 7,0 0,-1 1,1 0,-1 0,-1 1,1 0,0 0,-1 1,0 0,0 0,0 1,0 0,0 0,-1 1,1 0,0 0,-1 1,1 0,-1 1,1 0,-16 3,-6 7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0:59.8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1 152,'4'0,"2"4,-1 7,0-4,-2-3</inkml:trace>
  <inkml:trace contextRef="#ctx0" brushRef="#br0" timeOffset="1">127 1,'0'4,"5"1,9 1,12-2,5-1,11-5,6-3,0 0,-9 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0.7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390 41,'0'-2,"0"0,0 1,0-1,-1 1,1-1,0 0,-1 1,1-1,-1 1,1-1,-1 1,0-1,0 1,0-1,0 1,0 0,0-1,0 1,0 0,0 0,-1 0,1 0,0 0,-1 0,1 0,0 0,-1 1,0-1,1 0,-1 1,1 0,-1-1,0 1,1 0,-1 0,1-1,-1 1,0 1,1-1,-1 0,0 0,1 1,-1-1,-1 1,-8 1,1 1,0 0,0 0,0 1,-19 10,8 0,1 0,0 1,1 1,0 1,1 0,1 2,-27 38,33-42,2 0,0 1,0 0,2 0,0 0,1 1,0 0,2 1,0-1,1 1,-2 34,5-45,1-1,0 1,0-1,0 1,1-1,0 0,0 0,0 1,1-2,0 1,0 0,1 0,-1-1,1 0,1 0,-1 0,1 0,-1-1,1 1,0-1,1 0,-1-1,1 0,0 1,0-2,0 1,11 3,-11-5,0 1,0-1,0 0,0 0,1-1,-1 0,0 0,0 0,1-1,-1 0,0 0,0-1,0 1,0-1,0-1,0 1,0-1,-1 0,0 0,1-1,-1 1,0-1,-1 0,1-1,-1 1,0-1,0 0,6-10,-2 2,-3 6,-6 10,-7 39,9-34,0 1,0-1,1 0,0 0,1 0,-1 0,2 0,-1 0,1-1,0 0,9 12,-12-16,1-1,0 1,0-1,0 0,0 1,1-1,-1 0,0 0,1-1,-1 1,1 0,0-1,0 0,-1 0,1 1,0-2,0 1,0 0,0 0,0-1,0 0,0 0,0 0,0 0,0 0,1 0,-1-1,0 0,-1 1,1-1,0 0,0 0,0-1,0 1,2-3,1 0,0-1,-1-1,0 1,0-1,-1 1,1-1,-1-1,-1 1,1-1,-1 1,0-1,-1 0,1 0,-1 0,1-13,-1 13,-1 0,0 0,0-1,-1 1,0 0,0 0,-1-1,1 1,-2 0,1 0,-1 0,0 0,-1 0,0 0,0 1,-4-8,5 11,-1 1,1 0,0-1,-1 1,1 0,-1 1,0-1,0 0,0 1,0 0,0-1,0 1,0 0,0 1,0-1,0 0,0 1,-1 0,1 0,0 0,0 0,-1 0,1 1,0-1,0 1,0 0,0 0,-5 2,-25 11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1.1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10,'4'-10,"4"21,5 20,-2 30,6 102,-17-184,1 1,6-40,-6 54,0 1,0 0,1 0,-1 0,1 0,0 0,1 0,-1 0,1 0,0 1,0 0,0-1,1 1,0 0,0 1,7-7,-10 9,1 0,-1 1,1-1,-1 0,1 1,-1-1,1 1,0 0,-1-1,1 1,0 0,-1 0,1 0,-1 0,1 0,0 0,-1 1,1-1,0 1,-1-1,1 1,1 0,0 1,0 0,0 0,0 1,0-1,0 1,0-1,-1 1,1 0,2 4,2 5,0 1,-1-1,0 1,4 14,0 6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1.5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217 1,'-24'0,"-1"1,-37 7,54-6,1-1,-1 1,1 0,0 1,0-1,0 2,1-1,-1 1,1 0,0 0,0 0,-9 9,14-12,0 0,1 0,-1 0,0-1,1 1,-1 0,1 0,-1 0,1 0,-1 0,1 0,0 0,-1 0,1 1,0-1,0 0,0 0,0 0,0 0,0 0,0 0,0 0,1 0,-1 0,1 2,0 0,1-1,-1 0,1 0,0 0,-1 0,1 0,0 0,0-1,0 1,5 2,7 4,1-1,30 10,-31-12,-7-2,58 26,-62-27,1 0,-1 0,0 0,0 1,0-1,0 1,0 0,0 0,-1 0,0 0,1 0,-1 1,0-1,0 1,1 4,-3-7,0 1,0-1,0 1,0-1,0 1,0 0,0-1,-1 1,1-1,-1 1,1-1,-1 1,1-1,-1 0,0 1,0-1,0 0,0 1,0-1,0 0,0 0,0 0,0 0,-1 0,1 0,0 0,-1 0,1-1,0 1,-1 0,1-1,-1 1,1-1,-1 0,-2 1,-5 1,0 0,0 0,0 0,-17-1,-14-6,5-5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1.9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108 58,'0'1,"1"0,-1 0,0-1,0 1,1 0,-1 0,0-1,1 1,-1 0,1 0,-1-1,1 1,-1 0,1-1,-1 1,1-1,0 1,-1-1,1 1,0-1,-1 1,1-1,0 0,0 1,-1-1,1 0,0 0,0 1,0-1,-1 0,1 0,0 0,0 0,0 0,0 0,-1 0,1-1,2 1,31-8,-29 6,-1-1,1 1,-1-1,0 0,0 0,0-1,5-5,-9 9,1-1,0 1,-1-1,1 0,-1 1,1-1,-1 1,1-1,-1 0,1 0,-1 1,0-1,1 0,-1 0,0 1,0-1,1 0,-1 0,0 0,0 1,0-1,0 0,0 0,0 0,0 0,-1 1,1-1,0 0,0 0,-1 0,1 1,0-1,-1 0,1 1,-1-1,1 0,-1 1,1-1,-1 0,1 1,-1-1,0 1,1-1,-1 1,0-1,1 1,-1 0,0-1,0 1,1 0,-1 0,0-1,-1 1,-3-1,0 0,-1 1,1-1,0 1,-1 1,1-1,-1 1,1 0,0 0,0 0,-1 1,1-1,0 1,0 1,1-1,-1 1,0-1,-6 6,2-1,0 0,1 0,-1 0,1 1,0 0,1 1,0 0,-6 10,11-16,0-1,1 1,-1-1,1 1,0 0,-1-1,1 1,1 0,-1 0,0 0,1 0,-1 0,1-1,0 1,0 0,0 0,0 0,0 0,1 0,-1 0,1 0,0 0,0 0,0-1,0 1,1 0,-1-1,1 1,0-1,-1 1,1-1,0 0,0 0,0 0,1 0,-1 0,0 0,1-1,0 1,-1-1,4 2,4 1,0 0,0-1,1-1,-1 1,1-1,0-1,0 0,-1-1,1 0,11-1,38-9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2.3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282 0,'-21'0,"0"1,-1 1,1 0,0 2,0 0,-29 11,44-13,0 1,0 0,0 0,0 0,0 0,1 1,-1 0,1 0,0 0,1 1,-1 0,1 0,0 0,0 0,0 1,1-1,0 1,0 0,0 0,1 0,0 1,0-1,0 0,0 14,1-17,1 1,0 0,0 0,1 0,-1 0,1-1,0 1,0 0,0-1,0 1,1 0,-1-1,1 0,0 1,0-1,0 0,1 0,3 4,0-2,-1 0,1-1,-1 0,1 0,1-1,-1 0,0 0,1 0,11 2,-7-1,1-2,-1 0,1 0,-1-1,1-1,-1 0,1 0,0-1,-1-1,1 0,-1 0,13-5,10-11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2.6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48,'0'22,"1"-1,6 31,-6-46,0-1,0 1,0-1,1 0,-1 0,1 1,1-1,-1-1,1 1,0 0,0-1,0 1,1-1,-1 0,1 0,0 0,6 4,-8-7,-1 0,1 0,0 0,0-1,0 1,0 0,0-1,0 1,0-1,1 0,-1 0,0 0,0 0,0 0,0 0,0-1,0 1,0-1,0 1,0-1,4-1,-3-1,0 1,1-1,-1 1,0-1,0 0,0 0,0 0,-1-1,0 1,4-6,0-4,0 0,0 0,-1-1,-1 0,3-19,-5 24,-1-1,0 0,-1 1,0-1,-2-11,-3-6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3.0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5,'-4'-4,"-2"6,1 17,1 18,1 19,1 10,1 14,1 3,0-8,0-9,0-16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3.4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0 190,'0'-5,"5"-1,5 1,19-4,17 0,5 1,-2 7,-4 12,-11 17,-11 12,-9 9,-2-5,-4-5,-3-10</inkml:trace>
  <inkml:trace contextRef="#ctx0" brushRef="#br0" timeOffset="1">332 11,'-5'-4,"-1"-2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3.9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39,'2'13,"0"0,1 0,1-1,-1 1,2-1,0 0,8 15,4 12,-14-32,-1-1,-1-1,1 1,1-1,-1 0,1 0,0 1,0-2,1 1,-1 0,1-1,0 0,7 6,-11-9,1-1,0 0,-1 0,1 0,-1 0,1 0,-1 0,1 0,0 0,-1 0,1 0,-1 0,1 0,0 0,-1 0,1 0,-1 0,1-1,-1 1,1 0,-1-1,1 1,-1 0,1-1,-1 1,1 0,-1-1,0 1,1-1,-1 1,0-1,1 1,-1-1,0 1,1-1,-1 1,0-1,0 1,0-1,0 0,1 0,6-29,-6 25,1-4,-1-2,2-1,-1 1,1 0,1 0,6-12,-8 19,1 1,-1-1,1 1,0-1,0 1,0 0,0 0,1 0,-1 1,1-1,0 1,0 0,0 0,0 0,0 1,0-1,5 0,-7 1,60-21,-60 21,0 0,0 0,0 0,1 0,-1 0,0-1,0 1,-1-1,1 1,0-1,-1 0,1 0,0 0,-1 1,0-2,0 1,1 0,-1 0,0 0,-1 0,1-1,0 1,0-5,-1 6,0 1,0-1,0 0,0 1,0-1,0 0,0 0,0 1,0-1,0 0,-1 1,1-1,0 0,-1 1,1-1,0 1,-1-1,1 0,-1 1,1-1,0 1,-1-1,0 1,1 0,-1-1,1 1,-1-1,1 1,-1 0,-1-1,-20 7,17-3,1 0,-1 0,1 1,0 0,0-1,0 1,-5 8,6-5,0 0,0 0,1 0,0 0,0 1,1-1,0 1,0-1,0 1,1-1,1 1,1 9,-2-13,1 1,0-1,0 0,0 0,0 1,1-1,0 0,0-1,0 1,0 0,0 0,1-1,0 0,0 1,0-1,0 0,0 0,1-1,-1 1,1-1,-1 0,7 3,21 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4.5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0,'0'0,"0"4,0 11,0 15,0 7,4 6,2 4,-1 11,4 9,-1-3,0-7,2-14,-1-18,-2-19,-2-9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4.3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0,'0'5,"0"5,0 10,0 5,0 12,0 17,0 13,0-2,0-7,0-9,0-18,0-13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4.7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147 0,'-5'0,"-69"4,70-3,0 0,0-1,0 1,0 1,0-1,0 0,1 1,-1 0,1 0,-1 0,1 0,0 1,-1-1,1 1,-3 4,5-5,0 0,0 0,0 0,0 0,1 0,-1 0,1 0,0 0,-1 0,1 0,0 1,0-1,1 0,-1 0,0 0,1 0,-1 1,1-1,-1 0,1 0,0 0,0 0,0-1,3 5,35 45,-31-42,-2-2,23 31,-28-38,-1 1,0 0,1-1,-1 1,0 0,0-1,1 1,-1 0,0-1,0 1,0 0,0-1,0 1,0 0,0-1,0 1,0 0,0-1,-1 1,1 0,0-1,-1 2,0-1,0-1,0 1,0 0,0-1,0 1,0-1,0 1,0-1,0 0,0 1,0-1,0 0,0 0,0 0,-1 0,1 0,0 0,-2 0,-27-4,-2-4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5.4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0,'0'5,"0"9,0 7,0 9,0 7,0 3,-4-7,-2-8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5.8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26,'0'-5,"0"-5,0 3,0 3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6.1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0,'0'9,"2"0,-1 0,1-1,6 15,2 12,-3 16,-6-37,1 0,1 0,0 0,6 19,-1-81,-6 37,1 0,0 0,0 1,1-1,6-11,-8 20,-1 0,0-1,1 1,0 0,-1 0,1-1,0 2,0-1,0 0,1 0,-1 1,3-3,-4 4,0 0,1-1,-1 1,1 0,-1-1,1 1,-1 0,0 0,1 0,-1 0,1 1,-1-1,1 0,-1 0,0 1,1-1,-1 1,0 0,1-1,-1 1,0 0,0 0,1-1,1 3,0 2,1 0,-1 0,0 0,0 0,0 1,-1 0,0-1,0 1,0 0,-1 0,0 0,0 0,0 11,0-10,3 30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6.5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59 0,'0'5,"0"5,0 5,0 10,-4 12,-6 9,-5 1,-1-3,3-13,12-17,15-10,5-11,13-3,4-5,1 0,-1 3,-7 3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6.8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10,0 16,0 13,0 9,0 4,0-1,0-5,0-3,0-2,0-14,0-11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7.2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0,'1'22,"1"-1,6 24,1 19,-6 5,0 6,0-55,-3-20,0 0,0 0,0-1,0 1,0 0,0 0,0 0,0 0,0 0,0 0,0 0,0 0,0 0,0-1,0 1,0 0,0 0,1 0,-1 0,0 0,0 0,0 0,0 0,0 0,0 0,0 0,0 0,0 0,1 0,-1 0,0 0,0 0,0 0,0 0,0 0,0 0,0 0,0 0,1 0,-1 0,0 0,0 0,0 0,0 0,0 0,0 0,0 0,0 0,0 0,1 0,-1 0,0 0,0 1,2-6,1 0,-1 0,1 1,0-1,1 1,-1 0,1 0,-1 0,1 1,0-1,1 1,-1 0,1 0,5-2,-9 4,1 0,0 0,0 0,0 0,0 0,0 1,0-1,0 1,0 0,0-1,0 1,0 0,0 0,1 1,-1-1,0 0,0 1,0-1,0 1,0-1,0 1,0 0,0 0,-1 0,1 0,0 0,0 0,-1 1,1-1,-1 1,1-1,-1 1,0-1,1 1,-1 0,0 0,0 0,0-1,0 3,0-1,0-1,0 1,0-1,0 1,-1 0,1-1,-1 1,0 0,0-1,0 1,0 0,0-1,0 1,-1 0,1-1,-1 1,0-1,0 1,0-1,0 1,0-1,-1 0,1 1,-1-1,1 0,-1 0,0 0,0 0,0 0,0-1,0 1,-4 2,2-2,1 0,-1 0,0 0,1 0,-1-1,0 0,0 0,0 0,0 0,0 0,0-1,0 0,0 0,0 0,0 0,0 0,0-1,0 0,0 0,0 0,-5-2,-14-13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7.6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25 178,'0'4,"0"6,0 6,0 8,0 5,0 6,0 1,0-1,0-6</inkml:trace>
  <inkml:trace contextRef="#ctx0" brushRef="#br0" timeOffset="1">0 26,'0'-4,"0"-6,0 3,0 2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7.9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0,'0'5,"0"5,0 14,0 8,0 10,0 8,0 3,0 7,0 0,0-4,0-13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4.9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10,0 11,4 16,2 14,0 9,3 2,0-8,-2-14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8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44,'0'-5,"5"-1,13 1,22-8,4-2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8.6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0,'0'5,"4"9,2 7,8 9,6 12,4 7,-2 0,-5-4,-5-14,0-17,-3-14,2-22,4-18,2-12,4-6,-2 3,-4 11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9.0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85,'1'1,"-1"1,0-1,1 0,-1 1,0-1,1 0,-1 0,1 0,0 0,-1 1,1-1,0 0,0 0,0 0,0 0,0-1,0 1,0 0,0 0,0 0,0-1,0 1,1-1,-1 1,0-1,0 1,1-1,-1 0,0 0,0 1,1-1,-1 0,0 0,1 0,-1 0,0-1,1 1,0-1,52-9,-46 7,0-1,0 0,0 0,-1 0,8-6,-13 8,0 1,0-1,0 0,0 1,0-1,0 0,-1 0,1 0,-1 0,0 0,1 0,-1-1,0 1,0 0,0-1,-1 1,1 0,0-1,-1 1,0-1,1-4,-2 6,1 0,0 0,0 0,0 0,-1 0,1 0,0 0,-1 0,1 1,-1-1,1 0,-1 0,0 1,1-1,-1 0,0 1,1-1,-1 0,0 1,0-1,1 1,-1 0,0-1,0 1,0-1,0 1,0 0,0 0,1 0,-1-1,0 1,0 0,0 0,0 0,0 0,0 0,0 1,0-1,0 0,0 0,-1 1,-2 0,-1 1,0 0,0 0,1 0,-1 0,-6 5,2 0,1 1,-1 0,1 0,1 1,-1 0,1 0,-8 16,11-20,1 1,0-1,1 1,-1 0,1 0,1 0,-1 0,1 0,0 0,0 0,0 0,1 1,0-1,0 0,3 11,-3-16,1 1,-1-1,1 1,0-1,0 1,0-1,0 0,0 1,0-1,0 0,1 0,-1 0,0 1,1-2,-1 1,1 0,-1 0,1 0,-1-1,1 1,-1 0,1-1,0 0,-1 1,1-1,0 0,3 0,25 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9.3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178 161,'-1'-1,"1"-1,-1 1,1 0,-1 0,1 0,-1 0,0 0,0 0,0 0,1 0,-1 0,0 0,0 1,0-1,0 0,-1 1,1-1,0 0,0 1,0-1,0 1,-1 0,1-1,0 1,0 0,-1 0,1 0,0 0,0 0,-1 0,1 0,0 0,-2 1,-45 4,44-4,-1 0,0 1,1-1,-1 1,1 0,0 0,-1 0,1 1,0-1,0 1,1 0,-1 0,1 1,-1-1,1 1,0 0,0-1,1 1,-1 1,1-1,-2 4,1-1,1-1,0 1,1 0,0-1,0 1,0 0,1 0,0 0,0 0,1-1,0 1,0 0,3 10,-2-12,-1 1,1-1,1 0,-1 0,1 0,0 0,0 0,0 0,1-1,0 1,0-1,0 0,0 0,0-1,9 6,-9-7,1 0,-1-1,0 1,1-1,-1 0,1 0,-1-1,1 1,-1-1,1 0,0 0,-1 0,1-1,-1 0,1 0,-1 0,1 0,-1-1,0 0,0 0,0 0,6-3,1-3,0 0,-1 0,0-1,-1-1,0 1,0-1,-1-1,0 0,0 0,-2 0,1-1,-2 0,1 0,5-21,-2 2,-1-1,-2 0,-1-1,2-54,-13 338,6-198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09.7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23,'12'0,"-2"-1,1 1,0 1,0 0,0 0,10 4,-16-4,-1 1,1 0,-1 1,0-1,0 1,0-1,0 1,0 0,-1 1,1-1,-1 1,0 0,0-1,3 7,5 6,0-1,1 0,1-1,19 18,-29-29,0 0,0 0,0-1,1 1,0-1,-1 1,1-1,0 0,0-1,0 1,0-1,0 1,0-1,1-1,-1 1,0 0,1-1,-1 0,0 0,1 0,-1-1,0 0,1 1,-1-2,7-1,-8 1,-1 0,1 1,-1-1,0 0,1-1,-1 1,0 0,0-1,0 1,0-1,-1 0,1 1,-1-1,0 0,1 0,-1 0,0 0,-1 0,1 0,-1 0,1 0,-1 0,0-1,0 1,0 0,-1-3,0 0,1 1,-1 0,0 0,-1 1,1-1,-1 0,0 0,0 1,-1-1,1 1,-1-1,0 1,0 0,-1 0,-5-5,1 4,0 0,0 0,0 1,-1 0,0 0,0 1,0 0,0 0,0 1,0 1,-1-1,-10 1,-16 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0.1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5,'9'2,"1"1,-1 0,-1 0,1 1,-1 0,1 1,-1 0,0 0,12 12,-14-12,0 1,-1 0,1 0,-2 0,1 1,-1-1,0 1,0 1,0-1,-1 0,4 15,-6-19,0 1,0 0,0 0,0-1,-1 1,1 0,-1 0,0 0,0 0,-1 0,1 0,-1 0,0-1,0 1,0 0,0 0,0-1,-1 1,0-1,0 1,0-1,0 0,-1 0,1 0,-6 5,8-7,-1-1,0 1,1-1,-1 1,0-1,1 0,-1 1,0-1,0 0,1 0,-1 1,0-1,0 0,1 0,-1 0,0 0,0 0,0 0,1 0,-1 0,0-1,0 1,1 0,-1 0,0 0,0-1,1 1,-1-1,0 1,1 0,-1-1,0 1,1-1,-1 1,1-1,-1 0,1 1,-1-1,1 0,-1 1,1-1,0 0,-1 1,1-1,0 0,0 0,-1 1,1-2,-8-41,9 28,1 0,1-1,0 1,1 0,0 1,1-1,1 1,10-19,7-9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0.5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14,'-2'-1,"-1"-1,0 0,0 1,0-1,0 1,0 0,0 0,0 0,-1 1,1-1,0 1,0 0,-1 0,1 0,0 0,-5 1,-52 11,57-11,0 0,0 0,0 0,0 1,0-1,1 1,-1 0,0 0,1-1,-1 2,1-1,-1 0,-3 5,5-5,1 0,-1-1,1 1,-1-1,1 1,-1 0,1-1,0 1,0-1,0 1,0 0,0 0,0-1,0 1,0-1,1 1,-1 0,1-1,1 4,4 5,0 0,1-1,0 1,1-1,0-1,11 11,17 19,-34-36,-1 0,1 0,-1 0,0 0,0 1,0-1,0 0,0 0,0 1,0-1,-1 1,0-1,1 0,-1 5,0-6,0 0,-1 0,1 0,0-1,-1 1,1 0,0 0,-1 0,1 0,-1 0,0 0,1-1,-1 1,0 0,1 0,-1-1,0 1,0-1,0 1,0-1,1 1,-1-1,0 1,-1-1,-2 1,0 0,0 0,1-1,-1 0,0 0,0 0,0 0,0 0,0-1,1 0,-1 0,0 0,1 0,-1 0,0-1,-4-2,-13-10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0.9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3,'0'4,"-4"2,-1-5,-5-6,0-3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4.5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44,'-4'-4,"-2"-6,-4-6,0 5,6 8,8 18,7 10,7 10,4 8,7 5,7 2,-2-2,-2-5,-8-14,-7-13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4.8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272 1,'-4'0,"-6"13,-15 21,-11 18,1 5,-3 5,5-3,4-7,3-9,5-16,7-12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7.6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326 0,'-42'3,"-76"13,74-8,35-7,0 0,0 1,0 0,1 1,-1-1,1 2,0-1,-11 7,16-8,0 1,1 0,-1 0,0-1,1 2,0-1,0 0,0 0,0 1,0-1,1 1,0-1,-1 1,1 0,1-1,-1 1,0 0,1 0,0 0,0 0,0-1,1 6,4 41,2 0,16 56,-10-53,10 97,-22-117,-2-23,1-1,1 1,0-1,0 1,4 15,-4-23,0 0,0 1,0-1,1 0,-1 0,0 1,1-1,0 0,-1-1,1 1,0 0,0 0,0-1,0 1,0-1,0 0,1 0,-1 1,0-1,1-1,-1 1,1 0,-1-1,1 1,-1-1,3 1,91-2,-82 1,21-2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5.5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0,'-5'0,"-5"5,-6 1,5-1,12 0,15-2,18-1,7-1,10-1,0 0,0 0,-4 0,-14 0,-13-1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5.8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0,'-5'4,"4"2,5 0,12-2,15 0,20-2,10-1,-2-1,-5 0,-13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6.8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383 1,'-66'2,"-106"17,167-17,-1-1,1 1,0 0,0 0,1 1,-1-1,0 1,1 0,-1 1,1-1,0 1,0-1,1 1,-1 0,1 1,0-1,0 1,0-1,0 1,1 0,0 0,0 0,-1 6,-4 13,1 0,2 1,-3 39,6-57,-4 42,-9 107,6 177,7-331,1 1,0 0,0-1,1 1,-1-1,0 1,1 0,0-1,-1 1,1-1,0 1,1-1,-1 0,0 1,1-1,-1 0,1 0,-1 0,4 3,-2-4,0 0,0 0,0 0,0 0,1 0,-1-1,0 0,0 1,0-1,1 0,-1-1,0 1,0-1,0 1,6-3,174-46,-148 42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7.5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59,'-1'0,"1"0,-1 0,0 0,1 0,-1 0,0-1,1 1,-1 0,1 0,-1 0,0-1,1 1,-1 0,1-1,-1 1,1 0,-1-1,1 1,-1-1,1 1,-1-1,1 1,0-1,-1 1,1-1,0 0,0 1,-1-1,1 1,0-1,0 0,0 1,-1-1,1 0,0 1,0-1,0 0,0 1,0-1,1 1,-1-2,0 0,0 0,1 1,-1-1,1 0,-1 1,1-1,-1 0,1 1,0-1,0 1,0-1,0 1,0-1,2-1,-2 2,1-1,0 1,0 0,0 0,0-1,0 1,1 0,-1 1,0-1,0 0,1 1,-1-1,0 1,1-1,-1 1,0 0,1 0,-1 1,0-1,1 0,-1 1,0-1,1 1,-1 0,0-1,0 1,0 0,0 1,0-1,0 0,0 1,0-1,0 1,0-1,-1 1,1 0,1 2,1 1,0 1,0 0,0-1,-1 2,0-1,0 0,-1 0,1 1,-2 0,1-1,-1 1,1 7,-2 0,-2 0,1 0,-2-1,0 1,0 0,-9 21,0 0,23-66,2 0,1 1,26-43,-4 10,-44 81,1 0,1 0,1 1,-6 37,10-50,1 1,-1-1,1 1,1-1,-1 1,1-1,0 0,1 1,-1-1,5 10,-4-13,0 0,-1 0,1-1,0 1,1-1,-1 1,0-1,1 0,-1 0,1 0,0 0,0 0,-1-1,1 1,0-1,1 0,-1 0,0 0,0 0,0-1,1 1,5 0,22-2,-3-3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7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1,'4'4,"2"10,0 12,-2 9,0 4,-2 3,-1 0,-1-4,0-4,0-12,0-9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8.4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87,'0'-3,"-1"1,1 0,0-1,1 1,-1 0,0 0,1-1,-1 1,1 0,0 0,0 0,0-1,0 1,0 0,0 0,0 0,1 1,-1-1,1 0,-1 0,1 1,0-1,0 1,-1 0,1-1,0 1,0 0,1 0,-1 0,0 0,0 1,0-1,1 0,-1 1,5-1,-5 1,1 1,0-1,0 0,0 1,0 0,0-1,-1 1,1 0,0 1,-1-1,1 0,-1 1,1-1,-1 1,0 0,0 0,1 0,-1 0,-1 0,1 0,0 1,0-1,-1 1,1-1,-1 1,0-1,0 1,1 5,0 1,-1 1,-1-1,1 0,-1 1,-1-1,0 0,0 1,-1-1,0 0,-1 0,0 0,0 0,-1-1,0 1,-1-1,0 0,0 0,-11 13,58-88,-23 42,3-2,-1-2,-1 0,18-38,-32 50,-15 26,-15 27,18-22,0 0,1 0,1 0,0 1,1-1,-2 21,4-31,1-1,-1 1,1 0,0 0,0-1,1 1,-1 0,1-1,0 1,0 0,0-1,0 1,0-1,1 0,0 1,0-1,0 0,0 0,0 0,0 0,1 0,-1-1,1 1,0-1,0 1,0-1,0 0,0 0,1-1,-1 1,5 1,-5-2,1-1,-1 1,1-1,-1 0,1 0,-1 0,1-1,-1 1,1-1,-1 1,0-1,7-3,14-7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8.8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1,'5'0,"5"0,9 4,7 6,-2 10,-9 10,-7 4,-18 6,-11 3,-7-4,10-10,12-9,21-13,25-7,5-8,9-3,-2 1,-8 2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9.4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65,'0'-3,"0"1,0-1,0 0,0 1,1-1,-1 0,1 1,0-1,0 1,0-1,0 1,0-1,1 1,-1 0,1-1,-1 1,1 0,0 0,0 0,0 1,0-1,0 0,4-1,-3 1,0 1,0 0,1 0,-1 0,0 0,1 1,-1-1,0 1,1 0,-1 0,0 0,1 1,-1-1,0 1,1 0,-1 0,0 0,0 0,5 2,-4-1,0 1,0-1,-1 1,1 0,-1 0,1 0,-1 0,0 0,0 1,0-1,-1 1,1 0,-1 0,0 0,0 0,-1 0,1 0,-1 1,0-1,0 1,0-1,0 1,-1-1,0 1,0-1,0 1,-1 6,-1 0,0 1,0-1,-1 1,-1-1,0 0,0 0,-1 0,0 0,-10 13,6-15,6-13,10-20,23-28,73-93,-115 211,11-58,0-1,1 0,0 1,0-1,0 0,1 1,0-1,3 11,-2-14,-1-1,0 0,1 1,-1-1,1 0,0 0,0-1,1 1,-1 0,0-1,1 1,-1-1,1 0,0 1,0-2,0 1,0 0,0 0,7 1,23 5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19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1,'8'0,"0"0,-1 1,1 0,0 1,-1 0,1 0,-1 0,14 7,-19-8,-1 0,0 0,0 0,1-1,-1 1,0 0,0 1,0-1,0 0,0 0,0 0,0 1,0-1,-1 0,1 1,0-1,-1 0,1 1,-1-1,1 2,-2 0,1-1,0 0,-1 0,1 0,-1 0,0 0,1 0,-1 0,0 0,-1 0,1 0,0 0,0-1,-1 1,1 0,-1-1,1 1,-4 1,4-2,1-1,-1 0,0 1,0-1,1 1,-1 0,0-1,1 1,-1-1,1 1,-1 0,1 0,-1-1,1 1,-1 0,1 0,0-1,0 1,-1 0,1 0,0 0,0 0,0 0,0-1,0 1,0 0,0 1,22 13,-19-13,7 3,0 0,-1 1,1 1,-2-1,1 1,10 11,-17-16,-1 0,1-1,0 1,-1 0,0 0,1 0,-1 1,0-1,0 0,0 0,0 1,-1-1,1 0,-1 1,1-1,-1 1,0-1,0 1,0-1,0 0,0 1,-1-1,1 1,-1-1,1 0,-1 1,0-1,0 0,0 0,0 1,0-1,-1 0,1 0,-1 0,-2 2,-3 2,-1 0,0-1,0 0,0-1,0 0,-1 0,0-1,1 0,-1 0,-1-1,1 0,0-1,0 0,-1 0,1-1,0 0,-1-1,1 0,-14-3,-8-7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0.4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35,'0'-2,"0"0,0 1,1-1,-1 1,1-1,-1 1,1-1,-1 1,1 0,0-1,0 1,0 0,0-1,0 1,0 0,0 0,0 0,0 0,1 0,-1 0,0 0,1 0,-1 1,0-1,1 0,-1 1,1-1,-1 1,1 0,0-1,-1 1,1 0,-1 0,1 0,-1 0,4 1,1-1,1 0,0 0,-1 1,1 0,-1 1,1 0,6 2,-9-2,0 1,0-1,-1 1,1 0,-1 0,0 0,0 0,0 0,0 1,-1-1,0 1,1 0,-1 0,0 0,-1 0,1 0,-1 0,0 0,0 1,0-1,0 0,0 7,-1-3,0-1,0 0,0 0,-1 1,0-1,0 0,-1 0,0 0,0 0,-1 0,0 0,-6 11,40-89,24-12,-31 49,-18 28,-7 9,-2 6,0 1,0-1,0 1,1 0,1 0,0 0,0 0,1 0,0 0,1 0,3 16,-4-21,1 0,0-1,0 1,0-1,0 1,1-1,0 0,0 1,0-1,1 0,-1 0,1-1,0 1,0 0,0-1,0 0,1 0,0 0,-1 0,1 0,0-1,0 0,0 0,1 0,-1 0,9 2,19-3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5.5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124 29,'-5'2,"1"0,0 0,0 0,0 0,1 1,-1 0,1 0,-1 0,1 0,0 0,-5 7,6-7,-7 8,1 1,0 0,0 1,2 0,-1 0,2 0,0 1,0 0,-4 26,8-34,0 0,1 0,-1 1,1-1,1 0,-1 0,1 0,0 1,1-1,-1 0,4 8,-3-11,0 1,0-1,1 0,-1 0,1 0,-1 0,1 0,0 0,0-1,0 1,1-1,-1 0,0 0,1 0,0 0,-1-1,1 1,0-1,5 1,-2-1,0 0,0 0,0-1,0 0,1 0,-1 0,0-1,0 0,0-1,0 1,0-1,-1-1,1 1,-1-1,1-1,-1 1,0-1,0 0,0 0,-1-1,1 1,-1-1,0 0,-1-1,1 1,-1-1,0 0,4-9,-4 9,0-1,-1 0,0 0,0 0,-1 0,0-1,0 1,-1-1,0 1,0-1,-1 1,0-1,0 0,-1 1,0-1,0 1,-1-1,1 1,-2 0,1-1,-1 1,0 0,-1 1,1-1,-2 1,-5-9,5 9,-1 0,0 1,0-1,0 1,0 1,-1-1,0 1,0 0,0 1,0 0,-1 0,1 0,-1 1,0 0,0 0,1 1,-16 0,-4 4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0.8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1,'0'4,"-4"11,-6 10,-6 7,1 1,10-5,16-7,10-7,10-10,4-6,-4-7,-7-6,-8-1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1.2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1,'0'8,"-4"12,-2 16,-4 14,0 7,2-1,1-6,3-21,2-14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1.8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31,'0'0,"0"0,0 0,0-1,-1 1,1 0,0 0,0 0,0-1,0 1,-1 0,1 0,0-1,0 1,0 0,0 0,0 0,0-1,0 1,0 0,0-1,0 1,0 0,0 0,0-1,0 1,0 0,0 0,0-1,0 1,0 0,0 0,0-1,0 1,0 0,1 0,-1 0,0-1,0 1,0 0,0 0,1 0,-1-1,0 1,0 0,0 0,1 0,-1-1,19-5,26 1,-45 5,44-3,108-2,-149 4,0 1,0 0,0 0,0 1,0-1,0 1,0 0,0-1,0 1,0 0,0 1,-1-1,1 1,0-1,-1 1,1 0,-1 0,1 0,-1 0,0 0,0 0,0 1,0-1,0 1,-1-1,2 4,0 4,0 0,-1 0,-1 0,1 0,-2 0,0 18,-11 629,12-653,-1 0,0 0,-1-1,1 1,-1 0,1-1,-1 1,0 0,-1-1,1 1,-4 5,4-7,-1-1,1 1,-1-1,0 1,1-1,-1 0,0 1,0-1,0 0,0 0,0 0,0-1,-1 1,1 0,0-1,0 0,0 1,-1-1,1 0,0 0,-3 0,-8-1,-1-1,1 0,0 0,0-2,-24-8,6-1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7.1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1 357,'6'-1,"-1"0,1 0,-1 0,1-1,-1 0,1 0,-1 0,0 0,0-1,0 0,0 0,0-1,-1 1,0-1,7-6,1-3,-1-1,0 0,16-25,-20 26,-1 0,0-1,0 1,-2-1,0 0,3-17,-5 25,-1-1,-1 1,1-1,-1 1,0-1,0 1,-1-1,0 1,0-1,0 1,-1 0,0 0,0-1,-1 1,0 1,-4-8,7 13,0-1,0 1,-1 0,1-1,0 1,0-1,-1 1,1 0,0-1,-1 1,1 0,-1 0,1-1,0 1,-1 0,1 0,-1-1,1 1,-1 0,1 0,0 0,-1 0,1 0,-1 0,1 0,-1 0,1 0,-1 0,1 0,-1 0,1 0,-1 0,1 0,-1 0,1 1,0-1,-1 0,1 0,-1 0,1 1,0-1,-1 0,1 1,-1-1,1 0,0 1,0-1,-1 0,1 1,0-1,0 1,-1-1,1 1,-11 28,2 33,2 1,4 0,7 103,-2-77,-2-121,6-56,-5 80,0-1,0 1,1 0,0 0,1 1,0-1,0 0,0 1,1 0,0-1,1 2,-1-1,2 0,4-5,-9 11,0 0,0 1,0-1,0 0,0 1,0-1,0 1,0-1,0 1,0-1,0 1,0 0,1-1,-1 1,0 0,0 0,0 0,0 0,1 0,-1 0,0 0,0 1,0-1,0 0,0 1,2 0,0 0,-1 1,0 0,0 0,0 0,0 0,0 0,0 0,0 0,0 1,1 3,3 5,-1 1,0-1,6 24,-5-5,-1 1,-2-1,0 37,-3-48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7.5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1,'4'0,"2"8,-1 13,0 14,-2 7,-1 4,-1 3,0-7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7.8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29,'0'-4,"4"-2,2-4,0 4,-2 3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8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0,'0'432,"0"-447,0-1,-1 1,-1 0,-1 0,-4-17,6 29,0 0,0 0,0 0,0 0,0 1,-1-1,1 0,-1 1,1 0,-1-1,0 1,0 0,-1 0,1 0,0 0,-1 0,1 0,-1 0,1 1,-1 0,0-1,1 1,-1 0,0 0,0 1,0-1,0 1,0-1,0 1,0 0,0 0,0 0,-6 1,0 1,-1 1,1 0,0 1,-1 0,1 0,1 1,-1 0,-8 7,12-9,0 1,1-1,0 1,0 0,0 0,0 0,0 1,1-1,0 1,0 0,0 0,0 0,1 0,0 0,-2 9,3-12,1-1,0 1,0-1,0 1,0-1,1 1,-1-1,0 1,0-1,1 1,-1-1,1 0,0 1,-1-1,1 0,0 1,0-1,0 0,0 0,0 0,0 0,1 1,1 1,0-1,0 0,1-1,-1 1,0-1,1 1,-1-1,7 1,5 1,-1-1,1-1,22-1,16-5,-5-3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8.6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210 279,'1'0,"0"0,0 0,-1 0,1 0,0 0,0-1,-1 1,1 0,0 0,-1-1,1 1,0 0,-1-1,1 1,0-1,-1 1,1-1,-1 1,1-1,-1 1,1-1,-1 0,1 1,-1-1,1 0,-1 1,0-1,0 0,1 0,-1 1,0-1,0 0,0 0,0 1,0-1,1 0,-2 0,1 1,0-1,0 0,0 0,0 1,0-1,-1 0,1-1,-1 0,1 0,-1 0,0 1,1-1,-1 0,0 0,0 0,0 1,0-1,-1 0,1 1,0-1,-1 1,1-1,-1 1,1 0,-4-2,0 1,0 1,1 0,-1 0,0 1,0-1,0 1,0 0,0 0,0 1,0-1,0 1,1 0,-1 1,0-1,1 1,-9 4,5-2,-1 1,2 0,-1 1,0 0,1 0,0 0,1 1,-12 14,14-15,-1 0,2 1,-1-1,1 1,0-1,0 1,1 0,-1 0,2 0,-1 0,0 11,2-15,0 1,0 0,0 0,1 0,-1 0,1 0,0 0,1-1,-1 1,0 0,1-1,0 1,0-1,0 0,0 1,1-1,-1 0,1 0,0-1,0 1,4 3,-4-4,-1 0,1 0,0-1,-1 1,1-1,0 0,0 0,0 0,0 0,0 0,0-1,0 1,0-1,0 0,0 0,1 0,-1 0,0 0,3-2,-1 1,-1-1,1 0,-1 0,1 0,-1-1,0 0,0 0,0 0,0 0,6-7,1-3,-2-1,1 1,-1-1,-1-1,-1 0,6-16,-2 0,-1-1,-2 0,-1 0,-2-1,-1 0,-1 0,-2 0,-4-38,0 174,0-30,3 275,0-331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29.6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6,'4'0,"2"-4,-1 2,-1 16,-1 17,-1 21,-1 7,0 1,-1-1,-1-6,1-12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0.0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45,'0'-5,"0"-5,0-5,0 4,4 8,2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9.6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18 123,'0'4,"1"0,-1 0,1 0,-1 0,1 0,0 0,1 0,-1 0,1 0,0 0,0-1,0 1,0-1,0 0,1 1,0-1,-1 0,1 0,0-1,1 1,-1 0,0-1,7 3,-7-3,0-1,0 0,0 0,0 0,0-1,0 1,0-1,0 0,0 0,0 0,0 0,0 0,0 0,0-1,0 0,0 1,0-1,0 0,0-1,0 1,-1 0,1-1,0 0,-1 1,1-1,-1 0,0 0,0-1,0 1,0 0,3-5,0 0,-1-1,0 0,0 0,-1-1,0 1,-1-1,1 1,-2-1,1 0,-1 0,0-10,-1 16,0 1,0-1,0 0,0 1,0-1,-1 0,1 1,-1-1,1 0,-1 1,0-1,0 1,0-1,-1 1,1 0,0-1,-1 1,0 0,1 0,-1 0,0 0,0 0,0 1,0-1,-1 0,1 1,0 0,-1-1,1 1,-1 0,1 0,-1 1,1-1,-1 0,0 1,1 0,-1-1,0 1,1 0,-5 1,1 0,1 0,-1 0,1 0,-1 1,1 0,0 0,0 0,0 1,0 0,0 0,0 0,1 0,-1 1,1 0,0 0,0 0,1 0,-1 1,1-1,0 1,0 0,0 0,-3 10,3-8,0 0,1 1,0 0,0-1,1 1,0 0,0 0,1 0,-1 0,2 0,-1 0,1-1,1 1,0 0,0 0,4 10,-3-11,1 0,0-1,1 1,-1-1,1 0,1 0,-1 0,1-1,0 0,0 0,1 0,-1-1,1 0,0 0,0 0,0-1,1 0,7 1,-5-1,-1-1,1-1,-1 0,1 0,0-1,-1 0,1 0,0-1,-1-1,1 0,-1 0,1 0,-1-1,12-6,1-4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5.9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1,'-1'5,"0"1,0 0,-1-1,0 1,0-1,-5 10,-6 22,9-19,0 0,2 1,0 0,2-1,0 1,3 29,-2-44,0 1,0 0,0-1,1 1,0-1,0 1,0-1,0 0,0 0,1 0,0 0,0 0,5 4,-5-5,0-1,0-1,0 1,0 0,1-1,-1 1,1-1,-1 0,1 0,-1-1,1 1,0-1,-1 1,1-1,0-1,-1 1,1 0,0-1,-1 1,4-2,-2 0,-1 1,0 0,0-1,0 1,0-1,0-1,0 1,-1 0,1-1,-1 0,0 1,1-1,-1-1,0 1,-1 0,1-1,-1 1,1-1,-1 0,0 0,-1 0,1 0,-1 0,1 0,-1-1,0 1,-1 0,1-1,-1 1,0-8,0 5,-1 0,1 0,-1 0,0 0,-1 0,0 0,0 0,-1 0,1 1,-1-1,-1 1,1 0,-1 0,0 0,-1 0,1 1,-1-1,-7-4,-22-11,2 6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0.6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19 164,'1'67,"1"-34,-2 1,-8 62,2-80,2-31,1-30,4 28,1 0,8-32,-9 45,0 0,0 1,0-1,0 1,0-1,1 1,0 0,0-1,0 1,0 0,0 0,1 0,-1 1,1-1,0 1,0-1,0 1,0 0,6-4,-7 6,0 0,0 0,0 0,0 0,0 0,0 0,-1 0,1 1,0-1,0 1,0-1,0 1,-1 0,1 0,0 0,-1 0,1 0,0 0,-1 0,0 0,1 1,-1-1,0 1,1-1,0 2,29 47,-26-41,5 9,-3-5,0 0,1-1,0 0,1 0,0-1,13 13,-21-23,0 0,0 0,0-1,0 1,0 0,0 0,1-1,-1 1,0-1,0 1,0-1,1 0,-1 1,0-1,0 0,1 0,-1 0,0 0,0 0,1 0,-1 0,0 0,1-1,-1 1,0 0,0-1,0 1,1-1,-1 1,0-1,0 0,0 1,0-1,0 0,0 0,0 0,0 0,0 0,-1 0,1 0,0 0,-1 0,1 0,0 0,0-2,3-6,0 0,0-1,-1 1,4-19,-1-6,-3 0,0 0,-2 0,-2 0,-1 0,-2 0,-8-33,13 66,-1 1,0-1,0 1,0-1,0 1,0-1,0 1,0-1,0 1,0-1,0 1,0-1,0 1,0-1,-1 1,1-1,0 1,0 0,0-1,-1 1,1-1,0 1,0-1,-1 1,1 0,0-1,-1 1,1 0,-1-1,1 1,0 0,-1 0,1-1,-2 1,-2 20,0 44,17 337,-2-157,-13-204,-2-66,1 0,2 1,1-1,1 0,1 0,1 1,1-1,1 1,2 0,0 0,2 1,13-28,-18 46,0 0,0 1,1-1,0 1,0 0,0 0,0 0,1 1,0-1,0 2,0-1,0 1,1 0,-1 0,1 0,12-2,-15 4,-1 0,1 0,0 1,-1-1,1 1,0 0,-1 0,1 1,-1-1,1 1,0 0,-1-1,1 2,-1-1,0 0,1 1,-1-1,0 1,0 0,0 0,0 0,0 1,0-1,-1 1,1-1,-1 1,0 0,0 0,0 0,0 0,0 0,-1 1,1-1,0 5,-1-5,0 0,0 1,0-1,-1 0,0 1,0-1,0 0,0 1,0-1,0 1,-1-1,0 0,0 0,0 1,0-1,0 0,-1 0,1 0,-1 0,0 0,0 0,0-1,0 1,0-1,-1 1,1-1,-1 0,0 0,-4 3,3-2,0-1,-1 1,1-1,0 0,-1-1,1 1,-1-1,0 0,1 0,-1 0,0-1,1 1,-1-1,0 0,0-1,0 1,1-1,-1 0,0 0,-6-3,-20-14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1.3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0 246,'2'2,"0"-1,-1 0,1 0,-1 1,1-1,-1 1,1-1,-1 1,0-1,0 1,0 0,0 0,0 0,0-1,0 1,-1 0,1 0,-1 0,1 0,-1 0,0 0,0 3,3 4,2 11,1 3,1 0,12 25,-18-44,1 0,0 0,0-1,0 1,0 0,1-1,-1 1,1-1,0 0,0 0,0 0,1 0,-1-1,1 1,-1-1,1 0,0 0,0 0,4 1,-5-3,-1 0,0 1,1-1,-1-1,0 1,1 0,-1-1,0 1,1-1,-1 1,0-1,0 0,1 0,-1 0,0-1,0 1,0 0,-1-1,1 1,0-1,0 0,-1 1,1-1,-1 0,1 0,-1 0,0 0,2-4,3-7,0-1,0-1,4-22,2 0,-12 37,0-1,0 1,0-1,0 1,1 0,-1-1,0 1,0 0,0-1,1 1,-1 0,0-1,0 1,1 0,-1-1,0 1,0 0,1 0,-1-1,0 1,1 0,-1 0,0 0,1 0,-1-1,1 1,-1 0,0 0,1 0,-1 0,1 0,-1 0,0 0,1 0,10 12,8 30,-16-33,2 1,-1-1,1 1,1-1,-1 0,2 0,14 16,-20-24,0 1,1-1,0 0,-1 0,1 0,-1 0,1 0,0 0,0 0,0-1,0 1,-1-1,1 1,0-1,0 0,0 1,0-1,3-1,-2 1,-1-1,1 0,-1 0,1-1,-1 1,0 0,0-1,1 0,-1 1,0-1,0 0,0 0,-1 0,1 0,0-1,-1 1,2-3,3-7,0 1,-1-1,0 0,-1 0,0 0,-1-1,-1 0,2-17,-1-108,-4 95,-1-46,1 54,1 29,0 12,25 388,-24-355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1.6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0,'-4'0,"3"5,10 0,17 0,16 0,2-2</inkml:trace>
  <inkml:trace contextRef="#ctx0" brushRef="#br0" timeOffset="1">490 101,'0'5,"0"5,-4 5,-2 9,-8 10,-7 6,-7 6,-9 4,3-7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3.3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120 96,'-2'9,"2"0,14-9,-8-1,0-1,0-1,0 1,0-1,0 0,-1 0,1-1,-1 0,0 0,0 0,0-1,-1 1,1-1,-1 0,0 0,0-1,-1 1,5-11,-8 15,0 0,0 0,0 0,0 0,0 0,0-1,0 1,0 0,0 0,-1 0,1 0,0 0,-1 0,1 0,-1 0,1 0,-1 0,0 0,1 0,-1 1,0-1,0 0,0 0,1 1,-1-1,0 0,0 1,0-1,0 1,0-1,0 1,0-1,0 1,0 0,-1 0,1-1,0 1,0 0,0 0,0 0,0 0,-1 1,-51 1,44-1,1 1,-1 0,1 0,-1 1,1 0,0 0,0 1,1 0,-1 1,1 0,0 0,0 0,-11 12,15-14,0 1,1-1,-1 1,1 0,0-1,0 1,0 0,0 1,1-1,0 0,-1 0,2 1,-1-1,0 0,1 1,0-1,0 1,0-1,1 1,-1-1,1 0,0 1,0-1,1 0,-1 0,1 0,0 0,4 7,-2-6,0 0,-1 0,2 0,-1-1,0 1,1-1,0 0,0 0,0-1,1 0,-1 1,1-2,0 1,0-1,0 0,0 0,0 0,0-1,0 0,0 0,1-1,-1 0,0 0,1 0,-1-1,0 0,0 0,1-1,9-3,4-8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3.8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8,'1'-8,"1"13,-1 18,-4 29,-2 0,-19 75,15-104,6-35,4-38,0 35,3-15,10-42,-13 66,0 0,1 0,0 1,0-1,0 1,1 0,0 0,0 0,0 0,1 0,-1 0,1 1,0 0,7-6,-10 10,1-1,0 0,0 1,0-1,0 1,-1 0,1-1,0 1,0 0,0 0,0 0,0 1,0-1,0 0,0 1,-1-1,1 1,0 0,0-1,-1 1,1 0,0 0,-1 0,1 0,-1 0,1 1,-1-1,1 0,-1 1,0-1,2 3,3 4,1 1,-1-1,-1 1,8 15,-6-4,0-1,-2 1,0 1,4 37,-6-26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5.5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1,'0'46,"-1"0,-2-1,-17 81,21-174,1 38,-1-1,1 1,1-1,0 1,0 0,1 0,0 1,1-1,0 1,0 0,8-10,-13 19,1-1,-1 0,1 1,0-1,-1 0,1 1,0-1,-1 1,1-1,0 1,0-1,0 1,-1-1,1 1,0 0,0 0,0-1,0 1,0 0,0 0,-1 0,1 0,0 0,0 0,0 0,0 0,0 0,0 1,0-1,0 1,1 0,0 0,0 1,-1-1,1 1,-1 0,1-1,-1 1,0 0,1 0,-1 0,1 4,17 59,-11-15,-3-4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6.3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0 163,'0'-1,"0"0,0 0,0 0,1 0,-1 0,0 0,0 0,1 0,-1 0,0 0,1 0,-1 0,1 0,-1 1,1-1,-1 0,1 0,0 0,0 1,-1-1,2-1,-1 2,-1 0,1 0,-1 0,1 0,-1 0,1 1,0-1,-1 0,1 0,-1 0,0 0,1 1,-1-1,1 0,-1 0,1 1,-1-1,1 0,-1 1,0-1,1 1,-1-1,0 0,1 1,-1-1,0 1,0-1,1 1,-1-1,0 1,0-1,0 1,0-1,0 1,0-1,0 1,0-1,0 1,0-1,0 1,0-1,0 1,0-1,0 1,-1 0,3 13,9 63,-10-74,-1-1,1 1,0 0,0 0,0-1,0 1,0-1,0 1,1-1,-1 1,1-1,0 0,0 0,0 0,0 0,0 0,0 0,1 0,-1-1,0 1,1-1,4 2,-6-2,1-1,-1 0,1 0,-1 1,0-1,1 0,-1-1,1 1,-1 0,1 0,-1 0,1-1,-1 1,1-1,-1 1,0-1,1 0,-1 1,0-1,0 0,1 0,-1 0,1-1,0-1,0 1,0-1,-1 0,1 1,-1-1,0 0,0 0,0 0,0 0,0 0,0-3,0 0,-1 0,1 0,-1-1,0 1,-1 0,0 0,0 0,0 0,0 0,-1 0,-3-7,3 9,-1 1,0-1,1 1,-1 0,-1 0,1 0,0 0,-1 1,1-1,-1 1,0 0,0 0,-4-1,5 1,15 7,-1-1,1-1,0 0,0-1,0 0,0 0,1-2,-1 1,0-2,1 1,-1-2,0 1,0-2,0 0,12-4,-31 13,0 0,1 0,0 0,1 1,-1 0,1 1,-6 12,7-15,1 1,0-1,0 1,0 0,1 0,0 0,0 0,0 1,1-1,0 0,0 1,1-1,0 1,0-1,1 8,0-13,-1 1,0-1,1 1,-1-1,1 1,-1-1,1 0,0 1,0-1,-1 0,1 0,0 1,0-1,0 0,1 0,-1 0,0 0,0 0,0-1,1 1,-1 0,0-1,1 1,-1 0,1-1,-1 0,0 1,1-1,-1 0,1 0,-1 0,1 0,-1 0,1 0,-1 0,1 0,-1 0,1-1,-1 1,1-1,-1 1,3-2,1-1,1 0,-1 0,0 0,0-1,0 0,0 0,-1 0,1-1,3-5,4-10,0 0,-2-1,0 0,-2-1,0 0,-1 0,-2-1,0 0,-1 0,1-31,-5 34,0 20,0 0,0 0,0 0,0 0,-1 0,1 0,0 0,0 0,0 0,0 0,0 0,0 0,0 1,0-1,0 0,0 0,0 0,0 0,0 0,0 0,-1 0,1 0,0 0,0 0,0 0,0 0,0 0,0 0,0 0,0-1,0 1,0 0,0 0,0 0,0 0,0 0,-1 0,1 0,0 0,0 0,0 0,0 0,0 0,0 0,0 0,0 0,0 0,0 0,0 0,0 0,0-1,0 1,0 0,0 0,0 0,-8 32,-7 255,15-248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6.7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76,'0'1,"0"0,1 0,-1 0,1 0,-1 0,1 0,0 0,-1 0,1 0,0-1,-1 1,1 0,0 0,0-1,0 1,0-1,0 1,0-1,0 1,0-1,0 1,0-1,0 0,0 0,0 1,2-1,34 5,-31-4,-1-1,1 0,-1 0,0-1,1 1,-1-1,0-1,1 1,-1-1,0 1,0-1,0-1,5-2,-9 4,0 0,1 0,-1 0,0 0,0 0,0 0,0 0,0 0,0 0,0-1,0 1,0 0,0-1,-1 1,1 0,-1-1,1 1,-1-1,1 1,-1-1,0 1,0-1,0 0,0 1,0-1,0 1,0-1,0 1,-1-1,1 1,-1-1,1 1,-1-1,1 1,-1-1,0 1,0 0,1 0,-1-1,0 1,0 0,-1 0,1 0,0 0,-2-2,0 1,0 0,0 0,0 0,0 0,0 1,-1-1,1 1,0 0,-1 0,1 0,0 0,-1 0,0 1,1 0,-1 0,1 0,-1 0,1 0,-1 1,1-1,-1 1,1 0,-1 0,1 1,0-1,0 1,0-1,0 1,-5 3,1-1,1 1,-1-1,1 1,0 0,0 0,0 1,1 0,0 0,0 0,1 1,0 0,-6 10,9-14,0 0,0 0,0 1,0-1,1 0,-1 0,1 0,0 1,0-1,0 0,0 0,1 0,-1 1,1-1,0 0,0 0,0 0,0 0,0 0,1 0,-1 0,1-1,0 1,0 0,0-1,0 0,1 1,-1-1,0 0,1 0,0 0,5 3,-1-2,0 1,0-2,1 1,-1-1,1 0,-1 0,1-1,0 0,0 0,0-1,-1 0,13-1,20-7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7.1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58,'-4'-5,"-2"4,0 10,6 12,3 15,5 7,5-9,5-19,4-20,7-27,2-12,-3-3,-3 2,-5 8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7.9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62 203,'0'1,"0"-1,0 1,0 0,1-1,-1 1,0 0,1-1,-1 1,1-1,-1 1,1-1,-1 1,1-1,-1 1,1-1,-1 1,1-1,-1 1,1-1,0 0,-1 1,1-1,0 0,-1 0,1 0,0 1,0-1,-1 0,1 0,0 0,-1 0,1 0,0 0,0 0,-1-1,1 1,0 0,-1 0,1 0,0-1,-1 1,1 0,-1-1,1 1,1-1,31-16,-31 17,-1-1,0 0,1 0,-1 1,0-1,0 0,0 0,0 0,0 0,0 0,0 0,0-1,0 1,-1 0,1 0,0-1,-1 1,1 0,-1-1,0 1,1-1,-1 1,0 0,0-1,0 1,0-1,0 1,0-1,0 1,0-1,0 1,-1 0,0-2,0 2,-1-1,1 1,0 0,-1 1,0-1,1 0,-1 0,1 1,-1-1,0 1,0-1,1 1,-1 0,0 0,0 0,1 0,-1 0,0 0,0 0,1 0,-1 1,0-1,1 1,-1-1,0 1,1 0,-3 1,-3 1,1 0,-1 1,1 0,0 0,0 0,0 1,1 0,0 0,0 0,0 1,0-1,1 1,-4 8,6-11,1 0,-1 0,1 0,0-1,0 2,0-1,1 0,-1 0,1 0,-1 0,1 0,0 0,0 1,1-1,-1 0,1 0,-1 0,1 0,0 0,0 0,0 0,1 0,-1 0,1 0,0-1,-1 1,1-1,0 1,0-1,1 0,-1 0,5 4,1-1,0 0,1-1,0 0,0 0,0-1,0 0,0-1,0 0,1 0,-1-1,1 0,-1 0,1-1,0-1,-1 0,1 0,11-3,-9 1,-1 1,0-2,1 1,-1-2,-1 1,1-2,-1 1,0-1,0-1,0 0,-1 0,0-1,14-16,-20 20,0-1,0 0,-1 1,0-1,0 0,2-8,-4 13,1-1,-1 0,0 1,0-1,1 0,-1 1,0-1,0 0,0 1,0-1,0 0,0 1,0-1,0 0,0 1,0-1,-1 0,1 1,0-1,0 0,-1 1,1-1,0 1,-1-1,1 1,0-1,-1 1,1-1,-1 1,1-1,-1 1,1-1,-1 1,0 0,1-1,-1 1,1 0,-1-1,0 1,1 0,-1 0,0 0,1-1,-1 1,0 0,1 0,-1 0,0 0,1 0,-1 1,0-1,1 0,-1 0,0 0,1 0,-1 1,1-1,-1 0,0 1,0-1,-4 3,0-1,0 0,0 1,1 0,-1 0,1 1,0-1,0 1,0 0,0 0,0 0,1 0,0 1,0 0,0-1,1 1,-1 0,1 0,0 0,1 1,-1-1,-1 11,3-13,-1 0,1 0,0 0,-1 0,1 0,0 0,1 0,-1 0,1 0,-1 0,1 0,0 0,0 0,0 0,1 0,-1-1,1 1,-1 0,1-1,0 1,0-1,0 0,0 1,0-1,1 0,-1-1,1 1,-1 0,1-1,0 1,-1-1,1 0,0 0,0 0,0 0,0 0,0-1,0 1,0-1,0 0,6 0,-3 0,1-1,-1 0,0 0,1 0,-1-1,0 0,0 0,0-1,0 0,0 0,0 0,-1 0,0-1,0 0,0 0,0-1,0 1,-1-1,0 0,0 0,6-10,-1 0,-1 0,-1 0,0-1,-1 0,0 0,-2 0,4-22,-2-2,-3 1,-1-48,-32 426,28-293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6.5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35 3,'39'-1,"-22"0,0 0,0 2,0 0,-1 0,24 7,-36-7,0 0,0 1,0-1,0 1,0 0,-1 0,1 1,-1-1,0 1,1 0,-1 0,-1 0,1 0,0 0,-1 0,1 1,-1 0,0-1,0 1,-1 0,1 0,-1 0,1 0,-1 0,-1 0,2 8,2 44,-6 94,-1-92,8 92,-3-137,-1-3,0-1,0 0,-1 0,-1 13,1-20,0 1,-1-1,0 0,1 1,-1-1,0 0,0 1,0-1,0 0,-1 0,1 0,-1 0,1 0,-1 0,0-1,1 1,-1 0,0-1,0 1,0-1,-3 2,-12 4,0-1,-1-1,0 0,0-1,0-1,-1-1,1 0,-1-1,1-1,-20-3,10-2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8.7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19,'56'-10,"-48"8,0 0,0 0,1 1,-1 0,0 0,13 1,-18 1,0-1,-1 1,1 0,-1 0,1 0,-1 0,1 0,-1 1,0-1,1 1,-1 0,0-1,0 1,0 0,0 0,-1 0,1 0,0 1,-1-1,0 0,1 1,-1-1,0 1,1 4,7 22,-5-16,0 0,1 0,0 0,1-1,8 14,-12-24,-1 0,0 0,1 0,-1 0,1-1,0 1,0-1,-1 1,1-1,0 1,0-1,0 0,1 0,-1 0,0 0,0-1,0 1,1 0,-1-1,0 0,1 1,-1-1,1 0,-1 0,0 0,1-1,-1 1,0-1,1 1,-1-1,0 0,0 1,0-1,0-1,1 1,1-1,-1 0,-1 1,1-1,0 0,0 0,-1 0,1 0,-1 0,0 0,0-1,1 1,-2-1,1 0,0 1,0-1,-1 0,0 0,1 0,-1 0,0 0,-1-1,1 1,0 0,-1 0,0 0,0-1,0 1,0 0,0 0,-1-1,1 1,-1 0,0 0,0 0,0 0,0 0,-1 0,-2-4,3 4,-1 0,-1 0,1 0,0 0,-1 0,0 0,1 1,-1-1,0 1,0 0,-1-1,1 2,0-1,-1 0,1 1,-1-1,1 1,-1 0,0 0,1 1,-1-1,0 1,0 0,0 0,1 0,-1 0,0 0,0 1,1 0,-1 0,-6 2,11-3,-1 0,1 1,-1-1,0 0,1 0,-1 0,1 0,-1 1,0-1,1 0,-1 0,0 1,1-1,-1 0,0 1,0-1,1 0,-1 1,0-1,0 0,0 1,1-1,-1 1,0-1,0 0,0 1,0-1,0 1,0-1,0 0,0 1,0-1,0 1,0-1,0 1,0-1,0 0,0 1,0-1,0 1,-1-1,1 0,0 1,0-1,0 0,-1 1,1-1,0 0,-1 1,1-1,0 0,-1 1,1-1,0 0,-1 0,1 0,0 1,-1-1,1 0,-1 0,1 0,0 0,-1 0,1 0,-1 0,0 0,36 10,10-8,-21-2,0 2,40 7,-57-7,-1 0,1 0,0 0,-1 1,0 0,0 0,0 1,0-1,0 2,-1-1,1 0,-1 1,9 10,-12-11,0 0,0 0,-1 0,1 0,-1 0,0 1,0-1,0 0,-1 1,1-1,-1 0,0 1,0-1,-1 0,1 1,-3 7,3-10,-1 0,1 1,-1-1,1 1,-1-1,0 0,0 0,0 0,0 1,-1-1,1 0,-1 0,1-1,-1 1,0 0,1 0,-1-1,0 1,0-1,0 0,0 1,0-1,-1 0,1 0,0 0,0-1,-1 1,1-1,-1 1,-3 0,5-2,0 1,0 0,0 0,0-1,0 1,0-1,0 1,0-1,0 1,0-1,1 0,-1 1,0-1,0 0,0 0,1 1,-1-1,0 0,1 0,-1 0,1 0,-1 0,1 0,-1 0,1 0,0 0,0 0,-1 0,1 0,0 0,0-1,0 1,0 0,0 0,1-2,6-41,-1 31,0 1,0 0,2 0,-1 1,1 0,1 1,0-1,1 2,0-1,0 1,1 1,0 0,0 0,1 1,0 1,15-6,4 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42.1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130 2,'-2'-2,"-2"9,-5 15,-29 97,-38 215,82-358,0 0,2 1,1 0,1 1,1 0,0 0,2 1,22-28,-33 46,-1 1,1 0,0 0,0-1,0 1,0 1,0-1,0 0,0 0,1 1,-1 0,1-1,-1 1,1 0,-1 0,1 0,0 0,4 0,-5 1,0 1,0-1,0 1,0-1,-1 1,1 0,0 0,-1 0,1 0,-1 0,1 0,-1 0,1 0,-1 1,0-1,1 0,-1 1,0-1,0 1,1 2,3 6,0 1,-1-1,-1 1,0-1,0 1,-1 0,1 18,-3 64,-2-63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42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68 1,'1'0,"3"4,1 0,-1 1,0-1,0 1,-1 0,1 0,3 9,-6-12,0 1,-1-1,0 0,0 1,0-1,0 1,0-1,0 0,0 1,-1-1,0 0,1 1,-1-1,0 0,0 0,0 1,0-1,0 0,-1 0,1 0,-1 0,-1 2,-7 7,0-1,-1 0,0 0,-18 13,11-10,18-13,0 0,0 0,0 0,1 0,-1 0,0 0,0 0,0 0,0 0,1 0,-1 0,0 0,0 0,0 0,0 0,1 0,-1 0,0 0,0 0,0 0,0 0,0 0,1 0,-1 1,0-1,0 0,0 0,0 0,0 0,0 0,0 0,0 1,1-1,-1 0,0 0,0 0,0 0,0 1,0-1,0 0,0 0,0 0,0 0,0 0,0 1,0-1,0 0,0 0,0 0,0 0,0 1,0-1,0 0,0 0,-1 0,1 0,0 0,0 1,0-1,0 0,0 0,0 0,0 0,-1 0,1 0,0 1,0-1,0 0,0 0,24 2,31-5,-32 0,-1 0,0-2,25-8,-20 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43.2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91,'-1'-11,"0"10,1 1,0-1,0 0,0 0,0 0,0 1,0-1,0 0,0 0,0 1,0-1,1 0,-1 0,0 0,0 1,1-1,-1 0,1 1,-1-1,0 0,1 1,-1-1,1 1,-1-1,1 0,0 1,-1 0,1-1,0 1,-1-1,1 1,0 0,-1-1,2 1,14-10,0 2,0 0,1 1,22-6,-31 10,0 1,0 0,0 0,0 1,0 0,1 1,-1-1,0 2,1-1,-1 1,12 3,-18-3,0 0,0 0,-1 0,1 0,0 0,-1 1,1-1,-1 0,1 1,-1 0,0-1,0 1,0 0,0-1,0 1,0 0,0 0,0 0,-1 0,1 0,-1 0,1 0,-1 0,0 0,0 3,-5 56,4-51,-21 131,-2 148,24-276,0-6,0 0,0 0,-1 0,0 0,-2 10,2-15,0-1,1 1,-1-1,0 1,0-1,1 1,-1-1,0 0,-1 0,1 0,0 1,0-1,0 0,-1 0,1-1,0 1,-1 0,1 0,-1-1,1 1,-1 0,1-1,-1 0,0 1,1-1,-1 0,1 0,-1 0,-2 0,-5-1,-1 0,1-1,-1 0,-13-5,-6-3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3:38.3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91,'1'0,"-1"-1,0 0,0 1,0-1,1 1,-1-1,0 0,0 1,0-1,0 0,0 1,0-1,0 0,-1 1,1-1,0 1,0-1,0 0,-1 1,1-1,0 1,-1-1,1 0,0 1,-1-1,1 1,-1-1,0 0,-8 18,-7 38,11-31,1 1,0 29,4-49,-1 0,1 0,0 0,1-1,-1 1,1 0,0 0,0 0,0-1,1 1,0-1,0 1,0-1,0 0,1 0,-1 1,1-2,7 8,-8-9,1-1,0 0,0 0,0 0,0 0,0 0,0 0,0-1,0 0,0 1,0-1,0 0,0-1,0 1,0-1,0 1,0-1,0 0,0 0,0 0,0 0,0 0,-1-1,1 0,0 1,-1-1,3-2,10-8,0-1,-1 0,15-17,-18 18,-10 11,0 0,-1 0,1 1,0-1,0 0,0 1,0-1,0 0,0 1,0-1,0 1,0-1,0 1,0 0,0-1,0 1,0 0,0 0,1 0,-1 0,0 0,0 0,0 0,0 0,0 0,0 1,0-1,1 0,-1 1,0-1,0 1,0-1,0 1,0-1,-1 1,1 0,2 1,3 4,0 1,0-1,-1 1,7 11,14 16,-24-32,0-1,0 1,0-1,0 1,1-1,-1 0,0 0,1 0,-1 0,1 0,-1-1,1 1,-1-1,1 1,0-1,-1 0,1 0,-1 0,1-1,0 1,-1 0,1-1,-1 0,1 0,-1 0,1 0,-1 0,0 0,0 0,1-1,-1 1,3-4,-1 2,0-1,0-1,0 1,-1 0,0-1,0 0,0 0,0 0,-1 0,0 0,0 0,0-1,0 1,0-9,-1 0,-1 1,-1-1,0 0,-1 1,0-1,-2 0,1 1,-1 0,-1 0,0 0,-1 1,-1 0,0 0,0 0,-1 1,-12-13,19 22,0 1,0 0,0 0,0 0,0 0,0 0,-1 0,1 0,0 0,-1 0,1 1,0-1,-1 0,1 1,-1-1,1 1,-1 0,1-1,-1 1,1 0,-1 0,-2 0,-6 6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3:38.6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0,'0'4,"0"7,0 4,0 14,0 6,0 5,0 5,0-1,0-4,0-8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3:39.6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1,'9'0,"15"0,9 0,6 0,6 0,13 0,4 0,1 0,-2 0,-11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3:39.9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0,'8'0,"17"0,16 5,10 1,1-1,0-5,-5-2,-10-2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3:57.2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14,1 12,-1 8,0 1,2-3,1-4,-2-4,-1-13,-2-9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3:40.4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339 26,'-27'-2,"-46"-8,-8 0,61 8,9 1,0 0,0 1,0 0,0 1,0 0,-14 4,22-4,0 0,1 0,-1 0,0 1,1-1,0 1,-1-1,1 1,0 0,0 0,0 0,0 0,0 1,0-1,1 0,-1 1,1-1,0 1,0 0,0-1,0 1,0 0,0 0,1 0,-1-1,1 1,0 0,0 0,0 4,2 50,18 110,-18-157,-1-2,0 0,1 0,0 0,1-1,-1 1,1 0,7 11,-8-17,0 1,0 0,0-1,1 0,-1 1,1-1,-1 0,1 0,0 0,0-1,0 1,0-1,0 1,0-1,0 0,1 0,-1-1,0 1,0-1,1 1,3-1,12 1,0-1,0-1,0-1,0 0,21-6,-18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8.2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266 0,'0'5,"-8"5,-12 10,-16 10,0 5,-5 0,2-2,3-1,7-11,8-9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3:41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1,'-1'0,"-1"0,1 1,0-1,0 1,0 0,1-1,-1 1,0 0,0-1,0 1,0 0,1 0,-1 0,0 0,1 0,-1-1,0 1,1 1,-1-1,1 0,0 0,-1 0,1 0,0 0,0 0,0 2,-5 37,4-34,0 16,0-1,5 34,-4-47,1 0,1 0,0-1,0 1,0 0,1-1,0 1,0-1,9 13,-11-19,-1 0,1 0,0 1,0-1,0 0,0 0,0 0,0 0,0 0,1-1,-1 1,0 0,0 0,1-1,-1 1,0-1,1 1,-1-1,1 0,-1 1,0-1,1 0,-1 0,1 0,-1 0,1 0,-1 0,3-1,1-2,-1 1,1-1,-1 1,1-1,-1 0,6-7,-8 7,0 1,0 0,0 0,0 0,0 0,0 1,1-1,-1 0,0 1,1 0,-1-1,1 1,0 0,-1 1,1-1,0 0,-1 1,1-1,0 1,0 0,5 0,18 11,-18-8,0 1,0-1,0 0,0-1,0 0,12 1,-17-3,-1 0,1 0,-1-1,1 1,0-1,-1 1,1-1,-1 0,0 0,1 0,-1 0,0 0,0-1,1 1,-1-1,0 1,0-1,-1 0,1 0,0 0,-1 0,1 0,-1 0,1 0,-1-1,1-2,0 1,0-1,0 0,0 0,-1 0,0 0,0 0,0 0,-1-1,0 1,0 0,0 0,0 0,-1 0,-2-10,-1 3,0 0,-1 0,0 0,-14-20,4 8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5.8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0,'0'4,"0"7,0 4,0 5,0 4,0 1,0 1,0 0,0 1,0-10,0-7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6.3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1,'0'4,"0"6,0 9,0 7,0 7,-4 2,-2 0,0-11,2-9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6.8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1,'0'4,"0"10,0 7,0 9,0 8,0 1,0-1,0-3,0-7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7.8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0,'-2'47,"2"54,1-95,-1 0,1 0,1 0,-1 0,1 0,0-1,0 1,0 0,1-1,0 0,0 1,7 8,-9-13,1 0,-1 1,0-1,0 0,0 0,1 0,-1 0,0 0,1-1,-1 1,1 0,-1 0,1-1,-1 1,1-1,-1 0,1 1,0-1,-1 0,1 0,0 0,-1 0,1 0,-1 0,1-1,0 1,-1-1,1 1,-1-1,1 1,-1-1,1 0,-1 0,1 1,-1-1,2-2,4-4,0 0,0 0,-1-1,0 0,5-9,4-5,-14 22,-1 0,1 0,-1 0,0-1,1 1,-1 0,1 0,-1 0,1 0,-1 0,1 0,-1 0,1 0,-1 0,1 0,-1 0,0 0,1 1,-1-1,1 0,-1 0,1 0,-1 0,0 1,1-1,-1 0,1 1,-1-1,0 0,1 1,-1-1,0 0,0 1,1-1,17 20,-10-11,-5-6,1-1,0 1,0-1,0 1,0-1,0-1,0 1,0 0,1-1,-1 0,0 0,1 0,-1-1,1 1,-1-1,1 0,-1-1,1 1,-1-1,1 0,-1 0,1 0,-1 0,0-1,0 0,0 0,0 0,0 0,0-1,0 1,-1-1,1 0,-1 0,0 0,0-1,0 1,0-1,-1 0,1 1,-1-1,0 0,0-1,0 1,-1 0,0 0,1-1,-2 1,1-1,0 1,-1-1,0 1,0-1,0 1,-1-1,0-4,-18-52,8 36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8.2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0,'0'4,"0"7,0 4,0 5,0 4,0 1,0 1,0 0,0-4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8.5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9,0 7,0 7,0 6,0 2,0-3,0-11,0-11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8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4,'40'-1,"-26"0,0 0,0 1,-1 1,1 0,0 1,0 0,15 5,-26-6,-1 0,0 0,0 0,0 0,0 1,0-1,0 0,-1 1,1 0,0-1,-1 1,1 0,-1 0,1 0,-1 0,0 0,0 0,0 0,0 0,0 0,-1 1,1-1,-1 0,1 1,-1-1,0 0,0 1,0-1,0 0,0 1,0-1,-1 0,1 1,-1-1,0 0,1 0,-1 1,-3 3,0 3,-1 1,0-1,-1 0,1 0,-2 0,0-1,-9 9,-23 17,38-34,1 0,0 0,0 0,0 0,0 0,0 0,0 0,0 0,0 0,0 1,-1-1,1 0,0 0,0 0,0 0,0 0,0 0,0 0,0 1,0-1,0 0,0 0,0 0,0 0,0 0,0 0,0 0,0 1,0-1,0 0,0 0,0 0,0 0,0 0,0 0,0 0,0 1,0-1,1 0,-1 0,0 0,0 0,0 0,0 0,0 0,0 0,0 0,0 1,0-1,0 0,1 0,-1 0,0 0,0 0,0 0,0 0,0 0,0 0,1 0,-1 0,0 0,0 0,0 0,0 0,0 0,17 2,17-3,-3-1,-3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09.8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26,'-1'37,"-1"-17,1 0,4 36,-3-53,0 0,1 0,-1 1,1-1,0 0,0 0,0 0,0 0,1 0,-1 0,1 0,0 0,0-1,0 1,0-1,0 1,0-1,1 0,-1 0,1 0,0 0,-1 0,4 1,-1-2,0 0,-1 0,1-1,0 0,0 0,0 0,0 0,-1-1,1 0,0 0,0 0,-1 0,10-5,-9 4,1 0,-1 0,1 1,0-1,-1 1,1 0,0 1,0 0,0 0,8 1,-4 1,1 0,-1-1,1 0,-1 0,1-1,-1 0,1-1,-1 0,13-4,-20 4,1 0,-1 0,1-1,-1 0,0 0,1 0,-1 0,0 0,0 0,-1-1,1 1,0-1,-1 0,0 0,0 0,0 0,0 0,0-1,0 1,-1-1,1 1,-1-1,0 1,0-1,-1 0,1 1,-1-1,0 0,0-5,0 2,-1 1,0-1,0 0,0 0,-1 1,0-1,-1 1,1-1,-1 1,0 0,-1 0,-6-9,-8-8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0.1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1,'0'4,"0"6,0 9,-4 11,-2 13,0 4,2-3,0-12,2-12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08.7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10,0 11,0 7,0 3,0 7,0 3,0 3,0-4,0-6,0-7,0-4,0-13,0-10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0.5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7,0 9,0 3,0 1,0 3,0-1,0-6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1.2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21,'9'-4,"1"1,-1 0,0 0,1 1,-1 0,1 1,11-1,-17 2,-1 0,1 0,-1 0,1 1,-1 0,1-1,-1 1,1 0,-1 1,5 1,-7-2,0 0,0 0,1 0,-1 0,0 0,0 0,0 0,0 0,0 1,0-1,-1 0,1 1,0-1,-1 0,1 1,-1-1,1 1,-1-1,0 1,1 0,-1-1,0 1,0 2,-1-1,0-1,1 0,-1 1,0-1,0 0,0 0,0 0,-1 1,1-1,-1 0,1-1,-1 1,-3 3,4-5,0 1,0 0,0 0,0 0,0-1,0 1,0 0,0 0,0 1,0-1,0 0,1 0,-1 0,0 0,1 1,-1-1,1 0,0 1,-1-1,1 0,0 1,0-1,0 0,0 1,0-1,0 1,0-1,0 0,0 1,1-1,-1 0,1 1,-1-1,1 0,1 3,4 3,-1-1,0 0,0 0,0 0,-1 1,0 0,4 8,-8-13,1 0,-1-1,1 1,-1 0,0-1,0 1,0 0,0-1,0 1,0 0,0-1,-1 1,1 0,0-1,-1 1,0-1,1 1,-1 0,0-1,0 1,0-1,0 0,0 1,0-1,0 0,0 0,0 0,-1 1,1-1,0 0,-1-1,1 1,-1 0,1 0,-3 0,-1 1,0 1,-1-2,1 1,-1 0,1-1,-1 0,1-1,-1 1,1-1,-1 0,0 0,1-1,-1 1,1-1,-1-1,1 1,-1-1,1 0,0 0,-6-3,-10-11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2.0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61,'-16'42,"15"-33,0 1,1-1,-1 0,2 1,-1-1,5 19,-5-26,0-1,1 1,-1 0,1 0,-1 0,1 0,0 0,0-1,0 1,0 0,0-1,0 1,0 0,0-1,1 0,-1 1,1-1,-1 0,1 0,-1 1,1-1,0-1,0 1,-1 0,1 0,0-1,0 1,0-1,0 1,0-1,0 0,0 1,0-1,-1 0,1-1,0 1,0 0,0 0,4-2,21-7,-22 6,0 1,-1 0,1 1,0-1,0 1,0 0,0 1,0-1,1 1,-1 0,0 0,0 0,0 1,0 0,8 2,-4 0,-1 0,0-1,0 0,1-1,-1 0,1 0,0 0,-1-1,1-1,15-2,-20 2,-1 0,0 0,0 0,0 0,0-1,-1 1,1-1,0 0,-1 0,1 0,-1 0,1 0,-1-1,0 1,0-1,0 1,0-1,-1 0,1 0,-1 0,1 0,-1 0,0 0,0 0,-1 0,1 0,-1-1,1 1,-1 0,0 0,-1-4,1-2,-1 0,-1 0,1 0,-1 0,-1 1,0-1,0 1,-1 0,0 0,0 0,-1 0,-7-9,-2-1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2.3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5,0 9,0 10,0 2,0 0,0-11,0-9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2.6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7,0 5,0 5,0 7,0 2,0-7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3.0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0,'0'4,"0"7,0 4,0 5,-4-1,-2 1,5-4,7-4,6-4,6-3,4-3,3-2,1 0,-4-1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3.3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15,0 5,0 0,0-2,0-12,0-10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3.9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1,'42'0,"70"2,-103-1,0 0,0 0,0 1,0 1,0 0,-1 0,1 0,-1 1,12 8,-17-10,0 1,0 0,0 0,0 0,-1 0,1 1,-1-1,0 1,0-1,-1 1,1 0,-1 0,1 0,-1 0,0-1,-1 2,1 4,1 8,-2 1,-3 30,1-17,-5 262,7-291,0-1,0 1,0 0,0-1,0 1,-1 0,1-1,-1 1,1-1,-1 1,0-1,1 1,-1-1,0 1,0-1,0 1,0-1,0 0,-1 0,1 0,0 0,0 0,-1 0,1 0,-1 0,1 0,-1 0,1-1,-1 1,1-1,-1 1,0-1,1 0,-3 1,-3-1,-1 0,1-1,0 0,-1 0,1-1,-9-2,-15-6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5.2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3,'-4'7,"0"-1,1 1,0 0,0 0,0 0,1 1,-1-1,2 1,-2 8,-1 1,4-16,-3 14,0 0,0 0,1 19,1-32,1 1,1-1,-1 1,0-1,0 1,1-1,0 1,-1-1,1 0,0 1,0-1,3 4,-3-5,0 0,0 0,-1-1,2 1,-1 0,0-1,0 1,0-1,0 1,0-1,0 0,0 1,1-1,-1 0,0 0,0 0,0 0,1 0,-1 0,0 0,0 0,0 0,1-1,-1 1,0 0,0-1,0 1,1-2,9-1,-6 0,1 0,0 1,0 0,0 0,0 0,1 1,-1 0,0 0,1 0,-1 1,0 0,1 0,-1 1,0 0,1 0,-1 0,0 1,8 3,-12-4,1 1,1-1,-1 0,0 0,0-1,0 1,0 0,1-1,-1 0,0 0,0 0,1 0,-1-1,0 1,0-1,1 0,-1 0,0 0,0 0,0 0,0-1,0 1,-1-1,1 0,0 0,-1 0,1 0,-1 0,0-1,0 1,0-1,0 1,0-1,0 0,-1 0,1 0,-1 0,0 0,1-4,1 0,-1 0,-1-1,1 1,-1-1,-1 1,1-1,-1 1,-1-1,1 1,-1-1,-1 1,1 0,-1-1,-1 1,1 0,-6-11,-8-6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6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0,'0'9,"0"7,0 10,4 8,2 8,-1 1,-1-3,-1-12,-1-12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2.4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0,'0'4,"0"6,0 6,0 8,0 5,0 10,0 3,0 3,0 2,0 6,0 4,0-5,0-15,0-23,0-13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7.1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17,'0'0,"1"-1,-1 0,0 0,0 0,1 0,-1 1,0-1,1 0,-1 0,1 1,-1-1,1 0,0 1,-1-1,1 1,0-1,-1 0,1 1,0-1,-1 1,1 0,0-1,0 1,0 0,-1-1,1 1,0 0,0 0,0 0,0 0,0 0,0 0,-1 0,1 0,0 0,0 0,1 1,34 6,-32-6,0 1,-1 0,1 0,0 0,-1 1,1-1,-1 1,1-1,-1 1,0 0,-1 1,1-1,0 0,-1 1,0 0,0-1,3 7,-4-8,-1 1,1 0,-1 0,1-1,-1 1,0 0,0 0,0 0,0-1,-1 1,1 0,-1 0,1 0,-1-1,0 1,0-1,0 1,-1 0,1-1,-1 0,1 1,-1-1,0 0,0 0,0 0,0 0,-3 2,-2 2,-11 10,18-16,0 1,0-1,0 0,0 1,0-1,0 1,0-1,0 0,0 1,0-1,0 1,0-1,0 0,1 1,-1-1,0 1,0-1,0 0,0 1,1-1,-1 0,0 1,0-1,1 0,-1 1,0-1,1 0,-1 0,0 1,1-1,-1 0,0 0,1 0,-1 1,0-1,1 0,-1 0,1 0,-1 0,0 0,1 0,-1 0,1 0,-1 0,0 0,1 0,-1 0,1 0,-1 0,0 0,1 0,0-1,37 7,-21-3,0 0,1-1,27-1,-26-4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7.8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0,'-4'0,"2"0,7 0,11 5,6 0,13 1,5-2,0 0,-3-2,-3-1,-7-1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8.2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0,'-5'0,"4"5,6 1,10-1,8 4,8 0,12-2,-2-2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9.0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317 1,'-24'1,"-47"9,-5 1,72-11,-7 0,0 1,0 0,0 1,0 0,-14 5,21-6,1 1,0-1,0 1,0 0,1 0,-1 0,0 1,1-1,-1 0,1 1,0 0,0-1,0 1,0 0,0 0,1 0,-1 0,1 0,0 1,0-1,-1 6,-4 39,2 0,2 0,2 1,9 70,-9-115,0 0,1-1,-1 1,1 0,0 0,0-1,1 1,-1-1,1 1,-1-1,1 0,0 0,0 0,1 0,-1 0,1 0,-1 0,1-1,6 5,-4-4,1 0,0-1,0 1,1-1,-1 0,0-1,1 1,-1-1,1-1,9 1,13-2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19.8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35,'-1'47,"-1"-29,2-1,0 0,0 0,2 0,4 21,-5-37,-1 0,1 0,-1 0,1 0,-1 0,1 0,-1 0,1 0,0 0,0-1,-1 1,1 0,0-1,0 1,0 0,0-1,0 1,0-1,0 1,0-1,0 1,0-1,0 0,2 1,33-1,-31 0,-1-1,1 1,0 0,-1 0,1 1,0-1,8 4,-6-1,0 0,0-1,0 0,0 0,0 0,1-1,-1 0,0 0,1 0,-1-1,1-1,10-1,-13 1,-1 0,0-1,1 0,-1 0,0 0,0 0,0-1,0 0,0 1,-1-1,1-1,-1 1,0 0,0-1,0 0,0 0,-1 0,0 0,1 0,-1 0,1-6,0 1,0 1,-1-1,0-1,0 1,-1 0,0 0,-1-1,0 1,-1 0,0 0,0-1,-1 1,0 0,-4-11,-5-3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0.1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6,0 4,0 8,0 2,0 2,0-1,0-2,0-9,0-9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0.5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0,'9'1,"0"-1,0 2,0-1,-1 1,1 0,-1 1,1 0,-1 0,0 1,0 0,0 0,9 7,-15-9,1 0,-1 0,0 0,0 0,0 0,0 0,0 1,0-1,-1 1,1-1,-1 1,0 0,0-1,0 1,0 0,0 0,-1 0,1 0,-1 0,1 0,-1 0,0 0,-1-1,1 1,0 0,-1 0,1 0,-1 0,0 0,0 0,0-1,-1 1,1 0,0-1,-1 1,0-1,0 1,0-1,-3 4,-2 1,-5 11,12-17,1-1,-1 1,0-1,1 1,-1-1,0 1,1-1,-1 1,1-1,-1 1,1-1,-1 1,1-1,-1 1,1-1,0 0,-1 0,1 1,-1-1,1 0,0 0,-1 1,1-1,0 0,-1 0,1 0,0 0,-1 0,1 0,0 0,-1 0,1-1,0 1,0 0,38-5,-22-1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0.9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10,0 9,0 1,5-1,0-7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1.7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1,'-8'74,"5"-61,1-1,0 1,1 0,1 0,0 0,2 13,-2-25,0 1,1-1,-1 1,0-1,1 1,-1-1,1 1,-1-1,1 0,0 1,0-1,-1 0,1 1,0-1,0 0,0 0,1 0,-1 0,0 0,0 0,0 0,1 0,-1 0,1-1,-1 1,0-1,1 1,-1-1,1 1,1-1,4 0,-1 0,0-1,1 1,-1-1,0-1,8-2,-9 2,-1 1,1 0,-1 0,1 0,-1 0,1 0,0 1,-1 0,1 0,0 1,5 0,-1 3,1-1,-1 0,1 0,0-1,0 0,0-1,0 0,10-1,-16 0,-1 0,0-1,0 1,0-1,0 0,0 0,0 0,0-1,0 1,0 0,0-1,-1 0,1 0,-1 0,1 0,-1 0,0-1,0 1,0 0,0-1,0 0,0 1,-1-1,1 0,-1 0,0 0,0 0,0 0,1-6,-1 2,-1 0,1 0,-1 0,0 1,0-1,-1 0,0 0,-3-9,-6-17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2.1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6,0 3,0 9,0 3,0 0,0 0,0-1,0-6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2.9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 0,'-8'65,"4"-52,2 0,0 0,0 1,1-1,1 1,0-1,1 0,3 17,-1-22,-1-1,1 0,1 0,-1 0,1-1,0 1,1-1,0 0,0 0,0-1,0 1,9 5,-12-9,0 0,0-1,1 1,-1-1,0 0,1 0,-1 1,1-2,-1 1,1 0,-1 0,1-1,0 0,-1 1,1-1,0 0,-1 0,1 0,0-1,-1 1,1-1,-1 1,1-1,0 0,-1 0,0 0,1 0,-1-1,0 1,1-1,-1 1,0-1,0 0,0 1,0-1,-1 0,1-1,2-2,0-2,0 0,0-1,-1 1,0-1,0 0,-1 0,0 0,0 0,-1 0,0 0,0 0,-1-1,0 1,0 0,-1 0,0 0,-1-1,0 1,0 0,0 1,-1-1,-1 0,1 1,-1-1,0 1,-1 0,0 1,0-1,0 1,-1 0,0 0,-12-9,-8-1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2.6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1,'4'0,"6"0,10 0,1 4,2 6,-4 6,-8 4,-11 3,-10-2,-8-5,0-1,7-3,10-3,9-4,3-6,0-4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3.1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1,'4'0,"6"0,10 0,6 4,-2 6,-5 6,-5 4,-10 3,-9 2,-9 1,3-4,7-5,17-11,20-5,8-4,2-1,-2 0,-9 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4.2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 7,'-3'6,"-1"-1,1 1,0 0,1 0,-1 0,1 0,0 1,1-1,-2 9,0 2,2-16,-9 53,13-27,-3-26,1-1,-1 1,0 0,1-1,-1 1,0-1,1 1,-1 0,1-1,-1 1,1-1,-1 1,1-1,-1 0,1 1,-1-1,1 1,0-1,-1 0,1 0,0 1,-1-1,1 0,0 0,-1 0,1 0,1 0,0 0,-1 0,1 0,-1-1,1 1,-1-1,1 1,-1-1,1 0,-1 0,1 1,-1-1,0 0,0 0,1-1,-1 1,0 0,0 0,0 0,0-1,1-2,-1 3,-1 0,0 1,1-1,-1 0,1 0,-1 0,1 1,-1-1,1 0,0 0,-1 1,1-1,0 1,-1-1,1 0,0 1,0 0,0-1,0 1,-1-1,1 1,0 0,0 0,0-1,0 1,0 0,0 0,0 0,0 0,0 0,0 0,0 0,0 1,0-1,-1 0,1 0,0 1,0-1,0 0,0 1,0-1,-1 1,1-1,0 1,0 0,-1-1,1 1,0 0,-1-1,1 1,-1 0,2 1,1 1,0-1,1 1,-1-1,1 0,-1 0,1-1,0 1,0-1,0 0,0 0,0 0,0 0,0-1,0 0,0 0,1 0,-1 0,0 0,0-1,0 0,0 0,0 0,0 0,0-1,-1 1,1-1,0 0,-1 0,1-1,-1 1,4-4,-3 4,-1-1,1 0,0 0,-1 0,0-1,0 1,0-1,0 0,0 1,-1-1,0-1,0 1,0 0,0 0,0-1,-1 1,0-1,0 1,0-1,-1 0,1 1,-1-1,0 0,-1 1,1-1,-1 0,-2-7,-7-9,-1 4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4.9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11,0 12,0 11,0 9,0 2,0-2,0-4,0-17,0-12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5.6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21,'0'-4,"4"-2,10 0,7 2,0 5,1 3,-3 5,-6 5,-8 9,-10 5,-9 2,-5 0,-1-1,9-5,9-6,10-12,8-6,2-3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6.1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1,'5'0,"1"0,0 1,-1 0,1 0,-1 0,1 1,-1 0,0 0,9 5,-12-6,0 0,-1 0,1 0,-1 0,1 0,-1 0,1 1,-1-1,0 0,0 1,1 0,-1-1,0 1,-1 0,1-1,0 1,0 0,-1 0,1-1,-1 1,1 0,-1 0,0 0,0 0,0 0,0 0,0 0,0 0,0 0,-1-1,0 3,0-1,0-1,0 1,0 0,1-1,-1 1,1 0,0 0,-1 0,1-1,0 1,1 0,-1 0,1 0,-1-1,1 1,1 3,1-2,0 0,0 0,0-1,0 1,1-1,0 0,-1 0,9 5,-9-7,0 1,-1 0,1 0,-1 0,1 0,-1 0,0 1,0-1,0 1,0 0,0-1,-1 1,1 0,-1 0,0 0,0 0,0 0,1 4,-2-5,-1 0,1 0,-1-1,1 1,-1 0,1 0,-1 0,0-1,0 1,0 0,0-1,0 1,0-1,0 1,-1-1,1 0,-1 0,1 1,-1-1,1 0,-1 0,1 0,-1 0,0-1,0 1,1 0,-1-1,0 1,0-1,0 0,-3 1,2-1,-1 1,1-1,0 0,0 0,0 0,-1 0,1-1,0 1,0-1,0 0,-1 0,-3-2,-13-6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7.0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65 77,'0'0,"0"0,0-1,0 1,0 0,0-1,0 1,0 0,0-1,0 1,0-1,0 1,0 0,0-1,0 1,0 0,0-1,-1 1,1 0,0-1,0 1,0 0,-1 0,1-1,0 1,0 0,0-1,-1 1,1 0,0 0,-1 0,1-1,0 1,-1 0,1 0,0 0,-1 0,1 0,0-1,-1 1,1 0,0 0,-1 0,1 0,0 0,-1 0,1 0,0 0,-1 0,1 1,0-1,-1 0,1 0,0 0,-1 0,1 0,0 1,-1-1,1 0,0 0,-1 0,1 1,0-1,0 0,-1 0,1 1,0-1,-19 20,14-11,1-1,0 1,0 0,1 0,0 1,1-1,-2 13,3-19,1 0,0 0,0 0,0 0,0 0,1 0,-1 0,1 0,-1-1,1 1,0 0,3 4,-3-5,0-1,0 0,0 0,0 1,0-1,1 0,-1 0,0 0,1-1,-1 1,1 0,-1 0,1-1,0 1,-1-1,1 1,-1-1,1 0,0 0,-1 1,1-1,0 0,3-1,0 0,0 0,1 0,-1-1,0 0,0 0,0 0,0 0,7-6,-9 6,0 0,0 0,0 0,1 0,-1 1,1-1,-1 1,1 0,-1 0,1 0,0 0,-1 1,1 0,0-1,0 1,-1 1,1-1,0 0,-1 1,7 2,-4-1,0 1,1-1,-1 0,0-1,1 0,-1 0,1 0,-1 0,12-2,-14 1,-1-1,0 0,1-1,-1 1,0 0,0-1,0 0,0 1,0-1,0-1,0 1,-1 0,1-1,-1 1,1-1,-1 0,0 1,0-1,-1 0,3-4,0-1,-1 0,0 0,0-1,-1 1,0 0,-1-1,0 1,0-1,0 0,-1 1,-1-1,-2-15,-5-15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7.5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1,'0'4,"0"6,0 10,-5 6,0 2,0 10,0 7,2 1,6-13,1-12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8.0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19,'0'-4,"4"-1,10-1,8 2,3 5,-2 7,0 7,-9 4,-7 9,-9-1,-8-1,-7-1,4-4,17-10,17-7,8-4,1-2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8.4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56 0,'0'4,"0"6,-5 6,-5 4,-6 3,1 2,6-3,9-6,10-5,6-4,6-4,7-2,-1-6,-1-2,-5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3.4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50 0,'-1'4,"0"0,0 0,0 0,-1-1,0 1,1 0,-5 5,-4 10,4-3,1 1,1 0,0 0,2 0,-1 0,2 0,1 32,1-43,0 1,0 0,0-1,1 1,0-1,0 1,1-1,-1 0,1 0,5 7,-6-10,1 0,0 0,-1 0,1 0,0-1,0 0,1 1,-1-1,0 0,1 0,-1-1,1 1,0-1,-1 0,1 0,0 0,0 0,7 0,-6-1,-1 0,0 0,1 0,-1 0,0-1,1 0,-1 1,0-2,1 1,-1 0,0-1,0 0,0 0,0 0,-1-1,1 1,-1-1,1 0,-1 1,0-2,0 1,0 0,0-1,-1 1,1-1,-1 0,0 0,0 0,-1 0,1 0,1-8,-1 5,0-1,-1 0,0 0,-1 0,1-1,-2 1,1 0,-1 0,0 0,-1 0,0 1,0-1,-1 0,1 1,-2-1,-5-9,3 9,0-1,0 1,-1 1,-1-1,1 1,-15-10,-8-2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8.7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0,'0'5,"0"5,0 10,0 10,0 9,0 6,0 0,0-4,0-8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29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1,'21'0,"1"1,-1 2,0 0,0 1,39 13,-56-15,-1 0,0 0,0 1,0-1,-1 1,1-1,-1 1,1 0,-1 0,0 0,0 0,0 1,-1-1,1 0,-1 1,1-1,-1 1,0 0,-1-1,1 1,0 7,0 12,0 0,-3 33,0-27,2-29,-2 48,2-1,2 1,2 0,14 61,-18-108,0 0,1 0,-1 0,0-1,1 1,-1 0,0 0,0 0,0 0,0 0,0-1,0 1,0 0,0 0,0 0,-1 0,1 0,0-1,-1 1,1 0,0 0,-1 0,1-1,-1 1,1 0,-1-1,1 1,-1 0,0-1,1 1,-1-1,0 1,1-1,-1 1,-1 0,0-1,-1 1,1-1,-1 1,1-1,-1 0,0 0,1 0,-1 0,1-1,-6 0,-13-5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39.9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1 240,'0'1,"0"0,1 0,-1 0,1 0,-1 0,1 0,0-1,-1 1,1 0,0 0,0 0,0-1,-1 1,1 0,0-1,0 1,0-1,0 1,0-1,0 0,0 1,0-1,0 0,0 1,0-1,0 0,1 0,-1 0,0 0,0 0,0 0,0-1,0 1,0 0,1-1,42-7,-38 6,0-1,0 1,0-1,-1 0,1-1,-1 1,1-1,-1 0,0 0,-1-1,1 0,-1 1,0-1,0-1,-1 1,1-1,-1 1,0-1,3-11,-2 5,-1-1,0 0,-1 0,0 1,-1-1,-1 0,0 0,-4-26,4 39,0-1,0 1,1 0,-1 0,0-1,0 1,0 0,0-1,0 1,0 0,0 0,0-1,0 1,0 0,0-1,0 1,0 0,0 0,0-1,-1 1,1 0,0 0,0-1,0 1,0 0,-1 0,1-1,0 1,0 0,0 0,-1 0,1-1,0 1,0 0,0 0,-1 0,1 0,0 0,-1-1,1 1,0 0,0 0,-1 0,1 0,0 0,-1 0,1 0,0 0,0 0,-1 0,1 0,0 0,-1 0,1 0,0 1,-14 18,-8 33,9 10,2 0,-4 86,14-189,1-31,1 67,-1-1,1 1,0-1,0 1,1 0,-1 0,1 0,0 0,6-10,-7 14,0-1,0 1,0 0,0-1,0 1,0 0,0 0,0-1,1 1,-1 0,1 0,-1 1,1-1,-1 0,1 0,-1 1,1-1,-1 1,1-1,0 1,-1 0,1-1,0 1,0 0,2 0,-1 1,0 0,0 1,0-1,-1 0,1 1,0 0,-1-1,1 1,-1 0,0 0,0 1,0-1,3 3,2 6,1 0,-1 0,-1 0,0 1,7 21,-4 2,-3-4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40.3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10,0 8,0 3,0-2,0-12,0-14,0-10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40.7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0,'9'0,"15"0,13 0,4 0,-1 0,-2 0,-8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41.1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0,'0'5,"4"1,6-1,10 0,5-2,8-1,6-1,10-1,1 5,-4 1,-5-1,-10-1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54.6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193 31,'8'1,"-1"-1,-18-8,3 4,0 1,-1-1,1 1,-1 1,0 0,-14-2,19 3,-1 0,1 1,-1 0,1 0,-1 1,1-1,-1 1,1 0,0 0,-1 0,1 1,0-1,0 1,-8 5,11-7,0 1,0 0,0-1,0 1,0 0,1 0,-1 0,0 0,0 0,1 0,-1 0,0 0,1 0,-1 0,1 0,0 1,-1-1,1 0,0 0,0 0,-1 0,1 1,0-1,0 0,1 2,-1-1,1 1,0-1,0 0,0 1,1-1,-1 0,1 1,-1-1,1 0,-1 0,4 2,6 6,1-1,0 0,17 10,-21-14,-5-3,36 26,-38-27,-1-1,1 1,-1-1,1 1,-1-1,1 1,-1-1,0 1,1-1,-1 1,0 0,1-1,-1 1,0 0,0-1,0 1,0 0,1-1,-1 1,0 0,0 0,-1 0,1 0,-1 0,0 0,1-1,-1 1,0 0,0-1,0 1,0-1,1 1,-1-1,0 1,0-1,0 0,0 1,0-1,0 0,0 0,0 0,0 0,-2 0,-7 1,0-1,0-1,1 0,-1 0,0-1,1 0,-1-1,1 0,0 0,0-1,0 0,-15-11,7 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55.9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3,'-25'-1,"21"1,-1-1,0 1,0 0,1 0,-1 0,0 1,0 0,1 0,-1 0,1 0,-1 1,1 0,-8 3,8-1,-1 0,0 0,1 0,0 0,0 1,0-1,0 1,1 0,-5 9,7-13,1 0,-1 0,0 1,0-1,1 0,-1 1,1-1,-1 1,1-1,-1 1,1-1,0 1,0-1,0 1,0-1,0 1,0-1,0 1,1-1,-1 1,0-1,1 1,-1-1,1 1,0-1,-1 0,1 1,0-1,0 0,0 0,0 1,0-1,0 0,0 0,0 0,0 0,1 0,-1-1,0 1,1 0,2 0,-2 0,0-1,1 1,-1-1,1 0,-1 0,1 0,-1 0,1 0,-1-1,1 1,-1-1,0 1,1-1,-1 0,0 0,0 0,1-1,-1 1,0 0,0-1,0 1,0-1,-1 0,1 1,0-1,-1 0,2-3,23-17,-25 22,-1 0,1 0,-1 0,1 0,-1 0,1 0,-1 0,1 0,-1 0,0 0,1 0,-1 1,1-1,-1 0,1 0,-1 0,1 0,-1 1,0-1,1 0,-1 1,1-1,-1 0,0 1,1-1,-1 0,0 1,0-1,1 1,-1-1,0 0,0 1,0-1,1 1,-1-1,0 1,0-1,0 1,0-1,0 1,0-1,0 0,0 1,0-1,0 1,0 0,1 27,-4 38,-4 0,-2-1,-24 89,20-117,5-26,8-11,0 0,-1 0,1 0,-1-1,1 1,0 0,-1-1,1 1,0 0,0-1,-1 1,1 0,0-1,0 1,-1 0,1-1,0 1,0-1,0 1,0 0,0-1,0 1,-1-1,1 1,0-1,0 1,0-1,1 1,-1 0,0-1,0 0,-3-33,2-1,1 1,1-1,8-44,-5 57,1 1,1-1,1 2,0-1,2 1,0 0,2 1,12-20,-21 37,-1 0,0 0,0 0,0 0,1 1,-1-1,1 0,0 1,-1-1,1 1,0 0,0-1,0 1,0 0,0 0,0 0,0 0,0 1,1-1,-1 1,0-1,0 1,0 0,1-1,2 1,-3 1,0 1,0-1,0 0,0 1,0-1,0 1,0-1,0 1,0 0,-1 0,1 0,-1 0,1 0,-1 0,0 0,0 0,0 1,0-1,0 0,0 1,-1-1,1 0,-1 3,4 14,-2 0,0 0,-1 0,-2 21,10-59,0 1,1 0,1 0,16-20,-27 37,1 0,0 0,0 0,0 1,0-1,0 0,0 0,0 1,0-1,0 0,0 1,0-1,0 1,1 0,-1-1,0 1,0 0,0-1,1 1,-1 0,0 0,0 0,1 0,-1 1,0-1,0 0,1 0,-1 1,0-1,0 1,0-1,0 1,0-1,1 1,-1 0,0-1,0 1,-1 0,3 2,4 4,-1 1,0 0,-1 1,8 13,-11-16,1-1,1 1,-1-1,1 0,0 0,4 5,-6-9,-1-1,1 1,-1-1,1 1,-1-1,1 0,-1 0,1 0,-1 0,1 0,-1 0,1 0,-1 0,1 0,-1-1,1 1,-1-1,1 1,-1-1,0 1,1-1,-1 0,0 0,1 0,-1 0,0 0,0 0,0 0,2-2,10-8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9:58.9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0,'-5'2,"1"1,0-1,0 1,0-1,0 1,1 0,-1 1,1-1,-1 1,-3 5,-1 0,-8 7,-9 9,1 1,1 1,-30 45,48-63,0-1,1 1,0 0,0 0,1 1,0-1,0 1,1-1,1 1,0 0,0 0,0 0,2 0,-1 0,1 0,1-1,3 17,-2-19,0 0,1-1,-1 0,1 0,0 0,1 0,0 0,0-1,0 0,0 0,1 0,-1-1,1 1,1-2,-1 1,0-1,1 0,7 3,15 4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9.5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1 331,'0'1,"0"-1,0 0,1 0,-1 1,0-1,1 0,-1 0,0 1,0-1,1 0,-1 0,0 0,1 1,-1-1,1 0,-1 0,0 0,1 0,-1 0,0 0,1 0,-1 0,1 0,-1 0,0 0,1 0,-1 0,0 0,1 0,-1 0,1 0,-1-1,0 1,1 0,-1 0,0 0,1-1,-1 1,0 0,0 0,1-1,-1 1,0 0,0-1,1 1,19-14,-6 2,-1-1,-1 0,0-1,-1 0,0-1,-1 0,12-26,-16 30,-1 0,0-1,-1 1,0-1,0-1,-2 1,1 0,-2-1,0 1,0-1,-2-21,-6 20,-1 19,-6 25,4 16,1 1,-3 80,9-80,-2 0,-17 72,26-134,1 0,1 0,0 0,1 1,0 0,1 0,0 0,2 1,-1 1,2 0,-1 0,2 1,12-11,-21 20,-1 0,1 1,-1-1,1 1,0-1,0 1,0 0,-1 0,1 1,0-1,0 0,0 1,0 0,0-1,1 1,-1 1,0-1,0 0,0 1,0-1,0 1,3 1,-2 1,0-1,0 1,-1 0,1 0,-1 0,0 0,0 1,0-1,0 1,0 0,-1 0,0 0,3 5,2 8,-1 0,-1 0,0 0,-1 1,-1 0,2 24,-5-20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4.1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0,'0'5,"0"5,0 10,0 10,0 8,0 3,4 2,2-1,-1 1,0-3,-2-13,-1-10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39.9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37,'-5'0,"8"0,12 0,16-5,7 0,5-1,1 1,-8-2,-10-1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40.2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10,'-4'0,"2"4,7 2,15-5,13-2,9-2,2 1,2-5,-7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40.6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398 121,'2'-1,"-1"0,0 0,1 0,-1 0,0 0,0 0,0 0,0-1,0 1,0 0,0-1,-1 1,1-1,0 1,-1-1,1 1,-1-1,0 1,1-1,-1 1,0-1,0 0,0 1,0-1,0 0,0 1,-1-1,1 1,0-1,-1 1,1-1,-1 1,0-1,1 1,-1-1,0 1,0 0,0-1,0 1,0 0,0 0,-1 0,1 0,0 0,0 0,-1 0,1 0,-1 0,1 1,-1-1,-2 0,-11-6,0 2,0 0,0 0,-18-1,24 4,-13-3,-74-12,89 16,-1 1,0-1,1 2,-1-1,1 1,-1 0,1 0,-1 1,1 0,-8 4,12-4,-1 0,1 0,1 0,-1 1,0-1,1 1,-1 0,1 0,0 0,0 0,0 0,0 0,0 0,1 1,-1-1,1 1,0-1,-1 5,-1 10,0 0,0 28,2-21,-23 347,23-366,1 0,-1 0,2 0,-1 0,1 0,0 0,0 0,1 0,1 6,-2-11,1 1,-1 0,0 0,0-1,1 1,-1 0,1-1,0 0,-1 1,1-1,0 0,0 0,0 0,0 0,0 0,0 0,0-1,0 1,0-1,0 1,0-1,0 0,1 0,-1 0,0 0,0 0,4-1,267-38,-230 30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41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94 1,'-35'109,"15"-20,12-50,-22 65,31-110,6-25,14-40,-18 62,1 1,1-1,0 1,0 0,0 0,1 1,10-10,-15 15,1 0,0 0,0 1,0-1,0 1,0 0,1 0,-1-1,0 1,1 1,-1-1,0 0,1 0,-1 1,1 0,-1-1,1 1,-1 0,1 0,-1 0,1 1,-1-1,1 1,-1-1,1 1,-1 0,0 0,1 0,-1 0,0 0,0 0,3 3,1 1,-1 0,0 0,0 0,-1 0,1 1,-1 0,0 0,-1 0,0 1,0-1,0 1,-1-1,4 15,-2-2,-1 1,0 0,-1 34,-3-36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41:41.5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1,'-5'4,"-1"6,1 5,-4 9,0 5,-2 6,0 1,2-1,2-2,3-6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2.4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72 60,'0'0,"0"0,1 0,-1 0,0 0,0-1,0 1,0 0,0 0,0 0,0 0,0 0,0 0,0 0,0-1,0 1,0 0,0 0,-1 0,1 0,0 0,0 0,0 0,0-1,0 1,0 0,0 0,0 0,0 0,0 0,0 0,0 0,0 0,-1 0,1 0,0 0,0 0,0 0,0-1,0 1,0 0,0 0,-1 0,1 0,0 0,0 0,0 0,0 0,0 0,0 0,0 0,-1 0,1 0,0 0,0 1,0-1,0 0,0 0,0 0,0 0,0 0,0 0,-1 0,1 0,-9 9,-7 14,13-18,-27 63,28-62,0-1,1 1,-1-1,1 1,1 0,-1-1,1 1,-1 0,2 0,0 7,-1-11,1 0,-1-1,0 1,1-1,-1 1,1-1,0 0,-1 1,1-1,0 1,0-1,0 0,0 0,0 0,0 1,0-1,0 0,1 0,-1-1,0 1,1 0,-1 0,1-1,-1 1,0 0,1-1,0 0,-1 1,1-1,-1 0,1 0,-1 0,1 0,-1 0,1 0,0 0,2-1,0 0,-1 0,0 0,1-1,-1 1,0-1,1 0,-1 0,0 0,0 0,-1 0,1-1,0 1,-1-1,0 0,3-3,9-24,-6 16,4 36,-12-19,1 0,0 0,1 0,-1 0,0 0,1 0,0-1,-1 1,1 0,0-1,1 1,-1-1,0 0,1 0,-1 0,1 0,-1 0,1-1,0 1,0-1,0 0,0 1,0-2,0 1,0 0,0 0,1-1,-1 0,0 1,0-1,6-1,-5 0,0 0,1 0,-1-1,0 1,0-1,0 0,0 0,0-1,-1 1,1-1,0 0,-1 0,0 0,0 0,0-1,0 1,-1-1,1 1,-1-1,0 0,0 0,3-7,-3 4,0 0,0 1,0-1,-1 0,0 0,0 0,-1 0,0 0,0 0,-1 0,1 0,-2 0,1 0,-1 0,0 0,0 1,-1-1,0 1,0 0,0-1,-1 1,0 1,0-1,-1 1,1-1,-1 1,-8-6,3 6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3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7,0 6,0 10,0 6,0 2,0 1,0 0,0-10,0-8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3.8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0,'0'4,"0"6,0 6,0 3,0 9,0 2,0 2,0-1,4-6,7-7,4-10,1-12,1-5,-1-5,-5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4.3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66 1,'0'4,"-5"2,-1 4,-4 0,-4-2,0-6,2-8,7-2,10 3,3 8,1 7,-2-2,-1-7,-3-8,-1-7,-1-1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5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1,'-5'0,"4"0,5 0,7 0,6 0,9 0,3 0,2 0,-4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5.3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262 0,'-1'1,"1"0,-1 0,1 0,-1 0,1 0,-1-1,0 1,0 0,1 0,-1-1,0 1,0 0,0-1,0 1,0-1,1 1,-1-1,0 0,0 1,0-1,-3 1,-28 7,24-6,-50 8,48-10,-1 1,1 1,0 0,0 0,0 1,0 0,1 1,-1 0,-14 8,21-9,1 0,-1 0,0 1,1-1,0 1,0-1,0 1,0 0,1-1,0 1,-1 0,1 0,1 0,-2 8,0 63,2-55,1 19,7 229,-8-264,1 1,1-1,-1 0,0 0,1-1,0 1,0 0,0 0,0-1,1 1,-1-1,1 0,0 0,0 0,0 0,1 0,-1-1,0 1,1-1,0 0,-1 0,1 0,0-1,0 0,0 1,5 0,13 3,0 0,0-2,33 2,-53-5,3 1,0-1,1 0,-1 0,0-1,0 1,0-1,0 0,0-1,7-2,5-6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5.6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1,'0'4,"0"6,0 6,0 4,0 7,0 9,-4 1,-2-1,0-2,2-7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8.5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1,'-4'0,"2"4,16 10,17 12,12 5,4 2,-2-1,-5-5,-9-3,-9-10,-9-8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8.9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347 0,'-5'0,"0"4,-5 2,-8 8,-15 11,-6 10,-5 2,0 5,4-2,5-2,3-4,7-12,8-9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9.4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0,'0'4,"4"2,6-1,10-1,10-1,8-1,3-1,-2 0,-3-5,-7-2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09.9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7,0 6,0 10,0 10,0 5,0-1,0-1,0-6,0-9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0.5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10,0 10,0 5,0 4,0 5,0 3,0-2,0-13,0-12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1.0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1,'11'0,"1"1,-1 1,1 0,-1 0,1 1,-1 1,0 0,-1 0,13 7,-18-8,1 0,-1 0,0 1,0 0,0 0,0 0,-1 0,0 1,0-1,0 1,0 0,-1 0,1 1,-2-1,1 1,0 0,-1-1,2 11,-3-14,-1 0,0-1,0 1,0 0,0 0,0 0,0-1,0 1,-1 0,1 0,-1-1,1 1,-1 0,0-1,0 1,1 0,-1-1,0 1,0-1,-1 0,-1 3,-1-1,1-1,0 0,-1 1,0-1,1-1,-1 1,0-1,0 1,-5 0,-3 0,0 0,0 0,0-2,0 1,-20-3,24 1,0-1,0 0,0 0,0 0,1-1,-1 0,1 0,0-1,-7-5,-2-4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2.0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10,0 6,0 2,0 1,0 1,4-10,6-13,6-7,0-8,-3-7,-4-1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2.4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1,'-4'0,"-1"0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6.1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40,'-7'10,"7"-10,0 0,0 0,0 0,-1 0,1 0,0 0,0 0,0 0,0 0,-1 0,1 0,0 0,0 0,0 0,0 0,-1 0,1 0,0 0,0 0,0 0,0-1,0 1,-1 0,1 0,0 0,0 0,0 0,0 0,0-1,0 1,0 0,0 0,0 0,0 0,-1-1,1 1,0 0,0 0,0 0,0 0,0-1,0 1,0 0,0 0,0 0,0 0,0-1,1 1,-1 0,0 0,0 0,0 0,0 0,0-1,0 1,0 0,0 0,0 0,1 0,-1 0,0 0,0-1,0 1,0 0,0 0,1 0,-1-1,18-34,-8 28,-4 25,-3 22,-1 1,-6 51,3-89,0 1,0 0,-1-1,1 1,-1-1,0 1,1-1,-2 0,1 1,0-1,-1 0,1-1,-5 4,5-1,91-23,-54 13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6.3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0,'0'7,"2"5,17-8,2-1,-14-3,-1 0,1 1,-1 0,1 1,-1-1,8 4,-11-3,-1-1,0 0,0 1,0-1,0 1,0 0,-1 0,1 0,0 0,-1 0,1 0,-1 0,0 0,0 0,0 1,0-1,0 0,0 1,-1-1,1 1,-1 2,15 167,-4-18,-9-139,1 0,-1 0,-1 1,-1 25,0-38,0 0,0 0,-1 1,1-1,-1 0,0-1,0 1,0 0,0 0,-1 0,1-1,-1 1,0 0,1-1,-1 1,0-1,0 0,-1 0,1 0,0 0,-1 0,1 0,-1-1,-5 3,-9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6.7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1,'-4'0,"-2"4,1 6,5 6,11 8,12 13,3 5,1 13,-4 5,-7 5,-5-3,-9-5,-9-7,-12-3,-7-6,-4-9,4-11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8.2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1 370,'9'-10,"0"0,0 0,-1 0,0-1,11-22,-7 10,-2 0,0 0,-2-1,-1 0,0 0,-2-1,-1 0,-1 0,0-43,-3 68,-1 0,1 0,0 0,0 0,0 0,0 0,0 0,0 0,0 0,0 0,0 0,0 0,0 0,-1 0,1 0,0 0,0 0,0 0,0 0,0 0,0 0,0 0,0 0,0 0,0 0,-1 0,1 0,0 0,0 0,0 0,0 0,0 0,0 0,0 0,0 0,0 0,0-1,0 1,0 0,0 0,0 0,0 0,0 0,0 0,0 0,0 0,0 0,0 0,0-1,0 1,-6 15,-2 20,0 45,4 93,1-16,0-141,-1-21,-2-26,6 19,0 0,0 0,1 0,1 1,0-1,0 0,2 0,4-13,-7 23,0 0,0-1,0 1,0-1,0 1,1 0,-1 0,1 0,0 0,-1 0,1 0,0 0,0 0,0 1,0-1,1 1,-1 0,0-1,1 1,-1 0,0 0,1 1,-1-1,1 0,0 1,-1 0,1-1,-1 1,1 0,0 0,-1 0,1 1,-1-1,1 1,0 0,-1-1,0 1,1 0,-1 0,1 0,-1 1,0-1,4 4,0-1,-1 0,1 1,-1 0,0 0,-1 0,1 1,-1-1,0 1,0 0,-1 0,0 0,0 1,0-1,-1 1,0 0,0 0,0 9,17 42,-13-47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8.6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1,'5'0,"5"4,1 6,3 6,-1 3,-7 9,-8 3,-13 0,-5 0,-2-5,7-8,10-6,14-10,11-6,10-1,4 0,1-4,-6-1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8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1,'0'4,"4"2,11 0,6-2,4-1,7-1,2-1,0 0,-7-1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9.3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1,'-4'0,"-2"4,5 2,7-1,6 4,19 0,4-2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19.7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225 75,'0'-1,"0"0,1 1,-1-1,1 0,-1 0,0 1,0-1,1 0,-1 0,0 1,0-1,0 0,0 0,0 0,0 1,0-1,0 0,0 0,0 0,-1 1,1-1,0 0,-1 0,1 1,0-1,-1 0,1 0,-1 1,1-1,-1 1,1-1,-1 0,1 1,-1-1,0 1,1-1,-1 1,0 0,1-1,-1 1,0-1,-1 1,-36-19,37 18,-13-4,0 0,0 1,0 0,-15-1,24 4,0 0,-1 1,1-1,0 1,0 1,0-1,0 1,0 0,0 0,0 0,0 0,0 1,0 0,-8 5,13-7,-1 1,1-1,-1 0,1 1,0-1,-1 1,1-1,0 1,-1-1,1 1,0 0,-1-1,1 1,0-1,0 1,0 0,0-1,0 1,0-1,0 1,0 0,0-1,0 1,0-1,0 1,0 0,0-1,0 1,1-1,-1 1,0 0,0-1,1 1,-1-1,0 1,1-1,-1 1,1-1,-1 0,1 1,22 19,-20-17,169 107,-171-109,1 0,-1 0,0-1,0 1,0 0,0 0,1 0,-1 0,-1 1,1-1,0 0,0 0,0 0,-1 1,1-1,0 0,-1 1,1 1,-1-2,0-1,-1 1,1-1,0 1,-1 0,1-1,0 1,-1-1,1 1,-1-1,1 1,0-1,-1 1,1-1,-1 0,0 1,1-1,-1 0,1 1,-1-1,0 0,1 0,-1 1,1-1,-1 0,-1 0,-3 1,-1 0,0-1,1 1,-1-1,1-1,-1 1,-9-3,-14-7,4-4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0.5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118 69,'1'-1,"0"0,0-1,1 1,-1 0,0 0,0-1,0 1,-1 0,1-1,0 1,0-1,-1 1,1-1,-1 1,1-1,-1 0,0 1,1-1,-1 1,0-1,0 0,0 1,-1-1,1 0,0 1,0-1,-1 1,1-1,-1 0,0 1,1 0,-1-1,0 1,0-1,-1-1,0 1,0 1,0 0,0-1,0 1,0 0,0 0,0 0,0 0,0 1,0-1,0 1,-1-1,1 1,0 0,0-1,-1 1,1 1,0-1,0 0,-1 0,1 1,0-1,0 1,0 0,-4 1,0 2,0 0,0 1,0-1,0 1,1 0,0 1,-8 10,12-15,-1 1,1 0,0 0,0 0,0 0,0 0,0 0,0 0,1 0,-1 1,1-1,0 0,-1 3,1-4,1 0,-1 0,0 0,1 0,-1 0,1 0,-1 0,1 0,-1 0,1 0,0-1,-1 1,1 0,0 0,0 0,0-1,-1 1,1 0,0-1,0 1,0-1,0 1,0-1,0 0,0 1,0-1,0 0,2 0,1 1,0-1,0 1,0-1,0 0,0-1,0 1,0-1,5-1,-8 2,1-1,-1 0,1 1,-1-1,1 1,-1-1,1 1,-1 0,1 0,-1 0,1 0,-1 0,1 0,-1 0,1 0,-1 1,1-1,-1 0,1 1,-1-1,1 1,-1 0,0-1,1 1,-1 0,0 0,0 0,1 0,-1 0,0 0,0 0,0 1,0-1,0 0,-1 0,1 1,0-1,-1 1,1-1,-1 0,1 1,-1-1,1 1,-1-1,0 1,0 0,0 1,3 17,-1-1,0 1,-2-1,0 1,-1 0,-1-1,-1 0,-1 1,0-1,-1 0,-11 23,16-41,0 1,-1-1,1 0,-1 1,0-1,1 0,-1 0,0 1,1-1,-1 0,0 0,0 0,0 0,0 0,0 0,0 0,0 0,-1-1,1 1,0 0,0-1,-1 1,1-1,0 1,-1-1,1 1,0-1,-1 0,1 0,-1 0,1 0,-3 0,3-1,-1-1,0 1,0 0,0-1,1 0,-1 1,1-1,0 0,-1 0,1 0,0 0,0 0,0 0,0 0,0 0,1 0,-1 0,1-1,-1 1,1-3,-2-9,1 0,1 0,1 0,0 0,0 0,1 1,1-1,1 0,0 1,8-20,-8 24,-1 1,2-1,-1 0,1 1,0 0,1 0,0 1,0 0,1 0,0 0,0 0,1 1,-1 1,1-1,0 1,11-4,-17 8,0 0,0 0,0 1,0-1,0 1,0-1,0 1,0 0,1 0,-1 0,0 0,0 0,0 1,0-1,0 1,1-1,-1 1,0 0,0 0,0 0,-1 0,1 0,0 0,0 0,0 1,-1-1,1 0,-1 1,1 0,-1-1,0 1,1 0,-1 0,0 0,0 0,0 0,1 4,1 3,0 0,-1 1,0-1,0 1,-1 0,0 18,6-86,-6 55,0 0,0-1,0 1,1 0,-1 0,1-1,0 1,0 0,0 1,3-4,-4 5,0 0,0 0,0 0,1 0,-1 1,0-1,1 0,-1 1,0-1,1 1,-1-1,1 1,-1 0,1 0,-1 0,1 0,-1 0,1 0,-1 0,1 0,-1 0,1 1,-1-1,1 0,1 2,4 2,0 0,0 1,-1-1,1 1,-1 1,-1-1,1 1,4 7,6 4,7 6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0.9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178 12,'0'-5,"-4"-1,-6 5,-10 7,-10 15,-4 8,3 8,8 7,7 0,7 0,8 3,14-4,8-8,10-6,8-12,-2-10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1.6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82,'0'-1,"0"1,-1 0,1 0,0-1,0 1,0 0,0-1,-1 1,1 0,0 0,0 0,0-1,-1 1,1 0,0 0,0 0,-1-1,1 1,0 0,-1 0,1 0,0 0,0 0,-1 0,1 0,0 0,-1 0,1 0,0 0,-1 0,1 0,0 0,-1 0,1 0,0 0,-1 0,1 0,0 0,0 0,-1 0,1 1,0-1,0 0,-1 0,1 0,0 1,0-1,-1 0,1 0,0 0,0 1,0-1,-1 1,-16 11,15-9,-1 0,1 0,-1 0,1 0,0 0,0 1,0-1,1 1,-1-1,1 1,0 0,0-1,0 1,0 7,1-9,0 0,0 0,0-1,1 1,-1 0,1 0,-1 0,1-1,0 1,0 0,-1-1,1 1,0-1,1 1,-1-1,0 1,0-1,1 0,-1 0,0 1,1-1,0 0,-1 0,1-1,-1 1,1 0,0 0,0-1,-1 1,1-1,0 1,3-1,21 5,0-1,1-1,43-1,-61-2,-1 0,1-1,0 0,-1-1,1 0,-1 0,0-1,0 0,0-1,0 1,0-1,-1-1,0 0,0 0,8-7,-12 9,-1-1,1-1,-1 1,0 0,0 0,0-1,0 1,-1-1,0 0,0 1,0-1,0 0,-1 0,0 0,0 1,0-1,0 0,-1 0,0 0,0 1,0-1,-1 0,1 1,-5-9,-8-19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2.4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13,'0'1,"-1"-1,1 0,0 0,0 0,-1 0,1 0,0 0,0 0,-1 0,1 0,0 0,0 0,-1 0,1 0,0 0,0 0,0 0,-1 0,1 0,0-1,0 1,-1 0,1 0,0 0,0 0,0 0,-1-1,1 1,0 0,0 0,0 0,0 0,0-1,-1 1,1 0,0 0,0-1,0 1,0 0,0 0,0 0,0-1,0 1,0 0,0 0,0-1,0 1,0 0,0 0,0-1,0 1,0 0,0 0,0-1,0 1,0 0,0 0,1 0,-1-1,0 1,0 0,0 0,0 0,1-1,-1 1,0 0,0 0,0 0,1 0,-1-1,1 1,0-1,0 1,0 0,-1-1,1 1,0 0,0 0,0 0,0-1,-1 1,1 0,0 0,0 0,0 0,0 1,0-1,-1 0,1 0,0 0,0 1,0-1,-1 0,1 1,0-1,0 1,-1-1,1 1,1 0,0 1,0-1,0 1,-1 0,1-1,0 1,-1 0,1 0,-1 0,0 0,0 0,0 0,0 1,0-1,0 0,0 1,-1-1,1 0,-1 1,1-1,-1 4,-1-2,1 0,-1-1,0 1,0 0,-1 0,1 0,-1-1,0 1,1 0,-2-1,-2 4,-7 7,0 0,-1-1,-1 0,-16 11,24-19,6-5,-1 0,1 0,-1 0,1 0,-1 1,1-1,-1 0,1 1,-1-1,1 0,0 1,-1-1,1 0,0 1,-1-1,1 1,0-1,-1 0,1 1,0-1,0 1,-1-1,1 1,0-1,0 1,0-1,0 1,0-1,0 1,0 0,0-1,0 1,0-1,0 1,0 0,20 2,33-11,-21 0,-3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0.7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1 458,'3'-1,"0"0,0 0,1 0,-1 0,0-1,0 1,0-1,0 1,-1-1,1 0,0 0,-1-1,1 1,-1 0,3-4,30-40,-25 30,-1-1,-1 0,-1 0,0 0,-1-1,-1 0,-1 0,3-22,-3 12,-2 0,-1 0,-2 0,-5-46,0 56,-1 20,-4 29,3 18,2 0,1 98,21 102,-10-177,-3-110,2 0,1 0,2 1,1 0,2 1,19-42,-26 70,1 0,0 0,0 0,0 1,1-1,0 1,12-10,-17 16,1-1,0 1,0-1,0 1,0 0,0 0,1 0,-1 0,0 0,0 1,1-1,-1 0,0 1,1 0,-1 0,1-1,-1 2,0-1,1 0,-1 0,0 1,1-1,-1 1,0 0,1-1,-1 1,0 0,0 0,0 1,0-1,0 0,0 1,0-1,2 3,2 3,0 1,0-1,-1 1,0 0,0 0,-1 0,0 1,6 17,17 81,-18-67,7 48,-14-82,-2-10,0-6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6.7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96 0,'0'4,"0"7,0 4,-5 9,-9 9,-2 8,-4-4,2-3,5-12,3-10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2.8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6,0 4,0 3,0 0,0 0,4-5,6-6,5-6,5-5,-1-8,0-4,2-4,-3-1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3.1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1,'-4'0,"-2"0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4.0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20,'-5'4,"0"6,0 5,0 5,2 3,1-7,1-10,1-10,4-10,2-6,-1-4,0-2,-2 7,-1 12,-1 11,0 5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5.9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1,'5'0,"9"0,16 4,16 2,4 0,-3-2,-8-1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6.2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4,0 3,0 2,0 1,0 0,0-8,0-8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7.2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0,'0'4,"4"6,7 10,4 6,14 7,6 2,-4 0,3-2,-1-3,-6-10,-7-9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7.6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252 0,'-5'0,"-5"4,-1 6,-8 10,-8 10,-10 13,-5 8,3 0,4-10,8-11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8.4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1,'-4'0,"7"0,7 0,7 0,13 0,9 0,13 0,0 0,-3 0,-7 0,-9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8.9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0,'0'5,"0"9,0 12,0 9,0 9,0-1,0-2,0-4,0-3,0-13,0-10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29.9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1,'0'4,"0"10,0 12,-5 9,-1 12,1 3,0-3,2-2,1-3,1-4,1-14,0-11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17.3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100 28,'-1'5,"-1"1,0 0,0-1,0 0,-1 1,1-1,-1 0,-1 0,-6 8,-8 14,9-10,1-1,1 1,1 1,0-1,2 1,-4 22,7-35,0 0,1 0,-1 0,1 0,1 0,-1 0,1 0,-1 0,2-1,-1 1,0 0,1 0,0-1,0 1,0-1,1 1,-1-1,1 0,0 0,1 0,-1 0,1-1,-1 1,1-1,0 0,0 0,7 3,-2-1,0-1,1-1,-1 1,1-2,0 1,0-1,0-1,0 0,1 0,18-2,-23 1,0-1,0 0,-1 0,1-1,0 1,-1-1,1 0,-1-1,0 1,0-1,0 0,0-1,0 1,-1-1,1 0,-1 0,0 0,0-1,-1 1,5-8,-2 2,-1-1,-1 1,0-1,0 0,-1 0,-1 0,0-1,0 1,-1 0,-1-1,1 1,-2-1,0 1,0-1,-6-21,4 25,1 0,-1 1,-1-1,1 1,-1-1,-1 1,1 0,-1 1,0-1,-1 1,0 0,0 0,0 1,0 0,-1 0,0 0,0 1,0 0,-1 0,1 1,-1 0,-14-3,11 3,0 1,1 1,-2 0,1 1,-14 1,-9 3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0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38,'0'-4,"0"-6,4-1,6 1,10 7,10 13,8 12,3 12,-6 5,-14-1,-13-2,-18-8,-16-8,-7-7,1-11,7-5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0.7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1,'0'4,"9"2,11 4,7 5,-1 3,-6 8,-9 4,-12-3,-10-2,-7-6,3-5,14-6,15-4,13-2,8-2,-4-5,-5-2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1.2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11,'0'-4,"-5"-1,-1 4,5 2,7 10,10 11,4 7,2-2,1 7,2 16,1 4,-5 4,-14 7,-12 0,-15-2,-12-7,0-14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5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0,'0'5,"0"9,0 11,0 6,0 7,-5 4,-1 5,1-2,5-8,7-11,6-14,11-13,-1-7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5.4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11,'-4'0,"-2"-4,1-2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5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6.1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35,'1'1,"-1"0,1 0,-1 0,1 0,-1 0,1 0,0 0,-1 0,1 0,0 0,0 0,0-1,0 1,-1 0,1 0,0-1,0 1,0-1,1 1,-1-1,0 1,0-1,0 0,0 1,0-1,1 0,-1 0,2 0,35 3,24-8,-58 5,1-1,-1 0,0 0,0-1,0 1,0-1,0 0,0 0,0 0,-1-1,1 1,2-4,-5 6,-1 0,1-1,-1 1,0 0,1-1,-1 1,1-1,-1 1,0-1,1 1,-1 0,0-1,0 1,1-1,-1 1,0-1,0 0,0 1,0-1,1 1,-1-1,0 1,0-1,0 1,0-1,0 0,0 1,-1-1,1 1,0-1,0 1,0-1,0 1,-1-1,1 1,-1-1,-21-7,-31 10,45 0,0 2,0-1,0 1,0 1,1-1,-1 1,1 1,0-1,1 1,-1 0,1 1,-9 12,13-16,0-1,0 1,0 0,0 0,1 0,0-1,-1 1,1 1,0-1,0 0,1 0,-1 0,1 0,-1 1,1-1,0 0,0 0,1 1,-1-1,1 0,-1 0,1 0,0 0,0 0,1 0,-1 0,1 0,-1 0,1 0,0 0,0-1,0 1,0-1,0 0,1 0,-1 1,5 1,-3-1,0-1,0 0,0 1,1-2,-1 1,1 0,-1-1,1 0,0 0,0-1,9 1,20-2</inkml:trace>
  <inkml:trace contextRef="#ctx0" brushRef="#br0" timeOffset="1">367 111,'0'4,"0"2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6.5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0,'0'5,"0"5,-4 5,-2 5,-4 3,-4 6,-4 8,-8 9,0-2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7.3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1 450,'0'2,"1"-1,-1 1,1 0,-1-1,1 1,0-1,0 1,0-1,0 1,0-1,0 1,0-1,1 0,-1 0,0 0,1 0,-1 0,1 0,-1 0,1 0,-1 0,1-1,-1 1,1-1,0 1,0-1,-1 0,1 1,0-1,-1 0,1 0,3-1,3 2,1-1,-1 0,0-1,0 0,0 0,8-3,-5 0,0-1,-1 0,0 0,0-1,0-1,-1 1,0-2,0 1,-1-1,0-1,0 1,-1-1,0-1,0 1,-1-1,-1 0,1-1,-2 1,0-1,0 0,3-15,-4 12,0 0,-1 0,0 0,-1 0,-1 0,-1 0,0 0,0-1,-1 1,-1 1,-1-1,0 0,0 1,-1 0,-1 0,0 0,-9-12,14 23,0 1,0-1,0 1,0 0,0-1,-1 1,1 0,0-1,-1 1,1 0,-1 0,1 0,-1 0,1 1,-4-2,4 2,1 0,-1 0,0 0,0 0,0 0,1 0,-1 0,0 1,0-1,1 0,-1 1,0-1,0 0,1 1,-1-1,0 1,1-1,-1 1,1-1,-1 1,1-1,-1 1,1 0,-1 0,-2 4,0 1,1-1,0 1,0-1,0 1,1 0,-1 0,1 8,-7 104,10 129,1-141,-2-67,-1-39,0-1,0 1,0 0,0 0,0 0,0 0,0 0,0 0,0 0,0 0,0 0,0-1,1 1,-1 0,0 0,0 0,0 0,0 0,0 0,0 0,0 0,0 0,0 0,0 0,0 0,1 0,-1 0,0 0,0 0,0 0,0 0,0 0,0 0,0 0,0 0,0 0,1 0,-1 0,0 0,0 0,0 0,0 0,0 0,0 0,0 0,0 0,0 0,1 0,-1 0,0 0,0 0,0 0,0 0,0 0,0 0,0 0,0 1,0-1,0 0,0 0,0 0,0 0,0 0,0 0,9-14,8-24,-15 34,5-14,1 0,0 1,2 0,0 0,1 1,0 0,1 1,23-22,-33 36,0-1,0 0,0 1,0 0,0-1,0 1,0 0,0 0,1 0,-1 1,0-1,1 0,-1 1,1-1,-1 1,0 0,1 0,-1 0,1 0,-1 1,1-1,-1 0,0 1,1 0,-1-1,0 1,1 0,-1 0,0 1,0-1,0 0,0 1,0-1,0 1,-1 0,1-1,0 1,-1 0,1 0,-1 0,0 0,3 5,4 9,0 0,0 1,-2 0,7 27,-10-36,1 11,-3-14,0 0,0-1,0 1,0-1,0 1,1-1,0 0,0 0,0 0,1 0,-1 0,1 0,0 0,5 5,6-5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7.7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12,0 14,0 8,0 2,0-5,4-5,6-14,5-11,1-12,1-20,-2-7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30.80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765 52,'0'1,"-1"-1,1 1,-1-1,1 1,-1-1,1 0,-1 1,1-1,-1 0,1 1,-1-1,0 0,1 0,-1 1,1-1,-1 0,0 0,1 0,-1 0,0 0,1 0,-1 0,0 0,1 0,-1 0,0 0,1 0,-1-1,1 1,-1 0,0 0,1-1,-1 1,1 0,-1-1,-28-10,29 11,-18-8,1 1,-1 1,1 0,-2 1,1 1,0 1,-1 1,0 0,1 1,-1 1,0 1,0 1,1 0,-1 2,-24 7,23-5,0 1,1 1,0 1,0 0,1 2,0 0,1 1,0 1,1 0,0 1,1 1,1 1,-17 23,14-15,1 1,2 0,0 1,2 1,1 0,-13 49,15-41,2-1,2 1,1 1,1 40,3-60,-2 29,3 0,1-1,2 1,3 0,23 85,-18-94,1-1,30 54,-36-77,0-1,1 0,1-1,0 1,0-2,1 1,0-1,1-1,-1 0,23 12,3-2,1-2,0-2,1-1,0-2,1-2,0-1,1-2,75 2,-77-8,-1-2,1-1,-1-2,0-2,0-1,-1-1,0-3,0-1,53-27,-74 30,-1 1,0-2,0 1,-2-2,1 0,-1-1,-1 0,0 0,-1-1,-1-1,0 1,-1-2,0 1,-2-1,0 0,0-1,3-17,-3 3,0-1,-2 0,-2 0,-1 1,-1-1,-1 0,-2 0,-11-46,6 47,-2 1,-1 0,-2 1,-1 0,-1 1,-1 1,-34-43,-8-1,-93-88,132 140,-1 1,-1 1,0 1,-1 1,-1 1,0 1,-1 1,0 1,-1 1,0 2,0 0,-1 1,0 2,-1 1,1 0,-31 1,10 0,31-2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8.1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0,'-4'0,"2"5,2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8.4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36,'0'5,"4"-4,11-1,19-1,9-1,9-3,1-2,-5 1,-5 1,-7-3,-9 0</inkml:trace>
  <inkml:trace contextRef="#ctx0" brushRef="#br0" timeOffset="1">77 137,'-5'5,"4"1,10-1,7 0,11-2,8-1,8-1,0-1,-7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39.5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291 25,'1'-10,"-2"1,-16 4,-4 5,0 0,1 1,-1 0,1 2,-1 1,1 0,0 2,1 0,-1 1,-22 12,40-18,0 0,0 0,0 0,0 0,0 0,1 0,-1 1,0-1,1 1,-1-1,1 1,-1 0,1-1,0 1,-2 3,3-4,0 0,0 0,0-1,0 1,0 0,0 0,0 0,0 0,0 0,1 0,-1-1,0 1,1 0,-1 0,0 0,1 0,-1-1,1 1,-1 0,1-1,0 1,-1 0,1-1,0 1,0 0,7 4,0-1,-1 1,2-1,-1-1,15 5,34 9,-35-12,0 1,-1 1,0 1,0 1,-1 1,21 14,-39-24,-1 1,1 0,-1 1,1-1,-1 0,1 0,-1 1,0-1,1 0,-1 1,0 0,0-1,0 1,0-1,0 1,-1 0,1 0,0 0,-1-1,0 1,1 0,-1 0,0 0,0 0,0 0,0 0,0 0,0-1,-1 1,1 0,-1 0,1 0,-1 0,1-1,-1 1,0 0,0-1,0 1,0 0,0-1,-1 1,-1 1,-1 1,0-1,0 1,-1-1,1 0,0-1,-1 1,0-1,0 0,1 0,-1 0,-1-1,1 1,0-1,-8 0,5-1,1 0,0-1,-1 0,1-1,0 1,0-1,0-1,0 1,0-1,1-1,-1 1,-11-10,-5-6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0.6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177 94,'0'-2,"1"0,-1 0,1 0,0 0,-1 0,1 0,0 0,0 0,0 1,0-1,1 0,-1 1,0-1,3-1,-2 2,-1 0,0 0,0 0,0 0,0-1,0 1,0 0,0 0,0-1,0 1,0 0,-1-1,1 1,0-1,-1 1,1-1,-1 1,0-1,0 1,1-1,-1 1,0-1,0 1,0-1,-1 0,1 1,0-1,-1 1,1-1,-1 1,1-1,-1 1,-1-3,1 3,0-1,-1 1,1 0,0 0,-1 0,1 0,-1 0,1 0,-1 0,0 0,1 1,-1-1,0 1,0-1,1 1,-1 0,0-1,0 1,0 0,0 0,1 0,-1 0,0 1,0-1,0 1,1-1,-3 1,-47 20,40-14,-1 0,2 0,-1 1,1 1,-18 18,25-24,1 0,-1 1,1-1,0 0,0 1,0-1,1 1,-1 0,1-1,-2 8,3-9,0 1,0-1,0 0,0 0,1 1,-1-1,1 0,-1 0,1 0,0 0,-1 0,1 0,0 0,0 0,1 0,-1 0,0 0,1-1,-1 1,3 2,0-1,-1 0,1 0,0-1,0 0,0 1,0-1,0 0,0-1,1 1,-1-1,0 0,1 0,-1 0,1-1,-1 1,1-1,0 0,-1-1,1 1,-1-1,1 0,-1 0,0 0,1 0,-1-1,0 0,0 0,5-3,2-2,0 1,0-2,-1 0,-1 0,1 0,-1-1,-1-1,14-18,-22 28,0-1,0 1,0 0,0-1,1 1,-1 0,0 0,0-1,0 1,0 0,0-1,1 1,-1 0,0 0,0 0,1-1,-1 1,0 0,0 0,1 0,-1 0,0-1,0 1,1 0,-1 0,0 0,1 0,-1 0,0 0,1 0,-1 0,0 0,1 0,-1 0,0 0,0 0,1 0,4 14,-4 34,-2-34,9 155,-2-83,-8 122,0-191,0 0,-1 0,-9 26,11-40,0 0,-1 1,1-1,-1 0,1 0,-1-1,0 1,0 0,-1-1,1 1,-4 2,5-4,0 0,0-1,-1 1,1-1,0 1,-1-1,1 0,0 1,-1-1,1 0,0 0,-1 0,1 0,-1 0,1 0,0-1,-1 1,1 0,0-1,-1 1,1-1,0 1,0-1,-1 1,1-1,0 0,0 0,-1-1,-4-3,0-1,0 1,0-2,1 1,0 0,1-1,-1 0,1 0,1-1,-1 1,1-1,1 1,-3-13,1 5,1 0,0 0,2 0,0-1,0 1,3-21,5 4,0 1,3 0,0 0,2 1,1 1,2 0,0 0,2 2,1 0,1 1,24-24,-41 47,1 1,0-1,0 0,0 1,0 0,1-1,6-2,-9 5,0-1,0 1,0 0,0-1,1 1,-1 0,0 0,0 0,0 0,1 0,-1 0,0 0,0 0,0 0,0 1,1-1,-1 0,2 2,-1 0,0 0,0 0,0 1,0-1,0 1,0-1,0 1,-1 0,1 0,-1-1,0 1,0 0,0 0,0 0,-1 1,1-1,-1 0,1 3,3 115,22-173,-20 40,1 0,0 0,1 1,0 0,10-11,-15 20,-1-1,1 1,0-1,-1 1,1 0,1 0,-1 1,0-1,0 1,1-1,3 0,-5 2,0-1,0 1,-1 0,1 0,0 0,0 1,0-1,0 0,0 1,0-1,0 1,0 0,-1-1,1 1,0 0,-1 0,1 0,0 0,-1 1,1-1,2 3,2 3,-1 1,1-1,-2 1,1 1,-1-1,0 1,5 16,-5-14,0 0,1 0,0 0,9 12,-13-21,-1-1,1 1,0-1,0 0,1 0,-1 1,0-1,0 0,1 0,-1 0,0 0,1 0,-1-1,1 1,-1 0,1-1,-1 1,1-1,0 1,-1-1,1 0,0 1,-1-1,1 0,0 0,-1-1,1 1,0 0,-1 0,1-1,0 1,-1-1,1 1,-1-1,1 0,-1 0,1 0,1-1,12-11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1.1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200 0,'4'0,"-4"0,0 0,0 0,0 0,0 0,0 1,0-1,0 0,0 0,0 0,0 0,0 0,0 0,0 0,1 0,-1 0,0 0,0 0,0 1,0-1,0 0,0 0,0 0,0 0,0 0,0 0,0 0,0 0,0 0,0 0,0 0,0 0,1 0,-1 0,0 0,0 0,0 0,0 0,0 0,-14 15,-12 22,1 1,3 1,1 1,1 1,3 1,1 0,3 1,-15 79,26-112,1 1,1 1,0-1,0 0,1 0,0 0,1-1,1 1,-1 0,2-1,-1 1,2-1,8 16,-9-19,0-1,1 0,0 0,0-1,0 0,1 1,0-2,0 1,0-1,0 0,1 0,-1 0,1-1,0 0,0-1,1 1,-1-2,0 1,1-1,12 1,7-2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3.4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67,'-1'40,"0"-2,1 0,7 49,-7-85,1 1,-1-1,0 0,1 0,-1 1,1-1,-1 0,1 0,0 0,0 0,0 0,0 0,1 0,-1 0,0 0,1 0,-1-1,1 1,0-1,0 1,-1-1,1 1,4 1,-3-3,-1 0,1 0,-1 0,1 0,-1 0,1-1,-1 1,1-1,-1 0,1 0,-1 1,0-1,0-1,1 1,-1 0,0-1,3-2,8-6,-1-1,-1-1,0 0,0 0,11-19,-1-7,-16 28,0 0,0 1,1 0,13-16,-18 24,-1 1,1 0,-1 0,0 0,1 0,-1 0,0 0,1 0,-1 0,0 0,1 0,-1 0,0 1,1-1,-1 0,1 0,-1 0,0 0,0 0,1 1,-1-1,0 0,1 0,-1 1,0-1,0 0,1 0,-1 1,0-1,0 0,0 1,1-1,-1 0,0 1,0-1,0 0,0 1,0-1,0 0,0 1,0-1,0 0,0 1,0-1,0 1,0-1,0 1,6 27,-5-22,0 0,1 0,0 0,-1-1,2 1,-1 0,1-1,0 0,0 0,0 0,1 0,-1 0,1 0,9 6,-11-9,0-1,1 1,0-1,-1 0,1 0,0 0,-1 0,1-1,0 1,0-1,0 0,0 0,-1 0,1 0,0 0,0 0,0-1,0 0,-1 1,1-1,0 0,-1 0,1 0,-1-1,1 1,-1-1,1 1,-1-1,0 0,0 0,2-2,2-3,0 0,0 0,-1-1,0 0,0 0,-1 0,0 0,-1-1,0 1,0-1,-1 0,0 0,0 0,-1 0,0 0,-1-1,0 1,0 0,-1 0,-1 0,-2-14,-7-3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3.8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0,'0'5,"0"5,0 6,5 4,0 7,1 8,-1 7,-2 0,3-7,5-9,5-14,4-8,3-10,2-16,-4-5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4.2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1,'-4'0,"-1"0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5.1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1,'-4'0,"-2"4,5 2,6 0,12-2,15-1,12-1,6-1,3 0,-2-1,-7 0,-5-1,-6 1,-8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5.4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5,0 8,0 2,0 4,0 0,0-11,0-11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32.9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228 313,'1'0,"-1"0,0 0,1-1,-1 1,0 0,1 0,-1 0,0 0,1-1,-1 1,0 0,1 0,-1 0,0-1,0 1,1 0,-1-1,0 1,0 0,0-1,1 1,-1 0,0-1,0 1,0 0,0-1,0 1,0 0,0-1,1 1,-1 0,0-1,0 1,-1-1,1 1,0 0,0-1,0 1,0 0,0-1,0 1,0 0,-1-1,1 1,0 0,0-1,0 1,-1 0,1-1,0 1,0 0,-1 0,1-1,-16-18,11 17,1 0,-1 0,1 0,-1 0,0 1,0 0,0 0,0 0,0 1,0 0,0 0,0 0,0 0,0 1,0 0,1 0,-1 0,0 0,-9 5,7-2,0 0,0 0,0 1,1 0,-1 0,1 1,0 0,1 0,-1 0,1 1,-6 11,6-10,1-1,1 1,-1-1,1 1,1 0,0 1,0-1,0 0,1 1,0-1,1 12,0-15,1 0,-1 0,1 0,0 0,1 0,-1-1,1 1,0 0,0-1,0 0,1 1,0-1,0 0,0 0,0 0,0-1,1 1,0-1,6 5,-6-5,-1-1,0 0,0-1,1 1,-1 0,1-1,0 0,-1 0,1 0,0 0,0-1,-1 0,1 1,0-1,0-1,0 1,5-1,-4-1,1 0,0 0,-1 0,0-1,0 0,1 0,-2 0,1-1,0 1,4-6,5-6,-1 0,-1 0,-1-1,0-1,13-27,-24 44,0 0,0 0,0 1,0-1,0 0,0 1,0-1,1 0,-1 0,0 1,0-1,0 0,0 0,0 1,1-1,-1 0,0 0,0 0,0 1,1-1,-1 0,0 0,0 0,1 0,-1 1,0-1,0 0,1 0,-1 0,0 0,0 0,1 0,-1 0,0 0,1 0,-1 0,0 0,0 0,1 0,-1 0,0 0,1 0,-1 0,0 0,0 0,1 0,-1-1,0 1,0 0,1 0,-1 0,0 0,0-1,0 1,1 0,-1 0,0 0,0-1,0 1,1 0,7 45,2 4,-9-47,0 1,0 0,0-1,1 1,-1-1,1 0,-1 1,1-1,0 0,0 0,0 0,1 0,-1 0,0-1,1 1,-1-1,4 2,-4-2,0-1,0 0,0 1,1-1,-1 0,0 0,0 0,0-1,1 1,-1 0,0-1,0 0,0 1,0-1,0 0,0 0,3-2,3-2,-1-1,1-1,-1 1,-1-1,1 0,-1-1,0 1,8-16,6-18,-16 31,1 0,0 0,1 0,7-9,-13 19,0-1,0 1,0 0,1-1,-1 1,0 0,0 0,1-1,-1 1,0 0,0 0,1-1,-1 1,0 0,1 0,-1 0,0 0,1-1,-1 1,0 0,1 0,-1 0,0 0,1 0,-1 0,1 0,-1 0,0 0,1 0,-1 0,0 0,1 0,-1 1,0-1,1 0,-1 0,0 0,1 1,8 14,-1 22,-5 1,-3-29,0 1,1-1,0 1,4 11,19-63,-19 32,1 1,0 1,1-1,0 1,0 0,1 1,8-7,-14 12,1 0,-1 1,1-1,-1 0,1 1,0 0,-1 0,1 0,0 0,0 0,0 1,0-1,0 1,0-1,0 1,0 0,0 1,-1-1,1 0,0 1,0-1,0 1,0 0,0 0,-1 0,1 1,0-1,-1 0,5 4,48 50,-47-44,1-1,1-1,-1 1,2-2,-1 1,22 12,-28-19,-1-1,1 0,0 0,-1 0,1-1,0 1,0-1,0 0,-1 0,1 0,0 0,0-1,-1 0,1 0,0 0,-1 0,1 0,0-1,-1 1,0-1,1 0,-1 0,0 0,0-1,0 1,-1-1,1 1,0-1,2-5,0 2,-1 0,0-1,0 0,-1 0,1 0,-2 0,1 0,-1-1,0 1,-1-1,0 1,1-15,-2 18,0 0,0 1,0-1,-1 0,0 1,1-1,-1 1,0-1,-1 1,1-1,-1 1,-3-6,4 7,-1 1,0-1,1 0,-1 1,0-1,0 1,0 0,0 0,0 0,0 0,0 0,-1 0,1 0,0 1,0-1,-1 1,1 0,0-1,-1 1,1 0,-5 1,3 0,-1 0,1 0,-1 1,1 0,-1 0,1 0,0 0,0 1,0-1,0 1,0 0,1 0,-1 1,1-1,0 1,0 0,0-1,0 1,1 1,0-1,0 0,0 0,0 1,1-1,-1 1,1 0,0-1,1 1,-1 0,1 6,-1-6,1-1,0 1,1-1,-1 1,1 0,-1-1,2 1,-1-1,0 0,1 1,0-1,0 0,4 8,-4-10,0 1,1-1,-1 0,0 0,1 0,-1 0,1 0,-1-1,1 1,0-1,0 0,0 0,0 0,0 0,0 0,0 0,0-1,0 0,0 1,0-1,0 0,4-1,-3 1,-1-1,1 0,0 1,-1-1,1-1,0 1,-1 0,0-1,1 0,-1 0,0 0,0 0,0 0,0-1,4-4,-2 1,-1 0,1 0,-1-1,0 1,-1-1,0 0,3-9,1-8,-1 0,-2 0,4-44,-6 28,-1 0,-2 1,-1-1,-3 0,-12-53,9 148,7 14,3 1,3-1,3 0,4 0,32 111,-39-166,-1-11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6.2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1,'0'4,"9"10,11 12,11 10,4-2,1-1,-1-3,6-2,0-1,-6-10,-10-7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6.5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330 7,'0'-5,"0"4,-4 1,-6 5,-10 11,-10 11,-13 18,1 6,-1 3,2 1,4-5,9-7,8-14,8-12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7.3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1,'-5'4,"4"2,6 0,19-2,19-5,10-3,5 0,-2 0,-12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7.6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0,'-4'5,"-1"5,-1 10,2 14,1 11,1 1,5 6,2-1,1-6,-2-14,-1-13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8.2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1,'15'52,"-8"56,-4-42,-1-50,-2-16,0 0,0 0,0 0,0 0,0 0,0 0,0 0,0-1,0 1,1 0,-1 0,0 0,0 0,0 0,0 0,0 0,0 0,0 0,0 0,0 0,0 0,0 0,0 0,0-1,0 1,0 0,0 0,1 0,-1 0,0 0,0 0,0 0,0 0,0 0,0 0,0 0,0 0,0 0,0 0,1 0,-1 0,0 0,0 0,0 0,0 0,0 0,0 0,0 0,0 1,0-1,3-9,1 0,-1 1,1-1,1 1,-1 0,1 1,1-1,-1 1,2 0,-1 0,11-9,-15 14,1 1,-1-1,1 0,0 0,-1 1,1 0,0-1,0 1,0 0,0 1,0-1,0 0,0 1,0 0,0-1,0 1,1 0,-1 1,0-1,0 1,0-1,0 1,0 0,0 0,0 0,-1 0,1 1,0-1,0 1,-1 0,1 0,-1 0,0 0,1 0,-1 0,0 0,2 4,-1-3,-1-1,0 1,1 0,-1 0,0 0,0 0,0 0,-1 0,1 1,-1-1,0 1,0-1,0 1,0-1,-1 1,1 0,-1-1,0 1,0-1,0 1,-1 0,1-1,-1 1,0-1,0 1,0-1,0 1,-3 4,1-4,0 0,-1-1,1 1,-1-1,0 0,0 0,0 0,0 0,0-1,-1 0,1 0,-1 0,1 0,-1-1,0 1,0-1,1 0,-1-1,0 1,-9-1,7 0,-1-1,0 1,1-2,-1 1,1-1,-1 0,1 0,0-1,0 1,0-2,-10-6,-2-4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8.6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1,'4'0,"2"4,0 7,-2 9,-1 10,-1 8,-1 3,0-2,3-3,6-12,9-23,2-11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9.0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16,'0'-4,"-4"-2,-2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49.3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0,'2'5,"-1"0,1 0,0 0,0 0,1-1,0 1,-1-1,1 1,1-1,-1 0,6 5,0 1,16 20,-2 1,-1 1,-1 0,-1 2,28 69,-44-91,-1 1,0-1,0 0,-1 1,-1 0,0-1,-1 1,0 0,-3 19,1-22,-1 0,0-1,0 1,-1-1,0 0,-1 0,0 0,0-1,-1 0,0 0,-1 0,1-1,-14 12,-9 3,4-5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0:51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122 279,'3'0,"-1"-1,0 0,1 1,-1-1,0 0,0 0,1-1,-1 1,0 0,0-1,0 1,0-1,-1 0,1 1,0-1,1-3,27-38,-22 32,-1-1,0 1,-1-1,0 0,-1 0,4-16,-7 22,0-1,-1 1,0 0,0 0,-1-1,0 1,0 0,0-1,-1 1,0 0,0 0,-4-12,5 17,-1 0,1-1,-1 1,1 0,-1-1,0 1,0 0,0 0,0-1,0 1,0 0,0 0,0 0,-2-1,2 2,0-1,1 1,-1 0,0 0,1 0,-1 0,0 0,1 0,-1 0,0 0,1 0,-1 0,1 0,-1 0,0 0,1 1,-1-1,0 0,1 0,-1 1,1-1,-1 0,0 1,-1 2,-1-1,1 0,0 1,0-1,1 1,-1 0,0 0,1-1,0 1,-1 0,1 0,0 4,-7 33,2 1,3 0,1 0,3 42,-2 30,0-75,1-5,-1 0,-2 0,-2 0,0-1,-20 64,22-92,1 1,0 0,-1 0,0-1,0 0,0 1,-1-1,1-1,-1 1,0 0,0-1,-8 5,11-7,-1 0,1-1,-1 1,0-1,1 1,-1-1,0 0,0 0,1 1,-1-1,0-1,0 1,1 0,-1 0,0 0,0-1,1 1,-1-1,1 0,-1 1,0-1,1 0,-1 0,1 0,0 0,-1 0,1 0,0 0,-1-1,1 1,0 0,0-1,0 1,0-1,0 1,1-1,-1 1,0-1,1 0,-1-2,-3-6,1 0,0-1,1 1,0-1,0 1,1-1,1 0,0 1,0-1,1 0,4-19,0 10,0-1,1 0,2 1,0 0,11-19,-12 27,0 0,1 1,0 0,1 0,1 1,-1 0,1 0,1 1,0 1,0 0,1 0,0 1,20-9,-31 15,1 1,0-1,-1 0,1 1,0-1,0 1,0-1,-1 1,1 0,0 0,0 0,0 0,0 0,0 0,-1 1,1-1,0 0,0 1,0 0,-1-1,1 1,0 0,-1 0,1 0,-1 0,1 0,-1 0,1 0,-1 1,2 0,-1 4,1-1,-1 1,0 0,0 0,-1-1,1 1,0 11,10 32,-12-47,1-1,0 1,0-1,-1 1,1-1,0 0,0 1,1-1,-1 0,0 0,0 0,1 0,-1 0,0 0,1 0,-1 0,1 0,-1-1,1 1,0-1,-1 1,1-1,0 1,2-1,0 0,0 0,0-1,0 0,0 0,0 0,0 0,0 0,-1-1,1 0,0 0,-1 0,1 0,-1 0,0-1,1 1,-1-1,0 0,-1 0,1 0,-1 0,1-1,-1 1,0-1,0 0,0 1,-1-1,2-4,0 1,0 0,-1 0,0 0,0 0,-1 0,0-1,0 1,-1 0,1-1,-2 1,1-1,-1 1,0 0,-3-9,2 12,0 0,-1 0,1 1,-1-1,0 1,0 0,0-1,0 2,-1-1,1 0,-1 1,0-1,-4-1,7 3,0 0,-1 0,1 1,-1-1,1 0,-1 1,0-1,1 1,-1-1,0 1,1 0,-1 0,0 0,1 0,-1 0,0 0,1 0,-1 1,0-1,1 0,-1 1,1-1,-1 1,0 0,1 0,0 0,-1-1,1 1,-1 0,1 1,0-1,0 0,0 0,0 0,-2 3,3-4,0 0,0 0,0 1,-1-1,1 0,0 1,0-1,0 0,0 0,0 1,0-1,0 0,0 1,0-1,0 0,0 0,0 1,0-1,0 0,0 1,0-1,0 0,0 0,1 1,-1-1,0 0,0 0,0 1,0-1,1 0,-1 0,0 1,0-1,0 0,1 0,-1 0,0 0,0 1,1-1,16 5,19-4,-2-3,2-1,0 2,67 7,-94-4,1-1,0 1,-1 1,0 0,0 0,0 1,0 0,0 0,-1 1,1 0,-1 1,-1 0,1 0,-1 1,11 11,-15-13,-1-1,0 0,1 1,-2 0,1-1,0 1,-1 0,0 0,0 0,0 0,-1 7,1-11,-1 1,0 0,0-1,0 1,0-1,0 1,-1-1,1 1,0-1,-1 1,1-1,-1 1,1-1,-1 1,0-1,0 1,0-1,0 0,0 0,0 1,0-1,0 0,0 0,0 0,-1 0,1 0,0-1,-1 1,1 0,0 0,-1-1,1 1,-1-1,1 0,-1 1,0-1,1 0,-1 0,-2 0,2 0,0-1,-1 1,1-1,0 1,0-1,0 0,0 0,0 0,0 0,0-1,0 1,0 0,0-1,0 1,1-1,-1 0,1 1,-1-1,1 0,0 0,0 0,0 0,0 0,0 0,0-1,0 1,1 0,-1 0,1 0,0-1,-1-3,1 1,-1-1,1 1,0 0,0 0,1 0,-1-1,1 1,0 0,1 0,-1 0,1 0,0 1,4-9,3 4,-1-1,1 2,1-1,0 1,13-8,-13 9,17-12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1:13.6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1,'0'8,"-4"13,-6 10,-1 5,1 4,3 0,2-2,6-8,8-8,6-14,5-15,-1-8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33.5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246 54,'0'-2,"0"0,-1 0,0 0,1 0,-1 0,0 1,0-1,0 0,0 0,0 0,-1 1,1-1,0 1,-1-1,1 1,-1-1,0 1,1 0,-1 0,0 0,0 0,0 0,1 0,-5-1,-2-1,-1 0,1 1,-1 0,-12-1,6 2,1 0,-1 2,-28 3,40-4,-1 1,1-1,-1 1,1 0,-1 0,1 0,0 0,0 1,-1-1,1 1,0 0,0 0,1 0,-1 0,0 0,1 1,-1-1,1 1,0 0,0 0,-4 5,6-7,0 1,0-1,0 0,0 0,0 0,0 0,0 0,0 0,1 0,-1 0,0 0,1 0,-1 0,1 0,-1 0,1 0,-1 0,1 0,0-1,0 1,-1 0,1 0,0-1,0 1,0 0,0-1,1 2,29 14,-28-15,33 13,-17-7,-1 0,1 2,20 12,-36-20,0 1,0 0,0 1,0-1,0 1,0-1,0 1,-1 0,1 0,-1 0,0 0,0 0,0 1,-1-1,1 1,-1-1,0 1,1-1,-2 1,1 0,0 0,-1 6,0-7,-1 0,1 0,-1 0,0 0,0 0,0-1,-1 1,1 0,-1-1,1 1,-1-1,0 1,0-1,0 0,0 0,0 0,-1 0,1 0,-1 0,1-1,-1 1,0-1,1 0,-1 0,0 0,0 0,0 0,0-1,0 1,-5 0,0 0,0 0,-1-1,1 0,-1 0,1-1,0 0,-1 0,1-1,-15-5,-1-5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1:14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49,'0'-4,"-4"-2,-1-4,-1-4,2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1:14.4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16,'5'0,"14"0,16-5,12 0,-2 0</inkml:trace>
  <inkml:trace contextRef="#ctx0" brushRef="#br0" timeOffset="1">6 144,'-4'0,"3"0,14-5,14-1,11-4,4 0,-2 1,-7 3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23.7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22,'5'-4,"1"-7,-1 4,0 12,-2 17,-1 10,-1 16,-1 9,0-1,0-5,0-8,0-15,0-12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24.0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0,'0'5,"0"5,-4 9,-6 11,-5 9,-5 2,-3-6,2-9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24.5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78 106,'0'-6,"0"-1,0 1,1 0,0 0,0-1,1 1,-1 0,1 0,1 0,-1 1,5-9,-5 12,0 0,-1 0,1 0,0 0,0 1,0-1,0 1,1-1,-1 1,0 0,0 0,1 0,-1 0,1 0,-1 0,1 1,-1-1,1 1,0-1,-1 1,1 0,-1 0,1 1,0-1,-1 0,1 1,-1 0,1-1,-1 1,3 1,-2-1,1 0,-1 0,0 1,0-1,0 1,-1-1,1 1,0 0,0 0,-1 0,1 0,-1 1,0-1,0 1,0-1,0 1,0 0,0 0,-1 0,3 5,-3-3,0 0,-1 1,1-1,-1 0,0 0,0 1,-1-1,1 0,-1 0,0 0,-4 10,-1 1,-1 0,-1-1,0 0,-1 0,0-1,-2 0,-12 13,-46 32,50-44,-32 31,51-46,0 0,-1 0,1 1,0-1,0 0,0 0,0 0,0 0,0 1,0-1,0 0,0 0,0 0,0 0,0 1,0-1,0 0,0 0,0 0,0 0,0 1,0-1,0 0,0 0,0 0,0 0,0 1,0-1,0 0,0 0,1 0,-1 0,0 0,0 1,0-1,0 0,0 0,0 0,1 0,-1 0,0 0,0 0,0 0,0 0,1 1,-1-1,0 0,0 0,0 0,0 0,1 0,-1 0,0 0,19 3,19-1,264-7,-264 4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0.5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 0,'0'9,"0"15,0 18,0 4,-4 9,-2-2,1-5,1-6,1-6,-4-9,1-10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1.1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22 136,'0'-5,"0"-1,0 1,0-1,1 1,0 0,0 0,1-1,-1 1,1 0,0 0,0 0,1 1,-1-1,1 0,0 1,0 0,1 0,-1 0,1 0,0 0,0 1,0-1,1 1,-1 0,1 1,0-1,-1 1,1 0,0 0,1 0,-1 1,7-2,-7 2,0 0,0 0,0 0,0 1,0-1,0 1,0 1,0-1,0 0,0 1,0 0,0 1,-1-1,1 1,0 0,-1 0,1 0,-1 0,6 5,-7-5,-1 1,0-1,1 1,-1 0,0 0,0 0,-1 0,1 1,-1-1,1 0,-1 1,0-1,0 1,-1-1,1 1,-1-1,1 1,-1 0,0-1,-1 1,1-1,-1 1,1-1,-1 1,0-1,0 1,-3 4,0 2,0 0,-1-1,0 1,-1-1,-12 14,15-19,0 0,0 0,-1-1,0 0,1 1,-1-1,0-1,-1 1,1 0,0-1,-1 0,0 0,1 0,-8 1,1-3,11-3,24-1,-13 6,0 1,0 0,-1 0,1 1,-1 1,0-1,0 2,0-1,-1 1,16 13,-22-16,0-1,0 1,0 0,0 0,-1 0,1 0,-1 0,0 1,0-1,0 1,0-1,0 1,-1 0,0 0,0 0,0 0,0-1,0 1,-1 1,0-1,0 0,0 0,0 0,0 0,-1 0,0 0,0 0,0-1,0 1,-1 0,0 0,1-1,-4 5,1-3,0 0,0 0,-1 0,0 0,0-1,0 0,0 0,-1 0,0 0,1-1,-1 0,0-1,-1 1,1-1,0 0,-1 0,0-1,1 0,-10 0,3 0,0-1,0 0,1-1,-1-1,1 0,-1-1,1 0,0-1,-18-7,-8-10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1.7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0,'27'65,"-18"-40,23 45,-29-64,0-1,0 0,1 0,-1 0,1-1,1 1,-1-1,0 0,1 0,0 0,0-1,0 0,8 4,-10-6,-1 0,1 0,0-1,-1 1,1-1,0 1,-1-1,1 0,0 0,-1 0,1-1,0 1,-1 0,1-1,0 0,-1 0,1 0,-1 0,1 0,-1 0,0 0,1-1,-1 1,0-1,0 0,0 0,0 0,-1 0,1 0,0 0,-1 0,1 0,-1-1,0 1,0-1,2-3,2-6,-1 0,0-1,0 0,-1 0,1-13,-18 205,13-129,-2-1,-3 0,-1-1,-3 1,-23 70,30-111,0 0,-1-1,0 0,0 1,-1-1,0-1,-11 13,14-17,1-1,-1 1,0-1,0 1,0-1,0 0,0 0,0 0,0 0,0 0,0-1,0 1,-1-1,1 1,0-1,0 0,-1 0,1 0,0 0,0 0,-1 0,1-1,0 1,0-1,0 1,-1-1,1 0,0 0,0 0,0 0,0-1,-2-1,-2-2,0 1,1-2,-1 1,1-1,1 0,-1 0,1 0,0 0,0-1,1 0,0 0,0 0,0 0,1 0,0-1,1 1,0 0,0-1,0 1,1-1,0 0,1 1,-1-1,4-12,-1 5,1-1,1 0,0 1,1 0,0 0,1 0,1 1,1 0,0 1,17-20,-9 16,0 0,1 2,32-22,-6 11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2.2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31,'1'-1,"-1"0,0 0,0 0,0-1,0 1,0 0,0 0,0 0,0 0,0 0,0 0,-1 0,1 0,0 0,-1 0,1 0,-1 0,1 0,-1 0,0 0,1 0,-1 0,0 0,1 0,-1 1,0-1,0 0,0 1,0-1,-2 0,1 1,0 0,0 0,0 0,0 1,0-1,0 1,0 0,0-1,0 1,0 0,0 0,1 0,-1 1,-3 1,-5 6,0 0,1 0,-1 1,-7 11,10-11,1 1,0-1,1 1,1 0,-1 0,2 0,0 1,0 0,1-1,0 1,1 0,0 23,2-29,-1-1,1 1,0 0,0-1,1 0,-1 1,1-1,1 0,-1 0,1 0,0 0,0 0,0 0,0-1,1 0,0 0,0 0,0 0,0 0,1-1,-1 0,1 0,0 0,0 0,0-1,0 0,1 0,-1 0,6 0,-2 0,-1-1,1 0,-1 0,1-1,-1 0,1-1,-1 0,1-1,-1 1,1-1,-1-1,0 0,0 0,0 0,0-1,-1 0,0-1,12-8,-15 9,1 0,-1-1,1 1,-1-1,0 0,-1 0,1 0,-1 0,0 0,-1-1,1 0,-1 1,0-1,0 0,-1 0,0 0,0 0,0-1,-1 1,1 0,-2 0,1 0,-1 0,0 0,0-1,-3-8,0 5,-1 0,1 0,-2 1,1-1,-1 1,-1 0,0 1,0 0,-16-15,19 19,-1 0,1 1,-1-1,0 1,-1 0,1 0,0 0,-1 1,0 0,1 0,-1 0,0 1,0 0,0 0,0 0,0 1,0 0,0 0,-8 1,-15 10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2.6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1,'7'0,"0"1,0 0,0 0,0 1,-1 0,1 0,-1 1,1 0,-1 0,0 0,0 1,0-1,-1 1,1 1,-1-1,0 1,0 0,-1 0,1 1,3 5,-3-3,0-1,-1 1,0 0,0 1,0-1,-1 1,-1-1,1 1,-1 0,-1 0,0 0,0 0,0 0,-2 15,-1-11,-1 0,0-1,-6 17,8-26,0-1,0 1,0 0,0-1,0 1,-1-1,1 0,-1 1,1-1,-1 0,0 0,0 0,0 0,0 0,0 0,-1-1,1 1,0-1,-1 0,1 1,-1-1,-2 1,3-3,1 1,0-1,-1 1,1 0,0-1,-1 0,1 1,0-1,0 0,0 0,-1 0,1 0,0 0,0 0,0 0,1 0,-1 0,0 0,0 0,1-1,-1 1,0 0,1 0,-1-1,1 1,0-1,-1 1,1 0,0-1,0 1,0-1,0 1,0-2,1-52,2 46,-1-1,1 1,1 0,0 0,0 0,1 1,0-1,11-12,55-56,-71 77,35-33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34.18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73 27,'-1'8,"0"0,-1-1,1 1,-2-1,-4 14,-7 28,13-44,1 0,-1 0,1-1,1 1,-1 0,1 0,0-1,0 1,0 0,0-1,1 1,0-1,0 1,0-1,0 0,1 0,4 5,-4-6,0 0,0-1,0 0,0 1,0-1,1 0,-1-1,1 1,0-1,-1 1,1-1,0 0,0 0,0-1,-1 1,1-1,0 0,0 0,0 0,0-1,6 0,-6 0,0 0,0 0,0-1,0 1,0-1,-1 0,1 0,-1 0,1 0,-1 0,0-1,0 0,0 0,0 0,0 0,-1 0,1 0,-1 0,0-1,0 0,0 1,-1-1,1 0,-1 0,0 0,0 0,0 0,0 0,-1 0,0 0,0-5,1 3,-1 0,-1 0,1 0,-1 0,0 0,-1 0,1 0,-1 0,-1 1,1-1,-1 0,0 1,0 0,0 0,-1 0,1 0,-1 0,-1 1,1-1,-8-4,5 4,-1 1,1 1,-1-1,0 1,0 1,-1 0,1 0,-13-1,17 2,0 1,0-1,0 1,0 0,0 1,0-1,0 1,0 0,0-1,0 2,0-1,1 0,-1 1,0 0,1 0,-1 0,1 0,0 1,-5 3,7-5,0 0,0 0,1-1,-1 1,0 0,1 0,-1 0,0 0,1 0,-1 0,1 0,-1 0,1 1,0-1,0 0,-1 0,1 0,0 0,0 0,0 1,0-1,0 0,0 0,1 0,-1 0,0 1,1-1,-1 0,0 0,1 0,0 0,-1 0,1 0,-1 0,1 0,0 0,0-1,0 1,-1 0,1 0,0 0,0-1,0 1,0-1,0 1,0-1,2 1,3 2,1 0,-1 0,1-1,0 0,0 0,11 0,-4-1,1 0,-1-1,0-1,18-4,6-3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3.6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14,'0'0,"0"0,0 0,0 0,0-1,-1 1,1 0,0 0,0 0,0-1,0 1,0 0,0 0,0-1,0 1,0 0,0 0,0 0,0-1,0 1,0 0,0 0,0-1,0 1,0 0,0 0,0 0,1-1,-1 1,0 0,0 0,0 0,0 0,0-1,1 1,-1 0,0 0,0 0,0 0,0 0,1-1,-1 1,0 0,0 0,0 0,1 0,-1 0,0 0,0 0,1 0,-1 0,0 0,0 0,0 0,1 0,-1 0,0 0,0 0,1 0,-1 0,0 0,-1-1,0 1,0-1,-1 0,1 1,0-1,-1 1,1-1,-1 1,1 0,0-1,-1 1,1 0,-1 0,1 0,-2 0,-3 2,0 0,0 1,0-1,0 1,0 0,1 0,0 1,-1 0,1 0,1 0,-1 0,1 1,-1 0,1 0,0 0,1 0,-5 10,5-11,0 1,1 0,-1 0,1 0,1 0,-1 0,1 1,-1-1,2 0,-1 1,0-1,1 1,0-1,1 0,-1 1,1-1,0 1,0-1,0 0,5 10,-4-13,0 1,0 0,0-1,0 0,0 1,1-1,-1 0,1 0,-1 0,1-1,0 1,0-1,0 1,0-1,0 0,0 0,0 0,0-1,1 1,-1-1,0 0,0 0,1 0,-1 0,0 0,0-1,1 1,-1-1,0 0,0 0,0 0,0 0,4-3,-1 1,1 0,0 0,-1-1,1 0,-1-1,0 1,-1-1,1 0,-1 0,0-1,0 0,-1 1,8-13,-5-10,-1 3,-4 39,-3 59,-11 150,9-195,-2-1,-1 0,-1-1,-1 1,-1-1,-14 26,19-44,-1 0,0 0,0-1,-1 1,1-1,-8 6,11-11,1-1,-1 1,0-1,1 0,-1 1,0-1,0 0,0 0,0 0,0 0,0-1,0 1,0 0,0-1,-1 0,1 1,0-1,0 0,0 0,-1 0,1 0,0-1,0 1,0-1,-1 1,1-1,0 0,0 1,0-1,-2-2,-1-1,0-1,0 1,0-1,1-1,0 1,0 0,0-1,1 0,-1 0,1 0,1 0,-1 0,1-1,1 1,-1-1,-1-11,1 1,1 0,0 0,1 0,1 0,5-29,-3 30,0 1,2-1,0 1,0 0,2 0,0 1,0 0,1 0,1 0,1 1,0 1,0 0,1 0,1 1,0 0,0 1,1 0,0 1,1 1,0 0,0 1,1 0,29-8,10 2,-39 11,1-1,-1-1,0 0,0-1,0-1,-1 0,1-1,22-15,-36 21,1-1,-1 1,1 0,-1-1,1 1,-1-1,0 1,0-1,0 1,0-1,0 0,0 0,0 1,-1-1,1 0,-1 0,1 0,-1 0,0 0,0 0,0 0,0 0,0 0,0 0,0 0,-1-3,0 3,0 1,0-1,0 1,0-1,-1 1,1 0,0 0,0 0,-1-1,1 1,-1 0,1 1,-1-1,1 0,-1 0,0 1,1-1,-1 1,0-1,1 1,-1 0,0-1,0 1,1 0,-1 0,0 0,0 1,1-1,-4 1,-4 1,0 1,1 0,-1 0,1 1,0 0,0 0,1 1,-1-1,1 2,0-1,0 1,1 1,-1-1,-6 11,8-11,0 0,1 0,0 1,0-1,1 1,0 0,0 0,1 0,-1 1,2-1,-1 0,1 1,0 0,1-1,-1 1,2-1,0 12,-1-17,1 1,-1-1,0 0,1 0,0 1,-1-1,1 0,0 0,0 0,0 0,0 0,0 0,1 0,-1 0,1-1,-1 1,1 0,0-1,-1 1,1-1,0 0,0 0,0 0,0 0,0 0,0 0,0 0,1 0,-1-1,0 1,0-1,1 0,-1 0,0 1,0-1,1-1,-1 1,0 0,0-1,1 1,-1-1,0 1,0-1,0 0,0 0,2-1,5-2,0-1,-1 0,1 0,-1-1,-1 1,1-2,-1 1,0-1,8-10,-13 13,0 1,1-1,-1 1,1 0,0 0,0 0,0 0,6-4,-8 7,-1 0,0 0,1 0,-1 0,1 0,-1 0,1 0,-1 0,1 0,-1 0,1 0,-1 0,1 0,-1 0,0 0,1 0,-1 1,1-1,-1 0,1 0,-1 0,0 1,1-1,-1 0,0 1,1-1,-1 1,12 22,11 36,-10-32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4.0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1,'0'0,"0"0,0 0,0 0,0 0,0 1,0-1,0 0,-1 0,1 0,0 0,0 0,0 0,0 1,0-1,0 0,-1 0,1 0,0 0,0 0,0 0,0 0,0 0,-1 0,1 0,0 0,0 0,0 0,0 0,-1 0,1 0,0 0,0 0,0 0,0 0,-1 0,1 0,0 0,0 0,0 0,0 0,0 0,-1 0,1 0,0 0,0-1,0 1,0 0,0 0,0 0,-1 0,1 0,0 0,0-1,0 1,0 0,0 0,-9 16,4 24,1 0,2 70,3-84,-1-42,0-12,7-53,-6 75,0 0,0-1,1 1,0 0,0 0,1 0,-1 1,1-1,0 1,1-1,0 1,-1 0,2 0,6-6,-10 10,0 1,0-1,0 0,0 1,0-1,0 1,0-1,0 1,0 0,0 0,1-1,-1 1,0 0,0 0,0 0,1 0,-1 0,0 0,0 1,0-1,0 0,1 1,-1-1,0 1,0-1,0 1,0-1,0 1,0 0,0-1,0 1,0 0,-1 0,1 0,0 0,0-1,-1 1,1 0,0 1,-1-1,1 0,-1 0,0 0,1 2,19 53,-12-16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4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0,'0'5,"5"9,1 16,-1 11,0 3,-2 3,-1-2,-1-14,-1-11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4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27,'0'-5,"0"-5,0-1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5.3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72 0,'5'0,"0"0,0 1,1 0,-1 0,0 0,0 0,0 1,0 0,0 0,6 3,-9-4,-1 1,1-1,-1 0,1 1,-1-1,1 1,-1-1,0 1,0 0,0 0,0-1,0 1,0 0,-1 0,1 0,0 0,-1 0,0 0,1 0,-1 0,0 0,0 0,0 0,0 0,0 0,-1 0,1 0,-1 0,1 0,-1 0,0 0,0 0,0 0,-2 3,-1 1,-1 1,0-1,0 0,0-1,-1 1,0-1,0 0,0 0,-1-1,0 0,0 0,0 0,0-1,-11 3,-26 16,54-22,0 1,1 1,-1 0,18 5,-20-4,0 0,0 0,-1 0,0 1,1 0,-1 1,-1-1,1 1,-1 1,0-1,0 1,0 0,-1 0,0 1,0-1,-1 1,5 9,-7-10,1 0,-1 0,0 1,0-1,0 1,-1-1,0 1,-1 0,0-1,0 1,0 0,0-1,-1 1,0 0,-1-1,0 1,0-1,0 0,-1 1,1-1,-6 8,1-5,1 0,-1 0,0-1,-1 1,0-2,-12 10,18-15,0 0,-1 0,1 0,-1 0,0-1,1 1,-1-1,0 0,0 0,0 0,0 0,0 0,0-1,0 1,0-1,0 0,0 0,0 0,0 0,0-1,0 1,0-1,0 0,0 0,0 0,-5-2,6 1,-1-1,1 1,0-1,0 1,0-1,0 0,0 1,1-1,-1 0,1 0,0-1,0 1,0 0,0 0,0 0,1-1,0 1,-1 0,1-1,1 1,-1 0,0 0,1-1,-1 1,1 0,0 0,2-6,1-3,0 1,1-1,1 1,-1 0,2 0,7-11,5 2,0 0,1 2,1 0,1 1,37-22,-26 17,49-41,-79 60,1 1,-2-1,1 0,0 0,0 0,-1 0,0 0,0 0,0-1,0 1,0-1,-1 0,1 1,-1-1,0 0,0 0,0 0,-1 0,0 0,1 1,-1-1,0 0,-1 0,0-6,1 10,0 0,0-1,0 1,0 0,-1 0,1 0,0-1,0 1,0 0,0 0,0 0,0 0,0-1,0 1,-1 0,1 0,0 0,0 0,0-1,0 1,-1 0,1 0,0 0,0 0,0 0,0 0,-1 0,1 0,0 0,0 0,-1 0,1 0,0 0,0 0,0 0,-1 0,1 0,0 0,0 0,0 0,-1 0,1 0,0 0,0 0,0 0,0 0,-1 0,1 0,0 1,0-1,-11 13,-3 19,8 3,2 0,0 0,3 49,1-83,0 30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5.6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10,'0'-4,"0"-2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6.0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11,'7'177,"1"-204,21-49,-27 69,1 1,0 0,0 0,1 0,-1 1,1-1,0 1,1 0,0 0,-1 0,2 1,-1 0,0 0,8-4,-11 7,0 1,0-1,0 1,0 0,0 0,0 0,0 0,0 0,0 0,0 0,0 1,0-1,0 1,0-1,0 1,0 0,0 0,0 0,0 0,0 0,-1 0,1 0,-1 1,1-1,-1 1,1-1,-1 1,0 0,1-1,0 4,6 8,-1-1,0 1,6 20,-5-14,-3-8,20 36,-24-44,1-1,-1 0,1 0,0 0,0 0,0 0,0 0,0 0,0-1,1 1,-1-1,1 0,-1 1,1-1,-1 0,4 0,14-1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7.8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142 124,'0'-12,"1"1,-1 0,0 1,-1-1,-1 1,-3-15,5 23,-1 0,0 1,1-1,-1 0,0 0,0 1,0-1,0 1,0-1,0 1,-1-1,1 1,0 0,-1-1,1 1,-1 0,1 0,-1 0,0 0,1 1,-1-1,0 0,0 1,0-1,1 1,-1-1,0 1,0 0,0 0,0 0,0 0,0 0,1 0,-1 1,0-1,0 1,-2 0,-1 1,0 1,1-1,-1 1,1 0,-1 0,1 1,0-1,0 1,1 0,-1 0,1 0,0 1,0-1,0 1,1-1,-1 1,1 0,0 0,1 0,-1 0,1 1,0-1,0 6,0-5,0 0,1 0,0 0,0 0,0 0,1 0,0 0,0 0,3 9,-3-13,0 1,0 0,0 0,1-1,0 1,-1 0,1-1,0 0,0 1,0-1,0 0,1 0,-1 0,1 0,-1-1,1 1,-1-1,6 3,-5-3,-1-1,1 1,0 0,0-1,0 1,0-1,0 0,0 0,-1 0,1 0,0 0,0-1,0 1,0-1,0 0,-1 0,1 0,4-3,-2 1,-1 0,0 0,0-1,0 0,0 0,0 0,-1 0,0 0,4-7,3-7,-1-1,-1-1,11-37,-19 56,4 107,13 118,1-13,-18-199,0 0,-1-1,0 1,0 0,-2-1,1 0,-9 22,10-30,-1 0,1 0,-1 0,1 0,-1 0,0-1,0 1,-1-1,1 1,0-1,-1 0,0 0,1 0,-1 0,0-1,0 1,0-1,0 1,0-1,0 0,0 0,0-1,-1 1,1-1,0 1,0-1,-1 0,1 0,0 0,-1-1,-4-1,4 2,-1-1,0-1,1 1,-1-1,1 0,-1 0,1 0,0 0,0-1,0 0,0 0,0 0,1 0,-1 0,1-1,-5-7,4 5,1-1,0 1,0-1,0 0,1 0,0 0,0 0,1 0,0 0,0-11,1 4,1 0,0 0,1 0,0 0,1 0,1 1,0-1,1 1,0 0,1 0,10-15,2 4,0 1,2 2,1 0,0 0,2 2,32-21,-1 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38.6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76,'0'0,"0"-1,0 1,0 0,0-1,0 1,0 0,0-1,0 1,0 0,0-1,0 1,0 0,-1-1,1 1,0 0,0-1,0 1,0 0,-1-1,1 1,0 0,0 0,-1-1,1 1,0 0,0 0,-1-1,1 1,0 0,-1 0,1 0,0 0,-1-1,0 2,1-1,-1 0,1 0,-1 0,1 1,0-1,-1 0,1 0,-1 1,1-1,0 0,-1 1,1-1,-1 1,1-1,0 1,0-1,-1 0,1 1,0-1,0 1,0-1,-1 1,1-1,0 1,0-1,0 1,-4 18,0 0,2 0,-1 35,3-46,0-1,1 1,-1 0,2 0,-1 0,1 0,0-1,1 1,-1-1,2 0,7 14,-11-20,1 1,1-1,-1 0,0 1,0-1,0 0,1 0,-1 0,0 0,1 0,-1 0,1 0,-1-1,1 1,0 0,-1-1,1 1,0-1,-1 0,1 1,0-1,0 0,-1 0,4-1,1 0,-1-1,0 0,0 0,0-1,0 1,6-6,31-12,-41 19,1 1,0 0,0-1,0 1,0 0,1 0,-1 0,0 0,0 1,0-1,0 1,-1-1,1 1,0-1,0 1,0 0,0 0,-1 0,1 0,3 3,2 2,0-1,0 0,1 0,0 0,0-1,0 0,1 0,-1-1,17 4,-20-7,0 1,0-1,0 0,0 0,0-1,1 1,-1-1,0 0,0-1,0 1,-1-1,1 0,0 0,-1-1,1 1,-1-1,0 0,0 0,5-5,-4 3,0 0,-1-1,1 1,-1-1,-1 0,1-1,-1 1,0 0,0-1,-1 0,0 0,0 0,0 0,-1 0,0 0,-1 0,1 0,-1 0,-2-13,1 11,0 0,-1 0,0 1,-1-1,1 1,-2-1,1 1,-1 0,0 0,-1 0,0 1,0 0,-1-1,1 2,-12-10,-6-1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2.3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1,'0'0,"0"4,0 6,0 10,0 10,0 5,0 4,0 0,0-2,0-3,0-12,0-13,0-9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35.4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147 0,'-19'19,"4"-5,0 1,1 0,1 1,-15 24,25-36,1 0,0 0,0 1,0-1,0 1,1-1,-1 1,1 0,0 0,1-1,-1 1,1 0,0 0,0 0,1 0,0-1,-1 1,1 0,1 0,-1-1,1 1,0-1,0 1,3 4,-3-5,1 0,1-1,-1 1,0-1,1 1,-1-1,1 0,0 0,0 0,1-1,-1 0,0 1,1-2,-1 1,1 0,0-1,-1 0,1 0,0 0,0-1,0 1,0-1,0-1,0 1,-1 0,1-1,0 0,0 0,-1-1,1 0,0 1,4-4,-3 3,-1-1,0 1,1-1,-1 0,-1 0,1-1,0 0,-1 0,0 0,0 0,0 0,0-1,-1 0,1 0,-1 0,0 0,-1 0,1-1,-1 1,0-1,-1 0,0 1,1-1,-2 0,1 0,-1-10,-1 9,-1 0,0 0,0 0,-1 0,0 1,0-1,-1 1,1 0,-1 0,-1 0,1 0,-1 1,0 0,0 0,-1 0,1 1,-1 0,0 0,0 0,-1 0,1 1,-1 0,-7-1,10 2,-1 0,0 0,0 1,0 0,-1 0,1 0,0 1,0-1,0 1,0 1,-1-1,1 1,0 0,0 0,0 0,0 1,0-1,0 1,1 0,-1 1,0-1,1 1,0 0,0 0,0 1,0-1,0 1,1 0,-1 0,1 0,0 0,-3 6,5-8,0 0,0 0,0 0,0 0,0 0,1 0,-1 0,1 0,-1 0,1 0,0 0,0 0,0 1,0-1,0 0,1 0,-1 0,1 0,-1 0,1 0,0 0,-1 0,1 0,0 0,0 0,1 0,-1-1,0 1,1 0,-1-1,1 1,-1-1,1 1,0-1,-1 0,1 0,0 0,0 0,0 0,0 0,4 1,2 1,0-1,0 1,0-1,1-1,-1 0,1 0,-1 0,1-1,13-2,-13 0,1-1,-1 0,0-1,1 0,-2-1,10-5,-11 6,-1 0,1 0,1 0,-1 1,0 0,1 1,-1 0,1 0,10-1,-17 3,1 1,0-1,0 1,0-1,-1 1,1 0,0 0,-1 0,1 0,-1 0,1 0,-1 0,1 0,-1 1,0-1,0 1,1-1,-1 1,0-1,0 1,-1 0,1-1,0 1,0 0,-1 0,1-1,-1 1,0 0,1 0,-1 0,0 0,0 2,2 69,-3-64,0 15,0-38,3-39,1 38,0 0,1 1,1-1,8-19,-11 29,0 0,1 1,0-1,0 0,0 1,0 0,1 0,-1 0,1 0,0 0,0 1,1-1,-1 1,1 0,8-4,-12 7,0 0,0-1,0 1,1 0,-1-1,0 1,0 0,1 0,-1 0,0 0,0 0,1 0,-1 1,0-1,0 0,0 0,1 1,-1-1,0 1,0-1,0 1,0 0,0-1,0 1,0 0,1 1,0 1,0-1,0 1,0 0,0 0,-1 1,1-1,-1 0,0 0,1 6,2 9,-2 0,1 34,-3-44,0-4,1 9,-1 0,1-1,1 1,5 20,-6-32,-1 1,0-1,1 1,-1-1,1 1,0-1,-1 0,1 1,0-1,0 0,0 0,0 1,0-1,0 0,0 0,0 0,0 0,1 0,-1-1,0 1,0 0,1-1,-1 1,1 0,-1-1,1 0,-1 1,1-1,-1 0,1 0,-1 0,1 0,-1 0,1 0,-1 0,1 0,-1-1,1 1,-1-1,0 1,1-1,-1 1,1-1,-1 0,0 0,0 1,1-1,-1 0,0 0,1-2,28-28,-18 13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2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6,'4'-5,"1"4,-3 10,-4 8,0 10,0 13,0 12,0 3,1-5,1-19,-1-14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3.2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239 236,'0'0,"0"0,1 0,-1 0,0-1,0 1,1 0,-1 0,0 0,1 0,-1 0,0 0,0 0,1 0,-1 0,0 1,0-1,1 0,-1 0,0 0,0 0,1 0,-1 0,0 0,0 1,1-1,-1 0,0 0,0 0,0 1,1-1,-1 0,0 0,0 1,0-1,0 0,0 0,1 1,-1-1,0 0,0 0,0 1,0-1,0 0,0 0,0 1,0-1,0 0,0 1,0-1,0 0,0 0,0 1,-1-1,1 1,-1-1,1 1,0-1,-1 1,0-1,1 1,-1-1,1 1,-1-1,0 1,1-1,-1 0,0 0,1 1,-1-1,0 0,1 0,-1 0,0 0,0 1,1-1,-1 0,-1-1,-6 0,1-1,-1 0,1-1,0 1,0-2,0 1,0-1,0 0,1 0,-1-1,1 0,1 0,-8-7,-1-3,0-1,1 0,-18-31,26 39,2 0,-1 0,1-1,-4-15,8-6,-1 29,0 1,1-1,-1 0,0 0,1 1,-1-1,1 0,0 1,-1-1,1 0,-1 1,1-1,0 1,-1-1,1 1,0-1,0 1,0-1,-1 1,1 0,0 0,0-1,0 1,0 0,-1 0,1 0,1 0,0 0,0 0,0 1,-1-1,1 1,0 0,-1 0,1-1,0 1,-1 0,1 0,-1 0,1 1,-1-1,0 0,1 0,-1 1,0-1,0 1,0-1,0 1,0 0,0-1,-1 1,1 0,-1-1,1 1,-1 0,1 0,-1 0,0-1,0 1,0 2,1 5,0 1,0-1,-1 0,-1 0,-1 13,-2-8,-1 0,0 0,-1 0,-1 0,0-1,-1 0,0-1,-15 18,12-16,11-13,-1-1,0 1,1-1,-1 1,1-1,0 1,-1-1,1 1,-1-1,1 1,0 0,-1-1,1 1,0 0,0-1,0 1,-1 0,1-1,0 1,0 0,0-1,0 1,0 0,0 0,0-1,0 1,1 0,-1-1,0 1,0 0,1-1,-1 2,2-1,-1-1,1 1,-1-1,0 1,1-1,-1 0,1 1,-1-1,1 0,-1 0,1 0,-1 0,1 0,1-1,60-14,-60 14,-1 1,38-12,72-31,-87 29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3.7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4,'-9'68,"7"-59,0 0,0 1,1-1,1 0,-1 1,1-1,1 0,0 1,0-1,1 0,2 10,-3-17,0 0,0 0,-1 0,1 0,1 0,-1 0,0-1,0 1,1 0,-1-1,1 1,-1-1,1 1,0-1,0 0,-1 0,1 0,0 0,0 0,0 0,0 0,0 0,0-1,1 1,-1-1,0 0,0 0,4 0,3-1,0-1,0 0,-1-1,1 1,15-9,26-7,-48 17,1 0,0 1,-1-1,1 1,-1 0,1 0,-1 0,1 0,0 0,-1 1,1-1,-1 1,1 0,-1-1,3 2,1 2,-1-1,1 0,-1-1,1 0,0 0,0 0,0 0,9 0,-13-2,0 0,0 0,1-1,-1 1,0-1,0 1,0-1,0 0,0 0,0 0,0 0,0 0,0 0,0 0,0-1,0 1,-1-1,1 1,-1-1,1 0,-1 1,0-1,0 0,1 0,-1 0,1-4,1-2,0-1,0 1,-1 0,-1-1,1 0,-1 1,-1-1,0-17,0 22,0 0,0 0,-1 0,1 0,-1 0,0 1,0-1,-1 0,1 0,-1 1,1-1,-1 1,0 0,0-1,-1 1,1 0,-1 0,0 0,1 1,-1-1,-7-4,-4 4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4.1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12,0 9,0 8,0 1,0-11,0-12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4.4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1,'7'-1,"1"1,0 1,-1 0,1 0,-1 0,1 1,12 4,-18-5,-1 0,1 0,0 0,-1 0,1 1,-1-1,1 0,-1 1,0-1,1 1,-1-1,0 1,0 0,0 0,0-1,0 1,-1 0,1 0,-1 0,1 0,-1 0,1 0,-1 0,0 0,0 0,0 0,0 0,0 0,-1-1,1 1,-1 0,1 0,-1 0,-1 4,-1 1,-1 1,0-1,0 0,0 0,-1 0,0-1,0 1,0-1,-1 0,-10 8,7-7,1 1,0 0,-12 17,19-24,1-1,0 1,-1-1,1 0,0 1,0-1,-1 1,1-1,0 1,0-1,0 0,0 1,-1-1,1 1,0-1,0 1,0-1,0 1,0-1,0 1,0-1,0 1,1-1,-1 1,0-1,0 1,0-1,0 1,1-1,-1 0,0 1,1 0,16 4,28-8,-41 3,16-2,81-14,-72 7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4.8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10,1 5,-1 8,0 7,-2 0,-1-6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5.2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27,'0'-5,"0"-5,0 3,0 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5.6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1,'2'52,"-1"-27,-1 0,-1 0,-5 35,0-43,1-20,2-29,4 18,2-1,-1 1,2 0,0 0,9-21,-11 32,0-1,0 1,0 0,0 0,0 0,0 0,1 0,-1 0,1 0,0 1,6-5,-7 6,0 1,0-1,0 0,0 1,0-1,0 1,0 0,0 0,0 0,0 0,0 0,0 0,0 0,0 1,0-1,0 1,0-1,0 1,-1 0,1 0,0 0,0 0,-1 0,3 1,2 4,0 0,0 1,0-1,-1 1,0 0,0 1,-1-1,0 1,0 0,-1 0,3 9,5 9,-2-7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5.9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250 20,'-3'-2,"0"0,0 0,-1 0,1 0,-1 0,0 1,0-1,1 1,-1 0,0 0,0 1,-7-1,-49 2,50 1,1 0,0 1,0 0,0 0,0 1,0 0,1 1,-12 8,17-11,0-1,0 2,0-1,0 0,0 1,1-1,-1 1,1 0,0-1,0 1,0 1,0-1,0 0,1 0,-1 1,1-1,0 0,0 1,0-1,1 1,-1 0,1-1,0 1,0 6,1-8,-1 0,1 0,0 0,0 0,-1 0,1 0,0-1,1 1,-1 0,0-1,0 1,1-1,-1 1,1-1,-1 1,1-1,0 0,0 0,-1 0,1 0,0 0,0 0,0-1,0 1,0 0,0-1,0 0,0 1,0-1,0 0,0 0,0 0,0 0,0-1,0 1,4-1,1-1,-1 1,1-1,0-1,0 1,-1-1,0 0,1 0,-1-1,9-7,2-8,-15 15,0 1,1 0,-1 0,1 0,0 0,0 0,0 0,1 1,-1-1,0 1,8-3,-10 7,1 0,-1 0,1 0,-1 0,0 0,0 0,0 1,0-1,0 1,0-1,-1 0,1 1,-1-1,0 1,0-1,0 4,2 4,-2-6,1-1,0 1,1 0,-1-1,1 1,-1-1,1 1,0-1,0 0,1 0,-1 0,1 0,-1 0,1 0,0-1,0 1,0-1,0 0,1 0,-1 0,1 0,-1-1,1 0,-1 1,1-1,0 0,0-1,0 1,-1-1,1 1,0-1,0 0,0-1,0 1,-1-1,1 1,0-1,0-1,-1 1,6-3,11-5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7.9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58 146,'-13'-12,"7"7,1 0,0 0,0 0,0-1,1 0,-7-12,10 16,0 0,1 0,-1 0,1 0,0 0,0 0,-1 0,1 0,1 0,-1 0,0 0,0 0,1 0,-1 0,1 0,0 0,-1 0,1 0,0 1,0-1,0 0,1 0,-1 1,0-1,0 1,1-1,-1 1,1 0,0-1,1 0,2-2,0 1,-1 1,1-1,0 0,1 1,-1 0,0 0,0 1,1 0,-1 0,1 0,-1 0,1 1,0 0,-1 0,1 0,-1 1,1 0,-1 0,1 0,-1 1,0 0,0 0,1 0,-1 1,5 3,-5-4,0 1,0 0,0 1,-1-1,1 1,-1 0,0 0,0 1,0-1,-1 1,1 0,-1 0,0 0,-1 0,1 0,-1 1,0-1,0 1,-1 0,0-1,0 1,0 0,0 0,-1 10,-2-7,0-1,-1 0,0 0,0 0,-1 0,0 0,0-1,0 1,-1-1,-1 0,1-1,-1 1,0-1,0 0,-9 6,-10 7,-1-2,-48 26,74-43,0 0,0 0,1 0,-1 0,0 0,0 0,0 0,0 0,0 0,0 0,0 0,0 0,0 0,0 0,1 0,-1 0,0 0,0 0,0 1,0-1,0 0,0 0,0 0,0 0,0 0,0 0,0 0,0 0,0 0,0 0,0 1,0-1,0 0,0 0,0 0,0 0,0 0,0 0,0 0,0 0,0 1,0-1,0 0,24-2,54-9,-29 4,42-6,-60 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40.59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865 82,'-20'-1,"1"-1,0-1,0-1,-31-11,35 10,0 0,-1 1,0 1,1 0,-1 1,0 1,0 1,-18 1,5 4,0 2,1 1,0 1,0 1,1 2,-33 19,20-8,1 3,1 1,-42 40,65-53,2 1,0 0,1 1,0 0,1 1,1 0,1 1,1 0,0 0,1 1,1 0,1 0,-4 26,0 22,4 1,5 106,1-77,0-56,2 1,1-1,21 81,-19-98,2 0,0 0,2-1,1-1,0 1,2-2,30 40,-35-53,1 0,0 0,0-1,1 0,0 0,0-1,0-1,1 0,0 0,19 5,13 1,64 9,-91-17,47 6,0-2,0-2,1-4,-1-2,1-3,-1-3,105-25,-148 25,1-1,-1-1,-1-1,0-1,0 0,30-25,-17 9,-2 0,45-54,-58 58,-1 0,-1 0,-2-1,0-1,-1-1,-2 1,-1-2,-1 1,-1-1,5-38,-2-26,-4-165,-6 207,0 18,-1-1,-2 0,-1 1,-2-1,-1 1,-1 1,-13-32,14 46,-1 0,-1 0,0 1,-1 0,0 1,-1 0,-1 0,0 2,-1-1,0 1,-1 1,0 1,-1 0,-19-10,11 10,0 0,-1 1,0 2,0 0,-1 2,0 0,-26 0,-11 2,-106 9,149-4,0 1,0 1,1 1,0 1,-1 0,-31 17,-96 66,117-70,-2 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8.3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1,'4'0,"2"4,4 6,4 1,9 8,9 9,8 8,1 3,2-2,-5-2,-6-3,-8-11,-8-9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8.9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489 16,'0'-4,"-4"-2,-6 1,-5 5,-13 7,-15 11,-5 2,-11 11,0 0,2 4,1-1,11 0,12-12,13-13,9-8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9.4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90 6,'5'-4,"1"3,-5 5,-2 12,-6 6,-1 9,-4 8,-8 9,-6 7,7-8,10-14,16-19,11-11,15-6,10-3,7 0,0 1,-10 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49.8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9,0 9,0 10,0 4,0 15,0 8,0 7,0-2,0-15,0-16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51.3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29 196,'-4'49,"-1"-1,-14 55,42-184,-20 73,-1 0,2 0,-1 1,1-1,0 1,0 0,1 0,0 1,11-12,-16 18,1-1,0 1,0-1,0 1,-1-1,1 1,0 0,0-1,0 1,0 0,0 0,-1-1,1 1,0 0,0 0,0 0,0 0,0 0,0 0,0 0,0 1,0-1,-1 0,1 0,0 1,0-1,0 1,0-1,-1 1,1-1,0 1,0-1,-1 1,1-1,0 1,-1 0,1 0,-1-1,1 1,-1 0,1 0,-1-1,0 1,1 1,17 50,-12-31,-5-21,-1 0,0 0,1 0,-1 0,1 0,-1 0,0 0,1 0,-1 0,0 0,1 0,-1 0,0 0,1-1,-1 1,0 0,1 0,-1 0,0 0,0-1,1 1,-1 0,0 0,0-1,1 1,-1 0,0 0,0-1,1 1,-1 0,0-1,0 1,0 0,0-1,0 1,0 0,0-1,1 1,-1 0,0-1,0 1,0 0,0-1,0 1,-1-1,13-27,-8 18,-3 7,0 0,1 0,-1 0,1 0,0 0,0 1,0-1,0 1,0-1,0 1,1 0,-1 0,1 0,0 0,-1 0,1 1,0-1,0 1,0 0,0 0,5-1,-5 2,1 0,-1 0,0 0,1 1,-1-1,1 1,-1 0,1 0,-1 0,0 0,0 1,0 0,0-1,0 1,0 0,0 0,0 1,-1-1,5 6,2 2,-1 2,0-1,0 1,6 16,-10-19,1 0,0 0,0 0,1-1,0 1,1-1,-1-1,15 13,-20-19,0 0,1 0,-1 0,1-1,-1 1,1 0,-1-1,1 1,0-1,-1 1,1-1,0 0,-1 0,1 1,0-1,-1 0,1-1,0 1,0 0,-1 0,1-1,-1 1,4-2,-2 0,0 0,0 0,-1 0,1 0,-1-1,1 1,-1-1,0 1,0-1,0 0,2-4,0 0,-1 0,0 0,0 0,-1 0,0 0,0-1,-1 1,0-1,0 1,0-10,-1 15,0 0,0 0,-1 0,1 1,0-1,-1 0,1 0,-1 0,1 1,-1-1,0 0,0 0,0 1,0-1,0 1,0-1,0 1,0-1,-1 1,1 0,-1 0,1 0,-1 0,1 0,-1 0,1 0,-1 0,0 0,0 1,1-1,-1 1,-4-1,3 1,1 0,-1 1,0 0,0 0,0 0,0 0,1 0,-1 0,1 1,-1-1,1 1,-1 0,1-1,0 1,0 0,0 1,0-1,0 0,0 0,-1 4,0-1,0 1,0-1,1 1,0-1,0 1,0 0,1 0,0 0,0 6,1-11,0 0,0 1,0-1,0 0,0 0,0 0,0 1,1-1,-1 0,0 0,1 0,-1 0,1 0,-1 0,1 0,0 0,-1 0,1 0,0 0,1 1,0-1,-1-1,1 1,-1-1,1 1,-1-1,1 0,0 0,-1 1,1-1,0 0,-1-1,1 1,-1 0,1 0,0-1,-1 1,1-1,-1 1,4-2,19-10,-22 11,0-1,0 1,0 0,0 0,0 0,0 0,1 0,-1 0,0 1,0-1,1 1,-1 0,0-1,1 1,-1 0,0 0,1 0,-1 1,0-1,0 1,1-1,-1 1,0 0,0 0,0 0,0 0,0 0,0 0,0 0,0 1,0-1,0 1,2 3,-1-3,-1 1,1-1,0 1,0-1,0 0,1 0,-1 0,0-1,1 1,-1-1,1 1,-1-1,1-1,0 1,-1 0,1-1,0 0,0 0,-1 0,6 0,-6-2,0 1,1-1,-1 0,0 1,0-2,0 1,0 0,0 0,0-1,-1 0,1 1,-1-1,0 0,0 0,0-1,0 1,0 0,-1-1,1 1,-1-1,1-3,4-19,0 1,-2-1,-1 0,-1-1,-1 1,-1 0,-1 0,-2 0,-1 0,-8-32,12 58,0-1,0 1,0 0,0-1,0 1,0 0,0-1,0 1,0 0,0-1,0 1,0 0,0-1,0 1,0 0,0-1,-1 1,1 0,0 0,0-1,0 1,-1 0,1 0,0-1,0 1,0 0,-1 0,1-1,0 1,-1 0,1 0,0 0,0 0,-1 0,1-1,0 1,-1 0,1 0,0 0,-1 0,-6 15,-2 26,-4 152,11-130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51.9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32,'0'0,"1"0,-1 0,0 0,0 0,0 0,0 0,0 0,0 0,1 0,-1-1,0 1,0 0,0 0,0 0,0 0,0 0,0 0,0-1,0 1,0 0,0 0,0 0,0 0,0-1,0 1,1 0,-2 0,1 0,0 0,0 0,0-1,0 1,0 0,0 0,0 0,0 0,0-1,0 1,0 0,0 0,0 0,0 0,0 0,-1 0,1-1,0 1,0 0,0 0,0 0,0 0,0 0,-1 0,1 0,0 0,0 0,0 0,0 0,0 0,-1 0,1 0,0 0,0 0,-1 0,16-9,-4 7,1 0,-1 1,0 0,1 1,-1 1,0-1,1 2,-1 0,0 0,0 1,0 0,15 7,-19-8,-1 1,0 0,1 0,-1 1,-1-1,1 1,0 1,-1-1,0 1,0 0,0 0,-1 0,1 1,-1-1,-1 1,1 0,-1 0,0 1,0-1,-1 1,3 7,-5-11,1-1,-1 0,0 0,0 1,1-1,-1 0,-1 1,1-1,0 0,0 0,-1 1,0-1,1 0,-1 0,0 0,0 0,0 0,0 0,0 0,-1 0,1 0,-1 0,1 0,-1-1,0 1,1-1,-1 1,0-1,0 0,0 0,0 0,-4 2,4-3,0 0,0 0,0 0,0 0,0 0,0 0,0-1,0 1,0-1,0 0,0 1,0-1,1 0,-1 0,0 0,0 0,1 0,-1-1,1 1,-1 0,1-1,-1 1,1-1,0 1,0-1,0 0,0 0,0 1,0-1,0 0,1 0,-1 0,1 0,-1 0,1 0,-1-4,1 1,0-1,-1 0,2 1,-1-1,1 0,0 0,0 1,0-1,1 1,0-1,0 1,0 0,1 0,0 0,0 0,0 0,1 0,-1 1,1 0,6-6,-5 5,0 0,1 1,-1-1,1 1,0 0,0 1,0-1,1 1,-1 0,1 1,-1 0,1 0,0 0,0 1,0 0,9 0,-13 1,0 1,0-1,0 1,0 0,0 0,-1 0,1 1,0-1,0 1,-1-1,1 1,-1 0,0 0,1 0,-1 0,0 0,0 1,0-1,0 1,-1-1,1 1,-1 0,0-1,1 1,-1 0,0 0,-1 0,1 0,0 0,-1 0,0 6,2 15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52.2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27,'0'-5,"0"-5,0-1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52.6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26,'0'4,"4"6,15 10,12 10,11 4,5 1,-4-1,-10-7</inkml:trace>
  <inkml:trace contextRef="#ctx0" brushRef="#br0" timeOffset="1">230 0,'-5'0,"-4"5,-7 9,-8 12,-9 9,1 4,-3 3,5-1,7-2,8-9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55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98 178,'0'0,"0"0,0 0,0 0,0 0,0 0,0 1,0-1,0 0,0 0,0 0,0 0,-1 0,1 0,0 0,0 0,0 0,0 0,0 0,0 0,0 0,0 0,0 0,0 0,0 0,-1 1,1-1,0 0,0 0,0 0,0 0,0 0,0 0,0 0,0 0,0 0,-1 0,1-1,0 1,0 0,0 0,0 0,0 0,0 0,0 0,0 0,0 0,0 0,0 0,-1 0,1 0,0 0,0 0,0 0,0 0,0-1,0 1,0 0,0 0,0 0,0 0,0 0,0 0,0 0,0 0,0 0,0 0,0-1,0 1,-9 11,-8 15,3 6,1 0,2 1,1 1,-8 53,18-87,0 0,0 1,-1-1,1 0,0 1,0-1,0 0,0 1,0-1,0 0,0 1,0-1,-1 1,1-1,0 0,0 1,1-1,-1 0,0 1,0-1,0 0,0 1,0-1,0 1,0-1,1 0,-1 0,0 1,0-1,0 0,1 1,-1-1,0 0,0 0,1 1,-1-1,0 0,1 0,-1 0,1 1,13-12,21-33,-31 38,14-21,-12 18,0 0,0 0,0 0,2 1,-1 0,1 0,10-7,-17 14,0 1,0-1,0 1,1 0,-1-1,0 1,0 0,0 0,1 0,-1 0,0 0,0 0,0 0,1 0,-1 0,0 1,0-1,0 0,0 1,0-1,1 1,-1-1,0 1,0 0,0-1,0 1,-1 0,1 0,0 0,1 1,24 34,-23-30,23 47,-21-41,1 1,0-1,10 15,-16-27,1 1,-1 0,1 0,-1 0,1-1,-1 1,1 0,-1-1,1 1,0 0,0-1,-1 1,1-1,0 1,0-1,-1 1,1-1,0 1,0-1,0 0,0 0,0 1,0-1,-1 0,1 0,0 0,0 0,0 0,0 0,0 0,1-1,0 0,-1 0,1-1,-1 1,1 0,-1-1,0 1,0-1,0 0,0 1,0-1,0 0,0 0,1-3,2-8,0 0,-1-1,1-17,2-279,-6 289,-1-13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57.0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54,'-6'-43,"-3"32,8 12,0-1,0 0,1 1,-1-1,0 1,0-1,0 1,1-1,-1 1,0 0,1-1,-1 1,0 0,1 0,-1-1,1 1,-1 0,1 0,0 0,-1 1,-9 22,2 0,1 1,0 0,2 0,1 0,-2 50,3-33,-10 47,13-89,0 0,0 0,0 0,0 0,0 0,0 0,0 0,0 0,0 0,0 0,0 0,0 0,0 0,1 0,-1 0,0 0,0 0,0 0,0 0,0 0,0 0,0 0,0 0,0 0,0 0,0 0,0 0,1 0,-1 0,0 0,0 0,0 0,0 0,0 0,0 0,0 0,0 0,0 0,0 1,0-1,0 0,0 0,0 0,0 0,0 0,0 0,0 0,0 0,0 0,0 0,0 0,0 0,0 0,0 1,11-13,23-31,8-10,-20 28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44.34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668 71,'-1'1,"1"-1,0 1,-1 0,1-1,-1 1,1 0,-1-1,0 1,1 0,-1-1,1 1,-1-1,0 1,0-1,1 1,-1-1,0 0,0 1,0-1,1 0,-1 0,0 0,0 1,0-1,0 0,1 0,-1 0,0 0,0 0,0-1,0 1,-1 0,-39-4,29 2,-8 2,1 0,-1 2,1 0,0 1,-1 1,1 1,1 0,-1 2,1 0,-18 10,10-3,1 0,0 2,1 0,1 2,1 1,-23 24,27-20,0-1,2 2,1 0,1 1,1 1,1 0,1 1,2 0,-12 51,12-30,2-1,2 1,2 1,2-1,6 51,-3-81,0 0,2-1,0 0,1 0,1 0,0 0,1-1,1 0,1 0,0-1,1 0,0-1,1 0,1-1,0 0,1-1,0 0,1-1,20 13,167 97,-171-107,0 0,0-2,1-2,1 0,38 5,-31-9,0-2,0-2,0-2,0-1,-1-2,1-2,0-1,-1-2,-1-2,43-16,-59 16,0-1,0-1,-2-1,1-1,-1 0,-1-1,-1-2,0 1,-1-2,-1 0,-1-1,21-36,-21 30,-1-1,-1-1,-1 0,-1-1,-2 0,-1 0,-1-1,-1 0,1-55,-8 30,-3 0,-3 0,-2 0,-28-88,31 122,-2 0,0 0,-2 1,0 0,-1 1,-1 1,0 0,-2 0,-28-25,-12-5,-94-61,124 95,0 1,-1 1,0 1,-1 1,0 1,-54-8,65 13,6 2,0 0,0 0,0 1,0 1,0 0,0 0,0 1,0 0,0 1,-11 4,-16 8,-45 26,11-6,31-18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2:57.6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6,'0'-5,"0"4,0 6,-4 6,-2 10,1 6,1 11,-4 3,0 0,2-4,1-11,2-12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2.9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1 226,'6'-17,"-3"11,-2 11,-4 11,2 1,0 0,2 24,-1-39,0 0,0 1,1-1,-1 0,1 0,-1 1,1-1,0 0,0 0,0 0,0 0,0 0,1 0,-1 0,3 2,-3-3,0-1,1 1,-1-1,1 0,-1 1,0-1,1 0,-1 0,1 0,-1 0,1 0,-1 0,0 0,1 0,-1-1,1 1,-1 0,0-1,1 1,-1-1,0 0,1 1,-1-1,0 0,0 0,0 0,2-2,13-12,7-3,-22 18,0-1,0 1,0 0,0 0,0 0,1 0,-1 0,0 1,0-1,0 0,0 0,0 1,0-1,0 0,0 1,0-1,0 1,0 0,0-1,0 1,0 0,-1-1,1 1,0 0,0 0,-1 0,2 1,4 5,-1 0,1-1,-1 0,1 0,0-1,1 1,11 6,-16-11,-1 0,1-1,0 1,0 0,0-1,0 0,0 1,0-1,0 0,0 0,0 0,0 0,0-1,0 1,0 0,0-1,0 1,0-1,0 0,0 0,0 0,-1 0,1 0,0 0,-1 0,1-1,0 1,-1 0,0-1,1 1,-1-1,0 0,2-2,1-2,0 0,-1-1,1 0,-1 1,0-1,-1 0,0 0,0 0,0-1,-1 1,0 0,-1-14,3 20,-1 0,0 0,0 1,1 0,-1-1,0 1,0 0,1 0,-1 0,0 0,1 1,-1-1,0 1,0-1,1 1,2 1,14 2,-14-4,0 0,1 0,-1-1,0 0,1 0,-1 0,0 0,0-1,0 0,0 0,0 0,0 0,-1-1,1 0,-1 0,0 0,0-1,0 1,0-1,-1 0,1 0,-1-1,0 1,0 0,0-1,3-10,-2 7,-1 0,0 0,-1 0,0 0,0-1,-1 1,0-1,-1 1,1-1,-2 0,1 1,-1-1,-1 1,1-1,-7-15,-1 11,1 19,-1 24,1 41,4 0,6 83,-2-143,1-26,2 0,0 0,1 1,0-1,1 1,0 0,15-25,-20 38,1 0,0 1,-1-1,1 0,0 0,0 1,0-1,0 0,0 1,0-1,0 1,0-1,0 1,0-1,0 1,0 0,0 0,0-1,0 1,1 0,-1 0,0 0,0 0,0 0,0 1,0-1,2 1,-1 0,1 0,0 1,-1-1,1 1,0 0,-1 0,0 0,1 0,-1 0,2 3,6 8,-1 0,14 28,-20-36,2 6,0-2,0 1,1 0,0-1,0 0,8 8,-13-15,0-1,0 0,1 0,-1 0,0 0,1 0,-1 0,0 0,1 0,-1-1,1 1,-1 0,1-1,-1 0,1 1,0-1,-1 0,1 0,0 1,-1-1,1 0,-1-1,1 1,0 0,-1 0,1-1,-1 1,1-1,0 0,-1 1,0-1,1 0,-1 0,1 0,-1 0,0 0,0 0,1 0,-1 0,0 0,1-3,4-3,-1-1,0 0,0 0,-1-1,0 1,-1-1,1 0,-2 0,1 0,-1 0,-1-1,0 1,0 0,-1-17,0 25,0 1,0-1,0 1,0-1,0 1,0-1,0 1,0-1,0 1,0-1,0 1,-1-1,1 1,0-1,0 1,0-1,-1 1,1-1,0 1,-1 0,1-1,0 1,-1 0,1-1,-1 1,1 0,0-1,-1 1,1 0,-1 0,1-1,-2 1,-12 10,-8 26,19-30,1 0,0 1,1-1,0 0,0 1,0-1,0 1,1-1,0 1,1-1,-1 1,1-1,2 7,-2-10,-1-1,1 0,0 0,0 1,0-1,0 0,0 0,1 0,-1 0,1-1,-1 1,1 0,0 0,-1-1,1 1,0-1,0 0,0 0,0 1,0-1,0 0,1-1,-1 1,0 0,0-1,1 1,-1-1,0 0,1 1,-1-1,1 0,-1-1,0 1,1 0,-1-1,0 1,0-1,5-1,1-2,0 0,0 0,-1-1,1 0,-1 0,0-1,0 1,-1-2,0 1,0-1,-1 0,1 0,-1 0,-1-1,1 0,-1 0,-1 0,0 0,0 0,0-1,1-9,-4 19,1 0,0 0,-1 0,1-1,0 1,0 0,0 0,0-1,0 1,0 0,0-1,0 1,0-1,0 0,0 1,0-1,0 0,0 1,0-1,0 0,0 0,1 0,-1 0,0 0,1 0,0-1,0 1,0 0,0 0,0 0,-1 0,1 1,0-1,0 0,0 1,-1-1,1 1,0 0,-1-1,1 1,0 0,-1 0,1 0,-1 0,1 1,-1-1,0 0,0 1,1-1,-1 0,0 1,0 0,0-1,1 4,-11 46,6-44,1 0,1 0,-1 0,1 0,0 0,1 13,0-18,0 0,1-1,0 1,-1 0,1 0,0 0,0 0,0-1,0 1,0 0,0-1,0 1,1-1,-1 1,0-1,1 0,-1 1,1-1,0 0,-1 0,1 0,0 0,0-1,0 1,0 0,-1-1,1 1,0-1,3 0,-1 1,0 0,0-1,0 0,0 0,-1 0,1-1,0 1,0-1,0 0,0 0,-1 0,1-1,-1 1,1-1,-1 0,5-3,-2 1,1-1,-1-1,0 0,0 0,0 0,-1 0,7-12,-7 11,0-1,-1 1,0-1,-1 0,0 1,0-1,-1-1,0 1,0 0,-1-1,0 1,0-1,-1 1,0-1,-3-16,3 24,0 0,0 0,0 0,0 1,0-1,0 0,0 0,-1 0,1 0,0 0,-1 0,1 1,-1-1,1 0,-1 0,1 1,-1-1,1 0,-1 1,0-1,1 0,-1 1,0-1,0 1,0-1,1 1,-1 0,0-1,0 1,0 0,0-1,0 1,1 0,-1 0,0 0,0 0,0 0,0 0,0 0,0 0,0 0,0 0,0 1,1-1,-1 0,0 1,0-1,0 0,0 1,1-1,-1 1,-1 1,-1 0,0 1,0 1,0-1,0 0,0 1,1-1,0 1,0 0,0 0,-2 4,2-3,1-1,-1 1,1-1,0 1,0-1,1 1,-1 0,1-1,0 1,0 0,1 0,0-1,-1 1,1-1,1 1,-1 0,1-1,0 0,0 1,0-1,0 0,1 0,-1 0,1-1,0 1,0-1,1 1,-1-1,1 0,0 0,0-1,0 1,0-1,0 0,0 0,0 0,1 0,-1-1,1 0,7 2,16-3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3.4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0,'0'5,"0"9,0 8,0 3,0 3,0 0,4 0,6 0,5-6,5-6,3-9,-2-7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3.7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31,'-4'0,"-1"-5,-5-1,0-3,1-2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4.3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67,'0'24,"-6"198,9-230,0 0,0 0,1 0,0 0,8-11,-1-1,26-39,-28 45,0 1,0-2,-1 1,-1-1,-1 0,0 0,0-1,2-18,-8 13,0 21,0 0,0 0,0 0,-1 0,1-1,0 1,0 0,0 0,0 0,0 0,0 0,0-1,-1 1,1 0,0 0,0 0,0 0,0 0,0 0,-1 0,1 0,0 0,0 0,0 0,0-1,-1 1,1 0,0 0,0 0,0 0,0 0,-1 0,1 0,0 1,0-1,0 0,-1 0,1 0,0 0,0 0,0 0,0 0,0 0,-1 0,1 0,0 1,0-1,-2 2,0 0,0 1,0-1,0 1,0 0,1-1,-1 1,1 0,-2 5,2-5,-21 66,21-65,0 0,0 0,1 0,-1 1,1-1,0 0,0 0,0 1,1-1,-1 0,1 0,0 0,0 0,2 5,-1-7,0 0,0 0,1 0,-1 0,0 0,1 0,-1-1,1 1,-1-1,1 0,0 0,3 1,24 14,-13 3,22 19,-37-38,-1 1,0 0,0 0,1-1,-1 1,1-1,-1 1,0-1,1 1,-1-1,1 0,-1 0,1 0,-1 1,1-2,-1 1,1 0,-1 0,1 0,-1-1,0 1,1-1,-1 1,1-1,-1 1,0-1,0 0,1 0,-1 0,2-1,8-10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5.8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29,'11'12,"0"-1,-2 1,1 1,9 17,-18-28,1 0,-1 1,0-1,0 0,0 1,0-1,0 1,0-1,0 1,-1 0,0-1,1 1,-1 0,0 0,0-1,-1 1,1 0,0-1,-1 1,0-1,0 1,1 0,-1-1,-1 0,1 1,0-1,-1 0,1 1,-1-1,0 0,1 0,-5 3,6-4,-1-1,1 1,-1-1,1 1,0-1,-1 1,1-1,-1 1,0-1,1 0,-1 1,1-1,-1 0,0 1,1-1,-1 0,1 0,-1 1,0-1,1 0,-1 0,0 0,1 0,-1 0,0 0,0 0,1 0,-1 0,0-1,1 1,-1 0,1 0,-1-1,0 1,1 0,-1-1,1 1,-1 0,1-1,-1 1,1-1,-1 1,1-1,-1 1,1-1,-1 1,1-1,0 1,-1-2,0 0,1 0,-1-1,1 1,0 0,0 0,0 0,0 0,0 0,0-1,1 1,-1 0,1 0,-1 0,3-4,1-1,1-1,0 1,1 1,-1-1,1 1,1 0,-1 0,1 1,0-1,0 2,10-6,-15 8,0 1,0 0,0 0,0 0,1 0,-1 0,0 0,1 0,-1 1,1-1,-1 1,1 0,-1 0,1 0,-1 0,1 0,-1 0,0 1,1-1,-1 1,1 0,-1 0,0 0,1 0,-1 0,0 0,0 0,0 1,0-1,0 1,0-1,-1 1,1 0,0 0,-1 0,1 0,-1 0,0 0,0 0,1 1,-2-1,2 3,7 24,-7-19,1-1,0 0,0 0,1 0,7 12,-10-19,1-1,-1 1,0 0,1-1,-1 0,0 1,1-1,0 0,-1 0,1 0,0 0,0 0,0 0,-1 0,1 0,0-1,0 1,0-1,0 0,0 1,0-1,0 0,0 0,0 0,0 0,0-1,0 1,0-1,0 1,0-1,2-1,0 1,-1 0,-1 0,1-1,0 1,0-1,0 0,-1 0,1 0,-1 0,0 0,1 0,-1-1,0 1,0-1,-1 0,1 1,0-1,-1 0,0 0,0 0,0 0,1-4,-1 2,0 0,-1-1,1 0,-1 1,-1-1,1 1,-1-1,0 1,0 0,-1-1,1 1,-4-7,3 8,0-1,0 0,-1 1,0 0,0 0,0-1,0 2,-1-1,1 0,-1 1,0-1,-8-4,9 7,1-1,-1 1,1 0,-1 0,0 1,0-1,1 0,-1 1,0 0,0 0,1 0,-1 0,0 0,0 0,0 1,1-1,-1 1,0 0,1 0,-1 0,1 0,-1 0,1 0,-4 3,5-4,0 1,0-1,0 0,0 1,0-1,0 1,0-1,0 1,1 0,-1-1,0 1,0 0,0 0,1 0,-1 0,1-1,-1 1,0 0,1 0,-1 0,1 0,0 0,-1 0,1 0,0 0,0 1,0-1,-1 0,1 0,0 0,0 0,1 0,-1 0,0 0,0 0,0 0,1 0,-1 0,1 0,-1 0,1 0,-1 0,1 0,-1 0,1 0,0 0,-1 0,1-1,1 2,2 1,-1-1,1 0,0 0,0 0,0 0,0 0,0-1,0 0,0 0,1 0,7 1,-2-3,0 0,0 0,-1 0,1-1,-1-1,1 1,-1-2,0 1,0-1,0-1,-1 1,11-9,7-2,-25 15,-1-1,1 1,-1 0,1 0,-1 0,1 0,0 0,-1-1,1 1,-1 0,1 0,-1 1,1-1,0 0,-1 0,1 0,-1 0,1 0,-1 1,1-1,-1 0,1 0,-1 1,1-1,-1 0,1 1,-1-1,1 1,-1-1,0 0,1 1,-1-1,0 1,1-1,-1 1,0-1,0 1,0 0,1-1,-1 1,0-1,0 1,0-1,0 1,0-1,0 1,0 0,0 0,3 38,-3-31,0-5,1-1,-1 1,0 0,1-1,0 1,-1 0,1-1,0 1,0-1,2 4,-2-6,-1 1,0-1,1 1,-1-1,1 0,-1 1,1-1,-1 1,1-1,-1 0,1 1,0-1,-1 0,1 0,-1 0,1 1,0-1,-1 0,1 0,0 0,-1 0,1 0,0 0,-1 0,1 0,0-1,4-1,0 0,0-1,0 0,-1 0,1 0,-1 0,7-8,18-11,-28 21,0 1,-1 0,1 0,0 0,-1 0,1 0,0 0,0 0,-1 0,1 0,0 0,-1 0,1 0,0 1,0-1,-1 0,1 0,-1 1,1-1,0 1,-1-1,1 0,-1 1,1-1,-1 1,1-1,-1 1,1 0,-1-1,1 1,-1-1,0 1,1 0,-1 0,15 34,-4-10,-9-22,1 0,-1-1,0 1,1-1,0 1,0-1,0 0,-1 0,2 0,-1 0,0-1,0 1,1-1,-1 0,0 0,1 0,0 0,-1 0,1-1,-1 0,1 0,-1 0,1 0,0 0,-1-1,1 0,-1 1,1-1,-1-1,1 1,-1 0,0-1,0 0,0 1,0-1,4-4,-2 3,0-1,-1 1,1-1,-1-1,0 1,0 0,-1-1,1 0,-1 0,0 0,0 0,-1-1,1 1,-1 0,0-1,-1 0,1 0,-1 1,-1-1,1 0,-1 0,0-6,-1 9,1 1,-1-1,0 1,0-1,0 1,-1-1,1 1,-1 0,1 0,-1 0,0 0,0 0,1 0,-2 0,1 0,0 1,0-1,0 1,-1 0,1-1,-1 1,1 0,-1 0,1 1,-1-1,1 1,-1-1,0 1,1 0,-1 0,0 0,-4 0,3 0,1 0,0 1,0-1,0 0,0 1,0 0,0 0,0 0,0 0,0 0,0 0,0 1,1-1,-1 1,1 0,-1 0,1 0,0 0,-1 0,1 1,0-1,1 1,-1-1,0 1,1 0,-1 0,-1 5,3-6,0 0,0 0,0-1,0 1,0 0,1 0,-1-1,0 1,1 0,0-1,-1 1,1 0,0-1,0 1,0-1,0 1,0-1,0 0,0 1,1-1,-1 0,0 0,1 0,-1 0,1 0,-1 0,1 0,-1 0,1-1,0 1,-1-1,3 1,2 1,1 0,-1 0,1-1,-1 0,1-1,0 1,9-1,5-4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6.2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0,'0'4,"0"7,0 4,0 14,0 10,0 7,0 0,0-11,0-13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6.5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11,'0'-4,"0"-2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6.9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123 21,'0'-1,"-1"0,1-1,-1 1,0 0,0 0,1 0,-1 0,0 0,0 0,0 0,0 0,0 0,-1 0,1 0,0 0,0 1,-1-1,1 1,0-1,-1 1,1-1,0 1,-1 0,1 0,0-1,-1 1,1 0,-1 0,-2 1,-43 0,45 0,0-1,0 0,-1 1,1-1,0 1,0 0,0 0,0 0,0 0,0 0,0 0,0 0,1 1,-1-1,0 1,1-1,-1 1,1 0,-2 2,2-2,1-1,0 0,1 1,-1-1,0 0,0 1,0-1,1 0,-1 1,1-1,-1 0,1 0,-1 1,1-1,0 0,0 0,0 0,-1 0,1 0,0 0,0 0,0 0,1 0,-1-1,0 1,0 0,0-1,0 1,1-1,-1 1,0-1,3 1,33 14,-24-10,0 0,-1 0,21 14,-29-17,-1 1,0-1,0 1,-1-1,1 1,-1 0,1 0,-1 0,0 1,0-1,0 1,0-1,-1 1,1-1,-1 1,0 0,1 7,-2-9,0-1,1 1,-1 0,0 0,0-1,0 1,-1 0,1-1,0 1,-1 0,1-1,-1 1,0-1,1 1,-1-1,0 1,0-1,0 1,0-1,0 0,0 1,0-1,0 0,-1 0,1 0,0 0,-1 0,1 0,-1 0,1-1,-1 1,0 0,1-1,-1 1,1-1,-1 0,0 1,0-1,1 0,-1 0,-2-1,-2 1,1 0,-1 0,0-1,1 0,-1 0,1 0,-1-1,1 0,0 0,0 0,-8-6,-10-11,4-1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07.2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1,'0'4,"-4"6,-11 10,-15 10,-11 13,-3 8,2-5,7-6,11-9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47.4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1,'-1'8,"1"0,0 0,1 0,0 0,0 0,1 0,0 0,1-1,-1 1,1 0,1-1,-1 0,1 0,1 0,-1 0,1-1,0 0,1 0,-1 0,14 10,51 37,129 74,-21-16,117 93,-273-188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16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69,'0'-1,"0"1,1-1,-1 0,0 1,0-1,0 1,0-1,0 1,1-1,-1 1,0-1,0 0,-1 1,1-1,0 1,0-1,0 1,0-1,0 1,-1-1,1 1,0-1,0 1,-1-1,1 1,0-1,-1 1,1-1,0 1,-1 0,1-1,-1 1,1 0,-1-1,1 1,-1 0,0-1,-14 19,-11 35,21-39,1 1,0 0,2 0,-1 1,1 16,2-29,0 0,0 0,0 0,1 0,-1 0,1 0,-1 0,1 0,0 0,1-1,-1 1,0 0,1 0,2 2,-3-3,1-1,-1 0,1 0,0 0,-1 0,1 0,0-1,0 1,0 0,0-1,-1 1,1-1,0 0,0 0,0 0,0 0,0 0,0 0,0 0,0 0,0-1,0 1,0-1,-1 0,3 0,3-2,0 0,0-1,0 0,-1 0,0 0,0-1,0 0,0 0,5-6,11-10,-21 21,-1-1,1 1,0-1,0 1,0-1,0 1,-1 0,1-1,0 1,0 0,0 0,0 0,0 0,0 0,0-1,0 2,0-1,0 0,0 0,0 0,0 0,0 1,0-1,-1 0,1 1,0-1,0 1,0-1,0 1,-1-1,3 2,24 27,-13-13,-11-14,-1 1,1-1,0 0,0 0,0 0,0 0,0-1,0 1,1-1,-1 0,0 0,1 0,-1 0,1 0,-1-1,1 0,0 1,-1-1,1-1,-1 1,1 0,-1-1,1 0,-1 0,1 0,-1 0,5-3,-3 1,-1 0,0 0,1-1,-2 1,1-1,0 0,-1 0,1-1,-1 1,0-1,-1 1,1-1,-1 0,0 0,0 0,-1 0,3-9,-3 6,0 0,0 0,0 0,-1 0,0 0,0 0,-1 1,0-1,-1 0,0 0,0 1,-1-1,1 1,-2-1,1 1,-1 0,0 1,0-1,-1 1,0-1,-9-7,-7-3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16.9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10,0 5,0 8,4 2,6-4,6-9,3-6,13-16,0-8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17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11,'-4'0,"-2"-5,1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17.6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1,'5'0,"9"0,16 0,7 0,6 4,0-2,1-2,-2-2,-5 1,-8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17.9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0,'0'5,"0"5,-4 9,-1 15,-1 7,2 8,1 0,1-8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24.1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0 604,'0'0,"1"1,-1 0,0-1,1 1,-1 0,1-1,-1 1,1-1,-1 1,1-1,-1 1,1-1,0 1,-1-1,1 0,0 1,-1-1,1 0,0 1,-1-1,1 0,0 0,0 0,-1 0,1 0,0 0,0 0,-1 0,1 0,0 0,0 0,-1 0,1 0,0-1,0 1,-1 0,1-1,0 1,-1 0,2-2,32-11,-18 4,-1 0,-1-1,0-1,0 0,-1-1,-1 0,0-1,-1-1,0 0,-1 0,0-1,-1 0,13-32,-15 27,0 1,-2-1,0 0,-1 0,-1 0,-1-1,-1 1,-1-1,0 1,-2-1,-7-35,4 30,3 15,0-1,-1 1,0-1,-1 1,-7-14,11 25,0-1,0 1,0 0,0 0,0-1,0 1,0 0,0 0,-1 0,1-1,0 1,0 0,0 0,0 0,-1 0,1-1,0 1,0 0,0 0,-1 0,1 0,0 0,0 0,-1-1,1 1,0 0,0 0,0 0,-1 0,1 0,0 0,0 0,-1 0,1 0,0 0,0 0,-1 0,1 0,0 1,0-1,-1 0,1 0,0 0,-1 0,-6 14,-2 22,-2 94,10 198,4-180,-3-189,10-65,-8 92,0 0,1 0,0 1,2-1,-1 1,1 0,1 0,0 1,1-1,14-17,-20 28,0 1,0 0,0-1,0 1,0 0,0 0,1 0,-1 0,0 0,1 0,-1 0,1 0,-1 0,1 1,0-1,-1 1,1-1,-1 1,1 0,0-1,-1 1,1 0,0 0,0 0,-1 0,1 1,0-1,-1 0,1 1,-1-1,1 1,0 0,-1-1,1 1,-1 0,0 0,1 0,-1 0,1 0,-1 0,0 0,0 0,0 1,0-1,0 1,1 1,3 5,0 0,0 1,-1-1,-1 1,1 0,3 18,6 51,-9-45,13 45,-17-76,1 0,-1 0,1 0,0 0,-1 0,1 0,0 0,1-1,-1 1,0 0,0-1,1 1,-1 0,1-1,-1 0,1 1,0-1,-1 0,5 2,-5-3,1 0,0 1,-1-1,1 0,0 0,-1 0,1-1,0 1,-1 0,1-1,0 1,-1-1,1 1,-1-1,1 0,-1 1,1-1,-1 0,1 0,-1 0,0 0,1-1,0-1,14-14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24.4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1,'4'0,"11"0,15 0,11 0,7 0,0 0,-3 0,-11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24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10,'9'0,"11"4,11-3,4-1,1-1,-1 0,-7-5,-8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35.8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62,'-24'88,"-2"78,21-123,-1 1,-2-1,-15 46,28-98,1 0,1 0,0 1,0-1,1 1,12-10,-8 7,1 0,-2-1,0 0,0-1,-1-1,-1 0,12-23,-15 20,-6 13,1 1,0-1,0 1,0 0,1-1,-1 1,1 0,0 0,0 0,3-4,-4 8,0 0,0-1,-1 1,1 0,0-1,0 1,-1 0,1 0,0 0,-1 0,1 0,-1 0,1 0,-1 0,1 0,-1 0,0 0,0 0,1 0,-1 1,11 33,-10-31,4 16,1 0,1-1,1 0,1 0,0 0,1-1,15 19,-24-36,-1 0,1 0,0 0,0 0,-1 0,1-1,0 1,0 0,0-1,0 1,0 0,0-1,0 1,0-1,0 1,0-1,0 0,0 1,0-1,0 0,0 0,0 0,0 0,1 0,-1 0,0 0,0 0,1-1,0 0,0 0,0 0,-1-1,1 1,-1 0,1-1,-1 1,1-1,-1 0,0 0,0 1,0-1,2-4,2-6,-1 0,0 0,4-23,1-35,-3 0,-6-136,0 202,0-4,0 1,-1-1,0 0,0 1,-1-1,0 1,0 0,-4-10,1 14,2 8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36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71,'0'-5,"0"-5,0-6,0-4,0 6,0 9,0 14,0 10,0 11,0 8,-4-2,-1-2,-1-4,2 3,1-1,1-9,1-14,1-8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1.3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130 91,'3'0,"-1"0,1 0,-1-1,0 1,1 0,-1-1,0 0,1 1,-1-1,0 0,0 0,1 0,-1-1,0 1,0 0,-1-1,1 1,0-1,0 0,-1 0,1 1,-1-1,1 0,-1 0,0 0,0-1,0 1,0 0,0 0,0-4,0 4,-1 0,0 1,0-1,-1 0,1 0,0 0,0 1,-1-1,1 0,-1 1,0-1,1 0,-1 1,0-1,0 1,0-1,0 1,0-1,-1 1,1 0,0-1,0 1,-1 0,1 0,-1 0,1 0,-1 0,0 1,1-1,-1 0,0 1,1-1,-1 1,0 0,0-1,0 1,1 0,-1 0,0 0,-3 1,-1-1,1 1,-1 0,0 0,1 0,0 1,-1-1,1 2,0-1,0 0,0 1,0 0,0 0,1 0,-1 1,1 0,0 0,0 0,0 0,1 0,0 1,-1 0,-2 6,2-4,0 0,0 1,1 0,0-1,0 1,1 0,0 0,1 0,0 0,0 1,0-1,1 0,0 1,3 15,-3-22,1-1,-1 1,0 0,1 0,-1-1,1 1,0 0,-1-1,1 1,0-1,0 1,0-1,0 1,0-1,1 1,-1-1,0 0,1 0,-1 0,0 0,1 0,-1 0,1 0,0 0,-1 0,1-1,0 1,0-1,-1 1,1-1,0 0,0 0,-1 1,1-1,0 0,0-1,0 1,-1 0,1-1,0 1,0-1,2 0,1-1,0-1,0 1,0-1,0 0,0-1,0 1,-1-1,0 0,0 0,0 0,0-1,5-7,-4 2,-1 0,0 0,0 0,4-20,-1 4,-7 25,0 1,0-1,0 1,0-1,0 1,0-1,0 1,0-1,0 1,0-1,1 1,-1-1,0 1,0 0,1-1,-1 1,0-1,0 1,1-1,-1 1,1 0,-1-1,0 1,1 0,-1 0,1-1,-1 1,1 0,-1 0,1-1,-1 1,1 0,-1 0,1 0,-1 0,1 0,-1 0,1 0,-1 0,1 0,-1 0,1 0,-1 0,1 0,-1 0,1 1,-1-1,1 0,-1 0,0 1,1-1,-1 0,1 0,-1 1,0-1,1 0,-1 1,1-1,-1 1,0-1,0 1,1-1,-1 0,0 1,0-1,1 1,-1-1,0 1,22 38,-21-35,40 86,-33-73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48.68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1,'-1'0,"1"0,-1 0,1 0,-1 0,1 0,-1 0,1 0,0 0,-1 0,1 0,-1 1,1-1,-1 0,1 0,0 1,-1-1,1 0,0 0,-1 1,1-1,0 0,-1 1,1-1,0 1,-1-1,1 0,0 1,0-1,0 1,0-1,-1 1,1-1,0 0,0 1,0-1,0 1,0-1,0 1,0-1,0 1,0-1,0 1,0-1,1 1,-1-1,0 0,0 1,0-1,1 1,-1-1,0 0,0 1,1-1,-1 1,0-1,1 0,-1 1,0-1,1 0,20 26,3-7,1-1,1-1,1-2,45 21,121 36,-169-64,80 26,-50-18,-1 2,-1 3,96 52,-127-60,1-1,1 0,-1-2,35 11,-40-17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37.4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0,'0'4,"4"6,10 6,8 8,8 9,3 4,5-1,-4-2,-4-7,-7-3,-7-11,-7-6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37.7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206 7,'0'-5,"0"4,-5 5,-9 16,-7 8,-4 8,-3 7,5 0,0-2,6-5,0-8,3-4,5-3,3-8,2-7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38.8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1,'0'4,"9"2,15 0,9-2,10-1,4-1,1-1,-2 0,-5-1,-6-5,-8-1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39.3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0,'0'4,"0"11,-4 10,-1 7,-1 9,2 4,1-3,1 0,1 2,1-2,0-12,0-17,0-9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0.0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1,'1'391,"0"-410,1 1,0-1,2 0,0 1,11-29,-14 44,0-1,1 1,0 0,-1 0,1 0,1 0,-1 0,0 0,1 0,-1 0,1 1,0 0,0-1,0 1,0 0,0 0,0 1,1-1,-1 1,0-1,1 1,-1 0,1 0,0 1,-1-1,1 1,0 0,-1 0,1 0,0 0,-1 1,1-1,0 1,-1 0,5 2,-2-1,0 1,0-1,0 2,0-1,0 1,-1-1,1 2,-1-1,0 0,-1 1,1 0,-1 0,0 1,0-1,0 1,-1 0,0 0,0 0,3 12,-4-14,-1 0,0 0,0 0,0 1,-1-1,1 1,-1-1,0 0,-1 1,1-1,-1 0,1 1,-1-1,-1 0,1 1,0-1,-1 0,0 0,0 0,0-1,-1 1,1 0,-1-1,0 0,0 1,0-1,0 0,-1-1,1 1,-8 4,3-3,-1 0,1-1,-1 0,0-1,0 0,0 0,0-1,0 0,0 0,0-1,0-1,-17-2,-12-5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0.5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2,'13'0,"-10"-1,-1 1,0 0,0 0,1 0,-1 0,0 1,0-1,1 0,-1 1,0 0,0 0,0-1,0 1,0 0,0 1,0-1,0 0,2 2,7 6,1 1,-2 1,1-1,-2 1,1 1,-2 0,1 0,-2 1,1 0,-2 0,0 1,-1 0,0 0,-1 0,0 1,-1-1,-1 1,0 0,-1 0,-1-1,0 1,-1 0,-1 0,0 0,-1-1,-1 1,0-1,-1 0,0 0,-1-1,-1 1,0-1,-1-1,0 1,-13 14,7-11,-1-1,0-1,-1 0,-32 21,22-21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26.5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285 102,'0'-4,"0"0,0-1,0 1,-1 0,1 0,-1 0,0 0,0 0,-1 1,1-1,-1 0,0 0,1 1,-2-1,1 1,0 0,-6-6,3 5,1 1,-1 0,0 1,0-1,0 1,0 0,0 0,-1 1,1 0,0 0,-1 0,1 0,-7 1,-1-1,1 0,-1 1,0 1,0 0,0 1,1 0,-1 1,1 1,-1 0,-20 10,31-13,1-1,0 1,0 0,0 0,-1 0,1 0,0 0,0 0,0 0,0 0,1 0,-1 0,0 0,0 1,1-1,-1 0,1 0,-1 1,1-1,-1 1,1-1,0 0,0 1,0-1,0 1,0-1,0 0,0 1,0-1,0 1,1-1,-1 0,0 1,1-1,-1 1,1-1,0 0,0 0,-1 0,1 1,1 0,4 6,0-1,1 0,-1-1,1 1,9 5,55 33,-58-39,1 2,-1 0,0 0,-1 1,0 1,0 0,-1 0,-1 1,11 15,-20-26,0 1,0 0,-1 0,1 0,-1 1,1-1,-1 0,1 0,-1 0,0 0,0 0,1 1,-1-1,0 0,0 0,0 0,0 0,-1 1,1-1,0 0,0 0,-1 0,1 0,0 1,-1-1,1 0,-2 1,0 0,1-1,-1 1,0-1,0 0,0 0,0 0,0 0,0 0,0 0,-1 0,1-1,0 1,-3 0,-4 0,0 0,0-1,0 0,0 0,0-1,-13-2,11-1,0 1,0-2,1 1,-1-1,1-1,0 0,1-1,-13-10,3-1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27.6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134 93,'2'-2,"0"0,-1 0,1 0,0 0,-1 0,0 0,1-1,-1 1,0-1,0 1,0-1,-1 1,1-1,0 1,-1-1,0 0,0 1,0-1,0 0,0 1,0-1,-1 0,1 1,-2-3,2 3,-1 1,0-1,1 1,-1-1,0 1,0-1,0 1,0 0,-1 0,1-1,0 1,0 0,-1 0,1 0,-1 0,1 1,-1-1,1 0,-1 1,1-1,-1 1,0-1,1 1,-1 0,0-1,1 1,-1 0,0 0,1 0,-1 1,0-1,1 0,-1 1,0-1,1 1,-1-1,-2 2,-3 2,0 0,0 0,0 0,1 1,-1 0,1 0,1 1,-1-1,1 1,-8 12,11-16,0 0,0 1,0-1,1 1,-1 0,1-1,0 1,-1 0,1 0,1 0,-1 0,0 0,1 0,-1 0,1 0,0 0,0 0,0 0,1 0,-1 0,1 0,-1 0,1-1,0 1,0 0,0 0,1 0,-1-1,1 1,2 3,-2-4,0-1,0 1,0-1,0 0,0 0,0 0,0 0,0 0,1 0,-1-1,0 1,1-1,-1 1,0-1,1 0,-1 0,0 0,1 0,-1 0,0-1,0 1,1-1,-1 0,0 1,0-1,0 0,1 0,-1 0,0-1,-1 1,1 0,0-1,0 1,2-4,5-3,0 0,-1 0,0-1,0-1,7-12,-7 9,13-17,-20 30,-1 0,0 0,0 0,0 0,1 0,-1 0,0 0,0 0,0 0,1-1,-1 1,0 0,0 0,0 0,1 1,-1-1,0 0,0 0,1 0,-1 0,0 0,0 0,0 0,0 0,1 0,-1 0,0 0,0 1,0-1,0 0,1 0,-1 0,0 0,0 0,0 1,0-1,0 0,0 0,1 0,-1 1,0-1,0 0,0 1,4 23,-9 296,4-303,0 0,-1 0,-8 29,9-43,0 0,1 0,-1 0,0 0,-1 0,1 0,0 0,-1 0,0-1,0 1,1-1,-1 1,-1-1,1 0,0 0,-1 0,1 0,-1 0,1 0,-1-1,0 1,0-1,0 0,0 0,0 0,0 0,-4 1,5-2,0 0,-1 0,1 0,0-1,0 1,0 0,0-1,0 0,0 1,0-1,0 0,0 0,1 0,-1 0,0 0,0 0,1-1,-1 1,1 0,-1-1,-1-3,1 2,-1-1,2 0,-1 0,0 0,1 0,0 0,0-1,0 1,0 0,1-5,0-6,0 1,1-1,0 1,2-1,5-20,5-2,2 0,1 1,2 0,2 2,1 0,1 1,2 1,50-51,-73 82,0-1,0 1,1 0,-1 0,0-1,0 1,1 0,-1 0,1 0,-1 1,1-1,-1 0,1 0,0 1,-1-1,1 1,0 0,-1-1,1 1,0 0,1 0,-1 0,-1 1,0 0,0 0,0-1,0 1,0 0,0 0,0 0,0 0,-1 0,1 0,0 0,0 0,-1 0,1 0,-1 1,1-1,-1 0,1 0,-1 3,3 10,-1 0,-1 0,-1 27,0-31,-1 58,7-86,1 0,1 0,18-29,-25 46,-1 0,1 1,-1-1,1 0,0 0,0 0,-1 1,1-1,0 0,0 1,0-1,0 1,0-1,0 1,0-1,-1 1,2 0,-1-1,0 1,0 0,0 0,0 0,0 0,0 0,0 0,0 0,0 0,0 0,0 0,0 1,0-1,0 0,0 1,0-1,0 1,0-1,0 1,0-1,0 1,-1 0,1-1,0 1,0 0,-1 0,1-1,0 1,-1 0,1 1,6 8,-1 0,0 1,8 20,0-2,-13-28,0 1,-1-1,1 0,0 0,0 1,0-1,0 0,0 0,1 0,-1 0,0-1,0 1,1 0,-1 0,0-1,1 1,-1-1,1 1,-1-1,0 1,1-1,-1 0,1 0,-1 0,1 0,-1 0,1 0,-1 0,1-1,-1 1,1 0,-1-1,1 1,-1-1,0 1,1-1,1-1,4-3,-1-1,-1 1,1-1,-1 0,9-11,-10 11,5-7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28.2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265 22,'1'-1,"0"1,0 0,0-1,0 0,0 1,0-1,0 1,0-1,0 0,-1 0,1 1,0-1,0 0,-1 0,1 0,0 0,-1 0,1-1,-1-5,-12 13,-10 8,1 2,1 0,1 2,1 0,0 1,1 1,1 0,1 1,1 1,1 1,0 0,2 0,1 1,1 0,1 1,1 0,-7 47,12-45,0 1,2-1,1 0,2 0,0 0,14 53,-12-65,1 1,0-2,1 1,1 0,0-1,1-1,0 0,1 0,0 0,1-2,1 1,0-1,15 10,-13-11,0-1,0-1,22 10,-9-9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1.5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1,'0'4,"0"6,4 9,6 16,6 5,0 4,1 4,2-2,-1-4,-1-6,3-8,0-10,-1-11,-6-8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49.7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11 330,'-7'17,"3"-7,18-7,12-9,0 0,0-1,47-21,0 0,44-10,-9 5,161-75,-247 95,-1-1,0 0,26-25,-37 30,9-7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2.2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 60,'0'-1,"0"1,0-1,0 1,0-1,0 0,0 1,0-1,-1 1,1-1,0 1,0-1,0 0,-1 1,1-1,0 1,0-1,-1 1,1-1,0 1,-1 0,1-1,-1 1,1-1,-1 1,1 0,-1-1,1 1,-1 0,1 0,-1-1,1 1,-1 0,0 0,-25 3,-19 20,37-19,-28 22,36-25,0-1,0 0,-1 0,1 0,0 1,0-1,0 0,0 0,0 0,-1 1,1-1,0 0,0 0,0 1,0-1,0 0,0 0,0 1,0-1,0 0,0 0,0 1,0-1,0 0,0 0,0 1,0-1,0 0,0 0,0 0,1 1,-1-1,0 0,0 0,0 1,0-1,0 0,1 0,-1 0,0 0,0 1,1-1,24 4,-2-3,-12 0,1 0,0-1,0-1,0 1,0-2,-1 0,15-4,-25 5,0 1,0-1,0 1,-1-1,1 0,0 1,0-1,-1 0,1 0,0 1,-1-1,1 0,-1 0,1 0,-1 0,0 0,1 0,-1 0,0 0,1 0,-1 0,0 0,0 0,0 0,0 0,0 0,0 0,0 0,-1 0,1 0,0 0,0 0,-1 0,1 0,-1-1,-21-40,13 28,2-3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4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11 146,'-10'90,"11"-80,0 0,1 1,0-1,1 0,0 0,1 0,7 15,-10-24,-1 1,1-1,0 1,0-1,0 0,0 0,0 1,0-1,0 0,1 0,-1 0,0 0,1 0,-1 0,0-1,1 1,-1 0,1-1,-1 1,1-1,0 0,1 1,-1-2,1 1,-1-1,0 0,1 0,-1 0,0-1,0 1,0 0,0-1,0 1,0-1,0 0,-1 0,1 0,0 0,-1 0,0 0,1 0,1-4,4-9,14-25,-21 39,0 1,0-1,1 0,-1 1,0-1,0 1,1-1,-1 1,1-1,-1 0,1 1,-1 0,0-1,1 1,0-1,-1 1,1-1,-1 1,1 0,-1 0,1-1,0 1,-1 0,1 0,0 0,-1-1,1 1,0 0,-1 0,1 0,0 0,-1 0,1 0,0 1,-1-1,1 0,0 0,-1 0,1 1,0-1,-1 0,1 0,-1 1,2 0,6 8,-1-1,0 0,1-1,-1 0,1 0,1-1,11 7,-17-12,-1 0,1 0,0 0,-1 0,1-1,0 1,-1-1,1 0,0 0,0 0,-1 0,1 0,0 0,0-1,-1 0,1 1,0-1,-1 0,1 0,-1 0,1-1,-1 1,1-1,-1 1,0-1,0 0,0 0,0 0,3-3,21-34,-26 37,1 1,0-1,0 1,-1 0,1-1,-1 0,1 1,-1-1,0 1,1-1,-1 1,0-1,0 0,0 1,0-1,-1 1,1-1,0 1,-1-1,1 1,-1-1,1 1,-1-1,0 1,-1-3,2 4,0 0,-1-1,1 1,0 0,0 0,0 0,-1-1,1 1,0 0,0 0,-1 0,1 0,0-1,0 1,-1 0,1 0,0 0,0 0,-1 0,1 0,0 0,0 0,-1 0,1 0,0 0,-1 0,1 0,0 0,0 0,-1 0,1 0,0 1,0-1,-1 0,1 0,0 0,0 0,-1 0,1 1,0-1,0 0,0 0,-1 0,1 1,0-1,0 0,0 0,0 1,0-1,-1 0,1 0,0 1,0-1,0 0,0 1,0 0,0-1,0 1,0 0,0-1,1 1,-1-1,0 1,0 0,0-1,1 1,-1-1,0 1,1 0,-1-1,0 1,1-1,-1 1,1-1,-1 0,1 1,-1-1,1 1,-1-1,1 0,0 1,-1-1,1 0,-1 0,1 0,0 1,-1-1,1 0,1 0,4 1,1-1,0 0,0 0,-1 0,1-1,0 0,0 0,-1-1,1 1,-1-2,1 1,5-4,3-1,-1 0,0-1,24-20,-42 61,2-28,1 0,1 0,-1 0,1 0,-1 0,1 1,1-1,-1 0,1 0,0 0,0 0,1 0,-1 0,1-1,0 1,0 0,1-1,4 8,-5-10,0 0,0 0,0 0,0-1,1 1,-1-1,0 1,1-1,-1 0,1 0,0 0,-1 0,1 0,0-1,-1 1,1-1,0 1,0-1,-1 0,1 0,0-1,0 1,0-1,-1 1,1-1,0 0,-1 0,1 0,-1 0,1 0,-1-1,1 1,-1-1,0 1,4-5,-2 3,-1-1,1 0,-1 0,1 0,-1-1,-1 1,1-1,-1 0,1 0,-1 0,-1 0,1 0,-1 0,1-6,-1 9,-1 0,1 0,-1 0,0 0,1 1,-1-1,0 0,0 0,-1 0,1 0,0 0,-1 0,1 1,-1-1,1 0,-1 0,0 1,0-1,1 0,-2 1,1-1,0 1,0-1,0 1,-1 0,1-1,0 1,-1 0,1 0,-1 0,0 0,1 0,-1 0,0 0,1 1,-1-1,0 1,0-1,0 1,0 0,1 0,-4 0,4-1,0 1,1 0,-1 0,0 0,1 0,-1 0,0 0,1 0,-1 0,0 0,1 0,-1 0,1 0,-1 0,0 1,1-1,-1 0,0 0,1 1,-1-1,1 1,-1-1,1 0,-1 1,1-1,-1 1,1-1,-1 1,1-1,0 1,-1-1,1 1,-1 1,2-1,-1-1,1 1,0 0,-1-1,1 1,0-1,-1 1,1-1,0 1,0-1,0 1,-1-1,1 0,0 1,0-1,0 0,0 0,0 0,-1 0,1 0,0 0,0 0,0 0,0 0,0 0,0 0,0 0,1-1,35-4,-15 1,0 1,1 1,-1 1,25 2,-43-1,0 0,0 1,0-1,0 1,-1 0,1 0,0 1,0-1,-1 1,1-1,-1 1,0 0,1 0,-1 1,0-1,0 1,0-1,-1 1,1 0,-1 0,1 0,-1 1,0-1,0 1,0-1,-1 1,1-1,-1 1,1 6,-1-5,-1 0,0 0,-1 0,1-1,-1 1,0 0,0 0,-1-1,1 1,-1 0,-4 6,6-10,-1 1,1-1,-1 1,0-1,0 0,1 1,-1-1,0 0,0 1,-1-1,1 0,0 0,0 0,0 0,-1 0,1 0,-1-1,1 1,-1 0,1 0,-1-1,1 1,-1-1,1 0,-1 1,1-1,-1 0,0 0,1 0,-1 0,0 0,1-1,-1 1,1 0,-1-1,1 1,-3-2,3 2,0-1,0 1,0-1,1 0,-1 1,0-1,0 0,0 0,1 0,-1 0,0 1,1-1,-1 0,1 0,-1 0,1 0,-1-1,1 1,0 0,0 0,-1 0,1 0,0 0,0 0,0-2,12-33,30-25,-3 17,-27 32,0 0,-1 0,-1-1,0-1,-1 0,0 0,-1-1,12-29,-18 23,-2 21,0 0,0 0,0 0,0 0,0-1,0 1,0 0,0 0,-1 0,1 0,0 0,0-1,0 1,0 0,0 0,0 0,0 0,0 0,0 0,-1 0,1 0,0 0,0-1,0 1,0 0,0 0,-1 0,1 0,0 0,0 0,0 0,0 0,0 0,-1 0,1 0,0 0,0 0,0 0,0 0,0 0,-1 0,1 0,0 0,0 1,0-1,0 0,0 0,0 0,-1 0,1 0,0 0,0 0,0 1,-2 1,0 0,0 0,1 0,-1 0,1 1,-1-1,1 1,0-1,0 1,0 0,0 4,-8 46,2 0,2 91,5-121,0-23,0 0,0 0,0 0,0-1,0 1,0 0,1 0,-1 0,0-1,0 1,0 0,0 0,1 0,-1 0,0 0,0-1,1 1,-1 0,0 0,0 0,1 0,-1 0,0 0,0 0,0 0,1 0,-1 0,0 0,0 0,1 0,-1 0,0 0,0 0,1 0,-1 0,0 1,0-1,1 0,-1 0,0 0,0 0,0 0,1 0,-1 1,0-1,0 0,0 0,0 0,0 1,1-1,-1 0,0 0,0 0,0 1,0-1,0 0,0 0,0 1,0-1,26-33,9-11,-29 39,-1 1,1 1,0-1,0 1,0 0,10-4,-15 7,1-1,-1 0,0 1,1-1,-1 1,1 0,-1-1,1 1,-1 0,1 0,-1 0,1 0,-1 0,1 1,-1-1,1 0,-1 1,1-1,-1 1,1-1,-1 1,0 0,1-1,-1 1,0 0,0 0,1 0,-1 0,0 0,0 0,0 0,0 1,0-1,0 2,0-2,-1 0,1 0,-1 0,1 1,-1-1,0 0,0 0,0 0,0 1,1-1,-2 0,1 0,0 1,0-1,0 0,0 0,-1 0,1 1,-1-1,1 0,-1 0,1 0,-1 0,0 0,-1 2,0-1,0 0,-1 0,0 0,1 0,-1 0,0 0,0-1,0 1,-5 1,1-1,-1 1,1-2,-1 1,0-1,0 0,1-1,-14 0,6-5,19 0,-1 4,0 0,0 1,0-1,0 1,0 0,0 0,0 0,0 1,5 0,6 4,0 1,0 0,-1 1,0 1,15 10,-15-9,0 0,0-1,1-1,26 10,-37-16,1-1,-1 0,1 1,-1-1,1-1,-1 1,1 0,-1-1,1 0,-1 0,1 0,-1 0,0 0,0-1,1 1,-1-1,0 0,0 0,-1 0,1-1,0 1,-1 0,1-1,-1 0,0 0,0 1,0-1,2-5,-1 4,-1 0,0 0,0 0,0 0,0-1,-1 1,1-1,-1 1,0-1,-1 1,1-1,-1 0,0 1,0-1,0 0,-1 1,1-1,-1 1,0-1,-1 1,-2-7,5 12,-1 0,0 0,0 0,0 0,0 0,0 0,0 0,0 1,0-1,0 0,0 0,-1 0,1 0,0 0,-1 0,1 0,-1 0,1 0,-1 0,0 0,1 0,-1 0,0-1,1 1,-1 0,0 0,0-1,0 1,0-1,0 1,0 0,0-1,0 0,0 1,0-1,0 0,0 1,0-1,0 0,0 0,0 0,0 0,-1 0,1 0,0 0,0 0,0-1,0 1,0 0,0-1,0 1,0 0,0-1,0 1,0-1,0 0,0 1,0-1,0 0,1 0,-1 1,0-1,0-1,4 8,0 1,0 0,1-1,0 0,1 0,-1 0,9 8,-8-9,0 1,0 0,0 0,-1 0,0 1,5 11,-9-17,1-1,-1 1,1 0,-1 0,0 0,1 0,-1 0,0 0,0 0,0 0,0 0,0 0,0 0,0 0,0 0,0 0,0 0,-1 0,1 0,0 0,-1 0,1 0,0 0,-1-1,1 1,-1 0,0 0,1 0,-1-1,0 1,1 0,-1-1,0 1,0 0,0-1,0 1,1-1,-1 1,0-1,0 0,0 1,0-1,-2 0,-2 1,1 0,-1-1,0 0,0 0,0 0,0 0,-8-3,-17-5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7.4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11 217,'0'0,"0"0,-1 0,1-1,0 1,-1 0,1 0,0 0,-1 0,1 0,0 0,-1 0,1 0,0 0,0 0,-1 0,1 0,0 0,-1 1,1-1,0 0,-1 0,1 0,0 0,0 0,-1 1,1-1,0 0,0 0,-1 0,1 1,0-1,0 0,0 1,-1-1,1 0,0 0,0 1,0-1,0 0,0 1,0-1,-1 0,1 1,0-1,0 0,0 1,0-1,0 0,0 0,0 1,0-1,1 0,-1 1,0-1,0 0,0 1,0-1,0 0,0 1,1-1,-1 0,0 0,0 1,0-1,1 0,-1 0,0 0,0 1,1-1,19 16,-12-13,0 0,0 0,0-1,1 0,-1-1,1 0,0 0,-1-1,18-2,-20 2,0-1,0 0,0 0,0-1,-1 0,1 0,0 0,-1-1,1 0,-1 0,0 0,0 0,0-1,7-7,-11 10,0 0,0 0,0 0,0-1,0 1,0 0,0 0,-1-1,1 1,0 0,-1-1,0 1,1 0,-1-1,1 1,-1-1,0 1,0-1,0 1,0-1,0 1,0-1,-1 1,1 0,0-1,-1 1,1-1,-1 1,1 0,-1-1,0 1,1 0,-1 0,0-1,0 1,0 0,0 0,0 0,0 0,-3-1,2 0,-1 0,0 0,0 1,0-1,0 1,-1 0,1 0,0 0,0 0,-1 1,1-1,0 1,-1 0,1 0,-1 0,1 0,-5 2,3-1,1 1,-1 0,0 0,1 0,0 1,-1-1,1 1,0 0,0 1,0-1,1 1,-1-1,1 1,0 0,0 0,0 1,1-1,-1 1,1-1,0 1,-2 7,3-9,1 1,-1-1,1 0,-1 1,1-1,0 1,0-1,1 1,-1-1,1 1,0-1,-1 0,1 1,1-1,-1 0,0 0,1 1,0-1,0-1,0 1,0 0,0 0,0-1,1 1,-1-1,1 0,0 0,0 0,0 0,0 0,0 0,4 1,1 0,0 0,0-1,0 1,0-2,0 1,1-1,-1 0,0-1,1 0,-1 0,1-1,-1 0,0-1,1 1,-1-2,0 1,0-1,-1 0,1-1,0 0,6-5,-3 2,-1 0,1-1,-2 0,1-1,-2 0,1-1,-1 0,0 0,-1-1,0 1,-1-2,0 1,5-17,-6 15,-2 1,1-1,-2-1,0 1,0 0,-1-1,-1 1,-3-25,3 37,0 0,0 0,0 0,0 0,0 0,0 0,0 0,-1 0,1 0,0 0,-1 0,1 0,-1 0,1 0,-1 0,0 1,1-1,-1 0,0-1,-10 11,-5 33,14-34,-9 35,-6 60,16-92,0 1,1 0,0 0,1-1,0 1,1-1,0 1,1-1,0 0,7 18,-9-27,1 1,-1-1,1 1,-1-1,1 0,0 1,-1-1,1 0,0 0,1 0,-1-1,0 1,0 0,1-1,-1 0,1 1,0-1,-1 0,1 0,0 0,4 0,-2-1,0 0,0 0,0 0,0-1,0 0,0 0,0 0,-1-1,1 0,0 0,6-4,1 0,-1-1,0-1,-1 0,1-1,-1 0,-1 0,0-1,13-19,-19 23,0 0,-1 0,0-1,0 1,0-1,0-8,-2 14,0-1,1 0,-1 1,0-1,-1 0,1 1,0-1,0 0,-1 1,1-1,-1 0,1 1,-2-3,2 4,-1-1,0 1,1-1,-1 1,1-1,-1 1,0 0,1-1,-1 1,0 0,0-1,1 1,-1 0,0 0,0 0,1 0,-1-1,0 1,0 0,0 0,1 1,-1-1,0 0,0 0,1 0,-1 0,0 1,0-1,1 0,-2 1,-2 2,-1 0,1 0,-1 1,1-1,0 1,0 0,1 0,-1 1,1-1,0 1,0-1,1 1,-1 0,1 0,0 0,0 0,1 1,-1-1,1 0,0 1,1-1,0 1,-1-1,2 1,-1-1,0 1,1-1,0 1,1-1,-1 0,3 6,-3-9,1-1,-1 1,0-1,0 0,0 0,1 0,-1 1,1-1,-1-1,1 1,-1 0,1 0,0 0,-1-1,1 1,0-1,-1 0,1 1,0-1,0 0,0 0,-1 0,1 0,0 0,0 0,-1-1,1 1,0-1,-1 1,1-1,0 1,-1-1,4-2,5-1,-1-2,1 1,-1-1,9-8,75-79,-93 92,1 0,-1 0,1 1,0-1,-1 0,1 1,0-1,-1 0,1 1,0-1,0 1,-1-1,1 1,0 0,0-1,0 1,0 0,0 0,0-1,-1 1,1 0,0 0,0 0,0 0,0 0,0 0,0 0,0 1,0-1,0 0,-1 0,1 1,0-1,1 1,0 1,0 0,-1 1,0-1,1 0,-1 1,0-1,0 1,-1-1,1 1,0-1,-1 1,1 3,1 15,-1 0,-2 24,1-41,1-7,15-55,-16 55,1 1,0-1,0 1,0-1,0 1,0 0,0-1,1 1,-1 0,1 0,0 0,0 0,-1 0,1 1,0-1,1 1,-1-1,0 1,0-1,1 1,-1 0,0 0,1 1,2-2,-3 2,-1 0,0 0,0 1,0-1,0 0,0 0,0 1,0-1,0 1,0-1,0 1,-1-1,1 1,0 0,0-1,0 1,0 0,-1 0,1 0,0-1,-1 1,1 0,-1 0,1 0,0 1,10 34,-11-33,1 0,-1 0,1 0,0 0,0 0,0 0,0 0,1 0,-1-1,1 1,0 0,-1-1,4 3,-2-9,0 0,0-1,0 0,-1 0,0 0,3-8,-2 6,-1 1,1 0,1 1,-1-1,1 0,0 1,0 0,9-8,-12 12,0 0,0 0,0 0,0 1,0-1,1 0,-1 1,0-1,1 1,-1 0,0-1,1 1,-1 0,0 0,1 0,-1 0,0 0,1 0,-1 0,1 0,-1 1,0-1,0 0,1 1,-1-1,0 1,1 0,-1-1,0 1,0 0,0 0,0 0,0-1,0 1,0 0,0 0,0 1,0-1,-1 0,1 0,0 0,-1 0,1 1,0 1,15 29,-12-22,0 0,1-1,0 0,1 0,12 16,-16-23,-1-1,0 0,0 0,0 0,1-1,-1 1,0 0,1 0,-1-1,0 1,1-1,-1 1,1-1,-1 0,1 1,-1-1,1 0,2 0,-1-1,-1 0,1 1,-1-1,1 0,-1-1,0 1,0 0,0-1,0 1,0-1,0 0,0 1,0-1,0 0,1-3,1-1,1 0,-1-1,0 1,0-1,-1 0,0 0,0 0,-1-1,0 1,0-1,-1 1,0-1,0 0,-1 1,1-1,-2 0,-1-12,2 19,0 0,0 0,0 0,-1 0,1 0,0 0,-1 0,1 0,0 0,-1 0,1 0,-1 0,1 0,-1 0,0 0,1 0,-1 1,0-1,0 0,0 0,1 1,-1-1,0 1,-1-1,1 1,0 0,0 0,0 1,0-1,0 0,0 1,0-1,0 1,0-1,1 1,-1-1,0 1,0 0,1-1,-1 1,0 0,1 0,-1 0,0 1,-23 49,19-36,3-9,-1-1,1 1,0 0,1 0,-1 0,1 0,1 0,-1 1,1-1,0 0,0 0,1 0,0 0,2 9,-3-14,1-1,-1 1,0 0,1 0,-1 0,1-1,-1 1,1 0,-1-1,1 1,-1-1,1 1,0 0,-1-1,1 1,0-1,0 0,-1 1,1-1,0 1,0-1,0 0,-1 0,1 0,0 1,0-1,0 0,0 0,0 0,-1 0,3-1,-1 1,1-1,0 0,-1-1,1 1,-1 0,0-1,1 0,-1 1,0-1,2-2,5-5,-1 0,-1 0,12-18,-6 0,-9 19,0 0,0 0,1 0,0 1,7-9,-12 16,0 0,0-1,1 1,-1 0,0 0,0 0,0-1,1 1,-1 0,0 0,0 0,1-1,-1 1,0 0,0 0,1 0,-1 0,0 0,0 0,1-1,-1 1,0 0,1 0,-1 0,0 0,1 0,-1 0,0 0,0 0,1 1,-1-1,0 0,1 0,-1 0,0 0,0 0,1 0,-1 0,0 1,0-1,1 0,-1 0,1 1,5 17,-3 26,-3-43,-2 35,1-28,0 0,1 0,0 0,0 0,1 1,1 9,13-56,-13 28,1 1,1 0,-1 0,2 0,-1 1,1-1,0 1,1 0,12-14,-16 20,0 0,0 1,0-1,0 1,0-1,0 1,0 0,1 0,-1 0,0 0,1 0,-1 1,0-1,1 1,-1-1,1 1,4 0,-4 1,0 0,0 0,0 0,0 0,0 1,0-1,0 1,-1-1,1 1,-1 0,1 0,-1 1,0-1,1 0,-1 1,0 0,2 4,19 44,-21-45,1 1,-1 0,1-1,0 0,1 1,-1-1,9 9,-11-14,0 0,0 0,0 0,0 0,0 0,0 0,0-1,1 1,-1-1,0 1,0-1,1 1,-1-1,0 0,1 1,-1-1,1 0,-1 0,0 0,1 0,-1 0,0-1,1 1,-1 0,0 0,1-1,-1 1,0-1,0 1,1-1,-1 0,0 0,0 1,0-1,0 0,0 0,0 0,0 0,0 0,0 0,-1 0,1 0,1-3,4-5,0 0,-1 0,0-1,3-10,-1 2,-2 0,0 0,-2-1,0 1,1-22,-2-86,-3 83,-5 147,2-50,4 95,1-144,-1 0,1 1,0-1,0 0,1 1,-1-1,1 0,0 0,0 0,1 0,0-1,0 1,0-1,0 1,7 6,-7-9,0 0,0-1,0 1,1-1,-1 1,0-1,0 0,1 0,-1 0,1-1,-1 1,1-1,-1 0,1 0,-1 0,1 0,-1 0,1-1,-1 0,0 0,1 0,-1 0,0 0,6-4,24-12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7.8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30,'-4'0,"2"0,7 0,10 0,8 0,4-4,1-2,6-3,-4-1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8.1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9,'0'4,"4"2,6-5,5-2,5-2,3 1,2-5,-3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8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3,'-4'5,"0"-1,1 2,0-1,1 0,-1 1,1-1,0 1,0 0,-1 7,-8 52,10-61,1-1,-1 0,1 0,0 0,0 0,1 0,-1 0,0 0,1 1,0-1,0 0,0 0,0-1,0 1,4 5,-4-7,0 0,1 0,-1 0,0 0,0-1,1 1,-1 0,1-1,-1 1,0-1,1 0,-1 1,1-1,-1 0,1 0,-1 0,1 0,-1 0,1 0,-1 0,1-1,-1 1,1 0,-1-1,1 1,-1-1,0 0,1 1,-1-1,0 0,0 0,0 0,1 0,-1 0,1-1,14-14,19-14,-34 29,0 0,0 1,0-1,0 1,0-1,0 1,0-1,0 1,0 0,0-1,0 1,1 0,-1 0,0 0,0 0,0 0,0 0,0 0,0 0,1 0,-1 0,0 1,0-1,0 0,0 1,0-1,0 1,0-1,0 1,0 0,0-1,0 2,2 1,0 0,1 0,-1 0,0 0,1-1,-1 1,1-1,0 0,0 0,0 0,0-1,0 1,0-1,0 0,1 0,-1-1,0 1,1-1,4 0,-5-1,0 0,-1 0,1 0,-1 0,1 0,-1-1,0 0,1 0,-1 1,0-2,0 1,0 0,-1-1,1 1,0-1,-1 0,0 0,0 0,0 0,0 0,0-1,0 1,0-4,0 4,-1-1,0 0,-1 1,1-1,0 0,-1 0,0 1,0-1,0 0,-1 0,1 0,-1 1,0-1,0 0,0 1,-3-7,4 9,-1-1,0 0,0 0,0 0,-1 1,1-1,0 1,-1-1,1 1,-1-1,1 1,-1 0,0 0,1 0,-1 0,0 0,0 0,0 0,0 1,0-1,0 1,0-1,0 1,0 0,0 0,0-1,0 2,0-1,0 0,0 0,0 1,-2 0,1-1,1 1,0 0,1 0,-1 0,0 0,0 0,0 1,1-1,-1 0,0 1,1 0,-1-1,1 1,0 0,0-1,-1 1,1 0,0 0,1 0,-1 0,0 0,0 0,1 0,-1 0,1 1,0-1,0 0,0 0,0 0,0 4,0-4,1 0,-1-1,0 1,1 0,-1-1,1 1,0-1,-1 1,1-1,0 1,0-1,0 1,0-1,0 0,0 1,0-1,0 0,1 0,-1 0,0 0,1 0,-1 0,1-1,-1 1,1 0,-1-1,1 1,0-1,-1 1,1-1,0 0,-1 0,1 0,0 0,-1 0,1 0,0 0,-1 0,1-1,2 0,0 0,1-1,0-1,-1 1,0 0,1-1,-1 0,0 0,0 0,-1-1,1 1,-1-1,1 0,-1 0,0 0,-1 0,4-6,-3 4,1 1,0-1,0 1,0 0,1 0,-1 0,8-4,-12 8,0 1,1 0,-1 0,1 0,-1 0,0 0,1 0,-1 0,1 0,-1 0,0 0,1 0,-1 0,1 0,-1 0,0 1,1-1,-1 0,0 0,1 0,-1 1,0-1,1 0,-1 0,0 1,1-1,-1 0,0 0,0 1,1-1,-1 0,0 1,0-1,0 0,1 1,-1-1,0 1,0-1,0 0,0 1,0-1,0 1,0-1,0 0,0 1,0-1,0 1,0 0,2 23,-2-23,0 35,0-19,0 0,1 0,5 24,-1-25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9.1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6,'0'-4,"5"3,0 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49.7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161 20,'-12'0,"1"0,0 1,0 0,0 1,0 0,1 0,-1 2,1-1,-1 1,1 1,0 0,-16 11,25-16,1 1,-1-1,1 1,-1 0,1-1,-1 1,1 0,0 0,-1-1,1 1,0 0,0 0,-1-1,1 1,0 0,0 0,0 0,0 0,0-1,0 1,0 0,0 0,1 0,-1-1,0 1,0 0,1 0,-1-1,0 1,1 0,-1-1,1 1,-1 0,1-1,-1 1,1 0,-1-1,1 1,0-1,-1 1,1-1,1 1,35 22,-30-20,-1 0,0 1,0-1,0 1,-1 1,0-1,1 1,7 9,-12-13,0 0,0 1,-1-1,1 1,0-1,-1 1,1-1,-1 1,1-1,-1 1,0-1,0 1,0-1,1 1,-2-1,1 1,0 0,0-1,0 1,-1-1,1 1,-1-1,1 1,-1-1,0 0,1 1,-1-1,0 1,0-1,0 0,0 0,0 0,0 0,0 0,-1 0,1 0,0 0,0 0,-3 1,-1 1,-1 0,1 0,0-1,-1 1,0-1,-7 1,11-2,1-1,-1 1,0-1,1 0,-1 1,0-1,1 0,-1 0,0 0,0 0,1-1,-1 1,0 0,1-1,-1 1,0-1,1 1,-1-1,1 0,-1 0,1 0,-1 0,1 0,0 0,-1 0,0-2,1 2,1 0,0 1,0-1,-1 0,1 0,0 0,0 1,0-1,0 0,0 0,0 0,0 1,1-1,-1 0,0 0,0 0,1 1,-1-1,0 0,1 0,-1 1,1-1,-1 0,1 1,-1-1,1 0,-1 1,1-1,-1 1,1-1,0 1,0-1,0 1,29-17,-28 15,26-9,46-14,-57 21,1 0,-1-2,0 0,-1-1,0-1,0 0,0-1,-1-1,18-15,-31 23,0 0,-1 0,1 0,0 0,-1 0,0-1,1 1,-1 0,0-1,0 1,-1-1,1 0,0 1,-1-1,1 1,-1-5,0 6,0 0,0 1,0-1,-1 0,1 1,0-1,0 0,-1 1,1-1,0 1,-1-1,1 0,-1 1,1-1,-1 1,1-1,-1 1,1-1,-1 1,1 0,-1-1,1 1,-2-1,0 0,0 1,0 0,0 0,0-1,0 1,0 0,0 0,0 1,0-1,1 0,-1 1,0-1,-2 2,0-1,-1 1,1 0,-1 0,1 0,0 0,0 1,0 0,0 0,1 0,-1 0,1 1,0-1,-1 1,2 0,-1 0,0 0,1 0,0 0,0 1,0-1,0 1,1-1,0 1,0 0,0-1,0 1,1 0,0 0,0-1,0 1,1 0,-1 0,1-1,0 1,1 0,-1-1,1 1,0-1,0 0,0 1,0-1,1 0,0 0,0 0,0-1,0 1,1-1,-1 0,1 0,0 0,5 3,34 11,4-7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50.6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1,'-12'1,"0"0,0 1,1 0,0 1,-1 0,1 1,0 0,0 1,1 0,-1 0,-14 12,18-12,1-1,0 1,0 0,0 1,0 0,1-1,0 2,0-1,1 1,0-1,0 1,0 0,1 1,0-1,1 1,-1-1,-1 13,3-17,1 0,0-1,0 1,0-1,0 1,0-1,0 1,1-1,-1 1,1-1,0 1,-1-1,1 0,0 1,1-1,-1 0,0 0,1 0,-1 0,1 0,-1 0,1 0,0 0,0 0,0-1,0 1,0-1,0 0,1 1,-1-1,0 0,1 0,-1-1,0 1,1 0,-1-1,1 0,-1 1,1-1,0 0,-1 0,4-1,2 1,0-1,1 0,-1-1,0 0,0 0,0-1,0 1,-1-2,1 1,-1-1,13-9,-17 10,0 1,0-1,0 1,0-1,0 0,-1-1,1 1,-1 0,0-1,0 1,0-1,-1 1,1-1,-1 0,0 0,0 0,0 0,0 0,-1 0,1-7,-2 7,0 1,0 0,0-1,0 1,-1 0,1 0,-1 0,0 0,0 0,0 0,0 0,-1 1,1-1,-1 1,1-1,-1 1,0 0,0 0,0 0,0 1,0-1,0 1,-7-2,1 0,0 1,0 0,0 0,0 1,0 0,-1 1,-12 1,19-2,-1 2,1-1,0 0,0 1,-1-1,1 1,0 0,0 0,0 0,0 0,0 1,0 0,0-1,1 1,-1 0,1 0,-1 0,1 0,-1 1,1-1,0 1,0-1,-2 6,3-7,1 0,0-1,-1 1,1 0,0 0,0 0,0 0,0 0,0 0,0 0,0 0,0 0,0 0,0 0,0 0,0-1,1 1,-1 0,0 0,1 0,-1 0,1 0,-1-1,1 1,-1 0,1 0,0 0,1 1,0-1,0 0,1 0,-1 1,0-1,0-1,1 1,-1 0,0 0,4 0,4 0,1 0,-1-1,0 0,11-1,-3-3,0 0,0-1,0 0,-1-2,19-9,40-14,-75 29,0 1,0-1,0 1,1 0,-1 0,0-1,0 1,1 0,-1 0,0 0,0 0,0 0,1 1,-1-1,0 0,0 1,0-1,0 0,1 1,-1 0,0-1,0 1,0 0,0-1,0 1,1 1,-1 0,0 0,1 0,-1 1,0-1,0 0,0 1,-1-1,1 0,0 1,-1-1,1 6,-1 4,0 1,-1 0,-4 21,-4-10,7-16,6-16,4-8,2 0,0 0,19-22,-25 33,0 0,1 0,-1 1,1-1,0 1,0 1,0-1,1 0,-1 1,1 0,0 1,-1-1,1 1,9-2,-13 4,-1 0,1 1,0-1,0 0,-1 0,1 1,0-1,-1 1,1 0,0 0,-1-1,1 1,-1 0,1 0,-1 0,1 1,-1-1,0 0,0 0,0 1,1-1,-1 1,-1-1,1 1,0-1,0 1,0 2,17 53,-14-41,6 15,-1-7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51.4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96,'-4'-12,"9"27,15 20,-8-13,0-1,2 0,23 28,-36-48,0 0,0 0,-1 0,1 0,0-1,0 1,0 0,0-1,1 1,-1-1,0 1,0-1,0 1,0-1,0 0,1 0,-1 1,0-1,0 0,0 0,1 0,-1 0,0-1,0 1,0 0,1 0,0-1,1-1,0 1,0-1,0 0,0 0,-1 0,1-1,-1 1,1-1,3-4,4-8,-1 1,15-31,-23 42,55-125,-44 104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50.79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0 423,'0'0,"0"0,0 0,1 0,-1 0,0 0,0 0,0 0,0 0,0 0,0 0,1 0,-1 0,0 0,0 0,0 0,0 0,0 0,0 0,1 0,-1 0,0 0,0 0,0 0,0 0,0 0,0 0,0 0,0 1,1-1,-1 0,0 0,0 0,0 0,0 0,0 0,0 0,0 0,0 0,0 1,0-1,0 0,0 0,0 0,0 0,0 0,0 0,0 1,0-1,0 0,0 0,0 0,0 0,0 0,0 0,0 1,0-1,0 0,23-5,30-10,272-111,-67-6,-82 49,-85 28,-75 45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51.8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62,'-3'19,"1"-3,3-15,0 0,0 0,0 0,0 0,0-1,0 1,0 0,0-1,0 1,0-1,1 1,-1-1,0 1,0-1,1 0,-1 0,0 0,2 0,1 0,0 0,1-1,-1 0,0 0,0 0,0 0,0-1,0 1,0-1,0 0,0-1,0 1,-1 0,0-1,1 0,3-5,-5 7,0-1,0 0,0-1,-1 1,1 0,-1 0,0-1,0 1,1-1,-2 1,1-1,1-3,-2 5,0-1,0 1,0 0,0-1,0 1,-1-1,1 1,0 0,-1-1,1 1,-1 0,1-1,-1 1,0 0,1 0,-1 0,0 0,0-1,0 1,0 0,0 0,0 1,0-1,-2-1,-1 0,1 1,-1-1,1 1,-1 0,0 0,0 1,0-1,1 1,-1 0,0 0,0 0,0 0,0 1,1 0,-1-1,0 1,0 1,1-1,-1 0,1 1,-1 0,1 0,-6 4,2-1,0-1,1 1,-1 0,1 0,1 1,-1-1,1 1,0 1,0-1,-7 14,10-16,1-1,-1 1,1 0,0 0,0 0,1 0,-1 0,1 0,0 0,0-1,0 1,0 0,1 0,-1 0,1 0,0 0,1 0,-1 0,0-1,1 1,0-1,0 1,0-1,0 0,1 1,-1-1,1-1,0 1,0 0,0 0,0-1,0 0,1 0,-1 0,1 0,-1 0,1-1,4 2,1 1,1-1,0 0,0 0,1-1,-1 0,0-1,1 0,-1-1,1 0,-1-1,1 0,-1 0,16-5,4-6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52.4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240 277,'0'-2,"0"1,0-1,-1 0,1 1,0-1,-1 1,0-1,1 1,-1-1,0 1,0-1,0 1,0 0,0-1,0 1,0 0,0 0,0 0,-1 0,1 0,0 0,-1 0,1 0,-1 0,1 1,-1-1,1 1,-1-1,1 1,-1 0,0-1,1 1,-1 0,0 0,1 0,-1 0,0 0,-1 1,-7-1,0 1,0 1,0 0,-16 5,15-3,0 0,1 1,0 1,0 0,0 0,1 1,0 0,-12 12,19-17,-1-1,1 2,0-1,0 0,0 0,1 1,-1-1,1 1,-1-1,1 1,0 0,0 0,0-1,0 1,0 0,1 0,-1 0,1 0,0 0,0 0,0 0,0 0,1 0,-1 0,1 0,-1-1,1 1,0 0,0 0,1 0,-1-1,0 1,1-1,0 1,-1-1,1 0,3 4,0-2,1 0,-1 0,1-1,0 1,-1-1,2 0,-1-1,0 1,0-1,1-1,-1 1,1-1,0 0,-1 0,1-1,0 0,-1 0,1-1,0 0,-1 0,12-4,-8 3,0-1,-1 0,1-1,-1 0,0-1,0 0,-1 0,1-1,-1 0,0 0,-1-1,1 0,-1 0,7-10,-4 0,-1-1,-1 0,0 0,-1-1,-1 0,-1 0,4-30,-4 14,-2 0,-1-1,-5-44,3 101,-1 0,-6 26,-1 15,-6 140,12-152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53.2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71,'0'0,"0"0,-1 0,1 0,0 0,-1 0,1 0,0 0,-1 0,1 0,0 0,-1 0,1 0,0 0,-1 0,1 0,0 0,-1-1,1 1,0 0,0 0,-1 0,1 0,0-1,0 1,-1 0,1 0,0-1,0 1,0 0,-1-1,1 1,0 0,0 0,0-1,0 1,0-1,11-9,2 5,1 1,0 1,0 0,0 1,1 1,27 1,-36-1,-1 1,1 1,-1-1,1 1,-1 0,1 0,-1 1,0-1,0 1,1 1,-1-1,-1 1,1-1,0 1,-1 1,1-1,-1 1,0-1,0 1,0 0,3 5,13 52,-16-45,1-1,12 28,-16-40,1 0,0 0,0 0,0 0,0-1,0 1,1 0,-1-1,1 0,-1 1,1-1,0 0,0 0,0-1,0 1,0-1,1 1,2 0,-3-1,-1-1,1 0,-1 1,1-1,-1 0,1 0,-1-1,1 1,-1 0,1-1,-1 1,0-1,1 0,-1 0,0 0,1 0,-1 0,0-1,0 1,0-1,0 1,0-1,-1 0,1 0,0 1,-1-1,1 0,-1-1,0 1,0 0,1 0,-2 0,1-1,1-3,0 0,0 0,-1 0,0 0,0 0,0 0,0 0,-1 0,0 0,-1 0,0 0,1 0,-2 0,-1-8,-1 7,1 0,-1 0,0 1,0-1,0 1,-1 0,0 1,0-1,-1 1,-11-9,14 11,-1 1,0 0,1 0,-1 0,0 0,0 0,0 1,0 0,-1 0,1 0,0 0,0 1,-1 0,1 0,0 0,-1 0,1 0,0 1,0 0,-6 2,9-3,1 0,-1 0,0 0,1 0,-1 0,1 0,-1 0,0 0,1 1,-1-1,1 0,-1 0,1 1,-1-1,1 0,-1 1,1-1,-1 0,1 1,0-1,-1 1,1-1,0 1,-1-1,1 1,0-1,-1 1,1-1,0 1,0-1,0 1,0 0,0-1,-1 1,1-1,0 1,0 0,0-1,0 1,1-1,-1 1,0-1,0 1,0 0,0-1,1 1,-1-1,0 1,0-1,1 1,-1-1,0 1,1-1,-1 1,1-1,-1 0,1 1,-1-1,0 1,1-1,0 0,3 3,-1-1,1 1,-1-1,1 0,0-1,0 1,7 2,-1-4,0 1,-1-1,1 0,0-1,-1 0,1-1,0 0,-1 0,10-5,-9 4,1-1,-1 2,1 0,0 0,-1 1,1 0,0 0,13 2,-15 2,-1 0,0 0,0 0,0 1,0 0,0 1,-1 0,0 0,0 0,0 1,-1 0,0 0,9 12,-12-14,-1 0,1-1,-1 2,0-1,1 0,-2 0,1 1,-1-1,1 1,-1-1,0 1,0 5,-1-7,-1 0,1 0,0-1,-1 1,0 0,1 0,-1 0,-1 0,1-1,0 1,0 0,-1-1,0 1,1-1,-1 0,0 1,0-1,0 0,-1 0,-3 2,4-2,-1 0,0 0,1-1,-1 1,0-1,0 0,0 1,0-2,0 1,0 0,0 0,0-1,-1 0,1 0,0 0,0 0,0 0,-4-1,5 0,1 1,-1-1,1 0,-1 0,1 1,-1-1,1 0,-1 0,1-1,0 1,0 0,-1 0,1-1,0 1,0 0,0-1,1 1,-1-1,0 1,0-1,1 0,-1 1,1-1,0 0,-1 1,1-1,0 0,0 1,0-1,0 0,0 0,0 1,1-1,0-2,1-5,1 0,-1 0,2 1,-1 0,1-1,0 1,1 1,0-1,0 1,1 0,0 0,0 0,1 1,10-9,4-1,1 1,0 1,43-20,-37 22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53.7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173 20,'0'-2,"-1"1,1 0,-1 0,0 0,1 0,-1 0,0 0,0 0,0 0,1 0,-1 0,0 1,0-1,-1 0,1 0,0 1,0-1,0 1,0-1,0 1,-1-1,1 1,0 0,0 0,-1 0,1 0,0-1,0 2,-3-1,-39 1,41-1,-1 0,1 0,-1 1,1-1,-1 1,1 0,-1-1,1 1,0 1,0-1,-1 0,1 0,0 1,0-1,0 1,0 0,0-1,1 1,-1 0,1 0,-1 0,1 0,-2 3,3-2,-1-1,1 1,0-1,0 1,0 0,0-1,1 1,-1-1,1 1,-1-1,1 1,0-1,0 0,0 1,0-1,1 0,-1 0,0 0,1 0,0 0,-1 0,5 3,35 31,-32-29,0 0,0 1,-1 0,0 0,-1 0,0 1,8 12,-14-20,-1 0,1 0,-1 0,1 1,-1-1,1 0,-1 0,0 0,0 0,0 0,1 0,-1 0,0 1,0-1,-1 0,1 0,0 0,0 0,-1 0,1 0,0 0,-1 0,1 1,-1-1,1 0,-1-1,0 1,1 0,-2 1,0 0,-1 0,1-1,-1 1,0-1,1 1,-1-1,0 0,0 0,0 0,0-1,-3 1,-4 1,1-2,-1 1,0-1,1 0,-1-1,-12-2,18 2,1-1,-1 1,1-1,-1 1,1-1,0 0,0 0,0 0,0-1,0 1,1-1,-1 0,-3-4,-8-16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3:54.1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320 6,'0'-4,"0"2,-5 7,-5 6,-10 10,-10 15,-13 9,1 2,-1 1,2-3,4-5,8-13,10-12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4:29.5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40,'0'-2,"-1"0,1-1,-1 1,1 0,-1 0,0 0,0 0,0 0,0 0,0 0,0 1,0-1,-1 0,1 1,-1-1,1 1,-3-3,3 4,1 0,-1-1,1 1,-1 0,1-1,-1 1,1 0,-1 0,1-1,-1 1,1 0,-1 0,0 0,1 0,-1 0,1 0,-1 0,0 0,1 0,-1 0,1 0,-1 0,0 1,0-1,0 1,1 0,-1-1,0 1,0 0,1 0,-1 0,1 0,-1 0,1 0,-1 0,1 0,-1 0,1 0,0 0,0 0,0 0,-1 0,1 2,0 13,0-1,1 1,0-1,1 0,1 1,1-1,0 0,9 20,-10-25,1-1,0 0,1 0,0 0,0 0,1-1,0 0,1 0,0-1,0 0,1 0,-1 0,18 10,-22-16,-1 1,1-1,0 0,0 0,0 0,0-1,0 1,0-1,0 1,0-1,0 0,0 0,1-1,-1 1,0 0,0-1,0 0,0 0,0 0,3-2,-1 0,0 0,0-1,0 1,-1-1,1 0,-1-1,0 1,0-1,6-9,-1-2,-1-1,0 0,-1 0,0-1,6-31,-10 21,-4 18,-4 14,-3 19,1 1,2-1,0 2,1-1,1 0,1 30,-2 5,-5 51,1-4,-35 171,43-274,-18 47,18-49,0 0,-1 0,1 0,-1 0,0 0,1-1,-1 1,0 0,1 0,-1 0,0 0,0-1,0 1,0 0,1-1,-1 1,0-1,0 1,0-1,0 1,0-1,-1 0,1 0,0 1,0-1,0 0,0 0,0 0,0 0,0 0,0 0,0-1,-1 1,1 0,0 0,0-1,0 1,0-1,0 1,0-1,-1 0,-5-5,0 0,1-1,0 0,0 0,1 0,-1 0,2-1,-1 0,1 0,-5-13,-1-6,1 0,-7-31,14 48,0 1,0 0,1-1,0 1,0-1,1 0,1 1,-1-1,2 1,-1-1,1 1,1 0,-1 0,2 0,-1 0,1 0,1 0,-1 1,2 0,-1 0,1 1,0-1,0 1,1 0,0 1,0 0,11-7,8-3,54-23,-21 11,-38 16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4:29.9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43,'4'0,"11"0,19-5,13-1,7 1,7 0,-6-2,-9-1,-12 2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4:30.2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1,'0'4,"4"1,11 5,14 0,17-1,8-3,-5-2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4:30.6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302 8,'-4'-1,"1"0,-1-1,0 1,0 0,1 1,-1-1,0 1,0-1,0 1,0 0,0 1,0-1,1 1,-5 1,-3-1,-13 1,0 1,0 1,0 2,0 0,1 1,0 2,-23 11,45-20,0 1,0-1,0 1,-1 0,1 0,0-1,0 1,0 0,0 0,1 0,-1 0,0 0,0 0,0 0,1 0,-1 1,1-1,-1 0,0 2,1-2,0 0,0 0,1 0,-1 0,0 0,0 0,1 0,-1-1,1 1,-1 0,1 0,-1 0,1-1,-1 1,1 0,0-1,-1 1,1-1,0 1,1 1,7 2,-1 1,1-2,-1 1,13 3,-13-5,39 13,58 20,-97-31,0-1,-1 1,1 1,-1-1,0 1,0 1,0-1,-1 1,0 0,6 8,-11-13,0 0,0 1,0-1,0 1,0-1,0 1,0-1,-1 1,1 0,-1-1,1 1,-1 0,1-1,-1 1,0 0,0 0,0-1,0 1,0 0,0 0,-1-1,1 1,0 0,-1 0,0-1,1 1,-1 0,0-1,0 1,0-1,0 1,0-1,0 0,0 1,0-1,-1 0,1 0,0 0,-1 0,1 0,-1 0,-2 1,-2 1,1 0,-1-1,0 0,1 0,-1-1,0 1,-1-1,1 0,0-1,0 0,-7 0,6-1,1 0,0 0,0-1,1 0,-1 0,0 0,1-1,-1 0,-9-6,-5-9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4:31.5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180 32,'0'-2,"0"1,0 0,0-1,-1 1,1 0,0-1,-1 1,1 0,-1-1,0 1,1 0,-1 0,0 0,0-1,0 1,0 0,0 0,0 0,0 0,0 1,0-1,0 0,-1 0,1 1,0-1,0 1,-1-1,1 1,0-1,-1 1,1 0,-1 0,1 0,0 0,-1 0,1 0,-1 0,1 0,-2 1,-3-1,-1 1,0 0,1 0,0 1,-1 0,1 0,-7 3,6 0,0 0,0 1,1-1,0 1,0 1,0-1,1 1,0 0,0 0,1 0,-6 13,9-17,0 1,-1-1,1 1,0-1,1 1,-1-1,0 1,1-1,0 1,0 0,0-1,1 1,0 4,0-6,0 0,0 0,0 0,0 0,0 0,0 0,1 0,-1 0,1 0,0-1,-1 1,1-1,0 1,0-1,0 0,0 1,0-1,0 0,0-1,0 1,1 0,2 0,-1 0,-1 0,0-1,0 0,1 1,-1-1,0 0,0-1,1 1,-1-1,0 1,0-1,0 0,0 0,0 0,0-1,0 1,0-1,0 0,0 1,2-4,5-4,-1 0,0 0,14-19,-13 15,-10 13,0 0,0 1,0-1,0 0,0 0,0 1,0-1,0 0,0 0,1 1,-1-1,0 0,0 0,0 1,0-1,0 0,1 0,-1 1,0-1,0 0,0 0,1 0,-1 1,0-1,0 0,0 0,1 0,-1 0,0 0,0 1,1-1,-1 0,0 0,1 0,-1 0,0 0,0 0,1 0,-1 0,0 0,1 0,-1 0,0 0,0 0,1 0,-1-1,0 1,0 0,1 0,-1 0,0 0,0 0,1-1,-1 1,0 0,0 0,0 0,1-1,-1 1,0 0,0 0,0 0,0-1,0 1,1 0,-1 0,0-1,0 1,0-1,2 28,-2-24,-7 359,7-351,0 1,-1-1,0 0,0 0,-1 0,-1-1,0 1,-1-1,0 1,-7 14,10-24,0 0,0 0,0 0,1 0,-1 0,0 0,-1 0,1 0,0 0,0-1,0 1,0 0,-1-1,1 1,0-1,0 1,-1-1,1 0,0 1,-1-1,1 0,-1 0,1 0,0 0,-1 0,1 0,-1 0,1-1,0 1,-1 0,1-1,0 1,0-1,-1 0,1 1,0-1,0 0,0 0,0 0,0 1,0-1,0 0,0-1,0 1,0 0,-1-2,-4-4,0-1,1 1,0-1,1 0,-8-17,8 12,0 0,1-1,0 0,2 1,-1-1,1 0,1 0,1 0,0 1,1-1,0 0,1 1,0-1,8-18,-5 17,1 1,0 0,0 0,2 0,-1 1,2 0,0 1,0 0,1 1,1 0,0 0,18-11,-26 19,-1 1,1-1,0 1,1 0,-1 0,0 1,1-1,-1 1,0 0,1 0,0 1,-1-1,1 1,-1 0,8 1,-9 0,0 0,0 0,0 0,-1 0,1 1,0-1,-1 1,1 0,-1 0,0 0,1 0,-1 0,0 0,0 1,-1-1,1 1,0-1,-1 1,1 0,-1-1,0 1,0 0,1 6,0-3,0 1,-1 0,0 0,-1 0,1-1,-1 1,0 0,-1 0,0 0,0 0,-4 12,1-15,1-13,1-16,3 16,1 0,1 0,-1 0,1 0,1 1,0-1,0 1,9-13,-13 20,2-1,-1 0,0 1,0-1,0 1,1-1,-1 1,1 0,-1 0,1 0,-1 0,1 0,0 0,0 0,-1 0,1 0,0 1,0-1,0 1,0-1,0 1,0 0,0 0,-1 0,1 0,0 0,0 0,0 1,0-1,0 1,0-1,0 1,-1 0,1-1,0 1,0 0,-1 0,1 0,-1 1,1-1,-1 0,1 0,-1 1,0-1,1 1,-1 0,1 1,7 10,0 0,-1 0,0 0,-1 1,6 17,13 25,-26-56,1 1,-1 0,0 0,0-1,0 1,1 0,-1-1,0 1,1 0,-1-1,0 1,1 0,-1-1,1 1,-1-1,1 1,-1-1,1 1,-1-1,1 1,0-1,-1 0,1 1,0-1,-1 0,1 0,0 1,0-1,-1 0,1 0,0 0,-1 0,1 0,0 0,0 0,-1 0,1 0,0 0,0 0,-1 0,1-1,1 1,8-11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53.14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 0,'-2'10,"1"-10,1 1,0-1,0 0,0 1,0-1,0 1,0-1,0 1,0-1,0 1,0-1,0 1,0-1,0 0,0 1,0-1,0 1,0-1,0 1,1-1,-1 0,0 1,0-1,1 1,-1-1,0 0,0 1,1-1,-1 0,0 1,1-1,-1 0,0 0,1 1,-1-1,1 0,-1 0,1 0,0 1,17 10,1-1,0-1,0 0,1-1,38 9,-4-1,450 166,-453-168,-30-10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4:32.0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116 70,'89'-70,"-115"97,8-10,1 1,1 1,1 0,1 1,-18 33,20-30,2 2,0-1,2 2,1-1,1 1,1 0,1 0,0 30,3-46,1-1,1 1,0 0,0 0,1-1,0 1,0-1,1 1,1-1,0 0,0 0,0 0,1-1,1 0,-1 0,1 0,1 0,-1-1,1 0,1-1,-1 1,1-1,0-1,18 10,-10-8,0-1,1 0,-1-1,1 0,28 2,-12-3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7:54:39.3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82,'-2'1,"0"-1,1 1,-1-1,0 1,1 0,-1 0,1 0,-1 0,1 0,-1 0,1 0,-1 1,1-1,0 1,0-1,0 0,0 1,0 0,0-1,0 1,0 0,0 2,-14 39,14-35,0 0,0 1,0-1,1 0,0 0,1 1,0-1,3 14,-3-19,-1-1,1 0,-1 0,1 0,0 1,0-1,0 0,0 0,1 0,-1-1,0 1,1 0,-1 0,1-1,0 1,0-1,-1 1,1-1,0 0,0 0,0 0,0 0,1 0,-1 0,0 0,0-1,0 1,1-1,-1 0,0 0,1 0,-1 0,0 0,0 0,4-1,-3 0,0 1,0-1,0 0,0-1,0 1,-1 0,1-1,0 1,-1-1,0 0,1 0,-1 0,0 0,0 0,0-1,0 1,0-1,1-2,21-54,-9 17,-14 41,-1 1,0 0,0 0,0-1,0 1,0 0,0 0,0 0,1-1,-1 1,0 0,0 0,0 0,1-1,-1 1,0 0,0 0,1 0,-1 0,0 0,0 0,0-1,1 1,-1 0,0 0,1 0,-1 0,0 0,0 0,1 0,-1 0,0 0,0 0,1 0,-1 0,0 0,0 1,1-1,-1 0,11 11,12 29,-15-23,-5-13,0 0,-1 0,2 0,-1 0,0-1,1 1,-1-1,1 0,0 0,0-1,0 1,1-1,-1 1,0-2,1 1,0 0,-1-1,1 0,5 1,-6-2,1 0,-1 0,0-1,0 1,0-1,0 0,0 0,0-1,0 1,0-1,0 0,0 0,-1 0,1 0,-1-1,0 1,1-1,-1 0,0 0,-1 0,1-1,3-4,-2 1,0 0,0-1,0 1,-1-1,0 1,-1-1,0 0,0 0,-1 0,1 0,-1-14,-1 18,0-1,-1 0,1 0,-1 1,0-1,0 0,0 1,0-1,-1 1,0 0,0-1,0 1,-1 0,1 0,-1 0,0 1,0-1,0 0,-1 1,1 0,-5-3,-3 1,36 8,21-14,-23 2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7:08.4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26,'4'-3,"0"0,0 0,1 1,-1-1,1 1,-1 0,1 0,0 1,0-1,0 1,0 0,0 1,0-1,0 1,0 0,0 0,0 1,7 1,-6-2,-1 1,1 0,-1 1,0-1,1 1,-1 0,0 0,0 1,0 0,-1-1,1 2,-1-1,1 0,-1 1,0 0,4 5,-6-6,-1-1,0 0,1 1,-1-1,0 1,-1 0,1-1,0 1,-1 0,0-1,1 1,-1 0,0 0,0-1,-1 1,1 0,0 0,-1-1,0 1,0-1,0 1,0 0,0-1,0 0,0 1,-1-1,0 0,1 1,-1-1,0 0,0 0,0-1,-2 3,-3 2,-1-1,1 1,-1-1,1-1,-1 0,-1 0,1 0,-16 3,-16 4,31-7,29-6,159-17,-153 13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7:22.2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3 399,'-1'0,"1"-1,0 1,0-1,-1 0,1 1,0-1,0 1,0-1,0 1,0-1,0 0,0 1,0-1,0 1,0-1,0 1,0-1,0 0,0 1,1-1,-1 1,0-1,0 1,1-1,-1 1,0-1,1 1,-1-1,1 1,-1-1,0 1,1 0,0-1,19-29,-15 22,6-11,-1-1,0 0,-2-1,0 1,-1-2,-1 1,-2-1,0 0,-1 0,0-32,-3 48,-1-1,0 1,0 0,-1 0,0-1,0 1,-3-7,4 12,1 0,0-1,-1 1,1 0,-1 0,1 0,-1 0,0 0,1 0,-1 0,0 0,0 0,1 0,-1 0,0 0,0 1,0-1,0 0,0 1,0-1,0 1,-1-1,1 1,0-1,0 1,0 0,0 0,-1-1,1 1,0 0,0 0,-1 0,1 0,0 0,0 1,0-1,-1 0,1 1,0-1,0 0,0 1,0-1,-2 2,1 0,1-1,-1 1,1 0,-1 0,1 0,-1 0,1 0,0 0,0 0,0 1,0-1,1 0,-1 1,1-1,-1 0,1 1,0-1,0 1,0-1,0 4,10 57,-4-38,1 42,-3 0,-5 75,-1-48,26-182,-16 43,-4 18,13-45,-16 66,1 0,1 0,0 0,-1 0,2 0,-1 0,1 1,0-1,0 1,0 0,1 1,6-6,-9 8,0 0,0 1,1-1,-1 1,1 0,-1 0,1 0,-1 0,1 0,0 0,0 1,-1-1,1 1,0 0,0 0,-1 0,1 0,0 1,0-1,4 2,-2 0,-1 0,1 0,-1 1,1 0,-1 0,0 0,0 0,0 0,0 1,4 6,1 2,-1-1,0 1,-1 1,-1-1,0 1,0 0,4 19,-6-6,0 1,-2-1,-1 1,-3 35,0-34,2-17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7:26.8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0,'0'0,"0"0,0 0,0 0,1 0,-1 0,0 0,0 0,0 1,0-1,0 0,0 0,0 0,0 0,0 0,0 0,0 0,0 0,0 0,0 0,0 1,0-1,0 0,0 0,0 0,0 0,0 0,0 0,0 0,0 0,0 0,0 1,0-1,0 0,0 0,0 0,0 0,0 0,0 0,0 0,0 0,0 0,0 1,0-1,0 0,0 0,0 0,0 0,-1 0,1 0,0 0,0 0,0 0,0 0,0 0,0 0,0 0,0 0,0 0,0 0,-1 0,1 0,0 0,0 0,0 0,12 10,15 6,-5-4,0 1,-2 1,1 1,-2 1,0 1,-1 0,-1 1,-1 1,0 1,-1 0,-1 1,-2 0,16 34,-19-34,-1 1,-1 0,-1 0,0 0,-2 1,-1 0,0 0,-2 0,-1 0,-1 0,0 0,-2 0,-1 0,-11 37,10-44,-1-1,-1 1,-8 14,13-27,1 0,-1 0,1-1,-1 1,0 0,0-1,0 1,0-1,0 0,-1 0,1 0,-1 0,1 0,-1 0,0-1,0 1,0-1,0 0,0 0,0 0,0 0,-6 0,-5-5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7:22.7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1,'-4'0,"-2"4,5 2,6 0,12-2,11-1,5-1,11-1,9 0,2-1,-6 0,-14-1,-14 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7:23.4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0,'0'4,"0"11,0 10,0 11,0 2,0 0,0-2,0-3,0-3,0-11,0-17,0-9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7:36.4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282 39,'-37'-14,"16"4,11 6,-1 1,1 1,0 0,-1 1,1 0,-1 0,1 1,-1 0,1 1,-1 0,-15 5,22-5,-1 0,1 1,-1 0,1 0,0 0,0 0,0 1,0-1,0 1,1 0,-1 0,1 1,0-1,0 1,0 0,0-1,0 1,1 0,0 1,0-1,0 0,1 1,-1-1,1 1,0-1,0 1,0 0,1 5,0-6,0 1,1 0,-1 0,1-1,0 1,1-1,-1 1,1-1,0 1,0-1,0 0,1 0,-1 0,1 0,0-1,0 1,0-1,1 1,-1-1,1 0,0 0,0-1,0 1,0-1,0 0,6 2,4 2,0-1,0 0,0-1,1 0,-1-2,1 1,17-1,-9-2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8:41.8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487 132,'0'-5,"0"0,-1 1,1-1,-1 1,0-1,0 1,-1-1,1 1,-1 0,0-1,0 1,-1 0,1 0,-1 1,0-1,0 0,-3-2,0 0,0 2,-1-1,1 1,-1 0,0 0,0 1,0-1,0 2,-13-4,6 3,-1 0,1 1,-1 1,0 0,1 1,-1 0,0 1,1 1,-1 1,-22 6,28-6,1 1,-1 1,1 0,0 0,0 0,0 1,1 1,-1-1,2 1,-1 0,1 0,0 1,-5 9,9-14,0 0,0 0,1 0,-1 1,1-1,0 1,0-1,0 1,0-1,1 1,-1-1,1 1,0-1,0 1,0 0,1-1,-1 1,1-1,0 1,0-1,0 1,0-1,1 0,-1 1,1-1,0 0,0 0,0 0,0 0,1-1,-1 1,1 0,-1-1,1 0,0 0,0 0,4 2,2 2,0-2,1 0,-1 0,1 0,-1-1,1-1,0 1,0-2,0 1,1-2,-1 1,0-1,0-1,0 0,1 0,13-4,-15-1,-12 2,-19 2,9 3,0 1,0 1,0 0,0 1,0 0,1 1,-1 0,1 1,1 1,-1 0,1 0,0 1,1 0,0 1,0 0,1 1,0 0,1 0,0 1,0 0,2 1,-1-1,1 1,1 1,0-1,1 1,0 0,-3 21,6-29,1 0,-1 0,1 0,1 0,-1 0,1 0,-1 0,2 0,-1 0,0 0,1 0,0-1,0 1,0 0,1-1,0 0,6 8,-4-7,0 0,1-1,-1 1,1-1,1-1,-1 1,0-1,1 0,-1 0,1-1,10 3,0-2,0 0,0-1,1-1,-1 0,0-2,1 0,-1-1,0 0,26-8,-3-5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8:42.4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398 51,'-1'-1,"1"-1,-1 0,0 1,1-1,-1 1,0-1,0 1,0 0,0-1,0 1,0 0,0 0,0 0,-1 0,1 0,0 0,-1 0,1 0,-1 0,-2 0,-32-15,26 14,0 0,0 0,0 1,0 0,-1 1,1 0,0 1,0 0,0 0,0 1,0 1,0 0,0 0,1 1,-1 0,1 0,0 1,-10 7,8-5,0 1,0 0,1 0,0 1,0 1,1-1,1 1,0 1,0 0,1 0,0 0,1 1,-8 20,11-23,1 1,0 0,1 0,0 0,1 0,0 0,0 0,1 0,0 0,1 0,0 0,1-1,6 17,-7-22,-1-1,1 1,0-1,0 0,1 1,-1-1,1 0,-1-1,1 1,0 0,0-1,0 1,0-1,0 0,1 0,-1 0,1-1,-1 1,1-1,0 0,0 0,-1 0,1-1,0 1,0-1,0 0,0 0,0 0,-1 0,1-1,0 0,0 1,0-1,-1-1,1 1,0-1,4-2,3-1,-1-1,0-1,-1 1,0-1,0-1,0 0,-1 0,0-1,0 0,-1 0,-1 0,7-12,-5 7,0 0,-1-1,-1-1,0 1,-1-1,-1 0,5-31,-17 134,10-69,0 0,1 1,1-1,9 26,6 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54.1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0,'-3'17,"2"-16,1 0,0 0,-1-1,1 1,0 0,0 0,0 0,0 0,0 0,0 0,0-1,0 1,0 0,0 0,0 0,0 0,1 0,-1-1,0 1,1 0,-1 0,1 0,-1-1,0 1,1 0,0-1,-1 1,1 0,-1-1,1 1,0-1,0 1,1 0,11 11,1-1,0 0,1-1,0 0,1-1,0-1,0-1,29 10,17 0,70 11,-31-7,-43-7,84 17,-99-31,-27-4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8:43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222 262,'-1'-1,"1"0,0 0,0 0,-1 1,1-1,-1 0,1 0,-1 0,1 0,-1 1,1-1,-1 0,0 0,1 1,-1-1,0 0,0 1,0-1,1 1,-1-1,0 1,0 0,0-1,0 1,0 0,0 0,0-1,0 1,0 0,-1 0,-33 0,26 3,0-1,1 2,-1-1,0 1,1 1,0-1,0 1,0 1,1-1,0 1,0 1,0-1,1 1,0 1,0-1,1 1,0 0,0 0,1 0,0 1,0-1,1 1,0 0,1 0,0 0,0 1,1-1,0 0,1 16,0-16,0 1,1-1,0 0,1 0,0 0,0 0,1 0,0-1,0 1,1-1,1 0,-1 0,8 10,-7-12,0 0,0-1,1 0,0-1,0 1,0-1,0 0,0 0,1-1,0 0,-1 0,1-1,0 0,1 0,-1 0,0-1,0 0,11 0,-11-1,0-1,0 1,0-1,0-1,0 1,-1-1,1 0,0-1,-1 0,0 0,1 0,-1 0,0-1,-1 0,1-1,-1 1,0-1,0 0,0 0,-1-1,1 1,-2-1,1 0,0 0,-1-1,3-8,4-8,-2-1,-1-1,0 1,-2-1,4-50,-7 58,6-141,-8 134,-1 0,-1 0,-2 0,-8-35,0 36,12 22,0 1,0 0,-1 0,1 0,0 0,-1-1,1 1,0 0,0 0,-1 0,1 0,0 0,-1 0,1 0,0 0,0 0,-1 0,1 0,0 0,-1 0,1 0,0 0,-1 0,1 0,0 1,0-1,-1 0,1 0,0 0,0 0,-1 0,1 1,0-1,0 0,-1 0,1 1,0-1,0 0,0 1,-3 3,1 0,0 0,1 0,-1 1,1-1,0 0,0 1,0 7,-18 163,6 258,17-412,1-26,6-32,1-10,27-72,-34 106,1 0,0 0,1 1,0 0,1 0,1 1,-1 0,2 0,0 1,14-12,-22 20,1 0,0 0,-1 0,1 1,0-1,0 1,0-1,0 1,0 0,1 0,-1 1,0-1,0 1,1-1,-1 1,0 0,1 0,-1 1,0-1,0 1,1-1,-1 1,0 0,0 0,0 1,0-1,0 1,0-1,0 1,-1 0,1 0,0 0,-1 0,0 1,0-1,1 1,-1-1,0 1,2 4,5 7,-1 1,-1 0,0 0,0 0,-2 1,6 25,-4-6,-2 1,2 47,-7-44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8:43.6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159 1,'-6'14,"0"1,1 0,1 1,-4 23,-4 13,-8 22,-71 287,85-329,6-32,0 0,0 0,0 1,0-1,0 0,0 1,0-1,0 0,0 0,0 1,0-1,0 0,0 0,0 1,0-1,0 0,0 1,1-1,-1 0,0 0,0 1,0-1,0 0,1 0,-1 0,0 1,0-1,0 0,1 0,-1 0,0 0,0 1,0-1,1 0,-1 0,0 0,1 0,-1 0,0 0,0 0,1 0,-1 0,0 0,0 0,1 0,-1 0,0 0,1 0,-1 0,0 0,0 0,1 0,-1 0,1-1,18-9,-8 5,0 1,0 0,0 1,0 0,0 1,1 1,-1-1,1 2,0 0,18 2,-6 2,0 0,0 2,34 14,-21-7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8:45.1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217 210,'0'-15,"1"7,-1 1,0-1,-1 1,1 0,-2-1,-1-7,2 13,0 0,0 0,0 0,0 0,0 0,0 0,0 1,-1-1,1 1,-1-1,1 1,-1-1,1 1,-1 0,0 0,0 0,0 0,0 0,0 0,0 0,0 1,0-1,0 1,0-1,0 1,0 0,-3 0,-1 0,0 1,1 0,-1 0,1 1,-1-1,1 1,-1 0,1 1,0-1,0 1,0 0,0 0,1 1,-1-1,1 1,0 0,0 0,0 1,-5 7,1-1,1 0,-1 1,2 0,-1 0,2 1,0 0,-5 16,9-23,0 0,0 1,1-1,0 0,0 1,0-1,1 0,0 1,0-1,1 0,0 0,0 0,3 6,-4-9,0-1,0 0,0 0,1 0,-1-1,0 1,1 0,0 0,-1-1,1 1,0-1,0 1,0-1,0 0,0 0,0 0,0 0,0 0,0 0,1-1,-1 1,0-1,1 0,-1 1,0-1,1 0,-1 0,0 0,1-1,-1 1,0-1,0 1,1-1,-1 0,0 1,0-1,0 0,3-2,1-1,0 0,-1 0,1-1,-1 1,0-1,-1 0,1 0,-1-1,0 1,0-1,-1 0,1 0,3-12,5-12,12-53,-12 39,-5 35,-2 23,2 44,-4-34,-2-16,0 0,1-1,0 1,1 0,-1-1,1 0,1 1,6 9,-9-15,0-1,1 1,-1-1,1 1,-1-1,1 1,0-1,-1 0,1 0,0 0,0 0,0 0,0-1,0 1,0 0,0-1,0 1,0-1,0 0,0 0,0 0,0 0,0 0,0 0,1-1,-1 1,0 0,0-1,0 0,0 0,-1 1,1-1,0 0,0 0,0-1,2-1,2-2,0 1,0-1,-1 0,0 0,0-1,0 0,-1 0,0 0,0 0,0 0,2-8,28-80,-20 48,-14 46,0 0,0 0,0 0,0 0,0 0,0 0,0 0,0 1,0-1,0 0,0 0,1 0,-1 0,0 0,0 0,0 0,0 0,0 0,0 0,0 0,0 0,0 0,0 0,0 0,1 0,-1 1,0-1,0 0,0 0,0 0,0 0,0 0,0 0,0 0,0 0,1 0,-1 0,0-1,0 1,0 0,0 0,0 0,0 0,0 0,0 0,0 0,0 0,1 0,-1 0,0 0,0 0,0 0,0 0,0 0,0 0,0-1,0 1,0 0,0 0,0 0,0 0,0 0,0 0,0 0,0 0,0 0,0 0,0-1,0 1,5 14,6 32,-5-23,-4-14,1 0,0-1,1 1,0-1,0 0,1 0,0 0,1-1,11 13,-16-18,1-1,0 1,0 0,0-1,0 0,1 1,-1-1,0 0,0 0,1 0,-1-1,1 1,-1 0,1-1,-1 0,5 1,-4-2,0 0,0 0,0 1,0-2,0 1,0 0,-1 0,1-1,0 0,-1 1,1-1,-1 0,0 0,0-1,1 1,-2 0,4-4,3-8,0-1,0 0,-1 0,-1-1,-1 0,0 0,5-31,-2 10,-4 145,-5-19,2 29,-25 188,21-290,0-1,-2 1,0-1,0 1,-2-2,1 1,-2-1,-13 19,19-29,0-1,0 0,0 0,-1 0,1-1,-1 1,0-1,0 1,0-1,0 0,0 0,-1 0,1 0,-1-1,1 0,-1 1,1-1,-1 0,0-1,1 1,-1-1,0 1,0-1,1 0,-1-1,0 1,0-1,1 1,-1-1,0 0,1 0,-1-1,1 1,-1-1,1 0,0 0,0 0,0 0,0-1,-3-2,1 1,0 0,0-1,1 1,-1-1,1 0,0-1,1 1,-1-1,1 1,0-1,0 0,1 0,0-1,-3-11,4 8,0 0,1-1,0 1,0 0,1 0,0-1,1 1,5-17,3 0,2 0,0 0,2 1,0 1,32-41,9 1,3 2,76-64,-71 68,-55 52,8-7,-1-2,16-19,-29 32,1 1,-1-2,0 1,0 0,0 0,0-1,-1 1,1-1,-1 1,0-1,0 0,0 1,-1-1,1 0,-1 0,0 1,0-1,0 0,-1-5,1 9,0-1,-1 0,1 1,0-1,0 0,-1 0,1 1,0-1,-1 0,1 1,-1-1,1 1,-1-1,1 1,-1-1,1 1,-1-1,1 1,-1-1,0 1,1-1,-1 1,0 0,1 0,-1-1,0 1,0 0,1 0,-1 0,0 0,1 0,-1 0,0 0,0 0,1 0,-1 0,0 0,0 0,1 0,-1 1,0-1,1 0,-1 0,0 1,1-1,-1 1,0-1,1 1,-1-1,1 1,-1-1,1 1,-1-1,1 1,-1 0,1-1,-1 2,-3 3,-1-1,1 1,0 1,1-1,-6 11,4-2,0 0,1 1,1-1,0 1,1 0,1 0,0 0,3 24,-2-30,1 0,0-1,0 1,1-1,0 1,1-1,0 0,0 0,1 0,0 0,0 0,1-1,0 0,0 0,1 0,7 7,-10-12,0 0,0 1,0-1,0 0,0-1,0 1,1 0,-1-1,0 0,1 0,0 0,-1 0,1 0,-1-1,1 1,0-1,-1 0,1-1,0 1,-1 0,1-1,0 0,-1 0,1 0,-1 0,1-1,-1 1,0-1,0 0,0 0,0 0,0 0,0-1,0 1,0-1,2-4,4-3,0-2,-1 1,0-1,-1 0,-1-1,0 1,0-1,4-17,9-62,-22 76,-5 22,7-5,1 1,-1-1,0 1,1-1,-1 1,1 0,0-1,-1 1,1-1,0 1,0 0,0-1,0 1,0 0,0-1,1 1,-1-1,0 1,1 0,-1-1,1 1,0-1,0 2,21 18,-20-19,1 0,-1 0,0 0,0 1,1-1,-1 0,-1 1,1 0,0-1,-1 1,1 0,-1 0,2 5,0 9,0-1,-2 0,0 1,0 0,-2-1,0 1,-4 18,1 0,4-34,-1 1,1-1,0 0,-1 1,1-1,0 0,0 1,0-1,0 0,0 1,0-1,1 0,-1 1,0-1,1 0,-1 1,1-1,-1 0,1 0,-1 0,1 1,0-1,0 0,0 0,-1 0,1 0,0 0,0 0,0-1,1 1,-1 0,0 0,0-1,0 1,2 0,22 2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8:46.4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3 666,'-3'16,"13"-39,33-58,40-105,-69 148,-2 1,-2-1,-1-1,-2 0,2-56,-9 90,1-2,0 1,-1-1,1 1,-2-1,1 1,-1-1,0 0,0 1,-1 0,0-1,0 1,-6-11,8 17,0-1,-1 1,1-1,0 1,-1 0,1-1,-1 1,1 0,-1-1,1 1,-1 0,1 0,-1-1,1 1,-1 0,0 0,1 0,-1 0,1 0,-1 0,1 0,-1 0,0 0,1 0,-1 0,1 0,-1 0,1 0,-1 1,1-1,-1 0,1 0,-1 1,-16 18,-2 28,3 27,4 1,3 0,1 106,6-115,-2 70,22-183,-9 21,-1 3,0 0,2 0,1 1,0 1,2 0,0 0,2 1,0 1,1 0,25-22,-37 38,-1 0,1 0,0 0,0 1,0 0,0-1,1 2,-1-1,0 0,9-1,-11 3,-1 0,1 0,0 0,0 1,0-1,0 0,0 1,-1-1,1 1,0 0,0 0,-1-1,1 1,0 0,-1 0,1 1,-1-1,0 0,1 0,-1 1,0-1,0 1,1-1,-1 1,0-1,-1 1,3 3,3 12,0 1,0 0,-2-1,0 2,-1-1,0 24,-1-21,0 0,2 0,0 0,11 32,-14-50,0 0,1 0,-1-1,0 1,1 0,0-1,-1 0,1 1,0-1,0 0,0 0,1 1,-1-2,0 1,1 0,-1 0,4 1,-3-3,-1 0,0 1,0-1,1 0,-1 0,0 0,0-1,0 1,1 0,-1-1,0 1,0-1,0 0,0 0,0 0,0 0,0 0,0 0,0-1,-1 1,1-1,0 1,1-3,9-10,-1 1,-1-1,0-1,-1 0,-1 0,0 0,-1-1,-1-1,0 1,-2-1,0 0,0 0,1-20,-5 32,0 1,0-1,0 0,0 1,-1-1,0 0,0 1,0-1,-4-8,5 12,-1 0,1 1,-1-1,0 0,1 0,-1 0,0 1,0-1,0 0,1 0,-1 1,0-1,0 1,0-1,0 1,0-1,0 1,0 0,0 0,0-1,-1 1,1 0,0 0,0 0,0 0,0 0,0 0,0 0,0 1,0-1,0 0,0 1,0-1,0 0,0 1,0-1,0 1,0 0,0-1,0 1,0 0,1-1,-1 1,0 0,0 0,0 1,-7 5,0 1,1 0,0 1,1-1,-1 1,2 1,-1-1,-5 15,3-4,0 0,2 1,-6 28,11-45,0-1,1 0,-1 0,1 0,0 0,0 1,0-1,0 0,0 0,1 0,0 1,-1-1,1 0,0 0,1 0,-1 0,0 0,3 3,-3-5,0 0,0-1,0 1,-1-1,1 1,0 0,0-1,0 0,0 1,0-1,0 0,0 1,0-1,0 0,1 0,-1 0,0 0,0 0,0 0,2 0,0-1,0 0,0 0,0 0,0 0,0-1,0 1,-1-1,1 0,4-3,4-6,0-1,0 1,-1-2,0 1,12-24,23-27,-45 62,0 1,0 0,0 0,0-1,1 1,-1 0,0-1,0 1,1 0,-1 0,0 0,0-1,1 1,-1 0,0 0,0 0,1 0,-1 0,0-1,1 1,-1 0,0 0,0 0,1 0,-1 0,0 0,1 0,-1 0,0 0,1 0,-1 0,0 0,1 1,-1-1,0 0,1 0,-1 0,0 0,0 0,1 1,-1-1,7 16,-2 28,-4-40,-1 5,2 1,-1-1,1 1,1-1,0 0,0 0,6 13,-8-21,0 1,0-1,0 1,0-1,0 1,0-1,1 0,-1 1,0-1,1 0,-1 0,1 0,-1 0,1 0,0 0,-1-1,1 1,0-1,2 1,-2-1,1 0,-1 0,1-1,-1 1,1-1,-1 0,1 1,-1-1,1-1,-1 1,0 0,0 0,0-1,0 1,0-1,0 0,0 0,2-2,8-10,-1 0,-1-1,0-1,0 1,-2-2,0 1,8-28,-7 22,0 0,1 1,19-29,-28 49,-1 0,1 0,-1 0,1 0,0 1,-1-1,1 0,0 0,0 1,-1-1,1 1,0-1,0 0,0 1,0 0,0-1,0 1,0-1,0 1,0 0,0 0,0 0,0 0,0-1,0 1,0 1,0-1,0 0,1 0,1 1,-1 1,0-1,0 0,0 1,0 0,0-1,0 1,0 0,0 0,-1 0,3 4,5 8,-1 1,11 28,-17-38,8 18,-1 0,-1 0,-1 1,-2 0,4 26,-8-45,-1 0,1 0,-1 0,-1 0,1 0,-1 0,1 0,-1 0,-1 0,1 0,-1 0,0-1,0 1,0 0,-1-1,1 0,-1 0,0 0,0 0,-1 0,1 0,-1-1,0 0,0 1,0-2,0 1,0 0,-1-1,1 0,-10 4,4-4,1 1,-1-1,0-1,0 1,1-2,-1 1,0-2,0 1,0-1,0-1,1 1,-1-2,1 1,-1-1,1-1,0 0,0 0,0-1,1 0,-14-10,5-5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06.9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1 581,'0'0,"0"0,0 1,0-1,0 0,0 0,0 0,0 0,0 0,0 0,0 0,0 0,0 1,0-1,0 0,0 0,0 0,0 0,0 0,0 0,0 0,0 0,0 1,0-1,0 0,0 0,1 0,-1 0,0 0,0 0,0 0,0 0,0 0,0 0,0 0,0 0,0 0,0 1,1-1,-1 0,0 0,0 0,0 0,0 0,0 0,0 0,0 0,1 0,-1 0,0 0,0 0,0 0,0 0,0-1,0 1,0 0,0 0,1 0,-1 0,0 0,0 0,0 0,0 0,0 0,0 0,0 0,10-10,6-13,7-24,31-92,-38 93,1 147,-17-99,1 9,1 0,0 0,1 0,4 12,-6-22,-1 1,1-1,-1 0,1 0,0 1,-1-1,1 0,0 0,0 0,0 0,0 0,0 0,0 0,0-1,0 1,0 0,1-1,1 2,-2-2,1 0,-1 0,0 0,1-1,-1 1,1 0,-1-1,0 1,1-1,-1 1,0-1,1 1,-1-1,0 0,0 0,0 0,0 0,0 0,0 0,0 0,0 0,1-2,10-12,0-1,-2 0,0-1,0-1,-2 1,0-2,-1 1,-1-1,-1 0,0 0,1-22,0-4,-3 1,-1-1,-9-79,10 169,-6 56,1-19,2 193,0-260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07.3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58,'65'12,"-55"-13,1 1,-1-1,0-1,20-5,-27 6,0 0,0 0,0 0,0-1,0 1,0-1,0 1,0-1,-1 0,1 0,-1 0,1-1,-1 1,0 0,0-1,0 0,0 1,-1-1,3-5,-3-7,-11 15,8 2,0-1,0 0,0 0,1 1,-1-1,0 1,1 0,-1-1,1 1,-1 0,-1 3,1 3,0-1,1 1,-1-1,2 1,-1 0,1 0,0-1,0 1,1 0,0-1,1 1,0-1,0 1,5 12,-3-12,-2 0,1 1,-1-1,0 1,-1 0,0-1,-1 1,0 0,0 0,-2 12,2-20,-1 0,1 0,-1 0,1 0,-1 0,1-1,-1 1,0 0,0 0,1 0,-1-1,0 1,0 0,0-1,0 1,0 0,0-1,0 1,0-1,0 0,0 1,0-1,0 0,0 0,0 0,0 1,0-1,0 0,-1 0,1-1,0 1,0 0,0 0,-2-1,-24-4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07.7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59,'-5'-5,"0"-5,-5-5,8-1,5 3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09.0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95 12,'-2'0,"0"1,0-1,1 0,-1 1,0 0,0 0,1-1,-1 1,0 0,1 0,-1 0,1 1,-1-1,1 0,0 1,0-1,-1 0,1 1,0 0,0-1,0 1,0 1,-17 42,14-30,1 1,1 0,0-1,1 1,1 0,1 21,0-32,-1 0,0 0,1 0,0 0,0 0,0 0,1-1,0 1,0 0,0-1,0 0,1 1,0-1,0 0,0 0,0-1,0 1,1 0,0-1,-1 0,1 0,1 0,7 4,-9-6,-1-1,0 1,1 0,-1-1,1 0,-1 1,1-1,-1 0,1 0,-1-1,1 1,-1 0,1-1,-1 0,1 1,-1-1,0 0,0 0,4-2,-2 0,0-1,0 1,0 0,-1-1,1 0,-1 0,0 0,0 0,2-7,1 0,-1-1,0 1,-1-1,0-1,-1 1,-1 0,2-16,-4 20,-1 0,1 0,-1 0,-1 0,1 0,-1 0,-1 1,0-1,0 0,0 1,-1 0,0 0,-7-9,9 12,0 1,-1 0,1 0,-1 1,0-1,0 0,0 1,0 0,0-1,-1 1,1 1,-1-1,1 0,-1 1,0 0,0 0,1 0,-1 0,0 0,0 1,0 0,0 0,0 0,0 0,0 1,1-1,-1 1,0 0,-5 2,4-1,1 1,-1-1,0 1,1 1,0-1,0 1,0-1,0 1,0 0,1 0,0 1,0-1,0 1,0 0,1-1,-1 1,1 0,1 1,-1-1,1 0,0 0,0 1,0-1,1 1,0-1,0 0,0 1,1-1,-1 1,3 6,-2-7,0 0,0 0,0 1,1-1,-1 0,2 0,-1 0,0-1,1 1,0 0,0-1,0 0,1 0,-1 0,1 0,0 0,0-1,0 1,1-1,-1 0,1-1,0 1,-1-1,1 0,0 0,1 0,-1-1,0 0,0 0,11 1,-9-3,1 0,-1 0,1-1,-1 1,0-1,0-1,0 0,0 0,0 0,0-1,-1 0,1 0,-1-1,0 1,-1-1,9-10,0-1,-1-1,0-1,-1 0,13-30,-20 46,-3 14,-2 27,0-28,1 9,0 1,4 24,-4-41,-1-1,1 1,-1 0,1-1,1 1,-1 0,0-1,1 1,-1-1,1 0,0 0,0 0,1 0,-1 0,0 0,1 0,0-1,0 1,0-1,4 3,-5-5,0 1,0-1,0 0,0 0,0 0,0 0,0 0,0-1,0 1,0 0,0-1,0 0,0 1,0-1,0 0,0 0,-1 0,1 0,0-1,-1 1,1 0,-1-1,1 1,-1-1,3-3,29-45,7-45,-30 136,-8-32,1 0,0 0,0 0,1-1,0 1,1-1,8 13,-12-19,0 0,1 0,-1-1,0 1,1-1,-1 1,1-1,-1 1,1-1,0 0,-1 1,1-1,0 0,0 0,0-1,0 1,0 0,0-1,0 1,0-1,0 1,1-1,-1 0,0 0,0 0,0 0,0 0,0-1,0 1,0-1,0 1,0-1,0 0,0 0,0 0,0 0,0 0,0 0,2-3,2-2,-1 1,0-2,-1 1,1 0,-1-1,-1 0,1 0,-1 0,-1-1,1 1,-1 0,0-1,-1 0,0 1,0-1,0 0,-1 0,-1 0,1 1,-1-1,0 0,-1 0,-4-13,6 20,-1-1,1 1,-1-1,1 1,-1 0,1-1,-1 1,0-1,1 1,-1 0,0 0,0 0,0-1,0 1,0 0,0 0,-1 0,1 1,0-1,0 0,-1 0,1 1,0-1,-1 1,1-1,-1 1,1-1,-1 1,1 0,-1 0,1 0,-1 0,1 0,-1 0,1 0,-1 0,1 1,-1-1,1 0,0 1,-1-1,1 1,-3 1,0 1,1-1,-1 1,1 0,0 1,0-1,0 0,0 1,0 0,1-1,-1 1,1 0,0 1,-1 3,2-5,0 0,0 0,0 0,0 0,1 0,-1 1,1-1,0 0,0 0,0 0,1 0,-1 0,1 0,0 0,-1 0,1 0,1 0,-1 0,2 4,-1-5,0 0,0-1,0 1,0 0,0-1,0 0,0 1,0-1,1 0,-1 0,0 0,1-1,-1 1,1 0,-1-1,1 0,-1 1,1-1,-1 0,1 0,-1-1,1 1,-1 0,5-2,5-1,0-1,0 0,-1-1,19-11,14-5,-43 21,1-1,-1 0,1 1,-1 0,1-1,-1 1,1 0,-1-1,1 1,0 0,-1 0,1 1,-1-1,1 0,0 0,-1 1,1-1,-1 1,1-1,-1 1,1 0,-1-1,2 3,0-1,-1 0,0 1,0-1,0 1,0-1,0 1,-1 0,1 0,-1 0,0 0,1 3,2 10,0 1,-1-1,0 26,-2-34,-1 9,1 11,1-25,2-16,-1-1,1-9,0-1,2 1,1 0,1 1,1 0,14-26,-22 46,0 0,0 1,0-1,0 0,0 1,0-1,0 1,1-1,-1 1,0 0,1 0,-1-1,1 1,-1 0,1 0,0 0,0 1,-1-1,1 0,0 1,0-1,0 1,0-1,0 1,-1 0,4 0,-2 1,-1 0,1 0,-1 1,1-1,-1 1,0-1,0 1,1 0,-1 0,0 0,-1 0,1 0,0 0,-1 1,3 3,4 10,0-1,-1 1,-1 0,6 29,0 33,-10-48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3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265 389,'1'-10,"-1"1,-1-1,0 1,0-1,-1 1,-3-11,4 17,0 1,0 0,0 0,0 0,-1 0,1 0,-1 0,1 0,-1 0,0 0,0 1,0-1,0 1,0-1,0 1,0 0,0 0,-1 0,1 0,0 0,-1 0,1 1,-1-1,1 1,-1 0,1-1,-1 1,-3 1,-3 0,1 0,-1 1,1 0,0 0,-1 1,1 0,1 1,-1 0,0 0,1 0,0 1,0 0,0 1,1-1,0 1,0 1,0-1,1 1,0 0,0 0,-6 14,5-12,1 1,1-1,0 1,0 0,1 0,0 0,1 1,0-1,1 1,0-1,0 1,1-1,1 1,0 0,0-1,1 1,4 13,-5-21,0 0,0 0,1-1,-1 1,0 0,1-1,0 0,-1 1,1-1,0 0,0 0,0 0,1 0,-1 0,0-1,1 1,-1 0,1-1,0 0,-1 0,5 2,-3-3,0 0,0 0,1 0,-1 0,0 0,0-1,0 0,0 1,0-2,0 1,0 0,-1-1,7-3,0-1,0 0,-1-1,1 0,-2 0,1-1,-1-1,0 1,0-1,11-20,-9 9,-1-2,11-41,-14 44,-6 33,1 1,0-1,1 0,0 1,2-1,-1 0,8 16,-9-26,1-1,-1 1,1-1,0 1,0-1,0 0,0 0,1-1,-1 1,1-1,0 1,-1-1,1 0,0 0,0-1,1 1,-1-1,0 0,0 0,1-1,-1 1,0-1,1 0,-1 0,0 0,1-1,-1 1,0-1,1 0,-1 0,7-3,-3 0,1 1,-1-1,0 0,0-1,0 0,-1 0,0-1,0 0,0 0,-1 0,1-1,-2 0,1 0,6-12,-7 9,-1 0,0-1,-1 1,0-1,0 0,-2 0,2-17,-2 23,-1 0,0-1,0 1,-1-1,1 1,-1 0,-1 0,1-1,-1 1,1 0,-1 0,-1 0,1 0,-1 1,0-1,0 1,-4-5,5 7,1 1,0-1,-1 1,1 0,-1 0,0 0,1 0,-1 0,0 0,0 0,0 0,0 1,1-1,-1 1,0-1,0 1,0 0,0 0,0 0,0 0,0 0,0 0,0 1,-2 0,0 0,0 1,1 0,-1 0,1 0,-1 1,1-1,0 1,0 0,0-1,1 2,-4 3,-3 5,2 0,-1 1,1 0,1 1,-7 21,8-18,1 1,1-1,1 1,0 33,1-46,1 0,0 0,0 0,1 0,0 0,-1-1,2 1,-1 0,0-1,1 1,0 0,0-1,1 0,-1 0,1 0,0 0,0 0,0 0,0 0,1-1,-1 0,7 4,-8-6,0 0,1 0,-1 0,1-1,-1 1,1-1,-1 0,1 0,-1 0,1 0,-1 0,0-1,1 1,-1-1,1 1,-1-1,1 0,-1 0,0 0,0 0,0 0,1-1,-1 1,0-1,0 1,-1-1,4-3,3-3,-1-1,-1 1,1-1,-2 0,7-12,0-6,-1 0,-1-1,-1 0,-2 0,5-37,-6 10,0-101,-6 148,0-1,-1 1,0 0,-1 0,-3-12,5 20,0 0,0 0,0 0,0-1,0 1,0 0,0 0,0 0,0-1,0 1,0 0,0 0,0 0,-1 0,1-1,0 1,0 0,0 0,0 0,0 0,0-1,0 1,0 0,-1 0,1 0,0 0,0 0,0 0,0 0,0-1,-1 1,1 0,0 0,0 0,0 0,0 0,-1 0,1 0,0 0,0 0,0 0,-1 0,1 0,0 0,0 0,0 0,0 0,-1 0,1 0,0 0,0 0,0 0,0 1,-1-1,1 0,0 0,0 0,0 0,0 0,0 0,-1 0,1 1,0-1,-6 32,5 9,1 1,2-1,2-1,2 1,1 0,3-1,1-1,21 51,-29-81,1 0,0-1,1 0,0 0,0 0,1 0,12 13,-16-19,1 0,-1-1,1 1,-1 0,1-1,0 1,-1-1,1 0,0 0,0 0,0 0,0 0,0-1,0 1,0-1,0 0,0 0,0 0,0 0,0-1,0 1,0-1,0 0,0 0,0 0,0 0,2-2,5-3,0-1,0-1,-1 0,0 0,-1-1,1 0,-2 0,1-1,-2 0,1-1,-1 1,-1-1,0 0,0 0,-1-1,-1 0,0 1,0-1,-1 0,-1 0,0-1,-1 1,-1-22,0 31,1 0,-1 0,1 1,-1-1,0 0,0 0,0 1,-1-1,1 1,-1-1,1 1,-1-1,0 1,0 0,0 0,0 0,0 0,0 0,0 1,-1-1,1 0,-1 1,1 0,-1 0,0 0,0 0,1 0,-1 0,-4 0,3 1,0 1,0-1,-1 1,1 0,0 0,0 0,0 1,1-1,-1 1,0 0,0 0,1 1,-1-1,1 1,0-1,0 1,0 0,0 0,-4 7,-3 4,1 1,1 0,0 0,1 1,0 0,1 0,1 1,1 0,1-1,0 2,1-1,0 0,2 0,2 30,-1-42,-1-1,2 1,-1-1,0 0,1 1,0-1,0 0,0 0,0 0,1 0,-1 0,1 0,0-1,5 5,-6-6,0-1,0 0,0 1,0-1,0 0,1 0,-1 0,0-1,0 1,1 0,-1-1,0 0,1 1,-1-1,1 0,-1 0,0 0,1-1,-1 1,0-1,1 1,-1-1,0 0,0 0,1 1,-1-2,0 1,0 0,3-3,5-4,0 0,-1-1,-1 0,1-1,-1 0,-1 0,0-1,0 1,-1-2,0 1,-1-1,3-12,2-6,-1 0,-2-1,6-57,-10 33,-2 1,-2-1,-12-83,13 136,0 1,-1-1,1 0,0 1,0-1,-1 0,1 0,-1 1,1-1,-1 1,0-1,0 0,0 1,0 0,-2-3,3 4,-1 1,0-1,1 0,-1 1,1-1,-1 1,0 0,1-1,-1 1,1-1,-1 1,1 0,0-1,-1 1,1 0,0 0,-1-1,1 1,0 0,0 0,0-1,0 3,-12 66,8-20,3 0,2 0,1 0,3 0,3 0,20 76,-25-116,1 0,0-1,0 1,0-1,1 0,1 0,0 0,0-1,0 0,14 13,-17-19,-1 1,0 0,1-1,-1 0,1 1,0-1,-1 0,1-1,0 1,-1 0,1-1,0 1,0-1,0 0,-1 0,6-1,-5 0,1 0,-1 0,1-1,-1 1,0-1,0 0,0 0,0 0,0 0,0-1,0 1,-1-1,1 0,-1 1,0-1,2-4,3-3,-2-1,1 0,-1 0,-1 0,0 0,-1-1,0 0,2-16,-1-4,-1-58,-11 294,8-159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4.1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10,'0'-4,"0"-2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55.0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0 128,'0'2,"1"0,-1-1,0 1,1 0,-1 0,1-1,0 1,-1-1,1 1,0-1,0 1,0-1,0 1,0-1,0 0,1 1,-1-1,0 0,1 0,-1 0,1 0,-1 0,1 0,-1-1,1 1,-1 0,1-1,0 0,0 1,-1-1,1 0,0 1,-1-1,3-1,11 2,-1-1,0 0,18-3,-20 1,95-10,0-6,117-34,-173 41,24-7,-69 16,-1 0,0 0,0 0,0-1,0 1,0-1,0 0,-1-1,1 1,4-6,1-5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4.4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85 1,'15'106,"-9"19,-21 236,14-352,-8 48,9-55,-1 1,1-1,-1 1,0-1,0 0,0 1,0-1,-1 0,1 0,0 1,-1-1,0 0,1-1,-1 1,0 0,0 0,-4 2,5-4,0 0,-1 0,1 1,0-1,0 0,-1 0,1 0,0 0,-1-1,1 1,0 0,0 0,0-1,-1 1,1-1,0 1,0-1,0 0,0 1,0-1,0 0,0 0,0 1,0-1,0 0,0 0,0 0,1 0,-1 0,0 0,1-1,-1 1,1 0,-1 0,1-2,-16-47,15 37,0 0,1 1,1-1,0 1,0-1,2 1,-1 0,1 0,1 0,9-20,-11 26,1 0,0 0,0 1,0-1,1 1,0 0,0 0,0 0,0 0,1 1,0 0,0 0,0 0,1 0,-1 1,1 0,0 0,0 1,0-1,0 1,0 0,11-1,-14 3,0 0,1 0,-1 0,1 0,-1 1,1 0,-1-1,0 1,1 0,-1 1,0-1,0 1,0-1,0 1,0 0,0 0,-1 0,4 3,-1 0,-1 1,1 0,-1-1,0 2,-1-1,0 0,0 1,3 8,1 6,-2 0,0 1,-2 0,2 36,-5-32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4.8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6,'4'0,"2"-4,0 3,-2 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5.8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116 303,'-16'61,"13"-41,2 0,1 32,0-44,1-1,0 1,0-1,0 0,1 1,1-1,-1 0,1 0,0 0,5 7,-8-13,1 0,0 0,-1 0,1 0,0 0,0 0,0 0,-1 0,1 0,0-1,0 1,0 0,0-1,0 1,1 0,-1-1,0 1,0-1,0 0,0 1,1-1,-1 0,0 0,0 0,1 0,-1 0,0 0,0 0,1 0,-1 0,0-1,0 1,0 0,1-1,-1 1,0-1,0 1,0-1,0 0,0 1,0-1,0 0,0 0,0 0,0 0,-1 0,1 0,0 0,0-1,4-4,-1-1,0 1,0-1,-1 1,0-1,0 0,2-9,-4 8,0 0,0 0,0 0,-1 0,0 0,-1 0,0 0,0 0,-1 0,0 0,0 0,-6-13,7 19,0-1,-1 1,1-1,0 1,-1-1,0 1,0 0,0 0,0 0,0 0,0 0,0 0,0 1,-1-1,1 1,-1 0,1-1,-1 1,0 0,1 0,-1 1,0-1,0 1,0-1,1 1,-1 0,0 0,0 0,0 0,0 1,1-1,-1 1,0 0,0-1,1 1,-1 0,1 1,-1-1,-2 2,-3 2,1-1,0 1,0 1,0-1,1 1,0 0,-9 10,12-11,0-1,0 0,0 1,0-1,1 1,0 0,0-1,0 1,0 0,1 1,0-1,0 0,-1 7,2-10,1-1,-1 1,0-1,0 1,1-1,-1 0,0 1,1-1,-1 0,1 1,0-1,0 0,-1 0,1 1,0-1,0 0,0 0,0 0,0 0,0 0,0-1,1 1,-1 0,0 0,0-1,1 1,-1 0,0-1,1 0,-1 1,0-1,1 0,-1 0,1 1,-1-1,1 0,-1-1,1 1,-1 0,0 0,1 0,-1-1,1 1,-1-1,2 0,7-2,-1 0,1 0,-1-1,0-1,10-5,-4 0,-2-1,1 0,14-17,-16 16,0 1,1 0,16-11,-28 21,0 0,0 1,0-1,0 1,0-1,0 1,0-1,0 1,0 0,0-1,0 1,1 0,-1 0,0 0,0 0,0 0,1 0,-1 0,0 0,0 1,0-1,0 0,0 1,1-1,-1 1,0-1,0 1,1 0,0 1,0 1,1-1,-2 1,1-1,0 1,0 0,-1-1,0 1,1 0,0 5,3 8,-2 0,4 34,-7-50,3 51,-3 52,2-124,0 0,2 0,8-28,-9 41,-1 0,1 0,0 0,1 0,0 1,0-1,0 1,1 0,0 0,1 1,-1-1,1 1,10-7,-14 12,-1 0,0 0,1 1,-1-1,1 1,-1 0,1-1,-1 1,1 0,0 0,-1 0,1 0,-1 0,1 0,-1 0,1 0,-1 1,1-1,-1 1,1-1,-1 1,1 0,-1-1,0 1,1 0,-1 0,0 0,0 0,0 0,1 0,-1 0,0 1,-1-1,1 0,1 3,5 5,-1 1,-1 0,8 19,-11-23,9 23,16 40,-25-66,-1 0,1 1,0-1,0 0,1 0,-1 0,0 0,1 0,0-1,0 1,0-1,0 0,0 1,6 2,-7-5,0 0,0 0,0 1,0-1,0 0,0-1,0 1,0 0,0 0,0-1,0 1,-1-1,1 0,0 0,0 1,0-1,-1 0,1 0,0-1,-1 1,1 0,-1-1,0 1,1 0,-1-1,0 0,0 1,0-1,0 0,1-2,4-6,-1-1,0 0,5-19,10-49,-18 73,-1-1,0 1,-1-1,0 1,0-1,0 0,-1 1,1-1,-5-12,5 19,0-1,0 0,-1 1,1-1,0 1,-1-1,1 0,0 1,-1-1,1 1,-1-1,1 1,-1-1,1 1,-1 0,1-1,-1 1,1-1,-1 1,1 0,-1 0,0-1,1 1,-1 0,0 0,1 0,-1 0,0 0,1 0,-1 0,0 0,1 0,-1 0,0 0,0 0,-25 17,-13 34,0 25,37-71,0-1,0 1,1 0,-1-1,1 1,0 0,1 0,-1-1,1 1,0 0,0 0,0 0,1 0,2 9,-3-14,0 1,1 0,-1-1,1 1,-1 0,1-1,-1 1,1-1,0 1,-1-1,1 1,0-1,-1 1,1-1,0 0,-1 1,1-1,0 0,0 1,0-1,-1 0,1 0,0 0,0 0,0 0,-1 0,1 0,0 0,0 0,0 0,-1-1,1 1,0 0,0 0,-1-1,1 1,0-1,-1 1,1 0,0-1,-1 1,2-2,28-24,-29 25,7-8,0-1,-1 0,9-16,-11 18,0 0,0-1,1 2,0-1,8-7,-14 15,1-1,-1 1,1 0,-1-1,1 1,-1 0,1-1,0 1,-1 0,1 0,0 0,-1 0,1 0,0 0,-1 0,1 0,-1 0,1 0,0 0,-1 0,1 0,0 0,-1 0,1 1,0-1,-1 0,1 1,-1-1,1 0,-1 1,1-1,-1 0,1 1,-1-1,1 1,-1-1,0 1,1-1,-1 1,1 0,-1-1,0 1,1 0,13 32,-11-27,-1 0,2 5,1 0,0 0,0-1,12 17,-16-26,0 0,-1 0,1 1,0-1,0 0,0 0,1 0,-1 0,0 0,0 0,0 0,1-1,-1 1,0 0,1-1,-1 1,1-1,-1 1,0-1,1 0,-1 0,1 1,-1-1,1 0,-1 0,1-1,-1 1,1 0,-1 0,1-1,-1 1,1-1,-1 1,0-1,1 0,-1 1,0-1,1 0,-1 0,0 0,0 0,0 0,0 0,0 0,0 0,0-1,1-1,3-4,0-1,0 0,-1 0,1-1,-2 1,1-1,-2 0,1 0,1-12,8-88,-11 93,0 11,6-162,-7 138,-2 1,0 0,-13-51,6 62,-1 20,7 0,1 0,0 0,0 0,1 0,-1 1,1-1,-1 1,0 4,-7 40,2 1,2 0,2 0,3 1,2-1,12 78,-11-102,2 0,14 43,-18-62,1 0,1 0,-1-1,1 1,0-1,0 0,1 0,-1 0,1 0,0-1,1 1,-1-1,1 0,-1 0,1-1,1 1,5 2,21 2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7.6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37 218,'-23'302,"13"-254,10-48,0 0,0 0,0 0,0 0,0-1,0 1,0 0,0 0,0 0,0 0,0 0,-1 0,1 0,0 0,0 0,0 0,0 0,0 0,0 0,0 0,0 0,0-1,0 1,0 0,-1 0,1 0,0 0,0 0,0 0,0 0,0 0,0 0,0 0,0 0,0 0,-1 0,1 0,0 1,0-1,0 0,0 0,0 0,0 0,0 0,0 0,1-30,2-5,16-64,-16 88,1-1,0 0,0 1,1 0,0 0,1 0,0 1,1 0,9-10,-16 19,1 0,0 0,-1 0,1 1,0-1,-1 0,1 1,0-1,0 0,0 1,0-1,0 1,0-1,0 1,0 0,0-1,0 1,0 0,0 0,0 0,0 0,0 0,0 0,0 0,0 0,0 0,0 0,0 0,2 1,-1 1,-1-1,1 1,0-1,-1 1,1 0,-1-1,1 1,-1 0,0 0,0 0,0 0,0 1,1 1,3 13,0 0,3 31,-7-41,3 15,-1-1,-1 0,-1 0,-2 26,0-45,1-7,-1-20,6-39,1 37,17-50,-20 68,0 1,1 0,0 1,0-1,1 1,0-1,0 1,1 1,0-1,8-6,-13 12,1 0,-1 0,1 0,0 0,-1 0,1 0,0 1,0-1,-1 1,1-1,0 1,0 0,0 0,0 0,0 0,-1 0,1 0,0 0,0 1,0-1,0 1,-1-1,1 1,0 0,0-1,-1 1,1 0,-1 0,1 0,-1 1,1-1,-1 0,0 0,1 1,-1-1,0 1,0-1,0 1,1 3,5 5,-1 0,-1 1,0-1,-1 1,4 13,3 31,-9-44,-1-1,1 1,1-1,-1 0,2 1,0-1,0 0,0-1,11 16,-14-24,0 0,-1 0,1 0,0 0,0 0,0-1,0 1,0 0,1 0,-1-1,0 1,0-1,0 1,1-1,-1 0,0 1,0-1,1 0,-1 0,0 0,1 0,-1 0,0 0,3 0,-2-1,1 0,-1-1,1 1,-1 0,1-1,-1 1,0-1,0 0,0 0,0 0,2-2,3-6,0 1,0-1,-1 0,6-15,16-57,-26 76,-1 1,1-1,-2 0,1 0,-1 0,1 0,-2 0,1 0,-1 0,0 0,0 0,-2-6,3 11,-1 0,1 1,0-1,0 0,-1 1,1-1,0 1,-1-1,1 0,-1 1,1-1,-1 1,1-1,-1 1,1 0,-1-1,0 1,1-1,-1 1,1 0,-1-1,0 1,1 0,-1 0,0 0,0 0,1-1,-1 1,0 0,1 0,-1 0,0 0,1 1,-1-1,0 0,0 0,1 0,-1 0,0 1,1-1,-1 0,1 1,-1-1,0 1,1-1,-1 0,1 1,-1-1,1 1,-1-1,0 2,-24 30,-17 51,39-77,1 1,-1 0,1 0,1 0,-1 1,1-1,0 0,1 0,0 1,1 8,-1-16,0 1,0 0,0-1,0 1,0 0,0-1,0 1,1-1,-1 1,0-1,0 1,1-1,-1 1,0-1,1 1,-1-1,0 1,1-1,-1 1,1-1,-1 1,1-1,-1 0,1 1,-1-1,1 0,-1 0,1 1,0-1,-1 0,1 0,-1 0,1 0,0 0,-1 0,1 0,0 0,26-14,17-31,-33 29,-7 10,-1 1,1 0,0 0,0 0,9-8,-12 12,0 1,-1 0,1-1,-1 1,1-1,0 1,0 0,-1 0,1-1,0 1,-1 0,1 0,0 0,0 0,-1 0,1 0,0 0,0 0,-1 0,1 0,1 1,0 0,-1 0,0 0,0 0,1 0,-1 0,0 0,0 0,0 0,0 1,0-1,-1 0,1 1,0-1,0 3,15 46,-14-42,0 1,1-1,-1 0,2 0,-1 0,1 0,0 0,8 10,-11-18,-1 1,1 0,0 0,0-1,0 1,0 0,0-1,-1 1,1-1,0 0,0 1,0-1,0 0,0 1,1-1,-1 0,0 0,0 0,0 0,0 0,0 0,0 0,0 0,0 0,0-1,0 1,0 0,0-1,0 1,0-1,0 1,0-1,0 1,0-1,-1 0,1 1,0-1,0 0,-1 0,1 1,1-3,25-40,-17 21,-1-2,-2 1,0-1,-1 0,-2-1,3-40,-6-154,-2 179,-25 523,25-466,-1 1,-7 31,9-50,-1 1,1 0,0 0,0 0,0 0,0 0,0 0,0 0,0 0,0 0,0 0,0 0,0 0,-1 0,1-1,0 1,0 0,0 0,0 0,0 0,0 0,0 0,0 0,-1 0,1 0,0 0,0 0,0 0,0 0,0 0,0 0,0 0,0 0,-1 1,1-1,0 0,0 0,0 0,0 0,0 0,0 0,0 0,0 0,0 0,0 0,-1 0,1 0,0 1,0-1,0 0,0 0,0 0,0 0,0 0,0 0,0 0,-4-18,-1-24,4 14,-1-11,3-47,-1 76,1 1,0 0,1 0,0 0,1 0,0 0,0 0,1 0,0 1,9-14,-11 19,0 0,0 0,1 0,0 1,-1-1,1 1,0 0,0 0,0 0,0 0,0 0,1 1,-1-1,1 1,-1 0,1 0,-1 1,1-1,5 0,-4 1,1 1,-1 0,0 0,1 0,-1 0,0 1,0 0,0 0,0 0,-1 1,1-1,5 5,-3-1,1-1,-1 1,-1 1,1-1,-1 1,0 0,-1 1,1-1,-2 1,1 0,-1 0,0 1,-1-1,0 1,3 12,-6-13,0 1,-1 0,1-1,-2 1,1-1,-1 0,-5 12,7-18,-1 0,0 0,0 0,0-1,0 1,0 0,0 0,0-1,-1 1,1-1,0 1,-1-1,0 0,1 0,-4 2,4-2,0-1,-1 0,1 0,-1 0,1 0,0 0,-1 0,1 0,-1-1,1 1,0 0,-1-1,1 1,0-1,0 1,-1-1,1 0,0 1,0-1,0 0,0 0,0 0,0 0,0 0,0 0,-1-2,0 0,-1-1,1 1,0-1,0 0,0 0,0 0,1 0,-1 0,1 0,0 0,0-1,1 1,0 0,-1-1,1 1,0 0,1-1,-1 1,1 0,0 0,0-1,1 1,-1 0,1 0,-1 0,1 0,1 1,-1-1,4-4,-3 3,0 0,1 0,-1 1,1-1,0 1,0 0,0 1,1-1,-1 1,1-1,0 1,0 1,0-1,0 1,1 0,-1 0,1 0,-1 1,1 0,-1 0,12 0,-12 2,0 0,0 0,-1 1,1 0,0 0,-1 0,1 1,-1 0,1 0,-1 0,0 0,0 0,-1 1,1 0,-1 0,0 0,0 0,0 0,0 0,-1 1,0 0,0-1,0 1,0 0,-1 0,2 7,2 11,-1 1,-1 0,0 1,-2 23,-2-27,-1-13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7.9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8.3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6,'0'4,"0"6,4 10,6 6,10 7,6 11,3 6,0-4,-4-16,-6-12</inkml:trace>
  <inkml:trace contextRef="#ctx0" brushRef="#br0" timeOffset="1">238 6,'0'-5,"-4"4,-6 10,-9 17,-7 7,-3 4,-5 8,4 0,1-3,7-4,2-8,5-10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19.2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123 282,'-11'14,"-3"15,9-14,0 1,2 0,-2 16,4-26,1-1,-1 0,1 1,1-1,-1 1,1-1,0 0,0 0,0 1,1-1,0 0,4 9,-5-13,-1 0,1 1,0-1,0 0,0 0,0 1,0-1,0 0,1 0,-1 0,0-1,0 1,1 0,-1 0,0-1,1 1,-1 0,1-1,-1 0,1 1,-1-1,1 0,-1 0,1 0,-1 0,1 0,0 0,-1 0,1 0,-1-1,1 1,-1-1,0 1,1-1,-1 1,1-1,-1 0,0 0,1 0,-1 1,0-1,0-1,0 1,1-1,4-4,0 0,-1 0,1 0,-2-1,1 0,-1 0,4-8,-5 10,-1-1,0 1,0 0,-1-1,1 1,-1-1,0 1,-1-1,0 0,0 1,0-1,0 0,-1 1,0-1,0 0,0 1,-1-1,0 1,-4-9,3 10,1 1,-1-1,0 1,0 0,0 0,0 0,0 1,-1-1,1 1,-1 0,0 0,1 0,-1 0,0 1,0-1,0 1,-1 0,1 0,0 1,0-1,0 1,-1 0,1 0,0 0,0 1,-1-1,-4 2,4 0,0-1,1 1,-1 0,0 0,0 0,1 1,-1-1,1 1,0 0,0 0,0 1,0-1,0 1,1 0,0 0,-6 9,8-11,-1 0,1 1,0-1,0 0,0 1,1-1,-1 1,0-1,1 1,0-1,0 1,-1 0,1-1,1 1,-1-1,0 1,1-1,-1 1,1-1,0 1,0-1,0 1,0-1,0 0,0 1,1-1,-1 0,1 0,-1 0,1 0,0 0,0-1,0 1,0-1,4 3,0 0,0-1,1 0,-1-1,1 1,0-1,0 0,0-1,0 0,0 0,0 0,0-1,0 0,0 0,0-1,0 0,0 0,0-1,0 0,-1 0,1-1,12-6,-3 1,-1 0,0-1,0-1,-1-1,0 0,-1 0,21-26,-21 22,-1-2,-1 0,-1 0,0 0,12-35,-18 42,-1-1,0 1,0-1,-1 0,0 0,-1 0,-1 0,0 0,0 0,-1 0,-4-21,5 32,0-1,0 0,0 0,0 0,0 0,-1 1,1-1,0 0,-1 0,1 1,0-1,-1 0,1 0,-1 1,1-1,-1 0,1 1,-1-1,1 1,-1-1,0 1,1-1,-1 1,0-1,1 1,-1-1,0 1,0 0,0-1,-1 2,1-1,0 1,0-1,0 1,0 0,0 0,0-1,0 1,0 0,0 0,0 0,0 0,0 0,1 0,-1 0,0 2,-23 53,11-4,3 0,1 0,0 65,8 165,2-173,3-17,-2-51,-1 0,-1 0,-9 56,9-96,-1 1,1-1,0 1,-1-1,1 1,-1-1,1 1,-1-1,1 0,-1 1,0-1,0 0,0 0,0 1,0-1,0 0,0 0,0 0,0 0,-1 0,1 0,0-1,-1 1,-1 0,1 0,-1-1,1 0,0 0,-1 0,1 0,-1 0,1 0,-1-1,1 1,0-1,-1 0,1 0,-4-1,-7-6,0 1,1-2,-22-17,33 24,-14-10,0 0,2-1,-1-1,2-1,0 0,-14-23,23 33,0 1,1-2,0 1,0 0,1 0,-1-1,1 1,0-1,0 1,1-1,0 1,0-1,0 0,1 1,-1-1,1 1,1-1,-1 1,1 0,0 0,0-1,0 1,1 0,0 1,0-1,0 0,4-3,18-18,2 1,0 1,2 1,0 2,2 1,47-23,-19 12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2.4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98,'-20'-54,"20"20,4 25,5 23,0 17,-2 2,-1-1,-1 0,-2 1,-2 0,-2 41,0-28,2 1,9 50,-10-96,0 1,0-1,0 1,0 0,1-1,-1 1,1-1,-1 1,1-1,0 1,-1-1,1 1,0-1,0 0,0 0,0 1,0-1,0 0,0 0,1 0,1 1,-2-1,1-1,-1 0,0 0,0 0,1 0,-1-1,0 1,0 0,1 0,-1-1,0 1,0-1,0 1,1-1,-1 1,0-1,0 0,0 1,0-1,1-2,6-5,0 0,0-1,-1 0,10-17,36-80,-21 38,-31 65,0 1,0 0,0 0,0 1,0-1,0 0,1 0,-1 0,1 1,-1-1,1 1,0-1,-1 1,1 0,2-2,-3 3,0 0,0 0,-1 0,1 0,0 0,0 0,0 0,-1 1,1-1,0 0,0 0,-1 1,1-1,0 0,-1 1,1-1,0 0,-1 1,1-1,0 1,-1-1,1 1,-1 0,1-1,-1 1,1 0,0 0,4 8,-1 0,1 1,-2 0,6 18,-5-13,1 1,-3-9,0 1,0-1,1 0,-1 0,2 0,-1 0,1-1,0 1,0-1,9 9,-13-14,1-1,0 1,-1-1,1 0,0 1,-1-1,1 0,0 1,-1-1,1 0,0 0,0 0,0 0,-1 1,1-1,0 0,0 0,-1-1,1 1,0 0,0 0,0 0,-1 0,1-1,0 1,-1 0,1-1,0 1,0 0,-1-1,1 1,-1-1,1 1,0-1,-1 0,1 1,-1-1,1 1,-1-1,0 0,1 0,15-33,-15 31,14-43,-3-2,-1 0,-3 0,-2 0,1-63,-7 102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3.0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75,'0'2,"1"-1,0 1,0-1,0 1,-1-1,1 1,1-1,-1 1,0-1,0 0,0 0,1 0,-1 0,1 0,-1 0,1 0,-1 0,1 0,-1-1,1 1,0 0,0-1,2 1,43 9,-36-9,-1-1,1 0,0 0,-1-1,1-1,0 0,15-5,-22 5,0 1,1-1,-1 0,0 0,-1 0,1-1,0 1,-1-1,6-4,-8 5,0 0,0 1,1-1,-1 0,0 0,-1 1,1-1,0 0,0 0,-1 0,1 0,-1 0,0 0,1 0,-1 0,0 0,0 0,0 0,0 0,-1 0,0-3,1 4,-1-1,1 1,-1-1,1 1,-1-1,0 1,1-1,-1 1,0-1,0 1,0 0,0 0,0 0,-1-1,1 1,0 0,-1 0,1 1,0-1,-1 0,1 0,-1 1,1-1,-1 1,1-1,-1 1,0 0,1-1,-1 1,1 0,-1 0,0 0,1 0,-1 0,0 1,1-1,-1 0,1 1,-1-1,1 1,-3 1,-3 0,0 1,1 0,-1 1,1-1,0 1,0 1,0-1,-6 7,3-2,1 1,1 0,-1 0,2 1,-1 0,2 0,-1 0,1 1,-4 16,7-20,0 0,1 0,-1 0,2 0,-1 0,1 0,0 0,1 0,0 0,0 0,1-1,0 1,0 0,1-1,6 13,-8-17,0 0,1 0,0-1,0 1,-1-1,2 0,-1 1,0-1,0 0,1 0,-1 0,1-1,-1 1,1 0,0-1,0 0,0 0,0 0,0 0,3 1,-1-2,-1 0,1 0,0-1,-1 1,1-1,-1 0,1 0,-1 0,0-1,0 0,1 0,4-3,4-3,0-2,0 1,-1-1,0-1,-1-1,18-21,43-70,-72 103,1-1,-1 0,1 1,-1-1,1 0,-1 1,1-1,0 1,-1-1,1 1,0-1,-1 1,1-1,0 1,-1 0,1-1,0 1,0 0,0 0,-1-1,1 1,0 0,0 0,0 0,0 0,-1 0,1 0,0 0,0 1,1-1,-1 1,0 0,0 1,0-1,0 0,0 0,0 1,0-1,-1 1,1-1,0 1,-1-1,0 1,1-1,0 3,3 60,-4-62,-2 72,-1-55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3.3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6,'0'-4,"4"3,1 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3:55.89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0 403,'1'0,"-1"1,1-1,-1 1,1-1,-1 0,1 1,-1-1,1 0,0 0,-1 1,1-1,-1 0,1 0,0 0,-1 0,1 0,0 0,-1 0,1 0,-1 0,1 0,0 0,-1 0,1 0,0-1,-1 1,1 0,-1 0,1-1,-1 1,1 0,0-1,27-10,-26 10,112-53,178-114,-81 41,-146 90,-57 31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4.5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169 267,'0'-1,"0"1,1-1,-1 0,0 0,0 0,0 0,0 0,0 0,0 0,0 0,0 0,0 0,-1 0,1 0,0 0,-1 0,1 0,0 1,-1-1,1 0,-1 0,0 0,1 1,-1-1,1 0,-1 1,0-1,0 0,1 1,-1-1,0 1,0-1,0 1,0 0,0-1,0 1,1 0,-1-1,0 1,0 0,0 0,0 0,0 0,0 0,0 0,0 0,0 0,0 1,0-1,-1 1,-3 1,0 0,0 0,0 1,1-1,-1 1,1 0,0 1,-5 4,2-2,0 1,1 1,0-1,0 1,1 1,0-1,1 0,-1 1,1 0,1 0,0 0,0 1,1-1,0 1,0 13,2-23,0 1,0 0,0 0,0-1,0 1,0 0,0-1,0 1,0 0,0 0,1-1,-1 1,0 0,0-1,1 1,-1-1,1 1,-1 0,0-1,1 1,-1-1,1 1,0-1,-1 1,1-1,-1 1,1-1,0 0,-1 1,1-1,0 0,-1 0,1 1,1-1,0 0,1-1,-1 1,0-1,0 1,0-1,1 0,-1 0,0 0,0 0,0 0,2-2,5-4,0 0,0-1,12-14,32-53,-53 74,0 1,1-1,-1 1,0-1,0 1,1-1,-1 1,0-1,0 1,1-1,-1 1,1 0,-1-1,0 1,1-1,-1 1,1 0,-1 0,1-1,-1 1,1 0,-1 0,1-1,-1 1,1 0,-1 0,1 0,0 0,-1 0,1 0,-1 0,1 0,-1 0,1 0,0 0,-1 0,1 0,-1 0,1 1,-1-1,1 0,-1 0,1 1,-1-1,1 0,-1 1,1-1,-1 0,0 1,1-1,-1 1,0-1,1 1,-1-1,0 1,1-1,-1 1,0-1,0 1,0-1,1 1,5 39,-5 8,-1 0,-3 0,-2 0,-2-1,-2 0,-2 0,-32 85,38-121,-1 0,-1 0,1-1,-16 18,20-26,0 0,0 0,0 0,0 0,0-1,-1 1,1 0,-1-1,1 0,-1 1,-5 0,7-1,0-1,0 0,-1 0,1-1,0 1,0 0,0 0,-1 0,1-1,0 1,0-1,0 1,0-1,0 1,0-1,0 0,0 1,0-1,0 0,0 0,0 0,0 0,1 0,-1 0,0 0,1 0,-1 0,0-2,-2-3,1-1,0 0,0 1,0-1,1 0,0 0,1 0,0 0,0 0,0 0,1 1,0-1,2-8,3-12,19-53,4 14,3 1,52-80,32-64,-107 190,2-4,0 0,-2 0,0-1,-2 0,5-30,-21 70,-3 21,0 55,3 0,5 119,4-209,0 38,1-40,-1-1,0 1,0 0,0 0,1-1,-1 1,0 0,0 0,1 0,-1 0,0-1,0 1,1 0,-1 0,0 0,1 0,-1 0,0 0,0 0,1 0,-1 0,0 0,1 0,-1 0,0 0,1 0,-1 0,0 0,0 0,1 0,-1 0,0 0,0 1,1-1,-1 0,0 0,0 0,1 0,-1 1,0-1,0 0,1 0,-1 1,0-1,0 0,0 0,0 1,0-1,1 0,-1 0,0 1,0-1,0 0,0 1,0-1,0 0,0 1,0-1,16-29,-13 24,0-3,2 1,-1-1,1 1,0 0,10-10,-14 16,0 0,0 0,0 0,1 0,-1 0,0 0,1 0,-1 1,1-1,-1 0,1 1,-1-1,1 1,-1 0,1-1,0 1,-1 0,1 0,-1 0,1 0,0 0,-1 0,1 1,-1-1,1 0,-1 1,1 0,-1-1,1 1,-1 0,1-1,-1 1,0 0,1 0,-1 0,0 0,2 3,2 2,1 1,-2-1,1 1,-1 1,4 7,-6-10,-1 0,1-1,1 1,-1-1,1 1,0-1,0 0,0 0,0 0,1-1,0 1,-1-1,1 0,0 0,1 0,5 2,-8-4,0-1,0 0,0 0,0 0,1 0,-1-1,0 1,0-1,0 1,0-1,0 0,0 1,0-1,0 0,0 0,0-1,-1 1,1 0,0-1,-1 1,1-1,-1 1,1-1,-1 0,0 1,1-3,29-54,-16 16,-2 0,-2-1,-2-1,-2 1,-1-1,-3-1,-2-61,-5 218,0-49,3 0,11 109,-10-169,0-1,1 0,-1 0,0 0,1 0,0 0,-1 0,1 0,0 0,0 0,0 0,0 0,0 0,1 0,-1-1,0 1,1 0,0-1,-1 0,4 3,-4-4,1 0,-1 0,1 0,-1 1,1-2,-1 1,1 0,0 0,-1 0,1-1,-1 1,1-1,-1 1,0-1,1 0,-1 1,1-1,-1 0,0 0,0 0,2-1,7-8,1-1,-2 0,1 0,9-16,-9 11,-2 4,-1 1,2-1,0 2,0-1,14-12,-21 22,0-1,-1 1,1 0,0 0,0 0,-1 0,1 1,0-1,0 0,0 1,0-1,0 1,0 0,0 0,0 0,0 0,0 0,2 0,-1 1,-1 0,1 0,-1 1,0-1,1 1,-1-1,0 1,0 0,0-1,0 1,0 0,-1 0,1 1,-1-1,1 0,-1 1,2 2,1 3,-1-1,1 1,-1 0,-1 0,0 0,0 1,0-1,-1 0,0 1,-1-1,0 1,0-1,-1 1,-2 11,2-16,0 0,-1-1,1 0,-1 1,1-1,-1 0,0 0,0 1,-1-2,1 1,-1 0,1 0,-1-1,0 1,0-1,0 0,0 0,0 0,0 0,-1-1,1 1,-1-1,1 0,-1 0,1 0,-1-1,0 1,1-1,-1 0,0 0,0 0,1 0,-1-1,-6-1,-23-7,6-5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4.8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54,'4'0,"10"-4,20-7,13 0,7-3,-5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5.3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313 339,'0'0,"-1"0,0 1,1-1,-1 1,1-1,-1 0,0 1,1-1,-1 0,0 0,0 1,1-1,-1 0,0 0,1 0,-1 0,0 0,0 0,1 0,-1 0,0 0,0-1,1 1,-1 0,0 0,1-1,-1 1,0 0,1-1,-1 1,1 0,-1-1,0 0,-30-13,30 14,-17-10,0 0,0-1,1-1,1 0,0-2,-21-21,31 29,1 0,0 1,1-1,-1-1,1 1,1-1,-1 0,1 0,0 0,1 0,-1 0,2 0,-1-1,1 1,0-1,0 0,1 1,0-1,0 1,3-14,-2 17,1-1,0 1,0-1,0 1,1 0,-1 0,1 0,0 0,0 1,4-5,-6 7,0 0,0 0,0 0,0 0,0 1,0-1,0 0,0 0,0 1,0-1,1 1,-1-1,0 1,0-1,1 1,-1 0,0 0,0 0,1-1,-1 1,0 0,1 1,-1-1,0 0,1 0,-1 1,0-1,0 0,0 1,1-1,-1 1,0 0,0-1,0 1,0 0,0 0,0-1,0 1,0 0,1 2,0-1,-1 1,1 0,-1-1,0 1,0 0,0 0,0 0,0 0,0 0,-1 0,0 0,1 0,-1 0,-1 0,1 0,-1 4,-12 51,10-49,-9 26,-2 0,-34 60,28-58,-25 64,45-101,-1 1,1-1,0 0,0 1,0-1,0 0,0 1,-1-1,1 1,0-1,0 0,0 1,0-1,0 1,0-1,0 1,0-1,1 0,-1 1,0-1,0 0,0 1,0-1,1 1,-1-1,0 0,0 1,0-1,1 0,-1 1,0-1,1 0,-1 0,0 1,1-1,-1 0,0 0,1 0,-1 1,23-1,32-16,-51 15,199-86,-153 62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5.7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49,'19'45,"12"49,-23-61,-4-16,0 0,1-1,1 1,8 15,-14-31,0-1,1 1,-1-1,0 1,0-1,1 1,-1-1,0 1,1-1,-1 0,1 1,-1-1,0 0,1 1,-1-1,1 0,-1 1,1-1,-1 0,1 0,-1 0,1 0,-1 1,1-1,-1 0,1 0,-1 0,1 0,-1 0,1 0,0 0,-1 0,1 0,-1-1,1 1,-1 0,1 0,-1 0,1-1,-1 1,1 0,-1 0,0-1,1 1,-1 0,1-1,-1 1,0-1,1 1,-1-1,0 1,1 0,-1-1,0 1,0-1,0 1,1-1,-1 0,18-37,-16 32,91-221,-71 179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6.1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107 94,'0'1,"-1"-1,0 1,0 0,0 0,0 0,1-1,-1 1,0 0,1 0,-1 0,1 0,-1 0,1 1,0-1,-1 0,1 0,0 0,0 0,-1 0,1 2,1-3,-1 1,0 0,1-1,-1 1,0-1,1 1,-1-1,1 1,-1 0,1-1,-1 0,1 1,-1-1,1 1,0-1,-1 0,1 1,0-1,-1 0,1 0,0 1,-1-1,2 0,1 1,1-1,-1 1,1-1,-1 0,1 0,-1-1,1 1,-1-1,0 1,1-1,-1 0,4-2,-2 0,1-1,-2 1,1-1,0-1,-1 1,0 0,0-1,0 0,0 0,-1 0,3-7,-5 11,0-1,0 1,0-1,-1 1,1-1,-1 1,1-1,-1 0,0 1,1-1,-1 0,0 1,0-1,0 0,0 0,0 1,-1-1,1 0,-1 1,1-1,-1 1,1-1,-1 0,0 1,0-1,1 1,-1 0,0-1,0 1,-1 0,1 0,0-1,0 1,-1 0,1 0,0 0,-1 0,1 1,-1-1,0 0,1 1,-1-1,1 1,-1-1,-3 1,0-1,0 0,0 1,0 0,0 0,0 1,-1 0,1-1,0 2,0-1,0 0,1 1,-1 0,0 0,0 1,1-1,0 1,-1 0,1 0,0 0,1 1,-1 0,0-1,1 1,-4 6,-1 1,0-1,1 1,0 0,1 1,1 0,-1 0,2 0,-6 22,9-29,0-1,0 1,0-1,1 1,0-1,0 1,0 0,1-1,-1 1,1-1,0 1,0-1,1 1,-1-1,1 0,0 0,0 0,0 0,1 0,0 0,-1 0,1-1,1 1,4 3,-1-2,-1-1,1-1,0 0,1 1,-1-2,1 1,-1-1,1-1,0 1,-1-1,1 0,0-1,12-1,-7 1,-1-2,0 1,1-2,-1 1,23-10,-1-4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6.6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167 165,'1'-1,"-1"0,0 0,0 0,0 0,0-1,0 1,0 0,0 0,0 0,0 0,-1 0,1 0,0 0,-1 0,1 0,-1 0,1 0,-1 0,1 0,-1 0,0 0,0 0,1 1,-1-1,0 0,0 0,0 1,0-1,0 1,0-1,0 1,0-1,0 1,0-1,0 1,0 0,0 0,0-1,0 1,0 0,0 0,0 0,-1 0,1 0,0 1,0-1,0 0,0 0,0 1,0-1,0 1,0-1,0 1,0-1,0 1,-1 0,-5 3,0 0,0 0,1 1,-1-1,1 1,0 1,-5 5,2 1,1-1,1 1,0 1,1-1,0 1,1 0,0 1,1-1,1 1,0 0,-2 25,5-33,0 0,0 0,0 0,1 0,0 0,0 0,1 0,-1-1,1 1,0 0,1-1,5 11,-5-13,0 1,1-1,-1 0,1 0,-1 0,1 0,0 0,0-1,0 0,0 0,0 0,1 0,-1-1,0 1,1-1,0 0,-1-1,9 1,-3-1,0 0,0-1,1 0,-1-1,-1 0,1 0,0-1,0 0,-1-1,0 0,0-1,0 0,0 0,-1-1,0 0,0 0,0-1,-1 0,9-11,-4 4,-2 0,0 0,0-1,-2 0,1-1,-2 0,0 0,-1 0,-1-1,5-26,-4-6,0-86,-9 114,-1 25,-7 39,-20 211,25-178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7.4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1 104,'85'-19,"-68"17,-5 0,1 1,0 1,-1 0,23 2,-32-1,0 0,1 0,-1 0,0 0,0 0,0 0,0 1,0 0,0-1,-1 1,1 0,0 0,-1 1,0-1,1 0,-1 1,0 0,0-1,0 1,-1 0,1 0,-1 0,2 4,-1 2,0 0,0 1,0-1,-2 1,1 0,-2 14,1-13,0-1,0 1,1 0,0-1,3 12,-3-20,-1-1,1 1,-1 0,1 0,0-1,-1 1,1 0,0-1,0 1,1-1,-1 1,0-1,0 1,1-1,-1 0,0 0,1 0,-1 0,1 0,0 0,-1 0,1 0,2 0,-1 0,0-1,-1 0,1 0,0 0,0 0,0-1,0 1,0-1,0 1,0-1,-1 0,1 0,3-2,2-2,1 1,-2-2,1 1,-1-1,0 0,0 0,0-1,7-9,-10 9,0 0,0 0,0 0,-1 0,0-1,0 1,-1-1,0 0,-1 1,1-1,-2 0,1 0,-1 0,0 0,0 0,-3-8,3 12,-2 0,1 0,0 0,-1 1,1-1,-1 0,0 1,-1 0,1-1,0 1,-1 0,0 0,0 0,0 1,0-1,0 1,0 0,-1-1,1 1,-1 1,1-1,-1 0,0 1,0 0,1 0,-1 0,0 0,0 1,0 0,0 0,0 0,0 0,-6 1,6-1,-1 0,1 1,-1-1,1 1,-1 0,1 0,0 1,-1-1,1 1,0 0,0 0,0 0,1 1,-1-1,0 1,1 0,0 0,0 0,-5 7,8-10,-1 1,1-1,0 1,0-1,0 1,0-1,0 1,0-1,0 1,0 0,0-1,0 1,0-1,0 1,0-1,0 1,0-1,0 1,1-1,-1 1,0-1,0 1,1-1,-1 1,0-1,1 1,-1-1,1 1,-1-1,0 0,1 1,-1-1,1 0,-1 1,1-1,-1 0,1 0,-1 0,1 1,0-1,-1 0,1 0,-1 0,1 0,-1 0,1 0,-1 0,1 0,0 0,0 0,32-2,24-7,-32 3,0 1,0 2,0 1,0 1,35 2,-55 0,1 0,-1 0,0 0,0 0,0 1,0 0,0 0,-1 0,1 1,0 0,-1 0,0 0,0 0,0 0,0 1,0 0,-1 0,0 0,1 0,-2 1,1-1,0 1,-1-1,0 1,0 0,0 0,-1 0,1 0,-1 0,-1 1,1 8,0-9,-1 0,0 0,0 0,-1 1,0-1,0 0,0 0,0 0,-1 0,0 0,0 0,0-1,-1 1,1-1,-1 1,0-1,-1 0,1 0,-1 0,1-1,-1 1,0-1,-1 0,1 0,0 0,-1-1,0 1,1-1,-1 0,0-1,-9 3,13-4,0 0,0 0,0 1,0-1,-1 0,1-1,0 1,0 0,0 0,0 0,0 0,0-1,0 1,0-1,0 1,0-1,0 1,1-1,-1 1,0-1,0 0,0 1,1-1,-1 0,0 0,1 0,-1 1,0-3,0 1,0-1,1 1,-1-1,1 1,0-1,0 1,0-1,0 1,0-1,1 1,0-5,3-4,-1 1,1-1,1 1,10-17,6-2,2 2,1 1,0 1,2 1,39-27,-29 23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8.4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198 274,'-9'0,"0"1,0 1,0 0,0 0,0 1,1 0,-1 1,1 0,0 0,0 0,0 1,0 0,1 1,0 0,0 0,1 1,-1-1,1 1,1 1,-1-1,2 1,-1 0,1 0,0 0,0 1,1-1,0 1,1 0,0 0,0 0,1 0,0 0,1 0,0 14,0-20,0-1,1 1,-1 0,1 0,-1 0,1-1,0 1,0 0,0-1,0 1,1-1,-1 1,1-1,-1 0,1 1,0-1,0 0,0 0,0 0,0 0,0-1,1 1,-1-1,1 1,-1-1,1 0,-1 0,1 0,0 0,0 0,-1-1,1 1,0-1,0 0,0 0,-1 0,1 0,0 0,0-1,3 0,3 0,0-1,0 0,0-1,-1 0,1 0,-1-1,1 0,-1 0,0-1,-1 0,10-8,-12 9,0-2,0 1,0 0,-1-1,0 0,0 0,0 0,-1-1,0 1,0-1,-1 0,1 0,-1 0,-1 0,0 0,0 0,0 0,-1 0,0-8,-1 9,0 1,0 0,0 0,-1 0,0 0,0 0,0 0,-1 0,0 1,0-1,0 1,0 0,0 0,-1 0,0 0,0 1,0-1,0 1,-1 0,1 0,-1 1,0-1,0 1,0 0,0 0,-5 0,2-1,0 2,0-1,0 2,0-1,0 1,0 0,-12 1,18 0,-1-1,1 0,-1 0,1 1,0-1,-1 1,1 0,0 0,0 0,0 0,0 0,0 0,0 0,0 1,0-1,0 1,0-1,1 1,-1 0,0 0,1 0,0 0,-1 0,1 0,0 0,0 0,0 0,0 5,1-5,0 1,0-1,0 0,1 1,-1-1,1 1,-1-1,1 0,0 0,0 1,0-1,1 0,-1 0,0 0,1 0,-1 0,1 0,0-1,-1 1,1 0,0-1,0 0,0 1,0-1,1 0,-1 0,0 0,0 0,4 1,3 1,-1-1,0 0,1 0,0 0,-1-1,1 0,13-1,-6-2,0 0,1-2,-1 1,0-2,-1 0,1-1,-1-1,0 0,-1-1,1-1,-2 0,1-1,23-22,-28 23,0 0,-1-1,0 0,-1 0,0-1,0 0,-1 0,-1-1,0 1,0-1,-1 0,-1-1,0 1,0-1,-2 1,1-1,-2 0,-1-22,-7 8,7 26,1 1,0-1,-1 1,1-1,-1 1,1-1,-1 1,1 0,-1-1,1 1,-1 0,1-1,-1 1,0 0,1 0,-1 0,1 0,-1-1,0 1,1 0,-1 0,1 0,-1 0,0 0,0 1,-1 0,0 0,-1 0,1 0,0 1,0-1,1 1,-1 0,0 0,0-1,1 1,-1 0,1 0,0 0,-1 1,1-1,0 0,0 0,0 4,-8 18,2 1,1 1,0-1,2 1,-1 51,14 133,-3-134,32 359,-36-422,-1 0,-1 0,0 0,-1 0,-3 16,3-27,1-1,0 0,-1 1,1-1,-1 1,0-1,1 0,-1 0,0 1,0-1,0 0,0 0,0 0,0 0,0 0,0 0,0 0,0 0,-1 0,1 0,-2 0,0-1,1 0,-1 0,1 0,-1 0,1 0,-1-1,1 1,-1-1,1 1,-1-1,1 0,0 0,0 0,-1-1,1 1,0 0,-3-4,-24-18,1-2,1-1,2-1,0-2,2 0,-25-42,45 67,-6-10,0-1,1 0,-10-26,16 38,1 0,0 0,0 0,0-1,0 1,1 0,0 0,-1-1,1 1,0 0,0 0,1-1,-1 1,1 0,0 0,0-1,0 1,0 0,0 0,1 0,-1 0,1 0,0 1,0-1,0 0,2-2,8-4,0 0,0 1,1 1,0-1,0 2,20-7,95-25,-16 5,-80 20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9.0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1,'-1'92,"-5"0,-3-1,-40 170,44-246,2-16,4-28,4 9,0 1,1 0,1 0,1 0,1 1,0 0,21-28,-26 40,1 0,1 0,-1 0,1 1,-1 0,2 0,-1 0,0 1,1 0,9-4,-11 6,-1 1,0 0,1 0,-1 0,1 0,-1 1,1 0,0 0,-1 0,1 1,-1-1,1 1,-1 0,1 0,-1 1,0-1,1 1,6 4,-6-3,0 0,0 0,0 1,0-1,-1 1,1 0,-1 0,0 1,0-1,-1 1,0 0,1 0,-1 0,-1 1,1-1,-1 1,0-1,0 1,-1 0,0-1,0 1,0 0,0 7,-2-8,1 0,-1 1,0-1,0 0,0 0,-1 0,0 0,0 0,0 0,-1 0,1-1,-1 1,0-1,-1 0,1 0,-1 0,1 0,-1 0,0-1,-1 0,1 0,-1 0,1 0,-1-1,-8 3,7-2,0-1,-1 0,0 0,1-1,-1 0,0 0,0-1,0 0,1 0,-1 0,0-1,0 0,1 0,-1-1,0 0,1 0,-1 0,1-1,0 0,0 0,0-1,1 0,-6-4,1-11,10 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9.4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0,'0'9,"0"15,0 18,0 9,0 0,-4-3,-2-10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00.08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0,'1'2,"-1"-1,1 0,-1 1,1-1,0 0,-1 0,1 0,0 1,0-1,0 0,0 0,0 0,0 0,0-1,0 1,0 0,0 0,2 0,30 16,-22-11,90 42,190 61,-62-27,105 34,-246-87,30 11,66 21,176 51,-255-82,-2 4,134 66,284 131,-435-195,-52-24,0-1,37 6,43 14,77 25,-181-54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29.7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49,'0'-4,"0"-6,0-6,0 5,0 4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0.1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210 20,'0'-1,"0"0,0 0,-1 0,1 0,0 0,-1 0,1 0,-1 1,1-1,-1 0,1 0,-1 0,0 1,1-1,-1 0,0 1,0-1,1 1,-1-1,0 1,0-1,0 1,0-1,0 1,0 0,0 0,0-1,0 1,0 0,0 0,0 0,0 0,0 0,0 0,-1 0,-37 6,29-1,0 0,0 0,0 1,0 0,1 1,0 0,1 1,-10 9,14-12,-1 0,0 0,1 0,0 0,0 1,1 0,0 0,0 0,0 0,0 0,1 0,0 1,1-1,-3 14,4-19,0 0,1 1,-1-1,0 0,0 0,1 1,-1-1,0 0,1 0,-1 0,1 0,0 1,-1-1,1 0,0 0,0 0,0 0,0-1,-1 1,1 0,0 0,1 0,-1-1,0 1,0 0,0-1,0 1,0-1,1 0,-1 1,0-1,0 0,1 0,-1 1,0-1,0 0,1 0,-1-1,0 1,1 0,-1 0,0-1,0 1,2-1,5-1,-2 0,1 0,0-1,0 0,-1 0,11-8,-6 2,0-1,-1-1,-1 1,0-2,0 1,-1-1,-1 0,10-21,-4 9,-13 24,0-1,0 1,0 0,0 0,0 0,0 0,0-1,0 1,0 0,0 0,0 0,0 0,0-1,1 1,-1 0,0 0,0 0,0 0,0 0,0-1,0 1,0 0,1 0,-1 0,0 0,0 0,0 0,0 0,1 0,-1-1,0 1,0 0,0 0,0 0,1 0,-1 0,0 0,0 0,0 0,1 0,-1 0,0 0,0 0,0 0,0 1,1-1,-1 0,0 0,0 0,0 0,0 0,1 0,3 14,-1 32,-3-33,6 22,4-5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0.4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258 0,'-21'0,"0"2,0 0,-34 8,49-9,0 0,0 1,1 0,-1 0,0 0,1 1,-1 0,1 0,0 1,0-1,0 1,1 0,-1 0,1 1,0-1,-6 10,9-12,0 0,1 0,-1 1,1-1,-1 0,1 1,0-1,0 0,0 1,0-1,1 0,-1 0,0 1,1-1,0 0,-1 0,1 0,0 1,0-1,1 0,-1 0,0-1,0 1,1 0,0 0,2 2,7 7,1 0,24 17,-13-10,-19-15,0 1,1 0,-2 0,1 1,0 0,-1-1,0 1,0 0,0 0,0 1,2 7,-5-12,0 0,1 1,-1-1,0 0,0 1,0-1,0 1,0-1,-1 0,1 1,0-1,-1 0,1 0,-1 1,1-1,-1 0,1 0,-1 1,0-1,-1 1,0 0,0 0,0-1,-1 1,1-1,0 1,-1-1,1 0,-1 0,0 0,1 0,-1-1,0 1,-4 0,-3 0,0-1,0 0,0 0,0-1,0 0,0-1,1 0,-1 0,-15-7,-2-4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0.9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9 143,'0'2,"0"-1,0 1,1-1,-1 1,1-1,0 1,-1-1,1 0,0 1,0-1,-1 0,1 1,0-1,1 0,-1 0,0 0,0 0,0 0,1 0,-1 0,0-1,1 1,-1 0,1-1,-1 1,0-1,1 1,-1-1,1 0,0 0,-1 0,3 0,3 1,-1-1,1 1,-1-2,1 1,-1-1,11-2,-12 1,1 0,-1-1,0 0,1 0,-1 0,-1-1,1 1,0-1,-1 0,0-1,0 1,0-1,0 0,-1 0,4-7,-5 10,-1-1,0 0,1 1,-1-1,0 0,-1 0,1 1,0-1,-1 0,0 0,1 0,-1 0,0 0,0 0,-1 0,1 0,-1 1,1-1,-1 0,0 0,0 0,0 1,-1-1,1 0,-1 1,1 0,-1-1,0 1,0 0,0 0,0-1,-4-2,4 4,-1 0,1 0,-1 0,1 0,-1 1,0-1,1 1,-1-1,1 1,-1 0,0 0,1 0,-1 0,0 0,1 1,-1 0,0-1,1 1,-1 0,1 0,-1 0,1 0,0 1,-1-1,1 1,0-1,0 1,0 0,-2 2,-5 4,0 0,1 1,0 0,0 1,-6 10,10-13,0 0,0 1,1-1,0 1,1-1,-1 1,1 0,1 0,0 0,-1 15,2-20,0 0,1 0,-1-1,1 1,-1 0,1 0,0 0,0 0,0 0,0-1,1 1,-1 0,1-1,0 0,0 1,-1-1,1 0,1 0,-1 0,0 0,0 0,1 0,-1-1,1 1,0-1,-1 0,1 1,0-1,0 0,0-1,0 1,0-1,3 1,5 0,0-1,0 0,0-1,0-1,0 1,0-2,0 1,-1-1,1-1,-1 0,0-1,0 0,9-6,3-2,-2-1,0-1,0 0,30-33,-42 39,0 0,0-1,-1 1,0-1,-1-1,0 1,-1-1,7-18,-12 24,-6 16,-6 24,11-23,1-1,1 0,-1 0,2 0,0 0,4 16,-3-17,0 1,-1-1,-1 0,0 0,0 1,-1-1,-1 13,1-20,-1-1,1 1,-1-1,0 1,0-1,0 0,0 1,0-1,-1 0,1 0,-1 0,1 0,-1 0,0 0,0 0,0 0,0-1,0 1,0-1,-2 2,-1-1,0 0,0-1,0 1,0-1,0 0,0 0,0-1,0 1,-9-2,-1 0,-1-1,0-1,1-1,-1 0,-22-9,7-2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5.3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16,'-4'0,"7"0,7 0,11 0,6 0,20 0,6 0,16 0,9 0,0-5,-17 0,-20-1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5.7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6,'-5'0,"-1"-4,1 3,0 5,2 12,1 11,1 14,1 22,0 17,0 4,0-8,0-22,1-23,-1-18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6.3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0,'-4'5,"1"0,0-1,0 2,0-1,0 0,1 1,0-1,-3 12,-2 8,-143 351,135-348,12-46,12-53,3 19,2 0,2 0,44-96,-56 140,0 1,0-1,1 1,0 0,0 1,0-1,13-10,-17 15,1 1,0 0,-1 0,1 0,0 0,0 1,0-1,0 0,-1 1,1-1,0 1,0 0,0-1,0 1,0 0,0 0,0 0,0 1,0-1,0 0,0 1,0 0,0-1,0 1,-1 0,1 0,0 0,0 0,-1 0,1 0,-1 0,1 1,-1-1,1 0,-1 1,0-1,2 4,6 6,-2 0,1 1,-1 0,-1 1,0-1,6 19,20 87,-20-71,1 7,19 61,-24-98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6.7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 46,'-5'0,"-5"0,-1 4,5-2,9-3,7 0,7 0,9 0,9-4,2-2,4-3,-1 0,-2 1,-9 3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7.0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221 17,'0'-5,"-4"-1,-10 1,-12 5,-9 11,-9 13,5 10,4 5,12 7,23 6,24-7,22-10,6-12,9-22,-7-12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7.4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18,'0'-4,"0"-7,0 9,0 8,0 12,0 24,0 31,0 21,0-2,0-12,0-15,0-19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01.95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1572,'3'-1,"-1"1,1-1,0 0,-1 0,0-1,1 1,-1 0,0-1,1 0,-1 1,0-1,2-3,10-6,114-66,208-90,-221 113,78-37,647-333,-477 230,-137 76,144-77,-310 165,86-30,-80 35,71-39,-73 29,-53 28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7.8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6 211,'-4'0,"2"0,3-5,8 0,21-5,19-1,8 7,0 8,-6 7,-12 15,-12 8,-6 6,-7 1,-6 2,-4 2,-3-2,-1-17,-2-12</inkml:trace>
  <inkml:trace contextRef="#ctx0" brushRef="#br0" timeOffset="1">438 6,'0'-4,"0"3,0 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8.1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78,'0'4,"4"10,10 16,7 11,0 3,1 3,-4-3,-4-21,-1-19,-2-15,1-22,-2-15,3-3,-2 3,2 0,3 5,-1 14,-3 11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8.8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203 173,'0'-1,"0"0,-1 0,1 0,-1 0,1 0,-1 0,0 0,1 0,-1 0,0 0,0 1,1-1,-1 0,0 0,0 1,0-1,0 1,0-1,0 1,0-1,0 1,0-1,0 1,0 0,0 0,0 0,-1 0,1-1,0 1,-1 1,-38 0,33 1,0 0,0 0,1 1,-1 1,1-1,0 1,0 0,0 0,0 0,1 1,-1 0,1 0,1 1,-1-1,-5 9,5-6,1 0,-1 0,1 0,1 1,-1-1,2 1,-1 0,1 0,0 0,1 0,-1 15,2-21,0-1,0 1,0 0,1-1,-1 1,1 0,-1-1,1 1,0-1,0 1,0-1,0 0,0 1,1-1,-1 0,1 0,2 3,-3-4,1 0,-1 0,1 0,-1 0,1-1,0 1,-1 0,1-1,0 0,0 1,-1-1,1 0,0 0,0 0,0 0,-1 0,1 0,0 0,2-1,2-1,0 0,0 0,0-1,0 0,-1 0,1 0,-1-1,0 0,0 0,0 0,0-1,6-7,4-14,0-1,-2-1,-1 1,10-41,-23 102,-1-12,1 0,4 35,-3-53,1 1,-1 0,1-1,1 1,-1 0,1-1,-1 0,1 1,0-1,1 0,-1 0,1 0,0 0,0-1,0 1,0-1,7 5,-9-6,1-1,0 0,0 0,-1 0,1-1,0 1,0 0,0-1,0 1,0-1,0 0,0 1,0-1,0 0,0 0,0-1,1 1,-1 0,0-1,0 1,-1-1,5-1,-2 0,0-1,0 1,0-1,0 0,0 0,-1-1,0 1,1-1,3-5,2-5,-1 0,0 0,-1-1,10-27,-10 14,-1 1,-2-1,2-54,2-7,-7 87,1 7,2 23,1 43,-3-9,-1 155,1-230,1 0,0 0,1 1,1-1,0 1,0 0,1 0,1 0,0 1,1 0,16-19,-21 27,0 0,0 0,0 0,1 1,-1 0,1-1,-1 1,1 0,0 0,0 1,0-1,0 1,0 0,0 0,0 0,8 0,-7 2,-1 0,0 0,1 0,-1 1,0 0,0-1,0 1,0 1,0-1,-1 0,1 1,-1 0,1 0,-1 0,0 0,0 1,0-1,-1 1,4 5,3 6,-1 0,-1 1,0-1,-1 1,0 1,-2-1,0 1,-1 0,2 20,-3-12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9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11,'0'-5,"0"0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39.7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170 0,'-4'1,"1"0,0 0,0 0,0 0,1 0,-1 0,0 1,0 0,1-1,-1 1,1 0,-1 0,1 0,0 1,0-1,-3 4,0 0,0 1,0 0,1 1,-8 14,9-10,0-1,1 1,0-1,1 1,0 0,1 0,0-1,1 1,0 0,1 0,5 18,-5-25,-1 0,1-1,0 1,0 0,1-1,-1 0,1 0,0 0,0 0,0 0,1 0,-1-1,5 4,-5-5,1 0,-1-1,0 0,0 1,1-1,-1 0,1-1,-1 1,0 0,1-1,0 0,-1 0,1 0,-1 0,1-1,-1 1,1-1,-1 0,0 0,6-2,-3 0,0 0,0-1,0 0,-1 1,1-2,-1 1,0-1,0 0,-1 0,1 0,-1 0,0-1,-1 0,1 0,-1 0,-1 0,1 0,-1-1,0 1,0-1,-1 1,1-1,-2 0,1 0,-1-12,0 14,0 0,0 0,0 0,-1-1,0 1,0 0,0 0,-1 0,0 0,0 1,0-1,0 0,-1 1,1-1,-1 1,-1 0,1 0,0 0,-1 1,0-1,0 1,0-1,0 1,0 1,-1-1,0 1,1-1,-1 1,0 1,0-1,0 1,0 0,-10-2,5 4,0-1,0 1,0 1,0 0,0 0,1 1,-1 0,1 0,0 1,-1 1,-15 10,21-13,0 1,0-1,1 1,-1-1,1 1,-1 0,1 1,0-1,0 1,0-1,1 1,0 0,-1 0,1 0,0 0,1 0,-1 0,1 1,0-1,0 0,0 1,0-1,1 1,0-1,0 1,0-1,1 1,0 5,0-9,-1 0,1 0,-1 1,1-1,-1 0,1 0,0 0,-1 0,1 0,0 0,0 0,0 0,0 0,0 0,0 0,0 0,0-1,0 1,1 0,-1-1,0 1,0-1,2 1,1-1,0 1,-1-1,1 0,0 0,-1 0,1-1,-1 1,7-2,6-3,-1-1,29-15,-39 19,45-28,-40 23,0-1,1 2,0 0,0 0,1 1,0 0,-1 1,2 0,23-4,-34 9,0-1,0 0,0 1,0-1,0 1,0 0,0-1,0 1,-1 0,1 0,0 0,0 1,-1-1,1 0,-1 1,1-1,-1 1,0-1,1 1,-1-1,0 1,0 0,0 0,0 0,-1 0,1-1,0 1,-1 0,1 0,-1 0,0 0,0 0,0 1,0-1,0 0,0 0,-1 2,1 8,-1 1,-1-1,0 1,-5 16,-7 2,6-22,5-20,4 0,0 0,0 0,1 1,1-1,-1 1,2-1,0 1,0 0,0 0,1 1,1-1,0 1,7-9,-12 17,0 0,0-1,1 1,-1 0,0 0,1 0,-1 0,1 0,-1 0,1 0,-1 0,1 0,0 1,-1-1,1 1,0-1,-1 1,1 0,0 0,0 0,-1 0,1 0,0 0,0 0,-1 0,1 1,0-1,-1 0,1 1,0 0,-1-1,1 1,0 0,-1 0,0 0,1 0,-1 0,1 0,-1 1,0-1,0 0,0 1,0-1,0 0,0 1,1 2,5 7,-1 0,-1 0,0 1,0 0,3 12,-1 5,-6-21,0-1,1 1,0 0,0 0,1-1,0 1,1-1,-1 0,1 0,1 0,-1-1,9 10,-12-15,0 0,0-1,1 1,-1-1,0 1,0-1,0 1,0-1,1 0,-1 1,0-1,0 0,0 0,1 0,-1 0,0 0,0 0,1-1,-1 1,0 0,0 0,0-1,1 1,-1-1,0 1,0-1,0 0,0 1,1-2,1 0,0-1,0 0,-1 1,1-1,-1 0,0 0,1-1,0-2,7-14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0.1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9,'0'5,"9"1,15-1,9 0,15-7,4-1,7-2,-3 1,2-4,-9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1.0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47 311,'0'0,"0"1,0-1,0 1,0-1,0 1,0-1,1 1,-1-1,0 1,0-1,1 1,-1-1,0 1,0-1,1 0,-1 1,0-1,1 0,-1 1,1-1,-1 0,1 1,-1-1,0 0,1 0,-1 1,1-1,-1 0,1 0,-1 0,1 0,-1 0,1 0,-1 0,1 0,-1 0,1 0,-1 0,1 0,0 0,-1 0,1-1,24-5,-15 1,0 0,0-1,0 0,-1 0,1-1,-2 0,1 0,-1-1,0-1,-1 1,0-1,0 0,10-20,-13 23,-1 0,0 0,-1-1,1 1,-1 0,0-1,-1 0,0 1,0-1,0 0,-1 0,0 1,0-1,-1 0,1 0,-2 1,1-1,-1 0,0 1,0 0,-1-1,0 1,0 0,-6-9,8 13,0 0,0 1,-1-1,1 1,0-1,0 1,-1 0,1 0,-1-1,1 1,-1 0,0 0,1 1,-1-1,0 0,0 0,0 1,1-1,-1 1,0 0,0-1,0 1,0 0,0 0,0 0,0 1,0-1,-2 1,1 0,0 1,1-1,0 1,-1 0,1-1,0 1,0 0,0 1,0-1,0 0,0 0,1 1,-1-1,1 1,0 0,-1-1,1 1,0 0,0 4,-5 18,1 1,2 0,1-1,0 1,4 29,17 138,-12-135,5 27,9 100,-19-155,-1-1,-2 0,-1 0,-7 33,9-58,-1-1,1 0,-1 0,0 0,0 0,-1 0,1 0,0 0,-1 0,0 0,0 0,0-1,0 1,0-1,0 1,0-1,-1 0,-4 3,5-4,0-1,-1 1,1-1,0 0,0 0,0 0,-1 0,1 0,0 0,0-1,0 1,0-1,-1 1,1-1,0 0,0 0,0 0,0 0,1 0,-1 0,0-1,0 1,1-1,-1 1,1-1,-1 1,-1-4,-5-5,0-1,1 1,0-1,1-1,0 1,1-1,1 0,-1 0,2 0,0-1,0 1,1-1,1 0,0-22,1 19,1-1,1 1,0 0,1 0,0-1,2 2,0-1,1 0,0 1,1 0,10-14,-6 13,2 1,0 0,0 1,1 0,1 1,1 1,-1 0,2 1,0 1,0 0,1 2,32-12,-48 19,0 0,0 1,0-1,1 0,-1 1,0 0,0-1,1 1,-1 0,0 0,1 0,-1 1,0-1,1 0,-1 1,0 0,0-1,0 1,0 0,1 0,-1 0,0 0,0 1,-1-1,1 1,0-1,0 1,-1-1,1 1,-1 0,1 0,1 4,1 3,0 1,-1 0,0 1,0-1,1 21,1-1,-3-20,21 76,-22-82,0 1,1-1,0 0,0 0,0 0,0 0,1 0,-1 0,1-1,0 1,0-1,1 1,-1-1,1 0,7 4,-9-6,0-1,0 0,0 1,0-1,0 0,0 0,1 0,-1 0,0-1,0 1,0-1,0 1,0-1,0 0,0 1,0-1,0 0,-1 0,1-1,0 1,0 0,-1-1,1 1,-1-1,1 1,1-4,33-48,-36 53,11-22,0 0,-2-1,-1 0,-1 0,5-26,-5 5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1.4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1,'0'53,"2"-4,-3-1,-2 0,-15 86,12-184,7 32,2-1,0 0,1 1,0-1,13-30,-15 43,1 0,-1 1,1-1,0 0,0 1,0-1,1 1,0 0,0 0,0 1,1-1,0 1,0 0,0 0,0 0,0 1,1 0,0 0,-1 0,8-2,-9 5,-1 0,0 0,0 0,0 0,0 1,1-1,-1 1,0-1,0 1,0 0,0 1,0-1,0 0,-1 1,1 0,0-1,-1 1,1 0,-1 0,0 1,1-1,-1 0,0 1,0-1,-1 1,1 0,-1 0,1-1,-1 1,0 0,2 6,3 10,0 0,-2 1,4 34,-6-45,3 23,1-11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2.1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232 190,'-30'-5,"27"4,0 0,-1 0,1 1,-1-1,0 1,1-1,-1 1,-4 1,-1 1,1 0,-1 1,1-1,0 2,0-1,0 1,1 1,-1-1,1 1,0 1,0-1,1 1,0 0,0 1,0 0,-7 10,9-12,0 1,0 1,1-1,0 0,0 1,0-1,1 1,-1 0,2 0,-1 0,1 0,0 0,1 0,-1 1,2-1,-1 0,1 0,0 0,0 0,4 11,-4-14,1-1,-1 0,1 1,0-1,0 0,0 0,1-1,-1 1,0 0,1-1,0 1,0-1,0 0,0 0,0 0,0 0,6 2,-3-2,0-1,0 0,0 0,0 0,0-1,0 1,0-1,0-1,12-1,-4-1,0-1,0-1,0 0,-1 0,1-2,-1 1,-1-2,14-9,-15 7,0 0,0-1,-2 0,1 0,-1-1,-1-1,0 1,-1-1,0 0,8-26,-8 18,-1 0,0-1,-2 1,-1-1,-1 0,0-35,-2 52,0 0,0 0,0 0,-1 0,0 0,0 0,0 0,-1 1,1-1,-1 0,0 1,-5-9,6 13,1-1,0 1,0 0,-1-1,1 1,0 0,-1 0,1-1,0 1,-1 0,1 0,0 0,-1 0,1-1,0 1,-1 0,1 0,-1 0,1 0,0 0,-1 0,1 0,-1 0,1 0,0 0,-1 0,1 0,-1 0,1 1,0-1,-1 0,1 0,0 0,-1 0,1 1,0-1,-1 0,1 0,-1 1,-10 19,0 26,3 39,4 120,5-172,-1-50,1-1,0 1,2-1,0 1,1 0,9-25,-12 39,0 0,1 0,-1 0,0 0,1 0,0 1,0-1,-1 0,2 1,-1 0,0-1,0 1,1 0,-1 0,1 0,0 0,-1 1,1-1,0 1,0-1,0 1,0 0,0 0,0 1,1-1,-1 1,0-1,0 1,0 0,1 0,-1 0,0 1,0-1,1 1,-1 0,0 0,0 0,0 0,0 0,0 1,-1-1,6 4,-2-1,0 0,0 0,0 1,-1-1,0 1,0 0,0 1,0-1,-1 1,0 0,0 0,0 0,3 10,-3-5,0 1,0-1,-1 1,-1 0,0 0,-1 0,0 14,-1-15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2.5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04.44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0,'0'1,"0"1,1-1,-1 0,1 0,0 0,-1 0,1 0,0 0,0 0,0 0,0 0,-1 0,1-1,0 1,0 0,1-1,-1 1,0-1,0 1,0-1,0 1,0-1,1 0,1 1,36 7,-33-6,113 12,1-4,182-10,-148-2,1259 1,-1383 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3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146 31,'-1'3,"0"1,0-1,0 1,-1-1,1 0,-1 1,0-1,-4 5,-7 15,10-15,1 0,0 0,0 0,1 0,0 1,0-1,1 0,0 1,1 8,-1-13,1-1,-1 0,1 1,0-1,0 0,1 0,-1 1,0-1,1 0,0 0,0-1,0 1,0 0,0-1,1 1,-1-1,1 0,-1 1,1-1,0-1,0 1,0 0,0-1,6 3,-5-3,-1-1,1 0,-1 1,1-1,0 0,-1-1,1 1,-1 0,1-1,-1 0,1 0,-1 0,0 0,1-1,-1 1,0-1,0 0,0 0,0 0,0 0,-1-1,1 1,0-1,-1 1,0-1,4-6,-2 4,-1 0,0 0,1 0,-2-1,1 1,-1-1,0 0,0 0,0 1,-1-1,0 0,0-1,0 1,-1 0,0-7,-2 8,1-1,-1 0,0 0,-1 1,1-1,-1 1,0 0,0 0,-1 0,1 0,-1 0,0 1,-1 0,1 0,-1 0,1 0,-1 1,0-1,-1 1,1 1,0-1,-1 1,0 0,1 0,-1 0,0 1,0 0,0 0,0 1,0 0,-7 0,8 0,-1 0,1 0,-1 1,1-1,-1 1,1 0,0 1,0 0,0-1,-1 2,2-1,-1 0,0 1,0 0,1 0,0 1,0-1,0 1,0 0,0 0,1 0,-1 0,1 1,0 0,1-1,-1 1,1 0,0 0,0 0,0 0,1 1,0-1,0 0,0 7,0-10,1-1,0 1,0 0,0-1,0 1,0 0,1-1,-1 1,0 0,1-1,0 1,-1-1,1 1,0-1,-1 1,1-1,0 1,0-1,0 0,0 1,1-1,-1 0,2 1,0 0,-1-1,1 0,0 0,-1 0,1-1,0 1,0-1,-1 1,1-1,0 0,0 0,5-1,6-1,0-1,0-1,0 0,17-8,-10 2,0-2,26-18,-31 19,0 1,0 1,1 0,26-10,-42 19,0 0,0-1,0 1,0 0,0 0,1 0,-1 0,0 0,0 0,0 0,1 0,-1 1,0-1,0 0,0 1,0-1,0 1,0-1,0 1,0-1,0 1,0 0,0 0,0-1,0 1,0 0,-1 0,1 0,0 0,-1 0,1 0,0 0,-1 0,0 0,1 0,-1 0,1 1,-1-1,0 2,6 52,-6-48,0 3,1 0,0 0,-1 0,0 0,-1 1,0-1,-1-1,0 1,-1 0,-4 13,11-60,3 19,1 0,0 1,14-22,-17 31,-1 1,1 0,1 1,-1-1,1 1,0 0,1 0,0 1,13-9,-19 13,1 1,-1 0,1-1,-1 1,1 0,-1 0,1-1,-1 1,1 0,-1 1,1-1,-1 0,1 0,-1 1,1-1,-1 1,1-1,-1 1,0-1,1 1,-1 0,0 0,1 0,-1 0,0 0,0 0,0 0,0 0,0 0,0 0,0 1,-1-1,1 0,0 1,0 1,5 8,-1 0,0 1,4 16,-6-17,-1-4,18 37,-20-43,0 0,1-1,-1 1,1-1,-1 1,1-1,-1 0,1 1,-1-1,1 1,-1-1,1 0,0 1,-1-1,1 0,-1 0,1 0,0 1,-1-1,1 0,0 0,-1 0,2 0,-1-1,0 1,1-1,-1 1,0-1,0 0,0 0,0 0,0 1,0-1,0 0,0 0,0 0,0-1,0 1,-1 0,2-2,19-51,-20 48,0 0,1 0,0 0,0 0,1 1,-1-1,1 0,0 1,1 0,-1 0,1 0,0 0,1 0,6-5,-10 9,1 1,0-1,0 1,0-1,0 1,0 0,0 0,0 0,0 0,0 0,0 0,0 1,0-1,-1 1,1-1,0 1,0-1,0 1,0 0,-1 0,1 0,0 0,-1 0,1 1,-1-1,1 0,-1 1,0-1,2 3,35 49,-38-52,5 7,0 0,-1 0,-1 0,1 0,-1 1,-1 0,4 15,-6-21,0-1,0 1,0-1,0 1,0 0,-1-1,1 1,-1-1,1 1,-1-1,0 0,0 1,0-1,0 0,-1 0,1 1,-1-1,1 0,-1 0,0-1,1 1,-1 0,0-1,0 1,0-1,-1 1,1-1,0 0,0 0,-1 0,1 0,-4 1,-3-1,1 1,-1-2,1 1,-1-1,1 0,-1-1,1 0,-1 0,1-1,0 0,-1 0,-13-7,-16-7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3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1,'0'4,"0"-3,0-1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4.4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67 6,'0'-4,"0"3,0 14,-4 14,-6 24,-1 29,1 18,-2-7,1-11,2-19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4.7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91,'0'-5,"0"-5,4-5,6-5,15 1,19 4,8 8,7 15,-2 23,-15 15,-19 8,-22 4,-15-4,-23-3,-18-9,-4-12,4-20,10-12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5.3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4 105,'-1'16,"1"-15,-1 1,1 0,0-1,-1 1,1-1,0 1,0 0,0-1,0 1,0 0,0-1,1 1,-1-1,1 1,-1 0,1-1,-1 1,1-1,0 1,0-1,-1 0,1 1,0-1,0 0,1 0,-1 1,0-1,0 0,1 0,-1 0,0 0,1-1,-1 1,1 0,-1-1,1 1,-1-1,1 1,-1-1,3 1,5-1,0 1,0-1,0-1,-1 1,1-2,0 1,-1-1,1 0,-1-1,0 0,0 0,0-1,9-6,-7 5,0-1,0 0,-1-1,0 0,0-1,0 0,-1 0,-1-1,11-15,-16 22,-1 0,0 1,0-1,0 0,0 0,-1 0,1 0,-1 0,1 0,-1-1,0 1,1 0,-1 0,0 0,-1-3,1 4,0 0,-1 0,1 0,-1 0,1 0,-1 1,1-1,-1 0,1 0,-1 0,0 1,0-1,1 0,-1 1,0-1,0 0,0 1,0-1,0 1,0 0,0-1,-1 1,-2-1,0 0,0 1,0 0,0-1,0 2,0-1,0 0,0 1,0 0,0 0,0 0,1 0,-1 1,-6 3,1 0,1 1,0 0,0 1,1 0,-1 0,1 0,1 1,0 0,0 1,0-1,1 1,0 0,1 0,0 1,-3 11,4-12,1 0,-1 0,2 0,-1 0,1 1,1-1,0 0,0 0,1 1,0-1,0 0,1 0,1 0,-1 0,1 0,8 14,-9-18,1-1,0-1,-1 1,1 0,1-1,-1 0,0 1,1-1,0 0,0-1,0 1,0-1,0 0,0 0,1 0,6 2,-3-3,-1 0,0 0,0-1,0 1,1-2,-1 1,0-1,0 0,14-4,-5-1,-1 1,0-2,0 0,-1-1,0 0,-1-1,1-1,22-22,-27 24,-1 0,-1-1,1 0,-2 0,1-1,-1 0,-1 0,0-1,0 1,-1-1,0 0,-1 0,0 0,-1-1,2-19,-4 30,0 0,0 0,0 0,0 0,0 0,0 0,-1-1,1 1,0 0,0 0,-1 0,1 0,-1 0,1 0,-1 0,1 0,-1 0,0 0,1 0,-1 1,0-1,0 0,0 0,0 1,1-1,-1 0,0 1,0-1,0 1,0-1,-1 1,1 0,0-1,0 1,0 0,0 0,-2 0,2 0,-1 0,1 1,-1-1,1 1,-1-1,1 1,-1 0,1-1,0 1,-1 0,1 0,0 0,0 0,0 0,-1 0,1 1,0-1,1 0,-1 0,0 1,0-1,0 1,1-1,-1 1,1-1,-1 3,1-3,0 1,0 0,1 0,-1 0,1 0,-1 0,1 0,0 0,0-1,0 1,0 0,0 0,0-1,0 1,0-1,1 1,-1-1,0 0,1 1,-1-1,1 0,3 2,13 14,-9-1,0-1,-1 1,-1 0,0 1,6 25,-6-14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5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143 27,'0'-4,"-4"-6,-11-1,-6 9,-5 6,3 11,1 6,3 9,6 13,14 6,14-3,10-11,14-15,-1-12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6.4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77 333,'0'4,"0"-1,1 1,-1 0,0-1,1 1,0-1,0 1,0-1,0 0,1 1,-1-1,1 0,3 4,-4-6,0 0,0 0,0 0,0 0,1 0,-1 0,0-1,1 1,-1 0,1-1,-1 1,1-1,-1 0,0 1,1-1,0 0,-1 0,1 0,-1 0,1 0,-1 0,1-1,-1 1,1 0,-1-1,0 1,1-1,-1 0,1 1,-1-1,0 0,0 0,1 0,0-1,3-2,0 0,-1-1,0 0,0 0,0 0,0 0,-1 0,0-1,0 0,2-6,-3 9,-1 0,0 0,0 0,-1-1,1 1,-1 0,1 0,-1-1,-1-5,1 7,0 1,-1 0,1-1,0 1,-1 0,1 0,-1-1,0 1,1 0,-1 0,0 0,0 0,0 0,0 0,0 0,0 0,0 0,0 0,0 1,0-1,-1 0,1 1,-3-2,1 2,-1 0,0-1,0 1,0 1,0-1,1 0,-1 1,0 0,0 0,1 0,-1 0,1 1,-1 0,1-1,-1 1,1 0,0 1,0-1,0 0,0 1,1 0,-5 5,-5 4,1 1,1 0,0 1,-8 14,14-20,0-1,1 1,0 1,0-1,1 0,0 1,0-1,1 1,0-1,1 1,0 0,0-1,3 16,-3-20,1 0,0-1,1 1,-1 0,1-1,-1 1,1-1,0 0,0 1,1-1,-1 0,1 0,-1-1,1 1,0 0,0-1,0 0,0 1,1-1,-1-1,1 1,-1 0,1-1,-1 0,1 0,0 0,0 0,0 0,-1-1,1 0,0 0,7 0,0-1,0-1,0 0,0 0,0-1,0-1,-1 1,0-2,0 1,0-2,0 1,-1-1,0-1,0 1,-1-2,1 1,-2-1,1 0,-1-1,0 0,6-10,-2 0,0 0,-1-1,-1 0,0-1,-2 1,-1-2,0 1,-1 0,2-31,-5 23,-1 0,-1 0,-2 0,-9-54,2 63,9 20,0 0,0 0,-1-1,1 1,0 0,0 0,-1 0,1 0,0 0,0 0,-1 0,1 0,0 0,0 0,-1 0,1 0,0 0,0 0,-1 0,1 0,0 0,0 0,-1 1,1-1,0 0,0 0,-1 0,1 0,0 0,0 1,0-1,0 0,-1 0,1 0,0 1,0-1,0 0,0 0,-1 1,-1 3,0 1,0-1,1 1,-1-1,1 1,-2 9,-8 99,4 167,5-85,1-138,2-29,-2 1,-1-1,-1 0,-1 1,-10 32,14-60,0-1,0 0,0 1,0-1,0 1,0-1,0 1,0-1,0 1,0-1,0 0,-1 1,1-1,0 1,0-1,0 0,-1 1,1-1,0 1,0-1,-1 0,1 1,0-1,-1 0,1 0,0 1,-1-1,1 0,0 0,-1 1,1-1,-1 0,1 0,-1 0,1 0,0 0,-1 0,1 0,-1 0,1 0,-1 0,1 0,-1 0,1 0,0 0,-1 0,1 0,-1 0,1 0,-1-1,1 1,-13-20,8 6,1 0,1 0,0 0,1 0,0 0,1 0,1 0,0-1,1 1,4-25,-1 17,1 0,1 0,1 1,1-1,0 1,14-23,-13 31,-1 0,2 1,-1 0,2 1,0 0,0 0,24-16,-31 23,1 1,-1 0,1 1,0-1,0 1,0 0,0 0,0 0,0 1,0 0,1 0,-1 0,0 1,1-1,-1 1,1 1,-1-1,0 1,1 0,-1 0,0 0,0 1,0 0,0 0,9 5,-12-6,1 0,-1 1,0-1,0 1,0 0,0 0,0-1,0 1,0 1,-1-1,1 0,-1 0,1 0,-1 1,0-1,0 1,0-1,0 1,0 0,-1-1,1 1,-1 0,0-1,1 1,-1 0,0-1,-1 1,1 0,-1-1,1 1,-1 0,0-1,0 1,0-1,-2 5,0-1,-1-1,0 0,0 0,0 0,0-1,-1 1,0-1,0 0,0 0,0-1,-1 0,1 0,-1 0,-9 3,-40 6,0-8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7.9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1,'-1'2,"0"1,0 0,0-1,0 1,1 0,-1-1,1 1,-1 0,1 0,0 0,0-1,1 1,0 5,-1-2,17 231,-6-118,-7-100,-1-36,-1-3,1 8,0 0,0 0,1 0,1 0,0 1,0 0,1 0,10-14,-12 19,0 1,1 0,0 0,0 0,0 0,0 1,1-1,-1 2,1-1,0 0,1 1,-1 0,0 1,1-1,-1 1,13-2,-14 4,-1 0,1 0,-1 0,1 1,-1 0,1 0,-1 0,0 0,1 0,-1 1,0 0,0 0,0 0,0 1,0-1,-1 1,1 0,-1 0,1 0,-1 0,0 1,-1-1,1 1,0 0,-1 0,0 0,0 0,0 0,2 9,-1-6,0 1,-1-1,0 1,-1 0,0 0,0-1,0 1,-1 0,0 0,-1 0,0 0,0 0,-1 0,1-1,-2 1,-4 10,3-11,0-1,-1-1,0 1,0-1,-1 0,1 0,-1 0,0-1,-1 0,-7 4,12-7,1 0,0 0,-1 0,1 0,-1-1,1 1,-1-1,1 1,-1-1,1 0,-1 1,1-1,-1 0,0 0,1 0,-1 0,1 0,-1-1,0 1,1 0,-1-1,1 1,-1-1,1 1,-1-1,1 0,0 0,-1 0,1 0,0 0,-1 0,1 0,0 0,0 0,0 0,0-1,0 1,0 0,1-1,-1 1,0-1,1 1,-1-1,1 1,-1-1,1 1,0-1,0 0,-1 1,1-1,0 1,1-3,-1-3,0 0,1 0,0 0,1 0,-1 0,1 0,1 0,-1 1,1-1,0 1,1 0,0-1,-1 2,2-1,-1 0,1 1,0 0,8-7,-9 8,-1 1,1-1,0 1,0 0,1 0,-1 1,1-1,-1 1,1 0,0 0,0 1,0-1,0 1,0 0,0 0,0 1,0-1,0 1,0 1,0-1,0 0,0 1,1 0,-2 1,1-1,6 3,-7-2,-1 1,1-1,-1 1,0 0,0 0,0 0,-1 0,1 1,-1-1,1 0,-1 1,0 0,2 5,16 62,-18-61,0 0,1 0,0 0,0 0,1-1,1 1,8 14,-11-22,0 0,0 0,0 0,0 0,0-1,0 1,0-1,1 1,-1-1,1 0,-1 0,1 0,-1 0,4 0,-1 0,0 0,0-1,0 0,0 0,1-1,-1 0,0 1,0-2,8-2,-6 2,-1-1,0-1,0 1,0-1,0 0,0-1,-1 1,0-1,0 0,0-1,-1 1,1-1,-1 0,-1 0,1 0,-1 0,0-1,0 1,-1-1,0 0,0 0,-1 0,2-13,-2 14,-1 0,1 0,-1-1,0 1,0 0,-1 0,0 0,0-1,0 1,-1 0,0 0,0 1,-1-1,1 0,-1 1,0-1,-1 1,0 0,1 0,-1 0,-1 1,1-1,-1 1,0 0,0 1,0-1,-8-4,8 7,1-1,-1 1,0 0,1 0,-1 1,0-1,1 1,-1 0,0 1,0-1,1 1,-1 0,0 0,1 0,-1 0,1 1,-1 0,1 0,0 0,0 1,0-1,0 1,-4 4,3-4,1 1,0 0,0 0,0 1,0-1,1 1,-1-1,1 1,0 0,1 0,-1 1,1-1,0 0,1 1,-1 0,1-1,0 1,0 9,1-13,0 0,0 0,0 0,1 0,-1 0,1 0,-1 0,1-1,0 1,0 0,0 0,0-1,0 1,0 0,0-1,0 1,1-1,-1 1,0-1,1 0,0 1,-1-1,1 0,0 0,-1 0,1-1,0 1,0 0,0 0,0-1,0 0,0 1,0-1,0 0,0 0,-1 0,1 0,0 0,0 0,0-1,4 0,5-1,0 0,0-1,-1-1,1 0,-1 0,12-7,4-4,-16 7,1 2,0 0,0 0,1 1,18-6,-28 10,0 1,0 0,1 0,-1-1,0 1,0 0,0 0,0 1,0-1,0 0,0 1,0 0,0-1,0 1,0 0,0 0,0 0,0 0,0 0,0 0,-1 1,1-1,-1 1,1-1,-1 1,1-1,-1 1,0 0,0 0,0 0,0-1,0 1,0 0,-1 0,1 0,0 0,-1 1,1 2,3 24,-1 0,-1 46,-1-82,4-22,16-47,-19 70,0 0,0 0,1 0,0 0,0 1,1-1,-1 1,1 0,0 0,0 0,1 0,0 1,-1 0,8-5,-10 8,0 0,1 1,-1-1,1 0,-1 1,1-1,-1 1,1 0,-1 0,1 0,-1 0,1 0,-1 1,1-1,-1 1,1-1,-1 1,0 0,1 0,-1 0,0 0,1 1,-1-1,0 1,0-1,0 1,-1 0,1-1,0 1,1 3,7 6,-1 1,-1 0,13 24,-17-30,-2-1,3 4,1 1,0-1,0 0,12 13,-17-21,1 0,-1 0,0 1,0-1,0 0,1 0,-1 0,1 0,-1-1,1 1,-1 0,1-1,-1 1,1-1,-1 1,1-1,0 0,-1 0,1 1,0-1,-1 0,1-1,0 1,-1 0,1 0,-1-1,1 1,0-1,-1 1,1-1,-1 0,1 1,-1-1,0 0,1 0,-1 0,0 0,2-3,3-2,-1-1,0 0,0-1,0 1,-1-1,-1 0,6-16,-5 15,-1 0,1 0,0 0,1 0,9-12,-13 20,0 0,0 0,0 0,0 0,0 0,0 0,0 0,0 0,1 0,-1 0,0 1,1-1,-1 1,0-1,1 1,-1-1,1 1,-1 0,1 0,-1-1,0 1,1 0,-1 0,1 1,1-1,0 1,0 0,0 1,0-1,-1 1,1-1,-1 1,1 0,-1 0,1 0,-1 0,3 4,0 1,0-1,0 1,-1 0,0 0,0 1,-1-1,1 1,1 10,-4-15,-1 0,1 1,-1-1,0 0,0 1,0-1,-1 1,1-1,-1 0,0 1,0-1,0 0,0 0,0 0,-1 0,1 0,-1 0,0 0,-4 4,2-3,-1 0,1 0,-1-1,0 1,0-1,0 0,-1-1,1 1,-1-1,-8 2,-2 0,-1-1,0-1,0 0,1-1,-1-1,0 0,-18-4,-7-6,11-2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8.3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49,'-5'0,"4"0,6 0,15 0,12-4,11-2,18-4,4 0,3 2,0 2,-13 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49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99,'-1'-3,"1"1,-1-1,0 1,0-1,0 1,0 0,0-1,0 1,-1 0,1 0,-1 0,1 0,-1 0,0 0,0 0,0 0,-2-1,3 3,0-1,1 0,-1 1,0-1,0 1,1-1,-1 1,0-1,0 1,0-1,0 1,0 0,1 0,-1-1,0 1,0 0,0 0,0 0,0 0,0 0,0 0,0 0,0 1,0-1,0 0,0 0,1 1,-1-1,0 0,0 1,0-1,0 1,1-1,-1 1,0 0,0-1,1 1,-1 0,1-1,-1 1,0 0,1 0,0 0,-1-1,1 1,-1 0,1 2,-3 9,0 0,2 1,-1 0,2-1,0 1,0-1,1 1,0 0,2-1,-1 0,1 1,1-1,0 0,1-1,0 1,1-1,0 0,1 0,9 12,-13-20,0 0,0-1,0 1,0-1,0 1,1-1,-1 0,1 0,-1 0,1-1,0 1,0-1,0 0,0 0,0 0,0-1,0 0,0 1,0-1,0 0,7-2,-6 1,-1-1,1 0,-1 0,1 0,-1 0,0-1,0 1,0-1,0 0,0-1,-1 1,0 0,1-1,-1 0,-1 0,1 0,0 0,2-6,6-16,-1-1,-1 0,-2-1,0 0,-2 0,-1 0,1-57,-5 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1.8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62,'1'1,"0"-1,0 1,1-1,-1 1,0-1,0 1,0 0,0-1,-1 1,1 0,0 0,0 0,0 0,0 0,-1 0,1 0,-1 0,1 0,0 0,-1 0,0 0,1 2,11 33,-10-27,12 39,39 88,-52-135,-1 0,0 0,0 0,1 0,-1 0,1 0,-1 0,1 0,0 0,-1 0,1 0,0-1,-1 1,1 0,0 0,0-1,0 1,0 0,0-1,0 1,0-1,0 1,0-1,0 0,0 1,0-1,0 0,0 0,0 0,1 0,0 0,0-2,-1 1,1 0,-1 0,1 0,-1-1,1 1,-1-1,0 1,0-1,0 1,0-1,0 0,0 1,1-4,6-14,-1-1,6-27,-11 39,9-38,-7 25,1 0,0 1,2-1,1 1,18-34,-19 45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0.473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1,'0'4,"0"6,0 10,0 14,0 6,0 5,0-1,0 5,0 2,0-2,0-6,0-10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0.1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138 422,'0'-1,"-1"-1,1 1,-1-1,1 1,-1-1,1 1,-1-1,0 1,1 0,-1 0,0-1,0 1,0 0,0 0,0 0,-1 0,1 0,0 0,0 0,-1 0,1 1,0-1,-1 0,1 1,-1-1,1 1,-1 0,1-1,-1 1,1 0,-1 0,-2 0,-3-1,1 1,-1 0,1 0,-1 1,0 0,-8 2,12-3,0 1,1 0,-1 0,0 0,0 1,1-1,-1 1,1-1,-1 1,1 0,0 0,-1 0,1 0,0 0,-2 3,4-3,-1-1,1 1,-1-1,1 1,0-1,-1 1,1 0,0-1,0 1,0 0,0-1,0 1,1-1,-1 1,0 0,1-1,-1 1,1-1,0 1,-1-1,1 0,0 1,0-1,0 0,0 1,0-1,0 0,0 0,3 2,8 7,0 0,1-1,15 9,35 26,-59-41,0 0,-1 1,0-1,1 1,-2-1,1 1,0 0,-1 0,1 1,-1-1,0 0,1 7,-2-9,-1 0,1 0,-1 1,0-1,0 0,0 0,0 0,0 0,0 1,0-1,-1 0,1 0,-1 0,0 0,0 0,0 0,0 0,0 0,0 0,0 0,0-1,-3 4,1-3,-1 1,1 0,-1-1,1 0,-1 0,0 0,0 0,0-1,0 0,0 1,-5-1,2 1,0-1,0 0,0 0,0-1,0 0,0-1,0 1,-1-1,1-1,1 1,-1-1,0 0,-10-6,16 8,0 0,1-1,-1 1,1-1,-1 1,1-1,-1 0,0 1,1-1,0 0,-1 1,1-1,-1 0,1 1,0-1,0 0,-1 0,1 1,0-1,0 0,0 0,0 0,0 1,0-1,0 0,0 0,0 0,0 1,0-1,1 0,-1 0,0 1,0-1,1 0,-1 1,1-1,-1 0,1 1,-1-1,1 0,-1 1,1-1,-1 1,1-1,0 1,-1-1,1 1,0-1,1 1,40-25,-37 23,118-47,-89 38,-1-2,0-1,-1-2,48-31,-73 41,0-1,0 0,0 0,-1-1,0 0,6-10,-11 16,1 0,-1 0,0 0,-1-1,1 1,0 0,0 0,-1-1,0 1,1 0,-1-1,0 1,0-4,-1 5,1 0,0 0,-1 0,0 0,1 0,-1 0,0 0,1 0,-1 0,0 0,0 0,0 0,0 0,0 1,0-1,0 0,0 1,0-1,0 1,0-1,0 1,-1 0,1-1,0 1,0 0,0 0,-3 0,-3 0,-1 0,0 1,1 0,0 1,-1 0,1 0,0 0,0 1,0 0,0 1,0-1,1 1,0 1,0-1,0 1,0 0,1 0,-1 1,-7 10,9-10,0-1,1 0,-1 1,1-1,0 1,1 0,0 0,0 0,0 0,-2 13,4-16,0 1,0 0,0 0,0-1,1 1,0 0,-1 0,1-1,1 1,-1-1,0 1,1-1,0 0,0 1,0-1,0 0,0 0,1 0,3 3,4 2,0 0,1-1,0-1,0 1,0-2,1 0,0 0,0-1,0 0,1-1,-1-1,1 0,0 0,-1-1,1-1,0 0,0-1,-1-1,23-4,-20 3,0 0,-1-1,0-1,0-1,0 1,0-2,-1 0,0-1,0 0,-1-1,0 0,-1-1,0 0,0-1,-1 0,14-21,-22 28,1-1,-1 0,0-1,0 1,0 0,-1 0,0-1,0 1,0-1,-1 1,1-1,-1 1,-1-1,1 1,-3-11,2 13,0 1,0-1,0 0,0 1,-1 0,1-1,-1 1,1 0,-1 0,0 0,0 0,0 0,0 0,0 0,-1 1,1-1,0 1,-1-1,1 1,-1 0,0 0,1 0,-1 1,0-1,1 1,-1-1,0 1,0 0,0 0,1 0,-1 0,0 1,-5 0,0 1,0 0,0 1,1 0,-1 0,0 0,1 1,0 0,0 1,0 0,1 0,-1 0,1 1,0 0,1 0,0 0,0 1,0-1,0 1,-3 9,4-9,1 0,-1 0,1 0,1 1,0 0,0-1,0 1,1 0,0 0,0 0,1 0,0 0,1 0,-1 0,1 0,1-1,0 1,0 0,0-1,5 9,-6-14,0 1,1 0,0-1,-1 1,1 0,0-1,0 0,1 0,-1 0,0 0,1 0,-1 0,1 0,0-1,-1 1,1-1,0 0,0 0,0 0,4 1,-3-2,1 0,0 0,0 0,-1 0,1-1,0 0,-1 0,1 0,-1-1,1 1,-1-1,5-3,3-1,0-2,-1 1,0-2,0 1,-1-2,0 1,-1-1,11-16,-10 10,-2 0,0-1,-1 1,-1-2,0 1,-1-1,-1 1,-1-1,0-1,-1 1,-1-20,-2-13,-2 1,-16-85,17 124,-8-36,10 45,-1 0,1 0,-1 0,0 0,0 0,0 0,0 0,0 0,0 0,0 0,-1 0,1 1,-1-1,-2-2,3 4,1 0,-1 0,1 0,-1 0,1 0,-1 0,1 1,-1-1,1 0,-1 0,1 1,-1-1,1 0,-1 0,1 1,0-1,-1 1,1-1,-1 0,1 1,0-1,0 1,-1-1,1 1,0-1,0 1,-1-1,1 1,0-1,0 1,0-1,0 1,0-1,0 1,0 0,-5 20,2 0,0 1,1-1,1 1,2-1,0 1,4 25,-1-6,-3-26,4 57,3 1,31 128,-25-161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0.6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210 75,'0'-1,"1"0,-1 1,1-1,0 1,-1-1,1 0,-1 0,0 1,1-1,-1 0,1 0,-1 1,0-1,0 0,1 0,-1 0,0 0,0 1,0-1,0 0,0 0,0 0,0 0,0 0,-1 1,1-1,0 0,-1-1,-19-19,12 17,1 0,-1 0,0 1,-16-5,13 5,0 2,0-1,-1 1,-11 1,19 0,1 0,-1 1,1-1,-1 1,1-1,-1 1,1 0,0 0,-1 1,1-1,0 1,0 0,0-1,0 1,0 0,1 1,-4 3,5-5,0 1,0-1,0 1,1-1,-1 1,1-1,-1 1,1 0,0-1,0 1,0 0,0 0,0-1,0 1,0 0,0-1,1 1,-1 0,0-1,1 1,0-1,-1 1,1-1,0 1,0-1,0 1,0-1,0 0,0 1,0-1,0 0,1 0,-1 0,2 1,6 6,1 0,0-1,15 8,-4-4,48 30,-65-39,-1 0,0 0,0 1,-1-1,1 1,0-1,-1 1,0 0,0 0,0 0,0 0,0 0,0 1,-1-1,1 1,1 5,-4-7,1 0,0 0,-1-1,1 1,-1 0,1 0,-1-1,0 1,0 0,0-1,0 1,0-1,0 0,0 1,0-1,-1 0,1 1,0-1,-1 0,1 0,-1 0,1 0,-1-1,0 1,1 0,-1-1,0 1,-2 0,-50 11,-5-10,56-2,-1-1,1 1,0-1,0 1,0-1,-1 0,1-1,0 1,0 0,1-1,-1 1,0-1,0 0,1 0,-4-3,-3-12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0.9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45,'5'-5,"1"-5,-1-5,0 3,-2 9,-1 9,-1 13,-1 6,0 13,0 3,0 0,0-7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1.3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39,'0'-4,"0"-6,-4-1,2 1,7 7,1 4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1.8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148 12,'0'-1,"0"1,0-1,0 0,-1 1,1-1,0 1,0-1,-1 1,1-1,0 1,-1-1,1 1,-1-1,1 1,0 0,-1-1,1 1,-1 0,1-1,-1 1,1 0,-1-1,0 1,1 0,-1 0,1 0,-1 0,1-1,-1 1,0 0,1 0,-1 0,1 0,-1 0,0 1,1-1,-1 0,1 0,-1 0,0 1,-25 5,19-2,0-1,0 1,1 0,-1 1,1 0,0-1,1 2,-1-1,1 1,0 0,-6 10,8-12,1-1,0 0,0 1,0 0,1-1,-1 1,1 0,0 0,0 0,0 0,1 0,-1-1,1 1,0 1,0-1,0 0,1 0,-1-1,1 1,0 0,0 0,1 0,-1 0,2 3,-2-5,0-1,0 1,0-1,0 1,0-1,0 0,1 1,-1-1,0 0,1 0,-1 0,1 0,-1 0,1 0,-1 0,1 0,0-1,-1 1,1-1,0 1,0-1,-1 0,5 1,-3-2,0 1,0-1,0 0,0 0,0 0,0-1,0 1,0 0,0-1,-1 0,1 0,2-2,6-6,-1-1,0 1,-1-1,12-19,-21 29,1 0,-1 1,0-1,1 0,-1 0,1 0,-1 0,1 1,0-1,-1 0,1 1,0-1,-1 0,1 1,0-1,-1 1,1-1,0 1,0 0,0-1,0 1,0 0,-1-1,1 1,0 0,0 0,0 0,2 0,-2 1,0-1,0 1,0 0,0 0,0 1,-1-1,1 0,0 0,0 0,-1 0,1 1,-1-1,1 0,-1 1,1-1,-1 3,9 66,-9-66,1 31,-1 0,-1-1,-10 58,8-77,0 0,-2 0,1 0,-2-1,0 1,0-1,-2-1,1 0,-2 0,-14 18,20-28,1 0,0-1,-1 1,0-1,1 0,-1 0,0 0,0 0,0 0,0-1,-1 1,1-1,0 0,-1 0,1 0,-4 0,5-1,-1 0,1-1,0 1,0-1,1 1,-1-1,0 0,0 0,0 0,0 0,1 0,-1 0,0-1,1 1,-1-1,1 1,0-1,-1 1,1-1,0 0,0 1,0-1,0 0,0 0,1 0,-1 0,0-3,-2-6,0 1,1-1,1 0,0 0,0 0,1 0,1 0,0 0,0 0,1 1,1-1,-1 0,2 1,8-20,2 0,1 1,2 0,33-44,-22 36,40-39,-58 65,1 1,1 0,0 1,0 0,1 0,0 2,22-11,-33 17,0 0,0 1,0-1,1 1,-1-1,0 1,0 0,0 0,0-1,1 2,-1-1,0 0,0 0,0 1,1-1,-1 1,0 0,0-1,0 1,0 0,0 0,0 1,2 0,-1 2,0-1,0 0,0 1,-1 0,1-1,-1 1,0 0,0 0,0 1,2 7,1 9,-1 1,-1 0,2 35,-5-51,-2 47,1-44,2-14,0 0,-1-1,1 1,1 0,-1 0,1 0,0 0,0 0,1 0,-1 0,1 1,0-1,0 1,0 0,1 0,0 0,0 0,0 1,0-1,7-3,-7 5,0 0,1 0,-1 0,0 1,1 0,-1 0,1 0,-1 0,1 1,-1 0,1 0,0 0,-1 1,1-1,-1 1,1 0,-1 0,1 1,-1-1,0 1,0 0,0 0,7 4,28 26,-34-27,0 0,0 0,1 0,-1-1,1 0,0 0,0-1,0 0,1 0,-1 0,1-1,12 3,5-6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2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103 486,'17'-18,"0"-1,-2-1,0 0,-1-1,-1-1,-1 0,14-36,-20 45,-2-1,1 0,-2-1,0 1,-1 0,0-1,-1 1,0-1,-2 0,0 1,0-1,-1 1,-1-1,-5-15,7 26,-1-1,0 1,0 0,0-1,-1 1,1 0,-1 0,0 1,0-1,-4-3,6 6,0 0,0 1,-1-1,1 0,0 1,0-1,-1 1,1 0,0-1,-1 1,1 0,-1 0,1 0,0 0,-1 0,1 0,-1 0,1 0,0 0,-1 1,1-1,0 1,-1-1,1 1,0-1,-1 1,1 0,0 0,0-1,0 1,0 0,0 0,0 0,0 0,0 0,-1 3,-4 3,1 0,0 1,1 0,0 0,0 0,0 1,1-1,0 1,1 0,0 0,0 0,0 15,0 16,5 62,-2-92,15 156,-7-95,-3 1,-3 84,-5-138,0-1,-1 0,-1 1,-7 20,10-34,0-1,-1 1,1-1,-1 0,0 0,0 0,0 0,-1 0,1 0,-1 0,-5 4,7-6,-1-1,0 1,1 0,-1-1,0 1,1-1,-1 0,0 1,0-1,1 0,-1 0,0 0,0 0,1 0,-1-1,0 1,0 0,1-1,-1 1,0-1,1 0,-1 0,1 0,-1 1,-2-4,0 2,-1-2,1 1,0 0,0-1,0 0,1 0,-1 0,1 0,0 0,0-1,1 0,-1 1,1-1,0 0,0 0,-1-9,1 5,1 0,1 0,0 0,0 0,1 0,0 0,0 0,1 0,3-11,3 0,0 0,1 0,0 1,2 0,0 1,2 0,23-27,-25 33,1 1,0 0,1 0,0 2,1-1,0 2,1-1,-1 2,21-7,-29 11,-1 2,1-1,0 1,-1 0,1 0,0 0,-1 1,1 0,0 0,0 1,-1-1,1 1,0 1,-1-1,1 1,-1 0,1 0,-1 0,0 1,0 0,0 0,0 0,-1 0,1 1,-1 0,0 0,0 0,0 1,4 6,-2-2,-1 1,0-1,-1 1,0 0,3 17,10 21,-12-47,1-11,1-15,-4 5,-3 14,1 0,0 0,0 0,0 0,1 0,0 0,0 0,1 1,4-9,-7 13,1 1,-1 0,1 0,-1-1,1 1,-1 0,1 0,-1 0,1 0,-1 0,1-1,-1 1,1 0,-1 0,1 0,0 0,-1 1,1-1,-1 0,1 0,-1 0,1 0,-1 0,1 1,-1-1,1 0,-1 0,0 1,1-1,-1 0,1 1,-1-1,0 1,1-1,-1 0,0 1,1 0,20 23,-9-9,-10-14,-1 0,0-1,1 1,-1 0,1-1,-1 1,1-1,-1 1,1-1,0 0,-1 0,1 0,-1 0,1 0,-1 0,1 0,0 0,-1-1,1 1,-1-1,1 1,-1-1,0 0,1 1,-1-1,1 0,-1 0,0 0,0 0,0 0,1 0,-1 0,0 0,0-1,0 1,1-3,4-5,0 0,0-1,8-19,-6 9,-1 0,-1 0,5-29,-7 29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3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7,'0'-1,"0"1,1 0,-1 0,0-1,0 1,1 0,-1 0,0-1,0 1,1 0,-1 0,0 0,0 0,1-1,-1 1,0 0,1 0,-1 0,0 0,1 0,-1 0,0 0,1 0,-1 0,0 0,1 0,-1 0,0 0,1 0,-1 0,0 0,0 0,1 1,-1-1,0 0,1 0,-1 1,7 13,-2 24,-4-36,1 130,-2-96,1-29,-1-10,1-12,1 0,1 1,0-1,0 1,2 0,0 0,0 1,1-1,1 1,0 0,1 1,1 0,14-17,-21 27,0 0,0 0,0 0,0 0,0 1,0-1,0 1,0 0,1-1,-1 1,1 0,-1 0,1 0,-1 1,1-1,-1 1,1-1,0 1,3 0,-4 1,0-1,1 1,-1 0,0 0,0 0,0 0,0 0,0 1,0-1,-1 1,1-1,0 1,-1-1,1 1,-1 0,1 0,1 3,3 7,-1 0,0 0,0 0,-1 1,-1 0,2 13,2 8,-1-8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3.8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207 32,'0'-5,"-4"-5,-11-1,-10 6,-11 11,-7 15,4 11,7 10,20 1,23-2,24-7,9-15,11-15,5-7,-9-9,-8-5,-11-5,-12 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4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 58,'0'-6,"0"1,-1-1,1 1,-1 0,0-1,-1 1,1 0,-3-6,4 11,0 0,0-1,-1 1,1 0,0 0,0 0,0 0,0-1,0 1,0 0,0 0,0 0,0 0,0 0,-1-1,1 1,0 0,0 0,0 0,0 0,0 0,-1 0,1 0,0 0,0-1,0 1,0 0,-1 0,1 0,0 0,0 0,0 0,0 0,-1 0,1 0,0 0,0 0,0 0,0 0,-1 0,1 0,0 1,0-1,0 0,0 0,-1 0,1 0,0 0,0 0,0 0,0 0,0 1,0-1,-1 0,1 0,0 0,0 0,0 0,0 1,0-1,0 0,-6 31,6 23,9 85,-4-101,-2 0,-2 0,-1 1,-2-1,-7 39,9-74,-1 0,1 0,-1 0,0 0,0 0,0-1,0 1,-1 0,1-1,-1 1,1-1,-1 1,0-1,0 0,0 1,0-1,-1 0,-4 3,6-5,0 0,0 1,0-1,0 0,0 0,0 0,0 0,0 0,0 0,1 0,-1 0,0 0,0 0,0-1,0 1,0 0,0-1,0 1,0-1,0 1,-1-2,0 0,0 0,-1 0,1 0,0-1,0 1,1-1,-1 0,0 1,-1-6,0-1,1 0,0 0,1-1,0 1,1 0,-1 0,2-1,-1 1,1 0,1 0,0-1,0 1,1 1,0-1,0 0,1 1,0-1,6-7,-7 10,1 1,-1 0,1 0,0 0,1 0,-1 1,1 0,0 0,0 0,0 0,0 1,8-4,-9 6,0 0,0 0,0 0,0 0,0 0,0 1,0 0,0 0,0 0,0 0,0 1,0 0,0 0,-1 0,1 0,0 0,0 1,-1-1,1 1,5 4,-2-1,0 0,-1 1,0 0,0 0,0 1,-1-1,0 1,0 1,-1-1,0 1,0-1,5 16,-2-3,-2 0,0 0,-1 0,1 26,-4-22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4.6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26,'0'-4,"0"-6,5 3,0 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1.558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11 1,'0'4,"0"11,0 15,0 19,0 20,0 6,0-5,0-7,0-8,-5-15,-1-13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5.2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64 18,'-1'5,"0"-1,-1 0,1 0,-1 0,1-1,-1 1,0 0,-1-1,-2 5,-14 26,18-28,-1 0,1 0,0 0,1 0,-1 0,1 0,0 0,1 0,-1 0,1 0,0-1,1 1,-1 0,1 0,1-1,-1 1,1-1,0 1,0-1,5 7,-5-9,1 0,-1 0,0 0,1 0,0 0,-1-1,1 1,0-1,0 0,0 0,1-1,-1 1,0-1,1 0,-1 0,1-1,-1 1,1-1,-1 0,1 0,-1 0,1-1,-1 0,1 0,-1 0,1 0,5-3,-3 1,-1 0,1 0,-1 0,0-1,0 0,0 0,0-1,-1 0,1 0,-2 0,1-1,0 1,-1-1,0 0,6-12,-8 14,-1 0,1 0,-1-1,0 1,0 0,-1-1,1 1,-1 0,0-1,0 1,0-1,-1 1,0 0,1-1,-2 1,1 0,0 0,-1 0,0 0,0 0,0 0,0 0,-1 0,1 1,-1-1,-6-5,4 4,0 1,-1-1,0 1,0 0,0 0,0 1,-1 0,1 0,-1 0,0 1,0 0,0 0,0 1,0 0,0 0,0 0,0 1,-11 1,13 0,0 0,0 0,1 0,-1 0,0 1,1 0,-1 0,1 0,-1 0,1 1,0 0,0 0,0 0,1 0,-1 0,1 1,-1 0,1 0,0 0,1 0,-1 0,1 0,0 1,0-1,0 1,0 0,0 6,1-9,0 1,0 0,0-1,1 1,-1 0,1-1,0 1,0 0,0-1,0 1,1 0,-1-1,1 1,-1 0,1-1,0 1,0-1,0 1,0-1,0 1,1-1,-1 0,1 0,0 0,-1 0,1 0,0 0,0 0,1 0,-1-1,0 1,0-1,1 0,-1 1,1-1,-1 0,1 0,-1-1,1 1,0-1,-1 1,1-1,0 0,3 0,4 1,1-2,-1 1,0-1,1 0,-1-1,0-1,0 1,0-2,0 1,14-9,-10 3,-1 0,0-1,-1-1,13-14,24-21,-48 46,-1-1,0 1,1 0,-1-1,1 1,-1-1,0 1,1 0,-1 0,1-1,-1 1,1 0,-1 0,1-1,0 1,-1 0,1 0,-1 0,1 0,-1 0,1 0,-1 0,1 0,0 0,-1 0,1 0,-1 0,1 0,-1 0,1 1,-1-1,1 0,-1 0,1 1,-1-1,1 0,-1 1,1-1,-1 0,1 1,-1-1,0 1,1-1,-1 1,0-1,0 1,1-1,-1 1,0-1,0 1,1-1,-1 1,5 33,-5-30,-1 156,3-168,1-1,1 0,-1 1,1 0,0 0,7-8,-4 3,-1 2,1-1,1 2,0-1,1 1,0 0,0 0,15-10,-23 18,1 1,1-1,-1 0,0 1,0 0,1-1,-1 1,0 0,1 0,-1 0,1 1,0-1,-1 0,1 1,0 0,-1 0,1 0,0 0,-1 0,1 0,0 1,-1-1,1 1,-1 0,1-1,-1 1,1 1,-1-1,0 0,1 0,-1 1,0 0,0-1,0 1,0 0,0 0,0 0,-1 0,1 0,-1 0,1 1,-1-1,2 5,25 61,-23-53,1 1,0-1,11 16,-6-15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6.4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12,'0'-5,"-5"-1,-1 5,1 7,0 10,2 8,1 3,1 7,1 5,0-4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7.4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89 1,'0'4,"0"11,-4 10,-1 7,-5 1,-4-1,0-1,-3-5,3-13,3-8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7.9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49,'0'-20,"0"-7,0 25,0 17,2 166,-3 142,3-337,1 0,0 0,1 0,0 1,1-1,1 1,0 0,1 1,0 0,10-13,-13 21,-1-1,1 1,0 0,0 1,0-1,0 1,0 0,1 0,0 0,0 1,-1-1,11-2,-12 4,1 1,0-1,0 1,-1 0,1 0,0 1,0-1,0 1,-1-1,1 1,0 1,-1-1,1 0,-1 1,1 0,-1-1,0 1,0 1,0-1,4 3,-3-2,0 1,-1-1,1 0,-1 1,1 0,-1 0,0 0,-1 0,1 0,-1 0,1 1,-1-1,0 1,-1 0,1 0,-1-1,0 1,-1 0,1 0,-1 0,0 0,0 0,0 0,-1 0,1 0,-1 0,0 0,-1 0,1-1,-1 1,0 0,0-1,-1 0,1 1,-4 3,1-1,-1 0,1-1,-1 0,0 0,-1 0,1-1,-1 0,0 0,-1-1,1 0,-1 0,1-1,-1 0,0 0,-1-1,1 0,0 0,-1-1,1 0,-13 0,9-2,1 0,0-1,-1 0,1-1,-13-5,20 6,-1 0,1 0,0 0,0 0,0 0,0-1,1 0,-1 1,1-1,0-1,-1 1,1 0,1-1,-1 0,-4-6,1-14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8.6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1 226,'2'19,"1"0,0-1,2 1,0-1,1 0,1 0,15 29,-18-39,0-1,1 1,0-1,0 0,0 0,1 0,0-1,1 0,8 7,-13-12,0 1,0-1,0 0,0 0,0 0,1 0,-1-1,0 1,1 0,-1-1,0 0,1 1,-1-1,1 0,-1 0,1-1,-1 1,0 0,1-1,-1 0,0 1,1-1,-1 0,0 0,0 0,0 0,0-1,0 1,0-1,0 1,0-1,0 1,-1-1,1 0,-1 0,1 0,1-4,6-9,-2-1,1 0,-2-1,0 1,-1-1,-1 0,0-1,-2 1,2-31,-5 34,-5 23,-3 25,7-24,2 0,-1 0,1 0,1 0,-1 0,2 0,2 11,-3-17,0 1,1-1,-1 0,1 1,0-1,0 0,1 0,-1 0,1-1,0 1,0-1,0 1,0-1,0 0,1 0,0 0,7 4,-9-6,0-1,1 1,-1 0,0-1,1 1,-1-1,1 0,-1 1,1-1,-1-1,0 1,1 0,-1 0,1-1,-1 0,0 1,1-1,-1 0,0 0,0 0,1 0,-1-1,0 1,0 0,0-1,-1 0,1 1,0-1,0 0,-1 0,0 0,1 0,1-4,4-6,-1 1,0-1,-1 0,0-1,3-12,2-16,-1 1,-3-2,-1 1,-2-1,-4-77,-4 105,0 24,-3 25,-2 78,6 140,5-171,-1-31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8.9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50,'0'-5,"9"-1,11 1,11 0,4 2,10-3,1-1,-3 2,4 0,-5 3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39:59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227 183,'-7'1,"-1"0,1 0,0 1,0 0,0 1,0 0,0 0,0 0,1 1,-1 0,1 0,0 0,0 1,1 0,0 0,-1 0,2 1,-1 0,-7 12,6-10,1 1,-1 0,2 0,-1 1,1-1,1 1,0 0,0 0,1 0,0 1,1-1,0 0,1 18,1-24,-1 1,1-1,0 1,0-1,1 0,0 1,-1-1,1 0,1 0,-1 0,0 0,1-1,0 1,0-1,0 1,0-1,1 0,-1 0,1-1,0 1,0-1,0 0,0 0,0 0,0 0,1-1,-1 1,0-1,1 0,-1-1,1 1,-1-1,1 0,0 0,-1 0,8-2,-5 1,1 0,-1 0,1-1,-1 0,0-1,0 1,0-1,0-1,-1 1,1-1,-1-1,0 1,0-1,-1 0,1 0,-1 0,0-1,0 0,-1 0,0 0,0-1,4-8,-6 7,0 0,-1 1,0-1,0 0,-1 0,0 0,0 0,-1 0,0 0,0 0,-1 1,0-1,0 0,-1 1,0 0,0-1,-1 1,0 0,0 1,-1-1,1 1,-2 0,1 0,0 0,-1 1,0 0,-10-7,11 8,0 0,-1 1,1-1,-1 1,0 0,0 0,0 1,0 0,0 0,-1 0,1 1,-1 0,1 0,-1 0,1 1,-1 0,1 0,-1 1,1 0,-1 0,1 1,0-1,0 1,-1 1,1-1,0 1,1 0,-1 0,1 1,-1 0,1 0,0 0,-7 8,9-8,0-1,0 1,0 0,1 0,-1 1,1-1,0 0,0 1,0-1,1 1,0 0,0 0,0-1,0 1,1 0,0 0,0 0,1 7,0-5,1 0,0 0,1 0,-1-1,1 1,0-1,1 0,-1 0,1 0,0 0,1-1,5 6,-5-5,1 0,0-1,1 1,-1-1,1 0,0-1,0 0,1 0,-1 0,1-1,0 0,0-1,0 0,0 0,0 0,0-1,1-1,-1 1,0-1,1-1,-1 1,15-4,-12-1,0-1,0 0,0 0,-1-1,0-1,0 1,0-2,-1 1,-1-1,1-1,-2 1,1-1,-1-1,-1 1,0-1,0 0,4-14,0 1,-2 0,-1-1,0 0,-2 0,-1 0,-1-1,-1-37,-2 60,1-1,-1 1,0-1,0 0,-1 1,1-1,-1 1,0-1,1 1,-2-1,1 1,0-1,-1 1,-1-3,3 6,-1-1,1 1,0 0,-1 0,1 0,0 0,-1 0,1 0,0 0,-1 0,1 0,0 0,-1 0,1 0,0 1,0-1,-1 0,1 0,0 0,-1 0,1 0,0 1,0-1,-1 0,1 0,0 0,0 1,-1-1,1 0,0 0,0 1,0-1,0 0,-1 0,1 1,0-1,0 0,0 1,0-1,0 0,0 1,0-1,0 0,0 1,0-1,0 0,0 1,-5 20,-3 62,4 148,5-150,-1-19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0.6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1 338,'3'2,"0"1,1-1,0 0,-1 0,1 0,0 0,0-1,0 1,0-1,0 0,0 0,0-1,0 1,6-1,59-1,-68 0,17 0,0-1,0-1,0 0,0-1,-1-2,33-13,-45 16,1 0,0 0,-1-1,1 0,-1 0,0-1,-1 1,1-1,-1 0,0 0,0 0,0-1,-1 0,1 1,-2-1,1 0,-1-1,1 1,-2 0,1-1,-1 1,1-9,-2 3,0-1,-1 0,0 1,-1-1,0 1,-1-1,-1 1,0 0,0 0,-1 1,-1 0,-9-16,14 26,1 0,-1 0,0-1,1 1,-1 0,0 0,0 0,0 0,0 0,0 0,0 0,0 0,0 0,0 0,0 1,-1-1,1 0,0 1,0-1,-1 1,1-1,-1 1,1 0,0 0,-2-1,1 2,1 0,-1-1,1 1,-1 0,1 0,0 0,0 0,-1 0,1 0,0 0,0 1,0-1,0 0,0 1,0-1,1 1,-2 2,-3 7,1 0,1 0,0 1,-3 21,-2 181,2-15,9-214,0 0,2 0,0 1,0-1,1 1,10-16,-11 21,1 0,-1 0,1 0,1 1,0-1,0 2,1-1,-1 1,2 0,-1 1,1 0,13-8,-19 13,-1 0,1 0,0 0,-1 0,1 1,0-1,0 1,-1-1,1 1,0 0,0 0,0 0,-1 1,1-1,0 1,0-1,-1 1,1 0,-1 0,1 0,0 0,-1 1,0-1,1 1,-1-1,0 1,0 0,0 0,0 0,0 0,3 5,3 6,0 0,-1 1,-1 0,9 29,10 20,-24-61,1 1,-1-1,1 0,0 0,-1 1,1-1,0 0,0-1,1 1,-1 0,0-1,0 1,1-1,-1 0,1 1,-1-1,1-1,-1 1,1 0,0 0,0-1,-1 0,1 1,0-1,0 0,-1-1,1 1,0 0,0-1,-1 1,1-1,-1 0,1 0,0 0,-1 0,1 0,-1-1,0 1,0-1,4-2,1-2,-1 1,1-1,-1 0,0 0,0-1,-1 0,0 0,0 0,0-1,-1 1,6-16,-7 11,-1-1,0 1,0-1,-1-17,0 27,-1 0,0 0,0 1,0-1,0 0,0 0,-1 0,1 1,-1-1,0 0,0 0,0 1,0-1,0 1,-1-1,1 1,-1-1,1 1,-1 0,0 0,0 0,0 0,0 0,0 0,-3-1,3 3,0-1,1 1,-1 0,0 0,0 0,0 0,1 1,-1-1,0 0,0 1,1-1,-1 1,0 0,1-1,-1 1,0 0,1 0,-1 0,1 0,0 1,-1-1,1 0,0 0,0 1,0-1,0 1,0-1,0 1,0-1,-1 3,-2 4,0 1,0-1,0 1,-2 13,3-14,2 0,-1 0,1 1,1-1,-1 0,1 0,1 1,0-1,0 0,0 0,1 1,0-1,4 8,-4-13,0 1,0 0,0-1,0 0,1 1,-1-1,1 0,0 0,0 0,0-1,1 1,-1-1,1 0,-1 0,1 0,0 0,-1 0,1-1,0 0,0 0,0 0,0 0,0-1,0 1,1-1,-1 0,0 0,5-1,-1-1,0 1,-1-1,1-1,-1 1,1-1,-1-1,0 1,0-1,-1 0,1-1,-1 1,0-2,0 1,0 0,8-12,-8 9,0 1,0-1,-1 0,-1-1,1 1,-1-1,0 0,-1 0,0 0,-1-1,0 1,1-14,-6 7,-6 21,7-3,0 1,1 0,-1 0,1-1,0 1,-1 0,1 0,0 0,0 5,1-6,0-1,0 1,0 0,0 0,0 0,1 0,-1 0,1 0,-1-1,1 1,0 0,-1 0,1-1,0 1,0 0,0-1,1 1,-1-1,0 0,1 1,-1-1,0 0,1 0,0 0,-1 0,1 0,0 0,-1 0,3 0,3 1,0 0,-1-1,1 1,0-2,0 1,8-1,-12 4,-8 4,-12 8,17-15,-12 10,0 1,0 0,-17 25,27-34,0 1,0-1,0 1,1 0,-1-1,1 1,0 0,0 0,0 0,0 4,1-6,0 0,0 0,0-1,1 1,-1 0,1 0,-1-1,1 1,-1 0,1-1,0 1,0 0,0-1,0 1,0-1,0 0,1 1,-1-1,0 0,1 0,-1 0,0 0,3 2,0-1,0-1,0 1,1-1,-1 1,0-1,1 0,-1-1,1 1,-1-1,1 0,-1 0,9-1,54-13,-64 13,28-8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1.4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230 39,'0'-1,"0"-1,0 1,0-1,0 1,0-1,0 0,-1 1,1-1,0 1,-1-1,1 1,-1 0,0-1,1 1,-1-1,0 1,0 0,0 0,0-1,0 1,0 0,0 0,0 0,0 0,-2-1,0 1,1 1,-1-1,1 1,-1-1,1 1,-1 0,1 0,-1 0,1 0,-1 1,1-1,-1 1,1-1,-3 2,-5 1,1 1,0 0,0 1,0 0,1 0,0 0,-9 8,7-2,0-1,1 1,0 1,0 0,1 0,1 1,0-1,-8 24,13-32,1 0,-1 1,1-1,0 0,0 1,1-1,-1 1,1-1,0 0,0 1,0-1,1 1,-1-1,1 1,0-1,1 0,-1 0,1 1,0-1,0 0,0-1,0 1,1 0,-1 0,1-1,0 0,0 1,1-1,-1 0,0-1,1 1,6 3,3 0,-1-1,1-1,-1 0,1-1,0 0,0 0,1-2,-1 0,0 0,25-3,-14 0,0-1,0-2,-1 0,1-1,24-11,-5-3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2.4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59,'0'-4,"0"-1,0 1,0 0,1 0,0 0,0 0,0 0,0-1,0 2,1-1,0 0,3-5,-2 40,-22 434,23-490,0 1,13-42,-11 47,0 0,1 1,1-1,1 2,16-26,-23 40,0 1,0-1,0 1,0-1,1 1,-1 0,1 0,-1 0,1 0,0 0,0 1,0-1,0 1,0 0,0 0,0 0,1 0,3-1,-4 3,0-1,0 0,0 1,0 0,0-1,0 1,0 0,-1 0,1 1,0-1,-1 1,1-1,-1 1,1 0,-1 0,3 3,2 3,0 0,0 1,-1 0,-1 0,1 1,-1 0,-1-1,0 2,5 18,2 36,-11-65,0 1,0-1,0 0,0 1,0-1,0 0,0 0,0 1,0-1,0 0,1 1,-1-1,0 0,0 0,0 1,0-1,0 0,0 0,1 1,-1-1,0 0,0 0,0 0,1 1,-1-1,0 0,0 0,1 0,-1 0,0 0,0 1,1-1,-1 0,0 0,0 0,1 0,-1 0,0 0,1 0,-1 0,0 0,1 0,-1 0,0 0,0 0,1 0,-1 0,0 0,0 0,1-1,-1 1,0 0,0 0,1 0,-1 0,0-1,0 1,1 0,-1 0,0 0,0-1,0 1,0 0,1 0,-1-1,0 1,0-1,14-21,-12 19,30-49,24-47,-69 180,12-71,0-1,1 1,0 0,1 0,0 0,0-1,1 1,0-1,5 14,-5-20,0-1,0 1,0-1,0 0,0 0,0 0,1 0,-1 0,1 0,-1 0,1-1,0 1,0-1,-1 0,1 0,0 0,0 0,0-1,0 1,0-1,0 0,1 1,-1-1,0-1,0 1,0 0,0-1,0 0,0 1,0-1,0 0,-1-1,5-1,2-1,1 0,-1-1,0 0,-1 0,1-1,-1 0,0-1,13-13,-17 14,0 0,0-1,0 1,-1-1,0 1,0-1,-1 0,0 0,0 0,-1 0,1 0,-2-1,1 1,-1 0,0-1,-1 1,-1-11,1 14,0-1,0 1,0 0,0 0,-1 0,0 0,0 0,0 0,0 0,-1 1,1-1,-1 1,0 0,0-1,0 2,-1-1,1 0,-1 0,1 1,-1 0,0 0,0 0,0 0,0 1,0-1,0 1,-1 0,1 0,0 1,-5-1,7 1,0-1,-1 1,1 0,0 0,0 0,0 1,0-1,0 0,0 1,0-1,0 1,0 0,1-1,-1 1,0 0,0 0,0 1,1-1,-1 0,1 0,-1 1,1-1,-1 1,1-1,0 1,0 0,0-1,0 1,0 0,0 0,-1 4,2-4,-1 0,1 0,0 1,1-1,-1 0,0 0,1 1,-1-1,1 0,0 0,-1 0,1 0,0 0,1 0,-1 0,0 0,0 0,1 0,-1 0,1-1,0 1,-1-1,1 1,0-1,0 0,0 1,0-1,0 0,3 1,1 0,0 0,0 0,0 0,1 0,-1-1,0 0,1-1,-1 1,1-1,-1 0,1-1,-1 0,0 0,1 0,-1 0,0-1,0 0,0-1,10-4,-7 1,0 1,-1-1,1-1,-1 1,-1-2,1 1,-1-1,0 0,-1 0,0-1,6-11,-12 20,0 0,0 1,1-1,-1 0,0 0,0 0,0 0,0 0,0 0,0 0,0 0,0 0,0 1,0-1,0 0,0 0,1 0,-1 0,0 0,0 0,0 0,0 0,0 0,0 0,0 0,0 0,1 0,-1 0,0 0,0 0,0 0,0 0,0 0,0 0,0 0,1 0,-1 0,0 0,0 0,0 0,0 0,0 0,0 0,0 0,0 0,1-1,-1 1,0 0,0 0,0 0,0 0,0 0,0 0,0 0,0 0,0 0,0-1,0 1,0 0,0 0,2 19,-4 33,2-43,-4 131,3-100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3.34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15 23,'-1'0,"0"0,0-1,1 1,-1 0,0-1,1 1,-1-1,0 1,0 0,1-1,-1 0,1 1,-1-1,1 1,-1-1,1 0,-1 1,1-1,-1 0,1 1,0-1,-1 0,1 0,0 0,0 1,-1-1,1 0,0 0,0-1,0 2,0 0,1 0,-1 1,0-1,0 0,0 0,1 0,-1 0,0 1,0-1,1 0,-1 0,0 0,0 0,1 0,-1 0,0 0,0 0,1 0,-1 0,0 0,0 0,1 0,-1 0,0 0,0 0,1 0,-1 0,0 0,0 0,1 0,-1 0,0 0,0-1,0 1,1 0,-1 0,0 0,0 0,0-1,1 1,-1 0,0 0,0 0,0-1,0 1,0 0,1 0,-1-1,0 1,0 0,0 0,0-1,0 1,0 0,0-1,7 12,-1 0,0 0,-1 0,0 1,-1-1,0 1,-1 0,0 1,1 14,12 41,-15-65,-1-1,1 1,0-1,0 1,0-1,0 0,0 1,1-1,-1 0,1 0,-1 0,1 0,0 0,0 0,0-1,0 1,0 0,0-1,0 0,0 1,1-1,-1 0,0 0,1-1,-1 1,1 0,-1-1,1 1,0-1,-1 0,1 0,-1 0,1 0,-1 0,1-1,0 1,-1-1,1 0,-1 1,0-1,1 0,-1-1,0 1,1 0,-1-1,0 1,0-1,0 0,0 1,-1-1,1 0,2-3,4-11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2.8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26,'0'-4,"0"-6,5 3,0 3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3.1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225 0,'-4'0,"-11"0,-10 5,-6 5,-2 10,-4 10,5 4,7 6,8 8,12-4,10-5,13-5,8-8,8-13,3-13,-5-10,-4-9,-6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3.5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61 111,'0'0,"0"0,0 0,0 0,1 1,-1-1,0 0,0 0,0 1,0-1,0 0,0 0,0 0,0 1,0-1,0 0,0 0,0 1,0-1,0 0,0 0,0 1,0-1,0 0,0 0,0 1,0-1,0 0,0 0,0 1,0-1,-1 0,1 0,0 0,0 1,0-1,0 0,-1 0,1 0,0 0,0 1,0-1,-1 0,1 0,0 0,0 0,-1 0,1 0,0 0,0 0,-1 0,1 0,0 0,0 0,-1 0,1 0,0 0,0 0,-1 0,1 0,0 0,0 0,23 10,-12-10,0 0,0-1,0 0,-1 0,1-2,0 1,10-5,-17 6,1-1,0 0,-1 0,1 0,-1-1,0 1,0-1,0 0,0 0,0-1,0 1,-1-1,0 0,0 0,0 0,0 0,2-6,-4 8,0 1,-1-1,1 1,-1-1,0 1,1-1,-1 1,0-1,0 1,0-1,0 1,0-1,0 1,0-1,-1 1,1-1,0 1,-1 0,1-1,-1 1,0-1,0 1,1 0,-1 0,0-1,0 1,0 0,0 0,0 0,0 0,-1 0,1 0,0 0,0 0,-1 1,1-1,0 0,-1 1,1-1,-1 1,1 0,-1-1,-2 1,-3-1,1 0,-1 0,0 1,1 0,-1 0,0 0,0 1,-12 3,9 0,1 0,0 1,0 1,0-1,0 1,1 0,0 1,0 0,0 1,1-1,0 1,-9 16,12-18,1 0,-1 0,2 0,-1 0,1 0,0 0,0 1,0 0,0 10,2-13,0 0,0-1,0 1,1 0,-1 0,1 0,0 0,0 0,1-1,-1 1,1 0,0-1,0 1,0-1,0 0,0 0,4 4,-4-5,1 1,0 0,0-1,0 0,0 1,0-1,1 0,-1-1,1 1,-1-1,1 1,-1-1,1 0,0 0,0-1,-1 1,5-1,-1 0,-1-1,1 1,-1-1,1-1,-1 0,0 1,0-2,0 1,9-5,-3-1,0 0,0 0,0-1,-1-1,0 0,-1 0,0-1,11-16,-10 7,-8 14,1-1,0 1,0 0,0 0,6-5,-9 10,-1 0,1 0,0 0,0 1,0-1,1 0,-1 1,0-1,0 1,0-1,0 1,0-1,1 1,-1 0,0 0,0-1,1 1,-1 0,0 0,0 0,1 0,-1 1,0-1,0 0,1 1,-1-1,0 0,0 1,0-1,0 1,0 0,0-1,0 1,2 1,1 2,0-1,0 1,0 0,0 1,-1-1,0 1,0-1,0 1,0 0,-1 0,0 0,0 1,0-1,0 0,-1 1,0-1,0 1,-1-1,0 1,0 0,0-1,-1 10,0-11,0 1,0-1,0 0,0 1,-1-1,0 0,0 0,0 0,0 0,-1 0,1 0,-1-1,0 1,0-1,0 0,-1 1,1-2,-1 1,0 0,1-1,-1 0,0 1,-1-2,1 1,0 0,0-1,-9 2,3-2,1 0,0-1,0 1,-1-2,1 0,0 0,0 0,0-1,0 0,0-1,-12-6,-8-6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4.0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200 117,'0'0,"0"1,0-1,1 0,-1 0,0 0,0 1,0-1,0 0,0 0,0 1,1-1,-1 0,0 0,0 1,0-1,0 0,0 0,0 1,0-1,0 0,0 0,0 1,0-1,0 0,0 0,-1 1,1-1,0 0,0 0,0 0,0 1,0-1,0 0,-1 0,1 1,0-1,0 0,0 0,0 0,-1 0,1 1,0-1,0 0,-1 0,1 0,0 0,0 0,0 0,-1 0,1 0,0 0,0 0,-1 0,1 0,0 0,0 0,-1 0,1 0,0 0,0 0,-1 0,1 0,0 0,0 0,-1 0,1 0,0 0,0-1,-1 1,21 10,-12-10,1-1,-1 0,1 0,-1 0,0-1,1 0,-1-1,0 0,15-7,-21 9,0 0,-1 0,1 1,0-1,0-1,-1 1,1 0,0 0,-1-1,1 1,-1 0,0-1,1 0,-1 1,0-1,0 0,0 1,0-1,0 0,-1 0,1 0,0 0,-1 0,0 0,1 0,-1 0,0 0,0 0,0 0,0 0,0 0,-1 0,1 0,-1 0,1 0,-1 0,0 0,1 0,-1 1,0-1,0 0,0 0,-1 1,1-1,-3-2,1 1,-1 0,0 0,1 0,-1 0,-1 1,1-1,0 1,0 0,-1 0,1 1,-1-1,0 1,1 0,-1 1,0-1,1 1,-1 0,0 0,0 0,0 0,1 1,-8 2,-1-1,1 2,-1 0,1 0,-1 1,1 1,-22 13,24-12,1 0,0 1,0 0,0 0,1 1,0 0,1 0,0 1,0 0,-9 20,14-25,0-1,1 0,-1 1,1-1,0 1,1 0,-1-1,1 1,0 0,0-1,0 1,1 0,-1-1,1 1,1-1,-1 1,0-1,1 1,0-1,0 0,0 0,1 0,-1 0,1 0,0-1,0 1,1-1,-1 0,0 1,7 3,0-1,0-1,0 0,0 0,1-1,-1 0,1-1,0 0,0-1,0 0,1-1,-1 0,0-1,1 0,-1 0,20-5,29-4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4.3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1,'0'4,"4"10,11 8,10 12,15 13,4 4,-4-3,-6-6,-4-9,-7-15,-7-11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4.7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357 0,'-5'0,"-1"5,-8 9,-11 7,-9 14,-12 12,-7 8,-3 3,8-4,8-11,11-13</inkml:trace>
  <inkml:trace contextRef="#ctx0" brushRef="#br0" timeOffset="1">508 26,'4'0,"2"4,0 6,-2 10,-1 10,-1 5,-1 0,-5 3,-1 3,-1 0,1-8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5.0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63,'0'-4,"0"-6,0-6,0-3,4 9,2 6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5.4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263 0,'-14'0,"0"1,-1 1,1 0,-16 5,23-5,1 0,-1 0,1 1,0-1,0 2,0-1,1 0,-1 1,1 0,-9 8,13-11,0 0,0 1,1-1,-1 0,0 1,0-1,1 0,-1 1,0-1,1 1,0-1,-1 1,1-1,0 1,0-1,0 1,0 0,0-1,0 1,0-1,0 1,1-1,-1 1,1-1,-1 1,1-1,-1 0,1 1,0-1,0 1,0-1,0 0,0 0,0 0,0 0,0 0,0 0,0 0,1 0,-1 0,0 0,1 0,1 0,10 7,0-1,1 0,23 7,-19-7,-12-4,4 1,-1 0,1 1,15 10,-24-15,0 1,0 0,0-1,0 1,0 0,0-1,0 1,0 0,-1 0,1 0,0 0,0 0,-1 0,1 0,-1 0,1 0,-1 0,1 0,-1 0,1 1,-1-1,0 0,0 0,0 0,0 1,0-1,0 0,0 0,0 0,0 1,0-1,-1 0,1 0,-1 0,1 0,0 0,-1 0,0 1,1-1,-1 0,0-1,-1 3,-3 1,0-1,0 1,0-1,0 0,-1-1,1 1,-1-1,1 0,-1-1,0 1,0-1,0 0,0-1,0 1,-8-2,-8 1,1-2,-42-7,62 9,-4-1,0 0,0 0,0 0,0-1,0 1,1-1,-1 0,0 0,1-1,0 0,-1 1,-4-6,0-7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5.8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80,'1'-35,"1"-9,-2 44,-1 0,1 0,0 0,0 0,0 0,0 0,0 0,0 0,0 0,0 0,0 0,0 0,0 0,0 0,0 0,-1 0,1 0,0 0,0 0,0 0,0 0,0 0,0 0,0 0,0 0,0 0,0 0,-5 27,-16 113,-2 171,23-305,3 56,-2-59,-1 1,1-1,0 0,0 1,0-1,1 0,-1 0,1 0,0 0,-1 0,1 0,1 0,-1-1,0 1,3 2,16 6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06.2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8,'-4'0,"-2"4,-4 2,4 0,7-2,8 0,16-2,7-1,16-5,4-2,6 0,2-3,-10 0</inkml:trace>
  <inkml:trace contextRef="#ctx0" brushRef="#br0" timeOffset="1">662 287,'0'5,"-4"1,-2 3,-4 1,-5-1,1-7,2-3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4.184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332 0,'-16'52,"7"38,3 1,8 105,1-105,-4 1,-15 105,16-193,0 1,-1-1,0 0,0 1,0-1,-1 0,1 0,-1 0,0 0,0 0,-1 0,1-1,-1 1,-3 3,4-5,-1-1,1 0,-1 0,0 0,1 0,-1 0,0-1,0 1,1-1,-1 1,0-1,0 0,0 0,0-1,0 1,1 0,-1-1,0 0,0 0,1 0,-1 0,-3-2,-11-4,0 0,1-2,0 0,1 0,0-2,-16-13,25 19,0 0,0-1,1 0,0 0,0 0,0-1,1 1,0-1,0 0,1 0,-1-1,2 1,-1-1,1 1,0-1,-1-13,4 16,-1 0,1-1,1 1,-1 0,1 0,-1 0,1 0,1 1,-1-1,1 1,0-1,0 1,0 0,0 0,1 0,0 0,0 1,7-6,9-6,1 1,34-16,180-80,-226 107,29-14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2.7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505 16,'-70'-8,"-8"1,47 8,0 1,-35 8,55-8,-1 0,1 2,0-1,0 1,1 1,-1 0,1 0,0 1,-10 9,18-14,0 0,0 0,1 0,-1 1,0-1,1 1,-1 0,1-1,0 1,-1 0,1 0,0 0,0 0,0 0,0 0,0 0,1 0,-1 0,1 0,-1 0,1 1,0-1,0 0,0 0,0 0,0 1,0-1,1 0,-1 0,1 0,0 0,-1 0,1 0,0 0,0 0,0 0,0 0,1 0,-1 0,0-1,1 1,0 0,-1-1,1 1,0-1,1 1,11 8,1 0,-1-1,2-1,26 10,-35-14,-6-4,20 8,-1 2,1 0,-2 1,33 24,-48-32,-1 1,1-1,-1 0,0 1,0-1,0 1,-1 0,1 0,-1 0,0 1,0-1,-1 0,2 6,-2-7,-1 1,0 0,0-1,0 1,-1-1,1 1,-1 0,0-1,0 1,0-1,0 1,-1-1,1 0,-1 1,0-1,0 0,0 0,0 0,-4 3,-2 2,0-1,-1 0,0 0,0-1,-1 0,1 0,-1-1,0 0,-1-1,1-1,-1 1,0-1,0-1,0 0,-15 0,17-1,0 0,0-1,0 0,0-1,1 1,-1-2,0 1,0-2,1 1,-1-1,1 0,0 0,0-1,0-1,1 1,-1-1,1 0,0-1,-11-10,6-6,8 4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3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0,'0'9,"0"24,4 11,1 6,1 0,-2-5,-1-6,-1-9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3.5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3.9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109 40,'-30'-7,"28"6,1 0,0 0,-1 1,1-1,-1 0,1 1,-1 0,1-1,-1 1,1 0,-1-1,1 1,-1 0,1 0,-1 0,0 1,1-1,-1 0,1 1,-1-1,1 1,-1-1,1 1,0-1,-1 1,1 0,0 0,-1 0,1 0,0 0,0 0,0 0,0 0,0 0,0 1,0-1,-1 3,-2 4,0 1,0 0,1 0,0 1,1-1,0 1,0-1,0 19,5 83,-1-77,-1-57,2 1,0 0,12-39,-12 46,1 1,1 1,0-1,1 1,1-1,0 2,0-1,15-17,-20 28,-1 0,1 0,0 0,0 0,0 0,0 1,0-1,0 1,0-1,0 1,1 0,-1 0,0 0,1 0,-1 0,1 0,-1 1,1-1,0 1,-1 0,1 0,-1 0,1 0,0 0,-1 0,1 1,-1 0,1-1,-1 1,1 0,-1 0,1 0,-1 0,0 1,0-1,0 1,0-1,0 1,0 0,0-1,0 1,0 0,-1 0,2 3,5 7,-1 0,0 0,-1 0,0 1,-1 0,6 26,13 90,-17-107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4.3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238 17,'0'0,"-1"-1,1 0,0 0,0 0,-1 0,1 1,-1-1,1 0,-1 0,1 1,-1-1,1 0,-1 1,1-1,-1 0,0 1,1-1,-1 1,0-1,0 1,1-1,-1 1,0 0,0-1,0 1,0 0,0 0,1 0,-1-1,0 1,0 0,0 0,0 0,0 0,0 1,1-1,-1 0,-2 1,-34 6,27-2,0-1,0 1,1 0,0 1,0 0,0 1,1 0,0 0,0 1,1 0,0 0,1 1,-1-1,2 2,-8 13,7-11,0 0,1 0,1 0,0 1,0-1,1 1,1 0,0 0,1 1,0-1,1 0,2 17,-1-24,0-1,1 0,-1 0,1 0,0-1,0 1,0 0,1-1,-1 1,1-1,1 0,-1 0,0 0,1 0,0-1,0 0,0 1,0-1,0-1,1 1,-1 0,1-1,0 0,0 0,0-1,0 1,0-1,0 0,0-1,0 1,0-1,0 0,6 0,2-1,0 0,0 0,0-2,-1 1,1-2,-1 1,0-2,0 1,0-2,-1 0,0 0,14-11,-4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4.8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177 142,'0'0,"0"0,0 1,0-1,1 0,-1 0,0 0,0 1,0-1,0 0,0 0,0 1,0-1,1 0,-1 0,0 1,0-1,0 0,0 0,0 1,0-1,0 0,0 0,0 1,-1-1,1 0,0 0,0 1,0-1,0 0,0 0,0 0,0 1,-1-1,1 0,0 0,0 0,0 1,0-1,-1 0,1 0,0 0,0 0,0 0,-1 1,1-1,0 0,0 0,-1 0,1 0,0 0,0 0,-1 0,1 0,0 0,0 0,-1 0,1 0,0 0,0 0,-1 0,1 0,0 0,0 0,-1 0,1 0,0-1,0 1,-1 0,22 9,-13-9,-1 0,1-1,0 0,0 0,-1-1,1 0,-1-1,0 1,1-1,-1-1,11-7,-14 9,0-1,0 1,0-1,-1 0,1 0,-1 0,1-1,-1 1,-1-1,1 0,0 0,-1 0,0 0,0 0,0-1,0 1,-1-1,1 1,-1-1,1-8,-3 11,1 0,0 0,0 0,-1 1,1-1,-1 0,0 0,1 0,-1 1,0-1,0 0,0 1,0-1,0 0,-1 1,1 0,0-1,-1 1,1 0,-1 0,1-1,-1 1,0 0,0 1,1-1,-1 0,0 0,0 1,0-1,1 1,-1 0,0-1,0 1,0 0,-2 0,-7 0,-1 0,1 0,0 1,-18 4,14-2,1 1,0 1,1 0,-1 1,1 1,0 0,0 0,1 1,0 1,1 0,-12 11,18-15,-1 1,1-1,1 1,-1 0,1 1,0-1,0 1,0 0,1-1,0 2,1-1,0 0,0 0,0 1,1-1,0 1,0-1,1 1,0 0,0-1,1 1,3 14,-2-16,0-1,1 1,0 0,0-1,0 0,1 0,-1 0,1 0,0 0,1-1,-1 1,1-1,0-1,0 1,0-1,0 1,1-1,0-1,-1 1,1-1,10 3,-4-2,-1-1,1 0,0 0,0-2,0 1,-1-1,1-1,0 0,0 0,17-6,18-10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6.4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105 294,'-1'13,"1"-12,0 0,0 0,0 0,0 0,0 0,0 0,0 0,0 0,0 0,0 1,1-1,-1 0,0 0,1 0,-1 0,1 0,-1 0,1 0,-1-1,1 1,0 0,-1 0,1 0,0 0,0-1,0 1,0 0,0-1,-1 1,1-1,2 1,1 2,1-2,-1 1,0 0,1-1,-1 0,1 0,-1 0,1-1,-1 1,1-1,0 0,-1 0,1-1,-1 1,1-1,7-2,-10 2,0 1,0-1,0 1,-1-1,1 0,0 0,0 0,0 0,0 0,-1 0,1-1,-1 1,1 0,-1-1,1 0,-1 1,0-1,0 0,0 1,0-1,0 0,0 0,0 0,0 0,-1 0,1 0,-1 0,0 0,1 0,-1 0,0 0,0 0,0 0,-1 0,1 0,0 0,-1 0,-1-4,2 4,-1 0,0 0,0 0,-1 0,1 0,0 1,-1-1,1 0,-1 1,1-1,-1 1,0-1,1 1,-1 0,0 0,0 0,0 0,0 0,0 0,0 0,0 1,-1-1,1 1,0-1,0 1,0 0,-1 0,1 0,0 0,0 0,0 1,-1-1,1 1,0-1,-3 2,-3 1,0-1,0 1,1 1,-1-1,1 1,0 1,0-1,-8 8,5-3,1 0,0 1,1 0,0 0,1 1,0 0,0 1,1-1,1 1,0 0,-4 14,8-20,0-1,-1 1,2 0,-1-1,1 1,0-1,0 1,0 0,1-1,0 1,0 0,0-1,1 0,0 1,0-1,0 0,1 0,-1 0,1 0,1 0,-1-1,1 1,-1-1,1 0,0 0,1 0,7 4,-2-1,0-2,1 1,0-2,0 1,1-1,-1-1,1 0,-1-1,1 0,0-1,0 0,0-1,0 0,0-1,0 0,-1-1,1 0,0-1,18-7,-14 4,-1 0,0-1,0-1,-1 0,0-1,0-1,-1 0,-1-1,1 0,-2-1,0 0,0-1,14-22,-23 33,-1-1,1 0,-1 0,1 0,-1-1,0 1,0 0,0 0,-1-1,1 1,-1 0,0-1,0 1,0 0,0-1,-1 1,0-4,0 5,1 1,-1-1,0 1,0 0,0-1,0 1,-1 0,1 0,0 0,0-1,-1 1,1 1,0-1,-1 0,1 0,-1 0,1 1,-1-1,0 1,1-1,-1 1,0 0,1-1,-1 1,0 0,1 0,-1 0,0 1,1-1,-1 0,0 1,1-1,-1 1,-1 0,-6 2,1 0,1 0,-1 1,0 0,1 0,0 1,0 0,0 0,1 1,-1 0,1 0,1 0,-1 1,1 0,0 0,-7 15,9-16,0-1,0 1,1-1,0 1,0 0,1 0,-1 0,1 0,0 0,1 0,-1 0,1 1,1-1,-1 0,1 0,0 0,0 0,1 0,0 0,0 0,0-1,1 1,5 9,-6-13,-1 1,1-1,0 0,0 0,-1 0,1 0,1 0,-1-1,0 1,0-1,1 1,-1-1,1 0,-1 0,1 0,-1 0,1 0,0 0,-1-1,1 1,0-1,0 0,-1 0,1 0,0 0,0-1,-1 1,1-1,0 1,-1-1,1 0,0 0,-1 0,0 0,1-1,-1 1,3-2,2-3,-1 1,1-1,-1 0,0 0,-1-1,0 1,0-1,0 0,-1-1,0 1,4-10,4-23,-1 0,-3 0,-1-1,-1-1,-3 1,-1-1,-2 1,-2-1,-9-45,10 78,1 3,-1-1,0 1,0-1,0 1,-1 0,0-1,0 1,-1 0,0 0,0 0,-5-7,7 12,1 1,0 0,-1 0,1 0,0-1,-1 1,1 0,0 0,-1 0,1 0,0 0,-1 0,1 0,0 0,-1 0,1 0,0 0,-1 0,1 0,0 0,-1 0,1 0,0 0,-1 0,1 1,0-1,-1 0,1 0,0 0,-1 0,1 1,0-1,0 0,-1 0,1 1,0-1,0 0,0 1,-1-1,1 0,0 0,0 1,0-1,0 0,0 1,0-1,-1 0,1 1,-4 11,0 0,1-1,0 1,1 1,0-1,1 0,1 18,6 96,-4-110,4 51,2-1,35 125,-29-158,2-9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7.3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149 211,'0'-10,"0"1,-1-1,0 1,-1 0,-5-19,7 26,-1 1,1-1,-1 1,0-1,1 1,-1-1,0 1,0-1,0 1,0 0,0 0,0-1,-1 1,1 0,0 0,-1 0,1 0,-1 0,1 1,-1-1,1 0,-1 1,1-1,-1 1,0-1,1 1,-1 0,0 0,1 0,-1 0,0 0,1 0,-1 0,0 0,1 1,-1-1,1 1,-1-1,0 1,1 0,-1-1,-1 2,-2 2,-1-1,1 1,0 0,0 0,1 0,-1 1,1-1,0 1,0 0,1 0,0 1,-1-1,2 1,-1 0,1 0,-3 8,3-7,0 1,0-1,0 1,1 0,1-1,-1 1,1 0,0 0,1-1,0 1,0 0,5 14,-6-20,1 0,0 1,0-1,0 0,1 1,-1-1,0 0,1 0,0 0,-1 0,1 0,0-1,0 1,0 0,3 1,-4-2,1-1,-1 1,1-1,-1 0,0 0,1 0,-1 1,1-1,-1-1,1 1,-1 0,1 0,-1 0,1-1,-1 1,0-1,1 1,-1-1,2-1,6-4,-1 0,0-1,0 0,-1-1,13-16,2 0,-22 24,0-1,1 1,-1-1,1 1,-1-1,0 1,1 0,-1-1,1 1,-1 0,1-1,-1 1,1 0,-1 0,1 0,-1-1,1 1,-1 0,1 0,-1 0,1 0,-1 0,1 0,0 0,-1 0,1 0,-1 0,1 0,-1 0,1 1,-1-1,1 0,-1 0,1 0,-1 1,1-1,-1 0,1 1,-1-1,1 0,-1 1,0-1,1 1,-1-1,0 0,1 1,-1-1,0 1,1-1,-1 1,0-1,0 1,0 0,0 0,7 32,-7-31,1 55,-2 1,-2 0,-19 96,18-130,-2-1,-11 34,8-44,6-27,6-36,9-1,2 1,2 1,25-54,79-140,-95 196,-16 30,-4 9,-1 1,1-2,-1 1,-1 0,1-1,-1 0,-1 1,0-1,0 0,-1-1,1-11,-2 21,0-1,0 1,0 0,0-1,0 1,0 0,0-1,0 1,-1-1,1 1,0 0,0-1,0 1,0 0,0-1,-1 1,1-1,0 1,0 0,-1 0,1-1,0 1,0 0,-1-1,1 1,0 0,-1 0,1 0,0-1,-1 1,1 0,0 0,-1 0,1 0,-1 0,1 0,0 0,-1 0,1 0,-1 0,1 0,0 0,-1 0,1 0,-1 0,1 0,0 0,-1 0,1 0,0 1,-1-1,1 0,0 0,-1 0,1 1,0-1,-1 0,1 0,0 1,0-1,-1 0,1 1,0-1,-19 23,11-9,2 0,0 1,0 0,2 0,-1 1,2-1,0 1,1 0,1 0,0-1,1 1,1 0,4 27,-4-40,-1-1,1 1,-1-1,1 1,0-1,0 0,0 1,0-1,0 0,0 1,1-1,-1 0,1 0,-1 0,1 0,0-1,0 1,0 0,0-1,0 1,0-1,1 0,3 2,-3-3,0 0,0 0,0 0,0 0,1 0,-1-1,0 1,0-1,0 0,0 0,0 0,0-1,0 1,-1 0,1-1,3-2,7-6,0-1,-1 0,0-1,0 0,18-27,-17 20,-7 7,1 1,1 1,0-1,1 1,-1 0,12-8,-19 17,1 0,0 0,-1 0,1 0,0 0,-1 0,1 1,0-1,0 0,0 1,0 0,-1-1,1 1,0 0,0 0,0 0,0 0,0 1,2 0,-1 0,0 1,0-1,0 1,0 0,-1 0,1 0,-1 0,1 1,-1-1,0 1,0-1,0 1,0 0,-1 0,3 3,-1 1,0 0,-1 0,1 0,-1 0,-1 0,1 0,-1 1,-1-1,1 1,-1-1,-1 0,1 1,-1-1,0 0,-1 1,0-1,0 0,-1 0,1 0,-1 0,-6 9,6-12,0 1,0-1,0 0,0 0,-1 0,1 0,-1 0,0-1,0 0,-1 0,1 0,-1 0,1-1,-1 1,0-1,0 0,0-1,0 1,0-1,0 0,0-1,0 1,-1-1,1 0,0 0,0 0,-1-1,1 0,0 0,-9-3,10 2,0 0,0 0,0 0,0 0,0 0,0-1,1 0,-1 0,1 0,0 0,0-1,0 1,-4-6,-8-19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7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246 31,'0'-2,"-1"1,1 0,-1 0,1 0,-1-1,0 1,0 0,1 0,-1 0,0 0,0 0,0 0,0 0,0 1,0-1,0 0,0 1,-1-1,1 0,0 1,0-1,-1 1,1 0,0-1,-3 1,-34-7,31 6,1 0,-1 1,0 0,0 1,0-1,0 1,1 0,-1 1,0 0,1 0,-1 0,1 1,0 0,0 0,0 0,0 1,0 0,1 0,0 1,-1-1,2 1,-1 0,1 1,-1-1,2 1,-1 0,0 0,1 0,0 0,1 0,0 1,0-1,0 1,0 0,1 0,0-1,1 1,0 12,0-14,0 1,1 0,0-1,0 1,1-1,0 1,-1-1,2 1,-1-1,1 0,0 0,0 0,0-1,0 1,1-1,0 0,6 6,-7-8,0 0,-1 0,1 0,0-1,0 1,0-1,0 0,1 0,-1 0,0 0,0 0,1-1,-1 1,1-1,-1 0,0 0,1 0,-1-1,0 1,1-1,-1 0,0 0,0 0,1 0,-1 0,0-1,0 1,0-1,-1 0,5-3,2-4,-1 1,0-2,0 1,-1-1,0 0,-1-1,0 0,0 0,-1 0,6-23,6-8,-12 38,-2 14,1 23,-4-26,2 12,-2-7,1 1,1 0,0-1,0 1,1-1,1 0,0 0,0 0,9 15,4-8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8.3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57,'19'10,"-1"0,0 1,-1 1,0 1,-1 1,19 20,-30-29,-1 1,1 0,-1-1,0 2,-1-1,0 0,0 1,0 0,3 11,-5-13,-1-1,1 0,-1 1,0-1,0 0,-1 0,1 1,-1-1,0 0,0 0,-1 0,1 0,-1 0,1 0,-1 0,-1 0,-3 5,6-8,-1 0,1 0,-1 0,1 0,-1 0,0 0,0 0,1 0,-1-1,0 1,0 0,0 0,0-1,0 1,0-1,0 1,0-1,0 1,0-1,0 1,0-1,0 0,-1 0,1 0,0 1,0-1,0 0,0-1,-1 1,1 0,-2-1,2 1,0-1,0-1,0 1,0 0,0 0,0 0,1 0,-1-1,0 1,1 0,-1 0,1-1,-1 1,1-1,0 1,-1 0,1-1,0 1,0-1,0 1,0-1,0 1,1 0,-1-1,1-1,0-5,1 1,0-1,1 1,0 0,0 0,0 0,1 0,0 0,7-8,51-50,-51 55,-1 1,0-1,0 0,-1-1,-1-1,0 1,0-1,10-22,-18 33,1 1,-1-1,1 0,-1 0,0 0,1 0,-1 0,0 0,0 0,0 0,0 0,1 0,-1 0,-1 0,1 0,0 0,0-1,0 1,-1 0,1 1,0-1,-1 0,1 0,-1 0,1 0,-1 0,1 0,-2-1,1 2,0 0,0 0,0 0,-1 0,1 0,0 0,0 0,0 0,0 0,0 1,0-1,0 0,0 1,0-1,0 1,0-1,0 1,0 0,0-1,0 1,0 0,1 0,-1-1,0 1,0 0,1 0,-2 2,-4 6,0 1,0 0,1 0,0 1,0 0,2 0,-1 0,1 0,1 0,0 1,1-1,0 1,0-1,1 1,1 0,2 12,-2-15,1-1,0 1,0-1,1 0,0 0,0 0,1-1,0 1,1-1,6 9,-8-12,1 0,0 0,1 0,-1 0,1-1,-1 0,1 0,0 0,0 0,1-1,-1 0,0 0,1 0,-1-1,1 1,7-1,-8 0,1-1,0-1,0 1,0-1,0 0,-1 0,1-1,-1 0,1 0,-1 0,1 0,-1-1,0 0,0 0,0-1,5-4,14-14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7.939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70,'0'-3,"1"1,-1-1,1 1,-1-1,1 1,0 0,0-1,0 1,0 0,1-1,-1 1,0 0,1 0,0 0,0 0,-1 1,1-1,0 0,0 1,0-1,1 1,-1 0,0 0,0-1,1 2,2-2,0 0,0 0,0 1,0 0,0 0,1 0,-1 0,0 1,0 0,0 0,1 1,7 1,-10-2,0 1,-1 0,1 0,0 0,-1 0,1 1,0-1,-1 1,0-1,1 1,-1 0,0 0,0 0,0 0,0 0,0 1,-1-1,1 0,-1 1,1-1,0 5,-1-3,0 1,0 0,0 0,-1 0,0 0,0 0,0-1,-1 1,0 0,0 0,-2 7,-4 6,0 0,-1 0,-1-1,-1-1,-13 19,3-13,13-19,12-16,49-71,23-40,-60 85,-17 33,-13 24,5-5,1-1,0 1,1 0,0 0,1 1,1-1,-6 29,10-39,-1 1,0-1,1 0,0 1,0-1,0 1,0-1,0 1,1-1,0 0,-1 1,1-1,0 0,1 1,-1-1,1 0,-1 0,1 0,0 0,0-1,0 1,0 0,1-1,-1 1,1-1,0 0,-1 0,1 0,0 0,0-1,0 1,0-1,1 1,-1-1,0 0,1 0,-1-1,4 1,-2 0,0-1,0 0,0 0,0 0,-1 0,1-1,0 0,0 0,0 0,7-4,11-7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9.0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327 292,'0'-1,"-1"-1,0 1,1 0,-1 0,1 0,-1 0,0 0,0 0,0 0,0 0,0 0,0 0,0 0,0 0,0 1,0-1,0 0,0 1,0-1,-1 1,1-1,0 1,0 0,-1 0,-1-1,-41-6,37 6,-4-1,1 1,0 1,-1 0,1 0,-1 1,1 1,0-1,0 2,0-1,0 1,0 1,0 0,1 0,0 1,-15 10,18-10,0 0,0 0,1 1,-1 0,1 0,0 0,1 1,0-1,0 1,0 0,1 1,0-1,0 0,1 1,0 0,0-1,1 1,0 0,0 0,1 15,0-18,0-1,1 0,-1 1,1-1,0 0,0 0,1 1,-1-1,1 0,0-1,0 1,0 0,1 0,-1-1,1 1,0-1,0 0,0 0,0 0,5 3,-5-4,0-1,1 1,-1-1,0 0,1 0,-1 0,1 0,-1-1,1 0,-1 1,1-1,-1 0,1-1,-1 1,1-1,-1 1,1-1,-1 0,1-1,-1 1,0 0,0-1,0 0,0 0,4-3,2-1,-1 0,0-1,-1 0,0-1,0 0,0 0,-1 0,0-1,-1 0,6-11,-4 4,-1-1,0-1,-1 1,-1-1,3-22,-3-10,-3-1,-1 1,-9-56,-2 51,11 55,0 0,0 0,0 0,0 0,0 0,0 0,0 0,0 0,-1 1,1-1,0 0,0 0,0 0,0 0,0 0,0 0,-1 0,1 0,0 0,0 0,0 0,0 0,0 0,0 0,-1 0,1 0,0 0,0 0,0 0,0 0,0 0,0 0,-1 0,1 0,0-1,0 1,0 0,0 0,0 0,0 0,0 0,0 0,-1 0,1 0,0 0,0-1,0 1,0 0,0 0,0 0,0 0,0 0,0 0,0-1,0 1,0 0,0 0,0 0,0 0,0 0,0 0,0-1,0 1,-2 30,2 18,14 92,-10-116,2 1,0-1,1-1,2 1,17 34,-24-53,1-1,-1 0,1 0,0 0,0 0,1 0,-1-1,1 1,0-1,0 0,0 0,0-1,0 1,1-1,-1 0,7 3,-7-5,-1 1,0-1,0 0,0 0,1 0,-1 0,0-1,0 1,0-1,1 0,-1 0,0 0,0 0,0 0,0-1,-1 1,1-1,0 0,-1 0,1 0,-1 0,1 0,-1-1,0 1,3-5,1-3,0 1,-1-1,-1 0,1 0,-2-1,1 1,-2-1,3-11,-7 75,0-1,5 55,2-65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9.3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36,'-5'0,"-1"-4,1-6,5-1,2 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19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69,'-1'0,"0"0,0-1,0 1,0 0,0 0,0 0,0 1,0-1,0 0,0 0,0 0,0 1,1-1,-1 1,0-1,0 1,0-1,0 1,1-1,-1 1,0-1,0 1,0 1,1-1,0-1,-1 1,1 0,0 0,0 0,0 0,0 0,0 0,1 0,-1 0,0-1,0 1,1 0,-1 0,0 0,1 0,-1-1,1 1,0 1,33 36,-32-36,6 6,-1-1,0 1,-1 0,0 1,0-1,0 1,-1 0,-1 1,7 16,-10-22,0 0,0 0,0 0,-1 1,0-1,1 0,-1 0,-1 0,1 0,-1 0,1 0,-1 0,0 0,-1 0,1 0,-1 0,1-1,-1 1,0 0,-1-1,1 0,-1 1,1-1,-1 0,0 0,0 0,-4 2,6-4,0 0,0 1,-1-1,1 0,0 0,-1-1,1 1,0 0,-1 0,1-1,-1 1,1 0,-1-1,0 0,1 1,-1-1,0 0,1 0,-1 0,1 0,-1 0,0 0,1 0,-1-1,0 1,1-1,-1 1,1-1,-1 0,1 1,-1-1,1 0,0 0,-1 0,1 0,0 0,0 0,0 0,0-1,0 1,0 0,0-1,0 1,0 0,0-1,0-1,-2-3,1 0,0 0,0-1,1 1,-1 0,1-1,1 1,-1 0,1-1,1-12,2 7,0 0,0 1,1-1,0 1,1 0,1 0,0 0,0 1,1 0,12-15,-5 11,0 0,0 0,1 2,1 0,31-18,-14 12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0.1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240 53,'-2'0,"1"1,-1-1,1 1,-1-1,1 1,-1 0,1 0,0-1,-1 1,1 0,0 0,-1 0,1 1,0-1,0 0,0 0,0 1,0-1,1 1,-1-1,0 1,0-1,1 1,-1-1,0 3,1-3,0 0,-1 0,1 0,0 0,0 0,0 0,0 0,0 0,0 0,0 0,0 0,0 0,0 0,0 0,0 0,1 0,-1 0,0-1,1 1,-1 0,1 0,-1 0,1 0,-1 0,1-1,0 1,-1 0,1-1,0 1,0 0,0-1,-1 1,1-1,0 1,0-1,0 0,0 1,0-1,0 0,0 0,0 1,0-1,0 0,0 0,1 0,0 0,1 0,0-1,0 1,0-1,0 1,0-1,0 0,-1 0,1 0,0-1,-1 1,1-1,-1 1,0-1,1 0,-1 0,0 0,0 0,0 0,0 0,0-1,-1 1,1-1,-1 1,0-1,1 0,-1 1,0-1,0-3,0 4,-1 0,0 0,1 0,-1 0,0 0,0 0,0-1,0 1,-1 0,1 0,-1 0,1 0,-1 0,0 0,1 0,-1 0,0 0,-1 0,1 1,0-1,0 0,-1 1,1-1,-1 1,1-1,-1 1,0 0,1-1,-1 1,0 0,0 0,0 0,0 1,0-1,0 0,0 1,0-1,0 1,0 0,-4 0,-5 0,0 0,1 1,-1 1,0-1,1 2,-1 0,1 0,0 1,0 0,0 0,0 1,1 1,0 0,0 0,1 1,-1 0,1 0,-13 17,15-18,0 2,1-1,0 0,0 1,1 0,0 0,0 1,1-1,0 1,-2 13,4-16,0 0,1-1,0 1,0 0,1 0,-1 0,1 0,1-1,-1 1,1 0,0-1,0 1,0-1,1 0,0 1,0-1,4 5,-3-6,0 1,1-1,-1 1,1-1,0 0,0-1,1 1,-1-1,1 0,-1-1,1 1,0-1,0 0,0-1,0 1,8 0,-4-1,1-1,-1 0,0 0,1-1,-1 0,0 0,0-1,19-7,22-13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0.5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156 269,'-1'-1,"1"0,0 1,0-1,-1 0,1 0,-1 0,1 0,0 1,-1-1,0 0,1 0,-1 1,1-1,-1 0,0 1,1-1,-1 1,0-1,0 1,0-1,1 1,-1-1,0 1,0 0,0 0,0-1,0 1,0 0,0 0,0 0,-1 0,-30 1,26 1,0 1,1 0,-1 0,1 0,-1 0,1 1,1 0,-1 0,0 0,1 1,0-1,0 1,0 0,1 1,-1-1,1 0,1 1,-1 0,1 0,-3 9,3-9,0 0,1 0,-1 0,1 0,0 0,1 0,0 0,0 0,0 0,0 0,1 0,0 0,1 0,-1 0,1 0,0 0,0-1,1 1,0-1,6 10,-7-13,-1 0,2 0,-1 0,0 0,0 0,1 0,-1 0,1-1,-1 1,1-1,0 0,-1 0,1 0,0 0,0 0,0-1,0 1,0-1,0 0,0 1,3-2,-1 0,0 0,0 0,0-1,-1 0,1 0,-1 0,0-1,1 1,-1-1,0 0,6-6,1-2,-1-1,0 0,-1 0,0-1,-1 0,0 0,8-21,-8 8,-1 1,-1-1,-1 0,-2-1,0 1,-2-1,-1 1,-1-1,-1 0,-2 1,-11-47,12 145,38 276,-29-298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1.2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1 321,'59'15,"-34"-13,1-2,0-1,0-1,0-1,0-1,-1-1,0-2,0 0,30-14,-50 18,0 0,0 0,-1 0,1-1,-1 1,0-1,0 0,0 0,0 0,3-6,-7 9,1-1,0 1,-1 0,1-1,-1 1,1 0,-1-1,1 1,-1-1,0 1,0-1,0 1,0-1,0 1,0 0,0-1,0 1,-1-1,1 1,-1-1,1 1,-1 0,1-1,-1 1,0 0,1-1,-1 1,0 0,0 0,0 0,0 0,0 0,0 0,-1 0,1 0,0 0,0 1,-1-1,1 0,0 1,-1-1,-1 0,-4-1,1 0,-1 0,1 0,-1 1,1 0,-1 0,0 1,0 0,1 0,-1 0,0 1,1 0,-1 0,0 1,1 0,0 0,-1 0,1 1,0 0,0 0,0 1,1 0,-1 0,1 0,-8 8,9-8,-1 0,1 1,0 0,0-1,1 1,0 1,0-1,0 0,0 1,1-1,0 1,0 0,0 0,1 0,0 0,0 0,0 0,1 0,0 0,0 0,1 0,-1 0,1 0,1 0,-1 0,1 0,0 0,4 7,0-3,1 0,1 0,0-1,0 1,0-2,1 1,1-1,-1-1,1 0,1 0,-1-1,1 0,0-1,0 0,17 4,-13-4,1-1,0-1,0 0,0-1,0-1,0 0,0-1,0-1,0-1,0 0,20-6,-28 5,0-1,0 0,-1 0,1-1,-1 0,0 0,0-1,-1 0,1 0,-1-1,-1 1,1-1,-1 0,6-13,-8 16,-1 1,0-1,1 0,-2-1,1 1,0 0,-1-1,0 1,0 0,0-1,-1 1,1-1,-1 1,0-1,-1 0,1 1,-1-1,0 1,0 0,0-1,0 1,-1 0,0-1,0 1,0 0,0 0,-1 1,1-1,-6-5,5 6,-1 0,0 0,1 0,-1 1,0 0,-1-1,1 1,0 1,-1-1,1 1,-1-1,1 1,-1 1,0-1,1 1,-1-1,0 1,1 1,-1-1,0 1,1-1,-1 1,0 1,1-1,0 1,-1-1,1 1,0 1,-6 3,3-2,0 1,1 0,-1 0,1 0,0 1,1 0,0 1,0-1,0 1,0 0,1 0,0 0,1 0,0 1,0 0,-2 8,4-9,0 1,0 0,1-1,0 1,0 0,1-1,0 1,0-1,1 1,0-1,0 1,1-1,0 0,0 0,5 7,-6-11,0 0,0 0,0-1,0 1,1-1,-1 0,1 0,0 1,0-2,-1 1,1 0,0 0,1-1,-1 0,0 0,0 0,0 0,1 0,-1 0,1-1,-1 0,0 0,1 0,-1 0,1 0,-1-1,0 1,1-1,-1 0,0 0,0 0,1 0,-1-1,0 1,4-4,0 1,-1-1,-1 1,1-1,-1 0,0 0,0-1,0 1,-1-1,1 0,-1-1,-1 1,0 0,1-1,-2 0,1 0,1-9,2-10,-1 0,-1 0,0-29,-1 11,-2 1,-1-1,-3 0,-15-78,18 121,0 0,0 0,0-1,-1 1,1 0,0 0,-1 0,1 0,-1 0,1 0,-1 0,1 0,-1 0,0 1,1-1,-1 0,0 0,-1-1,-7 13,-2 40,3 17,3 0,3 1,4 0,10 76,-2-83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3.4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213 409,'0'0,"0"0,0 0,1 0,-1-1,0 1,0 0,0 0,1 0,-1 0,0 0,0 0,0 0,1 0,-1 0,0 0,0-1,0 1,1 0,-1 0,0 0,0 0,1 0,-1 1,0-1,0 0,0 0,1 0,-1 0,0 0,0 0,0 0,1 0,-1 0,0 0,0 1,0-1,0 0,1 0,-1 0,0 0,0 1,0-1,0 0,0 0,0 0,0 1,1-1,-1 0,0 0,0 0,0 1,0-1,0 0,0 0,0 0,0 1,0-1,0 0,0 0,0 1,0-1,0 0,0 0,-1 0,1 1,19-27,18-43,-24 41,-3 0,0-1,6-32,-13 49,-1 0,0 0,-1 0,0 0,-1 0,0-1,-1 1,-1 0,0 0,-4-16,5 26,0 1,1-1,-1 0,0 1,0-1,0 0,0 1,0-1,0 1,0-1,-1 1,-1-2,2 3,1-1,-1 1,1 0,-1 0,1-1,-1 1,0 0,1 0,-1 0,0 0,1 0,-1 0,1 0,-1 0,0 0,1 0,-1 0,1 0,-1 1,0-1,1 0,-1 0,1 1,-2 0,-1 1,1 1,-1-1,0 1,1 0,0 0,0 0,0 1,0-1,0 0,-2 7,-7 21,2 0,1 1,1 0,-4 51,2 138,8-170,0 50,-3 93,2-157,-3 0,-1 0,-11 38,15-68,0 0,-1 0,0 0,-1 0,1-1,-1 1,0-1,-1 0,-7 8,11-13,0 0,-1 1,1-1,-1 0,1 0,-1 0,0 0,1 0,-1-1,0 1,0 0,1-1,-1 0,0 1,0-1,0 0,0 0,1 0,-1 0,0 0,0 0,0 0,0-1,1 1,-1-1,0 1,0-1,1 0,-1 0,0 0,1 0,-1 0,1 0,-1 0,1 0,0 0,-1-1,1 1,0-1,0 1,-2-3,-5-8,1 0,-1 0,2-1,0 1,0-1,1-1,1 1,0-1,1 0,1 1,0-2,0 1,2 0,0 0,2-17,0 5,2 0,0 1,2-1,1 1,1 0,1 1,19-37,-15 38,2 0,0 1,2 0,20-20,-27 31,0 2,0-1,1 1,0 1,0 0,1 1,1 0,-1 1,23-9,-32 14,0 0,1 1,-1-1,1 1,0-1,-1 1,1 0,-1 0,1 1,-1-1,1 1,-1 0,1 0,-1 0,1 0,-1 0,0 1,0-1,0 1,0 0,0 0,0 0,0 1,-1-1,1 1,-1-1,1 1,1 3,5 8,-1 1,0 0,-1 0,9 31,9 15,-24-60,-1 0,1 0,-1 0,1 0,0 0,-1 0,1 0,0 0,-1 0,1 0,0-1,0 1,0 0,0-1,0 1,0 0,0-1,0 1,0-1,0 1,0-1,0 0,0 1,2-1,-1 0,-1-1,0 1,0-1,0 1,0-1,1 0,-1 0,0 1,0-1,0 0,0 0,-1 0,1 0,0 0,0 0,-1 0,2-3,2-4,0 0,0-1,-1 0,4-17,-5 10,0-1,0 1,-2 0,0-1,-1 1,-1 0,-5-27,6 38,-1 1,1 0,-1 0,0-1,0 1,0 0,0 0,-1 1,1-1,-1 0,0 1,0 0,-7-6,7 8,0-1,0 1,-1-1,1 1,0 0,-1 0,1 0,-1 1,1-1,-1 1,1 0,-1 0,1 0,-1 1,1-1,-1 1,1-1,-1 1,1 1,-4 0,-3 2,1 1,0 0,0 0,1 0,0 1,-10 9,16-13,-1-1,1 1,0 0,0 0,0 0,0 0,1 0,-1 0,0 1,1-1,0 0,-1 1,1 0,0-1,0 1,0-1,1 1,-1 0,1 0,-1-1,1 1,0 0,0 0,0 0,1-1,0 6,0-6,1 0,-1-1,0 0,1 1,-1-1,1 0,-1 0,1 0,0 0,-1 0,1 0,0 0,0 0,0-1,-1 1,1-1,0 1,0-1,0 0,0 0,0 0,0 0,0 0,0 0,0 0,0-1,0 1,0-1,-1 1,1-1,0 0,3-2,11-3,-1-1,25-16,-34 20,13-9,9-5,0 0,1 2,1 1,44-13,-67 25,1 0,0 0,0 1,0 1,-1-1,1 1,0 1,0-1,0 1,9 3,-11-2,-1 0,0 0,0 0,0 1,0 0,-1 0,1 0,-1 1,0-1,0 1,0 0,0 0,-1 1,1-1,-1 1,3 5,-2-1,0 0,-1 0,0 0,0 1,-1-1,0 1,-1-1,0 1,-1 0,0-1,-2 19,2-23,0-1,-1 1,0 0,0-1,0 1,-1-1,1 1,-1-1,0 0,0 1,-1-1,1 0,-1 0,0-1,0 1,0 0,0-1,-1 0,1 0,-1 0,0 0,0-1,0 1,0-1,-7 3,9-5,0 1,1-1,-1 1,0-1,0 0,0 0,1 0,-1 0,0 0,0 0,1 0,-1-1,0 1,0-1,1 1,-1-1,0 1,1-1,-1 0,1 0,-1 0,1 0,-1 0,1 0,0-1,-1 1,1 0,0-1,0 1,0 0,0-1,0 0,0 1,1-1,-1 1,0-1,1 0,-1 0,1 1,-1-4,0-2,0-1,1 1,-1-1,1 0,1 1,-1-1,1 1,3-11,0 7,0 0,0 0,1 1,1-1,0 1,0 1,1-1,0 1,0 0,1 1,1-1,-1 2,1-1,0 1,1 1,0-1,0 2,17-8,-24 12,0-1,0 1,-1 1,1-1,0 0,0 1,0-1,0 1,0 0,0 0,0 0,0 1,0-1,0 1,0-1,0 1,0 0,0 0,-1 1,1-1,0 0,-1 1,1-1,-1 1,1 0,-1 0,0 0,0 0,0 1,0-1,3 5,2 6,0 0,-1 0,-1 1,0-1,4 20,0-2,-9-30,0-1,0 1,0 0,0-1,0 1,0-1,1 1,-1-1,0 1,0-1,1 1,-1-1,0 1,1-1,-1 1,1-1,-1 1,0-1,1 0,-1 1,1-1,-1 0,1 1,-1-1,2 1,6-12,2-30,-9 36,4-16,-4 13,0 0,1 0,0 0,1 0,-1 0,2 0,6-13,-9 20,0 0,0 1,0-1,0 0,0 1,0-1,0 0,0 1,0-1,0 1,0 0,0-1,0 1,0 0,0 0,0-1,0 1,1 0,-1 0,0 0,0 0,0 1,0-1,0 0,0 0,1 1,-1-1,0 1,0-1,0 1,0-1,0 1,0-1,-1 1,1 0,0 0,0 0,0-1,-1 1,1 0,1 2,35 45,-33-41,25 40,-21-32,0-1,0-1,2 0,0 0,17 17,-25-28,0 0,-1-1,1 1,0-1,0 0,1 1,-1-1,0 0,0 0,1-1,-1 1,0 0,1-1,-1 1,1-1,-1 0,1 0,-1 0,0 0,1 0,-1 0,4-1,-3-1,1 1,-1-1,0 0,0 0,0 0,0-1,0 1,0-1,-1 1,1-1,-1 0,1 0,1-4,3-4,-1-1,0 0,-1-1,0 0,-1 1,-1-1,3-15,-2-13,-1 0,-4-55,4 100,1 0,0-1,0 1,1-1,-1 0,1 0,0-1,-1 1,1-1,8 2,-5 0,0-1,0 0,0 0,1-1,-1 0,1-1,-1 0,1 0,10-1,-15-1,1 0,-1 0,0 0,0 0,0-1,0 1,0-1,0 0,0 0,0-1,-1 1,1-1,-1 0,0 0,0 0,0 0,0 0,-1-1,1 1,2-6,-5 9,1-1,-1 0,0 1,0-1,1 1,-1-1,0 0,0 1,0-1,0 1,0-1,0 0,0 1,0-1,0 0,0 1,0-1,0 0,0 1,-1-1,1 1,0-1,0 0,-1 1,1-1,0 1,-1-1,1 1,-1-1,1 1,0-1,-2 0,-21 1,17 1,0 1,0 0,1 0,-1 1,0 0,-8 5,8-2,-1 1,1-1,1 1,-1 1,1-1,1 1,-1 0,1 0,1 0,-1 1,-3 13,6-16,-1 0,1 0,-1 1,2-1,-1 1,1-1,0 1,0-1,1 0,0 1,0-1,0 1,1-1,0 0,0 0,6 11,-7-15,0-1,0 1,0-1,1 1,-1-1,0 0,1 0,-1 1,0-1,1 0,0 0,-1 0,1-1,0 1,-1 0,1-1,0 1,0-1,-1 1,1-1,0 0,0 0,0 0,0 0,-1 0,1 0,0 0,0-1,0 1,-1 0,1-1,0 0,0 1,-1-1,1 0,-1 0,1 0,-1 0,1 0,2-3,2-1,-1 0,1 0,-1-1,0 0,0 0,0 0,-1 0,6-12,-6 6,0-1,0 0,-1 0,-1-1,2-13,-1-1,-3 38,-1 1,1-1,1 0,0 1,0-1,5 15,-6-21,1 1,1-1,-1 1,1-1,-1 1,1-1,1 0,-1 0,1 0,-1 0,1 0,0 0,0-1,1 1,-1-1,7 5,10-3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4.1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1 276,'8'2,"1"0,-1 1,0-1,0 2,-1-1,1 1,0 0,-1 1,0 0,0 0,-1 0,1 1,8 10,-11-11,0 0,0 0,-1 0,1 1,-1 0,-1-1,1 1,-1 0,0 0,0 1,0-1,0 12,-1-15,-1 0,0-1,0 1,0 0,0 0,0-1,-1 1,1 0,-1-1,0 1,0-1,0 1,0-1,0 1,0-1,-1 1,1-1,-1 0,1 0,-1 0,0 0,0 0,0 0,0-1,0 1,-1 0,1-1,0 0,-1 0,1 1,-1-1,-3 0,5 0,0-1,1 1,-1-1,0 0,0 1,1-1,-1 0,0 0,0 1,0-1,0 0,1 0,-1 0,0 0,0 0,0 0,0 0,0-1,1 1,-1 0,0 0,0-1,0 1,1 0,-1-1,0 1,0-1,1 1,-1-1,0 1,1-1,-1 0,1 1,-1-1,1 0,-1 1,1-1,-1 0,1 0,0 1,-1-1,1 0,0 0,0 0,-1-1,2-1,-1 0,0 0,1 0,0 0,-1 1,1-1,0 0,1 0,-1 1,0-1,1 0,0 1,3-5,13-11,1 1,1 1,0 1,2 1,-1 0,1 2,39-16,56-34,-88 35,-28 17,-20 10,6 3,1 1,0 0,0 1,0 0,0 1,1 0,0 1,1 0,-1 1,-17 17,22-20,2 0,-1 0,0 0,1 0,0 1,0 0,1 0,0 0,0 0,0 0,0 1,1-1,0 1,1-1,-1 1,1 0,1 0,-1 0,1 0,0 0,1-1,1 9,-2-13,1 0,-1 1,1-1,-1 0,1 0,0 0,0 0,0 0,0 0,0 0,0 0,1 0,-1 0,1 0,-1-1,1 1,-1-1,1 1,0-1,0 0,0 1,0-1,0 0,0 0,0 0,0-1,1 1,-1-1,0 1,0-1,1 1,-1-1,0 0,4-1,-1 0,-1 0,1 0,-1-1,0 0,1 0,-1 0,0-1,0 1,0-1,0 0,-1 0,1 0,-1-1,0 1,0-1,3-4,6-12,-1 0,-1 0,-1-1,-1-1,-1 1,-1-1,7-44,-7 18,-2-1,-3-80,-8 390,7-155,0-65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4.4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0,'0'5,"0"5,-5 1,-1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5.1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 31,'-4'0,"-1"-4,-1-6,-2-1,-1 5,1 13,3 22,1 28,2 13,6 12,1-4,1 2,-1-8,-1-12,-2-17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8.345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0,'0'5,"0"9,4 7,2 5,0 10,-2 4,-1-10,-1-10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5.4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1,'-5'0,"0"4,3 7,12 0,9-1,17-2,16-7,4-4,0-1,-4 0,-7 0,-12 2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5.8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2,'0'4,"5"1,5 5,18 0,18-5,9-9,0-3,8-5,-7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6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16 242,'0'0,"-1"0,0 1,1-1,-1 0,0 0,1 1,-1-1,0 0,1 1,-1-1,0 0,1 1,-1-1,1 1,-1-1,1 1,-1 0,1-1,-1 1,1-1,0 1,-1 0,1-1,0 1,-1 0,1 0,0-1,0 1,0 0,0-1,0 3,-1 26,1-24,12 182,-11-192,14-80,-14 76,1-1,1 1,0 0,0 0,1 1,0-1,0 1,10-13,-13 20,0 0,0 0,0 0,0 0,0 0,0 0,1 0,-1 1,0-1,1 0,-1 1,1-1,-1 1,0-1,1 1,-1 0,1 0,-1-1,1 1,-1 0,1 0,2 1,-1 0,0 0,-1 0,1 0,-1 1,1-1,-1 1,0-1,1 1,-1 0,0 0,3 3,4 7,0 1,0 0,10 23,-13-26,-2-2,0 0,1 0,0-1,0 0,1 0,0 0,0-1,14 11,-18-15,1-1,0 1,0-1,-1 0,1 0,0 0,0 0,0-1,0 1,0-1,0 0,0 1,0-1,0-1,0 1,0 0,0-1,0 1,0-1,0 0,0 0,0 0,0-1,-1 1,1-1,0 1,-1-1,0 0,1 0,1-2,3-3,0-1,-1 0,0 0,0 0,-1-1,0 0,0 0,-1 0,0 0,-1-1,0 0,0 1,1-13,0-8,0 0,-2-1,-2-33,0 48,0-1,-1 0,-1 1,-1-1,0 1,-1 0,-10-26,14 41,0 1,-1 0,1-1,0 1,0-1,0 1,0 0,0-1,0 1,0 0,-1-1,1 1,0 0,0-1,0 1,-1 0,1-1,0 1,0 0,-1 0,1-1,0 1,-1 0,1 0,0-1,-1 1,1 0,-1 0,1 0,0 0,-1 0,1 0,0 0,-1 0,1 0,-1 0,1 0,0 0,-1 0,1 0,-1 0,1 0,0 0,-1 0,1 0,0 0,-1 1,1-1,0 0,-1 1,-10 25,1 41,12 35,27 179,-14-174,1 139,-16-238,0 10,-1 1,-4 26,4-41,1-1,-1 0,0 0,1 0,-1 0,-1 0,1 0,0 0,-1 0,0 0,1 0,-1-1,0 1,0-1,-1 1,1-1,0 0,-1 0,0 0,1 0,-5 2,5-4,-1 1,1-1,0 0,0 0,-1 0,1 0,0 0,-1-1,1 1,0 0,0-1,-1 0,1 0,0 1,0-1,0 0,0-1,0 1,0 0,0-1,1 1,-1-1,0 1,1-1,-1 0,1 0,0 0,-1 1,1-1,-1-3,-3-4,0 0,1 0,0 0,0-1,-3-17,5 13,0 0,1 0,1 0,0 0,1 0,1 0,0 0,1 1,0-1,1 1,1-1,0 1,8-13,-7 14,0 1,0 0,1 1,1-1,0 1,0 1,1 0,1 0,-1 1,1 0,0 0,1 1,0 0,19-7,-27 12,1 1,-1-1,1 1,-1 0,1 1,0-1,-1 0,1 1,0 0,-1 0,1 0,0 1,0-1,-1 1,1 0,-1 0,1 0,-1 0,1 1,5 2,-5-1,0 1,-1-1,1 1,-1 0,1 0,-1 0,0 1,-1-1,1 1,-1-1,0 1,0 0,2 8,-3-8,1 0,-1-1,1 1,0-1,1 0,-1 1,0-1,1 0,5 5,-8-9,1 1,-1-1,1 1,0-1,-1 1,1-1,0 0,0 1,-1-1,1 0,0 0,0 1,0-1,-1 0,1 0,0 0,0 0,0 0,-1 0,1 0,0 0,0 0,1-1,0 0,0 0,0 0,-1-1,1 1,0-1,0 1,-1-1,1 0,-1 1,0-1,1 0,1-3,4-8,-1-1,0 1,-1-1,0 0,-1-1,4-24,-7 32,0-1,0 0,-1 1,1-1,-2 0,1 0,-1 1,0-1,-1 1,0-1,0 1,-1-1,1 1,-7-11,7 16,1 0,-1-1,0 1,1 0,-1 1,0-1,0 0,0 1,0-1,-1 1,1-1,0 1,-1 0,1 0,0 0,-1 0,1 1,-1-1,0 1,1-1,-1 1,1 0,-1 0,0 0,1 0,-1 0,0 1,-2 0,1 1,0-1,0 1,0 0,0 0,0 1,0-1,1 1,-1 0,1 0,0 0,0 0,0 0,0 1,1-1,-4 7,-8 20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8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0 374,'1'-1,"-1"0,0 0,1 0,-1 0,1 0,-1 0,1 0,0 0,-1 0,1 1,0-1,0 0,-1 0,1 0,0 1,0-1,0 1,0-1,0 0,0 1,0 0,0-1,0 1,0 0,0-1,0 1,0 0,1 0,-1 0,0 0,0 0,1 0,40 2,-32 0,0 1,1-1,-1 2,-1 0,1 0,0 0,-1 1,0 1,0 0,-1 0,13 12,-17-15,-1 1,1 0,-1 0,0 0,0 0,-1 0,1 0,-1 1,0-1,0 1,-1 0,1 0,-1 0,0-1,0 1,-1 0,1 0,-1 0,0 0,0 0,-1 0,0 0,0 0,0 0,0 0,-3 6,2-7,0 0,-1 1,0-1,1 0,-1 0,-1-1,1 1,0-1,-1 1,0-1,0 0,0 0,-4 2,6-4,0 0,0 0,0 0,0 0,0 0,0-1,0 1,0-1,-1 0,1 1,0-1,0 0,0 0,-1 0,1 0,0-1,0 1,0-1,0 1,0-1,0 0,0 0,0 0,0 0,0 0,0 0,0 0,0-1,1 1,-1-1,-1-1,1 0,0 0,0-1,1 1,-1-1,1 1,0-1,0 1,0-1,0 0,1 1,0-1,-1 0,1 0,0 1,1-1,-1 0,1 0,0 1,0-1,0 1,0-1,0 1,4-6,0-3,1 0,1 1,0 0,0 0,16-16,-18 21,1 0,0 1,0 0,1 0,0 0,0 1,0-1,0 2,1-1,-1 1,15-4,-18 7,-1-1,1 1,-1 0,1-1,-1 2,1-1,-1 0,0 1,1 0,-1-1,1 1,-1 1,0-1,0 0,0 1,1 0,-1-1,-1 1,1 0,0 1,0-1,-1 0,0 1,1 0,-1-1,0 1,0 0,0 0,2 6,1 2,0 1,-1 0,0 0,0 0,2 20,-5-25,0 1,0 0,-1-1,0 1,-1-1,1 1,-1-1,-1 1,0-1,-3 11,5-18,0 1,0-1,0 0,0 1,0-1,-1 0,1 1,0-1,0 1,0-1,0 0,-1 1,1-1,0 0,0 0,-1 1,1-1,0 0,0 1,-1-1,1 0,0 0,-1 0,1 1,0-1,-1 0,1 0,-1 0,1 0,0 0,-1 0,1 0,-1 0,1 0,0 0,-1 0,1 0,0 0,-1 0,1 0,-1 0,1 0,0 0,-1 0,1-1,0 1,-1 0,1 0,0 0,-1-1,1 1,0 0,-1 0,1-1,0 1,0 0,0-1,-1 1,1 0,0-1,0 1,0 0,-1-1,1 1,0-1,0 1,0 0,0-1,-10-29,10 22,-1 0,1-1,0 1,0-1,1 1,1 0,-1 0,6-15,-6 20,0-1,0 1,1 0,-1-1,1 1,0 0,0 0,0 0,0 0,1 1,-1-1,1 0,-1 1,1 0,0 0,0 0,0 0,0 0,1 0,-1 1,0 0,6-2,-7 3,0-1,0 1,0 0,0 0,0 0,0 0,-1 1,1-1,0 1,0-1,0 1,0-1,-1 1,1 0,0 0,-1 0,1 0,-1 0,1 0,-1 0,1 1,1 2,1 0,-1 1,0-1,-1 1,1 0,-1 0,0 0,2 9,0 0,-1 0,-1 1,1 15,-2-42,1 1,1 0,0 0,0 0,1 0,1 0,-1 1,2 0,-1 0,2 0,13-17,-16 23,-1 0,1 1,0-1,0 1,0 0,1 0,-1 0,1 1,-1-1,1 1,0 0,7-2,-8 4,0-1,0 1,-1 0,1 0,0 0,0 1,0-1,-1 1,1 0,0 0,-1 0,1 1,-1-1,1 1,-1 0,0 0,0 0,0 0,3 3,0 1,-1-1,-1 1,1 0,-1 0,0 0,0 1,-1 0,0-1,4 11,-5-10,0-1,1 1,0-1,0 0,1 0,-1 0,1 0,1-1,-1 0,6 6,-8-10,1 0,-1 0,0 0,0 0,0 0,0 0,1-1,-1 1,0-1,1 0,-1 1,0-1,1 0,-1-1,0 1,1 0,-1-1,0 1,0-1,1 1,-1-1,0 0,0 0,0 0,0-1,0 1,0 0,0-1,0 1,-1-1,1 1,0-1,1-3,3-1,0-1,-1 1,0-2,0 1,-1 0,0-1,7-15,-9 14,-1 1,1 0,-1 0,0-1,-1 1,-1-11,1 17,1 0,-1 0,0 1,-1-1,1 0,0 0,-1 0,1 1,0-1,-1 0,0 0,0 1,1-1,-1 0,0 1,0-1,0 1,-1-1,1 1,0 0,0-1,-1 1,1 0,-1 0,1 0,-1 0,0 0,1 0,-1 1,0-1,1 1,-1-1,0 1,-3-1,1 2,1 0,0 0,0 0,-1 0,1 1,0 0,0-1,0 1,0 0,1 0,-1 1,0-1,1 1,0-1,-1 1,1 0,0 0,0 0,1 0,-1 0,1 0,-1 0,0 6,-3 4,1-1,0 1,1 0,0 0,0 14,3-21,-1 0,2 0,-1 0,1 0,0 0,0 0,1 0,0-1,0 1,3 6,-4-10,0-1,0 1,0-1,0 1,0-1,0 0,0 0,0 1,0-1,1 0,-1 0,0 0,1 0,-1-1,1 1,-1 0,1-1,0 1,-1-1,1 1,-1-1,1 0,0 1,-1-1,1 0,0 0,-1 0,1 0,0-1,-1 1,1 0,0-1,-1 1,1-1,-1 0,1 1,-1-1,1 0,2-2,3-2,1-1,-1 0,-1 0,1-1,-1 0,0 0,7-11,-8 11,0-1,0 2,1-1,0 1,0 0,0 0,12-8,-17 14,0 0,-1-1,1 1,0 0,-1 0,1 0,0 0,0 0,-1 0,1 0,0 0,0 0,-1 0,1 0,0 0,-1 1,1-1,0 0,-1 0,1 1,0-1,-1 0,1 1,0-1,-1 1,1-1,-1 1,1-1,-1 1,1-1,-1 1,0 0,1-1,0 2,13 28,-11-22,-1-5,-1 0,0 0,1 0,-1-1,1 1,0-1,0 1,0-1,0 1,0-1,1 0,-1 0,1 0,-1 0,1-1,0 1,-1-1,1 0,0 1,5 0,-6-2,0-1,1 1,-1 0,0-1,0 0,1 0,-1 0,0 0,0 0,0 0,0 0,0 0,0-1,-1 1,1-1,0 0,-1 1,1-1,-1 0,0 0,1 0,-1 0,0 0,0 0,0 0,0 0,-1-1,1 1,0-3,8-26,-1 1,-2-1,-1-1,2-40,-6-134,-1 167,-1 1,0 29,0 26,2 130,1-70,-4 0,-15 111,6-145,11-43,0 1,1-1,-1 0,0 0,0 0,0 1,0-1,0 0,0 0,0 1,0-1,0 0,0 0,-1 0,1 1,0-1,0 0,0 0,0 0,0 1,0-1,0 0,0 0,-1 0,1 1,0-1,0 0,0 0,0 0,-1 0,1 0,0 1,0-1,0 0,-1 0,1 0,0 0,0 0,0 0,-1 0,1 0,0 0,0 0,-1 0,1 0,0 0,0 0,0 0,-1 0,1 0,-1 0,-2-16,2-25,3 32,-1 1,2-1,-1 1,1 0,0 0,1 0,0 0,0 1,0-1,1 1,0 0,1 0,0 1,0 0,0 0,0 0,1 1,0 0,11-6,-13 8,1 0,-1 1,1 0,0 0,-1 0,1 1,0 0,0 0,0 0,0 1,0 0,0 0,0 1,0-1,0 1,0 0,0 1,-1 0,1 0,0 0,-1 0,0 1,1 0,-1 0,0 1,0-1,-1 1,9 8,-8-5,1 0,-1 0,0 0,-1 0,0 1,0 0,0 0,-1 0,0 1,-1-1,0 1,2 14,-1 13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8.6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11,'-5'0,"0"-4,-1-2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9.1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170 1,'-1'60,"-1"-35,1-1,2 0,0 1,2-1,6 26,-9-47,1 0,0-1,0 1,0 0,0-1,1 1,-1 0,1-1,0 0,-1 1,1-1,0 0,3 3,-3-4,-1-1,0 1,0 0,1-1,-1 1,0-1,1 1,-1-1,1 0,-1 0,0 0,1 1,-1-1,1 0,-1-1,0 1,1 0,-1 0,3-1,0-1,0 0,0-1,0 1,-1-1,1 1,-1-1,0 0,0 0,0-1,0 1,0 0,-1-1,1 0,-1 0,3-6,-3 5,0 0,0 1,0-1,-1 0,1 0,-1 0,0 0,-1-1,1 1,-1 0,0 0,-1 0,1-1,-1 1,0 0,0 0,0 0,-1 0,0 0,0 1,0-1,-1 0,1 1,-1 0,-5-7,4 8,0-1,0 1,-1 0,1 0,-1 0,0 0,0 1,0 0,0 0,0 0,0 1,-1-1,1 1,0 1,-1-1,1 1,-1 0,1 0,-1 0,1 1,0 0,-1 0,1 0,-7 3,2 0,0 0,0 0,1 1,0 1,0-1,0 1,-8 8,12-10,0 1,0-1,1 1,0 0,0 1,0-1,1 0,-1 1,1 0,1 0,-1 0,-2 10,5-15,-1 1,1-1,-1 1,1-1,0 1,0 0,0-1,0 1,0-1,0 1,0-1,0 1,1-1,-1 1,1-1,-1 1,1-1,0 1,-1-1,1 1,0-1,0 0,0 0,0 1,0-1,0 0,0 0,2 1,0-1,0 1,0-1,0 0,1 0,-1-1,0 1,1-1,-1 1,1-1,-1 0,1 0,4-1,6-2,1 1,-1-2,0 0,0-1,16-7,-5-3,-1 0,36-31,27-17,-86 62,0 0,0 0,0 0,0 1,0-1,0 0,0 1,0-1,1 1,-1 0,0-1,0 1,1 0,-1-1,0 1,0 0,1 0,-1 0,0 0,0 0,1 1,-1-1,0 0,0 1,0-1,1 0,1 2,-2-1,0 1,0 0,0-1,-1 1,1 0,0-1,-1 1,1 0,-1 0,1-1,-1 1,0 0,0 0,0 0,0 0,0 2,-2 11,0 0,-1 0,-6 19,7-26,-1 2,1 0,-1-1,-1 1,0-1,0 0,-1 0,0-1,-9 12,14-20,0 1,-1-1,1 0,-1 0,1 0,-1 0,1 0,-1 1,1-1,-1 0,1 0,-1 0,1 0,0-1,-1 1,1 0,-1 0,1 0,-1 0,1 0,-1 0,1-1,0 1,-1 0,1 0,-1-1,1 1,0 0,-1-1,1 1,0 0,-1-1,1 1,0 0,0-1,-1 1,1-1,0 1,0-1,0 1,0-1,-1 1,1 0,0-1,0 1,0-1,0 1,0-1,0 1,0-1,0 1,1-1,-6-29,6 20,0 1,0-1,1 1,0-1,0 1,1 0,1 0,-1 0,1 0,11-16,-12 20,0 0,1 0,0 0,0 0,0 1,1-1,0 1,-1 0,1 1,1-1,-1 1,0 0,1 0,0 1,-1-1,1 1,12-2,-15 4,-1 0,1 0,0 0,-1 0,1 1,-1-1,1 1,0 0,-1 0,1 0,-1 0,0 0,1 0,-1 1,0-1,0 1,0-1,0 1,0 0,0 0,0 0,-1 0,1 0,-1 0,1 1,-1-1,0 0,1 4,4 9,0 0,-2 1,6 26,-3-10,2 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29.7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153 387,'0'1,"0"0,1-1,-1 1,0-1,1 1,-1 0,1-1,-1 1,1-1,0 1,-1-1,1 1,-1-1,1 0,0 1,0-1,-1 0,1 1,0-1,-1 0,1 0,0 0,0 1,-1-1,1 0,0 0,0 0,-1 0,1-1,0 1,0 0,-1 0,1 0,0-1,0 1,-1 0,1 0,0-1,1 0,31-11,-26 7,1 1,-1-2,0 1,0-1,0 0,-1 0,0 0,0-1,0 0,-1-1,0 1,-1-1,0 0,0 0,0 0,-1 0,0-1,-1 1,0-1,1-13,-1 12,-1-1,0 0,-1 0,0 0,-1 1,0-1,-1 0,0 0,0 1,-1-1,-1 1,0 0,0 0,-1 0,0 1,-9-13,12 19,0 1,0-1,-1 1,1 0,0 0,-1 0,1 0,-1 0,0 0,1 1,-1 0,0-1,0 1,0 0,0 0,0 0,0 1,-1-1,-3 1,4 0,1 1,0-1,-1 1,1 0,0 0,0 0,0 0,0 0,0 0,0 1,0-1,0 1,1-1,-1 1,0 0,1-1,-1 1,1 0,0 0,0 0,0 0,0 0,0 0,0 1,0-1,1 0,-1 0,0 3,-4 23,0 0,2 1,0 53,14 95,-7-120,1 5,6 162,-12-200,0 1,-2 0,-1-1,0 1,-2-1,-15 38,18-54,-1 0,-1 0,1-1,-1 0,-12 13,16-18,0 0,0-1,-1 0,1 1,-1-1,1 0,-1 0,1 1,-1-1,0-1,1 1,-1 0,0 0,0-1,0 1,0-1,0 1,0-1,1 0,-1 0,0 0,0 0,0 0,0 0,0 0,0-1,0 1,0-1,0 1,0-1,-3-2,1 0,0-1,1 1,-1-1,1 0,0-1,0 1,0 0,0-1,1 0,0 0,0 1,0-1,1 0,-1-1,0-5,0-4,0-1,1 1,0 0,2-22,3 15,0 0,1 1,1-1,2 1,0 1,1-1,0 1,2 1,1 0,0 0,1 1,1 1,1 0,0 1,1 0,1 2,0 0,1 1,1 0,0 2,0 0,1 1,40-13,-11 9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0.1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59 1,'-4'0,"-2"4,0 6,2 15,1 19,1 29,1 15,0-4,-3-2,-1-12,0-8,-4-12,1-12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0.4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1,'-2'57,"0"-37,2 0,0 1,0-1,2 0,1 0,0 0,8 22,-10-39,0 0,0 0,0 0,1-1,-1 1,1-1,-1 1,1-1,0 0,0 1,0-1,0 0,0 0,1 0,-1-1,1 1,2 1,-3-2,1-1,-1 1,0-1,0 0,0 0,0 0,1 0,-1 0,0 0,0 0,0-1,0 1,1-1,-1 1,0-1,0 0,0 0,2-1,2-2,0-1,-1 1,1-1,-1 0,0 0,0-1,0 1,-1-1,0 0,0 0,0-1,3-9,-4 8,-1-1,0 0,0 1,-1-1,0 0,-1 0,0 0,0 0,-1 0,0 0,0 0,-1 0,-5-13,6 19,0 0,0 0,0-1,-1 1,0 0,1 0,-1 0,0 1,0-1,-1 0,1 1,0-1,-1 1,0 0,1 0,-1 0,0 0,0 0,0 1,0-1,-1 1,1 0,0 0,0 0,-1 0,1 1,-1-1,1 1,-1 0,1 0,0 0,-1 0,1 1,-1-1,1 1,0 0,-5 2,-23 10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0.8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1,'-1'47,"-1"-26,2 0,0 0,2 0,0-1,1 1,8 28,-10-47,-1 0,1 0,0 0,0 0,0 0,0 0,0 0,0 0,1 0,-1-1,1 1,-1 0,1-1,0 0,-1 1,1-1,4 2,-5-2,1-1,-1 0,1 1,0-1,-1 0,1 0,0 0,0 0,-1-1,1 1,-1 0,1-1,0 1,-1-1,1 1,-1-1,1 0,1-1,3-2,0 0,0-1,-1 0,0 0,0-1,0 0,0 1,-1-2,5-7,23-45,-32 59,0 0,0 0,1-1,-1 1,0 0,0-1,1 1,-1 0,0 0,0-1,1 1,-1 0,0 0,1 0,-1 0,0-1,1 1,-1 0,0 0,1 0,-1 0,0 0,1 0,-1 0,1 0,-1 0,0 0,1 0,-1 0,0 0,1 0,-1 0,0 1,1-1,-1 0,0 0,1 0,-1 0,0 1,1-1,-1 0,0 0,0 1,1-1,-1 0,0 0,0 1,0-1,1 0,-1 1,0-1,0 0,0 1,0-1,0 0,0 1,1-1,-1 0,0 1,0-1,0 1,0-1,0 0,-1 1,1-1,0 0,0 1,0-1,4 30,-4-19,8 61,-8-70,0 0,1 0,-1 0,0-1,1 1,-1 0,1 0,0-1,-1 1,1 0,0-1,0 1,0-1,0 1,0-1,1 0,-1 1,0-1,1 0,-1 0,0 0,1 0,0 0,-1 0,1 0,-1-1,1 1,0-1,0 1,-1-1,1 1,3-1,-2-1,-1 0,1 0,-1 0,1 0,-1 0,1-1,-1 1,0-1,0 0,0 0,0 1,0-1,0-1,0 1,0 0,-1 0,1-1,-1 1,0-1,2-3,17-55,-14 35,-2 0,-1 0,0-48,-4 44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9.376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12 35,'0'0,"-1"0,1 0,0 0,-1 0,1 0,0 0,-1 1,1-1,0 0,-1 0,1-1,0 1,-1 0,1 0,0 0,-1 0,1 0,0 0,-1 0,1 0,0-1,-1 1,1 0,0 0,0 0,-1-1,1 1,0 0,0 0,-1-1,1 1,0 0,0-1,0 1,0 0,-1-1,1 1,0 0,0-1,0 1,0 0,0-1,0 1,0 0,0-1,0 1,0 0,0-1,0 1,0 0,0-1,0 1,0 0,1-1,-1 1,0 0,0-1,0 1,0 0,1-1,-1 1,0 0,0 0,1-1,-1 1,0 0,0 0,1 0,-1-1,2-1,-1 1,1-1,0 1,-1-1,1 1,0 0,0-1,0 1,0 0,0 0,3 0,-3 0,1 0,0 0,0 1,0-1,0 1,0 0,0 0,0 0,0 0,-1 1,1-1,0 1,0 0,0 0,0 0,-1 0,1 0,-1 0,1 1,-1-1,1 1,-1 0,0 0,1 0,-1 0,0 0,-1 0,1 0,0 1,0-1,-1 1,0-1,1 1,-1 0,1 4,0 1,-1 0,0-1,0 1,-1 0,0-1,-1 1,0 0,0-1,0 1,-1 0,0-1,-5 12,3-9,-1 0,0 0,-1 0,0-1,0 0,-1 0,-9 9,6-12,11-16,9-17,83-133,-94 167,-2 8,0 0,1 1,0 25,2-38,0 1,0 0,1 0,0 0,-1-1,1 1,1 0,-1-1,4 7,-4-8,0-1,0 1,0-1,0 0,0 0,1 0,-1 0,1 0,-1 0,0 0,1 0,-1 0,1 0,0-1,-1 1,1-1,0 1,-1-1,1 0,0 0,-1 0,1 0,2 0,10-2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1.4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269 24,'-1'-1,"0"-1,1 1,-1 0,0 0,0 0,0 0,0-1,0 1,0 1,0-1,0 0,0 0,0 0,0 0,-1 1,1-1,0 1,-1-1,1 1,0-1,-1 1,1 0,-1 0,1-1,0 1,-3 1,-40-5,33 4,-1 0,1 1,-1 0,1 0,-1 1,1 1,0 0,-18 7,29-9,-1-1,0 1,0-1,1 1,-1-1,0 1,1-1,-1 1,1 0,-1-1,0 1,1 0,0-1,-1 1,1 0,-1 0,1 0,0-1,0 1,-1 0,1 0,0 0,0 0,0 0,0-1,0 1,0 2,14 24,36 22,-46-45,18 13,34 31,-54-46,0 1,1-1,-1 1,0-1,-1 1,1 0,0 0,-1 0,1 0,-1 0,0 0,0 0,0 0,-1 0,1 0,-1 1,0 5,0-7,-1 0,1-1,-1 1,0 0,0-1,0 1,0 0,0-1,0 1,-1-1,1 0,0 1,-1-1,1 0,-1 0,1 0,-1 0,0 0,1 0,-1 0,0-1,0 1,0 0,1-1,-1 0,0 1,0-1,-3 0,-5 1,0 0,0-1,0-1,-11-1,10 0,0 0,-1-1,1 0,0-1,0 0,-12-8,-13-10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3.0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129 429,'-27'12,"27"-12,0 0,0 0,0 0,0 0,0-1,0 1,0 0,0 0,0 0,0 0,0 0,0 0,0 0,0 0,0-1,0 1,0 0,0 0,0 0,-1 0,1 0,0 0,0 0,0 0,0 0,0 0,0-1,0 1,0 0,0 0,0 0,0 0,0 0,-1 0,1 0,0 0,0 0,0 0,0 0,0 0,0 0,0 0,0 0,0 0,-1 0,1 0,0 0,0 0,0 0,0 0,0 0,0 0,0 0,0 0,-1 0,36-30,0-1,-26 21,-1-1,0 0,0-1,-1 0,-1 0,0-1,0 1,-1-1,-1 0,0-1,-1 1,-1-1,1-13,-2 19,-1 0,0 0,0-1,-1 2,0-1,-1 0,1 0,-2 0,1 1,-1-1,0 1,0-1,-1 1,0 0,-1 1,1-1,-1 1,0 0,-1 0,0 0,0 1,0 0,-10-7,14 11,0-1,0 1,0-1,0 1,0 0,0 0,0 0,0 0,0 0,0 1,0-1,-1 1,1-1,0 1,-1 0,1 0,0 0,0 0,-1 0,1 0,0 1,-1-1,1 1,0 0,0-1,0 1,0 0,0 0,0 1,0-1,0 0,0 1,0-1,0 1,1-1,-1 1,1 0,-1 0,1-1,0 1,0 0,0 0,-1 4,-3 5,1 1,0 0,1 1,0-1,1 1,-1 21,3 49,17 129,-3-51,-13-154,3 39,-2-1,-2 1,-2 0,-2 0,-11 51,0-52,15-44,-1 1,1 0,-1-1,0 1,0-1,0 1,0-1,0 1,0-1,0 0,-1 1,1-1,0 0,-1 0,1 0,-1 0,1 0,-1 0,-3 1,4-2,0-1,0 1,0 0,0 0,0-1,0 1,0 0,0-1,0 1,0-1,1 1,-1-1,0 0,0 1,0-1,1 0,-1 0,0 1,1-1,-1 0,0 0,1 0,-1 0,1 0,0 0,-1 0,1 0,0 0,-1 0,1 0,0-2,-6-39,6 18,1 0,2 0,0 0,1 1,2-1,0 1,14-32,-9 26,2 1,1 1,1 0,2 1,27-34,-38 54,0-1,0 1,0 0,0 0,1 1,0 0,0 0,1 1,-1 0,1 0,0 1,0 0,0 0,11-2,-15 5,1 0,-1 0,0 0,1 0,-1 1,1 0,-1 0,1 0,-1 0,0 1,0-1,0 1,0 0,0 0,0 1,0-1,-1 1,1 0,-1 0,0 0,0 0,0 1,0-1,-1 1,1 0,-1 0,0 0,3 6,-2-2,1 0,-1 1,-1 0,0-1,0 1,0 0,-1 0,0 0,-1 12,0-16,-1 0,1 1,-1-1,0 1,0-1,-1 0,1 0,-1 0,0 0,-1 0,1 0,-1 0,0-1,0 1,0-1,-7 6,9-9,1 0,-1 0,0 0,0 0,0 0,0 0,-1-1,1 1,0 0,0-1,0 1,0-1,-1 1,1-1,0 0,-1 1,1-1,0 0,-1 0,1 0,0 0,0 0,-1 0,1 0,0-1,-1 1,1 0,0-1,0 1,-1-1,1 1,0-1,0 0,0 1,0-1,0 0,0 0,0 0,0 0,0 0,0 0,0 0,0-1,-2-3,0 1,1-1,0 0,0 0,1 0,-1 0,1 0,0 0,-1-10,3 2,-1-1,2 0,0 0,0 1,1-1,1 1,0 0,1 0,12-22,-14 30,0 0,0 0,1 0,0 0,0 0,0 1,0 0,1 0,0 0,9-6,-10 8,-1 1,1-1,0 1,-1 0,1 0,0 1,-1-1,1 1,0-1,0 1,0 0,-1 1,1-1,0 1,0 0,-1-1,1 2,6 1,-7-1,0-1,0 1,-1-1,1 1,0 0,-1 0,1 0,-1 0,0 0,0 1,0-1,0 1,0-1,0 1,-1 0,1-1,-1 1,2 3,0 5,-1 0,0 0,2 21,6 30,-9-59,0 0,0 1,1-2,-1 1,1 0,-1 0,1 0,0-1,0 1,1-1,-1 1,0-1,1 0,0 0,-1 0,4 1,-4-1,1-1,-1 0,1 0,-1 0,1 0,-1 0,1 0,-1-1,1 0,0 1,-1-1,1 0,0 0,-1 0,1-1,0 1,-1-1,1 1,-1-1,1 0,4-2,-4 1,1-1,0 0,0 0,-1 0,0 0,0-1,0 1,0-1,0 0,-1 0,4-7,-1 2,-1 0,-1-1,0 1,0-1,-1 0,0 0,0 0,-1 0,-1 0,0 0,-1-10,1 16,0 1,-1 0,1-1,-1 1,0 0,0 0,0 0,-1 0,1 0,-1 0,0 0,0 0,1 0,-2 1,1-1,0 1,-1-1,1 1,-1 0,1 0,-1 0,0 0,0 1,0-1,0 1,0 0,0 0,-1 0,1 0,0 0,0 1,-1-1,1 1,0 0,-1 0,1 0,0 1,-7 1,4-1,1 1,0 0,-1 0,1 0,0 1,0 0,0 0,0 0,1 1,0-1,-1 1,1 0,0 0,1 1,-1-1,1 1,0 0,0 0,0 0,1 0,0 0,-3 9,4-10,0-1,0 1,1 0,0 0,-1-1,1 1,1 0,-1 0,0-1,1 1,0 0,0-1,0 1,0 0,1-1,-1 1,1-1,0 0,4 6,-4-7,0 0,0 0,0 0,1-1,-1 1,1-1,-1 1,1-1,0 0,0 0,-1 0,1 0,0-1,0 1,0-1,0 0,0 0,-1 0,1 0,0 0,0 0,0-1,0 1,0-1,0 0,3-1,11-6,0 0,-1-1,0-1,-1 0,1-1,13-14,-9 9,42-27,-62 43,1-1,0 1,-1-1,1 0,0 1,0 0,0-1,-1 1,1-1,0 1,0 0,0 0,0-1,0 1,-1 0,1 0,0 0,0 0,0 0,0 0,0 0,0 0,0 0,-1 1,1-1,0 0,0 1,0-1,0 0,-1 1,1-1,0 1,0-1,-1 1,2 0,-1 1,0 1,-1-1,1 1,0-1,-1 1,1-1,-1 1,0-1,0 1,0-1,0 1,-1 3,-2 10,0 0,-10 28,6-25,0-1,-1 0,-1-1,-13 18,22-34,0 0,-1-1,1 1,-1 0,1-1,0 1,-1-1,1 1,-1 0,0-1,1 1,-1-1,1 0,-1 1,0-1,1 1,-1-1,0 0,1 0,-1 1,0-1,1 0,-2 0,-4-12,7-27,3 21,1 1,0-1,2 1,9-19,-13 29,0 1,0 0,1 0,-1 0,2 0,-1 1,0 0,1 0,0 0,0 0,1 1,-1 0,13-7,-16 10,-1 0,1 1,-1-1,1 1,0 0,-1 0,1-1,0 1,-1 0,1 0,0 0,-1 1,1-1,0 0,-1 1,1-1,0 1,-1-1,1 1,-1 0,1 0,2 1,-2 1,1 0,-1-1,1 1,-1 0,0 0,0 0,-1 0,1 0,0 1,0 3,2 6,-1 0,0 0,-1 0,1 22,-6-2,0-21,2-17,1-2,1 0,0 1,0-1,1 1,0-1,0 1,0 0,1-1,0 1,0 0,0 1,1-1,0 1,0-1,1 1,6-6,-9 9,0 1,0-1,0 0,1 1,-1 0,0 0,1 0,-1 0,1 0,-1 0,1 0,-1 1,1-1,-1 1,1 0,-1 0,1 0,3 0,-3 1,0 0,0 0,0 1,0-1,0 1,-1 0,1-1,0 1,-1 0,1 1,-1-1,0 0,0 1,1-1,-2 1,1 0,0 0,1 3,4 9,0 1,-1 0,-1 0,4 21,-7-24,1-1,0 0,1 1,0-1,1 0,0-1,1 0,12 18,-16-27,0 0,0-1,0 1,1 0,-1-1,0 1,1-1,-1 1,1-1,0 0,-1 0,1-1,0 1,0 0,0-1,-1 0,1 0,0 1,0-2,0 1,0 0,-1-1,1 1,0-1,0 0,-1 0,1 0,0 0,-1 0,1 0,3-3,25-16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4.5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0 818,'2'-9,"1"0,0 1,0-1,0 0,1 1,1 0,-1-1,1 2,10-13,2-6,8-15,-3-1,-2-1,-1-1,-2-1,-3 0,-1-1,-2-1,-2 0,-3 0,-1 0,-3-66,-2 101,-1 0,-1-1,-5-16,7 27,0 1,-1-1,1 1,-1 0,0-1,1 1,-1 0,0-1,0 1,0 0,0 0,0 0,0 0,0 0,-2-2,2 3,0 0,0 0,0 0,0 0,0 0,0 0,0 0,0 0,0 0,0 0,0 0,0 1,0-1,0 0,1 1,-1-1,0 1,0-1,0 1,1 0,-1-1,0 1,0 0,1-1,-1 1,0 0,0 1,-6 6,1 1,0 1,0-1,1 1,0 0,1 0,0 1,-3 12,-17 92,19-84,2 1,2 0,0 0,7 53,-4-69,1 0,0-1,1 1,1-1,0 0,1 0,0-1,2 1,-1-2,2 1,13 16,-18-25,0 0,1-1,-1 0,1 0,0 0,0 0,1-1,-1 0,1 0,-1 0,1-1,0 0,0 0,0 0,0-1,1 0,-1 0,0 0,0-1,1 0,-1 0,0-1,1 0,-1 0,0 0,0-1,0 0,0 0,0 0,0-1,-1 0,1 0,-1 0,0-1,0 0,0 0,0 0,-1-1,0 1,0-1,4-6,1-2,-2 0,0 0,0-1,-1 1,5-22,-9 29,0 0,-1 0,0 0,0-1,0 1,-1 0,0-1,0 1,-1 0,0-1,0 1,0 0,-1 0,1 0,-4-7,4 12,1 0,-1-1,1 1,-1 0,0 0,1 0,-1 0,0 0,0 0,0 1,0-1,0 0,0 0,0 1,0-1,0 0,0 1,0-1,0 1,0-1,0 1,-1 0,1-1,0 1,0 0,0 0,-1 0,1 0,0 0,0 0,-1 0,1 1,0-1,0 0,0 1,-1-1,1 0,0 1,0 0,0-1,0 1,0 0,0-1,0 1,0 0,0 0,0 0,-1 2,-4 3,1 0,-1 1,1 0,1 0,-1 0,-3 9,4-7,1 0,-1 0,2 1,-1-1,1 1,1 0,0 0,0-1,1 1,1 11,-1-17,1-1,-1 1,1 0,0 0,0-1,0 1,0-1,1 1,0-1,-1 1,1-1,0 0,1 0,-1 0,1 0,-1 0,1 0,0-1,0 1,0-1,0 0,0 0,1 0,-1 0,0-1,1 1,0-1,-1 0,5 1,-4-1,1-1,-1 0,1 1,-1-1,0-1,1 1,-1-1,1 0,-1 0,0 0,0 0,1-1,-1 0,0 1,5-5,-1 0,0 1,-1-1,0-1,0 0,0 0,10-14,-4 0,-1 0,0 0,-1-1,13-44,-13 31,-1 0,-2-1,-2-1,-1 1,-2-1,-2 0,-1 1,-6-49,6 84,0-1,0 1,0 0,0-1,-1 1,1 0,0-1,-1 1,1 0,-1 0,1-1,-1 1,1 0,-1 0,0 0,0 0,0 0,1 0,-1 0,0 0,0 0,0 0,0 0,-1 1,0-2,1 3,-1 0,1 0,0-1,0 1,0 0,0 0,0 0,0 0,0 0,0 1,0-1,0 0,1 0,-1 1,1-1,-1 0,1 1,-1-1,1 0,0 1,-1-1,1 1,0 1,-8 38,2 0,2 0,0 57,16 133,-2-78,-8-98,2 93,-4-130,-1-1,-1 1,-1-1,-1 1,-10 30,14-46,-1 0,1 0,-1 0,0 0,0 0,0 0,0 0,0 0,0-1,0 1,0 0,-1-1,1 1,-1-1,1 1,-1-1,1 0,-1 0,0 0,0 0,0 0,1 0,-1 0,0 0,0-1,0 1,0-1,0 0,0 1,0-1,-1 0,1 0,0 0,-3-1,1-1,1 1,-1-1,1 0,0 0,0 0,0-1,0 1,1-1,-1 1,1-1,-1 0,1 0,0 0,0 0,0-1,0 1,1 0,-2-6,1 1,0-1,0 0,1 1,0-1,0 0,1 0,1 0,-1 0,1 1,1-1,0 0,0 1,0-1,1 1,1 0,-1 0,1 0,1 0,8-12,5-4,0 1,2 1,0 0,37-29,14-2,-8 10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4.8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44,'0'-4,"0"-6,0-5,0 3,0 9,0 22,0 34,0 29,0 22,0 3,0-13,0-23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5.2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56,'-4'0,"-6"0,3 0,7 0,21 0,20-4,7-2,8-4,-1-1,-9-2,-14 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5.8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20 507,'-2'2,"0"0,0 1,1-1,-1 1,1-1,-1 1,1-1,0 1,0 0,0-1,0 1,0 0,1 0,-1 0,1-1,0 1,0 0,0 4,1-5,-1-1,0 0,1 1,-1-1,1 0,-1 0,1 0,-1 1,1-1,0 0,0 0,-1 0,1 0,0 0,0 0,0-1,0 1,0 0,0 0,0-1,1 1,-1 0,0-1,0 1,0-1,1 0,-1 1,0-1,1 0,-1 0,0 0,1 0,-1 0,0 0,0 0,1 0,-1-1,0 1,1 0,-1-1,1 0,8-2,0-2,0 1,-1-1,0 0,0-1,0 0,-1-1,0 0,0 0,0 0,-1-1,-1 0,12-18,0-1,-2-1,-1 0,15-41,-20 43,-1-2,-2 1,6-43,-11 55,0 0,-1 0,-1 0,-1 0,0 0,-1 0,0 0,-6-16,8 29,-1 1,1-1,-1 1,1 0,-1-1,1 1,-1 0,0-1,1 1,-1 0,0 0,0 0,0 0,0 0,0 0,0 0,-1 0,1 0,-3-1,3 2,0 0,0 0,0 0,1 0,-1 0,0 0,0 0,0 1,0-1,0 0,0 1,0-1,0 0,0 1,0 0,1-1,-1 1,0-1,0 1,1 0,-2 1,-3 4,1-1,0 2,0-1,0 0,1 1,-4 8,-5 25,2 1,2 0,2 0,1 1,2 0,2 0,8 79,-6-113,1 1,-1 0,2 0,-1-1,1 0,0 1,1-1,0 0,5 8,-7-14,-1 0,0 0,1-1,0 1,-1 0,1-1,0 1,0-1,0 1,0-1,0 0,0 0,0 0,1 0,-1 0,0-1,0 1,1-1,-1 1,0-1,1 0,-1 0,1 0,-1 0,0 0,1-1,-1 1,0-1,1 1,-1-1,0 0,0 0,0 0,0 0,0 0,0-1,0 1,3-3,2-2,0 0,0-1,-1 0,0 0,0 0,-1-1,1 0,-2 0,1 0,-1-1,4-14,-2 10,-1 1,2-1,12-19,-14 34,-3 12,0 16,-3-2,-1-21,1 0,1 0,-1 1,1-1,1 0,-1 0,1 0,0 0,1 0,0 0,0 0,5 12,-6-19,0 1,-1 0,1-1,0 1,0-1,-1 1,1-1,0 0,0 1,0-1,0 0,0 1,0-1,0 0,0 0,0 0,0 0,-1 0,1 0,0 0,0 0,0 0,0-1,0 1,0 0,0 0,0-1,0 1,-1-1,1 1,0-1,0 1,0-1,-1 0,1 1,0-1,-1 0,1 1,-1-1,1 0,0-1,24-36,-23 30,1-1,-1 0,-1 0,0 0,0 0,-1 0,0 0,0 0,-1 0,0 0,-1 0,0 0,0 0,-1 0,0 1,0-1,-9-14,9 19,1 0,-1-1,0 1,0 0,0 1,0-1,-1 0,1 1,-1 0,0 0,0 0,0 0,0 1,-1 0,1-1,-1 2,1-1,-1 0,0 1,0 0,1 0,-1 0,0 1,0 0,0 0,0 0,0 0,0 1,0 0,0 0,1 0,-1 0,0 1,-5 2,7-3,0 1,0-1,-1 0,1 1,0 0,1 0,-1-1,0 2,0-1,1 0,0 0,-1 1,1 0,0-1,0 1,0 0,0 0,1 0,-1 0,1 0,0 0,0 1,0-1,0 0,1 1,-1-1,1 1,0-1,0 0,0 1,0-1,1 1,-1-1,1 0,0 1,0-1,0 0,0 0,1 0,0 0,-1 0,1 0,0 0,0 0,0-1,1 1,-1-1,1 0,-1 1,1-1,0 0,0 0,0-1,0 1,4 1,4 1,-1 0,1-1,-1 0,1-1,0 0,0 0,0-2,0 1,0-1,0-1,0 0,0 0,-1-1,1-1,0 0,14-6,2-1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6.2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76,'-9'0,"-3"-5,-3-1,9 1,10 0,22-2,27-1,19-3,0 1,2 1,-8 3,-15 2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6.7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17 121,'-1'0,"0"0,0 0,0-1,0 1,1 0,-1-1,0 1,0-1,1 1,-1-1,0 1,1-1,-1 1,1-1,-1 0,0 1,1-1,0 0,-1 0,1 1,-1-1,1 0,0 0,-1 0,1 1,0-1,0 0,0 0,0 0,0 0,0 0,0 0,0 1,0-1,0 0,1-2,7-32,-7 31,1 0,0 1,0-1,1 0,-1 1,1 0,0 0,0 0,0 0,0 0,0 0,1 1,-1-1,1 1,0 0,-1 0,1 1,0-1,0 1,0 0,0 0,1 0,-1 0,0 1,0 0,0-1,1 2,-1-1,0 0,0 1,0 0,5 1,1 1,-1 0,1 1,-1 0,1 1,-1 0,0 0,-1 1,1 0,-1 0,0 1,13 15,-16-15,0 0,0 0,0 0,-1 1,0 0,-1-1,0 2,0-1,-1 0,0 0,0 1,0-1,-2 1,1 16,-1-18,-1 0,0-1,0 1,-1-1,0 0,0 1,0-1,-1 0,0 0,0 0,-1-1,1 1,-1-1,-1 0,1 0,-1 0,1 0,-1-1,-10 7,13-9,-1-1,1 1,-1-1,1 0,-1 1,1-1,-1 0,0-1,1 1,-1 0,0-1,0 0,0 1,-3-1,5 0,-1-1,1 1,-1-1,1 1,-1-1,1 1,0-1,-1 0,1 0,0 1,-1-1,1 0,0 0,0 0,0-1,0 1,0 0,0 0,-1-2,0-2,0 0,0 1,1-1,0 0,0 0,0 0,0 0,1 0,0 0,0 0,0 0,1 0,-1 0,4-9,-1 3,1 0,1 1,0-1,0 1,1 0,0 1,0-1,2 1,-1 1,1-1,11-9,-12 12,1 0,-1 0,1 1,0 0,0 0,0 1,1 0,0 1,0 0,0 0,0 1,0 0,0 0,12 0,-17 2,0 0,-1 1,1-1,0 1,-1 0,1 0,-1 0,1 0,-1 1,1-1,-1 1,0 0,0 0,0 0,0 0,0 1,3 2,-2 0,0 1,0-1,0 1,-1 0,0 0,0 0,0 1,2 10,0 6,0 0,-2 0,-1 0,-1 30,-2-27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7.1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74,'0'-5,"0"-5,-4-5,-2-5,0 5,2 6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8.2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273 395,'-3'-1,"0"0,0 0,0 0,0-1,0 1,0-1,1 0,-1 0,1 0,-4-3,-19-13,19 16,-1 1,1 0,0 0,-1 1,1-1,-1 2,1-1,-1 1,1 0,-1 0,1 0,0 1,0 0,0 1,0-1,0 1,0 0,1 0,-1 1,-8 7,9-7,-1 0,1 1,-1-1,1 1,0 0,1 0,0 1,-1 0,2-1,-1 1,1 1,0-1,0 0,0 1,1-1,0 1,0 0,1 0,-1 8,2-14,0 0,0 1,0-1,0 0,1 1,-1-1,0 0,1 0,-1 1,1-1,-1 0,1 0,-1 0,1 0,0 0,0 0,-1 0,1 0,0 0,0 0,0 0,0 0,0 0,0-1,0 1,0 0,3 0,-1 0,0-1,0 1,1-1,-1 0,0 0,0 0,0-1,1 1,-1-1,0 1,3-3,6 0,-1-2,0 0,0 0,-1-1,11-7,-10 3,-1 1,0-1,14-19,5-6,-29 35,0-1,1 1,-1-1,0 1,0 0,0-1,0 1,1 0,-1-1,0 1,0 0,0-1,1 1,-1 0,0 0,1-1,-1 1,0 0,1 0,-1-1,0 1,1 0,-1 0,0 0,1 0,-1-1,1 1,-1 0,0 0,1 0,-1 0,1 0,-1 0,0 0,1 0,-1 0,1 0,-1 1,0-1,1 0,-1 0,0 0,1 0,-1 1,0-1,1 0,-1 0,0 0,1 1,-1-1,0 0,1 1,-1-1,0 0,0 1,0-1,1 0,-1 1,0-1,0 0,0 1,0-1,0 1,0-1,1 0,-1 1,0 0,-1 34,1-31,-20 190,15-157,-3 0,-1 0,-16 43,21-72,0 0,0 1,-1-1,0-1,0 1,-1-1,0 0,-8 8,12-13,0-1,1 1,-1-1,0 1,0-1,0 0,0 1,0-1,0 0,-1-1,1 1,0 0,0-1,-1 1,1-1,0 1,-1-1,1 0,-1 0,1 0,0-1,-1 1,1 0,0-1,-1 0,1 1,0-1,0 0,0 0,0 0,0-1,0 1,0 0,0-1,0 1,-2-4,-1 0,1-1,0 0,0 0,0 0,1 0,0 0,0-1,1 1,0-1,0 0,1 0,-1 0,1 0,1 0,-1 0,1 0,1 0,-1 0,1 0,3-9,-1-1,2 0,0 0,1 0,1 1,0 0,1 0,13-18,13-9,1 2,3 1,45-38,51-55,-129 128,13-16,-1 0,20-31,-34 47,0 1,-1 0,0 0,1-1,-1 0,-1 1,1-1,-1 0,0 0,0 0,0 0,-1 0,1 0,-1 0,0 0,-1 0,1 0,-1 0,-3-8,4 13,0-1,0 0,-1 0,1 0,0 0,-1 0,1 0,-1 1,1-1,-1 0,1 0,-1 1,0-1,1 0,-1 1,0-1,0 1,1-1,-1 1,0-1,0 1,0-1,0 1,0 0,0 0,1-1,-1 1,-2 0,1 0,1 1,-1 0,1-1,-1 1,1 0,0 0,-1 0,1 0,0 0,0 0,-1 0,1 1,0-1,0 0,0 2,-4 4,0 1,1 0,0 0,1 0,-4 13,-3 34,3 2,0 96,-4 32,15-196,33-79,-33 79,2 1,-1-1,1 1,1 0,0 0,15-15,-21 23,0 1,1 0,-1 0,1 0,-1 0,1 0,-1 1,1-1,0 0,0 1,-1-1,1 1,0 0,0 0,-1-1,1 1,0 0,0 0,0 1,-1-1,1 0,0 1,2 0,-1 0,1 1,-1 0,1 0,-1 1,0-1,0 1,0-1,0 1,0 0,2 4,5 8,0 0,-2 0,12 27,-13-26,19 41,-25-55,0 1,1-1,-1 0,1 1,0-1,-1 0,1 0,0 0,0 0,0 0,1-1,-1 1,0-1,1 1,-1-1,1 0,3 2,-4-4,0 1,-1 0,1 0,0-1,-1 1,1-1,-1 0,1 1,0-1,-1 0,0 0,1 0,-1 0,0 0,1 0,-1-1,0 1,0 0,0-1,0 1,0 0,0-1,0 1,-1-1,1 0,-1 1,1-3,15-48,-15 51,10-57,-3 0,2-77,-11-118,0 227,-18 204,-8 53,26-219,1-1,0 1,1-1,1 1,-1-1,2 0,0 0,8 21,-10-28,1-1,0 1,0-1,1 1,-1-1,0 0,1 0,0 0,0 0,0-1,0 1,0-1,1 0,-1 0,1 0,-1 0,1 0,0-1,-1 0,1 0,0 0,0 0,0 0,0-1,0 0,0 0,0 0,5-1,37-7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29.876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1,'0'0,"10"-1,0 1,0 1,-1 0,1 0,16 5,-23-5,-1 0,0 0,0 0,1 0,-1 0,0 1,0-1,0 1,0 0,-1-1,1 1,0 0,-1 0,1 0,-1 0,0 1,0-1,0 0,0 0,0 1,0-1,0 1,-1-1,1 0,-1 1,0-1,0 5,0 2,-1-1,0 1,0 0,-1 0,0-1,-1 1,1-1,-2 0,1 0,-1 0,-1 0,-6 9,-10 20,21-36,0 0,0-1,0 1,0-1,1 1,-1-1,0 1,0 0,0-1,0 1,1-1,-1 1,0-1,1 1,-1-1,0 1,1-1,-1 0,1 1,-1-1,0 1,1-1,-1 0,1 1,-1-1,1 0,-1 0,1 1,-1-1,1 0,0 0,-1 0,1 0,-1 0,1 0,-1 0,1 0,0 0,-1 0,1 0,-1 0,1 0,0-1,35 2,-32-1,48-7,-32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8.5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 85,'-4'0,"-6"0,-6 0,4-4,14-2,23-4,20-4,7-1,3 4,-3-2,-11 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38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59 1,'0'4,"-4"2,-6-1,-6 0,1-6,2-3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49.2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1,'0'4,"0"-2,-4-3,2 0,7 0,24 0,32 0,63 0,22 1,31-1,32 1,10 0,-26 0,-39 1,-45-1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49.7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10,'-19'-7,"17"5,14 5,149 44,-78-25,101 42,-184-64,8 4,0 0,0 0,0 0,9 8,-15-11,-1 0,0 0,0-1,0 1,0 0,0 0,0 0,0 1,0-1,0 0,-1 0,1 0,0 1,-1-1,1 0,-1 1,0-1,1 0,-1 1,0-1,0 1,0-1,0 0,0 1,0-1,0 1,0-1,0 0,-1 1,1-1,-1 0,1 1,-1-1,1 0,-1 0,-1 3,-6 3,-1 1,1-2,-1 1,0-1,0-1,-1 0,0 0,1-1,-2 0,1 0,-11 1,-9 6,-28 11,21-7,1-2,-2-1,-71 12,94-23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0.3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7,'0'-5,"0"4,-4 14,-2 10,-4 22,0 17,1 6,3 4,2-1,-3-8,0-15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0.6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30,'0'-5,"0"-5,9 3,7 3,13 1,20 3,6 0,2 0,-1 1,-4 0,-8-1,-11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1.6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0 343,'58'11,"-12"-1,-10-7,0-1,64-6,-83 3,-1-2,1 0,-1 0,0-2,0 0,0-1,-1 0,17-11,-29 16,-1 0,0-1,1 0,-1 1,0-1,0 0,0 0,-1 0,1 0,0 0,-1 0,1-1,-1 1,2-4,-3 4,0 0,1 1,-1-1,0 1,0-1,0 0,0 1,0-1,0 1,-1-1,1 0,0 1,-1-1,0 1,1-1,-1 1,0-1,-1-1,-1-1,0 1,0 0,0 0,-1 0,1 0,-1 0,0 1,0 0,0 0,0 0,0 0,0 0,0 1,-1 0,1 0,-5-1,-1 1,1 1,-1 0,1 1,-1 0,0 0,1 1,0 0,0 1,-1-1,1 2,1 0,-1 0,1 0,-1 1,1 0,0 1,1 0,-12 12,15-14,0 0,0 0,1 0,-1 0,1 1,0 0,1-1,-1 1,1 0,0 1,0-1,1 0,-1 0,1 1,0-1,1 1,-1-1,1 1,0-1,1 1,-1-1,1 1,0-1,0 0,1 1,0-1,0 0,0 0,0 0,1 0,0 0,0-1,5 6,-2-3,0 0,0 0,1-1,0 0,1 0,0 0,-1-1,1-1,1 1,-1-1,1-1,0 1,9 1,-4-2,1 0,-1-1,1-1,-1 0,1-1,0-1,-1 0,16-4,-14 2,0 0,-1-1,0-1,0-1,0 0,-1-1,0 0,0-1,0-1,-1 0,-1-1,0 0,0-1,-1-1,0 1,11-17,-20 25,0 0,-1 0,1 0,-1-1,1 1,-1 0,0-1,0 1,0-1,-1 1,1-1,-1 0,0 1,0-1,0 1,-1-1,1 0,-1 1,0-1,-2-4,2 5,-1 1,1-1,-1 1,0 0,0 0,0 0,0 0,0 0,0 0,-1 1,1-1,0 1,-1-1,0 1,1 0,-1 0,0 0,1 1,-1-1,0 0,0 1,0 0,1 0,-1 0,0 0,-4 1,2-1,0 1,-1-1,1 2,0-1,0 0,0 1,0 0,0 0,0 1,0-1,1 1,-1 0,1 0,0 1,0-1,0 1,0 0,1 0,0 0,-1 1,2-1,-1 1,0-1,1 1,0 0,0 0,0 0,1 0,0 1,0-1,0 0,0 9,0-8,1-1,0 1,1-1,-1 1,1 0,0-1,0 1,1-1,0 0,0 1,0-1,0 0,1 0,0 0,0-1,0 1,1-1,0 1,-1-1,2 0,-1-1,0 1,1-1,-1 0,1 0,0 0,0 0,0-1,0 0,1 0,9 2,0-2,1-1,0 0,0-1,0 0,0-2,-1 0,1 0,0-2,16-5,-8 1,0-1,0-1,-1-1,42-27,-59 33,0 0,0 0,0-1,0 0,-1 0,0 0,0-1,-1 1,0-1,0 0,5-13,-8 17,0 1,0-1,-1 1,1-1,-1 0,1 1,-1-1,0 0,0 1,0-1,0 0,-1 0,1 1,-1-1,1 1,-1-1,0 0,0 1,0-1,-1 1,1 0,0-1,-1 1,0 0,1 0,-1 0,0 0,0 0,0 1,0-1,-1 0,1 1,0 0,-1-1,1 1,-1 0,-2-1,0 1,0-1,0 1,0 0,0 1,0-1,0 1,0 0,0 0,0 1,0-1,0 1,0 0,0 0,1 1,-1 0,0-1,1 2,-1-1,1 0,-1 1,1 0,0 0,0 0,1 0,-1 1,-6 7,6-6,0 0,0 0,1 0,-1 1,1-1,0 1,1-1,-1 1,1 0,0 0,1 1,-1-1,1 0,1 0,-1 1,1-1,0 0,0 1,1-1,0 0,1 7,-1-11,0 0,-1 0,1 0,0-1,0 1,0 0,0 0,0-1,0 1,0 0,1-1,-1 0,1 1,-1-1,1 0,-1 1,1-1,0 0,-1 0,1 0,0-1,0 1,0 0,0-1,0 1,0-1,0 0,0 1,0-1,0 0,0 0,0 0,0-1,0 1,0 0,0-1,0 1,0-1,-1 0,3-1,4-1,-1 0,0-1,0 0,0-1,0 0,-1 0,1 0,-2-1,7-6,-2-2,0-1,-2 0,0-1,0 0,-1 0,-1 0,-1-1,-1 0,0 0,3-29,-2-4,-3 0,-5-71,1 279,5-111,35 340,-34-370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3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114 386,'-13'7,"24"-15,1-6,0 0,-1-1,-1 0,0-1,-1 0,-1 0,13-36,-17 40,-1 0,0-1,0 1,-1-1,-1 0,0 0,-1 0,0 1,-1-1,-1 0,0 0,-5-18,6 29,1-1,-1 1,0-1,0 1,0-1,0 1,-1 0,1-1,-1 1,1 0,-1 0,0 0,0 0,0 0,0 1,0-1,0 0,0 1,-1 0,-2-2,3 3,1 0,-1 0,0 0,0 1,0-1,0 0,1 1,-1-1,0 1,0 0,1 0,-1-1,0 1,1 0,-1 1,1-1,0 0,-1 0,1 0,0 1,-1-1,1 1,0-1,0 1,0-1,1 1,-1 0,-1 3,-4 8,1 0,0 0,1 1,0 0,1-1,1 1,0 1,1-1,1 19,3 23,9 58,-2-39,-7-43,8 140,-11-153,-1 0,-1 0,0 0,-1-1,-1 1,-12 31,15-48,0 1,0 0,0-1,-1 1,1-1,-1 1,0-1,1 0,-1 0,0 0,0 0,-1 0,-3 3,5-4,-1-1,1 1,0-1,-1 0,1 1,0-1,-1 0,1 0,0 0,-1 0,1 0,-1 0,1 0,0 0,-1 0,1-1,0 1,-1-1,1 1,-2-2,-1 0,0-1,1 0,-1 0,1-1,0 1,0-1,0 1,0-1,1 0,-1 0,1 0,0 0,0-1,1 1,-3-8,2 0,0 0,1-1,0 1,0-1,2 1,-1 0,2-1,-1 1,2 0,0-1,0 1,1 1,1-1,-1 1,8-12,-8 15,0 1,1 0,0 0,0 0,0 1,1 0,0 0,0 0,0 1,1-1,0 2,0-1,0 1,1 0,-1 0,1 1,0 0,0 1,0 0,0 0,1 0,-1 1,10 0,-12 1,0 1,0 0,0 0,0 0,0 0,0 1,0 0,-1 1,1-1,-1 1,1 0,-1 0,5 5,4 4,0 1,23 27,-26-25,2-2,24 22,-35-33,0 0,0-1,0 1,0-1,0 0,0 0,0 0,0 0,0 0,0 0,1 0,-1-1,0 1,1-1,-1 0,1 1,-1-1,0 0,1-1,-1 1,0 0,1-1,-1 1,0-1,1 0,-1 1,0-1,0 0,0-1,0 1,0 0,0-1,0 1,0-1,0 1,-1-1,1 0,-1 0,1 0,-1 1,1-2,-1 1,2-4,2-4,-1-1,0 1,0-1,-1 1,0-1,0 0,-2-1,2-11,-3 14,-1 0,1 0,-1 0,-1 0,1 0,-2 1,1-1,-1 0,-1 1,1 0,-1 0,-1 0,-8-12,11 17,-1 0,1 0,-1 1,0-1,0 1,0-1,0 1,0 0,0 0,-1 0,1 1,-1-1,1 1,-1 0,1 0,-1 0,0 0,0 1,1 0,-1-1,0 1,0 1,0-1,1 0,-1 1,0 0,0 0,1 0,-1 0,1 1,-1-1,1 1,0 0,-4 3,2-2,0 1,0-1,1 1,0 1,0-1,0 0,0 1,1 0,-1 0,-4 10,7-13,0-1,1 1,-1-1,0 1,1-1,0 1,-1 0,1-1,0 1,-1 0,1 0,0-1,1 1,-1 0,0-1,0 1,1 0,-1-1,1 1,-1 0,1-1,0 1,-1-1,1 1,0-1,0 1,0-1,0 0,0 1,1-1,-1 0,0 0,1 0,-1 0,0 0,1 0,-1 0,1-1,0 1,-1 0,3 0,3 1,0-1,0 1,0-1,0-1,0 0,1 0,-1 0,0 0,13-4,69-21,-41 10,-30 10,0 1,0 1,0 0,1 1,27 2,-42-1,0 2,0-1,0 0,-1 1,1-1,0 1,0 0,0 0,-1 1,1-1,-1 1,1 0,-1 0,0 0,1 0,-1 1,0-1,0 1,-1 0,1 0,-1 0,1 0,-1 0,0 0,0 1,0-1,-1 1,1-1,-1 1,0 0,0-1,0 1,0 4,-1-1,0 0,-1 0,0 0,-1-1,1 1,-1 0,0-1,-1 1,0-1,0 0,0 0,-5 7,5-9,1-1,-1 0,1 0,-1 0,0 0,0 0,-1 0,1-1,-7 4,8-5,1 0,-1-1,0 1,0-1,0 1,0-1,0 0,1 1,-1-1,0 0,0 0,0-1,0 1,0 0,0-1,0 1,0-1,1 1,-1-1,0 0,-1-1,0 0,0 0,1 0,0 0,-1 0,1-1,0 1,0-1,1 0,-1 1,0-1,1 0,0 0,-1 0,1 0,1 0,-1 0,0 0,1-1,-1 1,1 0,0 0,0 0,0-1,1 1,-1 0,1 0,0 0,2-6,0-4,2 0,-1 0,2 1,0 0,10-16,-10 18,1 1,0 0,0 1,1-1,0 1,17-13,-23 20,0-1,0 1,0 0,1 0,-1-1,0 1,1 1,-1-1,1 0,-1 0,1 1,-1 0,1-1,-1 1,1 0,-1 0,1 1,-1-1,1 0,-1 1,1-1,-1 1,1 0,-1 0,0 0,1 0,-1 0,0 1,0-1,0 1,0-1,0 1,0 0,0 0,-1 0,3 2,1 4,0 0,-1 0,0 0,0 1,-1-1,0 1,-1 0,0 0,2 15,8 26,-12-48,0-1,0 1,1 0,-1-1,1 1,0-1,-1 0,1 1,0-1,0 1,0-1,0 0,0 0,0 0,0 1,0-1,0 0,0 0,1 0,-1-1,0 1,1 0,-1 0,1-1,-1 1,2 0,0-2,-1 1,1 0,-1-1,0 1,0-1,1 0,-1 0,0 0,0 0,0 0,0 0,0 0,0-1,0 1,2-3,7-7,0-1,0 0,15-24,-17 19,-7 13,-1 0,1 0,1 0,-1 1,0-1,1 1,0-1,-1 1,1 0,7-5,-9 9,0-1,-1 1,1 0,0 0,0 0,0 0,-1 0,1 0,0 0,-1 0,1 0,-1 0,0 0,1 0,-1 0,0 1,1-1,-1 0,0 2,1 1,5 17,24 71,-28-87,1 1,-1 0,1 0,1-1,-1 0,1 1,0-1,0-1,1 1,-1-1,1 1,6 3,-9-7,-1-1,0 1,1 0,-1-1,1 1,-1-1,1 1,-1-1,1 0,0 0,-1 0,1 0,-1 0,1 0,0 0,-1 0,1 0,-1-1,1 1,-1-1,1 1,-1-1,0 0,2-1,1 0,0-1,-1 0,0 0,0 0,0-1,0 1,0-1,3-6,1-2,-1 1,-1-2,0 1,-1-1,3-13,-5 16,0-1,-1 1,0 0,-1 0,-1-1,1 1,-1 0,-5-17,6 26,0 1,0 0,0-1,0 1,0 0,1 0,-1-1,0 1,0 0,0-1,0 1,0 0,0 0,1-1,-1 1,0 0,0 0,0-1,1 1,-1 0,0 0,0 0,0-1,1 1,-1 0,0 0,1 0,-1 0,0 0,0 0,1 0,-1-1,0 1,1 0,-1 0,0 0,0 0,1 0,-1 0,0 0,1 0,-1 1,0-1,1 0,-1 0,0 0,0 0,1 0,-1 0,0 1,0-1,1 0,-1 1,29 8,-13-3,-1-3,0-1,0 0,1-1,-1 0,0-1,22-3,-32 2,0 1,0-1,0 0,0 0,0 0,-1-1,1 0,0 0,-1 0,1 0,-1-1,0 0,0 0,0 0,0 0,0 0,-1-1,1 0,-1 0,0 0,0 0,4-8,-7 11,1 0,-1 0,1 0,-1 0,0 0,0 0,1 0,-1 0,0 0,0 0,0 0,0 0,0 0,0 0,0 0,-1 0,1 0,0 0,0 0,-1 0,1 0,-1 0,1 0,-1 0,1 0,-1 0,0 0,1 1,-1-1,0 0,0 1,1-1,-1 0,0 1,0-1,0 1,0-1,0 1,0-1,0 1,0 0,0 0,0-1,0 1,0 0,0 0,0 0,0 0,-1 0,-3 0,0 0,1 0,-1 1,0-1,1 1,-1 0,1 0,-1 1,1 0,-5 1,1 3,1-1,-1 1,1 0,0 1,1-1,0 1,0 1,0-1,1 1,0 0,1 0,0 0,0 1,1 0,0-1,0 1,1 1,0-1,0 0,1 0,1 18,0-25,0 1,0-1,0 0,1 1,-1-1,1 0,0 0,0 0,0 0,0 0,0 0,0 0,0 0,1 0,-1 0,4 3,-4-4,1 0,-1-1,0 1,1 0,0-1,-1 1,1-1,-1 1,1-1,-1 0,1 0,0 0,-1 0,1 0,0 0,-1 0,1 0,2-1,1-1,0 0,0 0,0-1,0 1,0-1,0 0,0 0,-1-1,0 1,0-1,0 0,4-5,13-27,-19 30,1 1,0-1,0 0,1 1,0 0,0 0,8-8,-12 13,1 0,-1 0,0 0,1 0,-1 0,1 0,-1 0,1 1,-1-1,0 0,1 0,-1 0,0 1,1-1,-1 0,0 0,1 1,-1-1,0 0,1 1,-1-1,0 0,0 1,0-1,1 1,-1-1,0 0,0 1,0-1,0 1,0-1,0 0,0 1,0-1,0 1,0-1,0 1,0-1,0 0,0 1,0-1,0 1,2 26,-1-24,-1 3,1-1,0 0,0 1,0-1,1 0,-1 0,1 0,5 8,8 8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4.4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0 395,'1'-1,"0"1,-1-1,1 0,0 1,-1-1,1 1,0-1,0 1,0 0,0-1,-1 1,1 0,0-1,0 1,0 0,0 0,0 0,0 0,0 0,0 0,-1 0,1 0,0 0,0 0,0 1,0-1,1 1,29 5,-14-3,72 22,-84-23,0 0,0 0,1 0,-2 1,1 0,0 0,0 0,-1 0,0 1,0 0,0 0,0 0,4 6,-7-8,0 0,0 0,0 0,-1 0,1 0,-1 0,1 1,-1-1,0 0,0 0,0 0,0 1,0-1,0 0,-1 0,1 0,-1 0,1 0,-1 1,0-1,0 0,0 0,0-1,0 1,0 0,-1 0,1 0,-1-1,1 1,-1-1,0 1,1-1,-1 0,0 0,0 1,0-1,-2 0,0 2,0-1,-1 0,1 0,-1 0,1-1,-1 0,0 1,1-2,-1 1,0 0,0-1,0 0,0 0,1-1,-10-1,13 2,-1-1,1 1,0 0,0-1,0 1,0-1,0 1,0-1,-1 1,1-1,0 0,1 0,-1 1,0-1,0 0,0 0,0 0,1 0,-1 0,0 0,1 0,-1 0,1-1,-1 1,1 0,0 0,-1 0,1 0,0-3,0 2,1-1,0 1,0-1,0 1,0-1,0 1,0 0,1 0,-1-1,1 1,-1 0,1 0,2-2,5-4,0 0,1 0,0 1,21-12,-9 10,1 2,34-9,-41 13,0-1,0 0,0-2,0 0,-1 0,0-1,15-11,-17 2,-17 6,2 9,0 1,0-1,0 1,0-1,0 1,0 0,0-1,0 1,0 0,0 0,0 1,0-1,0 0,0 1,0-1,-2 1,-2 2,-1 0,1 0,0 1,0-1,1 1,-1 1,1-1,0 1,0 0,0 0,0 0,1 1,0-1,0 1,-5 13,5-12,1 1,0 0,0 0,1 0,0 0,1 1,-1-1,2 0,-1 1,1-1,0 1,3 14,-3-21,0 0,1 0,-1 0,0 0,1 0,-1-1,1 1,0 0,-1 0,1 0,0-1,0 1,0-1,0 1,1-1,-1 1,0-1,1 1,-1-1,1 0,-1 0,1 0,-1 0,1 0,0 0,-1 0,1-1,0 1,0 0,0-1,0 0,0 1,-1-1,1 0,0 0,0 0,4-1,-2 0,0 0,0-1,-1 1,1-1,0 0,-1-1,1 1,-1 0,0-1,1 0,-1 0,-1 0,1 0,0 0,-1-1,4-6,5-11,-2-2,-1 1,0-1,-2 0,-1-1,0 1,1-38,-6-175,-1 186,-2 22,-2 66,-15 224,19-209,3 0,16 103,-5-113,1-20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5.2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 1,'-4'39,"-1"1,-11 39,6-31,3-10,3-13,-1 1,-13 37,18-63,0 0,0 0,0 0,-1 0,1 0,0 0,0 0,0-1,0 1,0 0,-1 0,1 0,0 0,0 0,0 0,0 0,0 0,-1 0,1 0,0 0,0 0,0 0,0 0,-1 0,1 0,0 0,0 0,0 0,0 0,0 1,-1-1,1 0,0 0,0 0,0 0,0 0,0 0,0 0,0 0,-1 1,1-1,0 0,0 0,0 0,0 0,0 0,0 1,0-1,0 0,0 0,0 0,-1-18,2-4,1 1,2 0,0 0,1 1,1-1,1 1,0 1,2-1,19-32,-26 50,0-1,0 0,0 1,0-1,0 1,1 0,-1-1,1 1,0 1,0-1,-1 0,1 1,0-1,0 1,0 0,1 0,3-1,-4 2,0 0,0 0,-1 0,1 1,0-1,0 1,-1 0,1 0,0 0,-1 0,1 0,-1 0,1 1,-1-1,0 1,3 2,3 4,-1 0,1 0,-2 1,0-1,0 1,0 1,-1-1,-1 1,5 12,5 26,-5-6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0.987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2 114,'-1'-13,"1"12,0-1,0 0,0 0,0 1,0-1,0 0,0 1,0-1,1 0,-1 1,1-1,-1 1,1-1,-1 0,1 1,0-1,0 1,0 0,0-1,0 1,0 0,0-1,1 1,-1 0,2-1,-2 0,1 1,0-1,0 1,0-1,0 1,0 0,0 0,0 0,0 0,0 0,1 1,-1-1,0 1,0-1,1 1,-1 0,0 0,1 0,-1 0,1 0,-1 0,0 1,0-1,1 1,-1-1,0 1,0 0,0 0,1 0,2 3,-2-2,0 1,0 0,-1 0,1 0,-1 0,0 0,0 0,0 0,0 1,-1-1,1 1,-1-1,0 1,0 0,0-1,-1 1,1 0,-1 6,0 3,-2 0,0 0,0 1,-1-1,-1-1,0 1,-1 0,0-1,-1 0,-13 20,85-150,-55 101,2-2,-2 0,0 0,-1-1,-1 0,8-25,-19 39,-6 15,-7 16,9-11,1 1,1-1,0 0,1 1,0 0,0 21,3-33,0 1,0-1,0 0,1 0,-1 1,1-1,0 0,0 0,0 0,0 0,1 0,-1 0,1 0,-1-1,4 4,-3-4,0 0,1-1,-1 1,0-1,1 0,-1 0,1 0,-1 0,1 0,0-1,-1 1,1-1,0 1,-1-1,1 0,0 0,-1-1,1 1,0 0,-1-1,5-1,13-4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5.8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1 392,'0'3,"0"0,0 0,0 0,1 0,-1-1,1 1,0 0,0 0,0-1,0 1,0-1,1 1,-1-1,1 1,0-1,-1 0,1 0,0 0,0 0,1 0,3 3,-1-3,0 1,0-1,0 0,0 0,0-1,0 1,1-1,-1 0,0-1,1 1,6-1,-4-1,0 1,-1-1,1 0,-1-1,0 0,1 0,-1-1,7-3,-10 4,-1 1,0-1,1 0,-1 0,0-1,-1 1,1-1,0 1,-1-1,1 0,-1 0,0 0,0 0,0 0,3-7,-5 8,1 1,-1-1,1 0,-1 0,0 1,1-1,-1 0,0 0,0 0,-1 1,1-1,0 0,0 0,-1 1,1-1,-1 0,0 0,1 1,-1-1,0 1,0-1,0 1,0-1,0 1,0-1,-1 1,1 0,0 0,-1-1,1 1,-1 0,1 1,-1-1,1 0,-1 0,0 1,1-1,-5 0,1-1,-1 1,0 0,1 0,-1 0,0 1,0 0,1 0,-1 0,0 1,-11 3,12-3,0 0,1 1,-1 0,0 0,1 0,-1 1,1-1,-1 1,1 0,0 1,1-1,-1 1,0-1,1 1,0 0,0 1,0-1,0 0,1 1,0-1,0 1,0 0,0 0,1 0,0 0,0 0,0 0,0 0,1 0,0 0,0 0,1 1,-1-1,1 0,0 0,2 7,0-5,-1 0,1 0,0 1,1-2,0 1,0 0,0-1,1 0,0 0,0 0,0 0,1-1,0 0,0 0,0-1,1 0,0 0,-1 0,1-1,1 0,-1 0,0-1,1 0,8 2,-5-3,0 0,0-1,0 0,0-1,0 0,0-1,0 0,0 0,0-1,-1-1,1 0,-1 0,0-1,-1 0,1-1,-1 0,0-1,0 0,-1 0,0-1,0 1,-1-2,0 1,0-1,-1 0,0-1,-1 0,0 0,0 0,3-13,2-9,-1-1,-2 0,-1 0,-1 0,-2-1,-2 1,-1-1,-1 0,-2 1,-10-48,13 79,-1-1,1 1,-1 0,1 0,-1-1,0 1,0 0,0 0,0 0,0 0,0 0,-1 0,1 0,-1 1,-1-3,-5 10,1 18,0 39,3 0,4 75,21 130,-17-230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7.6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0 397,'1'0,"-1"0,0 0,0 0,0 0,1 0,-1 0,0 0,0 0,0 0,1 0,-1 0,0 0,0-1,0 1,0 0,1 0,-1 0,0 0,0 0,0-1,0 1,0 0,0 0,0 0,1 0,-1-1,0 1,0 0,0 0,0 0,0-1,0 1,0 0,0 0,0 0,0-1,0 1,0 0,0 0,0 0,0-1,0 1,0 0,0 0,-1 0,1-1,0 1,0 0,0 0,0 0,0 0,0-1,-1 1,1 0,0 0,0 0,0 0,0 0,-1 0,1 0,0-1,0 1,0 0,0 0,-1 0,16-11,75-27,-82 35,0 1,1-1,0 2,-1-1,1 1,0 0,0 1,16 2,-21-1,0 0,0 0,0 1,0-1,0 1,0 0,-1 1,1-1,-1 0,0 1,0 0,0 0,0 0,0 0,0 0,-1 1,4 5,3 8,-1 1,11 32,-15-37,1-1,-1 0,2 0,0 0,10 14,-15-24,0-1,-1 1,1-1,0 0,0 0,1 0,-1 1,0-1,0 0,0 0,1-1,-1 1,1 0,-1 0,0-1,1 1,-1-1,1 1,0-1,-1 1,1-1,-1 0,1 0,-1 0,1 0,0 0,-1 0,1 0,-1-1,1 1,-1-1,1 1,-1-1,1 1,-1-1,1 0,1-1,4-4,0-1,-1 1,0-1,-1 0,9-14,14-16,-27 36,0 0,0 1,1-1,-1 0,0 1,0-1,0 1,1 0,-1-1,0 1,0 0,1-1,-1 1,0 0,1 0,-1 0,0 0,1 1,-1-1,0 0,0 0,1 1,-1-1,0 1,0-1,0 1,1-1,-1 1,0 0,0 0,0-1,0 1,0 0,1 1,33 46,-9-12,-25-36,0 1,0-1,0 1,0-1,0 0,0 1,0-1,0 0,0 0,0 0,1 0,-1 0,0 0,0 0,0 0,0 0,0 0,0-1,0 1,0 0,0-1,0 1,0-1,0 1,0-1,0 0,0 1,0-1,0 0,0 1,-1-1,1 0,0 0,-1 0,1 0,0 0,-1 0,1 0,-1 0,0 0,1 0,-1 0,0 0,1-1,13-50,-12 19,-2 22,1 1,0-1,0 1,5-20,-5 28,0 1,-1-1,1 0,0 0,0 1,0-1,0 0,0 1,0-1,1 1,-1 0,0-1,1 1,-1 0,1 0,-1-1,1 1,0 1,-1-1,1 0,0 0,0 1,0-1,0 1,-1-1,1 1,0 0,0 0,0 0,0 0,3 0,100 8,-104-9,-1 1,1 0,0 0,0 0,0 0,0 0,0 0,0 0,-1 0,1 0,0 0,0 1,0-1,0 0,-1 1,1-1,0 0,0 1,-1-1,1 1,0-1,0 1,-1 0,1-1,-1 1,1 0,0-1,-1 1,0 0,1-1,-1 1,1 0,-1 0,0 0,1 0,-1-1,0 1,0 0,0 0,0 2,-12 37,4-19,7-16,0 0,0-1,0 1,1 0,-1 0,1 0,0-1,1 1,-1 0,1 0,0-1,0 1,1 0,-1-1,1 1,0-1,0 0,0 1,1-1,0 0,3 4,-3-6,-1 0,1 0,0 0,-1 0,1-1,0 1,0-1,0 0,1 0,-1 0,0 0,0-1,0 1,1-1,-1 0,0 0,0 0,1 0,-1 0,0-1,0 0,1 1,-1-1,0 0,0-1,0 1,0 0,0-1,-1 0,1 0,0 0,2-2,-1 1,0 0,0 0,0 0,-1-1,1 1,-1-1,0 0,0 0,0 0,-1 0,1 0,-1-1,0 1,0-1,0 1,-1-1,0 0,0 0,0 1,0-1,-1 0,0 0,0 0,0 0,-1 0,0 0,1 0,-2 1,1-1,-1 0,1 1,-1-1,0 1,-1-1,1 1,-1 0,0 0,0 0,0 0,0 1,-1-1,0 1,1 0,-1 0,0 0,-1 1,1-1,0 1,-1 0,1 0,-1 1,0-1,0 1,1 0,-1 0,0 1,0-1,0 1,-7 1,-16 6,22-2,17-1,14-3,-1-1,0-1,33-6,-40 4,0 0,0 1,0 1,0 1,0 0,0 1,0 1,0 1,23 6,-36-7,0 0,0 0,0 1,0-1,-1 1,1 0,-1 0,1 0,-1 1,0-1,0 1,-1-1,1 1,-1 0,0 0,0 0,0 1,0-1,-1 0,0 1,0-1,0 1,0-1,-1 1,1-1,-1 1,0-1,-1 1,1 0,-1-1,0 1,0-1,0 0,-1 1,0-1,0 0,0 0,0 0,0 0,-1 0,0 0,0-1,0 1,0-1,0 0,-1 0,1 0,-1-1,0 1,-7 3,10-5,1-1,-1 0,0 1,1-1,-1 0,1 1,-1-1,0 0,1 0,-1 0,1 0,-1 0,0 0,1 0,-1 0,0 0,1 0,-1 0,0 0,1 0,-1 0,1 0,-1-1,0 1,1 0,-1 0,1-1,-1 1,1 0,-1-1,0 0,-3-21,15-25,5 15,1 0,29-38,-23 36,37-71,-56 95,1 0,-2-1,1 1,-1-1,-1 0,0 0,0 0,-1 0,-1-1,0 1,-2-19,1 28,1-1,0 0,-1 1,0-1,0 1,1-1,-2 1,1 0,0-1,0 1,-1 0,1 0,-1 0,1 0,-1 0,0 0,0 0,0 1,0-1,0 0,-3 0,3 1,0 1,1 0,-1 0,0 0,1 0,-1 0,1 0,-1 1,0-1,1 0,-1 1,1 0,-1-1,0 1,1 0,0 0,-1-1,1 1,0 0,-1 1,1-1,0 0,0 0,0 0,0 1,0-1,0 0,0 1,0-1,1 1,-1-1,0 1,1 0,-1 1,-5 13,0 0,1 0,1 1,1-1,-2 25,0 91,2-36,0-55,-3 28,6-50,1-17,2-6,1-7,0 1,1 0,1 0,-1 1,2 0,-1 0,1 0,15-13,-19 18,0 1,1 0,0 0,0 0,0 0,0 1,0 0,0-1,1 1,-1 1,1-1,-1 1,1 0,0 0,-1 0,1 0,0 1,0 0,0 0,-1 0,1 1,8 1,-13-2,1 0,-1 0,1 1,0-1,-1 0,1 0,-1 0,1 1,0-1,-1 0,1 0,-1 1,1-1,-1 0,1 1,-1-1,1 1,-1-1,0 1,1-1,-1 1,1-1,-1 1,0-1,0 1,1-1,-1 1,0 0,0-1,0 1,1-1,-1 2,-15 14,-31 7,21-17,-1-1,-30 3,83 4,1 0,30 7,-40-13,0-1,1 0,-1-1,1-1,0-1,19 0,-15-5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8.0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304 42,'0'-2,"0"1,-1-1,1 1,-1-1,0 1,1 0,-1-1,0 1,0 0,0 0,0 0,0 0,0-1,0 1,0 0,0 1,-1-1,1 0,0 0,-1 0,1 1,0-1,-3 0,-36-10,24 9,0 1,0 0,0 1,-19 3,30-3,-1 1,1 0,-1 0,1 0,0 1,0 0,-1 0,1 0,0 0,1 1,-1 0,0 0,1 0,-1 1,-5 5,10-7,-1-1,0 1,0-1,1 1,-1-1,1 1,-1 0,1-1,-1 1,1 0,0-1,0 1,0 0,0 0,0-1,1 1,-1 0,0-1,1 1,-1 0,1-1,0 1,-1 0,1-1,0 1,0-1,0 0,0 1,0-1,0 0,0 1,1-1,-1 0,0 0,1 0,-1 0,1 0,2 1,6 4,0 0,1-1,-1 0,16 5,-13-6,60 25,-70-27,1 0,-1 0,0 0,1 0,-1 0,0 1,0 0,-1 0,1 0,0 0,-1 0,0 0,0 1,0-1,0 1,2 6,-4-8,1 0,-1 0,0 1,0-1,-1 0,1 0,0 1,-1-1,1 0,-1 0,0 0,0 1,0-1,0 0,0 0,0-1,0 1,-1 0,1 0,-1-1,1 1,-1 0,0-1,0 0,0 1,1-1,-1 0,0 0,0 0,-1 0,1 0,0-1,0 1,-3 0,-9 3,0 0,-1-1,-24 3,26-5,0 0,1-1,-22-2,30 2,0-1,0 0,0 0,0 0,0 0,1-1,-1 0,1 1,-1-1,1 0,-1-1,1 1,0-1,0 1,-4-6,-7-14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8.4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392 0,'-4'4,"-11"7,-10 4,-6 5,-11 12,-6 9,-9 11,2 0,10-4,8-10,15-12,11-10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0:58.8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1,'4'0,"2"4,-5-3,-2-1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4.0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324 28,'0'-1,"0"0,0 0,0 0,0 0,0 0,0 0,0 0,0 0,0 0,-1 0,1 0,0 0,-1 0,1 0,-1 0,1 0,-1 0,1 1,-1-1,0 0,1 0,-1 1,0-1,1 0,-1 1,0-1,0 1,0-1,0 1,0-1,0 1,0-1,0 1,0 0,0 0,0-1,0 1,0 0,0 0,-1 0,-2 1,-1 0,1-1,0 1,0 1,1-1,-1 1,0-1,0 1,-6 5,-6 6,0 0,0 1,2 1,0 0,1 1,0 1,1 0,-12 24,2 2,1 1,-21 67,35-89,1 0,1 0,0 1,2-1,1 1,1 0,1-1,0 1,2 0,5 26,-3-34,0-1,0-1,1 1,1-1,0 1,1-2,1 1,0-1,0 0,1-1,1 1,0-2,0 0,1 0,0-1,22 14,-28-19,1-1,-1 0,0 0,1-1,-1 0,1 0,0 0,0 0,-1-1,1 0,0 0,0-1,1 0,-1 0,7-1,7-4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4.7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28 214,'-1'-10,"0"1,-1 0,0 0,-4-14,2 11,4 12,0 1,0-1,0 0,0 0,0 0,0 0,-1 0,1 0,0 0,0 0,0 0,0 0,0 0,0 0,0 0,0 0,0 0,-1 0,1 0,0 0,0 0,0 0,0 0,0 0,0 0,0 0,-1 0,1 0,0 0,0 0,0 0,0 0,0 0,0 0,0 0,0 0,0 0,-1 0,1 0,0 0,0 0,0-1,0 1,0 0,0 0,0 0,-4 22,1 30,4 377,-1-514,-2-1,4 1,19-118,-20 198,0 0,0 0,1 0,-1 0,1 0,0 0,1 1,3-6,-6 9,1 0,0 0,-1 1,1-1,0 1,-1-1,1 0,0 1,0-1,-1 1,1 0,0-1,0 1,0 0,0-1,0 1,-1 0,1 0,0 0,2 0,-2 0,1 1,0-1,-1 1,1-1,0 1,-1 0,1 0,-1 0,1 0,-1 0,0 0,1 0,-1 0,2 3,18 24,-2 0,0 1,-3 1,23 54,-17-38,36 95,-58-141,1 0,-1 0,0 0,0 0,0 0,0-1,0 1,0 0,0 0,0 0,0 0,0 0,1 0,-1 0,0 0,0 0,0 0,0 0,0 0,0 0,0 0,1 0,-1 0,0 0,0 0,0 0,0 0,0 0,0 0,1 0,-1 0,0 0,0 0,0 0,0 0,0 0,0 0,0 0,1 0,-1 0,0 0,0 0,0 0,0 0,0 1,0-1,0 0,0 0,0 0,0 0,1 0,-1 0,0 0,0 1,0-1,0 0,0 0,0 0,0 0,0 0,3-19,-2-30,-7-374,5 385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5.0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0,'-1'5,"1"-1,-1 0,-1 1,1-1,-1 0,0 1,1-1,-2 0,-2 4,-7 16,7-9,0-1,1 1,1 0,1 0,0 0,0 28,2-37,0 0,1 0,0 0,0 0,0-1,0 1,1 0,0 0,0-1,1 1,-1-1,1 0,1 0,-1 0,1 0,-1 0,1-1,1 0,-1 0,6 4,-8-6,1 0,0-1,0 1,0-1,0 0,0 0,0 0,0-1,0 1,0-1,0 1,0-1,1 0,-1 0,0-1,0 1,0-1,0 1,0-1,0 0,0 0,0 0,0-1,0 1,0-1,-1 0,1 1,-1-1,1 0,-1 0,0-1,1 1,-1-1,2-3,3-3,0-1,-1 1,0-1,-1 0,0-1,0 1,-2-1,5-17,-6 19,0 0,-1 0,0 0,-1 0,0 0,0 0,-1 0,0 0,-1 0,-4-17,4 22,0 0,0 0,0 0,0 0,-1 1,0-1,1 1,-1 0,0-1,-1 1,1 1,0-1,-1 0,0 1,1 0,-1 0,0 0,0 0,0 0,-1 1,1 0,0 0,0 0,-7 0,7 1,-1-1,1 1,-1 0,0 1,1-1,-1 1,1 0,-1 0,1 0,0 1,-1 0,1 0,0 0,0 0,0 0,-4 4,-22 20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5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187 32,'0'-2,"0"1,0 0,-1-1,1 1,0-1,-1 1,1 0,-1 0,1-1,-1 1,0 0,1 0,-1 0,0 0,0 0,0 0,0 0,0 0,0 0,0 0,0 0,0 0,0 1,0-1,-1 0,1 1,0-1,0 1,-1 0,1-1,0 1,-1 0,1 0,-3 0,-1-1,0 1,1 0,-1 1,0-1,0 1,0 0,0 0,-6 2,4 0,0 1,1 0,0-1,-1 2,1-1,1 1,-1 0,1 0,0 1,0-1,0 1,1 0,0 1,0-1,0 1,1-1,0 1,1 0,-1 0,1 1,1-1,-1 0,1 1,0-1,1 1,0-1,1 9,-1-8,1 1,0-1,1 0,0 0,0 0,0 0,1-1,1 1,-1-1,1 0,0 1,1-2,-1 1,2 0,-1-1,1 0,-1 0,1-1,1 0,-1 0,1 0,0-1,0 0,14 6,-12-7,1-1,0 0,0 0,0-1,0 0,0 0,0-1,0-1,0 0,0 0,17-5,11-6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6.0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159 1,'-1'49,"0"-29,0 0,1 0,1 0,1 0,0 0,2-1,11 37,-14-54,-1 0,1 0,0 0,-1-1,1 1,0 0,0-1,0 1,1-1,-1 1,0-1,0 0,1 1,-1-1,1 0,-1 0,1 0,0 0,-1 0,1 0,0 0,-1-1,1 1,0-1,0 1,0-1,0 0,0 0,0 0,-1 0,1 0,0 0,0 0,0 0,0-1,0 1,-1-1,1 0,0 1,0-1,-1 0,4-2,0-1,1 0,0 0,-1 0,0-1,0 0,-1 0,1 0,-1-1,0 0,4-8,5-16,-2-1,0 0,9-56,-28 141,0 106,7-97,-11 76,9-120,-1 0,-1-1,0 1,-1-1,-1-1,-1 1,-1-1,-14 22,19-33,0 0,-1 0,0 0,0-1,-1 0,1 0,-1 0,0-1,-1 1,1-1,-1-1,1 1,-1-1,-10 3,11-5,1 0,0-1,0 1,0-1,-1 0,1-1,0 1,0-1,0 0,0 0,0 0,0-1,0 0,0 0,0 0,1-1,-1 1,1-1,0 0,-1 0,-2-5,2 4,0 0,1-1,-1 1,1-1,0-1,1 1,-1 0,1-1,0 0,1 0,-1 1,1-2,0 1,1 0,-1 0,0-11,2 8,1-1,-1 1,2 0,-1 0,1 0,1-1,0 2,0-1,0 0,8-11,0 0,2 2,0-1,1 2,1 0,0 0,1 2,1 0,34-23,-30 25,1 0,0 2,1 0,0 2,40-11,-24 11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1.52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5 1,'5'0,"1"0,-1 0,0 0,0 1,0 0,0 0,0 1,0-1,0 1,9 5,-12-6,0 1,-1-1,1 1,0-1,-1 1,1 0,-1 0,0 0,1 0,-1 0,0 0,0 0,0 0,-1 0,1 0,0 1,-1-1,0 0,1 0,-1 1,0-1,0 0,0 1,-1-1,1 0,-1 3,1 0,0 1,0-1,0 0,1 0,0 0,0 1,0-1,0 0,1 0,3 6,-3-6,0 0,0 0,-1 0,1 0,-1 0,1 9,-3-11,1-1,0 1,-1-1,1 0,-1 1,0-1,0 0,0 0,0 1,0-1,0 0,-1 0,1 0,-1 0,1 0,-1-1,0 1,-4 3,4-3,0 0,-1 0,1 0,-1-1,0 1,0-1,1 1,-1-1,0 0,0 0,0 0,0 0,-1-1,1 1,0-1,0 0,0 0,0 0,0 0,-1-1,1 1,0-1,0 1,0-1,-5-2,0-6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6.5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171 350,'0'-1,"0"-1,0 1,0 0,-1 0,1-1,0 1,0 0,-1 0,1-1,0 1,-1 0,0 0,1 0,-1 0,0-1,1 1,-1 0,0 0,0 0,0 1,0-1,0 0,0 0,0 0,0 1,0-1,0 1,0-1,-1 1,1-1,0 1,0-1,0 1,-1 0,1 0,0 0,-1 0,1 0,0 0,0 0,-1 0,1 0,0 1,0-1,-1 0,1 1,0-1,0 1,-2 0,-3 1,-1 1,0 0,1 0,0 0,0 0,0 1,-9 7,8-3,1 0,-1 0,2 1,-1 0,1 0,0 1,1-1,0 1,1 0,0 0,0 0,1 0,-1 17,2-23,0 1,1 0,0 0,0-1,0 1,1 0,0-1,0 1,0 0,0-1,1 1,0-1,-1 1,2-1,-1 0,0 0,1 0,0 0,0-1,0 1,0-1,1 1,-1-1,1 0,0-1,0 1,0 0,0-1,0 0,1 0,6 2,-5-3,1 0,-1-1,0 1,1-1,-1 0,0-1,0 0,1 0,-1 0,0-1,0 1,0-1,0-1,0 1,-1-1,1 0,-1-1,0 1,1-1,-2 0,9-8,1-2,-1 0,-1 0,-1-1,0-1,0 0,7-18,-5 6,-2 0,0-1,-2-1,-2 1,6-44,-6 14,-3-102,-6 142,0 37,-1 45,15 244,-2-116,-8-150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7.2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22 154,'0'1,"0"0,1 0,-1 0,1 0,-1-1,0 1,1 0,0 0,-1 0,1-1,-1 1,1 0,0-1,-1 1,1-1,0 1,0 0,0-1,-1 0,1 1,0-1,0 0,0 1,0-1,0 0,0 0,0 0,0 1,-1-1,1 0,0 0,0-1,0 1,2 0,34-5,-29 3,-1-1,1 0,-1 0,0-1,0 0,0 0,-1 0,0-1,0 0,10-10,-14 13,1-1,0 0,-1 0,0 0,1 0,-1 0,0 0,-1-1,1 1,-1 0,1-1,-1 0,0 1,0-1,-1 0,1 0,-1 1,0-1,0 0,0 0,0 1,-1-1,-1-6,2 9,0-1,-1 1,0 0,1-1,-1 1,0 0,0 0,0-1,0 1,0 0,0 0,0 0,0 0,0 0,0 0,0 1,-1-1,1 0,0 1,-1-1,1 1,0-1,-1 1,-1-1,0 1,-1 0,1 0,0 0,-1 1,1-1,0 1,0 0,0 0,-1 0,-3 2,-2 2,0 0,0 0,1 1,0 0,0 0,-11 12,12-8,0 0,1 0,0 0,1 1,0 0,0 0,1 0,1 0,0 1,0 0,1-1,1 1,-1 13,2-21,0 0,0 0,0 0,0 0,1 0,-1 0,1-1,0 1,0 0,1 0,-1-1,1 1,0-1,-1 1,2-1,-1 0,0 1,1-1,-1 0,1-1,0 1,0 0,0-1,0 0,0 0,1 0,-1 0,1 0,0 0,-1-1,1 0,0 0,0 0,-1 0,1-1,0 1,0-1,0 0,0 0,0 0,0-1,4-1,1 1,-1 0,0-1,-1 0,1 0,0-1,-1 0,1 0,-1-1,0 0,0-1,0 1,-1-1,0 0,12-12,-2-4,0 0,-1 0,15-31,-14 25,26-36,-41 62,-1 0,1-1,0 1,0 0,0 0,1 0,-1 0,0 0,0 0,0 1,1-1,-1 0,0 0,1 1,-1-1,1 1,-1 0,0-1,1 1,-1 0,1 0,-1 0,1 0,-1 0,1 0,2 0,-1 2,0-1,-1 0,1 1,0 0,0 0,-1 0,1 0,-1 0,1 0,-1 0,4 6,5 8,0 1,-1 0,9 23,-15-33,-2-2,0 0,1 0,-2 1,1-1,-1 0,1 1,-1-1,-1 1,1-1,-1 1,0-1,0 1,-1-1,0 1,0-1,-3 11,2-13,0 1,0-1,0 1,0-1,-1 0,0 0,1 0,-1 0,0 0,-1-1,1 1,0-1,-1 0,1 0,-1 0,0-1,1 1,-1-1,0 0,0 0,0 0,0 0,-7 0,5-1,1 1,-1-1,0 0,1-1,-1 0,0 1,1-2,-1 1,1-1,-9-3,-12-10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07.6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138 6,'-4'0,"-6"-4,-2 2,11 15,13 19,19 24,11 21,0 1,-12 1,-12-5,-21 2,-19-3,-14-5,-15-10,-10-10,0-18,10-14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4.2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354 72,'-1'-2,"1"0,-1-1,0 1,1 0,-1 0,0 0,0-1,-1 1,1 0,0 0,-1 0,1 1,-1-1,0 0,0 1,1-1,-1 1,0-1,0 1,0 0,-1 0,1 0,-4-2,-53-16,44 16,-1 1,0 0,0 1,1 1,-1 0,-24 4,33-3,0 0,0 0,1 1,-1 0,1 0,0 1,-1 0,1 0,0 0,1 1,-1 0,0 0,1 0,0 1,0 0,1 0,-7 8,9-10,1-1,0 1,0 0,0-1,0 1,0 0,1-1,-1 1,1 0,-1 0,1-1,0 1,0 0,1 0,-1 0,1-1,-1 1,1 0,0 0,0-1,0 1,0-1,0 1,1-1,-1 1,1-1,2 3,6 6,0 0,1-1,0 0,13 9,-14-11,22 16,-3-3,-1 1,-2 1,35 38,-56-55,0-1,-1 1,1 0,-1 0,-1 0,1 0,-1 1,0 0,0-1,-1 1,0 0,0 0,-1 0,0 1,0-1,-1 0,0 0,0 1,0-1,-1 0,0 0,-4 13,4-16,-1-1,1 0,-1 1,1-1,-1 0,0 1,0-1,-1 0,1-1,0 1,-1 0,0-1,0 1,0-1,0 0,0 0,0 0,0 0,-1-1,-4 2,3-1,-1-2,0 1,1 0,-1-1,0 0,1 0,-1-1,0 0,1 0,-1 0,1-1,-7-2,0 0,1-1,0-1,1 1,-1-2,1 0,0 0,1 0,0-1,0-1,0 0,-13-18,5-5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5.1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0 309,'2'11,"0"-1,1 1,0-1,1 0,0 0,8 15,41 66,-52-89,1 1,-1-1,1 0,0 0,-1 0,1 0,0 0,0 0,1 0,-1 0,0-1,0 0,1 1,-1-1,1 0,-1 0,1 0,0 0,-1-1,1 1,0-1,3 1,-3-2,0 0,-1 0,1 0,-1 0,1 0,-1 0,1-1,-1 0,0 1,0-1,0 0,0 0,0 0,0 0,-1 0,1-1,-1 1,1 0,-1-1,0 1,0-1,1-3,4-10,-1 0,-1-1,3-26,28 123,-32-73,0-1,1 0,0-1,0 1,0-1,0 0,1 0,0 0,0 0,0-1,1 0,7 5,-10-8,-1 0,1 0,-1 0,1 0,0 0,-1-1,1 0,0 1,-1-1,1 0,0 0,-1 0,1-1,0 1,-1-1,1 1,0-1,-1 0,1 0,-1 0,1 0,-1-1,0 1,1-1,-1 1,0-1,0 0,0 0,0 0,-1 0,1 0,0 0,-1 0,2-3,5-8,-2 0,1-1,-1 0,-1 0,-1 0,0-1,-1 1,0-1,-1 0,0-20,-1-17,-9-84,6 115,1 7,0 0,0 1,-2-1,0 1,0-1,-1 1,-7-15,11 28,0 0,0 0,0 0,0 1,0-1,0 0,0 0,0 1,0-1,0 0,0 0,0 0,0 1,0-1,0 0,0 0,0 0,0 1,-1-1,1 0,0 0,0 0,0 0,0 1,0-1,-1 0,1 0,0 0,0 0,0 0,0 1,-1-1,1 0,0 0,0 0,-1 0,1 0,0 0,0 0,0 0,-1 0,1 0,0 0,0 0,0 0,-1 0,1 0,0 0,0 0,-1 0,1 0,0 0,0 0,0-1,-1 1,1 0,0 0,0 0,0 0,0 0,-1-1,1 1,0 0,0 0,0 0,-5 27,1 1,2 0,0 1,2-1,6 44,-2-13,34 467,-38-518,2 14,-4-26,-3-34,1-2,2 0,2 0,7-56,-5 76,2 0,0 0,1 0,1 1,1 0,1 0,0 0,18-27,-24 42,1 1,-1 0,1 0,0 0,-1 1,1-1,1 1,-1-1,0 1,1 0,-1 0,1 0,-1 1,1-1,0 1,0 0,4-1,-6 2,0 0,1 0,-1 0,0 0,0 1,1-1,-1 1,0-1,0 1,0 0,0-1,0 1,0 1,0-1,0 0,0 0,0 1,-1-1,1 1,0-1,-1 1,1 0,-1-1,0 1,1 0,-1 0,0 0,0 0,-1 0,2 4,0 2,0 0,-1 0,0 1,0-1,-1 1,0-1,-1 1,1-1,-2 0,1 1,-1-1,-1 0,1 0,-1 0,-7 13,8-17,0 0,0 0,0 0,-1 0,1 0,-1-1,0 1,0-1,0 1,0-1,-1 0,1-1,-1 1,0-1,1 1,-1-1,-1 0,1-1,0 1,0-1,-1 1,1-1,0-1,-1 1,1 0,-1-1,1 0,-1 0,1-1,-8-1,-19-10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5.6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0,'37'411,"0"-44,-38-310,1-56,0 0,-1 0,1 0,0 1,0-1,0 0,-1 0,1 1,-1-1,1 0,-1 0,1 0,-1 0,0 0,1 0,-2 1,1-2,1 1,0-1,-1 0,1 0,-1 0,1 0,-1 0,1 0,0 0,-1 0,1-1,-1 1,1 0,0 0,-1 0,1 0,-1 0,1-1,0 1,-1 0,1 0,0-1,-1 1,1 0,0-1,-1 1,1 0,0-1,-1 0,-18-36,11 2,0 0,3 0,1 0,1-1,2 1,2-1,1 1,2-1,8-35,-8 58,0 0,1 1,0 0,1 0,13-21,-16 29,0 1,-1 0,2-1,-1 1,0 0,0 0,1 0,0 1,5-4,-7 6,0-1,-1 0,1 0,0 1,0 0,0-1,1 1,-1 0,0 0,0 0,0 0,0 0,0 0,0 1,0-1,0 1,0-1,0 1,0 0,3 2,-1 0,0 0,0 1,-1-1,1 1,-1 0,0 0,0 0,0 1,0-1,-1 1,0-1,0 1,0 0,0 0,-1 0,0 0,0 0,0 0,0 8,0 1,-1 1,0-1,-1 0,-1 0,0-1,-4 18,2-20,0 0,0 0,-1-1,0 0,-1 0,-9 12,13-19,0 0,0-1,0 0,0 1,0-1,0 0,0 0,-1 0,1 0,-1-1,1 1,-1-1,0 1,1-1,-1 0,0 0,0 0,0-1,0 1,0-1,0 1,0-1,0 0,0 0,0 0,0-1,-6-1,-20-14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6.0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71,'0'0,"0"-1,0 1,-1 0,1-1,0 1,0 0,0-1,1 1,-1 0,0-1,0 1,0 0,0-1,0 1,0 0,0 0,0-1,1 1,-1 0,0-1,0 1,0 0,1 0,-1 0,0-1,0 1,1 0,-1 0,0 0,0-1,1 1,-1 0,0 0,0 0,1 0,0 0,-1 0,1 0,-1 0,1 0,-1 1,1-1,-1 0,1 1,-1-1,1 0,-1 1,0-1,1 1,-1-1,0 1,1-1,-1 1,0-1,0 1,1-1,-1 1,0-1,0 1,0-1,1 2,2 18,0-1,-1 38,-1-33,0 0,7 38,-6-56,-1-1,1 1,0-1,0 0,0 1,1-1,-1 0,1 0,1 0,-1-1,1 1,0-1,0 0,0 0,8 6,-10-9,1 1,-1-1,1 0,0 0,-1 0,1 0,0 0,0-1,0 1,0-1,0 0,-1 0,1 0,0 0,0 0,0-1,0 0,0 1,-1-1,1 0,0 0,-1 0,1-1,0 1,-1 0,0-1,1 0,-1 0,0 0,0 0,3-2,3-5,-1 1,0-1,0 0,-1 0,0-1,9-18,-10 13,0 0,0 1,-1-2,-1 1,-1 0,2-27,-4 35,0 0,0 0,0 1,-1-1,0 0,0 1,-1-1,0 1,0-1,-1 1,1 0,-1 0,-1 0,1 0,-1 0,0 1,-9-10,12 14,0 0,0 0,-1 0,1 0,0 0,0 0,-1 1,1-1,-1 0,1 1,0-1,-1 1,1 0,-1-1,1 1,-1 0,1 0,-1 0,1 0,-1 0,1 0,-1 0,1 1,-1-1,1 1,-1-1,1 1,-1-1,1 1,0 0,-1-1,-1 3,-16 16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6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50,'0'-1,"0"0,-1 0,1 1,0-1,0 0,0 0,-1 1,1-1,0 0,-1 1,1-1,0 1,-1-1,1 0,-1 1,1-1,-1 1,1-1,-1 1,0 0,1-1,-1 1,1-1,-1 1,0 0,0 0,1-1,-1 1,0 0,1 0,-1 0,0 0,0 0,1 0,-1 0,0 0,0 0,1 0,-1 0,0 0,1 0,-2 1,-1 0,0-1,0 1,0 0,0 0,0 0,0 0,0 1,-5 3,6-3,0-1,0 1,1 0,-1 0,0 0,1 0,-1 1,1-1,0 0,0 1,0-1,0 1,0-1,1 1,-1-1,1 1,-1-1,1 1,0 0,0-1,0 1,0 0,1-1,-1 1,1-1,-1 1,1-1,0 1,0-1,0 1,1-1,1 4,6 6,-1 1,2-1,0-1,17 16,-15-15,-4-4,0 1,0 0,-1 0,0 1,-1 0,0 0,-1 0,0 1,7 18,-11-25,-1 0,1 0,0 0,-1 0,0 0,0 0,0-1,0 1,-1 0,0 0,1 0,-1 0,-1 0,1-1,-1 1,1 0,-1-1,0 1,0-1,0 0,-1 0,1 0,-1 0,0 0,0 0,0-1,0 1,0-1,-1 0,1 0,0 0,-5 1,6-2,1 0,-1 0,0 0,0 0,0 0,0 0,0-1,0 1,0-1,0 1,0-1,0 0,0 0,0 0,0 0,0 0,-4-1,5 0,0 1,0-1,1 0,-1 1,0-1,1 0,-1 0,0 1,1-1,-1 0,1 0,0 0,-1 0,1 0,0 0,-1 0,1 0,0 0,0 0,0 0,0 0,0 0,0 0,0 0,0-1,1-5,1 0,0 1,0-1,0 1,0-1,1 1,0 0,1 0,5-8,17-16,1 1,53-43,-55 52,-1-1,-1 0,-1-2,-1-1,21-31,-25 24,-17 30,1 0,0 0,-1 0,1 1,-1-1,0 0,1 0,-1 0,0 0,1 0,-1 0,0 0,0 0,0 0,0 0,0 0,0 0,0 0,0 0,0 0,-1 0,1 1,0-1,-1 0,1 0,0 0,-2-1,1 2,0 0,0 0,0 0,0 0,0 0,0 0,0 1,0-1,0 0,0 1,0-1,0 1,0-1,0 1,1-1,-1 1,0 0,0-1,0 1,1 0,-1 0,0-1,1 1,-1 0,1 0,-1 0,0 2,-17 30,13-20,0 0,1 0,1 0,0 0,1 1,1-1,0 1,0-1,2 1,-1-1,2 1,0-1,7 26,-7-31,0-1,1 0,0-1,0 1,1 0,0-1,0 0,0 0,1 0,0 0,0-1,0 0,1 0,0 0,0-1,0 0,0 0,1 0,-1-1,1 0,0 0,0-1,0 0,0 0,1-1,13 2,32-3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7.1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0 643,'0'0,"0"1,0-1,0 0,0 1,0-1,0 0,0 1,0-1,1 0,-1 1,0-1,0 0,0 1,0-1,0 0,0 1,1-1,-1 0,0 0,0 1,1-1,-1 0,0 0,0 1,1-1,-1 0,0 0,1 0,-1 0,0 1,0-1,1 0,-1 0,0 0,1 0,-1 0,0 0,1 0,-1 0,1 0,-1 0,0 0,1 0,-1 0,0 0,1 0,-1 0,0 0,1 0,-1-1,0 1,0 0,1 0,-1 0,0-1,1 1,-1 0,0 0,0-1,0 1,1 0,-1 0,0-1,0 1,0 0,1-1,19-19,-9 3,-1-1,-1 0,0 0,-1 0,-1-1,-1-1,-1 1,5-29,-5 8,-1-1,-2 1,-4-53,2 90,-11-110,9 101,0 0,0 1,-2-1,1 1,-1 0,-12-22,16 34,0-1,1 0,-1 0,0 1,0-1,0 0,0 0,0 1,0-1,-1 0,1 0,0 1,0-1,0 0,0 0,0 1,0-1,0 0,0 0,-1 0,1 1,0-1,0 0,0 0,0 0,-1 0,1 1,0-1,0 0,0 0,-1 0,1 0,0 0,0 0,-1 1,1-1,0 0,0 0,-1 0,1 0,0 0,0 0,-1 0,1 0,0 0,0 0,-1 0,1-1,0 1,0 0,-1 0,1 0,0 0,0 0,0 0,-1 0,1-1,0 1,0 0,0 0,-1 0,1 0,0-1,0 1,0 0,0-1,-3 25,5 57,4 0,20 100,-8-66,4 20,-14-84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8.4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0 388,'11'0,"1"-2,-1 0,0 0,-1-1,1 0,0 0,-1-2,0 1,0-1,0-1,0 1,-1-2,13-11,-12 10,-1 0,0-1,0-1,-1 0,0 0,-1 0,0-1,0 0,-1 0,-1-1,6-19,-8 21,-1-1,0 1,-1-1,0 1,-1-1,0 0,-1 1,0-1,-1 0,0 1,0-1,-1 1,-1 0,-7-15,11 24,0 1,0-1,0 1,0 0,0-1,0 1,0-1,-1 1,1 0,0-1,0 1,0 0,-1-1,1 1,0 0,0-1,-1 1,1 0,0-1,-1 1,1 0,0 0,-1-1,1 1,-1 0,1 0,0 0,-1 0,1 0,-1-1,1 1,0 0,-1 0,1 0,-1 0,1 0,-1 0,1 0,0 1,-1-1,1 0,-1 0,1 0,0 0,-2 1,-8 23,2 36,5 60,25 224,-22-344,0 0,0 0,0 0,0 0,0 0,0 0,0 0,0 0,1 0,-1 0,0 0,0 0,0 0,0 0,0-1,0 1,0 0,0 0,0 0,0 0,0 0,0 0,1 1,-1-1,0 0,0 0,0 0,0 0,0 0,0 0,0 0,0 0,0 0,0 0,0 0,0 0,0 0,0 0,1 0,-1 0,0 0,0 0,0 0,0 0,0 0,0 1,0-1,0 0,0 0,0 0,0 0,0 0,0 0,0 0,6-14,12-42,13-38,-27 85,1 0,0 1,0-1,1 1,0 0,7-8,-11 15,-1-1,1 1,-1-1,1 1,-1-1,1 1,0 0,-1 0,1 0,0 0,0 0,0 0,0 1,0-1,0 0,0 1,0 0,0-1,0 1,0 0,0 0,0 0,0 0,1 1,-1-1,0 1,0-1,0 1,0-1,-1 1,1 0,0 0,0 0,0 0,2 3,3 3,-1 0,0 1,-1 0,0 1,0-1,0 1,-1 0,-1 0,1 0,-1 1,-1-1,2 14,-2-12,0-1,1 1,1-1,-1 1,1-1,1 0,0-1,1 1,7 10,-12-19,0 1,0-1,1 0,-1 0,0 0,0 0,0-1,1 1,-1 0,0 0,1-1,-1 1,0-1,1 1,-1-1,1 0,-1 0,1 1,-1-1,1 0,-1 0,1 0,-1-1,1 1,1-1,0 0,1 0,-1-1,0 0,0 0,0 0,0 0,0 0,-1 0,1-1,3-4,3-5,0 0,-1-1,0 0,6-15,-5 8,-1 0,7-31,-13 43,0 0,-1 0,0 0,0 0,-1 0,0 0,-1 0,1 0,-4-13,4 21,0 0,0 0,0-1,0 1,0 0,0-1,0 1,0 0,-1 0,1-1,0 1,0 0,0-1,0 1,0 0,-1 0,1 0,0-1,0 1,0 0,-1 0,1 0,0-1,0 1,-1 0,1 0,0 0,-1 0,1 0,0 0,0-1,-1 1,1 0,0 0,-1 0,1 0,0 0,-1 0,1 0,0 0,0 1,-1-1,-11 12,-6 22,13-18,0 0,1 1,1 0,-2 33,4-43,1 0,0 0,0 1,0-1,1 0,1 0,-1 0,1 0,0 0,1 0,-1-1,1 1,1-1,5 9,-6-12,0 0,1-1,-1 1,1-1,0 1,-1-1,1-1,0 1,0 0,0-1,1 0,-1 0,0 0,0 0,1-1,-1 0,0 0,1 0,-1 0,0-1,0 1,1-1,-1 0,0-1,0 1,6-4,3 0,-1 0,0-1,0-1,0 0,-1-1,0 0,13-14,-11 9,-1 0,-1-1,12-18,-20 27,0 0,0 1,-1-1,0 0,1-1,-2 1,1 0,-1 0,1-1,-2 1,1-1,-1 1,1-1,-2-8,1 13,0 0,0 1,0-1,0 0,0 0,0 0,0 1,0-1,-1 0,1 0,0 0,-1 1,1-1,0 0,-1 1,1-1,-1 0,1 1,-1-1,1 0,-1 1,0-1,1 1,-1-1,0 1,1-1,-1 1,0 0,0-1,1 1,-1 0,0 0,0-1,0 1,1 0,-1 0,0 0,0 0,0 0,1 0,-1 0,0 0,0 1,0-1,1 0,-1 0,0 1,0-1,1 0,-1 1,0-1,1 1,-1-1,0 1,1-1,-1 1,0-1,1 1,-1 1,0-1,0 0,0 0,0 0,1 0,-1 0,0 0,1 0,-1 1,1-1,-1 0,1 0,0 1,0-1,-1 0,1 0,0 1,0-1,0 0,0 1,1-1,-1 0,0 1,0-1,1 0,-1 0,1 1,-1-1,1 0,0 0,-1 0,1 0,0 0,0 0,0 0,-1 0,1 0,0 0,0 0,1-1,-1 1,0 0,1 0,1 0,0 1,0-1,0 0,0 0,0 0,1-1,-1 1,0-1,0 0,0 0,0 0,1 0,-1 0,0-1,5-1,44-18,-52 20,0 0,-1 0,1 0,0 0,0 0,0 0,0 0,0 1,-1-1,1 0,0 0,0 0,0 0,0 0,0 1,0-1,0 0,0 0,0 0,0 1,0-1,0 0,0 0,0 0,0 0,0 1,0-1,0 0,0 0,0 0,0 1,0-1,0 0,0 0,0 0,0 0,0 1,0-1,0 0,1 0,-1 0,0 0,0 0,0 1,0-1,0 0,1 0,-1 0,0 0,0 0,0 0,0 0,1 0,-1 0,0 0,0 0,0 0,0 0,1 1,-1-1,0 0,0-1,0 1,1 0,-1 0,0 0,-10 23,5-13,0 3,1 0,0 0,0 0,1 1,1 0,1-1,-1 19,2-28,0 1,1-1,-1 0,1 1,0-1,0 0,1 0,-1 0,1 0,0 0,0 0,3 4,-3-6,0 0,0 0,0 0,0 0,1-1,-1 1,0-1,1 1,0-1,-1 0,1 0,0 0,-1 0,1 0,0-1,0 1,0-1,0 0,0 0,3 0,2-1,1 0,0-1,-1 0,1-1,-1 0,0 0,0-1,0 0,0 0,-1-1,0 0,0 0,0-1,0 1,-1-2,0 1,0-1,8-13,-7 11,0-2,0 1,-1-1,-1 0,0 0,-1-1,0 1,0-1,-1 0,-1 0,0 0,0-24,-2 34,0 0,0 0,0-1,-1 1,1 0,-1 0,1 0,-1 0,0 0,1 0,-1 1,0-1,0 0,-1 0,-1-2,2 3,0 1,1-1,-1 1,0-1,0 1,0-1,0 1,0-1,0 1,0 0,0 0,0 0,0-1,0 1,-1 0,1 0,0 0,0 1,0-1,0 0,-2 1,0 0,-1 1,0 0,1 0,0 0,-1 0,1 0,0 1,0 0,0-1,0 1,1 0,-1 0,1 1,-4 5,0 5,0 1,1 0,0 0,1 1,1-1,0 1,1 0,1 0,1 0,1 22,0-32,0 0,0 1,0-1,1 0,0 0,0 0,0-1,1 1,0 0,0-1,0 0,8 10,-7-12,-1 0,1 0,0-1,0 1,0-1,0 0,0 0,0 0,0-1,1 0,-1 1,1-1,-1-1,1 1,-1-1,1 0,-1 0,1 0,8-2,28-9,-3-6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2.4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79 99,'0'1,"-1"1,1-1,0 1,0-1,0 1,0 0,0-1,1 1,-1-1,0 1,1-1,-1 0,1 1,-1-1,1 1,0-1,0 0,-1 1,1-1,0 0,0 0,0 0,0 0,1 0,-1 0,0 0,0 0,1 0,-1 0,0-1,1 1,-1-1,1 1,-1-1,1 1,-1-1,1 0,-1 0,1 0,-1 1,1-2,-1 1,1 0,-1 0,1 0,1-1,2 0,0-1,0 0,0 0,0 0,0 0,-1-1,1 1,-1-1,1 0,-1-1,0 1,4-6,-6 7,0 0,0-1,0 1,0-1,0 0,-1 1,1-1,-1 0,0 0,0 0,0 0,0 0,0 0,-1 0,0 0,1-1,-1 1,0 0,0 0,-1 0,1 0,-2-4,1 5,0 0,-1 0,1-1,-1 1,0 0,0 1,1-1,-1 0,0 1,-1-1,1 1,0-1,0 1,-1 0,1 0,-1 0,1 0,-1 0,1 1,-1-1,1 1,-1 0,1 0,-1 0,0 0,1 0,-4 1,0-1,-1 1,1 0,0 1,-1-1,1 1,0 0,0 1,0 0,0 0,1 0,-1 0,1 1,0 0,0 0,0 0,0 1,1 0,0 0,0 0,0 0,0 1,1-1,-3 8,3-7,1 0,-1 0,2-1,-1 1,1 0,-1 0,2 1,-1-1,1 0,0 0,0 0,1 0,-1 1,1-1,1 0,-1 0,1 0,0-1,1 1,-1 0,1-1,0 0,0 1,7 7,-3-6,-1-1,1 0,1 0,-1 0,1-1,0 0,0-1,0 0,1 0,-1-1,1 0,0 0,0-1,0 0,1-1,-1 0,0 0,0-1,1 0,-1 0,0-1,0-1,1 0,-1 0,0 0,-1-1,1-1,0 0,10-6,1-2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2.398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12 90,'0'0,"-1"1,1-1,-1 0,1 0,-1 0,1 0,0 0,-1-1,1 1,-1 0,1 0,-1 0,1 0,0 0,-1-1,1 1,0 0,-1 0,1-1,0 1,-1 0,1 0,0-1,-1 1,1 0,0-1,0 1,-1 0,1-1,0 1,0-1,0 1,0 0,-1-1,1 1,0-1,5-19,19-14,-22 32,1-1,0 1,0 0,-1 0,1 0,1 0,-1 1,0-1,0 1,1 0,-1 0,0 0,1 0,-1 1,1-1,-1 1,1 0,-1 0,1 0,-1 0,1 1,-1 0,1-1,-1 1,1 0,-1 1,0-1,0 1,0-1,6 5,-4-2,0 0,0 0,0 1,-1-1,1 1,-1 0,0 1,-1-1,1 1,-1 0,0-1,-1 2,1-1,-1 0,2 11,-3-9,0 1,-1 0,0 0,0 0,-1 0,0 0,-1-1,0 1,0 0,-1-1,0 1,0-1,-1 0,0 0,-1 0,1-1,-2 0,1 0,-1 0,0 0,0-1,-10 7,6-9,11-14,12-16,13-11,56-64,-52 65,45-63,-132 186,51-74,1-1,0 2,1-1,1 0,0 1,1 0,0 0,1 17,0-26,1 1,0-1,0 0,1 1,0-1,-1 0,2 0,-1 0,1 0,-1 0,2 0,-1 0,0 0,1-1,0 1,0-1,0 0,1 1,-1-2,1 1,0 0,0-1,0 0,5 3,-6-4,-1-2,1 1,-1 0,1 0,0-1,-1 0,1 1,0-1,-1 0,1 0,0 0,-1-1,1 1,-1-1,1 1,0-1,-1 0,1 0,-1 0,0 0,1-1,3-2,8-8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8.9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306 88,'-2'-5,"-1"1,1 0,0 0,-1 0,0 0,0 0,0 0,-1 1,1 0,-1-1,-6-3,5 3,0 0,-1 0,1 0,-1 1,1 0,-1 0,0 1,0 0,-1 0,1 0,0 0,-1 1,1 0,-1 1,1 0,-1 0,1 0,-1 0,1 1,0 0,-13 4,12-2,0 0,0 1,0 0,0 0,1 0,-1 1,1 0,1 0,-1 1,1 0,0 0,0 0,0 0,1 1,0-1,0 1,1 1,-4 8,4-7,1 0,0 0,0 1,1-1,0 0,1 0,0 0,0 1,1-1,2 11,-2-18,-1 1,1-1,-1 1,1-1,0 1,0-1,0 0,0 1,0-1,1 0,-1 0,1 0,-1 0,1 0,0 0,0-1,0 1,0 0,0-1,0 1,0-1,0 0,1 0,-1 0,0 0,1 0,-1 0,1-1,-1 1,1-1,-1 0,1 0,-1 0,1 0,0 0,-1 0,1-1,-1 1,1-1,-1 0,5-1,0-1,0 0,0-1,0 0,0 0,0 0,-1-1,0 0,0 0,0-1,0 1,-1-1,0-1,5-8,6-11,-2 0,14-33,-16 31,-12 28,0 0,0-1,0 1,0 0,0 0,0-1,0 1,0 0,0 0,1 0,-1-1,0 1,0 0,0 0,0-1,0 1,0 0,0 0,1 0,-1-1,0 1,0 0,0 0,0 0,1 0,-1 0,0-1,0 1,0 0,1 0,-1 0,0 0,0 0,0 0,1 0,-1 0,0 0,0 0,1 0,-1 0,0 0,0 0,1 0,-1 0,0 0,0 0,1 0,3 15,-1 41,-3-32,12 50,-3-43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19.5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10 180,'0'0,"-1"-1,0 1,1 0,-1-1,0 0,1 1,-1-1,1 1,-1-1,1 0,-1 1,1-1,0 0,-1 0,1 1,0-1,-1 0,1 0,0 0,0 1,0-1,0 0,0 0,0 0,0 0,0 1,0-1,0 0,0 0,0 0,1 1,-1-1,0 0,1 0,-1 1,0-1,1 0,-1 0,1 1,-1-1,1 1,-1-1,1 0,0 1,-1-1,2 0,1 0,0-1,0 1,0 0,0 0,0 0,0 0,0 1,0-1,0 1,0 0,0-1,4 2,2 0,1 1,-1 1,0 0,1 0,-1 0,0 1,-1 1,1 0,-1 0,0 0,14 13,-18-15,-1 0,1 1,-1-1,1 1,-1 0,0 0,0 0,-1 0,1 1,-1-1,0 1,0-1,-1 1,1 0,-1-1,0 1,0 0,-1 0,1 0,-1 0,0 0,0 0,-1 0,-1 8,1-11,1-1,0 1,-1-1,1 1,-1-1,1 0,-1 1,0-1,0 0,1 0,-1 1,0-1,0 0,0 0,0 0,0 0,-1 0,1 0,0-1,0 1,-1 0,1 0,0-1,-1 1,1-1,-3 1,4-1,-1 0,1 0,-1 0,1 0,-1-1,1 1,0 0,-1 0,1-1,-1 1,1 0,0 0,-1-1,1 1,0 0,-1-1,1 1,0 0,0-1,-1 1,1-1,0 1,0 0,0-1,0 1,-1-1,1 1,0-1,4-25,4 11,0 0,1 0,0 1,1 1,1 0,0 0,1 1,25-21,-22 21,-1 0,-1-2,0 1,-1-2,0 0,13-23,-24 37,0-1,0 0,0 0,-1 0,1 0,-1 0,1 0,-1 0,1 0,-1 0,0 0,0 0,0-3,-1 5,1-1,0 0,0 0,-1 1,1-1,0 0,-1 1,1-1,-1 0,1 1,-1-1,1 0,-1 1,1-1,-1 1,0-1,1 1,-1 0,0-1,1 1,-1-1,0 1,-1 0,-1-1,0 1,0-1,0 1,0 0,0 1,0-1,-1 0,1 1,0-1,0 1,0 0,0 0,0 1,0-1,-2 2,-4 3,0 0,1 0,0 1,0 0,1 1,0 0,0 0,1 0,-1 1,2 0,0 0,0 0,0 1,1 0,1 0,0 0,-3 17,4-20,1 1,0-1,0 1,1-1,0 1,0-1,1 1,0-1,0 1,1-1,0 0,0 0,0 1,1-1,0-1,1 1,0 0,0-1,0 0,1 0,-1 0,2-1,-1 1,0-1,9 6,-2-4,0 0,0-1,1-1,0 0,0 0,26 5,-30-9,-1 1,0-1,0-1,0 0,0 0,1 0,-1-1,0 0,0-1,0 0,0 0,15-7,1-7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1.4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6 578,'-1'0,"1"0,0 0,-1 0,1 0,0 0,0-1,-1 1,1 0,0 0,0-1,0 1,-1 0,1 0,0-1,0 1,0 0,0 0,-1-1,1 1,0 0,0-1,0 1,0 0,0 0,0-1,0 1,0 0,0-1,0 1,0 0,0-1,0 1,0 0,0-1,0 1,0 0,1 0,-1-1,0 1,0 0,0-1,0 1,1 0,-1 0,0 0,1-1,9-19,-8 16,7-11,12-19,-2-1,-2 0,-1-2,-1 0,-2 0,10-50,-18 59,-2 0,0 0,-2 0,-4-46,3 72,0 0,0-1,-1 1,1 0,-1-1,0 1,0 0,1 0,-1 0,-1 0,1-1,0 2,0-1,-1 0,-3-3,5 5,0-1,-1 1,1 0,-1 0,1 0,0 0,-1 0,1 0,-1 0,1-1,-1 2,1-1,-1 0,1 0,0 0,-1 0,1 0,-1 0,1 0,-1 0,1 1,0-1,-1 0,1 0,0 0,-1 1,1-1,0 0,-1 1,-12 22,7-2,1 0,1 0,0 0,2 0,1 40,14 111,-10-139,3 0,9 34,-12-56,0-1,1 1,1-1,-1 0,1 0,1-1,0 0,0 0,1 0,8 8,-14-16,1 0,-1 1,1-1,-1 0,1 1,0-1,-1 0,1 0,0-1,0 1,0 0,0 0,-1-1,1 0,0 1,0-1,0 0,0 0,0 0,0 0,0 0,0 0,0 0,0-1,0 1,0-1,0 0,0 1,2-2,0-1,0 0,0 0,0 0,0-1,-1 0,1 1,-1-1,0 0,0-1,2-4,5-10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2.2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69 443,'35'-99,"-29"80,-1 0,0-1,-2 0,0 0,-1-1,-1 1,-1 0,-1-1,0 1,-2 0,-1 0,0 0,-12-32,16 50,-1 0,0 0,1 1,-1-1,0 0,0 0,0 1,0-1,0 1,0-1,0 1,-1 0,1-1,-1 1,1 0,-1 0,1 0,-1 0,0 0,1 0,-3 0,2 1,1 0,0 0,-1 1,1-1,0 0,-1 1,1 0,0-1,0 1,0 0,-1-1,1 1,0 0,0 0,0 0,0 0,0 0,0 0,1 0,-1 0,-1 3,-3 6,-1 0,2 0,0 1,0 0,1 0,-3 12,-1 47,2 0,3 0,4 0,2 0,26 130,-5-344,-21 129,0 0,1 1,0 0,1-1,12-19,-17 32,0-1,1 1,0 0,-1 0,1 0,0 0,0 0,0 0,1 1,-1-1,0 1,0-1,1 1,-1 0,1 0,3-1,-3 2,-1 0,1 0,-1 0,1 1,-1-1,0 1,1 0,-1-1,1 1,-1 0,0 0,0 1,1-1,-1 0,0 1,0-1,0 1,-1 0,1 0,0-1,2 4,4 7,1-1,-2 1,13 24,-16-26,1-1,0 1,1-1,1 0,-1 0,1 0,12 10,-19-18,1-1,-1 0,1 1,-1-1,1 1,-1-1,1 0,-1 1,1-1,0 0,-1 0,1 1,0-1,-1 0,1 0,0 0,-1 0,1 0,0 0,-1 0,1 0,0 0,-1 0,1 0,0-1,-1 1,1 0,-1 0,1-1,0 1,-1 0,2-2,12-22,-1-33,-4-100,-9 157,0 0,0 0,0 0,0 0,0 0,1 1,-1-1,0 0,0 0,0 0,0 0,0 0,0 0,0 0,0 0,0 0,0 0,0 0,0 0,0 1,0-1,0 0,1 0,-1 0,0 0,0 0,0 0,0 0,0 0,0 0,0 0,0 0,0 0,0 0,1 0,-1 0,0 0,0 0,0 0,0 0,0 0,0 0,0 0,0 0,0 0,0 0,1 0,-1-1,0 1,0 0,0 0,0 0,0 0,0 0,0 0,7 16,6 22,13 70,-15-58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2.6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27,'0'-4,"0"-7,0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3.3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212 6,'1'8,"1"-1,-1 0,1 1,0-1,4 7,4 18,45 312,-37-207,-16-124,-4-32,-8-37,7 47,0 1,-1 0,0 0,0 0,-1 0,0 1,0 0,-1 0,0 0,0 1,-1 0,0 0,0 0,0 1,0 0,-1 1,-8-5,11 7,-1 0,1 0,-1 1,1 0,-1 0,1 0,-1 0,0 1,1 0,-1 0,0 0,1 1,-1 0,1 0,-1 1,1-1,-1 1,1 0,0 0,0 1,0 0,0 0,0 0,1 0,0 1,-1 0,1 0,-5 6,6-6,-1 0,1 0,0 0,1 0,-1 1,1 0,-1-1,1 1,1 0,-1 0,1 0,0 0,0 0,0 0,1 1,-1-1,2 8,-1-9,1 0,0 0,1-1,-1 1,0 0,1-1,0 1,0-1,0 0,0 1,1-1,-1 0,1 0,0 0,0-1,0 1,0-1,0 0,0 1,1-1,-1-1,1 1,-1 0,6 0,7 3,0-2,0 0,0 0,0-2,1 0,-1-1,1-1,-1 0,0-1,24-6,-9 0,0-1,0-1,-1-2,42-23,-53 24,1-1,-1-1,21-19,-34 27,1-1,-1 0,-1-1,1 1,-1-1,0 0,-1-1,0 1,0-1,0 0,3-13,-6 20,-1-1,1 0,-1 1,1-1,-1 0,1 0,-1 1,0-1,0 0,0 0,0 1,0-1,-1 0,1 0,0 1,-1-1,1 0,-1 1,0-1,0 0,1 1,-1-1,0 1,0-1,0 1,-1 0,1-1,0 1,0 0,-1 0,1 0,-1 0,1 0,-1 0,1 0,-1 0,0 1,1-1,-1 1,0-1,1 1,-1 0,0-1,0 1,1 0,-3 0,-3 1,0-1,0 1,1 0,-1 0,0 0,1 1,-1 0,1 1,0-1,0 1,-6 4,5-1,-1-1,2 2,-1-1,1 1,0 0,1 0,-1 1,1-1,1 1,0 1,0-1,0 0,1 1,-3 15,3-14,1 1,1-1,-1 1,2 0,0 0,0-1,1 1,0 0,1-1,0 1,1-1,4 13,-5-19,-1-1,0 0,1 0,0 0,0 0,0-1,0 1,0 0,0-1,1 1,-1-1,1 0,3 3,-4-4,0-1,0 1,0 0,0 0,0-1,0 1,0-1,0 0,0 0,0 0,0 0,0 0,0 0,1 0,-1-1,3 0,1-2,0 1,0-1,-1-1,0 1,1-1,-1 0,0 0,-1-1,1 1,-1-1,0 0,6-10,2-6,-1 0,-1 0,-1-1,-1 0,-1-1,-1 0,-1 0,-1 0,1-24,-2-14,-2 1,-8-78,6 118,1 16,0-1,0 1,-1-1,1 1,-1-1,0 1,0 0,0-1,-1 1,-3-6,2 50,47 322,-33-277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4.0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0 162,'1'1,"-1"0,0 0,1 0,-1 0,1 0,0 0,-1 0,1 0,0 0,0 0,-1 0,1 0,0-1,0 1,0 0,0-1,0 1,0 0,0-1,0 0,0 1,0-1,0 0,1 1,-1-1,0 0,0 0,0 0,0 0,0 0,1 0,-1 0,1-1,42-4,-37 1,1 0,-1 0,0-1,-1 0,1 0,-1 0,0-1,0 0,0 0,5-9,-9 13,0-1,0 1,0-1,0 0,0 1,-1-1,1 0,-1 0,0 0,0 0,0-1,0 1,-1 0,1 0,-1 0,0-1,0 1,0 0,0-1,-1 1,1 0,-1 0,0 0,0 0,0-1,0 1,0 0,-3-3,3 4,0 1,0-1,-1 1,1 0,0 0,0-1,-1 1,1 0,-1 0,1 0,-1 1,1-1,-1 0,0 0,0 1,1-1,-1 1,0 0,1-1,-1 1,0 0,0 0,0 0,-2 1,1-1,0 2,-1-1,1 0,0 1,-1 0,1-1,0 1,0 0,1 1,-1-1,-3 4,-3 4,1-1,1 1,-1 0,2 1,0 0,-6 12,8-11,1-1,0 1,0 0,2 0,-1 0,1 1,2 21,-1-30,0 0,0 1,1-1,-1 0,1 0,0 0,0 0,1 0,-1 0,1 0,0 0,0 0,0-1,0 1,1-1,-1 0,1 1,0-1,0-1,0 1,0 0,1-1,-1 1,1-1,0 0,3 2,-2-4,0 1,-1-1,1 0,0-1,-1 1,1-1,0 0,-1 0,1 0,-1-1,0 1,1-1,-1 0,0 0,0-1,0 1,0-1,-1 0,1 0,5-7,10-8,-2-1,21-28,22-48,-34 50,-25 43,-1 1,1-1,0 1,0 0,-1 0,1-1,0 1,0 0,0 0,0 0,1 0,-1 0,0 0,0 0,1 0,-1 1,0-1,1 0,-1 1,3-2,-3 3,0-1,0 0,0 1,0-1,0 1,0-1,0 1,-1 0,1-1,0 1,0 0,-1-1,1 1,0 0,-1 0,1 0,-1-1,1 1,-1 0,1 0,-1 0,1 2,2 7,0 1,0-1,-2 1,2 14,0 139,-1-184,1-1,1 1,13-40,-15 50,2 0,0 1,0-1,1 1,0 0,0 0,1 0,0 1,1 0,0 0,10-10,-15 17,1-1,-1 1,0 0,0-1,1 1,-1 0,0 0,1 0,-1 1,1-1,-1 1,1-1,-1 1,1 0,0 0,-1 0,1 0,-1 0,1 1,3 0,-2 1,-1 0,0 0,1 0,-1 0,0 0,0 0,0 1,0 0,-1-1,1 1,-1 0,3 5,4 7,-1 1,0 0,-1 1,7 26,-2-5,-1-5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4.8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0 645,'0'1,"0"0,1-1,-1 1,0 0,0-1,0 1,1 0,-1-1,0 1,0-1,1 1,-1-1,1 1,-1-1,0 1,1-1,-1 1,1-1,-1 1,1-1,0 0,-1 1,1-1,-1 0,1 1,-1-1,1 0,0 0,-1 0,1 0,0 0,-1 1,2-1,23-2,-15-2,0 0,0-1,0 0,-1 0,0-1,0-1,0 1,-1-1,0-1,0 0,-1 0,0 0,0-1,-1 0,0 0,-1 0,0-1,4-11,3-7,-2 0,0 0,-2-1,-1-1,4-42,-10 51,0 0,-1 0,-1 0,-2 0,-5-29,6 41,-1 0,1-1,-1 1,-1 0,0 1,0-1,0 1,-1 0,-1 0,1 0,-1 1,-1-1,-13-11,19 18,0 0,0 0,0 0,-1 0,1 0,0 1,-1-1,1 0,-1 1,1-1,0 1,-1-1,1 1,-1 0,0-1,1 1,-1 0,1 0,-1 0,1 0,-1 0,1 1,-1-1,1 0,-1 1,1-1,-1 1,1 0,0-1,-1 1,1 0,0 0,-1 0,1 0,0 0,0 0,0 0,0 0,0 0,0 1,-1 1,-2 5,0-1,1 1,0 0,0 0,1 1,-2 12,0 9,1 1,2-1,0 1,3-1,0 1,2-1,1 0,2 0,1 0,1-1,1 0,2-1,1 0,17 27,-25-47,0 0,1 0,1 0,-1-1,1 0,0 0,0-1,1 0,0 0,0 0,1-1,-1-1,1 1,0-1,19 5,-21-8,0 1,1-2,-1 1,1-1,-1 0,0 0,1-1,-1 0,1 0,-1-1,0 0,0 0,0-1,0 0,0 0,-1 0,1-1,-1 0,0 0,0-1,9-9,-7 5,-1 0,0 0,0-1,-1 1,0-2,-1 1,0-1,0 1,-2-1,1 0,-1-1,-1 1,0 0,0-1,-1-16,-1 26,0 0,0 0,0 0,-1 0,1 0,0 0,-1 0,0-1,1 1,-1 1,0-1,0 0,0 0,0 0,-3-3,3 5,0-1,1 0,-1 1,0-1,0 1,0-1,0 1,0 0,0 0,0-1,0 1,-1 0,1 0,0 0,0 0,0 0,0 0,0 0,0 0,0 1,0-1,-2 1,-1 1,-1 0,0 1,0-1,1 1,0 1,0-1,-1 0,2 1,-1 0,0 0,-3 6,-4 5,2 1,-1 1,-7 19,14-30,1 0,-1 1,1-1,1 1,-1-1,1 1,0-1,1 1,0 0,0-1,0 1,2 8,-2-14,0 0,0 0,1 0,-1 0,0 0,1 0,-1 0,1 0,-1 0,1 0,-1-1,1 1,-1 0,1 0,0-1,0 1,-1 0,1-1,0 1,0-1,0 1,0-1,-1 1,1-1,0 0,0 1,2-1,-1 0,0 0,0 0,0-1,0 1,0 0,0-1,0 0,0 1,-1-1,1 0,0 0,3-2,2-2,0-1,0 0,0 0,-1-1,8-9,20-45,-28 48,1 0,0 0,12-15,-19 27,1 1,-1 0,0-1,1 1,-1 0,1-1,-1 1,1 0,-1 0,1-1,-1 1,1 0,-1 0,1 0,-1 0,1 0,-1 0,1-1,-1 1,1 0,-1 0,1 1,-1-1,1 0,-1 0,1 0,-1 0,1 0,-1 1,1-1,-1 0,1 0,-1 1,1-1,-1 0,1 1,-1-1,0 0,1 1,-1-1,0 1,1-1,-1 0,0 1,0-1,1 1,-1-1,0 1,0-1,0 1,0-1,0 2,14 33,-12-29,1 2,1 1,0 0,0-1,1 0,0 0,0 0,9 9,14 9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5.2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0,'7'17,"0"-1,1 0,0-1,13 16,-17-23,5 5,0 0,1 0,0-1,1-1,1 1,16 12,-24-21,0 0,0-1,0 0,1 0,-1 0,0 0,1 0,-1-1,1 0,0 0,7 1,-9-2,0-1,0 1,0 0,0-1,-1 0,1 0,0 0,0 0,0 0,-1 0,1-1,0 0,-1 1,1-1,-1 0,0 0,0 0,0 0,4-5,-1-1,0 0,-1 0,0 0,0-1,0 1,-1-1,-1 0,0 0,0 0,0 0,-1 0,-1 0,1 0,-2 0,-1-15,2 24,0 0,0 0,0 0,0 0,0-1,0 1,0 0,0 0,0 0,0 0,0 0,0 0,-1-1,1 1,0 0,0 0,0 0,0 0,0 0,0 0,0 0,-1 0,1 0,0-1,0 1,0 0,0 0,0 0,-1 0,1 0,0 0,0 0,0 0,0 0,0 0,-1 0,1 0,0 0,0 0,0 0,0 0,0 0,-1 1,1-1,0 0,0 0,0 0,0 0,0 0,0 0,0 0,-1 0,1 0,0 0,0 1,0-1,0 0,0 0,0 0,0 0,0 0,0 1,0-1,0 0,0 0,0 0,0 0,-7 14,-11 39,-19 97,-10 35,41-165,-2 0,0-1,-1 0,-1-1,-1 0,-23 29,3-18,3-12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6.2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43 126,'0'0,"-1"0,1 0,0 0,-1 0,1 0,0 0,-1 0,1 0,0 0,-1 0,1 0,0 0,-1 0,1 0,0 0,-1 1,1-1,0 0,0 0,-1 0,1 1,0-1,0 0,-1 0,1 1,0-1,0 0,-1 1,1-1,0 0,0 0,0 1,0-1,0 0,0 1,-1-1,1 0,0 1,0-1,0 1,0-1,0 0,0 1,0-1,1 0,-1 1,0-1,0 0,0 1,0-1,0 1,1-1,-1 1,1 0,-1-1,1 1,-1-1,1 1,0 0,-1-1,1 1,0-1,-1 0,1 1,0-1,-1 1,1-1,0 0,0 0,0 0,-1 1,1-1,0 0,0 0,0 0,-1 0,1 0,0 0,0 0,1-1,4-1,-1 0,1-1,0 0,-1 0,0 0,0-1,0 0,0 1,0-2,-1 1,0-1,0 1,4-7,-6 9,-1 1,1-1,-1 0,1 0,-1-1,0 1,1 0,-1 0,-1 0,1-1,0 1,0-1,-1 1,1-1,-1 1,0-1,0 1,0 0,0-1,0 1,0-1,-1 1,1-1,-1 1,0-1,0 1,0 0,0 0,0-1,0 1,-1 0,1 0,-1 0,-2-3,2 4,1 0,-1 0,0 0,0 0,0 1,0-1,0 1,1-1,-1 1,0 0,0 0,0-1,0 1,0 1,0-1,0 0,0 0,0 1,0-1,0 1,0-1,0 1,1 0,-1 0,0 0,0 0,1 0,-1 0,1 1,-1-1,1 0,0 1,-1-1,1 1,-2 2,-4 5,1 0,-1 0,1 0,1 0,-6 15,6-11,1 0,1 0,0 0,0 1,2-1,-1 1,2 0,1 15,-1-24,1 1,0-1,0 1,0-1,1 0,0 0,0 0,0 0,1 0,4 6,-5-8,0-1,0 1,1-1,-1 0,1 0,-1 0,1 0,0 0,0 0,0-1,0 1,0-1,0 0,0 0,1 0,-1-1,0 1,5 0,0-2,0 1,0-1,-1-1,1 1,0-1,-1-1,1 1,-1-1,0 0,1-1,-2 0,1 0,0-1,-1 1,8-9,0 1,0-1,-2-1,1 0,-2-1,14-21,7-27,-30 59,0-1,0 1,-1-1,0 0,0 1,0-1,0 0,-1 0,0 0,0 1,0-1,-2-6,2 11,0-1,0 0,0 1,0-1,-1 1,1-1,0 1,0-1,-1 1,1-1,0 1,-1-1,1 1,-1-1,1 1,0-1,-1 1,1 0,-1-1,1 1,-1 0,1-1,-1 1,0 0,1 0,-1-1,1 1,-1 0,0 0,1 0,-1 0,1 0,-1 0,0 0,1 0,-1 0,1 0,-1 0,0 0,1 1,-1-1,1 0,-1 0,1 1,-1-1,1 0,-1 1,1-1,-1 0,1 1,-1-1,1 1,-1-1,1 1,0-1,-1 1,1 0,-1 0,0 0,0 0,0 0,1 0,-1 0,1 0,-1 0,1 0,-1 0,1 0,-1 1,1-1,0 0,0 0,0 1,0-1,-1 0,2 0,-1 1,0-1,0 0,0 0,1 0,-1 1,0-1,1 0,-1 0,1 0,-1 0,1 0,0 0,-1 0,1 0,1 1,1 0,-1-1,1 1,-1-1,1 1,0-1,0 0,-1 0,1 0,0-1,0 1,0-1,6 1,-7-2,0 1,0 0,0 0,0 0,0 1,0-1,0 0,0 1,0-1,0 1,0 0,0 0,0 0,-1 0,1 0,0 0,0 0,-1 0,1 1,-1-1,1 1,-1-1,0 1,1 0,-1-1,0 1,0 0,0 0,1 2,-1 5,0 0,-1 0,0 0,0 0,-1 0,0 0,-4 15,3-18,1 0,-1 1,1-1,0 1,0 0,1-1,0 1,0-1,1 1,0-1,0 1,0-1,1 1,0-1,4 10,-4-14,-1-1,1 1,0 0,-1-1,1 1,0-1,0 1,0-1,0 0,0 0,0 0,0 0,0 0,0 0,1-1,-1 1,0-1,0 1,1-1,-1 0,0 0,1 0,-1 0,0-1,1 1,-1-1,0 1,0-1,0 0,1 1,-1-1,0 0,3-2,3-2,0 0,1 0,-2-1,1 0,-1 0,13-14,-9 5,0 0,-1-1,15-33,-8 13,-16 34,-1 0,1 1,0-1,-1 0,1 1,0-1,0 1,0-1,0 1,0 0,0-1,1 1,-1 0,0 0,1 0,-1 0,1 0,-1 0,1 0,-1 0,1 1,-1-1,1 1,0-1,-1 1,1 0,0-1,0 1,-1 0,1 0,3 1,-1 0,-1 1,0 0,0 0,0 1,0-1,0 1,0-1,0 1,-1 0,0 0,1 0,-1 1,0-1,1 4,3 3,-2 0,1 0,-1 1,-1-1,1 1,-2 0,0 0,0 0,-1 0,0 0,-1 0,-1 14,0-21,0 0,0-1,0 1,0 0,0 0,-1 0,1-1,-1 1,0 0,-1-1,1 0,0 0,-1 1,0-1,-3 3,2-4,0 1,0-1,0 0,-1 0,1 0,0-1,-1 0,0 1,1-2,-1 1,1 0,-1-1,0 0,1 0,-1 0,-5-2,-31-6,4-6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2.853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11,'0'-4,"0"-2,0 5,0 11,0 13,0 6,0 3,0 0,4-9,11-9,6-7,0-9,1-4,-4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9.2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442 352,'-3'20,"2"-19,0-1,0 0,0 0,0 1,0-1,0 0,0 0,0 0,0 0,0-1,0 1,0 0,0 0,0-1,0 1,0 0,0-1,0 1,0-1,0 1,-1-2,-34-16,1-1,1-2,1-2,-31-27,53 42,0-1,1-1,1 0,0 0,0-1,1 0,0-1,1 1,0-2,1 1,0-1,1 0,1 0,0 0,-3-18,7 30,-1-1,1 0,0 0,0 1,0-1,0 0,0 0,0 0,1 1,-1-1,0 0,1 1,0-1,-1 0,1 1,0-1,0 0,1-1,-2 3,1-1,0 1,0 0,-1-1,1 1,0 0,0 0,0 0,0 0,-1-1,1 1,0 0,0 0,0 0,-1 1,1-1,0 0,0 0,0 0,-1 1,1-1,0 0,0 1,-1-1,1 0,1 2,2 0,-1 1,1 0,-1 0,1 0,-1 0,0 1,0-1,0 1,-1 0,1 0,-1 0,3 6,-2 1,-1 1,0-1,-1 1,0-1,0 1,-2-1,1 1,-1 0,-1-1,0 0,-1 1,0-1,-6 14,-9 18,-48 82,31-61,3-4,32-60,0 1,0-1,-1 0,1 0,0 1,0-1,0 0,0 1,0-1,-1 0,1 1,0-1,0 0,0 1,0-1,0 0,0 1,0-1,0 0,0 1,0-1,0 0,1 1,-1-1,0 0,0 0,0 1,0-1,0 0,1 1,-1-1,0 0,0 0,0 1,1-1,-1 0,0 0,0 1,1-1,-1 0,0 0,1 0,-1 0,0 0,1 1,20-5,24-17,-45 21,46-26,-2-1,47-39,-45 28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29.7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254 111,'0'-6,"0"0,0 0,-1-1,0 1,0 0,0 0,-1 0,0 0,0 0,0 0,-7-11,7 15,0 0,0 0,-1-1,1 1,0 1,-1-1,1 0,-1 1,0-1,0 1,1 0,-1 0,0 0,0 0,0 0,0 1,0-1,0 1,0 0,0 0,-1 0,1 0,0 1,0-1,0 1,-5 1,1 1,-1-1,1 1,0 1,0-1,0 1,1 1,-1-1,1 1,0 0,0 1,1-1,-1 1,1 0,0 0,-6 13,4-8,1 1,0-1,1 1,0 1,1-1,0 1,1 0,-2 23,4-33,1 1,0 0,0-1,0 1,1 0,-1-1,1 1,0 0,0-1,0 1,0-1,1 1,-1-1,1 0,0 0,0 0,0 0,4 5,-4-7,0 1,1-1,-1 1,0-1,1 0,-1 0,1 0,-1 0,1-1,0 1,-1-1,1 1,0-1,-1 0,1 0,0 0,-1 0,1-1,0 1,-1-1,1 0,-1 1,1-1,-1 0,1-1,2-1,4-1,-1-1,0-1,0 0,0 0,-1 0,0-1,0 0,0 0,-1-1,6-9,5-11,22-49,-31 62,-8 14,0 1,0-1,0 1,0 0,0-1,0 1,0 0,0-1,1 1,-1 0,0-1,0 1,0 0,1-1,-1 1,0 0,0-1,1 1,-1 0,0 0,0-1,1 1,-1 0,0 0,1 0,-1 0,0-1,1 1,-1 0,0 0,1 0,-1 0,0 0,1 0,-1 0,1 0,4 15,-2 42,-3-37,5 26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0.2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242 274,'0'-2,"0"-1,0 1,-1-1,1 1,-1-1,1 1,-1-1,0 1,0-1,0 1,0 0,0 0,-1-1,1 1,-1 0,1 0,-1 0,0 1,0-1,1 0,-1 1,-1-1,1 1,0 0,0-1,0 1,-1 0,1 0,-1 1,1-1,0 0,-1 1,0-1,1 1,-1 0,-4 0,-1 0,0 0,1 1,-1 0,0 0,1 1,-1-1,1 2,0-1,0 1,-13 7,13-5,0 1,0 1,1-1,0 1,1 0,0 0,0 0,0 1,1 0,0 0,0 0,1 0,0 1,1 0,0-1,0 1,-1 17,2-17,0 0,1 1,0-1,1 0,-1 0,2 0,-1 0,1 0,1-1,0 1,0 0,0-1,1 0,1 0,-1 0,1 0,9 9,-12-14,1 0,-1-1,1 1,0-1,0 0,0 0,0 0,0 0,0-1,1 1,-1-1,1 0,-1 0,1 0,-1 0,1 0,0-1,-1 0,1 0,0 0,-1 0,1 0,-1-1,1 0,0 0,-1 0,1 0,-1 0,0-1,1 1,-1-1,4-2,1-2,-1 0,0-1,0 1,0-1,0-1,-1 1,-1-1,1 0,-1-1,7-16,2-17,-1 0,-2-1,-3 0,-1-1,-2 0,-2 0,-1-1,-8-63,2 89,-2 21,-3 27,5 5,2 0,1 0,6 56,22 101,-26-190,12 73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0.7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236 232,'0'-2,"0"-1,0 1,-1 0,1 0,-1-1,0 1,0 0,0 0,0 0,0 0,0 0,0 0,-1 0,1 0,-1 0,1 1,-1-1,0 1,0-1,1 1,-1 0,0-1,0 1,-1 0,1 0,0 0,0 1,0-1,-1 0,1 1,0 0,-1-1,-3 1,0 0,0-1,-1 1,1 0,0 1,0-1,0 1,0 1,0-1,0 1,0 0,-9 5,6-1,1 1,0 1,1-1,-1 1,2 1,-1-1,1 1,0 0,1 1,0-1,1 1,0 0,0 0,1 1,-3 18,5-22,0-1,0 1,1-1,0 1,0 0,1-1,0 1,0-1,0 1,1-1,5 12,-5-14,0 0,1 0,0 0,-1 0,1-1,1 1,-1-1,0 0,1 0,0 0,-1-1,1 1,0-1,0 0,1 0,-1-1,0 1,8 1,-8-2,0 0,0-1,-1 1,1-1,0 0,0 0,0 0,0 0,0-1,0 0,0 0,-1 0,1 0,0 0,-1-1,1 0,5-3,-2 0,-1 0,-1 0,1-1,-1 1,0-1,0 0,-1 0,7-12,-2-1,-1 0,0 0,-1-1,-2 1,0-2,3-22,-3-12,-2 1,-9-105,2 343,4-128,5 158,0-165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1.1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5,0 12,0 15,0 7,0 6,0 4,0-7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1.4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46,'0'-4,"0"-6,0-6,0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1.8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1,'9'135,"-5"-95,-1 1,-5 76,1-111,-15 90,15-91,-1 1,1-1,-1 1,0-1,-1 1,1-1,-1 0,0 0,0-1,-1 1,0 0,1-1,-9 7,11-10,1-1,-1 0,1 1,0-1,-1 0,1 0,-1 1,1-1,0 0,-1 0,1 0,-1 0,1 0,-1 0,1 1,-1-1,1 0,-1 0,1 0,-1-1,1 1,-1 0,1 0,-1 0,1 0,0 0,-1 0,1-1,-1 1,1 0,-1 0,1-1,0 1,-1 0,1-1,0 1,-1-1,-6-22,7-28,3 36,1 0,1 0,0 1,1 0,0 0,1 0,1 1,12-17,-16 25,0 0,0 1,1-1,-1 1,1 0,0 0,0 1,0-1,0 1,10-4,-12 6,0 0,0 0,1 1,-1-1,0 1,1 0,-1 0,1 0,-1 0,0 0,1 1,-1-1,0 1,1 0,-1 0,0 1,0-1,0 1,0-1,4 4,-1-1,-1 1,1 0,-1 0,0 1,0-1,-1 1,0 0,0 0,0 1,-1-1,4 10,-1 0,-1 0,0 1,4 29,-5-8</inkml:trace>
  <inkml:trace contextRef="#ctx0" brushRef="#br0" timeOffset="1">505 77,'0'0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3.0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245 457,'-5'5,"2"-2,-1 0,1 0,0 0,0 0,1 1,-1-1,1 1,0 0,0-1,0 1,0 0,0 1,1-1,0 0,-1 7,0 2,1 0,0 0,1 0,1 0,2 18,-2-27,-1 0,1-1,1 1,-1 0,0 0,1-1,0 1,0-1,0 1,3 3,-4-6,0 0,1 0,-1 0,0 1,1-1,-1 0,1-1,0 1,-1 0,1 0,0-1,-1 1,1-1,0 1,0-1,-1 0,1 0,0 0,0 0,0 0,-1 0,1 0,2-1,0 0,0 0,0-1,-1 1,1-1,0 0,-1 0,0 0,1 0,-1-1,0 0,0 1,0-1,0 0,-1 0,1 0,-1-1,0 1,0-1,0 1,0-1,0 0,-1 1,0-1,0 0,0 0,0 0,-1 0,1 0,-1-8,0 3,0 0,0 0,-1-1,0 1,-1 0,0 0,0 0,-1 1,0-1,-1 0,0 1,-6-11,5 14,1 0,-1-1,-1 2,1-1,0 0,-1 1,0 0,0 1,0-1,-1 1,1 0,-1 1,0-1,0 1,1 1,-1-1,0 1,-1 1,1-1,0 1,0 0,0 1,-9 1,9-1,0 0,0 1,0 0,0 0,0 0,1 1,-1 0,1 0,0 1,0 0,0 0,0 0,1 1,-1 0,1 0,0 0,1 1,-1-1,1 1,0 0,1 1,-6 12,8-17,0 1,0-1,0 1,0 0,1-1,-1 1,1 0,0 0,0-1,0 1,0 0,0-1,0 1,1 0,-1 0,1-1,0 1,0-1,0 1,0-1,0 1,1-1,-1 1,1-1,-1 0,1 0,0 0,0 0,0 0,0 0,0-1,1 1,-1-1,0 1,1-1,-1 0,1 0,-1 0,1 0,4 1,4 0,-1 0,1 0,0-1,0 0,0-1,0 0,0-1,20-4,-11-1,0-1,0-1,-1-1,-1 0,1-1,25-20,42-22,-84 52,-1-1,0 0,1 0,-1 1,1-1,0 1,-1-1,1 1,-1-1,1 1,0 0,-1 0,1 0,-1 0,1 0,0 0,-1 1,1-1,0 0,-1 1,1-1,-1 1,1 0,1 0,-1 1,0 0,-1 0,1 0,-1 0,1 0,-1 0,0 1,1-1,-1 0,-1 1,1-1,0 0,1 6,-1 6,1-1,-1 1,-1 0,-3 21,2-23,0 0,-1 0,0 0,-1 0,0 0,-1-1,-9 20,13-31,0 0,-1 1,1-1,0 1,0-1,0 0,0 1,0-1,-1 1,1-1,0 0,0 1,0-1,-1 0,1 1,0-1,-1 0,1 0,0 1,-1-1,1 0,0 0,-1 0,1 1,0-1,-1 0,1 0,-1 0,1 0,0 0,-1 0,1 0,-1 0,1 0,0 0,-1 0,0 0,-3-17,6-29,3 28,0 0,2 0,0 1,1-1,10-15,-12 23,0 1,0 0,1 0,0 1,0 0,1 0,0 1,0 0,1 0,11-6,-18 12,0 0,1 0,-1 0,0 0,0 0,1 0,-1 1,0-1,1 1,-1 0,1 0,-1 0,1 0,-1 0,1 0,-1 1,0-1,1 1,-1-1,0 1,1 0,-1 0,0 0,0 0,0 1,0-1,0 1,0-1,0 1,0 0,-1-1,1 1,-1 0,1 0,1 4,5 8,0 1,-1 0,-1 0,6 25,5 7,-15-43,-1-1,1 0,-1 0,1 0,0 0,0 0,0-1,0 1,1-1,-1 1,1-1,0 0,-1 0,1 0,0 0,0 0,0-1,0 0,1 1,-1-1,0 0,1 0,-1-1,6 1,-4-1,-1-1,1 0,-1 0,1 0,-1 0,0-1,1 0,-1 0,0 0,0 0,0-1,0 0,-1 0,1 0,-1 0,0 0,5-7,4-4,-1 0,-1-1,15-29,-23 39,0 1,0-1,0 1,0-1,-1 1,1-1,-1 0,-1 0,1 0,-1 0,1 0,-1 0,-1 1,1-1,-1 0,0 0,0 0,-3-8,3 11,0 0,0 1,0-1,-1 0,1 1,0-1,-1 1,1-1,-1 1,0 0,1-1,-1 1,0 0,0 0,0 0,0 1,0-1,0 0,0 1,0-1,0 1,0 0,0-1,0 1,0 0,0 0,0 0,0 1,0-1,0 1,0-1,0 1,0-1,0 1,0 0,0 0,0 0,0 0,1 0,-1 1,-1 1,-6 3,0 0,1 1,0 0,0 1,1 0,-11 15,-16 38,33-58,-1 1,1 0,-1-1,1 1,0 0,0 0,1 0,-1 0,1 0,0 0,0 0,1 0,-1 0,2 6,-1-8,0-1,-1 0,1 0,0 0,0 0,0 0,0 0,0 0,0 0,0-1,0 1,1 0,-1 0,0-1,0 1,1-1,-1 1,0-1,1 0,-1 0,0 1,1-1,-1 0,0 0,1 0,-1 0,0-1,1 1,-1 0,0 0,1-1,-1 1,0-1,1 1,-1-1,1-1,48-24,-49 26,19-14,39-24,-57 36,0 1,-1 1,1-1,0 0,0 0,0 1,0-1,0 1,0-1,0 1,0 0,0 0,0 0,0 0,0 0,0 1,0-1,0 1,0-1,0 1,0-1,0 1,0 0,0 0,0 0,-1 0,3 2,13 17,-14-16,0 0,1 0,-1 0,1-1,0 1,0-1,5 3,-7-5,0 0,1 0,-1 0,0-1,1 0,-1 1,0-1,1 0,-1 0,0 0,1 0,-1 0,0-1,1 1,-1-1,0 0,1 1,-1-1,0 0,2-2,6-2,0-1,-1-1,0 0,0 0,-1-1,0 0,0-1,-1 1,0-1,-1-1,0 1,0-1,-1 0,0-1,4-13,1-5,-1-1,-1-1,-2 0,4-43,-7-40,-4 102,0-1,0 0,-2 0,1 1,-2-1,-7-18,11 30,0 0,0 0,-1 0,1 1,0-1,-1 0,1 0,-1 0,1 0,-1 1,0-1,1 0,-1 1,0-1,1 0,-1 1,0-1,0 1,0-1,1 1,-1-1,0 1,0 0,0-1,0 1,0 0,0 0,0 0,0 0,-1 0,0 0,1 1,-1 0,0 0,0 0,1 0,-1 0,1 0,-1 1,1-1,-1 0,1 1,0-1,-2 4,-4 6,1-1,0 1,1 0,-4 12,1 10,1 0,1 1,2 0,2 0,1 0,1 0,2 0,1-1,2 1,1-1,14 41,-16-60,1 0,1-1,0 1,0-1,2-1,0 1,12 15,21 16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4.4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105 296,'-3'1,"0"0,0 1,0-1,0 1,0 0,0 0,1 0,-1 0,1 1,0-1,0 1,0-1,0 1,0 0,0 0,1 0,-1 0,-1 5,-1-1,-4 8,1 0,1 0,0 1,1 0,1 0,0 0,2 0,-1 1,2-1,0 18,1-21,1 0,0 0,1-1,1 1,0 0,0-1,1 1,1-1,0 0,0-1,2 1,-1-1,10 12,-13-19,-1-1,1 0,-1 0,1 0,0 0,0-1,0 1,1-1,-1 0,1 0,-1 0,1 0,-1-1,1 1,0-1,0 0,0 0,0-1,0 1,0-1,0 0,0 0,0 0,0 0,0-1,0 1,0-1,-1 0,1 0,0-1,0 1,-1-1,1 0,5-4,0 0,-1 0,0-1,-1 0,0 0,0-1,-1 1,1-2,-2 1,1-1,-1 0,-1 0,7-18,-6 11,-1-1,0 0,-2-1,0 1,-1 0,-1-1,0 1,-4-22,3 28,-1 0,0 0,-1 0,0 1,-1-1,0 1,-1 0,0 0,0 0,-1 1,0 0,-1 0,-14-15,18 21,-1 0,0 0,0 0,0 1,0-1,-1 1,1 0,-1 0,1 1,-1-1,1 1,-1 0,0 0,0 1,0-1,1 1,-1 0,0 0,0 1,0 0,1-1,-1 2,0-1,1 0,-1 1,1 0,-1 0,1 0,0 1,0-1,-7 7,4-4,1 1,-1 0,1 0,1 0,-1 1,1 0,0 0,0 0,1 1,0 0,1 0,-1 0,2 0,-1 0,1 1,-2 16,3-18,1-1,0 1,0 0,1-1,-1 1,2-1,-1 1,1-1,0 0,0 1,0-1,1 0,0 0,0-1,1 1,0-1,0 1,0-1,9 8,-8-10,0 0,0 0,0 0,1 0,0-1,-1 0,1 0,0 0,0-1,0 0,0 0,0 0,0-1,0 0,0 0,0-1,1 0,-1 0,0 0,-1-1,9-2,-1-1,-1-1,0 0,0 0,0-1,0-1,-1 0,-1-1,1 0,-1 0,-1-1,0 0,12-18,-9 11,-2 0,0-1,-1 1,-1-2,0 0,-2 0,8-35,-18 95,1 1,4 63,0-66,-1-30,0 0,1-1,1 1,-1 0,2-1,-1 1,1-1,5 13,-7-20,0 1,0 0,0-1,1 1,-1-1,0 1,1-1,-1 0,1 1,-1-1,1 0,-1 0,1 0,0 0,-1 0,1-1,4 2,-4-2,1 0,-1 0,1 0,0 0,-1-1,1 1,-1-1,1 0,-1 0,0 0,1 0,-1 0,0 0,0 0,1-1,-1 1,2-3,3-3,0 1,0-1,-1 0,0 0,0 0,-1-1,0 0,-1 0,6-14,1-6,10-46,-14 47,-2 21,-3 23,-1 43,-1-42,0-11,1 0,0 0,0 1,0-1,1 0,0 0,1 0,-1 0,6 9,-7-15,0 1,0-1,0 0,0 0,0 0,0 0,0 0,0 0,0 0,0 0,0 0,1-1,-1 1,0 0,1-1,-1 1,0-1,1 1,-1-1,1 0,1 1,-1-2,1 1,-1-1,1 0,-1 0,0 1,1-1,-1-1,0 1,1 0,-1-1,0 1,0-1,0 1,0-1,-1 0,4-3,7-11,-1 0,0 0,-1-1,0-1,-2 1,0-2,-1 1,-1-1,-1 0,6-35,-3-9,-2 0,-3-65,-6 59,3 69,0 0,0 0,0 0,0 0,0 1,0-1,0 0,0 0,0 0,0 0,0 0,0 1,0-1,0 0,-1 0,1 0,0 0,0 0,0 0,0 0,0 1,0-1,0 0,0 0,-1 0,1 0,0 0,0 0,0 0,0 0,0 0,0 0,-1 0,1 0,0 0,0 0,0 0,0 0,0 0,-1 0,1 0,0 0,0 0,0 0,0 0,0 0,-1 0,1 0,0 0,0 0,0 0,0 0,0 0,0 0,0 0,-1-1,1 1,0 0,0 0,0 0,0 0,-6 16,-11 102,-4 193,19-249,0-10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5.0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1 421,'26'-1,"1"-1,-1-1,0-1,44-14,-54 13,0 0,0-2,-1 0,0 0,0-1,-1-1,0-1,17-15,-24 17,-1 0,1-1,-2 0,1 0,-1-1,-1 0,0 1,0-1,-1-1,0 1,-1-1,0 1,0-1,-1 1,-1-1,0 0,0 0,-1 1,-1-1,0 1,0-1,-1 1,0 0,-1-1,-8-15,12 24,-1 0,0 0,0 0,0 0,0 1,-1-1,1 0,-1 1,1-1,-1 0,1 1,-1 0,0-1,1 1,-1 0,0 0,0 0,0 0,0 0,0 1,0-1,0 0,0 1,-4-1,4 2,-1 0,1 0,0 0,0 0,0 0,0 0,1 0,-1 1,0-1,0 1,1-1,-1 1,1 0,-1-1,1 1,0 0,0 0,0 0,0 0,0 0,0 0,0 1,1-1,-1 3,-8 28,2 0,2 0,-4 57,9 108,2-113,2 271,-6-328,2-28,0 0,0 0,0 0,0 0,0 0,0 0,0 0,0-1,0 1,0 0,0 0,0 0,0 0,0 0,0-1,0 1,0 0,0 0,0 0,0 0,0 0,0 0,0-1,0 1,0 0,0 0,0 0,0 0,0 0,0 0,-1 0,1 0,0-1,0 1,0 0,0 0,0 0,0 0,0 0,-1 0,1 0,0 0,0 0,0 0,0 0,0 0,0 0,-1 0,1 0,0 0,0 0,0 0,0 0,0 0,-1 0,1 0,0 0,0 0,0 0,0 0,0 0,0 0,0 0,-1 1,-7-54,7 29,2 0,1-1,0 1,2 0,1 1,0-1,11-24,-12 36,0 1,0 0,2 0,-1 1,1-1,1 1,0 0,0 1,1 0,0 0,1 1,0 0,0 0,1 1,0 0,13-7,-19 13,0-1,-1 1,1 0,1 0,-1 0,0 1,0-1,0 1,0 0,0 0,0 1,1-1,-1 1,0 0,0 0,0 0,0 0,-1 1,1 0,0-1,-1 2,1-1,4 3,-6-2,0-1,0 0,0 0,0 1,0-1,0 1,0 0,-1-1,0 1,1 0,-1 0,0 0,-1 0,1 0,0 0,-1 0,1 0,-1 0,0 0,0 0,-1 1,1-1,0 0,-1 0,0 0,0 0,0 0,0 0,0-1,-1 1,-1 3,-2 1,1 0,-1-1,0 1,0-1,-1 0,0-1,0 0,0 0,-1 0,0 0,0-1,-9 4,10-5,1-1,-1 0,0 0,0 0,0-1,0 0,0 0,0-1,0 1,0-1,0-1,0 1,0-1,0 0,0 0,-10-4,-18-13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3.18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1,'0'4,"0"6,0 9,0 12,0 3,4 5,2 5,-1 3,0-2,-2-13,-1-11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5.7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0 406,'0'20,"4"81,-3-91,0 0,1 0,0 0,1-1,0 1,1-1,7 15,-10-22,0 0,0-1,0 1,1 0,-1 0,0-1,1 1,-1-1,1 1,0-1,-1 0,1 1,0-1,0 0,0 0,0 0,0-1,0 1,0 0,0-1,0 1,2-1,0 0,-1 0,0-1,1 0,-1 1,0-1,0 0,1 0,-1-1,0 1,0-1,0 0,4-3,5-4,-1-2,0 1,-1-1,16-22,-22 29,22-26,-15 31,-4 18,-7-18,1 10,1 1,1-1,-1 0,2 0,8 19,-11-28,0 0,0-1,0 1,0 0,1-1,-1 1,1-1,-1 1,1-1,-1 0,1 0,0 0,-1 1,1-2,0 1,0 0,0 0,0-1,0 1,0-1,0 1,0-1,0 0,0 0,0 0,0 0,0 0,0 0,0-1,0 1,0 0,0-1,0 0,0 0,0 1,-1-1,1 0,0 0,0-1,-1 1,3-2,3-2,-1-1,0 1,0-1,-1 0,1 0,-1-1,0 0,-1 0,0 0,0 0,0-1,-1 1,0-1,3-14,2-12,-2-1,2-37,-7 62,10-174,-12 153,0 0,-2 0,-13-56,10 75,2 20,1 24,15 245,-1-64,-10-145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6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78,'0'-4,"-5"-2,8-4,12 0,12 2,9 2,13-3,14-3,-3-1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7.8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4 626,'0'0,"0"0,-1 1,1-1,0 0,0 0,0 0,0 0,0 0,-1 0,1 0,0 0,0 0,0 0,0 1,0-1,-1 0,1 0,0 0,0 0,0 0,0 1,0-1,0 0,0 0,0 0,0 0,0 1,0-1,0 0,0 0,0 0,0 0,0 1,0-1,0 0,0 0,0 0,0 0,0 1,0-1,0 0,0 0,0 0,0 0,0 1,0-1,0 0,0 0,1 0,-1 0,0 0,0 0,0 1,0-1,0 0,1 0,-1 0,0 0,16-1,23-10,-19 1,0-2,-1 0,0-2,0 0,-2-1,0 0,-1-2,0 0,-2 0,0-2,0 0,14-29,-19 30,-1 0,0-1,-2 1,0-1,-1-1,-1 1,-1-1,0 0,-2 1,0-1,-1 0,-1 0,-1 0,-9-36,10 51,0 0,-1 1,1-1,-1 1,-1-1,1 1,0 0,-1 0,0 0,0 0,0 1,-6-6,8 8,0 0,0 1,0-1,0 1,-1-1,1 1,0-1,0 1,0 0,0-1,-1 1,1 0,0 0,0 0,-1 0,1 0,0 0,0 0,0 0,-3 1,2 0,0 1,0-1,0 0,0 1,0-1,0 1,0 0,0 0,0 0,1 0,-1 0,1 0,-3 4,-4 12,0-1,1 1,1 0,1 1,0-1,-2 27,-6 117,12-122,6 63,-4-92,1 1,0-1,1 1,0-1,1 0,0 0,1-1,0 1,13 19,-15-26,1 0,1 0,-1 0,1-1,-1 1,1-1,0 0,0-1,0 1,1-1,-1 0,1 0,-1 0,1-1,-1 0,1 0,0-1,0 1,-1-1,1-1,0 1,0-1,-1 0,9-2,-2 0,-1 0,0-1,0 0,0 0,-1-1,0-1,0 0,0 0,0-1,-1-1,11-10,-11 7,0 0,-1-1,-1 1,0-2,10-20,-15 27,0 1,-1-1,1 1,-1-1,0 0,0 0,-1-8,0 12,0 0,0-1,0 1,-1 0,1-1,-1 1,0 0,0 0,0 0,0 0,0 0,0 0,0 0,-1 0,1 0,-1 0,1 1,-4-4,2 4,1 0,0 0,0 0,-1 0,1 1,0-1,-1 0,1 1,-1 0,1 0,-1-1,1 1,-1 1,1-1,0 0,-1 1,1-1,-1 1,1 0,0-1,-1 1,1 0,0 1,0-1,0 0,0 1,0-1,0 1,-2 2,-4 3,0 0,1 1,0-1,0 2,-10 15,11-14,1 0,0 0,1 1,-6 21,9-29,1 0,-1 0,0 1,1-1,-1 0,1 1,0-1,0 0,1 1,-1-1,0 0,1 1,0-1,0 0,0 0,0 0,1 0,-1 0,1 0,4 6,-5-8,1 0,-1 0,1 0,-1-1,1 1,0 0,-1 0,1-1,0 1,0-1,0 0,0 1,-1-1,1 0,0 0,0 0,0 0,0-1,-1 1,1 0,0-1,0 0,0 1,-1-1,1 0,0 0,-1 1,1-1,2-2,4-3,-1 1,1-1,-1-1,10-9,0-5,-1-1,15-27,-5 9,-26 40,0-1,0 1,0-1,1 1,-1-1,0 1,0 0,0-1,1 1,-1 0,0-1,1 1,-1 0,0-1,1 1,-1 0,0-1,1 1,-1 0,0 0,1 0,-1-1,1 1,-1 0,1 0,-1 0,0 0,1 0,-1 0,1 0,-1 0,1 0,0 0,4 16,-5 34,0-43,0 6,0-1,0 0,1 0,5 21,-6-31,0 0,1 0,-1-1,1 1,0 0,-1 0,1 0,0-1,0 1,0-1,0 1,0 0,0-1,1 0,-1 1,0-1,1 0,-1 0,1 1,0-1,-1-1,1 1,0 0,-1 0,1 0,0-1,0 1,0-1,-1 0,1 1,0-1,0 0,0 0,0 0,0 0,0-1,0 1,-1 0,5-2,0 0,0-1,0 1,1-2,-1 1,-1-1,1 1,-1-2,1 1,-1 0,0-1,-1 0,1 0,-1-1,5-7,3-8,0-1,14-37,-8 15,-18 44,0 0,0 0,0 0,0 1,0-1,0 0,0 0,0 0,0 0,0 0,0 0,1 0,-1 0,0 0,0 0,0 0,0 0,0 0,0 0,0 1,0-1,0 0,0 0,0 0,0 0,1 0,-1 0,0 0,0 0,0 0,0 0,0 0,0 0,0 0,0 0,0 0,0 0,1 0,-1 0,0 0,0 0,0 0,0-1,0 1,0 0,0 0,0 0,0 0,0 0,0 0,0 0,1 0,-1 0,0 0,0 0,0 0,0 0,0 0,0-1,0 1,0 0,2 14,0 18,-2-16,1-1,0 1,1-1,7 26,-8-38,0 0,0 0,0 0,0 0,1 0,-1-1,1 1,0-1,0 1,0-1,0 1,0-1,5 3,-5-4,0 0,0 0,0-1,0 1,0-1,0 1,0-1,0 0,0 0,0 0,0 0,0 0,0 0,1-1,-1 1,0-1,0 1,0-1,0 0,-1 0,1 1,0-2,2 0,2-3,0 1,0-1,0-1,0 1,-1-1,0 0,0 0,-1-1,0 1,0-1,4-10,21-31,-20 44,-6 15,-4 22,0-30,0 13,-30 210,27-201,-2-1,-2 1,0-2,-1 1,-1-1,-25 41,29-57,0 0,0 0,-1-1,0 0,0-1,0 1,0-1,-1-1,0 1,0-1,0-1,-13 5,18-7,1-1,-1 1,0-1,1 1,-1-1,0 0,1 0,-1 0,0 0,1-1,-1 1,0-1,1 1,-1-1,1 0,-1 0,1 0,-3-2,3 1,0 0,0 0,0-1,0 1,1 0,-1-1,1 0,0 1,0-1,0 0,0 1,0-1,0 0,1 0,-1 0,1 0,0 0,0 0,0 1,1-6,0-2,1-1,0 1,0 0,1 0,1 0,-1 0,2 0,-1 1,1-1,1 1,0 1,0-1,0 1,15-14,11-7,1 1,49-32,-32 24,-29 20,96-76,-103 80,0-2,-1 0,-1 0,0-2,15-24,-25 37,0-1,0 1,-1-1,0 1,0-1,0 1,0-1,0 0,-1 0,1 1,-1-1,0 0,0 0,-1-4,1 7,-1 0,1 0,0 0,-1 0,1 1,0-1,-1 0,1 0,-1 1,1-1,-1 0,0 0,1 1,-1-1,0 1,0-1,1 1,-1-1,0 1,0-1,1 1,-1 0,-1-1,0 1,-1 0,1-1,0 1,0 1,0-1,-1 0,1 1,0-1,0 1,0-1,0 1,0 0,-4 2,-2 2,0 1,0 0,1 1,0-1,0 2,1-1,-1 1,2-1,-1 2,1-1,0 1,1-1,0 1,0 1,1-1,1 0,-3 11,3-12,1 0,0 0,0 0,1 0,0 0,1 0,-1 1,1-1,4 13,-3-16,-1-1,1 1,0-1,1 0,-1 0,1 0,-1 0,1 0,0 0,1-1,-1 0,1 1,-1-1,1 0,0-1,0 1,5 2,-3-3,0 0,0-1,0 1,1-1,-1 0,0-1,1 1,-1-1,0-1,1 1,-1-1,0 0,0 0,0-1,0 0,0 0,0-1,0 1,0-1,9-7,-1 1,0-1,0 0,-1-1,-1-1,0 0,17-21,-3-9,-22 34,0 1,0-1,1 1,0 0,0 0,1 0,0 1,0 0,0 0,14-9,-20 15,1 0,0-1,-1 1,1 0,0-1,-1 1,1 0,0 0,-1 0,1 0,0 0,-1 0,1 0,0 0,-1 0,1 0,0 0,-1 0,1 0,0 1,-1-1,1 0,0 0,-1 1,1-1,0 0,-1 1,1-1,-1 1,1-1,-1 1,1-1,-1 1,1-1,-1 1,0-1,1 1,-1 0,0-1,1 1,-1 0,0-1,0 1,0 0,0-1,0 1,1 0,-1-1,0 1,0 0,-1 0,1 0,-3 47,2-38,-3 18,2-10,-1-1,2 1,0 0,3 27,-1-43,-1 1,0-1,0 1,1-1,0 1,-1-1,1 1,0-1,0 0,0 1,1-1,-1 0,0 0,1 0,0 0,-1 0,1 0,0-1,0 1,0 0,0-1,0 1,0-1,1 0,-1 0,0 0,1 0,-1 0,0-1,1 1,-1-1,1 1,-1-1,1 0,-1 0,1 0,0 0,3-1,19-5,-2-4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9.0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0 529,'31'-52,"-31"51,37-62,36-86,-65 130,0 0,-2-1,0 0,-2 0,0-1,-1 1,-1-1,-1 0,-2-32,1 52,0 0,0 0,0 0,0 0,0 0,0-1,0 1,0 0,0 0,-1 0,1 0,-1 0,1 0,-1 0,1 0,-1 0,1 0,-1 0,0 0,1 1,-1-1,0 0,0 0,0 1,0-1,0 0,1 1,-1-1,0 1,0-1,-1 1,1 0,0-1,0 1,0 0,0 0,0 0,0 0,0 0,0 0,0 0,-1 0,1 0,0 0,0 0,0 1,0-1,0 1,0-1,-1 1,-3 2,0 0,0 0,0 0,1 0,0 1,0 0,0 0,0 0,-5 7,1 3,0 0,2 1,-1 0,2 0,0 1,1 0,0-1,1 1,1 1,0-1,2 0,0 17,2-4,1 1,1-1,1 0,2-1,17 51,-16-59,1 0,1-1,21 33,-28-47,0-1,0 0,1 1,-1-1,1-1,0 1,0 0,0-1,1 0,-1 0,1 0,-1-1,1 0,0 0,0 0,0 0,0-1,1 1,-1-1,8 0,17-6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9.3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89,'0'-5,"5"-1,5 1,10-4,6 0,11-3,9 1,-5-2,-4 1,-9 6,-9 6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39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7,'0'-5,"0"4,0 5,-4 12,-2 11,1 5,-4 15,0 8,1 3,2-4,3-20,1-15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0.0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6,'4'0,"1"-4,1 2,-2 7,-1 15,-1 21,-1 8,-1 22,0 16,0 11,0-4,-1-12,1-25,0-22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3.0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27 205,'-21'-3,"15"1,13 2,19 1,1-1,0-1,-1-1,46-10,-66 11,0-1,0 0,0-1,0 1,-1-1,1 0,-1-1,1 1,-1-1,0 0,6-7,-9 8,1-1,-1 1,0-1,0 0,0 0,0 0,-1 0,0 0,1 0,-2 0,1 0,0 0,-1-1,0 1,0 0,0 0,0-1,-1 1,-1-5,2 6,-1 0,0 0,0 0,0 0,0 0,0 0,-1 0,0 0,1 0,-1 1,0-1,0 1,0-1,-1 1,1 0,-1 0,1 0,-1 0,1 0,-1 0,-5-1,6 2,0 1,0 0,0-1,1 1,-1 0,0 0,0 1,0-1,0 0,0 1,0-1,0 1,0-1,0 1,0 0,1 0,-1 0,0 0,1 0,-1 0,1 0,-1 1,1-1,-1 0,1 1,0-1,0 1,0 0,0-1,0 1,0 0,0 0,0 0,1-1,-1 1,1 0,-1 3,-6 20,1 1,1-1,1 2,-1 35,6 114,1-100,0-33,-1 62,-1-99,-1 1,1 0,-2-1,1 1,-1-1,0 0,0 1,-1-1,1 0,-2 0,1-1,-5 8,7-12,0 0,0 0,0 0,0 0,0 0,0 0,0 0,-1 0,1 0,0 0,0-1,-1 1,1 0,-1-1,1 0,0 1,-1-1,1 0,-1 1,1-1,-1 0,1 0,-1 0,-1-1,0 0,1 1,0-2,0 1,0 0,0 0,0-1,0 1,0-1,0 1,0-1,1 0,-1 0,-1-3,-3-3,1-1,0 0,0-1,1 1,1-1,-3-10,4 15,1 0,1 0,-1 0,1-1,-1 1,1 0,1 0,-1 0,1-1,0 1,0 0,1 0,1-5,-1 7,-1 1,1-1,-1 1,1 0,0 0,0 0,0 0,0 0,0 0,0 0,0 1,1-1,-1 1,1-1,-1 1,1 0,-1 0,1 0,0 1,0-1,-1 0,1 1,0 0,0 0,0 0,4 0,14 3,1 0,-1 2,0 0,0 1,26 13,-26-11,-1 0,1-2,0 0,0-1,36 3,-53-8,1 0,-1 0,0 0,0-1,0 1,0-1,0 0,0 0,0-1,0 1,-1-1,1 0,0 0,-1 0,0-1,1 1,-1-1,0 1,0-1,0 0,-1 0,1-1,-1 1,0 0,1-1,-2 0,4-7,-3 4,0 0,0 0,0 0,-1 0,-1 0,1-1,-1 1,0 0,-1-1,1 1,-2 0,1 0,-1 0,-5-14,7 19,-1 0,0 0,1 0,-1 0,0 0,0 1,0-1,-1 0,1 0,0 1,-1-1,1 0,-1 1,1 0,-1-1,0 1,0 0,0 0,1 0,-1 0,0 0,0 0,0 1,-1-1,1 0,0 1,0 0,0 0,0-1,0 1,0 1,-1-1,1 0,0 0,0 1,0-1,0 1,0 0,0-1,0 1,0 0,0 0,0 0,1 1,-1-1,0 0,1 1,-1-1,1 1,-1-1,1 1,0 0,-1 0,1 0,0-1,0 1,1 0,-1 0,-1 3,-2 6,1-1,-1 1,2 0,-1 0,2 1,-1-1,1 0,1 1,0-1,1 0,0 1,1-1,0 0,4 12,-4-16,0-1,0 0,0 0,1 0,0-1,0 1,0 0,1-1,0 0,0 0,0 0,1-1,-1 1,1-1,0 0,1 0,-1-1,1 1,-1-1,1 0,0-1,0 0,0 0,0 0,1 0,6 0,-7-2,0-1,0 1,0-1,-1 0,1 0,0-1,-1 0,1 0,-1 0,0-1,1 1,-1-1,0-1,-1 1,1-1,-1 1,1-1,-1-1,0 1,-1-1,7-8,0-2,-1-1,0 1,-1-1,-1-1,0 1,4-19,-5 8,-1-1,-1-1,-1 1,-2 0,-1-1,-1 1,-1-1,-1 1,-2 0,-1 0,-14-39,4 35,16 32,0-1,0 1,-1 0,1 0,0 0,0-1,0 1,0 0,0 0,-1-1,1 1,0 0,0 0,0 0,-1 0,1-1,0 1,0 0,0 0,-1 0,1 0,0 0,-1 0,1 0,0 0,0 0,-1-1,1 1,0 0,0 0,-1 0,1 1,0-1,0 0,-1 0,1 0,0 0,0 0,-1 0,1 0,0 0,0 0,-1 1,1-1,0 0,0 0,0 0,-1 0,1 1,0-1,0 0,0 0,0 1,-1-1,1 0,0 0,0 1,0-1,0 0,0 0,0 1,0-1,-3 19,5 25,2 0,1 0,20 72,0 0,-3 10,-12-78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3.4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30,'0'4,"5"1,13 1,14-6,5-3,4-5,1-1,5-3,-4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4.7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35,'1'41,"7"53,-6-77,1 0,1 0,1-1,0 1,1-1,10 20,-14-34,-1 0,0 1,0-1,1 0,-1 0,1 0,-1 0,1 0,0 0,0 0,0 0,0-1,0 1,1-1,-1 1,0-1,1 0,2 1,-4-2,1 0,0 0,-1 0,1-1,-1 1,1 0,0-1,-1 1,1-1,-1 0,1 1,-1-1,0 0,1 0,-1 0,0 0,0 0,1 0,-1 0,0 0,1-3,7-8,-2-1,1 0,-2 0,10-27,-8 21,-8 18,20-34,-19 34,-1 0,1 1,0-1,-1 0,1 1,0-1,0 1,0-1,0 1,0 0,-1-1,1 1,0 0,0-1,0 1,0 0,0 0,0 0,0 0,0 0,0 0,0 0,0 0,0 1,0-1,0 0,0 0,0 1,0-1,-1 1,1-1,0 1,0-1,0 1,-1-1,1 1,1 0,46 48,10 8,-54-53,0-1,0 0,1 0,-1-1,1 1,0-1,0 0,0 0,0-1,0 1,0-1,6 1,-8-2,0 0,-1 0,1 0,0-1,-1 1,1-1,0 1,-1-1,1 0,-1 0,1 0,-1 0,1 0,-1-1,0 1,0-1,1 1,2-5,-2 2,0 0,0 0,0 0,-1 0,1-1,-1 1,0-1,-1 1,3-10,-2 2,0 1,-1-1,0 0,-1 0,0 0,-1 0,-4-21,3 28,1 0,-1 0,-1 0,1 0,-1 0,0 1,0-1,0 1,-6-6,9 9,-1 0,0 1,0-1,0 0,1 1,-1-1,0 1,0-1,0 1,0-1,0 1,0 0,0-1,0 1,0 0,0 0,0 0,0 0,0 0,-2 0,2 0,0 1,0 0,0-1,-1 1,1 0,0 0,0 0,1 0,-1 0,0 0,0 0,0 0,1 0,-1 0,0 0,1 1,-1-1,1 0,0 0,-1 1,1 0,-1 3,0-1,1 0,0 1,0-1,0 0,0 1,1-1,0 0,0 0,0 1,0-1,0 0,1 0,0 0,0-1,0 1,0 0,1-1,-1 1,1-1,0 0,0 0,0 0,1 0,-1 0,1-1,4 3,-2 0,1-1,0 0,0 0,0-1,0 0,0 0,1 0,-1-1,1-1,0 1,-1-1,1 0,0-1,10 0,-11-2,-1-1,1 1,-1-1,0 0,-1 0,1-1,0 0,-1 0,0 0,0 0,0-1,0 0,-1 0,0-1,0 1,0-1,-1 0,4-8,-3 8,-1-1,0 0,0 0,-1 0,1 0,-2 0,1-1,-1 1,0 0,-1-1,1 1,-2-1,1 1,-1-1,0 1,-3-9,4 15,0 1,0-1,0 1,0-1,0 1,0 0,0-1,0 1,-1-1,1 1,0 0,0-1,-1 1,1-1,0 1,0 0,-1-1,1 1,0 0,-1 0,1-1,-1 1,1 0,0 0,-1-1,1 1,-1 0,1 0,0 0,-1 0,1 0,-1 0,1 0,-1 0,1 0,-1 0,1 0,0 0,-1 0,0 0,-11 17,8-4,1 0,0 0,1 1,1-1,0 1,0 0,2-1,0 1,2 13,1-1,1 0,2-1,17 46,-20-63,0 1,0-1,1 0,0 0,0 0,10 9,-14-15,0-1,0 0,0 0,1 0,-1 0,0 0,0 0,1 0,-1-1,0 1,1 0,-1-1,1 1,-1-1,1 1,-1-1,1 0,-1 0,1 1,0-1,-1 0,1-1,-1 1,1 0,-1 0,1-1,-1 1,1 0,-1-1,1 0,-1 1,0-1,1 0,-1 0,0 0,1 0,-1 0,0 0,0 0,0 0,0 0,0 0,0-1,0 1,-1 0,2-2,6-13,0-1,-1 0,0 0,-1-1,-2 0,1 0,1-26,1 6,-4 180,-4-107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4.70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84,'0'-2,"1"0,-1 0,0-1,1 1,-1 0,1 0,0-1,-1 1,1 0,0 0,1 0,-1 0,0 0,0 0,1 0,-1 1,1-1,0 0,0 1,-1 0,1-1,0 1,0 0,0 0,0 0,0 0,1 0,3-1,-3 1,0 0,1 1,-1-1,1 1,-1-1,1 1,-1 0,1 0,-1 1,1-1,-1 1,0 0,1 0,-1 0,0 0,1 0,4 4,-2-1,-1 1,0-1,0 1,-1 0,1 0,-1 0,0 1,-1 0,1-1,-1 1,0 1,-1-1,1 0,-1 1,-1-1,1 1,-1-1,0 1,0 0,-1-1,-1 14,0-11,0 0,-1-1,1 1,-2-1,1 1,-2-1,1 0,-1 0,0-1,0 1,-1-1,0 0,0 0,-1 0,0-1,-9 8,-6-4,21-10,0 0,-1 0,1 0,0 0,-1 0,1 0,-1-1,1 1,0 0,-1 0,1 0,0-1,0 1,-1 0,1 0,0-1,-1 1,1 0,0-1,0 1,0 0,-1-1,1 1,0 0,0-1,0 1,0-1,0 1,0 0,0-1,0 0,-1-2,2-1,-1 1,0-1,1 1,-1 0,1-1,0 1,0-1,3-5,12-20,26-37,-31 51,0 0,-1-1,-1 0,0-1,-1 1,-1-2,-1 1,6-27,-12 31,-6 20,-8 21,8-12,1 0,1 1,0-1,1 1,-1 30,4-41,0-1,0 1,0 0,1-1,-1 1,1 0,1-1,-1 1,1-1,0 1,0-1,0 0,1 0,0 0,0 0,0-1,1 1,-1-1,1 0,9 8,-12-11,0-1,0 1,0 0,0-1,1 1,-1 0,0-1,1 0,-1 1,0-1,1 0,-1 1,1-1,-1 0,0 0,1 0,-1-1,1 1,-1 0,0 0,1-1,-1 1,0-1,3 0,8-9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5.1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27,'0'-5,"0"-5,8 3,4 3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6.0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216 349,'0'-2,"-1"1,1-1,-1 0,1 1,-1-1,0 1,0-1,0 1,0-1,0 1,0 0,0 0,0-1,0 1,-1 0,1 0,0 0,-1 0,1 0,-1 0,1 1,-1-1,1 0,-4 0,-41-9,40 10,1 0,-1 1,1-1,-1 1,0 1,1-1,0 1,-1 0,1 0,0 0,0 1,0 0,0 0,1 0,-1 1,1-1,0 1,0 0,0 0,0 1,1-1,0 1,0-1,-3 7,3-6,0 1,0 0,1 0,0 0,0 0,1 0,-1 0,1 0,1 1,-1-1,1 0,0 1,0-1,1 0,0 0,0 1,1-1,-1 0,1 0,0 0,5 9,-6-14,0 1,0-1,0 1,0-1,0 0,0 1,0-1,0 0,1 0,-1 0,0 1,1-1,-1-1,1 1,-1 0,1 0,-1-1,1 1,0 0,-1-1,1 0,0 1,-1-1,1 0,2 0,-1-1,1 1,-1-1,0 0,0-1,0 1,0 0,0-1,0 0,0 0,-1 0,1 0,3-3,2-4,1 0,-2 0,1-1,-1 0,-1-1,8-14,8-26,-16 49,-2 13,0 21,-4-29,5 64,-6 89,-1-121,-2 1,-1-1,-2 0,-15 45,17-69,0 0,0 0,-12 17,16-26,-1 0,1-1,0 1,-1-1,1 1,-1-1,0 1,1-1,-1 0,0 0,0 0,-2 2,3-3,0 0,0 0,1 0,-1 0,0 0,0-1,0 1,1 0,-1 0,0 0,0-1,1 1,-1 0,0-1,1 1,-1-1,0 1,1-1,-1 1,1-1,-1 1,0-1,1 0,-1 1,1-1,0 0,-1 1,1-1,0 0,-1 1,1-1,0 0,-1-1,0-3,-1-1,1 1,0-1,0 0,0 1,1-1,0 0,0 0,0 1,1-1,2-10,22-64,-18 61,30-72,53-94,-54 117,-3 0,-3-3,21-73,-48 132,0 0,0-1,-1 1,0 0,-1-1,-1 1,-1-25,1 36,0 1,-1-1,1 0,0 0,0 0,-1 0,1 0,0 0,-1 1,1-1,-1 0,1 0,-1 1,1-1,-1 0,0 1,1-1,-1 0,-1 0,1 1,1 0,-1 0,1 0,-1 0,0 0,1 0,-1 1,1-1,-1 0,1 0,-1 0,1 1,-1-1,1 0,-1 1,1-1,-1 1,1-1,0 0,-1 1,1-1,-1 1,1-1,0 1,0-1,-1 1,1-1,0 1,-1 1,-5 14,1 2,0-1,1 0,1 1,1 0,0 0,2 26,-2-5,1-9,-4 249,5-278,0-1,-1 1,1 0,0 0,0-1,0 1,0 0,0 0,0-1,0 1,1 0,-1 0,0-1,0 1,1 0,-1-1,0 1,1 0,-1-1,0 1,1 0,-1-1,1 1,0 0,7-17,5-34,-13 50,1-6,1-11,1 0,1 1,1-1,0 1,1 0,1 0,0 1,19-29,-25 42,1 1,0-1,-1 0,1 1,0-1,0 1,0 0,0-1,0 1,0 0,1 0,-1 0,0 1,0-1,1 0,-1 1,0 0,1-1,-1 1,1 0,-1 0,0 0,1 1,-1-1,0 0,1 1,-1 0,0 0,1-1,-1 1,0 0,0 1,0-1,0 0,0 1,0-1,0 1,-1-1,1 1,2 3,8 8,0 1,0 1,-1 0,9 18,-10-17,-6-10,1 3,1 0,1 0,0-1,10 11,-16-18,0 1,0-1,1 0,-1 0,0 0,1 0,-1 0,0-1,1 1,-1 0,1-1,-1 1,1-1,-1 1,1-1,0 0,-1 0,1 1,0-1,-1 0,1-1,-1 1,1 0,0 0,-1-1,1 1,-1-1,1 1,-1-1,1 0,-1 1,0-1,1 0,-1 0,0 0,3-2,1-4,0 0,0 0,-1 0,1 0,-2-1,1 1,-1-1,0 0,-1 0,0 0,0-1,1-13,0-8,-2 1,-2-40,-2 34,-1 0,-15-61,10 77,9 18,0 1,0 0,0 0,0 0,0 0,0 0,-1 0,1 0,0 0,0 0,0-1,0 1,0 0,-1 0,1 0,0 0,0 0,0 0,0 0,-1 0,1 0,0 0,0 0,0 0,0 0,0 0,-1 0,1 0,0 1,0-1,0 0,0 0,0 0,-1 0,1 0,0 0,0 0,0 0,0 0,0 1,0-1,0 0,-1 0,1 0,0 0,0 0,0 1,0-1,0 0,0 0,0 0,-6 39,7 60,26 170,-19-216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6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30,'-4'0,"3"0,5 0,12 0,15-4,7-2,6-3,-5-1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7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4,'0'0,"0"0,0 0,1 0,-1 1,0-1,0 0,0 0,1 0,-1 0,0 1,0-1,0 0,1 0,-1 0,0 0,0 0,1 0,-1 0,0 0,0 0,1 0,-1 1,0-1,1-1,-1 1,0 0,0 0,1 0,-1 0,0 0,0 0,1 0,-1 0,0 0,0 0,0 0,1-1,-1 1,0 0,0 0,1 0,-1 0,0-1,0 1,0 0,0 0,0-1,1 1,-1 0,0 0,0-1,0 1,0 0,0 0,0-1,0 1,0 0,0-1,14 25,-4 13,-1 2,-2-1,-1 1,-3 0,-1 61,-6-125,4-28,3 38,1 0,0 0,0 0,2 1,0 0,10-19,-14 30,0-1,1 1,-1-1,1 1,0 0,0 0,0 0,0 0,1 1,-1-1,1 1,4-3,-5 4,-1 1,0-1,0 1,1-1,-1 1,0 0,1 0,-1 0,0 0,1 1,-1-1,0 1,1-1,-1 1,0 0,0 0,0 0,0 0,0 0,0 0,0 1,0-1,0 1,1 1,2 2,0 1,-1 0,0 0,0 0,-1 0,1 1,-1-1,-1 1,1 0,-1 0,-1 0,1 0,-1 0,0 0,-1 0,1 0,-2 0,1 1,-1-1,0 0,0 0,-1 0,0 0,-4 10,6-17,0 0,0 1,0-1,0 0,0 0,0 0,-1 0,1 1,0-1,0 0,0 0,0 0,0 0,0 0,0 1,-1-1,1 0,0 0,0 0,0 0,0 0,0 0,-1 0,1 0,0 0,0 0,0 1,0-1,-1 0,1 0,0 0,0 0,0 0,0 0,-1 0,1 0,0 0,0 0,0-1,0 1,-1 0,1 0,0 0,0 0,0 0,0 0,-1 0,1 0,0 0,0-1,0 1,0 0,0 0,0 0,-1 0,1-1,-5-15,1-19,5 18,1 0,1 0,0 0,1 0,12-29,-15 42,1-1,0 1,0 0,0-1,1 1,-1 0,1 1,0-1,0 0,0 1,1-1,-1 1,1 0,0 0,0 1,0-1,0 1,0 0,0 0,1 0,-1 1,1-1,-1 1,1 0,0 0,4 0,-5 2,-1-1,1 1,-1 0,0-1,1 2,-1-1,0 0,0 1,0-1,0 1,0 0,0 0,0 0,-1 0,1 1,3 3,34 51,-28-38,-4-8,0 0,1 0,0-1,0 0,1 0,21 14,-29-22,0-1,0 1,0-1,1 0,-1 0,0 1,1-2,-1 1,1 0,-1 0,1-1,-1 0,1 1,-1-1,1 0,0 0,-1 0,1-1,-1 1,1-1,-1 1,1-1,-1 0,1 0,-1 0,1 0,-1 0,0-1,0 1,0-1,0 1,0-1,0 0,0 0,0 0,-1 0,1 0,-1 0,0 0,1-1,-1 1,0 0,0-1,0-2,1-1,0 0,0 0,-1 0,0-1,-1 1,1 0,-1 0,0-1,-1 1,1 0,-1-1,-2-6,2 10,1 1,0-1,-1 1,0-1,0 1,1-1,-2 1,1 0,0 0,0-1,-1 1,1 0,-1 0,1 0,-1 1,0-1,0 0,0 1,0-1,0 1,0-1,0 1,-1 0,1 0,0 0,-1 0,1 0,-1 1,1-1,-1 1,1 0,-5 0,4 1,-1 0,1 0,0 0,0 1,0 0,0-1,0 1,0 0,1 1,-1-1,1 0,-1 1,1-1,0 1,0 0,0 0,0 0,1 0,-3 5,-2 3,1 1,1 1,-6 22,9-32,0 0,0 1,1-1,0 0,0 1,0-1,0 0,0 1,1-1,-1 0,1 1,0-1,0 0,0 0,1 0,1 3,-2-5,0 0,0 0,0 0,0 0,0 0,1 0,-1 0,0-1,1 1,-1 0,0-1,1 1,-1-1,1 0,-1 1,1-1,-1 0,1 0,-1 0,1 0,-1 0,1 0,-1 0,1-1,-1 1,1-1,-1 1,0-1,1 1,-1-1,0 0,1 1,-1-1,0 0,0 0,2-2,7-5,0-1,-1 0,0 0,-1-1,0 0,0 0,10-21,-3 8,-15 22,1 1,-1-1,1 1,-1-1,1 1,-1-1,1 1,-1 0,1-1,-1 1,1 0,-1-1,1 1,0 0,-1 0,1 0,0-1,-1 1,1 0,-1 0,1 0,0 0,-1 0,1 0,0 0,-1 1,1-1,0 0,-1 0,1 0,-1 1,1-1,0 0,-1 0,1 1,-1-1,1 1,-1-1,1 0,-1 1,1-1,-1 1,0-1,1 1,0 1,25 33,-15-19,-6-11,-1 0,1-1,-1 1,1-1,1 0,-1 0,1 0,-1-1,1 0,8 4,20 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7.6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20 147,'-1'-32,"-3"1,-9-45,11 68,9 66,0 97,6 71,-12-216,1 1,0-1,1 0,0 0,5 9,-7-16,1 0,-1 0,1-1,-1 1,1-1,0 1,0-1,0 0,1 0,-1 1,0-2,1 1,-1 0,1 0,0-1,-1 1,1-1,0 0,0 0,5 1,18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8.0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31,'54'-7,"-31"2,-1 2,24-1,-27 5,0 0,1 2,-1 0,-1 1,1 0,-1 2,29 12,-37-14,-1 1,0 0,0 0,0 1,-1 0,0 1,0 0,-1 0,1 0,-2 1,1 0,-1 1,0-1,-1 1,7 15,-11-21,0-1,0 1,0-1,0 1,0 0,-1 0,1-1,-1 1,0 0,0 0,0 0,0 0,-1-1,1 1,-1 0,1 0,-1-1,0 1,0 0,0-1,-1 1,1-1,0 1,-1-1,0 0,1 0,-1 1,0-1,0 0,-1-1,1 1,0 0,0-1,-6 3,6-3,0 0,-1-1,1 1,-1-1,1 1,-1-1,1 0,-1 0,1 0,-1-1,1 1,0 0,-1-1,1 0,-1 1,1-1,0 0,0 0,-1 0,1-1,0 1,0-1,0 1,0-1,1 1,-1-1,0 0,1 0,-1 0,1 0,-1 0,1 0,0 0,0-1,0 1,0 0,1-1,-1 1,0-4,0-3,0 0,0 0,1 0,0 1,0-1,1 0,0 0,1 0,0 0,0 1,1-1,0 1,1 0,0 0,0 0,1 0,5-7,-6 10,-1 0,1 0,1 1,-1-1,1 1,-1 0,1 0,0 1,1 0,-1-1,9-2,-10 5,0-1,0 1,0 1,0-1,0 1,0-1,0 1,0 0,1 1,-1-1,0 1,0 0,0 0,0 0,0 0,0 1,0-1,4 4,-2-1,-1 0,1 0,-1 1,0 0,-1 0,1 0,-1 0,0 1,0 0,-1 0,1 0,-1 0,-1 0,1 1,-1-1,2 8,1 11,0-1,2 51,-6-41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8.4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26,'0'-4,"0"-6,0-2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8.7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26,'-4'0,"-2"5,4 0,12 10,9 9,4 2,8 4,11 6,-1 1,-3-5,-9-5,-8-6</inkml:trace>
  <inkml:trace contextRef="#ctx0" brushRef="#br0" timeOffset="1">191 0,'-5'5,"-1"9,-4 12,-4 9,-5 13,-3 6,-2-6,-6-3,2-8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5.6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231 265,'5'3,"-23"-7,6-4,0 1,1-1,-1-1,2 0,-1-1,1 0,1 0,-9-13,14 18,0-1,0 0,0 0,1 0,-1-1,2 1,-1-1,1 1,0-1,0 0,1 0,-1 0,2 0,-1 0,1 0,0 0,2-11,-2 17,0-1,0 0,1 0,-1 0,1 1,-1-1,1 0,0 0,-1 1,1-1,0 1,0-1,0 1,0-1,1 1,-1-1,0 1,1 0,-1 0,1 0,-1 0,1 0,-1 0,1 0,0 0,-1 1,1-1,0 0,0 1,-1 0,1-1,0 1,0 0,3 0,-3 1,0 0,0 0,-1 0,1 0,0 0,-1 0,1 0,0 1,-1-1,0 1,1-1,-1 1,0 0,0-1,0 1,0 0,0 0,0 0,0 0,-1 0,1-1,-1 1,1 0,-1 1,0-1,0 0,0 0,0 0,0 0,0 0,-1 3,-2 9,-1-1,0 1,-1 0,0-1,-1 0,-1 0,0-1,-1 0,0 0,0-1,-13 13,5-5,2 1,-17 29,28-32,15-13,27-14,-32 7,206-77,-165 60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0.1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66 50,'-4'0,"-6"0,-6 0,-4-4,6-2,13 0,12 2,25 1,20 1,26 1,16-4,5 0,1-1,-7 2,-25 2,-25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5.027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1,'0'4,"0"10,0 16,0 15,0 10,0-2,4-9,1-12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0.4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0,'0'13,"4"26,6 32,1 22,-1 7,-3 5,-2-8,-2-15,-1-18,-2-19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0.8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12,'1'-11,"1"10,6 20,7 41,56 411,-72-447,-8-39,-8-40,13 32,1 0,1 0,1-36,1 50,1 1,0-1,0 0,1 1,0-1,0 1,1 0,0-1,1 2,0-1,0 0,8-10,-11 16,1 0,0 0,-1 1,1-1,0 0,0 1,0-1,0 1,1 0,-1 0,0 0,0 0,1 0,-1 0,1 0,-1 1,1-1,-1 1,1 0,3 0,-2 1,0-1,0 1,0 0,0 1,0-1,-1 1,1 0,0 0,-1 0,1 0,4 5,2 2,1 1,-2 1,1 0,-1 0,-1 1,8 14,1 6,-2 1,-1 0,12 50,-14-37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1.7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45 145,'-1'2,"1"0,0-1,1 1,-1 0,0-1,0 1,1 0,-1-1,1 1,-1 0,1-1,0 1,0-1,0 1,-1-1,1 0,1 1,-1-1,0 0,0 0,0 0,1 0,-1 0,0 0,1 0,-1 0,1 0,-1 0,1-1,0 1,-1-1,1 1,-1-1,4 0,-2 1,0-1,-1-1,1 1,0 0,0-1,-1 1,1-1,0 0,-1 0,1 0,-1 0,1 0,-1 0,1-1,-1 1,0-1,0 0,0 0,0 0,0 0,2-3,-1 0,0-1,-1 1,0-1,0 0,0 0,-1 0,0 0,0 0,-1 0,1 0,-1 0,-2-12,2 15,0-1,0 1,-1 0,1 0,-1-1,0 1,0 0,0 0,-1 0,1 0,-1 0,1 0,-1 0,0 1,0-1,0 1,0-1,-1 1,1 0,-1 0,1 0,-1 0,0 0,0 0,-4-1,5 2,0 1,0 0,0 0,1-1,-1 1,0 0,0 1,0-1,0 0,0 0,1 1,-1-1,0 1,0 0,1-1,-1 1,0 0,1 0,-1 0,-2 2,1 1,-1-1,1 1,0 0,0 0,1 0,-1 0,-3 8,-1 6,1 0,0 0,-2 19,4-17,1 0,1 1,0-1,2 0,0 1,5 25,-4-37,1 0,0 0,0 0,1-1,0 1,1 0,0-1,0 0,1 0,0 0,0-1,1 1,0-1,0-1,1 1,7 5,-10-9,0-1,0 1,0-1,0 0,0 0,0 0,1-1,-1 1,1-1,-1 0,1-1,0 1,-1-1,1 0,0 0,-1 0,1 0,0-1,-1 0,1 0,-1 0,1-1,-1 0,0 1,0-1,0-1,0 1,0-1,0 1,0-1,-1 0,1-1,4-5,3-3,0-1,-2 0,1 0,-2-1,1 0,-2-1,0 1,6-21,3-38,-14 57,1 1,1-1,0 1,9-21,-13 35,1 1,-1-1,0 0,0 1,0-1,1 1,-1-1,0 1,1-1,-1 1,0 0,1-1,-1 1,1-1,-1 1,1 0,-1-1,1 1,-1 0,1-1,-1 1,1 0,-1 0,1 0,-1-1,1 1,-1 0,1 0,0 0,-1 0,1 0,-1 0,1 0,-1 0,1 0,0 0,-1 1,1-1,-1 0,1 0,-1 0,1 1,0-1,19 21,-11-8,-1 1,0 0,-1 0,-1 1,0 0,-1 0,0 0,-2 1,5 31,-7-38,0 0,-1 0,0 0,0 0,-1 0,0 0,-1 0,0 0,0-1,-1 1,0-1,0 1,-1-1,0 0,-1 0,0-1,0 1,0-1,-8 7,13-13,-1 0,0 0,1 0,-1-1,0 1,0 0,0 0,1-1,-1 1,0 0,0-1,0 1,0-1,0 1,0-1,0 0,-1 1,1-1,0 0,0 0,0 0,0 0,0 0,0 0,-1 0,1 0,0 0,0-1,0 1,-2-1,3 0,-1 0,0 0,1-1,-1 1,1 0,-1-1,1 1,0 0,-1-1,1 1,0 0,0-1,0 1,0 0,0-1,0 1,1 0,-1-1,0 1,1 0,-1-1,1 1,-1 0,2-2,8-18,2 1,0 0,1 0,1 1,22-23,32-46,-61 79,-1-1,-1 0,0 0,-1 0,0-1,0 0,3-15,-8 6,-10 25,-13 29,18-20,1 1,1-1,0 1,1 0,0 0,1 0,1 0,0 1,1-1,1 0,5 31,-5-39,1-1,-1 1,1 0,1-1,-1 1,1-1,0 0,1 0,-1 0,1-1,0 1,1-1,-1 0,1 0,0 0,0-1,1 1,-1-1,1-1,0 1,0-1,0 0,1 0,-1-1,1 0,-1 0,1 0,12 1,31-4,-5-7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2.1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284 45,'-4'-4,"0"-1,-1 1,1 1,-1-1,0 1,0 0,0 0,-1 0,1 1,-1-1,1 1,-1 1,0-1,0 1,0 0,0 1,0-1,-8 1,7 1,1 0,-1 1,1 0,-1 0,1 0,0 1,0 0,0 0,0 1,1-1,-1 1,1 0,0 1,0-1,0 1,-6 8,3-1,-1 1,1-1,1 1,1 1,0-1,-6 21,9-25,0 0,1 0,0 1,1-1,0 1,0 0,1-1,0 1,1-1,3 18,-4-26,0 0,0 1,1-1,-1 0,0 0,1 0,-1 1,0-1,1 0,-1 0,1 0,0 0,-1 0,1 0,0 0,0 0,0 0,0 0,-1-1,1 1,0 0,0 0,0-1,1 1,-1-1,0 1,0-1,0 1,0-1,1 0,-1 0,0 1,0-1,0 0,1 0,-1 0,0 0,0-1,0 1,1 0,-1 0,0-1,0 1,0-1,0 1,1-1,-1 1,0-1,0 0,0 1,0-1,1-2,4-1,-1-1,1 0,-1 0,-1-1,1 0,-1 0,7-10,0-12,0 0,-1-1,6-36,-13 50,-3 15,0-1,0 1,0-1,0 0,0 1,1-1,-1 1,0-1,0 1,0-1,0 1,1-1,-1 1,0-1,0 1,1-1,-1 1,0-1,1 1,-1 0,1-1,-1 1,0 0,1-1,-1 1,2-1,5 13,5 36,-11-41,2 6,3 19,2-1,13 34,-6-32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2.6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0 171,'0'0,"0"-1,0 0,1 1,-1-1,0 1,0-1,0 0,0 1,1-1,-1 1,0-1,0 1,1-1,-1 1,0-1,1 1,-1-1,1 1,-1-1,1 1,-1-1,1 1,-1 0,1-1,-1 1,1 0,-1 0,1-1,0 1,24-1,21 12,-32-6,-1 1,0 0,-1 1,0 0,0 1,21 19,-29-24,0 0,0 0,-1 0,0 1,0-1,0 1,0 0,0 0,-1 0,1 0,-1 0,0 1,0-1,-1 1,0 0,1-1,-1 1,-1 0,1-1,-1 1,0 0,0 0,-1 9,0-13,1 0,0 0,-1 0,1 0,-1 0,1 1,-1-1,1-1,-1 1,0 0,1 0,-1 0,0 0,0 0,0 0,1-1,-1 1,0 0,0-1,0 1,0-1,0 1,0-1,-1 0,1 1,0-1,0 0,0 0,0 1,0-1,-1 0,1 0,0-1,0 1,0 0,0 0,0 0,0-1,-1 1,1 0,0-1,0 1,0-1,0 0,0 1,0-1,1 0,-1 1,0-1,0 0,0 0,1 0,-1 0,0 0,1 0,-1 0,1 0,-1 0,1 0,-1 0,1 0,0 0,0 0,-1 0,1-1,0 1,0 0,0-2,0-4,0 1,0-1,1 0,0 0,0 0,0 1,1-1,0 1,0-1,1 1,0 0,4-7,8-13,28-35,-19 30,-8 9,-7 10,-1 0,1 0,-2-1,10-22,-17 35,-1 1,1-1,-1 0,1 1,-1-1,1 1,-1-1,0 0,1 0,-1 1,0-1,1 0,-1 0,0 0,1 1,-1-1,0 0,1 0,-1 0,0 0,1 0,-1-1,0 1,1 0,-1 0,0 0,1 0,-1-1,0 1,1 0,-1-1,1 1,-1-1,1 1,-1 0,1-1,-1 1,1-1,-1 1,1-1,-1 0,1 1,0-1,-1 1,1-1,0 0,0 1,-1-1,1 0,0 1,0-1,0 0,0 1,0-1,0 0,0 1,0-1,0 0,0 1,0-1,1 0,-1 1,0-2,-7 11,0 0,0 1,1-1,0 1,0 1,1-1,1 1,-1-1,2 2,0-1,0 0,1 0,0 1,1-1,1 1,-1 0,2-1,0 1,0-1,1 1,4 13,-2-18,-1-1,1 0,1 0,-1-1,1 1,0-1,1 0,-1 0,1-1,0 1,0-1,0-1,0 1,1-1,0 0,-1-1,1 1,11 1,34 8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3.1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204 348,'-2'0,"1"0,-1-1,1 1,-1-1,1 1,-1-1,1 0,0 0,0 0,-1 1,1-1,0 0,0 0,0-1,0 1,0 0,0 0,0 0,0-1,0-1,-17-35,11 23,-36-64,-35-74,56 113,22 40,-1 0,1 0,0-1,0 1,0 0,0 0,0 0,0 0,0 0,-1 0,1-1,0 1,0 0,0 0,0 0,-1 0,1 0,0 0,0 0,0 0,0 0,-1 0,1 0,0 0,0 0,0 0,0 0,-1 0,1 0,0 0,0 0,0 0,-1 0,1 0,0 0,0 0,0 0,0 0,0 0,-1 1,1-1,0 0,0 0,0 0,0 0,0 0,0 0,-1 1,1-1,0 0,0 0,0 0,0 0,0 1,-1 26,22 168,5 86,-23-201,-1-17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3.9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0 372,'23'0,"1"-2,-1-1,0 0,0-2,-1 0,1-2,-1 0,0-2,21-11,-35 15,0 1,0-1,-1-1,0 0,0 0,-1 0,1-1,-1 0,-1 0,1 0,5-11,-8 12,-1-1,1 1,-1-1,-1 0,1 1,-1-1,0 0,-1 0,1 0,-1 0,-1 0,1 0,-1 0,-1 0,1 0,-4-9,1 5,0-1,-1 1,-10-17,14 25,-1 0,0 1,1-1,-1 1,0-1,0 1,-1 0,1 0,0-1,-1 2,1-1,-1 0,0 0,0 1,1 0,-1-1,0 1,-6-1,8 2,-1 0,1 1,0-1,-1 1,1-1,0 1,0 0,-1-1,1 1,0 0,0 0,0 0,0 0,0 0,0 0,0 0,0 0,1 0,-1 0,0 0,1 1,-1-1,0 0,1 0,0 1,-1-1,1 1,0-1,0 0,-1 1,1-1,1 2,-4 55,3-50,2 92,5-1,22 118,-20-195,-9-22,0 0,0 0,1 1,-1-1,0 0,0 0,1 0,-1 0,0 0,1 0,-1 1,0-1,0 0,1 0,-1 0,0 0,1 0,-1 0,0 0,0 0,1 0,-1 0,0 0,1-1,-1 1,0 0,0 0,1 0,-1 0,0 0,0 0,1-1,-1 1,0 0,0 0,1-1,20-33,-11 14,-3 10,1 0,0 0,0 1,1-1,14-11,-21 19,0 1,0-1,0 0,0 1,0-1,1 1,-1 0,0 0,1 0,-1 0,1 0,-1 0,1 1,-1-1,1 1,-1 0,1-1,0 1,-1 0,1 1,-1-1,1 0,0 1,-1 0,1-1,-1 1,0 0,1 0,-1 0,0 1,1-1,-1 1,3 2,3 5,0 1,-1 1,-1-1,11 22,-9-16,0 0,17 21,-22-33,0-1,-1 0,2 0,-1 0,0 0,0 0,1-1,0 1,-1-1,1 0,0 0,0-1,0 1,0-1,5 2,-5-3,-1 0,1 0,-1-1,1 1,-1-1,1 0,-1 0,0 0,1 0,-1 0,0-1,0 1,0-1,0 0,0 0,0 0,0 0,-1-1,1 1,-1-1,0 0,0 1,0-1,0 0,2-4,3-5,0-1,-1 0,0 0,7-25,-1-32,-11 65,-1 0,0-1,0 1,0 0,-1 0,0 0,0-1,-1 1,1 0,-1 0,-3-6,5 10,-1 0,1 1,0-1,0 1,-1-1,1 0,0 1,-1-1,1 1,-1-1,1 1,-1-1,1 1,-1-1,1 1,-1 0,1-1,-1 1,0 0,1-1,-1 1,0 0,1 0,-1 0,0-1,1 1,-1 0,0 0,1 0,-1 0,0 0,1 0,-1 0,0 1,1-1,-2 0,0 2,0-1,1 1,-1-1,0 1,1 0,-1 0,1-1,0 1,-1 0,1 0,-1 3,-3 6,1 0,0 0,-4 19,7-24,0 0,0 1,1-1,-1 0,2 1,-1-1,1 0,0 1,0-1,0 0,1 0,0 0,1 0,-1 0,1 0,0-1,0 1,1-1,0 0,0 0,0 0,0-1,1 1,0-1,0 0,0 0,0-1,10 5,30 11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49.7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61 387,'-4'8,"15"-12,18-11,-18 6,-2 0,1 0,-2-1,1 0,-1-1,-1 0,0 0,0 0,-1-1,0 0,-1 0,-1-1,6-23,-8 28,-1 1,1-1,-1 1,-1-1,1 0,-2 0,1 1,-1-1,0 0,0 1,-1-1,0 1,0 0,-1-1,0 1,0 0,-1 1,0-1,0 0,0 1,-1 0,0 0,0 1,-1-1,-6-4,11 8,-1 1,1 0,0 0,-1 0,1 0,0 0,-1 1,1-1,-1 0,1 1,-1-1,0 1,1 0,-1-1,1 1,-1 0,0 0,1 0,-1 0,0 0,1 0,-1 0,1 1,-1-1,0 1,1-1,-1 1,1 0,-1-1,1 1,-1 0,1 0,0 0,0 0,-1 0,1 0,0 1,0-1,0 0,0 1,0-1,0 0,1 1,-1-1,0 2,-3 6,1-1,0 0,0 1,1 0,1 0,-1-1,1 12,1 33,3 1,10 57,-5-57,-3 0,-1 63,-13-52,8-61,0-1,0 0,0 0,0 0,-1 0,1 0,-1 0,1-1,-1 1,0 0,0-1,-1 1,1-1,0 0,-1 0,1 0,-5 2,6-3,0-1,-1 1,1-1,0 1,0-1,0 0,-1 0,1 0,0 0,0 0,-1 0,1 0,0 0,0 0,-1 0,1-1,0 1,0-1,0 1,0-1,-1 1,1-1,0 1,0-1,0 0,0 0,0 0,1 1,-1-1,0 0,0 0,0 0,1 0,-1 0,1-1,-1 1,1 0,-1 0,1 0,-1 0,1-1,0-1,-2-4,0 0,1 0,0-1,0 1,0 0,2-9,0 3,1 0,1 1,0-1,1 1,0 0,1 0,0 0,1 1,0-1,14-17,-18 26,0-1,1 1,-1 0,1 0,0 1,0-1,0 0,0 1,0 0,0 0,1 0,-1 0,1 0,0 1,-1-1,1 1,0 0,0 0,0 1,0-1,0 1,0 0,0 0,0 0,-1 0,1 1,0-1,0 1,0 0,0 1,-1-1,1 0,0 1,-1 0,1 0,-1 0,0 0,4 4,23 23,-22-20,0-1,0 0,1-1,0 0,15 10,-22-16,0-1,-1 1,1 0,0-1,-1 1,1-1,0 0,0 0,-1 1,1-1,0 0,0 0,-1-1,1 1,0 0,0-1,-1 1,1-1,0 1,-1-1,1 0,-1 0,1 0,-1 0,1 0,-1 0,1 0,-1 0,0 0,0-1,0 1,1 0,-2-1,1 1,0-1,0 0,0 1,-1-1,1 1,0-1,-1-2,3-5,-1 1,0-1,0 1,-1-1,0 0,-1 1,1-1,-2 0,-1-8,2 13,0 1,0-1,-1 1,1 0,-1-1,0 1,0 0,0-1,0 1,-1 0,0 0,1 0,-1 0,0 0,0 0,-1 1,1-1,0 1,-1-1,0 1,1 0,-1 0,0 0,-6-2,8 3,0 1,1 0,-1-1,0 1,0 0,0 0,0-1,0 1,0 0,0 0,0 0,0 0,0 0,0 1,0-1,0 0,0 0,0 1,1-1,-1 0,0 1,0-1,0 1,0-1,1 1,-1 0,0-1,0 1,1 0,-1-1,1 1,-1 0,0 0,1 0,0-1,-1 1,1 0,-1 0,1 0,0 0,0 0,-1 0,1 0,0 0,0 0,0 0,0 0,0 0,0-1,1 1,-1 0,0 0,0 0,1 0,-1 0,0 0,1 0,-1 0,1-1,-1 1,1 0,-1 0,1-1,0 1,0 0,-1-1,1 1,0 0,1 0,7 3,0 0,1-1,0 0,-1-1,1 0,0 0,0-1,0 0,14-1,31 4,-45-2,-1 0,1 0,0 1,-1 0,0 1,1 0,-1 1,-1-1,16 12,-21-13,-1-1,0 0,0 0,0 1,0 0,0-1,-1 1,1 0,-1-1,0 1,1 0,-1 0,-1 0,1 0,0 1,-1-1,0 0,1 0,-1 0,0 0,-1 0,1 1,0-1,-1 0,0 0,0 0,0 0,0 0,0 0,-1-1,1 1,-1 0,0-1,-2 4,3-4,0 0,0-1,0 1,0-1,0 0,0 1,0-1,-1 0,1 0,0 0,-1 1,1-1,-1-1,1 1,-1 0,1 0,-1-1,0 1,1 0,-1-1,0 0,1 1,-1-1,0 0,0 0,-3 0,5 0,-1-1,0 1,0-1,1 1,-1 0,1-1,-1 1,0-1,1 1,-1-1,1 1,-1-1,1 0,0 1,-1-1,1 0,-1 1,1-1,0 0,0 0,-1 1,1-1,0-1,0-1,0 1,0-1,0 1,0-1,1 0,-1 1,1-1,-1 1,1-1,2-3,6-11,1 1,0 0,1 0,1 1,16-15,25-26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0.4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0,'5'0,"0"4,0 11,0 15,-2 11,-1 4,-1 2,3-7,2-6,4-8,0-9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0.8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54,'-4'-4,"-1"-7,-5 0,0-3,1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6.119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13 138,'-1'0,"1"0,-1 0,0 0,1 0,-1 0,1 0,-1 0,1-1,-1 1,1 0,-1 0,1-1,0 1,-1 0,1-1,-1 1,1 0,0-1,-1 1,1-1,0 1,-1-1,1 1,0-1,0 1,-1 0,1-1,0 0,0 1,0-1,0 1,0-1,0 1,0-1,0 1,0-1,0 1,0-1,0 1,0-1,0 1,0-1,1 1,-1-1,0 1,0-1,0 1,1-1,-1 1,0-1,1 1,-1 0,0-1,1 1,0-1,19-27,-16 25,0 0,-1 0,2 0,-1 0,0 1,1 0,-1-1,1 2,-1-1,1 0,0 1,0 0,0 0,0 1,0-1,0 1,-1 0,1 0,0 1,0-1,0 1,9 3,-10-2,0 0,-1 0,1 0,-1 0,0 0,0 1,0 0,0-1,0 1,0 0,-1 0,1 1,-1-1,0 1,0-1,0 1,-1-1,1 1,-1 0,0 0,0 0,0 0,-1 0,1 0,-1 0,0 0,0 0,-1 6,-9 38,10-46,-1 0,0 0,1 1,-1-1,0 0,0 0,-1 0,1 0,0 0,-1-1,1 1,-1 0,0-1,1 1,-1-1,0 1,0-1,-3 2,5-3,0 0,-1 0,1 0,0 0,0 0,-1 0,1 1,0-1,0 0,-1 0,1 0,0 0,0-1,-1 1,1 0,0 0,0 0,-1 0,1 0,0 0,0 0,-1 0,1 0,0-1,0 1,0 0,-1 0,1 0,0 0,0-1,0 1,0 0,-1 0,1-1,0 1,0 0,0 0,0 0,0-1,0 1,0-17,8-14,1 9,1 1,13-21,-14 28,-1-1,0 0,-1 0,-1-1,5-18,-42 99,29-58,1 0,0-1,0 1,1 0,-1 0,2-1,-1 1,1 0,0-1,2 10,-2-14,0 0,-1 0,1 1,0-1,0 0,0 0,1 0,-1 0,0 0,1 0,-1-1,1 1,0 0,0-1,-1 1,1-1,0 0,0 1,1-1,-1 0,0 0,0-1,0 1,1 0,-1-1,0 1,1-1,-1 0,0 1,1-1,-1-1,4 1,11-4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1.2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2,'8'112,"0"0,-9-104,1 0,0-1,1 1,-1 0,3 10,-3-18,0 0,1 0,-1 1,0-1,0 0,0 0,0 1,0-1,1 0,-1 0,0 0,0 1,0-1,0 0,1 0,-1 0,0 0,0 0,1 1,-1-1,0 0,0 0,1 0,-1 0,0 0,0 0,1 0,-1 0,0 0,0 0,1 0,-1 0,0 0,0 0,1 0,-1 0,0 0,0 0,1 0,-1 0,0-1,0 1,1 0,-1 0,0 0,0 0,1-1,19-25,6-17,-1-1,-3-2,21-59,-37 85,-12 35,-11 41,1 7,-14 68,30-131,1 0,-1-1,0 1,0 0,1 0,-1-1,0 1,0 0,1 0,-1 0,0-1,0 1,1 0,-1 0,0 0,1 0,-1 0,0 0,1-1,-1 1,0 0,1 0,-1 0,1 0,-1 0,0 0,1 1,-1-1,0 0,1 0,-1 0,0 0,1 0,-1 0,0 0,0 1,1-1,-1 0,0 0,1 1,-1-1,0 0,0 0,0 1,1-1,-1 0,0 0,0 1,0-1,0 0,1 1,-1-1,0 0,0 1,0-1,0 0,0 1,0-1,0 0,0 1,0-1,0 0,0 1,0-1,0 1,27-26,-23 20,0 2,-1-1,1 0,0 1,0 0,1 0,-1 1,0-1,1 1,0 0,-1 0,1 0,0 0,0 1,6-1,-6 2,-1 1,0-1,1 1,-1 0,0 0,0 0,1 1,-1-1,0 1,0 0,-1 0,1 1,0-1,-1 1,1 0,-1 0,4 4,27 28,-3 3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2.8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1 491,'0'2,"0"0,0 0,0 0,0 0,0 1,1-1,-1 0,1 0,-1 0,1 0,0 0,0 0,0 0,0 0,0 0,0 0,0-1,1 1,-1 0,1-1,-1 1,4 1,-2-1,-1-1,1 0,0 0,0-1,0 1,0 0,0-1,0 0,0 0,0 0,0 0,0 0,0-1,4 0,4-2,0 0,0-1,0 0,0-1,-1 0,0-1,11-8,-6 1,0 0,-2-2,1 0,-2 0,0-1,-1 0,0-1,-2-1,0 0,-1 0,0 0,-2-1,0 0,-1 0,-1-1,-1 1,-1-1,0 0,-2 0,0 0,-1 0,-6-28,6 42,-1 1,0 0,0-1,0 1,-1 0,1 0,-6-7,7 11,1 0,-1 0,0 0,1 1,-1-1,0 0,0 0,0 1,0-1,0 0,1 1,-1-1,0 1,0 0,0-1,0 1,0 0,-1-1,1 1,0 0,0 0,0 0,0 0,0 0,0 0,0 0,0 0,0 0,0 1,0-1,0 0,0 1,0-1,0 1,0-1,0 1,0-1,0 1,0 0,0-1,1 1,-1 0,0 0,-1 1,-5 7,1 1,0 0,0 0,0 0,2 1,-1 0,1-1,1 2,-4 21,1-2,2-1,1 52,3-58,1-1,1 1,2-1,0 1,10 28,-12-45,1 0,0 0,0-1,1 1,0-1,0 1,1-1,-1-1,8 7,-9-9,1 0,-1 0,1-1,0 0,0 1,0-1,0-1,0 1,0-1,1 1,-1-1,1-1,-1 1,1 0,-1-1,8 0,-1-2,1 0,-1-1,1 0,-1 0,0-2,0 1,-1-1,1-1,-1 0,0 0,15-13,-20 15,0 0,0 0,0-1,0 1,-1-1,0 0,0 0,0-1,-1 1,1-1,-1 0,-1 0,1 0,-1 0,0-1,0 1,-1 0,0-1,0 1,-1-1,1 1,-2-9,1 13,0 1,-1-1,1 0,-1 1,1-1,-1 1,0-1,1 1,-1-1,0 1,0 0,0-1,0 1,0 0,0-1,-1 1,1 0,0 0,0 0,-1 0,1 0,-1 1,1-1,-1 0,1 1,-1-1,0 1,1-1,-1 1,1 0,-1 0,0 0,1 0,-1 0,0 0,1 0,-1 0,-3 1,0 1,-1-1,1 1,-1 0,1 0,0 1,0 0,0-1,0 2,0-1,-5 6,3-1,0 0,0 0,1 1,0 0,1 0,-9 19,13-24,-1-1,1 1,-1-1,1 1,0 0,0-1,1 1,-1 0,1 0,0 0,0-1,0 1,0 0,1 0,-1-1,1 1,0 0,0 0,0-1,1 1,-1-1,4 5,-4-7,0 1,0-1,0 0,1 0,-1 0,0 0,1 0,-1 0,1 0,-1 0,1 0,-1-1,1 1,-1-1,1 1,0-1,-1 0,1 1,0-1,0 0,-1 0,1 0,0 0,1-1,1 0,0 0,0-1,0 0,0 0,-1 0,1 0,-1 0,0-1,6-4,3-6,0 1,-2-2,15-21,-24 33,0 0,0 0,0 0,0 1,0-1,0 0,0 1,1-1,-1 1,1-1,-1 1,1 0,-1 0,1 0,0 0,0 0,-1 0,5-1,-4 3,-1 0,1 0,0 0,0 0,-1 0,1 1,-1-1,1 1,-1 0,0-1,0 1,1 0,-1-1,0 1,-1 0,1 0,1 3,1 2,1 0,0-1,0 1,0-1,1 0,0 0,0-1,0 0,12 9,-14-12,0-1,-1 1,1-1,0 0,0 0,0 0,0-1,0 1,0-1,0 1,0-1,0 0,0 0,0-1,0 1,0-1,0 1,0-1,0 0,0 0,-1 0,1 0,0-1,-1 1,1-1,-1 0,1 0,2-2,0 0,0-1,-1 1,1-1,-1-1,0 1,0-1,-1 0,1 1,-1-1,3-9,12-21,-18 36,1-1,-1 1,1 0,-1 0,1-1,-1 1,1 0,-1 0,1 0,-1 0,1 0,-1 0,1 0,-1 0,1 0,-1 0,1 0,-1 0,1 0,-1 0,1 0,-1 0,1 1,-1-1,1 0,-1 0,1 1,-1-1,0 0,1 1,-1-1,1 0,-1 1,0-1,1 1,-1-1,0 0,0 1,1-1,-1 1,0-1,0 1,1 0,18 28,-15-22,2 0,0 1,0-1,0 0,1 0,0-1,0 0,1 0,0-1,0 0,0 0,18 7,-22-11,0 1,0-1,0 0,1-1,-1 1,0-1,1 1,-1-1,0-1,1 1,-1-1,0 1,1-1,-1-1,0 1,0 0,0-1,0 0,0 0,0 0,-1 0,1-1,-1 0,1 1,-1-1,0 0,0-1,3-4,3-5,0-1,11-25,-18 37,-2 2,0 0,0 0,0 0,0 0,0 1,0-1,0 0,1 0,-1 0,0 0,0 0,0 1,0-1,0 0,1 0,-1 0,0 0,0 0,0 0,1 0,-1 0,0 0,0 0,0 0,0 0,1 0,-1 0,0 0,0 0,0 0,1 0,-1 0,0 0,0 0,0 0,1 0,-1 0,0 0,0 0,0-1,0 1,1 0,-1 0,0 0,0 0,0 0,0 0,0-1,0 1,1 0,-1 0,0 0,0 0,0-1,0 1,0 0,0 0,0 0,0-1,0 1,0 0,0 0,0 0,0-1,0 1,0 0,4 25,-5 40,-2-17,-3 0,-13 57,12-79,-1 0,-1 0,-1-1,-1-1,-21 36,27-52,-1-1,1 0,-1 0,0-1,0 1,-12 7,16-12,0-1,0 0,0 1,0-1,0 0,0 0,0 0,0 0,0-1,-1 1,1 0,0-1,-1 0,1 1,0-1,-1 0,1 0,0-1,-1 1,1 0,0-1,-1 1,1-1,0 0,0 0,-1 0,1 0,-2-2,2 1,0 0,0 0,0 0,0-1,1 1,-1 0,1-1,0 1,0-1,0 0,0 1,0-1,0 0,1 0,-1 1,1-1,0 0,0 0,0 0,0 0,0 1,1-1,-1 0,1 0,0 1,0-1,0 0,0 1,3-5,3-9,1 1,1 0,18-24,20-17,101-94,12-11,-127 110,-29 44,-17 30,6-10,1-5,1 1,0 0,0 0,1 1,0 0,1-1,0 1,0 0,1 1,1-1,-2 18,3-27,0 0,0 0,1 0,-1 0,0 0,0 0,0 0,1 0,-1 0,1 0,-1 0,0-1,1 1,0 0,-1 0,1 0,-1-1,1 1,0 0,0 0,-1-1,1 1,0-1,0 1,0-1,0 1,0-1,1 1,0-1,0 0,0 0,0 0,0 0,0-1,0 1,0-1,0 1,0-1,0 1,-1-1,5-2,4-3,-1 0,0-1,16-15,-11 7,-1-1,-1 0,11-19,27-34,-49 69,-1-1,1 1,-1-1,1 1,-1-1,1 1,0-1,-1 1,1 0,0-1,-1 1,1 0,0 0,0-1,-1 1,1 0,0 0,0 0,-1 0,1 0,0 0,0 0,-1 0,1 0,0 1,0-1,-1 0,1 0,0 1,-1-1,1 0,0 1,-1-1,1 1,-1-1,1 1,0-1,-1 1,1-1,-1 1,1-1,-1 1,0 0,1-1,-1 1,0 0,1-1,-1 1,0 0,0 0,0-1,1 2,15 48,-14-44,6 38,-7-34,1 0,0 0,0-1,6 15,5 2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3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3,'-1'0,"1"0,0 1,0-1,0 0,0 0,0 1,-1-1,1 0,0 1,0-1,0 0,-1 0,1 0,0 1,0-1,-1 0,1 0,0 0,-1 0,1 1,0-1,-1 0,1 0,0 0,-1 0,1 0,0 0,-1 0,1 0,0 0,-1 0,1 0,0 0,-1 0,1 0,0 0,0 0,-1-1,1 1,0 0,-1 0,1 0,0 0,0-1,-1 1,1 0,0 0,0-1,-1 1,1 0,0 0,0-1,0 1,0 0,-1-1,1 1,0 0,0 0,0-1,0 1,0 0,0-1,-5 26,1-1,1 2,2-1,2 49,0-18,1 21,0-47,-1 1,-1 0,-8 47,10-88,0 0,0 0,1 0,1 0,0 1,0-1,1 1,0 0,0 1,1-1,0 1,1 0,0 0,10-9,-11 13,0-1,1 1,-1 1,1-1,-1 1,1 0,0 0,0 1,1 0,9-1,-15 2,0 1,1-1,-1 1,1 0,-1 0,1 0,-1 1,1-1,-1 0,1 1,-1 0,0 0,1-1,-1 1,0 1,0-1,0 0,1 0,-1 1,-1-1,1 1,0 0,0-1,-1 1,1 0,0 0,-1 0,0 0,0 1,1-1,-1 0,-1 0,1 1,1 3,-2-2,1 1,-1-1,0 1,0-1,0 1,-1-1,1 1,-1-1,0 0,-1 1,1-1,-1 0,0 0,0 0,0 0,0 0,-1 0,1-1,-1 1,0-1,0 0,-1 0,1 0,-6 4,0 0,0-1,0 1,-1-2,0 1,0-1,-1-1,1 0,-20 4,28-7,-1-1,0 1,0-1,0 0,0 0,0 0,0-1,0 1,0-1,-3-1,-1-7,18-8,13-1,1 2,0 0,0 2,54-22,7-5,-79 37,8-2,-1-1,0-1,0 0,-1-1,0-1,-1 0,0-1,0 0,12-16,-23 26,0-1,0 1,0-1,0 1,0-1,0 0,0 0,-1 1,1-1,-1 0,1 0,-1 0,0 0,0 1,1-1,-1 0,-1 0,1-3,-1 4,1 0,-1 0,0 0,1 0,-1 0,0 0,0 0,0 0,1 0,-1 1,0-1,0 0,0 1,0-1,0 0,-1 1,1 0,0-1,0 1,0 0,-2-1,-2 0,0 1,0 0,0-1,0 2,0-1,0 1,0-1,0 1,0 1,0-1,0 1,-5 2,4 0,0 0,0 0,1 1,-1-1,1 1,0 1,0-1,0 1,1 0,0 0,0 0,1 0,-1 1,1 0,1-1,-1 1,1 0,1 0,-1 0,1 1,0-1,1 0,0 0,0 11,1-12,-1 0,1 0,0 0,1 0,0 0,0 0,0 0,0 0,1-1,0 1,0-1,0 0,1 0,0 0,0 0,0-1,1 1,-1-1,1 0,0-1,0 1,1-1,-1 0,0 0,1-1,0 1,0-1,11 2,17-3,-4-6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4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89,'0'-41,"0"25,0 19,0 431,54-619,-52 179,-1 0,1 1,1-1,-1 1,1 0,0 0,0-1,0 2,7-9,-9 12,1 0,-1 0,1 0,-1 1,1-1,-1 0,1 1,-1-1,1 1,0-1,-1 1,1 0,0-1,0 1,-1 0,1 0,0 1,-1-1,1 0,0 0,-1 1,1-1,0 1,-1 0,1-1,-1 1,1 0,-1 0,1 0,-1 0,1 0,-1 0,0 0,0 1,0-1,0 0,2 3,10 11,0 2,-1-1,-1 2,0 0,11 25,28 46,-49-88,-1 0,1 1,0-1,-1 0,1 0,0 0,0 0,0 1,0-1,0-1,0 1,0 0,1 0,-1 0,0 0,0-1,1 1,-1-1,0 1,1-1,-1 1,0-1,1 0,2 1,-3-2,1 0,-1 0,0 0,0 0,0 0,0 0,0 0,0 0,0 0,0-1,0 1,0 0,-1-1,1 1,-1 0,1-1,-1 1,1-3,3-12,-2 0,2-31,-4 46,1-17,3-50,-3 0,-13-115,6 161,0 15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4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1,'0'4,"0"10,0 8,0 8,0 3,0 9,0 6,0-1,0-3,5-6,9-13,7-16,9-22,-1-9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5.3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19 108,'-4'0,"-1"-4,-1-11,2-6,5-5,7 3,3 5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5.2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16 408,'0'0,"-1"0,1-1,0 1,-1-1,1 1,0-1,-1 1,1-1,0 1,0-1,0 1,0-1,-1 0,1 1,0-1,0 1,0-1,0 1,0-1,0 0,1 1,-1-1,0 1,0-1,0 1,0-1,1 1,-1-1,0 1,0-1,1 0,9-27,-8 22,8-20,-2-1,0 0,-2 0,2-29,-7 42,0 0,-1-1,0 1,-1-1,-1 1,-1 0,0-1,0 1,-10-20,13 32,-1 0,1 0,-1 0,0 0,0 0,0 0,0 1,0-1,0 0,0 1,-1-1,1 1,0-1,-1 1,0 0,1 0,-3-2,3 3,1 1,-1-1,0 0,0 1,1-1,-1 0,0 1,1-1,-1 1,1-1,-1 1,0-1,1 1,-1 0,1-1,-1 1,1 0,0-1,-1 1,1 0,0 0,-1-1,1 1,0 0,0 0,0-1,0 3,-3 10,0 0,2 0,-1 25,11 82,32 166,-24-186,30 160,-52-297,1 0,2 1,3-40,-1 65,1 0,0 0,1 0,0 0,1 0,0 0,1 0,0 1,0 0,1-1,1 2,0-1,0 1,1 0,0 0,10-9,-14 15,1 0,0 1,0-1,-1 1,2 0,-1 0,0 1,0-1,0 1,1 0,-1 0,1 1,-1-1,0 1,1 0,-1 0,1 0,-1 1,1-1,-1 1,1 0,-1 1,7 2,-8-3,0 1,0 0,-1-1,1 1,-1 0,1 0,-1 0,0 1,0-1,0 0,0 1,0 0,0-1,-1 1,1 0,-1 0,0 0,0 0,0 0,0 0,-1 0,1 0,-1 0,0 0,1 0,-2 0,1 1,0-1,0 0,-1 0,0 0,0 0,-2 5,-1 3,-1-1,0 0,-1-1,0 1,-1-1,0 0,0-1,-17 16,21-21,0 0,0 0,-1 0,1-1,-1 1,1-1,-1 0,0 0,0 0,0 0,-1-1,1 1,0-1,0 0,-1 0,1-1,-1 0,1 1,0-1,-1-1,1 1,-1-1,1 1,-9-4,12 4,0-1,0 0,0 1,0-1,0 0,0 0,0 0,0 0,0 0,0 0,0 0,0 0,1 0,-1 0,0-1,1 1,-1 0,1 0,0-1,-1 1,1 0,0-1,0 1,-1 0,1-1,0 1,0 0,1-1,-1 1,0 0,0 0,1-1,-1 1,1 0,-1-1,1 1,0-2,2-3,1 1,-1-1,1 0,0 1,0 0,10-9,11-5,0 0,2 2,0 1,1 2,46-19,59-31,-124 59,-21 15,-29 23,32-23,1 0,0 1,-12 21,18-29,1-1,-1 1,1-1,0 1,0 0,0-1,0 1,0 0,1 0,-1-1,1 1,0 0,0 0,0 0,0 0,0-1,1 1,-1 0,1 0,0 0,-1-1,1 1,1 0,1 3,-2-6,0 1,0 0,0 0,0 0,0-1,1 1,-1-1,0 1,1-1,-1 1,0-1,1 0,-1 0,0 0,1 1,-1-1,0 0,1-1,-1 1,1 0,-1 0,0-1,1 1,-1 0,0-1,0 0,1 1,-1-1,0 0,0 1,0-1,0 0,0 0,0 0,2-2,36-36,-27 22,-10 13,0 1,1-1,-1 1,1 0,0 0,0 0,0 0,4-3,-6 6,0-1,0 1,0 0,1 0,-1 0,0 0,0 0,0 0,0 0,0 0,1 0,-1 1,0-1,0 0,0 1,0-1,0 1,0-1,0 1,0 0,0-1,0 1,0 0,-1-1,1 1,0 0,0 0,-1 0,1 0,0 0,-1 0,1 0,-1 0,1 0,-1 0,1 2,31 55,-15-27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6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1 162,'0'-2,"0"-1,-1 1,1 0,1 0,-1 0,0 0,0 0,1 0,0 0,-1 0,1 0,0 0,0 0,0 0,0 0,0 0,0 0,0 1,1-1,-1 1,1-1,-1 1,1-1,0 1,2-2,0 2,-1 0,1 0,0 1,-1-1,1 1,0-1,-1 1,1 1,0-1,-1 0,1 1,-1 0,7 1,2 2,0 1,0 0,0 1,0 0,-1 1,0 0,16 13,-24-16,1 0,-1 0,0 0,0 1,0-1,0 1,-1 0,0 0,0-1,0 1,1 7,-2-9,0 0,-1 0,0 0,1 0,-1 0,0 0,-1 0,1 0,0 1,-1-1,0 0,0 0,0-1,0 1,0 0,0 0,-1 0,0-1,-2 5,-5-1,7-14,13-20,10 5,1 2,0 1,2 0,0 2,43-25,53-42,-98 59,-19 17,-17 13,0 6,1 0,1 1,0 0,0 1,1 0,0 1,2 0,-1 1,1 0,1 0,1 1,-9 23,15-35,0 0,0 1,0-1,0 0,0 1,1-1,0 1,0-1,0 1,0-1,0 1,1-1,-1 1,1-1,0 0,0 1,3 5,-3-8,0 1,1-1,-1 0,0 0,1 0,-1 1,1-1,0-1,-1 1,1 0,0 0,0-1,-1 1,1 0,0-1,0 0,0 0,0 1,-1-1,1 0,0 0,0-1,0 1,0 0,0-1,-1 1,1-1,0 1,0-1,-1 0,1 0,0 0,2-1,3-2,-1 0,1 0,-1-1,1 0,-1 0,-1 0,1-1,-1 0,0 0,6-9,2-7,18-41,-28 57,2 1,-3 13,0 23,-2-23,0-3,-1 5,2 0,-1 0,1-1,0 1,1-1,0 1,1-1,0 1,7 13,-10-23,1 1,-1 0,1 0,0 0,0-1,-1 1,1-1,0 1,0 0,0-1,-1 1,1-1,0 0,0 1,0-1,0 0,0 1,0-1,0 0,0 0,0 0,0 0,0 0,0 0,0 0,0 0,0 0,0-1,0 1,0 0,0-1,0 1,0 0,0-1,0 1,-1-1,1 0,0 1,0-1,-1 0,1 1,0-1,-1 0,1 0,0 0,-1 1,1-3,31-46,-28 44,19-46,-19 40,0 0,1 1,1-1,-1 1,2 0,-1 0,15-15,-20 24,-1 1,1-1,-1 1,1-1,-1 1,1 0,-1-1,1 1,-1-1,1 1,0 0,-1 0,1-1,0 1,-1 0,1 0,0 0,-1 0,1 0,0 0,-1 0,1 0,0 0,-1 0,1 0,0 0,-1 1,1-1,0 0,-1 0,1 1,0-1,12 23,-5 35,-8-57,1 7,1 11,0 0,-2 0,0 0,-1 0,-1 0,-8 33,7-50,1-14,3-19,1 17,1 0,0 0,0 1,11-24,-12 32,1 0,-1-1,1 1,0 0,1 1,-1-1,1 1,0-1,0 1,1 0,-1 0,1 1,9-6,-12 8,-1 0,1 0,-1 1,1-1,0 1,-1-1,1 1,0-1,0 1,-1 0,1 0,0 0,0 0,-1 0,1 0,0 0,0 1,-1-1,1 1,0-1,-1 1,1 0,-1-1,1 1,-1 0,2 1,0 1,0 0,-1 0,1 0,-1 1,0-1,0 0,0 1,-1 0,1-1,-1 1,2 5,0 4,-1 1,0-1,0 1,-1-1,-2 26,-5-13,5-26,1 0,0 0,0 0,0 1,0-1,0 0,0 0,-1 0,1 0,0 0,0 0,0 0,0 0,0 0,-1 0,1 0,0 0,0 0,0 0,0 0,0 0,-1 0,1 0,0 0,0 0,0 0,0 0,0 0,-1-1,1 1,0 0,0 0,0 0,0 0,0 0,0 0,0 0,-1 0,1-1,0 1,0 0,0 0,0 0,0 0,0 0,0-1,0 1,0 0,0 0,0 0,0 0,0 0,0-1,0 1,0 0,0 0,0 0,0 0,0 0,0-1,0 1,0 0,0 0,0 0,-1-7,1 1,-1-1,1 1,0-1,0 1,2-9,4-13,1 1,12-32,-16 51,0 0,0 1,1-1,0 1,0 0,1 0,-1 1,1-1,1 1,0 0,-1 0,11-6,-15 11,0 0,0 1,0-1,1 0,-1 1,0 0,1-1,-1 1,1 0,-1-1,0 1,1 0,-1 0,1 0,-1 1,0-1,1 0,-1 0,0 1,1-1,-1 1,0-1,2 1,0 1,-1 0,1 0,-1 0,0 1,1-1,-1 0,0 1,0-1,2 7,3 4,-1 1,0 0,4 20,-9-30,4 13,-2-6,0 0,0 0,2 0,9 19,-12-27,0 0,0-1,0 1,0-1,0 0,0 1,1-1,-1 0,1 0,-1-1,1 1,0-1,0 1,0-1,0 0,0 0,0 0,0 0,0-1,0 1,0-1,7 0,0-1,1-1,-1 0,0-1,1 0,-1 0,-1-1,1-1,0 1,-1-2,0 1,0-1,-1-1,10-8,-12 9,0 0,0 0,-1 0,0-1,0 0,0 0,6-14,-9 16,-1 1,1 0,-1 0,0-1,-1 1,1 0,-1-1,1 1,-1-1,0 1,-1-1,1 1,-1 0,0-1,-2-4,3 7,-1 0,0 0,1 0,-1 1,0-1,0 0,0 1,0-1,0 1,0-1,-1 1,1-1,0 1,-1 0,1 0,-1 0,0 0,1 0,-1 0,0 0,1 0,-1 1,0-1,0 1,0-1,1 1,-1 0,0-1,0 1,0 0,0 0,0 1,0-1,0 0,-3 1,1 1,0-1,-1 1,1 0,0 0,0 0,0 1,1 0,-1-1,0 1,1 0,0 1,-1-1,-3 7,3-3,0 1,0-1,1 1,0 0,1 0,-1 0,2 0,-1 0,1 1,0-1,1 0,0 0,0 1,1-1,0 0,3 10,-3-14,0 0,0 0,0 0,1 0,-1 0,1 0,0 0,0-1,1 1,-1-1,1 0,0 0,0 1,0-2,0 1,0 0,1-1,-1 1,1-1,-1 0,1 0,0-1,0 1,0-1,0 1,0-1,0-1,0 1,1-1,-1 1,0-1,0 0,5-1,31-6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7.0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6,'-4'0,"-2"-4,0 3,2 10,1 17,1 7,1 17,5 25,1 17,1-3,-1-7,-2-15,0-13,-2-16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27.9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0 150,'12'0,"40"1,68-10,-106 7,-1 0,0-1,0 0,0-1,0 0,-1-1,0-1,0 0,0 0,15-12,-25 16,0 1,0-1,0 0,0 0,-1 1,1-1,0-1,-1 1,1 0,-1 0,0-1,0 1,0 0,0-1,0 1,0-1,-1 0,1 1,-1-1,0 1,0-1,0 0,0 1,0-1,0 1,-2-4,2 5,-1 0,1 0,-1 0,1 0,-1 0,0 0,0 0,1 0,-1 0,0 0,0 1,0-1,0 0,0 1,0-1,0 0,0 1,0-1,0 1,0 0,-3-1,2 1,-1 0,0 0,1 0,-1 0,0 0,1 1,-1-1,1 1,-1 0,1 0,-1 0,1 0,-4 2,-3 4,1-1,0 1,0 0,1 1,0 0,0 0,1 0,0 1,1 0,-1 0,2 1,-1-1,2 1,-1 0,1 0,-2 13,4-17,0 1,0 0,0 0,1 0,0 0,1 0,-1 0,1 0,1 0,-1 0,4 8,-3-10,0-1,1 0,-1-1,0 1,1 0,0-1,0 1,0-1,1 0,-1 0,1 0,-1-1,1 1,0-1,0 0,0 0,0 0,8 2,-4-2,0-1,0 0,1 0,-1-1,0 0,0-1,1 1,-1-2,0 1,0-1,0 0,0-1,-1 0,1 0,-1 0,1-1,-1 0,0-1,-1 0,1 0,7-8,-7 7,0 0,-1-1,1 0,-2 0,1 0,-1-1,0 0,0 0,-1 0,0-1,-1 0,0 1,0-1,-1 0,0 0,0-1,-1 1,0-15,-1 23,0 0,0 0,0 0,0 0,0 0,0 0,0 0,0 0,0 1,-1-1,1 0,0 0,-1 0,1 0,0 0,-1 1,1-1,-1 0,1 0,-1 1,0-1,1 0,-1 1,1-1,-1 1,0-1,0 1,1-1,-1 1,0-1,0 1,0 0,0-1,0 1,1 0,-1 0,0 0,0-1,0 1,0 0,0 0,0 0,0 1,0-1,1 0,-1 0,0 0,0 1,0-1,0 0,1 1,-1-1,0 1,0-1,-1 2,1-1,0-1,1 1,-1 0,0 0,0-1,1 1,-1 0,0 0,1 0,-1 0,1 0,-1 0,1 0,0 0,-1 0,1 0,0 0,0 0,-1 0,1 1,0-1,0 0,0 0,1 0,-1 0,0 0,0 0,1 0,-1 0,0 0,1 0,-1 0,1 0,-1 0,1 0,0 0,-1 0,1 0,0 0,0-1,-1 1,1 0,0-1,0 1,0 0,0-1,0 1,2 0,1 0,-1 1,1-1,1 1,-1-1,0 0,0 0,0-1,1 1,-1-1,0 0,0 0,1-1,-1 1,5-2,28 0,-36 2,0 0,0 1,-1-1,1 0,0 1,0-1,-1 1,1-1,0 1,-1-1,1 1,-1-1,1 1,-1 0,1-1,-1 1,1 0,-1 0,0-1,1 1,-1 0,0 0,0 0,1-1,-1 1,0 0,0 0,0 0,0-1,0 1,0 0,0 0,-1 0,1 0,0-1,0 1,0 0,-1 0,1-1,-1 1,1 1,-18 43,14-35,-1 2,-14 45,19-54,-1-1,0 1,1 0,0-1,0 1,0 0,0-1,0 1,0 0,1 0,-1-1,1 1,0-1,-1 1,1 0,1-1,1 5,-1-6,-1 0,0 0,1 0,0 0,-1 0,1 0,-1 0,1-1,0 1,0 0,-1-1,1 0,0 1,0-1,0 0,0 0,-1 0,1 0,0 0,0 0,0-1,-1 1,1-1,0 1,0-1,-1 0,1 1,0-1,1-2,6-1,0-1,0 0,-1-1,9-8,1-4,0 0,-1-2,21-32,14-15,-51 65,0 0,0 1,0-1,0 0,1 1,-1 0,0-1,1 1,-1 0,1 0,-1 0,1 0,0 0,0 0,-1 0,1 0,0 1,0-1,0 1,0-1,0 1,0 0,-1 0,1 0,0 0,0 0,0 0,0 0,0 1,0-1,0 1,0-1,0 1,-1 0,1 0,0 0,-1 0,1 0,0 0,-1 0,1 0,-1 1,0-1,1 1,-1-1,0 1,0-1,2 4,4 6,-1 1,0-1,0 2,-1-1,5 22,-7-27,-1 1,-1 0,0 0,0-1,0 1,-1 0,0 0,-2 13,2-18,-1-1,0 1,0-1,0 0,0 1,0-1,0 0,-1 0,1 0,-1 0,1 0,-1 0,0 0,0-1,0 1,0-1,0 1,0-1,0 0,0 1,-1-1,1 0,-1-1,1 1,0 0,-1-1,1 1,-1-1,1 0,-6 0,-2 0,-1 0,0-1,0 0,0-1,-12-4,-11-4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6.575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1,'5'0,"5"0,10 0,1 4,-2 11,-5 6,-9 5,-6 1,-6 1,-7 0,3-5,9-6,12-6,14-5,6-4,-1-1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2.7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138 308,'1'-2,"-1"-1,0 1,0 0,0-1,-1 1,1-1,-1 1,1-1,-1 1,0 0,0-1,0 1,0 0,0 0,0 0,-1 0,1 0,-1 0,1 0,-1 0,0 0,0 1,1-1,-1 1,0-1,-1 1,1 0,0 0,0 0,-1 0,1 0,0 1,-1-1,1 1,0-1,-1 1,1 0,-1 0,1 0,-1 0,1 0,-1 1,1-1,0 1,-1-1,1 1,-4 2,2-1,0 0,0 1,1 0,-1-1,1 1,-1 0,1 1,0-1,1 1,-1-1,1 1,-1 0,1 0,0 0,0 0,1 0,-1 0,1 1,0-1,0 0,1 1,-1-1,1 7,-1 2,1 0,0 0,1 0,1 0,0 0,6 22,-5-27,0-1,0 0,1-1,0 1,0-1,0 1,1-1,0-1,0 1,0-1,1 1,0-2,0 1,0-1,11 6,-14-8,1-1,-1 1,0-1,0 0,0-1,0 1,1 0,-1-1,0 0,1 0,-1 0,0 0,1 0,-1-1,0 1,1-1,-1 0,0 0,0 0,0-1,0 1,0-1,0 1,0-1,-1 0,1 0,-1 0,1-1,-1 1,0-1,1 1,-1-1,-1 0,1 1,0-1,-1 0,2-4,0 0,0 0,-1-1,0 1,0 0,-1-1,0 1,0-1,-1 1,0-1,0 1,-1-1,1 1,-2-1,1 1,-1-1,0 1,-4-7,0 0,0 0,-1 0,0 1,-1 0,-1 1,0 0,-17-18,21 26,0 1,0-1,0 1,0 0,0 0,-1 1,1-1,-9-1,13 3,1 1,-1 0,0-1,0 1,0 0,0-1,0 1,0 0,0 0,0 0,0 0,0 0,0 0,1 0,-1 0,0 0,0 1,0-1,0 0,0 1,0-1,0 0,0 1,1-1,-1 1,0-1,0 1,1 0,-1-1,0 1,1 0,-1-1,0 1,1 0,-1 0,1 0,-1-1,1 1,0 0,-1 0,1 0,0 0,0 0,0 0,-1 0,1 0,0 0,0 0,0 0,1 0,-1 0,0-1,0 1,0 0,1 0,-1 0,1 2,0 0,1 0,-1 0,1 0,-1 0,1 0,0 0,0-1,0 1,0-1,1 1,-1-1,1 0,-1 0,1 0,0 0,0 0,0-1,0 1,0-1,0 0,0 0,0 0,1 0,5 0,1 1,0 0,1-1,-1-1,1 0,-1 0,21-4,-23 1,1 1,-1-2,0 1,0-1,0 0,0-1,-1 0,0 0,0 0,0-1,-1 0,1-1,-1 1,-1-1,0 0,0-1,0 1,-1-1,0 0,0 0,-1 0,0-1,0 1,-1-1,0 0,-1 1,0-1,0 0,-1 0,0 0,0 0,-1 0,-1 1,1-1,-1 0,-1 1,0-1,-5-10,8 18,0 0,0 0,-1 0,1 0,0 0,-1 0,1 0,-1 0,0 0,1 0,-1 0,0 0,1 0,-1 1,0-1,0 0,0 1,0-1,0 0,0 1,0-1,0 1,0-1,0 1,0 0,0-1,0 1,0 0,0 0,0 0,0 0,0 0,-1 0,1 0,-1 0,0 2,0-1,0 1,1 0,-1-1,1 1,-1 0,1 0,0 0,0 0,0 0,0 0,0 0,0 0,0 1,1-1,-1 0,1 3,-6 32,2 0,1 1,3-1,6 68,35 158,-26-181,-8-43,18 128,-22-140,-2 1,0 0,-8 53,6-75,0-1,0 1,0 0,-1-1,0 1,0-1,0 1,-1-1,0 0,0 0,0 0,-1-1,1 1,-1-1,0 1,-9 6,8-9,1 0,0 0,-1 0,1-1,-1 1,1-1,-1 0,1 0,-1-1,0 0,0 1,1-1,-1-1,0 1,1-1,-1 0,0 0,1 0,-1-1,1 1,-6-4,3 2,0-1,0 1,0-1,0-1,1 1,0-1,0 0,0-1,1 0,-1 1,1-2,1 1,-1 0,1-1,0 0,1 0,-1 0,2-1,-1 1,1-1,0 1,0-1,1 0,0 0,0-14,2 9,0 0,0 0,1 0,1 1,0-1,1 1,0-1,1 1,0 0,1 1,0-1,1 1,0 0,17-18,-11 16,0 1,2 1,-1 0,1 1,0 0,1 1,0 1,1 1,26-9,10 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3.0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1 511,'0'19,"-1"-11,1-1,0 1,1 0,-1 0,1 0,4 12,-5-19,1 0,-1 0,1 0,-1 0,1 0,0 0,-1 0,1 0,0 0,0 0,0 0,0-1,-1 1,1 0,0-1,0 1,0-1,0 1,1-1,0 1,0-1,1 1,-1-1,1 0,-1 0,1-1,-1 1,1-1,-1 1,0-1,1 0,-1 1,0-1,3-2,3-1,-1-1,-1 0,1-1,-1 1,0-1,0 0,0-1,-1 1,0-1,0 0,-1 0,0-1,0 1,-1-1,0 0,0 0,-1 0,2-10,2-12,-1 1,-2-1,0-54,-4 44,-10-64,9 88,-2 1,0-1,0 1,-1 0,-1 0,-14-24,19 37,0 0,0 0,0 1,0-1,-1 1,1-1,0 1,-1 0,1-1,-1 1,0 0,1 0,-1 0,-2-1,3 2,0 0,0 0,1-1,-1 1,0 0,0 0,0 1,0-1,0 0,1 0,-1 0,0 1,0-1,0 0,1 1,-1-1,0 0,0 1,1-1,-1 1,0-1,-1 2,-1 2,0 1,0-1,0 1,1 0,-1 0,1-1,0 2,0-1,-1 7,-4 23,1 0,2 0,0 67,20 109,-4-127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3.8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1 345,'9'-1,"1"-2,-1 1,1-1,-1 0,0-1,16-9,-1 2,-12 6,1-1,-1-1,0 0,0 0,-1-1,19-17,-26 20,0 0,0 1,0-1,-1-1,1 1,-1 0,-1-1,1 0,-1 0,0 0,0 0,-1 0,0 0,0 0,0 0,-1 0,0-10,-1 3,0 0,-1 0,-6-20,7 30,0 0,0-1,0 1,0 0,0 0,-1 0,0 0,0 0,1 0,-2 0,1 1,0-1,0 1,-1-1,0 1,1 0,-1 0,-5-3,7 5,0 0,0-1,0 1,0 0,0 0,0 0,0 0,0 0,0 0,0 0,0 0,0 1,0-1,0 0,0 0,0 1,0-1,1 1,-1-1,0 1,0-1,0 1,0-1,-1 2,-14 26,0 37,15-62,-10 95,5 0,7 128,0-124,2 23,-3-125,0 0,0 0,0 0,0 0,1 0,-1 0,0-1,0 1,0 0,0 0,0 0,0 0,0 0,0 0,0 0,0 0,0 0,1-1,-1 1,0 0,0 0,0 0,0 0,0 0,0 0,1 0,-1 0,0 0,0 0,0 0,0 0,0 0,0 0,0 0,1 0,-1 0,0 0,0 0,0 0,0 0,0 0,0 0,1 1,-1-1,0 0,0 0,0 0,0 0,0 0,0 0,0 0,0 0,0 0,1 1,8-24,8-29,-10 26,-2 4,1 1,1 0,0 0,2 1,18-34,-26 52,0 1,0-1,0 1,0-1,1 1,-1-1,0 1,1 0,-1 0,1-1,-1 1,1 0,0 0,-1 1,1-1,0 0,0 0,0 1,-1-1,1 1,0 0,0 0,3-1,-3 2,1 0,0 0,-1 0,1 0,0 0,-1 0,1 0,-1 1,0 0,1-1,-1 1,0 0,4 4,4 7,1 1,-2 0,0 1,7 16,-13-27,12 28,22 39,-33-65,-1-1,1 0,0 0,0 0,1 0,-1-1,1 0,0 0,8 5,-11-8,1 0,-1 0,1 0,-1 0,1 0,-1-1,1 1,0-1,-1 0,1 0,0 0,-1 0,1-1,0 1,-1-1,1 1,-1-1,1 0,-1 0,1 0,-1 0,1 0,-1-1,0 1,0-1,0 0,0 1,0-1,0 0,0 0,-1 0,1 0,-1-1,1 1,1-4,3-4,0-1,-1 1,0-1,-1 0,0-1,3-18,-4 10,0 0,-2 0,-2-36,1 49,0 1,-1-1,0 0,-1 1,1-1,-1 1,0 0,-1 0,1 0,-1 0,0 0,-1 0,1 1,-1-1,-7-6,10 11,0 0,-1-1,1 1,-1 0,0 0,1 0,-1 0,0 0,0 0,0 1,1-1,-1 1,0-1,0 1,0 0,0-1,0 1,0 0,0 0,0 1,0-1,0 0,0 1,1-1,-1 1,0-1,0 1,0 0,0 0,1 0,-1 0,1 0,-1 0,0 0,1 1,0-1,-1 0,1 1,0-1,0 1,0 0,-2 2,-1 4,-1 0,1 0,0 1,1-1,0 1,0 0,-2 16,4-14,0 0,1-1,0 1,0-1,2 1,-1-1,1 1,1-1,-1 0,2 0,0 0,0 0,0-1,1 1,9 11,-9-15,-1 0,2 0,-1 0,1-1,0 0,0 0,0 0,1-1,0 0,-1 0,2 0,-1-1,0 0,1-1,-1 0,1 0,0 0,-1-1,1 0,0-1,8 0,25-4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4.6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0,'-12'301,"0"-60,12-200,-1-1,1-70,0-3,6-131,-5 147,2 1,0 0,0 0,2 0,0 1,0-1,14-24,-17 37,0-1,0 1,0 0,0 0,1 0,-1 1,1-1,0 0,0 1,0 0,0 0,0 0,0 0,0 0,1 0,-1 1,1 0,-1 0,5-1,-5 2,0 0,0 0,0 1,0-1,-1 1,1 0,0 0,0 0,-1 0,1 0,-1 0,1 1,-1-1,1 1,-1 0,0 0,0 0,0 0,0 0,0 0,-1 1,1-1,0 0,-1 1,1 2,8 15,-2 0,0 0,-1 1,-2 0,0 0,-1 1,-1-1,-1 1,-1 0,0 0,-2 0,-6 36,-3-35,9-23,1 0,0 0,-1 0,1 0,-1 0,1 0,0 0,-1 0,1 0,0 0,-1 0,1 0,-1 0,1 0,0 0,-1-1,1 1,0 0,-1 0,1 0,0 0,-1-1,1 1,0 0,0 0,-1-1,1 1,0 0,0-1,-1 1,1 0,0-1,0 1,-3-5,0-1,0 1,1 0,0-1,0 0,-1-6,-2-14,2-1,0 1,2-1,1-26,1 38,0 0,2 0,-1 0,2 1,0-1,0 1,1 0,12-22,-16 34,0 0,0 1,0-1,0 0,0 1,0-1,0 0,1 1,-1 0,1-1,-1 1,1 0,-1 0,1 0,0 0,-1 0,1 0,0 0,0 1,0-1,0 1,0-1,0 1,0 0,2-1,0 2,-1 0,0 0,0 0,0 0,0 1,0-1,0 1,0 0,-1 0,1 0,-1 0,1 0,3 5,6 7,-1 1,-1 0,0 1,9 22,-2-1,-2 0,-2 0,10 50,-13-37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4.9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6,'0'-1,"0"1,-1 0,1-1,-1 1,0-1,1 1,-1 0,1-1,-1 1,1 0,-1 0,0-1,1 1,-1 0,0 0,1 0,-1 0,0 0,1 0,-1 0,0 0,1 0,-1 0,0 0,1 0,-1 1,0-1,1 0,-1 0,1 1,-1-1,1 0,-1 1,0-1,1 1,-1-1,1 1,0-1,-1 1,1-1,-1 1,1-1,0 1,-1-1,1 1,0 0,0-1,-1 2,-12 32,9-11,1-1,1 1,0 0,4 38,-1-48,1 0,0 0,1 0,0 0,1 0,0-1,1 1,1-1,10 17,-13-25,0 0,0 0,0 0,0 0,0-1,1 0,0 1,0-2,0 1,0 0,0-1,0 1,0-1,1 0,0-1,-1 1,1-1,0 0,-1 0,1 0,0-1,0 0,0 0,0 0,-1 0,1-1,0 0,0 0,-1 0,1 0,0-1,4-2,-2 0,-1 1,1-1,-1 0,0 0,-1-1,1 0,-1 0,0 0,0 0,0-1,-1 0,0 0,0 0,-1-1,1 1,-1-1,-1 0,1 0,-1 0,0 0,0-8,-1 3,-2 0,1 1,-1-1,-1 0,0 1,-1 0,0-1,-1 1,0 0,-1 0,0 1,-12-20,14 25,-1 0,1-1,-1 1,0 0,0 1,-1-1,1 1,-1 0,0 0,0 0,-1 1,1 0,-1 0,1 0,-1 1,0-1,0 1,0 1,0-1,-1 1,1 0,0 1,0-1,-1 1,-8 1,13 0,0-1,0 0,-1 1,1 0,0-1,0 1,0 0,0 0,0 0,0 1,0-1,0 0,1 1,-1-1,0 1,1 0,-1-1,1 1,0 0,-1 0,1 0,0 0,0 0,0 0,1 0,-2 3,-3 26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5.4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84 455,'23'-20,"20"-22,-41 40,0-1,-1 0,1 1,-1-1,1 0,-1 0,0 0,0 0,0 0,-1 0,1 0,-1 0,0 0,1-1,-1 1,-1-5,1 7,0 0,0 0,0 0,-1 0,1 0,0 0,0 0,-1 0,1 0,0 0,-1 1,1-1,-1 0,1 0,-1 0,0 1,1-1,-1 0,0 0,1 1,-1-1,0 1,0-1,0 1,0-1,1 1,-1-1,0 1,0 0,0-1,0 1,0 0,0 0,0 0,0 0,0 0,0 0,0 0,0 0,0 0,0 0,0 0,0 1,0-1,0 0,0 1,1-1,-1 1,-1 0,-3 2,0-1,0 1,0 0,1 1,-1-1,1 1,-7 7,0 4,1 1,0-1,1 2,1-1,1 1,-11 35,15-44,1-1,0 1,0 0,1 0,0 1,1-1,-1 0,1 0,1 0,0 0,0 0,1 1,-1-2,2 1,-1 0,1 0,0-1,5 8,-7-13,0 0,1 0,-1 0,1 0,0 0,0-1,-1 1,1 0,0-1,0 0,0 1,1-1,-1 0,0 0,0 0,1 0,-1-1,0 1,1 0,-1-1,1 0,-1 0,1 1,-1-2,1 1,-1 0,1 0,-1-1,0 1,1-1,-1 0,0 0,1 0,-1 0,3-2,2-1,0-1,-1 0,0-1,0 0,0 0,-1 0,1 0,-2-1,7-10,-1-2,-2-1,0 0,-2 0,0 0,-1 0,-1-1,-1 0,-1 0,-1 0,0 0,-4-22,-1-2,-2 0,-2 0,-2 1,-16-44,24 83,-15-40,17 44,-1-1,0 1,1-1,-1 1,0 0,1-1,-1 1,0 0,0 0,0 0,0-1,0 1,-1 0,1 0,0 1,0-1,-1 0,1 0,0 1,-1-1,1 0,-4 0,4 2,0-1,1 1,-1-1,0 1,0 0,0-1,0 1,0 0,1 0,-1 0,0 0,1-1,-1 1,0 0,1 0,-1 0,1 0,0 0,-1 0,1 1,0-1,0 0,0 0,-1 0,1 1,-3 36,6 22,3 0,3-1,32 116,-7-30,-24-94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6.1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12 587,'1'3,"-1"0,1 1,0-1,0 0,1 0,-1 0,0 0,1-1,0 1,0 0,0-1,0 1,0-1,0 1,1-1,-1 0,5 3,0 0,0 0,1 0,-1-1,1 0,10 4,-13-6,-1-1,1 1,0-1,0 0,0-1,0 1,-1-1,1 0,0 0,0 0,0-1,0 0,0 0,0 0,0 0,-1-1,1 0,-1 0,1 0,-1 0,0-1,0 0,0 1,0-2,0 1,-1 0,1-1,-1 0,0 0,0 0,0 0,-1 0,1 0,-1-1,2-4,-1 2,-1 0,0 0,0 0,0 0,-1-1,0 1,0 0,-1-1,0 1,0-1,0 1,-1 0,-1-1,1 1,-1 0,0 0,-1 0,0 0,0 0,0 1,-1-1,-8-11,9 15,0-1,0 1,0-1,0 1,-1 0,0 0,1 1,-1-1,0 1,0 0,0 0,-1 0,1 0,0 1,-1 0,1 0,-1 0,0 0,1 1,-1-1,1 1,-1 1,0-1,1 0,-1 1,1 0,-1 0,1 1,-1-1,1 1,-7 4,4-2,1 0,-1 1,1 0,1 1,-1-1,1 1,0 0,0 0,0 1,1-1,0 1,1 0,-1 0,1 1,1-1,-1 0,1 1,-1 9,1-10,1 0,1 1,-1-1,1 1,0-1,1 1,-1-1,2 1,-1-1,1 0,0 0,0 0,1 0,0 0,0 0,1-1,0 1,0-1,0 0,1 0,0 0,0-1,1 0,-1 0,1 0,0-1,0 0,1 0,-1 0,1-1,0 0,0 0,0-1,0 0,0 0,1-1,-1 1,1-2,-1 1,1-1,-1 0,1-1,-1 1,0-2,1 1,7-3,-7 1,0 1,0-2,0 1,0-1,0 0,-1-1,0 1,0-2,0 1,-1-1,10-10,-7 5,0-1,0 0,-1-1,-1 0,0 0,6-17,-3-1,-1-1,-1 0,-2 0,-1 0,1-47,-5 50,-2-1,-1 1,-10-53,10 72,0 0,-1 0,0 0,-1 0,0 0,-1 1,1 0,-2 0,1 0,-1 1,-1 0,0 0,0 0,-9-7,15 14,-1 0,1 0,0 0,-1 0,1 0,-1 0,1 1,-1-1,0 1,1-1,-1 1,1 0,-1-1,0 1,1 0,-1 0,0 0,1 0,-1 0,0 1,1-1,-1 0,0 1,-2 1,1-1,0 1,1 1,-1-1,1 0,-1 1,1-1,0 1,-1-1,1 1,1 0,-4 5,-1 5,1 1,0 0,0 0,-4 28,3-4,3 1,1 0,1 0,8 53,-5-69,2-1,1 1,0-1,2 0,1-1,0 0,2 0,22 37,-27-51,1 1,0-1,0 0,1 0,0-1,0 0,1 0,0-1,0 0,0 0,0-1,1 0,-1 0,1-1,0 0,0-1,13 2,38 2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6.5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0,'5'0,"1"0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8.4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0,'-1'1,"0"1,-1-1,1 1,0 0,0-1,0 1,0 0,0 0,0-1,0 1,0 0,1 0,-1 0,1 0,0 0,-1 0,1 0,0 4,0-2,-5 50,2 0,3 0,2 0,13 75,-13-114,-2-8,1 0,-1-1,2 1,-1-1,1 1,0-1,0 1,0-1,1 0,4 6,-7-12,1 1,-1-1,1 1,0-1,-1 1,1-1,0 0,-1 1,1-1,0 0,-1 1,1-1,0 0,0 0,-1 0,1 0,0 0,0 0,-1 0,1 0,0 0,0 0,-1 0,1 0,0-1,0 1,-1 0,1-1,0 1,-1 0,1-1,0 1,-1-1,1 1,-1-1,1 1,-1-1,1 1,-1-1,1 1,-1-1,0 0,1 1,-1-1,0 0,1 0,-1 1,0-2,19-38,-18 37,9-27,-8 20,1 1,0 0,0-1,1 1,1 1,-1-1,1 1,1 0,11-15,-15 23,-1-1,0 0,1 0,-1 1,1-1,-1 1,1-1,-1 1,1 0,-1 0,1 0,0 0,-1 0,1 0,-1 0,1 0,-1 0,1 1,0-1,-1 1,1-1,-1 1,0-1,1 1,-1 0,0 0,1 0,-1 0,0 0,0 0,0 0,1 0,0 3,38 48,-35-45,13 22,24 32,-38-56,0 0,0-1,0 0,0 0,1 0,0-1,-1 1,1-1,10 5,-14-8,1 0,-1 1,1-1,-1 0,1 0,-1 0,1 0,-1 0,1 0,-1 0,1 0,-1-1,1 1,-1-1,1 1,-1-1,0 1,1-1,-1 0,0 0,1 0,-1 1,0-1,0 0,0-1,0 1,0 0,0 0,0 0,0-1,0 1,-1 0,1-1,0 1,0-3,2-4,1-1,-2 0,1 0,2-15,-2-5,-2 1,0 0,-2 0,-5-37,-27-112,12 122,21 67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8.7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13,0 10,0 11,0 2,0-8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7.95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52,'0'-2,"0"1,0-1,0 0,1 1,-1-1,0 1,1-1,-1 1,1-1,0 1,-1-1,1 1,0-1,0 1,0 0,0 0,0-1,0 1,0 0,1 0,-1 0,0 0,1 0,-1 0,0 1,1-1,-1 0,1 1,-1-1,1 1,0 0,-1-1,1 1,-1 0,1 0,2 0,0 0,0 0,-1 0,1 0,0 1,0-1,-1 1,1 0,0 0,-1 1,1-1,-1 1,1 0,-1-1,3 4,-1-1,-1 1,0 0,0 0,0 0,-1 1,0-1,0 1,0 0,-1 0,0 0,0 0,0 0,-1 0,0 0,0 1,-1 10,0-8,0 0,-1 0,0 0,0 0,-1 0,-1 0,1-1,-1 1,-1-1,-8 16,0-13,4-15,2-25,11 0,2-1,0 0,2 1,1 1,21-41,-26 57,-16 37,1 2,-13 52,21-71,0-1,1 1,0 0,0 0,1 0,0 0,1 0,-1 0,2 0,-1 0,1 0,0-1,1 1,0-1,5 11,-8-17,1 0,0 1,-1-1,1 0,0 0,0 0,0 1,0-1,0 0,0 0,0 0,0 0,1-1,-1 1,0 0,0 0,1-1,-1 1,0-1,1 1,-1-1,1 0,-1 1,1-1,-1 0,1 0,-1 0,1 0,-1 0,1 0,-1-1,0 1,1 0,-1-1,1 1,-1-1,0 1,1-1,1-2,9-9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9.4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29,'-2'-4,"-3"11,-3 13,2 14,2 0,2 0,1 0,2 0,5 40,-6-71,1 1,-1-1,1 1,0-1,0 0,0 0,1 0,-1 0,1 1,0-2,-1 1,1 0,4 4,-5-7,0 1,1 0,-1-1,0 1,0-1,1 0,-1 1,0-1,0 0,1 0,-1 0,0 0,1 0,-1 0,0 0,0 0,1-1,-1 1,0 0,0-1,1 1,-1-1,0 1,0-1,0 0,0 1,0-1,0 0,0 0,0 0,0 0,0 0,0 0,-1 0,1 0,1-2,13-20,17-23,-31 46,0-1,-1 0,1 0,0 1,0-1,-1 0,1 1,0-1,0 1,0-1,0 1,0-1,0 1,0-1,0 1,0 0,0 0,0 0,0 0,0-1,0 1,0 0,0 1,0-1,0 0,0 0,0 0,0 1,0-1,0 0,0 1,0-1,0 1,0-1,0 1,-1 0,1-1,0 1,0 0,0 0,8 10,-2 0,1 0,7 16,-12-20,0 0,1 0,0-1,0 1,0-1,1 0,0 0,0 0,0-1,1 0,0 0,0 0,0-1,10 6,-14-10,-1 0,1 1,0-1,0 0,0 0,0 0,0 0,0 0,0 0,0-1,0 1,0-1,0 1,0-1,0 0,0 0,-1 0,1 0,0 0,0 0,-1 0,1 0,-1-1,0 1,1-1,-1 1,0-1,0 1,1-1,-1 0,-1 0,1 1,0-1,1-3,2-5,-1 0,1-1,-1 1,-1-1,2-13,-3-11,-2 0,0 0,-3 1,-1 0,-1-1,-13-36,13 53,2 11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39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0,'1'2,"0"-1,0 0,0 1,0-1,0 0,1 0,-1 0,0 0,1 0,-1 0,1 0,-1-1,1 1,-1 0,1-1,-1 1,1-1,2 1,3 1,3 3,1-1,-1 1,0 0,-1 1,1 1,-1-1,0 1,-1 1,10 11,-14-15,-2 0,1 0,0 1,-1 0,0-1,0 1,0 0,-1 0,0 0,0 0,0 0,0 0,-1 0,0 1,0-1,0 0,-1 0,1 0,-1 0,-1 0,1 0,-3 7,-50 89,54-101,0 1,0-1,-1 0,1 1,0-1,0 1,0-1,0 1,0-1,0 1,0-1,0 0,1 1,-1-1,0 1,0-1,0 1,0-1,0 0,1 1,-1-1,0 1,0-1,1 0,-1 1,0-1,1 0,-1 1,0-1,1 0,-1 0,1 1,-1-1,0 0,1 0,-1 0,1 0,-1 1,0-1,1 0,-1 0,1 0,-1 0,1 0,-1 0,1 0,-1 0,0 0,1 0,-1-1,1 1,0 0,28-6,-26 6,161-44,-131 34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0.1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27,'0'4,"4"2,2-1</inkml:trace>
  <inkml:trace contextRef="#ctx0" brushRef="#br0" timeOffset="1">381 1,'0'0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0.5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0,'0'4,"0"-2,0-2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1.0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45,'-3'-21,"3"21,0 0,0 0,0 0,0 0,0-1,0 1,0 0,0 0,0 0,0 0,-1 0,1 0,0 0,0-1,0 1,0 0,0 0,0 0,0 0,0 0,-1 0,1 0,0 0,0 0,0 0,0 0,0 0,-1 0,1 0,0 0,0 0,0 0,0 0,0 0,0 0,-1 0,1 0,0 0,0 0,0 0,0 0,0 0,-1 0,1 0,0 0,0 0,0 0,0 0,0 0,0 0,0 1,-1-1,1 0,0 0,-1 3,-1-1,1 1,0 0,0-1,0 1,0 0,1 0,-1-1,1 1,-1 6,2 55,3 1,3-1,23 101,-29-160,-1-1,1 0,1 0,-1 0,0 0,1 0,0 0,0 0,0-1,4 6,-5-9,-1 1,1-1,-1 0,1 1,-1-1,1 0,-1 1,1-1,0 0,-1 0,1 0,-1 1,1-1,0 0,-1 0,1 0,-1 0,1 0,0 0,-1 0,1-1,0 1,-1 0,1 0,-1 0,1-1,21-20,9-40,-27 50,1 1,0-1,0 1,1 0,1 1,10-14,-15 22,-1 0,1 0,-1 0,1 1,0-1,-1 0,1 1,0-1,-1 1,1-1,0 1,0 0,-1 0,1 0,0 0,0 0,-1 0,1 0,0 1,0-1,-1 1,1-1,0 1,-1 0,1-1,0 1,-1 0,1 0,-1 0,0 0,1 1,-1-1,0 0,0 0,2 3,8 7,0 2,18 24,-20-25,4 7,25 29,-36-45,0 0,1-1,0 0,-1 0,1 0,0 0,0 0,0 0,0-1,0 1,0-1,0 0,1 0,3 0,-5-1,0 0,0-1,0 1,0-1,-1 0,1 1,0-1,0 0,0 0,-1 0,1 0,-1-1,1 1,-1 0,1-1,-1 1,0-1,1 1,-1-1,0 0,0 0,0 1,-1-1,1 0,0 0,-1 0,1 0,-1 0,1-3,10-64,-11 65,2-45,-3 0,-2 0,-2 0,-20-85,17 101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1.6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1 204,'0'1,"0"-1,0 1,0-1,0 0,0 1,0-1,0 1,0-1,0 1,0-1,0 0,1 1,-1-1,0 1,0-1,0 0,1 1,-1-1,0 0,1 1,-1-1,0 0,1 0,-1 1,0-1,1 0,-1 0,0 1,1-1,-1 0,1 0,-1 0,0 0,1 0,-1 0,1 0,21-4,16-16,-27 12,0-2,-1 1,0-1,0-1,13-20,-20 26,0 0,0 0,-1 0,1 0,-1 0,-1-1,3-10,-3 13,-1 1,0-1,0 1,0-1,0 1,-1-1,1 1,-1-1,1 1,-1-1,0 1,0 0,0-1,0 1,0 0,-1 0,1 0,-3-3,3 4,0 0,0 0,0 0,0 0,0 0,0 0,-1 1,1-1,0 0,-1 1,1-1,0 1,-1-1,1 1,0 0,-1 0,1-1,-1 1,1 0,-1 0,1 0,-1 1,-2-1,0 2,0-1,1 1,-1-1,0 1,1 0,-1 0,1 1,-6 3,1 2,0-1,1 1,0 1,0-1,-11 19,16-21,-1 1,1 0,0 0,0 1,1-1,0 0,0 1,1-1,-1 0,2 1,-1-1,1 1,0-1,1 0,0 0,0 0,0 0,1 0,0 0,7 10,-8-12,2 0,-1 0,1 0,-1 0,1-1,1 1,-1-1,1 0,-1 0,1-1,0 1,1-1,-1 0,0-1,1 1,0-1,-1 0,1 0,0-1,0 0,0 0,0 0,0-1,0 0,9 0,9-7,-7-2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1,'4'4,"7"2,9 0,14-6,15-3,3 0,-8-1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2.3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0,'0'5,"0"9,0 12,0 5,0 11,0 10,0 6,0-3,0-6,0-16,0-14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2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6,'0'-4,"0"2,0 11,-4 17,-1 16,-1 15,2 5,1-2,5-12,3-15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6.5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0,'12'137,"0"-7,-11-99,1 126,-7-136,-2-30,-1-37,8 34,0 1,0 0,2-1,-1 1,1 0,1 0,0 0,0 0,1 0,10-16,-12 23,0 1,0 0,0 0,1 0,-1 0,1 0,0 0,0 1,0-1,0 1,1 0,-1 0,0 0,1 0,0 1,-1 0,1-1,0 1,0 0,-1 1,1-1,0 1,0 0,0 0,0 0,0 0,0 1,0-1,-1 1,1 0,0 0,0 0,-1 1,6 2,0 0,-1 1,0-1,0 1,-1 0,1 1,-1 0,0 0,-1 1,1 0,-1 0,-1 0,1 1,7 14,-11-18,0 0,-1 0,1 0,-1 0,0 1,0-1,0 0,0 1,-1-1,0 1,0-1,0 1,-1-1,1 1,-1-1,0 1,0-1,0 0,-1 0,0 0,0 1,0-2,0 1,0 0,-1 0,0-1,0 1,0-1,0 0,-6 5,3-4,-1 0,1 0,-1-1,0 0,0 0,0 0,-1-1,1 0,-1-1,1 1,-1-2,1 1,-1-1,0 0,1 0,-1-1,1 0,-16-5,-25-9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8.496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63 17,'0'0,"1"-1,-1 0,0 0,0 0,1 1,-1-1,0 0,1 0,-1 1,0-1,1 0,-1 1,1-1,0 0,-1 1,1-1,-1 1,1-1,0 1,0-1,-1 1,1 0,0-1,0 1,-1 0,1-1,0 1,0 0,0 0,-1 0,1 0,0 0,0 0,0 0,0 0,-1 0,1 0,1 1,33 6,-33-6,1 0,-1 0,0 0,0 0,0 0,0 0,0 0,0 0,0 1,-1-1,1 1,0 0,-1-1,1 1,-1 0,1 0,-1 0,0 0,0 0,0 0,0 0,0 1,-1-1,1 0,-1 0,1 1,-1-1,0 0,0 1,0 3,-2 2,0 1,-1 0,0 0,0-1,0 0,-7 11,5-10,5-9,0 1,-1 0,1 0,0-1,0 1,-1 0,1 0,0 0,0-1,0 1,0 0,0 0,0 0,1-1,-1 1,0 0,0 0,0 0,1-1,-1 1,0 0,1-1,-1 1,1 0,-1 0,1-1,-1 1,1-1,0 2,26 16,3 5,-29-21,0 1,0-1,0 1,0 0,0-1,-1 1,1 0,-1 0,1 0,-1-1,0 1,0 0,-1 0,1 0,-1-1,1 1,-1 0,0-1,0 1,0 0,0-1,0 1,-1-1,1 0,-1 1,1-1,-1 0,0 0,0 0,0 0,0 0,-4 2,0 1,0 0,-1-1,0 1,1-1,-1-1,-1 1,1-1,0-1,-1 1,-12 1,17-3,0 0,-1-1,1 1,-1-1,1 0,-1 0,1-1,-1 1,1-1,-1 1,1-1,0 0,-1 0,1 0,0-1,0 1,0-1,0 0,0 0,0 0,-3-3,-2-10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6.9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0,'0'4,"0"6,0 10,-5 10,-1 13,1 3,0-1,2-5,1-9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7.2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50,'0'-5,"4"-5,2-5,4 3,0 5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7.6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320 40,'-1'-2,"1"1,0-1,-1 0,1 1,-1-1,0 1,1-1,-1 1,0-1,0 1,0-1,0 1,0 0,0-1,0 1,-1 0,1 0,0 0,-1 0,1 0,-1 0,1 1,-1-1,1 0,-1 1,1-1,-1 1,-3-1,-2-1,0 1,0 0,0 0,0 1,-12 0,6 2,0 1,0 0,0 1,0 0,1 0,-1 2,1 0,1 0,-13 9,16-10,0 1,1 0,-1 0,1 0,1 1,-1 0,1 1,1-1,-1 1,1 0,1 0,-1 1,-4 12,9-20,0 0,-1-1,1 1,0-1,-1 1,1 0,0-1,0 1,0 0,0-1,0 1,0 0,0 0,0-1,0 1,0 0,0-1,0 1,0 0,0-1,1 1,-1 0,0-1,0 1,1-1,-1 1,1 0,-1-1,0 1,1-1,-1 1,1-1,-1 1,1-1,1 1,0-1,0 1,0-1,0 0,0 0,0 0,0-1,0 1,0 0,0-1,0 1,0-1,2-1,54-29,2-23,-48 42,1 0,0 0,16-10,-29 22,1 0,0 0,-1-1,1 1,0 0,-1 0,1 0,0-1,-1 1,1 0,0 0,-1 0,1 0,0 0,-1 0,1 1,0-1,-1 0,1 0,0 0,-1 1,1-1,0 0,-1 1,1-1,-1 0,1 1,-1-1,1 1,-1-1,1 1,-1-1,1 1,-1-1,0 1,1 0,-1-1,0 1,1 0,-1-1,0 1,0-1,0 2,13 42,-5-17,9-5,3-7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1:58.0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156 45,'0'-2,"0"0,-1 0,1 0,-1 0,1 0,-1 0,0 0,0 0,0 0,0 0,0 1,0-1,0 0,0 1,-1-1,1 1,-1-1,1 1,-1-1,0 1,0 0,1 0,-1 0,0 0,0 0,0 1,0-1,0 1,0-1,0 1,0-1,0 1,0 0,0 0,0 0,-1 0,1 1,0-1,0 0,-4 2,4-2,0 0,0 1,1-1,-1 0,0 1,0-1,0 1,0 0,0 0,1 0,-1-1,0 1,0 1,1-1,-1 0,1 0,-1 1,1-1,0 1,0-1,-1 1,1-1,0 1,0 0,1 0,-1-1,0 1,0 0,1 0,-1 0,1 0,0 0,0 0,-1 0,1 0,0 0,1 0,-1 0,0 0,1 0,-1-1,2 5,3 3,1-1,-1 1,2-1,-1-1,1 1,11 8,-11-9,0 0,0 0,-1 0,1 1,-2 0,10 15,-14-21,-1-1,1 0,-1 1,1-1,-1 1,1-1,-1 1,0-1,0 1,0 0,0-1,0 1,0-1,0 1,0-1,-1 1,1-1,-1 1,1-1,-1 1,1-1,-1 0,-1 3,-1-2,1 1,0-1,-1 0,1 0,-1 0,1 0,-1-1,0 1,0-1,0 1,-3 0,-5 1,0 0,0-1,0 0,0 0,-19-1,-6-4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3.8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42,'-10'-16,"16"28,52 152,-38-104,34 78,-54-138,1 1,-1 0,0 0,0 0,1 0,-1-1,1 1,-1 0,1 0,-1-1,1 1,0 0,-1-1,1 1,0 0,-1-1,1 1,0-1,0 1,-1-1,1 0,0 1,0-1,0 0,0 1,0-1,-1 0,1 0,0 0,1 0,0-1,0 1,-1-1,1 0,-1 0,1 0,-1-1,1 1,-1 0,0-1,1 1,-1 0,0-1,0 1,1-3,7-13,-1 0,9-25,-11 27,94-253,-89 232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4.2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111 110,'1'2,"-1"-1,1 0,-1 1,1-1,0 0,-1 1,1-1,0 0,0 0,0 0,0 0,0 0,0 0,0 0,0 0,0 0,0 0,1 0,-1-1,0 1,1-1,-1 1,0-1,1 1,-1-1,1 0,-1 0,1 1,-1-1,0 0,1 0,-1 0,1-1,2 0,53-6,-52 5,0-1,0 1,0-1,0 0,-1-1,1 1,-1-1,0 0,0 0,0 0,0 0,5-10,-7 12,-1 1,0-1,0 1,0-1,0 1,0-1,-1 0,1 1,0-1,-1 0,1 0,-1 0,0 1,1-1,-1 0,0 0,0 0,0 0,-1 1,1-1,0 0,-1 0,1 0,-1 1,1-1,-1 0,0 0,0 1,0-1,0 1,0-1,0 1,0-1,0 1,-1 0,1-1,-1 1,1 0,-1 0,1 0,-1 0,-2-1,-1 1,0 0,0 0,0 1,0-1,0 1,0 0,0 1,1-1,-1 1,0 0,0 0,0 0,1 1,-1 0,1 0,-1 0,1 0,0 1,-1 0,-4 4,-6 4,0 1,0 0,-24 29,30-31,1 1,0 1,0-1,2 1,-1 1,2-1,-8 21,12-30,0 1,0-1,0 0,1 0,-1 0,1 1,0-1,-1 0,1 1,1-1,-1 0,0 1,1-1,0 0,0 0,0 1,0-1,0 0,1 0,-1 0,1-1,0 1,0 0,0 0,0-1,0 0,1 1,-1-1,1 0,-1 0,1 0,0 0,0-1,0 1,0-1,4 2,2-1,-1 0,1-1,0 0,-1 0,1-1,0 0,-1-1,1 0,0 0,8-3,35-9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4.7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165 307,'0'-2,"0"0,1 0,-1 0,0 1,0-1,0 0,-1 0,1 0,0 0,-1 1,1-1,-1 0,0 0,1 1,-1-1,0 0,0 1,0-1,0 1,0-1,-1 1,1 0,0-1,-1 1,1 0,-1 0,1 0,-1 0,1 0,-1 0,0 0,1 1,-1-1,-4 0,3 1,0 0,0 1,0-1,-1 1,1 0,0 0,0 0,0 0,0 0,0 1,0-1,1 1,-1 0,0 0,1 0,-1 0,1 1,0-1,-4 5,-2 5,0 0,0 0,1 1,0 0,1 0,1 1,0 0,1 0,-3 17,6-23,-1 0,2 0,-1 0,1 0,0 0,1 0,-1 0,2 0,-1 0,1 0,1-1,-1 1,1-1,0 1,1-1,0 0,0 0,6 7,-8-12,-1 0,1 0,1 0,-1 0,0 0,0 0,1 0,-1-1,1 1,-1-1,1 0,0 0,0 0,-1 0,1 0,0-1,0 1,0-1,0 0,0 0,0 0,-1 0,1 0,0-1,0 1,0-1,0 0,0 1,-1-2,1 1,0 0,-1 0,1-1,2-2,5-2,-1-2,0 1,-1-1,0 0,0-1,0 0,8-13,-3-1,-2 0,0 0,-1-1,-1 0,-1 0,-2-1,0 0,2-34,-1-18,-4-103,-4 164,0 19,0 30,17 451,-14-413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5.5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6 167,'0'-1,"-1"1,1-1,-1 1,1-1,-1 1,1-1,0 1,-1-1,1 1,0-1,-1 0,1 1,0-1,0 1,0-1,0 0,0 1,0-1,-1 0,1 1,1-1,-1 0,0 1,0-1,0 0,0 1,0-1,1 1,-1-2,17-17,27-5,-40 22,0 0,0 1,0-1,0 1,0 0,1 0,-1 0,0 1,1 0,-1 0,1 0,-1 0,0 0,1 1,-1 0,0 0,0 0,0 1,7 2,-7-1,0 0,0 1,0-1,0 1,-1 0,0 0,1 0,-1 1,-1-1,1 1,-1-1,0 1,0 0,0 0,2 10,1 6,0-1,0 0,1 0,2 0,14 28,-20-45,0 1,0-1,0 1,0-1,1 0,0 0,-1 0,1 0,0 0,1-1,-1 1,0-1,1 0,-1 0,1 0,0-1,-1 1,1-1,0 0,0 0,0 0,0-1,0 1,0-1,0 0,0 0,0 0,0-1,7-1,-6 1,0 0,-1-1,1 1,-1-1,0 0,1-1,-1 1,0-1,0 1,0-1,-1-1,1 1,-1 0,0-1,0 0,0 1,0-1,0 0,-1-1,0 1,3-8,-3 4,0 0,0 1,-1-1,0 0,-1 0,0 1,0-1,0 0,-1 0,0 0,-1 1,-4-14,4 13,-1 1,0 0,-1 0,1 0,-1 0,-1 1,1-1,-1 1,0 0,-1 0,1 1,-13-9,14 11,0 1,0-1,-1 1,0 0,1 0,-1 1,0-1,0 1,0 0,0 1,0-1,0 1,0 0,0 0,0 0,1 1,-1 0,0 0,0 0,0 1,-6 2,7-2,0 0,0 0,0 1,0 0,0 0,1 0,-1 0,1 0,0 1,0-1,-3 6,5-8,0 0,0 1,1-1,-1 0,1 0,-1 0,1 1,-1-1,1 0,0 0,0 1,-1-1,1 0,0 1,0-1,0 0,1 1,-1-1,0 0,0 1,1-1,-1 0,1 0,-1 0,1 1,-1-1,1 0,0 0,0 0,-1 0,1 0,0 0,0 0,0 0,0 0,0 0,0-1,0 1,1 0,-1-1,0 1,0-1,0 1,2-1,5 3,0-1,-1 0,1-1,0 1,0-2,0 1,0-1,14-1,72-15,-22 3,-60 12,0 0,-1 1,1 1,0 0,0 1,-1 0,1 0,0 1,-1 1,0 0,0 1,0 0,10 7,-16-9,0 0,0 0,-1 1,0-1,0 1,0 1,0-1,-1 0,1 1,-1 0,0-1,0 1,-1 0,0 1,0-1,0 0,0 1,-1-1,0 1,0 0,0-1,-1 1,0-1,0 1,-1 0,1-1,-1 1,-3 10,2-10,-1 0,0 0,0-1,0 1,0-1,-1 0,0 0,-6 6,10-10,-1 0,1 0,-1 0,0 0,0-1,1 1,-1 0,0-1,0 1,0 0,0-1,0 1,0-1,0 1,0-1,0 0,0 1,0-1,0 0,0 0,0 0,0 0,0 0,0 0,0 0,0 0,-1 0,1 0,0 0,0-1,0 1,0-1,0 1,0 0,0-1,0 0,1 1,-1-1,0 1,0-1,0 0,1 0,-1 0,0 1,1-1,-1 0,0 0,1 0,-1 0,1 0,0 0,-1 0,1 0,0 0,-1-2,0-4,-1 0,1 0,1 0,0 0,0 0,0 0,0 0,1 0,0 0,1 0,0 1,0-1,0 0,1 1,0-1,6-9,2-4,2 0,0 0,29-31,-16 25,2 0,52-37,-17 21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6.3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0,'13'156,"2"-4,-14-129,-1 0,-1 1,-2-1,-5 30,4-42,2-17,4-20,0 16,1 1,0 0,0 0,1 0,0 0,1 0,0 1,1 0,-1 0,1 1,1-1,0 1,0 1,10-9,-13 12,1 0,0 0,0 1,0 0,0 0,0 0,1 0,-1 1,0 0,1 0,-1 0,1 1,-1-1,1 2,-1-1,1 0,-1 1,1 0,-1 0,1 1,-1 0,0 0,0 0,0 0,0 1,5 3,-5-3,0 0,0 0,-1 1,0-1,0 1,0 0,0 0,-1 0,1 1,-1-1,0 1,0 0,-1 0,1 0,-1 0,0 0,-1 0,1 1,-1-1,1 11,-2-11,-1-1,1 1,-1 0,0 0,0 0,-1-1,1 1,-1-1,0 1,0-1,-1 0,1 1,-1-1,0-1,0 1,-1 0,1-1,-1 1,1-1,-1 0,0 0,0-1,-9 5,7-4,-1 0,0 0,0-1,0 1,0-2,-10 2,14-2,0-1,-1 1,1-1,0 0,0 0,-1-1,1 1,0-1,0 0,0 1,-1-1,1-1,0 1,0 0,-4-4,6 5,0-1,1 1,-1 0,1-1,0 1,-1-1,1 1,-1-1,1 1,0-1,-1 0,1 1,0-1,-1 1,1-1,0 0,0 1,0-1,0 0,0 1,0-1,-1 0,2 1,-1-1,0 0,0 1,0-1,0 1,0-1,0 0,1 1,-1-1,0 0,0 1,1-1,-1 1,1-1,22-20,7 3,0 2,62-24,-67 31,0-1,-1 0,0-2,-1-1,-1-1,0-1,22-19,-17-5,-27 39,1-1,-1 1,0-1,1 1,-1-1,0 1,1-1,-1 1,0-1,0 0,1 1,-1-1,0 0,0 1,0-1,0 1,0-1,0 0,0 1,0-1,0 0,0 1,0-1,0 0,-1 1,1-1,0 1,0-1,-1 1,1-1,0 0,-1 1,1-1,-1 1,1-1,0 1,-1 0,1-1,-1 1,1-1,-1 1,0 0,1-1,-1 1,1 0,-1 0,0 0,1-1,-1 1,1 0,-1 0,0 0,1 0,-1 0,0 0,1 0,-1 0,1 0,-1 0,0 1,1-1,-1 0,0 1,-5 0,1 0,-1 1,1 0,0 0,0 0,0 1,0 0,0 0,0 0,1 0,-1 1,1 0,0 0,0 0,1 0,-1 1,1-1,0 1,0 0,1 0,-1 0,1 0,0 1,-2 7,2-7,0 0,1 0,0 1,0-1,0 0,1 1,0-1,0 1,1-1,-1 0,1 1,1-1,-1 0,1 0,0 1,1-1,0-1,-1 1,2 0,-1-1,6 7,26 14,2-11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6.9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1,'0'410,"1"-421,-1 0,2 0,-1 0,2 0,-1 0,2 0,-1 1,1-1,9-14,-11 21,-1 1,1 0,0 0,0 0,1 0,-1 1,1-1,-1 0,1 1,0 0,0-1,0 1,0 1,0-1,0 0,1 1,-1-1,1 1,-1 0,1 0,-1 1,1-1,-1 1,1-1,0 1,-1 0,1 1,0-1,-1 0,1 1,-1 0,6 2,-4-1,0 0,0 1,0 0,-1 0,1 0,-1 1,0 0,0-1,0 2,0-1,0 0,-1 1,0-1,5 10,-7-12,0 0,0 1,0-1,0 0,0 1,-1-1,1 0,-1 1,0-1,1 1,-1-1,0 1,0-1,-1 0,1 1,0-1,-1 1,0-1,1 0,-1 1,0-1,0 0,0 0,-1 1,1-1,0 0,-1 0,1-1,-1 1,0 0,0 0,0-1,0 1,0-1,-3 2,-3 1,0-1,0 0,0-1,0 1,0-2,-1 1,1-1,-1 0,-8-1,-29-2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9.51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0 117,'1'-4,"-1"0,1 0,0 0,0 0,1 0,-1 0,1 1,0-1,-1 0,2 1,-1 0,0-1,1 1,-1 0,1 0,0 1,0-1,0 0,0 1,1 0,-1 0,1 0,-1 0,1 0,0 1,0 0,0 0,5-2,-6 3,0-1,0 0,-1 1,1 0,0-1,0 1,0 0,-1 0,1 1,0-1,0 1,-1-1,1 1,0 0,-1 0,1 0,-1 0,1 1,-1-1,1 0,-1 1,0 0,0 0,0 0,0 0,0 0,0 0,0 0,-1 0,1 1,-1-1,0 1,0-1,0 1,0-1,0 1,0 0,-1 0,1-1,-1 1,1 3,-1 4,-1-1,1 1,-2-1,1 1,-1-1,0 0,-1 0,-6 15,-39 65,42-77,101-119,-83 92,13-15,-1-2,-1-1,23-43,-54 95,-25 71,31-83,1-1,-1 1,1 0,1-1,-1 1,1 0,0-1,1 1,-1 0,1 0,4 10,-4-15,0 1,0-1,0 0,0 0,1 0,-1 0,1-1,-1 1,1 0,0-1,-1 1,1-1,0 1,0-1,0 0,1 0,-1 0,0 0,0 0,0 0,1-1,-1 1,0-1,1 0,-1 1,1-1,-1 0,0-1,1 1,-1 0,0-1,3 0,21-6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7.3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8,0 10,0 2,0 0,0-2,0-3,9-1,6-7,6-7,4-6,1-9,-3-9,-6-4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07.6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17,'-4'-5,"-6"0,-1-1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4.0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432 299,'-10'-1,"1"0,-1-1,1 0,0 0,-1-1,1-1,0 1,1-1,-1-1,-11-8,-4-3,0-2,-23-23,39 33,0 0,1-1,0 1,1-1,0-1,-10-19,14 25,1 1,-1-1,1 1,0-1,0 1,0-1,0 0,1 0,-1 0,1 1,0-1,0 0,0 0,1 0,-1 1,1-1,0 0,0 0,1 1,-1-1,1 1,-1-1,3-2,-3 5,-1 0,0 1,0-1,1 0,-1 1,0-1,1 1,-1-1,0 1,1-1,-1 1,1-1,-1 1,1-1,-1 1,1 0,-1-1,1 1,-1 0,1 0,0-1,-1 1,1 0,-1 0,1 0,0-1,-1 1,1 0,0 0,-1 0,1 0,0 0,-1 1,1-1,0 0,-1 0,1 0,-1 0,1 1,0-1,-1 0,1 1,-1-1,1 0,-1 1,1-1,-1 1,1 0,0 1,0-1,0 1,0 0,-1 0,1 0,-1 0,1 0,-1 0,0 0,0 0,0 0,0 0,0 1,0-1,-1 3,-3 5,1 1,-1-1,-1 0,0 0,0 0,-1 0,-13 16,-60 58,27-31,50-51,0 0,0 0,0 0,1 0,-1 0,1 1,0-1,-1 0,1 1,0-1,-1 5,2-7,0 1,0 0,0-1,0 1,1-1,-1 1,0-1,0 1,0-1,0 1,1-1,-1 0,0 1,0-1,1 1,-1-1,0 1,1-1,-1 0,1 1,-1-1,0 0,1 1,-1-1,1 0,-1 0,1 0,-1 1,1-1,-1 0,1 0,-1 0,1 0,0 0,6 1,1-1,-1 0,1-1,-1 0,1 0,13-5,61-19,-2-4,114-57,-165 72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4.6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56 48,'-1'-35,"-3"23,-1 20,2 11,0 1,2 1,0-1,1 0,1 0,1 0,9 37,-3-6,10 107,-18-206,10-66,-9 110,-1 0,2 0,-1 0,0 0,1 1,0-1,0 0,0 1,0 0,0-1,1 1,-1 0,1 0,0 0,0 1,0-1,0 1,1-1,-1 1,1 0,-1 0,1 1,0-1,0 1,0 0,0 0,-1 0,1 0,0 1,1 0,-1 0,0 0,0 0,0 0,0 1,0 0,5 1,-4-1,0 0,0 1,0 0,0 0,0 0,0 0,0 1,-1 0,1 0,-1 0,0 0,0 1,0 0,-1 0,1 0,-1 0,0 0,0 1,0-1,0 1,-1 0,0 0,0 0,0 0,-1 0,0 0,1 10,-2-11,0-1,0 1,0-1,-1 1,0 0,0-1,0 0,0 1,0-1,-1 0,1 1,-1-1,0 0,0 0,0 0,-5 4,2-2,0-1,0 0,-1-1,1 1,-1-1,0 0,0 0,-11 3,5-2,-1-1,0-1,0 0,0 0,0-1,0-1,0 0,-24-4,30 2,0 1,0-1,1 0,-1-1,0 1,1-1,-12-8,2-4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5.0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6,0 12,0 11,4 7,2 0,-1-3,-1-14,-1-11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5.4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 0,'-1'114,"3"116,-2-230,0 0,0 1,0-1,0 0,0 1,0-1,0 0,0 1,0-1,0 0,0 1,0-1,1 0,-1 0,0 1,0-1,0 0,0 1,0-1,1 0,-1 0,0 1,0-1,1 0,-1 0,0 0,0 1,1-1,-1 0,0 0,0 0,1 0,-1 0,1 1,10-8,15-25,-18 22,-3 5,0 0,1 1,-1 0,1 0,0 0,0 1,1 0,-1 0,1 1,-1-1,1 1,0 1,0-1,6 1,-10 0,-1 1,1 0,-1 0,1 0,-1 0,1 0,-1 0,1 0,-1 1,0 0,1-1,-1 1,1 0,-1 0,0 0,0 0,0 1,0-1,0 1,0-1,0 1,0 0,0-1,-1 1,1 0,-1 0,0 0,1 1,-1-1,0 0,0 0,0 1,0-1,-1 0,1 1,-1-1,1 1,-1-1,0 1,0-1,0 5,-1-3,0 1,0-1,0 0,0 0,-1 0,1 0,-1 0,0 0,0 0,-1 0,1-1,-1 1,1-1,-1 0,0 0,-1 0,1 0,0 0,-1-1,0 1,1-1,-1 0,0 0,0-1,0 1,-6 1,-2 1,0-1,-1 0,1 0,-1-1,0-1,0 0,-21-2,31 1,0 0,1 0,-1-1,0 1,0-1,1 0,-1 0,1 0,-1 0,1 0,-1 0,1-1,0 1,-1-1,1 1,0-1,0 0,0 0,-2-3,-6-16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5.8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16,'4'0,"6"-4,6-2,8 1,5 5,6 7,-3 10,-11 12,-18 5,-14 1,-9-1,3-6,9-8,14-8,19-9,14-6,5-3,-5 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6.2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51,'-4'0,"2"0,3 0</inkml:trace>
  <inkml:trace contextRef="#ctx0" brushRef="#br0" timeOffset="1">463 0,'0'5,"0"1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6.5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15,'0'-4,"4"-1,2-1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7.2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156 1,'-21'138,"-7"161,28-305,2-13,0 1,1 0,0 0,2 0,9-23,-12 35,1 1,0 0,0 0,1 0,-1 1,1-1,0 1,0 0,1 0,-1 0,1 0,0 1,0 0,0 0,0 0,6-2,-7 4,0 0,0 1,0-1,1 1,-1 0,0-1,0 2,0-1,1 1,-1-1,0 1,0 0,0 0,0 1,0-1,-1 1,1 0,0 0,-1 0,1 1,-1-1,6 7,-3-4,0 1,-1 0,1 0,-1 0,-1 1,1-1,-1 1,-1 0,1 0,-1 1,0-1,-1 1,0 0,0 0,-1-1,0 1,1 11,-3-15,1 1,-1-1,0 1,0 0,0-1,0 1,-1-1,0 0,0 0,0 1,0-1,-1-1,0 1,0 0,0-1,0 1,0-1,-1 0,1 0,-1 0,0 0,0-1,0 0,0 0,0 0,-1 0,1 0,0-1,-1 0,-8 1,0 0,0 0,0-1,0-1,-1 0,1-1,0 0,0-1,0 0,-14-5,18 4,0 0,1 0,-1-1,1 0,-1 0,1-1,1 0,-1 0,1-1,0 0,0 0,0-1,-9-13,5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8.1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0,'-4'0,"-2"5,1 9,1 16,1 7,1 19,1 17,0 9,1-1,1-9,-1-18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39.901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6 1,'0'4,"0"6,0 10,0 10,0 4,-5-3,4-7,6-8,6-6,10-6,6-2,-2-7,-5-2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7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1 218,'0'1,"0"0,0-1,0 1,1 0,-1-1,0 1,1-1,-1 1,0 0,1-1,-1 1,1-1,-1 1,1-1,-1 1,1-1,-1 0,1 1,-1-1,1 0,0 1,-1-1,1 0,0 0,-1 1,1-1,0 0,-1 0,1 0,0 0,-1 0,1 0,0 0,-1 0,1 0,0 0,-1-1,1 1,0 0,0-1,32-8,-25 6,0-1,-1 1,1-2,-1 1,0-1,0 0,0-1,-1 1,0-1,0-1,0 1,-1-1,0 0,-1 0,1-1,-1 1,0-1,-1 0,0 0,0 0,-1 0,0-1,-1 1,1-1,-1-8,-1 16,0-1,0 0,0 1,0-1,0 0,-1 1,1-1,0 1,-1-1,1 1,-1-1,0 1,1-1,-1 1,0-1,0 1,0 0,0-1,0 1,0 0,0 0,0 0,-1 0,1 0,0 0,-1 0,1 0,-1 1,1-1,-1 1,1-1,-1 1,-1-1,0 1,1 0,-1 0,1 0,-1 1,1-1,-1 1,1-1,0 1,-1 0,1 0,0 0,0 0,0 1,0-1,0 1,0-1,0 1,0-1,0 1,1 0,-3 2,-1 5,0-1,0 0,1 1,0 0,0 0,1 0,0 1,1-1,0 1,0-1,1 1,1 0,-1-1,2 1,-1 0,1-1,1 1,0 0,0-1,0 1,2-1,-1 0,1 0,0 0,11 15,9 1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8.0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9,'-4'0,"2"0,11 4,12-3,11-1,9-1,7-5,-6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8.4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6,'-4'-4,"-2"2,1 7,-4 10,0 12,2 10,2 3,1-1,2-3,1-8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2:48.7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1,'0'8,"0"17,0 7,4 8,1 9,5 6,0-3,-1-6,-3-10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43:19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1:44.9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0,'-2'212,"5"228,22-186,41 141,-65-389,24 144,10 216,-26-209,7 226,-3-172,-1-31,9 137,-21-310,1-2,-1-1,1 1,0 0,0 0,0-1,0 1,1-1,4 8,0-6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1:46.2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24,'442'-19,"1063"14,-1122 17,141 1,363 2,226-1,-78-3,-805-2,-190-8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1:57.13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35 2132,'-34'0,"54"0,437-26,26 1,-222 12,-24 1,729 13,-963-1,0 0,0 1,0-1,0-1,0 1,0 0,0-1,0 1,0-1,0 0,0 0,-1 0,1 0,0-1,-1 1,1-1,-1 0,1 1,-1-1,0 0,0-1,0 1,0 0,0 0,0-1,0 1,-1-1,0 0,1 1,-1-1,0 0,0 0,0 0,-1 0,1 0,-1 0,0 0,1 0,-1 0,-1 0,1 0,0 0,-1 0,1 1,-1-1,-2-5,-31-105,-8-39,19 68,16 60,0-1,1 0,-3-43,-4-45,0-28,14 77,0 13,-2 0,-14-90,7 82,2-1,4-1,5-70,0 12,-3-360,-3 610,6 147,3-237,19 69,-7-34,-3-8,-3-21,-2 1,-3 0,3 74,-11 509,1-623,-1-5,1 1,0 0,0-1,0 1,0 0,1-1,0 1,-1 0,1-1,1 1,-1-1,3 7,-3-11,0 0,0 0,0-1,0 1,0 0,-1 0,1 0,0-1,-1 1,1 0,-1-1,0 1,1 0,-1-1,0 1,0-1,0 1,0-1,0-1,3-98,-4 0,-22-164,-38-36,42 231,4-1,2-1,3 0,1-75,7 91,-8-58,-3-52,12 147,1 14,0 0,-1 0,2 0,-1 0,0 0,3-9,-3 13,1 0,-1 0,1 0,0 0,-1 0,1 0,0 0,0 1,-1-1,1 0,0 0,0 1,0-1,0 0,0 1,0-1,0 1,0-1,0 1,0 0,0-1,0 1,1 0,-1 0,0 0,0 0,0 0,0 0,0 0,1 0,-1 0,0 0,0 1,2 0,80 12,148 6,92-20,-124-2,2668 3,-2828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1:58.60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1 141,'0'1,"0"-1,0 0,0 0,0 0,0 0,0 1,0-1,0 0,0 0,0 0,0 0,0 0,1 1,-1-1,0 0,0 0,0 0,0 0,0 0,0 0,0 1,1-1,-1 0,0 0,0 0,0 0,0 0,1 0,-1 0,0 0,0 0,0 0,0 0,1 0,-1 0,0 0,0 0,0 0,0 0,1 0,-1 0,0 0,0 0,0 0,0 0,1 0,-1 0,0 0,0 0,0-1,0 1,0 0,0 0,1 0,15-11,11-13,58-76,-85 99,1 1,-1-1,0 1,0 0,0-1,0 1,1-1,-1 1,0 0,0-1,1 1,-1 0,0-1,1 1,-1 0,0-1,1 1,-1 0,1 0,-1 0,0-1,1 1,-1 0,1 0,-1 0,1 0,-1 0,0 0,1 0,-1-1,1 2,-1-1,1 0,-1 0,1 0,-1 0,0 0,1 0,-1 0,1 0,-1 1,0-1,1 0,-1 0,1 1,-1-1,0 0,1 0,-1 1,0-1,1 0,-1 1,0-1,0 1,1-1,-1 0,0 1,0-1,0 1,0-1,0 1,1-1,-1 0,0 1,0-1,0 1,0-1,0 1,0 0,1 41,-1-35,0 18,-5 197,6-220,-1 0,0 1,0-1,-1 0,1 1,0-1,-1 0,1 0,-1 1,0-1,0 0,0 0,0 0,0 0,0 0,-1 0,1 0,-1 0,1-1,-1 1,0-1,1 1,-1-1,0 1,0-1,0 0,0 0,0 0,-1 0,-2 1,-3-2,0 1,0-1,-1 0,1-1,0 0,0-1,-9-2,14 4,-22-8,40 7,43 5,125 11,-151-13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1:59.55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6 1,'-4'0,"2"0,7 4,6 1,10 1,6-2,2-1,1-1,0-1,-1-1,-6-4,-6-2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40.29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1,'0'8,"0"13,0 19,4 15,2 8,0-3,-2-7,0-8,-2-17,-1-12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1:59.89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0,'5'0,"1"4,-1 11,0 15,-2 6,-1 12,3 9,1 8,-1-2,-1-8,-1-9,-1-17,-1-12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01.29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28 0,'1'1,"-1"-1,0 0,0 0,1 0,-1 0,0 1,1-1,-1 0,0 0,0 1,1-1,-1 0,0 0,0 1,0-1,0 0,1 1,-1-1,0 0,0 1,0-1,0 0,0 1,0-1,0 0,0 1,0-1,0 0,0 1,0-1,0 0,0 1,0-1,0 0,0 1,0-1,0 0,-1 1,1-1,0 0,0 0,0 1,-1-1,1 0,0 0,0 1,-1-1,1 0,0 0,0 1,-1-1,1 0,0 0,-1 0,1 0,0 0,-1 0,1 1,0-1,-1 0,1 0,0 0,-1 0,1 0,0 0,-1 0,23 18,10 2,2-1,41 16,-44-21,-1 0,56 37,-86-50,1-1,0 1,-1-1,1 1,-1-1,1 1,0-1,-1 1,1-1,-1 1,0 0,1-1,-1 1,1 0,-1-1,0 1,0 0,1-1,-1 1,0 0,0 0,0-1,0 1,0 0,0 0,0-1,0 1,0 0,0 0,0-1,0 1,-1 0,1 0,0-1,-1 1,1 0,0-1,-1 1,1 0,-1-1,1 1,-1-1,1 1,-1-1,1 1,-1-1,0 1,1-1,-1 1,0-1,1 0,-1 0,0 1,-1-1,-49 21,43-19,-51 19,-1-3,-76 12,121-29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02.19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1,'4'4,"6"11,5 10,9 11,5 3,2-1,-5-3,-2-6,-5-14,-6-8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02.55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348 1,'-5'0,"-5"4,-10 6,-10 10,-4 5,-6 8,1 2,-2 0,5-2,6-2,2-3,7-9,7-9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03.84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1172 0,'-307'13,"47"0,173-12,-336-3,354-7,43 3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04.46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514 0,'-1'2,"0"1,0-1,0 0,0 0,-1-1,1 1,-1 0,1 0,-1-1,0 1,1 0,-1-1,0 0,0 0,0 1,-1-1,1 0,0-1,-4 2,-1 2,-75 32,-107 34,14-8,174-61,-1-1,1 1,-1-1,1 1,0-1,-1 1,1 0,0 0,0 0,-1 0,1 0,0 0,0 0,0 0,0 0,0 0,0 0,0 2,1-2,0 0,0 0,0 0,0-1,0 1,0 0,1 0,-1-1,0 1,0 0,1-1,-1 1,1 0,-1-1,0 1,1 0,-1-1,1 1,0-1,-1 1,1-1,-1 1,1-1,1 1,7 4,1 0,0 0,19 5,-20-7,80 22,-49-17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07.41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138 0,'-4'5,"-6"5,-10 5,-1 5,-2 3,-1-2,4-5,4-5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07.88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20,'0'5,"9"1,19-1,19-5,10-2,3-2,1-4,-6-1,-8 2,-12 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18.9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0,'635'0,"-611"2,1 0,30 7,-28-3,44 2,81 4,30 0,112-31,-182 12,-90 7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20.0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558 1,'-3'3,"0"0,0-1,0 1,0 0,-1-1,1 0,0 0,-1 0,0 0,1 0,-1-1,-7 2,1 1,-116 48,-229 62,339-106,23-1,32 4,-30-9,97 22,128 33,-200-46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58.4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290 52,'-1'-3,"1"1,-1 0,0 0,0-1,0 1,0 0,0 0,0 0,0 0,-1 0,1 0,-1 0,1 0,-1 1,0-1,0 1,0-1,0 1,0 0,0-1,0 1,0 0,0 0,0 1,-1-1,1 0,0 1,-5-1,0-1,-1 1,1 0,-1 0,1 1,-1 0,0 0,-13 3,11-1,0 2,0-1,1 1,-1 1,1 0,0 0,-10 9,17-13,0 0,0 1,0-1,1 0,-1 1,1 0,-1-1,1 1,0 0,0-1,-1 1,1 0,0 0,1 0,-1 0,0 0,1 0,-1 0,1 1,-1-1,1 0,0 0,0 0,0 0,0 1,0-1,1 0,-1 0,1 0,-1 0,1 0,0 0,0 0,0 0,0 0,0 0,0 0,0-1,1 1,2 2,1 1,1 0,-1 0,2-1,-1 1,0-2,1 1,0-1,-1 0,2 0,-1-1,7 2,4 0,-1-1,0 0,28-1,-58 0,-1-1,1 2,0 0,0 1,0 0,0 1,1 0,0 1,0 1,0 0,1 0,0 1,0 0,1 1,0 1,0-1,1 1,1 1,-13 20,20-30,0 1,0-1,0 1,0 0,0 0,0-1,1 1,-1 0,1 0,-1 0,1 0,0-1,0 1,0 0,0 0,0 0,0 0,0 0,1 0,-1 0,1-1,-1 1,1 0,0 0,0-1,0 1,0 0,0-1,0 1,0-1,0 1,0-1,1 0,-1 1,1-1,-1 0,1 0,0 0,-1 0,1 0,0 0,-1-1,1 1,0-1,0 1,3 0,8 1,-1 0,0-1,1 0,-1 0,23-3,-15 0,-1-1,1 0,36-11,-32 3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23.2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10,'0'-4,"0"-1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25.4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0 151,'0'660,"5"-637,-5-23,0 0,1 0,-1 0,1 0,-1 0,0 0,1 0,-1 0,0 0,1 0,-1 0,1 0,-1 0,0-1,1 1,-1 0,0 0,1 0,-1-1,0 1,0 0,1 0,-1-1,0 1,0 0,1-1,-1 1,0 0,0-1,0 1,1-1,19-41,-3-15,-2-2,-2 1,7-94,-14 56,-10-142,4 236,0-10,-1-1,0 1,-1 0,0 0,-1 0,0 0,-9-20,12 31,0 1,0 0,-1-1,1 1,0 0,0-1,0 1,0 0,-1 0,1-1,0 1,0 0,-1-1,1 1,0 0,-1 0,1 0,0-1,0 1,-1 0,1 0,0 0,-1 0,1 0,-1-1,1 1,0 0,-1 0,1 0,0 0,-1 0,1 0,0 0,-1 0,1 1,-1-1,1 0,-8 13,2 23,-11 365,7 8,10-314,0-84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25.9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25,'-4'0,"-1"4,3 6,12 10,13 10,6 5,3-5,-4-2,-3-6,-1-12,5-11,4-14,3-13,3-7,-1-5,-3 3,-6 5,-9 7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27.6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90 0,'-1'8,"0"0,0 0,-1-1,0 1,0 0,-1-1,0 0,0 1,-6 8,-42 56,39-62,18-24,18-26,-23 39,0-1,-1 1,1-1,0 1,0 0,0 0,1-1,-1 1,0 0,0 0,1 0,-1 0,1 0,-1 0,1 1,-1-1,1 0,-1 1,1-1,0 1,-1-1,1 1,0 0,-1 0,1 0,0 0,-1 0,1 0,0 0,-1 1,1-1,0 1,-1-1,1 1,-1-1,1 1,-1 0,1 0,2 2,3 3,-1 1,0 0,0 0,0 0,8 17,-7-13,13 22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35.7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27,'46'2,"54"10,-22-2,483 20,8-31,-213-2,-104 5,281-4,-129-24,-34 8,614-14,1064 32,-1391 30,-352-10,-137-9,119 5,-242-15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46.5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1,'-4'0,"2"4,16 10,21 16,23 12,10 6,-2-4,-8-9,-19-12,-23-4,-24-7,-20-4,-4-4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47.5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453 30,'-1'-1,"1"0,0-1,0 1,-1-1,1 1,-1 0,1 0,-1-1,1 1,-1 0,0 0,0 0,1-1,-1 1,0 0,0 0,0 0,0 0,0 1,-1-1,1 0,0 0,0 1,-1-1,1 1,0-1,0 1,-1-1,1 1,-1 0,1 0,0-1,-1 1,1 0,-1 0,1 1,0-1,-1 0,-1 1,-11 0,0 1,0 1,-14 4,19-4,-26 6,-33 8,2 2,-77 35,142-54,0 0,0 1,0-1,0 1,0 0,-1-1,1 1,0 0,0 0,1-1,-1 1,0 0,0 0,0 0,0 0,1 0,-1 0,1 0,-1 1,1-1,-1 2,1-2,0 0,0 0,0 0,0 0,1 0,-1 0,0 0,1 0,-1 0,1 0,0 0,-1 0,1 0,-1 0,1-1,0 1,0 0,0 0,0 0,7 5,0-1,0 0,1-1,10 5,-18-9,39 17,0-3,80 18,-79-24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48.8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345 103,'0'0,"1"0,0 0,-1 0,1 0,-1 0,1 0,-1 0,1 0,-1 0,1-1,0 1,-1 0,1 0,-1-1,1 1,-1 0,0 0,1-1,-1 1,1-1,-1 1,1 0,-1-1,0 1,1-1,-1 1,0-1,0 1,1-1,-1 1,0-1,0 1,0-1,0 1,0-1,1 0,-1 1,0-1,0 1,0-1,-1 1,1-1,0 1,0-1,0 0,0 1,0-1,-1 1,1-1,0 1,0-1,-1 1,1-1,-1 1,-19-29,9 22,0 1,0 0,-1 1,0 0,0 0,0 1,-1 1,1 0,-19-1,15 2,0 0,0 2,0 0,0 1,1 0,-1 1,-20 6,33-7,0-1,0 1,0 1,1-1,-1 0,0 1,0-1,1 1,-1 0,1 0,0 0,0 0,0 0,0 0,0 1,-3 4,4-5,1 0,-1 0,1 0,-1 0,1 0,0 0,0 0,0 0,0 0,1 0,-1 0,0 0,1 0,-1 0,1 0,0 0,0 0,0 0,0 0,0-1,0 1,0 0,0-1,1 1,-1-1,3 2,6 6,1 0,0-1,0-1,1 0,-1 0,2-1,-1-1,21 6,-17-5,-1-1,0 2,0 0,-1 1,15 10,-28-18,-1 1,1-1,0 0,0 1,-1-1,1 1,0-1,-1 1,1-1,-1 1,1-1,-1 1,1-1,-1 1,1 0,-1-1,1 1,-1 0,0 0,1-1,-1 1,0 0,0 0,1-1,-1 1,0 0,0 0,0-1,0 1,0 0,0 0,0 0,0-1,-1 2,0-1,-1 0,1 0,-1 0,0 0,1 0,-1-1,0 1,0-1,1 1,-1-1,0 0,0 1,-3-1,-62-2,49 1,-1-2,0 0,1-1,0-1,0 0,-18-9,15 2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49.9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226 40,'-1'-2,"1"1,-1-1,0 1,0-1,0 1,1-1,-2 1,1-1,0 1,0 0,0 0,-1 0,1 0,0 0,-1 0,1 0,-1 0,0 0,1 0,-1 1,1-1,-4 0,-40-10,38 10,1 0,0 1,0 0,-1 0,1 1,0 0,0 0,-1 0,1 1,0 0,1 0,-1 1,0-1,0 1,1 0,0 1,0 0,0-1,-7 8,9-8,1-1,0 1,-1 0,1 1,0-1,0 0,1 1,-1-1,1 1,0-1,0 1,0 0,0-1,0 1,1 0,0 0,0-1,0 1,0 0,0 0,1 0,0-1,0 1,0 0,0-1,0 1,1-1,-1 1,1-1,0 0,0 0,5 6,-5-6,0-1,0 1,0-1,0 0,0 1,1-1,-1-1,1 1,-1 0,1 0,-1-1,1 1,6 1,-8-3,1 0,0 0,0 1,-1-1,1-1,0 1,0 0,-1 0,1-1,0 1,-1-1,1 1,-1-1,1 0,0 0,-1 1,1-1,1-2,4-4,0 0,0-1,-1 0,0 0,-1-1,8-14,3-4,-16 27,0 0,0 0,0 0,0-1,0 1,0 0,1 0,-1 0,0 0,0-1,0 1,0 0,0 0,0 0,0 0,0 0,1 0,-1 0,0-1,0 1,0 0,0 0,1 0,-1 0,0 0,0 0,0 0,0 0,0 0,1 0,-1 0,0 0,0 0,0 0,1 0,-1 0,0 0,0 0,0 0,0 0,0 0,1 0,-1 0,0 0,0 0,0 1,0-1,1 0,-1 0,0 0,0 0,0 0,0 0,0 1,5 14,-2 21,-2-32,3 108,-15 194,-2-257,13-48,-1-1,1 1,0 0,-1-1,1 1,-1 0,1-1,-1 1,1 0,-1-1,1 1,-1-1,0 1,1-1,-1 1,0-1,1 0,-1 1,0-1,1 0,-1 0,-1 1,1-1,0-1,0 1,0-1,0 1,0-1,0 1,0-1,0 1,0-1,0 0,0 0,0 0,0 1,0-1,1 0,-1 0,0 0,1 0,-1 0,0-2,-6-11,0-1,1 0,1 0,0-1,2 1,-1-1,2 0,0 0,1 0,0 0,3-21,0 7,2 1,1-1,1 1,1 0,15-36,-16 50,1-1,1 2,0-1,1 1,1 0,20-22,-29 33,1 1,0 0,0 0,0 0,1 0,-1 0,0 1,1-1,-1 1,1-1,0 1,-1 0,1 0,0 0,0 0,0 1,-1-1,1 1,0 0,0-1,0 1,0 1,0-1,0 0,0 1,0-1,-1 1,1 0,0 0,0 0,-1 0,1 1,-1-1,1 1,-1-1,1 1,-1 0,0 0,0 0,0 0,0 0,0 1,-1-1,1 1,1 3,5 7,0 1,-1-1,7 21,5 11,-19-45,0 0,0 1,1-1,-1 0,0 0,0 0,0 1,0-1,1 0,-1 0,0 0,0 0,0 0,1 1,-1-1,0 0,0 0,0 0,1 0,-1 0,0 0,0 0,1 0,-1 0,0 0,0 0,1 0,-1 0,0 0,0 0,1 0,-1 0,0 0,0 0,0 0,1-1,-1 1,0 0,0 0,0 0,1 0,-1 0,0-1,0 1,0 0,0 0,1 0,-1-1,0 1,0 0,0 0,0 0,0-1,0 1,0 0,0 0,0-1,1 1,-1 0,0 0,0-1,0 1,-1 0,1 0,0-1,0 1,0 0,0-1,8-24,-7 19,1-2,1 0,0 0,0 1,1-1,0 1,0 0,0 0,1 1,11-12,-14 16,0 0,0 1,0 0,0-1,0 1,0 0,0 0,0 0,1 0,-1 0,0 1,1-1,-1 1,0 0,1-1,-1 1,1 0,-1 0,0 1,1-1,-1 0,1 1,-1 0,0-1,1 1,-1 0,0 0,0 0,0 1,0-1,0 0,0 1,0-1,0 1,-1 0,1 0,1 2,10 10,0 1,-1 1,13 23,-23-36,9 15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0.3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155 0,'-4'0,"-6"0,-6 5,-3 9,-4 7,2 4,1 7,3 2,5 0,4 2,4 9,6 0,8-3,7-8,8-15,0-11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59.0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233 38,'0'-2,"-1"1,1-1,0 0,0 1,-1-1,1 1,-1-1,1 1,-1-1,0 1,1-1,-1 1,0 0,0-1,0 1,0 0,0 0,0 0,-1-1,1 1,0 0,-1 1,1-1,0 0,-1 0,1 1,-1-1,1 0,-1 1,0 0,1-1,-1 1,1 0,-1 0,0 0,1 0,-1 0,1 0,-4 1,-4 0,0 0,0 1,0 0,1 0,-14 6,12-4,0 1,1 1,-1-1,2 2,-1-1,1 1,-1 0,-12 17,18-21,0 0,1 0,-1 1,1-1,0 1,0 0,1 0,-1-1,1 1,0 0,0 0,0 0,0 0,1 1,-1-1,1 0,0 0,1 0,-1 0,1 0,0 0,-1 0,2 0,-1 0,0 0,4 6,-4-8,1 0,-1 0,1 1,-1-1,1-1,0 1,0 0,-1 0,1-1,1 1,-1-1,0 1,0-1,0 0,1 0,-1 0,1 0,-1-1,0 1,1-1,0 1,-1-1,1 0,-1 0,1 0,-1 0,1 0,-1-1,1 1,-1-1,1 1,-1-1,1 0,-1 0,0 0,0-1,1 1,1-2,5-3,0 0,0 0,-1-1,0 0,0 0,0-1,10-14,-11 11,-6 9,0 0,1 0,-1-1,1 1,0 0,-1 0,1 0,0 1,0-1,0 0,3-1,-4 4,0-1,0 1,0 0,0-1,0 1,0 0,0 0,0 0,0 0,0 0,-1 0,1 0,0 0,0 0,-1 0,1 0,-1 0,1 1,-1-1,0 0,1 0,-1 1,0-1,0 0,0 3,17 35,-9-28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0.8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32,'1'0,"0"-1,1 0,-1 0,1 1,-1-1,1 0,-1 1,1 0,0-1,-1 1,1 0,0 0,-1 0,1 0,-1 0,1 0,0 0,-1 0,1 1,-1-1,1 1,0-1,-1 1,0 0,1 0,-1-1,1 1,-1 0,3 2,-1 0,0-1,1 1,-1 0,0 0,0 0,-1 0,1 0,-1 1,1-1,2 7,-4-4,0 1,0 0,-1-1,0 1,0 0,-1 0,0-1,0 1,0 0,-1-1,0 1,0-1,-1 0,0 1,0-1,0-1,-1 1,1 0,-2-1,-4 6,-7 1,12-23,17-30,99-131,-111 171,-1 1,-3 7,-1 0,2 0,-1 0,1 0,-2 12,3-14,1 1,0-1,1 1,-1 0,1-1,0 1,1-1,-1 1,1-1,0 0,0 0,1 1,0-2,0 1,0 0,0-1,1 1,-1-1,1 0,0 0,1 0,-1-1,1 1,-1-1,1 0,10 4,19 4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1.1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6,'0'-4,"0"3,0 5,8 16,8 16,5 16,-1 17,-4 9,-13 4,-21-3,-10-11,-6-16,4-18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2.7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238 37,'0'-1,"-1"-1,1 1,-1 0,0 0,1-1,-1 1,0 0,0 0,0 0,0 0,0 0,0 0,0 0,0 0,0 0,-1 1,1-1,0 0,0 1,-1-1,1 1,-2-1,-33-9,23 8,0 0,0 1,0 1,0 0,-14 3,22-3,-1 1,1 0,0 0,-1 0,1 1,0 0,0 0,0 0,0 0,0 1,1 0,-1 0,1 0,-8 7,12-8,-1-1,0 0,1 0,0 0,-1 1,1-1,0 0,-1 0,1 1,0-1,0 0,0 1,0-1,0 0,0 0,1 1,-1-1,0 0,1 0,-1 1,1-1,-1 0,1 0,-1 0,1 0,0 0,0 0,0 0,-1 0,1 0,0 0,0 0,0 0,0 0,1-1,-1 1,0-1,2 2,55 28,-46-25,-5-2,20 10,39 23,-60-31,1-1,0 1,-1 0,0 1,0 0,-1 0,0 0,0 0,0 1,6 11,-10-16,-1-1,1 0,0 0,-1 0,1 1,0-1,-1 0,0 1,1-1,-1 0,0 1,0-1,1 0,-1 1,0-1,0 1,-1-1,1 0,0 1,0-1,-1 0,1 1,-1-1,1 0,-1 1,1-1,-1 0,0 0,0 0,0 0,1 0,-1 0,0 0,0 0,-1 0,1 0,0 0,0 0,0-1,0 1,-1 0,1-1,0 1,-1-1,1 0,0 1,-1-1,1 0,0 0,-1 0,1 0,-1 0,-1 0,-6 0,-1 0,1-1,0 0,0 0,0-1,-15-5,-7-5,5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3.6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196 102,'2'-2,"-1"1,1 0,0-1,-1 0,0 1,1-1,-1 0,0 1,0-1,0 0,0 0,0 0,0 0,0 0,-1 0,1 0,-1-1,0 1,1 0,-1 0,0 0,0 0,-1-1,1 1,0 0,-1 0,1 0,-1 0,1 0,-1 0,0 0,0 0,0 0,0 0,-1 0,-2-3,1 2,0 1,-1-1,0 1,1-1,-1 1,0 0,0 0,0 1,-1-1,1 1,0 0,-1 0,1 0,0 1,-1-1,-8 2,7-1,-1 1,0 0,1 0,-1 1,1 0,0 0,-1 1,1 0,0 0,0 0,1 0,-1 1,1 0,-6 5,9-6,-1 0,0 0,1 1,-1-1,1 0,0 1,0 0,1-1,-1 1,1 0,-1 0,1 0,1 0,-1 0,0 0,1 0,0 0,0 0,0 0,1 0,-1 0,1 0,0 0,1 5,-1-6,0-1,0 1,0-1,0 0,0 1,1-1,-1 0,1 0,-1 0,1 0,0 0,0 0,-1 0,1-1,1 1,-1-1,0 1,0-1,1 0,-1 0,0 0,1 0,-1 0,1-1,-1 1,1-1,-1 0,1 1,0-1,-1 0,1-1,-1 1,1 0,0-1,-1 1,4-2,1 0,1-1,-1 1,1-2,-1 1,0-1,0 0,0 0,-1-1,1 0,9-9,21-30,-37 44,0 0,1 0,-1 0,0-1,0 1,0 0,1 0,-1 0,0 0,0 0,0 0,1-1,-1 1,0 0,0 0,1 0,-1 0,0 0,0 0,1 0,-1 0,0 0,0 0,1 0,-1 0,0 0,0 0,1 0,-1 0,0 1,0-1,0 0,1 0,-1 0,0 0,0 0,0 0,1 1,-1-1,0 0,0 0,5 15,-2 19,-3-32,-9 332,-5-273,14-59,-1-1,1 1,-1-1,0 1,1-1,-1 1,0-1,0 1,0-1,0 0,0 0,0 1,-3 0,4-2,-1 0,0 0,1 0,-1 0,0 0,1 0,-1 0,0-1,1 1,-1 0,0 0,1-1,-1 1,1 0,-1-1,0 1,1-1,-1 1,1-1,-1 1,1-1,0 1,-1-1,1 0,0 1,-1-1,1 0,0 1,0-1,-1 0,1 1,0-1,0 0,0 0,-5-13,1 0,1 1,0-1,1 0,0-1,1 1,1 0,2-25,1 17,0 0,1 0,1 0,1 1,11-24,-8 24,25-40,-29 53,0 1,0 1,0-1,1 1,0 0,1 0,-1 0,13-7,-18 12,0 0,1 1,-1-1,1 0,-1 1,1-1,-1 0,1 1,0 0,-1-1,1 1,-1 0,1 0,0 0,-1 0,1 0,0 0,-1 1,1-1,0 0,-1 1,1 0,-1-1,3 2,-1 0,-1 0,0 0,0 1,0-1,0 0,0 1,-1 0,1-1,-1 1,1 0,-1 0,1 3,2 9,0-1,-2 1,0 0,1 15,-4-28,1-1,0 1,0-1,0 1,0 0,0-1,0 1,1-1,-1 1,0-1,1 1,-1 0,1-1,0 0,-1 1,3 2,10-24,-5 5,-3 7,-1 0,1 1,1 0,-1 0,1 0,1 1,12-12,-17 17,0 0,0 0,-1 0,1 0,0 0,1 0,-1 0,0 0,0 1,0-1,0 1,0 0,1 0,-1 0,0 0,0 0,0 0,1 0,-1 1,0-1,0 1,0-1,0 1,0 0,0 0,0 0,0 0,0 0,0 1,0-1,-1 1,1-1,-1 1,1-1,-1 1,1 0,0 2,3 3,-1 0,0 0,0 0,0 0,3 14,1 7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4.0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137 11,'0'-4,"-4"-2,-6 5,-6 7,-3 6,-4 11,-2 13,3 14,10 12,6-1,10-11,12-5,16-10,3-11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4.5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57,'1'-1,"0"0,0 0,0 0,1 1,-1-1,0 0,1 1,-1-1,0 1,1-1,-1 1,1 0,-1 0,0 0,1-1,-1 1,1 1,-1-1,1 0,-1 0,0 0,1 1,-1-1,1 1,-1-1,0 1,1 0,-1-1,2 2,-1 0,1-1,-1 1,0-1,0 1,0 0,0 0,0 0,0 0,0 0,-1 1,1-1,-1 0,0 1,0-1,2 4,-2 3,-1-1,0 1,0 0,-1 0,0-1,0 1,-1 0,0-1,-1 1,0-1,0 0,-1 0,0 0,-10 14,-1-8,13-28,13-30,-3 26,1 1,0 0,14-18,-13 22,-2 0,0 0,0-1,-2 0,8-19,-38 56,20-16,-1 1,2 0,-1 0,1 1,0-1,1 1,0-1,1 1,-1 0,2 0,-1 0,2 10,-1-14,1 0,-1 1,2-1,-1 0,0 0,1-1,0 1,0 0,1 0,-1-1,1 1,0-1,0 0,0 0,1 0,-1 0,1-1,0 1,0-1,0 0,1 0,5 2,16 3,-3-7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4.9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6,'0'-4,"0"3,5 5,5 12,1 15,-1 16,-3 4,-2-3,-6 0,-7-5,-8-8,0-12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5.5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131 10,'2'-10,"-10"21,-117 176,146-221,-7 13,-1-1,15-35,-25 43,-14 20,-5 10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4:19.9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42.9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96 1082,'0'1,"3"-12,4-36,6-67,-13 32,-12-100,0-40,12 192,-1-13,2 0,2 1,2-1,15-65,-15 94,8-37,-12 49,0 0,-1-1,0 1,1 0,-1-1,0 1,-1-1,1 1,0 0,0-1,-1 1,0 0,1-1,-1 1,0 0,-2-4,2 5,-1 0,1 1,0-1,-1 0,1 0,-1 1,1-1,-1 1,0 0,1-1,-1 1,1 0,-1 0,0 0,1 0,-1 0,1 0,-1 0,0 1,1-1,-1 0,1 1,-3 0,-35 16,35-15,0 1,0-1,0 1,0 0,1 0,-1 1,1-1,0 1,0 0,0-1,0 1,1 0,0 1,0-1,0 0,0 1,1-1,-1 1,0 8,2-10,-1-1,2 1,-1 0,0-1,0 1,1-1,0 1,-1-1,1 1,0-1,0 0,0 1,0-1,1 0,-1 0,1 0,-1 1,1-2,0 1,0 0,0 0,0-1,0 1,0-1,0 1,0-1,1 0,-1 0,0 0,1 0,-1 0,1-1,-1 1,1-1,0 0,-1 1,5-2,-1 2,0-1,-1-1,1 1,0-1,-1 0,1 0,-1-1,1 0,-1 0,0 0,0 0,9-6,-12 7,0-1,0 1,-1 0,1 0,0-1,-1 1,1-1,-1 0,0 1,1-1,-1 0,0 0,0 1,0-1,-1 0,1 0,0 0,-1 0,1-1,-1 1,1 0,-1 0,0 0,0 0,0 0,0 0,-1 0,1-1,0 1,-1 0,0 0,1 0,-1 0,0 0,0 0,-2-2,1 2,1 0,-1 0,0 0,1 1,-1-1,0 1,0 0,0-1,0 1,0 0,-1 0,1 0,0 0,0 1,-1-1,1 1,0-1,-1 1,1 0,-1 0,1 0,0 0,-1 0,1 1,-1-1,1 1,-4 0,4 0,0-1,0 1,0 0,0-1,0 1,1 0,-1 0,0 0,0 0,1 1,-1-1,0 0,1 1,0-1,-1 1,1-1,0 1,0 0,0-1,0 1,0 0,0 0,0 0,0 0,1 0,-1 0,1 0,0 0,-1 0,1 0,0 0,0 2,0-3,0 0,0-1,0 1,1 0,-1 0,0-1,0 1,0 0,0 0,1-1,-1 1,0 0,1-1,-1 1,1 0,-1-1,1 1,-1-1,1 1,-1-1,1 1,-1-1,1 1,0-1,-1 1,1-1,0 0,-1 1,1-1,0 0,-1 0,1 0,0 1,0-1,-1 0,1 0,0 0,0 0,-1 0,1 0,0 0,0-1,-1 1,1 0,0 0,-1-1,1 1,0 0,-1-1,1 1,0 0,-1-1,1 1,-1-1,1 1,0-1,-1 0,1 1,-1-1,1 0,0 0,-1 1,1-1,-1 0,1 1,-1-1,1 0,-1 0,1 1,-1-1,0 0,0 0,1 0,-1 0,0 1,0-1,0 0,0 0,0 0,0 0,0 0,0 0,0 1,0-1,0 0,-1 0,1 0,0 0,-1 1,1-1,-1 0,1 0,0 1,-1-1,0 0,1 1,-1-1,1 0,-1 1,0-1,0 1,1-1,-1 1,0-1,0 1,1 0,-1-1,0 1,0 0,0 0,0-1,0 1,1 0,-1 0,-2 0,5 1,-1-1,0 1,0 0,0-1,0 1,0 0,0 0,-1 0,1 0,0 0,0 0,0 0,-1 0,1 0,-1 0,1 0,-1 0,1 0,-1 1,0-1,1 0,-1 0,0 0,0 1,0-1,0 0,0 0,0 1,0-1,0 0,-1 0,1 1,-1-1,1 0,0 0,-1 0,0 0,1 0,-1 0,0 0,1 0,-2 1,19-17,-18 10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4:59.4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173 16,'0'1,"0"-1,0 0,1 0,-1 0,0 0,0 0,1 0,-1 0,0 0,1 0,-1 0,0 0,0 0,1 0,-1 0,0 0,0 0,1 0,-1 0,0-1,0 1,1 0,-1 0,0 0,0 0,1-1,-1 1,0 0,0 0,0 0,0-1,1 1,-1 0,0 0,0-1,0 1,0 0,0 0,0-1,0 1,0 0,1 0,-1-1,0 1,0 0,0 0,0-1,0 1,-1 0,1-1,0 1,0 0,0-1,0 1,-1-1,1 0,-1 1,0-1,1 1,-1-1,1 1,-1-1,0 1,0 0,1-1,-1 1,0 0,1 0,-1-1,0 1,0 0,0 0,1 0,-1 0,0 0,0 0,0 0,-8 2,0-1,0 2,1-1,-1 1,1 1,0 0,0 0,0 0,0 1,1 0,0 0,0 1,0 0,1 1,0-1,-7 9,11-12,-1 1,0-1,1 1,-1 0,1-1,0 1,1 0,-1 0,1 0,-1 0,1 1,0-1,1 0,-1 0,1 1,0-1,0 0,0 1,0-1,1 0,0 1,0-1,0 0,0 0,1 0,-1 0,1 0,0 0,1 0,-1-1,0 1,1-1,0 0,0 1,3 2,1-2,0 0,-1 1,1-2,1 1,-1-1,1 0,-1-1,1 0,0 0,-1-1,1 1,0-2,0 1,0-1,0 0,0-1,0 0,15-4,7-4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44.4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0,'-2'31,"-10"55,7-53,-3 43,7-32,3 246,2-255,1 0,1 0,2 0,16 42,-18-146,-1-100,0 74,-5-1,-16-142,8 187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2:59.4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249 44,'-36'37,"3"2,-42 61,15-19,105-144,60-116,-102 172,0 1,1 0,-1 0,2 0,-1 1,7-8,-9 12,-1 0,1 0,-1 0,1 0,0 0,-1 1,1-1,0 0,-1 1,1-1,0 1,0 0,0-1,-1 1,1 0,0 0,0 0,0 0,0 1,-1-1,1 0,0 1,0 0,-1-1,1 1,0 0,-1 0,1-1,2 3,6 5,0-1,0 2,0-1,-1 1,-1 1,14 18,42 73,-40-60,-16-28,-5-9,0 0,-1 0,1 0,-1 0,0 0,0 1,1 7,-3-11,1-1,-1 1,0 0,-1-1,1 1,0 0,0-1,0 1,0-1,0 1,-1 0,1-1,0 1,0-1,-1 1,1 0,0-1,-1 1,1-1,-1 1,1-1,-1 0,0 1,-26 6,-225-11,60 0,210 2,0-1,0-1,25-9,3 1,179-48,-230 61,-11 2,0-1,0 0,0-1,0 0,0-2,-31-3,47 4,-1 0,0-1,1 1,-1 0,0 0,0 0,1-1,-1 1,0 0,1-1,-1 1,1 0,-1-1,0 1,1-1,-1 1,1-1,-1 1,1-1,-1 1,1-1,0 0,-1 1,1-1,0 0,-1 1,1-1,0-1,9-18,33-17,-37 33,29-28,-33 32,-1 0,0 0,0 0,0 0,0 0,0 0,1-1,-1 1,0 0,0 0,0 0,0 0,0 0,0 0,1 0,-1 0,0-1,0 1,0 0,0 0,0 0,0 0,0 0,0 0,0-1,0 1,0 0,0 0,0 0,0 0,0-1,0 1,0 0,0 0,0 0,0 0,0 0,0-1,0 1,0 0,0 0,0 0,0 0,0 0,0-1,0 1,0 0,0 0,-1 0,1 0,0 0,0 0,0 0,0-1,0 1,0 0,-1 0,1 0,0 0,-24 9,17-5,-7 2,1 1,0 1,-18 13,30-21,1 0,0 1,-1-1,1 0,-1 0,1 1,0-1,-1 0,1 0,0 1,0-1,-1 0,1 1,0-1,0 0,-1 1,1-1,0 0,0 1,0-1,0 1,0-1,-1 1,1-1,0 0,0 1,0-1,0 1,0-1,0 0,0 1,1-1,-1 1,0 0,15 3,22-7,-27 1,0 1,1 0,-1 1,0 0,14 3,-23-3,0 0,1 0,-1 1,0-1,1 1,-1-1,0 1,0-1,1 1,-1 0,0-1,0 1,0 0,0 0,0 0,0 0,0 0,0 0,1 2,-2-1,0-1,0 1,1 0,-1-1,0 1,-1 0,1-1,0 1,0 0,-1-1,1 1,-1-1,1 1,-1-1,0 1,0-1,1 1,-1-1,0 1,-2 1,-6 14,14-14,27-17,-16 6,12-5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0.2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222 0,'-4'0,"-10"4,15 20,65 253,-57-244,2-1,-7-24,-9-21,1 4,0 1,0 0,0 0,-1 1,0-1,-1 1,0 0,0 1,0-1,-1 1,0 0,0 1,0 0,-1 0,-12-6,14 9,0-1,-1 1,1-1,-1 2,0-1,1 1,-1 0,0 0,0 1,1 0,-1 0,0 1,0 0,0 0,1 0,-1 1,1 0,-1 0,1 1,0 0,-7 4,10-6,1 0,0 1,0-1,0 1,0 0,0 0,0 0,0 0,1 0,-1 0,1 0,-1 0,1 1,0-1,0 0,0 1,0-1,1 1,-1 0,0-1,1 1,0-1,0 1,0 0,0-1,0 1,0 0,1-1,-1 1,1-1,0 1,0-1,1 5,1-3,-1 1,1 0,0-1,0 0,0 0,0 0,1 0,0 0,-1-1,2 1,-1-1,0 0,1 0,-1-1,1 1,5 1,-1-2,0 0,0 0,0-1,0 0,1-1,-1 0,0 0,0-1,0 0,0-1,0 0,0 0,15-7,3-3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0.7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1 130,'3'2,"0"0,0 0,1 0,-1 0,1 0,-1-1,1 0,0 1,0-1,-1-1,1 1,0 0,0-1,0 0,0 0,0 0,-1-1,1 1,0-1,0 0,0 0,-1 0,8-3,-5 2,0 0,0-1,0 0,-1 0,1 0,-1-1,0 1,0-1,0-1,0 1,0-1,-1 0,6-8,-9 11,1 0,-1 0,0 0,0 0,-1 0,1 0,0 0,-1 0,1 0,-1-1,0 1,1 0,-1 0,0 0,-1-1,1 1,0 0,-1 0,1 0,-1 0,1-1,-1 1,0 0,0 0,0 0,0 1,0-1,-1 0,1 0,0 1,-1-1,0 0,1 1,-1 0,0-1,1 1,-4-2,2 2,0 0,1 0,-1 0,0 1,0-1,0 1,0-1,0 1,0 0,0 0,0 1,0-1,0 0,0 1,0 0,0 0,0 0,0 0,0 0,1 1,-1-1,0 1,1-1,0 1,-1 0,1 0,-3 3,2-2,1 0,-1-1,1 1,-1 1,1-1,0 0,0 0,1 1,-1-1,1 1,0-1,-1 1,1 0,1-1,-1 1,1 0,-1 0,1 0,0-1,1 1,-1 0,1 0,-1 0,1-1,0 1,0 0,1-1,-1 1,1-1,0 1,0-1,0 0,3 3,-1-1,1 0,-1 0,1-1,0 0,1 0,-1 0,1-1,-1 1,1-1,0-1,0 1,1-1,-1 0,0-1,1 1,-1-1,1 0,10-1,-7 0,1-1,-1-1,0 0,1 0,-1-1,0 0,-1-1,17-8,-4-2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1.1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21,'0'-4,"0"-6,0 4,0 6,0 16,0 19,0 8,4 9,1 9,1 3,-2-6,-1-16,-1-16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1.6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59,'17'-2,"1"0,0 0,20-7,0 0,30-1,-42 7,1-1,26-9,-38 8,-23 7,-26 10,29-8,-1-1,1 1,0 0,0 1,1-1,0 1,-1 0,1 0,-6 9,9-12,0 0,0 1,0-1,0 0,0 0,0 0,0 1,1-1,-1 0,1 1,0-1,0 0,0 1,0-1,0 1,0-1,1 0,-1 1,1-1,-1 0,1 1,0-1,0 0,0 0,0 0,0 0,1 0,-1 0,3 2,-3-3,0 0,-1 0,1 0,0 0,0 0,1 0,-1-1,0 1,0-1,0 1,0 0,1-1,-1 0,0 1,0-1,1 0,-1 0,0 0,1 1,-1-1,0-1,1 1,-1 0,0 0,0 0,1-1,-1 1,0-1,0 1,1-1,1 0,34-33,-34 30,1 0,-1 1,1-1,0 1,-1 0,9-5,-11 8,0 0,0 0,0 0,0 0,0 1,0-1,0 0,0 1,0-1,-1 0,1 1,0-1,0 1,0 0,-1-1,1 1,0-1,-1 1,1 0,0 0,-1-1,1 1,0 1,19 29,-9-15,8 3,-1-4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2.8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21,'0'-4,"-4"-6,-1 4,-1 10,2 14,5 12,3 15,0 3,0-2,4 0,-1-4,0-4,-2-5,-1-7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3.7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166 289,'10'-11,"0"-2,0 1,-2-1,1 0,-2-1,0 0,0 0,7-27,-13 37,1 0,-1-1,0 1,0-1,-1 1,1-1,-1 0,0 1,0-1,0 1,-1-1,0 0,0 1,0 0,0-1,-1 1,0-1,1 1,-2 0,1 0,0 0,-1 0,0 1,0-1,0 1,0-1,0 1,-1 0,0 1,1-1,-1 0,0 1,-7-3,8 3,1 1,0 0,-1 1,1-1,0 0,-1 1,1-1,-1 1,1 0,-1 0,1 0,0 0,-1 0,1 0,-1 1,1-1,-1 1,1 0,0-1,-5 3,5-1,-1 1,0-1,0 0,1 1,0 0,-1 0,1-1,0 1,0 0,1 1,-1-1,-2 6,0 7,0 0,0 0,1 0,1 1,1 17,1 40,12 76,1 33,-13-175,0 0,-1 1,0-1,-1 1,0-1,0 0,-1 0,-3 9,5-15,0-1,0 0,1 1,-1-1,0 0,0 1,0-1,0 0,-1 0,1 0,0 0,0 0,-1 0,1 0,0 0,-1-1,1 1,-1-1,-2 2,2-2,0-1,-1 1,1 0,0-1,0 1,0-1,0 0,0 1,0-1,0 0,0 0,0-1,0 1,0 0,1-1,-1 1,1-1,-4-2,2 0,0 0,0 0,1 0,-1 0,1 0,0 0,0-1,1 1,-1-1,1 1,0-1,0 0,0 1,1-1,0 0,0 0,0 1,0-1,1 0,0 1,0-1,0 0,3-6,-1 2,0 0,1 0,1 0,-1 1,1 0,1 0,0 0,0 0,0 1,14-12,5 2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4.1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40,'0'24,"-1"-4,1 0,1-1,0 1,8 31,-9-48,1 0,-1-1,1 1,0 0,0-1,0 1,0-1,1 1,-1-1,1 1,-1-1,1 0,0 0,0 0,0 0,0 0,0 0,1-1,-1 1,0-1,1 1,-1-1,1 0,-1 0,1 0,0 0,-1-1,1 1,0-1,0 1,-1-1,1 0,0 0,0 0,0-1,-1 1,1-1,0 1,-1-1,4-1,-1 0,-1 0,1 0,-1 0,0 0,1-1,-1 0,0 0,-1 0,1 0,0-1,-1 1,0-1,0 0,0 0,0 0,-1 0,1-1,-1 1,0-1,0 1,-1-1,0 0,1 1,-1-8,1 2,-1 0,-1 1,1-1,-2 0,1 0,-2 1,1-1,-1 0,0 1,-1 0,-6-15,-2 6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4.5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0,'0'12,"1"103,0-73,0-34,1-13,-1-7,13-59,-13 65,1 1,-1 0,1 0,1-1,-1 1,1 1,0-1,0 0,0 1,7-7,-9 10,0 0,0 0,0 0,0 0,0 1,1-1,-1 0,0 1,0-1,1 1,-1-1,0 1,1 0,-1-1,0 1,1 0,-1 0,0 0,1 0,-1 0,0 0,1 1,-1-1,0 0,3 2,-1-1,1 1,-1 0,0 0,0 1,0-1,-1 1,1-1,0 1,2 5,3 3,0 1,-1 0,-1 0,6 16,-1 8,-4-6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0.0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18,'2'-18,"3"34,3 34,3 263,-11-311,0-19,1 1,1-1,5-27,-6 39,1-1,0 0,0 1,0-1,0 1,1 0,0-1,0 1,0 0,0 1,1-1,0 1,9-8,-13 11,1 0,0 1,0-1,0 0,0 1,0-1,0 1,0-1,0 1,1 0,-1-1,0 1,0 0,0 0,0 0,0 0,1 0,-1 0,0 0,0 0,0 0,0 1,0-1,1 0,-1 1,2 0,-2 1,1-1,0 1,0 0,-1-1,1 1,-1 0,1 0,-1 1,0-1,0 0,2 5,1 5,0 1,-1 0,2 19,-5-31,4 47,-2 61,-2-91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5.3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109 308,'-3'1,"0"0,-1 0,1 0,0 0,0 1,0-1,0 1,1 0,-1-1,0 1,1 1,-1-1,1 0,-1 1,-1 2,-31 40,32-39,-1 0,1 0,0 1,0-1,1 1,0 0,0-1,1 1,-1 0,2 0,-1 0,1 0,0 0,0 0,2 11,-1-15,0 0,0 0,0 0,0 1,1-1,-1-1,1 1,0 0,0 0,0-1,0 1,0-1,0 1,1-1,-1 0,1 0,0 0,-1 0,1 0,0-1,0 0,0 1,0-1,1 0,-1 0,0-1,0 1,1-1,-1 1,0-1,1 0,-1 0,0-1,6 0,-1-1,0 0,0 0,0-1,0 0,0-1,0 1,-1-1,0-1,0 0,0 0,0 0,-1-1,0 0,0 0,-1 0,1-1,-1 0,-1 0,8-14,1-4,-2 1,0-2,-2 1,12-51,-13 33,5-53,-12 81,0 1,-1-1,-1 0,0 1,-1-1,-1 1,-5-19,8 33,0 0,-1 0,1 1,0-1,0 0,0 0,0 1,-1-1,1 0,0 0,0 0,0 1,-1-1,1 0,0 0,0 0,-1 0,1 0,0 0,0 1,-1-1,1 0,0 0,0 0,-1 0,1 0,0 0,-1 0,1 0,0 0,0 0,-1 0,1 0,0 0,0-1,-1 1,1 0,0 0,0 0,-1 0,1 0,0-1,0 1,-1 0,1 0,0 0,0 0,0-1,0 1,-1 0,1 0,0-1,0 1,-5 28,0 190,0 7,0-198,0-41,3-44,4 38,1 1,9-34,-11 48,0 0,1 1,-1-1,1 1,0 0,0 0,1-1,-1 1,1 1,0-1,0 0,1 1,-1-1,0 1,1 0,0 0,5-2,-7 4,0 0,0 1,0-1,0 1,0-1,0 1,0 0,0 0,0 0,0 0,0 0,1 0,-1 1,0-1,0 1,0-1,0 1,0 0,0 0,2 1,0 1,0 0,0 0,0 1,-1-1,1 1,-1 0,0 0,4 5,0 4,0-1,-1 1,-1 1,1-1,2 17,8 42,-10-47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5.6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3:06.3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121 1,'-1'52,"-1"-33,2 0,0 0,1 0,7 36,-9-54,1 0,0 0,1 0,-1 0,0-1,0 1,0 0,0 0,1 0,-1 0,0-1,1 1,-1 0,1 0,-1-1,1 1,-1 0,1-1,-1 1,1-1,0 1,-1 0,1-1,0 1,-1-1,1 0,0 1,0-1,-1 0,1 1,0-1,0 0,0 0,0 0,-1 0,1 1,0-1,0 0,0-1,0 1,0 0,-1 0,1 0,0 0,1-1,0-1,0 1,0-1,0 1,0-1,0 0,-1 0,1 0,-1 0,1 0,-1 0,0 0,0-1,0 1,2-5,-2 1,0 0,-1-1,1 1,-1 0,0 0,-1-1,0 1,0 0,0 0,0 0,-1 0,0 0,-1 0,1 0,-1 1,0-1,0 1,-6-7,6 8,1 0,-1 0,-1 1,1-1,0 1,-1 0,0 0,0 1,0-1,0 1,0-1,0 1,-1 0,1 1,0-1,-1 1,0 0,1 0,-1 1,0-1,1 1,-1 0,0 0,0 0,-5 2,8-2,0 1,0 0,0 0,0-1,0 1,0 0,0 1,1-1,-1 0,0 0,1 1,-1-1,1 1,-1-1,1 1,0 0,0-1,0 1,0 0,0 0,0 0,0 0,1 0,-1 0,1 0,-1 0,1 3,0-4,0 1,0-1,0 1,0-1,0 1,1-1,-1 1,1-1,-1 1,1-1,0 1,-1-1,1 0,0 1,0-1,0 0,0 0,0 0,0 1,0-1,1 0,-1-1,0 1,1 0,-1 0,0 0,1-1,-1 1,1-1,-1 1,1-1,-1 0,1 1,-1-1,1 0,3 0,2-1,1 1,-1-2,0 1,1-1,-1 0,0 0,0-1,0 0,0 0,-1-1,1 0,-1 0,10-8,-9 7,0-1,1 1,0 1,0 0,0 0,1 0,14-3,-22 7,1 0,0 0,0 0,0 0,0 0,-1 0,1 0,0 1,0-1,-1 1,1 0,0-1,-1 1,1 0,0 0,-1 0,1 0,-1 0,0 0,1 1,-1-1,0 0,0 1,0-1,0 1,0-1,0 1,0 0,0-1,0 1,-1 0,1 0,-1-1,0 1,1 3,1 6,0 0,-1 0,0 0,-1 15,1-33,1 1,0-1,0 0,1 1,0 0,0 0,4-6,-6 10,-1 1,1-1,0 1,0 0,0-1,0 1,0 0,0 0,1 0,-1 0,0 0,0 0,1 0,-1 0,1 0,-1 1,1-1,-1 0,1 1,-1-1,1 1,-1 0,1 0,0 0,-1-1,1 1,0 1,-1-1,1 0,-1 0,1 1,0-1,-1 0,1 1,-1 0,1-1,-1 1,0 0,1 0,-1 0,0 0,1 0,-1 0,0 0,0 0,0 0,2 3,25 41,-23-34,1-1,0 0,11 15,-15-24,-1 1,1-1,-1 1,1-1,-1 1,1-1,0 0,0 0,-1 0,1 0,0 0,0 0,0 0,0-1,0 1,0-1,0 1,0-1,1 0,-1 0,0 0,0 0,0 0,3-1,15-6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4:43.4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38 102,'-1'0,"0"0,-1 0,1 0,0 0,0 0,0 0,0 0,0 0,0 0,0 0,0-1,0 1,0 0,0-1,0 1,0-1,0 1,0-1,0 0,1 1,-1-1,0 0,0 0,1 1,-1-1,0 0,1 0,-1 0,1 0,-1 0,1 0,-1 0,1 0,0 0,-1 0,1 0,0 0,0 0,0 0,0-2,0 1,1-1,-1 1,1-1,-1 1,1 0,0-1,0 1,0 0,0 0,1 0,-1 0,1 0,-1 0,1 0,-1 0,4-1,2-2,1 0,0 0,0 1,1 1,-1 0,1 0,0 0,0 1,0 0,0 1,0 0,0 0,13 2,-18-1,0 0,0 0,1 1,-1-1,0 1,0 0,0 0,0 1,0-1,0 1,-1 0,1 0,0 0,-1 1,0-1,1 1,-1 0,0 0,0 0,-1 0,1 0,0 1,-1-1,0 1,0 0,0-1,-1 1,1 0,-1 0,2 6,-2-2,-1-1,1 1,-1 0,-1 0,1 0,-1 0,-1-1,1 1,-1 0,-1-1,1 0,-1 1,-1-1,1 0,-1 0,0-1,-1 1,0-1,0 0,0 0,-1-1,-7 7,-13 9,-1-1,-1-2,-56 29,56-33,189-27,-129 10,7-2,47-11,-54 7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4:44.3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314 62,'0'-2,"-1"-1,1 1,-1 0,0-1,0 1,0 0,0 0,0 0,-1 0,1 0,-1 0,1 0,-1 0,0 1,1-1,-1 1,0-1,0 1,0 0,-1 0,1-1,0 2,0-1,0 0,-1 0,-2 0,-7-3,0 1,0 1,-20-2,19 2,0 1,-1 0,1 2,0-1,0 1,0 1,0 1,0 0,0 0,1 1,-1 1,-17 9,29-14,0 1,0-1,1 1,-1-1,0 1,0-1,1 1,-1-1,0 1,1 0,-1 0,0-1,1 1,-1 0,1 0,-1 0,1-1,0 1,-1 0,1 0,0 0,-1 0,1 0,0 0,0 0,0 0,0 0,0 0,0 0,0 0,0 0,1-1,-1 1,0 0,0 0,1 0,-1 0,1 0,-1 0,1-1,-1 1,1 0,-1 0,1-1,0 1,-1 0,1-1,0 1,0 0,-1-1,1 1,0-1,0 0,1 1,6 4,0-1,0 0,1 0,10 3,11 2,2 0,0 2,-1 1,43 23,-67-31,0 0,-1 0,1 0,-1 1,0 0,0 1,-1-1,1 1,-1 0,-1 1,1-1,-1 1,0 0,-1 0,1 0,-1 0,-1 0,0 1,0 0,2 10,-4-16,0 1,0 0,0-1,0 1,0-1,0 1,-1-1,1 1,-1-1,0 1,1-1,-1 1,-1-1,1 0,0 1,0-1,-1 0,1 0,-1 0,0 0,-2 2,1-2,-1 1,0-1,-1 1,1-1,0 0,-1-1,1 1,-1-1,1 0,-9 1,-2 0,0-2,0 0,0-1,0 0,1-1,-20-5,21 4,1-1,-1 0,1-1,0-1,-14-8,24 12,0 1,0 0,0 0,0-1,0 0,0 1,0-1,1 0,-1 0,1 1,-1-1,1-1,0 1,0 0,0 0,0 0,0-1,0 1,1 0,-1-1,1 1,-1 0,1-1,0 1,0-1,0 1,0-1,1 1,-1 0,1-1,-1 1,1 0,0-1,0 1,2-4,1-1,1 0,1 0,-1 0,1 1,1-1,-1 2,1-1,0 1,0 0,0 0,1 1,0-1,0 2,0-1,14-3,-2 5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47.6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36,'4'0,"10"0,7 0,22-4,16-1,7-1,0 2,-1 1,-4 1,-8 1,-12-3,-14-2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48.0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37,'4'0,"15"0,25-4,31-2,8 1,-3 0,-5 2,-12 1,-16-4,-16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50.8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80 177,'3'2,"0"0,0-1,0 1,0-1,0 1,0-1,1 0,-1 0,0-1,1 1,-1-1,1 1,-1-1,1 0,-1-1,0 1,1 0,4-2,1 0,0 1,-1-2,1 1,-1-1,0 0,9-5,-14 6,0 0,0 0,0 0,0 0,0 0,-1-1,1 1,-1-1,1 0,-1 0,0 0,0 0,0 0,-1 0,1-1,-1 1,1 0,-1-1,0 1,-1-1,1 1,-1-1,1 0,-1 1,0-1,0 0,-1 1,1-1,-1 1,-1-5,1 4,-1 0,0 0,0 0,0 0,-1 0,1 1,-1-1,0 1,0 0,0-1,-1 1,1 1,-1-1,1 1,-1-1,0 1,0 0,0 0,0 1,0-1,-1 1,1 0,0 0,-6 0,5 0,-1 1,1 0,-1 0,1 1,-1-1,1 1,0 1,-1-1,1 1,0 0,0 0,0 0,0 1,0-1,0 1,1 1,0-1,-6 5,4-1,-1 0,1 0,0 1,1 0,0 0,0 0,1 1,0-1,0 1,-3 13,5-12,0-1,0 1,1 0,0-1,0 1,1 0,1-1,0 1,0 0,3 11,-2-15,0-1,-1 1,2-1,-1 0,1 0,0 0,0 0,0 0,1-1,-1 1,1-1,0 0,1 0,-1 0,1-1,-1 0,10 5,-2-4,0 0,0-1,0 0,1-1,-1-1,1 0,0 0,-1-1,1-1,-1 0,1-1,-1 0,1-1,-1 0,0-1,18-9,-13 4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52.6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24,'-3'-2,"12"-4,13-5,-13 10,0-1,-1 1,1 1,-1 0,1 0,0 0,-1 1,11 3,-17-4,0 1,0-1,0 1,0 0,0 0,0 0,0 0,0 0,-1 1,1-1,0 0,-1 1,1 0,-1-1,1 1,-1 0,0-1,0 1,0 0,0 0,0 0,0 0,0 0,-1 0,1 1,-1-1,1 0,-1 0,0 0,0 0,0 1,0-1,0 0,0 0,-1 0,1 0,-2 3,-17 34,17-35,-1-1,1 0,0 1,0 0,0-1,1 1,0 0,-1 0,1 0,0 0,0 5,2-8,-1 0,0 0,1 1,-1-1,1 0,-1 0,1 0,0 0,0 0,-1-1,1 1,0 0,0 0,0 0,0-1,0 1,0 0,0-1,0 1,0-1,0 1,0-1,0 0,0 1,0-1,1 0,-1 0,0 0,0 0,2 0,37 0,-14-4,-3-3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53.8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8,'7'0,"0"0,0 0,0 1,0 0,0 0,0 0,0 1,9 4,-13-5,-1 1,0-1,0 1,0 0,0 0,0 0,0 0,0 0,-1 0,1 0,-1 1,1-1,-1 1,0-1,0 1,0-1,0 1,-1 0,1-1,-1 1,1 0,-1 0,0-1,-1 6,1-5,0 0,0 0,0 0,0 0,-1 0,0 0,1 0,-1 0,0 0,-1 0,1 0,0-1,-1 1,0 0,1-1,-1 1,0-1,-4 4,6-6,0 0,0 0,0 0,0 0,-1 0,1 1,0-1,0 0,0 0,0 0,0 0,0 0,-1 0,1 0,0 0,0 0,0 0,0 1,0-1,-1 0,1 0,0 0,0 0,0 0,0 0,0 0,-1 0,1 0,0 0,0 0,0 0,0 0,-1-1,1 1,0 0,0 0,0 0,0 0,0 0,0 0,-1 0,1 0,0 0,0 0,0-1,0 1,0 0,0 0,0 0,0 0,0 0,-1-1,1 1,0 0,0 0,0 0,0 0,0-1,2-13,9-16,51-61,-59 90,-3 6,-4 18,-2 25,6-45,1-1,0 0,-1 1,1-1,0 0,0 0,1 0,-1 0,0 0,1 0,-1 0,1 0,-1 0,1-1,0 1,0 0,0-1,0 0,0 1,0-1,0 0,0 0,4 1,-2-1,0 0,0 0,0-1,0 1,0-1,0 0,1 0,-1 0,0 0,0-1,0 0,0 0,4-1,11-7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0.7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1,'0'284,"1"-297,1 0,0 1,0 0,1-1,1 1,6-13,34-70,-42 92,-1 0,1 0,0 0,-1 1,1-1,1 0,-1 1,0-1,0 1,1 0,0 0,-1-1,1 2,0-1,0 0,5-2,-6 4,0 0,0 1,0-1,0 0,0 0,0 1,-1-1,1 1,0 0,0-1,0 1,-1 0,1 0,-1 0,1 0,-1 1,1-1,-1 0,1 1,-1-1,0 1,0-1,0 1,0-1,0 1,0 0,0-1,0 1,-1 0,2 4,3 9,-1 1,0 0,0 0,-2 0,0 1,-1 27,-1-43,1 20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56.1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16,'9'0,"11"0,7 0,12 0,3 0,3 0,3 0,-2-4,-6-2,-8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56.7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5,0 10,0 12,0 14,0 10,0 5,0-2,0-6,0-18,0-16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7:57.8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52,'0'1,"1"0,0 0,0 0,0 0,0 0,0 0,0 0,1 0,-1 0,0-1,0 1,1-1,-1 1,0-1,1 1,-1-1,1 1,-1-1,0 0,1 0,-1 0,3 0,0 1,59 5,1-2,0-3,100-12,-21 2,551 2,-504 8,-19-15,-73 4,4 1,187-10,-249 19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8:01.3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50 168,'0'2,"0"0,0-1,0 1,0 0,1-1,-1 1,0 0,1-1,-1 1,1-1,0 1,0-1,-1 1,1-1,0 0,0 1,0-1,0 0,1 0,-1 0,0 1,0-1,3 1,-1-1,0 1,0-1,1 0,-1 0,1 0,-1-1,1 1,0-1,-1 1,6-2,1 1,0-1,0-1,0 0,0 0,0-1,-1 0,11-6,-14 6,0-1,-1 1,1-1,-1-1,0 1,-1-1,1 1,-1-2,0 1,0 0,0-1,-1 1,0-1,0 0,3-10,-5 13,0 0,0-1,-1 1,1 0,-1 0,0 0,0 0,0-1,0 1,-1 0,1 0,-1 0,0 0,0 0,0 0,0 0,-1 0,1 0,-1 0,0 1,1-1,-1 1,0-1,-1 1,1 0,0-1,-1 1,1 0,-1 1,0-1,1 0,-1 1,-5-2,3 1,-1 0,0 0,1 1,-1 0,0 0,0 0,0 1,0 0,0 0,0 0,1 1,-1 0,0 0,0 0,0 1,1 0,-1 0,1 1,0-1,-1 1,1 0,0 0,1 1,-1 0,1 0,-5 5,1-2,1 1,0 0,0 0,1 1,0 0,1 0,0 0,0 1,1-1,0 1,1 0,0 1,-3 19,6-22,0 0,1 1,0-1,0 0,1 0,0 0,0 0,1-1,0 1,1-1,-1 1,1-1,1 0,-1 0,1-1,7 8,-6-8,1 1,-1-1,1 0,0 0,1 0,0-1,-1-1,2 1,-1-1,0-1,1 1,0-1,-1-1,14 2,-8-2,0-1,0-1,0 0,0-1,0 0,0-1,0-1,0 0,-1-1,1-1,22-11,-18 7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8:02.2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73,'0'0,"-1"0,1 0,-1 0,0 0,1 0,-1 0,0-1,1 1,-1 0,1 0,-1 0,1-1,-1 1,1 0,-1-1,1 1,-1-1,1 1,-1 0,1-1,-1 1,1-1,0 1,-1-1,1 0,0 1,0-1,-1 1,1-1,0 1,0-1,0 0,0 1,-1-1,1 0,0 1,0-1,0 1,1-1,-1 0,0 1,0-2,1 0,-1 0,0 0,1 0,0 0,-1 0,1 0,0 0,0 0,0 0,1 0,1-2,0 1,-1 1,1-1,0 1,0 0,0 0,0 0,0 0,1 0,-1 1,1-1,-1 1,1 0,-1 0,1 0,0 1,-1-1,1 1,0 0,0 0,-1 0,1 1,0-1,-1 1,1 0,-1 0,6 2,-7-1,1 0,0 0,-1 0,1 0,-1 0,1 1,-1-1,0 1,0-1,0 1,-1 0,1 0,-1 0,1 0,-1 0,0 0,0 0,0 1,-1-1,1 0,-1 1,0-1,0 0,0 1,0-1,0 0,-1 0,1 1,-3 4,-1 5,-1 0,0 0,-1 0,0-1,-16 23,-1 3,26-33,12-4,24-7,-27 4,47-8,-37 3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8:03.2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25,'0'0,"0"0,0 1,-1-1,1 0,0 0,0 0,-1 0,1 0,0 0,0 0,-1 0,1 0,0 0,0 0,-1 0,1 0,0 0,0 0,-1 0,1 0,0 0,0 0,-1 0,1-1,0 1,0 0,-1 0,1 0,0 0,0 0,0-1,-1 1,1 0,0 0,0 0,0-1,0 1,0 0,-1 0,1-1,0 1,0 0,0 0,0-1,0 1,0 0,0 0,0-1,0 1,0 0,0 0,0-1,0 1,0 0,0 0,0-1,0 1,0 0,0 0,1-1,-1 1,0 0,0 0,0-1,16-10,-12 10,-1 0,0 0,0 1,1-1,-1 1,0 0,1 0,-1 0,0 0,0 0,1 1,-1 0,0-1,0 1,1 0,-1 1,0-1,0 1,0-1,4 4,-5-3,0 1,-1-1,1 0,-1 0,1 1,-1-1,0 1,0-1,0 1,-1-1,1 1,0 0,-1 0,0-1,1 1,-1 0,0-1,-1 1,1 0,0 0,-1-1,0 1,1 0,-1-1,-2 4,-9 17,7-20,9-13,3-2,0 0,0 1,1 0,0 0,1 1,0 0,14-11,-19 21,-5 9,-5 16,4-19,1-3,1-1,-1 1,1 0,-1-1,1 1,0 0,0-1,0 1,1 0,-1-1,0 1,1 0,0-1,0 1,0-1,0 1,0-1,0 0,1 1,-1-1,1 0,-1 0,1 0,0 0,0 0,0 0,0-1,0 1,0-1,1 1,2 0,0 1,0-1,0 0,1-1,-1 1,1-1,-1 0,1-1,0 1,-1-1,1 0,-1-1,1 1,-1-1,8-2,5-3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8:03.8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17,'0'4,"-4"1,3 1,6-2,10-1,12-5,10-3,2 0,0 1,-7-3,-5-1,-7 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8:04.3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6,0 8,0 9,0 4,0 7,0 6,0-2,0-4,0-6,0-5,0-12,0-10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8:05.1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1,'4'0,"2"4,0 7,-2 9,0 10,-2 13,-1 7,-1 1,0-1,0 0,0 1,-1-1,1-4,0-5,0-6,0-13,0-10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9:00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417 0,'0'2,"-1"0,1 0,-1-1,0 1,1 0,-1-1,0 1,0-1,0 1,0-1,0 1,0-1,0 0,0 0,-1 1,1-1,0 0,-3 1,-30 18,28-16,-53 23,0-2,-2-3,-115 26,176-48,0 0,0 0,0 0,0 0,0 0,0 0,0 0,1 0,-1 1,0-1,0 0,0 0,0 0,0 0,0 0,0 0,0 0,0 0,0 1,0-1,0 0,0 0,0 0,0 0,0 0,0 0,0 0,0 1,0-1,0 0,0 0,0 0,0 0,0 0,0 0,0 0,0 0,0 1,-1-1,1 0,0 0,0 0,0 0,0 0,0 0,0 0,0 0,0 0,0 0,-1 0,1 0,0 0,0 1,0-1,0 0,20 5,32 5,-49-9,59 11,115 39,-170-48,-1-1,1 0,0-1,0 1,10 0,-1-4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1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0,'-1'3,"0"0,0 0,0 0,0 0,0 0,0-1,-1 1,0 0,1-1,-4 3,-7 16,8-11,0 0,2 0,-1 0,1 1,1-1,0 1,0 16,1-23,0-1,0 0,0 0,1 1,-1-1,1 0,0 0,0 0,0 1,0-1,0 0,1-1,0 1,-1 0,1 0,0-1,0 1,0-1,1 1,-1-1,1 0,-1 0,1 0,0 0,0-1,-1 1,7 2,-6-4,0 1,0-1,0 1,0-1,0 0,0 0,0 0,0-1,0 1,0-1,0 0,0 1,-1-1,1-1,0 1,0 0,-1-1,1 1,-1-1,1 0,-1 0,0 0,0 0,1 0,-2 0,1 0,0-1,0 1,-1-1,1 0,-1 1,0-1,0 0,0 0,1-3,0 1,-1 0,1 0,-1-1,0 1,0 0,-1 0,0-1,0 1,0 0,0-1,-1 1,0 0,0 0,0 0,-1-1,0 1,0 1,0-1,-4-7,3 9,0 0,0 0,0 0,0 0,-1 1,1-1,-1 1,0 0,1 0,-1 0,0 0,-6-1,-13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9:01.5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0,'-4'1,"1"0,0 0,0 0,-1 1,1-1,0 1,0-1,0 1,1 0,-1 0,0 0,1 1,-3 2,-30 34,32-35,0-1,1 1,0-1,-1 1,2 0,-1 0,0-1,1 1,-1 1,1-1,0 0,1 0,-1 0,1 1,0-1,0 0,0 0,0 1,1-1,-1 0,1 0,1 0,-1 0,0 0,1 0,0 0,0 0,0 0,0-1,1 1,-1-1,1 0,0 1,0-1,0-1,0 1,4 2,1 1,-1-1,1 0,0-1,1 0,-1 0,0 0,1-1,0-1,0 0,0 0,0 0,0-1,0-1,1 1,-1-1,14-3,-16 2,1-2,-1 1,0-1,0 0,0 0,0-1,0 0,-1-1,0 1,0-1,0 0,9-10,-13 12,1 0,-1 0,0 0,0 0,0 0,0-1,-1 1,1-1,-1 1,0-1,0 1,0-1,0 0,-1 0,1 1,-1-1,0 0,0 0,0 0,-1 1,0-1,1 0,-1 1,0-1,-1 0,1 1,-4-7,1 3,0 0,-1 0,0 0,0 1,0 0,-1 0,0 0,0 0,-12-7,13 10,1 1,-1 0,0 1,0-1,0 1,0 0,0 0,0 0,0 1,-1 0,1 0,0 0,0 0,0 1,0 0,-9 3,-11 4,2 2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8:59:18.62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0,'0'5,"1"-1,0 0,0 0,0 0,0 0,1 0,-1 0,1 0,0 0,1-1,4 7,32 36,-35-43,13 15,0-1,2-1,-1-1,2-1,0-1,1 0,0-1,1-2,0 0,1-1,0-1,0-2,1 0,-1-1,1-2,35 2,-29-4,56 10,-53-6,44 2,3-6,144-4,-155-9,-51 7,1 2,28-3,594 4,-312 5,-222 1,-55-1,68-5,-73-2,76-17,-101 15,0-1,0-1,0 0,-1-2,27-17,33-29,-74 51,0-2,0 1,0-1,-1 0,0 0,-1-1,1 1,4-12,-3 4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9:09:13.70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40.7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106 111,'-19'8,"15"-6,14-14,86-96,-96 108,0 1,0-1,0 0,0 1,0-1,0 1,0-1,0 1,0-1,1 1,-1-1,0 1,0-1,0 0,0 1,1-1,-1 1,0-1,0 0,1 1,-1-1,0 0,1 1,-1-1,0 0,1 1,-1-1,0 0,1 0,-1 1,1-1,-1 0,1 0,-1 0,1 0,-1 0,0 1,1-1,-1 0,1 0,-1 0,1 0,-1 0,1-1,-1 1,1 0,-1 0,0 0,1 0,-1 0,1-1,-1 1,1 0,-1 0,0-1,1 1,-1 0,0 0,1-1,-1 1,0 0,1-1,-1 1,0-1,0 1,1 0,-1-1,0 0,-2 40,2-37,-14 151,-19 116,33-266,0-1,-1 1,0-1,1 1,-1 0,0-1,0 0,-1 1,1-1,0 0,-1 1,1-1,-1 0,0 0,0 0,0 0,0-1,0 1,0-1,0 1,-1-1,1 1,-1-1,1 0,-1 0,1-1,-4 2,-3-1,0 0,-1-1,1 0,-1 0,-17-4,-11 1,89 3,-1 2,77 14,-123-15,19 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45.1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349 169,'0'-2,"0"0,0 1,0-1,0 0,-1 0,1 1,0-1,-1 0,1 1,-1-1,1 0,-1 1,0-1,0 1,0-1,0 1,0 0,0-1,0 1,0 0,0 0,-1-1,1 1,-3-1,1 1,0 0,0 0,-1 0,1 0,0 1,0 0,0-1,-1 1,1 0,0 1,0-1,-6 2,0 0,0 1,0 0,0 0,0 1,0 0,1 1,0-1,-14 12,11-4,0 0,1 1,0 1,1-1,1 2,0-1,0 1,-9 31,5-8,2 1,-9 63,18-89,0 0,1 1,1-1,0 0,1 0,1 1,0-1,0-1,1 1,1 0,0-1,1 0,0 0,1-1,0 0,0 0,2 0,-1-1,1 0,16 12,-18-16,0 0,0 0,1-1,0-1,0 1,0-1,0-1,0 1,1-1,0-1,0 1,0-2,-1 1,2-1,-1-1,0 1,0-2,0 1,0-1,0 0,0-1,0 0,-1-1,1 0,-1 0,1-1,-1 0,0 0,0-1,9-7,-5 3,-1-1,0-1,-1 0,0 0,-1-1,0 0,-1-1,0 0,-1 0,0 0,-1-1,-1 0,0 0,-1-1,-1 0,0 1,-1-1,0 0,-1 0,-1 0,-2-21,0 19,0 0,-1 0,-1 1,0-1,-1 1,-1 0,-1 0,0 1,-1 0,0 0,-2 1,1 0,-2 0,0 1,0 1,-1 0,-1 0,-23-16,26 22,-1 1,0-1,0 2,0-1,-1 1,1 1,-1 0,0 1,0 0,0 1,0 0,0 1,0 1,0-1,0 2,0 0,0 0,1 1,-1 1,1 0,-13 6,15-6,1 0,0 1,0 0,0 1,0-1,1 1,0 1,0 0,1 0,-1 0,2 1,-1-1,1 1,0 1,1-1,0 1,0 0,1-1,0 2,1-1,0 0,0 0,1 1,0-1,0 1,2 17,1-18,-1 0,1 0,0 0,1 0,0 0,0 0,1-1,0 0,1 0,0 0,0 0,0-1,1 1,0-1,1-1,0 1,0-1,0-1,0 1,1-1,0 0,0-1,1 0,-1 0,16 4,3 0,0-2,1 0,0-2,0-1,0-1,0-1,34-4,-36 1,0-1,-1-2,0 0,0-2,0 0,-1-2,0-1,0-1,-1-1,25-17,-36 20,0 0,-1 0,0-1,0-1,-1 0,0 0,-1-1,-1-1,0 1,-1-1,0 0,0-1,-2 0,0 0,0 0,-1 0,-1-1,2-28,-4 28,-1 1,0-1,-1 0,-1 1,0-1,-1 1,-1-1,0 1,-1 0,0 1,-1-1,-1 1,-12-18,19 30,-1 0,1 0,-1 0,1 0,-1 0,0 0,0 0,1 0,-1 0,0 0,0 0,0 1,0-1,0 0,0 1,0-1,0 1,0-1,0 1,0-1,-1 1,1 0,0-1,0 1,0 0,-1 0,0 0,0 1,1 0,0 0,0 0,0 0,0 1,0-1,0 0,0 1,0-1,0 0,1 1,-1-1,1 1,-1-1,1 1,-1-1,1 3,-3 14,0 1,1 27,2-42,4 734,-3-708,21 362,-18-605,-5 190,1-80,15-125,-11 198,1 0,2 0,1 0,1 1,1 0,2 1,1 0,27-42,-36 64,0 0,0 1,0 0,1 0,0 0,0 1,0-1,1 1,0 0,-1 1,1-1,1 1,-1 1,0-1,1 1,7-2,-9 3,0 1,0 0,1-1,-1 2,0-1,0 1,1 0,-1 0,0 0,0 0,0 1,0 0,-1 0,1 1,0-1,-1 1,1 0,-1 0,0 1,0-1,3 5,0-1,-1 1,0 0,0 0,-1 0,0 1,0 0,-1 0,0 0,-1 0,0 1,0-1,-1 1,-1 0,1 0,-2-1,1 1,-1 0,-1 0,0 0,0 0,-1 0,0-1,-1 1,0-1,0 1,-1-1,-8 14,8-15,-1 0,0 0,-1 0,0 0,0-1,0 0,-1 0,0-1,0 0,-1 0,0 0,0-1,0-1,-1 1,1-1,-1-1,0 1,0-2,-1 1,1-1,0-1,-1 1,1-2,-1 1,0-1,1-1,-1 0,-14-3,10 1,0-2,0 0,1 0,-16-10,23 12,0 0,0-1,0 0,1-1,-1 1,1-1,1 0,-1 0,0 0,-5-11,9 15,0 0,1 0,-1 0,1 0,0 0,-1 0,1 0,0 0,-1 0,1 0,0 0,0 0,0 0,0 0,0 0,0 0,0-2,12-2,-8 5,0 1,-1-1,1 1,-1 0,1 0,-1 1,1-1,4 3,22 15,2 1,48 21,-66-35,0-1,0 0,1-2,0 1,0-2,26 2,-27-4,1-1,-1 0,0-1,0-1,0 0,0-1,-1 0,1-1,-1-1,0 0,-1-1,0 0,0 0,0-2,-1 1,0-2,0 1,-1-2,-1 1,0-1,0 0,-1-1,0 0,-1-1,-1 1,0-1,0-1,-2 1,1-1,-2 1,0-1,0 0,-2 0,0-1,0 1,-1 0,-2-17,2 28,-1 0,1 0,0-1,-1 1,0 0,0 0,0 0,0-1,0 1,-1 1,1-1,-1 0,0 0,0 0,0 1,0-1,0 1,-1 0,1-1,-1 1,1 0,-1 1,0-1,0 0,0 1,0-1,0 1,0 0,0 0,0 0,-4 0,2 1,1 1,-1-1,1 1,0 0,-1 0,1 1,0-1,0 1,0 0,0 0,0 0,0 1,1-1,-1 1,1 0,-1 0,1 0,0 0,0 1,1-1,-1 1,-3 6,0 2,1 0,0 0,0 1,2 0,-1 0,2 0,-1 0,2 0,0 1,1-1,0 0,0 1,2-1,0 0,0 1,7 17,-7-22,1 0,0-1,0 0,1 0,0 0,1 0,0 0,0-1,0 0,1 0,0 0,0-1,1 0,0 0,0-1,0 0,1 0,-1 0,1-1,0 0,1-1,-1 0,1 0,-1-1,13 2,-11-4,-1 0,0-1,0 0,0 0,0-1,0 0,0-1,0 0,-1 0,1-1,-1 0,0-1,0 1,-1-2,1 1,-1-1,0 0,-1 0,1-1,9-13,-4 4,0 0,-1-1,-1 0,-1-1,0 0,-1-1,-1 0,7-28,-13 40,-1-1,1 0,-1 0,-1 1,-2-15,3 20,0 0,-1 0,1 0,-1 0,0 0,0 1,1-1,-1 0,0 1,0-1,-1 0,-1-1,3 2,-1 1,0 0,1-1,-1 1,0 0,1 0,-1-1,0 1,0 0,0 0,1 0,-1 0,0 0,0 0,1 0,-1 0,0 0,0 0,0 0,1 1,-1-1,0 0,0 1,1-1,-1 0,0 1,1-1,-1 1,1-1,-2 2,1-2,0 1,0-1,0 1,0-1,0 1,0 0,0-1,0 1,0 0,1 0,-1 0,0 0,0 0,1 0,-1 0,1 0,-1 0,1 0,-1 0,1 0,0 0,-1 0,1 0,0 1,0-1,0 0,0 0,0 0,0 0,0 1,0-1,1 0,-1 0,0 0,1 0,-1 0,1 0,-1 0,1 0,-1 0,1 0,0 0,-1 0,1 0,0 0,0 0,0-1,0 1,0 0,0-1,1 2,3 1,0-1,0 1,0-1,0 0,0 0,0 0,0-1,1 1,-1-1,7 0,5-3,1-1,-1 0,0-2,27-9,-54 22,0 0,1 0,0 1,1 1,0 0,0 0,1 0,1 1,0 0,-9 20,11-22,0 0,1 0,0 0,1 1,0-1,0 1,1-1,0 1,1 0,0-1,0 1,1 0,0-1,5 16,-4-22,0 1,0 0,0-1,1 1,-1-1,1 0,0 0,0 0,0 0,0-1,1 1,-1-1,1 0,-1 0,1 0,0 0,0 0,0-1,0 0,0 0,0 0,0 0,0-1,1 0,-1 0,7 0,3-1,0 0,-1 0,1-2,-1 0,0 0,0-1,14-6,-13 3,-1 0,0-1,-1 0,0 0,0-2,-1 1,0-2,-1 1,17-24,-21 27,-1-1,0 1,-1-1,0-1,0 1,-1 0,0-1,0 0,-1 0,0 0,-1 0,0 0,0 0,-1 0,0 0,0 0,-3-11,3 17,-1 1,1-1,-1 0,0 1,0-1,0 1,0 0,0-1,-1 1,1 0,0 0,-1-1,0 1,0 0,1 1,-5-4,5 4,-1 1,1-1,-1 1,0-1,1 1,-1-1,1 1,-1 0,0 0,1 0,-1 0,0 0,1 0,-1 0,1 1,-1-1,0 1,1-1,-1 1,-1 0,-2 2,0 0,0 1,0-1,0 1,0 0,1 0,0 1,0-1,0 1,0 0,1 0,-5 9,3-2,0 0,0 0,1 0,1 1,-3 19,5-28,1 0,-1 1,1-1,0 0,0 0,1 1,-1-1,1 0,0 0,0 0,0 0,1 0,-1 0,1 0,0 0,0 0,1-1,-1 1,1-1,3 5,-4-7,-1 0,1 1,-1-1,1 0,-1 0,1 0,0 0,-1-1,1 1,0 0,0-1,-1 1,1-1,0 0,0 1,0-1,0 0,0 0,0 0,-1-1,1 1,0 0,0-1,3 0,-1-1,-1 0,1 0,0-1,-1 1,0-1,1 0,-1 0,0 0,-1 0,5-6,1-4,0 0,-1 0,0-1,-1 0,4-16,-7 19,2-9,-3 18,-1 11,-3 21,2 52,0-77,1-1,-1 0,1 1,0-1,0 0,1 1,-1-1,1 0,0 0,0 0,0 0,0 0,1-1,5 6,-7-8,0 0,0 0,0-1,0 1,1-1,-1 1,0-1,0 1,1-1,-1 0,0 1,1-1,-1 0,0 0,1 0,-1 0,1 0,-1-1,0 1,1 0,-1-1,0 1,0-1,1 1,-1-1,0 1,0-1,0 0,0 0,0 1,1-1,-2 0,1 0,2-2,29-40,-16 14,-2-1,-1 0,-2 0,0-1,-3-1,0 0,3-33,-5 6,-2-1,-7-116,-2 142,5 34,-1 0,1 1,0-1,0 0,0 0,0 0,-1 1,1-1,0 0,0 0,0 0,-1 1,1-1,0 0,0 0,-1 0,1 0,0 0,0 1,-1-1,1 0,0 0,0 0,-1 0,1 0,0 0,-1 0,1 0,0 0,0 0,-1 0,1 0,0 0,0 0,-1 0,1-1,0 1,0 0,-1 0,1 0,0 0,0 0,-1-1,1 1,0 0,0 0,0 0,-1-1,1 1,0 0,0 0,0-1,0 1,0 0,-1 0,1-1,0 1,0 0,0-1,-9 27,-4 37,3 0,-3 110,12-148,0-6,-3 176,5-174,1 0,1 0,1 0,0-1,2 1,0-1,11 21,-16-37,1-1,0 1,0-1,0 0,0 1,0-1,1 0,-1-1,1 1,0 0,0-1,0 1,0-1,5 3,-5-5,0 1,-1-1,1 1,-1-1,1 0,-1 0,1 0,0 0,-1-1,1 1,-1-1,1 1,-1-1,1 0,-1 0,0 0,1 0,-1-1,0 1,0 0,0-1,3-2,5-5,-1 0,-1-1,0 1,0-1,-1-1,0 0,0 0,-2 0,1-1,-1 0,-1 0,3-14,4-18,-2-1,3-46,-11 83,-1 0,0 0,0 0,-1 0,0 1,-4-16,5 22,0 0,-1 0,1 1,0-1,0 0,-1 0,1 1,0-1,-1 0,1 1,-1-1,1 1,-1-1,1 0,-1 1,0-1,1 1,-1-1,1 1,-1 0,0-1,0 1,1 0,-1-1,0 1,1 0,-1 0,-1 0,0 0,0 1,0 0,1 0,-1 0,0 0,0 1,1-1,-1 0,1 1,-1-1,1 1,0 0,0-1,-1 1,1 0,-1 3,-5 8,0 0,1 0,0 1,2-1,-1 2,2-1,0 0,0 1,0 21,2-26,1 0,0-1,1 1,0 0,1-1,0 1,0-1,1 0,0 0,1 0,0 0,0 0,1-1,0 1,9 10,-12-16,0-1,1 0,-1 1,1-1,0 0,0 0,0 0,0-1,0 1,0-1,0 0,0 0,1 0,-1 0,0 0,1-1,-1 1,6-1,-3 0,0-1,1 0,-1-1,0 1,-1-1,1 0,0-1,0 1,8-7,-1 1,-1-1,0-1,-1 1,0-2,0 0,-1 0,15-24,-8 4,-2-1,-1-1,-1 0,10-46,-7 26,1 93,13 25,-24-55,0 0,-1 1,0 0,0 0,-1 0,-1 0,0 1,-1-1,0 1,1 14,-4-23,0 0,0 1,0-1,0 0,-1 0,1 0,-1 0,0 0,0 0,0 0,0-1,0 1,-1-1,1 0,-1 1,0-1,1 0,-1 0,0-1,0 1,0-1,0 1,-1-1,1 0,0 0,-1-1,-5 2,-1 0,0-1,1 0,-1 0,0-1,0 0,1-1,-1 0,-14-4,-8-9,7-1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45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27,'4'0,"19"0,32 0,23-4,7-2,2 0,-9 2,-10 0,-11 2,-16 1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46.8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106 106,'0'0,"0"-1,0 1,0-1,0 0,1 1,-1-1,0 1,0-1,0 1,0-1,0 1,0-1,0 1,0-1,-1 1,1-1,0 1,0-1,0 1,0-1,-1 1,1-1,0 1,-1-1,1 1,0-1,-1 1,1 0,0-1,-1 1,1 0,-1-1,1 1,-1 0,1 0,-1-1,1 1,-1 0,0 0,-17 15,-16 37,30-42,0-1,0 1,1 0,0 0,1 0,0 0,0 0,1 0,1 1,0-1,2 18,-2-24,1 1,0-1,1 0,-1 0,1 0,-1 0,1 0,0 0,1 0,-1 0,1-1,0 1,0-1,0 0,0 0,0 0,1 0,-1-1,1 1,0-1,-1 0,1 0,0 0,0 0,1-1,-1 0,0 0,0 0,1 0,4 0,-2-1,1 1,0-1,0 0,0 0,-1-1,1 0,0 0,-1-1,1 0,-1-1,1 1,-1-1,0-1,0 1,-1-1,1-1,-1 1,0-1,0 0,0 0,-1-1,1 0,-1 0,-1 0,1-1,-1 1,0-1,-1 0,0 0,0 0,0-1,-1 1,0-1,0 1,-1-1,0 0,0 1,-1-1,0 0,-1 0,1 0,-1 1,-1-1,0 0,0 1,0 0,-1-1,-7-13,5 13,0-1,-1 1,0 0,0 0,-1 0,0 1,-1 0,1 1,-1 0,0 0,-1 0,0 1,0 0,0 1,-18-6,22 8,0 1,-1 0,1 0,-1 1,1 0,-1 0,1 0,-1 0,1 1,-1 0,1 0,0 1,-1-1,1 1,0 0,0 0,0 1,0 0,1 0,-1 0,1 0,0 1,0-1,0 1,0 0,0 0,1 1,0-1,0 1,-3 6,4-8,0 0,1 0,-1 1,1-1,-1 1,1-1,0 1,1 0,-1-1,1 1,-1 0,1 0,0-1,1 1,-1 0,1 0,-1-1,3 7,-2-7,1-1,-1 1,1-1,-1 1,1-1,0 0,0 1,0-1,0 0,0-1,1 1,-1 0,1 0,-1-1,1 0,-1 1,1-1,0 0,-1 0,1-1,0 1,0-1,0 1,5-1,2 0,0 0,0-1,0 0,-1 0,1-1,0-1,-1 0,11-4,73-40,-5 3,-85 43,0 0,-1 0,1 0,0 0,0 0,0 1,-1 0,1-1,0 1,0 0,0 0,0 1,0-1,0 0,-1 1,1 0,0 0,0 0,-1 0,1 0,-1 0,4 3,-2 0,0-1,-1 1,1 0,-1 0,0 0,0 0,-1 1,1-1,-1 1,0-1,2 10,0 1,0 0,-1 1,-1-1,-1 0,0 1,-1-1,-4 27,-1-20,2-32,8-37,-1 34,1 0,0 0,1 1,1-1,0 1,1 1,0-1,0 1,1 1,1 0,0 0,0 0,1 2,0-1,17-9,-26 17,0 0,0 0,0 0,1 0,-1 1,0-1,0 0,1 1,-1 0,0 0,1-1,-1 1,0 1,1-1,-1 0,0 1,1-1,-1 1,0-1,0 1,0 0,1 0,1 1,-1 1,0 0,1 0,-1 0,-1 0,1 1,0-1,-1 1,0 0,1 0,-1-1,2 8,1 6,0 0,-1 1,0 0,1 35,-5-25,0-12,0 0,1 0,1 0,6 28,-8-41,1-1,0 0,-1 0,1 0,0 0,0 0,0 0,0 0,1 0,-1 0,0-1,1 1,-1 0,1-1,0 1,0-1,-1 0,1 1,0-1,0 0,0 0,0 0,0-1,0 1,1 0,-1-1,0 1,0-1,0 0,1 0,-1 0,0 0,0 0,1 0,-1 0,0-1,0 1,0-1,0 0,1 0,1-1,21-9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48.9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1 631,'3'0,"1"-1,0 0,-1 1,1-2,-1 1,1 0,-1-1,0 1,1-1,-1 0,0 0,0-1,0 1,-1 0,1-1,0 0,-1 0,3-4,4-5,0-1,12-26,-7 7,-2 0,-1-1,-1 0,-2-1,5-37,-6 3,-1-105,-9 162,-5 24,-4 27,5 29,4 1,6 80,-2-132,2 0,-1 0,2 0,1-1,0 1,9 20,-11-30,1 0,0 0,1-1,-1 1,1-1,1 0,-1 0,1-1,1 0,-1 0,1 0,0 0,0-1,13 6,-16-9,1-1,-1 1,1-1,0 0,-1-1,1 1,0-1,-1 0,1 0,0-1,0 1,-1-1,1 0,0 0,-1 0,1-1,-1 0,0 0,1 0,-1 0,0-1,0 1,-1-1,1 0,0 0,-1-1,0 1,4-6,4-3,-2-1,1 0,-2-1,0 0,0 0,-1-1,5-16,-2-8,-2 0,-1 0,-2 0,-2-1,-1 0,-3 0,-1 1,-7-42,7 73,1 0,-1 1,0-1,-1 1,0-1,-6-10,9 17,-1 0,1 1,0-1,-1 0,1 1,-1-1,1 0,-1 1,1-1,-1 1,0-1,1 1,-1-1,0 1,1 0,-1-1,0 1,1 0,-1-1,0 1,0 0,0 0,1 0,-1 0,0 0,0 0,-1 0,0 1,1 0,-1 0,0 1,1-1,-1 0,1 1,0-1,-1 1,1 0,0 0,0-1,0 1,0 0,0 0,1 0,-2 3,-6 17,2 0,0 0,1 1,-3 40,4 96,4-99,-2 1,0-7,7 71,-5-125,0 0,0 0,1-1,-1 1,0 0,0 0,0 0,0 0,0 0,0 0,0 0,0 0,0 0,0 0,1 0,-1-1,0 1,0 0,0 0,0 0,0 0,0 0,0 0,1 0,-1 0,0 0,0 0,0 0,0 0,0 0,0 0,1 0,-1 0,0 0,0 0,0 1,0-1,0 0,0 0,0 0,0 0,1 0,-1 0,0 0,0 0,0 0,0 0,0 0,0 1,0-1,0 0,0 0,0 0,0 0,0 0,0 0,0 0,0 1,0-1,10-19,9-31,-18 48,13-39,-4 9,1 2,2-1,0 2,26-41,-37 67,-1 1,1 0,0 0,0-1,0 1,0 1,0-1,0 0,0 0,1 1,-1-1,1 1,-1 0,1 0,0 0,4-1,-5 2,0 0,0 0,0 0,0 1,0-1,-1 1,1-1,0 1,0 0,-1 0,1 0,0-1,-1 2,1-1,-1 0,1 0,-1 0,0 1,0-1,1 1,-1-1,0 1,0-1,0 1,-1 0,2 1,7 17,-1 0,-2 0,1 0,4 35,-7-33,1 0,1 0,16 37,-21-56,0 0,0-1,0 0,1 1,-1-1,1 0,-1 0,1 1,0-1,0 0,0-1,0 1,0 0,0-1,1 1,-1-1,0 0,6 3,-6-4,0 0,0 0,0 0,1 0,-1-1,0 1,0 0,0-1,0 0,0 1,0-1,0 0,0 0,-1 0,1 0,0 0,0-1,2-2,3-3,0 0,-1-1,0 0,0 0,-1-1,0 0,-1 0,7-16,-7 13,0 0,0 0,-1 0,-1-1,0 1,-1-1,0 1,-1-14,0 25,0 0,0 0,-1 0,1 0,0 0,0 0,-1 0,1 0,-1 0,1 0,-1 0,1 0,-1 0,1 0,-1 1,0-1,-1-1,-11 4,10 0,1 0,-1 0,1 1,0-1,-1 1,1 0,0 0,0-1,-1 5,-1 2,0 1,1 0,0 0,1 0,0 0,0 1,1-1,1 1,-1-1,3 13,-2-19,0 0,1 0,-1 0,1 0,0 0,1 0,-1-1,0 1,1 0,0-1,0 1,0-1,0 1,1-1,0 0,-1 0,1 0,0 0,0 0,0-1,1 0,-1 1,1-1,-1 0,1-1,0 1,0-1,5 2,8-1,0 0,0-1,0-1,0-1,0-1,0 0,29-8,-18 3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49.4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21,'9'0,"15"0,26 0,8 0,12-4,7-2,-6 1,-14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2.4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50 543,'2'2,"0"-1,0 0,0 1,1-1,-1 0,0 0,1 0,-1 0,1-1,-1 1,0-1,1 1,-1-1,1 0,0 0,-1 0,1 0,-1-1,1 1,-1-1,1 1,-1-1,0 0,5-2,0 0,0 0,0 0,-1-1,0 0,1 0,-1-1,6-6,-7 7,-1-1,0-1,0 1,0 0,-1-1,0 0,0 0,0 0,-1 0,0 0,0-1,-1 1,1 0,-1-1,-1 0,1 1,-1-8,-1 10,1 0,-1 1,0-1,0 0,0 1,0-1,-1 1,0-1,1 1,-1 0,0 0,-1 0,1 0,0 0,-1 0,0 1,0-1,1 1,-1 0,-1-1,1 1,0 1,0-1,-1 0,1 1,-1 0,1 0,-1 0,0 0,1 0,-5 1,3-1,1 0,-1 1,0 0,1 0,-1 0,1 1,-1-1,0 1,1 0,-1 0,1 1,0-1,-1 1,1 0,0 0,0 0,0 1,0 0,1-1,-1 1,1 1,0-1,-1 0,1 1,1 0,-1-1,1 1,-1 0,1 0,0 1,0-1,-2 9,2-3,-1-1,1 1,1 1,0-1,0 0,1 0,1 0,-1 0,2 1,-1-1,1 0,1 0,0-1,5 12,-3-12,0 0,0 0,1-1,1 0,-1 0,2 0,-1-1,1 0,0 0,0-1,0 0,1-1,0 1,0-2,1 1,-1-1,1-1,0 0,0 0,15 1,-17-2,0-2,0 1,0-1,0 0,0 0,0-1,0 0,0-1,0 0,0 0,0-1,-1 1,1-2,-1 1,0-1,0 0,0-1,0 0,-1 0,0 0,0-1,0 1,-1-1,0-1,0 1,6-12,-2-2,0-1,-1-1,-2 1,0-1,4-32,7-26,-7 61,-9 19,-1 0,1 0,-1 0,1 0,-1 0,0 0,1 0,-1 0,1 0,-1 1,0-1,1 0,-1 0,0 0,1 1,-1-1,0 0,1 0,-1 1,0-1,1 0,-1 1,0-1,0 0,1 1,-1-1,0 0,0 1,0 0,14 41,-9-12,-2 0,-1 1,-1 0,-2-1,-1 1,-10 52,7-73,3-26,2-26,2 24,0 0,1 0,1 1,1 0,1 0,0 0,1 0,0 1,2 0,15-22,-23 36,0 0,0 0,1 1,-1-1,0 1,1-1,-1 1,1 0,0-1,-1 1,1 0,0 0,0 0,0 0,0 0,0 1,0-1,0 1,0-1,0 1,0 0,2-1,-2 2,0 0,0-1,0 1,-1 0,1 0,0 0,0 0,-1 0,1 1,-1-1,1 1,-1-1,0 1,1-1,-1 1,0-1,0 1,1 2,3 7,0 0,-1 0,0 0,-1 1,0 0,1 15,-1 18,6 41,-8-79,0 0,1 1,0-1,1 0,-1 0,2 0,-1 0,6 9,-8-15,0 1,0 0,0-1,1 1,-1-1,0 0,1 1,-1-1,1 0,-1 0,1 0,0 0,0 0,-1 0,1 0,0-1,0 1,0 0,0-1,0 0,0 1,-1-1,1 0,0 0,3-1,-1 0,-1 0,0 0,1-1,-1 1,0-1,0 0,0 0,0 0,-1-1,1 1,0-1,3-5,3-3,-1 0,-1-1,0 0,0 0,-1-1,5-15,-3-3,-2-1,0 0,1-59,-9-103,-2 82,4 75,-1-18,1 53,0 7,0 35,-2 66,-1-39,4-1,9 81,-6-129,0 0,1 0,0-1,12 25,-15-37,1 0,-1 1,1-1,0 0,1 0,-1-1,1 1,0-1,0 0,0 0,1 0,-1 0,1-1,0 0,0 0,0 0,11 4,-13-7,0 0,0 0,1 0,-1 0,0-1,0 1,1-1,-1 0,0 0,0 0,0 0,0-1,0 1,0-1,-1 0,1 0,0 0,-1 0,0 0,1 0,-1-1,0 1,0-1,0 1,0-1,2-6,3-3,0-2,-1 1,0-1,6-22,-5 10,0 0,-2-1,-1 0,-1 1,-1-1,-3-44,1 69,-1 0,1-1,0 1,-1 0,1 0,-1 0,0 0,0-1,0 1,0 0,0 0,0 1,-3-5,3 6,0-1,0 1,1-1,-1 1,0-1,0 1,0 0,0-1,1 1,-1 0,0 0,0 0,0-1,0 1,0 0,0 0,0 1,0-1,1 0,-1 0,0 0,0 0,-1 1,-3 2,1-1,0 0,1 1,-1 0,0 0,1 0,-1 1,1-1,0 1,0 0,-3 5,-2 5,0 1,1 0,1 1,0-1,1 1,0 0,2 1,-4 29,6-36,0 0,1 0,0-1,1 1,0 0,1-1,0 1,0-1,1 1,0-1,0 0,1 0,1 0,-1-1,1 1,9 10,-12-17,1 1,-1-1,0 0,1 1,-1-1,1 0,0-1,-1 1,1-1,0 1,0-1,0 0,0 0,1 0,-1 0,0 0,0-1,0 0,7 0,-5 0,0-1,0-1,0 1,-1-1,1 1,0-2,-1 1,1 0,-1-1,0 0,7-5,1-3,-2 0,1 0,-1-1,-1-1,0 1,-1-2,11-20,-14 25,-1-1,-1 1,1-1,-1 1,-1-1,0 0,0 0,-1 0,0 0,-1 0,0 0,0 0,-1 0,-4-16,-1 17,0 11,6-1,0-1,0 1,0 0,0 0,0 0,0-1,0 1,0 0,0 0,0-1,0 1,0 0,1 0,-1-1,0 1,1 0,-1-1,0 1,1 0,-1-1,1 1,-1 0,1-1,-1 1,1-1,-1 1,1-1,0 1,3 1,0 0,0 0,0 0,0 0,0-1,0 0,0 0,0 0,0 0,1-1,-1 0,0 0,0 0,1 0,-1-1,0 1,0-1,0 0,7-3,-4 2,0 1,1 0,-1 0,15 0,-50 31,20-21,0 2,1-1,0 1,1 0,0 0,1 1,0 0,-5 22,8-29,1 0,0 1,1-1,0 0,0 0,0 1,0-1,1 0,-1 0,4 10,-3-12,0 0,1-1,-1 1,1 0,0-1,0 1,0-1,0 1,0-1,0 0,1 0,-1 0,1 0,-1 0,1-1,0 1,0-1,-1 1,6 0,-1-1,0 1,0-1,0-1,1 0,-1 0,0 0,0-1,0 0,1 0,-1-1,0 0,0 0,-1-1,1 0,0 0,-1 0,0-1,12-8,-2 0,0-1,-1 0,0-1,-1-1,20-26,-25 28,0-1,-1-1,-1 1,0-1,9-28,-14 35,0 1,0-1,-1 1,0-1,0 1,-1-1,0 0,0 1,-1-1,0 0,0 1,-1-1,0 1,-4-11,6 17,-1-1,1 1,-1 0,0 0,1 0,-1-1,0 1,0 0,0 0,0 0,0 0,0 0,0 0,0 1,0-1,0 0,0 0,-1 1,1-1,0 1,0-1,-1 1,1 0,0-1,-1 1,-1 0,1 0,0 1,0-1,-1 1,1 0,0 0,0 0,0 0,0 0,0 0,0 1,0-1,0 1,-3 2,-1 4,0-1,0 0,0 1,1 0,0 1,-5 10,6-6,0 0,0 0,1 0,0 1,2 0,-1-1,2 1,0 0,0 0,1-1,5 21,-5-28,0-1,1 1,0-1,0 1,1-1,-1 0,1 0,0 0,1 0,-1 0,1-1,0 0,0 1,0-1,0-1,1 1,0-1,0 1,0-2,0 1,0 0,0-1,1 0,-1 0,1-1,0 1,-1-1,12 0,-11 0,-1 0,1-1,-1 0,1 0,0-1,-1 0,1 1,-1-2,1 1,-1-1,9-4,-5-1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1.6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162 230,'-36'-7,"34"6,-1 0,1 0,-1 0,1 0,-1 1,1-1,-1 1,0-1,1 1,-1 0,1 0,-1 1,0-1,1 0,-1 1,1 0,-1-1,1 1,-1 0,1 0,-1 0,-3 4,0-1,1 1,0 0,0 1,0-1,1 1,0 0,0 0,1 0,-1 1,1-1,1 1,-1 0,1 0,-2 8,3-10,0 0,0-1,0 1,1 0,-1 0,1-1,0 1,1 0,-1 0,1-1,0 1,0 0,0-1,1 1,0-1,0 1,0-1,0 0,1 0,-1 0,1 0,4 5,-6-8,0-1,0 1,0 0,0 0,0-1,0 1,0 0,1-1,-1 1,0-1,0 1,0-1,1 0,-1 0,0 1,0-1,1 0,-1 0,0 0,0 0,1 0,-1-1,0 1,0 0,1-1,1 0,-1 0,1-1,-1 0,1 0,-1 0,0 0,0 0,0-1,0 1,0-1,2-4,4-6,-2-1,0-1,6-19,1-23,-1 0,-4-1,4-107,-13 303,-3 129,0-231,-2-14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2.8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3.2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0,'-4'5,"3"0,5 1,16-1,16-2,8-1,8-1,9-1,-2 0,-6 0,-9 0,-6 0,-7-1,-7 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4.3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53,'-2'-17,"-1"-15,11 28,12 16,-12-4,0 0,-1 0,1 1,-2 0,1 1,-1-1,-1 1,0 1,0-1,-1 0,0 1,3 15,2 17,6 84,-5-31,-10-95,0 0,-1-1,1 1,0-1,0 1,0-1,0 1,0 0,0-1,0 1,1-1,-1 1,0-1,0 1,0-1,1 1,-1-1,0 1,0-1,1 1,-1-1,0 1,1-1,-1 1,1-1,-1 0,1 1,-1-1,1 0,-1 1,1-1,-1 0,1 0,-1 1,1-1,-1 0,1 0,0 0,17-19,16-51,-31 61,77-196,-67 167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4.9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67 174,'0'1,"0"1,1-1,-1 1,1-1,-1 1,1-1,-1 0,1 1,0-1,0 0,0 1,0-1,0 0,0 0,0 0,0 0,0 0,1 0,-1 0,0 0,1-1,-1 1,0 0,1-1,-1 1,1-1,-1 0,1 1,-1-1,1 0,2 0,2 1,1 0,-1-1,1 0,-1 0,13-3,-11 1,-1-1,1-1,-1 1,0-1,0 0,0-1,-1 1,1-2,-1 1,0 0,-1-1,8-9,-11 12,1 0,-1 1,0-1,0 0,0 0,-1 0,1 0,-1-1,1 1,-1 0,0 0,0-1,-1 1,1-1,-1 1,0-1,0 1,0-1,0 1,0-1,-1 1,1-1,-1 1,0 0,0-1,-1 1,1 0,-1 0,1 0,-5-6,3 6,0 0,-1 0,1 1,-1-1,0 1,1 0,-1 0,0 0,0 0,-1 1,1-1,0 1,0 0,-1 1,1-1,-1 1,1-1,0 1,-1 1,1-1,-1 1,1 0,0-1,-6 3,1 0,0 0,-1 1,1 0,1 0,-1 1,1 0,-1 0,1 1,1 0,-8 7,11-9,0 0,0 0,0 1,0-1,1 1,0 0,0 0,0 0,1 1,-1-1,1 0,1 1,-1-1,1 1,0 0,0 0,0-1,1 1,0 0,0 0,0 0,1 0,0-1,0 1,1 0,0-1,-1 1,2-1,-1 0,1 1,0-1,0 0,0-1,0 1,1-1,0 1,0-1,0 0,1 0,-1-1,11 7,-5-4,0 0,1 0,0-1,0 0,0-1,1-1,-1 1,1-2,0 0,0 0,0-1,0 0,0-1,0-1,22-3,-8-2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5.6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211 419,'8'-29,"0"-8,-8 36,-1 0,1 0,0 0,-1 0,1 0,0 0,-1 0,1 0,-1 0,0 0,1 0,-1 0,0 0,0 0,1 1,-1-1,0 0,0 1,0-1,0 0,0 1,0-1,0 1,0 0,0-1,0 1,0 0,0-1,0 1,0 0,-2 0,-3 0,0 0,1 0,-1 0,0 1,1 0,-1 0,0 0,1 1,-1 0,1 0,0 0,0 1,0 0,0 0,0 0,-5 5,-2 1,2 1,-1 0,2 0,-1 1,-10 17,15-22,2 0,-1 1,1-1,0 1,0 0,1 0,-1 0,2 0,-1 0,1 1,0-1,1 1,0-1,0 0,0 1,1-1,0 0,3 11,-2-12,1 0,0 0,0 0,0 0,1 0,-1-1,1 0,1 1,-1-1,1-1,0 1,0-1,0 0,1 0,-1 0,1-1,0 0,0 0,0 0,12 2,-6-1,-1-2,1 0,0 0,0-1,0 0,0-1,-1 0,1-1,0-1,0 0,0 0,-1-1,0-1,1 0,-1 0,0-1,-1 0,18-12,-17 8,0 1,0-2,-1 1,0-1,0-1,-1 0,-1 0,0-1,0 0,-1-1,-1 1,0-1,-1 0,0-1,3-18,1-30,-3-1,-2 0,-10-117,3 110,1 62,-1 12,-5 32,-6 55,-13 357,26-391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6.7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0 120,'1'-1,"0"0,-1 0,1 0,-1 0,1 0,0 0,0 0,0 1,-1-1,1 0,0 0,0 1,0-1,0 1,0-1,0 1,0-1,1 1,-1-1,0 1,0 0,2 0,33-8,-28 6,16-3,81-14,-96 18,1 0,-1 0,1 1,0 1,-1-1,1 2,-1-1,13 5,-19-5,0 1,0-1,0 1,0 0,-1 0,1 0,-1 1,0-1,1 0,-1 1,0 0,0-1,-1 1,1 0,-1 0,1 0,-1 0,0 0,0 0,0 1,-1-1,1 4,1 9,0 1,-2-1,-1 21,1-21,-1-1,1-1,1 1,0 0,1-1,1 1,7 24,-9-36,0 0,0 0,0 0,1-1,-1 1,1 0,0-1,-1 0,1 1,0-1,0 0,1 0,-1 0,0 0,1 0,-1-1,1 1,0-1,-1 0,1 1,0-1,0 0,0-1,0 1,0 0,0-1,0 0,0 0,0 0,0 0,0 0,0 0,0-1,-1 1,1-1,0 0,0 0,0 0,5-3,-3 2,1 0,-1-1,1 1,-1-1,0 0,0-1,-1 1,1-1,-1 0,1 0,-1 0,-1-1,1 1,0-1,-1 0,0 0,0 0,-1-1,1 1,-1-1,-1 1,1-1,-1 0,1 1,-2-1,1 0,-1 0,0 0,0 0,-2-11,0 8,0 0,0 0,-1 0,-1 0,1 1,-1-1,-1 1,0 0,0 0,0 1,-1 0,0 0,-1 0,1 0,-1 1,0 0,-1 1,-15-9,13 9,1 1,-1 0,0 1,0 1,-17-4,24 6,0-1,0 1,0-1,0 1,0 0,0 0,0 1,0-1,0 1,0-1,0 1,0 0,0 0,0 0,0 0,1 1,-1-1,0 1,1 0,0 0,-1 0,1 0,-3 2,5-3,0-1,-1 0,1 1,0-1,0 1,-1-1,1 1,0-1,0 1,0-1,0 1,-1-1,1 1,0-1,0 1,0-1,0 1,0-1,0 1,0-1,0 1,0-1,1 1,-1-1,0 1,0-1,0 0,0 1,1-1,-1 1,0-1,1 1,-1-1,0 0,1 1,-1-1,0 0,1 1,-1-1,1 0,-1 1,0-1,1 0,-1 0,1 0,-1 1,1-1,-1 0,2 0,27 4,9-7,64-12,-68 8,1 2,46-1,-69 6,1 0,-1 2,0-1,0 2,0 0,0 0,0 1,0 0,-1 1,17 9,-18-8,0 1,-1 0,1 0,-2 1,1 0,-1 0,0 1,0 0,-1 1,10 18,-14-23,-1 0,0 1,0-1,0 0,-1 1,0 0,0-1,0 1,-1 0,0 0,0-1,0 1,-1 0,0 0,0-1,0 1,-1-1,0 1,0-1,0 1,-1-1,1 0,-7 9,7-12,1 0,0 0,-1 1,1-1,-1 0,0 0,0 0,0-1,0 1,0 0,0-1,0 1,0-1,0 0,-1 0,1 0,-1 0,1 0,-1 0,1-1,-1 1,1-1,-1 1,0-1,1 0,-1 0,0-1,1 1,-1 0,1-1,-4-1,3 1,0-1,0 0,1 0,-1 0,1-1,0 1,-1-1,1 1,0-1,0 0,1 0,-1 0,0 0,1 0,0 0,0 0,0 0,0 0,0-1,1 1,0 0,-1-1,1 1,1-5,0-6,1 0,0 0,1 1,1-1,0 1,1-1,0 1,1 1,0-1,1 1,14-18,-7 11,1 0,1 2,0-1,2 2,0 0,20-13,-8 13,-8 9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8:57.3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44,'0'4,"0"-3,-4-1,-2-5,-4-7,4 0,8 1,7 3,3 7,3 8,-5 3,-9 3,-4-4,-7-3,0-4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4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11,'-5'-5,"-1"4,5 1,16 1,9 0,22 1,12-2,9 1,11 0,13-1,0 0,-11 0,-23-5,-22-1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5.3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1,'0'4,"0"10,0 16,0 7,0 2,-4 6,-1 10,-1 3,-2-8,-1-12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5.6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1,'0'4,"-4"2,-6-1,-1 4,-3 0,5-2,9-2,16-1,16-2,9 3,21 1,12-5,2-3,-8-1,-6 1,-18-1,-17 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2.1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59,'0'2,"0"0,0 1,0-1,1 1,-1-1,1 0,-1 1,1-1,0 0,0 0,0 0,0 0,0 1,1-1,-1-1,1 1,-1 0,1 0,0 0,-1-1,1 1,0-1,0 0,0 1,0-1,1 0,-1 0,0 0,0-1,1 1,-1 0,0-1,1 0,-1 1,0-1,1 0,-1 0,1 0,-1-1,0 1,1 0,2-2,-2 2,1-1,-1 0,0 1,0-1,1 0,-1-1,0 1,0-1,0 1,-1-1,1 0,0 0,-1 0,1 0,-1 0,1-1,-1 1,0-1,0 0,0 1,-1-1,1 0,-1 0,1 0,-1 0,0-1,0 1,0 0,-1 0,1-7,-1 8,0 0,-1 0,0 0,1 1,-1-1,0 0,0 0,0 0,0 1,0-1,0 0,0 1,0-1,-1 1,1-1,-1 1,1 0,-1 0,1 0,-1 0,0 0,0 0,0 0,1 0,-1 0,0 1,0-1,0 1,0 0,0 0,0-1,0 1,0 0,-3 1,-3-1,0 0,0 1,0 0,0 0,0 1,0 0,-11 4,13-2,0-1,0 1,0 0,1 0,-1 1,1 0,0 0,0 0,1 1,0-1,0 1,0 0,0 0,1 1,0-1,1 1,-1-1,1 1,0 0,0 8,1-10,0-1,1 0,-1 1,1-1,0 0,1 0,-1 1,1-1,0 0,0 0,0 1,0-1,1 0,0 0,0 0,0-1,0 1,1 0,-1-1,1 0,0 1,0-1,0 0,0 0,1-1,-1 1,1-1,-1 0,1 1,0-2,0 1,0 0,8 1,0 0,0-1,0-1,1 0,-1-1,0 0,0 0,18-4,-1-2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6.4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290 38,'0'-3,"1"0,0 0,-1 0,1 0,0 0,0 0,1 0,-1 0,3-3,5 2,-5 24,-5 75,-5 1,-3-1,-26 103,-16 177,51-361,-5 49,5-61,0-1,0 0,0 0,0 0,0 0,0 0,0 0,-1 0,1 0,0 0,-1 0,1 0,-1 0,1 0,-1 0,1 0,-1 0,0 0,0-1,1 1,-1 0,0 0,0-1,0 1,0 0,0-1,0 1,0-1,0 0,0 1,0-1,0 0,0 1,0-1,0 0,0 0,0 0,0 0,0 0,0 0,0 0,-1 0,0-1,-7-4,0 0,0 0,1-1,-1 0,1 0,1-1,-1 0,1-1,-8-10,-3-7,-29-51,44 71,0 0,0-1,1 1,-1-1,2 0,-1 1,0-1,1 0,0 0,1 0,-1 0,1 0,0 0,1 0,0 0,0 0,0 0,3-10,1 7,-1 0,1 0,1 0,0 1,0 0,1 0,0 1,0-1,1 1,11-8,33-20,2 1,1 3,70-29,-75 37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8.3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38,'-5'-4,"0"-7,0-4,5 8,15 18,14 21,11 17,3 5,2 6,-1-2,-9-8,-10-20,-10-16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8.7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520 1,'-4'4,"-11"6,-6 10,-8 14,-18 19,-17 17,-15 15,-3-3,13-12,13-17,21-22,16-16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9.1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0,'-5'0,"-1"5,-4 1,4-1,8 0,7-2,7-1,9 3,22 1,16 0,1-7,-1-1,-7-2,-9 1,-21 0,-15 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09.5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0,'-4'0,"-6"0,-1 5,5 0,9 5,16 0,22-1,17-3,4-2,-5-2,-13-1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0.3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322 67,'-1'-2,"1"1,0 0,-1 0,1-1,-1 1,0 0,1 0,-1 0,0 0,0-1,1 1,-1 0,0 0,0 1,0-1,0 0,-1 0,1 0,0 1,0-1,0 0,-1 1,1 0,0-1,0 1,-1-1,-1 1,-50-9,31 6,-34-8,36 5,-1 2,1 1,0 0,-32 1,51 2,-1 0,1 0,0 0,-1 0,1 1,0-1,0 1,-1-1,1 1,0-1,0 1,0 0,-1 0,1-1,0 1,0 0,0 0,1 0,-1 0,0 0,0 0,0 0,1 1,-1-1,1 0,-1 0,1 1,-1-1,1 0,0 0,-1 1,1-1,0 0,0 3,0 5,1 0,0 0,0 0,3 12,0-5,29 298,-33-310,0-1,1 1,-1-1,1 0,-1 1,1-1,0 1,1-1,-1 0,0 0,1 0,0 0,-1 0,1 0,1 0,-1 0,0-1,1 1,-1-1,1 0,-1 0,1 0,6 3,-1-1,1-2,0 1,1-1,-1 0,0-1,1 0,14-1,56-2,-49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1.3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80,'0'0,"0"0,-1 0,1 0,-1 0,1 0,0 0,-1 0,1 0,-1 0,1 0,-1 0,1 0,0 0,-1-1,1 1,-1 0,1 0,0 0,-1-1,1 1,0 0,-1 0,1-1,0 1,0 0,-1-1,1 1,0 0,0-1,-1 1,1-1,0 1,0 0,0-1,0 1,0-1,0 1,-1 0,1-1,0 1,0-1,0 1,0 0,0-1,1 1,-1-1,0 1,0 0,0-1,0 1,0-1,1 1,-1 0,0-1,0 1,0 0,1-1,-1 1,0 0,1-1,-1 1,1-1,19-20,-17 18,0 1,0 0,0 0,0 0,0 1,1-1,-1 1,1 0,-1 0,1 0,-1 0,1 1,0-1,0 1,-1 0,1 0,0 0,-1 1,1-1,0 1,-1 0,1 0,-1 0,1 1,-1-1,0 1,0 0,1 0,-1 0,0 0,-1 0,1 1,0-1,-1 1,1 0,-1-1,0 1,0 1,0-1,0 0,0 0,-1 1,0-1,1 1,-1-1,-1 1,1-1,0 1,-1 0,0-1,0 1,0 0,-1 6,-1 2,0-1,-1 0,-1 0,0 0,0 0,-1 0,-1-1,1 0,-2 0,1 0,-2-1,1 0,-1-1,0 1,-1-1,-15 10,16-15,13-13,15-14,67-58,-52 52,-2-1,52-65,-72 74,-13 22,0 0,0 0,0 0,0-1,1 1,-1 0,0 0,0 0,0 0,0 0,0-1,0 1,0 0,0 0,0 0,0 0,0-1,0 1,0 0,0 0,0 0,0-1,0 1,0 0,0 0,0 0,0 0,0 0,0-1,0 1,-1 0,1 0,0 0,0 0,0 0,0-1,0 1,0 0,0 0,-1 0,1 0,0 0,0 0,0 0,0 0,-1 0,1-1,0 1,0 0,-3 1,0 1,1-1,-1 0,1 1,0 0,-1-1,1 1,0 0,0 0,0 0,-3 5,-7 7,1 1,0 0,1 1,1 0,0 1,1 0,-6 21,12-32,1-1,0 0,0 0,0 0,1 1,0-1,0 0,0 0,1 1,-1-1,1 0,1 0,1 5,-2-6,1 0,1-1,-1 1,0-1,1 0,0 0,0 0,0 0,0 0,0-1,0 1,1-1,-1 0,1 0,0 0,0 0,0-1,7 3,-4-3,-1 1,1-1,-1 0,1 0,0-1,-1 0,10-1,11-3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1.7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1,'0'8,"0"12,0 11,0 9,0 2,0-2,0-12,0-11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2.1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137 0,'0'5,"-4"5,-10 9,-12 7,-5 3,-3 0,6-4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2.9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1 132,'0'-3,"1"0,-1 0,1 0,0 0,0 0,0 0,1 0,-1 0,0 0,1 1,0-1,0 1,0-1,0 1,0-1,0 1,1 0,-1 0,1 0,-1 1,1-1,0 1,0-1,0 1,5-2,-3 1,0 1,-1-1,1 1,0 0,0 0,0 0,0 1,0 0,0 0,0 0,0 1,0-1,0 1,0 0,6 3,-8-3,-1 1,1-1,-1 1,0-1,0 1,0 0,0 0,0 0,0 0,0 0,0 0,-1 1,1-1,-1 1,0-1,0 1,0-1,0 1,0 0,0 2,0 1,-1 0,0 0,0 0,0 0,-1 0,0 0,0 0,-3 11,-4 4,-1-1,0 0,-24 36,25-43,3-5,0 0,0 0,-1-1,1 0,-2 0,-8 8,13-19,8-11,11-18,62-75,-30 43,45-79,-104 165,1 0,-11 41,17-49,0 0,0 0,1 0,0 0,1 0,1 0,0 1,3 13,-2-22,0-1,1 0,-1 1,1-1,0 0,0 0,1 0,-1 0,1-1,0 1,0-1,0 1,0-1,1 0,-1 0,1-1,7 5,-8-5,0-1,1 0,-1 1,0-1,0-1,0 1,1-1,-1 1,0-1,0 0,1 0,-1 0,0 0,1-1,-1 0,0 1,0-1,0 0,0 0,1-1,-2 1,1-1,0 0,0 1,3-4,7-7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8.5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89,'0'-3,"0"0,1 0,-1 0,0 0,1 0,0 0,0-1,0 2,0-1,0 0,1 0,-1 0,1 0,0 1,-1-1,1 1,1-1,-1 1,4-3,-1 1,0 1,0 0,1 0,0 1,-1-1,1 1,0 1,0-1,10-1,0 1,1 1,0 1,0 0,0 1,0 1,25 6,-29-4,0 1,0 0,-1 1,0 0,0 1,0 0,-1 1,0 0,0 1,9 11,-16-16,0 0,0 1,-1-1,0 1,0 0,0 0,-1 1,1-1,-1 0,0 1,1 8,-2-9,-1-1,0 0,0 0,0 0,-1 0,0 0,1 0,-1 0,-1 0,1-1,0 1,-1 0,0-1,0 1,0-1,0 1,-1-1,-3 4,-1 0,0-1,-1 0,0 0,0-1,0 0,-1 0,1-1,-1 0,0 0,-1-1,1 0,-18 2,11-2,0-1,1-1,-1 0,0-1,0-1,1 0,-20-5,3-7,13-2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2.5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1,'0'4,"0"10,-5 12,0 14,-5 13,-1 2,2-4,3-6,2-20,1-14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3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15,'0'0,"1"0,-1 0,0 0,0 0,0 0,0-1,0 1,0 0,1 0,-1 0,0-1,0 1,0 0,0 0,0 0,0-1,0 1,0 0,0 0,0 0,0-1,0 1,0 0,0 0,0 0,0-1,0 1,0 0,0 0,0 0,-1-1,1 1,0 0,0 0,0 0,0 0,0-1,0 1,-1 0,1 0,0 0,0 0,0 0,0 0,-1-1,1 1,0 0,0 0,0 0,-1 0,1 0,1-1,1 0,0 0,-1 1,1-1,0 0,-1 1,1 0,0-1,0 1,-1 0,1 0,3 0,-3 0,0 0,1 0,-1 1,1-1,-1 1,0 0,0 0,1 0,-1 0,0 0,0 0,0 1,0-1,0 0,0 1,0 0,-1-1,1 1,-1 0,1 0,-1 0,2 4,-2-4,0 1,-1 0,0 0,0 0,0 0,0 0,0 0,0 0,-1-1,0 1,1 0,-1 0,0 0,0-1,-3 6,-4 5,0-1,-1 1,0-1,-1-1,0 0,-12 10,-24 18,46-39,0 0,-1 0,1 1,0-1,0 0,0 0,0 0,0 0,0 1,0-1,-1 0,1 0,0 0,0 0,0 1,0-1,0 0,0 0,0 0,0 1,0-1,0 0,0 0,0 0,0 1,0-1,0 0,0 0,0 0,1 1,-1-1,0 0,0 0,0 0,0 0,0 1,0-1,0 0,1 0,-1 0,0 0,0 0,0 0,0 1,1-1,-1 0,0 0,15 4,17-3,-22-1,27-1,74-9,-82 3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4.9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167 0,'0'5,"0"5,0 5,-4 5,-6-1,-6 0,-8 6,-5 3,3 1,1-4,5-12,10-7,7-5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5.3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5.6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6.0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  <inkml:trace contextRef="#ctx0" brushRef="#br0" timeOffset="1">407 51,'0'0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6.3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136 0,'4'0,"2"4,-5 6,-11 10,-8 1,-5 6,-4 3,-1-4,5-10,5-9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7.3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1 131,'0'-3,"0"0,0 0,0-1,1 1,-1 0,1 0,0 0,0 0,0 0,0 0,1 0,-1 0,1 0,0 0,0 1,0-1,0 1,0-1,0 1,1 0,-1 0,1 0,-1 0,1 0,0 1,0-1,0 1,0 0,0 0,0 0,5-1,-4 1,0 1,0-1,0 1,0 0,0 1,0-1,0 1,0-1,-1 1,1 0,0 0,0 1,-1-1,1 1,-1 0,1 0,-1 0,0 0,1 1,-1-1,-1 1,1 0,0 0,-1 0,3 4,-2-1,0-1,-1 1,0 0,0 0,0 0,-1 1,0-1,0 0,-1 0,0 1,0-1,0 0,-1 1,0-1,0 0,0 0,-1 0,0 0,0 0,-1 0,-5 10,0-3,0 0,0 0,-1-1,-1 0,0 0,0-1,-23 18,26-27,14-14,15-18,41-37,33-37,-84 88,0 1,-1-2,-1 1,-1-1,8-19,-13 16,-4 19,0 1,0 0,0 0,0-1,0 1,0 0,-1 0,1 0,0-1,0 1,0 0,0 0,0 0,-1-1,1 1,0 0,0 0,0 0,-1 0,1 0,0 0,0-1,-1 1,1 0,0 0,0 0,0 0,-1 0,1 0,0 0,0 0,-1 0,1 0,0 0,0 0,-1 0,1 0,0 0,-1 1,-1 0,-1 0,1 0,-1 1,1-1,-1 1,1 0,0 0,0 0,0 0,-3 2,-5 11,0 0,0 1,2 0,0 0,1 0,0 1,1 1,2-1,-1 1,2-1,-2 31,5-45,0 1,0 0,0 0,1 0,0-1,0 1,0 0,0-1,1 1,-1-1,1 1,0-1,0 0,0 0,1 0,-1 0,1 0,-1 0,1-1,0 1,0-1,0 0,0 0,1 0,-1 0,0 0,1-1,-1 0,5 2,-4-2,1 0,-1-1,1 1,0-1,-1 1,1-1,-1-1,1 1,0-1,-1 0,1 0,-1 0,0 0,1-1,-1 0,0 0,0 0,0 0,0-1,0 1,0-1,-1 0,6-6,3-7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8.0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1,'1'0,"-1"0,1 0,0 1,0-1,0 0,0 1,0-1,0 1,-1 0,1-1,0 1,0-1,-1 1,1 0,0 0,-1-1,1 1,-1 0,1 0,-1 0,1 0,-1 0,0 0,1 0,-1 0,0-1,0 3,5 32,-4-30,3 123,1-145,0 0,1 0,0 0,11-17,-15 28,1 0,0 1,0 0,1 0,-1 0,1 0,1 1,-1-1,0 1,1 0,0 0,0 1,0-1,1 1,10-5,-15 8,1 0,-1 0,1 0,0 0,-1 1,1-1,-1 0,1 1,-1-1,1 1,-1-1,1 1,-1 0,1 0,-1 0,0-1,1 1,-1 0,0 1,0-1,0 0,0 0,0 0,0 1,0-1,0 0,-1 1,1-1,0 1,-1-1,1 1,0 2,13 55,-14-57,2 24,-2-21,0 0,0 0,0 0,0-1,1 1,0 0,0 0,0 0,1-1,0 1,-1-1,6 9,-2-12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18.9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1,'29'0,"1"1,-1 1,0 1,0 2,33 10,-58-13,0 0,-1 0,1 0,0 0,-1 1,0 0,0-1,0 1,0 0,0 1,0-1,-1 0,1 1,-1 0,0-1,0 1,-1 0,1 0,-1 0,0 0,0 0,0 0,0 0,-1 1,1 6,-1 12,-1 0,0-1,-8 36,5-34,-22 221,25-242,1-1,-1 1,0-1,0 0,1 1,-2-1,1 0,0 0,0 0,-1 0,1 0,-1 0,1 0,-1 0,0-1,0 1,0-1,0 1,0-1,0 0,0 0,-1 0,1 0,0 0,0 0,-1-1,1 1,-1-1,1 1,-1-1,1 0,-1 0,1 0,0 0,-5-1,-5 0,0-1,0 0,0 0,0-1,-21-9,11 2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0.8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64 1,'4'0,"2"4,-1 7,-4 9,-8 10,-3 4,-8 5,-5 5,1-6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2.9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11,'0'-5,"0"0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1.4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1 655,'0'0,"0"0,0 0,0 0,0 1,0-1,0 0,0 0,0 0,0 1,0-1,0 0,0 0,0 0,1 0,-1 1,0-1,0 0,0 0,0 0,0 0,1 0,-1 1,0-1,0 0,0 0,0 0,1 0,-1 0,0 0,0 0,0 0,1 0,-1 0,0 0,0 0,0 0,1 0,-1 0,0 0,0 0,0 0,1 0,-1 0,0 0,0 0,0 0,1 0,-1 0,0 0,0-1,0 1,0 0,1 0,-1 0,0 0,0 0,0-1,0 1,0 0,0 0,1 0,-1 0,0-1,0 1,0 0,0-1,14-13,-12 12,21-25,-1 0,-1-2,-2 0,-1-2,-1 0,-2 0,21-64,-19 35,-2 0,-3-1,6-96,-22 540,5-366,4 64,-5-75,1 0,0-1,1 1,-1-1,1 0,0 1,1-1,-1 0,1 0,0 0,4 5,8 2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2.2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15 275,'-15'2,"15"2,26 5,-3-7,1 0,-1-2,1-1,-1 0,0-2,0-1,0 0,0-2,43-17,-52 17,0-1,-1 0,1-1,-1-1,-1 0,0 0,12-13,-17 15,0-1,-1 0,0 0,0 0,-1-1,0 0,-1 0,0 0,0 0,-1-1,3-15,-5 19,-1 1,0 0,0 0,0 0,-1 0,-2-9,3 13,0 1,0-1,0 1,0-1,0 1,-1-1,1 1,0 0,0-1,0 1,-1-1,1 1,0-1,-1 1,1 0,0-1,-1 1,1 0,0-1,-1 1,1 0,-1-1,1 1,-1 0,1 0,-1 0,0-1,0 2,0-1,0 1,0 0,0-1,0 1,0 0,1 0,-1 0,0-1,0 1,1 0,-1 0,0 0,1 0,-1 0,1 0,-1 1,1 0,-6 12,0 1,2 0,0 0,0 0,-1 31,0 88,4-95,2 283,1-346,0 1,2-1,1 1,8-24,-10 33,2 0,0 0,1 0,0 0,1 1,1 0,0 1,0 0,1 0,12-11,-20 22,1-1,-1 1,0 0,1-1,0 1,-1 0,1 0,0 0,-1 0,1 1,0-1,0 0,0 1,0-1,0 1,0 0,-1-1,1 1,0 0,0 0,0 0,0 1,0-1,0 0,0 1,2 0,-1 1,0 0,0 1,0-1,0 0,-1 1,1 0,-1 0,0 0,0 0,0 0,0 0,0 0,1 4,3 11,1 0,-2 1,-1-1,3 23,-2-2,-1 53,-5-71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3.1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22 116,'0'2,"0"-1,0 1,0 0,0-1,0 1,0 0,1-1,-1 1,0-1,1 1,-1-1,1 1,0-1,-1 1,1-1,0 1,0-1,0 0,0 0,0 1,0-1,0 0,1 0,-1 0,0 0,1 0,-1 0,1-1,-1 1,0 0,1-1,0 1,-1-1,1 1,-1-1,1 0,0 0,-1 0,1 0,-1 0,1 0,0 0,1-1,2 0,0 0,0 0,-1 0,1-1,-1 0,1 0,-1 0,0 0,0-1,0 1,0-1,0 0,5-7,-5 5,-1 0,1 0,-1 0,-1-1,1 0,-1 1,0-1,0 0,0 0,-1 0,0 0,0 0,-1-7,0 12,0-1,0 0,0 1,0-1,-1 1,1-1,-1 1,1-1,-1 0,0 1,1 0,-1-1,0 1,0-1,0 1,0 0,0 0,0-1,0 1,-3-1,2 1,0 0,-1 0,1 0,-1 1,1-1,-1 1,0 0,1-1,-1 1,1 0,-1 1,0-1,1 0,-1 1,1-1,-1 1,-2 1,-2 1,1 0,0 0,0 1,1-1,-1 1,1 1,0-1,0 1,0 0,1 0,-1 0,1 0,1 1,-1 0,1 0,0 0,0 0,0 0,1 0,0 1,1 0,-1-1,1 1,0 10,0-11,0-1,1 1,0 0,0 0,0-1,1 1,0 0,0-1,0 1,1 0,0-1,0 0,0 1,1-1,0 0,0 0,0 0,0-1,1 1,0-1,0 0,0 0,0 0,1 0,0-1,-1 0,1 0,0 0,6 2,-7-4,0 0,-1 0,1 0,0-1,0 0,0 1,-1-1,1-1,0 1,0 0,0-1,-1 0,1 0,0 0,6-3,-3 0,0 0,0-1,0 0,0 0,-1 0,11-12,0-3,-1-1,-1 0,19-36,-32 53,0 0,0 1,0-1,1 0,0 1,0-1,0 1,0 0,5-3,-8 5,1 1,-1 0,0 0,1-1,-1 1,1 0,-1 0,1 0,0 0,-1 0,1 0,-1 0,1 0,-1 0,1 0,-1 0,1 0,-1 0,1 0,-1 0,1 0,-1 1,1-1,-1 0,1 0,-1 1,0-1,2 1,-1 1,0-1,0 1,1 0,-1 0,0 0,-1 0,1 0,0 0,0 0,-1 0,1 3,4 52,-1 71,-4-95,1-27,-1-8,5-25,1 0,1 0,13-32,-15 46,1 0,0 0,1 1,0 0,1 1,0-1,1 1,14-13,-22 23,1-1,-1 1,1 0,-1-1,1 1,-1 0,1 0,0 0,-1 1,1-1,0 0,0 1,-1-1,1 1,0-1,0 1,0 0,0 0,0 0,0 0,0 0,0 0,-1 1,1-1,2 1,-1 1,0 0,0 0,0 0,0 0,-1 1,1-1,-1 1,1-1,-1 1,0 0,0 0,2 5,4 8,-1 1,-1-1,0 1,3 21,2 51,-10-66,2 0,6 29,0-33,1-10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4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1 557,'0'1,"-1"-1,1 1,0 0,0-1,1 1,-1 0,0-1,0 1,0-1,0 1,0 0,1-1,-1 1,0-1,0 1,1-1,-1 1,1-1,-1 1,0-1,1 1,-1-1,1 1,-1-1,1 0,-1 1,1-1,-1 0,1 1,1-1,20-3,-17 2,0-1,-1-1,1 1,-1-1,1 0,-1 0,5-4,-3-2,0 0,-1 0,0 0,0-1,-1 1,0-1,-1-1,0 1,2-13,0-6,-2 0,1-32,-5 77,3 111,-1-112,0-1,1 1,1-1,1 1,0-1,0 0,11 20,-15-32,1-1,0 1,0 0,0-1,0 1,0-1,0 1,1-1,-1 0,0 0,1 1,-1-1,1 0,-1 0,1 0,0 0,-1-1,1 1,0 0,0-1,-1 1,1-1,0 0,0 0,0 1,0-1,0 0,-1-1,1 1,0 0,0 0,0-1,-1 1,1-1,0 1,0-1,-1 0,1 0,0 0,-1 0,1 0,-1 0,0 0,1-1,1-1,5-4,0-1,0-1,-1 1,0-1,-1-1,8-13,7-20,-3-1,-1-1,-2 0,-2-1,-2 0,-3-1,-1 0,-2 0,-3-75,18 598,-20-469,1-1,0 1,0-1,0 1,0-1,1 0,0 0,5 9,-7-13,1-1,0 0,0 0,0 0,-1 0,1 0,0 0,0 0,0-1,0 1,1 0,-1 0,0-1,0 1,0-1,0 1,1-1,1 1,0-1,-1 0,0 0,0 0,0-1,0 1,1-1,-1 1,0-1,0 0,0 0,0 0,0 0,-1 0,1 0,2-3,5-3,-1-1,0-1,0 0,-1 0,0 0,-1-1,0 0,0 0,-1-1,0 1,3-13,26-49,-34 71,1 0,-1 1,1-1,-1 0,1 0,-1 0,1 1,0-1,-1 0,1 1,0-1,0 1,-1-1,1 1,0-1,0 1,0-1,0 1,0 0,0-1,0 1,0 0,0 0,-1 0,1 0,0 0,2 0,-1 1,0-1,0 1,0 0,0 0,0 0,0 0,0 1,0-1,0 0,-1 1,3 2,3 4,-1 0,0 0,0 0,5 13,-9-17,0 0,0 0,0 0,-1 1,0-1,0 1,0-1,0 1,-1-1,0 1,0-1,0 1,0-1,-1 1,1 0,-1-1,-1 0,1 1,0-1,-1 0,0 0,0 1,0-1,-1-1,1 1,-1 0,0-1,0 1,0-1,-1 0,1 0,-1 0,0 0,1-1,-1 0,0 0,0 0,-1 0,1 0,0-1,-1 0,1 0,-1 0,1 0,-1-1,1 1,-1-1,0-1,1 1,-1-1,1 1,-1-1,1 0,-8-4,-11-5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4.7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82,'-4'0,"3"0,10 0,16 0,22-5,7 0,7-5,2 0,-5-3,-9 1,-12-2,-13 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5.1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10,'-4'0,"-2"-4,1-1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5.4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246 22,'0'0,"0"0,0 0,0 0,-1-1,1 1,0 0,0 0,0-1,0 1,0 0,0 0,0-1,0 1,0 0,0 0,0-1,0 1,0 0,0 0,0-1,0 1,0 0,0 0,0-1,0 1,0 0,0 0,0 0,0-1,0 1,1 0,-1 0,0-1,0 1,0 0,0 0,1 0,-1 0,0-1,0 1,0 0,1 0,-1 0,0 0,0 0,1 0,-1 0,0 0,0 0,1 0,-1 0,0-1,0 1,1 0,-1 1,0-1,0 0,1 0,-1 0,0 0,0 0,1 0,-1 0,0 0,0 0,1 1,-22-12,10 10,0 0,0 1,-1 0,1 1,-17 3,23-4,0 1,0 0,0 1,0-1,0 1,0 0,0 0,1 1,-1-1,1 1,0 0,0 0,0 1,-4 3,7-6,1 1,-1-1,1 0,-1 0,1 0,0 0,-1 1,1-1,0 0,0 0,0 1,0-1,0 0,0 0,0 1,1-1,-1 0,0 0,1 0,-1 1,1-1,-1 0,1 0,-1 0,1 0,0 0,0 0,-1 0,2 1,30 28,-28-26,35 23,22 18,-58-42,0 0,0 0,0 0,0 0,-1 0,0 1,0-1,0 1,0 0,0-1,-1 1,1 0,-1 0,1 7,-2-9,0 0,0 0,0 0,0-1,0 1,0 0,-1 0,1 0,-1-1,1 1,-1 0,0-1,1 1,-1-1,0 1,0-1,0 1,0-1,-1 1,1-1,0 0,0 0,-3 2,0-1,0 0,0 0,0 0,-1 0,1-1,0 1,-1-1,-8 1,-3-1,0 0,0-1,1-1,-23-3,31 2,-1 1,1-1,0-1,1 1,-1-1,0 0,-8-5,-4-8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7.3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40 341,'-30'58,"28"-53,0 0,1 0,0 0,0 0,0 0,0 1,1-1,0 0,0 0,0 1,1-1,0 0,0 0,0 0,1 0,-1 0,1 0,0 0,1-1,2 6,-2-6,1-1,-1 1,1-1,-1 0,1 0,0-1,0 1,0-1,0 0,1 0,-1 0,0-1,1 1,-1-1,1 0,0 0,-1-1,1 1,0-1,0 0,-1 0,10-2,-7 1,0-1,0 1,0-1,0 0,0 0,0-1,-1 0,1 0,-1-1,0 0,0 0,0 0,0-1,-1 0,0 0,8-10,-10 11,-1 1,0-1,-1 0,1 1,-1-1,1 0,-1 0,0 0,-1 0,1 0,-1 0,1 0,-1 0,-1 0,1 0,0 0,-1 0,0 0,0 0,0 0,-1 0,1 0,-1 1,0-1,0 1,0-1,0 1,0 0,-1-1,0 1,-3-3,-1 0,1 0,-1 0,0 1,0 0,0 1,0-1,-1 1,0 1,0-1,-15-3,18 6,0-1,0 1,0 1,0-1,0 1,0 0,0 0,0 0,-1 0,1 1,0 0,0 0,0 1,0 0,1-1,-1 1,0 1,-8 4,12-6,0 0,0-1,0 1,0 0,0 0,0 0,0 0,0 0,1 0,-1 0,0 0,1 0,-1 0,0 0,1 1,-1-1,1 0,0 0,-1 1,1-1,0 0,0 0,0 1,0-1,0 0,0 1,0-1,0 0,1 0,-1 1,0-1,1 0,-1 0,1 1,-1-1,1 0,0 0,-1 0,1 0,0 0,0 0,0 0,0 0,0 0,0 0,0-1,1 2,4 2,0 0,0 0,0-1,1 1,-1-2,1 1,11 3,-10-4,0-1,1 1,-1-1,0-1,0 0,0 0,1 0,-1-1,0 0,0-1,0 0,0 0,-1-1,1 0,13-7,-12 4,0 0,-1-1,0 0,0 0,-1-1,1 0,-2-1,1 1,-1-1,9-17,-5 2,0 1,-2-1,0 0,-2-1,-1 1,-1-1,-1-1,-1 1,-1-38,-11 187,8-21,5 166,21-132,-20-72,-7 86,3-149,0 0,-1 1,1-1,0 1,-1-1,1 1,-1-1,1 0,-1 1,0-1,0 0,0 0,-1 1,1-1,0 0,-1 0,0 0,1-1,-1 1,0 0,0-1,0 1,0-1,0 1,0-1,0 0,0 0,-1 0,1 0,-4 0,3-1,1 0,-1 0,0-1,1 1,-1-1,0 0,1 0,-1 0,1 0,-1 0,1 0,0-1,-1 1,1-1,0 1,0-1,0 0,0 0,1 0,-1 0,0 0,1-1,-1 1,1 0,0-1,0 1,-1-5,-4-7,2-1,-1 0,2 0,0-1,1 1,1-1,0 1,1-1,1 1,0-1,1 1,1-1,0 1,1 0,0 0,2 0,0 1,0 0,1 0,1 0,0 1,1 0,1 1,0 0,0 1,1-1,17-12,8-2,61-34,-65 41,0 0,55-46,-82 60,0-1,0 0,-1 0,1-1,-1 1,-1-1,1 0,-1 0,0 0,-1 0,0 0,0-1,0 1,-1-1,0 0,0 1,-1-1,0 0,-1 1,0-1,0 0,0 1,-1-1,0 1,-1 0,1 0,-1 0,-5-7,8 14,0 0,0 1,0-1,0 0,0 0,0 1,0-1,0 0,0 0,-1 1,1-1,0 0,0 0,0 0,0 1,-1-1,1 0,0 0,0 0,-1 1,1-1,0 0,0 0,0 0,-1 0,1 0,0 0,-1 0,1 0,0 0,0 0,-1 0,1 0,0 0,0 0,-1 0,1 0,0 0,-1 0,1 0,0 0,0 0,-1 0,1 0,0 0,0-1,-1 1,1 0,0 0,0 0,0 0,-1-1,1 1,0 0,0 0,0 0,-1-1,-2 31,3-29,-8 202,-5 74,10-245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7.6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56,'-5'0,"4"0,5 0,16-4,13-2,4 0,6-2,-1-1,-7-3,-10 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7.9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1,'0'4,"4"2,11-1,6 0,4-2,3-1,0-5,-5-3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3.2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224 18,'0'-1,"-1"0,1 0,0 0,0 0,-1 0,1 1,-1-1,1 0,-1 0,1 1,-1-1,1 0,-1 1,1-1,-1 0,0 1,0-1,1 1,-1-1,0 1,0 0,1-1,-1 1,0 0,0-1,0 1,0 0,0 0,1 0,-1 0,0 0,0 0,0 0,0 0,-1 0,-34 4,30-3,1 1,-1-1,0 1,0 0,1 1,-1-1,1 1,0 0,0 1,0-1,-5 5,9-7,0 0,0 0,1 0,-1 0,0 1,0-1,1 0,-1 0,0 1,1-1,-1 0,1 1,0-1,-1 1,1-1,0 0,0 1,0-1,0 3,1-2,0 1,0-1,0 0,0 0,0 0,0 0,1 0,-1 0,1 0,-1 0,1-1,0 1,-1-1,1 1,4 2,31 16,-26-15,0 0,-1 1,1 0,-2 1,17 13,-25-18,1-1,-1 1,0 0,0-1,1 1,-1 0,0 0,-1 0,1 0,0 0,0 0,-1 0,1 0,-1 0,0 0,0 0,0 0,0 1,0-1,0 0,0 0,-1 0,1 0,-1 0,1 0,-1 0,0 0,0 0,0 0,0 0,0-1,0 1,0 0,-1-1,1 1,-1-1,-3 3,0 1,0 0,-1 0,0-1,0 0,0 0,0 0,-1-1,1 0,-1-1,0 1,0-1,0 0,0-1,-9 1,12-1,-1-1,1 0,-1 0,1 0,0 0,-1-1,1 0,-1 0,1 0,0 0,0-1,0 0,0 0,0 0,0 0,0-1,0 1,1-1,0 0,-1 0,1 0,0 0,-5-8,-5-14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9.1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0,'-4'72,"-3"-2,-24 102,29-166,3-11,6-27,15-46,-20 73,0 1,1-1,-1 1,1 0,0 0,1-1,-1 2,1-1,6-6,-9 10,0-1,0 1,0-1,0 1,0-1,0 1,-1 0,1 0,0-1,0 1,0 0,0 0,0 0,0 0,0 0,0 0,0 0,0 0,0 0,0 1,2-1,-2 2,1-1,-1 0,1 0,-1 1,1-1,-1 1,0-1,1 1,-1-1,0 1,0 0,0-1,0 1,-1 0,2 2,1 5,-1 1,0-1,0 0,0 15,0-16,3-37,-4 22,2-13,2-1,11-35,-14 52,-1 0,0 1,1-1,-1 0,1 1,0-1,0 1,1-1,-1 1,1 0,0 0,-1 0,1 0,1 1,-1-1,0 1,0 0,1 0,0 0,-1 0,1 1,4-2,-6 3,0 0,-1 0,1 0,0 1,0-1,0 0,-1 1,1-1,0 1,-1 0,1-1,0 1,-1 0,1 0,-1 0,1 0,-1 1,0-1,1 0,-1 0,0 1,0-1,0 1,0-1,0 1,0-1,-1 1,1 0,0 0,-1-1,1 3,2 7,0 0,-1 0,2 19,-4-27,1 44,-1-37,-1 0,2 0,-1 0,1-1,1 1,-1 0,2 0,-1-1,7 14,-9-22,1 0,0 0,0 0,0 0,0 0,0 0,0 0,0 0,0-1,0 1,0 0,0-1,0 1,1-1,-1 1,0-1,0 0,1 1,-1-1,0 0,0 0,1 0,-1 0,0 0,1 0,-1 0,0 0,1-1,-1 1,0-1,0 1,1 0,-1-1,0 0,0 1,0-1,0 0,0 0,2-1,4-4,1 0,-1 0,0-1,7-7,-2-2,1 0,-2-1,16-29,-23 37,0 1,0-1,-1 0,0 0,0 0,-1 0,0 0,-1 0,0-19,-1 27,0 1,0-1,0 0,0 1,0-1,0 1,0-1,0 0,0 1,0-1,0 1,-1-1,1 0,0 1,-1-1,1 1,0-1,-1 1,1-1,0 1,-1 0,1-1,-1 1,1-1,-1 1,1 0,-1-1,1 1,-1 0,0-1,-18 8,-13 26,25-23,0 0,1 1,1 0,-1 0,2 0,-1 0,2 1,0 0,0-1,-2 24,5-34,0 0,0 1,-1-1,1 0,0 0,0 0,0 0,0 1,1-1,-1 0,0 0,0 0,1 0,-1 0,1 1,-1-1,1 0,-1 0,1 0,0 0,-1 0,1-1,0 1,0 0,0 0,0 0,0-1,-1 1,1 0,1-1,-1 1,0-1,0 1,0-1,0 0,0 1,0-1,0 0,1 0,-1 0,0 0,0 0,0 0,0 0,1 0,-1 0,0 0,0-1,0 1,0-1,0 1,0 0,0-1,0 0,0 1,2-2,5-3,-1 1,0-1,0 0,0 0,-1-1,9-9,0-8,-13 19,0-1,1 1,0 0,-1 1,1-1,0 0,6-4,-7 10,0 0,0 0,0 0,-1 0,1 0,-1 0,1 1,-1-1,0 0,0 1,0-1,0 4,1-2,27 47,-27-49,0 0,0 1,0-1,1 0,-1 0,1 0,-1-1,1 1,-1 0,1-1,0 0,0 0,0 0,0 0,0 0,5 1,14-3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9.5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7,'0'-5,"0"4,5 5,5 7,10 6,1 4,7 3,-3 2,0 1,-1-5,0-1,-4-9,-5-6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29.8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240 0,'-4'0,"-6"5,-1 5,-3 5,-8 9,0 5,-5 6,-2 1,-1 7,1 2,5-12,7-12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2.9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2 462,'0'-1,"-1"-1,1 1,0 0,0 0,0 0,0 0,0 0,0 0,0 0,0 0,0 0,0 0,0 0,1 0,-1 0,0 0,1 0,-1 0,1 0,-1 0,1 0,-1 0,1 0,0 1,-1-1,2-1,28-50,-18 31,144-298,-174 461,12-79,3 116,3-177,-1 0,1 1,0-1,0 0,1 0,-1 0,0 0,1 0,-1 0,1 0,0 0,-1 0,1-1,0 1,0 0,0 0,1-1,-1 1,0 0,1-1,-1 1,1-1,-1 0,1 1,3 1,-3-3,1 0,-1-1,0 1,1 0,-1-1,1 1,-1-1,0 0,1 0,-1 0,0 0,0 0,0 0,0 0,0-1,0 1,0-1,0 0,-1 0,1 1,-1-1,2-3,9-10,-1 0,-1-1,0-1,-2 0,1 0,-2-1,-1 0,0 0,-1 0,3-26,0-9,-3-1,-1-74,-34 459,19-240,0 22,13-114,2-6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3.5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229 18,'0'-1,"0"0,0 0,-1 0,1 0,0 1,-1-1,1 0,-1 0,1 0,-1 1,1-1,-1 0,1 1,-1-1,0 0,1 1,-1-1,0 1,0-1,1 1,-1 0,0-1,0 1,0 0,0-1,0 1,1 0,-1 0,0 0,0 0,0 0,0 0,0 0,0 0,1 0,-1 0,0 0,0 1,0-1,0 0,0 1,1-1,-2 1,-40 15,32-9,0 0,0 0,1 1,0 1,1 0,0 0,0 0,1 1,0 0,0 0,1 1,-8 20,5-10,2 1,0 1,1-1,1 1,-3 42,8-51,0 0,1 0,1 0,0-1,0 1,2 0,0-1,9 22,-11-29,1 0,0 0,0 0,1-1,-1 1,1-1,0 0,1 0,-1 0,1-1,0 0,0 1,0-2,1 1,-1-1,1 0,0 0,0 0,0-1,10 3,6-6,-7-7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3.9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0,'0'5,"5"5,5 6,5 8,5 9,3 3,2 5,6-2,-3-2,-2-3,-1-3,0-7,-5-12,-5-8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4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278 0,'-4'5,"-10"9,-12 16,-5 11,-2 3,0 3,2-2,2-5,1-5,5-12,8-15,5-9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4.9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0,'2'4,"-1"-1,1 0,0 1,0-1,0 0,1 0,-1 0,1-1,0 1,-1-1,1 1,6 3,2 3,3 5,0 0,0 2,-2-1,0 2,-1 0,0 0,-1 1,-1 0,-1 0,9 34,-13-37,-1 1,0 0,-1-1,-1 1,-1 0,0 0,-1 0,-1 0,0 0,-1-1,-1 1,-1-1,0 0,-7 15,7-18,-33 63,34-69,1 0,-1 0,0 0,-1-1,1 1,-1-1,0-1,0 1,-7 4,1-5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5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1,'-5'0,"-1"4,5 2,11-1,12 0,12-2,8-1,6-1,3 0,-7-1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6.1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0,'0'5,"4"1,10 4,12 0,18-1,11-3,0-2,-1-1,-10-6,-11-3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3.9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165 57,'5'-19,"-4"18,-1 0,1 0,-1 0,1 1,-1-1,0 0,1 0,-1 0,0 0,0 0,1 0,-1 0,0 0,0 0,0 1,0-1,0 0,0 0,0 0,-1 0,1 0,0 0,-1 0,1 0,0 0,-1 1,1-1,-1 0,1 0,-1 0,1 1,-1-1,0 0,1 1,-1-1,0 0,0 1,1-1,-1 1,0-1,0 1,0 0,0-1,0 1,1 0,-1 0,0-1,0 1,-2 0,-3-1,0 1,0 0,0 0,0 0,0 1,0 0,0 0,0 0,1 1,-1 0,0 0,1 1,0-1,-1 1,1 0,0 1,0-1,1 1,-9 8,10-10,0 1,0-1,1 1,-1 0,1-1,0 1,0 0,0 0,0 1,1-1,-1 0,1 0,0 1,0-1,0 1,0-1,0 1,1 0,0-1,0 1,0-1,0 1,0 0,1-1,-1 1,1-1,0 1,0-1,1 1,-1-1,1 0,-1 0,4 5,-3-6,0 1,0-1,0 0,0 0,0 0,0 0,0 0,1-1,-1 1,1-1,-1 0,1 1,0-1,-1 0,1-1,0 1,0 0,0-1,0 1,-1-1,1 0,0 0,0 0,0-1,0 1,0-1,-1 1,1-1,0 0,0 0,-1 0,1 0,0-1,-1 1,0-1,5-3,0 0,0-1,-1 0,1 0,-1-1,0 0,-1 0,1-1,-2 1,1-1,5-12,-6 6,2-2,-6 22,0 0,-1 0,1 0,0 0,0 0,0 0,1 0,0 0,0 0,1 0,0 0,3 6,-4-9,1 0,-1 0,1 0,0 0,0 0,0 0,1-1,-1 1,1-1,-1 1,1-1,0 0,0 0,0-1,0 1,0 0,0-1,1 0,-1 0,7 2,20-2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37.1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288 41,'-17'-2,"0"0,0-1,-25-7,12 2,10 3,11 2,1 1,-1 0,0 1,0-1,0 2,-10-1,17 2,0-1,0 0,0 1,0 0,0-1,0 1,0 0,0 0,0 0,1 0,-1 0,0 0,1 1,-1-1,1 0,-1 1,1 0,0-1,0 1,-1 0,1-1,0 1,0 0,1 0,-1 0,0 0,1 0,-1 0,1 0,0 0,-1 0,1 3,-6 141,4-33,-9-26,7-59,0 1,2-1,2 49,1-73,0 0,0 0,0 0,0 0,1-1,0 1,0 0,0-1,0 0,0 1,1-1,-1 0,1 0,0 0,0-1,0 1,0-1,0 1,1-1,-1 0,1 0,-1-1,1 1,0-1,0 0,0 0,0 0,6 1,4 0,0-1,0 0,-1-1,1 0,0-1,0-1,13-3,3-3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46.1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0 319,'28'-52,"74"-140,-96 181,-26 56,-24 65,40-96,0 1,0-1,1 0,1 1,-1 24,3-36,0-1,0 0,0 1,1-1,-1 1,1-1,-1 0,1 1,0-1,0 0,0 0,0 0,0 0,1 0,-1 0,1 0,-1 0,1 0,0-1,-1 1,1 0,3 1,-3-2,0-1,-1 1,1-1,0 1,0-1,0 0,0 0,0 0,0 0,-1 0,1 0,0 0,0-1,0 1,0-1,0 1,-1-1,1 0,0 0,-1 1,1-1,0 0,-1-1,1 1,-1 0,0 0,1-1,1-2,12-14,-1-1,0-1,-2 0,0-1,-2 0,0-1,-1 0,-1-1,-2 0,0 0,-1 0,-1-1,-1 1,-1-40,-5 102,-8 43,5-48,1 2,1-1,3 0,0 1,6 39,-5-72,0-1,1 1,0 0,-1 0,1 0,0-1,0 1,1 0,-1-1,1 1,-1-1,1 1,0-1,2 3,6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48.3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173 1,'-8'4,"1"0,-1 1,1 0,-13 11,9-5,1 1,0-1,1 2,1-1,-1 1,2 1,0-1,-6 18,4-6,1 1,1 0,-6 46,12-64,1 0,0 0,0 0,1 0,0 0,0 0,1 0,0-1,0 1,1-1,0 1,5 8,-5-11,0 0,0 0,0-1,1 1,0-1,0 1,0-1,1-1,-1 1,1 0,0-1,0 0,0 0,0-1,0 0,1 1,6 0,7-2,-6-6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49.3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58,'-1'0,"0"0,0 0,1 0,-1-1,0 1,1 0,-1 0,0 0,1-1,-1 1,0 0,1-1,-1 1,0 0,1-1,-1 1,1-1,-1 1,1-1,-1 0,1 1,0-1,-1 1,1-1,-1 0,1 1,0-1,0 0,-1 1,1-1,0 0,0 1,0-1,0 0,0 0,0 1,0-1,0 0,0 1,0-1,0 0,1 0,-1 1,0-1,0 0,1 0,-1-1,1 1,-1-1,1 1,0-1,-1 1,1-1,0 1,0-1,0 1,0 0,0-1,0 1,0 0,1 0,-1 0,0 0,1 0,-1 0,0 0,1 1,1-2,0 1,0 1,-1 0,1-1,-1 1,1 0,0 0,-1 0,1 1,0-1,-1 1,1-1,-1 1,1 0,-1 0,1 0,-1 0,0 0,1 1,-1-1,0 1,0 0,0-1,0 1,0 0,-1 0,1 0,0 0,-1 1,0-1,1 0,-1 1,0-1,0 0,0 1,-1 0,1-1,0 5,0 0,0 0,0 0,0 1,-1-1,0 0,-1 1,0-1,0 0,0 1,-1-1,0 0,-5 10,4-12,1 1,-2-1,1 0,0-1,-1 1,0-1,0 1,-6 3,1-5,12-15,14-17,106-141,-137 186,0 1,2 0,-15 26,24-38,0 0,1 0,-1 0,1 0,0 0,1 1,-1-1,1 1,0-1,0 1,1-1,0 1,0-1,0 1,0 0,1-1,0 1,2 6,-1-9,0-1,0 1,0-1,0 0,0 0,1 0,-1 0,1 0,-1-1,1 1,-1 0,1-1,0 0,0 0,0 0,0 0,0 0,0-1,0 1,0-1,0 0,0 0,0 0,0 0,0-1,0 1,0-1,0 1,0-1,0 0,0-1,3 0,16-9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49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6,0 8,0 5,0 6,0 1,0-10,0-9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0.1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6,'0'-4,"4"3,11 5,6 8,8 5,0 4,-1 7,-1 12,-5 12,-10 2,-8 0,-13-1,-13 0,-8-6,-3-5,4-15,8-12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0.4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145 0,'-5'5,"-5"5,-6 5,1 5,-7 3,-3 2,-3-3,5-5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1.4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1 402,'1'-14,"1"0,1 0,0 0,0 0,8-16,4-20,39-201,-54 251,0 0,0 0,0 0,1 0,-1 0,0 0,0 0,0 0,0 0,0 0,0 0,0 0,0 0,1 1,-1-1,0 0,0 0,0 0,0 0,0 0,0 0,1 0,-1 0,0 0,0 0,0 0,0 0,0-1,0 1,0 0,1 0,-1 0,0 0,0 0,0 0,0 0,0 0,0 0,0 0,0 0,4 25,-2 37,-4-5,0-37,1-1,1 1,1 0,0 0,6 25,-7-44,0 0,0 0,1 0,-1 0,0 0,0-1,1 1,-1 0,0 0,1 0,-1 0,1-1,-1 1,1 0,0 0,-1-1,1 1,0 0,-1-1,1 1,0-1,0 1,-1-1,1 1,0-1,0 0,0 1,0-1,0 0,0 0,0 1,1-1,0-1,1 0,-1 0,0 0,0 0,0 0,0 0,0 0,0-1,0 1,0-1,-1 1,3-4,6-6,0-1,14-25,-14 16,-1 0,0-1,-2 0,0-1,-2 1,0-1,2-39,-22 153,-2 16,17-98,0 0,0-1,0 1,1 0,0 0,1-1,0 1,1-1,5 14,-8-21,0 1,1-1,0 1,-1-1,1 1,0-1,-1 1,1-1,0 0,0 0,0 1,1-1,-1 0,0 0,0 0,0 0,1 0,-1 0,1-1,-1 1,0 0,1-1,-1 1,1-1,0 1,-1-1,1 0,-1 0,1 1,0-1,-1 0,1-1,1 1,7-7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1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106 6,'0'-5,"0"4,-5 10,-9 12,-3 7,-3 8,2 5,5 1,3 2,4 2,4 1,5-6,7-7,7-9,4-8,2-12,-1-11,-6-4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2.5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2 109,'-1'-12,"1"-22,0 33,1 0,-1 1,0-1,0 0,1 0,-1 1,0-1,1 0,-1 0,1 1,-1-1,1 0,-1 1,1-1,-1 1,1-1,0 1,-1-1,1 1,0-1,-1 1,1-1,0 1,0 0,-1 0,1-1,0 1,0 0,0 0,-1 0,1 0,0 0,0 0,0 0,0 0,1 0,-1 1,0-1,1 1,-1 0,0 0,1 0,-1 0,0 0,0 0,0 0,0 0,0 0,0 0,0 1,0-1,0 0,0 1,-1-1,1 1,-1-1,1 0,-1 1,1 0,-1-1,0 1,0-1,0 3,2 42,-3-39,0 0,0 1,-1-1,1 0,-2 0,1-1,-1 1,0 0,0-1,-1 0,0 0,0 0,-6 6,10-12,0 0,0 0,0 0,0 0,0 0,0 0,0 0,0 0,0 0,0 0,0-1,0 1,0 0,-1 0,1 0,0 0,0 0,0 0,0 0,0 0,0 0,0 0,0 0,0 0,0 0,0 0,0 0,-1 0,1 0,0 0,0 0,0 0,0 0,0 0,0 0,0 0,0 0,0 0,0 1,6-16,14-18,-10 18,18-25,2 1,42-42,-72 81,0 0,0 0,1 0,-1-1,0 1,0 0,0 0,0 0,0-1,1 1,-1 0,0 0,0 0,0 0,1-1,-1 1,0 0,0 0,0 0,1 0,-1 0,0 0,0 0,1 0,-1 0,0 0,0 0,1 0,-1 0,0 0,0 0,1 0,-1 0,0 0,0 0,1 0,-1 0,0 0,0 0,0 1,1-1,-1 0,0 0,0 0,1 1,0 15,-10 38,5-31,3-19,0 1,1 0,-1 0,1 0,0 0,0-1,1 1,-1 0,1 0,0 0,0-1,1 1,0 0,-1-1,2 1,-1-1,3 5,9 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4.8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5,'0'-5,"0"9,0 10,0 9,0 16,0 29,0 11,0 4,0 7,0 0,-4-3,-2-6,0-14,2-22,0-18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3.0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66 1,'1'0,"1"0,-1 1,1-1,-1 1,1-1,-1 1,0 0,1 0,-1-1,0 1,1 0,-1 0,0 0,0 1,0-1,0 0,0 0,0 0,-1 1,1-1,0 0,-1 1,1-1,-1 1,1-1,0 3,0 0,0 0,0 0,0 0,-1 0,1 1,-1-1,0 0,-1 6,-1-5,1 0,-2 0,1 0,-1 0,1-1,-1 1,-1-1,1 0,-1 0,1 0,-1 0,0-1,0 0,-1 1,1-1,-10 4,-17 16,30-23,1 0,0 0,0 0,0 0,0 0,0 0,0 0,0 0,0 0,-1 0,1 0,0 1,0-1,0 0,0 0,0 0,0 0,0 0,0 0,0 0,0 1,0-1,0 0,0 0,0 0,0 0,0 0,0 0,0 0,0 1,0-1,0 0,0 0,0 0,0 0,0 0,0 0,0 1,0-1,0 0,0 0,0 0,0 0,0 0,0 0,1 0,-1 0,0 0,0 1,0-1,0 0,0 0,0 0,0 0,0 0,1 0,-1 0,12 2,13-3,-8-1,5-1,-1-1,36-11,-37 7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3.4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0,'0'4,"0"6,4 1,6 8,1 4,3 7,0 8,-4 1,-2 2,-3 4,-7 2,-8-2,-5-5,-6-5,2-12,3-11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3.9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11,'0'-4,"0"-2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4.3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1,'5'0,"1"0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4.6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5.6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18 407,'-8'1,"-1"0,9-16,58-155,-11 39,-42 113,0 2,0 1,13-28,-24 122,-8-15,9-46,1-1,1 1,0 0,1 0,1 0,2 28,-1-45,0 0,0 0,0 0,0 0,0 0,1 0,-1 0,0 0,1 0,-1 0,1-1,-1 1,1 0,-1 0,1 0,-1-1,1 1,0 0,-1 0,1-1,0 1,0-1,0 1,-1-1,1 1,0-1,0 1,0-1,0 0,2 1,-1-1,1-1,-1 1,0 0,1-1,-1 0,0 1,1-1,-1 0,0 0,0-1,0 1,3-2,5-4,-1-1,0 0,0-1,8-9,-7 3,-1-1,-1 0,0-1,-1 1,0-2,-2 1,0 0,-1-1,0 0,-2 0,0 0,-1-24,-4 112,0-33,2-1,1 1,2-1,7 42,-3-57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6.1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154 10,'0'-4,"-5"-1,-5 8,-10 13,-5 12,-4 5,4 6,6 6,6 2,5 3,9-3,12-5,9-9,5-11,-3-9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29:57.2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66,'0'-2,"0"0,1 1,-1-1,1 0,0 1,-1-1,1 0,0 1,0-1,0 1,0-1,0 1,0 0,1-1,-1 1,0 0,1 0,-1 0,1 0,-1 0,1 0,-1 0,1 0,0 1,-1-1,1 1,0-1,0 1,-1 0,1 0,0-1,0 1,0 0,-1 1,1-1,0 0,0 0,-1 1,1-1,0 1,-1 0,1-1,0 1,-1 0,1 0,-1 0,1 0,-1 0,0 0,1 1,-1-1,0 0,0 1,0-1,1 2,0 2,0 0,-1 0,0 0,0 0,-1 0,1 0,-1 0,0 1,0-1,-1 0,1 0,-1 0,0 0,-1 0,1 0,-1 0,-2 5,1-4,0 1,-1 0,0-1,0 0,0 0,0 0,-1 0,0-1,0 0,-1 0,-6 5,7-10,10-9,14-15,25-21,-30 32,0-1,0 0,-2-1,0 0,0-1,-1 0,11-24,-34 51,-7 19,15-21,1-1,0 0,1 1,0-1,0 1,1 0,0-1,1 1,-1 0,2 0,1 10,-2-15,1 0,1-1,-1 0,0 1,1-1,0 0,0 1,0-1,0 0,0 0,1-1,-1 1,1 0,0-1,-1 0,1 1,0-1,1 0,-1-1,0 1,1-1,-1 1,0-1,1 0,0 0,-1 0,1-1,0 1,4-1,-3 1,1-1,-1 0,0 0,1-1,-1 1,0-1,6-1,6-5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00.5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0,'0'14,"1"13,-1 0,-1 0,-1 0,-2 0,0 0,-15 47,9-62,4-23,5-25,2 18,2 1,0-1,1 1,1 0,0 0,1 0,1 0,13-22,-20 38,1 0,-1 0,1 0,-1 0,1 1,0-1,-1 0,1 0,0 0,0 0,-1 1,1-1,0 0,0 1,0-1,0 0,0 1,0-1,0 1,0 0,0-1,0 1,0 0,0 0,1 0,-1-1,0 1,0 0,0 0,0 1,2-1,-1 1,-1 1,1-1,0 1,-1 0,1-1,-1 1,1 0,-1 0,0 0,0 0,1 0,-2 0,1 0,1 3,3 10,-1 0,-1 0,3 22,-4 75,-3-100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01.1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7,'0'-5,"4"4,6 1,10 6,6 9,6 12,-1 14,-2 8,-6 9,-11 4,-7-1,-10-5,-8-9,-5-8,-5-11,2-13,4-11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5.2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 92,'0'-4,"0"-3,0 0,0 0,1 0,-1 0,1 0,1 0,2-7,-3 12,0 1,0-1,0 0,0 1,1-1,-1 1,0-1,1 1,0 0,-1 0,1 0,-1 0,1 0,0 0,0 0,0 0,0 1,-1-1,1 1,0-1,0 1,0 0,0-1,0 1,0 0,0 1,0-1,0 0,3 1,-1-1,-1 1,1-1,-1 1,1 0,0 0,-1 0,0 0,1 0,-1 1,0 0,0-1,1 1,-1 0,-1 1,1-1,0 1,-1-1,1 1,-1 0,1-1,-1 1,0 1,-1-1,1 0,0 0,-1 1,0-1,0 1,0-1,0 1,0-1,-1 5,1-3,-2-1,1 1,0-1,-1 1,0-1,0 1,0-1,-1 1,1-1,-1 0,0 0,-1 0,1 0,-1 0,1 0,-1-1,0 1,0-1,-1 0,1 0,-1 0,1 0,-1 0,0-1,-6 3,2-2,-1 1,0-2,1 1,-1-1,-1 0,1-1,0 0,0-1,0 0,0 0,-1-1,1 0,-17-5,-9-6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01.9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1,'10'4,"1"0,-1-1,1 0,0-1,0 0,0-1,1 0,18-1,-17 0,-1 0,1 1,-1 0,1 1,21 7,-32-8,1 0,-1 0,0 1,0-1,0 1,0 0,0 0,0 0,0 0,-1 0,1 0,-1 0,1 0,-1 1,0-1,0 0,0 1,0-1,0 1,-1-1,1 1,-1 0,1-1,-1 1,0 3,0 11,-1-1,0 1,-4 17,0-4,-1 159,3-30,2-155,1 0,-1 0,0 0,1 0,-2 0,1 0,0 0,-1-1,0 1,0-1,0 1,0-1,-1 0,1 0,-1 0,0 0,0 0,0 0,0-1,0 0,0 1,-1-1,1-1,-1 1,0 0,1-1,-1 0,0 1,0-2,-6 2,-3 0,-1-1,1 0,-1-1,0 0,0-1,1-1,-25-5,16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04.8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65,'-1'45,"3"92,-1-123,0 0,1 0,1 0,1 0,0 0,0-1,10 19,-13-30,-1-1,1 1,0-1,0 1,0-1,0 1,0-1,0 0,0 0,0 0,1 1,-1-1,0 0,1 0,-1-1,1 1,-1 0,1 0,-1-1,1 1,-1-1,1 1,0-1,-1 0,1 1,0-1,2 0,0-1,-1-1,0 1,0 0,0-1,1 1,-1-1,-1 0,1 0,0 0,0-1,-1 1,4-5,5-6,-1-1,0 0,-1 0,10-23,-11 13,9-22,-11 41,-4 26,-2-9,1 1,0-1,1 0,0 0,0 0,7 17,-8-27,0 1,0-1,0 0,0 0,0 0,1 0,-1 0,1 0,-1-1,1 1,0 0,0-1,0 1,0-1,0 0,4 3,-4-4,1 0,-1 1,1-1,-1 0,0 0,1 0,-1-1,1 1,-1 0,1-1,-1 0,0 0,1 1,-1-1,0-1,0 1,0 0,1 0,-1-1,2-1,1-2,0 1,0-1,0 0,-1 0,1-1,-1 1,0-1,-1 0,0 0,0 0,0 0,0-1,-1 1,0-1,-1 1,1-1,-1 0,-1 0,1 0,-1 0,-1-12,1 20,0 0,0 0,-1 0,1 0,0 0,0 0,-1-1,1 1,0 0,-1 0,1 0,-1 0,1-1,-1 1,1 0,-1 0,0-1,1 1,-1-1,0 1,0 0,1-1,-1 1,0-1,0 0,0 1,0-1,1 0,-1 1,0-1,0 0,0 0,0 0,0 0,0 0,0 0,0 0,0 0,0 0,1 0,-1-1,0 1,0 0,0 0,0-1,0 1,1-1,-1 1,0-1,0 1,0-1,1 1,-1-1,0 0,1 0,-1 1,1-1,-1 0,1 0,-1 1,1-1,0 0,-1 0,1 0,0 0,-1-1,1 4,0 0,-1 0,1 1,0-1,0 0,0 0,1 0,-1 0,0 0,1 0,-1 0,1 0,0 0,0 0,0 0,0 0,0 0,0-1,0 1,0 0,1-1,-1 1,1-1,-1 1,1-1,0 0,0 0,-1 0,1 0,0 0,0 0,0 0,0 0,0-1,0 1,0-1,0 0,0 1,4-1,-1 0,0 0,1-1,-1 1,0-1,0 0,0-1,0 1,0-1,-1 0,1 0,0 0,-1-1,0 1,1-1,6-6,-4 0,1 0,-2 0,1 0,-1-1,-1 0,0 0,0 0,5-18,-3 3,-1 0,5-43,-11 55,-3 16,-5 23,-3 64,3 0,7 126,1-194,0-1,8 42,-8-63,0 0,0 0,0 0,0 0,0 1,0-1,0 0,0 0,0 0,0 0,0 1,0-1,0 0,0 0,0 0,0 0,0 1,0-1,0 0,0 0,0 0,1 0,-1 0,0 1,0-1,0 0,0 0,0 0,0 0,0 0,1 0,-1 1,0-1,0 0,0 0,0 0,0 0,1 0,-1 0,0 0,0 0,0 0,0 0,1 0,-1 0,0 0,0 0,0 0,0 0,1 0,-1 0,0 0,0 0,0 0,0 0,1 0,-1 0,0 0,0-1,8-13,3-24,-10 34,8-37,23-60,-28 91,-1 1,2 0,-1 0,1 1,0-1,1 1,0 0,0 1,0-1,1 1,0 1,15-11,-20 16,-1 0,1 0,0 0,0 0,-1 0,1 1,0-1,0 1,0 0,0-1,0 1,0 0,-1 0,1 0,0 0,0 0,0 1,0-1,0 1,0-1,-1 1,1 0,2 1,0 0,-1 1,0-1,0 1,0 0,0 0,0 0,0 1,-1-1,0 1,3 4,3 10,0 0,-2 1,7 28,-12-45,11 62,-10-47,0 0,2-1,0 1,12 30,-9-37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05.9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0 141,'0'0,"0"1,0-1,0 1,1-1,-1 1,0-1,0 1,0-1,0 0,0 1,0-1,1 1,-1-1,0 0,0 1,1-1,-1 0,0 1,1-1,-1 0,0 1,1-1,-1 0,0 1,1-1,-1 0,0 0,1 0,-1 0,1 1,-1-1,1 0,-1 0,1 0,21-2,16-15,-33 13,0 0,0-1,0 0,-1 0,0 0,0 0,-1-1,1 1,-1-1,3-7,-5 11,0 0,0 0,0 0,0 0,-1 0,1 0,-1 0,1 0,-1 0,0 0,1 0,-1 0,0 0,-1 0,1 0,0 0,0 0,-1 0,0-1,1 2,-1-1,0 0,0 0,0 0,0 0,0 0,0 1,0-1,-1 0,1 1,-1-1,1 1,-1 0,0-1,-1 0,1 2,0-1,0 1,0-1,0 1,1 0,-1 0,0 0,0 0,0 1,0-1,0 0,1 1,-1-1,0 1,0-1,1 1,-1 0,0 0,1 0,-1 0,1 0,-1 0,1 0,-1 1,1-1,0 1,0-1,0 1,0-1,0 1,0-1,0 1,-1 2,-4 7,1 0,-1 1,-5 18,8-19,0 0,0 0,1 0,1 0,0 0,0 1,1-1,1 0,1 15,-1-23,0 0,0 0,0 0,0 0,0 0,1-1,-1 1,1 0,0-1,0 1,0-1,0 1,0-1,0 0,1 0,-1 0,1 0,0 0,-1-1,1 1,0-1,0 0,0 0,0 0,0 0,0 0,0-1,0 1,0-1,1 0,-1 0,0 0,0 0,0 0,0-1,6-1,0 0,0 0,0-1,0 0,0-1,-1 1,1-2,-1 1,0-1,0 0,-1-1,1 0,-1 0,-1-1,1 1,-1-2,0 1,-1-1,1 1,-2-1,1-1,-1 1,0-1,-1 0,5-17,-9 9,-5 14,3 7,14-1,-4-4,0 0,-1-1,1 1,0-1,-1-1,9-3,-9 3,0 0,1 1,-1 0,1 0,-1 1,9-2,-14 3,-1 0,1 1,0-1,-1 0,1 0,-1 0,1 0,-1 0,1 1,-1-1,1 0,-1 1,1-1,-1 0,1 1,-1-1,1 0,-1 1,1-1,-1 1,0-1,1 1,-1-1,0 1,0-1,1 1,-1-1,0 1,0 0,0-1,1 1,-1-1,0 1,0 0,0-1,0 1,0-1,0 1,-1-1,1 1,0 0,0-1,0 1,0-1,-1 2,-9 30,8-28,-1 3,-4 11,1-1,0 1,2 0,-4 22,8-36,-1 0,1-1,0 1,1-1,-1 1,0 0,1-1,0 1,0-1,0 1,0-1,3 5,-3-6,1-1,-1 1,1 0,0 0,-1-1,1 1,0-1,0 0,0 1,0-1,0 0,0 0,1 0,-1 0,0-1,0 1,1-1,-1 1,0-1,5 0,1 0,0-1,0 0,0 0,0-1,0 0,-1 0,1-1,-1 0,1-1,-1 1,0-1,0-1,-1 1,1-1,-1 0,0-1,-1 1,1-1,6-9,-3 4,-1-1,0 0,0-1,-1 1,0-2,-2 1,1 0,-2-1,6-26,-9 35,-1 0,1 1,-1-1,-1 0,1 1,-1-1,1 0,-1 1,-1-1,-2-7,3 11,1 0,-1 0,1 0,-1 0,0 0,1 0,-1 1,0-1,0 0,0 0,1 1,-1-1,0 0,0 1,0-1,0 1,0-1,0 1,0-1,-1 1,1 0,0 0,0 0,0-1,0 1,0 0,0 0,-1 0,1 1,0-1,0 0,0 0,0 1,0-1,0 0,0 1,0-1,0 1,0 0,0-1,0 1,0 0,0-1,0 1,1 0,-3 2,-2 2,-1 2,1-1,-1 0,2 1,-1 0,1 0,0 1,0-1,1 1,0 0,1 0,-1 0,2 0,-2 11,1-11,1-1,1 0,-1 1,1-1,0 0,1 1,0-1,0 0,1 0,0 1,0-1,0-1,1 1,0 0,1-1,6 11,-6-13,1 1,0 0,1-1,-1 0,1 0,0-1,0 1,0-1,0-1,0 1,1-1,-1 0,1 0,10 0,-7 0,0-2,-1 1,1-1,0-1,-1 0,1 0,-1-1,0 0,16-6,-1-3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0.1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0 552,'5'-3,"0"-1,0-1,-1 1,0 0,0-1,5-8,26-38,-2-1,33-73,-54 97,0 0,-2-1,-2 0,0-1,-2 0,4-52,-50 289,34-178,-7 66,12-89,1 1,0-1,0 1,1 0,0-1,0 0,0 1,1-1,0 1,0-1,4 7,-5-10,1-1,-1 0,1 0,-1-1,1 1,0 0,0-1,-1 1,1-1,0 1,0-1,1 0,-1 0,0 0,0 0,1 0,-1 0,0-1,1 1,-1-1,1 1,-1-1,0 0,1 0,-1 0,1-1,-1 1,1 0,-1-1,0 0,1 1,-1-1,0 0,0 0,0 0,1-1,-1 1,2-2,4-3,0 1,-1-1,1-1,-1 1,0-1,-1 0,0-1,9-13,-5 2,-1 0,-1 0,-1-1,-1 0,0 0,-2-1,3-30,-3 3,-2-1,-6-52,4 148,-12 81,-2 20,13-118,-1-10,1 1,1-1,4 30,-4-46,1-1,-1 0,1 1,0-1,0 0,0 0,0 1,0-1,1 0,0 0,-1-1,1 1,0 0,0 0,1-1,-1 0,0 1,1-1,-1 0,1 0,0 0,0 0,0-1,0 1,0-1,0 0,5 2,1-3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0.8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165 1,'-35'33,"19"-15,2 2,0-1,2 2,0 0,1 0,1 1,2 0,0 0,1 1,-7 43,12-55,1 0,1 0,0 0,0 0,1 0,1 0,0 0,0 0,1 0,9 20,-8-23,0 0,1-1,0 0,1 0,-1 0,1 0,1-1,-1 0,1 0,0-1,1 0,-1 0,1 0,0-1,10 4,-7-4,1 0,-1 0,22 4,-10-6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2.2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57,'1'-2,"-1"1,0-1,1 1,-1-1,1 0,-1 1,1-1,0 1,-1 0,1-1,0 1,0 0,0-1,0 1,0 0,1 0,-1 0,0 0,0 0,1 0,-1 0,1 0,-1 1,1-1,-1 0,1 1,-1 0,1-1,-1 1,1 0,3-1,-1 1,0-1,0 1,1 0,-1 0,0 0,0 1,0-1,0 1,0 0,1 0,3 2,-5-1,0 0,0 1,0-1,0 1,-1-1,1 1,-1 0,1 0,-1 0,0 0,0 0,-1 1,1-1,-1 1,1-1,-1 1,0-1,-1 1,1 0,0-1,-1 1,0 0,0 0,0-1,0 1,-1 0,0 0,-1 5,-2 5,0 0,0 0,-1-1,-1 1,0-1,-9 12,6-12,13-23,16-24,21-14,-29 36,0-1,-1 0,-1-1,0 0,-1 0,0-1,12-30,-21 44,0 1,0-1,1 1,-1 0,0-1,0 1,1-1,-1 1,0-1,0 1,0-1,0 1,0-1,0 0,0 1,0-1,0 1,0-1,0 1,0-1,0 1,0-1,-1 1,1-1,0 1,0-1,-1 1,1 0,0-1,-1 1,1-1,0 1,-1-1,-15 9,-15 24,19-17,0 1,2 1,-12 22,19-34,1 1,0-1,0 1,0 0,0-1,1 1,0 0,0 0,1 0,-1 0,1 0,1 0,-1 0,3 11,-2-14,0-1,0 0,0 0,0 0,1 0,-1 0,0 0,1 0,-1 0,1 0,0-1,0 1,-1-1,1 1,0-1,0 0,1 1,-1-1,3 1,0-1,0 0,0 0,0 0,0 0,0-1,0 0,0 0,10-1,-6 0,-1-1,1 0,-1 0,0-1,0 0,0-1,0 1,-1-1,1-1,12-9,-6-4,-5 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2.8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1,'4'0,"2"4,0 6,-2 6,-1 8,-1 9,-1 3,0 0,-1-1,4-8,6-12,5-13,5-7,3-7,-3-6,-4-3,-5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3.3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34,'-4'0,"-7"0,-4-5,-1-5,8-1,4 5,8 4,2 7,1 6,-1 7,-1-5,-6-5,-3-7,-1-9,1-3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3.9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1,'4'8,"10"12,12 11,5 13,2 12,-5 14,-11 4,-13-3,-12-4,-8-9,-2-19,2-16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4.4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59,'-5'0,"4"0,5 0,7 0,10-4,19-2,24-4,14 0,3 2,-13-3,-18 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5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63,'6'0,"0"1,-1 0,1 0,0 0,10 5,-13-5,0 1,1-1,-1 0,0 0,0 0,1 0,-1-1,0 1,1-1,-1 0,1 0,-1 0,0-1,1 1,-1-1,0 0,1 1,-1-2,0 1,5-2,-7 2,1 0,0 0,-1 1,1-1,-1 0,1 0,-1-1,0 1,1 0,-1 0,0-1,0 1,0-1,0 1,0-1,0 1,0-1,-1 0,1 1,0-1,-1 0,0 1,1-1,-1 0,0 0,0 1,0-1,0 0,0 0,0 0,0 1,-1-1,0-3,0 4,0-1,0 1,-1-1,1 1,0 0,-1-1,1 1,-1 0,1 0,-1 0,1 0,-1 0,0 1,0-1,1 0,-1 1,0-1,0 1,0 0,0-1,0 1,1 0,-1 0,0 0,0 0,0 1,0-1,0 1,1-1,-1 1,-3 1,1-1,-1 1,1 0,0 0,0 0,0 1,0 0,0-1,0 2,1-1,-1 0,1 1,0-1,0 1,0 0,1 0,-1 0,1 0,-2 6,3-8,0 1,1-1,-1 1,1-1,-1 1,1 0,0-1,0 1,0-1,1 1,-1 0,0-1,1 1,0-1,0 1,-1-1,2 1,-1-1,0 0,0 0,1 1,-1-1,1 0,0 0,-1 0,1-1,0 1,0 0,0-1,0 1,1-1,-1 0,0 1,3 0,-1 0,1 0,0 0,-1 0,1 0,0-1,0 0,-1 0,1 0,0-1,0 0,0 0,0 0,0 0,0-1,0 1,9-4,5-6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4.8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0,'-4'4,"3"2,6 0,10-2,16 0,7-2,15-1,10-5,4-2,-6 0,-12 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8.2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161 125,'-2'13,"1"-12,1 0,0 0,0-1,-1 1,1 0,0 0,0 0,0-1,0 1,0 0,0 0,0 0,0 0,1-1,-1 1,0 0,0 0,1 0,-1-1,0 1,1 0,-1 0,1-1,-1 1,1 0,-1-1,1 1,-1-1,1 1,0-1,-1 1,1-1,0 1,0-1,-1 1,1-1,0 0,0 0,0 1,8 2,0 0,0-1,0 0,0-1,0 0,1 0,-1-1,0 0,0-1,1 0,-1 0,13-4,-17 3,1 0,-1 1,0-2,1 1,-1-1,0 1,-1-2,1 1,7-7,-10 8,0 0,0-1,0 1,0-1,-1 1,1-1,-1 0,0 1,1-1,-1 0,0 0,-1 0,1 0,-1 0,1 0,-1-1,0 1,0-4,0 4,-1 0,1 0,-1 0,0 0,0 0,0 0,0 0,0 0,-1 1,1-1,-1 1,0-1,1 1,-1-1,0 1,-1 0,1 0,-4-3,0 1,1 1,-1 0,0 0,0 1,0 0,-1 0,1 0,-10-1,3 1,0 1,-1 1,1 0,0 0,0 1,0 1,0 0,-18 6,21-3,0 0,1 0,0 1,-1 0,2 0,-1 1,1 1,0-1,1 1,0 0,0 1,1 0,0 0,0 0,1 1,0 0,1 0,0 0,0 0,2 1,-1-1,1 1,0 0,1 0,1 0,0 0,0 0,1-1,0 1,1 0,0 0,1-1,6 19,-5-23,0 1,1-1,-1 0,1 0,0 0,1 0,0-1,-1 0,2 0,-1-1,0 0,1 0,0 0,0-1,0 0,0 0,1-1,-1 0,1 0,-1-1,1 1,11-1,-1 0,0-1,0 0,1-1,-1-1,0-1,-1-1,1 0,28-11,-11-5,-25 9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19.6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63 224,'-3'-1,"0"1,1-1,-1 0,1 0,0 0,-1-1,1 1,0-1,0 1,-1-1,1 0,1 1,-1-1,0 0,0 0,1-1,-1 1,1 0,0 0,-1-1,0-2,-1-1,0 0,1 0,0 1,0-2,0 1,1 0,-2-12,3 15,1 0,-1 0,0 1,1-1,-1 0,1 0,0 1,0-1,0 0,0 1,0-1,0 1,1-1,0 1,-1 0,1 0,0 0,0 0,0 0,0 0,0 0,1 0,-1 1,0-1,1 1,-1 0,1 0,0 0,-1 0,1 0,0 0,0 1,-1 0,1-1,0 1,5 0,-3 0,-1 1,0-1,1 1,-1 0,0 0,0 0,0 0,0 1,0-1,0 1,0 0,-1 0,1 1,-1-1,1 1,-1 0,0 0,0 0,0 0,0 0,-1 1,1-1,-1 1,3 6,-3-2,-1 0,0 0,0 0,0 1,-1-1,-1 0,1 1,-1-1,-1 0,1 0,-1 0,-1 0,-4 11,1-3,-1-1,0-1,-1 1,-1-1,-17 22,67-116,-14 38,-8 13,-1 0,-2-1,-1 0,-1-1,13-44,-27 75,0 0,0 1,-1-1,1 0,0 0,0 0,-1 0,1 0,0 0,0 0,0 0,-1 0,1 0,0 0,0 0,-1 0,1 0,0 0,0-1,-1 1,1 0,0 0,0 0,0 0,-1 0,1 0,0 0,0-1,0 1,0 0,-1 0,1 0,0-1,0 1,0 0,0 0,0 0,0-1,0 1,-1 0,1 0,0-1,0 1,0 0,0 0,0 0,0-1,0 1,0 0,0 0,0-1,-16 20,8-5,1 0,0 1,1 0,0 0,1 1,-4 24,7-30,0 0,1 1,0-1,1 1,0-1,0 0,1 1,1-1,0 0,0 1,5 12,-5-20,-1-1,1 1,0 0,-1-1,1 1,0-1,1 0,-1 0,0 1,1-1,-1-1,1 1,-1 0,1-1,0 1,0-1,0 0,0 0,0 0,0 0,0-1,0 1,0-1,0 1,0-1,1 0,-1-1,0 1,0 0,0-1,0 0,0 0,0 0,0 0,0 0,0 0,5-4,9-7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0.0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3,0 4,0 3,0 0,0 0,5-4,5-5,5-7,5-8,3-10,-2-7,-5-1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0.6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59 30,'-5'4,"-1"-2,-4-3,0-4,1-6,7-2,4 7,1 8,0 8,-4 2,-7-5,-2-7,6-5,2-1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1.7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18,'0'0,"1"1,-1 0,0 0,0-1,0 1,1 0,-1-1,0 1,1 0,-1-1,0 1,1 0,-1-1,1 1,-1-1,1 1,0-1,-1 1,1-1,-1 1,1-1,0 0,-1 1,1-1,0 0,-1 1,1-1,1 0,25 4,-22-3,168 7,320-27,-376 11,194-11,364 25,-191 22,-331-18,168-11,-289-3,-9-2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3.9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488 0,'0'1,"-1"0,1 0,0 0,-1 0,1 0,-1 0,1 0,-1 0,1-1,-1 1,0 0,1 0,-1-1,0 1,0 0,1-1,-1 1,0-1,0 1,0-1,0 1,0-1,0 0,0 1,0-1,0 0,0 0,-1 0,-34 5,31-4,-101 5,-154-10,233 0,0 0,28 9,16 6,37 14,26 14,-75-36,0 0,0 0,-1 1,1 0,-1 0,0 0,0 0,0 0,0 1,-1 0,5 7,-8-10,1 1,-1-1,1 0,-1 0,0 0,1 0,-1 0,-1 1,1-1,0 0,0 0,-1 0,1 0,-1 0,0 0,1 0,-1 0,0 0,0 0,0 0,-1 0,1-1,-3 4,-42 37,33-31,13-11,-32 27,1 1,-37 45,67-72,0-1,0 1,1 0,-1 0,0 0,1 0,-1-1,0 1,1 0,-1 0,1 0,0 0,-1 0,1 0,0 0,0 0,-1 1,1-1,0 0,0 0,0 0,0 0,0 0,1 0,-1 0,0 0,0 0,1 0,-1 0,1 0,-1 0,1 0,0 2,2-1,0-1,-1 1,1 0,0-1,0 0,0 0,0 0,0 0,0 0,0 0,5 0,13 0,-1 0,34-3,39-16,-69 13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4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57 143,'0'1,"0"1,1 0,-1-1,1 1,0-1,-1 1,1-1,0 1,0-1,0 1,0-1,0 0,0 0,0 1,0-1,0 0,1 0,-1 0,1 0,-1 0,0-1,1 1,-1 0,1-1,0 1,-1-1,1 1,0-1,-1 0,1 0,-1 0,3 0,2 1,0 0,0-1,1 0,-1-1,0 1,0-1,9-2,-10 0,0 0,1 0,-1 0,-1 0,1-1,0 0,-1 0,0 0,0 0,0-1,0 1,-1-1,0 0,0 0,0-1,0 1,3-12,-5 15,-1 0,1-1,0 1,-1-1,1 1,-1-1,0 1,0-1,0 0,0 1,0-1,-1 1,1-1,-1 1,1-1,-1 1,0-1,0 1,0 0,-1 0,1-1,0 1,-1 0,1 0,-1 0,0 0,0 1,0-1,0 0,0 1,0-1,0 1,0 0,-1 0,1 0,0 0,-1 0,1 0,-1 1,1-1,-1 1,-4-1,1 0,0 0,0 0,0 1,-1 0,1 0,0 1,0-1,-1 1,1 0,0 1,0 0,0 0,1 0,-1 1,0 0,1 0,-1 0,1 0,0 1,-5 5,4-3,1 0,1 1,-1-1,1 1,0 0,1 0,0 0,0 0,0 1,1-1,0 1,0 0,1-1,0 1,0 13,1-10,0-1,1 0,-1 0,2 1,0-1,0 0,1 0,0-1,5 13,-5-17,-1-1,1 0,0 0,0 0,0-1,1 1,-1-1,1 0,0 0,0 0,0 0,0-1,1 1,-1-1,0 0,1 0,0-1,-1 0,1 1,0-2,8 2,2-1,0 0,0-2,0 1,0-2,0 0,0-1,-1 0,1-1,-1-1,25-11,-17 3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7.3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40,'1'-2,"0"0,1 1,-1-1,1 1,-1 0,1-1,0 1,0 0,0 0,-1 0,1 0,0 0,0 1,0-1,0 1,0-1,1 1,-1 0,0-1,0 1,0 0,0 1,0-1,0 0,0 0,0 1,1 0,-1-1,0 1,-1 0,1 0,0 0,0 0,0 0,0 0,-1 1,3 1,-1 0,0 0,0 0,-1 1,1-1,-1 1,0-1,0 1,0 0,0-1,-1 1,1 0,-1 0,0 0,0 0,-1 0,1 1,-1-1,0 5,-13 46,12-52,1 0,-1 0,0 0,-1 0,1 0,0 0,-1 0,0-1,1 1,-1-1,0 1,-1-1,1 0,0 0,-3 2,5-3,-1-1,1 0,0 0,0 0,0 0,0 0,-1 0,1 0,0 0,0 0,0 0,0 0,-1 0,1 0,0 0,0 0,0 0,-1 0,1 0,0 0,0 0,0-1,0 1,0 0,-1 0,1 0,0 0,0 0,0 0,0 0,0-1,-1 1,1 0,0 0,0 0,0 0,0 0,0-1,0 1,0 0,0 0,0 0,0 0,0-1,0 1,0 0,0 0,0 0,0-1,0 1,2-16,8-13,78-124,-83 145,-28 82,21-68,0 0,1 1,0-1,0 0,1 1,-1-1,2 1,-1-1,1 0,-1 1,2-1,-1 0,4 11,-3-16,-1 1,1 0,0 0,-1-1,1 1,0-1,0 0,0 1,0-1,0 0,1 0,-1 0,0-1,0 1,1 0,-1-1,0 0,1 1,-1-1,0 0,1 0,-1 0,1 0,2-1,16-4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8.0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0,'1'1,"1"-1,-1 1,0-1,0 1,0-1,0 1,0 0,0-1,0 1,0 0,0 0,0 0,0 0,-1 0,1 0,0 0,-1 0,1 0,0 0,-1 0,0 0,1 1,-1-1,0 0,1 0,-1 1,0-1,0 1,4 42,-3-38,0 21,2 58,-3-77,-1 0,0-1,0 0,0 1,-1-1,0 0,-1 1,-4 9,6-16,1 1,-1-1,1 0,-1 0,1 0,-1 1,0-1,0 0,0 0,0 0,1 0,-1 0,-1-1,1 1,0 0,0 0,0-1,0 1,0 0,-1-1,1 0,0 1,0-1,-1 0,1 1,0-1,-3 0,2-1,0 0,0 0,0 0,0 0,1 0,-1 0,1-1,-1 1,1-1,-1 1,1-1,0 1,-1-1,1 0,-1-3,-3-4,0-1,1 0,1 0,-1 0,-2-19,5 22,1 0,0 0,0 1,1-1,0 0,0 0,0 1,1-1,0 1,6-12,-7 16,0-1,1 0,-1 1,1-1,0 1,0 0,0 0,0-1,0 1,1 0,-1 1,1-1,-1 0,1 1,0 0,-1-1,1 1,0 0,0 0,0 1,0-1,0 0,0 1,0 0,0 0,3 0,10 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6.1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12,'0'0,"0"0,1 0,-1 0,0 0,0-1,0 1,0 0,0 0,0 0,0 0,0-1,0 1,0 0,1 0,-1 0,0 0,0 0,0 0,0 0,0-1,0 1,1 0,-1 0,0 0,0 0,0 0,0 0,1 0,-1 0,0 0,0 0,0 0,0 0,1 0,-1 0,0 0,0 0,0 0,0 0,1 0,-1 0,0 0,0 0,0 0,0 1,0-1,1 0,-1 0,0 0,0 0,0 0,16 9,11 13,-20-15,-1-1,0 1,0 1,0-1,-1 1,0 0,-1 0,7 15,-10-20,0 0,0 1,-1-1,1 0,-1 0,1 1,-1-1,0 0,-1 1,1-1,0 0,-1 0,0 1,0-1,0 0,0 0,0 0,0 0,-1 0,0 0,1 0,-1-1,0 1,-1-1,1 1,0-1,-5 4,7-5,-1 0,0-1,0 1,0 0,0 0,0 0,0-1,0 1,0 0,0-1,0 1,0-1,0 1,0-1,0 0,0 1,-1-1,1 0,0 0,0 0,0 0,-1 0,1 0,0 0,0 0,0-1,-1 1,1 0,0-1,0 1,0-1,0 1,0-1,0 1,0-1,0 0,0 1,0-1,-1-2,0 1,1-1,0 1,0-1,0 1,0-1,0 1,1-1,-1 0,1 0,0 1,-1-1,1 0,0 0,1 1,-1-1,1 0,0-3,4-9,1 1,1-1,0 1,1 0,1 1,0 0,14-16,6-5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8.6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1,'0'4,"-4"6,-2 6,0 4,6-6,7-5,2-8,0-9,-2-7,-6-1,-8 6,-2 5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29.9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162 0,'2'96,"0"-37,-10 110,7-166,1 1,0-1,-1 0,1 0,-1 0,0 1,0-1,0 0,-1 0,1 0,-1-1,1 1,-1 0,0 0,0-1,0 1,0-1,-1 0,1 0,-1 0,-4 3,5-5,-1 1,0-1,0 0,0 1,0-2,0 1,0 0,0-1,0 1,0-1,0 0,0 0,0 0,0 0,1 0,-1-1,1 1,-1-1,1 0,-1 0,1 0,0 0,0 0,-2-2,-1-1,0-1,0 1,0-1,1 1,0-1,0 0,1-1,0 1,0-1,0 1,-2-10,4 13,1 0,-1-1,1 1,0 0,0-1,0 1,0 0,0 0,1-1,-1 1,1 0,0 0,0 0,0 0,1 0,-1 0,1 0,0 0,-1 0,1 0,0 1,1-1,-1 1,0 0,1 0,4-4,3 0,1-1,0 2,0 0,0 0,0 1,14-4,2 2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30.5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35,'-4'0,"-1"-5,-1-5,6-1,3 5,4 4,3 7,-2 6,-6 2,-8-6,-2-4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49.09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44,'4'-4,"2"-6,-1-5,0 4,-2 8,-2 13,0 10,0 9,-1 18,4 14,2 0,-1-1,4-7,0-17,-2-14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49.545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16 89,'-8'-26,"7"25,0 0,0 0,1-1,-1 1,0 0,1-1,-1 1,1 0,0-1,-1 1,1-1,0 1,0-1,0 1,0-1,0 1,0-1,0 1,0-1,1 1,-1-1,1 1,-1-1,1 1,-1 0,1-1,0 1,0 0,1-2,0 1,0 0,1 0,-1 0,0 0,1 1,-1 0,1-1,0 1,-1 0,1 0,0 0,0 1,-1-1,1 1,0-1,0 1,0 0,0 0,0 0,0 1,5 0,5 2,1 0,-1 1,17 7,-17-5,0 0,0 2,-1-1,0 2,0-1,12 14,-20-19,-1 1,0-1,0 1,0 0,0 0,-1 0,1 0,-1 1,0-1,2 6,-4-8,0 1,1-1,-1 0,0 0,0 0,0 1,-1-1,1 0,0 0,-1 0,1 0,-1 0,0 0,0 0,0 0,0 0,0 0,0 0,0 0,-1-1,1 1,0 0,-3 1,-2 1,0 0,0 0,0 0,0-1,-1 0,0 0,1 0,-1-1,0 0,0-1,-1 0,1 0,-12 0,10 0,-1-1,1-1,-1 1,1-2,-1 1,1-1,0-1,0 1,0-2,-9-3,0-5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49.98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1,'4'0,"2"4,-1 10,0 12,2 9,1 8,3 1,4-7,3-15,8-19,0-18,-1-12,-5-10,-5-2,-5 0,-5 12,-3 10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1.01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128 337,'-3'0,"1"1,-1-1,0 0,1 1,-1-1,1 1,-1 0,1 0,-1 0,1 0,0 0,-1 1,1-1,0 1,0 0,0-1,0 1,0 0,1 0,-1 0,0 0,1 0,0 1,-1-1,1 0,0 1,0-1,0 1,1-1,-1 1,0-1,1 1,0 0,0-1,0 1,0-1,0 1,0 0,1-1,-1 1,1-1,-1 1,1-1,0 1,0-1,0 1,1-1,-1 0,3 4,9 11,-8-12,0 1,0 1,-1-1,0 1,6 11,-10-17,0 0,0 0,1 0,-1 0,0-1,0 1,0 0,0 0,0 0,0 0,0 0,0 0,0-1,-1 1,1 0,0 0,0 0,-1 0,1-1,-1 1,1 0,-1 1,-1-1,1 0,-1 0,1 0,-1 0,1 0,-1-1,0 1,0 0,1-1,-1 1,0-1,0 0,0 0,1 1,-3-1,-3 0,0 0,0 0,0-1,0 1,0-2,0 1,0-1,1 0,-1 0,1 0,-1-1,-6-4,38 5,0 1,-1-1,1-1,0-2,-1 0,0-1,0-2,33-14,-46 16,-1 0,1 0,-1-1,0 0,-1-1,1 0,-2 0,1-1,-1 0,-1 0,1-1,-2 0,1-1,-1 1,-1-1,0-1,5-14,-6 7,1 0,-2 0,-1 0,0 0,-1-26,-2 32,0 0,0 0,-1 0,-1 0,0 1,-1-1,0 1,-11-21,15 33,0-1,0 1,0 0,0-1,-1 1,1-1,0 1,0 0,0-1,-1 1,1-1,0 1,0 0,-1 0,1-1,0 1,-1 0,1-1,0 1,-1 0,1 0,-1-1,1 1,0 0,-1 0,1 0,-1 0,1 0,-1 0,1 0,0 0,-1 0,1 0,-1 0,1 0,-1 0,1 0,0 0,-1 0,1 0,-1 0,1 1,-12 20,0 34,-8 139,13-97,-24 110,28-199,1-10,-1-22,5-39,1 52,0-1,0 1,1 0,1 0,0 1,10-17,-13 24,0 0,0 0,1 1,-1-1,1 0,0 1,-1 0,1-1,0 1,1 0,3-2,-5 4,0-1,0 1,0-1,0 1,0 0,0 0,0 0,0 0,1 0,-1 0,0 0,0 1,0-1,0 1,0-1,0 1,0 0,-1 0,1 0,0 0,2 2,0 1,1-1,-2 1,1 1,0-1,-1 0,0 1,0 0,0-1,0 1,-1 1,0-1,0 0,2 9,1 7,-1 0,1 24,-4-31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1.46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74 105,'8'0,"0"-1,0 0,1 0,-1 0,0-1,0 0,11-5,-17 6,1 0,-1 0,1-1,-1 1,1-1,-1 1,0-1,0 0,0 0,0 0,0 0,0 0,-1 0,1-1,-1 1,0-1,1 1,-1-1,0 1,0-1,-1 0,1 1,0-1,-1 0,1-2,-1 3,0 1,0 0,0 0,0-1,-1 1,1 0,0 0,0-1,-1 1,1 0,-1 0,1 0,-1-1,0 1,1 0,-1 0,0 0,0 0,1 0,-1 0,0 1,0-1,0 0,0 0,0 1,0-1,-1 0,1 1,0-1,0 1,0 0,-1-1,1 1,0 0,0 0,-1 0,1-1,0 1,0 1,-1-1,1 0,0 0,0 0,-2 1,-4 0,0 1,1 0,-1 0,1 0,0 1,-11 5,7-1,0 0,1 0,0 1,0 0,1 0,0 1,-10 14,16-21,1 0,-1 1,1-1,-1 1,1-1,0 1,0-1,0 1,0 0,0 0,1 0,-1-1,1 1,0 0,0 0,0 0,0 0,0 0,1 0,-1-1,1 1,0 0,0 0,0-1,0 1,0 0,0-1,1 1,0-1,-1 0,1 1,0-1,0 0,0 0,4 3,-2-3,0 0,-1 0,1 0,0 0,0-1,0 1,0-1,1 0,-1 0,0-1,0 1,1-1,-1 0,0 0,0-1,8-1,10-3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2.06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103 34,'3'1,"-1"-1,0 0,1 0,-1 0,0-1,1 1,-1-1,0 1,1-1,-1 0,0 1,0-1,0 0,0-1,0 1,0 0,0 0,0-1,0 0,-1 1,1-1,0 0,-1 1,2-3,-3 3,-1 1,1-1,0 1,0-1,-1 1,1-1,0 1,-1-1,1 1,-1-1,1 1,-1 0,1-1,0 1,-1 0,1-1,-1 1,1 0,-1 0,0 0,1-1,-1 1,1 0,-1 0,1 0,-1 0,1 0,-1 0,0 0,1 0,-1 0,1 0,-1 0,1 0,-1 1,0-1,1 0,-1 1,-25 3,17-2,0 0,0 1,0 0,0 0,1 1,0 0,-1 1,2-1,-1 2,0-1,-7 8,15-12,-1 0,1 0,0 0,-1 0,1 0,0 0,0 0,-1 0,1 0,0 0,0 0,0 0,0 0,0 0,1 0,-1 0,0 0,0 0,1 0,-1 0,1-1,-1 1,0 0,1 0,0 0,-1 0,1 0,0-1,-1 1,1 0,0-1,0 1,-1 0,1-1,0 1,0-1,0 1,0-1,0 0,1 1,46 19,-41-18,13 4,45 18,-63-23,1 0,-1 0,1 0,-1 1,1-1,-1 1,0-1,0 1,0 0,0 0,0 0,0 0,0 0,-1 0,1 1,-1-1,0 0,0 1,2 3,-4-5,1 0,0 0,-1 0,1 0,-1 0,1 1,-1-1,1 0,-1 0,0 0,0 0,0-1,1 1,-1 0,0 0,0 0,0-1,0 1,0 0,0-1,0 1,-1-1,1 1,0-1,0 0,0 1,0-1,-1 0,1 0,0 0,-2 0,-42 4,35-4,1-1,0 0,0 0,0-1,0 0,1-1,-15-6,4-1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2.74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5 604,'0'-1,"-1"1,1 0,0 0,-1-1,1 1,0-1,0 1,-1 0,1-1,0 1,0 0,-1-1,1 1,0-1,0 1,0-1,0 1,0-1,0 1,0-1,0 1,0 0,0-1,0 1,0-1,0 1,0-1,0 1,0-1,0 1,0-1,1 1,-1 0,0-1,0 1,1-1,-1 1,11-26,-9 21,28-75,-2-2,-5-2,-3 0,13-123,-32 188,-3 23,-7 35,-8 75,6 1,3 139,8-240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6.5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 12,'0'-4,"-4"-2,-6 4,-10 8,-10 11,0 11,5 5,7 2,6-1,10-2,14-7,13-7,7-11,2-11,-4-5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3.51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34 334,'-26'-3,"18"2,15 1,17 2,0-1,0-1,0-2,0 0,-1-1,44-12,-59 13,0-1,0 0,0-1,-1 0,1 0,-1 0,0-1,0 0,0-1,-1 1,0-1,0 0,0-1,-1 0,0 1,0-2,-1 1,0 0,0-1,-1 0,0 0,4-15,-5 13,-1-1,0 1,0-1,-1 1,-2-21,1 25,1 1,-1 0,-1 0,1 0,-1 0,0 0,0 0,0 0,-1 1,1-1,-1 1,0-1,-7-5,10 9,-1 0,0 0,0 1,0-1,0 0,0 1,-1 0,1-1,0 1,0-1,0 1,0 0,0 0,-1 0,1 0,0-1,0 2,0-1,0 0,-1 0,1 0,0 0,0 1,0-1,0 1,0-1,0 1,-1-1,1 1,1-1,-1 1,0 0,0 0,0 0,0-1,0 1,1 0,-1 0,0 0,1 0,-1 0,1 0,-1 0,1 0,-1 2,-4 6,1-1,0 1,1 0,-4 14,-2 20,2 0,-2 74,10 87,2-226,0 1,7-27,-8 40,-1 1,1 0,1-1,-1 1,1 0,0 0,1 1,0-1,0 1,0-1,1 1,0 1,0-1,9-7,-13 13,1-1,-1 0,1 0,-1 1,1-1,-1 1,1 0,-1-1,1 1,0 0,-1 0,1 0,0 0,-1 0,1 0,0 0,-1 1,1-1,-1 1,1-1,-1 1,1-1,2 3,-1-1,0 1,0-1,0 1,0 0,0 0,-1 0,1 1,-1-1,3 6,1 4,0 1,-1-1,-1 1,4 19,1 41,-8-52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4.03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130 91,'0'1,"0"0,0 0,0 0,1 0,-1 0,0 0,1 0,-1 0,1 0,-1 0,1 0,-1 0,1 0,0 0,-1-1,1 1,0 0,0 0,-1-1,1 1,0 0,0-1,0 1,0-1,0 1,0-1,0 0,0 1,0-1,0 0,0 0,0 1,0-1,0 0,0 0,2-1,1 1,-1 0,0 0,1 0,-1-1,0 1,1-1,-1 0,0 0,0 0,5-3,-5 2,0 0,-1 0,1-1,-1 1,1 0,-1-1,0 0,0 0,0 0,0 1,-1-2,1 1,-1 0,0 0,0 0,0-1,0 1,0-5,-1 6,0 0,0 0,0 0,0 1,0-1,-1 0,1 0,-1 1,1-1,-1 0,0 0,0 1,1-1,-1 1,0-1,0 1,-1-1,1 1,0 0,0-1,-1 1,1 0,-1 0,1 0,-1 0,1 0,-1 0,0 1,0-1,1 0,-1 1,0-1,0 1,1 0,-4-1,-4 1,1 0,-1 0,1 0,0 1,-1 0,1 1,0-1,0 2,0-1,0 1,0 0,0 1,1 0,0 0,0 1,-8 6,11-8,0 0,0 1,0 0,1-1,-1 1,1 1,0-1,0 0,1 1,-1-1,1 1,0 0,0 0,0 0,1 0,0 0,0 0,0 1,1-1,-1 0,1 0,0 1,1-1,0 0,-1 0,4 10,-1-11,-1 1,1-1,0 1,0-1,0 0,1-1,0 1,-1 0,1-1,0 0,1 0,-1 0,1-1,-1 1,1-1,0 0,-1 0,1-1,0 1,0-1,1 0,-1-1,5 1,16 2,-1-2,0 0,33-4,-28-2,-8-2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4.56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51 6,'0'-4,"0"3,0 10,0 17,0 7,0 8,-4 6,-2 11,-4 9,-1 2,3-7,1-18,3-16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5.11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221 116,'2'-3,"0"0,0 0,-1 0,1 0,-1 0,0 0,1 0,-1 0,-1 0,1-1,0 1,-1 0,0-1,1 1,-2-1,1 1,0 0,0-1,-2-4,1 6,1 0,-1-1,1 1,-1 0,0 0,0 0,0-1,0 1,0 0,-1 0,1 1,0-1,-1 0,0 0,1 1,-1-1,0 1,0-1,0 1,0 0,0 0,0 0,0 0,0 0,-1 0,1 0,0 1,-3-1,-3 1,0 1,0 0,0 0,1 0,-1 1,0 1,1-1,0 1,-1 0,1 1,0 0,1 0,-1 0,1 1,-10 8,11-8,-1 0,1 1,0-1,0 1,1 0,0 0,0 0,0 1,1 0,0-1,0 1,1 0,-1 0,2 1,-1-1,0 13,2-18,-1 0,1 0,1 1,-1-1,0 0,0 0,1 0,0 0,-1 0,1 1,0-1,0 0,0-1,0 1,0 0,0 0,1 0,-1-1,1 1,-1 0,1-1,2 2,-1-1,0-1,1 0,-1 1,0-2,0 1,1 0,-1-1,1 1,-1-1,0 0,1 0,-1 0,4-1,4-1,0-1,0 0,0 0,0-1,-1 0,0-1,16-10,-11 5,-1-2,0 0,-1 0,17-22,-31 46,0 1,1-1,1 0,0 1,5 20,-6-31,1 0,0 0,0 0,1 0,-1 0,0 0,0-1,1 1,-1-1,1 1,0-1,0 1,-1-1,1 0,0 0,0 0,0 0,0 0,0 0,0 0,0-1,0 1,1-1,-1 1,0-1,0 0,0 0,1 0,-1 0,0-1,0 1,0 0,0-1,0 0,3 0,12-9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6.19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63,'0'0,"0"0,1 0,-1 0,0 0,1 0,-1 0,0 0,1 0,-1 0,0 0,0 0,1 0,-1 0,0 0,1-1,-1 1,0 0,0 0,1 0,-1-1,0 1,0 0,1 0,-1-1,0 1,0 0,0 0,0-1,1 1,-1 0,0-1,0 1,0 0,0 0,0-1,0 1,0 0,0-1,0 1,0 0,0-1,0 1,0 0,0-1,0 1,0 0,0-1,0 1,0 0,-1 0,1-1,0 1,0 0,0-1,-1 1,1 0,0 0,0 0,0-1,-1 1,1 0,0 0,-1-1,29 7,-22-2,-1-1,1 1,-1 0,0 0,-1 1,1-1,-1 1,0 0,0 0,0 0,-1 1,0-1,0 1,4 10,-6-13,0 1,1 0,-2 0,1-1,0 1,-1 0,0 0,0 0,0-1,0 1,0 0,-1 0,0 0,0-1,0 1,0 0,0-1,-1 1,0-1,1 1,-1-1,-1 0,1 0,0 0,-4 3,6-5,-1 0,1-1,-1 1,1 0,0-1,-1 1,0 0,1-1,-1 1,1-1,-1 1,1-1,-1 0,0 1,1-1,-1 1,0-1,0 0,1 0,-1 1,0-1,0 0,1 0,-1 0,0 0,0 0,1 0,-1 0,0 0,0 0,0 0,1-1,-1 1,0 0,1 0,-1-1,0 1,0 0,1-1,-1 1,1-1,-1 1,0-1,1 1,-1-1,1 0,-1 1,1-1,-1 1,1-2,-1 0,0 0,0-1,1 1,0 0,-1-1,1 1,0 0,0-1,0 1,0-1,0 1,1 0,-1-1,1 1,1-4,1 0,1 0,0 0,1 0,-1 0,1 1,0-1,0 1,1 1,0-1,-1 1,2 0,-1 0,0 0,1 1,9-3,15-6,0 3,37-8,-34 9,-4 2,-14 2,1 0,-1 0,0-1,26-13,-42 18,1-1,0 1,0 0,0-1,0 1,-1 0,1-1,0 1,0-1,-1 0,1 1,0-1,-1 1,1-1,0 0,-1 0,1 1,-1-1,0 0,1 0,-1 0,1 1,-1-1,0 0,1-1,-2 1,0 1,0-1,1 0,-1 1,0-1,0 1,1-1,-1 1,0 0,0-1,0 1,0 0,0-1,0 1,0 0,1 0,-1 0,-2 0,-51 3,41 1,1 0,-1 2,1 0,1 0,-1 1,-18 15,25-19,1 0,0 1,0-1,0 1,0 0,1 0,0 1,-1-1,1 1,1-1,-1 1,1 0,0 0,0 0,0 1,1-1,0 0,0 0,0 9,1-13,-1 1,2 0,-1-1,0 1,0 0,0 0,1-1,-1 1,1-1,0 1,-1 0,1-1,0 1,0-1,0 0,0 1,0-1,0 0,0 1,0-1,1 0,-1 0,0 0,1 0,2 1,-1-1,0-1,0 1,0-1,0 0,0 0,0 0,0 0,0 0,0-1,0 1,0-1,0 0,4-1,4-3,1 0,-1-1,0 0,0-1,16-13,-24 17,1-1,-1 1,1 1,-1-1,1 0,0 1,5-3,-9 5,0 0,1 0,-1 0,0 0,0 0,1 1,-1-1,0 0,0 0,1 0,-1 0,0 0,0 0,0 0,1 0,-1 1,0-1,0 0,0 0,1 0,-1 0,0 1,0-1,0 0,0 0,1 0,-1 1,0-1,0 0,0 0,0 1,0-1,0 0,0 0,0 1,0-1,0 0,0 0,0 1,0-1,-4 28,-16 58,-62 211,81-292,-1 0,0-1,-1 1,1-1,-1 1,0-1,0 0,0 0,0 0,-1 0,-7 5,9-8,0 0,1 0,-1 0,0 0,0-1,0 1,0-1,0 1,0-1,0 0,0 0,0 0,0 0,0 0,0 0,0-1,0 1,0 0,0-1,1 0,-1 1,0-1,0 0,0 0,1 0,-1 0,0-1,1 1,-1 0,1-1,0 1,-3-3,-2-2,1-1,-1 0,1 0,0 0,0-1,1 1,0-1,1 0,0 0,0 0,0-1,1 1,0-1,1 0,0 1,0-1,1 0,0 1,1-1,0 0,0 0,1 1,0-1,0 1,1 0,0-1,1 1,0 1,0-1,0 0,1 1,0 0,1 0,0 1,0-1,0 1,12-8,2 2,1 0,1 2,0 1,44-12,-57 18,21-7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6.67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52 57,'0'1,"1"1,-1-1,1 0,-1 0,1 0,0 0,0 0,-1 0,1 0,0 0,0-1,0 1,0 0,0 0,0-1,0 1,0-1,1 1,-1-1,0 1,0-1,0 0,1 1,-1-1,0 0,2 0,36 4,-34-5,1 1,-1-1,1 0,-1-1,0 0,0 1,1-2,8-4,-13 7,0-1,0 1,0 0,0-1,0 0,0 1,0-1,0 0,0 1,0-1,-1 0,1 0,0 0,0 0,-1 1,1-1,0 0,-1-1,1 1,-1 0,0 0,1 0,-1 0,0 0,1 0,-1 0,0-1,0 1,0 0,0 0,0 0,0 0,-1 0,1-1,0 1,0 0,-1 0,1 0,-1 0,1 0,-1 0,1 0,-1 0,0 0,0 0,1 0,-2-1,-1 0,0 0,0 1,0-1,0 1,0-1,-1 1,1 0,0 0,-1 0,1 1,-1-1,1 1,0 0,-1 0,1 0,-1 0,1 0,-1 1,1 0,0-1,-1 2,1-1,0 0,-4 2,-2 1,0 0,1 0,0 1,0 0,0 0,1 1,-13 12,18-17,0 1,0-1,1 1,-1 0,1 0,-1 0,1 0,0 0,0 0,0 0,0 0,0 1,0-1,1 0,-1 0,1 1,-1-1,1 1,0-1,0 0,0 1,0-1,0 0,1 1,-1-1,1 0,0 1,-1-1,1 0,0 0,0 0,0 1,1-1,-1 0,0-1,1 1,0 0,-1 0,1-1,3 3,1 0,-1 0,2 0,-1-1,0 0,1 0,-1 0,1-1,0 0,0 0,0-1,0 0,11 0,11-3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7.26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146 70,'0'-3,"0"0,0-1,0 1,0 0,-1 0,1-1,-1 1,0 0,0 0,-1 0,1 0,0 0,-1 0,0 0,-2-3,2 4,0 1,0-1,0 1,-1-1,1 1,0 0,-1 0,1 0,-1 0,1 0,-1 0,0 1,1-1,-1 1,0 0,1 0,-1 0,0 0,-3 1,3-1,1 0,-1 0,0 1,0 0,0-1,0 1,0 0,0 0,1 1,-1-1,0 0,1 1,0 0,-1-1,1 1,0 0,0 0,-1 1,2-1,-1 0,0 1,-1 2,2-3,0 0,1 0,0 0,-1 1,1-1,0 0,0 0,0 0,0 0,1 0,-1 0,0 0,1 0,0 0,-1 0,1 0,0 0,0 0,0 0,0 0,0-1,1 1,-1 0,0-1,1 1,-1-1,1 1,0-1,-1 0,1 0,3 2,47 24,-43-24,-1 0,0 1,0 0,0 1,-1 0,1 0,-1 0,0 1,6 8,-12-14,0 1,-1 0,1 0,0-1,-1 1,1 0,0 0,-1 0,1 0,-1 0,0 0,1 0,-1 0,0 0,0 0,1 0,-1 0,0 0,0 0,0 1,0-1,0 0,-1 0,1 0,0 0,0 0,-1 0,0 1,0-1,0 1,-1-1,1 0,-1 0,1 0,-1 0,0 0,1 0,-1 0,0-1,0 1,0 0,1-1,-4 1,-5 0,-1 0,1 0,-1-1,-17-2,-33-15,35 6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7.74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21,'4'-4,"1"-6,1 3,-2 7,3 13,1 16,-1 16,-7 14,-2 6,-2 0,0-7,1-9,1-8,5-7,6-9,6-9,10-16,-1-8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0:58.07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6 39,'-4'0,"3"0,5 0,12 0,6 0,10 0,15-4,8-2,0-4,-5 0,-12 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1.68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239 17,'0'-1,"0"0,-1 0,1 0,0 1,-1-1,1 0,0 0,-1 0,1 1,-1-1,1 0,-1 1,0-1,1 1,-1-1,0 0,1 1,-1-1,0 1,0 0,1-1,-1 1,0 0,0-1,0 1,1 0,-1 0,0 0,0-1,0 1,0 0,0 0,0 0,1 1,-1-1,0 0,0 0,-1 1,-36 7,26-4,1 0,-1 1,1 1,0 0,1 0,-1 1,1 0,1 1,-1 0,1 1,1 0,-1 0,-7 13,13-18,0 1,0-1,1 1,-1 0,1 0,0 0,1 0,-1 0,1 0,0 1,1-1,-1 0,1 1,0-1,0 0,0 1,1-1,0 0,0 1,1-1,-1 0,1 0,0 0,0 0,1 0,-1-1,1 1,0-1,1 0,-1 0,1 0,7 7,-7-7,1-1,-1 0,1 0,0-1,0 1,0-1,0 0,0 0,0-1,1 0,-1 1,1-2,-1 1,1-1,-1 0,0 0,1 0,-1-1,1 0,-1 0,1 0,-1-1,0 1,0-1,9-5,13-9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6.9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71,'0'1,"0"0,1 0,-1 0,0 0,1 0,-1 0,1 0,0 0,-1 0,1 0,0 0,-1 0,1 0,0-1,0 1,0 0,0-1,0 1,0-1,0 1,0-1,0 1,0-1,0 0,0 1,0-1,0 0,0 0,0 0,0 0,0 0,0 0,1 0,0 0,40-5,-39 4,-1 0,1 0,0-1,-1 1,1 0,-1-1,1 0,-1 1,0-1,0 0,0 0,0 0,0-1,0 1,0 0,-1-1,1 1,-1-1,0 1,1-1,0-5,-2 7,1-1,-1 1,0 0,0 0,0 0,0-1,0 1,-1 0,1 0,0-1,0 1,-1 0,1 0,-1 0,1 0,-1 0,1 0,-1 0,0 0,-1-2,1 2,-1 0,0-1,0 1,1 0,-1 0,0 1,0-1,0 0,0 1,0-1,0 1,0-1,0 1,0 0,-1 0,-1 0,-3 1,0 0,0 0,0 0,0 1,0 0,1 0,-1 1,1 0,-1 0,1 0,0 1,0 0,1 0,-11 10,14-12,-1 1,0 0,1-1,0 1,0 0,0 0,0 0,0 1,1-1,-1 0,1 1,0-1,0 1,0-1,0 1,1 0,-1-1,1 1,0 0,0-1,1 1,-1 0,1-1,-1 1,1 0,0-1,1 0,-1 1,1-1,1 4,-1-4,1 0,-1 0,0-1,1 1,-1-1,1 1,0-1,0 0,0 0,0 0,0-1,0 1,0-1,1 1,-1-1,0 0,6 0,1 1,0-1,1 0,-1-1,18-2,4-2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3.35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34 226,'2'-16,"0"4,-5 17,-3 10,1 0,1 1,0 0,1 0,1 0,0 0,2 0,-1 0,2 0,4 27,-5-41,0 0,1 0,-1-1,1 1,-1 0,1 0,0-1,-1 1,1 0,0-1,0 1,1 0,-1-1,0 0,0 1,1-1,-1 0,0 1,1-1,0 0,-1 0,1 0,0 0,-1-1,1 1,0 0,0-1,-1 1,1-1,0 0,0 0,0 1,0-1,0 0,0 0,-1-1,1 1,0 0,0-1,0 1,0-1,-1 0,4-1,0 0,1-1,-1 0,0 0,-1-1,1 0,-1 1,1-1,-1-1,0 1,-1-1,1 1,-1-1,4-7,-5 7,0 1,0-1,-1 0,1 0,-1 0,-1 0,1 0,0 0,-1 0,0 0,0 0,-1 0,0 0,1 0,-1 0,-1 1,1-1,-3-5,2 7,1 1,-1 0,1 0,-1-1,0 1,0 0,0 1,0-1,-1 0,1 1,0-1,-1 1,1-1,-1 1,1 0,-1 0,0 0,1 1,-1-1,0 1,0-1,1 1,-1 0,0 0,0 0,0 1,1-1,-1 0,0 1,0 0,1 0,-1 0,-4 2,1 0,1 0,-1 0,0 1,1 0,0 0,-6 6,-2 11,13-20,0 0,0 0,0-1,0 1,0 0,1-1,-1 1,0 0,0 0,0-1,1 1,-1-1,0 1,1 0,-1-1,1 1,-1-1,1 1,-1-1,1 1,-1-1,1 1,-1-1,1 1,0-1,-1 0,1 1,0-1,-1 0,2 1,4 0,1-1,-1 1,0-1,0 0,1 0,-1-1,0 0,1 0,-1 0,0-1,0 0,0 0,-1-1,11-5,-6 4,0 0,0 0,0 1,0 0,14-2,-21 5,-1 0,1 0,-1 0,1 1,0-1,-1 1,1-1,-1 1,1 0,-1 0,0 0,1 0,-1 0,0 0,0 1,0-1,0 1,0 0,0-1,0 1,0 0,-1 0,1 0,-1 0,3 5,0 2,0 1,-1 0,0 0,0 0,-1 0,0 0,-1 0,0 12,22-93,-20 65,-1 0,1 0,-1 0,2 1,-1-1,1 1,0 0,0 0,0 0,1 0,-1 1,1 0,11-8,-15 12,0 0,0 0,0 0,0 0,0 0,0 0,0 0,0 0,0 0,0 0,0 0,-1 1,1-1,0 0,0 1,0-1,0 1,0-1,0 1,0-1,-1 1,1 0,0-1,0 1,-1 0,1 0,-1-1,1 1,0 0,-1 0,1 0,-1 0,0 0,1 0,-1 0,0 0,0 0,0 0,1 0,-1 1,6 47,-5-44,-2 20,0 14,1-39,0 0,0 0,0 1,0-1,0 0,0 0,0 0,0 0,0 0,0 0,0 0,0 1,0-1,0 0,0 0,0 0,0 0,0 0,0 0,0 0,0 1,1-1,-1 0,0 0,0 0,0 0,0 0,0 0,0 0,0 0,0 0,0 0,0 0,1 0,-1 1,0-1,0 0,0 0,0 0,0 0,0 0,0 0,1 0,-1 0,0 0,0 0,0 0,0 0,0 0,0 0,0 0,1-1,-1 1,0 0,0 0,0 0,0 0,0 0,0 0,0 0,0 0,1 0,-1 0,0-1,10-18,-6 10,1 0,-1 0,1 1,1-1,-1 1,1 0,1 1,9-9,-15 15,1-1,0 1,-1 0,1 0,0 0,0 0,0 0,0 0,0 0,0 1,0-1,0 1,1-1,-1 1,0 0,0 0,4 0,-4 1,1 0,0 0,-1 0,1 1,-1-1,0 1,1-1,-1 1,0 0,0-1,0 1,0 0,0 1,0-1,-1 0,1 0,1 5,7 11,-6-9,1 0,0 0,1-1,-1 1,9 7,-13-15,0 0,0 0,0 0,0 0,0 0,0 0,1-1,-1 1,0 0,0-1,1 1,-1-1,0 0,1 1,-1-1,0 0,1 0,-1 0,1 1,-1-2,0 1,1 0,-1 0,1 0,-1-1,0 1,1 0,-1-1,0 0,0 1,1-1,-1 0,0 1,0-1,0 0,0 0,0 0,0 0,0 0,0 0,0 0,0 0,-1-1,2-1,6-10,0 0,-1-1,0 0,-1 0,-1 0,0-1,-1 0,2-18,13-127,-19 155,5-67,-7 55,-4 47,-40 470,31-264,10-180,1-40,2-33,0-38,3 22,2 0,0 0,3 0,13-47,-15 66,1 0,0 0,1 1,0 0,1 0,1 1,0 0,0 0,1 1,1 0,0 0,19-15,-26 24,0 0,0 0,0 0,1 0,-1 1,1-1,-1 1,1 0,-1 0,1 0,0 0,0 1,-1 0,1-1,0 1,0 1,6 0,-8 0,0-1,0 1,0 0,0 0,0 0,0 1,0-1,-1 0,1 1,0-1,-1 1,1-1,-1 1,0 0,1 0,-1 0,0 0,0 0,0 0,0 0,-1 0,1 0,0 0,-1 0,0 0,1 1,-1-1,0 0,0 0,-1 3,1 2,-1 0,0-1,-1 1,1-1,-1 1,-1-1,1 0,-1 0,0 0,0 0,-8 9,9-12,0 0,0 0,0-1,-1 1,1-1,-1 1,0-1,0 0,0 0,0 0,0 0,0 0,-1-1,1 1,0-1,-1 0,1 0,-1-1,1 1,-1-1,0 1,1-1,-5 0,6-1,0 0,0 1,0-1,0 0,0 0,0 0,0 0,1 0,-1 0,0 0,1-1,-1 1,1-1,-1 1,1-1,0 0,-1 1,-1-5,-5-13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3.71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1,'10'-1,"-2"2,-7 16,-7 21,3-26,1-1,0 2,1-1,0 0,1 0,0 0,4 20,-4-31,0 1,0-1,1 1,-1-1,1 1,0-1,-1 0,1 1,0-1,0 0,0 1,0-1,0 0,0 0,0 0,0 0,0 0,1 0,-1 0,0 0,1 0,-1-1,0 1,1 0,-1-1,1 0,-1 1,1-1,-1 0,1 1,0-1,-1 0,1 0,-1-1,1 1,-1 0,1 0,-1-1,1 1,-1-1,1 1,-1-1,1 1,-1-1,0 0,1 0,-1 0,0 0,2-1,2-2,1 0,0-1,-1 1,0-1,0 0,0-1,-1 1,1-1,4-9,-7 9,0 0,0 0,-1 0,0 0,0 0,0 0,-1 0,0 0,0 0,-1 0,1 0,-1 0,-2-6,2 10,1 0,-1 0,0 0,1 0,-1 0,0 0,0 0,0 1,0-1,-1 0,1 1,0-1,-1 1,1-1,-1 1,0 0,1-1,-1 1,0 0,0 0,0 0,1 1,-1-1,0 0,0 1,0-1,0 1,0 0,-1-1,1 1,0 0,0 0,0 1,0-1,0 0,0 1,0-1,0 1,0-1,0 1,-2 1,-13 7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4.32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0,'1'0,"0"1,-1-1,1 0,0 0,-1 1,1-1,0 0,0 1,-1-1,1 1,-1-1,1 0,0 1,-1 0,1-1,-1 1,1-1,-1 1,0 0,1-1,-1 1,1 0,-1-1,0 1,0 0,1 0,-1 1,5 24,-5-21,2 7,6 83,-8-86,0 0,0 0,-1 1,0-1,-1 0,0 0,-5 15,4-23,2-13,2-15,0 14,1 1,1 0,0 0,1 0,0 0,0 1,1 0,1 0,0 0,0 0,9-9,-14 19,0 0,-1 0,1 0,0 0,-1 0,1 0,0 1,0-1,0 0,0 1,0-1,0 1,0-1,0 1,0-1,0 1,0 0,0-1,0 1,0 0,0 0,1 0,-1 0,0 0,0 0,0 0,0 0,0 0,0 1,2-1,-2 2,1-1,-1 1,1 0,-1-1,0 1,1 0,-1 0,0 0,0 0,0 0,0 0,-1 0,1 0,0 3,2 10,-1 0,0 0,0 17,-3 22,0-43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5.61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1 354,'0'1,"1"0,-1 0,1 0,-1 1,1-1,-1 0,1 0,0 0,0 0,0 0,-1 0,1 0,0 0,0-1,0 1,0 0,0 0,0-1,1 1,-1-1,0 1,0-1,0 1,1-1,-1 0,0 0,2 1,35 3,-34-4,0 0,0-1,-1 1,1-1,-1 0,1-1,0 1,-1 0,0-1,1 0,-1 0,0 0,0 0,0 0,0-1,-1 1,1-1,0 0,-1 0,0 0,0 0,0 0,0-1,0 1,-1 0,1-1,-1 1,0-1,0 0,-1 1,1-1,-1 0,1-5,-1 8,0 1,0-1,0 1,0-1,0 0,0 1,0-1,-1 1,1-1,0 1,0-1,0 0,-1 1,1-1,0 1,-1-1,1 1,0-1,-1 1,1 0,-1-1,1 1,-1-1,1 1,0 0,-1-1,0 1,1 0,-1 0,1-1,-1 1,1 0,-1 0,-1 0,-21 9,-17 28,34-28,-1 0,2 0,-1 1,1-1,-5 17,8-22,1-1,0 1,0 0,0 0,0 0,1 0,0 0,-1 0,2 0,-1 0,0 0,1 0,-1 0,1 0,0 0,1 0,2 7,-3-10,0 0,1 1,-1-1,0 0,0 0,1 0,-1 0,1 0,-1 0,1 0,-1 0,1-1,0 1,-1-1,1 1,0-1,-1 1,1-1,0 0,0 0,-1 0,1 0,0 0,-1 0,1-1,0 1,0 0,-1-1,1 0,-1 1,1-1,2-1,4-2,1 0,-1-1,0 0,13-11,-5 1,0-1,22-29,5-5,-43 49,1 0,-1 1,0-1,1 0,0 1,-1-1,1 1,-1-1,1 1,0-1,-1 1,1-1,0 1,-1 0,1-1,0 1,0 0,-1 0,1-1,0 1,0 0,0 0,-1 0,1 0,0 0,0 0,1 0,-1 1,0 0,-1 0,1 0,0 0,-1 0,1 0,0 0,-1 0,1 0,-1 0,0 0,1 0,-1 0,0 0,0 0,1 3,-2 58,1-53,-2 12,1 14,1-35,0 0,0 0,0 0,0 0,0 0,0 0,0 0,0-1,0 1,0 0,0 0,1 0,-1 0,0 0,0 0,0 0,0 0,0 0,0 0,0 0,0 0,0 0,0 0,0 0,1 0,-1 0,0 0,0 0,0 0,0 0,0 0,0 0,0 0,0 0,0 0,0 0,1 0,-1 0,0 0,0 0,0 0,0 1,0-1,0 0,0 0,0 0,0 0,0 0,0 0,0 0,0 0,0 0,0 0,0 0,0 0,0 1,1-1,-1 0,0 0,0 0,0 0,0 0,0 0,-1 0,11-19,-3-1,23-50,-28 65,0 1,1 0,0 0,0 0,0 0,0 0,1 0,-1 1,1 0,0 0,0 0,6-3,-8 5,-1 0,0 1,1-1,-1 1,0 0,1-1,-1 1,0 0,1 0,-1 0,0 0,1 0,-1 0,1 0,-1 0,0 1,1-1,-1 0,0 1,1-1,-1 1,0-1,0 1,1 0,-1 0,0 0,0-1,0 1,0 0,0 0,0 0,0 1,-1-1,1 0,0 0,-1 0,1 1,0-1,-1 0,1 0,-1 1,0-1,1 3,2 9,-1-1,0 1,0 23,-1-21,-1-12,0 0,1 0,-1 0,1 0,0 0,0 0,0 0,0 0,0 0,1 0,-1-1,1 1,0-1,4 6,-5-8,0 1,0 0,1-1,-1 1,0-1,0 0,0 1,1-1,-1 0,0 0,1 0,-1 0,0 0,0 0,1 0,-1 0,0 0,1-1,-1 1,0 0,0-1,0 1,1-1,-1 1,0-1,0 0,0 0,0 1,0-1,0 0,0 0,0 0,-1 0,1 0,0 0,0 0,-1 0,2-2,5-7,-1-1,1 1,-2-1,1 0,-1 0,-1 0,0-1,3-19,0-13,2-48,-6 51,10-49,-11 79,-2 7,1-1,0 1,-1 0,1-1,1 1,-1 0,1 0,-1 0,1 0,5-7,-1 59,-7 10,-4 0,-12 63,2-21,14-95,0 1,1-1,0 1,0-1,0 1,1-1,0 1,0-1,3 10,-3-14,-1 0,1 0,-1 0,1 0,0 0,-1 0,1 0,0 0,0 0,0 0,0-1,-1 1,1 0,0-1,0 1,1-1,-1 1,0-1,2 1,-1-1,0 1,0-1,0-1,0 1,0 0,0 0,0-1,0 1,0-1,0 0,0 1,0-1,0 0,3-2,16-11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5.94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58,'5'0,"9"0,8-5,7 0,5-1,4 2,4-4,4 0,-6-3,-9 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7.18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212 324,'-5'0,"1"1,0 0,0 0,0 1,0-1,1 1,-1 0,0 0,1 0,-1 0,1 1,-6 5,-33 39,40-45,0 1,1-1,0 1,-1-1,1 1,0 0,0 0,0 0,1-1,-1 1,1 0,-1 0,1 0,0 0,0 0,1 0,-1 0,0 0,1 0,0 0,1 3,-1-4,0-1,0 1,1 0,-1-1,0 1,1-1,0 1,-1-1,1 0,0 1,0-1,-1 0,1 0,0-1,0 1,0 0,0-1,0 1,0-1,0 1,1-1,-1 0,0 0,0 0,0 0,0 0,0-1,0 1,0 0,3-2,1 0,0 0,0 0,0 0,0-1,0 0,-1 0,1-1,-1 0,0 0,0 0,-1 0,1-1,-1 1,0-1,0 0,0-1,-1 1,0-1,0 1,0-1,-1 0,0 0,3-12,-4 14,0-1,0 0,-1 1,0-1,0 0,0 1,0-1,-1 1,1-1,-1 0,0 1,-1-1,1 1,-1 0,0-1,0 1,0 0,-1 0,1 0,-1 0,0 1,0-1,-1 1,1 0,0 0,-1 0,0 0,0 1,0-1,0 1,0 0,-1 0,-3-1,-1 1,1 0,-1 1,0 0,1 0,-1 1,-16 1,23-1,-1 1,0-1,1 1,-1-1,0 1,1 0,-1 0,1 0,0 1,-1-1,-3 3,5-3,1 0,-1 0,0 0,0 0,1 0,-1 0,1 0,-1 0,1 0,0 0,-1 0,1 1,0-1,0 0,0 0,0 0,-1 0,2 1,-1-1,0 0,0 0,0 0,1 0,-1 0,0 1,1-1,0 2,1 0,-1 1,1 0,0 0,1-1,-1 0,1 1,-1-1,1 0,0 0,0 0,0 0,0-1,1 1,-1-1,1 0,0 0,3 1,0-1,-1 0,0 0,1-1,-1 0,1 0,-1-1,1 0,-1 0,1-1,7-1,-3 0,1 0,-1-2,0 1,0-1,0-1,-1 0,0 0,0-1,0-1,0 0,16-15,-18 13,-1 0,0-1,-1 1,0-1,-1-1,0 1,0-1,-1 0,5-22,-7 27,-1 1,0-1,0 0,-1 0,0 1,0-1,0 0,-1 0,0 0,0 1,0-1,-1 0,0 1,0-1,0 1,-1 0,0 0,0 0,0 0,0 0,-6-6,7 10,1-1,-1 1,1-1,-1 1,1-1,-1 1,0 0,0 0,0 0,1 0,-1 0,0 0,0 0,0 1,-1-1,1 1,0 0,0-1,0 1,-3 0,3 1,1-1,-1 1,1 0,-1 0,1 0,-1 0,1 0,-1 0,1 0,0 0,0 1,-1-1,1 0,0 1,0-1,0 1,1-1,-1 1,0 1,-3 7,1 0,0 0,1 0,0 0,0 0,1 19,1 52,2-7,-4 0,-19 130,-40 72,59-267,0 0,-1-1,0 1,-7 12,9-19,0-1,1 0,-1 1,0-1,0 0,0 1,0-1,0 0,-1 0,1 0,0 0,0 0,-1 0,1 0,-1 0,1-1,-1 1,1-1,-1 1,1-1,-1 1,1-1,-1 0,0 0,1 0,-1 0,1 0,-1 0,0 0,1 0,-1-1,1 1,-3-1,-8-6,0 0,0 0,1-1,0 0,0-1,1-1,0 1,1-2,0 1,0-1,1-1,1 1,0-1,-6-15,11 24,1 0,0 0,0 0,0-1,1 1,-1 0,1 0,-1-1,1 1,0 0,0-1,1 1,-1 0,1 0,0-1,-1 1,1 0,1 0,-1 0,0 0,1 0,0 0,-1 0,1 1,0-1,0 1,1-1,-1 1,4-3,7-5,1 0,-1 1,2 1,25-11,-24 12,16-8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7.52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98 5,'-4'0,"-2"-5,1 8,-4 16,0 14,-2 5,-1 13,-1 7,1 3,2-6,4-12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8.24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1 216,'8'3,"57"13,-53-16,0-1,0 0,-1 0,1-1,0 0,-1-1,0-1,0 0,0 0,0-1,0 0,-1-1,18-13,-22 14,1-1,-1 0,0 0,0 0,-1 0,0-1,0 0,0 0,-1-1,0 1,-1-1,0 0,0 0,0 0,-1 0,0 0,-1-1,0 1,0-17,-5 9,-4 24,-6 27,-5 31,-10 75,9-36,30-125,0 0,2 1,0 0,2 1,0 1,26-26,-39 41,0 1,1 0,-1 0,0 0,1-1,-1 1,1 1,-1-1,1 0,0 0,-1 1,1-1,0 0,-1 1,1 0,0-1,0 1,0 0,-1 0,1 0,0 0,0 0,2 1,-3 0,1 0,0 1,-1-1,0 0,1 1,-1-1,0 0,0 1,0 0,0-1,0 1,0 0,0-1,0 1,-1 0,1 0,0 3,1 10,0 1,0-1,-2 31,0-46,2 48,3-36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8.68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85 95,'5'-6,"0"0,-1-1,1 1,-1-1,0 0,2-8,-5 14,0 0,-1 0,1 0,-1 0,1 0,-1 0,0 0,1 0,-1 0,0 0,0 0,0 0,0 0,0 0,0-1,0 1,0 0,0 0,0 0,-1 0,1 0,0 0,-1 0,1 0,-1 0,1 0,-1 0,1 0,-1 0,0 0,0 1,1-1,-1 0,0 0,0 1,0-1,0 0,0 1,0-1,0 1,0-1,0 1,0 0,0-1,0 1,0 0,0 0,0 0,0 0,0 0,-3 0,0 0,1 0,-1 0,0 1,0-1,0 1,0 0,1 0,-1 1,0-1,1 1,-1-1,1 1,0 0,-1 1,1-1,0 0,0 1,1 0,-1 0,0-1,1 2,0-1,0 0,0 0,0 1,0-1,1 1,-1 0,1-1,0 1,-1 7,1-7,0 1,1-1,-1 1,1-1,0 1,1-1,-1 1,1-1,0 0,0 1,0-1,0 0,1 1,0-1,0 0,0 0,0-1,1 1,-1 0,1-1,0 1,0-1,1 0,-1 0,0 0,1 0,7 3,-1-2,0-1,0 0,0 0,1-2,-1 1,1-1,-1 0,1-1,0-1,-1 1,13-4,19-3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09.72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73,'0'-3,"0"-1,0 1,0 0,1 0,-1 0,1-1,0 1,0 0,0 0,0 0,0 0,1 0,-1 1,5-6,-5 7,0 0,1 0,-1 0,0 1,1-1,-1 0,1 1,-1-1,1 1,0 0,-1-1,1 1,-1 0,1 0,0 0,-1 0,1 0,-1 0,1 1,0-1,-1 1,1-1,-1 1,1-1,-1 1,1 0,-1 0,0-1,1 1,-1 0,0 0,2 2,2 1,1 1,-1-1,0 1,0 1,0-1,-1 1,0-1,0 1,0 0,4 11,21 71,-25-71,1-1,0 0,1 1,14 24,-20-41,0 1,1-1,-1 1,0-1,0 0,1 1,-1-1,0 1,1-1,-1 0,0 1,1-1,-1 0,1 1,-1-1,1 0,-1 0,0 1,1-1,-1 0,1 0,-1 0,1 0,-1 0,1 0,-1 0,1 0,-1 0,1 0,0 0,-1 0,1 0,-1 0,1 0,15-16,7-34,-20 45,23-58,35-78,-49 119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07.4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12,'0'-5,"-4"-1,-2 5,5 3,2 4,6 7,5 4,6 9,12 8,10 7,2 1,-2-2,-2-4,-5-8,-3-9,-10-12,-10-6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8.9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0,'0'5,"0"5,0 10,0 10,0 4,0 1,0 2,0 1,0-3,0-3,0-11,0-13,0-9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7.6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156 36,'0'-30,"0"24,0 20,-5 56,-2 0,-30 122,27-149,-27 150,-13 57,48-246,0-9,-1-26,1-44,2 59,7-157,-5 156,0 1,2-1,0 1,0-1,2 2,0-1,1 0,8-14,-12 26,0 0,0 0,0 0,1 0,-1 1,1 0,0-1,0 1,0 1,0-1,0 1,1-1,-1 1,1 0,0 1,-1-1,1 1,0 0,0 0,0 1,6-1,-8 1,0 1,1-1,-1 1,0-1,1 1,-1 0,0 0,0 1,0-1,0 1,0-1,0 1,0 0,-1 0,1 0,0 1,-1-1,0 0,0 1,0 0,0-1,0 1,0 0,0 0,-1 0,0 0,0 1,0-1,0 0,0 0,0 5,0-5,-1 1,0-1,1 1,-1-1,-1 1,1-1,-1 1,1-1,-1 0,0 1,0-1,0 0,-1 0,1 1,-1-1,1 0,-1-1,0 1,-1 0,1 0,0-1,-1 1,1-1,-1 0,0 0,0 0,1 0,-1 0,-1-1,1 1,0-1,0 0,-5 1,3 0,-1 0,1-1,-1 0,0 0,1-1,-1 1,0-1,1 0,-1-1,1 1,-1-1,0 0,1-1,-1 1,1-1,0 0,0-1,0 1,-9-6,-2-9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0.18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47 45,'1'2,"-1"0,1 0,0 0,0 0,0 0,0-1,0 1,0 0,0 0,0-1,1 1,-1 0,1-1,-1 0,1 1,-1-1,1 0,0 0,0 0,0 0,0 0,0 0,0 0,0-1,0 1,0-1,0 1,3-1,3 2,1 0,0-1,0-1,0 1,11-2,-14 0,-1-1,0 1,0-1,0 0,0-1,-1 1,1-1,-1 0,1 0,-1-1,4-3,-7 6,0 0,0 1,0-1,-1 0,1 0,0 0,0 0,-1 0,1 1,0-1,-1-1,1 1,-1 0,1 0,-1 0,1 0,-1 0,0 0,0 0,0-1,0 1,0 0,0 0,0 0,0-1,0 1,0 0,0 0,-1 0,1 0,-1 0,1 0,0 0,-1-1,0 1,1 0,-1 1,0-1,1 0,-1 0,0 0,0 0,0 1,0-1,0 0,0 1,0-1,0 0,0 1,0-1,0 1,0 0,-1-1,0 1,-5-2,1 1,-1 0,0 1,0-1,1 1,-1 0,0 1,0-1,1 2,-1-1,1 1,-1-1,1 2,-1-1,1 1,0 0,0 0,-8 7,9-7,-1 0,1 0,0 1,1 0,-1 0,1 0,0 1,0-1,0 1,0 0,1 0,0 1,0-1,0 1,1-1,0 1,0 0,0 0,1 0,-2 11,3-13,1 0,0-1,0 1,0 0,0-1,1 1,-1 0,1-1,0 0,0 1,0-1,1 0,-1 0,1 0,-1-1,1 1,0 0,0-1,0 0,0 0,1 0,-1 0,1 0,-1-1,6 2,-1 0,0 0,1-1,-1 0,1-1,-1 0,1 0,0-1,-1 0,1 0,10-2,9-5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0.85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140 278,'0'-2,"0"1,1 0,-1 0,0 0,0 0,0-1,0 1,-1 0,1 0,0 0,0 0,-1 0,1 0,-1-1,1 1,-1 0,1 0,-1 0,0 0,1 1,-1-1,0 0,0 0,0 0,0 0,0 1,-1-2,0 2,0 0,0 0,0 0,1 0,-1 0,0 0,0 0,0 1,0-1,1 1,-1-1,0 1,1 0,-1 0,-2 1,-6 5,1-1,0 1,0 1,-13 13,18-17,1 1,-1 0,1 0,-1 0,1 0,1 1,-1-1,1 1,0-1,0 1,1 0,0 0,0 0,0 10,1-13,0 0,0 0,1 0,0 0,-1-1,1 1,0 0,1 0,-1-1,0 1,1-1,-1 1,1-1,0 1,0-1,0 0,0 0,0 0,0 0,1 0,-1-1,1 1,-1-1,1 1,-1-1,1 0,0 0,0 0,0 0,0-1,4 1,0 1,0-1,0 0,0-1,0 1,0-1,0-1,0 1,0-1,0 0,0-1,0 0,-1 0,1 0,0-1,-1 0,0 0,0-1,0 0,0 0,0 0,-1 0,0-1,0 0,0 0,0-1,5-8,-2 0,0-1,0 0,-2-1,0 1,0-1,-2-1,0 1,0-1,-2 1,1-18,-4-165,-2 527,3-207,0-98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1.89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11 86,'-10'-3,"16"-4,20-3,-22 9,7-1,0 1,0 0,22 1,-30 0,-1 0,1 1,-1-1,1 1,0 0,-1-1,0 1,1 0,-1 0,1 1,-1-1,0 0,0 1,0 0,0-1,0 1,0 0,0 0,-1 0,1 0,0 0,-1 0,1 3,17 54,4 14,-21-69,0 0,0 1,1-1,-1-1,1 1,0 0,0-1,0 1,0-1,1 0,-1 0,1 0,5 3,-7-5,0 0,0 0,0-1,0 1,0 0,0-1,0 1,1-1,-1 0,0 0,0 1,1-1,-1-1,0 1,0 0,0-1,1 1,-1-1,0 1,0-1,0 0,0 0,0 0,0 0,0-1,0 1,-1 0,1-1,0 1,-1-1,1 0,-1 1,1-1,-1 0,0 0,0 0,0 0,1-2,1-2,0-1,0 1,-1-1,0 0,0 0,-1 0,0 0,0 0,0 0,-1-13,-2 14,0-1,0 0,0 1,-1-1,0 1,0 0,-1 0,1 0,-1 0,-1 1,-7-9,10 12,1 0,-1 0,0 0,0 0,0 1,0-1,0 0,-1 1,1 0,0-1,-1 1,1 0,-1 0,1 0,-1 1,0-1,1 1,-1-1,0 1,1 0,-1 0,0 0,1 0,-1 1,0-1,1 1,-1-1,1 1,-1 0,1 0,-1 0,-2 2,-4 7,15-5,21-8,3-9,-24 8,1 1,-1 0,1 1,0-1,-1 1,1 1,0-1,0 1,1 0,-1 1,0 0,0 0,0 0,0 1,14 3,-10 0,0 0,-1 0,1 1,-1 1,0 0,0 0,-1 1,0 0,0 1,-1 0,11 12,-16-16,0 0,0 0,0 0,-1 0,1 0,-1 1,-1-1,1 1,0-1,-1 1,0 0,0-1,-1 1,1 0,-1 0,0 0,0 0,0-1,-1 1,0 0,0 0,0-1,-1 1,1 0,-1-1,0 1,0-1,-1 0,-4 6,6-8,1-1,-1 0,0 0,0 1,0-1,0 0,0 0,0 0,-1 0,1 0,0-1,0 1,-1 0,1 0,0-1,-1 1,-2 0,3-1,0 0,0 0,0 0,1-1,-1 1,0 0,0 0,0-1,0 1,0-1,1 1,-1 0,0-1,0 0,0 1,1-1,-1 1,0-1,1 0,-1 1,0-2,-1-1,0-1,0 1,1-1,-1 1,1-1,0 1,0-1,0 0,0 0,1 1,-1-1,1-6,2 1,0-1,0 1,1-1,0 1,0 0,1 0,0 0,1 1,0-1,0 1,8-9,4-3,0 1,1 1,21-17,-10 12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2.96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0 470,'5'1,"6"-9,9-13,-11 8,-1 0,0 0,-1-1,-1 0,0 0,0-1,-2 1,0-1,-1 0,3-27,-2-15,-5-89,-1 90,-1 509,3-438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3.60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68,'94'-21,"-78"18,-8 1,1 0,-1 1,1 0,13 0,-21 1,1 0,-1 0,0 0,1 1,-1-1,0 0,0 0,1 1,-1-1,0 1,0-1,0 1,0 0,0 0,1-1,-1 1,0 0,-1 0,1 0,0 0,0 0,0 0,0 0,-1 0,1 0,-1 0,1 1,-1-1,1 0,-1 0,1 1,-1-1,0 0,0 0,0 1,0 1,-2 35,0-27,1 1,1 0,0 0,0 0,1 0,3 14,-3-24,-1-1,1 1,0 0,0 0,0 0,0-1,0 1,0 0,0-1,1 1,-1-1,0 1,1-1,-1 0,1 1,0-1,2 1,-1-1,0 0,0 0,0-1,0 1,0-1,0 0,0 0,0 0,0 0,1 0,-1-1,0 1,0-1,5-2,-4 2,0-1,0 0,1 0,-1-1,0 1,-1-1,1 0,0 0,-1 0,0-1,0 1,0-1,0 1,0-1,-1 0,1 0,-1-1,0 1,-1 0,1-1,-1 1,0-1,0 1,0-1,0 1,-1-1,0 0,0 1,-1-6,1 5,0-1,-1 1,1 0,-1 0,0 0,-1-1,1 1,-1 0,0 1,-1-1,1 0,-1 1,0-1,0 1,0 0,-1 0,1 0,-1 0,0 1,0-1,0 1,0 0,-1 0,0 1,-6-4,-7 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4.63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3 0,'-1'49,"0"-28,0 1,2 0,0-1,2 1,6 26,-9-47,0 1,1-1,-1 0,0 0,1 0,-1 0,1 0,-1 1,1-1,-1 0,1 0,0 0,0 0,0 0,-1-1,1 1,0 0,0 0,0-1,0 1,0 0,1-1,-1 1,0-1,0 1,0-1,2 1,0-1,-1-1,0 1,1-1,-1 1,0-1,0 0,1 0,-1 0,0 0,0 0,0 0,0-1,2-2,9-7,-1-1,-1 0,12-16,-19 23,9-8,-5 14,-2 26,0 6,-6-32,1 0,-1 0,0 0,1 0,-1 0,1 0,-1 0,1 0,0 0,-1 0,1-1,0 1,-1 0,1 0,0-1,0 1,0 0,0-1,0 1,0-1,0 1,1 0,0-1,0 0,-1 0,1-1,0 1,-1 0,1-1,0 1,-1-1,1 0,-1 0,1 1,-1-1,0 0,1 0,-1 0,0 0,1 0,-1-1,0 1,0 0,0-1,0 1,0 0,0-1,-1 1,2-4,1 0,-1-1,1 0,-1 0,0 0,2-12,-4 9,0 1,-1 0,0-1,-1 1,0 0,0 0,0 0,-1 0,0 0,-1 0,0 1,0 0,-6-9,9 16,1 0,0-1,0 1,0 0,0-1,-1 1,1 0,0 0,0-1,0 1,0 0,0-1,0 1,0 0,0-1,0 1,0 0,0-1,0 1,0 0,0-1,0 1,0 0,1 0,-1-1,0 1,0 0,0-1,0 1,1 0,-1 0,0-1,0 1,0 0,1 0,-1 0,0-1,0 1,1 0,-1 0,0 0,1 0,-1 0,0-1,0 1,1 0,-1 0,0 0,1 0,-1 0,0 0,1 0,-1 0,0 0,1 0,-1 0,0 0,1 1,-1-1,0 0,0 0,1 0,-1 0,0 0,1 1,-1-1,0 0,1 1,34 8,-24-6,7 3,1-2,0 0,0-2,0 0,1-1,-1 0,0-2,1 0,33-8,-52 9,-1 0,1 0,0 0,0 0,-1 0,1 0,0 0,-1 0,1-1,0 1,0 0,-1 0,1-1,-1 1,1 0,0-1,-1 1,1-1,-1 1,1-1,-1 1,1-1,-1 1,1-1,-1 0,1 1,-1-1,0 1,1-1,-1 0,0 0,0 1,1-1,-1-1,-1 1,0 1,0-1,0 1,0-1,0 1,-1 0,1-1,0 1,0 0,0 0,0 0,0 0,-1 0,1 0,0 0,0 0,0 0,0 0,0 1,-1-1,0 1,-6 2,0 1,0 0,0 0,1 1,0 0,0 0,0 1,0-1,1 1,0 1,0-1,1 1,0 0,0 1,0-1,1 1,-4 11,7-18,1 1,-1-1,1 0,0 0,-1 1,1-1,0 0,0 1,0-1,0 0,0 1,0-1,0 0,0 0,1 1,-1-1,0 0,1 0,-1 1,2 0,-2-1,1-1,0 1,0 0,0-1,-1 1,1-1,0 1,0-1,0 0,0 1,0-1,0 0,0 0,0 0,0 0,0 1,0-1,0 0,-1-1,3 1,1-1,0 1,1-1,-1-1,0 1,0-1,0 1,0-1,0-1,0 1,4-4,-2 0,0 0,0-1,-1 0,9-15,1 0,-15 22,0-1,0 1,0 0,0 0,0 0,0 0,0 0,0-1,0 1,1 0,-1 0,0 0,0 0,0 0,0 0,0 0,0-1,0 1,1 0,-1 0,0 0,0 0,0 0,0 0,0 0,1 0,-1 0,0 0,0 0,0 0,0 0,0 0,1 0,-1 0,0 0,0 0,0 0,0 0,0 0,1 0,-1 0,0 0,0 0,0 0,0 0,0 0,1 0,-1 1,0-1,0 0,0 0,0 0,0 0,0 0,4 14,-2 24,-1-32,-1 0,0 0,1 0,0 0,1-1,-1 1,1 0,3 6,5 4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5.60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1 287,'0'-2,"-1"1,1-1,1 0,-1 1,0-1,0 1,0-1,1 1,-1-1,1 1,-1-1,1 1,0-1,-1 1,1 0,0-1,0 1,0 0,0 0,0 0,0-1,0 1,1 0,-1 1,3-3,-2 2,1 1,0-1,0 0,0 1,-1 0,1-1,0 1,0 1,0-1,0 0,0 0,-1 1,5 1,-1 0,1 0,0 0,-1 1,0 0,1 0,-1 1,0 0,-1 0,1 0,-1 1,8 7,-11-8,0 1,0-1,0 1,0-1,-1 1,1 0,-1-1,-1 1,1 0,0 0,-1 0,0 0,-1 0,0 8,0-10,1 1,-1-1,1 0,-1 0,0 0,-1 0,1 0,0 0,-1 0,0 0,1 0,-1 0,0-1,-1 1,1-1,0 0,-1 0,1 0,-1 0,0 0,1 0,-6 2,7-4,0 1,-1-1,1 0,0 0,-1 0,1 1,-1-1,1 0,0-1,-1 1,1 0,-1 0,1-1,0 1,-1 0,1-1,0 1,0-1,-1 0,1 1,0-1,0 0,0 0,0 0,0 0,0 0,0 0,0 0,0 0,1 0,-1 0,0-1,1 1,-1 0,0-1,1 1,0 0,-1-1,1 1,0 0,0-1,0-1,-1-2,0 1,1-1,-1 0,1 1,0-1,1 1,-1-1,1 0,0 1,0-1,3-8,0 8,0-1,0 0,1 1,0 0,0 0,0 0,1 0,-1 1,1 0,0 0,7-3,71-27,-32 12,-60 28,1 1,0-1,1 1,0 1,0-1,0 1,1 0,-5 9,8-12,-1 0,0 0,1 0,0 0,0 1,1-1,-1 1,1-1,0 1,1 0,-1-1,1 1,0 0,2 8,-2-13,0-1,0 1,0-1,0 1,0 0,0-1,1 1,-1-1,0 1,0 0,1-1,-1 1,1-1,-1 1,0-1,1 1,-1-1,1 1,-1-1,1 0,-1 1,1-1,-1 0,1 1,-1-1,1 0,-1 0,1 1,0-1,-1 0,2 0,14-12,8-29,-11-3,-2-1,-2 0,7-90,-9 61,-5 65,1 9,4 21,4 38,5 72,14 85,-26-196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6.20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123 41,'1'-2,"-1"0,-1 1,1-1,0 1,0-1,0 1,-1-1,1 0,-1 1,1-1,-1 1,0 0,1-1,-1 1,0-1,0 1,0 0,0 0,0 0,0-1,-1 1,1 0,0 0,-1 1,1-1,0 0,-1 0,1 1,-1-1,1 1,-1-1,1 1,-1-1,1 1,-1 0,0 0,1 0,-1 0,1 0,-4 1,-3-1,0 2,1-1,-1 1,0 0,0 0,-13 7,20-8,1-1,-1 0,1 0,-1 0,1 1,-1-1,1 0,-1 0,1 1,-1-1,1 0,0 1,-1-1,1 1,-1-1,1 1,0-1,-1 0,1 1,0-1,0 1,-1 0,1-1,0 1,0-1,0 1,0-1,0 1,0-1,-1 1,1 0,1 0,13 13,33 8,-44-21,12 5,-1 1,0 0,24 17,-36-22,1-1,-1 1,0 0,0 0,0 1,0-1,0 0,0 1,0-1,-1 1,1-1,0 5,-1-6,-1 1,0-1,0 0,0 0,0 1,0-1,-1 0,1 1,0-1,-1 0,1 0,-1 1,1-1,-1 0,1 0,-1 0,0 0,0 0,1 0,-1 0,0 0,0 0,0 0,0 0,0 0,0-1,0 1,-1 0,-1 0,0 1,-1-1,0 1,0-1,0 0,0 1,0-2,0 1,-1-1,1 1,0-1,0 0,0-1,-1 1,1-1,0 1,0-1,0-1,-6-1,-13-9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6.54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195 1,'0'4,"-4"11,-11 10,-6 11,-5-2,-2 3,-4-1,2-2,7-12,7-9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7.67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166 133,'-3'7,"6"-20,5-4,0 0,0-1,1 1,1 1,14-18,-24 33,0 1,0 0,0-1,0 1,0 0,0-1,1 1,-1 0,0-1,0 1,1 0,-1 0,0-1,0 1,1 0,-1 0,0-1,0 1,1 0,-1 0,0 0,1-1,-1 1,1 0,-1 0,0 0,1 0,-1 0,0 0,1 0,-1 0,0 0,1 0,-1 0,1 0,-1 0,0 0,1 0,-1 0,0 1,1-1,-1 0,0 0,1 0,-1 0,0 1,0-1,1 0,-1 0,0 1,1-1,-1 0,0 1,0-1,0 0,1 1,-1-1,0 0,0 1,0-1,0 0,0 1,0-1,0 0,0 1,0-1,0 0,0 1,2 28,-11 53,-31 136,40-215,-1 0,1-1,-1 1,0 0,0 0,0-1,0 1,0 0,-1-1,1 1,-1-1,1 0,-1 1,0-1,0 0,0 0,0 0,0 0,-1-1,1 1,-1-1,1 1,-1-1,1 0,-6 2,1-2,0-1,0 0,-1 0,1-1,0 0,0 0,0 0,-13-6,-56-14,130 15,24 4,115-19,-148 12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8.0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1,'0'4,"0"15,0 21,0 8,-5 5,0 10,-1 4,-3-6,1-9,0-4,3-11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18.06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66 30,'0'4,"-4"2,-6 0,-1-6,-3-3,1-5,3-5,6-1,10 6,7 9,1 9,-5 3,-9-6,-5-8,0-4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1.65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101 10,'0'-4,"4"-2,2 9,-5 18,-7 17,-6 15,-6 8,-4-3,-3-10,8-23,6-16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2.02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6,'0'-4,"0"2,4 7,6 10,6 12,0 14,1 4,-2-1,-4-3,-3-1,-3-2,-3-12,-2-15,0-10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2.81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13 299,'-13'-11,"41"17,-5-4,0-2,1-1,-1 0,0-2,-1 0,1-2,32-10,-48 13,1-1,-1 0,0 0,0-1,0 1,0-1,0-1,-1 0,0 0,0 0,0 0,-1-1,0 0,0 0,0 0,-1-1,1 0,-2 0,1 0,-1 0,0 0,-1-1,1 1,-2-1,2-9,-2 16,-1-1,0 0,0 0,0 1,0-1,0 0,0 0,-1 0,1 1,-1-1,1 0,-1 1,1-1,-1 0,-1-1,2 2,-1 1,0-1,1 1,-1 0,1-1,-1 1,1-1,-1 1,0 0,1 0,-1-1,0 1,1 0,-1 0,0 0,0 0,1 0,-1 0,0 0,1 0,-1 0,0 0,0 0,1 0,-2 1,-1 0,1 0,-1 0,0 1,0-1,1 1,-1 0,1 0,0 0,0 0,-1 0,1 1,1-1,-1 0,0 1,-2 4,-1 6,1 0,0 0,0 0,1 1,1-1,0 1,1 0,1-1,2 25,-2-29,1 0,0-1,1 1,0 0,0 0,1-1,0 1,0-1,1 0,0 0,1 0,0 0,0-1,0 0,11 10,-15-15,1 0,0-1,1 1,-1-1,0 1,0-1,1 0,-1 0,0 0,1 0,-1 0,1-1,0 1,-1-1,1 1,-1-1,1 0,0 0,-1 0,1-1,0 1,-1 0,5-3,-2 1,-1 0,1-1,-1 0,0 0,0 0,-1-1,1 1,-1-1,1 0,-1 0,4-7,4-9,0-1,-2 0,0 0,7-29,-8 22,-1 0,-1-1,-1 1,-1-1,-2-1,-2-44,-1 75,1-1,0 0,0 0,0 1,-1-1,1 0,0 0,0 1,0-1,-1 0,1 0,0 0,-1 1,1-1,0 0,0 0,-1 0,1 0,0 0,-1 0,1 0,0 0,-1 0,1 1,0-1,-1-1,1 1,0 0,-1 0,1 0,0 0,-1 0,1 0,0 0,0 0,-1 0,1-1,0 1,-1 0,1 0,0 0,0-1,0 1,-1 0,1 0,0-1,0 1,0 0,-1 0,1-1,0 1,0 0,0-1,0 1,0 0,0 0,0-1,0 1,-1 0,1-1,0 1,0 0,1-1,-16 26,3 9,1 1,2 0,2 0,1 1,1 0,2 0,2 0,1 0,10 67,-9-94,1-1,0 1,1 0,4 11,-7-19,1 0,-1 1,1-1,-1 0,1 0,0 0,-1 1,1-1,0 0,0 0,0 0,-1 0,1 0,0 0,0-1,1 1,-1 0,0 0,0-1,0 1,0-1,1 1,-1-1,0 1,1-1,-1 0,0 0,0 0,1 1,-1-1,0-1,1 1,-1 0,0 0,1 0,1-1,12-8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3.71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168 248,'0'-1,"-1"1,1 0,0 0,0-1,0 1,-1 0,1 0,0 0,-1 0,1-1,0 1,0 0,-1 0,1 0,0 0,-1 0,1 0,0 0,0 0,-1 0,1 0,0 0,-1 0,1 0,0 0,-1 0,1 0,0 0,-1 0,1 1,0-1,0 0,-1 0,1 0,0 0,0 1,-1-1,1 0,0 0,0 0,0 1,-1-1,1 0,0 0,0 1,0-1,0 1,-18 13,-5 7,1 2,-20 25,36-41,1 0,0 0,0 1,0 0,1 0,0 0,1 0,0 1,0-1,1 1,-3 18,5-25,0 0,0 0,0 0,0 0,1 0,-1 0,1 0,-1 0,1 1,0-2,0 1,0 0,0 0,0 0,0 0,0-1,1 1,-1 0,1-1,-1 1,1-1,-1 0,1 1,0-1,0 0,0 0,0 0,0 0,0-1,2 2,0-1,0-1,0 1,0-1,0 0,-1 0,1 0,0 0,0-1,0 1,0-1,-1 0,1 0,0-1,-1 1,1-1,4-2,-1-2,1 0,-1-1,0 0,-1 0,0 0,0-1,0 1,-1-2,0 1,-1 0,0-1,0 0,3-12,-4 13,-1-1,1 1,-2-1,1 0,-1 0,-1 0,1 0,-2 0,1 0,-1 0,0 1,-1-1,0 0,-5-11,6 17,0 0,0 0,-1 0,1 1,-1-1,0 1,0-1,0 1,0 0,0 0,-1 0,1 0,-1 0,1 0,-1 0,-5-1,6 2,0 1,0-1,0 1,0 0,0 0,0-1,-1 2,1-1,0 0,0 0,0 1,0-1,0 1,0 0,0-1,0 1,0 0,-3 2,1 0,1 0,-1 0,1 0,0 0,0 0,1 1,-1-1,0 1,1-1,0 1,0 0,0 0,1 0,-1 0,1 1,0-1,0 0,0 1,1-1,0 0,-1 1,2 4,-1-6,0 0,0 0,0-1,1 1,-1 0,1 0,0-1,0 1,0-1,0 1,0-1,0 1,1-1,-1 1,1-1,0 0,0 0,0 0,0 0,0 0,0-1,0 1,0 0,1-1,-1 0,1 1,-1-1,1 0,-1 0,1-1,0 1,-1 0,1-1,0 0,0 0,-1 1,1-2,0 1,0 0,3-1,2-1,0 0,1 0,-1-1,0 0,0-1,0 0,-1 0,1 0,-1-1,0 0,-1-1,8-7,-3 1,-2 0,0 0,0-1,-1-1,-1 1,0-1,-1 0,8-29,-7 15,-1-1,-1 0,1-50,-13 496,7-387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4.41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1 218,'2'-1,"0"-1,1 1,-1 0,1 0,0 0,-1 0,1 0,0 1,0-1,-1 1,1 0,0 0,0 0,-1 0,1 0,4 1,41-5,-40 2,0-1,-1 0,1 0,-1 0,0-1,0 0,0-1,0 0,-1 0,0 0,0-1,0 0,-1 0,1 0,-2-1,1 1,-1-1,0 0,0-1,-1 1,0-1,0 0,-1 1,0-1,0 0,-1 0,0 0,0-1,-1 1,-2-16,-3 109,-18 233,27-344,14-65,-16 84,0-1,0 1,1 0,0 1,0-1,1 0,0 1,0 0,8-9,-11 14,0 0,0 0,0 1,0-1,0 0,0 1,0-1,0 1,1 0,-1-1,0 1,0 0,0 0,1-1,-1 1,0 0,0 0,1 0,-1 1,0-1,0 0,0 0,1 1,-1-1,0 1,0-1,0 1,0-1,0 1,0 0,0-1,0 1,0 0,0 0,0 0,0 0,0 0,-1 0,1 0,0 0,-1 0,1 1,4 5,-1 0,0 0,0 0,-1 1,4 9,-2 6,0 1,-1 0,-1 0,-1 34,-2-39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5.763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43 115,'3'0,"-1"0,1-1,0 1,-1-1,1 0,0 0,-1 0,1 0,-1-1,1 1,-1-1,0 1,0-1,0 0,0 0,0 0,0 0,0 0,-1 0,1 0,-1-1,3-3,-3 3,1 0,-1 0,0 0,1 0,-2 0,1 0,0 0,0-1,-1 1,0 0,0-1,0 1,0 0,0-1,-1 1,1 0,-1 0,-1-4,2 6,-1 0,1 0,-1 0,0 0,1 1,-1-1,1 0,-1 0,0 1,0-1,1 0,-1 1,0-1,0 1,0-1,0 1,0 0,0-1,0 1,0 0,0 0,0-1,0 1,1 0,-1 0,0 0,0 0,0 0,0 0,0 1,0-1,0 0,0 0,0 1,0-1,0 0,0 1,0-1,0 1,0 0,1-1,-1 1,0-1,0 2,-4 1,0 1,1 0,0 0,-1 1,1-1,-4 7,4-3,0 1,0 0,0 0,1 0,1 0,0 0,0 1,0-1,1 1,1-1,0 1,1 12,-1-19,1 0,-1 0,1 0,0 0,-1 0,1 0,1 0,-1-1,0 1,1 0,0-1,-1 1,1-1,0 1,0-1,0 0,3 3,-2-4,0 0,0 0,-1 0,1 0,0 0,0 0,0-1,0 1,1-1,-1 0,0 0,0 0,0-1,0 1,0-1,0 1,0-1,0 0,0 0,4-3,5-1,-1 0,0-1,-1 0,1-1,-1 0,-1 0,1-2,-1 1,-1-1,0 0,0 0,0-1,-1 0,-1-1,0 0,7-17,-9 9,-8 15,-12 21,15-16,0 1,0 0,0-1,1 1,-1 0,0 0,1 0,-1-1,1 1,0 0,0 0,-1 0,1 2,1-3,-1-1,1 1,-1 0,0-1,1 1,-1-1,1 1,-1-1,1 1,0-1,-1 1,1-1,-1 1,1-1,0 0,-1 1,1-1,0 0,0 0,-1 1,1-1,0 0,-1 0,1 0,0 0,0 0,-1 0,1 0,0 0,0 0,-1-1,1 1,0 0,-1 0,1-1,0 1,-1 0,2-2,5 0,-1-1,0 0,0 0,0-1,0 1,10-10,-7 6,-30 85,18-68,1 0,1 0,-1 0,2 0,0 17,0-25,0-1,0 1,1-1,-1 0,0 1,1-1,-1 1,1-1,0 1,-1-1,1 0,0 0,0 1,0-1,0 0,0 0,0 0,0 0,1 1,0-1,0-1,-1 1,1-1,0 0,0 0,0 1,-1-1,1 0,0-1,0 1,0 0,-1 0,1-1,0 1,0-1,-1 0,1 1,-1-1,1 0,2-2,2 0,0-1,0 0,0-1,-1 1,0-1,0 0,0-1,0 1,-1-1,8-12,-1-3,15-45,0 4,-26 62,0 0,1 0,-1 0,0 0,1 0,-1 0,0 0,1 0,-1 0,0 0,1 0,-1 1,0-1,1 0,-1 0,0 0,0 0,1 0,-1 1,0-1,1 0,-1 0,0 0,0 1,0-1,1 0,-1 0,0 1,0-1,0 0,0 1,1-1,-1 0,0 1,0-1,0 0,0 1,0-1,0 0,0 1,0-1,0 0,0 0,0 1,0 0,14 33,3 8,-4-21,-4-8,-1 0,-1 1,0 0,0 0,4 17,-10-29,-1 1,1-1,-1 0,1 0,-1 1,0-1,0 0,0 0,0 1,0-1,-1 0,1 0,-1 0,0 1,1-1,-1 0,0 0,0 0,0 0,0 0,-1 0,1 0,-1-1,1 1,-1 0,1-1,-1 1,0-1,0 0,0 1,0-1,0 0,0 0,0 0,0-1,0 1,0 0,0-1,-1 1,1-1,0 0,-3 0,-4 1,0-1,0 0,0 0,0-1,0 0,0-1,1 0,-1 0,1-1,-1 0,1-1,0 0,0 0,0-1,1 1,-1-2,1 1,1-1,-13-12,2-5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6.31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0 518,'0'1,"0"0,0-1,0 1,0 0,1-1,-1 1,0 0,0-1,0 1,1-1,-1 1,0 0,1-1,-1 1,1-1,-1 1,0-1,1 1,-1-1,1 0,-1 1,1-1,-1 1,1-1,0 0,-1 1,1-1,-1 0,1 0,0 0,-1 0,1 1,0-1,-1 0,1 0,0 0,-1 0,1 0,0 0,-1-1,1 1,0 0,0 0,29-13,-18 2,0-1,-1 0,-1-1,0 0,0-1,-2 0,1 0,-2-1,0 0,-1-1,0 1,6-32,0-16,8-124,-17 151,-2 13,-3 25,-5 35,-3 46,3 0,4 0,7 84,2-126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6.83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17 123,'0'0,"-1"0,1 0,-1 0,0 0,1 0,-1 0,1 0,-1 0,0 0,1 0,-1 0,0 0,1 0,-1-1,1 1,-1 0,1 0,-1-1,1 1,-1 0,1-1,-1 1,1-1,-1 1,1-1,-1 1,1 0,0-1,-1 0,1 0,0 1,0-1,1 0,-1 0,0 1,1-1,-1 0,1 1,-1-1,1 1,0-1,-1 0,1 1,-1-1,1 1,0 0,-1-1,1 1,0 0,0-1,-1 1,1 0,0 0,0-1,0 1,1 0,52-13,105-10,-158 22,0 1,0 0,0 0,0 0,0 1,0-1,0 0,1 0,-1 1,0-1,0 0,0 1,0-1,0 1,0-1,0 1,0 0,-1-1,1 1,0 0,0 0,0 0,-1 0,1-1,0 1,-1 0,1 0,-1 0,1 0,-1 1,0-1,1 0,-1 0,0 0,0 0,0 0,0 1,-1 52,-1-34,2-15,0-1,0 0,1 1,-1-1,1 1,0-1,0 0,0 0,1 0,0 0,-1 0,1 0,1 0,-1 0,0-1,4 5,-4-7,-1 0,0 0,0 0,1-1,-1 1,0 0,1 0,-1-1,1 1,-1-1,1 1,-1-1,1 0,-1 1,1-1,0 0,-1 0,3-1,-1 1,0-1,0 0,0 0,-1 0,1 0,0-1,-1 1,1-1,-1 0,1 1,-1-1,4-4,0-1,-1 0,0 0,0 0,-1-1,0 0,0 0,-1 0,0 0,0 0,-1-1,0 1,-1-1,0 1,1-11,-2 15,0 1,1-1,-1 0,-1 1,1-1,0 0,-1 1,0-1,0 1,0-1,0 1,0-1,-1 1,0 0,1 0,-1-1,0 1,-1 0,1 1,0-1,-1 0,0 1,1-1,-1 1,0 0,0 0,-1 0,1 1,0-1,0 1,-1-1,1 1,-1 0,1 0,-8 0,10 1,1-1,-1 1,0 0,1 0,-1 0,0 0,0-1,1 1,-1 0,0 0,1 0,-1 1,0-1,0 0,1 0,-1 0,0 0,1 1,-1-1,0 0,1 1,-1-1,1 1,-1-1,0 0,1 1,-1-1,1 1,-1-1,1 1,0 0,-1-1,1 1,0-1,-1 1,1 0,0-1,-1 1,1 0,0 0,0-1,0 1,0 0,0 1,6 14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8.66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0 201,'3'-9,"4"17,4 16,-9 25,2 12,-3-58,-1 0,1-1,-1 1,1 0,0-1,0 1,0 0,1-1,-1 0,0 1,1-1,0 0,-1 0,1 1,0-1,3 2,-3-3,-1-1,0 1,1-1,-1 0,0 1,1-1,-1 0,0 0,1 0,-1 0,0 0,1 0,-1 0,1-1,-1 1,0 0,0-1,1 1,-1-1,0 1,0-1,1 0,-1 1,0-1,0 0,0 0,0 0,0 0,0 0,0 0,-1 0,1 0,1-2,26-43,-25 41,-3 5,19-30,-11 32,-2 18,-6-17,1 0,-1 0,1 1,0-1,1 0,-1 0,0 0,1 0,0 0,0 0,0 0,0-1,0 1,0-1,1 1,-1-1,1 0,-1 0,1 0,0 0,6 3,-7-5,1 1,-1-1,1 1,-1-1,0 0,1 0,-1 0,1 0,-1-1,0 1,1-1,-1 1,1-1,-1 0,0 0,0 0,0 0,1 0,-1 0,0-1,0 1,-1-1,1 1,0-1,0 0,-1 0,1 0,-1 0,0 0,1 0,-1 0,1-3,0 1,0 0,0 0,0 0,0-1,-1 1,0 0,0-1,0 1,0-1,-1 0,1 1,-1-1,-1 1,1-1,-1 0,1 1,-1-1,0 1,-1-1,1 1,-1 0,0 0,0 0,0-1,-1 2,1-1,-1 0,0 1,0-1,0 1,-7-6,18 13,1 0,-1-1,1 0,0 0,0-1,0-1,0 1,0-1,1-1,-1 0,0 0,0-1,0 0,0 0,1-1,-2-1,1 1,14-7,-14 1,-15 7,-20 9,19-3,0 1,0 0,1 0,0 0,0 1,0 0,1 0,0 0,-5 11,7-14,1 0,0 0,0 0,1 0,-1 0,1 1,0-1,0 0,0 1,0-1,1 0,0 1,0-1,0 1,0-1,1 1,0-1,0 0,0 1,2 4,-2-8,-1 0,1 0,-1 0,1 0,0 0,0 0,-1 0,1 0,0-1,0 1,0 0,0 0,0-1,0 1,0-1,0 1,0-1,0 1,0-1,1 0,-1 0,0 1,0-1,0 0,0 0,3 0,-1-1,0 0,0 0,0 0,0 0,0 0,0-1,0 0,0 1,4-5,2-2,0 0,-1 0,0-1,12-16,10-25,-30 49,0 1,0 0,0 0,0 0,0 0,0 0,0 0,0-1,1 1,-1 0,0 0,0 0,0 0,0 0,0 0,0 0,0 0,1 0,-1 0,0 0,0 0,0 0,0 0,0 0,1 0,-1 0,0 0,0 0,0 0,0 0,0 0,1 0,-1 0,0 0,0 0,0 0,0 0,0 0,0 0,1 0,-1 0,0 0,0 0,0 0,0 1,0-1,0 0,0 0,0 0,0 0,1 0,-1 0,0 0,0 1,0-1,0 0,3 14,-1 15,-2-18,2 46,-2-55,0 0,0-1,1 1,-1 0,0 0,1-1,-1 1,1 0,-1-1,1 1,0 0,0-1,0 1,0-1,0 1,0-1,0 0,0 1,1-1,-1 0,0 0,1 0,-1 0,1 0,1 1,-1-2,0 0,0-1,0 1,0 0,0-1,-1 1,1-1,0 1,0-1,-1 0,1 0,0 1,-1-1,1-1,-1 1,1 0,-1 0,0 0,1-1,-1 1,0-1,0 1,0-1,0 0,0 1,0-1,0 0,-1 1,1-1,-1 0,1-2,2-3,-1-1,0 1,-1-1,0 1,0-1,0-9,-15-73,13 90,1 0,0-1,0 1,0 0,0-1,0 1,0-1,0 1,0 0,0-1,0 1,0 0,1-1,-1 1,0 0,0-1,0 1,0 0,0 0,1-1,-1 1,0 0,0-1,1 1,-1 0,0 0,0 0,1-1,-1 1,0 0,1 0,-1 0,0-1,0 1,1 0,-1 0,1 0,-1 0,0 0,1 0,-1 0,0 0,1 0,19 9,14 21,-27-21,-1 0,0-1,0 2,-1-1,5 13,-9-19,1 0,-1 0,0 0,-1 0,1 0,0 1,-1-1,1 0,-1 0,0 0,0 1,-1-1,1 0,-1 0,1 1,-1-1,0 0,0 0,0 0,-1 0,-2 4,4-7,-1 1,1 0,-1-1,1 1,-1-1,0 1,1-1,-1 1,0-1,0 1,1-1,-1 0,0 1,0-1,0 0,0 0,1 0,-1 0,0 0,-2 0,3 0,0 0,-1 0,1 0,0 0,-1 0,1-1,0 1,-1 0,1 0,0-1,-1 1,1 0,0 0,0-1,-1 1,1 0,0-1,0 1,0 0,-1-1,1 1,0 0,0-1,0 1,0-1,0 1,0 0,0-1,0 1,0 0,0-1,0 1,0-1,0 1,0 0,0-1,0 1,0-1,0 1,1 0,-1-1,0 1,0 0,0-1,1 1,2-5,-1 0,1 0,1 1,-1 0,1 0,0 0,0 0,0 0,0 1,0-1,8-3,60-30,-58 30,21-9,-20 11,0-1,-1-1,0 0,-1-1,0 0,0-1,-1 0,19-18,-31 27,0 0,0-1,0 1,0 0,1 0,-1 0,0 0,0 0,0 0,0 0,0 0,1 0,-1-1,0 1,0 0,0 0,0 0,0 0,0 0,0-1,0 1,0 0,1 0,-1 0,0 0,0-1,0 1,0 0,0 0,0 0,0-1,0 1,0 0,0 0,0 0,0 0,0-1,-1 1,1 0,0 0,0 0,0 0,0-1,0 1,0 0,0 0,0 0,0 0,-1 0,1-1,0 1,0 0,0 0,0 0,0 0,-1 0,1 0,0 0,0 0,-17 3,-18 15,25-10,1 0,0 1,1 0,0 1,1 0,0 0,-7 12,11-17,0 1,0-1,1 1,0 0,0-1,0 1,0 0,1 0,0 1,1-1,-1 0,1 0,0 0,1 0,-1 1,2 5,-1-11,-1 1,0-1,1 1,-1-1,0 0,1 1,0-1,-1 0,1 0,0 1,0-1,0 0,-1 0,1 0,0 0,0 0,1 0,-1 0,0 0,0-1,0 1,1 0,-1-1,0 1,1-1,-1 1,0-1,1 0,-1 1,1-1,-1 0,0 0,1 0,-1 0,1 0,-1 0,1-1,-1 1,0 0,1-1,-1 1,0-1,2 0,2-2,0 0,0 0,0 0,-1-1,1 1,-1-1,0 0,0 0,5-9,1-3,-1 0,-1 0,-1-1,0 0,-1-1,-1 1,-1-1,4-26,-4-2,-1 0,-3-51,-2 186,3 131,0-200,-1-7,1 0,0 0,1 0,1-1,0 1,0-1,9 19,0-18,0-11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8.6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49,'-1'0,"1"0,0 0,-1 1,1-1,-1 0,1 0,0 0,-1 0,1 0,0 0,-1 0,1 0,0-1,-1 1,1 0,-1 0,1 0,0 0,-1 0,1-1,0 1,0 0,-1 0,1 0,0-1,-1 1,1 0,0-1,0 1,0 0,-1 0,1-1,0 1,0-1,7-10,19-9,-14 17,-1 1,0-1,1 2,-1 0,1 0,-1 1,1 0,-1 1,1 1,-1-1,12 5,-19-6,-1 1,1 0,0 0,-1 1,1-1,-1 1,1-1,-1 1,0 0,0 1,0-1,0 0,0 1,-1 0,1-1,-1 1,1 0,-1 0,0 1,0-1,-1 0,1 1,0-1,-1 1,0-1,0 1,0 0,-1-1,1 1,-1 0,0 0,0-1,0 1,0 0,-1 0,-1 6,0-5,0 0,0 0,-1 0,1 0,-1 0,0 0,-1-1,1 1,-1-1,0 0,-5 4,8-7,0 0,0 0,0 0,-1 0,1 0,0 0,0 0,-1-1,1 1,0 0,-1-1,1 1,0-1,-1 0,1 1,-1-1,1 0,-1 0,1 0,-1 0,1 0,-1 0,1 0,-1-1,1 1,0 0,-1-1,1 1,-1-1,1 0,0 1,0-1,-1 0,1 0,0 0,0 0,0 0,0 0,0 0,0 0,0 0,0 0,0-1,1 1,-1 0,0-1,0-1,0 0,1 0,-1-1,0 1,1 0,0-1,0 1,0-1,0 1,0 0,1-1,0 1,-1-1,1 1,0 0,1 0,-1 0,1 0,-1 0,1 0,0 0,0 0,0 0,0 1,1-1,-1 1,6-4,0-2,0 1,0 1,1-1,0 2,0-1,0 1,16-6,-22 10,0 0,0 0,0 0,0 0,0 1,0-1,0 1,0 0,0 0,0 0,0 0,1 1,-1-1,0 1,0 0,0 0,-1 0,1 0,0 0,0 0,0 1,4 3,-4-1,1 0,-1 0,0 0,-1 0,1 0,-1 1,0-1,0 1,0 0,0-1,-1 1,0 0,1 6,-1-3,1 0,0 0,0-1,1 1,0-1,0 0,1 0,0 0,0 0,9 10,-11-15,0 0,0 0,0 0,1 0,-1 0,1 0,-1-1,1 0,0 1,0-1,-1 0,1 0,0 0,0-1,0 1,0-1,0 1,0-1,0 0,0 0,0-1,0 1,0-1,0 1,0-1,0 0,0 0,-1 0,1 0,0-1,3-1,-2 1,-1 0,1 0,-1 0,0-1,0 1,0-1,0 0,0 0,0 0,-1 0,1 0,-1 0,0-1,0 1,0-1,0 1,-1-1,0 0,1 0,-1 0,-1 0,1 0,0 0,-1 0,0 0,0 0,0 0,-1 0,1 0,-1 0,0 0,0 0,0 0,-3-5,1 4,1 0,-1-1,-1 1,1 0,-1 1,1-1,-1 1,-1-1,1 1,0 0,-1 1,0-1,0 1,0 0,-1 0,1 1,0-1,-1 1,0 0,0 1,1-1,-12 0,-13 3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9.18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89 43,'0'-1,"0"-1,0 0,0 0,0 1,0-1,-1 0,1 1,-1-1,1 0,-1 1,0-1,1 0,-1 1,0-1,0 1,0 0,0-1,-1 1,1 0,0-1,0 1,-1 0,1 0,-1 0,1 0,-1 1,1-1,-1 0,0 1,1-1,-1 1,0-1,1 1,-1 0,0-1,0 1,1 0,-1 0,0 0,1 1,-1-1,0 0,0 1,1-1,-1 1,-3 1,4-2,-1 1,0 0,1 0,-1-1,0 1,1 0,-1 0,1 1,-1-1,1 0,0 0,0 1,-1-1,1 1,0-1,0 1,0-1,1 1,-1 0,0-1,0 1,1 0,-1 0,1-1,0 1,0 0,-1 0,1 0,0 0,0-1,1 1,-1 0,0 0,1 0,-1-1,1 1,-1 0,1 0,0-1,0 1,0-1,0 1,0-1,0 1,0-1,0 1,3 1,2 3,0-1,0 0,1 0,-1-1,10 5,-11-7,-1 0,0 0,0 0,0 0,0 1,0 0,0 0,-1 0,1 0,-1 0,0 1,0 0,0-1,-1 1,1 0,-1 0,4 9,-6-12,0 0,0 0,0 0,1 1,-1-1,-1 0,1 0,0 0,0 0,0 1,-1-1,1 0,0 0,-1 0,1 0,-1 0,1 0,-1 0,0 0,1 0,-1 0,0 0,0 0,0 0,0-1,1 1,-1 0,0-1,0 1,0-1,-1 1,1-1,0 1,0-1,0 0,0 1,0-1,0 0,-1 0,1 0,0 0,0 0,0 0,-2 0,-1-1,1 1,-1-1,0 1,1-1,-1 0,1 0,-1-1,1 1,-1-1,1 0,0 0,-6-4,-8-14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29.51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243 6,'0'-4,"0"3,-4 1,-2 10,-8 7,-7 9,-3 5,-6 6,-8 5,0-1,1-2,7-8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30.23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171 4,'-5'1,"0"0,1 0,-1 0,0 1,1 0,-1 0,1 0,-1 0,1 1,0-1,0 1,0 0,-6 6,-41 48,44-47,1 0,0 1,1-1,0 1,0 1,1-1,1 1,0-1,0 1,1 0,1 0,0 0,1 0,0 0,2 15,-1-21,0-1,0 0,0 1,0-1,1 0,0 0,0 0,1 0,-1 0,1 0,0-1,0 1,1-1,-1 0,1 0,0 0,0 0,0-1,1 0,-1 1,1-2,0 1,0 0,0-1,0 0,0 0,0-1,1 0,-1 1,1-2,-1 1,0-1,1 1,-1-2,7 1,-4-1,0 0,0 0,0-1,0 0,0-1,0 1,-1-2,1 1,-1-1,0 0,0 0,0-1,0 0,-1 0,0-1,0 1,0-1,-1-1,0 1,0-1,-1 0,0 0,0 0,0-1,-1 1,0-1,-1 0,1 0,-2 0,1 0,-1 0,0-10,0 9,0 1,-1-1,0 1,0-1,-1 1,0-1,-1 1,0-1,0 1,-1 0,0 0,0 0,-1 0,0 1,-1-1,1 1,-1 0,-1 0,1 1,-1 0,0 0,-1 0,1 0,-1 1,0 0,-1 1,1 0,-1 0,0 0,-15-4,19 7,0 0,0 0,-1 0,1 1,0-1,-1 1,1 0,0 1,0-1,-1 1,1 0,0 0,0 0,0 0,0 1,0-1,0 1,0 0,0 0,1 1,-5 2,-7 13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30.74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72 13,'-4'4,"-6"2,-6 0,1-6,1-7,9-3,9 1,4 6,1 8,-6 8,-8 1,-2-6,-1-9,1-8,2-3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4.9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11,'0'-4,"0"-2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6.8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394 35,'-4'-3,"0"0,-1 0,1 0,-1 1,0-1,0 1,0 0,0 1,0-1,-7 0,-53-6,52 7,0 1,-1 1,1 0,0 1,-1 0,1 1,0 1,1 0,-1 1,1 0,-1 1,2 0,-16 10,21-11,0-1,0 1,1 0,0 1,0-1,0 1,0 0,1 0,0 1,0-1,1 1,0 0,0 0,0 0,1 0,0 0,0 1,1-1,0 1,1-1,-1 1,1-1,1 1,2 14,-1-12,2 0,-1 0,1 0,0 0,1-1,0 0,1 0,0 0,0-1,1 1,0-2,1 1,-1-1,1 0,1 0,-1-1,16 8,-13-8,-1 0,2-1,-1 0,1-1,-1 0,1-1,0 0,0-1,1-1,-1 1,0-2,1 0,-1 0,22-5,-1-4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7.4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210 18,'-1'-1,"1"0,0 0,-1 0,1 0,-1 0,1 1,-1-1,1 0,-1 0,0 0,1 1,-1-1,0 0,0 0,1 1,-1-1,0 1,0-1,0 1,0-1,0 1,0 0,0-1,0 1,0 0,0 0,0-1,0 1,0 0,0 0,0 0,0 0,0 1,0-1,0 0,0 0,-1 1,-41 7,43-8,-9 3,0 0,0 0,1 1,0 1,-1-1,1 1,1 0,-1 1,1 0,0 0,-10 12,14-15,0 1,0 0,1 0,-1 0,1 0,0 0,0 0,0 1,1-1,-1 1,1-1,0 1,0 0,1-1,-1 1,1 0,0-1,1 1,-1 0,1 0,0-1,0 1,0-1,4 8,-4-9,0 0,0 0,1 0,-1-1,1 1,0-1,0 1,0-1,0 1,0-1,0 0,1 0,-1 0,1-1,0 1,-1 0,1-1,0 0,0 0,0 0,0 0,0 0,0 0,0-1,0 1,0-1,0 0,0 0,0 0,0-1,0 1,1-1,-1 1,0-1,0 0,-1 0,6-2,0-1,-1 0,1 0,-1-1,0 0,0 0,0-1,0 0,-1 0,0 0,0-1,-1 1,6-11,26-75,-37 102,0 0,0 1,1-1,3 18,-3-21,0 0,1-1,-1 1,1-1,1 1,-1-1,1 0,0 0,5 6,-1-5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7.9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0,'1'42,"2"-1,13 75,-8-195,-7 70,0-1,1 1,0-1,1 1,0 0,0 0,8-14,-10 21,0 1,-1-1,1 1,0-1,0 1,0-1,0 1,0 0,0 0,1-1,-1 1,0 0,1 0,-1 0,1 0,-1 1,1-1,-1 0,1 1,-1-1,1 1,0-1,-1 1,1 0,0-1,-1 1,1 0,0 0,-1 0,1 1,0-1,-1 0,1 1,0-1,-1 1,1-1,-1 1,1 0,-1-1,1 1,-1 0,1 0,-1 0,0 0,0 1,1-1,-1 0,0 0,0 1,1 2,4 3,-1 1,-1 0,1 0,-1 0,-1 1,1-1,-2 1,1 0,2 14,10 32,-6-36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8.2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6,'0'-5,"0"4,0 10,0 17,4 21,1 15,1 2,2-2,1-6,-1-14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8.6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28,'0'-5,"0"-5,0 4,5 2,5 2,10 10,10 8,4 1,2 11,-7 9,-7 7,-21 5,-24-2,-16-13,-6-13,1-13,7-18,10-6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9.2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1,'11'49,"-9"-41,1 0,-1 1,-1-1,2 14,-5 27,-14 86,20-178,-4 28,1 1,1 0,0 0,0 0,2 0,-1 0,2 1,0-1,1 1,9-16,-14 27,0 1,0-1,0 0,0 1,0-1,1 1,-1 0,0-1,1 1,-1 0,1 0,0 0,-1 0,1 0,0 0,0 0,0 1,-1-1,1 1,0-1,0 1,0 0,3 0,-3 0,0 1,0 0,0 0,0 0,0 0,-1 0,1 1,0-1,-1 0,1 1,-1-1,1 1,-1 0,0 0,1-1,-1 1,1 3,4 6,-1 1,-1 0,0 0,-1 0,4 24,-6-23,7 39,-8-51,1 0,-1 0,0 0,0 0,1 0,-1 0,1 0,-1 0,1 0,-1-1,1 1,-1 0,1 0,0 0,-1-1,1 1,0-1,0 1,-1 0,1-1,0 1,0-1,0 0,0 1,0-1,0 0,0 1,0-1,0 0,0 0,0 0,0 0,0 0,0 0,0 0,0 0,0 0,0 0,-1-1,1 1,0 0,1-1,11-6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9.0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 84,'1'1,"-1"0,0 0,1 1,0-1,-1 0,1 0,0 0,-1 0,1 0,0 0,0 0,0 0,0-1,0 1,0 0,0 0,0-1,0 1,0-1,0 1,0-1,1 1,-1-1,0 0,0 1,1-1,-1 0,0 0,0 0,2 0,40-1,-38-1,1 0,-1 0,0-1,0 0,0 1,0-2,-1 1,9-8,-11 10,-1-1,1 1,-1 0,1-1,-1 1,0-1,0 1,0-1,1 1,-2-1,1 0,0 0,0 1,-1-1,1 0,-1 0,1 0,-1 0,0 0,1 0,-1 0,0 0,-1 0,1 0,0 0,0 1,-1-1,1 0,-2-3,1 4,0 0,-1-1,1 1,0 0,-1 0,1 0,-1-1,1 2,-1-1,1 0,-1 0,0 0,1 1,-1-1,0 1,0-1,0 1,1 0,-1 0,0 0,0 0,0 0,0 0,1 0,-1 0,0 1,0-1,1 1,-1-1,0 1,1 0,-1 0,-2 1,-2 1,0 0,1 1,-1-1,1 1,0 0,0 0,0 1,-6 6,7-5,0 0,0 0,1 0,0 0,0 0,0 1,1-1,0 1,0 0,0 0,1-1,0 1,1 0,-1 0,1 0,1 0,-1 0,1 0,0 0,1 0,0 0,0-1,0 1,1-1,0 1,0-1,1 0,0 0,0 0,0-1,0 1,1-1,0 0,0-1,1 1,-1-1,1 0,0 0,0-1,0 0,1 0,-1 0,1-1,-1 1,1-2,0 1,0-1,0 0,0-1,0 1,0-1,13-2,-14 1,0 0,0-1,0 0,0 0,-1 0,1-1,-1 1,7-6,10-7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9.4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10,0 10,0 9,0 1,0 4,0-3,0-3,0-16,0-13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49.8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11,'-5'-5,"-1"-1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0.1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1,'9'59,"1"-9,-4 146,-5-219,0 0,1 0,10-39,-10 51,1 0,0 1,1 0,0 0,1 0,0 0,1 1,0 0,13-16,-18 23,0 1,0 0,0 0,0 0,1 0,-1 1,0-1,0 0,1 0,-1 1,0-1,1 1,-1-1,1 1,-1-1,1 1,-1 0,1 0,-1 0,1 0,-1 0,1 0,-1 0,1 1,-1-1,1 0,-1 1,0-1,1 1,-1 0,0-1,1 1,-1 0,0 0,0 0,1 0,-1 0,0 0,0 0,0 0,0 0,-1 0,1 1,0-1,0 0,0 3,5 6,-1 0,0 0,-1 0,6 21,-4-3,0 1,-2 0,1 49,-5-65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0.5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6,'0'-4,"0"3,0 5,0 16,4 22,2 15,0 17,2 8,2-1,-3-10,-1-26,-3-20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1.2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94,'45'7,"-39"-5,0 0,1-1,-1 0,1 0,0 0,8-1,-8-1,0-1,0 1,-1-1,1 0,-1-1,1 1,-1-1,0-1,0 1,6-6,-9 7,0 0,0 0,0-1,-1 1,1-1,-1 0,0 1,1-1,-1 0,-1-1,1 1,0 0,-1 0,0-1,0 1,0-1,0 1,0-1,-1 1,1-8,-1 11,0 0,0-1,0 1,0 0,0 0,0-1,0 1,0 0,0 0,0 0,0-1,0 1,0 0,0 0,0-1,0 1,-1 0,1 0,0 0,0-1,0 1,0 0,0 0,-1 0,1 0,0-1,0 1,0 0,-1 0,1 0,0 0,0 0,0 0,-1 0,1 0,0-1,0 1,0 0,-1 0,1 0,0 0,-11 7,-7 13,12-8,1-1,1 1,0 0,0 0,1 1,1-1,0 1,0-1,1 16,1-23,0 0,1 0,-1 1,1-1,0 0,0-1,1 1,-1 0,1 0,0 0,5 6,-6-9,1 0,0 0,0 0,0 0,0 0,0-1,0 1,0-1,1 0,-1 0,1 1,-1-1,1-1,-1 1,1 0,-1-1,1 1,-1-1,1 0,0 0,-1 0,1 0,4-1,-1 0,0-1,0 0,0 0,0-1,0 0,-1 0,1 0,-1-1,0 0,0 0,0 0,0 0,-1-1,0 0,7-10,-6 10,-1-1,0 0,-1 0,1-1,-1 1,0-1,-1 0,1 1,-2-1,1 0,-1 0,0 0,1-14,-3 21,1 1,0-1,0 0,-1 1,1-1,0 0,0 0,-1 1,1-1,0 0,-1 0,1 1,0-1,-1 0,1 0,-1 0,1 0,0 0,-1 0,1 0,-1 1,1-1,0 0,-1 0,1 0,0-1,-1 1,1 0,-1 0,1 0,0 0,-1 0,1 0,-1 0,1-1,0 1,-1 0,1 0,0-1,-1 1,1 0,0 0,0-1,-1 1,1 0,0-1,0 1,0 0,-1-1,1 1,0 0,0-1,0 1,0-1,0 1,0 0,0-1,0 1,0-1,0 1,0 0,0-1,0 1,0-1,0 1,-2 2,1 0,-1 1,0-1,1 1,0-1,0 1,0-1,0 1,-1 5,2-7,-1 1,1-1,0 1,0 0,0-1,0 1,0-1,0 1,0 0,0-1,1 1,-1-1,1 1,-1-1,1 1,0-1,-1 1,1-1,0 1,0-1,0 0,0 0,0 1,0-1,1 0,-1 0,0 0,0 0,1 0,-1-1,1 1,-1 0,1 0,-1-1,1 1,-1-1,1 0,-1 1,1-1,0 0,-1 0,1 0,0 0,-1 0,1-1,-1 1,3-1,9-2,-1-1,1 0,-1-1,20-11,-16 8,-3 6,-13 13,-22 26,9-15,10-15,0 1,0-1,0 1,1 0,0 0,1 0,0 1,0-1,1 0,-1 0,3 16,-1-20,0-1,0 1,1 0,-1-1,1 1,-1-1,1 0,0 1,0-1,1 0,-1 0,1 0,-1-1,1 1,0-1,0 1,0-1,1 0,-1 0,0 0,1-1,-1 1,1-1,-1 0,1 0,0 0,6 1,-3-1,0 0,1-1,-1 0,0 0,1 0,-1-1,0 0,0 0,1-1,-1 0,0 0,0-1,-1 1,9-6,16-12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1.7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12,'0'-4,"-5"-2,-1 5,1 11,0 8,2 14,1 6,1 18,1 4,0 13,0 3,0 5,0 3,1-9,-1-8,0-25,0-19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2.11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84,'0'-3,"0"0,0-1,0 1,0 0,1-1,-1 1,1 0,0 0,0 0,0 0,0 0,1 0,-1 0,1 0,0 0,0 0,0 1,0-1,0 1,0-1,1 1,-1 0,1 0,0 0,0 0,-1 1,1-1,0 1,0 0,0-1,1 2,-1-1,0 0,0 0,1 1,-1 0,0 0,4 0,2 0,1 0,-1 1,0 1,0-1,0 1,0 1,0 0,0 0,-1 1,1 0,-1 0,0 1,0 0,-1 1,14 11,-17-13,-1-1,1 1,-1-1,0 1,0 0,0 0,0 0,-1 1,0-1,1 1,-2-1,1 1,0 0,-1 0,0 0,0-1,-1 1,1 0,-1 0,0 0,0 0,-1 0,0 0,0 0,0 0,0 0,-1 0,1-1,-1 1,0-1,-4 6,2-4,-1-1,1 0,-1-1,0 1,0-1,0 0,0 0,-1-1,0 0,0 0,0 0,0 0,-11 2,14-4,0 0,0 0,-1 0,1 0,0-1,0 0,0 1,0-1,-1 0,1-1,0 1,0-1,0 1,0-1,0 0,0 0,0 0,0 0,0-1,0 1,0-1,1 0,-1 0,1 0,-1 0,1 0,0-1,0 1,0 0,-2-4,-4-12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2.5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27,'11'1,"0"1,0 0,0 1,0 0,-1 1,1 0,-1 1,0 0,0 0,-1 1,0 0,10 9,-15-12,0 1,0 0,0 0,0 0,-1 0,0 0,0 1,0 0,0 0,-1-1,4 11,-6-12,1 0,-1 0,0 0,1 0,-1 0,-1 0,1 0,0 0,-1 0,0 0,1 0,-1 0,0 0,-1 0,1 0,0-1,-1 1,0 0,1-1,-1 1,0-1,-3 2,5-3,-1 1,1-2,-1 1,0 0,1 0,-1 0,0 0,0 0,0-1,0 1,0 0,0-1,0 1,0 0,0-1,0 1,0-1,0 0,0 1,0-1,0 0,0 0,-1 0,1 0,0 0,0 0,0 0,0 0,0 0,-1 0,1-1,0 1,0 0,0-1,0 1,0-1,0 1,0-1,0 0,0 1,0-1,0 0,0 0,-1-1,1-1,-1 1,1-1,0 0,0 1,0-1,0 0,1 0,-1 1,1-1,-1 0,1 0,0 0,0 0,0 0,1 0,-1 0,1 1,0-5,5-6,0 0,1 0,0 1,1 0,0 0,1 1,0 0,1 1,16-15,12-6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3.0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44 66,'0'13,"0"-10,-1 0,1 0,0 0,0 0,1 0,-1 0,1 0,-1 0,3 4,-2-6,0 0,0 1,0-1,0 0,1 0,-1 0,1 0,-1 0,0 0,1 0,-1 0,1-1,0 1,-1-1,1 1,0-1,-1 1,1-1,0 0,3 0,-1 0,0 0,1-1,-1 0,0 0,1 0,-1 0,0 0,0-1,0 0,0 0,-1 0,1 0,0-1,-1 1,1-1,-1 0,0 0,3-4,-4 5,1 0,-1-1,0 1,0-1,-1 1,1-1,0 0,-1 0,1 0,-1 0,0 0,0 0,0 0,-1 0,1 0,-1 0,0-1,0 1,0 0,0 0,0 0,0-1,-1 1,0 0,-1-3,1 5,0 0,0-1,-1 1,1 0,-1 0,1 1,-1-1,1 0,-1 0,1 1,-1-1,0 1,1 0,-1-1,0 1,0 0,1 0,-1 0,0 0,1 0,-1 0,0 1,1-1,-1 0,0 1,1-1,-1 1,0 0,1 0,-1-1,-1 3,-52 26,49-24,1 0,-1 0,1 0,0 1,0 0,0 0,1 0,0 0,0 1,1-1,0 1,0 0,0 0,1 0,0 1,0-1,0 13,1-16,1 0,0 0,0 1,0-1,1 0,0 0,0 0,0 0,0 0,0-1,1 1,0 0,-1 0,2-1,-1 1,0-1,1 0,-1 0,1 0,0 0,0 0,0 0,0-1,1 0,-1 1,1-1,-1 0,1-1,0 1,0-1,-1 1,1-1,8 1,-1 0,0-1,0 0,1 0,-1-1,0-1,0 0,1 0,-1-1,0 0,0-1,0-1,-1 1,1-2,15-8,-5-2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09.6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 6,'0'4,"-4"2,-2-5,-4-2,0-6,2-1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3.3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0,'0'5,"0"14,0 21,0 16,0 4,0 9,0-4,0 5,0-1,0-8,0-22,0-19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4.2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0 320,'18'0,"122"-6,-126 5,0-1,-1-1,0 0,0-1,0 0,0-1,0 0,17-12,-12 1,-18 16,0 0,0 0,1 0,-1-1,0 1,0 0,0 0,0-1,0 1,0 0,0 0,0-1,0 1,1 0,-1-1,0 1,0 0,0 0,0-1,-1 1,1 0,0 0,0-1,0 1,0 0,0 0,0-1,0 1,0 0,-1 0,1-1,0 1,0 0,0 0,0 0,-1-1,-1 1,0-1,1 1,-1 0,0 0,0 0,0 0,0 0,0 0,0 0,1 0,-1 1,0-1,0 1,0 0,1-1,-1 1,-2 1,-4 3,0 0,0 0,0 0,1 1,0 1,0-1,0 1,1 0,-9 13,13-18,0 1,1-1,-1 1,1-1,-1 1,1 0,0 0,0-1,0 1,0 0,1 0,-1 0,1 0,0 0,0 0,0 0,0 0,0 0,1 0,-1 0,1 0,0 0,0 0,0-1,0 1,0 0,1-1,-1 1,1-1,0 1,0-1,0 0,0 1,3 2,3 0,0 0,0 0,1-1,0 0,-1 0,1-1,1 0,-1-1,0 0,1 0,-1-1,1 0,-1-1,1 0,18-3,-13 2,1-2,-1 0,0-1,0 0,0-1,-1-1,1-1,-1 0,15-10,-21 11,0 0,-1 0,0-1,0 0,11-15,-17 21,1 0,-1-1,0 1,0-1,-1 1,1 0,0-1,0 0,-1 1,1-1,-1 1,1-1,-1 0,0 1,0-1,1 0,-1 1,0-1,-1 0,1 1,0-1,0 0,-1 1,1-1,-1 1,1-1,-1 0,0 1,0-1,1 1,-1 0,0-1,0 1,-1 0,1-1,0 1,0 0,-1 0,1 0,0 0,-1 0,-1 0,0-1,-1 1,0 0,1 0,-1 0,0 0,0 1,1-1,-1 1,0 0,0 0,0 0,0 1,1-1,-1 1,0 0,0 0,1 1,-1-1,1 1,-1-1,1 1,0 0,-1 1,1-1,0 0,-4 6,0-2,0 1,0 0,1 0,0 1,1-1,-1 1,1 1,1-1,-7 16,10-17,-1 1,1 0,0-1,1 1,-1-1,1 1,1 0,0-1,0 1,4 13,-5-19,1 0,-1 0,1 0,0-1,-1 1,1 0,0 0,0 0,1-1,-1 1,0-1,0 1,1-1,-1 1,1-1,-1 0,1 1,0-1,0 0,-1 0,1 0,0-1,0 1,0 0,0-1,0 1,0-1,0 0,0 1,0-1,0 0,0 0,0-1,0 1,0 0,0-1,0 1,0-1,0 1,-1-1,1 0,0 0,0 0,0 0,1-2,2 0,0 0,-1-1,1 0,-1 0,0 0,0 0,-1-1,1 1,-1-1,0 0,0 0,0-1,-1 1,0 0,0-1,0 1,0-8,3-13,-1-1,1-37,-4 44,-1-274,2 464,-4-91,3 1,21 131,-21-202,0-6,-1-1,0 1,1-1,-1 1,1-1,0 0,0 1,0-1,0 0,0 1,0-1,1 0,2 3,2-4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4.86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237 107,'0'-7,"0"-1,0 0,-1 0,0 0,0 0,-1 1,0-1,-4-8,5 14,0 0,0 0,-1 0,1 0,-1 1,1-1,-1 0,0 1,0-1,0 1,0 0,0-1,0 1,0 0,0 0,0 0,-1 1,1-1,0 0,-1 1,1 0,0-1,-1 1,1 0,0 0,-1 1,1-1,-1 0,1 1,0-1,-4 2,-3 2,-1-1,1 2,0-1,0 1,0 1,1 0,0 0,0 0,0 1,1 0,0 1,-10 13,12-15,0 1,1 1,0-1,0 1,0-1,1 1,-3 10,6-14,-1-1,0 1,1 0,-1 0,1 0,0 0,0-1,1 1,-1 0,1 0,0 0,0-1,0 1,0 0,4 6,-4-8,0 0,1 0,-1 1,0-1,1 0,0 0,-1-1,1 1,0 0,0-1,0 1,0-1,0 1,0-1,0 0,1 0,-1 0,0 0,1 0,-1-1,1 1,-1-1,1 1,-1-1,1 0,-1 0,1 0,-1 0,1-1,-1 1,1-1,-1 1,1-1,-1 0,0 0,0 0,1 0,-1 0,3-3,3-2,1 0,-1 0,-1-1,1 0,-1 0,0-1,-1 0,7-11,8-20,-18 30,2 0,-1 0,1 0,1 1,11-15,-11 24,-3 11,-1 17,-2-27,1 11,1 0,0 0,1 0,8 22,-10-31,1 0,0 0,0-1,0 1,0-1,1 1,-1-1,6 6,-7-8,1 0,-1 0,1 0,-1 0,1-1,-1 1,1 0,-1-1,1 1,0-1,-1 1,1-1,0 0,0 1,-1-1,1 0,0 0,0 0,-1-1,1 1,2-1,13-6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5.4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217 23,'-1'-1,"1"0,-1-1,0 1,1 0,-1 0,0 0,1 0,-1 0,0 0,0 1,0-1,0 0,0 0,0 1,0-1,0 0,0 1,0-1,-1 1,1-1,0 1,0 0,0 0,-1-1,1 1,-2 0,-35-4,27 5,0 0,1 0,-1 1,1 0,0 1,-17 6,23-8,1 0,-1 1,1-1,0 1,-1 0,1 0,0 0,0 0,0 1,0-1,1 1,-1 0,1-1,-1 1,1 0,0 1,0-1,0 0,1 1,-1-1,-1 7,3-8,0 0,0 0,0-1,1 1,-1 0,1-1,-1 1,1 0,-1-1,1 1,0 0,0-1,0 1,0-1,0 1,0-1,0 0,0 0,1 1,-1-1,0 0,1 0,2 1,43 21,-34-18,-13-5,22 9,0 2,-1 0,21 15,-37-22,1 0,-1 1,0 0,0 0,-1 0,1 0,3 7,-7-10,1 1,-1 0,0 0,0-1,0 1,0 0,0 0,-1 0,1 0,-1 0,0 0,0 0,0 0,0 0,0 0,-2 5,1-5,0 0,0-1,-1 1,1 0,-1-1,0 0,1 1,-1-1,0 0,-1 0,1 0,0 0,-1 0,1-1,-1 1,1-1,-1 1,1-1,-1 0,0 0,0 0,0 0,0-1,0 1,0-1,0 0,0 0,0 0,1 0,-1 0,-6-2,2 2,0-1,-1-1,1 1,0-1,0-1,0 1,0-1,0 0,1-1,-1 1,-10-10,-1-9,6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6.0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206 32,'0'-1,"0"0,0-1,0 1,0 0,0 0,0 0,0-1,-1 1,1 0,0 0,-1 0,1 0,-1 0,1 0,-1-1,0 1,1 0,-1 1,0-1,0 0,0 0,0 0,0 0,0 1,0-1,0 0,-1 0,-1 0,1 1,-1-1,0 1,1 0,-1-1,0 1,0 0,0 1,1-1,-1 0,-4 2,-2 0,0 1,1 0,-1 1,1 0,0 0,-14 10,14-6,0 0,0 1,1-1,0 2,1-1,0 1,-7 15,10-21,1 1,0-1,0 1,0 0,1 0,0 0,-1 0,2 0,-1 0,1 0,0 0,0 0,0 0,0 0,1 0,0 0,0 0,1 0,1 5,-2-9,0 1,0-1,0 0,0 0,0 0,1 0,-1 0,0 0,0 0,1-1,-1 1,0 0,1-1,-1 1,1-1,-1 0,1 1,-1-1,1 0,-1 0,1 0,-1 0,1 0,-1 0,1 0,-1 0,1-1,-1 1,1-1,-1 1,1-1,-1 1,0-1,1 0,-1 0,0 0,2-1,5-3,0-1,-1 1,0-1,0-1,6-7,0-3,-1 0,0-1,14-34,1 2,-23 48,0 10,3 24,-2-6,-1-16,0-1,0 1,1-1,0 0,1 0,11 14,-15-20,-1-1,1 0,0 0,0 0,0 0,0-1,0 1,0 0,0-1,1 0,-1 1,0-1,1 0,-1 0,1 0,-1-1,1 1,0 0,-1-1,1 0,0 0,-1 0,1 0,0 0,-1 0,1-1,0 1,-1-1,1 0,-1 0,4-1,14-13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6.4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155 5,'0'-4,"0"7,-4 20,-2 32,-4 38,-9 32,-1 4,-2-7,3-3,5-17,0-21,3-21,3-25,3-31,3-16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7.4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22,'1'-1,"-1"0,0 0,1 0,-1 1,1-1,-1 0,1 0,-1 1,1-1,-1 0,1 1,0-1,-1 1,1-1,0 1,0-1,0 1,-1-1,1 1,0 0,0-1,0 1,0 0,-1 0,2-1,27-4,-28 5,10-1,0 0,1 2,-1-1,0 1,0 1,0 0,0 0,0 1,-1 1,1 0,-1 0,0 1,0 0,16 12,-21-14,-1 0,0 0,0 0,-1 1,1 0,0-1,-1 1,0 0,0 1,0-1,-1 0,0 1,1 0,-2-1,1 1,0 0,-1 0,0 0,0 0,0 0,-1 0,0 1,0-1,0 0,-1 0,1 0,-1 0,0 0,-1 0,1 0,-1 0,0-1,-5 10,3-9,1 0,-1 0,0 0,0 0,0-1,-1 1,0-1,0-1,0 1,0-1,-11 6,13-8,1 1,-1-1,0 0,0 0,1 0,-1-1,0 1,0-1,0 0,0 1,0-1,0-1,0 1,0 0,0-1,0 1,1-1,-1 0,0 0,0 0,1 0,-1-1,0 1,1-1,-1 1,-3-5,4 4,0 0,1 0,-1 0,1 0,-1 0,1-1,0 1,0 0,0-1,0 1,0-1,1 1,-1-1,1 0,-1 1,1-1,0 0,0 1,0-1,1 0,-1 1,1-1,-1 1,1-1,0 0,0 1,0 0,0-1,0 1,1 0,-1-1,1 1,-1 0,1 0,4-3,0-2,0 1,1-1,0 2,0-1,1 1,0 0,0 0,0 1,11-5,-6 5,0 0,0 1,0 0,1 1,-1 1,1 0,-1 0,1 2,-1 0,27 5,-34-5,1 1,-1 1,1-1,-1 1,0 0,0 1,0-1,0 1,-1 1,0-1,0 1,0-1,0 2,-1-1,1 0,-2 1,1 0,0 0,-1 0,0 0,-1 0,5 14,-6-14,0 1,0 0,-1 0,1 0,-2 0,1 0,-1 0,0 0,0 0,-1-1,-2 8,4-12,-1 0,1 0,-1-1,0 1,1 0,-1 0,0 0,0-1,-1 1,1 0,0-1,0 1,-1-1,1 0,-1 1,1-1,-1 0,1 0,-1 0,0 0,0 0,0 0,1 0,-1-1,0 1,0-1,0 1,0-1,0 0,0 0,0 0,0 0,0 0,0 0,0 0,0-1,0 1,0-1,0 0,0 1,-2-3,2 2,-1 0,1 0,0 0,0 0,0-1,0 1,0-1,1 0,-1 1,0-1,1 0,-1 0,1 0,0 0,0 0,-1 0,1-1,1 1,-1 0,0-1,0-3,0 2,1-1,0 0,0 0,1 0,0 0,-1 0,2 0,-1 1,0-1,3-5,1-1,1 0,-1 1,2 0,-1 0,1 0,1 1,0 0,11-10,-17 18,-1-1,1 1,-1-1,1 1,0 0,-1-1,1 1,0 0,0 0,0 0,0 0,0 1,0-1,0 0,0 1,0 0,1-1,-1 1,0 0,0 0,0 0,0 0,1 1,-1-1,0 1,0-1,0 1,0 0,0-1,0 1,0 0,0 1,0-1,-1 0,1 0,0 1,1 1,4 7,0 0,-1 0,0 0,-1 1,0-1,3 13,-4-12,1 0,0 0,10 16,-13-24,0-1,0 1,0 0,1-1,-1 0,1 1,0-1,0 0,0-1,0 1,0 0,0-1,0 1,1-1,-1 0,0 0,1-1,-1 1,1-1,-1 1,1-1,4-1,-2 0,0 0,-1 0,1-1,-1 0,1 0,-1-1,0 1,0-1,0 0,0 0,-1-1,9-7,-8 5,1 1,-1-1,-1 0,1 0,-1-1,0 1,-1-1,1 0,4-14,-7 17,0 0,0 0,-1 0,1 0,-1-1,0 1,0 0,0 0,0 0,-1 0,1 0,-1 0,0 0,-1 0,1 0,-1 0,0 0,-2-4,-2 0,0 1,-1 0,0 0,0 0,0 1,-1 0,1 1,-11-6,14 9,-1-1,1 1,-1 0,1 0,-1 0,0 1,0 0,0 0,0 0,0 0,0 1,0 0,0 0,0 0,0 1,0-1,-7 3,10-2,0 0,0 0,0 0,0 0,1 1,-1-1,0 1,1-1,-1 1,0 0,1-1,0 1,-1 0,1 0,0 0,0 0,-1 2,-4 15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8.4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0,'-20'482,"17"-456,0-36,3-45,1 31,1-1,2 1,0 0,10-30,-12 47,1 0,-1 0,2 1,-1-1,1 1,0 0,0 0,8-8,-10 12,1-1,0 1,-1 0,1 0,0 0,0 1,1-1,-1 0,0 1,1 0,-1 0,0 0,1 0,-1 1,1-1,-1 1,1 0,4 0,-4 1,1-1,0 1,0 0,0 1,-1-1,1 1,0 0,-1 0,0 0,1 1,-1-1,0 1,0 0,-1 0,1 1,0-1,-1 1,0-1,0 1,0 0,-1 1,1-1,-1 0,0 1,0-1,0 1,-1-1,1 1,-1 0,-1 0,1 0,-1 0,1 0,-1-1,-1 1,1 0,-1 0,0 0,0 0,0 0,0-1,-1 1,0-1,0 1,0-1,-1 0,1 1,-1-1,0 0,0-1,-1 1,1-1,-1 1,0-1,0 0,0 0,0-1,0 1,0-1,-1 0,1 0,-10 2,-36 2,48-6,1 0,-1 0,0 0,0 0,0 0,0-1,1 1,-1 0,0-1,0 0,1 1,-1-1,0 0,1 0,-1 0,1 0,-1 0,1 0,-1 0,1-1,0 1,0 0,-1-1,0-1,2 1,0 1,0-1,1 1,-1-1,0 1,1-1,-1 1,1-1,-1 1,1 0,-1-1,1 1,0 0,0 0,0-1,0 1,0 0,0 0,0 0,0 0,0 0,1 0,-1 1,0-1,0 0,1 1,-1-1,1 1,1-1,47-20,-46 19,72-22,-51 18,0-1,-1-1,0-1,-1-2,0 0,0-1,34-26,-55 37,-1 1,0-1,0 0,0 0,0 0,0 1,0-1,0 0,0 0,0 0,-1 0,1-1,0 1,-1 0,1 0,-1 0,1 0,-1-1,1 1,-1 0,0-1,0 1,1 0,-1-1,0 1,0 0,-1 0,1-1,0 1,-1-3,0 3,0 0,-1 1,1-1,-1 0,1 0,-1 1,1-1,-1 1,0-1,1 1,-1 0,0-1,1 1,-1 0,0 0,1 0,-1 0,0 1,1-1,-1 0,0 1,1-1,-3 2,-5 1,0 1,1-1,-1 2,1-1,0 1,1 1,-1-1,1 1,0 1,1-1,-1 1,-6 10,8-11,1 0,0 0,0 0,0 1,1-1,0 1,1 0,-1 0,1 0,0 0,1 1,0-1,0 0,1 1,-1-1,2 8,-1-12,1-1,-1 0,0 1,1-1,-1 0,1 0,0 0,0 0,0 1,0-1,0 0,0-1,0 1,1 0,-1 0,1 0,-1-1,1 1,0-1,0 1,0-1,-1 0,4 1,-2-1,0 0,0-1,0 0,0 1,0-1,0 0,0-1,0 1,0-1,0 1,0-1,0 0,-1 0,1 0,3-2,5-3,0 0,0-1,-1 0,0-1,0 0,-1 0,11-14,17-33,-36 55,-1 0,0-1,0 1,0 0,1 0,-1 0,0-1,0 1,1 0,-1 0,0 0,1 0,-1-1,0 1,1 0,-1 0,0 0,1 0,-1 0,0 0,1 0,-1 0,0 0,1 0,-1 0,0 0,1 0,-1 0,0 1,0-1,1 0,-1 0,0 0,1 0,-1 0,0 1,0-1,1 0,-1 0,0 1,0-1,1 0,-1 0,0 1,0-1,0 0,0 0,0 1,1-1,-1 0,0 1,0-1,0 0,0 1,0-1,0 0,0 1,0 0,10 30,-6-18,15 23,-18-34,0-1,0 0,0 1,0-1,0 0,0 0,1 0,-1 0,0 0,1 0,-1 0,1-1,-1 1,1 0,0-1,-1 1,1-1,0 0,-1 1,1-1,2 0,16-5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9.0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0,'1'108,"-1"234,2-362,0 1,1 0,1 0,0 1,15-36,-17 50,0-1,1 0,-1 1,1 0,0 0,0 0,1 0,-1 0,1 0,0 1,9-6,-10 7,0 1,1-1,-1 1,1 0,-1 0,1 1,0-1,-1 1,1-1,0 1,0 0,-1 1,1-1,0 1,-1-1,1 1,-1 0,7 3,-3 0,0-1,0 1,-1 0,0 0,0 1,0 0,0 0,-1 0,0 1,0 0,0 0,-1 0,0 0,4 8,-7-11,1 0,-1 0,0 0,1 0,-1 0,-1 0,1 0,0 0,-1 1,1-1,-1 0,0 0,0 1,-1-1,1 0,0 0,-1 1,0-1,0 0,0 0,0 0,-1 0,1 0,-1 0,1 0,-1-1,0 1,0-1,-1 1,1-1,0 0,-1 0,1 0,-4 2,1 0,-1-1,1-1,-1 1,0-1,0 0,0 0,0 0,0-1,0 0,-1-1,1 1,0-1,0 0,-1-1,1 1,-10-3,-12-7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9.3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0,'4'0,"2"9,-1 16,-1 16,-1 10,-1 1,-1-5,0-14,-1-17,0-11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31.8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5,0 5,0 3,0 6,0 12,0 7,0 4,0-11,0-13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1:59.7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26,'0'-4,"0"-6,0-2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0.1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 1,'1'10,"0"1,1-1,0 0,0 0,5 12,7 34,-10-8,-3 0,-2 0,-2 0,-15 79,4-27,14-94,-1 0,1 0,0 0,0-1,1 1,2 10,-3-16,0 1,0 0,1 0,-1 0,0 0,1 0,-1 0,1 0,-1-1,1 1,-1 0,1 0,-1-1,1 1,0 0,0-1,-1 1,1-1,0 1,0-1,-1 1,1-1,0 0,0 1,0-1,0 0,0 1,0-1,0 0,0 0,0 0,0 0,0 0,-1 0,1 0,0 0,0-1,0 1,0 0,0 0,0-1,0 1,0-1,-1 1,1-1,0 1,0-1,0 0,6-4,-1 0,-1 0,1 0,-1-1,0 0,0 0,0 0,-1-1,0 1,0-1,-1 0,0 0,0 0,3-14,0-4,0-1,-1 0,0-29,-3-3,-3 109,-1-19,2 1,1-1,6 35,-1-44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0.5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46,'0'-5,"0"-5,0-5,0-1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0.8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102 1,'-4'0,"-2"4,0 11,-2 10,-1 6,2 11,1 2,-1 7,-5 11,0 10,2-5,3-9,2-18,2-17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1.4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5,'66'-2,"-43"0,0 1,0 1,0 1,0 2,23 4,-43-6,0 0,0 0,0 0,-1 0,1 0,0 1,-1-1,1 1,-1 0,1 0,-1 0,0 0,0 0,0 0,0 1,0-1,-1 1,1-1,-1 1,3 5,-1 1,-1 1,0 0,-1 0,0 0,0 10,-1-13,0 1,1 0,0-1,0 1,0 0,1-1,1 1,2 7,-4-14,-1 0,1 0,-1 0,1 0,0 0,-1 0,1 0,0 0,0-1,-1 1,1 0,0 0,0-1,0 1,0-1,0 1,0-1,0 1,0-1,0 1,1-1,-1 0,0 0,0 1,0-1,0 0,2 0,-1-1,0 0,1 1,-1-1,0 0,0 0,1-1,-1 1,0 0,0-1,0 1,-1-1,3-2,4-5,0 0,0-1,-1 0,5-11,-3 3,6-9,-12 28,-5 18,-17 256,4-33,14-234,0 0,-1-1,1 1,-1 0,-1-1,1 1,-2-1,1 0,-1 0,0 0,-4 6,5-11,1 1,-1-1,0 1,0-1,0 0,0 0,0-1,0 1,-1-1,1 1,-1-1,1 0,-1 0,1 0,-1-1,1 1,-1-1,0 0,1 0,-1 0,1-1,-1 1,0-1,1 0,-1 0,-3-2,-1 1,0-1,1 0,0 0,0 0,0-1,0 0,0-1,1 1,0-1,0-1,0 1,1-1,0 0,0 0,0-1,1 1,-1-1,2 0,-1 0,1 0,0-1,1 1,-1-1,2 0,-1 0,1 1,0-1,1 0,-1 0,2 0,-1 0,1 0,0 0,1 0,0 1,0-1,1 1,0-1,0 1,7-12,0 5,1 0,1 0,0 1,1 1,0 0,1 0,0 2,1-1,0 2,29-14,14-2,98-29,-153 53,46-13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2.8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216 247,'0'-1,"-1"-1,1 1,0 0,-1-1,0 1,1 0,-1 0,0 0,1-1,-1 1,0 0,0 0,0 0,0 0,0 0,0 0,0 0,0 1,-1-1,1 0,0 1,0-1,-1 1,1-1,-3 0,-35-5,31 7,0 1,1 1,-1-1,1 1,0 0,0 1,0 0,0 0,0 0,1 1,0 0,0 0,0 1,1 0,-1 0,1 0,1 0,-1 1,-5 11,7-12,0-1,1 1,0 0,0-1,0 1,1 0,0 0,0 0,0 0,1 1,0 9,1-12,-1-1,1 1,0 0,0 0,1-1,-1 1,1-1,0 1,0-1,0 1,0-1,0 0,1 0,0 0,-1-1,1 1,0-1,0 1,5 2,-4-3,0 0,-1 0,1 0,0 0,0-1,0 1,0-1,1 0,-1 0,0-1,0 1,1-1,-1 0,0 0,0-1,1 1,-1-1,0 0,0 0,0 0,0-1,0 1,0-1,0 0,0 0,-1 0,1-1,-1 1,1-1,-1 0,0 0,4-5,0-1,0 0,0 0,-1-1,0 1,-1-2,0 1,0-1,-1 1,-1-1,0 0,3-14,-2-10,-1 1,-1 0,-2-1,-1 0,-2 1,-10-46,6 62,7 18,0-1,0 1,0 0,0 0,0 0,0 0,0 0,-1 0,1 0,0 0,0 0,0 0,0-1,0 1,0 0,0 0,-1 0,1 0,0 0,0 0,0 0,0 0,0 0,0 0,-1 0,1 0,0 0,0 0,0 0,0 0,0 0,0 0,0 0,-1 0,1 0,0 0,0 0,0 1,0-1,0 0,0 0,0 0,-1 0,1 0,0 0,0 0,0 0,0 0,0 1,0-1,0 0,0 0,0 0,0 0,0 0,0 1,-5 34,32 239,-7-115,-17-130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3.2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7,0 10,0 8,0 8,0 3,4 5,2-1,0-6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3.6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11,'0'-4,"0"-2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3.9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136 42,'0'-2,"0"1,0-1,0 0,0 0,-1 1,1-1,-1 0,1 1,-1-1,0 0,0 1,0-1,0 1,0-1,0 1,0-1,0 1,0 0,-1 0,1 0,-1 0,1 0,-1 0,1 0,-1 0,1 0,-1 1,0-1,1 0,-1 1,0 0,0-1,1 1,-1 0,0 0,0 0,1 0,-1 0,0 0,0 1,-3 0,-1 0,0 0,0 0,0 1,0 0,0 0,0 0,0 1,1 0,-1 0,1 0,-6 5,11-7,-1 0,0 0,1 0,-1 0,0 0,1 0,-1 0,1 0,0 0,-1 0,1 0,0 0,0 0,0 0,-1 0,1 0,0 1,1-1,-1 0,0 0,0 0,0 0,1 0,-1 0,0 0,1 0,-1 0,1 0,-1 0,1 0,0 0,-1 0,1 0,0 0,0-1,-1 1,1 0,0 0,0-1,0 1,0-1,0 1,0-1,1 1,57 30,-46-25,-2-1,0 1,-1 0,1 1,-1 1,11 9,-20-16,0 0,0 0,1 0,-1 1,0-1,0 0,0 0,0 1,-1-1,1 1,0-1,0 1,-1-1,1 1,-1-1,0 1,1-1,-1 1,0 0,0-1,0 1,0 0,0-1,0 1,0 0,-1-1,1 1,-1-1,1 1,-1-1,1 1,-1-1,0 1,0-1,0 0,0 1,0-1,0 0,0 0,0 1,0-1,-1 0,1 0,0-1,-1 1,1 0,-1 0,1-1,-4 2,1 0,0 0,-1-1,1 1,-1-1,0 0,1 0,-1 0,0-1,0 0,0 0,1 0,-1 0,0-1,0 0,1 0,-8-2,-14-7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4.7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36,'1'-3,"-1"0,0 1,1-1,-1 0,1 1,0-1,0 0,0 1,0-1,3-3,4 4,-3 20,0 343,-7-224,-1-119,-2-36,-3-38,6 40,0 1,1-1,1 1,1-1,4-30,-4 43,0 0,0 0,0-1,1 1,-1 0,1 0,0 0,0 1,0-1,0 0,0 1,0-1,1 1,-1 0,1 0,0 0,-1 0,1 0,0 0,0 1,0 0,1-1,-1 1,0 0,0 1,1-1,-1 0,0 1,1 0,-1 0,1 0,-1 0,0 0,4 2,4-1,0 1,-1 0,1 1,-1 0,0 0,0 1,0 1,0 0,10 7,-17-10,-1-1,1 1,-1 0,1 0,-1 0,0 0,1 0,-1 1,0-1,0 1,-1-1,1 1,-1 0,1-1,-1 1,0 0,0 0,0 0,0 0,-1 0,1 0,-1 1,0-1,0 0,0 0,0 0,0 0,-1 0,1 0,-1 0,0 0,0 0,0 0,0 0,-3 4,2-4,0 0,0-1,0 1,0-1,-1 1,1-1,-1 0,1 0,-1 0,0 0,0 0,0-1,0 1,0-1,0 0,-1 0,-3 1,6-2,0 0,-1 0,1 0,0 0,-1 0,1 0,0 0,-1 0,1 0,0-1,0 1,-1-1,1 1,0-1,0 1,0-1,0 0,0 0,0 1,0-1,0 0,0 0,0 0,0 0,0 0,1 0,-1 0,0 0,1 0,-1-1,1 1,-1 0,1 0,-1-1,1 1,0 0,0 0,0-1,0 1,0 0,0-1,0 1,0 0,0-1,1-1,1-6,0 0,1 1,-1-1,2 1,-1 0,1 0,0 0,1 1,0-1,0 1,0 0,1 1,0-1,1 1,-1 0,1 1,0-1,1 1,-1 1,1-1,0 2,13-6,-19 9,0-1,-1 1,1 0,0 0,0 0,0 0,0 0,0 0,0 1,0-1,0 1,0-1,-1 1,1 0,0-1,0 1,-1 0,1 0,-1 0,1 1,1 1,0 0,-1-1,0 2,0-1,0 0,0 0,0 1,-1-1,0 1,0-1,1 6,1 8,-1 0,-1 0,-1 30,-1-45,-2 45,2-52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33.3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1,'0'0,"0"0,0 1,0-1,0 0,-1 0,1 1,0-1,0 0,0 1,0-1,0 0,0 0,0 1,0-1,0 0,0 0,0 1,0-1,0 0,0 1,0-1,0 0,1 0,-1 1,0-1,0 0,0 0,0 1,0-1,1 0,-1 0,0 0,0 1,0-1,1 0,-1 0,0 0,0 1,1-1,-1 0,0 0,0 0,1 0,-1 0,0 0,1 0,-1 0,0 0,0 0,1 0,-1 0,0 0,0 0,1 0,-1 0,0 0,1 0,-1 0,20 0,-15 0,0 1,0 0,0 1,0-1,0 1,0 0,0 0,-1 1,1-1,-1 1,1 0,-1 0,0 1,0-1,4 6,-6-7,-1 1,0-1,0 0,0 0,0 1,0-1,-1 1,1-1,-1 1,1-1,-1 0,0 1,0 0,0-1,0 1,-1-1,1 0,-1 1,1-1,-1 1,0-1,0 0,0 1,0-1,0 0,-1 0,1 0,-1 0,1 0,-1 0,0 0,0 0,-3 2,-15 13,14-13,1 0,0 0,1 0,-1 1,1 0,0 0,-4 7,7-12,1 1,0-1,0 1,0-1,1 0,-1 1,0-1,0 1,0-1,0 1,0-1,1 1,-1-1,0 1,0-1,1 0,-1 1,0-1,0 1,1-1,-1 0,1 1,-1-1,0 0,1 0,-1 1,1-1,-1 0,0 0,1 0,-1 1,1-1,-1 0,1 0,-1 0,1 0,-1 0,1 0,-1 0,2 0,21 2,62-14,-42 5,-16 3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5.1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0,'-4'0,"-1"0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5.7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 1,'6'0,"5"2,-6 19,2 156,-1-21,3-52,-4-61,-3-34,-2-12,-2-56,1 37,0 0,1-1,2 1,5-30,-7 50,0 0,0 1,1-1,-1 0,1 0,0 1,-1-1,1 0,0 1,0-1,0 1,0-1,0 1,1 0,-1-1,0 1,1 0,-1 0,1 0,-1 0,1 0,-1 0,1 0,2-1,-1 2,0 0,0 0,0 0,-1 0,1 1,0-1,0 1,-1-1,1 1,0 0,-1 0,1 0,-1 1,4 1,5 4,0 1,-1 0,0 1,0 0,13 17,-18-20,0 1,0 0,-1 0,0 0,0 1,-1-1,0 1,0 0,-1 0,0 0,2 17,-4-22,0 1,0-1,0 1,-1 0,0-1,0 1,0-1,0 1,0-1,-1 1,1-1,-1 0,0 0,0 0,0 0,0 0,-1 0,1-1,-1 1,0-1,0 0,0 1,0-1,0-1,0 1,0 0,-1-1,1 1,-5 0,-1 1,0-1,-1 1,1-2,-1 1,1-1,-1-1,0 0,1 0,-1-1,0 0,1-1,0 0,-1 0,1-1,0-1,0 1,0-1,-13-9,8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6.2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21,'5'0,"13"0,14 0,5 0,13 0,11-5,1-1,-3 1,-11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7.0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46 1,'-1'0,"-1"1,1 0,0 0,-1 0,1-1,0 1,0 1,0-1,0 0,0 0,0 0,0 0,0 1,1-1,-1 0,0 1,1-1,-1 0,1 1,-1-1,1 3,-11 38,10-37,-4 18,1-1,2 1,0-1,2 33,0-49,0 1,0-1,1 0,0 1,1-1,-1 0,1 0,0 0,0 0,1 0,0 0,0-1,1 1,-1-1,1 0,0 0,0 0,1 0,9 7,-11-11,0 1,0-1,0 0,0 0,0 0,0-1,0 1,0-1,0 1,0-1,1 0,-1 0,0-1,0 1,0-1,0 1,0-1,0 0,0 0,0 0,0-1,0 1,0-1,-1 1,1-1,0 0,-1 0,0 0,1-1,-1 1,3-5,3-2,-1 0,-1 0,1-1,-2 0,1 0,-1-1,5-15,-3 0,-2-1,0 1,-2-1,0-27,-3 11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7.4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7,'0'-5,"0"4,0 10,0 12,0 15,0 7,0 8,0 5,0 9,0 7,5 0,0-7,1-16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7.7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73,'1'-3,"0"0,-1 0,1 1,0-1,1 0,-1 0,0 1,1-1,-1 1,1-1,0 1,0-1,0 1,0 0,0 0,1 0,-1 0,1 1,-1-1,1 1,-1-1,1 1,0 0,0 0,0 0,0 0,5 0,10-3,0 0,0 1,23 0,-31 2,1 0,-1 1,1 1,-1 0,1 0,-1 1,13 4,-19-4,-1-1,1 1,-1 0,1 0,-1 0,0 0,0 1,0-1,0 1,-1 0,1 0,-1 0,1 0,-1 0,0 1,0-1,0 0,-1 1,1 0,-1-1,0 1,1 6,6 41,3 69,-9-85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8.1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26,'0'-4,"0"-6,0-1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8.9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1,'-1'42,"0"-11,5 58,-3-82,0 1,0-1,1 0,0 0,0 0,1 0,0 0,0 0,1-1,0 1,0-1,0 0,6 6,-8-10,-1-1,1 1,0 0,1-1,-1 1,0-1,0 0,1 0,-1 0,0 0,1 0,-1 0,1-1,0 1,-1-1,1 1,-1-1,1 0,0 0,-1-1,1 1,-1 0,1-1,-1 1,1-1,-1 0,1 0,-1 0,0 0,1 0,-1-1,0 1,3-3,0 0,-1 0,0 0,0 0,0 0,-1-1,1 1,-1-1,0 0,0 0,-1 0,1 0,-1-1,0 1,1-9,-2 5,-1 1,0 0,-1 0,0-1,0 1,-1 0,0 0,0 0,-1 0,0 0,0 1,-1-1,0 1,0 0,-1 0,-9-10,12 13,-1 1,1 0,-1 0,0 1,0-1,0 0,-1 1,1 0,0 0,-1 0,1 0,-1 0,0 1,0 0,0-1,0 1,1 1,-1-1,0 1,0-1,0 1,-1 0,1 1,0-1,0 1,1-1,-1 1,0 0,0 1,0-1,0 1,1 0,-1 0,1 0,-6 4,7-5,1 0,-1 1,0-1,0 1,1-1,-1 1,1 0,0 0,-1 0,1-1,0 1,0 0,0 0,1 1,-1-1,0 0,1 0,-1 0,1 0,0 1,-1-1,1 0,0 0,1 1,-1-1,0 0,1 0,-1 0,1 0,-1 1,1-1,0 0,0 0,0 0,0 0,1-1,1 4,0-1,1 0,-1 0,1 0,0-1,0 1,0-1,1 0,-1 0,1-1,0 1,-1-1,1 0,0 0,0-1,7 2,-3-3,0 0,0-1,-1 0,1 0,0-1,0 0,-1 0,1-1,-1-1,0 1,0-1,0-1,0 1,-1-1,11-9,26-14,-43 27,0 0,1 1,-1-1,0 0,1 1,-1-1,1 1,-1 0,0-1,1 1,-1 0,1 0,-1 0,1 0,-1 0,1 0,-1 0,1 0,-1 1,1-1,-1 1,1-1,1 1,-1 1,0 0,0-1,0 1,0 0,-1 0,1 0,-1 0,1 0,-1 1,0-1,0 0,2 4,1 9,0 0,0-1,1 28,-4-33,2 53,1-24,-2-42,0 1,0-1,-1 1,1-1,-1 1,1-1,-1 0,0 0,0 0,0-6,27-83,-24 85,-1-1,1 1,0 1,0-1,1 1,0 0,1 0,12-13,-17 19,0 0,0 0,0 0,0 0,1 0,-1 0,0 1,1-1,-1 0,0 1,1-1,-1 1,1-1,-1 1,1 0,-1 0,1-1,0 1,-1 0,1 0,-1 1,1-1,-1 0,3 1,-2 0,0 1,0-1,0 0,-1 1,1 0,0-1,-1 1,1 0,-1 0,1 0,-1 0,0 0,0 0,1 3,4 11,-2-1,0 1,4 28,-6-33,2 20,9 46,-12-72,0 0,1-1,0 1,-1-1,1 1,1-1,-1 0,1 0,0 0,-1 0,2 0,3 4,-5-7,-1-1,0 1,0-1,1 1,-1-1,0 0,1 1,-1-1,0 0,0 0,1 0,-1 0,0 0,1 0,-1-1,0 1,1 0,-1-1,0 1,0-1,1 1,-1-1,0 1,0-1,0 0,0 0,0 0,0 1,0-1,0 0,0 0,0 0,0 0,-1-1,1 1,1-2,9-11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09.4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47 1,'-9'37,"9"-37,-1 1,1 0,0 0,0 0,-1 0,1-1,0 1,-1 0,1 0,-1-1,1 1,-1 0,1-1,-1 1,0 0,1-1,-1 1,0-1,1 1,-1-1,0 0,0 1,1-1,-1 1,0-1,0 0,0 0,0 0,1 1,-1-1,0 0,0 0,0 0,0 0,0-1,1 1,-1 0,0 0,-1-1,1 1,1 0,-1-1,0 1,1-1,-1 1,0-1,1 1,-1-1,1 1,-1-1,1 0,-1 1,1-1,0 0,-1 1,1-1,0 0,-1 0,1 1,0-1,0 0,0 0,0 1,0-1,0 0,0 0,0 0,0 1,0-1,0 0,0 0,1 1,-1-1,0 0,0 0,1 1,-1-1,1 0,-1 1,0-1,1 0,-1 1,1-1,0 1,-1-1,2 0,0-1,0 0,1 0,-1 0,0 0,1 0,-1 1,1-1,0 1,0 0,-1-1,5 0,-5 2,-1 0,1 0,-1 0,1 0,-1 0,1 1,-1-1,1 0,-1 1,1-1,-1 1,1 0,-1-1,0 1,1 0,-1 0,0 0,0 0,1 0,-1 0,0 0,0 0,0 0,0 1,-1-1,1 0,0 1,0-1,0 3,-1-3,1 0,-1 0,0-1,1 1,-1 0,0 0,0 0,0 0,0 0,0 0,0 0,0 0,0 0,0 0,-1 0,1-1,0 1,0 0,-1 0,1 0,-1 0,1 0,-1-1,1 1,-1 0,1-1,-1 1,0 0,1-1,-1 1,0 0,0-1,1 1,-1-1,0 0,0 1,0-1,0 0,0 1,1-1,-1 0,0 0,0 0,-2 1,1-2,1 1,-1 0,1-1,-1 1,1-1,-1 1,1-1,-1 0,1 0,0 0,-1 0,1 0,0 0,-1 0,1 0,0 0,0 0,0-1,0 1,0 0,1-1,-1 1,0-1,1 1,-1-1,0-2,-5-13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0.6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26,'4'0,"2"-4,0-6,-2-1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38.5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67,'-39'71,"37"-67,1 0,0 0,1-1,-1 1,1 0,0 0,0 0,0-1,0 1,0 0,1 0,0 0,0-1,0 1,0 0,1-1,-1 1,1-1,0 0,0 1,4 4,-4-6,1 0,-1 0,1 0,-1 0,1 0,0-1,0 1,-1-1,1 0,0 0,0 0,0 0,0 0,0-1,1 1,-1-1,0 0,0 0,0 0,0-1,0 1,1-1,-1 1,0-1,0 0,0 0,3-2,-1 0,-1 0,0 0,1-1,-1 1,0-1,-1 0,1 0,-1-1,1 1,-1-1,-1 0,1 1,-1-1,0 0,0 0,0-1,1-8,0 6,-1 0,-1-1,1 0,-1 1,-1-1,0 0,0 1,-1-1,0 0,-3-12,3 18,0 1,0-1,0 1,0-1,-1 1,1-1,-1 1,1 0,-1 0,0 0,0 0,0 0,0 0,-1 0,1 1,0-1,-1 1,1 0,-6-2,-6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1.9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676 51,'-1'0,"1"1,0-1,0 1,-1 0,1-1,0 1,-1 0,1-1,0 1,-1-1,1 1,-1-1,1 1,-1-1,1 1,-1-1,1 0,-1 1,0-1,1 0,-1 1,1-1,-1 0,0 0,1 0,-1 0,0 1,1-1,-1 0,0 0,1 0,-1 0,0 0,1-1,-2 1,-33-3,27 1,-101-12,-301-27,409 40,1 1,-1 0,0 0,0 0,0 0,0 0,0 0,0 0,1 0,-1 0,0 0,0 0,0 0,0 1,0-1,1 0,-1 1,0-1,0 0,0 1,1-1,-1 1,0-1,1 1,-2 1,15 12,37 13,-50-27,189 75,-187-74,-1-1,0 1,1-1,-1 1,0 0,1-1,-1 1,0 0,0 0,0 0,0 0,0 0,0 0,0 0,0 1,0-1,0 0,-1 0,1 1,1 1,-2-1,-1-1,1 0,0 0,0 1,0-1,-1 0,1 0,-1 0,1 1,-1-1,1 0,-1 0,0 0,0 0,1 0,-1 0,0 0,0 0,-1 1,-9 6,0-1,-1 0,-23 11,15-8,-26 15,15-9,0 1,2 1,0 2,-40 34,68-53,0 0,1 0,-1 0,0 0,0 0,0 0,0 0,1 0,-1 0,0 0,1 0,-1 1,1-1,0 0,-1 0,1 1,0 1,0-3,0 1,0 0,1-1,-1 1,0 0,0-1,1 1,-1 0,1-1,-1 1,1-1,-1 1,1-1,-1 1,1-1,-1 1,1-1,-1 0,1 1,0-1,-1 0,2 1,50 8,-39-7,-5-1,183 17,-156-17,0-1,0-2,53-8,-56 0,-11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2.9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0 365,'4'-16,"1"0,0 0,14-30,-2 4,53-171,-62 198,-6 34,-5 39,-5 8,2-27,1 0,3 1,3 63,0-100,-1 0,0-1,0 1,1 0,0-1,-1 1,1-1,0 1,0 0,0-1,1 0,-1 1,1-1,-1 0,1 0,0 0,0 0,0 0,0 0,0 0,0-1,4 3,-4-4,0 1,1-1,0 0,-1 0,1 0,-1 0,1 0,-1 0,1-1,-1 1,1-1,-1 1,0-1,1 0,-1 0,0-1,0 1,1 0,-1-1,0 1,0-1,0 1,-1-1,3-3,7-7,0 0,-1-1,-1-1,-1 1,1-1,-2-1,0 0,-1 0,6-20,-6 15,-1-1,-1 0,-1 0,0 0,-2 0,-2-36,-2 45,-3 18,-2 20,3 4,3 1,0-1,2 1,1-1,1 0,2 1,1-1,12 40,-9-51,-2-12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3.4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115 6,'0'-4,"-4"3,-7 1,-4 5,-1 6,-1 10,-3 10,3 9,3 5,14 9,6-1,7-5,5-11,4-12,3-9,1-9,-4-13,-5-6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4.0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95,'0'0,"-1"0,1-1,0 1,-1 0,1 0,0-1,0 1,-1 0,1-1,0 1,0 0,-1-1,1 1,0 0,0-1,0 1,0 0,0-1,-1 1,1 0,0-1,0 1,0-1,0 1,0 0,0-1,0 1,0-1,1 1,-1 0,0-1,0 1,0-1,0 1,0 0,1-1,-1 1,0 0,0-1,1 1,-1 0,0 0,0-1,1 1,-1 0,0 0,1-1,-1 1,0 0,1 0,-1 0,0 0,1-1,-1 1,1 0,23 0,-21 1,-1 1,0-1,0 1,0 0,0 0,0 0,-1 0,1 0,0 0,-1 1,0-1,1 1,-1-1,0 1,0-1,0 1,-1-1,1 1,-1 0,1-1,-1 1,0 0,0-1,0 1,0 0,-1 0,1-1,-2 5,0 3,0 0,0 0,-1 0,0-1,-1 1,-8 14,-8-3,14-20,12-16,43-58,-33 52,-1-2,-1 1,-1-2,17-40,-30 51,-11 21,-12 21,16-15,2 1,-1-1,2 1,0 0,1 0,-2 23,5-32,-1 1,2 0,-1-1,1 1,0-1,0 1,4 12,-4-16,1-1,-1 1,0 0,1-1,-1 1,1-1,0 0,0 1,0-1,0 0,1 0,-1 0,0-1,1 1,-1-1,1 1,0-1,2 2,14-1,-2-4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4.4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 0,'0'5,"0"5,0 9,-4 11,-1 4,-1 1,2-1,1-3,5-5,3-13,4-8,6-9,3-4,0-5,1-4,-3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4.8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0,'-4'0,"-2"0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5.1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12,'0'-5,"-5"0,-1 4,5 2,7 6,6 5,11 6,0 4,6 6,2 12,0 8,-6 4,-11 2,-16 0,-13-4,-11-7,-3-15,5-11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5.5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11,'8'0,"12"0,12 0,3 0,10 0,1 0,-3 0,-4 0,-10-4,-8-2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5.9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0,'0'5,"-4"1,2-1,11 4,12 0,12-2,8-2,1-1,-1-2,-4-2,-8-4,-9-1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7.0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66 140,'4'-14,"2"0,0 0,11-17,2-7,-3 12,-11 24,-5 17,-1-9,-47 394,47-393,2-2,-1-1,-1 1,1 0,-1-1,0 1,-3 9,4-13,-1-1,1 1,-1 0,0-1,1 1,-1 0,0-1,0 1,1-1,-1 1,0-1,0 1,0-1,0 0,1 1,-1-1,0 0,0 0,0 0,0 1,0-1,0 0,0 0,0 0,0-1,0 1,0 0,0 0,0 0,1-1,-1 1,0 0,0-1,0 1,0-1,1 1,-1-1,0 0,0 0,-49-21,52 19,14 0,15 1,207-17,-209 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39.8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117 22,'0'-1,"-1"0,1 1,0-1,-1 0,1 0,-1 0,1 0,0 1,-1-1,0 0,1 0,-1 1,1-1,-1 1,0-1,0 0,1 1,-1-1,0 1,0-1,0 1,1 0,-1-1,0 1,0 0,0 0,0 0,0-1,0 1,0 0,1 0,-1 0,0 0,0 1,0-1,0 0,0 0,0 1,-1-1,-36 11,34-7,0-1,1 1,-1-1,0 1,1 0,0 0,0 1,0-1,1 0,-1 1,1 0,0 0,0 0,1 0,-1 0,1 0,1 0,-2 6,2-7,-1 0,1 0,0 0,0-1,1 1,-1 0,1 0,0-1,-1 1,2 0,-1-1,0 1,1-1,0 1,-1-1,1 0,1 0,-1 0,0 0,1 0,-1 0,1-1,0 1,0-1,4 3,1-1,-1 0,1-1,0 0,1 0,-1-1,0 0,1 0,-1-1,1 0,13-1,-18 0,-1 0,1-1,-1 0,0 0,0 0,0 0,1 0,-1-1,0 1,0-1,-1 0,1 0,0 0,-1 0,1-1,-1 1,0 0,1-1,-1 0,0 0,-1 1,1-1,0 0,-1-1,0 1,0 0,0 0,0 0,1-6,-1 4,0 0,0 0,0 0,-1 0,1 0,-1 0,-1 0,1-1,-1 1,1 0,-2 0,1 0,0 0,-1 1,0-1,0 0,0 1,-1-1,0 1,0 0,0-1,0 2,0-1,-1 0,0 1,0-1,0 1,0 0,0 0,-1 1,1-1,-1 1,-5-2,-18-5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8.0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1,'0'4,"-4"2,-2 4,-4 4,-1 5,3 3,5-2,10-4,2-10,4-5,0-8,-3-3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18.4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19,'0'-4,"-4"-1,-7-1,0 2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20.7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82 1,'-4'0,"-6"0,-1 4,-3 2,0 4,8 0,5-5,6-5,2-5,-3-3,-8 4,-7 4,-2 5,6 3,4-5,7-8,3 3,0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22.1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54 0,'-1'12,"0"1,-1-1,0 0,-1 0,0-1,-1 1,-1-1,-10 21,4-9,10-21,0-1,0 1,1-1,-1 1,0 0,1-1,-1 1,1 0,0-1,0 1,-1 0,1 0,0-1,0 1,1 0,-1 0,0-1,0 1,1 0,0 2,0-3,0 0,1 0,-1 0,0 0,0 0,0 0,0 0,1-1,-1 1,0-1,1 1,-1-1,1 1,-1-1,0 1,1-1,-1 0,1 0,1 0,11-1,-1 0,0 0,1-2,15-4,-16 4,-10 2,1 0,0 0,-1 0,1-1,-1 0,1 1,-1-1,0 0,5-4,4-7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22.8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116 0,'-1'4,"-1"-1,0 1,0-1,0 1,0-1,0 0,0 0,-1 0,-5 5,-6 8,1 2,1 0,1 1,1 0,1 0,-10 28,19-46,-1 0,1 0,0 0,0 0,0 0,-1 0,1 0,0 0,0 0,0 0,0 0,1 0,-1 0,0 0,0 0,1 0,-1-1,0 1,1 0,-1 0,1 0,-1 0,1 0,-1-1,1 1,0 0,-1 0,1-1,1 2,0-1,1 0,0 0,-1 0,1 0,0 0,0 0,-1-1,1 1,0-1,4 0,6 0,0-1,0 0,18-5,0-4,-7-1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6.5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39 195,'-2'-1,"1"1,-1-1,1 1,-1-1,0 0,1 0,-1 1,1-1,0 0,-1 0,1-1,0 1,-1 0,1 0,0-1,0 1,0 0,0-1,1 1,-1-1,0 0,0 1,1-1,-1-3,-1 0,0 0,1-1,0 1,0-1,0 1,0-9,2 9,1-1,-1 0,1 1,0-1,0 1,1-1,-1 1,1 0,1 0,-1 1,0-1,1 0,0 1,0 0,1 0,-1 0,1 1,0-1,0 1,0 0,0 1,0-1,1 1,-1 0,1 0,9-1,-11 1,0 1,0 0,1 1,-1-1,1 1,-1-1,0 1,1 1,-1-1,1 1,-1-1,0 1,0 1,1-1,-1 0,0 1,0 0,0 0,0 0,-1 1,1-1,-1 1,1 0,-1 0,0 0,0 0,0 0,0 1,-1-1,1 1,-1 0,0 0,0 0,-1 0,3 7,-3-2,0 1,0-1,-1 0,0 1,-1-1,0 0,0 1,-1-1,-1 0,1 0,-1 0,-1-1,0 1,0-1,0 1,-1-1,-8 9,-8 12,-2-1,0-1,-32 27,35-37,15-13,0-1,1 1,-1 0,1 0,0 0,0 1,1-1,-1 1,1 0,-3 7,6-11,0 0,0-1,0 1,0 0,0 0,0 0,1-1,-1 1,0 0,1 0,-1-1,1 1,-1 0,1 0,-1-1,1 1,-1 0,1-1,-1 1,1-1,0 1,0-1,-1 1,1-1,0 0,0 1,-1-1,1 0,0 1,0-1,0 0,-1 0,1 0,0 0,0 0,1 0,38 4,-36-4,14 1,-1-1,29-4,-14-3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6.8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4.9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536 123,'0'-4,"0"0,0-1,-1 1,0 0,0-1,0 1,0 0,0 0,-1 0,0 0,0 0,0 0,0 1,-1-1,0 1,-4-6,2 5,-1-1,1 1,-1 0,0 0,0 1,0 0,-1 0,1 0,-11-2,2 1,1 1,-1 1,0 0,1 1,-1 1,0 0,0 1,1 1,-18 4,17-1,0 0,0 2,0 0,1 1,0 0,0 1,1 0,0 1,1 1,0 0,0 1,2 0,-1 1,1 0,1 0,-12 24,14-24,0 1,1 0,0 0,1 0,1 1,0 0,1 0,1 0,0 0,1 1,0-1,2 0,-1 1,2-1,0 0,1 0,9 26,-8-31,1-1,1 1,0-1,0 0,1-1,0 0,1 0,-1 0,2-1,-1 0,1-1,0 0,0 0,0-1,1 0,13 5,-9-5,1 0,-1 0,1-2,0 0,0-1,0 0,0-1,0-1,0 0,0-1,16-3,-27 3,-1 1,1-1,-1 0,0-1,1 1,-1-1,0 1,0-1,0 0,0 0,4-4,4-8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5.5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 14,'-3'1,"1"-1,-1 1,1 0,-1 0,1 0,-1 0,1 1,0-1,0 0,0 1,0 0,0-1,0 1,0 0,0 0,1 0,-3 4,-22 40,23-40,1 0,0 1,0-1,1 0,0 1,0-1,0 1,1-1,0 1,0-1,1 1,0-1,0 1,0-1,1 0,0 1,0-1,6 10,-3-8,-1-1,1 0,1 0,0-1,0 0,0 0,0 0,1-1,0 0,0 0,1 0,-1-1,9 3,-7-3,0-1,1 0,-1 0,0-1,1 0,0-1,-1 0,1-1,0 0,-1 0,17-3,-19 2,0-1,-1 0,1 0,-1-1,0 0,1 0,-1 0,-1-1,1 1,0-1,-1-1,0 1,0-1,0 0,-1 0,1-1,4-7,-6 7,0 0,0 1,-1-1,1 0,-1 0,-1 0,1 0,-1-1,0 1,-1 0,1-1,-1 1,-1 0,1-1,-1 1,0 0,0-1,-1 1,0 0,0 0,0 0,-1 1,0-1,0 0,-1 1,1 0,-8-8,6 7,-1-1,0 1,0 1,-1-1,1 1,-1 1,0-1,-1 1,1 0,-1 1,0-1,1 2,-2-1,1 1,0 0,0 1,-1 0,1 0,0 1,-12 1,-32 9,5 5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8.1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70,'0'271,"0"-308,-2-4,3 0,1 0,2 0,11-46,-14 84,0 0,-1-1,1 2,0-1,1 0,-1 0,0 0,1 0,0 1,-1-1,1 1,0-1,0 1,1 0,-1-1,0 1,1 1,3-4,-3 5,-1-1,0 1,0 0,0 0,0 0,0 1,0-1,0 0,0 1,0-1,0 1,0 0,0-1,0 1,0 0,0 0,0 0,-1 1,1-1,0 0,-1 1,1-1,-1 1,1-1,-1 1,0 0,0 0,2 2,5 9,0 1,0 0,-1 0,-1 0,-1 1,0 0,0 0,2 17,-1 9,4 77,-11-148,0-86,2 101,1 0,0 1,1-1,1 1,0-1,9-19,-12 33,-1-1,1 1,-1-1,1 1,0 0,0-1,0 1,0 0,0-1,0 1,0 0,0 0,0 0,0 0,1 0,-1 0,0 0,1 1,-1-1,1 0,-1 1,1-1,-1 1,1-1,2 1,-2 0,1 1,-1-1,1 1,-1 0,0 0,1 0,-1 0,0 0,0 0,0 1,0-1,0 1,0 0,2 2,7 7,-1 1,-1 1,0-1,7 16,-7-10,-1 1,0 0,-2 0,0 1,-1-1,3 31,-5-28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43.5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87,'0'4,"0"-2,0-7,0-6,4-1,2-4,4-2,4 1,0 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8.9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1,'10'24,"0"1,-2 0,-1 1,-2 0,6 52,1 3,-4-58,-4-40,-1-42,-3 59,0-12,-1 6,1 1,0-1,0 1,0-1,1 1,0-1,0 1,0 0,1-1,0 1,0 0,3-6,-5 10,1 1,-1 0,0-1,0 1,1 0,-1-1,0 1,1 0,-1 0,1-1,-1 1,0 0,1 0,-1 0,1-1,-1 1,0 0,1 0,-1 0,1 0,-1 0,1 0,-1 0,0 0,1 0,-1 0,1 0,-1 0,1 0,-1 0,0 1,1-1,-1 0,1 0,-1 0,0 1,1-1,14 19,3 25,-14-26,2 7,-1-25,1-16,-3 6,0-1,1 1,1 0,0 0,0 0,1 1,11-14,-16 21,0 0,1 1,-1-1,0 0,1 1,0-1,-1 1,1 0,0-1,-1 1,1 0,0 0,0 0,0 0,0 0,0 1,0-1,0 1,0-1,1 1,-1 0,0 0,0 0,0 0,0 0,1 0,-1 1,0-1,0 1,0-1,0 1,0 0,0 0,0 0,0 0,0 0,-1 0,1 0,0 1,-1-1,1 1,-1-1,1 1,-1 0,0-1,2 4,3 4,-1 0,0 0,-1 1,0-1,-1 1,0 0,0 0,2 16,-2-3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9.3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16,'-3'-3,"-1"10,-4 15,4-3,2 1,0 0,1 0,2-1,4 38,-5-53,1 0,0 0,0 0,1 0,-1 0,1-1,0 1,0 0,0-1,0 1,0-1,1 0,0 0,5 5,-5-6,0-1,0 1,0-1,0 0,0 0,0 0,0-1,0 1,1-1,-1 1,0-1,0 0,1-1,-1 1,0 0,0-1,1 0,-1 1,0-2,0 1,5-3,-3 2,0 0,1-1,-2 0,1 0,0-1,-1 1,1-1,-1 0,0 0,0 0,-1-1,1 0,-1 1,0-1,0 0,-1 0,1-1,-1 1,0-1,-1 1,1-1,-1 1,0-1,-1 0,1 0,-1 1,0-1,-2-9,2 10,-1-1,0 1,0 0,-1-1,0 1,1 0,-2 0,1 0,-1 0,1 1,-1-1,-1 1,1 0,-1-1,1 2,-1-1,0 0,-1 1,1-1,-1 1,1 1,-1-1,0 1,0-1,0 1,0 1,0-1,-1 1,1 0,-8-1,-18 6,5 8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39.9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31,'0'0,"0"0,0 0,0-1,0 1,0 0,0 0,0 0,0 0,0 0,0 0,1 0,-1-1,0 1,0 0,0 0,0 0,0 0,0 0,0 0,0 0,0 0,0 0,1 0,-1 0,0-1,0 1,0 0,0 0,0 0,0 0,0 0,1 0,-1 0,0 0,0 0,0 0,0 0,0 0,0 0,0 0,1 0,-1 0,0 0,0 0,0 0,0 1,0-1,0 0,0 0,1 0,-1 0,0 0,0 0,0 0,0 0,0 0,0 0,0 0,0 1,0-1,0 0,0 0,0 0,0 0,1 0,-1 0,0 1,12 12,10 19,-12 0,-1 0,-2 0,-2 0,3 43,-9-105,2 0,9-57,-9 79,1 0,0 0,0 1,0-1,1 0,0 1,1 0,0-1,0 1,0 1,1-1,0 1,0-1,1 2,-1-1,8-5,-11 10,0 0,-1 0,1 0,0 0,0 0,0 1,0-1,0 1,0 0,0-1,0 1,0 0,0 0,0 0,0 0,0 1,0-1,0 0,0 1,0-1,-1 1,1 0,0 0,0 0,0 0,-1 0,1 0,0 0,-1 0,1 1,-1-1,0 1,1-1,-1 1,0-1,0 1,0 0,0 0,1 2,5 9,-1 0,0 0,-1 1,4 15,-7-22,9 33,-8-26,1 0,0 0,0-1,2 1,-1-1,13 19,-4-16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1.7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239 447,'0'-5,"0"1,0 0,0 0,-1-1,1 1,-1 0,0 0,0-1,-1 1,1 0,-1 0,0 1,0-1,0 0,0 1,-1-1,-5-5,5 7,0 0,0 0,0 1,0-1,-1 1,1 0,0 0,-1 0,1 0,-1 1,1 0,0-1,-1 1,1 0,-1 1,1-1,-1 1,1-1,-1 1,1 0,0 0,-5 2,-2 2,1-1,-1 2,1-1,0 1,0 0,1 1,0 0,0 1,0-1,-6 11,11-16,1 1,-1 0,1 1,-1-1,1 0,0 1,1-1,-1 1,0 0,1-1,0 1,0 0,0 0,0 0,1 0,0 0,0 0,0 0,0 0,0-1,1 1,-1 0,1 0,0 0,1 0,-1 0,1-1,-1 1,1-1,2 4,-1-4,-1-1,0 0,0 0,1 0,-1 0,1 0,0 0,0-1,-1 1,1-1,0 0,0 0,0 0,1 0,-1 0,0-1,0 1,0-1,0 0,1 0,-1 0,0 0,0-1,0 0,0 1,1-1,-1 0,0 0,0 0,-1-1,1 1,0-1,0 0,3-3,5-2,0-1,-1-1,0 0,0 0,-1-1,15-20,-17 19,12-12,-19 23,1 0,0 0,0 0,-1 0,1 0,0 1,0-1,-1 0,1 0,0 1,0-1,-1 0,1 1,0-1,-1 0,1 1,-1-1,1 1,0-1,-1 1,1 0,-1-1,0 1,1-1,-1 1,1 0,-1 0,0-1,1 1,-1 0,0-1,0 1,0 0,0 0,1 1,0 1,1 1,0-1,0 1,0-1,0 0,1 0,-1 0,1 0,0-1,0 1,0 0,0-1,0 0,0 0,1 0,-1 0,5 1,-2-1,0-1,0 1,1-1,-1 0,1-1,-1 0,1 0,-1 0,12-2,-7 0,0-1,0 0,0 0,-1-1,1-1,-1 0,0 0,0-1,-1 0,0-1,16-13,-18 11,1-1,-2 1,1-2,-1 1,-1-1,1 1,-2-2,0 1,0 0,-1-1,0 0,-1 1,-1-1,0 0,0 0,-3-24,0 12,-2 0,0 1,-2-1,0 1,-2 0,0 1,-17-31,24 51,0 0,0 0,0 0,0 0,0 1,0-1,0 0,-1 1,1-1,-1 1,1 0,-1-1,0 1,1 0,-4-1,4 1,1 1,-1 0,0 0,0 0,0 0,0 0,1 0,-1 1,0-1,0 0,0 0,1 1,-1-1,0 0,0 1,1-1,-1 0,0 1,1-1,-1 1,1-1,-1 1,0 0,1-1,-1 1,0 0,-2 5,-1 1,1-1,1 0,-1 1,1-1,0 1,-2 13,-4 52,3 0,4 0,10 109,-2-72,8 372,-15-575,16-115,-10 168,1-1,3 2,1-1,1 1,24-48,-34 83,1-1,0 0,1 1,-1 0,1-1,0 1,1 1,-1-1,1 1,0 0,5-4,-7 6,0 1,-1 0,1 0,0 0,0 0,0 0,0 1,0-1,0 1,1 0,-1 0,0 0,0 0,0 0,0 1,0-1,0 1,0 0,0 0,0 0,0 0,-1 1,6 3,2 1,-1 2,0-1,0 1,-1 0,0 1,-1 0,0 0,0 0,8 18,-11-21,0 1,-1 0,0-1,0 1,-1 0,0 1,0-1,-1 0,0 0,0 1,-1-1,0 1,0-1,0 0,-1 1,-3 8,3-12,-1-1,0 1,0-1,0 1,0-1,-1 0,0 0,1 0,-1-1,0 1,0 0,0-1,-1 0,1 0,-1 0,1 0,-1-1,1 1,-1-1,0 0,0 0,0 0,0 0,0-1,0 0,-7 0,4 0,0 0,0-1,0 0,0 0,0 0,0-1,1 0,-1 0,1-1,-1 0,1 0,0-1,0 1,-8-8,13 10,-1 0,1 0,0 0,0 0,0 0,0-1,0 1,0 0,0-1,0 1,1-1,-1 1,1-1,-1 1,1-1,-1 1,1-1,0 1,0-1,0 0,0 1,0-1,0 0,0 1,0-1,1 1,-1-1,0 1,1-1,0 1,-1-1,1 1,0-1,0 1,0 0,0-1,0 1,0 0,0 0,0 0,0 0,3-2,5-4,1 0,0 0,1 1,16-8,-21 12,83-35,-65 29,0-1,-1-1,0-2,-1 0,40-28,-56 33,0 0,0-1,-1 0,1 0,-2 0,1 0,-1-1,0 1,-1-1,0 0,-1 0,0-1,0 1,-1 0,0-1,0 1,-1-1,0 1,-3-11,1-5,-2 1,0-1,-2 1,-1 0,-1 1,-11-25,18 46,0-1,1 1,-1 0,0 0,0 0,0 1,-1-1,1 0,0 0,-1 0,1 1,-1-1,1 1,-1-1,-2 0,3 2,1 0,-1 1,0-1,1 0,-1 1,1-1,-1 0,0 1,1-1,-1 1,1-1,0 1,-1-1,1 1,-1 0,1-1,0 1,-1 0,1-1,0 1,0 0,-1-1,1 1,0 0,0-1,0 1,0 0,0-1,0 2,-3 78,3-69,16 501,-3-159,-12-317,-1-48,2-37,3-29,16-86,-15 134,1 1,1 0,1 0,2 1,1 0,18-30,-25 50,0 1,0 0,1 0,0 1,1 0,-1 0,1 0,0 1,1 0,-1 0,1 1,0 0,0 1,17-6,-22 8,1 0,-1 1,1-1,0 1,-1 0,1 0,-1 0,1 1,0-1,-1 1,1 0,-1-1,1 2,-1-1,1 0,-1 1,0 0,0-1,0 1,0 0,0 1,0-1,-1 1,1-1,-1 1,1 0,-1 0,0 0,0 0,0 0,-1 0,1 0,-1 1,1-1,-1 1,-1-1,2 8,-1-7,0 1,0 0,0-1,-1 1,0 0,0-1,0 1,0 0,-1-1,0 1,0 0,0-1,0 1,-1-1,0 0,0 1,-3 4,0-3,1 0,-1-1,1 0,-1 0,-1 0,1-1,-1 1,0-1,0 0,-12 5,10-5,-1 0,0-1,0 0,-1-1,1 0,-1 0,1-1,-1 0,1 0,-1-1,1-1,-1 0,0 0,1 0,0-1,-1-1,-11-4,-6-9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2.1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6,'4'0,"2"-4,0 2,-2 6,4 12,-1 6,0 9,2 12,0 20,-2 13,-2 6,-2-3,-1-9,-1-22,-1-19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2.5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1 161,'0'-4,"4"-2,2 5,-1 15,4 14,0 7,-2 10,-2 2,-1 1,-2 2,-1-8</inkml:trace>
  <inkml:trace contextRef="#ctx0" brushRef="#br0" timeOffset="1">51 59,'0'-4,"0"-6,0-6,4 0,2 3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2.8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206 1,'-4'0,"-11"0,-10 4,-11 11,-2 6,4 5,4 10,12 3,12 0,12-7,14-5,8-6,11-8,5-5,-2-9,-3-4,-9-5,-9-1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3.5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230 560,'0'-5,"0"1,0 0,-1-1,1 1,-1 0,0-1,0 1,-1 0,1 0,-1 0,0 0,0 0,0 1,0-1,-6-6,6 8,0 0,-1 1,1-1,0 1,-1 0,1 0,-1 0,1 0,-1 0,0 0,1 1,-1-1,0 1,1 0,-1-1,0 1,0 1,1-1,-1 0,0 1,1-1,-1 1,0 0,1 0,-1 0,-3 2,-4 3,0-1,0 2,1-1,0 1,0 0,0 1,1 0,-11 16,14-19,1 0,1 0,-1 0,1 1,0 0,0-1,0 1,1 0,0 0,0 1,1-1,-1 0,1 1,1-1,-1 1,2 9,-1-14,0-1,0 1,1 0,-1-1,1 1,-1-1,1 1,0 0,-1-1,1 0,0 1,0-1,0 0,0 1,0-1,0 0,1 0,-1 0,0 0,1 0,-1 0,0 0,1 0,1 0,0 0,0-1,0 1,0-1,0 0,-1 0,1 0,0-1,0 1,0-1,0 1,-1-1,6-2,1-1,0 0,0-1,0 0,-1-1,1 0,-1 0,7-8,6-14,-18 23,0 0,0 0,1 1,-1-1,1 1,1 0,7-7,-12 11,0 1,1-1,-1 0,1 0,-1 0,0 0,1 0,-1 0,1 1,-1-1,0 0,1 0,-1 0,0 1,1-1,-1 0,0 1,0-1,1 0,-1 1,0-1,0 0,1 1,-1-1,0 0,0 1,0-1,0 1,0-1,0 0,0 1,1-1,-1 1,0-1,0 0,-1 1,1-1,0 1,0-1,0 1,2 24,-2-21,0-1,0 1,1 0,-1-1,1 1,0 0,0-1,0 1,0-1,1 1,-1-1,1 0,0 0,0 0,0 0,1 0,-1 0,4 3,-3-4,-1-1,1 1,-1-1,1 0,0 0,-1 0,1 0,0-1,0 1,0-1,0 0,-1 0,1 0,0 0,0 0,0 0,0-1,0 0,-1 1,1-1,0 0,0 0,2-2,3-1,0-1,0 0,0 0,-1-1,0 0,0 0,0-1,-1 0,0 0,-1 0,1-1,-1 0,-1 0,1 0,-2-1,6-14,-1-1,-1-1,-1-1,-2 1,4-45,-6 27,-1 1,-2-1,-1 1,-3-1,-1 1,-17-57,22 96,0 1,1 0,-1-1,0 1,0 0,-1 0,1-1,0 1,-1 0,1 0,-1 0,-2-1,4 2,-1 1,1 0,-1 0,1 0,-1 0,1 0,-1-1,1 1,-1 0,1 0,-1 0,1 0,-1 0,1 0,-1 1,1-1,0 0,-1 0,1 0,-1 0,1 0,-1 1,1-1,-1 0,1 1,0-1,-1 0,1 0,0 1,-1-1,1 1,0-1,-1 0,1 1,0 0,-3 3,1 1,0 0,0 0,0 0,0 1,1-1,0 0,0 0,0 11,5 139,23 155,-23-275,4 23,0-16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3.9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21,'9'0,"6"0,11-5,12-1,10 1,4 0,-6 6,-6 12,-11 16,-10 12,-8 3,-6 3,-4-2,-2-14,-1-11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4.3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49,'0'-4,"0"-6,0-6,0 5,0 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9.2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0,'4'0,"2"0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41.6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6,0 4,0 7,4 4,2-4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5.0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66 0,'-11'87,"6"-66,2-1,0 1,1 37,2-53,0 0,1-1,0 1,0 0,0-1,0 1,1-1,-1 0,1 1,1-1,-1 0,0 0,1 0,0-1,0 1,0 0,0-1,0 0,1 0,0 0,6 4,-7-5,1 0,-1-1,0 1,1-1,0 0,-1 0,1 0,0 0,-1-1,1 1,0-1,0 0,-1 0,1-1,0 1,0-1,-1 1,1-1,0 0,-1-1,1 1,-1-1,0 1,1-1,-1 0,0 0,0 0,0-1,0 1,-1-1,1 0,3-4,-2 2,0 0,-1 0,1-1,-1 0,0 1,-1-1,1 0,-1-1,0 1,-1 0,1 0,-1-1,-1 1,1-1,-1 1,0-1,0 1,-2-8,0 7,0 0,-1 0,0 1,0 0,0-1,0 1,-1 0,0 1,-1-1,1 1,-1 0,0 0,0 0,-1 1,1-1,-1 1,-8-4,8 5,1 0,-1 1,1 0,-1 0,0 0,1 1,-1 0,0 0,0 0,0 1,0 0,0 0,0 1,0-1,0 1,0 0,1 1,-1 0,0 0,-9 4,13-5,0 0,0 0,0 1,0-1,0 0,0 1,1-1,-1 1,0-1,1 1,0 0,-1 0,1 0,0 0,0 0,0 0,-1 3,1-3,1-1,0 1,0 0,0-1,0 1,0-1,0 1,1 0,-1-1,1 1,-1 0,1-1,-1 1,1-1,0 1,0-1,0 0,1 3,2-1,-1 1,0-1,1 0,0 0,0 0,-1-1,2 1,-1-1,0 0,0 0,1 0,-1-1,1 0,0 1,5-1,0 0,-1-1,0 0,1-1,-1 0,0-1,0 0,0 0,15-6,-1-3,39-24,-18 9,-42 25,0 0,-1 0,1 0,0 0,0 0,0 0,0 1,0-1,0 0,0 1,0 0,0-1,0 1,0 0,0 0,0 0,0 0,0 0,0 1,0-1,0 1,0-1,0 1,0 0,0 0,0 0,0 0,-1 0,1 0,0 0,-1 1,1-1,-1 0,1 1,-1 0,0-1,0 1,1 0,-1-1,0 1,-1 0,1 0,0 0,0 0,0 4,3 10,0 0,-1 0,-1 1,0 24,-2-37,-2 66,0-54,4-49,-1 22,1-1,0 1,0-1,2 1,-1 0,1 0,1 0,0 1,1-1,0 1,0 0,13-15,-16 22,-1 0,1 1,0-1,0 0,0 1,0 0,0-1,1 1,-1 1,1-1,-1 0,1 1,0 0,0-1,-1 2,1-1,0 0,0 1,0 0,0-1,0 2,0-1,0 0,0 1,-1 0,1 0,0 0,0 0,-1 0,1 1,-1 0,1 0,-1 0,1 0,-1 0,0 1,0-1,0 1,-1 0,5 5,1 1,-1 2,0-1,0 1,-1 0,0 0,-1 0,0 1,-1 0,6 24,14 36,-21-65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5.4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117 65,'0'5,"-4"1,-7-5,-4-3,-5 0,-3-5,2-5,5-5,10 0,9 4,9 7,7 6,0 6,-8 3,-9-4,-6-4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45.8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20,'0'4,"-4"2,-2 4,-8 0,-6-6,0-7,8-4,10-5,11-1,6 3,7 2,-2 7,-3 9,-10-2,-5-7,-4-2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35.7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0,'0'4,"0"2,0-4,0-4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2.3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379 38,'0'-2,"-1"1,1-1,0 0,-1 1,1-1,-1 1,1-1,-1 0,0 1,0-1,0 1,0 0,0-1,0 1,0 0,0-1,0 1,-1 0,1 0,-1 0,1 0,0 0,-1 1,0-1,1 0,-1 1,1-1,-1 1,0-1,1 1,-1 0,0 0,-2 0,-4-1,1 0,-1 1,0 1,1-1,-1 1,-9 3,2 1,0 1,0 0,0 1,1 1,0 0,1 1,0 1,0 0,1 1,0 0,1 1,0 0,1 1,0 0,1 0,0 1,-9 22,10-19,1-1,0 1,2 0,0 0,1 1,0 0,1 0,2 0,0 0,0 0,2 0,0 0,1 0,1-1,8 30,-6-35,0-1,1 0,0 0,0-1,1 0,1 0,-1 0,2-1,-1 0,1-1,1 0,-1 0,1-1,16 8,-10-6,0-2,1 1,0-2,0 0,1-1,0-1,0-1,0 0,28 0,-32-3,0-1,0 0,0 0,0-2,-1 1,1-2,-1 0,0-1,0 0,0 0,0-2,15-10,-20 11,0-1,0 0,-1 0,0 0,0-1,-1 0,0-1,-1 1,0-1,0 0,-1 0,0-1,0 1,-1-1,-1 0,1 0,-1 0,0-14,-1 2,-2 0,0 0,-1 0,-1 0,-1 0,-1 1,-1-1,-1 1,-1 1,-1-1,0 1,-2 1,-24-36,24 41,1 1,-2 1,0 0,0 0,-1 1,0 1,-1 0,-20-10,23 14,-1 1,1 1,-1 0,0 0,0 1,0 1,-1 0,1 0,0 1,-1 1,1 0,-14 3,20-3,0 1,1 1,-1-1,0 1,1 0,-1 0,1 1,0-1,-1 1,2 0,-1 1,0-1,0 1,1 0,-5 5,-14 24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2.9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31 115,'-1'0,"-18"4,14 20,-1 105,6-113,1-1,0 1,1-1,1 0,1 0,5 18,-8-32,-1 1,1 0,0-1,-1 1,1 0,0-1,0 1,0-1,0 1,0-1,0 1,0-1,1 0,-1 0,0 0,1 0,-1 0,1 0,-1 0,1 0,-1 0,1-1,0 1,0 0,-1-1,1 0,0 1,0-1,-1 0,1 0,0 0,0 0,-1 0,1-1,0 1,0 0,-1-1,1 1,0-1,-1 0,1 1,0-1,-1 0,1 0,-1 0,3-2,3-3,-1 1,0 0,0-1,0 0,-1-1,1 1,-1-1,-1 0,5-9,-1-5,-2 0,0-1,-1 1,-1-1,-2 0,0-1,-1 1,-1 0,-1 0,-1 0,-9-42,0 21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3.3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7,0 11,0 15,4 20,2 10,4 12,0 14,-2 7,-1-5,1-13,0-20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4.0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1 379,'21'0,"0"-1,-1-1,1-1,0 0,-1-2,0-1,0 0,0-1,18-10,-30 13,0-1,-1 1,0-1,0 0,-1 0,0-1,1 0,-2 0,1-1,-1 0,0 0,0 0,-1 0,0-1,0 1,-1-1,0 0,0 0,-1 0,0-1,-1 1,1-1,-2 1,1-1,-2-12,0 9,0 1,-1-1,0 1,-7-18,8 24,-1 1,0-1,0 1,0 0,-1 0,1 0,-1 0,0 1,0-1,0 1,-1-1,1 1,-7-4,9 6,0 1,0-1,-1 1,1-1,0 1,0 0,-1-1,1 1,0 0,0 0,-1 0,1 0,0 0,-1 0,1 1,0-1,0 0,0 1,-1-1,1 0,0 1,0 0,0-1,0 1,0 0,0-1,0 1,0 0,0 0,0 0,0 0,0 0,0 0,1 0,-1 0,1 0,-1 0,0 0,1 1,-1 0,-16 53,11-11,2-1,2 0,2 1,9 76,-1-19,3 350,-12-473,0-105,18-157,-16 274,1 0,0 0,0 0,1 1,0-1,1 1,0 0,11-17,-13 23,0 0,0 1,0-1,1 1,-1 0,1 0,0 0,-1 0,1 0,0 1,0-1,0 1,0 0,0 0,1 0,-1 0,0 0,0 1,1-1,-1 1,0 0,1 0,-1 0,0 1,1-1,-1 1,0 0,0 0,1 0,3 2,0 0,0 1,0 0,0 0,-1 0,1 1,-1 0,-1 0,1 1,-1 0,0 0,0 0,0 0,-1 1,0 0,0 0,-1 0,0 0,0 1,-1-1,0 1,0-1,1 14,-2-16,-1 0,1 1,-1-1,0 0,-1 0,1 0,-1 0,0 0,0 0,-1 0,1 0,-1 0,0 0,-1 0,1-1,-1 1,0-1,0 0,0 0,0 0,-1 0,0-1,1 1,-1-1,-1 0,1 0,0 0,-1-1,0 1,1-1,-1 0,0-1,0 1,-9 1,5-2,0 0,-1-1,1 1,0-2,0 1,0-1,-10-3,-15-5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4.4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78,'25'131,"-21"-115,0 0,2 0,0 0,1-1,0 0,12 17,-17-29,1 0,-1 1,1-1,-1-1,1 1,0 0,0-1,0 1,1-1,-1 0,0 0,1-1,6 4,-7-5,0 0,0 0,-1 0,1 0,0 0,0 0,0-1,0 1,-1-1,1 0,0 0,-1 0,1 0,-1 0,1 0,-1-1,1 1,-1-1,0 0,0 0,4-3,1-3,-1 0,0 0,0-1,0 1,-1-1,0 0,-1-1,0 1,-1-1,0 0,0 0,2-19,0-10,-2-77,-3 100,0-27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4.8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22,'0'-4,"0"-6,0 3,0 11,0 19,0 17,0 7,0 13,0 17,-4 13,-2 9,1-5,4-8,8-20,7-21,0-22,12-28,1-14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42.4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1,'0'4,"0"7,0 4,0 14,0 6,0 5,0 1,0-12,0-10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5.1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46,'-4'0,"2"0,7 0,10 0,8 0,12-4,10-6,4-6,-4 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5.9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0,'-2'150,"-2"-60,5 0,3 0,22 120,-25-203,0 0,1-1,0 1,1 0,0-1,0 0,0 0,0 0,1 0,0 0,0-1,1 1,8 7,-9-10,0-1,0 1,1-1,-1 0,0 0,1-1,-1 1,1-1,-1 0,1 0,0-1,0 1,-1-1,1 0,0 0,-1-1,1 1,0-1,-1 0,1 0,6-3,0-1,1 0,-1 0,0-1,0 0,-1-1,0-1,0 1,-1-1,0-1,12-14,-15 16,-1 0,0 0,0 0,-1 0,1-1,-2 0,1 0,-1 0,0 0,-1 0,0 0,0-1,-1 1,0-1,-1 0,0-8,0 15,0-1,0 1,0-1,0 1,-1 0,1-1,-1 1,1 0,-1 0,0-1,0 1,0 0,0 0,-1 0,1 0,0 0,-1 0,1 1,-1-1,0 0,0 1,1-1,-1 1,0 0,0 0,0-1,-1 1,1 1,0-1,0 0,-1 0,1 1,0-1,0 1,-1 0,1 0,-1 0,-3 0,0 1,0 1,0-1,1 1,-1 0,1 0,0 1,0-1,0 1,0 0,0 1,0-1,1 1,-1 0,-5 8,3-2,0 0,1 0,0 1,1 0,0 1,1-1,-5 19,8-26,0 1,1-1,-1 1,1 0,0-1,0 1,1-1,-1 1,1 0,1 5,-1-8,0 0,0 0,0 0,0 0,1 0,-1 0,0 0,1 0,0-1,-1 1,1 0,0-1,0 0,-1 1,1-1,0 0,1 0,-1 0,0 0,0 0,4 0,-3 0,0-1,1 0,-1 1,0-1,0-1,1 1,-1 0,0-1,1 0,-1 1,0-1,0-1,0 1,0 0,0-1,0 1,0-1,0 0,-1 0,1 0,-1 0,1-1,-1 1,2-4,7-7,0-2,-1 1,10-23,-6 12,-14 25,0-1,0 1,1 0,-1 0,0-1,0 1,0 0,0 0,0-1,0 1,1 0,-1 0,0-1,0 1,0 0,1 0,-1 0,0 0,0-1,1 1,-1 0,0 0,0 0,1 0,-1 0,0 0,1 0,-1 0,0 0,0 0,1 0,-1 0,0 0,1 0,-1 0,0 0,0 0,1 0,6 13,0 29,-5-31,-1-5,0 0,1 0,-1-1,1 1,1 0,-1-1,1 0,7 10,8 6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6.3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6,'-4'-4,"-2"2,1 11,9 17,12 12,14 8,4 1,2-3,-2-13,-5-13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6.6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172 6,'0'-4,"0"2,0 7,0 10,-4 21,-6 20,-6 19,-8 19,-5 9,-1-3,4-15,6-26,7-23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2:57.4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1 132,'2'2,"1"1,0-1,-1 0,1 0,0 0,0-1,0 1,0-1,1 1,-1-1,0 0,1 0,-1-1,0 1,1-1,-1 1,1-1,-1 0,1 0,-1-1,1 1,-1-1,0 0,1 0,-1 0,0 0,0 0,5-3,-2 1,0 0,0-1,0 0,-1 0,1-1,-1 1,0-1,0 0,0 0,-1-1,0 0,6-10,-8 12,-1 1,1-1,-1 0,0 0,0 0,-1 0,1 1,-1-1,0 0,0 0,0 0,-2-8,2 11,-1 1,1-1,0 0,-1 0,1 0,0 0,-1 0,1 1,-1-1,1 0,-1 0,0 1,1-1,-1 0,0 1,0-1,1 1,-1-1,0 1,0-1,0 1,-1-1,1 1,-1 0,0 0,0 0,0 0,0 0,1 1,-1-1,0 0,0 1,1 0,-1-1,0 1,1 0,-1 0,0 0,-1 1,-5 5,1 0,-1 0,2 1,-1 0,1 0,0 0,0 1,1 0,1 0,-1 0,1 1,1 0,0 0,0-1,-1 14,3-17,0 0,1 0,-1-1,1 1,0 0,1 0,0 0,0 0,0 0,1 0,-1 0,4 6,-3-8,0-1,1 0,-1 0,0 0,1 0,0 0,0 0,0-1,0 1,0-1,0 0,0 0,1 0,-1-1,1 1,0-1,-1 0,1 0,0 0,5 1,1-2,-1 0,1 0,-1-1,1-1,-1 1,0-1,0-1,0 0,0 0,0-1,-1 0,1 0,-1-1,0 0,0 0,-1-1,0 0,7-8,-2 4,-1-2,-1 1,0-1,-1-1,0 1,0-2,-2 1,0-1,0 0,5-18,-11 30,-1 0,1 0,0 0,-1 0,0-1,1 1,-1 0,0 0,0-1,0 1,0 0,-1 0,1 0,-1 0,1-1,-1 1,0 0,0 0,1 0,-1 0,-1 0,1 0,0 1,-3-4,2 4,1 1,-1-1,1 1,-1-1,0 1,1 0,-1 0,0 0,1 0,-1 0,1 0,-1 0,0 0,1 1,-1-1,1 1,-1-1,0 1,1-1,0 1,-1 0,1 0,-1 0,1 0,0 0,0 0,-1 0,1 0,0 1,0-1,0 0,-1 3,1-3,0 0,-1 0,1 0,0 0,0 0,0 0,0 0,1 1,-1-1,0 0,0 0,1 1,-1-1,1 1,-1-1,1 0,0 1,-1-1,1 1,0-1,0 1,0-1,0 1,0-1,0 1,1-1,-1 0,0 1,1-1,-1 1,1-1,-1 0,1 1,0-1,0 0,-1 0,1 0,0 1,0-1,0 0,0 0,1 0,-1 0,0-1,2 2,1 0,0 0,0-1,0 1,0-1,0 0,0-1,1 1,-1 0,0-1,0 0,1 0,-1-1,0 1,0-1,5-1,3-3,0 0,0 0,-1-1,0-1,0 0,15-13,-44 54,-23 65,39-95,1 1,0 1,0-1,1 0,-1 0,1 0,0 0,0 0,1 0,0 1,0-1,0 0,0 0,1 0,0-1,4 10,-4-11,1 0,-1 0,1-1,-1 1,1-1,0 1,0-1,0 0,1 0,-1-1,0 1,1-1,-1 1,1-1,-1 0,1 0,-1-1,1 1,0-1,-1 0,1 0,0 0,-1 0,5-1,28-5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07.0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1 415,'-1'1,"1"0,0-1,0 1,0 0,0 0,0-1,0 1,0 0,0-1,0 1,1 0,-1 0,0-1,0 1,1 0,-1-1,0 1,1-1,-1 1,0 0,1-1,-1 1,1-1,-1 1,1-1,-1 1,1-1,-1 1,1-1,0 0,-1 1,1-1,0 0,-1 0,1 1,0-1,-1 0,1 0,0 0,0 0,-1 0,1 0,0 0,-1 0,1 0,0 0,0 0,-1 0,1-1,0 1,-1 0,1-1,0 1,-1 0,1-1,-1 1,1 0,0-2,4 0,0-2,1 1,-2-1,1 1,7-9,2-6,-1-1,0-1,-2 1,0-2,-1 0,12-40,-12 30,-1-2,-2 1,-1-1,1-36,-9 43,-5 38,-7 45,5 12,-3 134,22 71,0-47,-10-225,1 0,-1 0,0 0,0 0,0 0,0 0,0 0,0 0,-1 0,1 0,-1 0,1 0,-1 0,0 0,0-1,-2 4,3-5,-1 0,0 0,0-1,0 1,1 0,-1 0,0-1,0 1,0-1,1 1,-1-1,0 1,1-1,-1 1,1-1,-1 1,0-1,1 0,-1 1,1-1,0 0,-1 0,1 1,-1-1,1-1,-7-10,1-1,0 0,-5-19,7 13,1 0,1 0,0-1,2 1,0 0,1-1,1 1,1 0,9-33,-5 28,1 0,2 0,0 1,2 0,0 0,30-38,-41 60,0-1,1 0,-1 0,1 0,0 1,-1-1,1 1,0-1,0 1,0 0,0-1,4 0,-6 2,1 0,0 0,-1 0,1 0,0 0,0 0,-1 0,1 0,0 0,0 0,-1 0,1 1,0-1,-1 0,1 0,0 1,-1-1,1 1,-1-1,1 1,0-1,-1 1,1-1,-1 1,1 0,3 6,-1-1,0 1,0-1,-1 1,0 0,2 10,2 7,-1-10,0 1,1-1,0 0,13 19,-18-31,0 0,0 0,0 0,1 0,-1 0,0 0,1-1,0 1,-1 0,1-1,0 0,0 1,0-1,0 0,0 0,0 0,0 0,0 0,1-1,-1 1,0 0,0-1,1 0,-1 0,0 0,1 0,-1 0,0 0,0 0,1-1,-1 1,0-1,0 1,1-1,-1 0,0 0,0 0,0 0,2-2,2-2,-1 0,0 0,0 0,0-1,-1 1,1-1,-1 0,-1 0,1-1,-1 1,0-1,-1 0,1 0,-1 0,-1 0,1 0,-1 0,0 0,-1-1,0 1,0 0,-1-1,0 1,0 0,0 0,-1 0,0 0,0 0,-1 0,0 1,0-1,-1 1,0 0,0 0,0 0,-1 0,0 1,-9-9,13 13,0 0,0 0,-1 0,1 0,0 0,-1 0,1 0,-1 0,1 1,-1-1,1 0,-1 1,1 0,-1-1,0 1,1 0,-1 0,0 0,1 0,-1 0,1 0,-1 0,0 0,1 1,-1-1,1 1,-1-1,0 1,1 0,0-1,-1 1,1 0,-1 0,1 0,0 0,0 0,-1 1,-1 1,2-1,1 0,-1 0,0 0,0 0,1 0,-1 0,1 0,-1 0,1 0,0 0,0 0,0 0,0 0,0 0,1 0,-1 0,1 0,-1 0,1 0,0 0,0 0,-1 0,1 0,1 0,-1-1,0 1,0 0,1-1,-1 1,2 1,1 0,0-1,-1 1,1-1,0 0,0 0,0 0,0-1,1 1,-1-1,0 0,1 0,-1-1,1 1,-1-1,1 0,-1 0,0-1,1 1,-1-1,1 0,-1 0,0 0,8-4,-4 2,0-1,0 0,0 0,-1-1,1 0,-1 0,0-1,-1 0,1 0,-1 0,6-9,-11 14,0 1,0-1,0 1,0-1,0 1,1 0,-1 0,0 0,0 0,0-1,0 1,0 1,0-1,0 0,0 0,1 0,-1 0,0 1,0-1,0 1,0-1,0 1,0-1,0 1,0-1,-1 1,1 0,1 0,0 1,1-1,-1 1,1 0,-1-1,0 1,0 0,0 0,0 1,0-1,-1 0,3 4,-4 0,1 1,-1-1,0 1,0-1,-1 1,0 0,0-1,-1 0,0 1,0-1,-4 9,2-6,1 1,0-1,1 0,-2 13,4-18,0-1,0 1,0-1,0 1,1-1,-1 1,1-1,0 1,0-1,0 0,1 1,-1-1,1 0,0 0,0 0,0 0,0 0,0 0,1-1,-1 1,1-1,0 0,-1 1,1-1,0 0,0-1,1 1,-1-1,0 1,1-1,-1 0,0 0,1 0,6 0,-4 0,-1-1,1 0,0 0,-1 0,1-1,0 1,-1-1,1-1,-1 1,0-1,1 0,-1 0,0-1,0 1,0-1,0 0,-1 0,1-1,-1 0,0 1,6-9,1-5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07.5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148 41,'1'0,"0"0,0-1,-1 1,1 0,0 0,0-1,-1 1,1-1,0 1,-1 0,1-1,0 1,-1-1,1 0,-1 1,1-1,-1 1,1-1,-1 0,1 0,-1 1,0-1,1 0,-1 0,0 1,0-1,0 0,1 0,-1 1,0-1,0 0,0 0,0 0,0 0,0 1,-1-1,1 0,0 0,0 1,-1-1,1 0,0 0,-1 1,1-1,0 0,-1 1,1-1,-1 0,0 1,1-1,-1 1,1-1,-2 0,-1 0,0 0,0 0,-1 0,1 0,0 1,-1-1,1 1,-1 0,1 0,0 0,-1 0,1 1,-1-1,1 1,0 0,0 0,-1 0,1 1,0-1,0 1,0-1,0 1,1 0,-1 0,0 0,1 1,-5 4,0 0,1 0,0 1,0 0,1 0,0 0,0 0,1 1,-6 16,8-17,0 0,0 1,1-1,0 1,1-1,0 1,0-1,2 11,-1-17,-1 0,0 0,1 0,-1 0,1 0,-1 0,1-1,0 1,0 0,0-1,0 1,0 0,0-1,0 1,1-1,-1 0,0 1,1-1,-1 0,1 0,-1 0,1 0,0 0,0 0,-1 0,1-1,0 1,0-1,0 1,0-1,0 0,-1 1,1-1,0 0,0 0,0-1,0 1,0 0,0-1,0 1,0-1,2 0,2-1,0-1,-1 1,1-1,-1 0,1 0,-1-1,0 1,0-1,-1 0,1-1,-1 1,8-10,-1-3,0-1,12-27,-13 26,-6 20,3 11,10 28,-7-16,-4-13,0 0,0 0,1-1,9 11,-14-19,0 0,-1 0,1 1,1-1,-1-1,0 1,0 0,1 0,-1-1,1 1,-1-1,1 0,0 0,-1 0,1 0,0-1,0 1,0-1,0 1,0-1,-1 0,1 0,5-1,9-5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07.9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264 24,'0'-1,"-1"0,1 0,-1-1,1 1,-1 0,1 0,-1 0,0 0,1 0,-1 0,0 0,0 0,0 0,0 0,0 0,0 0,0 1,0-1,0 0,0 1,0-1,0 1,-1-1,1 1,0 0,0-1,0 1,-1 0,1 0,0 0,-2 0,-42 0,34 2,0 0,1 1,-1 0,1 1,0 0,0 0,0 1,1 1,0-1,0 2,-10 7,14-9,0 0,0 0,0 0,1 0,-1 1,1 0,1 0,-1 0,1 0,0 1,0-1,1 1,0 0,0 0,1 0,0 0,0 0,0 10,2-13,0 1,0-1,0 0,0 1,1-1,-1 0,1 0,0 0,1 0,-1-1,1 1,0-1,-1 1,1-1,1 0,-1 0,0 0,1-1,0 1,-1-1,1 0,0 0,7 3,1 0,0-1,0 0,0 0,1-1,-1-1,1 0,14 0,-15-3,0 1,0-1,0-1,0 0,0-1,14-5,9-8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08.3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45,'0'-5,"4"-5,2-5,0 3,-2 9,4 13,0 14,2 20,5 29,0 14,-4 1,-2-5,-4-13,2-10,-1-10,0-10,-2-15,-2-13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08.9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229 63,'0'-3,"-1"0,0 1,1-1,-1 0,0 1,0-1,0 1,-1-1,1 1,-1 0,1 0,-1-1,0 1,0 0,0 0,0 1,0-1,0 0,0 1,0-1,-1 1,1 0,-1 0,1 0,-1 0,0 0,-4-1,1 0,-1 1,0-1,0 1,1 0,-1 1,0 0,0 0,0 0,-13 3,14 0,0 1,0-1,0 1,0 0,1 1,-1-1,1 1,0 0,1 1,-1-1,1 1,0 0,1 0,-1 0,1 0,0 1,1-1,-4 12,5-13,0 0,0-1,0 1,0 0,1 0,0 0,0 0,0 0,0 0,1 0,0 0,2 5,-2-7,0 0,0-1,1 1,-1-1,1 1,0-1,-1 0,1 1,0-1,1 0,-1 0,0-1,1 1,-1 0,0-1,1 1,0-1,-1 0,1 0,0 0,4 1,-3-1,0 0,0-1,0 1,-1-1,1 0,0 0,0 0,0 0,0-1,0 0,0 1,-1-2,1 1,0 0,-1-1,1 1,-1-1,1 0,-1 0,3-3,4-3,-1-1,-1 0,0-1,12-18,0 0,-20 28,0 0,1-1,-1 1,0 0,0 0,0-1,0 1,0 0,1 0,-1-1,0 1,0 0,0 0,1 0,-1 0,0-1,0 1,1 0,-1 0,0 0,0 0,1 0,-1 0,0 0,1 0,-1 0,0 0,0 0,1 0,-1 0,0 0,1 0,-1 0,0 0,0 0,1 0,-1 0,0 0,0 0,1 1,-1-1,0 0,7 16,0 31,-5-36,-1 1,1 0,1-1,-1 1,9 17,-10-26,0 0,1 0,-1 0,1-1,0 1,0 0,0-1,0 0,1 1,-1-1,1 0,-1 0,1-1,0 1,-1 0,1-1,0 0,0 1,0-1,0 0,6 0,16 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45.7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0,'0'4,"0"6,0 6,4 8,2 5,0 1,-2 1,-1-2,-1 0,-1-2,0-9,3-12,2-12,-1-9,-1-6,4-8,-1-17,-1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09.4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190 40,'0'-12,"0"12,1-1,-1 0,0 0,0 0,1 0,-1 0,0 1,0-1,0 0,0 0,0 0,-1 0,1 0,0 1,0-1,0 0,-1 0,1 0,0 1,-1-1,1 0,-1 0,1 1,-1-1,1 0,-1 1,0-1,1 0,-1 1,0-1,1 1,-1-1,0 1,0 0,1-1,-1 1,0 0,0-1,0 1,0 0,1 0,-1 0,0 0,0 0,0 0,0 0,0 0,1 0,-1 0,0 0,0 0,-1 1,-9 0,1 1,0-1,0 2,1-1,-1 2,0-1,1 1,0 0,0 1,0 0,0 1,1 0,0 0,0 0,-10 12,18-17,-1-1,0 1,1 0,-1 0,1 0,-1 0,1 0,-1 0,1 0,0 0,0 0,-1 0,1 1,0-1,0 0,0 0,0 0,0 0,0 0,0 0,1 0,-1 0,0 0,1 0,-1 1,0-1,1 0,0-1,-1 1,1 0,-1 0,1 0,0 0,0 0,-1-1,1 1,0 0,0-1,0 1,0 0,2 0,47 22,-45-21,30 10,-16-7,-1 1,0 1,0 1,-1 0,0 1,16 13,-31-22,-1 1,0 0,1 0,-1-1,0 1,0 0,0 0,0 0,0 1,0-1,0 0,0 0,0 0,0 1,-1-1,1 0,0 1,-1-1,0 1,1-1,-1 1,0-1,1 1,-1-1,0 1,0-1,0 1,0-1,-1 1,1-1,0 1,-1-1,1 0,-1 1,1-1,-1 1,1-1,-1 0,0 1,0-1,0 0,0 0,0 0,0 0,0 0,0 0,0 0,-1 0,1 0,0 0,-2 0,-4 3,-1 0,1-1,-1 1,1-2,-1 1,0-1,0 0,-11 0,4-1,0-1,0 0,0-1,0-1,1 0,-1-1,-23-9,16 4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09.8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41,'4'-1,"-1"0,1 0,-1 0,1 0,-1-1,0 1,0-1,1 0,-1 0,-1 0,5-4,-6 6,-1 0,1-1,-1 1,1-1,-1 1,1-1,-1 1,0-1,1 1,-1-1,0 1,1-1,-1 1,0-1,0 0,1 1,-1-1,0 1,0-1,0 0,0 1,0-1,0 0,0 0,-1 1,0-1,0 0,1 1,-1 0,0-1,0 1,0-1,0 1,0 0,0 0,1-1,-1 1,0 0,0 0,0 0,0 0,0 0,0 0,0 1,0-1,-1 0,-4 1,0 0,-1 0,1 1,0 0,0 0,0 0,1 1,-1 0,1 0,-1 0,1 1,-7 5,11-8,-1 1,1-1,-1 1,1-1,0 1,-1 0,1-1,0 1,0 0,0 0,1 0,-1 0,0 0,1 0,-1 0,1 0,0 0,-1 0,1 0,0 0,0 0,1 0,-1 0,0 0,1 0,-1 0,1 0,0 0,-1 0,1 0,0 0,0 0,0 0,0-1,1 1,-1 0,0-1,1 1,-1-1,3 2,9 8,1 1,30 17,19 16,-62-45,0 1,0 0,0-1,0 1,0 0,-1 0,1 0,0 0,0 0,-1 0,1 0,-1 0,1 0,-1 0,1 0,-1 0,1 0,-1 0,0 1,0-1,0 0,0 0,0 0,0 1,0-1,0 2,-1-2,0 0,0 1,0-1,0 1,0-1,0 0,-1 0,1 0,0 0,-1 0,1 0,-1 0,1 0,-1-1,-2 2,-6 1,0 0,1-1,-1 0,-20 1,-29-10,36 1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0.2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7,0 6,0 10,0 6,0 7,0 2,0 4,0 3,0-6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0.5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46,'0'-4,"0"-6,0-6,0 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0.9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307 0,'-40'629,"5"-193,35-417,-3 29,3-46,0 0,0 0,0 0,-1 0,1 0,-1-1,0 1,1 0,-1 0,0 0,0 0,0-1,0 1,-1-1,1 1,0-1,-3 3,3-4,0 0,0 1,0-1,-1 0,1 0,0 0,0 0,-1 0,1 0,0 0,0 0,0 0,0-1,-1 1,1-1,0 1,0-1,0 1,0-1,0 1,0-1,0 0,-2-1,-24-24,21 20,-4-4,-11-10,1-1,1 0,1-2,-19-29,33 46,1 0,0 0,0-1,1 1,-1 0,1-1,1 0,-1 1,1-1,0 0,1 0,0 1,0-1,0 0,1 0,0 0,0 0,0 1,1-1,0 1,1-1,0 1,4-9,1 4,-1 0,2 0,-1 1,2 1,-1-1,1 1,18-11,82-46,-79 50,16-10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1.2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7,'0'-5,"0"4,4 10,2 12,0 20,-2 11,-1 2,-1 0,0-5,-2-15,0-13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1.6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26,'0'-4,"0"-6,0-1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1.9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120 1,'-4'0,"-10"8,-7 8,-5 9,-1 10,8 6,11 2,11-3,15-8,16-9,11-14,3-11,-7-7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2.3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184 57,'0'-3,"0"0,0 0,0 0,0 0,-1 1,1-1,-1 0,0 0,1 0,-1 1,-1-1,1 0,0 1,0-1,-1 1,-2-3,2 4,1 0,-1 0,0 0,0 0,1 0,-1 1,0-1,0 1,0 0,0-1,0 1,0 0,0 0,0 0,0 1,0-1,0 0,0 1,1-1,-1 1,0-1,0 1,0 0,1 0,-3 1,-6 4,1-1,0 2,0-1,1 1,0 0,0 1,1 0,0 0,0 0,-5 11,9-16,0 1,0 0,1 0,0 0,0 0,0 0,0 1,1-1,0 0,0 1,0-1,0 1,1-1,-1 1,1 0,0-1,1 1,-1-1,1 1,0-1,0 1,0-1,1 1,-1-1,5 8,-4-10,-1 0,1-1,-1 1,1 0,-1-1,1 1,0-1,0 0,0 1,0-1,0 0,0 0,0 0,0-1,0 1,1 0,-1-1,0 1,0-1,5 0,-2 0,-1-1,1 0,0 0,-1 0,1 0,-1-1,0 0,0 0,8-5,-1 0,0-2,0 1,-1-1,0-1,0 0,7-11,-16 20,-1 0,0 1,0-1,0 1,1-1,-1 0,0 1,0-1,1 1,-1-1,1 1,-1-1,0 1,1-1,-1 1,1 0,-1-1,1 1,-1 0,1-1,0 1,-1 0,1-1,-1 1,1 0,0 0,-1 0,1 0,-1 0,1 0,0 0,-1 0,1 0,0 0,-1 0,1 0,-1 0,1 0,0 0,-1 1,2-1,10 28,-11-24,0 0,0-1,0 1,1-1,-1 1,1-1,0 1,0-1,0 0,3 3,16 4,3-6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2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10,0 8,0 5,0 21,0 16,0 2,0 12,0 7,0-6,0-6,0-7,0-14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0.2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411 2,'-111'-1,"-115"2,224-1,-1 0,0 0,0 0,0 0,0 0,1 1,-1-1,0 1,0 0,1 0,-1 0,0 0,1 0,-1 1,1-1,-1 1,1 0,0-1,0 1,0 0,0 0,0 0,0 1,0-1,1 0,-1 1,1-1,0 1,-1 0,1-1,1 1,-1 0,0-1,0 1,1 0,0 0,0 0,0 0,0-1,0 6,28 266,-4-73,-24-196,1 1,-1-1,1 1,0-1,0 1,0-1,1 0,3 7,-4-11,1 1,-1 0,1-1,0 1,0-1,-1 1,1-1,0 0,0 0,1 0,-1 0,0 0,0 0,0-1,1 1,-1-1,0 0,0 1,1-1,-1 0,0 0,3-1,23 1,0-2,0-1,0-1,0-1,-1-2,31-11,-31 4,-9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3.0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5 179,'-5'-4,"8"-2,16-4,9 0,8 1,3 7,-1 4,-8 5,-3 11,-8 10,-5 10,-7 2,-4 4,-2-3,-1-7</inkml:trace>
  <inkml:trace contextRef="#ctx0" brushRef="#br0" timeOffset="1">309 26,'0'-4,"0"-6,0-1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3.4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1,'14'33,"-4"-13,0 7,-2-5,1 1,1-1,19 31,-26-48,0 0,1 0,-1-1,1 1,0-1,0 0,1-1,-1 1,1-1,0 0,0 0,0 0,0 0,0-1,1 0,-1 0,1-1,-1 1,1-1,7 0,-11 0,0-1,0 0,0 0,0 0,0-1,1 1,-1 0,0-1,0 1,0-1,0 0,0 1,0-1,-1 0,1 0,0-1,0 1,-1 0,1-1,-1 1,1 0,2-4,-3 2,1 0,-1 0,0 0,0 0,0 0,0-1,-1 1,1 0,-1-1,0 1,0 0,0-1,0-2,-1-4,-1 1,0 0,0 0,-1 0,0 1,-1-1,1 1,-2-1,-6-10,4 11,0 1,0 0,0 0,-1 0,0 1,0 0,-17-8,22 12,0 0,-1 1,1-1,-1 1,0-1,0 1,1 1,-1-1,0 0,0 1,0 0,0 0,0 0,0 0,1 1,-1 0,0-1,0 1,0 1,1-1,-1 0,-6 5,-3 5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3.9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1,'6'-1,"1"1,-1 0,0 1,1 0,-1 0,1 0,-1 0,0 1,0 0,9 5,-11-4,-1 0,1 0,-1 0,0 0,0 0,-1 1,1-1,-1 1,1 0,-1 0,0 0,0 0,-1 0,1 0,-1 1,1 5,24 112,-26-122,0 0,0-1,0 1,0 0,0 0,0-1,0 1,0 0,0 0,0-1,0 1,0 0,0 0,0 0,0-1,1 1,-1 0,0 0,0 0,0 0,0-1,1 1,-1 0,0 0,0 0,0 0,1 0,-1 0,0 0,0-1,0 1,1 0,-1 0,0 0,0 0,1 0,-1 0,0 0,0 0,1 0,-1 0,0 0,0 0,0 0,1 1,-1-1,0 0,0 0,1 0,-1 0,0 0,0 0,0 0,0 1,1-1,-1 0,0 0,0 0,0 0,0 1,0-1,1 0,-1 0,0 1,0-1,0 0,11-24,-9 19,5-13,2-5,21-39,-28 58,0 0,1 0,-1 0,1 0,0 1,1-1,-1 1,0 0,1-1,0 2,-1-1,1 0,1 1,-1 0,0 0,5-2,-6 4,-1-1,0 1,0 0,1 1,-1-1,0 0,0 1,0-1,1 1,-1 0,0-1,0 1,0 0,0 0,0 1,0-1,-1 0,1 1,0-1,-1 1,1-1,-1 1,1 0,-1-1,0 1,1 0,-1 0,1 3,4 7,0 1,-1 0,5 17,-7-21,6 21,-5-15,0-1,1 1,1-1,14 25,-5-26,-2-11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4.7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21,'0'-4,"0"-6,0 4,0 19,0 16,0 21,0 24,0 7,4 16,1-4,1 8,2-5,1-9,-1-16,1-25,0-23,-1-16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5.8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22 134,'-3'-3,"1"1,0-1,0 1,1-1,-1 0,0 0,1 0,0 0,0 0,0 0,0 0,0-1,1 1,-1 0,1 0,0-1,0 1,0 0,0 0,1-1,-1 1,1 0,0 0,0 0,0 0,0 0,1 0,-1 0,1 0,-1 0,1 0,0 1,0-1,1 1,-1-1,0 1,1 0,0 0,-1 0,1 1,0-1,0 0,0 1,0 0,0 0,5-2,3 2,1 1,-1 0,1 1,-1 0,1 0,-1 1,0 1,0 0,0 1,0 0,0 0,16 10,-21-10,1 0,-1 0,0 1,0 0,0 0,-1 0,0 1,0 0,4 7,-6-10,-1 1,0 0,0 0,-1 0,1 0,-1 1,0-1,0 0,-1 0,1 1,-1-1,0 1,0-1,0 0,-1 1,-1 6,1-7,0-1,-1 1,1 0,-1 0,0-1,0 1,0-1,-1 0,1 1,-1-1,0 0,0-1,0 1,0 0,0-1,-1 0,1 1,-1-1,1-1,-1 1,0-1,0 1,0-1,-5 1,0 0,0-1,0 0,0 0,0-1,0 0,0-1,0 0,0 0,-17-5,25 5,-1 1,0 0,0-1,1 1,-1-1,0 0,1 0,-1 0,1 1,-1-1,1-1,-1 1,1 0,0 0,0 0,-1-1,1 1,0-1,0 1,0-1,-1-2,2 3,0-1,0 0,0 1,1-1,-1 1,0-1,0 1,1-1,-1 1,1-1,0 1,-1 0,1-1,0 1,0 0,0-1,0 1,0 0,1-2,6-4,1 0,-1 0,1 1,0 0,15-8,-2 3,1 0,1 1,-1 1,1 2,1 0,44-6,-62 13,0-1,0 1,0 0,0 1,-1-1,1 1,0 1,0-1,-1 1,1 1,-1-1,0 1,1 0,-1 0,-1 1,1 0,0 0,-1 0,0 1,0-1,0 1,-1 1,1-1,-1 0,-1 1,1 0,-1 0,0 0,4 12,2 25,-9-42,1 0,-1 0,0 0,0 1,0-1,0 0,0 0,0 1,0-1,-1 0,1 0,0 0,-1 1,1-1,-1 0,1 0,-1 0,0 0,1 0,-1 0,0 0,0 0,0 0,1 0,-1-1,0 1,0 0,0 0,0-1,-1 1,0 0,1-1,0 0,0 0,-1-1,1 1,0 0,0 0,0-1,0 1,0-1,-1 1,1-1,0 1,0-1,0 0,0 1,1-1,-1 0,0 0,0 0,0 1,0-1,1 0,-1 0,1 0,-1 0,0-1,1 1,0 0,-1 0,1 0,-1-2,-6-37,7 34,0 0,1 0,0 0,1 0,-1 0,1 1,0-1,1 0,-1 1,1 0,0 0,0-1,1 2,0-1,-1 0,8-6,-9 10,0-1,0 1,0-1,0 1,0-1,0 1,0 0,1 0,-1 0,0 1,0-1,1 0,-1 1,1 0,-1-1,1 1,-1 0,0 0,1 0,-1 1,1-1,-1 1,0-1,1 1,-1 0,0 0,1 0,-1 0,0 0,0 0,0 1,0-1,0 1,0-1,-1 1,1 0,0-1,-1 1,1 0,-1 0,0 0,1 3,22 39,-18-32,0 0,1 0,0 0,0-1,15 16,-20-25,0-1,0 1,0 0,0-1,0 1,1-1,-1 0,1 1,-1-1,1 0,-1-1,1 1,-1 0,1-1,0 1,-1-1,1 0,0 0,-1 0,1 0,0-1,-1 1,1-1,-1 1,1-1,0 0,-1 0,1 0,-1 0,0-1,0 1,1-1,2-2,0 0,-1 0,1 0,0-1,-1 0,0 0,0 0,-1-1,0 1,0-1,0 0,0 0,-1 0,0 0,0 0,-1 0,1-1,-2 1,1 0,0-1,-1 1,-1-1,1 1,-3-11,3 12,-1 1,0-1,0 0,-1 1,0-1,1 1,-1 0,-1-1,1 1,-1 0,1 1,-1-1,0 0,0 1,-1-1,1 1,-1 0,0 0,0 0,0 1,0 0,0-1,0 1,-1 1,1-1,-1 1,1-1,-1 1,0 1,1-1,-1 1,-8 0,-17 6,5 6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6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0,'17'366,"-7"-143,-10-250,-1-2,2 1,7-56,-7 78,0-1,1 1,0 0,0-1,0 1,1 0,0 0,0 1,0-1,1 1,0-1,0 1,0 0,1 1,-1-1,1 1,0 0,9-6,-10 8,-1 0,1 1,0-1,-1 1,1 0,0 0,0 1,0-1,0 1,0 0,-1 0,1 0,0 0,0 1,0-1,0 1,6 2,-3 0,-1 0,1 0,-1 1,0 0,0 0,0 1,0 0,9 10,-4-2,-1 0,0 0,-1 2,0-1,-1 1,-1 0,8 24,-13-35,-1 0,0 0,0 0,0 0,0 0,-1 0,0 0,0 0,0 0,0 0,0 0,-1 1,0-1,0 0,0-1,0 1,-1 0,1 0,-5 6,4-8,-1 1,0 0,0-1,0 0,0 1,0-1,0-1,-1 1,1 0,0-1,-1 0,0 1,1-1,-1-1,0 1,1-1,-1 1,0-1,0 0,-6-1,-6 0,-1-1,1-1,0 0,-1-1,1-1,1 0,-1-1,-20-12,7 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6.8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6,'0'-4,"0"2,4 15,2 23,-1 22,-1 6,-1 4,-1 5,4-7,0-10,-1-14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7.2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83,'0'3,"0"-1,0 1,1-1,-1 1,1-1,0 1,-1-1,1 0,0 1,0-1,1 0,-1 0,0 0,1 1,0-1,-1-1,1 1,0 0,0 0,0-1,0 1,0-1,0 1,0-1,1 0,-1 0,0 0,1 0,-1-1,1 1,-1 0,5-1,-1 1,1 0,-1-1,0 0,1 0,-1 0,0-1,1 0,-1 0,0-1,0 0,12-4,-14 3,0 1,-1-1,1 0,0 0,-1 0,0 0,1-1,-1 1,-1-1,1 0,0 0,-1 0,0 0,0 0,0-1,-1 1,1-1,-1 1,1-10,-1 13,-1-1,0 0,0 0,-1 0,1 1,0-1,0 0,-1 0,1 0,-1 1,0-1,0 0,1 1,-1-1,0 1,0-1,0 1,-1-1,1 1,-2-2,0 1,1 1,-1 0,1-1,-1 1,0 0,0 1,0-1,0 0,1 1,-1 0,0-1,0 1,0 0,0 1,0-1,-5 2,2-1,0 1,0-1,0 2,1-1,-1 1,1-1,0 1,0 1,0-1,0 1,1 0,-1 0,1 0,0 1,0 0,0-1,1 1,0 0,0 1,0-1,1 1,-1-1,1 1,1 0,-3 9,3-10,0-1,1 0,-1 1,1-1,0 0,0 1,1-1,-1 0,1 0,0 1,0-1,1 0,-1 0,1 0,0 0,0 0,0 0,0-1,1 1,-1-1,1 1,0-1,0 0,0 0,1 0,-1-1,1 1,-1-1,1 0,0 0,0 0,0 0,0-1,0 1,9 0,20 1,-4-7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8.1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1,'0'296,"25"-377,-21 61,-2 7,0 0,1 0,1 0,0 1,1-1,7-11,-12 23,0 0,0 1,1-1,-1 1,0-1,1 0,-1 1,0-1,1 1,-1-1,1 1,-1-1,1 1,-1 0,1-1,-1 1,1-1,0 1,-1 0,1 0,-1-1,1 1,0 0,-1 0,1 0,0 0,-1 0,1-1,0 1,-1 1,1-1,0 0,-1 0,1 0,0 0,0 1,1 0,-1 0,1 1,-1-1,1 1,-1 0,0-1,1 1,-1 0,0 0,0 0,1 3,16 55,-12-15,1-12,-5-35,-1 0,1-1,-1 1,1 0,-1-1,0 0,0 1,0-1,0 0,-1 1,1-1,-1 0,1-4,1-3,1-7,1 0,0 1,2-1,0 1,0 0,2 1,14-24,-22 38,1 0,-1 0,1 1,-1-1,1 0,0 0,-1 1,1-1,0 0,0 1,0-1,-1 1,1-1,0 1,0-1,0 1,0-1,0 1,0 0,0 0,0-1,0 1,0 0,0 0,0 0,0 0,0 0,0 0,0 0,0 1,0-1,0 0,0 1,0-1,0 0,-1 1,1-1,0 1,0-1,0 1,0 0,-1-1,1 1,0 0,-1-1,1 1,0 0,-1 0,1 0,-1 0,0 0,1 0,0 1,3 7,0-1,-1 1,0-1,4 16,-1 44,-6-57,0-1,1 0,0 1,0-1,1 1,0-1,1 0,0 0,7 13,-9-21,0-1,0 0,0 1,1-1,-1 0,0 0,0 0,1 0,-1 0,1 0,-1-1,1 1,-1 0,1-1,0 1,-1-1,1 1,-1-1,1 0,0 0,0 0,-1 0,1 0,0 0,-1 0,1-1,0 1,-1-1,1 1,-1-1,1 1,-1-1,1 0,-1 0,1 0,-1 0,0 0,3-2,8-8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18.4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0,'5'0,"0"4,0-2,4-2,0-1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0.9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0,'-1'8,"0"0,-1 0,0-1,0 1,-1-1,0 0,-4 8,-10 30,12-25,2-1,0 1,1 0,1 37,1-53,0 1,0-1,1 1,-1-1,1 0,0 1,0-1,1 0,-1 0,1 0,0 0,0 0,0 0,1-1,-1 1,1-1,0 1,0-1,0 0,1 0,-1 0,1-1,-1 1,1-1,0 0,0 0,0 0,4 1,-1-1,1-1,-1 0,1 0,-1-1,1 1,-1-2,1 1,-1-1,1 0,-1-1,1 0,-1 0,0 0,0-1,0 0,0-1,-1 1,1-1,-1-1,0 1,0-1,-1 0,1 0,-1-1,0 1,-1-1,1 0,-1-1,0 1,-1-1,1 0,-1 0,-1 0,1 0,-1 0,0 0,-1-1,0 1,0-1,-1 1,0-1,0 1,0-1,-1 1,-1-1,1 1,-1-1,0 1,-4-9,3 9,-1 0,1 0,-1 1,0 0,-1-1,0 2,1-1,-2 0,1 1,-1 0,0 0,0 1,0 0,0 0,-1 0,0 1,0 0,0 0,0 0,0 1,0 0,-1 1,1 0,-1 0,1 0,-13 2,-14 6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39.8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355 1,'-2'1,"1"1,0 0,-1-1,1 1,-1-1,1 1,-1-1,0 0,0 0,0 0,1 0,-1 0,0 0,0 0,0 0,-1-1,1 1,0-1,0 0,-3 1,-5 1,-16 6,0 0,1 2,0 1,0 1,2 1,-26 18,40-24,0 1,1-1,0 1,0 1,1 0,0 0,1 0,0 1,0 0,1 0,0 0,1 1,0-1,1 1,0 0,0 0,-1 18,4-20,0-1,1 1,-1 0,2 0,-1-1,1 1,1-1,-1 0,1 1,1-1,0 0,0-1,0 1,1-1,0 0,0 0,1 0,0-1,0 0,1 0,-1 0,1-1,1 0,14 8,-11-7,1 0,0 0,1-1,-1-1,1 0,0-1,0 0,0-1,0 0,1-1,-1-1,0 0,1-1,-1 0,0-1,14-4,-22 5,0-1,-1 0,1 0,0 0,-1-1,0 0,0 0,0 0,0 0,0 0,0-1,-1 0,0 0,0 0,4-5,-4 1,1 1,-1-1,0 0,0 0,-1 0,0 0,-1 0,2-15,-3 7,0-1,-1 0,-1 1,0-1,-2 1,1-1,-2 1,-12-29,12 36,1 1,-1 0,0 1,0-1,-1 1,0 0,-1 0,1 1,-1 0,0 0,-1 0,0 1,1 0,-2 1,1 0,0 0,-1 0,0 1,0 1,0 0,0 0,0 0,0 1,0 1,-12 0,-14 5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0.2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0,'2'25,"1"0,1 0,1 0,2 0,0-1,1 0,15 29,-20-47,0 1,0-1,1 0,0 0,0-1,0 1,1-1,0 0,8 7,-11-11,0 1,0-1,0-1,1 1,-1 0,0 0,0-1,0 1,0-1,1 0,-1 0,0 0,0 0,1 0,-1 0,0-1,0 1,1-1,-1 1,0-1,0 0,0 0,0 0,0 0,0 0,0 0,0-1,-1 1,1 0,0-1,-1 0,3-3,2-1,-1 0,-1-1,1 0,-1 0,0 0,-1 0,1-1,-1 1,-1-1,0 0,3-13,-3 2,0 0,0 0,-4-35,-2 13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0.5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11,0 12,0 11,0 14,0 2,0 12,0-2,0 0,0-3,0-10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1.1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1 297,'0'1,"1"1,-1-1,1 1,-1-1,1 0,-1 1,1-1,0 0,0 0,0 0,0 1,0-1,0 0,0 0,0 0,0 0,0-1,1 1,-1 0,0 0,1-1,1 2,33 10,-27-10,0-1,-1 1,1-1,0-1,0 0,0 0,0 0,0-1,-1-1,1 0,0 0,-1 0,1-1,-1 0,0-1,0 0,0 0,-1-1,1 0,-1 0,12-12,-11 9,-1-1,0 0,0-1,-1 1,0-1,0 0,-1-1,-1 1,0-1,0 0,-1 0,0 0,-1-1,0 1,-1-1,-1-14,-7-35,6 58,1 1,-1 0,0 0,1 0,-1 0,0 0,0 0,-1 0,1 1,0-1,-3-2,4 4,-1-1,1 1,-1 0,0-1,0 1,1 0,-1-1,0 1,1 0,-1 0,0 0,0 0,1 0,-1 0,0 0,0 0,1 0,-1 0,0 0,0 1,1-1,-1 0,0 1,1-1,-1 0,0 1,1-1,-1 0,1 1,-1-1,0 1,0 0,-2 4,-1 0,1 0,0 0,0 1,1-1,0 0,0 1,0 0,0 0,1-1,0 1,1 0,-1 0,1 11,-1-3,-4 392,7-192,-2-268,-1 6,9-78,-7 114,1 0,1 0,-1 1,2 0,0-1,0 1,1 1,0-1,1 1,0 0,1 0,8-10,-13 18,0 0,-1 0,1 0,0 1,0-1,1 0,-1 1,0-1,0 1,1 0,-1 0,1 0,-1 0,1 0,0 1,-1-1,1 1,0 0,-1 0,1-1,0 2,-1-1,1 0,-1 0,1 1,0 0,-1-1,1 1,-1 0,1 0,2 2,-2-1,0 1,0-1,-1 1,1-1,0 1,-1 0,0 0,0 0,0 0,0 0,0 0,-1 1,1-1,-1 1,0-1,0 1,0-1,0 1,-1 0,0-1,0 8,0-4,-1-1,0 0,-1 0,1 0,-1-1,0 1,-1 0,1-1,-1 1,0-1,-1 0,1 0,-1 0,-4 4,5-6,0 0,1 0,-1-1,-1 0,1 1,0-1,0 0,-1 0,1-1,-1 1,0-1,1 0,-1 0,0 0,0 0,0-1,1 1,-1-1,0 0,0 0,0-1,-7 0,-17-10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1.5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12,0 9,0 8,4 5,11-5,10-15,11-20,2-21,-4-16,-4-12,-7-8,-8 0,-5 9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1.9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1,'4'0,"6"9,2 11,-2 7,-3 16,-1 13,-3 7,-2 9,0-4,-2 1,1-4,4-12,5-7,6-11,5-12,7-18,0-10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2.3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11,'-4'0,"3"0,14 0,14 0,6 0,11 0,11-5,-4-1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2.6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1 111,'0'-2,"-1"0,1 0,0 0,1 1,-1-1,0 0,1 0,-1 0,1 0,-1 0,1 0,0 0,0 1,0-1,0 0,0 1,0-1,0 1,1-1,-1 1,0-1,1 1,-1 0,1 0,0 0,-1 0,1 0,0 0,0 0,0 0,-1 1,1-1,3 0,0 1,-1-1,1 1,0 1,-1-1,1 0,-1 1,1 0,-1 0,1 1,-1-1,1 1,-1 0,6 3,1 3,1 0,-2 1,1 0,-1 0,0 1,-1 1,0-1,-1 1,0 1,12 24,-3 1,-2 1,14 55,-29-93,0 0,0 0,0 1,0-1,0 0,0 0,0 0,0 0,0 0,0 1,0-1,0 0,0 0,0 0,0 0,0 0,0 0,1 1,-1-1,0 0,0 0,0 0,0 0,0 0,0 0,0 0,0 0,1 0,-1 1,0-1,0 0,0 0,0 0,0 0,0 0,1 0,-1 0,0 0,0 0,0 0,0 0,0 0,1 0,-1 0,0 0,0 0,0 0,0 0,0 0,0 0,1 0,-1-1,0 1,0 0,0 0,0 0,0 0,0 0,0 0,1 0,-1 0,0 0,0-1,0 1,0 0,8-15,5-24,-2-7,27-93,-33 125,1 0,0 0,0 1,2 0,-1 0,2 0,10-12,4 4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3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 34,'0'2,"1"0,-1 0,1 0,-1 0,1 0,0 0,0 0,0 0,0 0,0-1,0 1,0 0,1-1,-1 1,0-1,1 1,0-1,-1 0,1 0,0 0,-1 0,1 0,0 0,0 0,0 0,0-1,0 1,0-1,0 1,0-1,0 0,2 0,2 1,1 0,-1-1,0 0,0 0,0-1,1 1,-1-1,0-1,8-2,-11 2,1 0,-1-1,0 1,0-1,0 0,0 1,-1-1,1-1,-1 1,5-7,-7 9,1 1,-1-1,1 0,-1 1,0-1,1 0,-1 0,0 0,1 0,-1 1,0-1,0 0,0 0,0 0,0 0,0 0,0 1,0-1,0 0,0 0,0 0,-1 0,1 0,0 1,0-1,-1 0,1 0,-1 1,1-1,-1 0,1 0,-1 1,1-1,-1 1,0-1,1 0,-1 1,0-1,1 1,-1-1,0 1,0 0,0-1,1 1,-1 0,0 0,0-1,0 1,0 0,0 0,1 0,-1 0,0 0,0 0,-1 1,-6-1,1 1,-1 0,1 0,0 1,-1 0,1 0,0 1,0 0,0 0,1 0,-1 1,1 0,-10 8,9-7,0 1,1 0,-1 0,1 0,0 1,1 0,0 0,0 1,0-1,1 1,-5 12,8-16,0 0,0 0,1-1,-1 1,1 0,0 0,0 0,0 0,1 0,-1 0,1-1,0 1,0 0,0 0,1-1,-1 1,1-1,0 1,0-1,0 0,0 0,1 0,-1 0,1 0,0 0,0 0,0-1,0 0,0 0,0 1,1-2,6 4,-1-1,0 0,1-1,-1 0,1 0,0-1,-1-1,1 1,0-1,0-1,0 0,18-3,18-8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3.6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236 327,'1'-1,"-1"-1,0 1,0 0,0-1,0 1,-1-1,1 1,0-1,-1 1,1-1,-1 1,1 0,-1-1,0 1,1 0,-1-1,0 1,0 0,0 0,0 0,0 0,0 0,0 0,-1 0,1 0,0 1,0-1,-1 0,1 1,-1-1,1 1,0-1,-1 1,1-1,-1 1,1 0,-1 0,1 0,-1 0,1 0,-1 0,1 0,-1 1,1-1,0 0,-1 1,-1 0,-7 2,0 0,0 1,1 0,-1 0,-11 8,11-5,-1 0,2 1,-1-1,1 2,1 0,-1 0,1 0,1 1,0 0,0 0,-5 14,10-20,0 0,1-1,-1 1,1 0,0 0,1 0,-1 0,1 0,0 0,-1 1,2-1,-1 0,0 0,1 0,0 0,0 0,0 0,1 0,-1-1,1 1,0 0,0-1,0 1,0-1,1 0,-1 1,1-1,0 0,0-1,0 1,0-1,0 1,1-1,-1 0,1 0,6 3,-1-1,0-1,1 0,-1 0,1 0,-1-1,1-1,0 0,0 0,0-1,-1 0,1 0,0-1,0-1,0 0,-1 0,1-1,-1 0,0 0,10-6,-8 4,0-2,0 1,0-1,-1-1,0 0,0 0,-1-1,0 0,0-1,-1 1,-1-2,1 1,-2-1,9-18,-6 2,0-1,-2 0,-1 0,-1-1,-2 0,0 0,-2 1,-2-1,0 0,-2 0,-8-34,-2 27,2 28,10 8,0 1,0-1,0 1,1-1,-1 1,0-1,0 1,1-1,-1 1,0 0,1-1,-1 1,1 0,-1 0,1-1,-1 1,1 0,-1 0,1 1,-6 12,1 0,1 0,0 0,1 1,-2 22,-2 82,7-83,-3 210,3-201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1.3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90 0,'0'5,"0"5,-4 10,-6 5,-5 4,-1 0,-1 1,1-15,5-9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4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2 151,'0'0,"0"0,0 0,1 0,-1 0,0 0,0 0,0 0,0 0,0 0,0-1,0 1,0 0,0 0,0 0,0 0,0 0,0 0,0 0,0 0,0 0,0 0,0-1,0 1,0 0,0 0,0 0,0 0,0 0,0 0,0 0,0 0,0 0,0 0,-1-1,1 1,0 0,0 0,0 0,0 0,0 0,0 0,0 0,0 0,0 0,0 0,0 0,0 0,-1 0,1 0,0 0,0 0,0 0,0 0,0 0,0 0,0 0,0 0,0 0,-1 0,13-8,18-6,-23 12,0 0,0 0,0 1,0 0,0 0,0 0,0 1,1 0,-1 1,0 0,11 2,-14-2,-1 0,1 1,0-1,0 1,-1 0,1 0,-1 1,0-1,0 1,0-1,0 1,0 0,0 0,-1 0,1 1,-1-1,0 1,0-1,0 1,-1-1,1 1,0 5,5 13,-5-11,1 0,0-1,1 0,0 1,1-2,6 11,-9-18,0 1,0 0,1-1,-1 1,1-1,0 0,0 0,0 0,0 0,0 0,0-1,0 0,1 1,-1-1,0 0,1-1,-1 1,1 0,-1-1,1 0,-1 0,1 0,5-1,-4 1,-1-1,0 0,1 0,-1 0,1 0,-1-1,0 0,0 1,0-2,0 1,0 0,-1-1,1 1,-1-1,1 0,-1-1,0 1,0 0,0-1,-1 0,1 1,-1-1,0 0,0 0,0 0,-1-1,1 1,-1 0,0-1,-1 1,1-1,-1 1,1-1,-2-5,1 6,0-1,0 0,-1 0,0 1,0-1,0 0,-1 1,0-1,1 1,-1 0,-1-1,1 1,-1 0,0 0,0 0,0 1,0-1,0 1,-1 0,0 0,0 0,0 0,0 1,0-1,0 1,0 0,-1 0,1 1,-1-1,0 1,1 0,-7 0,7 1,0 0,0 0,0 0,0 1,0 0,0 0,0 0,0 0,-6 4,9-5,0 0,0 1,0-1,0 1,0-1,1 1,-1-1,0 1,0-1,1 1,-1 0,0-1,1 1,-1 0,0 0,1 0,-1-1,1 1,0 0,-1 0,1 0,0 0,-1 0,1 0,0 0,0 0,0 0,0 0,0 0,0 0,0 0,0 0,0 0,0-1,1 1,-1 0,0 0,1 0,-1 0,0 0,1 0,-1 0,1-1,1 2,-1 0,1 0,0-1,0 1,0-1,0 1,1-1,-1 0,0 0,0 0,1 0,-1 0,1-1,-1 1,1-1,-1 1,1-1,-1 0,1 0,-1 0,1-1,-1 1,1 0,-1-1,0 0,1 1,3-3,8-2,0-1,-1 0,14-8,-25 13,9-6,1 1,0 0,0 1,0 1,0 0,1 0,19-2,-26 5,-1 1,0 0,0 0,0 1,1-1,-1 1,0 1,0-1,0 1,0-1,0 1,-1 1,1-1,-1 1,1-1,-1 1,0 1,0-1,0 1,0-1,5 8,-4-4,-1-1,1 1,-1 0,-1 1,1-1,-1 1,-1-1,1 1,-1 0,-1 0,2 8,-3-11,1 0,-1 0,0-1,0 1,-1 0,1 0,-1-1,0 1,-1 0,1-1,-1 1,0-1,0 1,0-1,0 0,-1 0,0 0,0 0,-4 4,6-6,0-1,0-1,0 1,0 0,0 0,0 0,-1 0,1-1,0 1,0-1,0 1,-1-1,1 1,0-1,-1 0,1 1,0-1,-1 0,1 0,0 0,-1 0,1 0,0-1,-1 1,1 0,0 0,-1-1,1 1,0-1,0 1,-1-1,1 0,0 1,0-1,0 0,0 0,0 0,0 0,0 0,0 0,0 0,1 0,-1 0,0 0,0-2,-2-3,0 1,0-1,1 0,0 0,0 0,1 0,0 0,0 0,-1-6,3 4,-1 0,1 0,1 0,0 0,0 0,0 1,1-1,0 1,0 0,1-1,0 2,0-1,1 0,0 1,9-10,8-6,1 1,40-29,-60 48,38-28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5.2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0 500,'11'0,"-1"-1,0 0,0 0,1-1,-1 0,0-1,-1 0,1-1,-1 0,1 0,-1-1,16-11,-14 7,-1 0,0-1,0 0,-1 0,-1-1,0-1,0 1,11-23,-10 13,0-1,-1 0,-2 0,0 0,-1-1,-2 0,0 0,-1 0,-2 0,0 0,-4-27,4 48,0 0,0-1,-1 1,1 0,-1-1,1 1,-1 0,0-1,0 1,0 0,0 0,0 0,-1 0,1 0,-1 0,1 0,-3-1,4 3,-1-1,1 1,0 0,-1 0,1 0,-1 0,1 0,-1 0,1 0,0 0,-1 0,1 0,-1 1,1-1,-1 0,1 0,0 0,-1 0,1 1,-1-1,1 0,0 0,-1 1,1-1,0 0,-1 1,1-1,0 0,-1 1,-10 26,-5 50,3 1,4 0,4 0,6 126,1-226,0-1,2 1,0-1,2 1,0 0,1 1,1 0,16-30,-21 47,-1-1,1 1,0-1,0 1,1 0,-1 0,1 0,0 0,0 1,0-1,0 1,0 0,1 1,0-1,8-3,-10 6,0-1,0 1,1-1,-1 1,1 0,-1 0,0 1,1-1,-1 1,0-1,0 1,1 0,-1 0,0 1,0-1,0 1,0-1,0 1,-1 0,1 0,0 0,-1 0,1 1,-1-1,3 5,5 6,-1 1,-1 0,0 1,-1-1,0 2,-1-1,-1 1,0 0,-1 0,-1 0,-1 0,1 21,-2-17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5.6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245 41,'0'-2,"0"0,0 1,-1-1,1 0,-1 0,1 1,-1-1,0 0,1 1,-1-1,0 1,0-1,0 1,-1-1,1 1,0 0,0-1,-1 1,1 0,0 0,-1 0,0 0,1 0,-1 0,1 1,-1-1,0 0,0 1,1-1,-1 1,0 0,0 0,-3 0,0-1,0 1,0 0,0 0,0 0,0 1,0-1,0 2,0-1,0 0,-9 5,3 2,0 0,0 1,1 0,1 1,-1 1,1-1,1 1,0 1,1-1,0 1,1 1,0-1,1 1,0 0,1 0,0 1,-1 13,5-25,-1 1,1-1,0 0,0 0,0 1,0-1,0 0,1 0,-1 1,1-1,-1 0,1 0,0 0,0 0,0 0,0 0,0 0,2 2,-2-3,0 0,1 0,-1 0,1 0,-1 0,1 0,-1-1,1 1,0-1,-1 1,1-1,0 1,-1-1,1 0,0 0,-1 0,1 0,2 0,2-1,0 0,0-1,-1 1,1-1,-1 0,0-1,1 1,-1-1,0 0,0 0,-1-1,7-5,-1-3,0 0,-1-1,0 0,-1-1,-1 0,10-25,6-10,-16 45,-2 15,2 25,-6-29,2 14,1 0,1 1,1-2,1 1,9 19,1-9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6.1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249 19,'0'-1,"-1"0,0 0,1 0,-1-1,0 1,0 0,1 0,-1 1,0-1,0 0,0 0,0 0,0 0,-1 1,1-1,0 1,0-1,0 1,0-1,-1 1,1 0,0-1,-1 1,1 0,0 0,0 0,-1 0,1 0,-2 0,-40 0,36 1,0 0,0 0,0 0,1 0,-1 1,0 1,1-1,-1 1,1 0,0 0,0 1,0-1,1 2,-1-1,1 0,0 1,-5 5,9-8,1-1,-1 1,0-1,1 1,-1-1,1 1,-1-1,1 1,0 0,0-1,0 1,0 0,0-1,0 1,0-1,0 1,1 0,-1-1,1 1,-1-1,1 1,-1-1,1 1,0-1,0 0,0 1,0-1,0 0,0 1,0-1,0 0,3 2,47 34,-47-34,18 10,50 35,-67-44,1 1,-1 0,0 0,-1 0,1 1,-1-1,0 1,0 0,5 12,-8-16,-1-1,1 1,-1-1,1 1,-1 0,1-1,-1 1,0 0,0-1,1 1,-1 0,-1 0,1-1,0 1,0 0,-1-1,1 1,-1 0,1-1,-1 1,0 0,1-1,-1 1,0-1,0 0,-2 2,1 0,-1-1,0 0,0 0,0-1,-1 1,1-1,0 1,-1-1,1 0,-1 0,1 0,-4-1,-9 2,1-1,-1-1,1 0,-29-6,33 4,1 0,0-1,0 0,0-1,0 0,-15-10,0-5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6.6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204 81,'0'-4,"0"0,0 1,0-1,-1 0,1 0,-1 0,0 0,0 0,-1 1,1-1,-1 1,1-1,-1 1,0-1,-3-2,3 4,0 0,-1 0,1 1,-1-1,1 1,-1-1,1 1,-1 0,0 0,0 0,0 0,0 1,1-1,-1 1,0 0,0 0,0 0,0 0,0 0,-4 1,1 1,-1 0,1 0,0 0,0 1,0-1,0 1,0 1,1-1,-1 1,1 0,0 0,0 1,0 0,1 0,0 0,0 0,0 0,0 1,1 0,-5 11,6-13,0 0,0 0,1 0,0 0,0 0,0 1,0-1,0 0,1 0,0 1,0-1,0 1,0-1,1 0,0 0,0 1,0-1,0 0,1 0,-1 0,1 0,0 0,0 0,1-1,-1 1,1-1,-1 1,1-1,0 0,1 0,-1 0,4 2,-3-3,0 0,0 0,0 0,0 0,1-1,-1 1,0-1,1 0,-1-1,0 1,1-1,-1 0,1 0,-1 0,1-1,-1 1,1-1,-1 0,0 0,0-1,1 1,-1-1,0 0,0 0,-1-1,1 1,0-1,-1 0,1 1,-1-2,3-2,7-9,0 1,-1-2,-1 0,0 0,13-28,-23 40,1 1,0 0,-1-1,1 1,0 0,1 0,-1 0,1 0,-1 1,5-4,-7 6,0 0,1 0,-1 0,0 0,1 0,-1 0,0 0,1 0,-1 0,0 0,1 0,-1 0,0 0,1 0,-1 0,0 0,1 0,-1 1,0-1,0 0,1 0,-1 0,0 0,0 1,1-1,-1 0,0 0,0 1,1-1,-1 0,0 1,0-1,0 0,1 1,6 26,-5-13,0 1,1-1,1 0,0 0,1 0,11 22,5-6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7.2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4,'0'0,"0"-1,0 1,0 0,0 0,0 0,0 0,0 0,0 0,0-1,-1 1,1 0,0 0,0 0,0 0,0 0,0 0,0 0,0 0,0-1,0 1,0 0,0 0,0 0,0 0,0 0,-1 0,1 0,0 0,0 0,0 0,0 0,0 0,0 0,0 0,-1 0,1-1,0 1,0 0,0 0,0 0,0 0,0 0,0 0,-1 1,1-1,0 0,0 0,0 0,0 0,0 0,0 0,0 0,-1 0,1 0,0 0,0 0,0 0,0 0,-11 9,-9 13,11-10,0 1,1 0,0 1,1 0,-9 25,14-34,0 1,0 0,1 0,-1 0,1 1,1-1,-1 0,1 0,0 0,1 1,-1-1,1 0,0 0,1 0,0 0,0 0,3 6,-4-9,1 0,0 0,1-1,-1 1,0-1,1 1,-1-1,1 0,0 0,0 0,0-1,0 1,0-1,0 1,0-1,1 0,-1 0,0 0,1-1,-1 1,0-1,1 0,-1 0,1 0,-1 0,0-1,1 1,4-2,9-3,-1 0,1-1,-2-1,21-11,-22 11,-12 6,-1 1,1-1,-1 1,1-1,-1 1,1 0,-1-1,1 1,0 0,-1 0,1 0,-1 0,1 1,0-1,-1 0,1 1,-1-1,1 1,-1-1,1 1,-1 0,0 0,2 0,31 30,-1-2,-26-26,-1-1,1 0,0 0,0-1,0 0,0 0,1-1,-1 0,0 0,0 0,0-1,0 0,0-1,0 1,0-2,0 1,-1 0,1-1,-1-1,1 1,-1-1,9-7,-11 9,-1-1,0 1,1-1,-1 0,0 0,-1 0,1 0,0 0,-1-1,0 1,0-1,0 1,0-1,0 0,-1 0,0 0,0 0,0 0,0 0,0 0,-1 0,0-1,0 1,0 0,0 0,-1 0,0 0,1 0,-2 0,1 0,0 0,-1 0,0 0,1 1,-2-1,1 0,0 1,-1 0,-3-5,0 2,-1 0,1 0,-1 1,0-1,0 1,-1 1,1 0,-1 0,0 0,0 1,-1 0,1 1,-1 0,1 0,-1 1,-14-1,-24 5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8.5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0 295,'9'10,"-1"0,0 1,-1 0,0 0,-1 1,0 0,0 0,-2 0,1 0,-2 1,0 0,0 0,-1 0,-1 0,0 20,1-49,1 0,0 1,1 0,1 0,12-26,-17 39,1 0,0 0,0 0,0 0,0 0,0 0,0 0,1 0,-1 1,1-1,-1 1,1-1,-1 1,1-1,0 1,0 0,0 0,3-2,-4 3,0 0,1 1,-1-1,0 0,0 0,0 1,0-1,0 0,1 1,-1-1,0 1,0-1,0 1,0 0,0-1,0 1,-1 0,1 0,0 0,0 0,0 0,-1 0,2 1,3 7,-1 0,1 0,-2 0,1 1,-1-1,2 14,-2-4,1 12,-1-26,0-14,0-9,2 0,0 0,9-21,-12 33,0 1,0-1,1 1,0 0,0 0,0 0,0 1,1-1,0 1,0 0,0 0,1 0,-1 0,8-4,-11 8,1-1,-1 1,1 0,-1 0,1 0,-1 0,1 0,-1 0,1 0,-1 0,1 1,-1-1,1 0,-1 1,1-1,-1 1,0 0,1-1,-1 1,0 0,1 0,-1 0,0 0,0 0,0 0,0 0,0 0,0 1,1 1,23 43,-23-42,11 30,11 25,-22-55,-1-1,1 0,0 0,0 1,0-1,1-1,-1 1,1 0,0 0,-1-1,1 0,5 4,-7-6,0 0,0 1,1-1,-1 0,0 0,0 0,0 0,0 0,0 0,0 0,0 0,0 0,1 0,-1-1,0 1,0 0,0-1,0 1,0-1,0 1,0-1,0 0,-1 1,1-1,0 0,0 0,0 1,-1-1,1 0,0 0,-1 0,1 0,-1 0,1 0,-1 0,1 0,-1 0,0 0,1-2,10-46,-5-26,-6-120,-2 105,2 81,0-8,0 0,-5-27,-2 34,-1 19,-3 25,-6 72,5 0,1 129,8-154,3-69,-20 303,15-296,1-30,-1-34,3-17,3 0,11-80,-9 124,0 0,1 0,0 0,2 1,0 0,1 0,1 1,0-1,1 1,1 1,0 0,21-22,-29 35,1 0,-1-1,1 1,0 0,0 0,0 0,0 1,0-1,1 1,-1-1,0 1,1 0,-1 1,1-1,-1 0,1 1,-1 0,1 0,-1 0,1 0,-1 1,1-1,-1 1,1 0,-1 0,0 0,1 0,-1 1,0-1,0 1,0 0,0 0,0 0,0 0,-1 1,1-1,-1 1,4 4,-1-1,0 0,0 0,-1 0,1 1,-1-1,-1 1,0 0,0 1,0-1,0 0,-1 1,-1-1,1 1,-1 0,-1 0,0 15,-1-17,-1 0,0 1,0-1,-1 0,0 0,0 0,0 0,-1-1,0 1,0-1,-1 0,1 0,-1-1,-9 8,11-9,0-1,1 0,-1 0,0-1,0 1,0-1,0 1,0-1,0 0,-1 0,1 0,0-1,0 1,-1-1,1 0,-1 0,1 0,0 0,-1 0,1-1,0 0,0 1,-1-1,1-1,0 1,0 0,0-1,0 1,0-1,-3-3,-16-18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49.4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97 11,'0'0,"1"0,-1 0,0 0,0 0,0 0,0 0,0-1,0 1,0 0,0 0,0 0,0 0,0 0,0 0,-1 0,1-1,0 1,0 0,0 0,0 0,0 0,0 0,0 0,0 0,0 0,0 0,0-1,0 1,0 0,0 0,-1 0,1 0,0 0,0 0,0 0,0 0,0 0,0 0,0 0,-1 0,1 0,0 0,0 0,0 0,0 0,0 0,0 0,0 0,-1 0,1 0,0 0,0 0,0 0,0 0,0 0,0 0,0 0,0 0,-1 0,1 0,-9 9,-8 11,5-2,1 1,1 0,-10 29,17-42,1 0,0 1,0-1,0 1,1-1,0 1,1 0,0 0,0-1,0 1,0 0,1 0,0-1,1 1,2 8,-2-13,-1 1,0 0,1-1,0 1,0 0,0-1,0 0,0 0,0 1,0-1,1 0,-1-1,1 1,-1 0,1-1,0 1,0-1,0 0,3 1,-1-1,0 0,1-1,-1 1,1-1,-1 0,1-1,-1 1,1-1,-1 0,7-2,-2-1,1 0,-1 0,1-1,-1 0,-1-1,1 0,-1-1,0 1,16-17,-22 20,0-1,0 1,-1-1,1 0,-1 0,0 0,1 0,-2 0,1-1,-1 1,1 0,-1-1,0 1,-1-1,1 0,-1 1,0-1,0 0,0 1,-1-1,1 1,-1-1,0 1,-1-1,1 1,-1 0,0-1,0 1,0 0,-1 0,1 0,-1 1,0-1,0 1,0-1,0 1,-1 0,0 0,1 0,-1 1,0 0,0-1,0 1,-1 0,1 1,0-1,-1 1,1 0,-1 0,1 0,-6 1,8-1,0 1,-1 0,1 0,0 0,-1 0,1 0,0 0,0 1,0-1,-1 1,1 0,0-1,0 1,0 0,0 0,0 0,0 1,0-1,0 0,1 1,-1-1,0 1,1 0,-1-1,1 1,0 0,0 0,-1 0,1 0,1 0,-1 0,0 0,0 0,1 1,-1 1,1-2,0 1,1-1,-1 0,1 0,0 0,-1 0,1 0,0 0,0 0,0 0,1 0,-1 0,0-1,1 1,-1 0,1-1,-1 1,1-1,0 1,0-1,0 0,0 0,-1 0,2 0,-1 0,0 0,0-1,0 1,0-1,0 1,0-1,1 0,-1 0,0 0,0 0,4-1,1 1,-1 0,1-1,0 0,-1 0,1-1,-1 0,1 0,-1 0,0-1,0 0,10-6,0-3,-1 0,23-23,-7 6,-31 28,0 1,1-1,-1 1,0-1,1 1,-1 0,1-1,-1 1,1 0,-1-1,1 1,-1 0,1-1,0 1,-1 0,1 0,-1 0,1 0,0-1,-1 1,1 0,-1 0,1 0,0 0,-1 0,1 1,0-1,-1 0,1 0,-1 0,1 0,-1 1,2-1,7 22,-6 36,-3-56,-1 4,2 11,-2 0,0 1,-1-1,-1 0,0 1,-10 28,16-91,4 21,1 0,16-34,-20 49,1 0,0 0,1 0,0 0,0 1,1 0,0 1,15-14,-21 20,0 0,1 0,-1 0,0 0,1 0,-1 1,1-1,-1 0,1 1,0-1,-1 1,1-1,0 1,-1 0,1 0,0 0,0 0,-1 0,1 0,0 0,-1 0,1 1,0-1,-1 1,3 0,-2 1,1 0,-1 0,0 0,0 0,0 0,0 1,0-1,0 1,-1-1,1 1,-1 0,0-1,1 4,3 10,0 1,-2-1,3 30,-6-45,3 39,-2-12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0.6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1 464,'0'3,"0"-1,0 1,0 0,1 0,-1-1,1 1,-1 0,1-1,0 1,0-1,0 1,0-1,1 1,2 3,-3-4,1-1,-1 0,0 0,0 0,1 0,-1 0,1-1,-1 1,1 0,-1-1,1 1,0-1,-1 1,1-1,-1 0,1 0,0 0,2 0,1 0,-1-1,0 0,0 0,0-1,0 1,0-1,0 0,0 0,-1 0,1 0,0-1,-1 1,0-1,0 0,0 0,0 0,4-6,-4 3,0 0,0 0,0 0,-1 0,0-1,0 1,0-1,-1 1,1-11,-2 15,1 1,-1-1,0 1,0-1,0 0,0 1,0-1,0 1,-1-1,1 0,0 1,-1-1,0 1,1-1,-1 1,0 0,1-1,-1 1,0 0,0-1,0 1,0 0,0 0,-1 0,1 0,0 0,0 0,-1 0,1 0,-1 0,1 1,-1-1,1 1,-1-1,1 1,-1-1,1 1,-1 0,1 0,-1 0,0 0,1 0,-1 0,1 0,-3 1,0 0,1 0,-1 0,1 0,-1 0,1 0,0 1,0 0,0-1,0 1,0 0,0 1,0-1,1 0,-1 1,1 0,0-1,-1 1,1 0,0 0,-1 4,0 0,0-1,1 1,-1-1,2 1,-1 0,1-1,0 1,0 0,1 0,0 10,0-12,1 0,-1-1,1 1,0 0,0-1,1 1,-1-1,1 1,0-1,0 0,1 0,-1 0,1 0,5 6,-6-8,1 0,-1 0,1-1,-1 1,1-1,0 1,0-1,0 0,-1 0,1 0,0-1,0 1,0-1,0 0,0 1,0-1,0 0,1-1,-1 1,0-1,0 1,-1-1,1 0,5-2,-1 0,-1 0,0 0,0 0,0-1,0 0,0 0,-1-1,0 0,9-10,35-55,-23 30,-26 39,0 1,0-1,0 1,1-1,-1 1,0-1,0 1,0 0,1-1,-1 1,0-1,1 1,-1 0,0-1,1 1,-1 0,0-1,1 1,-1 0,1 0,-1-1,1 1,-1 0,0 0,1 0,-1 0,1 0,-1-1,1 1,-1 0,1 0,-1 0,1 0,-1 0,1 1,-1-1,1 0,-1 0,1 0,-1 0,8 23,-7 41,-2-59,1 6,-2 20,5-27,3-17,-1-5,1 0,1 0,1 1,0 1,1-1,17-21,-26 36,1 1,0 0,0 0,0 0,0 0,0 0,0 0,1 0,-1 0,0 0,0 0,1 1,-1-1,0 0,1 1,-1-1,1 1,-1 0,1 0,-1-1,1 1,-1 0,1 0,-1 0,1 0,-1 1,1-1,-1 0,0 1,1-1,-1 1,1-1,-1 1,0-1,1 1,-1 0,0 0,0 0,0 0,0 0,0 0,0 0,0 0,0 0,0 0,0 1,1 1,6 9,-1 1,0-1,0 2,4 13,-3-7,-3-11,0 0,0 0,1 0,1-1,-1 0,1 0,10 8,-16-14,1-1,-1 0,1 0,0 0,-1 0,1 0,0 0,-1 0,1-1,0 1,0-1,0 1,0-1,0 0,0 1,0-1,0 0,3-1,-3 0,0 0,0 0,0 0,0 0,0-1,0 1,-1-1,1 1,0-1,-1 0,1 0,-1 1,0-1,0 0,0 0,0 0,0 0,0-1,0 1,0-3,7-25,-3 1,0-1,-2-1,-1 1,-1 0,-4-35,1 10,-2-184,-12 588,14-324,1 0,1 0,1 0,5 27,-5-46,0 0,0 0,0-1,1 1,0 0,0-1,0 1,1-1,-1 0,1 0,1 0,-1 0,1 0,0-1,0 0,0 1,0-2,1 1,0 0,-1-1,2 0,-1 0,6 3,-8-6,0 1,0 0,0-1,-1 0,1 1,0-1,0 0,0-1,-1 1,1 0,0-1,0 0,0 1,-1-1,1 0,-1 0,1-1,-1 1,1 0,2-3,8-8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0.9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22 143,'-5'-4,"-5"-2,3 0,8-2,15-1,19-3,8 1,9-3,8-2,4 1,-10-1,-23 1,-16 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1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17,'0'7,"-1"-1,-1 1,0-1,0 1,-5 11,-3 10,7-15,0 1,1-1,1 1,0 0,1 0,1-1,0 1,4 19,-4-28,0-1,0 1,1-1,0 0,0 1,0-1,0 0,0 0,1-1,0 1,0 0,5 4,-5-6,0 0,0 0,-1-1,1 1,0-1,0 0,1 0,-1 0,0 0,0-1,0 1,1-1,-1 0,0 0,0 0,1 0,-1 0,0-1,0 0,4 0,-1-1,0 1,0-1,0-1,0 1,0-1,-1 0,1 0,-1 0,0-1,0 0,0 0,0 0,0-1,-1 0,0 0,0 0,-1 0,1 0,-1-1,0 0,-1 1,1-1,-1 0,0 0,0-1,-1 1,0 0,0 0,0-9,-1 8,-1-1,1 1,-1 0,-1 0,1 0,-1 0,0 1,-1-1,0 0,0 1,0-1,-1 1,0 0,0 0,0 1,-1-1,0 1,0 0,0 0,0 1,-1-1,0 1,0 1,0-1,-1 1,-7-3,10 4,-1 0,0 1,0 0,0 0,0 0,0 1,0-1,0 1,0 0,0 1,-8 0,-11 7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1.7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0,'0'4,"4"2,2 4,0 4,-2 5,-1 3,-1 2,-1 1,4-3,5-6,6-5,3-5,9-7,6-4,4-5,-2-6,-7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3.7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147 8,'-1'-1,"0"0,1 1,-1-1,0 0,0 1,0-1,0 1,0-1,0 1,0-1,1 1,-1 0,0 0,0-1,-1 1,1 0,0 0,0 0,0 0,0 0,0 0,0 1,0-1,0 0,0 0,-1 1,-33 7,30-5,0 0,0 0,0 1,0 0,0 0,1 0,-1 0,1 1,1 0,-1 0,0 0,1 0,0 1,1-1,-1 1,-2 10,1-7,2-1,-1 1,2-1,-1 1,1 0,0 0,1 0,0 0,0 0,1 0,2 10,-1-14,0-1,0 1,0-1,1 0,-1 0,1 0,0 0,0-1,1 1,-1-1,1 0,-1 0,1 0,0 0,0-1,1 1,-1-1,0 0,1-1,-1 1,1-1,7 2,10 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5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24 427,'3'2,"-1"0,1 0,0-1,0 1,0-1,0 0,0 0,1 0,-1 0,0 0,0-1,1 0,-1 1,0-1,0-1,1 1,-1 0,0-1,0 1,1-1,-1 0,5-2,0 0,0 0,0-1,0 0,0 0,-1 0,0-1,10-8,-9 4,0 0,-1-1,0 0,-1 0,0-1,0 1,-1-1,0 0,-1-1,-1 1,0-1,0 0,1-23,-2 18,-1 0,-1-1,-1 1,-1 0,0 0,-1 0,-1 0,0 0,-8-16,12 31,-1 0,0-1,0 1,1 0,-1 0,-1 0,1 0,0 0,0 0,-1 1,1-1,-1 0,0 1,1-1,-1 1,0-1,0 1,-4-2,5 3,0 0,0 0,-1 0,1 1,0-1,0 0,0 0,-1 1,1-1,0 1,0-1,0 1,0 0,0-1,0 1,0 0,0 0,0-1,0 1,0 0,1 0,-1 0,0 0,0 2,-4 5,0 1,1 0,0 0,0 1,1-1,1 1,-3 13,0 45,3 1,3-1,18 129,-8-116,-5 0,-3 105,-4-175,-1 0,1 0,-2 0,0 0,0-1,-1 1,-6 12,9-20,0-1,0 0,0 0,0 0,-1 0,1 0,-1 0,0 0,1-1,-1 1,0 0,0-1,0 0,0 1,0-1,0 0,0 0,-1 0,1 0,0 0,-1-1,1 1,0-1,-1 1,1-1,-1 0,1 0,0 0,-1 0,1-1,-1 1,1-1,0 1,-1-1,1 0,0 0,-4-2,2 1,0 0,0 0,0-1,1 1,-1-1,1 0,0 0,-1 0,1 0,1 0,-1-1,0 0,1 1,0-1,0 0,0 0,-1-5,1 2,1 1,0-1,0 0,1 1,0-1,0 0,0 1,1-1,0 1,3-10,2-2,0 0,1 1,1 1,1-1,0 1,1 1,17-21,-24 32,79-86,-75 83,0 0,1 1,0 0,0 0,0 1,1 0,0 0,0 1,18-6,-26 9,1 1,-1 0,0 0,0 0,1 0,-1 0,0 0,0 1,1-1,-1 0,0 1,0-1,0 0,0 1,1 0,-1-1,0 1,0 0,0-1,0 1,0 0,0 0,0 0,-1 0,1 0,0 0,0 0,-1 0,1 0,-1 0,1 0,0 2,12 49,-6-18,-6-32,-1 0,1-1,0 1,0 0,0 0,0-1,0 1,0 0,0-1,1 1,-1-1,0 0,1 1,-1-1,1 0,0 0,-1 0,1 0,0 0,0-1,-1 1,1 0,0-1,0 1,0-1,0 0,0 1,0-1,0 0,0 0,0-1,0 1,0 0,0 0,0-1,2 0,0-1,1 0,-1 0,1-1,-1 0,0 1,0-1,0-1,0 1,0 0,-1-1,0 0,0 0,4-5,-2-1,0-1,-1 1,0-1,-1 0,0 0,-1 0,0 0,-1 0,0 0,-1-1,0 1,-1 0,0-1,-3-15,3 22,0-1,-1 1,1-1,-1 1,0 0,0-1,-1 1,1 0,-1 1,0-1,-1 0,1 1,-1 0,0-1,0 2,0-1,0 0,-1 1,0 0,1 0,-1 0,0 0,-1 1,1 0,0 0,-1 1,1-1,-1 1,1 0,-9 0,11 1,1 0,0 0,-1 0,1 0,-1 1,1-1,-1 1,1-1,0 1,-1 0,1 0,0 0,0 0,-1 0,1 1,0-1,0 1,1-1,-1 1,0 0,0 0,1 0,-1 0,1 0,0 0,-1 0,1 0,0 0,-1 4,2-5,0 1,0 0,0 0,0 0,0 0,1-1,-1 1,1 0,-1 0,1 0,-1-1,1 1,0 0,0-1,0 1,0-1,0 1,0-1,0 1,1-1,-1 0,0 1,1-1,-1 0,1 0,-1 0,1 0,0 0,-1-1,1 1,0 0,0-1,-1 1,1-1,0 0,0 0,0 1,0-1,1-1,8 2,-1 0,0-1,0 0,1-1,-1 0,0-1,0 0,11-4,77-35,-72 28,1 2,28-9,-51 19,0 0,1 0,-1 1,0 0,1-1,-1 1,1 1,-1-1,0 1,1-1,-1 1,0 0,0 1,0-1,1 1,-1 0,-1 0,1 0,4 4,-2-2,0 2,0-1,-1 1,0-1,0 1,-1 1,0-1,0 1,0-1,4 14,-4-11,-1 1,0 1,-1-1,0 0,0 1,-1-1,-1 20,0-24,-1 0,1-1,-1 1,-1 0,1 0,-1 0,0-1,0 1,-1-1,0 1,0-1,0 0,-5 7,6-10,0 0,-1 1,1-1,0 0,-1 0,1-1,-1 1,0 0,0-1,1 1,-1-1,0 0,0 0,0 0,0-1,-1 1,1-1,0 1,0-1,0 0,0 0,0-1,-1 1,1-1,0 1,0-1,0 0,0 0,0 0,0-1,1 1,-1-1,0 1,1-1,-1 0,1 0,-1 0,1 0,0-1,0 1,0-1,0 1,0-1,1 0,-1 1,1-1,0 0,0 0,0 0,0 0,0 0,1 0,-1-1,1 1,0 0,0-6,0 0,1 0,0 0,0 0,1 0,0 0,1 0,0 0,0 1,1-1,0 1,0 0,1 0,0 0,0 1,1 0,0 0,9-9,6-2,-1 1,2 1,0 1,40-20,-24 16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6.3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49 180,'4'3,"0"-1,0 1,0-1,0 0,0 0,0 0,1-1,-1 1,1-1,-1 0,1 0,0-1,5 1,4-1,-1 0,0 0,19-4,-18 1,-1-1,1-1,-1 0,0-1,0-1,-1 1,17-14,-25 18,-1-1,1 0,-1 0,0 0,0 0,0-1,0 0,0 1,-1-1,0 0,0 0,2-5,-3 6,-1 1,0 0,1-1,-1 1,0 0,0-1,-1 1,1-1,0 1,-1 0,0-1,1 1,-1 0,0 0,0-1,0 1,0 0,-1 0,1 0,-1 0,1 0,-1 1,1-1,-4-2,0 0,0 0,-1 0,0 1,1 0,-1 0,-1 0,1 0,0 1,-1 0,1 1,-1-1,1 1,-1 0,0 1,1 0,-1 0,0 0,1 1,-1 0,0 0,1 1,-1-1,-6 4,2-1,0 0,0 1,1 0,-1 1,1 0,0 1,1 0,-1 0,1 1,1 0,0 1,-10 12,13-15,2 1,-1-1,0 1,1-1,0 1,1 0,0 0,0 0,0 1,1-1,0 0,0 0,1 1,0-1,1 10,0-11,1-1,-1 1,1-1,0 1,0-1,1 0,0 0,0 0,0 0,0-1,1 1,-1-1,1 0,0 0,1 0,-1 0,1-1,-1 1,10 3,3 2,1-1,-1-2,1 1,0-2,1 0,-1-2,1 0,0 0,-1-2,1-1,35-3,-44 2,0 0,0-1,0 0,-1-1,1 0,-1-1,0 0,0-1,0 1,0-2,-1 1,0-1,0 0,0-1,-1 0,0 0,-1 0,1-1,-1 0,-1-1,0 1,0-1,7-18,-10 21,0 0,-1 0,1 0,-1 0,-1-1,1 1,-1 0,0-1,0 1,-1 0,-2-12,2 16,1 1,-1-1,0 0,0 1,1-1,-1 0,0 1,0-1,-1 1,1 0,0-1,0 1,-1 0,1 0,-1 0,1 0,-1 0,-1-1,0 1,1 1,-1-1,1 1,-1-1,1 1,-1 0,0 0,1 0,-1 1,1-1,-1 1,1-1,-1 1,1 0,-1 0,-3 2,-1 1,0 0,1 0,-1 1,1 0,0 0,0 1,0 0,1 0,-8 11,10-14,1 1,-1 0,1-1,0 1,0 0,0 0,1 0,0 0,-1 0,1 0,0 0,1 1,-1-1,1 0,0 0,0 1,0-1,1 0,1 8,-1-11,-1 1,1-1,0 1,-1-1,1 1,0-1,0 1,0-1,0 0,0 0,1 0,-1 1,0-1,1 0,-1 0,0-1,1 1,-1 0,1 0,-1-1,1 1,0-1,2 1,0-1,0 0,-1 0,1 0,-1 0,1-1,0 0,-1 0,1 0,-1 0,6-3,1-1,0-1,0 0,-1 0,1-1,14-15,-3-7,-19 24,1 1,0-1,0 1,0-1,1 1,0 0,0 0,0 0,0 1,5-4,-8 7,-1 0,1 0,0 0,-1 0,1 0,0 0,-1 0,1 0,-1 1,1-1,0 0,-1 0,1 0,-1 1,1-1,-1 0,1 1,-1-1,1 1,-1-1,1 0,-1 1,0-1,1 1,-1-1,0 1,1-1,-1 1,0 0,1-1,-1 1,0-1,0 2,11 28,-4-9,16-1,5-5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7.1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137 339,'0'-1,"0"0,0 1,-1-1,1 0,0 0,0 1,0-1,-1 0,1 1,0-1,-1 1,1-1,-1 0,1 1,0-1,-1 1,1-1,-1 1,0-1,1 1,-1-1,1 1,-1 0,0-1,1 1,-1 0,0 0,1-1,-1 1,0 0,1 0,-1 0,0 0,1 0,-1 0,0 0,0 0,-1 0,0 0,-1 1,0-1,0 1,1-1,-1 1,0 0,1 0,-1 0,-3 2,-1 3,0-1,0 1,1 0,0 0,0 1,1 0,-1 0,1 1,1-1,0 1,0 0,0 0,1 0,0 0,1 1,0-1,0 1,1 0,0 0,0 14,1-17,1-1,-1 1,1 0,1-1,-1 1,1-1,0 1,0-1,0 0,1 0,0 0,0 0,0 0,0-1,1 1,0-1,0 0,0 0,1 0,-1-1,1 0,0 1,0-2,0 1,0 0,0-1,0 0,1-1,-1 1,1-1,0 0,7 1,-6-1,0-1,1 1,-1-1,0-1,1 1,-1-1,0-1,0 1,0-1,0 0,0-1,0 0,-1 0,1 0,-1-1,0 0,0 0,7-6,-6 3,0-1,-1 1,1-1,-2-1,1 1,-1-1,-1 0,1 0,-1 0,-1 0,0-1,4-18,-1-22,-3 0,-1-1,-3 1,-1-1,-3 1,-23-97,22 134,5 31,3 36,11 94,16 303,-30-472,0-14,7-68,-5 95,0 0,0-1,1 2,0-1,0 0,1 0,0 1,0-1,1 1,0 0,0 0,1 0,0 1,0-1,8-7,-10 13,-1-1,1 0,-1 1,1 0,0-1,0 1,-1 0,1 0,0 1,0-1,0 1,0-1,0 1,0 0,0 0,0 0,0 1,0-1,0 1,0-1,-1 1,1 0,0 0,0 0,0 1,-1-1,1 1,-1-1,1 1,-1 0,0 0,0 0,0 0,0 0,3 5,6 6,-2 0,0 0,0 1,-1 0,6 17,11 37,-17-46,0 0,18 33,-17-41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7.6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368 16,'-52'-15,"35"15,-1 0,1 2,-1 0,1 0,-1 2,1 0,0 1,1 1,-1 1,1 0,0 1,1 0,0 2,0 0,-24 21,37-29,-1 1,1-1,0 1,0-1,0 1,0 0,0 0,1 0,-1 0,1 0,-1 0,1 0,0 0,1 1,-1-1,1 0,-1 1,1-1,0 0,0 1,0-1,1 1,-1-1,1 0,0 0,0 1,0-1,0 0,0 0,1 0,2 5,1-2,1 0,-1 0,1-1,0 0,0 0,0 0,1-1,0 0,0 0,0-1,0 1,11 2,5 1,0-2,0 0,1-1,0-1,0-2,0 0,0-1,0-2,0 0,0-2,42-12,-40 6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7.9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22,'0'-4,"0"-6,0 3,0 7,0 12,0 13,0 28,-4 31,-2 22,-4 11,0-1,2-30,1-29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8.4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217 49,'0'-2,"0"0,0-1,0 1,0 0,-1-1,1 1,-1 0,1 0,-1-1,0 1,0 0,0 0,0 0,0 0,0 0,-3-3,3 4,0 0,0 1,-1-1,1 0,-1 0,1 1,0-1,-1 1,1-1,-1 1,1-1,-1 1,1 0,-1 0,1 0,-1 0,0 0,-2 0,-3 2,0 0,1 0,-1 1,1 0,-1 0,1 0,0 1,0 0,-7 6,-1 1,1 1,0 1,-19 24,28-33,1 1,0-1,0 0,1 1,-1 0,1 0,0 0,0 0,0 0,1 0,0 0,0 0,0 0,0 1,1-1,0 0,1 7,-1-10,1 0,-1 0,1 0,0 0,0 0,0 0,0 0,0 0,0-1,0 1,0 0,1-1,-1 1,1-1,-1 1,1-1,0 0,-1 0,1 0,0 0,0 0,0 0,0 0,0-1,0 1,0 0,0-1,0 0,0 1,0-1,0 0,0 0,1-1,-1 1,0 0,0 0,0-1,0 0,0 1,3-3,4 0,-1 0,0 0,0-1,-1-1,1 1,-1-1,0 0,11-11,-9 5,-1 0,-1-1,1 0,-2-1,0 1,0-1,-1-1,-1 1,0-1,3-20,-8 45,1 1,-1 0,2-1,0 1,0-1,4 13,-4-17,1-1,-1 0,1 0,0 0,1 0,0 0,0 0,0-1,0 1,1-1,0 0,0 0,0 0,1 0,0-1,-1 0,9 5,16 3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8.9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279 39,'0'-2,"-1"0,1 1,-1-1,1 0,-1 1,0-1,1 1,-1-1,0 1,0 0,0-1,0 1,-1 0,1 0,0-1,0 1,-1 0,1 0,-1 0,1 1,-1-1,1 0,-1 0,1 1,-1-1,0 1,1 0,-4-1,-50-4,42 5,1 1,-1 1,1 0,0 1,-22 7,29-8,1-1,-1 1,1 0,-1 1,1-1,0 1,0 0,1 0,-1 0,0 0,1 1,0 0,0-1,0 1,0 0,1 0,-1 1,-1 4,3-7,1 0,0 0,0 0,-1 1,1-1,0 0,1 0,-1 0,0 0,1 0,-1 1,1-1,0 0,-1 0,1 0,0 0,0 0,0-1,1 1,-1 0,0 0,1-1,-1 1,1-1,0 1,-1-1,1 0,3 2,7 5,0-2,0 1,19 6,-17-7,9 3,45 22,-64-29,0 0,-1 0,0 0,1 1,-1-1,0 1,0 0,0 0,-1 0,1 0,-1 1,0-1,1 1,1 5,-4-9,1 1,-1 0,0 0,0 1,0-1,0 0,0 0,0 0,0 0,0 0,0 0,0 0,0 0,-1 0,1 0,0 0,-1 0,1 0,-1-1,1 1,-1 0,1 0,-1 0,0 0,1-1,-1 1,-1 1,-1 0,0 0,0-1,-1 1,1 0,0-1,-1 0,1 0,-5 1,-7 1,1-1,-30-1,28-1,0-1,0 0,1-2,-1 0,1 0,-18-8,11 2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9.4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154 61,'15'-13,"-11"10,0-1,0 1,0-1,0 0,-1 0,5-6,-8 10,0-1,0 1,0 0,0-1,0 1,1 0,-1-1,0 1,0 0,0-1,0 1,0 0,0-1,0 1,0 0,0-1,0 1,-1-1,1 1,0 0,0-1,0 1,0 0,0 0,-1-1,1 1,0 0,0-1,-1 1,1 0,0 0,0-1,-1 1,1 0,-1-1,-27-3,19 5,-1 0,1 0,0 1,0 0,0 0,0 1,0 0,0 1,1 0,-1 0,1 1,0 0,1 1,-1 0,1 0,-12 13,17-17,1-1,0 1,0 0,0-1,0 1,0 0,0-1,1 1,-1 0,1 0,-1 0,1 0,0 0,-1 0,1-1,0 1,0 0,0 0,1 0,-1 0,1 2,0 0,1-1,0 1,0-1,0 1,0-1,0 0,0 0,1 0,0-1,3 4,8 5,0-1,1 0,27 13,-38-21,14 7,-11-7,0 1,-1 0,0 1,0 0,0 0,0 0,0 0,-1 1,9 9,-14-13,0-1,0 1,0-1,1 1,-1 0,0-1,0 1,0-1,0 1,0 0,0-1,-1 1,1 0,0-1,0 1,0-1,0 1,-1-1,1 1,0 0,-1-1,1 1,0-1,-1 1,1-1,-1 0,1 1,-1-1,1 1,-1-1,1 0,-1 1,1-1,-1 0,1 1,-1-1,1 0,-1 0,0 0,1 0,-1 0,0 1,1-1,-1 0,1 0,-2-1,-34 7,35-6,-12 1,1-1,0 0,-21-3,6-3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2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170 0,'0'5,"0"5,-5 5,-5 9,-5 14,-6 3,-2 5,-2-6,3-5,2-9,3-18,5-9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3:59.8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0.7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3,'-27'0,"51"0,25 0,-23-1,-17 0,0 1,0-1,1 1,-1 1,0 0,0 0,0 1,0 0,0 0,0 1,9 4,-18-7,1 1,-1-1,1 1,-1-1,1 1,-1-1,1 1,-1 0,1-1,-1 1,1 0,-1-1,0 1,0 0,1-1,-1 1,0 0,0 0,0-1,0 1,0 0,0 0,0-1,0 1,0 0,0 0,0-1,0 1,0 0,-1 0,1-1,0 1,-1 0,1 0,-19 23,18-23,-100 90,41-39,60-52,-1 0,0 0,1 1,-1-1,1 0,-1 1,0-1,1 1,-1-1,1 1,-1-1,1 1,-1-1,1 1,0-1,-1 1,1-1,0 1,-1 0,1-1,0 1,0 0,-1-1,1 1,0 0,0-1,0 1,0 0,0-1,0 1,0 0,0 0,0-1,0 1,1 0,-1-1,0 1,0 0,1-1,-1 1,0-1,1 1,-1 0,1-1,-1 1,0-1,1 1,-1-1,1 0,0 1,-1-1,1 1,43 11,-22-7,-9-1,0 0,0 1,0 1,0 0,-1 1,0 0,0 1,14 13,-22-18,0 1,-1 0,1 0,-1 0,0 0,0 0,0 1,-1-1,0 1,0 0,0 0,0 0,-1 0,1 0,-1 0,-1 0,1 0,-1 1,0-1,0 0,0 0,-1 0,1 1,-1-1,-3 8,2-7,0-1,-1 0,1 1,-1-1,0 0,0 0,-1-1,0 1,1-1,-1 0,-1 0,1 0,-1 0,1-1,-1 1,0-1,0-1,-1 1,1-1,0 0,-1 0,0 0,1-1,-1 0,0 0,0 0,1-1,-1 0,0 0,0 0,0-1,1 0,-1 0,0 0,1-1,-1 0,1 0,-1 0,1-1,0 0,0 0,0 0,0-1,1 1,0-1,-1 0,1 0,0-1,1 1,-1-1,1 0,0 0,0 0,1 0,-4-9,1-9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1.1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64 0,'5'5,"0"5,1 5,-6 1,-7-3,-7-3,-5-9,1-7,3-8,9-2,13 7,11 9,2 9,-7 2,-10-4,-10-12,-3-6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2.3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63,'-11'-15,"2"4,4 32,4 30,2 0,11 74,28 98,-39-215,1 0,0 0,0 0,1 0,5 11,-7-18,-1-1,0 0,0 0,0 1,0-1,0 0,1 0,-1 0,0 1,0-1,0 0,1 0,-1 0,0 1,0-1,0 0,1 0,-1 0,0 0,0 0,1 0,-1 0,0 1,1-1,-1 0,0 0,0 0,1 0,-1 0,0 0,1 0,-1 0,0-1,0 1,1 0,-1 0,0 0,0 0,1 0,-1 0,0 0,0-1,1 1,-1 0,0 0,0 0,0-1,1 1,11-33,-3-15,-4 21,0 0,2 1,1-1,18-39,-26 64,1 0,0 0,-1 1,1-1,0 0,0 0,0 1,1-1,-1 1,0-1,0 1,1 0,-1-1,1 1,-1 0,1 0,0 0,-1 0,1 0,0 1,0-1,-1 0,1 1,0-1,0 1,0 0,0-1,0 1,0 0,0 0,0 0,-1 1,1-1,0 0,0 1,0-1,0 1,0 0,-1 0,1-1,0 1,-1 0,1 0,-1 1,1-1,-1 0,1 0,-1 1,3 2,8 9,0 1,-1 0,0 1,10 19,-15-24,9 16,-4-8,0 0,1 0,1-1,15 15,-27-31,-1 0,1-1,-1 1,1-1,-1 1,1 0,-1-1,1 0,-1 1,1-1,0 1,-1-1,1 0,0 1,-1-1,1 0,0 0,0 1,-1-1,1 0,0 0,0 0,-1 0,1 0,0 0,0 0,-1 0,1 0,0-1,-1 1,1 0,0 0,0-1,1-1,-1 1,0-1,0 0,0 1,0-1,0 0,0 0,0 0,0 1,-1-1,1 0,0-3,4-70,-5 67,-14-283,8 221,5 32,3 9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3.7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44 291,'-1'43,"0"-9,2 0,5 37,-5-61,1-1,0 0,1 0,0 0,0-1,1 1,0-1,0 1,1-1,0-1,1 1,8 9,-12-15,0 1,1-1,-1 0,0 0,1 0,0 0,-1 0,1-1,0 1,0-1,0 1,0-1,0 0,0-1,1 1,-1 0,0-1,4 0,-4 0,0 0,-1-1,1 0,-1 0,1 0,-1 0,1 0,-1 0,0-1,1 1,-1-1,0 0,0 1,0-1,0 0,0 0,2-4,0 0,-1 0,0 0,0 0,0 0,-1 0,0-1,0 1,-1-1,1 0,-1 1,-1-1,1 0,-1 0,-1 1,1-1,-3-11,0 8,-1-1,-1 1,1 0,-2 0,1 0,-1 0,-1 1,0 0,-13-13,15 17,1 1,-1-1,0 1,0 0,-1 1,1-1,-1 1,0 0,0 0,0 1,0 0,0 0,0 0,-1 1,1 0,-1 0,1 1,-8-1,12 1,0 0,0 1,0-1,0 0,1 0,-1 1,0-1,0 1,1 0,-1-1,0 1,1 0,-1 0,1 0,-1 0,1 0,-1 0,1 1,0-1,0 0,-1 1,1-1,0 1,0-1,0 1,1 0,-1-1,0 1,1 0,-1-1,1 1,-1 0,1 0,0 0,0-1,0 1,0 3,0-1,1-1,0 0,0 1,0-1,0 0,1 0,-1 0,1 0,-1 0,1 0,0 0,0-1,1 1,-1-1,1 1,-1-1,1 0,-1 0,7 3,-4-3,1 0,-1 0,1 0,-1-1,1 0,0 0,0-1,0 1,-1-1,1-1,0 1,0-1,0 0,-1 0,9-3,11-5,0-1,29-16,19-7,-67 31,0 1,0-1,0 2,0-1,0 0,0 1,0 0,0 1,1-1,-1 1,0 0,0 1,-1-1,1 1,0 1,0-1,-1 1,0 0,1 0,-1 0,0 1,-1 0,1 0,0 0,-1 0,6 8,-2-2,-1 0,0 1,-1 0,0 0,0 0,-1 0,-1 1,0 0,0 0,-1 0,-1 0,2 14,-4-22,0 0,-1 0,1 0,0 0,-1 0,0 0,0 0,0 0,-1-1,1 1,-1 0,0-1,0 1,0-1,0 0,0 0,-6 5,7-7,0 0,-1 0,1 0,-1 0,1 0,-1-1,0 1,1 0,-1-1,0 1,1-1,-1 0,0 0,1 0,-1 1,0-2,0 1,1 0,-1 0,0 0,0-1,1 1,-1-1,1 1,-1-1,0 0,1 0,-1 0,1 0,0 0,-1 0,1 0,0 0,-1 0,1-1,0 1,0 0,0-1,0 1,0-1,0-1,-3-2,1 0,0 1,0-1,1 0,-1-1,1 1,0 0,0-1,1 1,0-1,0 1,0-1,1 0,-1 1,1-1,1 0,-1 1,1-1,0 0,0 1,1-1,0 1,0 0,0-1,0 1,1 0,0 0,5-7,8-9,2 1,0 1,2 0,39-29,-18 14,-26 21,-1-1,0 0,-1-1,0-1,-1 0,12-23,-21 34,0 0,0 0,-1 0,0 0,0 0,-1 0,1-1,-1 1,0-1,-1 1,1-1,-1 1,0-1,0 0,-1 1,0-1,0 1,0 0,-1-1,1 1,-1 0,-1 0,1 0,-1 0,1 0,-8-9,10 14,-1-1,1 1,0-1,-1 0,1 1,-1-1,1 1,-1-1,1 1,-1 0,0-1,1 1,-1-1,1 1,-1 0,0-1,1 1,-1 0,0 0,0 0,1 0,-1-1,0 1,1 0,-1 0,0 0,0 0,1 1,-1-1,0 0,1 0,-1 0,0 0,1 1,-1-1,0 0,1 1,-1-1,1 1,-1-1,0 0,1 1,-1-1,1 1,-1-1,1 1,0 0,-1-1,1 1,0-1,-1 1,1 0,0-1,0 1,-1 1,-11 40,9-5,1 0,2 1,8 65,29 114,-24-152,-14-69,-12-87,12 81,0-1,1 1,0-1,1 1,0-1,1 1,0 0,6-20,-7 28,1 0,-1 0,0 0,1 0,0 0,-1 0,1 0,0 1,0-1,0 1,0-1,0 1,0 0,0-1,1 1,-1 0,0 1,1-1,-1 0,0 1,1-1,4 1,-5 0,-1 0,1 0,0 0,0 0,-1 1,1-1,0 1,-1-1,1 1,-1 0,1-1,-1 1,1 0,-1 0,1 0,-1 0,0 0,1 1,-1-1,0 0,0 0,0 1,0-1,0 1,0-1,-1 1,1 0,0-1,-1 1,1-1,-1 1,1 0,-1 1,0-1,1-1,-1 0,0 0,0 0,0 1,0-1,0 0,0 0,0 1,0-1,0 0,0 0,-1 1,1-1,-1 0,1 0,-1 0,1 0,-1 0,1 1,-1-1,0 0,0-1,0 1,0 0,1 0,-1 0,0 0,0-1,0 1,-1 0,1-1,0 1,0-1,0 1,-2-1,-4 2,1-2,-1 1,0-1,0 0,-11-1,-12 0,66 28,36 22,-38-25,68 37,-78-53,-6-5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4.2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306 44,'0'-2,"-1"1,1 0,-1 0,1 0,-1-1,0 1,1 0,-1 0,0 0,0 0,0 0,0 0,0 1,0-1,0 0,0 0,0 1,0-1,0 1,0-1,-1 1,1-1,-2 1,-33-11,31 9,-8-1,0 1,1 0,-1 1,0 0,0 1,0 0,0 1,1 0,-1 1,0 1,1 0,-1 0,1 1,0 1,-22 12,33-16,0-1,0 1,-1 0,1-1,0 1,0 0,1 0,-1 0,0 0,0 0,0 0,0 0,1 0,-1 0,1 1,-1-1,1 0,-1 0,1 0,-1 1,1-1,0 0,0 0,0 1,0 2,1-3,0 1,-1 0,1 0,0-1,1 1,-1-1,0 1,0-1,1 1,-1-1,1 0,-1 0,1 1,0-1,2 1,10 5,1-1,0 0,22 5,-27-8,6 2,5 1,-1 1,24 11,-40-17,0 1,-1 0,1 0,-1 0,1 0,-1 1,0 0,0-1,0 1,0 0,0 0,-1 1,0-1,1 1,-1-1,0 1,-1 0,3 4,-4-7,0 1,1-1,-1 1,0 0,0-1,0 1,0 0,0-1,-1 1,1-1,0 1,-1 0,1-1,-1 1,1-1,-1 1,0-1,0 0,0 1,0-1,0 0,-1 2,-1-1,1 0,-1 0,0 0,0 0,0 0,0-1,-1 1,1-1,-7 2,0-1,-1 0,1-1,-1 0,1 0,-20-3,19 1,0-1,0-1,0 0,-18-7,4-3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5.9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2 443,'0'9,"-1"21,1-1,1 1,2 0,0 0,3-1,13 47,-18-73,1 1,-1-1,1 0,0 0,0 1,0-1,0 0,0-1,0 1,1 0,0-1,-1 1,1-1,0 0,0 0,0 0,1 0,6 2,-8-4,1 1,0-1,0 0,0 0,-1 0,1 0,0 0,0-1,0 1,-1-1,1 0,0 0,-1 0,1 0,0 0,-1-1,0 1,1-1,-1 1,0-1,0 0,0 0,0 0,3-4,4-6,0-1,-1 0,0 0,-1-1,9-26,5-9,-21 50,-1-1,1 0,0 0,0 0,0 0,0 0,0 0,0 0,0 0,0 1,0-1,0 0,0 0,0 0,0 0,0 0,0 0,0 1,0-1,0 0,0 0,0 0,0 0,0 0,0 0,0 0,0 0,0 1,1-1,-1 0,0 0,0 0,0 0,0 0,0 0,0 0,0 0,0 0,0 0,0 0,1 1,-1-1,0 0,0 0,0 0,0 0,0 0,0 0,0 0,1 0,-1 0,0 0,0 0,0 0,0 0,0 0,0 0,0 0,1 0,-1 0,0-1,0 1,0 0,3 21,-1 22,-3-38,2 0,-1-1,1 1,-1-1,1 1,0-1,1 0,-1 1,1-1,0 0,0 0,0 0,1 0,2 4,-4-7,0 0,0 0,0 0,1 0,-1-1,0 1,1 0,-1 0,0-1,1 1,-1-1,1 1,-1-1,1 0,-1 0,1 1,2-1,-1-1,0 1,0-1,0 0,0 0,0 0,0 0,-1 0,1-1,0 1,-1-1,5-4,0 1,-2-1,1 0,-1 0,1-1,-2 1,1-1,-1-1,0 1,-1 0,1-1,1-9,-2 11,-2 0,1 0,-1 0,0 0,0 0,-1-1,1 1,-2 0,1 0,-1-1,1 1,-2 0,1 0,-1 0,-2-7,4 12,-1 1,1-1,0 0,0 1,0-1,0 1,-1-1,1 0,0 1,-1-1,1 1,0-1,-1 0,1 1,-1-1,1 1,-1 0,1-1,-1 1,1-1,-1 1,1 0,-1-1,0 1,1 0,-1 0,0-1,1 1,-1 0,0 0,1 0,-1 0,0 0,1 0,-1 0,0 0,1 0,-1 0,0 0,1 1,-1-1,0 0,1 0,-2 1,2 0,-1 0,0 0,1 0,-1 0,1 0,-1 0,1 0,-1 0,1 0,0 1,-1-1,1 0,0 0,0 0,0 0,0 1,0-1,0 0,0 0,1 0,-1 0,0 1,1-1,0 2,0 0,1 0,-1 0,1-1,-1 1,1 0,0-1,0 1,1-1,-1 1,0-1,1 0,-1 0,1 0,0-1,-1 1,1 0,0-1,0 0,0 0,0 0,0 0,0 0,1-1,-1 1,0-1,0 0,0 0,1 0,-1 0,0-1,0 1,0-1,1 0,4-2,1 1,-1-2,1 1,-1-2,0 1,0-1,0 0,0 0,-1-1,0 0,12-14,-12 11,-1-1,0 1,-1-1,8-21,-12 28,1-1,-2 0,1 1,0-1,-1 0,1 0,-1 0,-1-5,1 7,0 1,0 0,-1 0,1-1,0 1,-1 0,1 0,-1 0,0-1,1 1,-1 0,0 0,0 0,0 0,0 0,0 1,0-1,0 0,0 0,0 0,0 1,0-1,0 1,-2-1,1 0,1 1,0-1,0 1,-1 0,1 0,0 0,-1 0,1 0,0 0,-1 0,1 0,0 0,-1 1,1-1,0 0,-1 1,1-1,0 1,0 0,0-1,0 1,-2 2,0-1,0 1,0 0,1 0,0 0,-1 1,1-1,-3 7,-1 5,1 0,-7 30,10-30,-1 1,2-1,0 1,1 0,1 0,0-1,7 31,-7-40,1 0,0 0,1 0,-1-1,1 1,0-1,0 0,1 0,-1 0,6 6,-6-8,0-1,1 0,-1 1,0-1,1 0,-1 0,1-1,-1 1,1-1,0 0,0 0,0 0,-1 0,1-1,0 1,0-1,5 0,-2-1,0-1,-1 1,1-1,-1 0,0 0,0-1,0 0,0 0,0-1,0 1,-1-1,0 0,0-1,0 1,0-1,-1 0,1 0,5-11,0 1,0-1,-2 0,0 0,-1-1,10-33,-4-4,-2-1,-3 0,-2 0,-3-1,-7-108,4 161,0 0,-1 0,1 0,-1 1,1-1,-1 0,0 0,0 1,0-1,0 1,-1-1,1 1,-1-1,-1-2,2 5,1 0,0 0,-1 0,1 0,0 0,-1-1,1 1,0 0,-1 0,1 0,0 0,-1 0,1 0,0 0,-1 0,1 0,0 1,-1-1,1 0,0 0,-1 0,1 0,0 0,0 0,-1 1,1-1,0 0,0 0,-1 1,1-1,0 0,0 0,-1 1,1-1,0 0,0 1,-11 26,1 21,1 2,3-1,2 1,2 0,2 0,3-1,2 1,16 76,-18-117,0 1,0 0,1-1,0 1,1-1,0 0,0-1,8 10,-11-16,-1 0,1 0,0-1,0 1,0-1,0 1,0-1,0 0,0 0,1 0,-1 0,0 0,1 0,-1-1,0 1,1-1,-1 0,1 1,-1-1,1 0,-1-1,0 1,1 0,-1-1,1 1,-1-1,0 0,1 0,-1 0,0 0,0 0,0 0,0 0,0-1,0 1,0-1,0 0,3-3,8-8,0-1,0-1,-2 0,0-1,0 0,-2 0,0-1,8-21,0-7,-1-1,10-53,-19 68,-2-1,3-58,-8 76,0 0,-1-1,-1 1,0 0,-1 0,0 0,-1 0,-10-22,13 33,0 1,0 0,0 0,0-1,-1 1,1 0,-1 0,1 0,-1 1,0-1,0 0,0 0,0 1,0-1,0 1,0 0,0 0,0 0,-1 0,1 0,-1 0,-3 0,4 1,0 0,-1 1,1 0,0-1,-1 1,1 0,0 0,0 0,0 1,0-1,0 0,0 1,0-1,0 1,1 0,-1 0,0 0,1 0,0 0,-1 0,1 0,0 0,-1 4,-8 16,1 0,1 1,1 0,1 0,1 0,-4 48,7-36,2 0,1 0,1 0,9 42,-5-55,0 1,1-1,1-1,1 1,1-2,1 1,1-1,1-1,0 0,17 17,-27-32,0-1,0 0,0 0,0 0,0-1,1 1,-1-1,1 1,0-1,0-1,4 3,11-1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6.8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0,'-9'66,"-2"17,10-76,1 0,1 0,-1 0,1 0,0 0,1 0,0 0,0 0,5 10,-6-15,0 0,0 1,1-1,-1 0,1-1,-1 1,1 0,0 0,-1-1,1 1,0-1,0 1,0-1,1 0,-1 0,0 0,0 0,1 0,-1 0,0-1,1 1,-1-1,0 0,1 1,-1-1,1 0,-1-1,1 1,-1 0,0-1,1 1,-1-1,0 0,1 0,-1 0,0 0,0 0,0 0,3-2,6-4,-1 0,1 0,-1-1,-1 0,1-1,9-12,-5 2,-12 15,1-1,0 1,0-1,0 1,1 0,-1 0,1 0,0 1,0-1,0 1,5-3,-7 7,-1 0,0 0,0 0,0 0,0 0,0 0,0 1,0-1,0 0,0 0,-1 1,1-1,-1 0,1 1,-1-1,1 1,-1-1,0 1,1 2,1 3,2 3,0 0,0-1,1 0,0 0,1 0,0-1,0 0,10 10,-14-16,0 0,0 0,0 0,1-1,-1 1,0-1,1 1,-1-1,1 0,0 0,-1 0,1 0,0 0,-1-1,1 1,0-1,0 1,0-1,-1 0,1-1,0 1,0 0,0-1,-1 1,1-1,0 0,-1 0,1 0,0 0,-1 0,0-1,1 1,-1-1,0 0,3-2,-1-1,0 1,0-1,0 0,-1-1,0 1,0 0,0-1,-1 0,0 0,0 1,0-1,0-7,-1 10,0 1,-1 0,1-1,-1 1,1-1,-1 1,0-1,0 1,0 0,-1-1,1 1,-1-1,1 1,-1 0,0-1,1 1,-1 0,-1-1,1 1,0 0,0 0,-1 0,1 0,-1 0,0 1,1-1,-1 0,0 1,0-1,0 1,-4-3,4 4,0 0,1 0,-1 0,0 0,0 0,1 0,-1 1,0-1,1 0,-1 1,1-1,-1 1,0 0,1-1,-1 1,1 0,0 0,-1 0,1 0,0 0,-1 0,1 1,0-1,0 0,0 1,0-1,0 1,0-1,1 1,-1-1,0 1,1-1,-1 4,0-4,1 0,-1 1,0-1,1 0,0 1,-1-1,1 0,0 1,0-1,0 1,0-1,0 1,0-1,0 0,0 1,1-1,-1 0,0 1,1-1,-1 0,1 1,0-1,-1 0,1 0,0 1,0-1,0 0,0 0,0 0,0 0,0 0,0 0,0-1,0 1,1 0,-1 0,0-1,0 1,1-1,2 1,0 0,1-2,0 1,-1 0,1-1,0 0,-1 0,1 0,-1 0,0-1,1 0,-1 0,0 0,0 0,0-1,0 1,0-1,-1 0,1-1,-1 1,0 0,0-1,5-7,3-4,-2 0,0-1,0 0,9-25,-18 41,0 0,0 0,0 1,0-1,0 0,0 0,0 0,0 0,0 1,0-1,0 0,0 0,0 0,0 0,0 0,0 1,0-1,0 0,1 0,-1 0,0 0,0 0,0 0,0 0,0 1,0-1,1 0,-1 0,0 0,0 0,0 0,0 0,0 0,1 0,-1 0,0 0,0 0,0 0,0 0,1 0,-1 0,0 0,0 0,0 0,0 0,0 0,1 0,-1 0,0 0,0 0,0 0,0 0,0-1,1 1,-1 0,0 0,0 0,0 0,7 30,3 50,-9-69,13 71,-7-58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7.2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26,'0'-5,"0"-5,0-1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7.8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 51,'1'8,"-1"-1,2 0,-1 0,1 0,0 0,4 8,5 19,-4 3,-1 0,-2 0,-1 1,-2-1,-2 1,-1 0,-15 72,17-109,-9 34,9-34,-1 0,1 0,0 0,0 0,-1 0,1 0,0 0,-1 0,1 0,-1 0,1 0,-1 0,0 0,1-1,-1 1,0 0,0 0,1-1,-1 1,0 0,0-1,0 1,0-1,0 1,-1-1,1 0,1-1,-1 1,1-1,-1 0,0 1,1-1,-1 0,1 1,0-1,-1 0,1 0,0 0,-1 1,1-1,0 0,0 0,0 0,-1 0,1 0,0 1,0-1,0 0,1 0,-1-1,3-28,3 5,1 0,2 0,0 1,2 0,0 0,2 2,0-1,18-20,-9 10,-2-1,28-60,-45 88,-1 0,0 0,0 0,0 0,-1-1,0 1,0-1,-1 1,0 0,0-1,0 1,-1-1,0 1,0-1,-1 1,-3-10,5 15,0 1,0 0,0-1,0 1,-1 0,1-1,0 1,0-1,0 1,-1 0,1-1,0 1,0 0,-1 0,1-1,0 1,-1 0,1 0,0-1,-1 1,1 0,0 0,-1 0,1-1,0 1,-1 0,1 0,-1 0,1 0,0 0,-1 0,1 0,-1 0,1 0,-1 0,1 0,0 0,-1 0,0 1,-10 16,0 26,1 49,3 184,8-224,0-13,-1-39,0 0,0-1,0 1,0 0,1 0,-1 0,0 0,0-1,0 1,0 0,0 0,0 0,0 0,0 0,1 0,-1-1,0 1,0 0,0 0,0 0,0 0,1 0,-1 0,0 0,0 0,0 0,0 0,1 0,-1 0,0 0,0 0,0 0,0 0,1 0,-1 0,0 0,0 0,0 0,0 0,1 0,-1 0,0 0,0 0,0 0,0 0,0 0,1 0,-1 1,0-1,0 0,0 0,0 0,0 0,0 0,1 1,7-21,1-7,21-58,-28 80,0 1,1-1,-1 1,1-1,0 1,0 0,1 0,-1 0,1 1,0-1,0 1,0 0,0 0,6-3,-8 6,-1-1,1 1,0-1,-1 1,1 0,0 0,0 0,0 0,-1 0,1 0,0 0,0 1,-1-1,1 1,0-1,-1 1,1-1,0 1,-1 0,1 0,-1 0,1 0,-1 0,0 0,1 0,-1 1,0-1,0 0,0 1,0-1,1 3,4 5,0 1,-1 0,7 20,-10-24,10 27,26 59,-34-83,1-1,0 0,0-1,0 1,1-1,0 0,1 0,9 7,11-1,-2-13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2.4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16,0 16,0 13,0 0,0-5,0-7,0-17,0-12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8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336 46,'0'-2,"0"1,-1-1,1 1,-1-1,0 1,1 0,-1-1,0 1,0 0,0 0,0 0,0-1,0 1,0 0,0 0,-1 0,1 1,0-1,-1 0,1 0,0 1,-1-1,-1 0,-37-11,40 12,-11-3,0 2,1-1,-1 2,0-1,0 1,0 1,0 0,0 1,0 0,1 0,-1 1,1 0,0 1,-15 8,18-9,1 1,-1 0,1 1,0 0,0 0,1 0,-1 0,1 1,0 0,1 0,0 0,0 1,0 0,0-1,1 1,0 1,1-1,0 0,0 1,0-1,0 10,1-11,1 0,0 1,1-1,-1 0,1 0,0 0,1 0,0 0,-1 0,2 0,-1-1,1 1,0-1,0 0,0 1,1-1,0-1,0 1,0 0,0-1,1 0,0 0,0 0,0-1,0 0,1 0,-1 0,11 3,-3-1,0 0,1-1,0-1,0-1,0 0,0 0,0-2,0 0,1 0,-1-1,20-5,5-4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9.0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46,'0'-2,"1"1,-1-1,0 0,1 1,0-1,-1 0,1 1,0-1,0 1,-1-1,1 1,0-1,1 1,-1 0,0-1,0 1,1 0,-1 0,0 0,1 0,-1 0,1 0,-1 0,1 1,0-1,-1 1,1-1,0 1,-1-1,1 1,0 0,0 0,-1 0,3 0,5-1,0 1,0 0,0 1,1 0,9 2,-8 1,0 0,0 0,-1 1,0 1,0-1,0 2,0-1,-1 1,0 1,-1-1,0 2,0-1,0 1,6 11,-11-16,0 0,0 1,0-1,-1 1,1 0,-1-1,0 1,-1 0,1 0,-1 1,0-1,0 0,-1 0,0 0,1 1,-2-1,1 0,-1 1,1-1,-2 0,1 0,0 0,-1 0,0 0,0 0,-1-1,1 1,-1-1,0 1,0-1,0 0,-8 7,9-9,0 0,1-1,-1 1,0-1,0 1,0-1,0 0,-1 0,1 0,0 0,0 0,-1 0,1 0,0-1,-1 0,1 1,0-1,-1 0,1 0,-1 0,1 0,-1-1,1 1,0-1,-1 1,1-1,0 0,0 0,-1 0,1 0,0 0,0 0,0-1,0 1,0-1,1 0,-4-2,2 0,0 0,-1 0,1-1,1 1,-1-1,1 1,-1-1,1 0,1 0,-1 0,1 0,0-1,0 1,0 0,1 0,0-10,2 4,1 1,0-1,1 1,0 0,0 0,1 0,0 1,1 0,0 0,1 0,0 1,0-1,1 2,0-1,0 1,1 0,-1 1,19-10,13-5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9.4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1,'-9'11,"0"0,0 0,1 1,1 0,0 1,0 0,2 0,-1 0,2 1,0-1,0 1,-1 17,4-26,1-1,-1 1,1 0,0 0,1 0,-1 0,1 0,0 0,0 0,0-1,1 1,0 0,0-1,0 1,0-1,1 0,-1 0,1 0,0 0,1 0,-1-1,0 1,1-1,0 0,0 0,0 0,0 0,1-1,-1 0,1 0,-1 0,1 0,-1-1,1 0,0 0,0 0,7 0,-7 0,1 0,-1-1,1 0,-1 0,1 0,-1 0,1-1,-1 0,0 0,1-1,-1 1,0-1,0 0,0 0,0-1,0 0,0 0,-1 0,0 0,1-1,-1 1,0-1,-1 0,1 0,3-7,-3 6,-2-1,1 0,0-1,-1 1,0 0,-1-1,1 1,-1-1,0 0,-1 1,0-1,0 0,0 1,-1-1,0 1,0-1,-1 1,0-1,0 1,-4-9,2 7,0 0,-1 0,0 0,-1 1,1-1,-1 1,-1 1,-12-11,15 13,0 1,0 0,-1 0,0 0,0 1,1 0,-1 0,-1 0,1 0,0 1,0 0,-1 0,1 0,0 1,-10 0,-13 6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49.8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195 14,'0'-1,"-1"0,1 0,-1 0,1 1,-1-1,1 0,-1 0,1 1,-1-1,1 0,-1 1,0-1,0 1,1-1,-1 1,0-1,0 1,1 0,-1-1,0 1,0 0,0 0,0-1,0 1,0 0,1 0,-1 0,0 0,0 0,0 0,0 1,0-1,0 0,1 0,-1 0,-1 1,-36 8,34-8,0 1,0-1,0 1,0 0,1 0,-1 0,0 0,1 1,0-1,0 1,-1 0,2 0,-1 0,0 1,1-1,-1 0,1 1,-2 4,3-5,1 0,-1 0,1 0,0 0,0 0,0 0,1 0,-1 1,1-1,-1 0,1 0,0 0,0-1,1 1,-1 0,0 0,1-1,0 1,0 0,-1-1,1 0,1 1,-1-1,0 0,4 2,29 25,-27-23,1 0,-1 1,0 0,-1 1,0-1,0 1,0 1,5 9,-11-17,-1 1,1-1,-1 1,1-1,-1 1,0 0,1-1,-1 1,0 0,0-1,0 1,0-1,-1 1,1 0,0-1,-1 1,1-1,-1 1,1-1,-1 1,0-1,0 1,1-1,-1 1,0-1,0 0,0 0,-1 0,1 1,0-1,0 0,-1 0,1-1,0 1,-1 0,1 0,-1-1,1 1,-1-1,0 1,1-1,-3 1,-4 1,-1 1,1-2,-1 1,1-1,-1 0,-12-1,13-1,0 0,1 0,0-1,-1 1,1-2,0 1,0-1,0 0,-11-7,1-3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0.3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137 55,'7'-20,"-1"-2,-7 22,1-1,0 0,-1 0,1 1,-1-1,1 0,-1 1,1-1,-1 0,1 1,-1-1,0 1,1-1,-1 1,0-1,1 1,-1-1,0 1,0 0,1-1,-1 1,0 0,0 0,0 0,0-1,1 1,-1 0,0 0,-1 0,-5 1,0-1,-1 1,1 0,0 0,0 1,0 0,1 0,-1 0,0 1,1 0,-7 5,9-6,1 0,0 0,0 0,0 1,0 0,0-1,0 1,1 0,-1 1,-1 2,3-4,0 0,0 0,1-1,-1 1,1 0,-1 0,1 0,0-1,0 1,0 0,0 0,0 0,0 0,0 0,0-1,1 1,-1 0,1 0,-1 0,1-1,2 4,2 3,1-1,0 1,1-1,0-1,0 1,0-1,1 0,14 8,-14-9,0 0,0 0,-1 1,0 0,0 0,0 1,-1 0,7 10,-12-16,-1 0,0-1,0 1,0 0,0 0,0-1,0 1,0 0,0 0,0 0,0-1,0 1,0 0,-1 0,1-1,0 1,0 0,-1-1,1 1,-1 0,1-1,-1 1,1 0,-1-1,1 1,-1-1,1 1,-1-1,0 1,1-1,-1 1,0-1,1 0,-1 1,0-1,0 0,1 0,-1 1,0-1,0 0,1 0,-1 0,0 0,0 0,-1 0,-38 4,-6-6,3-4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0.7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58,'0'5,"4"0,6 1,15-1,10-7,10-6,0-7,-8-4,-13 0,-12 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1.8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74 457,'0'1,"0"0,0 0,1-1,-1 1,0 0,1 0,-1-1,0 1,1 0,-1-1,1 1,-1 0,1-1,0 1,-1-1,1 1,-1 0,1-1,0 0,0 1,-1-1,1 1,0-1,0 0,-1 0,1 1,0-1,0 0,0 0,-1 0,1 0,0 0,0 0,0 0,0 0,-1 0,1 0,1-1,34-7,-30 6,0-1,0 0,-1 0,1-1,-1 0,1 0,-1 0,0 0,-1-1,8-8,-10 11,-1-1,1 0,0 1,-1-1,1 0,-1 0,0 0,0 0,0 0,0 0,-1 0,1 0,-1 0,0 0,0 0,0 0,0 0,0-1,-1 1,0 0,1 0,-1 0,0 0,-2-4,1 5,1 0,-1 0,1 0,-1 0,0 1,0-1,0 0,0 1,0-1,0 1,0 0,0 0,0 0,-1 0,1 0,-1 0,1 1,0-1,-1 1,1-1,-1 1,1 0,-1 0,1 0,-1 1,1-1,-1 0,-4 2,-1 0,0 0,0 1,1-1,-1 1,0 1,1 0,-11 7,12-7,1 1,-1 0,1 0,0 0,0 0,1 1,0 0,0 0,0 0,0 1,1-1,0 1,1 0,0-1,0 1,0 1,1-1,-1 10,2-12,0 0,0-1,1 1,0-1,0 0,0 1,0-1,1 0,0 1,0-1,0 0,0 0,1 0,-1-1,1 1,0-1,0 1,0-1,1 0,-1 0,1 0,0-1,0 1,-1-1,2 0,-1 0,0-1,0 1,1-1,5 2,-2-2,0 1,0-1,1 0,-1-1,0 0,1 0,-1-1,0 0,0 0,1-1,-1 0,0 0,-1-1,1 0,0-1,-1 1,14-10,-11 6,-1 0,0-1,0 0,-1-1,0 1,0-2,-1 1,0-1,0 0,-1 0,8-21,-10 19,15-27,-13 41,-2 12,2 17,-6-31,18 168,-17-183,1-1,0 1,2 0,0 0,0 1,1-1,1 1,0 0,1 0,1 1,0 0,16-20,-23 31,1 1,-1-1,1 1,-1-1,1 1,-1-1,1 1,0 0,0 0,0 0,0 0,0 0,0 0,0 1,0-1,0 1,0-1,0 1,0 0,0 0,0 0,0 0,0 0,0 0,1 1,-1-1,0 1,0-1,0 1,0 0,0 0,0 0,-1 0,1 0,0 0,0 0,-1 1,1-1,-1 0,1 1,-1 0,0-1,1 1,-1 0,1 2,6 10,-1 0,-1 1,-1 0,8 30,-8-27,-3-12,-1-1,1 0,0 1,1-1,-1 0,1-1,0 1,0 0,0-1,8 8,-9-11,-1 0,1 0,0 0,-1 0,1 0,0 0,0 0,0-1,0 1,0-1,0 0,0 1,0-1,0 0,0 0,0 0,0 0,0-1,0 1,0-1,0 1,0-1,0 1,-1-1,1 0,0 0,0 0,-1 0,1 0,0-1,-1 1,2-2,6-5,-1 0,0-1,-1 0,0 0,0-1,-1 0,-1 0,1 0,-2-1,1 0,-1 0,-1 0,3-15,2-16,-2 0,1-53,-5 59,0 9,-1 0,-1 0,-1 1,-8-50,9 75,0 1,0 0,0-1,0 1,0 0,0 0,0-1,0 1,0 0,0-1,0 1,0 0,0 0,0-1,-1 1,1 0,0 0,0-1,0 1,0 0,0 0,0-1,-1 1,1 0,0 0,0 0,0 0,-1-1,1 1,0 0,0 0,-1 0,1 0,0 0,0-1,-1 1,1 0,0 0,-1 0,1 0,0 0,-1 0,-4 13,-2 23,-1 111,10 157,2-250,2-16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3.1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5 332,'1'0,"-1"0,0-1,0 1,1 0,-1 0,0-1,0 1,1 0,-1 0,0-1,0 1,0 0,0 0,0-1,1 1,-1 0,0-1,0 1,0 0,0 0,0-1,0 1,0 0,0-1,0 1,0 0,0-1,0 1,0 0,0-1,0 1,0 0,-1 0,1-1,0 1,0 0,0-1,0 1,-1 0,1 0,0-1,0 1,-1 0,1 0,0 0,0-1,-1 1,1 0,0 0,0 0,-1 0,1 0,0 0,-1-1,1 1,0 0,-1 0,1 0,0 0,0 0,-1 0,1 0,-1 1,26-19,-8 11,0 1,0 1,1 1,-1 0,1 1,0 0,0 2,0 0,1 1,31 5,-43-4,0 0,0 1,0 0,0 0,0 1,0 0,-1 0,0 1,1-1,-1 1,0 1,-1-1,1 1,-1 0,0 0,0 1,0-1,-1 1,0 0,0 0,-1 1,1-1,-1 1,-1 0,1 0,-1 0,-1 0,1 0,0 11,-1-10,-1 1,0-1,0 0,-1 0,0 1,-4 12,5-18,-1 1,0-1,0 0,0-1,-1 1,1 0,-1 0,0 0,1-1,-1 1,0-1,-1 1,1-1,0 0,-1 0,1 0,-1 0,1 0,-6 2,6-4,1 0,0 0,-1 1,1-1,0 0,-1-1,1 1,0 0,-1 0,1 0,0-1,-1 1,1-1,0 1,0-1,0 1,-1-1,1 0,0 1,0-1,0 0,0 0,0 0,0 0,1 0,-1 0,0 0,0 0,1 0,-1-1,0 1,1 0,-1 0,1-1,0 1,-1 0,1 0,0-3,-8-51,8 45,2-1,-1 1,1 0,1 0,0 0,0 0,1 1,0-1,8-12,-11 20,0-1,1 1,0 0,-1 0,1 0,0 0,0 0,1 0,-1 0,0 0,0 1,1-1,-1 1,1 0,-1 0,4-1,-3 2,-1 0,0 0,1 0,-1 0,0 0,0 1,1 0,-1-1,0 1,0 0,0 0,1 0,-1 0,0 0,-1 1,1-1,0 0,0 1,0 0,-1-1,1 1,2 4,28 36,-24-29,1-1,1 0,0 0,0-1,17 12,-24-20,1-1,0 1,0-1,0 0,0-1,0 1,0-1,1 0,-1 0,0 0,1 0,-1-1,1 0,-1 0,1 0,-1 0,0-1,1 1,-1-1,0-1,1 1,7-4,-7 2,0 0,0 0,0 0,-1-1,1 0,-1 0,0 0,0 0,0-1,-1 1,1-1,-1 0,-1 0,1 0,0-1,-1 1,0 0,-1-1,1 0,-1 1,0-1,0 0,-1 0,0 0,0 1,0-1,-1 0,-1-8,2 10,-1 0,0 0,1 1,-1-1,-1 0,1 0,-1 1,1-1,-1 0,0 1,0 0,-1-1,1 1,-1 0,1 0,-1 1,0-1,0 0,0 1,0 0,-1 0,1 0,-1 0,1 0,-1 1,0-1,0 1,1 0,-1 0,0 0,0 1,0 0,0-1,0 1,0 1,0-1,0 1,0-1,0 1,1 0,-6 2,5-2,1 1,0-1,0 1,-1 0,1-1,0 1,1 1,-1-1,0 0,1 1,-1-1,1 1,-1 0,1 0,0 0,1 0,-4 6,5-8,-1 0,1 0,0 0,-1 0,1 0,0 0,0 1,0-1,0 0,0 0,0 0,1 0,-1 0,0 0,0 0,1 0,-1 0,1 0,-1 0,1 0,-1 0,2 1,-1 0,1-1,0 0,0 0,0 1,0-1,-1-1,1 1,0 0,0 0,1-1,-1 1,0-1,0 0,0 0,0 1,3-2,4 1,0-1,1-1,-1 0,0 0,0-1,0 0,0 0,-1-1,1 0,-1-1,0 0,0 0,-1-1,1 0,-1 0,-1-1,1 1,7-12,0 0,0 0,-1-1,-2 0,0-1,-1 0,12-35,-9 2,-6 23,-6 64,-34 439,6-104,29-483,-2 51,13-108,-11 153,2 1,0 0,1 0,0 0,2 0,0 1,1 0,0 1,1 0,22-28,-28 40,-1 0,1 0,0 0,0 1,0-1,0 1,0 0,1 0,-1 0,1 0,0 0,-1 1,1 0,0 0,5-1,-6 1,0 1,0 1,0-1,0 0,-1 1,1-1,0 1,0 0,0 0,-1 0,1 0,0 1,-1-1,1 1,-1-1,4 4,-2 0,0-1,0 1,0-1,-1 1,1 0,-1 1,-1-1,1 1,-1-1,0 1,0 0,0-1,-1 1,0 0,0 0,-1 0,1 0,-2 12,0-12,0-1,-1 1,1-1,-1 1,0-1,-1 1,1-1,-1 0,0 0,0 0,-1-1,0 1,1-1,-1 0,-1 0,1 0,-1 0,1-1,-1 0,0 0,0 0,0 0,-1-1,1 0,-1 0,1-1,-1 1,0-1,1 0,-1-1,0 1,0-1,0 0,1-1,-1 0,0 1,0-2,1 1,-7-3,-14-12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3.5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0,'0'4,"0"6,5 10,5 10,6 9,-1 2,3 2,1-5,3-6,1-3,2-12,-4-7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3.8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416 7,'0'-5,"0"4,0 5,-9 12,-2 7,-9 16,-8 15,-5 3,-1 5,-3-1,-4 4,0-6,0-4,-3-7,2-12,8-12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2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138 0,'4'0,"2"5,-1 9,-4 3,-4 7,-9 9,-8 2,-3 0,-4-2,0-2,3-16,7-9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4.2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6,'0'-4,"0"3,0 5,0 12,0 6,0 18,0 10,0 14,0 22,0 1,0 2,0-9,4-18,2-20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4.5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20,'-4'-3,"-4"11,-6 13,8-9,1 0,1 1,0 0,0 0,1 0,1 0,0 0,0 24,2-32,1 0,-1 0,1 0,0 0,0-1,0 1,1 0,0-1,0 1,0-1,5 8,-5-9,0-1,1 1,-1-1,1 0,-1 0,1 0,0 0,0-1,0 1,0-1,0 0,0 1,0-1,0-1,0 1,0 0,1-1,-1 0,5 1,-1-2,0 0,0-1,0 1,0-2,-1 1,1 0,0-1,-1-1,0 1,0-1,0 0,0 0,-1 0,1-1,-1 0,0 0,0-1,-1 1,0-1,0 0,0 0,-1 0,6-14,-7 14,1 0,-1-1,0 1,-1-1,1 1,-1-1,-1 1,1-1,-1 0,0 0,-2-10,1 12,0 1,-1 0,1 0,-1 0,0 0,0 0,0 0,0 0,-1 1,1-1,-1 1,0-1,0 1,0 0,-1 0,1 1,-1-1,-6-3,7 5,1-1,-1 1,1 0,-1 0,0 0,1 1,-1-1,0 0,0 1,1 0,-1 0,0 0,0 0,1 0,-1 0,0 1,0 0,1-1,-1 1,0 0,1 0,-1 0,1 1,-1-1,1 0,-4 4,-9 11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5.0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241 3,'-30'-1,"17"0,-1 1,1 0,-1 1,1 0,-1 1,1 0,-22 8,34-10,0 1,0-1,0 0,0 1,1-1,-1 1,0-1,0 1,0-1,1 1,-1-1,0 1,1 0,-1-1,1 1,-1 0,1 0,-1-1,1 1,-1 0,1 0,0 0,-1 0,1-1,0 1,-1 2,2-2,-1 1,1-1,-1 1,1-1,-1 1,1-1,0 1,0-1,-1 0,1 1,0-1,0 0,1 0,1 2,8 6,0 0,26 14,-21-14,-5-1,0 1,0 0,-1 0,0 1,15 19,-24-28,0 1,1 0,-1 0,0 0,0-1,-1 1,1 0,0 1,-1-1,1 0,-1 0,1 0,-1 0,0 0,0 0,0 1,0-1,-1 3,0-3,-1 0,1 0,0 0,-1 0,1 0,-1 0,0 0,0-1,0 1,0-1,0 1,0-1,0 0,0 0,0 0,-1 0,1 0,0 0,-1-1,-3 1,-4 2,0-2,0 1,0-1,-1-1,1 0,0 0,0-1,0-1,-1 0,1 0,1 0,-1-2,0 1,1-1,-17-9,5-3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5.5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227 21,'-50'-16,"38"14,0 1,0 0,-21 1,29 0,-1 1,1-1,0 1,0 0,0 0,0 1,-1-1,1 1,1 0,-1 0,0 0,0 0,-5 5,8-6,0 0,1 0,-1 0,0 0,1 0,-1 0,1 1,-1-1,1 0,-1 0,1 1,0-1,-1 0,1 0,0 1,0-1,0 0,0 1,0-1,1 0,-1 0,0 1,0-1,1 0,-1 0,1 1,-1-1,1 0,0 0,-1 0,1 0,0 0,0 0,0 0,0 0,1 1,42 34,-37-31,6 3,-3-1,0-1,0 1,0 0,-1 1,0 0,-1 1,0 0,0 0,-1 1,8 12,-15-21,1 1,0-1,-1 1,1-1,-1 1,0-1,1 1,-1-1,0 1,0-1,0 1,0 0,0-1,-1 1,1-1,0 1,-1-1,1 1,-1-1,1 1,-1-1,0 1,0-1,0 0,0 0,-1 2,-1-1,1 1,-1-1,0 0,-1-1,1 1,0 0,0-1,-1 0,1 0,-1 0,-3 1,-6 0,0-1,0 0,0 0,0-2,-19-2,-9-8,9-3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6.8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10,0 6,0 11,0 4,0 12,0 2,0 8,0 2,0-5,0-9,0-13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7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85,'79'-16,"-69"15,29-3,1 1,0 1,63 7,-100-5,0 0,0 1,-1-1,1 1,0 0,-1 0,1 0,0 0,-1 0,1 0,-1 1,0-1,0 1,1-1,-1 1,0 0,0 0,0 0,-1 0,1 0,-1 1,1-1,1 4,-1 1,0 0,-1 0,0 0,0 0,-1 0,0 0,0 8,-1-5,1-1,0 1,1-1,3 16,-3-22,0 0,0 0,1 0,-1 0,0-1,1 1,0 0,0-1,0 1,0-1,0 1,0-1,1 0,-1 0,1 0,-1 0,1-1,3 3,-1-2,1 0,-1-1,0 1,1-1,-1 0,1 0,-1-1,1 0,-1 0,1 0,0 0,-1-1,1 0,10-3,-7 0,1 1,0-1,-1-1,0 0,0 0,0 0,-1-1,10-9,-12 10,-1 0,0 0,0-1,-1 0,0 0,0 0,0 0,0 0,-1-1,0 0,3-11,-5 14,-1 0,1 0,-1 0,0 0,0 0,0 0,0 0,-1 0,1 0,-1 0,0 0,0 0,-1 0,1 0,-1 1,0-1,0 1,0-1,-1 1,1 0,-4-4,0 1,0 1,-1-1,1 2,-1-1,0 1,0 0,-1 0,1 1,-1 0,0 0,0 1,-10-2,-13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8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4,'0'-4,"0"7,0 12,0 20,0 18,0 16,0 19,0 7,0-8,0-23,0-23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8.9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70,'0'-4,"0"-6,4-6,6-4,9 6,11 9,9 18,1 21,-5 12,-9 3,-9-2,-7-5,-6-6,-3-12,-2-11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9.3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204 42,'0'-2,"0"1,0-1,0 1,0-1,0 0,0 1,-1-1,1 0,-1 1,1-1,-1 1,1-1,-1 1,0-1,0 1,1 0,-1-1,0 1,-1 0,1 0,0-1,0 1,0 0,-3-1,2 1,-1 0,1 0,-1 1,1-1,-1 1,0 0,1 0,-1 0,1 0,-1 0,1 1,-1-1,0 1,-2 0,-4 2,0 1,0-1,0 2,0-1,1 1,-1 0,-9 9,11-7,1-1,0 1,1 1,-1-1,2 1,-1 0,1 0,0 0,0 0,-2 12,4-15,1 0,-1 1,1-1,1 0,-1 1,1-1,0 1,0-1,1 0,-1 1,1-1,0 0,1 0,-1 1,1-1,0 0,1-1,4 9,-6-11,0-1,0 1,0-1,0 1,1-1,-1 0,1 0,-1 0,0 1,1-1,0-1,-1 1,1 0,0 0,-1-1,1 1,0-1,0 1,0-1,-1 0,1 1,3-1,-2-1,1 0,-1 0,1 1,-1-2,0 1,0 0,0-1,1 0,-1 1,-1-1,4-3,5-4,-1 0,-1-1,0 0,0-1,7-12,18-34,-34 56,1 1,-1 0,0 0,0 0,0-1,1 1,-1 0,0 0,0 0,0 0,1 0,-1-1,0 1,1 0,-1 0,0 0,0 0,1 0,-1 0,0 0,0 0,1 0,-1 0,0 0,1 0,-1 0,0 0,0 0,1 0,-1 1,0-1,0 0,1 0,-1 0,0 0,0 0,1 1,-1-1,0 0,0 0,0 0,0 1,1-1,-1 0,0 0,0 1,0-1,0 0,0 0,0 1,0-1,1 0,-1 0,0 1,0-1,0 0,0 0,0 1,0-1,0 0,-1 1,6 23,-4-20,2 18,-2-11,0-1,1 0,1 1,-1-1,6 11,5 3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4:59.8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13,'-1'0,"1"-1,0 1,0-1,0 1,0 0,0-1,0 1,0-1,0 1,0 0,0-1,1 1,-1-1,0 1,0 0,0-1,0 1,1-1,-1 1,0 0,0-1,1 1,-1 0,0-1,0 1,1 0,-1 0,0-1,1 1,-1 0,1 0,-1 0,0-1,1 1,-1 0,1 0,-1 0,0 0,1 0,-1 0,1 0,-1 0,1 0,-1 0,0 0,1 0,-1 0,1 0,-1 0,0 0,1 1,-1-1,1 0,-1 0,0 0,1 1,-1-1,0 0,1 1,-1-1,0 0,0 0,1 1,-1-1,0 0,1 1,21 23,-14-3,-1 1,-1-1,-1 1,-1 0,0 0,-1 32,-1-69,-1 1,2-1,0 1,0 0,1 0,9-18,-10 25,0-1,1 1,1 0,-1 0,1 0,0 1,7-8,-10 12,1 0,-1 0,1 0,0 0,0 0,0 0,0 1,0 0,0-1,0 1,0 0,0 1,0-1,1 0,-1 1,0 0,1 0,5 0,-6 1,0 0,0 0,1 0,-1 1,0-1,-1 1,1 0,0 0,0 0,-1 0,1 0,-1 1,0-1,0 1,1-1,-2 1,1 0,0 0,-1 0,3 5,3 9,-1-1,6 27,-10-36,8 34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9.6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 6,'0'-4,"0"3,0 9,0 9,0 14,0 19,0 10,0 8,-4 0,-2-2,1-9,1-8,1-19,1-13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3.1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1,'0'4,"0"6,0 6,0 4,0 3,0 2,0 6,0 10,0 7,0-1,0-4,0-4,-5-10,0-13,-1-10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0.3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183 303,'0'-3,"1"0,-1 0,0 1,-1-1,1 0,-1 1,1-1,-1 0,0 1,0-1,0 1,0-1,0 1,0-1,-1 1,1 0,-1 0,0 0,0 0,-2-2,2 3,0-1,-1 2,1-1,-1 0,1 0,-1 1,1-1,-1 1,1 0,-1 0,1 0,-1 0,1 0,-1 1,1-1,-1 1,1-1,-1 1,1 0,-1 0,1 0,-2 2,-3 0,0 1,0 0,1 1,-1-1,1 1,0 0,1 1,-1-1,1 1,0 0,1 1,0-1,-1 1,2 0,-1 0,1 0,0 0,1 1,0-1,0 1,0-1,1 1,1 0,-1 0,1 0,0-1,1 1,0 0,2 9,-3-14,1-1,0 0,0 0,-1 0,2 0,-1 0,0 0,0 0,0 0,1 0,-1 0,1-1,0 1,-1 0,1-1,0 0,0 1,0-1,0 0,0 0,0 0,3 1,-1-2,-1 1,1-1,-1 0,0 0,1-1,-1 1,0-1,1 1,-1-1,0 0,1-1,-1 1,5-3,0-1,1 0,-2 0,1-1,-1 0,1-1,-2 0,1 0,-1 0,0 0,7-12,-3-4,-1-1,-1 0,0 0,-2 0,5-45,0-124,-11 171,-1 27,-1 37,0 11,-1 25,3-1,15 125,-4-151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0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45,'0'-5,"0"-5,0-5,0 4,0 8,0 18,0 19,0 8,0 14,0 11,0-2,0-3,0-9,0-7,0-9,0-14,0-11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1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55 113,'0'2,"0"0,1-1,-1 1,0 0,1 0,0 0,-1-1,1 1,0 0,0-1,0 1,0-1,0 1,0-1,0 0,1 1,-1-1,1 0,-1 0,1 0,-1 0,1 0,-1 0,1 0,0 0,-1-1,1 1,0-1,0 1,0-1,-1 0,1 1,0-1,0 0,0 0,0-1,2 1,4-1,-1 1,0-1,1 0,-1-1,0 1,0-2,0 1,11-6,-14 6,-1-1,0 1,1-1,-1 0,0 1,0-2,0 1,-1 0,1 0,-1-1,0 0,0 1,0-1,0 0,-1 0,1 0,-1 0,0 0,0 0,0-8,-1 10,0-1,-1 1,1 0,-1-1,1 1,-1 0,0 0,1-1,-1 1,0 0,-1 0,1 0,0 0,-1 0,1 1,-1-1,1 0,-1 1,0-1,0 1,1-1,-1 1,0 0,-1 0,1 0,0 0,0 0,0 0,0 0,-1 1,1-1,0 1,-1 0,1 0,0 0,-1 0,1 0,-4 1,0-1,-1 1,1 0,0 1,0-1,0 1,0 0,1 0,-1 1,0 0,1 0,0 0,0 1,-8 6,5-3,1 0,0 1,1 0,-1 0,2 0,-1 0,1 1,-6 14,8-17,1 1,-1-1,2 1,-1 0,1 0,0 0,0 0,0 0,1 0,1 0,-1 0,2 8,0-10,-1-1,0 1,1-1,0 0,0 0,1 0,-1 0,1 0,0 0,-1-1,2 1,-1-1,0 0,1 0,0 0,-1 0,1-1,0 1,7 2,-3-2,-1-1,1 0,0 0,-1 0,1-1,0-1,0 1,0-1,0-1,0 1,13-4,32-8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1.7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339 53,'-4'-1,"-1"0,1 0,-1-1,1 1,0-1,-1 0,-5-4,-22-8,1 7,-64-6,85 12,-1 0,1 1,-1 0,1 1,0 0,-1 1,1 0,0 1,0 0,-11 5,20-8,0 1,0-1,1 1,-1-1,0 1,0-1,0 1,0-1,1 1,-1 0,0-1,1 1,-1 0,1 0,-1-1,0 1,1 0,0 0,-1 0,1 0,0 0,-1 0,1 0,0 0,0 0,0-1,-1 1,2 2,-1-1,1 0,0 0,0 0,0 0,0 0,0 0,0 0,1-1,-1 1,1 0,-1-1,3 3,8 5,0-1,27 14,-35-20,52 27,-23-13,-1 1,57 40,-87-56,0 1,0-1,-1 0,1 1,0 0,-1-1,1 1,-1 0,0 0,1 0,-1 0,0 0,0 0,0 0,0 0,0 5,-1-6,0 0,0 0,0 0,-1 0,1 0,0 0,-1 0,1 0,-1 0,1 0,-1 0,0 0,1 0,-1 0,0 0,0 0,1 0,-1-1,0 1,0 0,0-1,0 1,-2 0,-3 2,-1-1,1 1,-1-1,0-1,0 1,1-1,-1-1,0 1,-8-1,1-1,-1-1,1-1,0 1,-26-10,4-4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2.4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240 345,'0'0,"1"-1,-1 1,1 0,-1-1,0 1,1-1,-1 1,0 0,1-1,-1 1,0-1,0 1,1-1,-1 1,0-1,0 1,0-1,0 1,0-1,0 1,0-1,0 1,0-1,0 1,0-1,0 1,0-1,0 1,0-1,0 1,-1-1,1 1,0-1,0 1,-1-1,1 1,0 0,-1-1,1 1,0-1,-1 1,1 0,-1-1,1 1,0 0,-1 0,1-1,-1 1,1 0,-1 0,1 0,-1 0,0-1,-30-6,21 7,-1 1,1 0,0 0,0 2,-1-1,2 1,-1 1,0-1,1 2,-18 10,21-12,1 0,-1 1,1-1,0 1,0 1,1-1,0 1,-1-1,1 1,1 1,-1-1,1 0,0 1,0 0,0 0,1-1,0 2,0-1,0 6,1-10,1 0,0 0,0 0,0 0,0 0,1 0,-1 0,1 0,-1 0,1 0,-1 0,1 0,0 0,0 0,0-1,0 1,0 0,0-1,1 1,-1-1,1 1,-1-1,1 0,-1 1,1-1,0 0,-1 0,1 0,0-1,0 1,0 0,0-1,0 1,0-1,0 1,0-1,0 0,0 0,2 0,4 0,-1 0,0 0,0-1,1 0,-1-1,0 1,0-1,0-1,11-4,-5-1,0-1,-1 0,0-1,0 0,-1-1,-1 0,1-1,-2 0,0 0,10-18,-14 29,0 12,4 24,-5-17,-3-12,1 0,0 0,1 0,-1 0,1 0,0-1,1 1,-1-1,1 0,0 0,1-1,-1 1,1-1,9 8,-10-11,-1 1,0-1,1 0,-1 0,1 0,-1 0,1 0,0-1,-1 0,1 0,0 0,-1 0,1 0,-1-1,1 1,0-1,-1 0,1 0,-1-1,0 1,1-1,-1 1,0-1,0 0,0 0,0-1,4-3,3-4,0-1,0 0,-1 0,-1-1,0 0,0-1,-1 0,-1 0,0 0,-1-1,0 1,3-22,3-16,-3-1,2-54,-8 85,-1 4,0 0,-2-31,1 48,0 0,0 0,0 0,0 1,0-1,-1 0,1 0,0 0,0 0,0 0,0 0,0 0,0 1,0-1,0 0,-1 0,1 0,0 0,0 0,0 0,0 0,0 0,-1 0,1 0,0 0,0 0,0 0,0 0,0 0,-1 0,1 0,0 0,0 0,0 0,0 0,0 0,-1 0,1 0,0 0,0 0,0 0,0-1,0 1,0 0,0 0,-1 0,1 0,0 0,0 0,0 0,0-1,0 1,0 0,0 0,-6 16,-5 56,3 1,4 0,6 95,1-107,3-13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2.9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94,'-1'0,"0"-1,1 0,-1 0,0 0,0 1,1-1,-1 0,1 0,-1 0,1 0,-1 0,1 0,0 0,-1 0,1-1,0 1,0 0,0 0,0 0,0 0,0 0,0 0,0 0,0 0,1-1,-1 1,0 0,1 0,-1 0,1 0,-1 0,1 0,-1 0,1 1,0-1,-1 0,1 0,0 0,0 1,0-1,-1 0,1 1,0-1,0 0,0 1,0-1,0 1,2-1,8-4,0 0,0 0,18-4,-20 6,2 0,0-2,2 2,-1-1,0 2,23-3,-33 5,0 0,1 0,-1 0,0 0,0 0,0 0,1 1,-1-1,0 1,0 0,0 0,0 0,0 0,0 0,0 0,0 0,0 0,0 1,-1-1,1 1,0 0,-1-1,0 1,1 0,-1 0,0 0,0 0,0 0,0 0,0 0,0 0,-1 0,1 4,7 66,-9-60,1 0,1 0,0-1,1 1,0-1,1 1,0-1,1 0,10 21,-13-31,0 1,0 0,0-1,0 1,1-1,-1 0,0 1,1-1,-1 0,1 0,-1 0,1 0,0 0,-1 0,1 0,0-1,0 1,-1 0,1-1,0 0,0 1,0-1,0 0,0 0,-1 0,1 0,0 0,0-1,0 1,0 0,0-1,-1 0,1 1,0-1,0 0,-1 0,1 0,0 0,-1 0,2-2,2-1,1 0,-1-1,-1 0,1-1,-1 1,0-1,0 1,0-1,4-11,-2 0,-2 0,1-1,2-26,1-7,-2 29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3.7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0,'1'3,"0"-1,0 0,1 0,-1 0,0 0,1 0,0 0,-1 0,1 0,0 0,0-1,0 1,0-1,3 2,9 8,-5-2,-1 1,1 1,-2 0,1 0,-2 0,1 1,5 15,-9-19,-1-1,1 1,-1 0,-1-1,0 1,0 0,0 0,-1 0,0 1,-1-1,1 0,-2-1,-1 10,2-15,0 0,0 0,0 1,0-1,0-1,0 1,-1 0,1 0,0 0,-1-1,0 1,1-1,-1 1,0-1,0 0,0 1,0-1,0 0,0 0,0 0,0-1,0 1,-5 0,6-1,0 0,0 0,0 0,-1 0,1 0,0 0,0-1,0 1,0 0,0-1,0 1,0-1,0 1,0-1,0 0,0 1,0-1,0 0,0 0,0 0,1 1,-1-1,0 0,1 0,-1 0,0 0,1 0,-1 0,1 0,0-1,-1 1,1 0,0 0,0 0,0 0,-1 0,1-1,0 1,1 0,-1 0,0 0,0 0,0 0,1-1,-1 1,1-1,1-4,0 0,0 1,0-1,1 1,0-1,0 1,0 0,0 0,1 0,0 1,0-1,1 1,-1 0,1 0,0 0,8-4,10-6,1 0,32-11,-54 24,73-30,-37 17,66-35,-88 38,-20 11,-26 18,11-2,1 2,1 0,-23 30,35-42,0 1,0 0,1 0,0 0,0 1,1-1,0 1,1 0,-1 0,1 0,1 0,0 0,0 0,0 13,1-19,0-1,0 1,1 0,-1-1,0 1,1-1,-1 1,1 0,0-1,-1 1,1-1,0 1,0-1,0 0,0 1,0-1,0 0,0 0,1 0,-1 0,0 0,1 0,-1 0,1 0,-1 0,1-1,-1 1,1 0,-1-1,1 0,0 1,-1-1,1 0,0 0,-1 0,1 0,0 0,-1 0,1 0,0 0,-1-1,1 1,-1-1,1 1,-1-1,1 0,2-1,5-2,1-1,-1 0,0 0,-1-1,0 1,12-12,-6 2,-1-1,0 0,14-26,-18 29,-9 13,0 0,0 0,-1 0,1 0,0 0,0 1,0-1,0 0,0 0,0 0,0 0,0 0,0 1,0-1,0 0,0 0,0 0,0 0,0 1,0-1,0 0,0 0,0 0,0 0,0 1,0-1,1 0,-1 0,0 0,0 0,0 0,0 0,0 1,0-1,0 0,1 0,-1 0,0 0,0 0,0 0,0 0,0 0,1 0,-1 0,0 1,0-1,0 0,0 0,0 0,1 0,-1 0,0 0,0 0,0 0,0 0,1 0,-1-1,0 1,0 0,0 0,0 0,1 0,-1 0,0 0,0 0,0 0,0 0,0 0,1-1,2 26,2 6,-3-27,1 0,-1 0,1 0,0 0,0 0,0-1,0 1,0-1,1 0,0 0,0 0,0-1,0 1,0-1,0 0,0 0,1 0,-1-1,1 0,-1 1,1-2,0 1,-1 0,1-1,0 0,0 0,-1 0,1-1,0 0,4-1,26-9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4.1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85 12,'0'-4,"-5"-2,0 5,0 11,0 12,2 16,1 14,-3 20,-6 15,0-3,1-3,-2-11,2-17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4.4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32,'5'0,"9"-5,20 0,17 0,5 0,0-2,-4 4,-6 2,-8 6,-10 10,-9 17,-8 10,-7 7,-3 5,-2-4,-1-5,0-16,1-11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4.8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11,'0'-5,"0"0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3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16,'83'-8,"-67"5,1 1,0 0,0 2,22 1,-37-1,0 1,1-1,-1 1,0 0,1 0,-1 0,0 0,0 0,0 0,0 1,0-1,0 1,-1-1,1 1,0 0,-1 0,1 0,-1-1,0 2,0-1,1 0,-1 0,0 0,-1 0,1 1,0-1,-1 0,1 5,1 7,-1-1,-1 1,-1 26,-1-19,-14 176,-1 25,17-205,1-10,-1 0,0 0,-1-1,1 1,-2 0,-2 11,3-16,0 0,0 0,0 0,0 0,0-1,-1 1,1 0,-1-1,1 1,-1-1,0 1,0-1,1 0,-1 0,0 0,0 0,0 0,0 0,-1 0,1-1,0 1,0-1,0 1,0-1,-3 0,-25 4,5-1,1-1,-25-1,25-3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5.5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92 1,'-1'15,"-1"1,-1 0,0-1,-10 27,7-24,1 1,-5 33,9-46,1-1,0 1,0 0,0-1,1 1,0-1,0 1,0-1,1 1,0-1,0 1,0-1,5 8,-5-10,0 0,0-1,0 1,1 0,-1-1,0 0,1 1,0-1,0 0,-1 0,1-1,0 1,1 0,-1-1,0 0,0 0,0 0,1 0,-1 0,1-1,-1 0,0 1,1-1,-1 0,1-1,-1 1,1-1,5-1,-4 0,0 1,0-1,0-1,0 1,-1-1,1 1,-1-1,0-1,1 1,-1-1,-1 1,1-1,0 0,-1-1,0 1,0 0,4-9,-5 6,0-1,0 1,-1-1,1 1,-2-1,1 0,-1 1,0-1,-1 0,0 1,0-1,-1 1,1-1,-2 1,1 0,-1-1,0 1,-1 1,1-1,-1 0,-6-6,7 8,0 1,0 0,-1 0,1 0,-1 0,0 0,0 1,-1 0,1-1,-1 2,1-1,-1 0,0 1,0 0,0 0,0 1,-1-1,1 1,0 0,-1 1,1-1,0 1,-1 0,1 0,0 1,-1-1,1 1,0 1,-1-1,-8 4,11-4,0 1,-1 0,1-1,0 1,0 1,0-1,0 0,1 1,-1-1,0 1,1 0,0 0,0 0,0 0,0 0,0 0,0 0,1 1,0-1,0 1,0-1,0 1,0 0,1-1,-1 1,1 0,0-1,0 1,1 0,-1-1,1 1,-1-1,1 1,0 0,1-1,-1 0,1 1,-1-1,1 0,0 0,0 0,0 0,1 0,-1 0,1 0,-1-1,1 0,0 1,0-1,0 0,0 0,1-1,-1 1,0-1,1 1,-1-1,1 0,0 0,-1-1,1 1,-1-1,5 0,1 1,-1-1,1-1,-1 0,1 0,-1-1,1 0,-1 0,0-1,0 0,0 0,11-7,4-5,-1 0,26-24,-10 7,-38 32,0-1,1 1,-1-1,0 1,1-1,-1 1,0 0,1-1,-1 1,1 0,-1-1,1 1,-1 0,1 0,-1 0,1-1,-1 1,1 0,-1 0,1 0,-1 0,1 0,-1 0,1 0,-1 0,1 0,-1 0,1 0,0 0,-1 0,1 0,-1 1,1-1,-1 0,1 0,-1 0,0 1,1-1,-1 0,1 1,-1-1,1 1,-1-1,0 0,1 1,-1-1,0 1,0-1,1 1,-1-1,0 1,0-1,0 1,1-1,-1 1,0-1,0 1,0 0,1 39,-1-31,-2 29,-1 0,-10 42,18-95,1-1,1 1,1 1,0 0,0 0,16-19,-16 23,0 1,1-1,0 2,0-1,1 1,0 0,0 1,23-11,-31 16,1 1,-1 0,1 0,-1 1,1-1,0 1,-1-1,1 1,0 0,-1 0,1 0,0 0,-1 0,1 1,0-1,-1 1,1 0,-1-1,1 1,2 2,-1-1,-1 1,0 0,0 0,0-1,0 2,-1-1,1 0,-1 0,1 1,-1-1,-1 1,3 4,3 11,-1 1,-1 1,-1-1,2 25,-4-30,4 21,0-14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06.5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426 53,'-1'-1,"1"-1,0 0,-1 1,1-1,-1 1,0-1,1 1,-1-1,0 1,0 0,0-1,0 1,0 0,0-1,-1 1,1 0,0 0,0 0,-1 0,1 0,-1 1,1-1,-3 0,-36-13,24 11,0 0,0 2,0 0,1 1,-1 0,0 1,0 1,-20 5,30-5,-1-1,1 1,0 1,0-1,1 1,-1 0,1 1,-1-1,1 1,-8 7,11-8,0-1,-1 1,1 0,0 1,1-1,-1 0,1 0,-1 1,1-1,0 1,0-1,0 1,1 0,-1-1,1 1,0-1,0 1,0 0,2 6,0-2,1 0,0 0,0 0,1 0,0-1,0 0,1 0,0 0,0 0,1-1,0 0,8 7,-8-8,0 1,0 0,-1 0,0 0,0 0,0 1,-1 0,0 0,0 0,-1 1,0-1,2 9,-4-13,-1 0,1 0,-1 0,0 0,0 0,-1 0,1 0,-1 0,1 0,-1 0,0 0,0 0,0 0,-1-1,1 1,-1 0,1-1,-4 5,1-3,-1 0,1 0,-1-1,1 1,-1-1,0 0,0 0,-1 0,-6 1,-2 1,-1 0,0-2,0 0,0-1,0 0,-23-1,5-7,34 3,18 5,-9-1,1 1,-1 1,0-1,0 2,-1-1,1 1,-1 1,1 0,-1 0,11 10,-15-11,-1 0,0 0,0 1,0-1,0 1,-1 0,0 0,0 0,0 1,-1-1,0 1,0-1,0 1,-1 0,0-1,0 1,0 0,-1 0,0 11,-2 1,-1 0,-1 0,-1-1,-1 1,0-1,-1-1,-17 30,14-26,0 0,1 1,1 0,-7 30,14-47,0-1,1 1,-1 0,1 0,0-1,0 1,1 0,-1-1,1 1,-1 0,1-1,0 1,1-1,-1 1,1-1,-1 0,1 1,0-1,0 0,1 0,-1 0,0-1,1 1,0 0,0-1,0 0,0 0,0 0,0 0,0 0,1 0,-1-1,4 2,3 0,0 0,1-1,-1 0,0 0,1-1,-1 0,1-1,-1-1,1 1,15-4,4-4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27.4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41,'-1'0,"1"0,-1 1,0-1,0 0,1 0,-1 0,0 1,1-1,-1 0,0 1,1-1,-1 1,1-1,-1 1,1-1,-1 1,1-1,-1 1,1-1,-1 1,1 0,0-1,-1 1,1 0,0-1,-1 1,1 0,0-1,0 1,0 0,0 0,0-1,0 1,0 0,0-1,0 1,0 0,0 0,1 1,6 32,72 235,-79-268,0-1,0 1,0-1,0 1,0-1,0 1,0-1,1 0,-1 1,0-1,0 1,0-1,1 1,-1-1,0 0,0 1,1-1,-1 0,0 1,1-1,-1 0,0 1,1-1,-1 0,0 0,1 1,-1-1,1 0,-1 0,0 0,1 0,-1 0,1 1,-1-1,1 0,-1 0,1 0,-1 0,1 0,-1 0,0-1,1 1,-1 0,1 0,-1 0,1 0,-1 0,0-1,1 1,-1 0,1 0,-1-1,0 1,1 0,-1 0,0-1,1 1,-1 0,0-1,0 1,1-1,-1 1,0-1,20-33,-16 28,124-269,-100 218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27.9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125 63,'0'7,"0"0,1 0,0 0,1 0,-1 0,1 0,5 11,-6-17,-1 0,1 1,-1-1,1 0,0 0,0 0,-1 0,1 1,0-1,0 0,0-1,0 1,0 0,0 0,1 0,-1-1,0 1,0 0,0-1,1 1,-1-1,0 0,1 1,-1-1,0 0,1 0,-1 0,1 0,-1 0,0 0,1 0,-1 0,0-1,1 1,-1 0,0-1,0 1,1-1,-1 0,0 1,0-1,0 0,0 0,1 1,-1-1,-1 0,3-2,-1 1,1 0,-1 0,1-1,-1 1,0-1,0 1,0-1,0 0,0 0,-1 0,1 0,-1 0,0 0,0 0,0 0,0-1,0 1,-1 0,0-1,0 1,1 0,-2-1,1 1,0 0,-1-1,0 1,1 0,-1 0,0 0,-1 0,1-1,-1 2,1-1,-1 0,0 0,0 0,0 1,0-1,-1 1,1 0,-1-1,1 1,-1 0,0 1,0-1,0 0,0 1,0 0,0-1,0 1,0 1,-1-1,1 0,0 1,-1-1,1 1,0 0,-1 0,1 1,-4 0,1 0,-1 1,1 1,0-1,-1 1,2 0,-1 0,0 1,0-1,1 1,0 1,0-1,0 1,1 0,-1 0,1 0,-4 7,3-4,0 1,0 0,1 0,0 1,1-1,0 1,1-1,0 1,0 0,0 14,1-17,1-1,0 0,1 1,0-1,0 1,0-1,1 0,0 1,0-1,0 0,1 0,0-1,0 1,0-1,7 8,-7-9,1 0,1-1,-1 0,0 0,1 0,-1-1,1 1,0-1,0 0,0 0,0-1,0 0,0 0,1 0,-1 0,0-1,0 0,1 0,-1 0,0-1,8-1,17-4,-5-3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28.5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3,'0'0,"0"0,1-1,-1 1,0 0,0 0,1 0,-1-1,0 1,0 0,1 0,-1 0,0 0,1 0,-1 0,0 0,1 0,-1 0,0 0,1 0,-1 0,0 0,1 0,-1 0,0 0,1 0,-1 0,0 0,1 0,-1 0,0 0,0 1,1-1,-1 0,0 0,1 0,-1 1,0-1,0 0,0 0,1 1,-1-1,0 0,0 0,1 1,16 13,-9-6,0 1,0 1,-1-1,0 1,-1 1,0-1,0 1,-1 0,-1 0,0 1,3 13,-5-17,-1-1,0 1,0 0,-1 0,0 0,0-1,-1 1,0 0,0 0,-1-1,0 1,0 0,-1-1,0 0,0 0,0 0,-1 0,-6 8,9-13,-1 0,0 0,1 0,-1 0,0 0,0-1,0 1,0-1,0 1,0-1,0 0,-1 1,1-1,-5 1,6-2,0 0,0 0,0 0,-1 0,1 0,0 0,0 0,0-1,0 1,0 0,0-1,0 1,-1-1,1 1,0-1,1 1,-1-1,0 0,0 0,0 1,0-1,0 0,0-1,-1-2,0 1,0-1,0 0,0 0,1 0,0 0,-1-1,2 1,-1 0,0 0,1-1,0 1,0 0,0-1,2-7,1 2,0 0,0 0,1 0,0 1,1-1,0 1,1 0,0 1,0-1,1 1,0 0,0 1,1 0,-1 0,2 1,-1 0,1 0,0 1,0 0,17-6,-23 10,0 1,-1-1,1 1,0 0,0 1,0-1,0 0,0 1,-1-1,1 1,0 0,-1 0,1 0,0 0,-1 1,1-1,-1 1,0-1,1 1,-1 0,0 0,0 0,0 0,0 0,-1 0,1 1,0-1,-1 1,0-1,1 1,-1-1,0 1,0 3,6 12,-2 0,0 1,4 32,-8-42,0-2,1 7,1 0,0 0,9 26,-3-22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29.0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147 7,'0'-5,"0"4,0 5,0 7,0 6,0 5,0 10,0 23,-8 23,-8 11,-1-1,-1-11,-3-10,-1-12,-2-20,3-15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29.5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170 38,'0'-2,"0"1,0-1,0 1,0-1,0 1,-1 0,1-1,0 1,-1-1,1 1,-1 0,1-1,-1 1,0 0,1 0,-1-1,0 1,0 0,0 0,0 0,0 0,0 0,0 0,0 0,-1 1,1-1,-3-1,1 1,0 0,0 1,-1-1,1 1,-1 0,1 0,0 0,-1 1,1-1,0 1,-7 1,4 0,-1 0,0 1,1 0,-1 0,1 0,0 1,0 0,0 0,0 0,1 1,-8 8,12-11,0 0,0 0,1 0,-1 0,1 0,0 0,-1 0,1 0,0 0,0 0,0 0,1 0,-1 0,0 0,1 0,-1 0,1 0,0-1,0 1,0 0,0 0,0 0,0-1,0 1,0 0,0-1,1 1,2 1,45 38,-49-40,18 10,-7-4,-1 0,0 1,0 0,0 0,13 16,-22-22,0-1,0 1,0 0,0 0,0-1,0 1,0 0,-1 0,1 0,-1 0,1 0,-1 0,0 0,0 0,0 0,0 0,0 2,-1-1,0-1,0 1,0-1,-1 1,1-1,-1 0,1 0,-1 1,0-1,0 0,0-1,0 1,0 0,0-1,0 1,-4 1,1 0,-1 1,0-1,0-1,0 1,0-1,0 0,0-1,0 1,-1-1,1-1,-1 1,1-1,0 0,-1 0,1-1,-1 0,1 0,0-1,-12-3,-1-8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1.2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1 362,'2'-3,"3"11,3 14,-1 47,-3 131,-3-232,2 1,2 0,0 0,2 0,14-37,-19 65,-1 0,0 1,1-1,-1 1,1-1,0 1,0-1,0 1,0 0,0 0,4-3,-5 4,0 1,0-1,1 1,-1-1,0 1,0 0,0-1,1 1,-1 0,0 0,0 0,1 0,-1 0,0 0,0 0,1 0,-1 0,0 1,2 0,1 0,-1 1,0 1,-1-1,1 0,0 0,-1 1,1 0,-1-1,0 1,1 0,-2 0,1 0,0 1,-1-1,1 0,-1 1,1 4,15 67,-16-69,0 0,0 0,-1 0,0 0,0 0,-1 0,0 0,0 0,0 0,-4 8,4-16,0 1,0-1,0 0,0 1,0-1,1 0,-1 0,0 0,1 0,0 0,-1 0,1 0,0-2,-1-13,1 0,0 0,2 0,3-18,-5 30,1 1,0-1,0 0,1 0,0 1,-1-1,1 1,1 0,-1-1,1 1,-1 0,1 0,1 1,-1-1,0 1,1-1,0 1,7-5,-10 8,0-1,1 1,-1-1,0 1,0-1,1 1,-1 0,0 0,1-1,-1 1,0 0,1 0,-1 1,1-1,-1 0,0 0,1 1,-1-1,0 0,0 1,1 0,-1-1,0 1,2 1,-1 0,1 0,-1 1,0-1,0 1,0 0,0-1,0 1,0 0,1 6,3 5,-2 1,0-1,3 21,-1 7,-5-28,0-1,1 1,1-1,0 0,9 21,-11-33,-1 1,1 0,0-1,0 1,0 0,1-1,-1 0,0 1,0-1,1 0,-1 1,1-1,-1 0,1 0,0 0,-1 0,1 0,0-1,0 1,0-1,-1 1,1-1,0 1,0-1,0 0,0 0,0 0,0 0,0 0,-1 0,1-1,0 1,0-1,0 1,0-1,-1 0,1 0,0 1,2-3,4-2,0 1,-1-2,0 1,1-1,-2 0,13-14,-11 9,0 1,-1-2,0 1,-1-1,7-16,-10 22,-1-1,0 1,-1 0,1-1,-1 1,0-1,-1 1,0-1,0 1,0-1,-1 1,-2-12,3 17,-1-1,1 0,-1 1,0-1,1 1,-1-1,0 1,0-1,0 1,0 0,0-1,0 1,-1 0,1 0,0 0,-1 0,1 0,0 0,-1 0,1 0,-1 1,0-1,1 0,-1 1,0 0,1-1,-1 1,0 0,1 0,-1 0,0 0,1 0,-1 0,0 0,1 0,-1 1,0-1,1 1,-1 0,0-1,-1 2,-5 1,1 1,1 0,-1 0,0 0,1 1,0-1,-9 11,7-6,1 0,1 0,-1 1,-6 14,11-21,1 0,-1 0,1 0,0 0,0 0,0 1,0-1,1 0,-1 1,1-1,0 0,0 1,0-1,0 1,0-1,1 0,0 1,2 5,-3-8,1 1,0-1,0 0,0 0,0 0,0 0,0 0,0 0,0 0,1 0,-1 0,0-1,0 1,1 0,-1-1,0 1,1-1,-1 0,1 1,-1-1,1 0,-1 0,0 0,1 0,-1 0,1 0,-1 0,1 0,-1-1,1 1,-1-1,2 0,51-26,-19 9,-34 18,0 0,0 0,0 0,0 0,0 0,0 0,0 1,1-1,-1 0,0 1,0-1,0 0,0 1,0-1,0 1,0-1,-1 1,1 0,0 0,0-1,0 1,0 0,-1 0,1 0,0 0,0 1,17 33,-6-13,-11-20,1 0,-1 0,1 0,0 0,0 0,0 0,0 0,0-1,0 1,0-1,1 0,-1 0,0 0,1 0,-1 0,1 0,-1 0,1-1,-1 1,1-1,0 0,-1 0,1 0,-1 0,1 0,0-1,-1 1,1-1,-1 1,1-1,-1 0,1 0,-1 0,4-3,2-1,0 0,-1-1,0 1,0-2,0 1,-1-1,0 0,10-14,0-8,-1 0,-1-1,-2-1,-1 0,-1-1,-2 1,-1-2,-1 1,-2-1,-1 0,-2 0,-1 0,-6-42,6 73,0-1,-1 1,1 0,0 0,-1-1,1 1,-1 0,0 0,0 0,0-1,0 1,0 0,-1 0,1 1,0-1,-1 0,1 0,-1 1,0-1,0 1,-2-3,3 4,0 0,0 0,0 0,0 0,0 0,1 0,-1 0,0 0,0 0,0 0,0 1,0-1,1 0,-1 0,0 1,0-1,0 1,1-1,-1 1,-1 0,-18 26,9 0,0 1,2-1,1 2,-8 57,9-26,1 87,6-136,1-1,0 1,1-1,0 0,0 1,1-1,1 0,-1-1,2 1,-1-1,1 1,11 13,-13-19,0 0,0-1,1 1,-1-1,1 0,0 0,0-1,0 1,0-1,1 1,-1-1,0-1,1 1,0-1,-1 1,1-1,0-1,-1 1,1-1,0 0,0 0,0 0,-1 0,1-1,0 0,0 0,-1 0,1-1,-1 1,5-4,4-1,-1-1,-1-1,1 0,-1 0,0-1,-1-1,0 0,-1 0,0-1,-1 0,0-1,0 1,9-22,-4 6,-1-1,-1 0,-2-1,-1 0,7-41,-3-57,-11 112,-1 0,-1 0,-1 0,0 1,0-1,-7-19,8 32,1 0,-1 0,1 0,-1 0,0 0,0 1,0-1,0 0,0 1,0-1,0 0,0 1,-1 0,1-1,0 1,-1 0,1-1,-1 1,0 0,1 0,-3 0,3 1,-1 0,1 0,-1 0,1 0,0 1,-1-1,1 1,0-1,-1 1,1-1,0 1,0 0,-1-1,1 1,0 0,0 0,0 0,0 0,0 0,0 0,-1 2,-4 6,0 0,1 1,0 0,0-1,-5 22,0 12,2 1,3 0,1 0,2 0,2 0,2 1,2-1,16 78,-17-110,0-1,1 1,0 0,1-1,0 0,1 0,0 0,0-1,1 0,1 0,0-1,9 9,2-8,-3-10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2.6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278 91,'0'-3,"0"-1,-1 1,1 0,-1 0,1-1,-1 1,0 0,0 0,0 0,-1 0,1 0,-1 0,0 1,0-1,0 0,0 1,0 0,-4-4,2 3,-1-1,0 1,0 0,0 1,0-1,-1 1,1 0,-1 0,1 1,-7-1,4 0,0 1,0 0,-1 1,1 0,0 0,-1 1,1 0,0 0,0 1,0 0,0 0,0 1,1 0,-14 8,16-7,1 0,-1 0,1 0,0 1,0 0,1 0,-1 0,1 0,0 0,1 1,-1-1,1 1,0 0,1-1,-1 1,1 0,0 0,0 0,1 0,0 11,1-13,-1 0,1 0,-1 0,1 0,0 0,1 0,-1 0,1 0,0 0,-1-1,2 1,-1-1,0 1,1-1,-1 0,1 0,0 0,0 0,1-1,-1 1,0-1,1 0,-1 1,1-2,0 1,0 0,0-1,0 0,0 0,5 1,-2-1,-1-1,0 1,1-1,-1-1,0 1,1-1,-1 0,0 0,1-1,-1 0,0 0,0-1,-1 1,1-1,0 0,-1-1,0 0,0 1,7-8,-3 2,-1 0,0-1,-1 1,0-2,0 1,-1-1,-1 0,1 0,2-13,-7 138,0 362,-2-458,0 1,-1-1,-6 20,7-34,0 0,-1 0,1 0,-1-1,0 1,0 0,0-1,0 1,-4 2,5-5,0 0,0 0,0 0,0 0,-1 0,1 0,0-1,0 1,-1 0,1-1,-1 1,1-1,0 0,-1 1,1-1,-1 0,1 0,-1 0,1 0,-1 0,1 0,-1 0,1-1,-3 0,-1-1,0-1,1 1,0-1,-1 0,1 0,0-1,1 1,-1-1,0 0,1 0,0 0,0 0,0-1,1 1,-1-1,1 0,0 1,-2-11,-2-3,2 0,0-1,1 1,-1-22,4 18,1 0,1 0,1 0,1 0,0 0,2 1,1 0,0 0,2 1,0 0,1 0,1 1,1 0,1 1,1 0,0 1,1 1,0 0,2 1,0 1,21-14,-35 26,0 1,0-1,0 0,1 1,-1-1,1 1,-1 0,1 0,0 1,-1-1,1 1,0-1,-1 1,1 0,0 1,-1-1,1 1,0-1,-1 1,1 0,-1 0,1 1,-1-1,0 1,1 0,-1 0,0 0,0 0,0 0,-1 1,1-1,0 1,-1 0,0-1,0 1,1 0,-2 1,3 3,1 1,-1 0,0 1,0-1,-1 1,0 0,-1 0,0 0,0 0,-1 0,0 0,0 1,-1-1,-1 0,-2 15,4-23,-1 0,0 0,0 0,0-1,-1 1,1 0,0 0,0 0,0 0,-1-1,1 1,0 0,-1 0,1-1,-1 1,1 0,-1-1,1 1,-1 0,1-1,-1 1,1-1,-1 1,0-1,0 1,1-1,-1 1,0-1,0 0,1 1,-1-1,0 0,0 0,0 1,1-1,-1 0,0 0,0 0,0 0,0 0,0 0,1 0,-1-1,0 1,0 0,0 0,1-1,-1 1,0 0,0-1,1 1,-1-1,0 1,-1-2,-2-1,0-1,1 1,-1-1,1 0,-1 0,1-1,-4-8,3 6,1 0,0 0,0 0,1-1,-1 1,2-1,-1 1,1-1,1 0,-1 1,1-1,0 0,1 0,0 1,0-1,3-9,0 8,-1 1,2 0,-1 0,1 0,0 0,0 1,1 0,0 0,1 0,-1 1,1 0,0 0,12-7,-8 5,0 1,0 0,1 0,-1 1,2 1,-1 0,1 1,-1 0,15-2,-1 5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3.6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279 387,'0'-2,"0"0,0 1,0-1,0 0,0 1,0-1,-1 0,1 1,0-1,-1 1,0-1,1 0,-1 1,0-1,0 1,0 0,0-1,0 1,0 0,0-1,0 1,-1 0,1 0,0 0,-3-1,1 1,0 0,0 0,0 0,-1 1,1 0,0-1,0 1,-1 0,1 0,0 1,0-1,-5 2,-4 1,1 1,-1 0,1 0,0 1,0 1,-11 7,11-5,1 0,0 1,0 0,1 0,0 1,0 0,1 1,1-1,0 2,0-1,1 1,1 0,-7 21,11-31,1 0,-1-1,1 1,0 0,0 0,-1-1,1 1,1 0,-1 0,0-1,0 1,1 0,-1 0,1-1,-1 1,1 0,0-1,-1 1,3 2,-2-3,0-1,0 1,0 0,0 0,0-1,1 1,-1-1,0 1,1-1,-1 0,0 1,1-1,-1 0,0 0,1 0,-1 0,0 0,1 0,1 0,5-2,0 0,-1 0,1-1,-1 0,0 0,0-1,8-4,3-6,-1 1,-1-2,0 0,25-32,-22 24,-18 79,-1-52,1 0,-1 0,1 0,-1 0,1 0,1 0,-1-1,1 1,-1 0,1 0,0-1,0 1,0-1,1 0,-1 0,1 0,0 0,0 0,0 0,0-1,1 1,-1-1,0 0,1 0,0 0,-1-1,1 1,0-1,6 1,-3 0,0-2,1 1,-1-1,1 0,-1 0,0-1,1 0,-1 0,0-1,0 1,0-2,0 1,0-1,0 0,10-7,-8 3,0 1,0-2,-1 1,0-1,-1-1,0 1,0-1,0 0,8-18,-12 22,0-1,-1 0,1 0,-1 0,-1 0,1 0,-1 0,0-1,0 1,-1 0,0-1,0 1,-1 0,1-1,-1 1,-1 0,1 0,-4-10,4 14,0 0,0 0,0 0,0 1,0-1,0 0,-1 0,1 1,0-1,-1 1,0-1,1 1,-1 0,0 0,0-1,1 1,-1 0,0 1,0-1,0 0,0 1,-3-2,1 2,1 0,-1 0,1 1,-1-1,1 1,0 0,-1 0,1 0,0 0,-1 0,1 1,-5 2,1 1,0 0,0 0,1 0,-1 1,1 0,0 0,1 0,-1 1,2 0,-9 14,9-10,1-1,0 1,1 0,0-1,1 1,0 0,1 0,0 0,1 0,3 18,-4-26,0 0,1 0,0 0,-1 0,1 0,0-1,1 1,-1 0,0 0,1-1,-1 1,1-1,0 1,0-1,0 1,0-1,1 0,-1 0,0 0,1-1,-1 1,1 0,0-1,-1 0,1 0,0 1,0-2,0 1,0 0,0-1,0 1,0-1,0 0,0 0,0 0,0 0,0-1,0 1,0-1,0 1,6-3,0-1,-1 0,1 0,-1-1,0 0,0-1,0 0,-1 0,0 0,0-1,-1 0,1 0,-1-1,-1 0,0 0,0 0,0 0,5-17,1-3,-1 0,-2-1,-1 0,6-47,-6-114,-6 108,-7 226,21 233,-6-318,1-17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17.3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0,'0'4,"0"11,0 15,0 15,0 10,-5-2,0-4,0-16,0-13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3.9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1,'0'8,"0"12,0 11,0 14,0 3,0 1,0-2,-4-10,-1-11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4.3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45,'0'-8,"0"-8,0 4,0 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4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85,'0'2,"1"0,-1 0,1 0,0 0,-1 0,1 0,0 0,0-1,0 1,1 0,-1 0,0-1,1 1,-1-1,1 1,-1-1,1 0,0 0,-1 1,1-1,0 0,0-1,0 1,0 0,0 0,0-1,0 1,0-1,0 0,0 0,0 0,3 0,3 1,-1 0,1-1,0 0,0-1,0 1,0-2,10-2,-14 2,1 0,0 0,-1-1,1 1,-1-1,0 0,0-1,0 1,0-1,0 1,3-6,-6 7,0 1,1-1,-1 0,0 1,-1-1,1 0,0 0,0 0,-1 1,1-1,-1 0,0 0,1 0,-1 0,0 0,0 0,0 0,-1 0,1 0,0 0,-1 0,1 0,-1 0,0 1,1-1,-1 0,0 0,0 1,0-1,0 0,-1 1,-1-3,1 2,-1 0,1 1,-1-1,0 0,1 1,-1 0,0-1,0 1,0 0,0 0,0 1,0-1,0 1,0 0,0-1,-1 1,1 1,0-1,0 0,0 1,0-1,0 1,0 0,0 0,0 0,0 1,0-1,-2 3,-4 0,0 1,0 1,1 0,0 0,0 0,1 1,-10 11,9-7,0 0,1 1,1-1,0 1,0 1,-4 16,8-24,1-1,0 1,0-1,1 1,0 0,-1-1,2 1,-1-1,2 10,-2-12,1 0,0 0,0 0,0 0,0 0,0 0,0 0,0-1,1 1,-1 0,1-1,-1 1,1-1,0 1,-1-1,1 0,0 1,0-1,0 0,0-1,3 2,0-1,0 0,0 0,0-1,0 1,0-1,0-1,0 1,1-1,-1 0,0 0,-1 0,1 0,0-1,0 0,-1 0,1-1,-1 1,1-1,-1 0,7-6,10-9,-2 0,30-35,-33 35,-13 15,23-22,-26 25,0 0,1 0,-1-1,1 1,-1 0,1 0,-1-1,1 1,-1 0,0 0,1 0,-1 0,1 0,-1 0,1 0,-1 0,1 0,-1 0,1 0,-1 0,1 0,-1 0,1 0,-1 1,1-1,-1 0,1 0,-1 0,0 1,1-1,-1 0,1 1,-1-1,0 0,1 1,-1-1,0 0,0 1,1-1,-1 1,0-1,0 0,1 1,-1-1,0 1,0-1,0 1,0-1,0 1,0-1,0 1,0-1,0 1,0-1,0 1,0-1,0 1,0-1,0 1,0-1,-1 1,0 20,0 1,-2-1,-8 36,45-140,-29 74,-1-1,1 1,1 0,0 0,0 1,0 0,1 0,1 0,14-12,-21 19,0 1,0-1,0 1,0 0,0-1,0 1,0 0,1 0,-1 0,0 0,0-1,0 2,0-1,0 0,0 0,0 0,0 0,0 1,0-1,0 0,0 1,0-1,0 1,0-1,0 1,0 0,-1-1,1 1,0 0,0-1,0 1,-1 0,1 0,-1 0,1 0,-1 0,1 0,-1 0,1 0,-1 0,0 0,1 2,11 51,-11-48,5 60,-5-46,0-1,2 1,0-1,11 37,-14-56,0 1,0 0,0 0,0 0,0-1,1 1,-1 0,0 0,1 0,-1-1,0 1,1 0,-1-1,1 1,-1 0,1-1,-1 1,1 0,-1-1,1 1,0-1,-1 1,1-1,0 0,-1 1,1-1,0 0,0 1,-1-1,1 0,0 0,0 0,0 1,-1-1,1 0,0 0,0 0,0 0,0-1,-1 1,1 0,0 0,0 0,-1-1,1 1,0 0,0-1,1 0,16-14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5.1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0 130,'4'-9,"6"-11,1-7,4-7,-2 6,-2 17,-4 27,-7 33,-3 29,-6 15,-1-4,0-13,3-16,2-8,2-18,2-15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5.6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92,'2'-1,"1"0,0 0,0 0,0 0,0 1,0-1,0 1,0 0,0 0,-1 0,1 0,0 0,4 2,4-2,1 0,0 0,-1-1,1 0,0-1,-1 0,1-1,-1 0,0-1,0 0,0-1,0 0,18-13,-28 17,0 0,0 1,0-1,0 0,0 0,0 0,0 0,0 1,-1-1,1 0,0-1,-1 1,1 0,-1 0,1 0,-1 0,1 0,-1-1,0 1,0 0,1 0,-1-2,-1 2,1 0,-1 0,1 0,-1 0,0 1,1-1,-1 0,0 1,0-1,1 1,-1-1,0 1,0-1,0 1,0-1,0 1,0 0,0-1,0 1,0 0,-1 0,-4-1,0 0,-1 0,1 1,0 0,-1 1,1-1,-9 3,9-1,1 0,0 0,0 0,0 1,0-1,0 1,1 0,-1 1,1-1,-5 6,8-8,0 0,0 1,0-1,1 0,-1 0,0 1,1-1,-1 1,1-1,-1 0,1 1,0-1,0 1,-1-1,1 1,0-1,1 1,-1-1,0 1,0-1,0 1,1-1,-1 1,1-1,-1 0,1 1,0-1,0 0,-1 1,1-1,0 0,0 0,0 0,0 0,0 0,0 0,1 0,-1 0,0 0,0 0,1-1,1 2,39 24,-27-18,0 1,-1 1,25 21,-36-28,0 0,-1 0,1 0,0 1,-1-1,0 1,1 0,-2-1,1 1,0 0,-1 0,0 0,0 1,0-1,0 0,0 0,-1 1,0-1,0 0,-1 6,1-8,-1 1,0-1,1 0,-1 1,0-1,0 0,0 0,-1 1,1-1,-1 0,1 0,-1 0,1-1,-1 1,0 0,0-1,0 1,0-1,0 1,0-1,0 0,-1 0,1 0,0 0,-1-1,1 1,0-1,-1 1,1-1,-5 0,2 1,0-1,-1 0,1 0,0-1,0 0,0 0,0 0,0 0,0-1,0 0,0 0,0 0,-7-5,-10-13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5:36.3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180 15,'0'-1,"0"0,0 1,0-1,0 0,0 1,1-1,-1 0,0 1,1-1,-1 1,0-1,1 0,-1 1,1-1,-1 1,0-1,1 1,-1 0,1-1,0 1,-1-1,1 1,-1 0,1 0,0-1,-1 1,1 0,-1 0,1 0,0-1,-1 1,1 0,1 0,23 1,-15 0,0 1,0 0,-1 0,1 1,-1 1,0 0,0 0,0 1,-1 0,1 0,11 10,-16-11,0-1,0 1,0 0,-1 1,1-1,-1 0,0 1,0 0,-1-1,0 1,1 0,-2 1,1-1,0 0,-1 0,0 1,-1-1,1 1,-1-1,0 1,0-1,-1 0,0 7,-5 8,0 0,-2-1,0 1,-12 20,12-26,0 0,1 1,1 0,0 1,1 0,1 0,-5 31,9-45,0 1,0 0,0 0,0-1,0 1,0 0,1-1,-1 1,1-1,0 1,0 0,0-1,0 1,0-1,1 0,-1 1,1-1,-1 0,1 0,0 0,0 0,0 0,0-1,0 1,0 0,1-1,-1 0,0 1,1-1,-1 0,1 0,-1-1,1 1,0 0,-1-1,1 1,0-1,-1 0,1 0,0 0,-1 0,1-1,0 1,-1-1,1 0,-1 1,1-1,0 0,-1-1,0 1,3-2,-5 3,0 0,0 0,0 0,0 0,0 0,0 0,0 0,0 0,-1 0,1 0,0 0,0 0,0 0,0 0,0 0,0 0,0 0,0 0,0 0,0-1,0 1,0 0,0 0,0 0,0 0,0 0,0 0,0 0,0 0,0 0,0 0,0 0,0 0,0-1,0 1,0 0,0 0,0 0,0 0,0 0,0 0,0 0,0 0,0 0,0 0,0 0,0 0,0-1,0 1,0 0,0 0,0 0,0 0,0 0,0 0,0 0,0 0,0 0,0 0,1 0,-1 0,0 0,-13-1,-15 4,16 0,0 1,0 0,0 1,1 0,0 1,0 0,1 0,-1 1,-12 12,17-13,1-1,0 1,0 1,0-1,1 1,0 0,0 0,0 0,1 0,0 0,1 1,0 0,0-1,0 1,0 16,2-2,2 0,0 0,2-1,0 1,1-1,15 39,-2-5,-17-51,0 1,1-1,-2 0,1 1,0-1,-1 1,0-1,0 1,0-1,0 1,-1-1,0 0,0 1,-3 7,3-9,-1-1,0 1,0-1,0 1,0-1,0 0,-1 0,1 0,0 0,-1 0,0-1,1 1,-1-1,0 0,0 1,0-1,0-1,0 1,0 0,0-1,-6 1,-2-1,0 1,0-2,0 0,0 0,0-1,0-1,1 1,-1-2,1 1,-18-10,12 4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5.00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261 6,'0'-4,"0"2,0 7,-5 11,-4 6,-11 26,-10 26,-4 10,-1 16,1 4,3-7,5-12,9-15,6-24,5-29,4-17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5.4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6,'0'-4,"0"2,5 11,5 21,6 10,8 19,9 22,-1 0,-1 1,-3-6,-1-11,-5-12,-6-12,-6-20,-5-15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5.84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36,'4'0,"6"0,14 0,8 0,10-4,12-2,1 0,-5 2,-6-4,-11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6.31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223 18,'-1'-1,"1"0,0 0,-1 0,1 0,-1 0,1 0,-1 0,1 1,-1-1,1 0,-1 0,0 1,1-1,-1 0,0 1,0-1,1 1,-1-1,0 1,0-1,0 1,0 0,0-1,0 1,0 0,0 0,0 0,0-1,0 1,1 0,-1 0,0 0,0 1,0-1,0 0,0 0,-1 1,-40 8,31-5,0 2,0 0,0 0,1 1,0 0,0 1,1 0,0 1,0 0,1 0,-10 14,16-19,-1-1,0 1,1 0,0 0,0 0,0 0,1 0,-1 1,1-1,0 0,0 1,0-1,1 1,0-1,0 1,0-1,0 0,0 1,1-1,0 1,0-1,0 0,1 1,0-1,-1 0,1 0,1 0,-1 0,0 0,1-1,0 1,0-1,0 0,5 4,1 1,2-1,-1-1,1 1,0-2,0 1,0-2,24 7,-26-8,0-1,0 0,1-1,-1 0,0 0,1-1,-1 0,0-1,1 0,-1-1,10-2,5-7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7:31.2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6.7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198 20,'-1'-2,"1"1,-1 0,1 0,-1 0,0 0,1 0,-1 0,0 0,0 0,0 0,0 0,0 0,0 1,0-1,0 0,0 1,0-1,0 1,-1-1,1 1,0-1,0 1,0 0,-1 0,1-1,0 1,-1 0,1 0,-2 1,-41 0,38-1,1 1,-1 0,0 1,1-1,-1 1,1 0,-1 1,1-1,0 1,0 0,0 0,1 1,-1-1,1 1,0 0,0 0,0 1,0-1,1 1,-1 0,1 0,1 0,-1 0,1 0,0 1,0-1,0 1,1-1,0 1,-1 6,2-5,0 0,0 0,0-1,1 1,0 0,0 0,1-1,0 1,0 0,1-1,0 0,0 0,0 0,1 0,-1 0,1 0,1-1,-1 0,1 0,0 0,0-1,1 0,-1 1,1-2,7 5,-3-4,1 0,0-1,0 0,0 0,1-1,-1-1,1 0,-1 0,1-1,-1-1,0 0,1 0,-1-1,0-1,22-7,-10-1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7.19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1,'2'31,"2"1,1 0,2-1,1 0,1-1,21 46,-29-73,0 0,0 0,1 0,-1-1,1 1,-1-1,1 1,0-1,0 1,0-1,0 0,1 0,-1 0,0-1,1 1,0 0,-1-1,1 0,0 1,0-1,0 0,-1 0,1-1,0 1,0-1,0 1,0-1,0 0,1 0,-1 0,5-2,-3 1,-1-1,1 0,-1 0,0-1,0 1,0-1,0 0,0 0,-1 0,1 0,-1-1,0 0,0 1,0-1,0 0,-1 0,1-1,-1 1,3-9,-1-4,0 0,-1-1,-1 1,-1 0,0-1,-2-18,1 31,-1-26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7.67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1,'5'0,"1"1,-1 0,0 1,1-1,-1 1,0 0,0 0,0 1,0-1,-1 1,1 0,-1 1,0-1,0 1,0 0,0 0,0 0,-1 0,0 1,4 5,0 2,0-1,-1 1,0 0,-1 1,-1 0,0-1,3 16,-5-17,-1 0,-1 0,1 0,-2-1,-1 12,2-19,0 0,-1 0,1 0,-1 0,0 0,0 0,0 0,0 0,0-1,-1 1,1 0,-1-1,0 1,0-1,0 0,0 1,0-1,0 0,0 0,-1-1,1 1,-4 2,4-4,1 0,0 1,0-1,0 0,0 0,0 0,0 0,0 0,-1 0,1-1,0 1,0 0,0 0,0-1,0 1,0-1,0 1,0-1,0 1,0-1,0 0,0 1,1-1,-1 0,0 0,0 1,1-1,-1 0,0 0,1 0,-1 0,1 0,-1 0,1 0,0 0,-1-2,-1-3,0 1,1-1,0 1,0-1,0 1,0-7,2 2,0 0,0 0,0 0,1 1,1-1,0 1,0-1,1 1,0 0,1 1,-1-1,11-13,-5 10,0 0,1 1,0 0,1 0,0 1,0 1,18-10,-2 4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8.44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152 331,'1'-1,"-1"1,0-1,0 1,0 0,0-1,0 1,0-1,0 1,0 0,-1-1,1 1,0-1,0 1,0 0,0-1,0 1,-1 0,1-1,0 1,0 0,-1-1,1 1,0 0,0-1,-1 1,1 0,0 0,-1-1,1 1,0 0,-1 0,1 0,-1 0,1-1,0 1,-1 0,1 0,-1 0,0 0,-19 7,-16 19,26-15,1-1,1 1,-1 0,2 0,0 1,-10 21,14-25,-1 0,1 1,1-1,0 1,0 0,0 0,1 0,1 0,-1 0,2 0,0 11,-1-19,0 0,0 0,0 0,0 1,1-1,-1 0,0 0,1 0,-1 0,0 0,1 1,-1-1,1 0,0 0,-1 0,1 0,0 0,0-1,-1 1,1 0,0 0,0 0,0-1,0 1,0 0,0-1,0 1,3 0,-2-1,0-1,0 1,0-1,-1 1,1-1,0 0,0 1,0-1,0 0,-1 0,1 0,0-1,-1 1,1 0,1-3,6-6,1 0,-2-1,15-22,-13 11,0 1,13-46,-19 54,0 8,-2 16,2 36,-2-11,-1-32,-1 0,1 0,0 0,1 0,-1 0,0 0,1-1,0 1,0-1,0 1,1-1,-1 1,1-1,5 5,-7-7,1 0,-1 0,1-1,0 1,0 0,-1-1,1 1,0-1,0 0,-1 1,1-1,0 0,0 0,0 0,0-1,-1 1,1 0,0-1,0 1,-1-1,1 1,0-1,0 0,-1 0,1 0,-1 0,1 0,-1 0,1 0,-1 0,0-1,0 1,1 0,-1-1,1-2,7-7,-1-1,-1 0,1-1,-2 1,0-1,-1-1,0 1,-1-1,0 0,2-18,2-25,0-66,-7 121,0-31,1 7,-1 0,-1 0,-6-46,6 72,0 0,0 1,0-1,0 0,0 0,-1 0,1 0,0 0,0 0,0 0,0 0,0 0,0 0,0 0,0 0,0 0,0 0,-1 1,1-1,0 0,0 0,0 0,0 0,0 0,0 0,0 0,0 0,0 0,-1 0,1 0,0 0,0-1,0 1,0 0,0 0,0 0,0 0,0 0,0 0,-1 0,1 0,0 0,0 0,0 0,0 0,0 0,0 0,0 0,0-1,0 1,0 0,0 0,0 0,0 0,0 0,-6 17,-2 25,2 89,17 206,-1-143,-9-173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8.91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1 119,'0'0,"0"0,0 1,1-1,-1 0,0 0,0 0,0 0,0 0,0 0,1 0,-1 0,0 1,0-1,0 0,0 0,0 0,0 0,0 0,0 1,0-1,0 0,0 0,0 0,0 0,0 1,0-1,0 0,0 0,0 0,0 0,0 1,0-1,0 0,0 0,0 0,0 0,0 0,0 1,0-1,0 0,0 0,0 0,0 0,-1 0,1 1,0-1,0 0,0 0,0 0,0 0,0 0,-1 0,1 0,0 0,0 1,16 7,-5-6,0 0,1 0,-1-1,0-1,1 0,-1-1,0 0,1 0,-1-1,19-6,-23 5,1 0,-1 0,0-1,0 1,0-2,-1 1,1-1,-1 0,0 0,0 0,-1-1,0 0,0 0,0-1,-1 1,5-9,-8 14,0 0,-1-1,1 1,0-1,0 1,-1-1,1 1,-1-1,0 1,1-1,-1 1,0-1,0 0,0 1,0-1,0 1,0-1,0 0,-1-1,0 2,1 1,-1-1,0 1,1 0,-1-1,0 1,1-1,-1 1,0 0,0 0,0-1,1 1,-1 0,0 0,0 0,0 0,1 0,-1 0,0 0,0 0,0 0,1 0,-1 1,0-1,-1 0,-5 3,0-1,0 1,0 0,1 1,-1 0,-9 7,10-6,0 0,1 1,-1 0,1 0,1 0,-1 1,1 0,0-1,1 1,-1 1,1-1,1 0,0 1,0-1,0 1,1 0,0 0,0 0,1-1,0 1,1 0,1 9,-1-11,0 0,1 0,0 0,0 0,0-1,1 1,0 0,0-1,1 0,-1 0,1 0,0 0,0-1,1 1,0-1,-1 0,1 0,0-1,1 0,-1 1,1-2,-1 1,1-1,0 0,0 0,0 0,0-1,7 1,-6-1,0-1,1 0,-1 0,0 0,1-1,-1 0,0 0,9-4,10-5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9.50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430 52,'0'-2,"-1"0,1 0,-1 0,0 0,0 0,0 0,0 0,0 0,0 0,0 1,-1-1,1 0,0 1,-1-1,0 1,1 0,-1-1,0 1,0 0,1 0,-1 0,0 0,0 0,0 1,0-1,-3 0,-5-2,1 1,-1 0,0 0,-13 0,10 2,-1 2,1-1,0 2,0 0,0 0,0 1,1 1,0 0,-1 0,2 2,-1-1,1 1,0 1,0 0,1 1,0 0,1 0,0 1,-9 13,8-10,0 0,1 0,1 1,0 0,1 1,0 0,1 0,1 0,1 1,0-1,1 1,0 0,1 0,1 0,2 29,0-37,1-1,0 1,0 0,1-1,-1 1,2-1,-1 0,1 0,0 0,1 0,-1-1,1 0,1 0,-1 0,1-1,0 1,0-1,0-1,1 1,0-1,0 0,0-1,13 5,-1-1,0-2,1 0,-1-1,1-1,0-1,0-1,0-1,27-2,-40 1,1 0,-1 0,0-1,0 0,1 0,-1-1,6-3,9-7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09.9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192 38,'0'-1,"-1"-1,1 0,0 1,-1-1,1 0,-1 1,0-1,1 1,-1-1,0 1,0-1,0 1,0-1,0 1,0 0,0 0,-1 0,1-1,0 1,-1 0,1 1,-1-1,1 0,-1 0,1 1,-1-1,1 1,-1-1,0 1,1 0,-1-1,-3 1,-2-1,0 1,1 0,-1 0,0 0,0 1,-11 2,12-1,1 1,-1 0,1 0,-1 1,1-1,0 1,0 0,1 1,-1-1,1 1,0 0,0 0,1 0,-1 0,-4 11,6-13,0 0,1 0,-1 0,1 0,0 1,0-1,0 0,0 0,1 1,-1-1,1 1,0-1,0 0,0 1,0-1,1 1,-1-1,1 0,0 1,0-1,0 0,0 0,1 0,-1 0,1 0,0 0,0 0,0 0,0-1,3 3,-2-3,-1-1,1 1,0-1,-1 0,1 0,0-1,0 1,-1 0,1-1,0 0,0 1,0-1,0-1,0 1,0 0,0-1,-1 1,1-1,0 0,0 0,-1 0,1 0,0 0,-1-1,1 1,-1-1,0 0,1 1,-1-1,3-3,8-7,0-1,-1 0,14-20,-26 33,1-1,-1 1,0-1,1 0,-1 1,1-1,-1 1,1-1,-1 1,1-1,-1 1,1-1,0 1,-1 0,1-1,0 1,-1 0,1-1,0 1,-1 0,1 0,0 0,0-1,-1 1,1 0,0 0,-1 0,1 0,0 0,0 1,-1-1,1 0,0 0,-1 0,1 1,0-1,0 0,-1 1,1-1,-1 0,1 1,0-1,0 2,24 32,-5-7,4-13,2-7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0.3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22,'0'-4,"0"-6,0 3,0 7,0 21,0 28,4 28,2 22,-1 3,0-7,-2-12,-1-14,-1-16,0-21,-1-15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0.72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249 14,'0'-1,"0"0,0 0,-1 1,1-1,0 1,-1-1,1 0,0 1,-1-1,1 1,-1-1,1 1,-1-1,1 1,-1-1,1 1,-1-1,1 1,-1 0,0-1,1 1,-1 0,0 0,1-1,-1 1,0 0,1 0,-1 0,0 0,1 0,-1 0,0 0,0 0,1 0,-1 0,0 0,1 0,-1 1,0-1,0 0,-32 10,19-4,0 1,1 1,0 0,0 1,1 0,0 1,1 0,-15 17,19-19,0 0,1 0,0 0,1 1,-1 0,2 0,-1 1,1-1,1 1,0 0,0 0,1 0,-2 16,5-22,-1 1,0-1,1 0,0 0,0 1,0-1,0 0,1 0,0 0,0 0,0-1,0 1,0 0,1-1,0 0,0 1,-1-1,2 0,-1-1,0 1,1 0,-1-1,1 0,0 0,0 0,0 0,0 0,0-1,0 0,0 0,5 1,7 1,1 0,0-1,-1-1,1 0,0-1,27-4,0-5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1.1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4,'0'-4,"0"7,0 12,0 16,0 12,0 6,4 1,6-9,10-12,6-15,3-18,0-17,-4-14,-6-6,-7-3,-5 0,-4 4,-3 9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4.0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1,'0'4,"5"2,1 4,8 0,15-2,15-2,9-2,0-5,-9-4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1.8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1,'31'48,"-26"-34,-1 0,0 0,-1 0,-1 1,0-1,0 1,-2 23,-3 6,-11 51,7-58,2-1,-1 56,6-87,1 0,-1 0,1 0,0 0,0 0,0 0,1 0,-1-1,1 1,0 0,1-1,-1 1,7 7,-7-10,0 0,1 0,-1 0,1 0,-1-1,1 1,-1-1,1 1,0-1,0 0,0 0,0 0,0-1,0 1,0-1,0 1,0-1,0 0,0 0,0-1,0 1,0-1,0 1,4-2,2-1,-1-1,0 1,0-2,0 1,0-1,-1 0,0 0,0-1,0 0,-1-1,1 1,8-14,-12 17,0-1,0 0,0-1,-1 1,0 0,0-1,0 0,0 1,0-1,-1 0,0 0,0 0,-1 0,1 0,-1 0,0 0,0 0,-1 0,1 1,-1-1,0 0,0 0,-1 0,-2-6,3 9,0 0,0 0,0 1,-1-1,1 0,0 0,-1 1,1-1,-1 1,1-1,-1 1,0-1,0 1,0 0,1 0,-1 0,0 0,0 0,-1 1,1-1,0 1,-3-1,2 1,0 0,0 1,0-1,0 1,0 0,0 0,1 0,-1 0,0 1,0-1,1 1,-1-1,1 1,-3 2,-3 3,1 0,1 0,-1 0,1 1,1 0,-1 0,1 0,1 1,-4 9,6-14,1 0,0-1,0 1,1 0,-1 0,1 0,0 0,0 0,0 0,0 0,1 0,1 6,-2-9,1 0,0 0,-1 0,1 0,0 0,-1 0,1 0,0 0,0 0,0 0,0-1,0 1,0 0,0 0,0-1,0 1,0-1,0 1,0-1,1 1,-1-1,0 0,0 0,1 1,-1-1,0 0,0 0,0 0,1 0,-1-1,0 1,0 0,1 0,-1-1,0 1,0-1,0 1,0-1,0 1,0-1,1 0,0 0,5-4,1 0,-1 0,0 0,0-1,9-10,21-16,-36 32,0-1,0 1,0-1,0 1,0 0,0-1,0 1,0 0,0 0,0 0,0 0,0 0,0 0,0 0,0 0,0 0,0 0,0 1,0-1,0 0,-1 1,1-1,0 0,0 1,0-1,0 1,0 0,-1-1,1 1,0 0,0-1,-1 1,1 0,-1 0,2 1,22 40,-15-24,-5-13,-1 1,1-1,0 0,1-1,-1 1,1-1,0 0,6 4,15 6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2.22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17,'0'-4,"0"-6,0 7,0 22,0 21,0 16,0 16,0 17,0-2,0-3,0-11,0-18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2.5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60,'-5'0,"4"-4,10-2,16-4,17-4,15-1,1 8,-4 4,-7 11,-12 10,-12 9,-9 13,-4 10,-2 3,-4-2,-2-14,-1-14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2.95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46,'0'-4,"0"-6,-5-6,-1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3.66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93 11,'-1'1,"-1"-1,1 1,0-1,0 1,0 0,0-1,0 1,0 0,0 0,0 0,0 0,0 0,0 0,0 0,1 0,-1 0,0 0,1 0,-1 0,0 3,-11 28,12-30,-4 10,1 0,0 1,1-1,0 0,1 1,1 19,0-30,0 1,1 0,-1 0,0-1,1 1,0 0,-1-1,1 1,0 0,1-1,-1 1,0-1,1 0,-1 1,1-1,0 0,-1 0,1 0,0 0,0 0,1-1,-1 1,0-1,1 1,-1-1,1 0,-1 0,1 0,-1 0,1 0,0 0,-1-1,1 1,0-1,4 0,0 0,0-1,0 0,0 0,0-1,-1 0,1 0,-1-1,1 1,-1-1,0-1,0 1,0-1,0 0,-1-1,0 1,0-1,5-5,-7 7,-1 0,1 0,-1 0,0 0,0-1,0 1,0-1,-1 1,1-1,-1 1,0-1,0 0,0 0,-1 0,1 1,-1-1,0 0,0 0,0 0,-1 0,1 0,-1 0,0 1,0-1,0 0,-1 1,1-1,-1 0,0 1,0 0,-4-6,1 4,1 1,-1 0,0 0,-1 0,1 0,-1 1,1 0,-1 0,0 1,0-1,0 1,0 1,-1-1,1 1,0 0,-14 0,14 1,0-1,0 1,1 1,-1-1,0 1,0 0,0 1,0-1,1 1,-1 0,1 0,-1 1,1 0,0 0,0 0,0 1,1-1,-8 8,11-10,0 0,0 0,0 0,0 1,0-1,0 0,0 1,0-1,1 0,-1 1,1-1,-1 1,1-1,-1 1,1-1,0 1,0-1,0 1,0-1,0 1,0-1,0 1,0-1,1 1,-1-1,0 1,1-1,0 1,-1-1,1 1,0-1,-1 0,1 1,0-1,0 0,0 0,0 0,0 0,1 0,-1 0,0 0,0 0,1 0,-1-1,3 2,2 1,0 0,1-1,-1 0,1 0,-1 0,1-1,0 0,-1 0,9-1,-4 0,0-1,0-1,0 0,-1-1,1 0,0 0,-1-1,0-1,0 1,10-8,4-4,0-2,30-30,-53 47,0 0,-1 0,1 1,0-1,0 0,0 0,0 1,-1-1,1 1,0-1,0 1,0-1,0 1,0-1,1 1,-1 0,0 0,0-1,0 1,0 0,0 0,0 0,0 0,0 0,1 1,0-1,0 1,-1 0,0 0,0 0,0 1,0-1,0 0,0 1,0-1,0 0,0 1,-1-1,1 1,-1-1,1 1,0 2,2 10,-2 0,1 0,-1 17,-1-24,0 8,1-4,0 0,-1 1,-1-1,0 0,0 0,-1 0,-6 20,3-29,3-13,0-16,5 14,0 0,0 1,1-1,1 1,0 0,0 0,11-16,-13 23,0 0,0 1,1-1,-1 1,1-1,0 1,0 0,1 0,-1 1,1-1,0 1,0 0,0 0,0 1,0 0,1 0,-1 0,1 0,6-1,-8 4,-1-1,1 0,0 1,0 0,-1 0,1 0,-1 0,1 1,-1-1,1 1,-1 0,0 0,0 0,0 0,0 0,0 1,-1 0,1-1,-1 1,1 0,-1 0,2 4,4 6,0 1,-1 0,9 27,-2 2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4.03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6,'0'-5,"0"4,0 6,0 15,0 30,0 32,0 20,0 5,0-11,0-22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4.6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2 140,'-1'-14,"1"13,0-1,0 0,0 1,0-1,0 0,0 1,0-1,0 0,1 1,-1-1,0 1,1-1,0 0,-1 1,1-1,0 1,0 0,0-1,0 1,0 0,0-1,0 1,0 0,0 0,3-2,11-8,1 1,0 1,0 0,1 1,0 1,0 0,1 1,-1 1,2 1,-1 0,0 2,1 0,-1 1,1 1,-1 0,1 1,-1 2,0 0,30 8,-41-8,1 1,-1 0,0 0,0 0,0 1,0 0,-1 1,0-1,0 1,-1 0,1 0,-1 1,-1 0,1 0,-1 0,0 0,-1 1,4 9,-6-12,0 0,1 0,-2-1,1 1,0 0,-1 0,0 0,0 0,-1 0,1 0,-1 0,0 0,0 0,-1-1,1 1,-1 0,0-1,-1 1,1-1,-1 0,0 0,0 0,0 0,0 0,-1-1,1 1,-1-1,0 0,0 0,0-1,-5 3,7-3,0-1,0 1,0-1,0 0,-1 0,1 0,0 0,-1 0,1-1,-1 1,1-1,-1 1,1-1,-1 0,1 0,-1 0,1 0,-1 0,1-1,-1 1,1-1,-1 0,1 0,0 0,-1 0,1 0,0 0,0 0,0-1,0 1,0-1,0 0,0 1,1-1,-1 0,0 0,1 0,0 0,-2-4,0 0,0 1,1-1,0 0,1 0,-1 0,1-1,0 1,1 0,-1 0,1-1,1 1,-1 0,1 0,0-1,2-6,0 6,0 0,0 1,1-1,0 1,0 0,0 0,1 0,0 1,0-1,1 1,-1 1,1-1,0 1,0 0,1 0,-1 0,1 1,13-5,-16 7,-1 0,1 0,-1 0,1 1,0-1,0 1,-1 0,1 0,0 0,-1 0,1 1,0-1,-1 1,1 0,0 0,-1 0,1 1,-1-1,0 1,0 0,1 0,-1 0,0 0,-1 1,1-1,0 1,-1 0,1-1,-1 1,0 0,0 1,0-1,0 0,-1 0,1 1,-1-1,0 1,1 4,3 13,-1 0,-2 0,0 0,-1 1,-2 31,-1-33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4.99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26,'0'-4,"0"-6,0-2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5.36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312 1,'-4'0,"-6"0,-10 0,-5 0,-12 8,-9 12,-4 12,2 12,8 3,17-1,15-5,27-5,14-8,11-10,10-11,5-12,-8-9,-12-2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5.8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 41,'4'-36,"1"31,0 24,-1 21,-2 0,-2 0,-6 52,2-21,3-24,1-28,0 0,-1 1,-1-1,0 0,-2 0,0 0,-8 21,11-41,1 1,-1 0,1-1,-1 1,1-1,-1 1,1 0,0-1,-1 1,1-1,0 0,-1 1,1-1,0 1,-1-1,1 1,0-1,0 0,0 1,0-1,0 0,0 1,-1-1,2 1,-1-1,0 0,0 1,0-1,0 0,0 0,-3-31,4 14,0 1,2 0,0 0,1 0,0 0,1 1,13-27,-16 38,1-1,-1 0,2 1,-1-1,1 1,-1 0,2 0,-1 1,0-1,1 1,0 0,0 0,0 0,0 1,1 0,-1 0,1 0,0 0,0 1,0 0,0 1,0-1,0 1,9 0,-13 0,0 1,0 0,0 0,0 0,1 0,-1 1,0-1,0 1,0-1,0 1,0 0,0-1,0 1,0 0,0 0,-1 1,1-1,0 0,-1 1,1-1,0 1,-1-1,0 1,1 0,-1-1,0 1,0 0,0 0,0 0,0 0,-1 0,1 0,0 0,-1 0,0 0,1 0,-1 0,0 1,0-1,0 0,0 0,-1 0,1 0,-1 0,1 0,-1 0,0 0,1 0,-1 0,0 0,0 0,-1 0,1 0,0-1,-1 1,1-1,-1 1,1-1,-3 3,-5 1,0 0,0-1,0 0,-1 0,0-1,1 0,-1 0,0-1,0-1,-18 1,28-2,0 0,0 0,0 0,0 0,-1 0,1 0,0 0,0 0,0 0,0 0,0 0,-1 0,1 0,0 0,0 0,0 0,0 0,0 0,0 0,-1 0,1 0,0 0,0 0,0 0,0 0,0 0,0 0,0 0,-1 1,1-1,0 0,0 0,0 0,0 0,0 0,0 0,0 0,0 1,0-1,0 0,0 0,0 0,0 0,0 0,0 0,-1 1,1-1,0 0,0 0,0 0,1 0,-1 0,0 0,0 1,0-1,0 0,0 0,0 0,0 0,0 0,0 0,0 0,0 1,0-1,0 0,0 0,0 0,1 0,-1 0,14 10,31 10,-39-17,110 53,47 20,-130-67,-10-8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6.3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7,'0'-5,"0"4,0 10,0 16,0 9,0 7,0 5,0 7,0 5,0-5,0-6,0-20,0-14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7.33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36,'32'2,"1"1,33 8,22 2,910 34,2-66,-394 27,-205 3,-179-9,924 15,-173-26,-831 5,320-4,403-20,-832 25,634-58,-610 52,-16 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7.69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30,'0'-4,"5"-2,1-4,-1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18.0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1 127,'0'5,"0"1</inkml:trace>
  <inkml:trace contextRef="#ctx0" brushRef="#br0" timeOffset="1">153 1,'-4'0,"2"0,11 0,8 4,18 1,16 1,4-2,6-1,-4-1,-11-1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1.25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14 503,'-10'3,"7"-3,8-9,39-57,46-95,-77 135,-2 0,-1 0,-1-1,-2-1,0 0,-2 1,2-35,-7 62,0-1,1 0,-1 1,0-1,0 0,0 1,0-1,1 0,-1 0,0 1,0-1,-1 0,1 1,0-1,0 0,0 1,0-1,-1 0,1 1,0-1,0 0,-1 1,1-1,-1 1,1-1,0 0,-1 1,0-1,-11 17,-8 37,9-14,2 0,2 1,-2 55,8-82,0 0,1 1,1-1,1 0,0 0,0 0,1 0,1 0,0 0,1-1,0 0,1 0,0 0,9 13,-12-22,0 0,0 1,0-1,0 0,0-1,1 1,-1-1,1 1,-1-1,1 0,0 0,0-1,0 1,0-1,0 0,0 0,1 0,-1 0,0-1,6 0,-5-1,0 1,0-2,0 1,0 0,0-1,-1 0,1 0,-1-1,1 1,-1-1,0 0,0 0,0 0,0-1,-1 1,1-1,3-5,5-7,-1-2,-1 1,0-2,-2 1,0-1,-1 0,0-1,-2 0,5-33,-6 29,-2-1,-1 0,-1 0,0 0,-2 0,-2 0,-8-36,12 61,0 0,0 0,0 0,0 0,0 0,0 0,0 0,0 0,0 1,0-1,0 0,0 0,0 0,0 0,0 0,0 0,0 0,0 0,0 1,0-1,0 0,0 0,-1 0,1 0,0 0,0 0,0 0,0 0,0 0,0 0,0 0,0 0,0 0,0 0,-1 0,1 1,0-1,0 0,0 0,0 0,0 0,0 0,0 0,0 0,-1 0,1 0,0 0,0 0,0 0,0-1,0 1,-4 21,0 27,4 70,22 188,-19-294,-2-10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2.05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82 10,'-1'-9,"-3"8,-6 19,-10 34,9-14,1 1,1 1,3 0,-3 56,8-77,1-1,0 1,2-1,0 1,1-1,1 0,0 0,2 0,0 0,1-1,17 30,-21-41,1-1,-1 1,1-1,1 0,-1 0,1 0,0-1,0 0,0 0,1 0,-1 0,1-1,0 0,0 0,0-1,0 1,1-1,-1-1,12 2,1-5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2.72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1 152,'0'-7,"0"0,0 0,1 0,0 0,0 0,0 0,6-12,-6 17,0-1,1 1,-1 0,1-1,0 1,-1 0,1 0,0 1,0-1,1 0,-1 1,0-1,0 1,1 0,-1-1,1 1,-1 0,1 1,0-1,-1 0,1 1,0-1,2 1,-1-1,0 1,-1 0,1 0,0 0,0 0,0 0,-1 1,1-1,0 1,-1 0,1 0,0 1,-1-1,0 1,1-1,-1 1,0 0,0 1,5 3,-5-3,0 1,-1 0,1 0,-1 0,1 0,-1 1,-1-1,1 1,-1-1,1 1,-1 0,0-1,0 9,-1-1,0 1,-1 0,0 0,0-1,-2 1,0-1,0 1,-1-1,0 0,-10 18,22-44,37-63,43-104,-84 160,-16 30,-17 33,25-32,1 0,0 0,0 0,1 0,1 1,-1-1,2 1,-1 0,2-1,-1 1,5 20,-4-25,1-1,-1 1,1 0,0-1,0 0,1 1,0-1,0 0,0 0,1-1,-1 1,1-1,0 1,0-1,1 0,-1-1,1 1,0-1,0 0,0 0,0-1,1 1,6 1,-9-3,1 0,-1 0,0-1,1 0,-1 1,0-1,1-1,-1 1,0 0,1-1,-1 0,0 1,0-1,5-2,11-8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3.08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1,'5'4,"1"11,-1 6,0 9,-2 8,-1 1,-1-1,4-7,5-9,5-13,5-11,-2-6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3.4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 10,'-5'0,"-1"-4,1-2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3.80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7,'0'-5,"5"4,9 5,16 12,11 15,4 11,-3 12,-3 5,-9 5,-9 14,-13 11,-12 3,-9-10,-7-15,-5-13,3-21,4-21,6-12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4.17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34,'-5'0,"4"0,14 0,18 0,22 0,14-5,0-1,-7 1,-9-4,-14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6.8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39,'0'-1,"1"1,-1 0,0 0,0 0,1 0,-1 0,0 0,0 0,1 0,-1 0,0 0,1 0,-1 0,0 0,0 0,1 0,-1 0,0 0,0 0,1 0,-1 0,0 0,1 0,-1 0,0 0,0 1,0-1,1 0,-1 0,0 0,0 0,0 1,1-1,-1 0,0 0,0 1,0-1,0 0,1 0,-1 1,0-1,0 0,0 0,0 1,0-1,0 0,0 0,0 1,0-1,0 0,0 0,0 1,0-1,0 0,0 1,0-1,0 0,0 0,-1 1,1-1,0 1,-16 10,13-11,0 1,0-1,-1 0,1 0,0 0,0 0,0-1,0 1,0-1,0 0,-5-2,7 3,0-1,-1 1,1-1,0 1,0-1,0 1,0-1,0 0,0 0,1 1,-1-1,0 0,0 0,0 0,1 0,-1 0,1 0,-1 0,0 0,1 0,0 0,-1 0,1-1,0 1,0 0,-1 0,1 0,0-1,0 1,0 0,0 0,1 0,-1 0,0-2,1 2,-1 0,0 0,1 0,-1 0,0 0,1 0,-1 0,1 0,0 0,-1 0,1 1,0-1,0 0,-1 0,1 1,0-1,0 0,0 1,0-1,0 1,0-1,0 1,0-1,0 1,0 0,0 0,0-1,2 1,-1 0,1 0,-1 1,0-1,1 1,-1-1,0 1,1 0,-1 0,0 0,0 0,0 0,4 3,-4-3,-1 0,1 1,0-1,-1 1,1-1,0 1,-1 0,0 0,1 0,-1 0,0 0,1 4,-1-5,-1 0,0-1,0 1,0 0,0 0,0 0,0 0,0 0,0 0,0 0,0-1,-1 1,1 0,0 0,0 0,-1 0,1-1,-1 1,1 0,-1 0,1-1,-1 1,1 0,-1-1,0 1,1-1,-1 1,0 0,0-1,1 0,-1 1,-1 0,1-1,0 0,0 1,0-1,0 0,0 0,0 0,0 0,0 0,0 0,0 0,0 0,0-1,0 1,0 0,0 0,0-1,1 1,-1-1,0 1,0-1,0 1,0-1,1 1,-1-1,0 0,0 1,1-1,-1 0,1 0,-1 0,0 1,1-1,0 0,-1 0,1 0,-1 0,1-2,-2-8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4.5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10,'9'0,"11"0,16 0,13 0,9 0,2 0,-9-4,-13-2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6.2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177 64,'-1'1,"0"0,1 0,-1 0,0 0,1 0,-1 0,1 0,0 0,-1 0,1 0,0 0,0 0,-1 0,1 0,0 1,0-1,0 0,1 0,-1 0,0 0,0 0,0 0,1 0,-1 0,1 1,-1-1,1 0,-1 0,1-1,0 1,-1 0,1 0,0 0,0 0,-1-1,3 2,0 2,1-1,-1 0,1 0,0 0,0-1,0 1,7 2,-4-3,0-1,0 1,-1-1,1-1,0 1,0-1,0-1,0 1,0-1,9-2,-13 2,-1 1,0 0,0-1,0 1,0-1,0 0,0 1,0-1,0 0,0 0,0-1,-1 1,1 0,0-1,-1 1,1-1,-1 1,1-1,-1 0,0 1,0-1,0 0,0 0,0 0,0 0,0 0,-1 0,1 0,-1 0,1 0,-1 0,0-1,0 1,0 0,0 0,0-4,-2 2,1 0,-1 1,1-1,-1 1,0-1,0 1,-1 0,1-1,-1 1,1 1,-1-1,0 0,0 1,0-1,-1 1,1 0,0 0,-1 0,0 0,1 1,-1-1,0 1,-4-1,0 0,0 0,0 1,-1 0,1 0,-1 1,1 0,0 0,-1 1,1 0,-9 3,6 0,0 0,0 1,1 1,0-1,0 2,0-1,1 1,0 1,0 0,1 0,0 1,0-1,1 2,0-1,1 1,0 0,-9 22,12-26,1-1,0 1,1 0,-1 1,1-1,0 0,0 0,1 0,0 1,0-1,1 0,-1 1,1-1,1 0,-1 0,1 0,0 0,0 0,1-1,0 1,0 0,0-1,1 0,0 0,-1 0,2 0,-1-1,1 0,-1 1,1-2,0 1,1 0,-1-1,10 4,4 2,0-2,0 0,1-2,0 0,-1-1,2 0,-1-2,0-1,1 0,-1-1,0-2,1 0,28-7,-14-6,-12-2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7.01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0 109,'0'-4,"0"1,0-1,1 1,-1-1,1 1,-1 0,1-1,0 1,1 0,-1-1,0 1,1 0,3-4,-4 6,0 0,0 0,0 1,0-1,0 0,0 1,1-1,-1 1,0-1,0 1,1 0,-1 0,0 0,1-1,-1 1,0 0,1 1,-1-1,0 0,0 0,1 0,-1 1,0-1,0 1,1-1,-1 1,0-1,0 1,0 0,0 0,0-1,0 1,0 0,0 0,0 0,0 0,1 2,1 1,0-1,0 1,0 0,-1 0,0 0,1 0,-1 1,-1-1,1 0,-1 1,0 0,0-1,0 1,0 0,-1-1,0 1,0 0,0-1,-1 1,1 0,-1-1,-2 6,1-1,0-1,0 0,-1 0,-1 0,1 0,-1-1,-1 1,1-1,-1 0,0-1,-9 10,45-66,2 7,-21 29,1-1,-2 0,0-1,-1 0,0-1,-2 0,13-34,-21 51,0 0,-1 1,1-1,-1 0,1 1,-1-1,1 0,0 1,-1-1,1 0,-1 0,0 0,1 0,-1 1,1-1,-1 0,1 0,-1 0,1 0,-1 0,1 0,-1 0,1 0,-1-1,0 1,1 0,-1 0,1 0,-1 0,1-1,0 1,-1 0,1-1,-1 1,1 0,-1-1,1 1,0 0,-1-1,1 1,0-1,-1 1,1-1,0 1,0-1,-1 1,1-1,0 1,0-1,0 1,0-1,0 1,-1-1,1 1,0-1,0 1,1-1,-1 1,0-1,0 0,0 1,0-1,0 1,0-1,1 1,-1-1,0 1,1-1,-35 29,28-19,0 0,1 1,0-1,1 1,0 0,0 0,1 1,1-1,0 1,0-1,1 1,0 19,1-26,0 0,0 1,0-1,1 0,0 0,-1 0,2 1,-1-1,0 0,1 0,0-1,0 1,0 0,0-1,1 1,-1-1,1 1,0-1,0 0,0 0,0-1,1 1,-1-1,1 1,0-1,-1 0,1 0,0-1,0 1,0-1,1 0,-1 0,0 0,6 0,18-1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7.40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1,'0'4,"0"6,0 10,0 6,0 3,0 0,4 1,7-6,4-6,5-12,-1-10,1-13,-4-4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7.75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28.3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1,'-4'4,"2"6,16 1,25-1,16-3,51-2,53-2,19-1,42-2,15-4,-2-3,2 1,-22-3,-42 0,-42 2,-43 1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0.68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655 43,'3'-8,"-3"5,-8 4,-34 1,1-2,-62-7,16 1,-146-14,230 20,1-1,-1 1,0 0,1 0,-1 0,1 0,-1 1,0-1,1 1,-1-1,-3 3,5-3,1 1,0-1,-1 0,1 1,0-1,0 0,-1 1,1-1,0 0,0 1,0-1,0 1,-1-1,1 1,0-1,0 0,0 1,0-1,0 1,0-1,0 1,0-1,0 0,0 1,0-1,1 1,-1-1,0 1,0-1,0 0,1 1,-1-1,0 1,0-1,1 0,-1 1,1-1,3 5,1 0,0 0,0-1,1 0,-1 0,1-1,9 5,80 28,-66-27,-2 2,28 13,-55-23,1-1,0 0,0 1,0-1,0 0,0 1,-1-1,1 1,0 0,0-1,-1 1,1 0,0-1,-1 1,1 0,-1 0,1 0,-1-1,1 1,-1 0,0 0,1 0,-1 0,0 0,0 0,0 0,1 1,-2-1,1 0,-1 1,0-1,0 0,1 0,-1 0,0 0,0 0,0 0,0 0,0 0,0 0,-1 0,1 0,0-1,-2 2,-63 23,55-21,-4 1,-33 10,1 2,1 2,-61 35,106-54,0 1,-1-1,1 1,0-1,0 1,-1 0,1 0,0 0,0 0,0 0,0 0,0 0,0 0,0 0,0 0,0 0,1 1,-1-1,0 0,1 0,-1 1,1-1,0 1,-1-1,1 0,0 3,1-2,0-1,0 0,0 1,0-1,1 0,-1 0,0 0,1 0,-1 0,1 0,-1 0,1-1,-1 1,1 0,0-1,-1 1,1-1,2 0,17 4,0-1,30 1,-50-4,45 2,1-2,-1-2,0-2,51-12,-60 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1.21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90 1,'2'0,"-1"1,0-1,1 1,-1-1,0 1,1 0,-1 0,0 0,0-1,0 1,0 0,0 0,0 0,0 1,0-1,0 0,0 0,-1 1,1-1,-1 0,1 0,0 3,12 37,-11-35,-1-2,12 40,6 50,-17-82,0 1,-1-1,-1 0,0 1,-1-1,0 0,-1 0,0 0,-6 17,8-27,-1 0,0 0,0 1,1-1,-1 0,0 0,-1 0,1 0,0 0,-1 0,1-1,-1 1,1 0,-1-1,0 1,0-1,0 0,0 1,0-1,0 0,0 0,0 0,0 0,0-1,-1 1,1-1,0 1,0-1,-1 0,1 0,0 0,-1 0,1 0,0 0,-1-1,1 1,0-1,0 0,-1 1,1-1,0 0,0 0,0-1,0 1,0 0,1-1,-4-2,0 0,0 0,0 0,0-1,0 1,1-1,0 0,0 0,1-1,-1 1,1-1,0 0,1 0,-1 0,1 0,0 0,-1-12,3 13,0 0,1 0,0 0,-1 0,2 1,-1-1,1 0,0 0,0 1,0-1,0 1,1-1,0 1,3-5,1 2,0 0,0 0,0 0,1 1,0 0,11-6,11-4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1.6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22,'0'-4,"-5"2,0 7,4 2,7-5,2-6,4-4,-4 1,-8 1,-4 1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3.2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119 75,'0'2,"0"1,0 0,0 0,1 0,-1 0,1-1,-1 1,1 0,0-1,0 1,1 0,-1-1,0 1,1-1,-1 0,1 1,0-1,0 0,0 0,0 0,0 0,0-1,1 1,-1 0,3 0,-1 0,1 0,-1-1,1 0,-1 0,1 0,-1 0,1-1,-1 0,1 0,0 0,-1 0,1-1,8-2,-9 2,-1 0,0 0,1 0,-1 0,0-1,0 1,0-1,0 0,0 0,0 0,-1 0,1-1,0 1,-1-1,0 0,0 1,2-5,-3 5,0 0,0-1,-1 1,0-1,1 1,-1 0,0-1,0 1,0-1,0 1,-1-1,1 1,-1 0,1-1,-1 1,0 0,0-1,0 1,0 0,-1 0,1 0,0 0,-1 0,1 0,-1 0,0 1,0-1,-2-1,1-1,-1 1,0-1,0 1,-1 0,1 0,0 0,-1 1,0-1,0 1,0 0,0 1,0-1,0 1,0 0,0 0,0 1,-1-1,1 1,-6 1,4 0,0 1,0-1,1 1,-1 1,0-1,1 1,0 1,-1-1,1 1,1 0,-1 0,-10 10,10-8,0 1,0-1,0 1,1 0,0 0,0 0,1 1,0 0,0 0,1 0,0 0,1 1,0-1,0 1,0-1,1 1,1 0,-1-1,1 1,1 0,0-1,0 1,4 13,-1-13,1 0,0 0,1-1,0 0,0 0,1 0,0-1,0 0,1 0,-1-1,2 0,-1 0,1-1,-1 0,1 0,1-1,-1 0,1-1,-1 0,1-1,0 0,0 0,0-1,0 0,0-1,1 0,-1-1,18-3,-24 3,-1 0,1 0,-1 0,0-1,0 1,1-1,-1 0,0 0,-1 0,1 0,0-1,-1 1,3-4,7-11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7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298 1,'0'0,"0"0,0 0,-1 0,1 1,0-1,0 0,0 0,0 1,-1-1,1 0,0 0,0 1,0-1,0 0,0 0,0 1,0-1,0 0,0 1,0-1,0 0,0 0,0 1,0-1,0 0,0 0,0 1,0-1,0 0,0 1,0-1,1 0,-1 0,0 1,0-1,0 0,0 0,1 0,-1 1,0-1,0 0,0 0,1 0,-1 0,0 1,0-1,1 0,-1 0,0 0,1 0,-1 0,0 0,0 0,1 0,-1 0,0 0,1 0,-1 0,0 0,0 0,1 0,-1 0,0 0,0 0,1 0,-1-1,-19 15,5-9,-1 0,0-2,0 0,0 0,-1-2,1 0,0-1,-1 0,-27-5,15 3,26 2,-1 0,1 0,-1 0,1 0,-1 0,1 1,-1-1,1 1,-1-1,1 1,0 0,-1 0,1 0,0 1,0-1,0 0,0 1,0 0,0-1,0 1,0 0,1 0,-1 0,0 0,1 0,0 0,0 0,-1 1,1-1,-1 4,0 1,1-1,0 1,0 0,0-1,0 1,1 0,0 0,1 0,0-1,2 11,-3-16,0-1,1 1,-1 0,0-1,1 1,-1 0,1-1,-1 1,1 0,-1-1,1 1,-1-1,1 1,-1-1,1 1,0-1,-1 0,1 1,0-1,0 0,-1 1,1-1,0 0,0 0,-1 0,1 0,0 1,0-1,-1 0,1-1,0 1,0 0,-1 0,2 0,35-10,-15 3,-13 6,1 0,-1 1,0 0,0 0,0 1,0 0,0 1,0 0,0 0,0 1,0 0,-1 1,0 0,9 5,-13-6,0-1,0 1,0 0,-1 0,1 0,-1 0,0 1,0 0,0-1,-1 1,1 0,-1 0,0 1,0-1,0 0,-1 1,1-1,-1 1,0-1,0 1,-1 0,0-1,1 1,-2 0,1-1,0 1,-1 0,0-1,-2 6,2-5,-1-1,0 1,-1-1,1 0,-1 0,0 0,1 0,-2 0,1 0,0-1,-1 0,0 0,0 0,0 0,0 0,0-1,0 0,-1 0,1 0,-1 0,0-1,1 0,-1 1,0-2,0 1,1-1,-8 0,-5 1,1-1,-1-1,1-1,-1 0,1-1,-29-10,13 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4.0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 95,'-3'-27,"2"22,0 1,0-1,0 1,1-1,0 0,0 1,1-7,-1 9,1 1,-1 0,1-1,-1 1,1 0,0 0,0 0,0 0,-1 0,1-1,0 2,0-1,1 0,-1 0,0 0,0 0,0 1,0-1,1 0,-1 1,0-1,1 1,-1 0,0-1,1 1,-1 0,1 0,-1 0,0 0,3 0,-1-1,0 1,0 0,0 0,1 0,-1 0,0 0,0 1,0-1,0 1,1 0,-1 0,0 0,0 0,0 1,-1-1,1 1,0 0,-1-1,1 1,-1 1,1-1,-1 0,0 0,0 1,0 0,0-1,0 1,-1 0,1 0,-1 0,0 0,0 0,0 0,0 0,1 6,-2-2,1 0,-1 0,-1 0,1 0,-1 0,-1 0,1 0,-1 0,0-1,0 1,-1-1,0 1,0-1,-1 0,-5 8,62-101,-45 75,-3 6,-1 0,0 0,0 0,0-1,-1 0,0 1,-1-1,1 0,0-8,-26 55,21-36,0 1,0 0,1 0,-1 0,1 0,1 0,-1 0,1 0,0 0,0 0,0 1,1-1,1 7,-1-9,0-1,0 0,0 1,0-1,0 0,1 0,-1 0,1 0,-1 0,1 0,0 0,0-1,0 1,0-1,0 1,0-1,0 0,0 0,1 0,-1 0,0 0,1 0,-1 0,1-1,-1 0,1 1,-1-1,1 0,2 0,16-2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4.6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89 1,'11'93,"0"-2,-10-84,-1 1,0-1,-1 1,0 0,0-1,-1 1,1-1,-6 13,6-18,1-1,-1 0,1 0,-1 1,1-1,-1 0,0 0,0 0,0 0,1 0,-1 0,0 0,0 0,0 0,-1 0,1-1,0 1,0 0,0-1,0 1,-1-1,1 1,0-1,-1 1,1-1,0 0,-1 0,1 0,0 0,-1 0,1 0,0 0,-1 0,1 0,0-1,-1 1,1 0,0-1,0 1,-1-1,1 0,0 1,0-1,0 0,-2-1,-1-1,0-1,0 1,0-1,1 0,-1 0,1 0,0 0,0-1,1 1,-4-7,5 8,0-1,0 1,0 0,0 0,1 0,-1-1,1 1,0 0,0-1,0 1,1 0,-1 0,1-1,-1 1,1 0,0 0,0 0,1 0,-1 0,1 0,-1 0,4-4,1 0,0 1,0 0,1 0,0 1,0 0,0 0,11-5,7-4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5.01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0,'5'0,"0"0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5.8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0,'-5'0,"0"4,4 2,11-1,25-1,25-5,6-2,13-2,2 2,-4 0,-15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6.19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4,'-5'0,"4"5,5 1,20-1,19 0,6-2,8-1,-1-1,2-5,4-2,-3-4,-12-1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7.33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104 173,'1'-1,"0"0,0 1,0-1,0 0,1 1,-1-1,0 1,0-1,1 1,-1 0,0 0,0-1,1 1,-1 0,0 0,1 0,-1 0,0 0,1 1,-1-1,0 0,2 1,4 0,12 0,78-1,-90-1,1 1,-1-2,1 1,-1-1,1 0,-1 0,0-1,0 0,0-1,7-4,-12 7,0 0,0-1,0 1,0-1,-1 1,1-1,-1 1,1-1,-1 0,0 0,0 0,1 1,-1-1,0-1,-1 1,1 0,0 0,-1 0,1 0,-1 0,0-1,1 1,-1 0,0 0,0 0,-1-1,1 1,0 0,-1 0,1 0,-1-1,0 1,0 0,0 0,0 0,0 0,0 1,0-1,-1 0,1 0,-1 1,1-1,-1 1,0-1,-1-1,-4-3,0 0,-1 1,1-1,-1 2,0-1,-1 1,1 0,-1 0,-15-3,17 6,-1 0,0 1,0 0,1 0,-1 0,0 1,0 0,1 1,-1 0,1 0,-1 1,1 0,0 0,0 0,0 1,1 0,-1 1,1-1,0 1,0 0,0 1,1-1,-9 12,5-4,0 0,1 1,0-1,1 2,0-1,1 1,1 0,0 0,1 0,-3 28,6-38,1 0,0 0,0 0,0 0,0 0,1 0,0 0,0 0,0 0,1 0,0 0,0-1,0 1,0-1,1 1,-1-1,8 8,-5-7,1 0,0 0,0-1,0 0,0 0,1 0,0-1,-1 0,1 0,0-1,8 2,7 0,0 0,0-2,0-1,0 0,0-2,0 0,28-7,-26 4,0-2,40-15,-28 4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8.9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 56,'0'-1,"0"0,0 0,-1 1,1-1,0 0,0 0,0 0,0 1,0-1,1 0,-1 0,0 1,0-1,0 0,1 0,-1 1,0-1,1 0,-1 1,1-1,-1 0,0 1,1-1,0 0,-1 1,1-1,-1 1,1-1,0 1,-1 0,1-1,0 1,-1 0,1-1,0 1,0 0,-1 0,1-1,0 1,0 0,0 0,-1 0,1 0,0 0,0 0,-1 0,1 1,0-1,0 0,0 1,3 0,-1 0,0 0,0 1,0 0,-1 0,1-1,0 2,0-1,-1 0,0 0,3 4,-1 0,-1 0,1 0,-2 0,1 1,-1-1,1 1,-2 0,1 0,-1 0,0 0,-1-1,1 1,-1 0,-1 0,1 0,-1 0,0 0,-1 0,-4 11,3-8,0-1,-1 0,0 1,-1-2,0 1,0 0,-1-1,0 0,-1 0,0-1,0 0,0 0,-9 6,16-13,0 0,0-1,0 1,0 0,0 0,0 0,0 0,0 0,0 0,0 0,0 0,0 0,0 0,0-1,0 1,0 0,0 0,0 0,0 0,0 0,0 0,-1 0,1 0,0 0,0 0,0 0,0-1,0 1,0 0,0 0,0 0,0 0,0 0,0 0,0 0,0 0,0 0,-1 0,1 0,0 0,0 0,0 0,0 0,0 0,0 0,0 0,0 0,0 0,-1 0,1 0,0 0,0 0,0 0,0 0,0 0,0 0,0 0,0 0,0 0,0 0,-1 0,7-13,10-17,36-37,-33 44,0-1,-2-1,0-1,-2 0,16-38,-30 63,0-1,-1 1,0 0,1 0,-1 0,0-1,1 1,-1 0,0 0,0-1,0 1,0 0,0 0,0-1,-1 1,1-1,-1 1,1 1,0 0,-1 0,1-1,0 1,-1 0,1 0,0 0,-1 0,1 0,-1-1,1 1,0 0,-1 0,1 0,-1 0,1 0,0 0,-1 0,1 0,-1 1,1-1,0 0,-1 0,1 0,-1 0,1 0,0 1,-1-1,1 0,-4 3,0-1,1 1,-1-1,1 1,0 0,-1 0,-4 7,1 1,1 1,0 0,0 0,1 0,1 1,0 0,-4 24,7-29,0 0,0 0,1 0,0 0,0 0,1 0,0-1,0 1,1 0,0 0,0-1,1 1,0-1,6 12,-7-18,-1 1,0 0,0-1,1 1,-1-1,1 0,-1 0,1 1,0-1,0 0,-1 0,1 0,0-1,0 1,0 0,0-1,0 1,0-1,0 0,0 0,0 1,0-1,0 0,0-1,0 1,0 0,0-1,0 1,3-2,11-6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9.33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1,'0'4,"4"11,2 10,-1 6,0 2,-2 0,-1-2,-1-1,8-11,7-12,0-13,-1-13,-5-3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39.83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 0,'0'4,"-5"2,-1-1,5-1,3 4,-4 0,-2-6,1-7,0-3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0.21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25,'-5'0,"4"0,6 0,6 0,10 0,10 0,9-4,-3-6,-8-1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35.2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10,0 10,0 9,0 1,0-1,4-3,2-3,-1-3,-1-11,-1-9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0.72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227 1,'5'0,"-4"0,-6 0,-10 0,-16 8,-12 8,-2 10,6 8,10 4,10-1,12-2,16-8,20-7,18-8,9-10,-1-10,-9-3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1.68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60 11,'-58'15,"58"-15,0 1,0-1,0 0,0 0,0 0,0 0,1 0,-1 0,0 0,0 0,0 0,0 0,0 1,0-1,0 0,0 0,0 0,0 0,0 0,0 0,0 0,0 0,0 1,0-1,0 0,-1 0,1 0,0 0,0 0,0 0,0 0,0 0,0 0,0 0,0 1,0-1,0 0,0 0,0 0,0 0,-1 0,1 0,0 0,0 0,0 0,0 0,19 3,29 0,329 6,731 4,-994-15,758-39,-821 34,-21-1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4.2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487 7,'3'-4,"0"1,-6 4,-14 1,-130 0,-57 4,198-5,0-1,0 1,0 1,0-1,1 1,-7 2,12-4,0 0,-1 0,1 1,0-1,-1 0,1 0,0 0,-1 1,1-1,0 0,0 0,-1 1,1-1,0 0,0 1,0-1,-1 0,1 1,0-1,0 0,0 1,0-1,0 0,0 1,-1-1,1 1,0-1,0 0,0 1,0-1,0 0,1 1,-1-1,0 1,21 15,8-2,1-3,32 9,-35-12,0 1,-1 1,28 15,-52-24,-1-1,1 1,-1 0,1 0,-1 0,0 0,1 0,-1 0,0 1,0-1,0 0,0 1,0-1,0 0,0 1,0 0,0 1,-1-2,0 0,0 0,0 0,0 0,0 0,0 0,-1 0,1 0,0 0,-1 0,1 0,0 0,-1 0,1 0,-1 0,0-1,1 1,-1 0,0 0,1-1,-2 2,-6 3,1 0,-1-1,0 1,0-2,-9 4,9-4,-254 93,259-95,1 0,-1 0,1 0,-1 0,1 1,0-1,-1 1,1-1,0 1,0 0,0 0,-2 3,4-5,0 1,0-1,0 1,0-1,0 1,0-1,0 1,0-1,0 1,0-1,1 1,-1-1,0 1,0-1,1 0,-1 1,0-1,1 1,-1-1,0 0,1 1,-1-1,1 0,-1 1,0-1,1 0,-1 0,1 0,-1 1,1-1,-1 0,1 0,-1 0,1 0,-1 0,2 0,11 3,1 0,0-1,19-1,283 0,-281-1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4.79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127 1,'10'144,"-1"-34,-9-99,0 0,0 0,-1 0,-1 0,0 0,-7 21,8-30,1 1,-1-1,0 0,0 1,0-1,-1 0,1 0,0 0,-1 0,1 0,-1 0,0 0,0 0,0-1,0 1,0-1,0 1,0-1,0 0,-1 0,1 0,0 0,-1 0,1 0,-1-1,1 1,-1-1,1 0,-1 1,1-1,-1-1,1 1,-1 0,1 0,-4-2,2 1,1 0,0-1,0 1,0-1,0 1,0-1,0 0,0 0,0-1,1 1,-1 0,1-1,0 0,0 0,0 1,0-1,0 0,0 0,1-1,-1 1,1 0,0 0,0-1,1 1,-1-1,0-5,1 4,-1-1,1 1,1 0,-1-1,1 1,0 0,0 0,0-1,1 1,0 0,0 0,0 1,0-1,1 0,0 1,6-8,41-30,-28 26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5.1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6.49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195 92,'0'3,"0"-1,0 1,0-1,0 1,0 0,1-1,-1 1,1-1,0 1,0-1,0 1,0-1,0 0,0 1,0-1,1 0,-1 0,1 0,0 0,0 0,-1 0,1 0,0-1,1 1,2 1,-2-2,0 0,0 0,0 0,0-1,0 1,0-1,1 0,-1 0,0 0,0 0,0-1,0 1,1-1,-1 0,0 0,0 0,4-2,-4 1,1 0,-1 0,0 0,1 0,-1 0,0-1,-1 1,1-1,0 0,-1 0,1 0,-1 0,0 0,0 0,1-4,-2 4,0 1,0-1,-1 0,1 1,-1-1,0 1,0-1,0 0,0 1,0-1,0 0,-1 1,1-1,-1 1,0-1,0 1,0-1,0 1,0-1,-1 1,1 0,-1 0,1 0,-4-3,1 1,0 0,0 0,-1 1,0 0,1 0,-1 0,0 1,-1-1,1 1,0 0,-1 1,1-1,-1 1,1 0,-1 1,0-1,1 1,-1 0,0 0,1 1,-1 0,-10 3,4-1,1 0,0 1,0 0,0 1,0 0,1 1,0 0,0 0,0 1,-10 10,14-11,0 1,1-1,0 1,0 0,0 0,1 0,0 1,1 0,-1 0,1 0,1 0,0 0,-3 15,5-18,0 0,0-1,0 1,1 0,-1 0,1-1,0 1,0 0,1-1,-1 1,1-1,0 0,1 1,-1-1,1 0,-1 0,1 0,0-1,1 1,-1-1,1 0,-1 0,1 0,0 0,8 4,2-1,1-1,0-1,0 0,0-1,0-1,1 0,-1-1,1 0,-1-1,1-1,-1-1,1 0,-1-1,0-1,0 0,16-7,-7-3,-9-1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7.4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3,'12'-3,"19"3,-28 1,1 0,0 0,-1 0,1 0,0 1,-1-1,1 1,-1 0,0 0,0 0,0 1,0-1,0 1,0-1,0 1,-1 0,0 0,1 0,-1 1,0-1,-1 0,1 1,-1-1,1 1,-1 0,0-1,0 1,-1 0,1 0,-1 0,1-1,-1 1,-1 7,0-5,0 0,0-1,-1 1,0-1,0 1,0-1,0 0,-1 0,0 0,0 0,0-1,0 1,-1-1,0 1,0-1,0-1,-1 1,1 0,-1-1,0 0,0 0,-7 3,12-7,0 1,1 0,-1-1,0 1,0 0,0-1,0 1,0 0,0-1,0 1,0 0,0-1,0 1,0 0,0-1,0 1,0 0,0-1,0 1,0-1,0 1,0 0,-1 0,1-1,0 1,0 0,0-1,-1 1,1 0,0 0,0-1,-1 1,1 0,0 0,0-1,-1 1,1 0,0 0,-1 0,1 0,0 0,-1-1,1 1,0 0,-1 0,1 0,0 0,-1 0,1 0,-1 0,1 0,0 0,-1 0,1 0,0 1,-1-1,21-27,15-9,-22 23,0 0,-1 0,0-2,-1 1,17-31,-31 50,-6 8,1 0,0 1,-9 24,16-35,-1 1,1 0,1-1,-1 1,0 0,1 0,0-1,0 1,0 0,1 4,-1-6,1 0,-1-1,1 1,0 0,-1-1,1 1,0-1,0 1,0-1,0 0,1 1,-1-1,0 0,0 0,1 0,-1 0,1 0,-1 0,1 0,-1 0,1-1,-1 1,3 0,17 1,0-5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7.97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70 0,'5'9,"-1"-1,0 1,-1 0,1 0,-2 1,1-1,-1 1,-1-1,1 16,0-9,0-1,0 0,-1 0,-2 22,1-33,0-1,-1 1,1-1,-1 1,0-1,0 0,0 1,0-1,0 0,-1 0,0 0,1 0,-1 0,0 0,0-1,-1 1,1 0,-1-1,1 0,-1 0,-3 3,5-5,-1 1,1 0,0-1,-1 1,1-1,0 0,-1 1,1-1,-1 0,1 0,-1 0,1 0,0 0,-1 0,1 0,-1-1,1 1,0 0,-1-1,1 1,-1-1,1 0,0 1,-2-2,1 0,0 0,-1 0,1-1,0 1,0 0,0-1,1 0,-1 1,1-1,-3-6,2 5,0 0,1-1,0 1,0 0,0-1,0 1,1-1,-1 1,1-1,0 1,1-1,-1 1,1-1,0 1,0-1,2-5,0 6,1 0,-1 1,1-1,0 1,0-1,0 1,8-4,8-5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8.35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1,'-5'0,"0"0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8.94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10,'-5'0,"4"0,6 0,10 0,12 0,5 0,2 0,-1 0,-5-4,-9-1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36.1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81 0,'-11'12,"0"1,1-1,1 2,-16 27,23-37,0 0,0-1,0 1,1 0,0 0,0 0,0 1,0-1,0 0,1 0,0 0,0 1,0-1,0 0,1 0,-1 1,1-1,0 0,1 0,-1 0,1 0,-1 0,1-1,4 6,-2-5,0 0,0-1,1 0,-1 1,1-2,0 1,0-1,0 1,0-1,0-1,0 1,0-1,1 0,-1 0,1 0,-1-1,1 0,8 0,-10 0,-1 0,1-1,0 1,0-1,0 1,-1-1,1 0,0-1,-1 1,1 0,-1-1,0 0,1 0,-1 0,0 0,0-1,0 1,0-1,-1 0,1 0,-1 0,0 0,1 0,-1 0,-1 0,1-1,1-3,-1 1,-1 1,1 0,-1 0,-1-1,1 1,-1-1,0 1,0 0,0-1,-1 1,0 0,0-1,0 1,-1 0,0 0,0 0,0 0,-1 0,1 0,-1 1,0-1,0 1,-1 0,1 0,-1 0,0 0,0 1,-1-1,1 1,-1 0,1 0,-1 1,0-1,0 1,0 0,-9-2,-18 1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49.3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107 1,'5'0,"-4"4,-6 2,-6-1,-6 4,-4 8,-3 7,2 2,10 6,11-2,10-7,12-7,7-6,3-5,0-8,0-3,-6-4,-7-2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54.5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236 438,'0'-1,"0"1,0-1,0 0,1 1,-1-1,0 0,1 0,-1 1,0-1,1 0,-1 1,1-1,-1 1,1-1,-1 1,1-1,0 1,-1-1,1 1,-1-1,1 1,0 0,-1-1,1 1,0 0,0 0,0-1,26-4,-19 4,15-3,0-1,-1-1,1-2,-2 0,1-1,37-22,-53 28,0-1,0 0,-1 0,1-1,-1 1,0-1,0 0,-1-1,1 1,-1-1,-1 0,1 0,-1 0,0-1,0 1,-1-1,1 1,-2-1,1 0,-1 0,0 0,0 0,-1 0,0 0,0 0,-1 0,-1-9,-1 5,0 1,-1-1,0 1,-1 0,0 0,-1 1,0 0,0 0,-1 0,0 0,-9-8,11 12,1 1,-1 0,0 0,0 0,0 1,-1-1,1 1,-1 1,0-1,1 1,-1 0,0 0,-1 0,1 1,0 0,0 0,-1 1,1 0,0 0,-12 2,13-1,1 1,0-1,0 1,0 0,0 1,0-1,0 1,1-1,-1 1,1 0,0 0,0 1,0-1,0 1,0-1,1 1,0 0,-1 0,1 0,-2 8,-2 6,1 0,1 0,-4 35,-10 212,15-162,-5 0,-42 196,43-273,-1-1,-22 46,28-66,0 0,-1 0,1 0,-1 0,-1-1,1 1,0-1,-1 0,0 0,0 0,0 0,-1-1,1 0,-1 0,0 0,0 0,0-1,0 0,0 0,-7 2,11-4,-1 0,1 0,-1 0,0 0,1 0,-1 0,1-1,-1 1,0 0,1-1,-1 1,1-1,-1 1,1-1,0 0,-1 0,1 0,0 0,-1 0,1 0,0 0,0 0,0 0,0 0,-1-2,0-1,0 0,0 0,1 0,0 0,0 0,0 0,0 0,1 0,-1-8,1-4,1 1,1-1,0 0,7-20,-4 18,2 1,0 0,1 1,1 0,0 0,1 1,1 0,0 1,19-18,-7 9,2 2,0 0,2 2,37-21,-59 36,1 1,-1 0,0 1,1-1,0 1,-1 1,1-1,0 1,12-2,-16 3,0 1,0-1,0 1,0-1,0 1,0 0,0 0,0 0,0 0,0 0,0 0,-1 0,1 0,-1 1,1-1,-1 1,1-1,-1 1,0 0,1 0,-1-1,0 1,0 0,-1 0,1 0,0 0,-1 0,1 0,0 4,6 23,-5-19,0 1,1 0,1-1,0 1,0-1,7 12,-9-20,0 1,0-1,0 0,0 0,0 0,1 0,-1 0,1 0,-1-1,1 1,0-1,-1 0,1 1,0-1,0-1,0 1,0 0,0-1,0 1,0-1,0 0,0 0,0 0,0-1,0 1,0-1,5-1,-2 0,0 0,0 0,0-1,0 0,0 0,-1 0,1-1,-1 0,0 0,0 0,-1-1,1 0,-1 1,0-2,0 1,-1 0,1-1,-1 0,-1 1,1-1,-1 0,0-1,0 1,1-7,-2 9,0 0,-1-1,1 1,-1 0,0-1,0 1,0-1,0 1,-1 0,0-1,0 1,0 0,0-1,-1 1,0 0,0 0,0 0,0 1,0-1,-1 0,0 1,0-1,0 1,0 0,0 0,-1 0,1 1,-1-1,0 1,1 0,-1 0,0 0,0 0,-1 1,-4-2,5 2,0 0,0 0,0 0,1 1,-1 0,0-1,0 1,0 1,0-1,0 0,0 1,0 0,0 0,0 0,0 0,0 1,1 0,-5 2,12-3,0 0,1-1,-1 0,1 0,-1 0,0 0,1-1,-1 1,5-2,13-4,0 2,0 0,1 2,-1 0,44 3,-59 0,0 0,0 0,0 1,-1-1,1 2,-1-1,1 1,-1 0,0 0,0 1,0 0,-1 0,1 0,-1 1,0-1,0 1,0 0,-1 1,0-1,0 1,0 0,-1 0,5 12,-6-11,0 0,0 1,-1-1,0 1,0-1,-1 1,0 8,0-15,0 1,1 0,-1 0,0 0,-1-1,1 1,0 0,0 0,-1 0,1-1,-1 1,0 0,1-1,-1 1,0-1,0 1,0-1,0 1,0-1,0 1,-1-1,1 0,0 0,-1 0,1 0,-1 0,1 0,-1 0,0 0,1 0,-1-1,0 1,1-1,-5 1,5-1,-1 0,1-1,-1 1,1-1,-1 0,1 0,-1 1,1-1,-1 0,1 0,0 0,0-1,-1 1,1 0,0 0,0-1,0 1,0 0,1-1,-1 1,0-1,1 1,-1-1,1 1,-1-1,1 0,0 1,-1-1,1 0,0 1,0-1,0-2,0-5,0 1,0-1,1 0,0 1,2-11,0 9,1 0,0 0,0 0,1 1,0 0,1 0,0 0,1 0,-1 1,16-14,-8 10,0 1,0 0,1 1,1 0,25-11,-19 12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55.0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246 73,'1'0,"-1"0,1 0,0 0,-1 0,1 0,0 0,0 0,-1-1,1 1,0 0,-1-1,1 1,-1 0,1-1,0 1,-1-1,1 1,-1-1,1 1,-1-1,1 1,-1-1,0 1,1-1,-1 0,1 1,-1-1,0 0,0 1,0-1,1 0,-1 1,0-1,0 0,0 0,0 1,0-1,0 0,0 0,0 1,0-1,-1 0,1 1,0-1,0 0,-1 1,1-1,-1 0,1-2,-1 0,0 1,0-1,-1 1,1-1,0 1,-1 0,0-1,1 1,-1 0,0 0,-3-2,1 2,-1 0,1 0,-1 0,0 0,0 1,0 0,0 0,0 0,0 1,0 0,0 0,-1 0,1 0,0 1,0 0,0 0,0 0,0 1,1 0,-1 0,0 0,-7 5,2-2,2 1,-1 0,0 1,1 0,1 0,-1 1,1 0,0 0,-10 18,12-18,1 0,1 0,-1 1,1 0,1-1,-1 1,2 0,-1 0,1 0,1 0,-1 1,2 9,0-16,-1 0,1 0,-1 0,1 0,0 0,0 0,1 0,-1-1,0 1,1 0,0-1,0 1,-1-1,2 1,-1-1,0 0,0 0,1 0,-1 0,1 0,-1-1,1 1,0-1,0 0,-1 1,1-1,0-1,0 1,0 0,0-1,1 1,-1-1,0 0,0 0,0 0,0-1,5 0,-3 0,0 1,0-1,0 0,0-1,0 1,0-1,0 0,-1 0,1 0,-1-1,1 1,-1-1,0 0,0 0,0-1,-1 1,1-1,-1 0,0 0,3-5,2-6,-1 1,-1-1,-1 0,7-30,-7 28,-6 29,1 1,0-1,1 1,1-1,0 1,6 19,-3-9,17 56,-11-50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55.5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0,'0'212,"3"-232,0-1,0 1,2 0,1 0,0 1,1 0,14-25,-21 43,1-1,0 1,0 0,0-1,0 1,1 0,-1 0,0 0,0-1,1 1,-1 1,0-1,1 0,-1 0,1 0,0 1,-1-1,1 1,-1-1,1 1,0 0,-1 0,1-1,2 1,-2 1,0 0,0 0,0 0,0 0,0 0,0 1,0-1,-1 0,1 1,0 0,-1-1,1 1,-1 0,0-1,2 5,6 10,-2 0,0 1,8 28,-11-32,30 88,-28-86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55.8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0,'0'0,"0"9,5 7,5 5,6 8,8 7,5 2,-3-1,-1-2,-1-8,-5-12,-4-9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56.22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318 5,'0'-4,"0"7,0 11,-5 17,-9 20,-16 19,-11 11,-4-5,-1-11,1-7,5-10,9-17,10-14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7:56.6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312 17,'0'-4,"-4"-2,-11 0,-15 6,-11 7,-8 6,1 6,4 8,5 8,9 3,18 7,16-3,20-5,23-9,17-8,2-9,-2-10,-12-5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3.7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350 23,'-11'-4,"1"0,-1 1,0-1,0 2,0 0,-1 0,1 1,-1 1,1 0,0 0,-1 1,1 0,0 1,0 1,-1-1,2 2,-1 0,0 0,1 1,0 0,-16 11,19-12,0 1,1-1,-1 2,1-1,0 1,1 0,-1 0,1 0,1 1,-1 0,1 0,0 0,0 0,1 1,0-1,1 1,0 0,0 0,0 0,1 0,0 0,1 0,-1 1,2-1,-1 0,1 0,1 0,-1 0,1 0,4 9,-1-5,0-1,1 1,1-1,0 0,0-1,1 0,0 0,1 0,0-1,1-1,0 0,0 0,1 0,0-2,0 1,0-1,21 7,-15-7,1-1,0 0,0-2,1 0,-1-1,1 0,-1-2,1 0,-1-1,1-1,27-7,-10-1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4.27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1,'20'168,"-1"-44,-17-88,3 11,-5-47,0 0,0 0,0 0,0 0,0 0,0 0,0-1,0 1,0 0,0 0,0 0,0 0,1 0,-1 0,0 0,0 0,0 0,0 0,0-1,0 1,0 0,0 0,0 0,0 0,1 0,-1 0,0 0,0 0,0 0,0 0,0 0,0 0,0 0,1 0,-1 0,0 0,0 0,0 0,0 0,0 0,0 0,0 0,1 0,-1 0,0 0,0 0,0 0,0 1,0-1,0 0,0 0,0 0,0 0,0 0,1 0,-1 0,0 0,0 0,0 0,0 1,0-1,8-29,-5 17,1 0,0 1,1-1,0 1,1 0,9-15,-13 23,0 1,0-1,0 1,1-1,-1 1,0 0,1 0,0 0,-1 0,1 1,0-1,0 1,4-2,-5 2,0 1,0 0,1 0,-1 0,0 0,0 0,0 1,0-1,0 0,0 1,0 0,0-1,0 1,0 0,0 0,-1 0,1 0,0 1,0-1,-1 0,1 1,-1-1,2 3,4 5,-1 0,0 1,-1 0,0 0,-1 0,0 0,0 1,-1 0,3 20,1-3,0-1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4.6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 11,'-3'4,"1"-1,-1 1,1 0,0 1,0-1,0 0,1 1,0-1,-1 1,2-1,-1 1,0-1,1 1,0 5,0 3,1 1,0-1,5 21,-4-28,0 1,0-1,0 0,1 0,0 0,1 0,-1-1,1 1,0-1,0 0,1 0,-1 0,8 5,-10-8,0-1,0 1,0-1,0 0,1 0,-1 0,1 0,-1 0,0-1,1 1,0-1,-1 1,1-1,-1 0,1 0,-1 0,1 0,-1-1,1 1,0 0,-1-1,0 0,1 0,-1 0,1 0,-1 0,0 0,0-1,0 1,0-1,0 1,0-1,0 0,0 0,0 0,2-4,-1 1,0 0,0 0,0 0,-1-1,0 1,0-1,0 0,-1 1,1-1,-2 0,1 0,0 0,-1 0,0 0,-1 0,1 1,-1-1,0 0,-1 0,1 1,-1-1,-1 0,-2-6,3 7,-1 0,1 0,-1 0,0 0,0 1,-1-1,1 1,-1 0,0 0,0 0,0 1,-1-1,1 1,-1 0,0 0,1 1,-2-1,1 1,0 0,0 1,-1-1,1 1,0 0,-12-1,-13 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9.9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42,'0'-5,"4"0,6 0,10 0,6 2,2-3,2-1,-6 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2.9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400 0,'-1'4,"0"-1,-1 1,0-1,0 1,0-1,0 0,0 0,-1 0,1 0,-5 3,-7 11,-79 119,47-65,-64 75,74-97,29-38,-1 0,0 0,-1-1,0 0,-15 13,14-17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5.02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45 0,'0'4,"-1"0,1-1,-1 1,0-1,0 0,0 1,0-1,-1 0,1 1,-5 4,-1 9,1 0,2-1,0 1,-3 29,6-41,1 1,-1-1,1 1,1-1,-1 1,1-1,0 1,0-1,0 0,1 0,0 1,0-1,0 0,1-1,5 9,-6-11,0 0,1 0,0 0,-1 0,1-1,0 0,-1 1,1-1,0 0,0 0,0 0,0-1,0 1,0-1,0 1,0-1,1 0,-1-1,0 1,0 0,0-1,0 1,0-1,0 0,0 0,0-1,-1 1,1 0,4-3,-2 1,-1 0,1 1,0-2,-1 1,0 0,0-1,0 0,0 0,0 0,-1 0,0 0,0-1,0 0,-1 0,1 1,1-8,-3 9,0-1,-1 1,0-1,0 1,0-1,0 0,-1 1,1-1,-1 1,0-1,0 1,0 0,0-1,-1 1,1 0,-1 0,0 0,-3-4,0 1,0 1,0 0,0 0,0 1,-1-1,0 1,0 0,-8-3,-18-7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5.4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122 0,'-6'1,"0"0,-1-1,1 2,-1-1,1 1,0 0,0 0,0 1,0 0,1 0,-1 0,1 1,-1 0,-4 5,8-8,0 0,1 1,-1-1,1 1,0 0,0-1,-1 1,1 0,0 0,0 0,1 0,-1 0,0 0,1 0,-1 0,1 0,0 0,-1 0,1 0,0 0,0 1,0-1,1 0,-1 0,1 0,-1 0,1 0,-1 0,1 0,0 0,0 0,0 0,0 0,0-1,1 1,-1 0,1-1,-1 1,1-1,-1 0,1 1,0-1,-1 0,4 2,40 25,-29-19,-1 1,23 18,-35-25,1 1,-1-1,0 0,0 1,-1-1,1 1,-1 0,1 0,-1 0,0 0,-1 0,1 1,-1-1,0 1,1 4,-2-6,0-1,0 1,0-1,0 1,0-1,-1 1,1-1,-1 0,0 1,0-1,0 0,0 1,0-1,0 0,-1 0,1 0,-1 0,1 0,-1 0,0-1,0 1,1 0,-1-1,0 0,-1 1,1-1,0 0,0 0,-1 0,1 0,0 0,-1-1,1 1,-4-1,-1 2,1-1,0-1,0 1,0-1,0-1,0 1,-1-1,1 0,0 0,0 0,0-1,-10-5,-11-13,9-2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5.88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16 125,'4'3,"-1"-1,1 0,0 0,0 0,0-1,0 1,0-1,0 0,1 0,-1-1,0 1,0-1,1 0,-1 0,0 0,1 0,-1-1,0 0,0 0,0 0,8-4,-5 3,0 0,0-1,0-1,0 1,-1-1,0 0,0 0,0-1,0 1,-1-1,10-11,-14 15,0 0,0-1,0 1,1-1,-1 1,-1-1,1 1,0-1,0 1,-1-1,1 0,0 1,-1-1,0 0,1 0,-1 1,0-1,0 0,0 0,0 0,0 1,-1-1,1 0,0 0,-1 1,1-1,-1 0,0 1,0-1,1 1,-1-1,0 1,0-1,0 1,-1-1,1 1,0 0,0 0,-1 0,1 0,-1 0,1 0,-1 0,1 0,-1 0,0 1,-2-2,-2 1,0-1,0 1,0-1,-1 2,1-1,0 1,-1 0,1 0,0 1,0 0,-1 0,-7 2,9-1,-1 1,1-1,-1 1,1 0,0 1,0-1,0 1,1 0,-1 0,1 1,0-1,0 1,1 0,-1 0,1 0,0 0,0 0,1 1,0 0,0-1,0 1,1 0,-2 9,2-10,1 0,0 0,0-1,1 1,-1 0,1 0,0-1,0 1,1-1,-1 1,1-1,0 1,0-1,0 0,1 0,0 0,0 0,0 0,0-1,0 1,1-1,-1 0,1 0,0 0,0-1,0 1,0-1,1 0,-1 0,6 1,0 1,1-1,-1 0,1-1,0-1,0 1,0-2,0 0,19-1,-3-5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6.4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274 20,'0'-4,"-4"-2,-6 1,-6 1,-8 5,-14 7,-8 6,-5 10,5 9,16 8,21 1,25-7,23-9,14-13,5-9,-1-10,-11-3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6.79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17,'4'0,"6"0,10 0,14 0,6 0,5 0,3 0,-7-5,-5-1,-10 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07.13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1,'0'4,"4"2,11-1,6 0,13-2,9-1,2-1,6-5,3-2,-3 1,-11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0.2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39 88,'-1'1,"0"-1,-1 0,1 0,-1 0,1 0,0 0,-1 0,1 0,0 0,-1-1,1 1,0-1,-1 1,1-1,0 1,-1-1,1 0,0 1,0-1,0 0,0 0,0 0,0 0,0 0,0 0,0 0,0 0,1 0,-1-1,0 1,1 0,-1 0,1-1,-1 1,1 0,0-1,-1 1,1-1,0 1,0 0,0-1,0 1,0 0,1-1,-1 1,1-2,-1 0,1 0,0 1,0-1,1 0,-1 1,1-1,-1 1,1 0,0-1,-1 1,1 0,0 0,0 0,1 1,-1-1,0 0,1 1,-1-1,1 1,-1 0,1 0,5-2,-3 3,0 0,0 0,0 1,0 0,0-1,0 2,0-1,0 0,-1 1,1 0,0 0,-1 0,0 1,1 0,-1 0,0 0,0 0,-1 0,1 1,-1 0,0-1,0 1,0 0,5 9,0 0,-1 0,0 0,-1 1,0-1,-1 1,-1 1,4 18,-6-17,-1-1,0 0,-1 1,-1-1,0 1,-5 19,2-24,2-27,4-30,-2 35,1 1,1-1,-1 1,2 0,0 0,0 0,0 0,2 0,-1 1,11-17,-14 25,-1 1,1-1,-1 0,1 1,0-1,-1 1,1-1,0 1,-1-1,1 1,0-1,0 1,-1 0,1-1,0 1,0 0,0 0,0 0,-1 0,1-1,0 1,0 0,0 0,0 1,0-1,-1 0,1 0,0 0,0 1,0-1,0 0,1 1,0 1,0 0,0 0,0 0,-1 0,1 0,0 0,-1 1,1-1,-1 1,2 3,17 63,-17-58,-2 1,1 0,-2-1,0 19,-4-18,0-17,-2-21,5 17,1 0,1 0,0 0,0 1,1-1,0 0,0 1,1-1,0 1,9-16,-11 22,0-1,1 1,-1 0,1 0,-1 0,1 0,0 0,0 0,0 0,0 0,0 1,0-1,0 1,0 0,1 0,-1-1,1 1,-1 1,1-1,-1 0,1 1,-1-1,1 1,0 0,-1 0,1 0,0 0,-1 0,1 1,-1-1,1 1,0-1,-1 1,0 0,1 0,-1 0,1 1,-1-1,0 0,0 1,3 2,1 2,1 0,-1 0,-1 1,1 0,-1 0,0 1,-1-1,0 1,0 0,0 0,-1 1,-1-1,1 1,1 10,2 2,-6-20,0 1,0-1,1 1,-1-1,1 0,-1 0,1 1,0-1,-1 0,1 0,0 0,0 0,0 1,-1-1,1 0,0-1,1 1,-1 0,0 0,0 0,0-1,0 1,1 0,-1-1,0 1,2-1,0 0,-1 0,0 0,1-1,-1 1,0-1,0 1,1-1,-1 0,0 0,0 0,0 0,0 0,0-1,2-1,6-5,-1-1,1 0,-2 0,11-14,-11 11,-1 1,0-1,-1 0,0-1,5-17,-10 27,0 0,0 0,-1 0,0 0,1 0,-1 0,0 0,0-1,0 1,-1 0,1 0,-1 0,-1-4,1 6,0-1,0 1,0-1,0 1,0-1,-1 1,1 0,-1 0,1 0,0 0,-1 0,0 0,1 0,-1 0,0 0,1 1,-1-1,0 1,0-1,1 1,-1 0,0 0,0 0,-3 0,1 0,0 0,0 1,0-1,1 1,-1 0,0 0,0 0,0 1,1-1,-1 1,1 0,-1 0,1 0,0 1,0-1,0 1,0 0,-3 3,2-1,-1 1,1 0,1-1,-1 2,1-1,0 0,0 1,0-1,1 1,-1 7,2-10,0-1,1 1,-1 0,1 0,0 0,0-1,0 1,0 0,1 0,0-1,0 1,0 0,0-1,0 1,1-1,-1 1,4 3,-3-4,1-1,-1 0,0 0,1 0,0-1,-1 1,1-1,0 1,0-1,0 0,0 0,0 0,0 0,0-1,0 1,1-1,-1 0,0 0,0 0,0 0,0-1,1 1,-1-1,3-1,1 0,-1 0,0 0,0-1,-1 0,1 0,-1 0,1-1,-1 0,0 0,0 0,-1 0,1-1,-1 0,0 0,0 0,0-1,-1 1,0-1,4-11,-4 20,0 0,-1 0,0 1,0-1,0 1,0-1,-1 1,3 8,13 25,-15-33,0-1,1 0,-1-1,1 1,-1 0,1-1,0 1,0-1,0 0,0 0,0 0,0 0,5 1,17 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0.57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6,'-4'-4,"3"3,5 5,7 7,6 6,9 8,8 5,2 1,1 0,2-1,-6-2,-9-9,-7-9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0.9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267 0,'-5'0,"-5"9,-5 7,-5 1,-3 6,-2 3,-2 6,1 3,-1 3,1-1,0-1,5-12,5-10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1.38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75 0,'5'8,"-1"-1,1 0,-2 1,1 0,-1 0,-1 0,1 0,-1 0,1 13,2 2,-1-5,18 86,-21-96,0-1,-1 1,0 0,0-1,0 1,-1 0,0 0,-1-1,0 1,-5 12,7-19,-1 1,0-1,0 0,0 1,0-1,0 0,0 0,-1 0,1 0,0 0,0 0,-1 0,1-1,-1 1,1 0,-1-1,1 1,-1-1,1 1,-1-1,1 0,-1 0,1 0,-1 0,0 0,1 0,-1 0,1 0,-1-1,1 1,-1 0,1-1,-1 0,1 1,-1-1,1 0,0 1,-3-3,-2 0,0-1,1 0,-1 0,1 0,0-1,0 0,-7-8,10 11,-1-1,1 0,0-1,0 1,0 0,0 0,1-1,-1 1,1-1,0 0,0 1,0-1,1 0,-1 0,1 1,0-1,0 0,0 0,1 0,-1 1,1-1,0 0,0 1,0-1,0 0,1 1,-1-1,1 1,0 0,0 0,0 0,1 0,-1 0,1 0,0 0,-1 1,1-1,0 1,0 0,1 0,-1 0,0 0,1 1,-1-1,5 0,24-8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3.9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3,0 5,0 5,0 7,0 2,0-2,0-10,0-15,0-9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1.73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71 16,'0'-4,"-4"-2,-2 5,-3 7,-6 2,1 4,2 4,3 5,8-3,12-12,5-16,-1-10,-7-7,-9 6,-5 7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2.65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 74,'-1'0,"1"0,-1 0,0 0,0 0,1 0,-1 0,0-1,1 1,-1 0,1-1,-1 1,0 0,1-1,-1 1,1-1,-1 1,1-1,-1 1,1-1,-1 1,1-1,0 0,-1 1,1-1,0 1,-1-1,1 0,0 1,0-1,0 0,-1 0,1 1,0-1,0 0,0 1,0-1,0 0,1 0,-1 1,0-1,0 0,0 1,0-1,1 0,-1 1,1-2,-1 1,1-1,-1 1,1-1,-1 1,1 0,0-1,0 1,0-1,0 1,0 0,0 0,0 0,0 0,0-1,0 1,0 1,1-1,-1 0,1 0,-1 0,0 1,3-2,-2 3,0-1,0 0,-1 0,1 1,0-1,0 1,0-1,-1 1,1 0,0 0,-1 0,1 0,-1 0,1 0,-1 0,1 0,-1 1,0-1,1 0,-1 1,0 0,0-1,0 1,0-1,-1 1,1 0,0 0,-1-1,1 3,2 4,-1 0,0 0,0 0,-1 0,0 13,-2-5,-1 1,-1-1,0 1,-1-1,-1 0,0 0,-2 0,-11 20,33-62,0 0,24-29,-25 36,0 0,-2-1,0 0,-1-1,11-28,-22 48,1 0,-1-1,1 1,-1 0,0 0,1 0,-1 0,0-1,0 1,0 0,0 0,0-1,0 1,0 0,-1 0,1 0,0-1,-1-1,0 3,1 0,-1-1,1 1,-1 0,1-1,-1 1,0 0,1 0,-1-1,1 1,-1 0,0 0,1 0,-1 0,1 0,-1 0,0 0,1 0,-1 0,1 0,-1 0,0 0,1 1,-1-1,0 1,-4 0,1 1,0 1,0-1,-1 1,2-1,-1 1,0 0,-3 4,3-2,0-1,1 1,0 0,0 0,0 0,0 0,1 1,0-1,0 1,0-1,1 1,0 0,0-1,0 1,1 0,0 0,0 0,0 0,1-1,0 1,0 0,0 0,1-1,0 1,0-1,3 6,-3-7,1 0,-1 0,1 0,0-1,0 1,0-1,0 0,0 0,1 0,-1 0,1-1,0 1,0-1,0 0,0 0,0 0,1-1,-1 0,0 0,1 0,-1 0,1 0,-1-1,1 0,-1 0,1 0,0-1,-1 1,0-1,1 0,-1-1,1 1,6-4,11-7,-6-1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3.1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166 0,'0'53,"0"48,-17 147,16-241,0 0,0 0,-1 0,0 0,0-1,-1 1,-4 6,7-12,-1 0,0 1,0-1,0 0,0 0,0 0,0 0,0 0,0 0,-1 0,1 0,0-1,0 1,-1 0,1-1,0 1,-1-1,1 0,-1 1,1-1,-1 0,1 0,-1 0,1 0,-1 0,1 0,-1 0,1 0,0-1,-1 1,1 0,-1-1,1 1,0-1,-1 0,1 0,0 1,-2-2,-3-3,0 0,0 0,0 0,1 0,-1-1,1 0,1-1,-1 1,1-1,0 1,1-1,0 0,0-1,0 1,1 0,0-1,0 0,1 1,0-1,0 0,1 0,0 1,0-1,1 0,0 0,1 1,-1-1,2 1,-1-1,1 1,0 0,0 0,1 0,0 0,0 0,0 1,1 0,0 0,1 0,-1 1,9-7,22-7,-2 7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3.6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0,'0'5,"4"0,7 0,0-5,-1 2,-6 0,-5-4,-2-2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6.00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216 24,'-4'-3,"0"0,0 1,0-1,-1 1,1 0,-1 0,1 1,-1-1,0 1,0 0,0 0,1 1,-1 0,0-1,0 2,0-1,-7 2,0-1,0 1,0 1,0 0,1 0,-21 10,30-12,0 0,-1 0,1 0,0 0,0 1,0-1,0 1,0-1,0 1,1 0,-1-1,1 1,-1 0,1 0,-1 0,1 0,0 1,-2 3,3-4,0 0,0 0,1 0,-1 0,0 0,0-1,1 1,-1 0,1 0,0 0,0-1,-1 1,1 0,0-1,0 1,1-1,-1 1,0-1,2 2,9 8,1-1,0 0,1-1,24 13,-12-7,-17-10,-1 1,0 1,0 0,0 0,-1 0,0 1,7 10,-12-17,-1 1,0-1,0 1,0 0,0-1,-1 1,1 0,0 0,-1-1,1 1,-1 0,0 0,1 0,-1-1,0 1,0 0,0 0,-1 0,1 0,0 0,-1-1,1 1,-1 0,1 0,-1-1,0 1,0 0,0-1,0 1,0-1,0 1,0-1,0 1,-1-1,1 0,-1 0,1 0,-1 0,1 0,-1 0,1 0,-1 0,0 0,0-1,1 1,-1-1,-4 1,0 1,0 0,0-1,-1 0,1 0,-1 0,1-1,-1 0,1 0,-1-1,1 1,-1-2,1 1,0-1,0 1,-1-2,1 1,1-1,-1 0,0 0,1-1,-8-5,-5-11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6.42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68 0,'-3'2,"0"-1,1 1,-1-1,0 1,1 0,0 0,-1 0,1 1,0-1,0 1,0-1,0 1,1-1,-1 1,1 0,-2 4,-3 3,3-4,-1 1,1 0,0 0,1 0,0 0,0 0,0 1,1-1,0 1,1-1,-1 1,1-1,1 1,0-1,0 1,0-1,1 0,0 1,5 11,-5-14,1 0,-1 1,1-1,1 0,-1-1,1 1,-1-1,1 1,0-1,1 0,-1-1,1 1,0-1,0 0,0 0,0 0,0-1,1 0,-1 0,1 0,0 0,-1-1,1 0,0-1,9 1,-11-1,-1 0,1 0,-1 0,0 0,1-1,-1 1,0-1,1 0,-1 0,0-1,0 1,0 0,0-1,0 0,0 0,0 0,-1 0,1 0,-1 0,0-1,1 1,-1-1,0 0,0 0,-1 0,1 0,0 0,-1 0,0 0,0 0,0 0,0-1,0 1,-1 0,1-1,-1 1,0 0,-1-6,1 0,-1 0,0 1,-1-1,1 0,-2 1,1 0,-1-1,-1 1,1 0,-1 1,-1-1,0 1,0-1,-7-6,7 8,-1 1,0 0,-1 0,0 0,1 1,-1 0,-1 0,1 1,0 0,-1 0,0 1,0 0,0 0,1 1,-1 0,-1 0,-11 1,-3 5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6.9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1 522,'0'2,"0"0,1 0,-1 0,0 0,1 0,0 0,-1 0,1 0,0 0,0-1,0 1,0 0,0 0,0-1,1 1,-1-1,0 0,1 1,-1-1,1 0,0 0,-1 1,1-2,0 1,0 0,0 0,0 0,-1-1,4 1,-2 0,1 0,-1 0,1-1,0 0,-1 1,1-1,-1-1,1 1,0 0,-1-1,1 0,-1 0,1 0,-1 0,6-3,0-3,0 0,-1 0,0 0,-1-1,1-1,-2 1,1-1,-1 0,0-1,-1 1,0-1,-1 0,0 0,0-1,-1 1,0-1,-1 0,-1 0,2-14,-2-10,0 0,-2 0,-2 0,-12-59,11 74,0 0,-2 0,-13-31,19 50,0 0,-1 0,1 0,0 0,-1 1,1-1,-1 0,1 0,-1 1,1-1,-1 0,0 1,1-1,-1 0,0 1,1-1,-1 1,0-1,0 1,1 0,-2-1,-6 12,4 31,6 90,19 134,-14-226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8.2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1 334,'28'1,"8"0,-1-2,0-1,0-1,56-13,-84 14,0 0,1 0,-1-1,-1 0,1 0,0-1,-1 0,0 0,1 0,-2-1,1 0,0 0,-1 0,0-1,0 1,-1-1,0 0,0-1,0 1,-1-1,0 0,0 0,0 0,-1 0,0 0,-1-1,2-12,-2 13,0 0,-1 1,0-1,0 0,0 0,-1 1,0-1,0 0,-1 1,1-1,-2 1,-5-13,8 19,0-1,0 1,0 0,-1 0,1 0,0-1,0 1,0 0,-1 0,1 0,0-1,-1 1,1 0,0 0,0 0,-1 0,1 0,0 0,-1 0,1 0,0-1,0 1,-1 0,1 0,0 0,-1 1,1-1,0 0,-1 0,1 0,0 0,0 0,-1 0,1 0,0 0,0 1,-1-1,1 0,0 0,0 0,-1 0,1 1,0-1,0 0,0 0,-1 1,1-1,0 0,0 0,0 1,0-1,-9 18,3 3,0 1,2 0,0 0,0 25,0 92,1-56,5-95,0 0,1 0,0 0,1 1,1 0,-1-1,12-16,-15 26,0 0,0 0,0 1,1-1,-1 1,1-1,-1 1,1-1,0 1,-1 0,1 0,0 0,0 0,0 0,0 0,0 0,0 1,0-1,0 1,2-1,-1 2,0-1,0 1,-1 0,1 0,0 0,-1 0,1 1,0-1,-1 1,0 0,1-1,-1 1,0 0,0 0,0 1,0-1,-1 0,1 1,2 3,3 7,0 0,0 1,-1 0,5 20,-8-22,1-1,1 1,0-1,0 1,1-1,0-1,11 14,-16-22,1 0,-1-1,1 1,-1-1,1 0,0 0,-1 1,1-1,0 0,0 0,0-1,0 1,0 0,0-1,0 1,0-1,0 1,0-1,0 0,0 0,0 0,0 0,4-1,-2 0,0-1,0 1,-1-1,1 0,0 0,-1-1,1 1,-1-1,0 0,0 1,4-6,1-1,0-1,-1 0,0-1,-1 0,0 0,0-1,3-12,-7 18,-1 0,0 0,0 0,-1 0,0 0,0 0,0-1,-1 1,0 0,0 0,-3-9,3 13,0 0,1 1,-1-1,0 1,1-1,-1 1,0-1,0 1,0 0,-1-1,1 1,0 0,0 0,-1 0,1 0,0 0,-1 0,1 0,-1 0,0 1,1-1,-1 1,1-1,-1 1,0-1,1 1,-1 0,0 0,0 0,1 0,-1 0,0 0,1 1,-1-1,0 0,1 1,-1-1,0 1,1 0,-1-1,1 1,-1 0,1 0,0 0,-2 2,-3 1,-1 1,2 1,-1-1,0 1,1 0,0 0,1 1,-1 0,1-1,-4 12,6-15,0 0,1 0,-1 0,1 0,0 0,0 0,0 0,1 0,-1 0,1 1,0-1,-1 0,1 0,1 1,-1-1,0 0,1 0,0 1,0-1,0 0,0 0,0 0,0 0,1 0,0-1,-1 1,5 4,-5-6,0 0,0 0,1 0,-1 0,0 0,0 0,1-1,-1 1,1-1,-1 1,1-1,-1 1,1-1,-1 0,1 1,-1-1,1 0,-1 0,1 0,-1-1,1 1,-1 0,1-1,-1 1,3-1,31-26,-4 3,-30 23,0 0,1 1,-1-1,0 0,1 1,-1 0,1-1,-1 1,1 0,-1 0,1-1,-1 1,1 0,-1 1,1-1,0 0,-1 0,1 1,-1-1,2 1,28 14,-26-11,0-1,0 0,0-1,1 1,-1-1,1 0,-1 0,1-1,0 0,-1 0,1 0,0-1,0 1,0-1,0-1,-1 1,1-1,0 0,0 0,10-4,-10 1,1 0,0 0,-1-1,0 0,0 0,-1 0,1-1,-1 1,0-1,0-1,-1 1,0-1,0 1,-1-1,0 0,0 0,0-1,-1 1,3-14,1-13,-2 1,0-1,-3-36,0 52,0 0,-2 0,0 0,-2 0,1 1,-9-25,11 41,0 1,0-1,0 1,0-1,0 1,0-1,0 0,0 1,-1-1,1 1,0-1,0 1,-1-1,1 1,0 0,-1-1,1 1,0-1,-1 1,1-1,-1 1,1 0,-1-1,1 1,0 0,-1 0,1-1,-1 1,0 0,0 0,-5 15,0 27,6 37,16 124,-10-147,-5-45,0 1,1-1,1 1,0-1,0 0,1 0,10 21,-12-30,-1 1,1-1,0 0,0 0,0 1,0-1,0 0,0-1,1 1,-1 0,1-1,-1 1,1-1,-1 0,1 0,0 0,0 0,-1 0,1-1,0 1,0-1,0 0,0 1,0-2,0 1,0 0,-1 0,1-1,0 0,0 1,0-1,-1 0,1 0,0-1,4-2,15-8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18.64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37,'-5'-5,"4"0,5 0,12 0,15 2,7 1,10 1,1 1,-3-4,-10-2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0.01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30 87,'-2'0,"1"0,0 0,0 0,0 0,-1 0,1-1,0 1,0-1,0 1,0-1,0 1,0-1,0 1,0-1,0 0,0 0,0 1,0-1,0 0,0 0,1 0,-1 0,0 0,1 0,-1 0,1 0,-1 0,1-1,-1 1,1 0,0 0,0 0,-1-3,1 2,0 0,0 0,0-1,0 1,0 0,1 0,-1 0,0-1,1 1,0 0,0 0,-1 0,1 0,1 0,-1 0,0 0,0 1,2-3,-1 2,1 0,-1 0,0 1,0-1,1 1,-1 0,1 0,-1-1,1 1,0 1,-1-1,1 0,0 1,-1-1,1 1,0 0,0 0,0 0,-1 0,1 1,0-1,0 1,-1 0,1-1,-1 1,1 0,0 1,-1-1,5 3,-4-2,1 1,0 0,-1 0,0 0,0 0,0 0,0 1,0-1,-1 1,1 0,-1 0,0 0,0 0,-1 0,1 0,-1 0,0 1,1 5,-2 1,-1 1,-1-1,0 0,0 0,-1 0,-1 0,1 0,-2-1,-10 19,7-11,19-40,0 1,2 0,1 1,26-32,25-36,-61 80,-13 21,-15 28,20-32,1 1,0-1,1 0,0 1,0 0,1 0,1-1,-1 1,2 0,-1 0,3 9,-3-15,1-1,0 1,0-1,1 1,-1-1,0 1,1-1,0 0,0 0,0 0,0 0,1 0,-1-1,1 1,0-1,-1 1,1-1,0 0,0 0,1 0,-1-1,0 1,1-1,-1 0,0 0,1 0,0 0,-1 0,1-1,-1 0,1 1,6-2,-5 1,-1-1,1 1,-1-1,0 0,0 0,0 0,1-1,-1 0,0 1,5-5,9-7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4.3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1,'0'4,"0"6,-4 6,-7-1,0 3,1-7,2-5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0.51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117 0,'1'136,"-3"145,2-276,0 0,-1 0,0 0,0 0,0 0,0-1,-1 1,0-1,1 1,-6 7,6-11,1 0,-1 0,0-1,1 1,-1 0,0-1,1 1,-1-1,0 1,0-1,1 0,-1 1,0-1,0 1,0-1,0 0,0 0,0 0,1 0,-1 1,0-1,0 0,-1-1,0 1,0-1,0 0,0 0,0 0,0 0,0 0,1 0,-1 0,0-1,1 1,-1-1,1 1,-1-1,0-2,-5-5,1-1,0-1,0 1,2-1,-1 0,1 0,1 0,0 0,0-1,1 1,1-1,0 0,0 0,1 1,1-1,0 0,4-17,-4 27,0-1,0 0,0 1,0-1,1 1,-1-1,1 1,-1 0,1 0,0-1,0 1,0 0,0 1,0-1,1 0,-1 1,1-1,4-2,2 1,-1 1,1 0,0 0,14-1,1-1,-3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0.9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36 16,'-4'0,"-1"-4,-1 3,-2 5,-1 7,6 6,7 0,8-3,6-8,0-14,-3-10,-8-6,-6 5,-3 11,-1 6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1.3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10,'-4'0,"2"0,11 0,17 4,12-2,4-3,4 0,-2 0,-13-5,-11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1.79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282 47,'0'-2,"0"0,0 0,0 1,0-1,0 0,-1 0,1 1,-1-1,1 0,-1 1,0-1,1 1,-1-1,0 1,0-1,0 1,0-1,-1 1,1 0,0 0,0 0,-1-1,-1 0,0 1,0-1,-1 1,1 0,-1 0,1 0,-1 0,1 1,-1-1,1 1,-7 0,-2 1,-1 1,1 0,0 0,-1 1,-15 7,18-5,-1 0,1 1,0 0,1 1,-1 0,1 1,1-1,0 2,-13 15,19-21,-1-1,1 1,0 0,0 0,1 0,-1 0,0 0,1 0,0 0,0 1,0-1,0 0,0 1,1-1,0 0,-1 1,1-1,1 1,-1-1,0 1,1-1,0 0,-1 1,1-1,1 0,-1 1,0-1,1 0,0 0,-1 0,1 0,0-1,1 1,-1 0,0-1,5 4,0-1,0-1,0 0,0 0,1 0,-1-1,1 0,0 0,0-1,0 0,14 1,-4-1,0-1,1-1,31-3,-4-5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3.8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408 15,'19'-8,"-15"3,-15 3,-72 11,0 3,-101 29,117-21,67-20,0 0,0 0,0 0,0 0,-1 0,1 0,0 0,0 0,0 0,0 1,0-1,0 0,0 0,-1 0,1 0,0 0,0 0,0 1,0-1,0 0,0 0,0 0,0 0,0 0,0 1,0-1,0 0,0 0,0 0,0 0,0 0,0 1,0-1,0 0,0 0,0 0,0 0,0 0,0 1,0-1,0 0,0 0,1 0,-1 0,0 0,0 1,0-1,0 0,0 0,0 0,0 0,1 0,-1 0,0 0,0 0,0 0,15 8,20 4,345 91,-359-96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4.21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1,'-5'0,"4"0,10 0,3 4,13 1,7 1,6 2,10 5,9 0,0-2,-6-3,-11-7,-13-4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4.83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170 76,'0'-1,"0"0,0-1,0 1,0 0,0 0,-1-1,1 1,0 0,-1 0,1-1,-1 1,0 0,1 0,-1 0,0 0,1 0,-1 0,0 0,0 0,0 0,0 0,0 0,0 1,0-1,0 0,0 1,-1-1,1 1,0-1,0 1,-1 0,1-1,0 1,0 0,-1 0,1 0,0 0,-1 0,1 0,0 0,0 0,-1 1,1-1,0 0,0 1,-1-1,0 2,-5-1,0 2,1-1,-1 1,1 0,-1 0,1 1,-7 4,7-2,0 0,0 1,0 0,1-1,0 2,1-1,-1 1,1-1,1 1,-1 0,1 0,1 1,0-1,0 1,0-1,1 1,1 0,-1-1,2 17,0-20,0 1,0-1,0 0,0 1,1-1,0 0,0 0,0 0,1 0,-1 0,1-1,0 1,1-1,-1 0,1 0,0 0,0 0,0-1,0 1,1-1,0 0,-1-1,1 1,0-1,0 0,0 0,1 0,-1-1,0 0,1 0,8 1,-3-2,0 0,0-1,0 0,0 0,0-1,-1 0,1-1,-1-1,0 0,0 0,0-1,0 0,-1 0,1-1,-1-1,12-10,-17 13,1-1,-1 1,0 0,-1-1,1 0,-1 0,0 0,0 0,-1-1,1 1,-1-1,0 0,-1 1,1-1,-1 0,0 0,-1 0,1 0,-1 0,-1 0,1 0,-1 0,0 0,0 0,-1 1,1-1,-1 0,0 1,-1-1,0 1,-3-6,-1 1,0 0,-1 1,0 0,-1 0,1 0,-2 1,1 1,-1 0,-12-7,16 10,1 1,-1 0,1 1,-1-1,0 1,0 0,0 1,0-1,0 1,0 0,0 1,0-1,-1 1,1 1,0-1,0 1,0 0,0 0,-10 4,-4 6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8.52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121 443,'23'-25,"-2"-1,0 0,-2-2,28-53,-40 67,0 0,-1-1,-1 1,0-1,-2 0,1-1,-2 1,0-1,0 1,-2-1,0 1,-3-24,3 37,-1 0,1 0,-1 0,1 0,-1 0,0 0,1 0,-1 0,0 0,0 0,-1 0,1 1,0-1,0 0,-1 1,1-1,-1 1,0 0,-2-2,3 2,0 1,-1 0,1 0,0 0,0 0,-1 0,1 1,0-1,-1 0,1 1,0-1,0 0,0 1,-1 0,1-1,0 1,0 0,0-1,0 1,0 0,0 0,0 0,1 0,-1 0,0 0,0 0,1 0,-1 0,0 0,1 0,-1 1,1-1,-1 2,-10 23,1 0,0 1,3 0,0 0,1 1,-2 35,0 174,8-208,2 63,0-59,-1 0,-1 0,-2 1,-1-1,-15 63,18-93,-1-1,1 1,-1-1,0 1,0-1,0 1,0-1,-1 0,1 0,0 1,-1-1,0 0,1 0,-1-1,0 1,0 0,0-1,0 1,0-1,0 1,-1-1,1 0,0 0,-1 0,1 0,-1-1,1 1,-5 0,3-1,1-1,-1 0,1 0,0 0,-1-1,1 1,0-1,0 1,0-1,0 0,1 0,-1-1,0 1,1 0,-1-1,1 0,0 1,0-1,0 0,-2-4,-1-3,0 1,0-1,1 0,1 0,-1 0,2-1,-1 1,1-1,1 0,0 1,1-1,0 0,0 0,1 0,1 1,-1-1,2 1,0-1,0 1,8-18,0 6,1 1,1 1,1-1,0 2,2 0,0 1,1 1,23-19,-36 32,1 0,1 0,-1 1,0-1,12-4,-16 7,0 1,0 0,0-1,0 1,-1 0,1 0,0 0,0 0,0 0,0 0,0 0,0 0,0 0,0 0,0 1,0-1,0 0,0 1,0-1,0 0,0 1,-1-1,1 1,0 0,0-1,-1 1,1 0,0-1,-1 1,1 0,0 0,-1-1,1 1,-1 0,1 0,-1 0,0 0,1 0,-1 0,0 0,0 0,0 0,0 0,1 0,-2 1,8 43,-7-36,1 0,0 0,0 1,1-1,1 0,-1 0,1 0,1-1,0 1,0-1,0 0,10 12,-13-18,0-1,0 0,0 0,0 0,0 0,0 0,0 0,0 0,1 0,-1 0,0 0,1-1,-1 1,1-1,-1 1,1-1,-1 1,1-1,-1 0,1 0,-1 0,1 1,0-2,-1 1,1 0,-1 0,1 0,-1-1,1 1,-1-1,1 1,-1-1,0 0,1 1,-1-1,0 0,1 0,-1 0,0 0,0 0,0 0,0 0,0-1,0 1,0 0,0-1,-1 1,2-2,1-3,1 0,-1 0,-1-1,1 1,-1-1,0 1,-1-1,1 0,0-12,-3 12,0 0,-1 0,0 0,0 0,0 0,-1 0,0 0,-1 1,1-1,-1 1,0 0,-1 0,-5-6,8 10,0 0,0-1,0 1,0 0,0 0,0 0,-1 0,1 1,-1-1,1 1,-1-1,1 1,-1 0,0 0,0 0,0 1,0-1,0 0,1 1,-1 0,0 0,0 0,0 0,0 0,0 1,0-1,0 1,0 0,0 0,1 0,-1 0,0 0,1 1,-5 2,6-4,1 0,-1 1,0-1,1 1,-1-1,0 1,1-1,-1 1,0-1,1 1,-1-1,1 1,-1-1,1 1,0 0,-1-1,1 1,0 0,-1 0,1-1,0 1,0 0,0 0,-1-1,1 1,0 0,0 0,0 0,0-1,0 1,1 0,-1 0,0-1,0 1,0 0,1 0,-1-1,0 1,1 0,-1-1,1 1,-1 0,1-1,0 2,1-1,0 0,0 1,0-1,0 0,0 0,0 0,1 0,-1-1,0 1,1 0,-1-1,1 0,-1 0,3 1,13-3,-1 0,0-2,0 1,23-10,-26 8,1 1,0 0,-1 0,1 2,0 0,25 0,-35 3,0 0,0 0,0 1,0-1,0 1,-1 0,1 1,0-1,-1 1,0 0,0 0,0 0,0 1,0 0,-1-1,1 1,-1 0,0 1,0-1,-1 0,1 1,-1 0,0-1,2 9,-3-9,0-1,0 0,0 0,0 1,-1-1,0 0,1 1,-1-1,0 0,-1 1,1-1,-1 1,1-1,-1 0,0 0,0 1,-1-1,1 0,-1 0,1 0,-1 0,0-1,0 1,0 0,0-1,-1 1,1-1,-1 0,1 0,-1 0,0 0,0 0,0-1,0 1,0-1,0 0,-5 2,5-3,1 1,-1-1,1 0,-1 1,1-1,0 0,-1 0,1-1,-1 1,1 0,-1-1,1 1,0-1,-1 0,1 0,0 0,0 0,-1 0,1-1,0 1,0-1,1 1,-1-1,0 0,0 1,1-1,-1 0,-1-4,1 4,1-1,-1 0,1 0,0 0,0 0,0 0,0 0,0 0,1 0,-1 0,1-1,0 1,0 0,0 0,1 0,-1 0,1 0,0-1,-1 1,1 0,1 0,1-3,1-2,1 1,0 0,1 0,0 1,0 0,0 0,1 0,-1 1,2-1,-1 2,8-5,9-2,1 0,31-8,-38 13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29.64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243 332,'0'-2,"0"0,0 1,-1-1,1 0,-1 1,0-1,1 0,-1 1,0-1,0 1,0-1,0 1,0 0,0-1,0 1,-1 0,1 0,0 0,-1 0,1 0,-1 0,1 0,-1 0,1 0,-1 1,0-1,1 1,-1-1,0 1,1 0,-4-1,-4 0,0 0,-1 1,1-1,-14 3,14 0,1 0,-1 0,1 1,0 0,0 0,0 1,0 0,0 1,1 0,0 0,0 0,-11 12,16-15,-1 1,0-1,1 1,-1 0,1 0,0 0,0 0,0 0,1 0,-1 1,1-1,-1 0,1 1,0 0,1-1,-1 1,1-1,-1 1,1 0,0-1,0 1,1 0,-1-1,1 1,0 0,0-1,0 1,0-1,0 1,1-1,0 0,3 6,-4-7,1-1,-1 1,1 0,0-1,-1 1,1-1,0 1,0-1,0 0,0 0,0 0,0 0,0 0,0 0,0 0,0-1,1 1,-1-1,0 0,3 0,0 0,-1 0,0-1,1 0,-1 0,1 0,-1-1,0 1,0-1,7-4,1-2,-1 0,0 0,0-1,-1-1,15-17,27-47,-52 74,0 0,1 0,-1 0,0 0,1 0,-1 0,0 0,1 1,-1-1,0 0,1 0,-1 0,0 0,0 0,1 1,-1-1,0 0,0 0,1 0,-1 1,0-1,0 0,0 1,1-1,-1 0,0 0,0 1,0-1,0 0,0 1,1-1,-1 0,0 1,0-1,0 0,0 1,0-1,0 0,0 1,0-1,0 0,0 1,-1-1,1 0,0 0,0 1,0-1,2 26,-2-24,0 6,1-1,0 1,1-1,0 1,0-1,0 0,1 0,0 0,0-1,1 1,7 10,-9-15,0 0,-1 0,2 0,-1 0,0 0,0-1,0 1,1-1,-1 1,1-1,-1 0,1 0,0 0,-1 0,1-1,0 1,0-1,-1 0,1 1,0-1,0 0,0-1,-1 1,1 0,0-1,-1 0,1 0,0 0,-1 0,1 0,-1 0,1 0,-1-1,1 1,2-4,4-2,-1 0,0-1,0 0,0 0,-1-1,0 0,-1 0,0-1,0 0,-1 0,-1 0,7-21,-3 6,-2 0,-1 0,0 0,1-42,-5 52,0 0,-2 0,1 0,-2 0,0 0,-1 0,0 0,-1 1,-6-15,10 28,0 1,0-1,-1 1,1 0,0-1,0 1,-1-1,1 1,0 0,0-1,-1 1,1 0,-1-1,1 1,0 0,-1-1,1 1,0 0,-1 0,1 0,-1-1,1 1,-1 0,1 0,-1 0,1 0,-1 0,1 0,-1 0,1 0,0 0,-1 0,1 0,-1 0,1 0,-1 0,0 1,-12 16,-4 31,11-14,2 0,1 1,2 53,1-72,1 0,1-1,1 1,0-1,1 0,0 0,2 0,0 0,0-1,11 17,-16-29,0 1,1-1,-1 0,0 0,1 0,0 0,0 0,-1 0,1 0,0-1,0 1,1-1,-1 1,0-1,0 0,1 0,-1 0,1 0,-1 0,1 0,-1-1,1 1,-1-1,1 0,0 0,-1 0,1 0,-1 0,1 0,-1-1,1 0,0 1,-1-1,0 0,1 0,-1 0,0 0,1-1,-1 1,0-1,4-2,2-4,0 0,-1 0,1 0,-2-1,1 0,-1 0,-1-1,9-19,-5 5,-1-1,-2 0,0-1,-1 1,-2-1,-1 0,0 0,-2 0,-1 0,-2 0,-6-33,9 58,0 0,0 1,0-1,0 0,0 0,0 0,0 1,-1-1,1 0,0 0,0 1,-1-1,1 0,-1 1,1-1,0 0,-1 1,1-1,-1 1,0-1,1 0,-1 1,1 0,-1-1,0 1,1-1,-1 1,0 0,1-1,-1 1,0 0,0 0,1-1,-2 1,0 1,1 0,-1 0,1 0,0 0,-1 0,1 0,0 1,-1-1,1 1,0-1,0 0,0 1,-1 2,-24 57,18-32,1 0,1 0,2 1,-2 46,6-65,0 1,0-1,1 1,1-1,0 0,0 1,1-1,1 0,0-1,0 1,1 0,0-1,1 0,12 16,-16-24,-1-1,0 1,1 0,0-1,-1 1,1-1,0 1,0-1,0 0,0 1,0-1,0 0,0-1,0 1,0 0,0 0,1-1,-1 0,0 1,0-1,1 0,-1 0,0 0,1 0,-1-1,0 1,0 0,3-2,12-7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0.26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188 0,'0'5,"-8"193,5-176,0 0,-2 0,0 0,-1-1,-2 0,-16 36,22-55,1 1,-1 0,1-1,-1 0,0 1,0-1,0 0,0 0,0 0,0 0,-1 0,1-1,0 1,-5 1,5-2,1-1,-1 1,0-1,0 0,0 1,1-1,-1 0,0 0,0-1,0 1,1 0,-1 0,0-1,0 1,1-1,-1 0,-3-1,1-1,0 0,0-1,0 1,0-1,0 0,1 0,0 0,0 0,0 0,0-1,1 0,-1 1,1-1,-2-7,2 4,0 1,1-1,0 0,0 1,1-1,0 0,0 1,1-1,0 0,0 1,1-1,0 1,0-1,1 1,0 0,0 0,1 0,0 0,0 1,0-1,1 1,0 0,0 1,0-1,1 1,0 0,0 0,0 1,1-1,0 2,0-1,0 1,0 0,0 0,0 1,1 0,11-2,2 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4.8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1,'0'4,"4"1,7 1,0 2,8 1,4-1,8-3,6-1,2-2,-2-1,-7-6,-8-1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0.7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44 15,'0'-4,"-5"-2,-5 5,-1 6,1 8,3 9,6 2,8-4,7-9,6-11,-1-10,-4-8,-8-4,-10 0,-9 5,-2 9,1 7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1.13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70 4,'0'4,"-5"2,-5 0,-5-2,-5-5,5-3,10-5,10 4,9 2,1 6,-5 3,-10-4,-4-7,-1-3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6.5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0,'8'0,"21"0,35 0,29 0,6 0,9 0,-5 0,-17 0,-18 0,-29 0,-22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6.92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54 0,'0'5,"-5"13,-1 22,1 17,0 3,-2 8,-1-2,1-9,2-10,2-8,1-19,1-14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7.42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28,'7'-8,"13"-12,-10 21,-3 16,-1 24,-3 1,-1 0,-4 44,1-21,1-55,0 8,0 1,-1-1,-1 1,-6 25,2-33,2-14,1-19,4 9,0 0,1 1,0-1,1 1,1-1,0 1,1 0,0 1,9-15,-12 21,1 1,0 0,0 0,0 0,0 1,1-1,0 1,-1 0,1 0,0 0,1 0,4-2,-6 4,0 0,0 0,0 1,0-1,0 1,0-1,0 1,1 0,-1 1,0-1,0 0,0 1,0 0,0 0,0-1,0 2,0-1,0 0,-1 1,1-1,3 3,-3-1,1 0,-1 1,0-1,0 0,0 1,0 0,-1 0,1 0,-1 0,0 0,0 0,-1 0,1 1,-1-1,1 8,1 4,-1-1,-1 1,0 17,-2-20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7.83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0,'0'5,"0"5,0 5,4 14,2 10,4 7,5 0,3-8,4-14,2-16,-2-14,-2-14,-4-8,-4-4,-4-4,-4-2,-3 7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8.3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154 0,'-13'3,"-1"0,1 0,1 1,-1 1,1 0,-20 11,25-12,5-3,1-1,0 1,-1-1,1 1,0-1,0 1,0 0,-1 0,1-1,0 1,0 0,0 0,0 0,1 0,-1 0,0 0,0 1,1-1,-1 0,0 0,1 1,-1-1,1 0,0 0,-1 1,1-1,0 1,0-1,0 0,0 1,0-1,0 0,0 1,0-1,1 0,-1 1,0-1,1 0,-1 1,1-1,0 0,-1 0,1 0,0 1,0-1,-1 0,1 0,0 0,0 0,0 0,2 0,9 10,1 0,-1-1,26 14,-13-8,-23-15,0 1,0-1,0 1,-1-1,1 1,0-1,-1 1,1 0,-1 0,0 0,0 0,1 0,-1 0,0 0,-1 0,1 0,0 1,0 2,-1-3,-1-1,1 1,-1-1,1 1,-1-1,1 1,-1-1,0 0,0 1,0-1,0 0,0 0,0 1,0-1,0 0,0 0,-1 0,1 0,0-1,-1 1,1 0,0 0,-1-1,1 1,-1-1,1 0,-1 1,-2-1,-4 2,0-1,0 0,0 0,0-1,1 0,-1-1,0 1,0-2,0 1,-8-3,-9-5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8.81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2 112,'0'-1,"-1"1,1-1,0 0,0 0,0 0,0 0,0 1,0-1,0 0,0 0,0 0,1 1,-1-1,0 0,0 0,1 1,-1-1,0 0,1 0,-1 1,1-1,-1 0,2 0,9 13,9 34,19 87,7 19,-46-150,1 0,-1 0,1 0,0 0,0 0,0 0,0-1,0 1,0 0,0-1,1 1,-1-1,1 1,-1-1,1 0,-1 1,3 0,-3-2,0 0,0 0,0 0,0 0,0 0,-1 0,1 0,0-1,0 1,0 0,0 0,0-1,-1 1,1-1,0 1,0-1,-1 1,1-1,0 1,0-1,-1 0,1 1,-1-1,1 0,0-1,5-8,0 1,-1-2,-1 1,6-18,40-165,-10 30,-33 143,-1 8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9.1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27 0,'-5'0,"-1"5,-4 0,4 0,8 0,11-2,13-1,15-6,4-1,0 0,-9 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9.5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111 0,'15'63,"-14"-30,-1 1,-2 0,-1-1,-1 0,-2 0,-2 0,-1 0,-17 41,26-73,-1 1,0 0,0 0,0 0,0 0,0-1,0 1,0-1,-1 1,1-1,0 1,-1-1,1 0,-1 1,-2 0,3-1,0-1,0 0,0 0,1 0,-1 0,0 0,0 0,0 0,1 0,-1 0,0 0,0 0,0-1,1 1,-1 0,0-1,0 1,1 0,-1-1,0 1,1-1,-1 1,0-1,1 0,-1 0,-2-3,0 0,0 0,1 0,-1 0,1 0,0-1,1 1,-1-1,1 0,-2-8,2 7,0-1,1 0,0 0,0 1,1-1,-1 0,1 0,1 1,-1-1,1 1,1-1,-1 1,7-11,9-11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6.2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0,'8'0,"16"0,13 0,4 0,-5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39.87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 26,'-4'0,"-2"-4,0-6,2-1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0.42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99 130,'0'2,"0"-1,0 1,1-1,-1 0,1 0,-1 1,1-1,-1 0,1 0,0 1,-1-1,1 0,0 0,0 0,0 0,0 0,0 0,0-1,0 1,0 0,0 0,1-1,-1 1,0 0,0-1,1 0,-1 1,0-1,1 0,-1 1,0-1,3 0,44-1,-42-1,0 0,0 0,0 0,0-1,0 0,0 0,0 0,-1-1,0 0,0 0,0 0,0-1,7-8,-11 11,1 0,-1 0,1 0,-1 0,0 0,0 0,0 0,0 0,0 0,-1-1,1 1,-1 0,1-1,-1 1,0 0,0-1,0 1,0-1,0 1,0 0,-1-1,1 1,-1 0,0 0,0-1,0 1,0 0,0 0,0 0,0 0,-1 0,1 0,-1 0,1 1,-1-1,0 0,0 1,0-1,-3-1,0 0,0 1,-1-1,1 1,-1 0,1 0,-1 1,0-1,1 1,-1 1,0-1,0 1,0 0,1 0,-1 1,0 0,0 0,0 0,1 1,-1-1,1 1,-1 1,1-1,0 1,0 0,0 0,-8 7,5-4,1-1,-1 1,2 0,-1 1,1 0,0 0,0 0,1 1,0 0,0 0,1 0,0 0,0 1,1 0,0 0,-2 12,4-17,1 0,0 1,0-1,1 0,-1 0,1 1,0-1,0 0,0 0,0 0,1 0,-1 0,1-1,0 1,1 0,-1-1,5 6,-3-5,1 1,0-1,1 0,-1 0,1 0,0-1,0 0,0 0,0-1,9 3,-3-1,1-1,0-1,-1 0,1-1,0 0,0-1,0-1,0 0,0 0,-1-2,16-3,-4-4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1.7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90,'-1'0,"0"-1,1 1,-1-1,1 1,-1-1,1 0,0 1,-1-1,1 0,0 0,-1 1,1-1,0 0,0 0,-1 1,1-1,0 0,0 0,0 0,0 1,0-1,0 0,0 0,1 1,-1-1,0 0,0 0,1 0,-1 1,0-1,1 0,-1 1,0-1,1 0,-1 1,1-1,0 1,-1-1,1 0,-1 1,1-1,0 1,-1 0,1-1,0 1,-1 0,1-1,0 1,0 0,1-1,1 0,0-1,1 1,-1 0,1 0,-1 0,0 0,1 1,-1-1,1 1,6 0,-6 1,-1 0,1 1,-1-1,0 1,1-1,-1 1,0 0,0 1,0-1,0 0,0 1,-1-1,1 1,-1 0,0 0,0 0,0 0,0 1,0-1,0 0,-1 1,0-1,0 1,0-1,0 1,0 0,-1 0,0-1,1 1,-1 0,-1-1,0 7,1-5,-1 0,1 0,-1 0,-1 0,1 0,-1 0,0 0,0 0,0 0,0-1,-1 1,0-1,0 0,0 0,-1 0,1 0,-1 0,0-1,0 0,0 0,0 0,-9 4,13-7,0 1,0-1,0 0,0 0,-1 0,1 0,0 0,0 0,0 0,0 1,-1-1,1 0,0 0,0 0,0 0,-1 0,1 0,0 0,0 0,0 0,0 0,-1 0,1 0,0 0,0 0,0 0,-1 0,1-1,0 1,0 0,0 0,0 0,-1 0,1 0,0 0,0 0,0 0,0-1,0 1,-1 0,1 0,0 0,0 0,0-1,0 1,0 0,0 0,0 0,0 0,0-1,0 1,0 0,0 0,0-1,5-14,14-16,-15 24,11-12,-1-1,-1-1,0 0,-2-1,-1 0,11-32,-21 39,-6 18,-12 24,11-10,1 1,0 1,1-1,1 1,0 0,2 0,0 0,2 29,0-45,0-1,1 1,0-1,-1 0,1 1,0-1,0 1,0-1,1 0,-1 0,0 0,1 0,0 0,-1 0,1 0,0 0,0-1,0 1,0 0,0-1,0 0,1 0,4 2,-3-1,0-1,1 0,-1 0,1-1,0 1,-1-1,1 0,-1 0,1-1,-1 1,1-1,7-2,9-5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2.2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135 1,'1'37,"0"-11,-1 1,0-1,-2 0,-2 1,0-1,-14 46,18-70,-1 0,1 0,-1 0,0-1,0 1,0 0,0 0,0-1,0 1,0-1,0 1,0-1,-1 0,1 1,-1-1,1 0,-1 0,1 0,-1 0,0 0,1 0,-1-1,0 1,0 0,0-1,0 1,1-1,-1 0,0 0,0 0,0 0,0 0,0 0,0 0,0-1,0 1,1-1,-4 0,1-1,1 0,0 0,0 0,0-1,0 1,0-1,0 1,1-1,-1 0,1 0,0-1,0 1,0 0,0-1,0 1,1-1,-1 1,0-6,1 3,1 0,-1 0,1 0,1 0,-1 0,1 0,0 0,0 1,0-1,1 0,0 0,1 1,-1 0,1-1,0 1,0 0,0 0,1 0,0 1,0-1,0 1,0 0,1 0,-1 0,1 1,8-4,11-8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2.75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31 6,'0'-4,"0"2,-4 7,-1 6,-1 6,2 4,-3-2,3-7,3-11,2-10,0-8,1 4,-1 8,0 1,-1-3,1-6,-1 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3.17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10,'-5'0,"0"5,3 0,4-3,4-4,7 0,5-1,3 1,3 1,2 0,-4-4,-5-1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3.59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196 1,'-4'0,"-6"0,-10 0,-6 4,-2 7,-2 4,1 1,5 1,6 7,11 4,16-4,14 0,8-6,2-4,1-10,-1-6,-7-2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4.1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336 0,'-5'0,"-9"4,-16 6,-20 6,-6 4,-1-2,8 2,8-4,16 0,16-2,14-4,19 1,15-2,8 2,6 0,-3-3,-5-3,-10-1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4.50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0,'0'5,"4"0,6 0,10 4,15 0,9 3,2-1,-2-2,-5-2,-5-3,-7-2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5.2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304 0,'4'0,"-3"0,-6 0,-10 5,-12 0,-10 1,-11 3,-11-1,0 4,20-1,20 3,30 2,27 4,20-3,8-3,-7 0,-8-2,-14-4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6.9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1,'6'-1,"1"2,-1-1,0 1,1 0,-1 0,0 0,0 1,1 0,-1 0,-1 1,1 0,0 0,-1 0,9 6,-11-6,-1 0,1 0,-1 0,0 0,0 1,0-1,0 1,0-1,-1 1,1-1,-1 1,0 0,0 0,0 0,-1 0,0-1,1 1,-1 0,-1 0,1 0,0 0,-1 0,0 0,-2 5,1-1,-1 0,0-1,-1 1,1-1,-2 0,1 0,-10 12,11-16,0 1,0-1,0 0,-1 0,1 0,-1 0,1-1,-1 1,0-1,0 0,-1 0,1 0,0-1,0 0,-7 2,10-3,1 0,-1 0,1 1,0-1,-1 0,1 0,-1 0,1 0,0 0,-1 0,1 0,-1 0,1 0,0 0,-1 0,1 0,-1 0,1 0,-1 0,1 0,0 0,-1-1,1 1,0 0,-1 0,1-1,0 1,-1 0,1 0,0-1,-1 1,1 0,0-1,0 1,-1 0,1-1,0 1,0 0,0-1,-1 1,1-1,0 0,1 1,-1-1,1 1,-1-1,1 1,-1 0,1-1,0 1,-1 0,1 0,0-1,-1 1,1 0,0 0,0 0,-1 0,1 0,0 0,-1 0,1 0,0 0,0 0,-1 0,1 0,0 1,-1-1,1 0,0 0,0 1,55 28,-27-13,-16-9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45.61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0,'4'0,"11"4,11 6,14 6,13 4,6-2,-2-3,-7 0,-12-7,-12-5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51.19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372 92,'-1'-2,"0"0,0 0,0 0,0 0,0 0,0 0,0 0,-1 0,1 1,-1-1,0 0,1 1,-1-1,0 1,0 0,0 0,-4-2,-37-19,43 21,-9-3,0 1,1 0,-1 0,0 1,0 0,-1 0,1 1,0 1,0-1,-1 2,1-1,0 1,0 0,0 1,0 0,0 1,0 0,0 0,1 1,-1 0,1 0,0 1,0 0,1 0,-1 1,1 0,1 1,-1-1,1 1,0 0,0 1,1-1,0 1,1 0,0 1,0-1,-3 11,6-12,0 1,0 0,0 0,1-1,1 1,-1 0,1-1,1 1,-1 0,1-1,1 1,-1-1,1 0,0 0,1 0,0 0,0-1,0 1,1-1,0 0,0 0,1-1,-1 0,11 8,-8-7,-1 0,1-1,-1 0,2 0,-1-1,0 0,1 0,0-1,-1-1,1 1,1-1,-1-1,0 1,0-1,0-1,1 0,-1-1,0 1,1-2,11-2,-16 2,0-1,0 0,0 0,-1 0,1-1,-1 0,0 1,0-2,0 1,-1 0,1-1,-1 1,0-1,0 0,-1 0,1 0,-1-1,-1 1,1 0,0-1,-1 1,0-1,-1 0,1-6,0-5,0 0,-1 0,-1 0,0 1,-2-1,-7-31,7 39,0 0,-1 0,0 1,-1 0,1 0,-1 0,-1 0,0 1,0-1,0 1,-11-8,-11-6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8:52.6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1,'0'4,"0"10,0 12,0 5,0 11,0 6,0 0,0 0,0-3,0-6,0-5,0-12,0-11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39.6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49.2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464 123,'0'-5,"0"1,-1-1,1 0,-1 1,0-1,0 1,0-1,-1 1,1-1,-1 1,0 0,-1 0,1 0,-1 0,1 0,-1 1,-5-5,3 4,0-1,-1 2,1-1,-1 1,0-1,0 2,0-1,-1 1,1 0,-13-2,3 1,0 2,-1 0,1 0,0 2,-1 0,1 1,0 1,-31 8,38-7,1-1,-1 1,0 1,1 0,0 0,0 0,1 1,-1 0,1 1,1 0,-1 0,-5 8,4-2,-1-1,2 2,0-1,1 1,0 0,1 0,-3 18,3-10,1 1,1-1,1 1,1 0,2 0,0-1,1 1,1 0,1-1,8 25,-7-34,1 0,0-1,1 1,0-1,0-1,2 0,-1 0,2 0,-1-1,1-1,14 11,-16-14,1 1,0-1,0-1,0 0,1 0,-1-1,1 0,1-1,-1 0,0 0,1-1,-1-1,1 0,0 0,11-1,12-9,-6-5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49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4,'-2'-3,"-3"11,-3 12,5-1,1 1,0-1,2 0,0 0,1 1,1-1,1 0,9 33,-10-45,1 1,0-1,0 0,1 0,0 0,0 0,1 0,-1-1,1 0,9 8,-10-10,1-1,-1 0,1-1,-1 1,1-1,0 1,0-1,0-1,0 1,0-1,1 0,-1 0,0-1,1 1,-1-1,11-1,-13 1,0 0,0 0,0 0,1-1,-1 1,0-1,0 0,0 0,0 0,0 0,0 0,0-1,-1 1,1-1,0 0,-1 0,1 0,-1 0,0 0,1 0,-1-1,0 1,-1-1,1 0,0 1,-1-1,1 0,-1 0,0 0,0 0,0 0,-1 0,1 0,-1-1,1 1,-1 0,0 0,-1-5,0-1,0 0,-1 0,-1 1,0-1,0 1,0-1,-1 1,0 0,-1 0,0 1,0-1,-9-9,5 9,1 0,-1 0,-1 1,1 0,-1 0,-1 1,-15-7,-16-1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0.2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0,'1'0,"0"1,0-1,0 1,0-1,0 1,0-1,0 1,0 0,0-1,0 1,0 0,-1 0,1 0,0-1,0 1,-1 0,1 0,0 0,-1 0,1 0,-1 1,0-1,1 0,-1 1,9 33,-8-30,10 67,1 100,-12-194,1-1,1 1,1-1,9-34,-10 49,0 0,1 0,0 0,0 0,1 0,0 1,1-1,-1 1,2 1,-1-1,0 0,1 1,1 0,-1 1,8-6,-11 9,-1 1,0 0,1-1,-1 1,1 0,0 0,-1 1,1-1,0 0,-1 1,1 0,0-1,0 1,-1 0,1 1,0-1,0 0,-1 1,1 0,3 1,-2 0,0 0,0 0,-1 0,0 1,1 0,-1 0,0 0,0 0,-1 0,1 1,4 6,1 5,-1 1,0-1,-1 1,-1 1,4 22,-2 0,-2-6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0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252 4,'-44'-1,"30"-1,0 1,1 1,-1 0,0 1,1 1,-1 0,0 1,1 0,-13 5,25-8,0 1,0-1,0 0,0 1,0-1,0 1,0-1,0 1,0 0,1-1,-1 1,0 0,0 0,1-1,-1 1,1 0,-1 0,0 0,1 0,0 0,-1 0,1 0,-1 0,1 0,0 0,0 0,0 0,0 0,0 0,0 0,0 0,0 0,0 0,0 0,0 0,1 0,-1 0,0 0,1 0,-1 0,1 0,-1 0,1 0,-1 0,1 0,0 0,-1-1,1 1,0 0,1 1,4 3,0 0,1 0,0 0,-1 0,10 3,5 3,6 2,-1 2,25 18,-46-30,0 1,0 0,0 0,-1 0,1 1,-1-1,0 1,-1 0,1 0,-1 1,0-1,0 1,-1-1,1 1,2 12,-5-15,0 0,0 0,0 0,-1 0,1 0,-1 0,0 0,0 0,0 0,0 0,0 0,-1 0,1-1,-1 1,0 0,1-1,-1 0,-1 1,1-1,0 0,0 0,-1 0,1 0,-1-1,0 1,1 0,-1-1,0 0,0 0,-3 1,-3 1,1 0,-1-1,1 0,-1 0,0-1,0 0,1-1,-1 0,-14-2,15 1,0-1,0 0,1-1,-1 0,0 0,1-1,0 0,0 0,0-1,0 0,1 0,0-1,0 1,-6-8,-7-14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1.1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14,0 7,0 8,0 9,0 6,0-3,0 0,0-6,0-10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1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46,'0'-5,"0"-5,0-5,0-1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7.2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1,'0'4,"0"-2,0-3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1.8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347 1,'-2'166,"5"173,3-306,-2-26,0-20,-3-1,-1 0,0 0,-1-1,0 1,-1 0,-1 1,0-1,-1 0,0 1,-1 0,-1 0,0 0,-13-20,15 27,0 0,-1 0,0 1,0-1,0 1,-1 0,1 1,-1-1,0 1,-1 0,1 0,-1 1,0 0,0 0,0 1,0 0,0 0,0 0,0 1,-1 0,1 1,-1-1,1 1,0 1,-1 0,1 0,-13 3,13-2,1 0,0 0,-1 1,1 0,1 0,-1 0,0 1,1 0,-1 0,1 0,0 1,1-1,-1 1,1 1,0-1,0 0,1 1,-1 0,1 0,0 0,1 0,0 0,0 1,0-1,1 1,-1-1,2 1,-1 8,1-8,0 1,0-1,1 1,0-1,0 0,1 0,0 1,0-1,1 0,0-1,0 1,1 0,0-1,0 0,0 0,1 0,0 0,0-1,0 0,1 0,-1 0,1-1,0 0,1 0,7 4,-2-3,0 0,0-1,0-1,1 0,-1 0,1-1,-1-1,1 0,0-1,0 0,0-1,-1 0,22-6,-3-4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2.3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74,'6'6,"1"-1,0 0,0-1,1 0,-1 0,1-1,0 0,0 0,0-1,0 0,0 0,0-1,1 0,8 0,-12 0,0-1,0 0,0 0,0 0,0-1,0 1,-1-1,1 0,0-1,-1 1,1-1,0 0,-1 0,0 0,0-1,1 0,-2 1,1-2,0 1,0 0,-1-1,0 1,0-1,5-7,-7 9,0 1,-1-1,1 1,0-1,-1 0,1 1,-1-1,1 0,-1 0,0 1,0-1,0 0,0 0,0 1,0-1,0 0,0 0,-1 1,1-1,-1 0,1 1,-1-1,0 0,0 1,0-1,0 1,0-1,0 1,0 0,0-1,0 1,-1 0,1 0,-1 0,1 0,0 0,-1 0,0 0,1 0,-1 1,0-1,1 1,-1-1,0 1,-2-1,-3 0,1 0,-1 0,0 0,1 1,-1 0,0 0,1 1,-1 0,0 0,1 1,-7 1,4 1,1 1,0 0,0 0,0 0,1 1,-1 0,1 0,1 1,-1 0,1 0,0 1,1-1,0 1,-5 10,8-14,0 1,0-1,0 1,1-1,0 1,0 0,0-1,0 1,1 0,-1 0,1 0,1 0,-1-1,1 1,-1 0,1 0,1-1,-1 1,1-1,-1 1,1-1,1 1,-1-1,1 0,-1 0,1 0,0-1,1 1,3 3,-1-2,0 0,0 0,1-1,0 0,0 0,0 0,0-1,0 0,1-1,-1 0,1 0,0 0,-1-1,1 0,0-1,0 0,0 0,0 0,8-2,15-7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2.8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36,'0'0,"0"-1,0 1,1 0,-1 0,0-1,0 1,1 0,-1 0,0-1,1 1,-1 0,0 0,1 0,-1-1,0 1,1 0,-1 0,0 0,1 0,-1 0,0 0,1 0,-1 0,0 0,1 0,-1 0,1 0,-1 0,0 0,1 0,-1 0,0 0,1 1,-1-1,0 0,1 0,-1 0,0 0,1 1,-1-1,0 0,0 0,1 1,-1-1,0 0,0 1,0-1,1 0,-1 1,0-1,21 16,-21-15,4 2,22 19,0 1,31 37,-52-53,0-1,0 1,0 0,0 0,-1 1,-1-1,1 1,-1 0,0 0,-1 0,0 0,0 0,-1 1,0-1,-1 16,0-22,0 1,0-1,0 0,-1 1,0-1,1 0,-1 0,0 0,0 0,0 0,0 0,0 0,0 0,-1 0,1 0,-3 2,2-3,1 0,0 0,0-1,-1 1,1-1,-1 1,1-1,0 1,-1-1,1 0,-1 0,1 0,-1 0,1 0,-1 0,1 0,-1 0,1 0,-3-1,0-1,0 1,0-1,1 0,-1 0,0-1,1 1,-1-1,1 1,0-1,0 0,0-1,0 1,0 0,1-1,-4-7,3 5,1 0,0 0,1 0,-1 0,1 0,0 0,1-1,0 1,0 0,0 0,0-1,1 1,0 0,1 0,0 0,-1 0,2 0,-1 0,1 0,0 1,0-1,0 1,1 0,0 0,6-7,7-6,1 0,0 1,2 1,0 1,22-13,-9 8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5.3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299 73,'0'-3,"-1"-1,1 1,-1 0,0 0,0 0,0 0,0 0,0 0,-1 0,1 0,-1 1,0-1,0 0,0 1,0-1,0 1,-1 0,1 0,-1 0,1 0,-1 0,0 1,0-1,1 1,-1-1,0 1,-1 0,1 0,0 1,0-1,0 1,-4-1,0 0,-1 0,1 1,-1-1,1 1,-1 1,1 0,0 0,-1 0,1 1,0 0,0 0,0 1,-8 4,5 0,1 1,0 0,0 1,1 0,0 0,1 1,0-1,0 2,1-1,1 1,0 0,0 0,-5 21,7-25,1 0,0 0,1 0,0 0,0 1,0-1,1 0,0 1,0-1,1 0,0 1,0-1,1 0,0 0,0 0,1 0,-1 0,2 0,-1-1,1 0,0 1,0-1,10 10,-12-14,1 1,0-1,0 1,0-1,0 0,0 0,1-1,-1 1,1-1,-1 1,1-1,-1 0,1-1,0 1,0 0,-1-1,1 0,0 0,0 0,-1 0,1-1,0 0,-1 1,1-1,0-1,-1 1,1 0,-1-1,7-4,-4 2,1-1,-1-1,0 1,-1-1,1 0,-1-1,-1 1,1-1,-1 0,0 0,0 0,-1-1,3-7,-1-1,0 1,-1 0,-1-1,0 0,-1 0,-1 0,-1 0,-2-31,-3 39,-1 18,-1 22,5 14,1 0,10 78,-5-82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6.2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41,'3'-34,"3"27,5 20,-6 1,1 0,-2 0,0 0,-1 0,0 1,1 19,-1 95,-3-80,0 1,-1-44,1-30,0 9,3-141,-1 139,0 1,1-1,0 1,1 0,1 0,1 0,8-16,-13 31,-1 0,0 0,0 1,0-1,0 0,1 1,-1-1,0 0,1 1,-1-1,0 1,1-1,-1 1,1-1,-1 1,1-1,-1 1,1-1,-1 1,1-1,-1 1,1 0,0-1,-1 1,1 0,0 0,-1-1,1 1,0 0,-1 0,1 0,0 0,0 0,-1 0,1 0,0 0,-1 0,1 0,0 0,-1 1,1-1,0 0,-1 0,1 1,0-1,-1 0,1 1,-1-1,1 1,-1-1,1 1,-1-1,1 1,-1-1,1 1,-1-1,0 1,1 0,-1-1,0 1,1 0,15 42,-3 26,7 118,-21-155,-3-25,-2-20,0-10,1 0,1-1,-2-28,5 45,1-1,0 1,0-1,1 1,0-1,0 1,1-1,0 1,0 0,1 0,0 0,0 0,0 0,7-9,-9 14,1 0,-1 1,0-1,1 1,-1-1,1 1,-1 0,1 0,0-1,-1 1,1 0,0 0,0 1,0-1,0 0,0 1,0-1,0 1,0-1,0 1,0 0,0 0,0 0,0 0,0 1,0-1,0 0,0 1,0-1,0 1,0 0,0 0,0-1,-1 1,1 1,0-1,-1 0,1 0,0 0,1 3,3 2,-1 0,1 0,-2 1,1 0,-1-1,0 1,0 1,-1-1,3 9,1 12,-2 0,-2 0,0 0,-2 1,-1-1,-5 35,4-46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6.6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24,'0'9,"0"11,0 16,4 14,2 7,4-1,9-10,6-14,6-20,-1-21,-6-22,-7-15,-6-3,-6-2,-3 3,-2 5,-1 7,0 8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7.1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1,'0'9,"0"15,0 17,0 19,0 3,0 4,0 8,0 0,0-5,0-9,0-6,0-5,5-10,1-8,8-9,6-13,9-17,-2-7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7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0,'0'5,"0"5,0 6,0 17,0 7,0 6,0-1,0 5,0 3,0-4,0 3,0 6,0 5,0-2,0-9,0-12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7.8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69,'-4'-4,"-6"-6,7-6,13 1,14 2,11 4,4 7,-5 9,-3 7,-8 14,-7 11,-7 8,-4 0,-4-4,-2-5,4-13,2-10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8.1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17,'0'-5,"-4"-1,-1 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8.0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182 1,'-13'0,"-2"-1,0 2,0-1,0 2,0 0,-18 5,29-6,1 0,0 0,0 1,0-1,-1 1,1 0,1 0,-1 0,0 0,0 0,1 1,-1-1,1 1,0 0,0 0,0-1,0 1,1 1,-1-1,1 0,-1 0,1 1,0-1,0 0,1 1,-1-1,1 1,0 3,0-6,0 0,0 0,1 0,-1 0,0-1,1 1,-1 0,1 0,-1 0,1-1,-1 1,1 0,-1-1,1 1,0 0,-1-1,1 1,0-1,0 1,-1-1,1 1,0-1,0 0,0 1,1-1,33 10,-12-3,-17-4,1 1,-1 1,0-1,0 1,0 0,-1 1,1-1,-1 1,7 11,-11-16,0 1,0-1,0 0,0 1,0-1,-1 1,1-1,0 1,-1 0,1-1,-1 1,1 0,-1-1,0 1,0 0,0-1,0 1,0 0,0-1,0 1,-1 0,1-1,-1 1,1-1,-1 1,1 0,-1-1,0 1,0-1,0 0,0 1,0-1,0 0,0 1,0-1,-1 0,1 0,0 0,-1 0,1 0,0 0,-1-1,0 1,1 0,-1-1,1 1,-1-1,0 0,-2 1,-2 0,0 0,0-1,0 0,0 0,0 0,0-1,0 0,0 0,1-1,-1 1,0-1,0 0,1-1,-9-5,-5-1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8.5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1,'-4'0,"2"0,7 4,6 2,10 0,10-2,5-1,-1-1,-1 0,-6-6,-9-2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8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191 12,'-5'-4,"-5"-2,-9 5,-20 15,-2 9,5 6,9 6,13 2,18-1,17-3,17-7,3-12,-1-8,-4-6,-3-6,-7-3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9.4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0,'20'152,"-22"168,1-305,1 0,1 0,0 0,1 0,4 18,-5-30,0 1,0-1,1 0,-1 0,1 1,0-1,-1 0,1 0,1-1,-1 1,0 0,4 3,-4-5,0 0,0 0,0 0,0 0,0-1,0 1,0-1,0 1,0-1,0 1,0-1,0 0,0 0,1 0,-1 0,0-1,0 1,0-1,0 1,0-1,0 0,3-1,2-2,0 0,-1 0,1-1,-1 0,0 0,-1 0,1-1,-1 0,0 0,-1 0,1-1,-1 0,5-11,-5 9,0 1,0-1,-1 0,-1 0,1 0,-1-1,-1 1,0 0,0-1,-1-18,0 26,-1 0,1-1,-1 1,1 0,-1 0,1 0,-1 0,0 0,0 0,0 0,-1 0,1 0,0 0,-3-3,3 5,0-1,0 0,0 1,0-1,0 1,0-1,-1 1,1 0,0-1,0 1,0 0,0 0,-1 0,1 0,0 0,0 0,0 0,0 0,-1 0,0 1,-2 1,0-1,0 1,0 0,0 1,1-1,-1 1,1-1,-1 1,1 0,0 0,0 1,1-1,-4 6,1-1,0 1,1-1,0 1,-6 17,9-22,0 0,1 0,-1 0,0 0,1 0,0 0,0 0,0 0,1 0,-1 0,1 0,0 0,0 0,2 4,-3-7,1 0,-1 0,1 0,0 0,0 0,-1 0,1 0,0-1,0 1,0 0,0 0,0 0,0-1,0 1,0-1,0 1,0-1,0 1,0-1,1 1,-1-1,0 0,0 0,0 0,1 0,-1 0,0 0,0 0,0 0,1 0,-1 0,0-1,0 1,0 0,0-1,0 1,1-1,-1 0,0 1,0-1,0 0,1-1,8-5,0 0,-1-1,13-15,-4 7,-18 15,1 1,0-1,0 1,0 0,-1-1,1 1,0 0,0 0,0-1,0 1,0 0,0 0,-1 0,1 0,0 0,0 0,0 0,0 1,0-1,0 0,-1 0,1 1,0-1,0 1,0-1,-1 1,1-1,0 1,-1-1,1 1,0-1,0 2,24 29,-11-14,12 8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39:59.9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185 0,'-12'1,"1"0,0 1,1 0,-1 0,0 1,-12 6,20-8,0 0,0 0,0 0,0 0,0 1,0-1,0 1,1 0,-1 0,1 0,-1 0,1 1,0-1,0 1,0-1,0 1,0-1,0 1,1 0,-1 0,1 0,0 0,0 0,-1 5,3-5,-1-1,0 0,1 1,0-1,0 0,0 0,0 1,0-1,0 0,0 0,0 0,1 0,-1-1,1 1,0 0,-1-1,1 1,0-1,0 1,3 0,51 27,-22-13,-30-14,0 1,-1-1,1 1,-1 0,1 0,-1 0,0 0,0 1,-1-1,1 1,-1 0,4 7,-6-9,1-1,-1 1,0 0,0-1,0 1,0 0,0 0,0-1,0 1,0 0,-1-1,1 1,-1-1,1 1,-1 0,1-1,-1 1,0-1,0 1,0-1,0 0,0 1,0-1,0 0,-1 0,1 0,0 0,-1 0,1 0,0 0,-1 0,1 0,-1-1,0 1,1-1,-4 1,-2 2,0-1,-1 0,1 0,0-1,-1 0,0 0,1-1,-1 0,1 0,-1-1,0 0,1 0,-1-1,1 0,0 0,0-1,-13-6,-6-7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0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39,'0'-1,"0"-1,0 1,0-1,-1 1,1-1,0 1,0 0,-1-1,1 1,-1 0,0-1,1 1,-1 0,0 0,0 0,1-1,-1 1,0 0,0 0,0 0,0 0,-1 0,0 0,-1-1,0 1,0 0,0 0,0 0,-1 0,1 1,0-1,0 1,-7-1,-2 2,0 0,0 1,0 0,-17 6,25-7,0 0,0 0,1 1,-1-1,1 1,-1 0,1 0,0 0,0 1,0-1,0 1,0 0,0 0,1 0,-4 4,6-5,-1 0,0 0,1 0,-1 0,1 0,0 0,-1 1,1-1,0 0,0 0,1 0,-1 0,0 0,1 0,-1 0,1 0,0 0,0 0,-1 0,1 0,1 0,-1 0,0 0,0-1,1 1,-1 0,1-1,-1 1,3 0,5 7,1-2,1 1,-1-2,14 8,-16-11,0 1,0 1,-1 0,1 0,-1 0,0 1,-1 0,1 0,9 14,-15-19,0 0,0 0,0 1,-1-1,1 1,0-1,-1 1,1-1,-1 1,1-1,-1 1,0-1,0 1,0 0,0-1,0 1,0-1,0 1,0-1,0 1,-1 0,1-1,-1 1,0 1,-1-1,1-1,-1 1,1-1,-1 1,0-1,0 0,0 1,1-1,-1 0,0 0,-1 0,1-1,0 1,-4 1,-5 0,1-1,0 0,-1-1,1 1,-1-2,-11-1,11 0,-1 0,1-1,0-1,0 0,0 0,-10-6,2-2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2.8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318 10,'-77'-10,"66"11,-1 1,1 0,-1 1,1 0,0 1,0 0,0 1,1 0,0 1,0 0,0 0,0 1,1 1,0-1,1 1,0 1,0 0,1 0,0 0,0 1,1 0,1 0,0 1,0-1,1 1,0 0,-2 13,5-21,0 1,1 0,0 0,0 0,0 0,0 0,1-1,-1 1,1 0,0 0,0 0,1-1,-1 1,1-1,-1 1,1-1,0 0,1 1,2 3,0-3,0 1,1-1,-1 0,1 0,0 0,0-1,0 0,0 0,1 0,7 1,7 1,0-1,0 0,1-2,-1-1,0 0,24-3,-30 1,-1-1,1-1,26-8,-14-1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3.2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5,'0'-4,"0"7,0 12,0 11,5 15,1 22,-1 22,0 13,-2-5,-1-14,-1-25,-1-22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3.7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224 65,'0'-2,"0"-1,0 0,0 1,-1-1,1 0,-1 1,1-1,-1 1,0-1,0 1,0-1,-1 1,1 0,-1 0,1-1,-1 1,0 0,1 0,-1 1,0-1,0 0,0 1,-1-1,1 1,0-1,-1 1,1 0,0 0,-1 0,0 1,1-1,-5 0,2 0,-1 0,1 1,0 0,0 0,0 1,0-1,-1 1,1 0,0 0,0 1,1 0,-1 0,0 0,0 0,-7 6,4-1,1 0,0 0,0 1,1 0,0 1,0-1,1 1,1 0,-1 0,1 1,1-1,0 1,0 0,1 0,0 0,0 0,1 0,1 1,0-1,1 11,-1-18,1-1,-1 1,0-1,1 1,0-1,-1 1,1-1,0 1,0-1,0 0,1 0,-1 1,1-1,-1 0,1 0,-1 0,1-1,0 1,0 0,0-1,0 1,0-1,1 0,-1 1,0-1,1 0,-1-1,4 2,-2-1,0-1,-1 0,1 0,0 0,-1-1,1 1,0-1,-1 0,1 0,-1 0,1-1,-1 1,1-1,-1 0,0 0,0 0,0 0,5-5,5-6,-2-1,0 0,0-1,16-32,-3 6,-24 41,0 0,0 0,0 1,0-1,1 0,-1 0,0 1,0-1,0 0,0 0,0 1,0-1,0 0,0 0,1 1,-1-1,0 0,0 0,0 0,1 1,-1-1,0 0,0 0,0 0,1 0,-1 0,0 1,0-1,1 0,-1 0,0 0,0 0,1 0,-1 0,0 0,1 0,-1 0,0 0,0 0,1 0,-1 0,0 0,0 0,1 0,-1 0,0 0,0-1,1 1,-1 0,0 0,0 0,0 0,1-1,-1 1,0 0,0 0,0 0,1-1,-1 1,0 0,0-1,3 32,-3-24,1 11,2 0,0 0,0 0,2 0,7 18,2-3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4.2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181 20,'-1'-2,"0"1,1 0,-1 0,0-1,0 1,0 0,0 0,0 0,0 0,0 0,0 0,-1 1,1-1,0 0,-1 0,1 1,0-1,-1 1,1-1,0 1,-1 0,1 0,-1-1,1 1,-1 0,1 0,-1 0,-1 1,-45 0,44-1,-1 1,0 0,1 0,-1 1,1-1,-1 1,1 0,0 0,-1 1,1-1,0 1,1 0,-1 0,0 0,1 1,-3 3,4-5,1 0,0 0,0 0,0 1,0-1,1 0,-1 0,1 1,-1-1,1 0,0 1,-1-1,1 0,1 1,-1-1,0 0,0 1,1-1,0 0,-1 0,1 1,0-1,0 0,0 0,0 0,1 0,-1 0,0 0,1 0,-1-1,1 1,0 0,0-1,2 2,39 28,-28-21,0 1,21 19,-33-27,-1-1,0 0,1 1,-1-1,0 1,-1 0,1-1,0 1,-1 0,0 0,1 0,-1 0,0 0,-1 1,1-1,0 0,-1 0,0 1,0-1,0 4,-1-5,1 0,-1 0,0 1,0-1,0 0,0 0,0 0,0 0,0 0,-1 0,1-1,-1 1,0 0,1-1,-1 1,0-1,0 1,0-1,0 0,0 0,0 0,0 0,0 0,-1-1,1 1,0 0,0-1,-1 0,1 0,0 1,-1-1,1-1,0 1,-4-1,-3 0,1 0,0 0,-1-1,1 0,0-1,0 0,0 0,-10-6,-8-9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4.7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185 1,'-8'0,"0"1,0 0,1 1,-1 0,0 0,1 0,0 1,0 0,-10 6,15-8,0 0,0 0,1 0,-1 0,0 0,0 0,1 1,-1-1,1 1,0-1,-1 1,1-1,0 1,0 0,0 0,0 0,0-1,0 1,0 0,1 0,-1 0,1 0,-1 0,1 0,0 1,0-1,0 0,0 0,0 0,1 0,-1 0,0 0,1 0,0 0,-1 0,1 0,0 0,0 0,2 2,3 4,1 0,0-1,0 0,1-1,0 0,0 0,9 5,-10-7,1 1,-1-1,0 1,-1 1,1-1,-1 1,0 1,-1-1,0 1,7 10,-12-16,1 0,0 0,-1 0,0 0,1 0,-1 0,0 0,1 1,-1-1,0 0,0 0,0 0,0 0,0 0,0 1,0-1,-1 0,1 0,0 0,-1 0,1 0,-1 0,1 0,-1 0,1 0,-2 2,0-1,0 0,-1-1,1 1,0-1,0 1,-1-1,1 0,-1 0,1 0,-1-1,-3 2,-5 0,0-1,0 0,0 0,-18-2,20 0,0 0,0-1,0 0,1 0,-1-1,1 0,0-1,0 1,-10-7,-3-6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59.6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587 0,'-1'5,"0"0,-1 0,1 0,-1 0,0 0,0 0,-1-1,1 1,-1-1,-5 6,-1 3,-107 153,-153 169,216-272,11-7,-22 23,57-74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5.0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1,'0'4,"0"10,0 12,0 14,0 8,0 2,0-5,0-5,0-5,0-8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5.3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26,'0'-4,"0"-6,0-2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5.7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133 0,'11'271,"-2"89,-13-274,-3 0,-4 0,-30 118,40-200,0 0,0 0,-1 0,0 0,0 0,0 0,0-1,0 1,-1-1,1 0,-1 1,0-1,-4 3,7-6,-1 0,1 1,-1-1,0 0,1 0,-1 1,0-1,1 0,-1 0,0 0,1 0,-1 0,0 0,1 0,-1 0,0 0,0 0,1 0,-1-1,1 1,-1 0,0 0,1-1,-1 1,0 0,1-1,-2 0,0-1,0 0,1 0,-1-1,1 1,-1 0,1-1,0 0,-1 1,1-1,-1-5,-4-17,1 0,1-1,1 0,1 1,2-1,0 0,2 0,9-51,-7 56,2-1,0 1,1 0,1 1,1 0,1 0,0 0,2 2,0-1,27-30,-33 43,0 0,1 1,0-1,0 1,0 1,0-1,1 1,-1 1,1-1,0 1,0 1,0-1,12-1,9 2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6.1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74,'0'5,"0"4,0 11,0 6,0 11,0 8,0 10,0 3,0-7,0-13</inkml:trace>
  <inkml:trace contextRef="#ctx0" brushRef="#br0" timeOffset="1">26 48,'0'-4,"5"-6,0-6,0 5,0 4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6.8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301 0,'-18'1,"0"0,-1 1,1 1,0 0,1 2,-34 12,41-13,-1 1,1 0,0 1,1 0,0 1,-1-1,2 2,-1-1,1 1,1 1,-1-1,-7 13,13-18,0 1,0-1,0 0,0 1,1-1,-1 1,1-1,0 1,0 0,0 0,1-1,-1 1,1 0,0 0,0 0,1-1,-1 1,1 0,-1 0,4 6,-2-6,1 1,-1-1,1 0,0-1,1 1,-1 0,1-1,-1 0,1 0,0 0,0 0,1 0,-1-1,6 2,5 2,1 0,0-1,0-1,1 0,0-2,-1 0,1 0,26-3,-29 0,1-1,0-1,0-1,-1 0,0-1,0 0,0-1,23-15,-28 16,-1-1,0 0,0 0,0-1,-1 0,0 0,0 0,-1-1,0 0,-1-1,1 1,-1-1,7-19,-11 26,0 0,-1 0,1-1,0 1,-1-1,1 1,-1 0,0-1,0 1,0-1,0 1,0-1,0 1,-1-1,1 1,-1 0,1-1,-1 1,0 0,0 0,0-1,-1 1,1 0,0 0,-1 0,1 0,-1 0,0 1,0-1,1 0,-1 1,0 0,-4-3,2 3,-1-1,1 1,0 0,0 0,-1 0,1 1,0 0,-1 0,1 0,-1 0,1 1,0-1,-1 1,1 0,0 0,0 1,0-1,-5 4,-1 0,0 1,1 1,0 0,0 0,1 1,0-1,0 2,1-1,-11 18,13-19,1 0,0 0,0 1,1-1,0 1,1-1,-1 1,1 0,1 0,0 0,0 0,0 1,1-1,1 10,-1-16,1 0,-1 0,0 0,1 0,-1 0,1 0,0 0,0 0,0 0,0 0,0 0,0-1,0 1,1 0,-1-1,1 1,-1-1,1 1,-1-1,1 0,0 0,0 0,0 0,0 0,-1 0,1 0,0 0,1-1,-1 1,0-1,0 0,0 1,0-1,0 0,0 0,0-1,0 1,1 0,-1-1,0 1,3-2,4-1,0 0,0 0,0-1,-1 0,1 0,-1-1,0-1,9-7,-4 0,0 0,-1-1,15-24,-7 10,-20 28,0-1,0 1,1-1,-1 1,0-1,0 1,0-1,1 1,-1 0,0-1,1 1,-1-1,0 1,1 0,-1-1,0 1,1 0,-1 0,1-1,-1 1,0 0,1 0,-1-1,1 1,-1 0,1 0,-1 0,1 0,-1 0,1 0,-1 0,1 0,-1 0,1 0,-1 0,1 0,-1 0,1 0,-1 0,1 1,-1-1,0 0,1 0,-1 0,1 1,-1-1,1 0,-1 1,0-1,1 0,-1 1,1 0,10 31,-2-7,-6-20,0-1,0 0,0 1,0-2,1 1,0 0,0-1,0 1,0-1,0 0,8 3,21 8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7.1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11,5 17,1 16,-1 6,0 7,-2 13,-1 2,-1-2,-1-3,0-9,0-10,0-8,0-10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7.5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17,'4'0,"6"-5,14-1,12 1,9 5,0 7,-8 6,-5 10,-3 14,-8 9,-6 2,-3-4,-2-5,1-12,-1-12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7.8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11,'0'-4,"0"-2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8.2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1,'-11'69,"2"-16,8-40,0 0,1 0,0 0,1 0,1 0,5 22,-6-32,0 0,0 0,0-1,0 1,0 0,1-1,-1 1,1-1,0 1,-1-1,1 1,1-1,-1 0,0 0,0 0,1 0,-1-1,1 1,-1-1,1 1,0-1,0 0,-1 0,1 0,0-1,0 1,0 0,0-1,0 0,0 0,0 0,0 0,0 0,5-2,-3 1,-1 0,1 0,-1 0,1-1,-1 0,0 1,0-2,0 1,0 0,0-1,0 0,-1 0,1 0,-1 0,0-1,0 1,0-1,0 0,-1 1,1-1,-1-1,0 1,0 0,-1 0,1-1,-1 1,0-1,0 1,-1-1,1-8,-1 6,0 0,0 0,-1 0,0 0,0 0,-1 0,1 1,-2-1,1 0,-1 1,0-1,0 1,-1 0,1 0,-2 1,1-1,0 1,-1-1,-10-7,-27-9,1 10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8.5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0,'2'105,"-3"65,4-189,0 0,1 0,1 0,1 0,0 1,1 0,2 0,-1 1,13-18,-20 33,0 0,0 1,0-1,0 1,1-1,-1 1,0 0,1-1,-1 1,1 0,-1 0,1 0,-1 0,1 0,0 0,0 0,-1 1,1-1,0 1,3-1,-4 1,1 1,-1-1,0 1,1-1,-1 1,0-1,0 1,0 0,1 0,-1 0,0 0,0 0,0 0,0 0,-1 0,1 0,0 0,0 0,-1 1,2 1,2 8,0 0,0 0,-2 0,1 0,0 13,1 17,-4-29,0 0,1 0,1 0,0-1,1 1,0 0,0-1,10 21,2-14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0.2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6,0 11,0 8,0 1,0-8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09.0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6,'0'-4,"-4"3,-2 18,0 11,-2 19,-1 26,2 10,-3 21,1 18,1-6,3 2,1-1,3-13,0-18,1-30,0-40,1-24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0.0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1 138,'0'-6,"0"0,0 0,1-1,0 1,0 0,1 0,-1 0,1 0,1 0,-1 0,1 0,0 1,0-1,1 1,0 0,0 0,8-8,-8 10,0 0,0 1,0-1,1 1,-1 0,1 0,0 0,0 0,-1 1,1 0,0 0,0 0,0 1,0 0,0 0,0 0,0 0,0 1,0 0,0 0,0 0,8 4,-7-3,0 1,0 1,0-1,0 1,-1 0,0 0,0 0,0 1,0 0,-1 0,1 0,-1 0,-1 1,1 0,-1 0,0 0,0 0,-1 0,0 0,0 1,0-1,-1 1,0 0,0-1,-1 1,1 7,-1-9,0 1,0-1,-1 1,0-1,0 0,0 1,0-1,-1 0,0 0,0 0,0 0,0 0,-1-1,0 1,0-1,0 1,-1-1,1 0,-1 0,0-1,0 1,-1-1,1 0,-1 0,1 0,-1-1,0 1,0-1,0 0,0-1,0 1,-9 0,11-2,-1 1,0-1,0-1,0 1,0 0,1-1,-1 0,0 0,0 0,1 0,-1-1,1 1,-1-1,1 0,0 0,0 0,0-1,0 1,0-1,0 0,-4-5,5 6,1-1,-1 1,1 0,-1-1,1 1,0-1,0 1,1-1,-1 0,0 1,1-1,-1 0,1 1,0-1,0 0,0 0,0 1,1-1,-1 0,1 1,0-1,-1 0,1 1,0-1,1 1,-1-1,0 1,1 0,-1 0,1-1,2-1,1-1,0 1,0-1,0 1,0 1,1-1,-1 1,1 0,0 0,0 1,0-1,0 1,1 1,-1-1,9 0,-4 1,-1 1,1-1,-1 2,1 0,-1 0,1 1,-1 0,19 7,-20-6,-1 1,1 0,-1 1,1 0,-1 0,0 0,-1 1,0 0,12 13,-15-14,-1 0,1 0,-1 0,0 0,0 0,-1 0,1 1,-1-1,-1 1,1 0,-1 0,0-1,0 1,0 0,-1 0,-1 7,2-11,-1-1,0 1,0 0,0-1,-1 1,1 0,0-1,-1 1,1 0,-1-1,1 1,-1-1,0 1,1-1,-1 1,0-1,0 0,0 1,-1-1,1 0,0 0,0 0,0 0,-1 0,1 0,-1 0,1 0,-1 0,1-1,-1 1,-1 0,1-1,0 0,0-1,1 1,-1-1,0 1,0-1,1 0,-1 0,1 0,-1 1,1-2,-1 1,1 0,-1 0,1 0,0-1,0 1,0 0,-1-1,1 1,1-1,-1 0,0 1,0-1,1 0,-1 1,1-1,-1-2,-2-7,1 1,0-1,1 1,0-1,1 0,0 1,1-1,0 0,0 1,4-13,-4 19,0 1,-1 0,1 0,0 0,1 0,-1 0,0 0,1 0,0 1,-1-1,1 0,0 1,1 0,-1-1,0 1,1 0,-1 0,1 0,-1 0,1 1,0-1,0 1,0-1,0 1,0 0,0 0,0 1,0-1,0 1,1-1,-1 1,0 0,0 0,1 0,-1 1,0-1,5 2,-5-1,1 1,-1-1,1 1,-1-1,0 1,0 0,0 0,0 0,0 1,-1-1,1 1,-1 0,1-1,-1 1,2 4,27 55,-27-51,1 0,0 0,1-1,8 13,-10-19,0 0,0-1,0 0,0 0,0 0,0 0,1 0,0-1,-1 0,1 0,0 0,0-1,0 1,0-1,0 0,1-1,-1 1,0-1,0 0,0-1,1 1,-1-1,0 0,6-2,-7 2,-1 0,1 0,-1 0,0-1,0 0,0 1,0-1,0 0,0 0,0-1,-1 1,1-1,-1 1,1-1,-1 0,0 0,0 0,0 0,-1 0,1 0,-1-1,0 1,0 0,0-1,0 1,0-1,-1 1,0-1,1 1,-1-1,-1 0,1 1,0-1,-1 1,-1-6,0 4,1 1,-1 0,0-1,0 1,-1 0,1 0,-1 1,1-1,-1 0,-1 1,1 0,0 0,-1 0,1 0,-1 0,0 1,0-1,0 1,0 0,-7-2,4 2,0 0,1 0,-1 1,0 0,0 0,0 0,0 1,0 0,0 1,0-1,0 1,-13 4,-8 7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0.6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 1,'1'107,"2"-27,-4 0,-12 84,10-155,5-31,8-39,-9 57,0 1,0-1,0 1,1-1,0 1,-1-1,1 1,0 0,1 0,-1 0,0 0,1 1,0-1,-1 1,1-1,0 1,7-4,-7 5,1 0,-1 1,0-1,1 1,-1-1,1 1,-1 0,1 0,-1 1,1-1,-1 1,0-1,1 1,-1 0,0 1,1-1,-1 0,0 1,4 3,5 2,0 1,0 1,-1 0,-1 1,18 19,-25-25,1 0,-1-1,0 1,0 1,-1-1,1 0,-1 1,0-1,0 1,0 0,-1 0,0 0,0-1,0 1,0 0,-1 0,0 0,0 0,0 0,-2 6,1-8,-1 1,0-1,1-1,-1 1,-1 0,1 0,0-1,-1 1,1-1,-1 0,0 0,0 0,0 0,0 0,0-1,0 1,0-1,-1 0,1 0,0 0,-1 0,1-1,-1 1,1-1,-1 0,-6 0,-11 0,1-2,-1 0,-21-5,40 7,-19-4,0-1,-29-11,19 2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0.9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7,0 10,0 17,0 14,0 18,0 7,0 3,0-2,0-8,0-12,0-14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1.3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85,'0'2,"1"-1,-1 1,1-1,-1 1,1-1,0 0,0 1,-1-1,1 0,0 0,0 0,0 0,0 0,0 0,1 0,-1 0,0 0,0 0,1 0,-1-1,0 1,3 0,32 11,-30-11,1-1,-1 1,0-1,0-1,1 1,-1-1,0 0,0-1,0 1,0-1,0 0,9-5,-13 6,1 0,-1-1,0 1,0 0,0-1,0 0,0 1,0-1,0 0,0 0,-1 0,1 0,-1 0,1 0,-1 0,0-1,0 1,0-1,0 1,0 0,-1-1,1 1,-1-1,0 0,1 1,-1-1,0 1,-1-1,1 1,0-1,-1 0,-1-4,1 5,0 0,0 0,0 0,0 0,-1 0,1 1,-1-1,1 0,-1 0,0 1,1-1,-1 1,0 0,0 0,0-1,0 1,0 0,-1 1,1-1,0 0,0 1,0-1,-1 1,1 0,0-1,-1 1,1 0,0 0,-1 1,-1 0,-2-1,-1 1,1 0,0 1,0-1,0 1,0 1,0-1,1 1,-1 0,-6 5,7-4,0 1,0 0,1 0,-1 0,1 1,0-1,1 1,0 0,-1 0,2 0,-1 1,1-1,0 1,0-1,1 1,0 0,0-1,0 1,1 0,0 0,2 8,-2-9,1-1,0 0,0 0,1 0,-1 0,1 0,0 0,1-1,-1 1,1-1,0 1,0-1,0 0,1 0,-1 0,1-1,0 1,0-1,0 0,1 0,-1 0,1-1,-1 1,1-1,0 0,0-1,0 1,6 0,34 4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2.0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0,'-24'302,"26"-316,-1-4,1 0,0 0,2 0,0 0,1 1,1-1,0 1,10-16,-16 32,0-1,1 1,0 0,-1 0,1 0,-1 0,1 0,0 0,0 0,0 0,-1 0,1 1,0-1,0 0,0 0,0 1,1-1,-1 1,0-1,0 1,0-1,0 1,0 0,1-1,-1 1,0 0,0 0,1 0,-1 0,0 0,2 1,0 0,-1 1,0 0,-1-1,1 1,0 0,-1 0,1 0,-1 0,1 1,-1-1,0 0,0 1,2 4,2 12,0 0,5 34,-5-22,-4-48,2-31,-1 38,0 0,1 1,0-1,0 0,1 1,0 0,1 0,11-16,-15 23,1 0,-1 0,1 0,0 1,-1-1,1 0,0 1,0 0,0-1,0 1,0 0,0 0,0 0,1 1,-1-1,0 0,5 0,-4 2,-1-1,1 1,0-1,-1 1,1 0,-1 0,1 0,-1 0,0 1,1-1,-1 0,0 1,0 0,0 0,0-1,0 1,0 1,0-1,1 4,3 3,-1 0,0 1,0-1,-1 1,-1 0,0 1,0-1,-1 0,0 1,0 19,0-16,-1 0,2 0,0 0,0-1,7 17,-9-28,0 0,0 1,0-1,1 0,-1 0,1 0,-1 0,1 0,0 0,0 0,0 0,0-1,0 1,0-1,0 1,0-1,1 0,-1 0,0 0,1 0,-1 0,1-1,-1 1,1-1,4 1,13-3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4.9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7,'-1'67,"-1"-25,2 0,2 0,10 52,-12-92,0 0,1 0,-1 0,1 0,-1 0,1 0,0 0,0 0,0 0,0 0,0 0,1 0,-1-1,0 1,1-1,0 1,2 1,-3-2,0-1,0 1,1-1,-1 0,0 1,1-1,-1 0,0 0,1 0,-1 0,1 0,-1 0,0-1,1 1,-1 0,0-1,0 1,1-1,-1 1,2-2,2-1,1-1,-1 0,0 0,0-1,0 1,0-1,-1 0,0-1,5-8,-2 1,-2 0,1 0,-2 0,4-16,5-13,-2 87,-11-42,1 0,0 0,0 0,0-1,0 1,0 0,0 0,1-1,0 1,-1 0,1-1,0 0,0 1,1-1,-1 0,0 0,1 0,-1 0,1-1,3 3,-3-4,-1 1,0-1,0 0,0 1,1-1,-1 0,0 0,0-1,0 1,1 0,-1-1,0 1,0-1,0 0,0 0,0 1,0-1,0-1,0 1,0 0,0 0,-1-1,1 1,-1-1,1 0,-1 1,1-1,-1 0,2-2,1-3,0 1,-1 0,0-1,0 0,0 0,2-9,-5 13,1 1,0-1,-1 0,1 1,-1-1,0 0,0 0,0 1,0-1,0 0,-1 1,1-1,-1 0,0 1,0-1,0 1,0-1,0 1,0-1,-3-2,4 5,0 0,0 1,0-1,0 0,0 0,0 1,0-1,0 0,0 1,0-1,0 0,0 1,0-1,0 0,-1 0,1 1,0-1,0 0,0 0,0 1,-1-1,1 0,0 0,0 0,-1 1,1-1,0 0,0 0,-1 0,1 0,0 1,0-1,-1 0,1 0,0 0,-1 0,1 0,0 0,0 0,-1 0,1 0,0 0,-1 0,1 0,0 0,-1 0,1 0,0 0,0 0,-1-1,1 1,0 0,0 0,-1 0,1 0,0 0,0-1,-1 1,1-1,0 4,0-1,1 0,-1 0,1 0,-1-1,1 1,0 0,0 0,0 0,0 0,0-1,0 1,1 0,1 1,1 0,1-1,0 0,-1 0,1-1,0 1,0-1,0 0,0 0,0 0,0-1,0 0,0 0,0 0,0-1,0 0,0 1,0-2,0 1,0-1,-1 1,1-1,5-4,1 1,1-1,-1 0,-1-1,1 0,-1-1,-1 0,17-18,-4-17,-19 22,-3 20,0 1,0 0,-1-1,1 1,0-1,0 1,-1 0,1 0,0-1,-1 1,1 0,0-1,-1 1,1 0,-1 0,1 0,0 0,-1-1,1 1,-1 0,1 0,-1 0,1 0,0 0,-1 0,1 0,-1 0,1 0,-1 0,1 0,0 0,-1 0,1 1,-1-1,1 0,0 0,-1 0,1 1,-1-1,1 0,-3 2,0 0,1-1,-1 1,1 0,0 0,-1 0,1 0,0 1,0-1,1 1,-1-1,0 1,1 0,0-1,-1 1,1 0,0 0,0 3,-12 59,12-61,-7 115,8-98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5.3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26,'0'-4,"0"-6,0-1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6.0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121 0,'-2'43,"-7"42,0-6,4-24,0 27,-4 1,-22 86,15-126,3-29,12-14,1 0,-1 0,1 0,-1 0,1 0,-1 0,1 0,-1 0,1-1,-1 1,1 0,-1 0,1-1,-1 1,1 0,0-1,-1 1,1 0,0-1,-1 1,1-1,0 1,-1 0,1-1,0 1,-1-1,1 1,0-1,0 1,0-1,0 1,0-1,-1 0,-1-8,0 0,0 0,1 0,0 0,0 0,1 0,0 0,1 0,0 0,0 0,1 0,0 0,1 1,5-13,1-1,1-1,2 2,0-1,19-24,1 4,-11 15,28-47,-43 63,-1 0,0-1,0 0,-1 0,-1 0,0 0,2-25,-5-22,0 59,0-1,0 1,0 0,0 0,0 0,0 0,0 0,0 0,0 0,0-1,0 1,0 0,0 0,0 0,0 0,0 0,0 0,0-1,0 1,0 0,0 0,0 0,0 0,0 0,0 0,-1 0,1 0,0 0,0 0,0-1,0 1,0 0,0 0,0 0,0 0,-1 0,1 0,0 0,0 0,0 0,0 0,0 0,0 0,-1 0,1 0,0 0,0 0,0 0,0 0,0 0,0 0,0 0,-1 0,1 0,0 1,0-1,0 0,0 0,0 0,0 0,0 0,0 0,-1 0,1 0,0 0,0 0,0 1,0-1,-8 14,-3 18,-3 37,3 0,4 1,2 0,6 76,-1-160,1 0,1 0,1 0,4-16,-5 23,0 0,0-1,1 1,0 0,1 0,0 0,0 1,0-1,7-7,-10 13,0 0,0 0,0 0,0 1,0-1,0 0,0 0,0 1,0-1,0 1,0-1,0 1,1-1,-1 1,0 0,0-1,1 1,-1 0,0 0,0 0,1 0,-1 0,0 0,0 0,1 1,-1-1,0 0,0 1,0-1,0 1,1-1,-1 1,0-1,0 1,0 0,0 0,0 0,0-1,0 1,-1 0,1 0,0 0,0 0,-1 0,1 1,-1-1,1 0,-1 0,1 0,-1 0,1 2,3 8,0-1,-1 1,0 0,2 14,11 127,-15-150,-1 0,0-1,0 1,1-1,-1 1,1 0,-1-1,1 1,0-1,0 1,0-1,0 0,0 1,0-1,0 0,0 0,0 1,2 0,-2-2,0 0,0 1,0-1,-1 0,1 0,0 0,0 0,0 0,0 0,0 0,0 0,0-1,0 1,-1 0,1 0,0-1,0 1,0-1,0 1,-1-1,1 1,0-1,0 0,4-3,-1 0,1-1,-1 0,-1 1,1-1,-1-1,6-10,2-10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6.5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1,'0'4,"0"6,0 10,0 23,0 21,0 18,0-2,-4 4,-2-4,0-12,2-17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0.3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1,'5'0,"9"4,12 2,5-1,2 0,-5-6,-6-3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1.3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1,'0'4,"4"2,6 4,10 0,10-1,5-2,-1 1,0 0,-7-6,-7-3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7.1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92,'78'1,"-33"1,1-2,-1-2,1-2,72-15,-68 0,-48 18,0 0,0 0,0 0,0 0,0 0,-1 0,1-1,0 1,0-1,-1 1,1-1,-1 0,0 1,1-1,-1 0,0 0,0 0,0 0,0 0,1-3,-3 4,1 0,0 1,0-1,0 0,0 1,-1-1,1 0,0 1,-1-1,1 0,0 1,-1-1,1 1,-1-1,1 1,-1-1,1 1,-1-1,1 1,-1-1,0 1,1 0,-1-1,1 1,-1 0,0 0,1-1,-1 1,0 0,0 0,1 0,-1 0,0 0,1 0,-1 0,0 0,1 0,-1 0,0 0,-1 1,-31 9,24-4,0 0,1 1,0 0,0 1,1 0,0 0,0 1,1 0,0 0,1 0,-7 14,8-14,-1 0,2 0,-1 1,1 0,1-1,0 1,0 0,1 0,0 0,1 0,0 0,2 14,-2-22,1 1,-1-1,1 1,0-1,0 1,0-1,0 1,1-1,-1 0,0 0,1 0,0 0,-1 0,1 0,0 0,0 0,0-1,0 1,0-1,1 1,-1-1,0 0,1 0,-1 0,1 0,-1 0,1-1,-1 1,1-1,-1 0,1 0,0 1,-1-2,1 1,-1 0,4-1,0 0,0-1,0 1,0-1,0-1,0 1,-1-1,1 0,-1 0,1-1,-1 0,0 0,0 0,-1 0,6-7,-2-1,-1-1,0 1,-1-1,0-1,-1 1,0-1,-2 0,4-16,3-12,-12 59,0 0,2 0,2 31,-1-21,-1-20,0-1,1 1,0 0,0 0,0-1,1 1,0-1,1 1,3 6,10 11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8.8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0 247,'5'0,"1"1,-1 0,0 1,0-1,0 1,0 0,0 0,0 1,-1-1,1 1,-1 0,0 1,5 3,0 1,-1 0,0 0,0 1,-1 0,6 10,-8-10,-1 0,0 0,-1 0,0 0,0 1,-1-1,0 1,-1 0,1 19,-2-25,0 0,0 0,0 0,-1 0,1 0,-1 0,0 0,0 0,0 0,-1-1,1 1,-1 0,0-1,0 1,-1-1,1 1,0-1,-1 0,0 0,0-1,0 1,0 0,0-1,-1 0,1 0,-7 3,9-4,0 0,-1-1,1 1,0 0,-1-1,1 0,-1 1,1-1,-1 0,1 1,-1-1,1 0,-1 0,1 0,-1-1,1 1,-1 0,1-1,-1 1,1-1,-1 1,1-1,-1 1,1-1,0 0,0 0,-1 0,1 0,0 0,0 0,0 0,0 0,0 0,0 0,0-1,0 1,1 0,-1-1,0 1,1-1,-1 1,1 0,-1-1,1 1,0-1,0 0,0 1,0-1,0 1,0-2,0-4,0 1,0-1,1 1,0 0,0-1,1 1,0 0,0 0,0 0,1 0,3-6,0 4,1 1,0-1,1 1,0 1,0-1,0 1,1 1,0 0,0 0,0 1,0 0,1 0,17-4,16-1,80-9,-105 16,1 0,39-5,-55 7,0-1,0 0,-1 1,1-1,0 0,-1 0,1 0,-1-1,1 1,-1-1,0 1,1-1,-1 0,0 0,3-3,-5 5,0-1,0 1,1 0,-1-1,0 1,0 0,0-1,0 1,0 0,1-1,-1 1,0 0,0-1,0 1,0-1,0 1,0 0,0-1,0 1,0 0,0-1,0 1,-1-1,1 1,0 0,0-1,0 1,0 0,0-1,-1 1,1 0,0-1,0 1,-1 0,1-1,-17-4,-20 6,28 2,1 1,0-1,0 2,1-1,-1 1,1 0,0 0,0 1,1 0,-1 0,2 1,-1 0,-7 11,10-14,0 0,0 0,0 0,1 1,-1-1,1 1,0-1,1 1,-1 0,1 0,0 0,0 0,0 0,1 0,0 0,0 0,0 0,0 0,1 0,0 0,0 0,0 0,1 0,3 8,-4-11,0 0,1 0,-1 0,1 0,-1 0,1-1,0 1,0 0,0-1,0 1,0-1,0 0,0 0,0 0,1 0,-1 0,0 0,1 0,-1-1,1 1,2-1,-1 0,-1 0,1-1,0 0,0 1,0-1,-1-1,1 1,-1 0,1-1,-1 0,0 0,5-3,1-2,1-1,-1-1,-1 1,1-1,-2-1,1 1,8-15,-3 2,-13 22,0 0,0 0,0 1,0-1,0 0,0 0,0 0,0 0,0 0,0 0,0 0,0 1,0-1,0 0,0 0,0 0,0 0,0 0,1 0,-1 0,0 0,0 0,0 1,0-1,0 0,0 0,0 0,0 0,0 0,0 0,0 0,0 0,1 0,-1 0,0 0,0 0,0 0,0 0,0 0,0 0,0 0,0 0,1 0,-1 0,0 0,0 0,0 0,0 0,0 0,0 0,0 0,0 0,1 0,-1 0,0 0,0 0,0 0,0 0,0 0,0 0,0 0,0 0,0-1,1 1,-9 43,3-20,-17 120,16-85,-4 0,-2-1,-21 64,30-115,1 0,-1 0,0 0,-1 0,1 0,-1-1,0 1,-1-1,1 0,-1 0,0-1,0 1,-10 5,12-8,0-1,-1 1,1-1,0 0,-1 0,1 0,-1-1,1 1,-1-1,0 0,1 0,-1 0,1-1,-1 1,1-1,-1 1,1-1,0-1,-1 1,1 0,0-1,0 1,-1-1,1 0,1 0,-1 0,-5-5,1-1,-1 1,2-1,-1-1,1 1,0-1,1 0,-1-1,2 1,0-1,0 0,1 0,0 0,0 0,1-1,1 1,0-1,0 1,1-1,1-15,1 13,-1-1,2 1,-1 0,2 0,0 0,0 0,2 0,-1 1,1 0,1 0,0 1,1 0,0 0,1 0,10-9,11-4,2 2,0 1,2 1,0 2,38-15,73-40,-138 69,0-1,0 0,-1 0,11-12,-16 17,-1-1,1 0,0 0,0 1,0-1,0 0,-1 0,1 0,0 0,-1 0,1 0,-1 0,1 0,-1 0,0 0,1 0,-1 0,0 0,0-1,1 1,-1 0,0 0,0 0,0 0,-1 0,1-1,0 1,0 0,-1 0,1 0,0 0,-1 0,1 0,-1 0,0 0,1 0,-1 0,0 0,1 0,-1 0,0 1,-1-2,1 1,-1 0,1 1,0-1,-1 0,1 1,-1-1,1 1,-1 0,1-1,-1 1,1 0,-1 0,1 0,-1 0,1 0,-1 0,1 0,-1 1,1-1,-1 0,1 1,0-1,-2 2,-1 0,1 0,0 0,-1 1,1 0,1-1,-1 1,0 0,-4 7,1-1,1 0,-1 1,2-1,-1 2,-5 19,9-21,0 0,0 0,1 0,1 0,-1 0,1 0,1 0,-1 0,2 0,-1 0,1 0,0-1,1 1,0-1,6 8,-8-12,1 0,-1 0,1 0,0 0,0-1,0 1,1-1,-1 0,1 0,0-1,0 1,0-1,0 1,0-1,0 0,1-1,-1 1,1-1,-1 0,1 0,-1 0,1-1,0 0,-1 1,1-2,0 1,-1 0,1-1,0 0,8-3,-6 0,1 0,-1 0,0 0,-1-1,1-1,-1 1,0-1,0 0,-1 0,1 0,-1-1,-1 0,1 0,-1 0,-1-1,1 1,-1-1,3-15,3-6,-3-1,0 1,2-56,-9-59,-2 30,3 640,0-518,0 1,1 0,0-1,0 0,1 1,0-1,5 13,4-5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9.1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0,'4'0,"10"0,7 0,9 0,3 0,1 0,-2 0,-5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9.5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290 20,'-3'-2,"0"0,0 0,-1 0,1 0,0 0,-1 1,1 0,-1-1,0 2,1-1,-1 0,0 1,0-1,-4 1,-1 0,-1 0,1 1,0 0,-15 3,13 0,1-1,-1 1,1 1,0 0,1 0,-1 1,1 0,0 1,1-1,0 2,-13 13,16-15,0 0,1 0,0 1,0 0,0-1,1 1,-1 1,2-1,-1 0,1 1,0-1,1 1,0 0,0 0,1-1,0 1,1 10,-1-14,1 0,0 0,0 0,0 0,1 0,-1-1,1 1,0 0,0-1,0 0,1 1,-1-1,1 0,0 0,0 0,4 3,-1-2,1 1,0-1,1 0,-1-1,1 0,-1 0,14 3,3-2,0 0,1-2,-1-1,35-2,-49 0,0 0,0 0,0-1,0-1,14-5,3-5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19.8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22,'0'-4,"-4"-6,-2 3,0 11,2 14,0 16,2 21,1 17,1 6,0 2,0-4,0-10,1-8,-1-9,0-18,0-14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0.3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221 53,'0'-2,"0"0,-1 0,0 1,1-1,-1 0,0 0,0 0,0 0,0 1,0-1,0 0,-1 1,1-1,0 1,-1-1,1 1,-1 0,0 0,1-1,-1 1,-4-1,1-1,-1 0,0 1,1 0,-1 0,0 0,-7 0,7 2,0 0,1 0,-1 0,0 1,1 0,-1 0,1 0,-1 1,1 0,-1 0,1 0,0 1,0 0,0 0,1 0,-1 1,1-1,-1 1,1 0,0 0,1 0,-1 1,-3 5,4-6,1 1,-1-1,1 1,-1 0,1-1,1 1,-1 0,1 0,0 1,0-1,0 0,1 0,-1 0,1 1,1-1,-1 0,1 0,0 0,0 0,0 0,1 0,0 0,0 0,0 0,4 6,-5-9,1 0,-1 0,1 0,0 0,0 0,0 0,-1 0,2 0,-1-1,0 1,0-1,0 0,1 1,-1-1,1 0,-1 0,1-1,-1 1,1 0,0-1,2 1,-1-2,0 1,1-1,-1 0,0 0,0 0,-1 0,1-1,0 0,0 1,-1-1,1-1,4-2,1-3,1 0,-2 0,1-1,-1 0,-1-1,0 1,0-1,8-17,6-34,-22 96,5 53,-3-84,0-1,-1 1,1-1,0 1,1-1,-1 0,0 0,1 0,0 0,0 0,0 0,0 0,0 0,1-1,2 4,16 7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0.9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212 43,'0'-2,"-1"0,0 0,1 1,-1-1,0 0,0 0,0 0,0 1,0-1,-1 1,1-1,0 1,-1-1,1 1,-1 0,1-1,-1 1,0 0,0 0,1 0,-1 1,0-1,0 0,0 1,0-1,0 1,-4-1,-54-6,53 8,0-1,0 1,0 1,0-1,1 1,-1 0,1 1,-1-1,1 1,0 1,-6 3,10-5,0-1,0 0,1 1,-1 0,1-1,-1 1,1 0,-1 0,1-1,0 1,0 0,0 0,0 0,0 1,1-1,-1 0,1 0,-1 0,1 0,0 1,0-1,-1 0,2 0,-1 1,0-1,0 0,1 0,-1 1,1-1,0 0,0 0,0 0,0 0,0 0,0 0,0 0,3 3,4 4,1 0,-1 0,1-1,1 0,0 0,0-1,16 8,-16-9,0 0,0 1,-1-1,0 2,0-1,0 1,-1 1,7 9,-14-17,0 0,0-1,-1 1,1 0,0 0,-1 0,1 0,0 0,-1 0,1 0,-1 0,0 0,1 0,-1 0,0 0,0 0,1 0,-1 1,0-1,0 0,0 0,0 0,-1 0,1 0,0 0,0 0,-1 1,1-1,0 0,-1 0,1 0,-1 0,0 0,1-1,-1 1,0 0,1 0,-1 0,0 0,0-1,0 1,0 0,0-1,1 1,-1-1,-1 1,1-1,0 1,0-1,0 0,0 1,0-1,0 0,0 0,-2 0,-4 1,0 0,0-1,-1 0,1 0,0-1,0 0,-9-2,-14-8,7-2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1.3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182 45,'0'-2,"0"1,0-1,-1 0,1 0,0 1,-1-1,1 0,-1 1,0-1,0 0,1 1,-1-1,0 1,0-1,0 1,-1 0,1-1,0 1,0 0,-1 0,1 0,-1 0,1 0,-1 0,1 0,-1 1,-2-2,0 1,-1 0,1 0,0 0,-1 0,1 1,0 0,-1 0,1 0,-1 1,1-1,-7 3,8-3,0 1,0 0,0 0,1 0,-1 0,0 1,0-1,1 1,-1 0,1 0,0-1,-1 2,1-1,0 0,0 0,-2 4,3-4,0 0,1 0,-1 0,1 1,-1-1,1 0,0 0,0 0,0 1,0-1,0 0,0 0,1 0,-1 1,1-1,-1 0,1 0,0 0,0 0,0 0,0 0,0 0,0-1,1 1,-1 0,2 1,13 14,-1 0,20 14,-22-20,-1 0,1 1,-2 1,0 0,13 19,-24-31,1 0,0 0,-1 0,1 0,0 0,-1 0,1 0,-1 0,0 0,1 1,-1-1,0 0,0 0,0 0,0 1,0-1,0 0,0 0,0 1,0-1,-1 0,1 0,0 0,-1 1,1-1,-1 0,1 0,-1 0,-1 1,0 0,0 0,0-1,-1 1,1-1,-1 1,1-1,-1 0,0 0,1 0,-1-1,0 1,-4 0,-5 0,-1 0,0-1,1 0,-25-4,32 4,1-1,-1-1,0 1,1-1,-1 0,1 0,0 0,0 0,0-1,0 0,0 1,0-2,1 1,-1 0,1-1,-6-7,-1-8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1.9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130 110,'5'-1,"-1"1,0-1,1 0,-1-1,0 1,0-1,1 1,-1-1,0-1,-1 1,1 0,0-1,-1 0,1 0,-1 0,0 0,4-5,-6 7,0-1,0 1,0 0,0-1,-1 1,1-1,0 1,-1 0,1-1,-1 0,1 1,-1-1,1 1,-1-1,0 1,0-1,0 0,0 1,0-1,0 0,-1 1,1-1,0 1,-1-1,0 1,1-1,-1 1,0-1,1 1,-1-1,0 1,0 0,0 0,0-1,0 1,-1 0,1 0,0 0,0 0,-1 0,1 1,-1-1,1 0,-1 0,1 1,-1-1,1 1,-4-1,0 0,-1-1,0 1,1 0,-1 1,0-1,0 1,0 0,1 1,-1-1,0 1,0 0,1 1,-1-1,1 1,-1 0,1 1,0-1,0 1,0 0,0 1,0-1,1 1,0-1,-1 1,1 1,1-1,-1 1,1-1,-1 1,1 0,1 0,-4 8,3-8,1-1,-1 1,1 1,1-1,-1 0,1 0,-1 1,1-1,1 1,-1-1,1 1,0-1,1 1,-1-1,1 1,0-1,0 0,1 1,-1-1,1 0,0 0,1 0,-1 0,1 0,0-1,0 1,1-1,-1 1,1-1,0-1,0 1,0 0,1-1,7 4,-3-2,0-1,0 0,0 0,1-1,-1-1,1 0,0 0,0-1,0 0,0 0,0-1,0-1,0 0,0 0,0-1,-1 0,15-5,-4-4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2.5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53,'0'-2,"0"1,0-1,0 0,-1 0,1 1,-1-1,1 0,-1 1,1-1,-1 1,0-1,0 1,0-1,0 1,0 0,0-1,0 1,0 0,-1 0,1 0,-3-2,0 1,0 0,0 0,-1 0,1 0,-1 1,1-1,-10 0,1 0,0 1,0 1,-1 0,-25 4,35-3,0 0,0 0,0 0,0 1,0-1,0 1,0 0,1 0,-1 1,1-1,-1 1,1 0,0-1,0 1,0 1,1-1,-1 0,1 1,-4 5,5-6,0-1,0 1,1 0,-1 0,0-1,1 1,0 0,0 0,-1 0,2 0,-1-1,0 1,1 0,-1 0,1-1,0 1,0 0,0 0,0-1,0 1,0-1,1 1,-1-1,1 0,0 0,0 0,0 1,0-2,4 4,60 36,2 1,-63-39,-1 1,0-1,0 1,0 0,-1 0,1 0,-1 1,0-1,0 1,0-1,2 9,-4-12,-1 0,1 0,-1 1,0-1,1 0,-1 1,0-1,0 0,0 1,0-1,0 0,0 1,0-1,0 0,-1 1,1-1,-1 0,1 1,-1-1,1 0,-1 0,0 0,1 1,-1-1,-1 1,0 0,-1 0,1-1,0 1,-1-1,1 0,-1 1,0-1,1 0,-1-1,0 1,-4 0,-4 1,1-2,-1 1,0-1,1-1,-16-2,16 1,1-1,-1 0,1 0,0 0,-1-2,2 1,-10-7,1-2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1.8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10,0 10,0 9,0 6,0 0,0-3,0-5,0-13,0-15,0-8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4.7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636 88,'-1'-3,"0"0,1 0,-1 0,-1 0,1 0,0 0,-1 0,1 0,-1 0,0 0,0 1,0-1,0 1,-1 0,1-1,-1 1,1 0,-1 0,0 1,1-1,-1 0,0 1,0 0,-4-2,-7-2,-1 0,0 0,-26-3,23 6,0 1,0 1,0 0,0 1,0 2,0 0,1 0,-1 2,1 0,0 1,0 1,1 0,0 1,-20 14,17-10,0 1,1 1,1 1,0 0,2 1,-1 1,2 1,0 0,2 0,-22 41,30-51,1 0,0 1,0 0,0-1,1 1,1 0,-1 0,2 0,-1 0,1 0,0 0,1 0,3 16,-1-17,-1 0,1-1,1 0,-1 0,1 0,1 0,-1-1,1 1,0-1,0 0,1-1,0 1,0-1,0-1,1 1,6 3,10 5,1-1,0-1,49 16,-58-23,0 0,1-1,-1-1,1 0,-1-1,1-1,-1 0,17-3,-1-5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5.0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0,'0'5,"0"5,0 14,0 16,0 10,0 9,0-1,0-18,0-17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5.7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422 109,'0'-4,"0"0,0 0,-1 0,1 0,-1 0,0 0,0 0,0 0,-1 0,0 1,1-1,-1 0,-1 1,1-1,0 1,-1 0,1 0,-1 0,-4-3,1 2,0 0,0 0,0 1,-1 0,1 1,-1-1,1 1,-1 0,0 1,-11-2,4 2,0 0,0 1,0 1,1 0,-1 1,0 0,1 1,-1 1,1 0,0 1,-14 7,17-6,0 0,1 1,0 0,1 1,-1 0,2 1,-1-1,1 1,0 1,1-1,0 1,0 0,1 1,-6 20,8-22,1-1,0 1,0 0,1-1,1 1,-1 0,1 0,1 0,0 0,0-1,0 1,1 0,1-1,-1 1,1-1,1 0,0 0,0 0,8 11,-3-7,1-1,0-1,0 0,1 0,0-1,1 0,0-1,1 0,-1-1,1-1,19 8,-22-11,0 1,1-2,-1 1,1-1,0-1,-1 0,1 0,0-1,0 0,0-1,-1-1,1 1,0-2,-1 1,20-9,-6-4,-8-2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6.2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0,'7'1,"0"-1,-1 1,1 0,-1 0,1 1,-1-1,0 2,0-1,0 1,0-1,0 2,0-1,-1 1,8 6,-10-8,-1 0,0 1,0-1,0 0,0 1,0 0,0 0,-1-1,1 1,-1 0,0 0,0 0,0 0,0 1,-1-1,1 0,-1 0,0 0,0 0,0 1,0-1,0 0,-1 0,0 0,1 1,-1-1,0 0,0 0,-1 0,-1 4,-6 5,0 0,0-1,-1 0,-1-1,0 1,0-2,-1 0,0 0,-1-1,1-1,-21 9,32-13,7-1,24-1,34-2,-49 0,34-2,0-2,75-18,-95 13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6.7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130 0,'-4'0,"-6"5,-5 5,-5 5,-3 5,2 3,1-7,3-5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7.2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111 1,'4'0,"2"4,-5 2,-11 8,-12 6,-8 4,-2-2,4-5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8.1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452 65,'0'-3,"-1"1,0 0,1-1,-1 1,0 0,0 0,0 0,0 0,-1 0,1 0,0 0,-1 0,0 0,1 0,-1 1,0-1,0 1,0-1,0 1,0 0,0 0,-4-2,-2-1,0 1,-1 0,1 0,-16-2,10 3,0 2,0 0,0 1,0 0,0 1,0 1,0 0,1 1,0 0,-1 1,1 1,1 0,-1 0,1 2,1-1,-1 2,1-1,0 1,1 1,-16 19,18-19,-1 1,1 0,1 0,0 1,1 0,0 0,1 1,0 0,-5 22,8-25,1 0,0 0,1 0,0-1,0 1,1 0,0 0,1 0,0-1,0 1,1-1,0 1,1-1,5 10,-3-10,1 0,-1 0,2-1,-1 0,1 0,0-1,1 0,-1 0,1-1,1 0,-1-1,1 0,0 0,0-1,15 4,-11-4,0-1,0 0,0 0,0-2,0 1,0-2,1 0,-1-1,0 0,0-1,20-6,-9-2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29.9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1,'3'0,"1"0,-1 0,1 0,-1 1,0-1,1 1,-1 0,0 0,1 0,-1 0,0 0,0 1,0 0,0 0,0-1,-1 2,6 3,-7-4,0 0,1 0,-1 1,0-1,0 0,0 1,0-1,-1 1,1-1,-1 1,0-1,1 1,-1-1,0 1,0 0,-1-1,1 1,0-1,-1 1,0-1,0 1,1-1,-1 1,-2 2,2-3,1-1,-1 1,1 0,-1 0,1 0,0 0,0 0,0 0,0 0,0 0,0 0,1 0,-1 0,1 0,-1-1,1 1,0 0,0 0,-1 0,1-1,1 1,-1 0,0-1,0 1,0-1,1 1,-1-1,1 0,3 2,18 27,-22-28,1 1,-1-1,0 1,0-1,0 1,0 0,0-1,-1 1,1 0,-1 0,0-1,0 1,0 0,0 0,0-1,-1 1,1 0,-1 0,0-1,0 1,0 0,0-1,0 1,0-1,-1 1,1-1,-1 0,0 0,1 0,-1 0,0 0,0 0,-1 0,1 0,-4 2,2-2,-1 0,1 0,-1 0,0-1,1 0,-1 0,0 0,0 0,0-1,0 1,0-1,0-1,0 1,1-1,-1 0,0 0,0 0,1 0,-10-5,-4-4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0.3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1,'-4'4,"3"-2,1-3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0.6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2.3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1,'4'0,"2"4,0 6,-6 1,-3-5,0-9,-1-7,1 1,1 8,1 7,0 0,1-7,0-7,0-3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0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1.5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491 175,'0'-8,"0"1,0 0,-1 0,0 0,-1 0,0 0,0 0,0 0,-1 1,0-1,0 1,-1-1,0 1,0 0,0 1,-1-1,1 1,-1 0,-1 0,1 0,-1 1,0-1,0 2,0-1,0 1,-1-1,1 2,-1-1,0 1,0 0,-10-1,5 0,-1 1,0 1,1 0,-1 1,0 1,0 0,0 0,1 1,-1 1,1 0,-1 1,1 0,0 1,1 0,-1 1,-19 13,20-10,1 0,0 0,1 1,0 1,1-1,0 1,1 1,0-1,0 1,1 0,1 1,0-1,1 1,0 0,1 1,1-1,0 0,0 1,2-1,0 19,1-21,0 1,1 0,0-1,1 1,0-1,1 0,1 0,-1 0,2 0,-1-1,1 0,1 0,0-1,0 1,1-2,0 1,1-1,0 0,0-1,0 0,1 0,0-1,16 7,-14-8,0 0,-1-1,1-1,1 0,-1-1,19 2,-25-4,0 0,0 0,1 0,-1-1,0 0,0 0,0-1,0 1,0-1,-1-1,1 1,0-1,-1 0,10-7,2-6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2.2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13,'0'0,"1"0,-1-1,0 1,0 0,0-1,0 1,0 0,0-1,-1 1,1 0,0-1,0 1,0 0,0-1,0 1,0 0,-1-1,1 1,0 0,0-1,0 1,-1 0,1 0,0-1,0 1,-1 0,1 0,0 0,-1-1,1 1,0 0,-1 0,1 0,-1 0,1 0,-1 0,1 0,-1 0,1 0,-1 1,1-1,-1 0,1 1,-1-1,1 0,0 1,-1-1,1 0,-1 1,1-1,0 1,-1-1,1 1,0-1,0 1,0-1,-1 1,1-1,0 1,0-1,0 2,-5 25,1 1,1 0,2 0,3 52,4-60,3-27,10-41,-14 35,0 2,37-74,-40 80,1 1,1-1,-1 0,1 1,-1 0,1 0,1 0,-1 0,0 1,1-1,0 1,0 0,9-4,-13 7,1-1,0 1,-1-1,1 1,0 0,0 0,0 0,-1 0,1 0,0 0,0 0,0 1,-1-1,1 0,0 1,0 0,-1-1,1 1,-1 0,1 0,0 0,1 1,0 1,-1 0,1 0,-1 0,1 0,-1 0,0 1,-1-1,1 1,0-1,0 5,2 8,0 0,-1 0,2 29,-5-30,0-11,0-1,0 1,0-1,0 0,0 1,1-1,-1 0,1 1,0-1,0 0,0 0,1 0,-1 0,1 0,-1 0,1 0,0 0,3 3,11 2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6.2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412 74,'0'-3,"-1"1,1-1,-1 1,0-1,1 1,-1 0,-1-1,1 1,0 0,0 0,-1 0,1 0,-1 0,0 0,0 0,1 0,-1 1,0-1,0 1,-1 0,1-1,0 1,0 0,-4-1,-5-2,0 0,0 0,-20-3,16 4,-1 2,1-1,-1 2,0 0,1 1,-20 4,28-4,0 0,0 1,1 0,-1 0,1 0,-1 1,1 0,0 0,0 1,0 0,1 0,-1 0,1 1,0-1,0 1,-6 9,10-13,0 1,0 0,0 0,1 0,-1 0,1 0,-1-1,1 1,-1 0,1 0,0 1,0-1,0 0,0 0,0 0,1 0,-1 0,1 0,-1 0,1-1,0 1,-1 0,1 0,0 0,0-1,0 1,1 0,-1-1,0 1,1-1,-1 1,3 1,6 5,0 0,0-1,0 0,13 6,-20-12,62 31,43 25,-99-52,0 1,0 0,-1 1,0 0,0 1,-1-1,0 1,10 16,-14-20,-2 0,1 0,0 0,-1-1,1 1,-1 1,0-1,-1 0,1 0,-1 0,0 0,0 1,0-1,0 0,-1 0,1 0,-1 0,0 0,-1 1,1-2,-1 1,1 0,-1 0,-1 0,1-1,0 1,-1-1,1 0,-1 0,0 0,0 0,-1 0,-3 2,-3 3,-1-1,1 0,-1-1,-1 0,1 0,-1-1,0-1,0 0,-24 4,26-7,0 0,0 0,0-1,0 0,0 0,0-2,0 1,0-1,0 0,1-1,-1 0,1-1,0 0,0 0,0-1,1 0,-1-1,1 0,0 0,1-1,0 0,0 0,-9-12,2-8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6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10,4 11,6 11,6 7,4-2,7-14,9-17,1-22,-5-14,-8-10,-8-8,-7-12,-5-3,-3 3,-1 4,-2 10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7.3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 0,'-44'850,"39"-811,3-51,0-61,1-6,3-101,0 154,0 0,2-1,2 1,13-40,-18 61,1 0,0 1,0 0,1-1,-1 1,1 0,0 0,0 0,0 1,1-1,-1 1,1-1,0 1,0 0,0 1,0-1,0 1,1 0,4-2,-5 3,-1 0,0 1,1 0,-1 0,1 0,-1 0,0 0,1 1,-1-1,0 1,1 0,-1 0,0 0,0 0,0 1,0 0,0-1,0 1,0 0,0 0,-1 0,1 1,-1-1,0 1,1-1,-1 1,0 0,2 4,0-1,-1 0,1 0,-1 1,0-1,-1 1,1 0,-1 0,-1 0,1 0,-1 0,-1 0,1 0,-1 0,0 1,-1-1,1 0,-2 0,-1 8,2-11,-1 1,0 0,0 0,-1-1,1 1,-1-1,0 0,0 0,-1 0,1 0,-1-1,0 1,0-1,0 0,0 0,0 0,-1-1,1 0,-1 1,0-2,1 1,-1 0,0-1,0 0,0 0,-6 0,6-1,1 0,0 0,0 0,-1 0,1-1,0 0,0 1,-1-2,1 1,0 0,0-1,0 0,0 0,1 0,-5-3,-20-19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7.8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68 0,'-17'570,"8"-341,8-191,1-15,-1 0,-1 1,-1-1,-6 25,9-48,0 0,0 0,0-1,0 1,0 0,0 0,0 0,0 0,0 0,0-1,0 1,0 0,0 0,0 0,0 0,0 0,0-1,0 1,0 0,-1 0,1 0,0 0,0 0,0 0,0-1,0 1,0 0,0 0,-1 0,1 0,0 0,0 0,0 0,0 0,0 0,0 0,-1 0,1-1,0 1,0 0,0 0,0 0,-1 0,1 0,0 0,0 0,0 0,0 1,0-1,-1 0,1 0,0 0,0 0,0 0,0 0,0 0,-1 0,1 0,0 0,0 0,0 1,0-1,0 0,-6-18,0-25,1 0,3 0,1 0,2-1,2 1,2 0,2 1,14-49,-19 83,0 1,1-1,0 1,1 0,-1 0,1 1,1-1,-1 1,1 0,0 0,8-7,-11 11,0 1,0-1,1 0,-1 1,1 0,-1 0,1 0,-1 0,1 0,-1 0,1 0,0 1,0 0,-1-1,1 1,0 0,0 0,-1 0,1 1,0-1,-1 1,1 0,0-1,-1 1,1 0,-1 0,1 1,-1-1,1 1,-1-1,0 1,0 0,0-1,4 5,-4-3,1 0,-1 0,0 0,0 0,0 1,0-1,-1 0,1 1,-1-1,0 1,0 0,0-1,0 1,-1 0,1 0,-1-1,0 1,0 0,-1 0,1 0,-1-1,0 1,0 0,0-1,0 1,0-1,-4 6,4-6,-1 0,1 0,-1 0,0-1,0 1,0 0,0-1,-1 0,1 1,-1-1,1 0,-1 0,0-1,0 1,0 0,0-1,0 0,0 0,0 0,0 0,0 0,0 0,-1-1,1 0,0 1,-1-1,1-1,0 1,0 0,-1-1,-4-1,-26-13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8.2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1,'-2'75,"0"-42,1 0,2 0,1 0,11 53,-12-82,0 0,0 0,1 0,-1-1,1 1,0-1,0 1,0-1,0 0,1 1,-1-1,1 0,0-1,0 1,0 0,0-1,0 0,1 0,-1 0,1 0,-1 0,1-1,0 1,-1-1,1 0,0 0,0-1,0 1,0-1,0 0,0 0,0 0,0 0,0-1,4 0,-1-1,0 1,-1-1,1-1,-1 1,0-1,0 0,0 0,0-1,0 0,-1 0,1 0,-1-1,0 1,-1-1,1 0,-1-1,0 1,0-1,0 0,2-7,-4 6,0 0,0 0,-1-1,0 1,0-1,-1 0,0 1,0-1,-1 1,0-1,0 1,-1-1,0 1,0 0,0 0,-1 0,0 0,-1 0,0 1,0-1,0 1,-7-8,7 10,0 0,1 0,-1 0,-1 0,1 1,0-1,-1 1,0 0,0 0,0 1,0 0,0 0,0 0,-1 0,1 1,-1 0,1 0,-1 0,1 1,-1 0,1 0,-1 0,1 1,-1-1,1 2,-1-1,1 0,-1 1,1 0,-8 5,-10 8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8.6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7,'0'0,"0"0,0-1,0 1,0 0,0 0,0-1,0 1,0 0,0 0,0-1,0 1,0 0,0 0,-1-1,1 1,0 0,0 0,0 0,0-1,-1 1,1 0,0 0,0 0,0 0,-1 0,1-1,0 1,0 0,-1 0,1 0,0 0,0 0,-1 0,1 0,0 0,0 0,-1 0,1 0,0 0,0 0,-1 0,1 0,-17 5,-13 13,26-16,0 1,1 1,-1-1,1 0,-1 1,1 0,0 0,0 0,1 0,-1 0,1 0,0 1,0-1,1 1,-1 0,1-1,0 1,0 0,0 0,1 5,0-5,1 1,0-1,0 0,1 0,0 0,0 0,0 0,0 0,1 0,0-1,-1 1,2-1,-1 0,1 0,-1 0,1 0,0-1,6 4,44 28,-43-30,0 2,0 0,0 0,-1 1,12 12,-21-19,0 0,0-1,-1 1,1 0,0 0,0 0,-1 0,1 0,-1 0,1 0,-1 0,1 0,-1 1,1-1,-1 0,0 0,0 0,0 0,0 1,0-1,0 0,0 0,0 0,0 0,0 1,-1-1,1 0,0 0,-1 0,1 0,-1 0,1 0,-1 0,0 0,1 0,-1 0,0 0,0 0,0 0,0-1,0 1,0 0,0 0,0-1,0 1,0-1,0 1,-1-1,-3 3,0-1,0 0,-1 0,1-1,0 0,-1 0,1 0,-1 0,-6-1,7 0,0-1,-1 0,1 0,0-1,0 1,0-1,0 0,0-1,0 1,1-1,-5-3,-16-15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39.1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94,'0'4,"0"-1,0 1,1 0,-1-1,1 1,0 0,-1-1,2 1,-1-1,0 1,1-1,-1 0,1 1,0-1,0 0,1 0,-1 0,0-1,1 1,0-1,0 1,-1-1,2 0,-1 0,3 2,0-2,0 0,-1 0,1 0,0-1,0 0,0 0,0-1,0 0,0 0,0 0,0 0,0-1,0 0,7-3,-7 3,-1-1,0 0,1 0,-1 0,0-1,0 1,0-1,-1-1,1 1,-1-1,0 0,0 0,0 0,6-9,-8 10,0 0,-1 0,0-1,1 1,-1 0,-1-1,1 1,0-1,-1 0,0 1,0-1,0 1,0-1,0 1,-1-1,0 1,1-1,-1 1,-1-1,1 1,0 0,-1 0,0-1,0 1,-4-5,5 5,-1 1,-1-1,1 1,0-1,-1 1,1 0,-1 0,0 0,1 0,-1 0,0 1,0-1,0 1,0 0,-1 0,1 0,0 0,-6 0,3 0,0 1,-1 0,1 1,0 0,0 0,0 0,0 1,0 0,-10 4,7-2,-1 1,0 0,1 1,0 0,1 0,-1 1,1 0,0 1,1 0,0 0,-9 14,13-18,1 1,-1 0,1-1,0 1,1 0,-1 0,1 0,0 1,0-1,1 0,-1 0,1 0,0 1,1-1,-1 0,1 0,0 0,2 7,0-6,0 0,0-1,0 1,1-1,0 1,0-1,0 0,1-1,-1 1,1-1,0 0,0 0,7 4,-1-2,-1-1,1 1,0-2,0 0,1 0,-1-1,1 0,0-1,0 0,0-1,-1-1,1 0,0 0,0-1,22-5,4-8,-7-3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3.3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162 5,'-54'-2,"-21"0,73 2,1 1,-1-1,1 1,-1 0,1 0,-1-1,1 1,-1 0,1 0,0 0,-1 1,1-1,0 0,0 0,0 1,0-1,0 1,0-1,1 1,-1-1,0 1,1-1,-1 1,1-1,-1 1,1 0,0-1,0 1,0 2,-1 2,0 1,1-1,0 0,1 1,-1-1,3 9,-2-14,0 0,0 0,1 0,-1 0,0-1,1 1,-1 0,1-1,-1 1,0-1,1 1,-1-1,1 0,-1 0,1 0,-1 0,1 0,-1 0,1 0,-1 0,1-1,-1 1,3-1,13 0,-11 2,0 1,0 0,0 0,0 0,-1 1,1 0,-1 0,0 0,0 1,0 0,0 0,7 8,-10-10,0 0,0 0,0 0,0 1,-1-1,1 0,-1 1,1-1,-1 1,0 0,0-1,0 1,-1 0,1-1,0 1,-1 0,0 0,0 0,0-1,0 1,0 0,0 0,-1 0,0-1,1 1,-1 0,0 0,0-1,0 1,-2 2,1-3,1 0,-1 0,0-1,0 1,0 0,0-1,0 1,0-1,0 0,0 1,-1-1,1 0,0-1,-1 1,1 0,-1-1,1 1,-1-1,1 0,-1 1,1-1,-1-1,1 1,-1 0,1-1,-4 0,-1-1,1 0,0 0,-1 0,1-1,0 0,0-1,1 1,-11-9,-4-7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0.1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232 141,'5'-1,"0"0,0 0,0-1,-1 0,1 0,0 0,0 0,-1-1,0 0,1 0,-1 0,0-1,-1 1,1-1,0 0,-1 0,5-8,-6 9,0 1,-1-1,0 1,1-1,-1 0,0 1,0-1,0 0,-1 0,1 0,-1 0,0 0,0 0,0-3,0 4,-1 0,1 1,-1-1,0 0,1 0,-1 1,0-1,0 0,0 1,0-1,-1 1,1 0,0-1,-1 1,1 0,-1 0,1 0,-1 0,1 0,-1 0,0 0,0 0,1 1,-3-1,-4-1,0 0,0 1,0 0,0 1,0 0,0 0,0 0,0 1,0 1,0-1,0 1,0 1,1-1,-1 1,1 1,0-1,-14 10,8-5,-1 2,1 0,0 0,1 1,0 1,1 0,-19 26,27-34,1 0,-1 1,1-1,0 1,0-1,0 1,0 0,1 0,0-1,0 1,0 0,1 0,0 0,0 0,0 0,0 0,1 0,0 0,0 0,0 0,0 0,1-1,0 1,0 0,4 6,-1-5,0 1,1-1,-1 0,1-1,0 1,1-1,-1-1,1 1,0-1,0 0,0 0,1-1,0 0,-1-1,11 3,1-2,1-1,0 0,-1-1,1-2,0 0,-1 0,1-2,-1-1,0 0,0-1,0-2,-1 1,0-2,0-1,-1 0,0-1,0-1,-1 0,-1-1,0-1,19-21,-30 31,-1-1,0-1,0 1,-1 0,1-1,-1 1,0-1,0 0,0 1,-1-1,1 0,-1 0,-1 0,1-1,-1-7,0 11,0-1,-1 1,1 0,-1-1,0 1,0 0,0 0,0-1,0 1,0 0,-1 0,1 0,-1 0,1 1,-1-1,0 0,0 1,0-1,0 1,0-1,0 1,0 0,0 0,0 0,-1 0,1 0,0 1,-1-1,1 1,-1-1,1 1,0 0,-5 0,-2 0,1 0,0 1,-1-1,1 2,0-1,0 1,-1 0,2 1,-1 0,0 0,0 1,1 0,0 0,0 0,0 1,1 0,-1 1,1 0,0 0,1 0,-1 0,1 1,1 0,-1 0,1 0,-6 16,9-21,0 0,1 1,-1 0,1-1,-1 1,1-1,0 1,0-1,0 1,0 0,1-1,-1 1,1-1,-1 1,1-1,0 1,0-1,0 1,0-1,0 0,1 0,-1 1,1-1,0 0,-1 0,1-1,0 1,0 0,0-1,0 1,1-1,-1 1,0-1,1 0,-1 0,0 0,1 0,4 0,-1 1,1-1,-1 0,1-1,-1 1,1-1,0-1,-1 1,1-1,-1 0,1 0,-1-1,1 0,-1 0,8-5,-4 1,-1-2,0 1,0-1,-1 0,0-1,0 0,-1 0,0-1,5-10,-3 7,-9 12,0 1,0 0,0-1,0 1,0 0,0-1,0 1,0 0,0-1,1 1,-1 0,0 0,0-1,0 1,1 0,-1-1,0 1,0 0,1 0,-1 0,0-1,0 1,1 0,-1 0,0 0,1-1,-1 1,0 0,1 0,-1 0,0 0,1 0,-1 0,0 0,1 0,-1 0,0 0,1 0,-1 0,0 0,1 0,-1 0,0 0,1 0,-1 1,0-1,1 0,-1 0,0 0,1 1,5 19,1 1,18 9,7-2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1.0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152 276,'0'-1,"0"0,0 1,0-1,0 0,0 0,0 0,0 0,0 0,-1 0,1 0,0 0,0 0,-1 0,1 0,-1 0,1 0,-1 1,1-1,-1 0,0 0,1 1,-1-1,0 0,1 1,-1-1,0 1,0-1,0 1,1-1,-1 1,0-1,0 1,0 0,0-1,0 1,0 0,0 0,0 0,0 0,0 0,0 0,0 0,0 0,0 0,0 1,0-1,0 0,1 0,-1 1,0-1,0 1,0-1,0 1,0-1,0 2,-8 2,1 0,0 1,1 0,-12 10,13-10,0 1,1 0,-1 1,1-1,1 1,-1 0,1 0,0 0,1 1,0 0,0-1,1 1,-1 0,2 0,-2 13,2-16,1 0,0 0,1 0,-1 0,1 0,0 0,0 0,0 0,1 0,0-1,-1 1,2-1,-1 1,1-1,-1 0,1 0,0 0,0 0,1 0,-1-1,1 0,0 1,0-1,0-1,0 1,9 3,-8-4,0 0,1 0,-1-1,0 0,1 0,-1 0,1-1,-1 1,1-2,-1 1,1 0,-1-1,1 0,-1 0,1-1,-1 0,0 0,0 0,0 0,0-1,6-4,-4 2,0 0,0 0,0-1,-1 0,1-1,-2 1,1-1,-1 0,0-1,0 1,-1-1,6-15,-2-3,-1 1,-2-2,0 1,-2-1,0-42,-5 5,-12-74,9 123,1 33,-1 58,4-49,-4 34,-8 248,13-309,0 0,0 0,-1 0,1 0,0 0,0 1,0-1,0 0,0 0,0 0,0 0,0 1,0-1,0 0,0 0,0 0,0 1,0-1,0 0,0 0,0 0,0 0,0 1,0-1,0 0,0 0,0 0,0 0,1 1,-1-1,0 0,0 0,0 0,0 0,0 0,0 0,1 1,-1-1,0 0,0 0,0 0,0 0,0 0,1 0,-1 0,0 0,0 0,0 0,0 0,1 0,-1 0,0 0,0 0,0 0,1 0,-1 0,0 0,0 0,0 0,0 0,1 0,-1 0,12-16,23-49,-10 19,-21 39,0 1,0 0,1 0,0 0,0 1,1 0,-1 0,10-6,-13 10,0 0,-1 0,1 0,0 0,0 1,0-1,0 1,0-1,0 1,0 0,0 0,0-1,0 1,0 1,0-1,0 0,0 0,0 1,0 0,0-1,0 1,0 0,-1 0,1 0,0 0,0 0,-1 0,1 0,-1 0,1 1,-1-1,1 1,-1-1,2 4,2 2,-1 1,0-1,0 1,-1 0,0 0,0 0,-1 1,0-1,-1 1,1 11,-1-10,1 0,0 1,1-1,-1 0,10 19,-11-27,0 0,0 0,0-1,0 1,1 0,-1-1,1 1,-1-1,1 1,0-1,0 0,-1 0,1 0,0 0,0 0,0 0,0 0,0-1,0 1,0-1,1 0,-1 1,0-1,0 0,0 0,0 0,0 0,4-1,0-1,-1 1,0-1,1 0,-1 0,0 0,0-1,0 0,0 0,7-6,7-9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1.6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240 1,'-4'4,"-6"1,-10 5,-10 5,-4-1,-1 2,-3-1,1-5,6-2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2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6,'0'-4,"0"2,0 16,0 26,0 32,0 26,0 5,0 6,0-2,0-15,-4-32,-2-26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2.9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24 138,'-2'-3,"-1"0,1-1,0 1,0 0,0-1,0 1,1-1,-1 0,1 1,0-1,0 0,0 0,0 0,1 0,0 1,0-8,0 8,0 0,0 0,1 0,-1 1,1-1,-1 0,1 0,0 1,0-1,0 0,1 1,-1-1,0 1,1-1,0 1,0 0,-1 0,1 0,1 0,-1 0,0 0,5-2,0 1,1 1,0 0,0 1,-1 0,1 0,0 0,0 1,0 1,0-1,0 1,0 0,0 1,0 0,0 0,-1 1,1 0,-1 0,0 1,8 5,-9-6,-1 0,0 0,0 0,0 1,-1 0,1 0,-1 0,0 0,0 1,-1-1,1 1,-1 0,0 0,0 1,0-1,-1 0,0 1,0 0,-1-1,1 1,-1 0,0 0,-1 0,1 0,-1 0,-1 8,0-11,1 0,-1 0,0 0,-1 0,1-1,0 1,-1 0,1 0,-1-1,0 1,0-1,0 0,0 1,0-1,-1 0,1 0,-1 0,1-1,-1 1,0-1,0 1,0-1,1 0,-1 0,0 0,0 0,-1-1,1 1,0-1,-5 0,0 0,-1 0,1-1,0 0,0 0,0-1,1 0,-1 0,0-1,1 0,-13-7,-10-10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3.3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1,'-7'54,"4"-35,0 1,1-1,0 1,3 34,0-50,-1 0,1-1,-1 1,1 0,0-1,1 1,-1-1,0 1,1-1,0 0,0 0,0 0,0 0,0 0,1 0,-1 0,1-1,0 1,0-1,0 0,0 0,0 0,0 0,1 0,-1-1,0 1,1-1,0 0,-1 0,1-1,4 1,-3 0,0-1,0 0,-1 0,1 0,0 0,-1-1,1 0,0 0,-1 0,1-1,-1 0,1 1,-1-1,0-1,0 1,0-1,0 0,0 0,5-5,-5 3,1-1,-1 1,0-1,0 0,-1 0,0 0,0 0,-1 0,1-1,-1 1,-1-1,3-11,-4 12,1-1,-1 1,0 0,0 0,-1 0,1 0,-2 0,1 0,0 0,-1 0,0 1,-1-1,1 1,-5-7,4 8,0 0,0 1,0 0,0-1,-1 1,1 0,-1 0,0 1,0-1,0 1,0 0,0 0,-1 0,1 1,-1 0,1-1,-1 2,1-1,-1 0,-7 1,-15 1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3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0,'5'0,"0"5,1 9,-2 12,0 9,-2 4,-1 3,-1 4,0-2,0-9,0-10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4.0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26,'0'-4,"0"-6,0-1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4.3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38,'0'21,"1"111,0-84,1-37,-1-13,8-37,18-50,-24 79,1 0,0 1,1 0,0 0,0 0,1 0,0 1,0 0,1 0,14-12,-20 18,1 1,-1 0,1 1,-1-1,1 0,-1 0,1 1,0-1,-1 0,1 1,0 0,-1-1,1 1,0 0,-1 0,1 0,0 0,0 0,-1 0,1 1,0-1,-1 1,1-1,1 2,1-1,-1 1,-1 1,1-1,0 0,0 1,-1-1,0 1,1 0,-1 0,0 0,2 3,2 7,0 0,-1 0,0 1,5 24,-4-5,5 29,-10-59,0 1,0-1,1 1,-1-1,1 0,0 0,0 0,0 0,0 0,1 0,-1 0,1 0,3 2,15 6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4.7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1,'-2'62,"1"133,2-156,2 1,1-1,11 43,-11-70,-1 0,2-1,-1 1,10 15,-13-25,0 0,1 0,-1 0,0 0,1 0,-1 0,1 0,-1-1,1 1,0-1,-1 1,1-1,0 1,0-1,0 0,0 0,0 0,1 0,-1-1,0 1,0 0,1-1,-1 0,0 1,1-1,-1 0,0 0,1 0,-1-1,4 0,17-9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5.3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963 0,'-1'3,"0"-1,0 0,0 1,0-1,-1 0,1 0,-1 0,1 0,-1 0,0 0,0 0,-3 2,-4 6,-563 724,380-516,74-90,118-128,-5 5,1 0,-1 0,0 0,0 0,-9 5,3-5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5.0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35,'-5'0,"4"0,10-4,12-2,8 1,6 0,3-2,-6-1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8.8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6,'0'-5,"0"4,0 6,0 10,0 12,0 10,0 11,0 7,0-3,0-4,0-16,9-18,3-10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9.1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31,'0'-4,"-4"-2,-2-4,0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9.5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1,'0'234,"14"-266,6-27,-15 41,11-32,-15 47,0 1,0-1,0 1,0-1,1 1,-1 0,1 0,-1 0,1 0,0 0,0 0,0 0,0 1,0-1,3-1,-3 3,-1 0,1 0,-1 0,1 0,-1 0,0 0,1 0,-1 1,1-1,-1 0,1 1,-1-1,0 1,1 0,-1-1,0 1,0 0,1 0,-1 0,0 0,0 0,0 0,0 0,0 0,0 0,-1 0,1 1,0-1,0 0,0 2,22 47,-20-44,8 22,-9-18,1-1,0 1,1-1,0 0,1 0,0-1,0 1,1-1,0 0,13 13,-18-21,0 1,0-1,0 1,0-1,0 1,0-1,0 0,0 0,0 0,0 1,0-1,0 0,0 0,0 0,0 0,0-1,0 1,0 0,0 0,-1 0,1-1,0 1,0-1,0 1,0-1,0 1,0-1,-1 1,1-1,0 0,0 1,-1-1,1 0,0 0,0-1,17-32,-12 12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49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1,'0'8,"0"12,0 7,0 12,0 7,0 10,0 3,0 5,0-4,-5-13,-1-9,1-12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0.9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85,'0'-3,"0"0,0 0,1-1,-1 1,1 0,-1 0,1 0,0 0,0 0,0 0,1 0,-1 0,1 0,-1 1,1-1,0 0,0 1,0 0,1-1,1-1,1 1,0 1,-1-1,1 1,0 0,0 0,0 0,0 1,1 0,-1 0,0 0,9 0,5 2,0-1,0 2,-1 1,1 0,-1 1,1 1,-1 1,-1 1,30 14,-39-16,0 0,0 0,-1 0,0 1,0 0,0 1,0-1,-1 1,9 13,-12-15,-1 0,1 0,-1 0,0 0,-1 1,1-1,-1 1,0-1,0 1,-1-1,1 1,-1-1,0 1,-1 0,0-1,1 1,-3 5,1-7,1 0,0-1,-1 1,0-1,0 0,0 0,0 1,0-1,-1-1,1 1,-1 0,0 0,0-1,0 0,0 0,0 0,-1 0,1 0,-1 0,-6 1,9-2,-1-1,1 0,-1 1,1-1,-1 0,0 0,1 0,-1 0,1 0,-1-1,0 1,1 0,-1-1,1 1,-1-1,1 0,-1 1,1-1,0 0,-2-1,1 0,1 1,-1-1,1 0,0 0,-1 0,1 0,0-1,0 1,0 0,1 0,-1-1,1 1,-1 0,1-1,0 1,-1-1,2-3,-1 0,0-1,1 1,-1-1,2 1,-1-1,1 1,0 0,0 0,0 0,1 0,0 0,0 1,1-1,0 1,0 0,0 0,0 0,1 0,0 1,0 0,8-6,10-4,0 2,1 0,0 1,29-7,-26 8,45-22,-82 39,1 1,0 1,0-1,1 2,0-1,0 1,1 0,1 0,-1 1,2 0,0 0,0 0,1 1,-4 17,7-28,1 1,0 0,-1-1,1 1,0 0,0-1,0 1,0 0,1-1,-1 1,0 0,1-1,-1 1,1-1,0 3,0-4,-1 1,1-1,-1 1,1-1,-1 1,1-1,0 1,-1-1,1 0,-1 1,1-1,0 0,-1 0,1 0,0 1,-1-1,1 0,0 0,0 0,-1 0,1 0,0 0,-1 0,2-1,2 0,0 0,-1 0,1-1,-1 0,1 1,-1-1,1-1,-1 1,0 0,0-1,4-4,35-52,-19 22,-17 35,-1 13,0 28,-3-19,-1-16,0-1,0 1,0 0,1-1,-1 1,1-1,0 1,0-1,0 0,1 1,-1-1,1-1,-1 1,1 0,4 2,-5-4,-1 0,0-1,1 1,-1-1,1 1,-1-1,1 0,-1 1,1-1,0 0,-1 0,1 0,-1 0,1-1,-1 1,1 0,-1-1,1 1,-1 0,1-1,-1 0,1 1,-1-1,0 0,1 0,-1 0,0 0,0 0,0 0,0 0,0 0,0-1,0 1,0 0,0-1,0 1,-1 0,1-1,-1 1,1-2,6-17,-1 0,-1 0,-1 0,0 0,0-24,-4 43,-4 202,4-178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1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25,'0'-4,"0"-6,0 3,0 3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1.5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39,'1'225,"3"-264,11-51,-12 79,-1 1,2-1,-1 1,1-1,1 1,0 1,1-1,-1 1,14-16,-18 23,0 1,0-1,1 1,-1 0,0 0,1-1,-1 1,1 0,-1 0,1 0,0 1,-1-1,1 0,0 1,0-1,-1 1,1-1,0 1,0 0,0 0,0 0,-1 0,4 0,-2 1,-1 0,0 0,0 1,0-1,0 1,0-1,0 1,-1-1,1 1,0 0,-1 0,1 0,-1 0,0 0,2 3,4 12,0-1,-1 1,6 32,-10-39,5 23,-6-24,0 1,1-1,1 0,-1-1,1 1,8 15,3-5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1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0 152,'0'-4,"0"-6,0-5,0 4,0 12,0 15,0 18,0 7,0 1,0-2,0-8</inkml:trace>
  <inkml:trace contextRef="#ctx0" brushRef="#br0" timeOffset="1">26 26,'0'-5,"0"-5,0-1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2.7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40,'0'289,"2"-308,1 0,1 1,1-1,0 1,2 0,0 0,1 1,1 0,0 0,17-21,-24 35,0 1,0 0,0 0,0 0,0 0,1 0,-1 0,1 0,-1 1,1-1,-1 1,1 0,0 0,0 0,0 0,0 0,0 1,0-1,0 1,0 0,0 0,0 0,0 0,0 1,0-1,0 1,0 0,-1-1,1 1,4 3,4 2,0 2,-1-1,0 2,-1-1,18 20,8 8,-27-29,0 0,1-1,-1 0,1 0,0-1,14 6,-21-10,1 0,0 0,-1-1,1 1,-1-1,1 1,0-1,-1 0,1 0,0 0,-1-1,1 1,-1-1,1 1,0-1,-1 0,1 0,-1 0,0 0,1 0,-1 0,0-1,0 1,1-1,-1 0,0 0,-1 1,1-1,0-1,2-2,0-3,1 0,-2 0,1-1,-1 1,-1-1,1 0,-1 1,-1-1,1-13,-1 16,0-1,-1 0,0 0,-1 1,0-1,0 0,0 1,0-1,-1 1,0-1,-1 1,-6-12,8 16,0 1,0-1,0 1,0 0,0-1,-1 1,1 0,0 0,-1 0,1 0,-1 0,1 0,-1 0,0 0,1 1,-1-1,0 0,0 1,1 0,-1-1,0 1,0 0,-2 0,1 1,0-1,1 1,-1 0,0 0,0 0,1 1,-1-1,1 1,-1-1,1 1,-1 0,1 0,-2 2,-3 3,1 1,0-1,1 1,0 0,0 0,1 1,-1 0,-2 9,0 17,1 2,1-1,3 1,0 0,6 57,-1-60,-1 1,-2-1,-2 1,-1-1,-1 0,-15 56,16-84,1 0,0 0,-1-1,0 1,-1-1,1 0,-1 0,0 0,0 0,0-1,-1 1,0-1,1-1,-2 1,1 0,0-1,-1 0,1-1,-9 4,9-5,0 0,0 0,0 0,0 0,0-1,0 0,0 0,0 0,-1-1,1 0,0 0,0 0,1-1,-1 1,0-1,0 0,1-1,-1 1,1-1,0 0,0 0,0 0,-7-7,7 5,0 0,0 0,1 0,0 0,0-1,0 1,0-1,1 0,0 0,1 0,-1 0,1 0,0 0,0 0,1 0,0 0,0 0,0-1,1 1,0 0,0 0,1 0,0 0,2-6,1 0,0 0,0 0,1 1,1 0,0 1,0-1,1 1,1 1,-1-1,1 1,12-8,14-6,2 1,56-25,-58 30,15-7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6.8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0,'0'5,"0"5,0 10,0 10,0 4,0 6,0 3,0 0,0-12,0-12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3.7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217 336,'0'-2,"-1"0,1-1,-1 1,0 0,0 0,0 0,0 0,0 1,0-1,0 0,-1 0,1 1,-1-1,1 0,-1 1,1 0,-1-1,0 1,0 0,-3-2,-42-17,39 19,1 0,0 1,-1-1,1 1,-1 1,1-1,0 1,0 1,-1-1,1 1,0 1,0-1,-8 5,13-6,-1 0,1 0,0 1,0-1,0 1,1-1,-1 1,0 0,1 0,-1-1,1 1,-1 0,1 0,0 1,0-1,0 0,-2 4,3-3,0 0,0-1,0 1,1 0,-1-1,0 1,1 0,0-1,0 1,0-1,0 1,0-1,0 0,1 1,-1-1,1 0,-1 0,1 0,0 0,2 2,13 12,1-1,37 24,-34-25,-1 0,25 24,-43-37,-1 1,1 0,0-1,-1 1,1 0,-1 0,0 0,1 0,-1 0,0 0,0 0,0 1,-1-1,1 0,0 0,-1 1,0-1,1 5,-2-6,1 1,-1 0,1-1,-1 1,0 0,0-1,1 1,-1-1,0 1,0-1,-1 0,1 1,0-1,0 0,-1 0,1 0,-1 0,1 0,-3 1,-3 1,1 0,-1 0,0-1,-1 0,1-1,0 1,0-1,-1-1,1 1,-11-2,10 0,1 0,-1 0,0 0,0-1,1-1,-13-5,19 8,1 0,-1 0,1 0,-1-1,1 1,0 0,-1-1,1 1,-1 0,1-1,0 1,-1 0,1-1,0 1,-1-1,1 1,0 0,0-1,-1 1,1-1,0 1,0-1,0 1,0-1,0 1,0-1,-1 1,1-1,0 0,1 1,-1-1,0 1,0-1,0 1,0-1,0 1,0-1,1 1,-1 0,0-1,0 1,1-1,-1 1,0-1,1 1,-1 0,0-1,1 1,-1 0,1-1,-1 1,0 0,1-1,-1 1,1 0,-1 0,1 0,-1-1,1 1,-1 0,1 0,0 0,37-14,-38 14,77-17,-43 10,1-1,-2-1,35-16,-60 22,0-1,-1 0,1 0,-1-1,0 0,0 0,0-1,-1 1,0-2,0 1,0-1,-1 0,0 0,0 0,-1-1,0 1,4-12,-7 18,-1-1,1 1,0-1,-1 1,1-1,-1 0,0 1,0-1,1 1,-1-1,0 0,-1 1,1-1,0 0,0 1,-1-1,1 1,-1-1,1 0,-1 1,1-1,-1 1,0 0,0-1,0 1,0 0,0-1,-2-1,2 3,-1-1,0 0,1 1,-1 0,0-1,0 1,1 0,-1 0,0 0,0 0,1 0,-1 0,0 0,0 0,1 1,-1-1,0 1,1 0,-1-1,0 1,1 0,-1 0,1 0,-1 0,1 0,-2 1,-2 3,0 0,1 0,0 1,0-1,0 1,0 0,1 0,0 0,0 1,1-1,0 1,0-1,0 1,1 0,0 0,0-1,1 1,0 0,0 0,1 0,0 0,2 11,-2-14,-1 0,1 1,0-1,1 0,-1 0,1 0,-1 0,1 0,1 0,-1 0,0-1,1 1,0-1,0 1,0-1,0 0,0 0,1-1,-1 1,1-1,-1 1,1-1,0 0,0-1,0 1,0-1,1 0,-1 0,0 0,1 0,-1-1,0 1,1-1,-1-1,0 1,6-1,-5-1,1 0,0 0,0 0,-1-1,1 0,-1 0,0-1,0 1,0-1,0 0,-1 0,1-1,-1 1,0-1,-1 0,1 0,-1 0,0-1,0 1,-1-1,1 0,1-5,4-15,-1 0,-1-1,4-43,-3-13,-7-163,-5 584,5-158,0-153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4.0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37,'0'-5,"9"0,11 0,11 0,4 2,1 1,-5-3,-9-1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4.4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0,'0'9,"-4"11,-2 15,0 15,2 8,1-3,1-5,0-16,2-14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4.7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26,'0'-4,"0"-6,0-1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5.1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162 0,'-9'1,"1"0,0 0,0 0,1 1,-1 0,0 1,1 0,-1 0,1 0,0 1,0 0,0 1,0 0,-11 10,17-13,1-1,-1 1,0-1,1 1,-1 0,1-1,0 1,-1 0,1-1,0 1,0 0,0 0,0-1,0 1,1 0,-1-1,0 1,1 0,-1-1,1 1,0 0,-1-1,1 1,0-1,0 1,0-1,0 0,0 1,1-1,-1 0,0 0,3 2,48 35,-50-36,8 4,0-1,1 2,-2 0,1 0,10 10,-19-17,0 1,0 0,0 0,0 0,0 0,0 0,0 1,0-1,-1 0,1 0,0 1,-1-1,1 0,-1 1,1-1,-1 0,0 1,1-1,-1 1,0-1,0 1,0-1,0 0,0 1,0-1,-1 1,1-1,0 0,-1 1,1-1,-1 0,0 1,1-1,-1 0,0 0,0 1,0-1,1 0,-1 0,-1 0,1 0,0 0,-2 1,0 0,-1 0,0 0,0 0,1 0,-1-1,0 0,-1 0,1 0,0 0,0-1,0 1,0-1,-1 0,1 0,0-1,0 1,-5-2,1 0,0 0,1 0,-1-1,0 0,1 0,0-1,0 0,-7-5,-7-9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6.1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83 271,'0'0,"0"0,0-1,0 1,-1-1,1 1,0 0,0-1,0 1,-1 0,1-1,0 1,-1 0,1-1,0 1,-1 0,1 0,0-1,-1 1,1 0,-1 0,1 0,0 0,-1 0,1-1,-1 1,1 0,0 0,-1 0,1 0,-1 0,1 0,-1 0,1 0,0 0,-1 1,1-1,-1 0,1 0,0 0,-1 0,1 1,-1-1,1 0,0 0,-1 1,1-1,0 0,0 0,-1 1,1 0,-22 13,17-9,1 1,0-1,0 1,0 0,0 0,1 0,0 0,1 0,-1 1,1 0,1-1,-1 1,1 0,0 0,0 0,1-1,1 15,-1-16,1 0,0 1,0-1,1 0,-1 0,1 0,0 0,0 0,1 0,-1-1,1 1,0-1,0 1,1-1,-1 0,1 0,0-1,0 1,0-1,1 0,-1 0,1 0,5 1,-4-1,1-1,-1 0,1-1,0 1,0-2,0 1,0-1,-1 1,1-2,0 1,0-1,0 0,0-1,-1 0,11-3,-14 4,0-1,0 1,0-1,0 0,0 0,0 0,-1 0,1 0,-1-1,1 1,-1-1,0 1,0-1,0 0,0 0,-1 0,1 0,-1 0,0 0,0-1,0 1,0 0,0-1,-1 1,1 0,-1-1,0 1,0-1,-1 1,1 0,0-1,-1 1,-1-4,-1-3,-1 1,0-1,0 1,-1 0,0 0,0 1,-1 0,0 0,-1 0,0 0,0 1,0 0,-1 1,0 0,-1 0,1 0,-1 1,0 1,0-1,-11-2,19 6,0 1,0 0,0-1,0 1,0 0,0-1,0 1,-1 0,1 0,0 0,0 0,0 0,0 0,0 0,-1 0,1 1,0-1,0 0,0 1,0-1,0 1,0-1,0 1,0-1,0 1,0 0,0-1,0 1,1 0,-1 0,0 0,0 0,1 0,-1 0,1 0,-1 0,0 1,1 0,0 0,0 0,0 0,1 1,-1-1,0 0,1 0,-1 0,1 0,0 0,0 0,0 0,0 0,0-1,0 1,0 0,1 0,-1-1,4 3,0 2,1-2,1 1,-1-1,0 1,1-2,0 1,0-1,0 0,0-1,1 1,-1-1,1-1,-1 0,1 0,0 0,-1-1,1 0,0 0,-1-1,1 0,0-1,11-3,-9 2,1-1,-1 0,0 0,0-1,-1 0,0-1,0 0,0-1,-1 0,1 0,-2-1,1 1,-1-2,0 1,8-15,-7 7,0-1,-1 0,0-1,5-26,-10 35,0 0,-1-1,0 1,0-1,-1 1,0 0,-1-1,0 1,0-1,-4-11,5 20,0 1,0-1,0 1,0-1,0 1,0-1,0 0,0 1,-1-1,1 1,0-1,0 1,0-1,-1 1,1-1,0 1,-1-1,1 1,0-1,-1 1,1 0,-1-1,1 1,0 0,-1-1,1 1,-1 0,1-1,-1 1,1 0,-1 0,0 0,1 0,-1-1,1 1,-1 0,1 0,-1 0,1 0,-1 0,0 0,1 0,-1 1,1-1,-1 0,1 0,-1 0,1 1,-1-1,1 0,-1 0,1 1,-1-1,1 0,-1 1,1-1,0 1,-1-1,1 0,0 1,-1 0,-18 33,11-7,2 1,0 0,-2 50,4 91,4-121,3 143,1-77,-13 127,9-239,0 0,0 1,0-1,0 0,-1 0,1 0,-1 0,1 0,-1 0,0 0,0 0,1 0,-2 0,1 0,0-1,0 1,0 0,-1-1,1 1,-1-1,-2 2,2-2,0-1,0 0,-1 0,1 0,0 0,0 0,0 0,0-1,-1 1,1-1,0 0,0 1,0-1,0 0,0 0,0 0,1 0,-1-1,0 1,-1-2,-33-24,2-2,1-1,2-1,1-2,-41-57,68 87,1 0,-1 0,1-1,0 1,0-1,1 1,-1-1,1 0,0 0,0 0,0 1,0-1,0 0,1 0,0 0,0 0,0 0,1 0,-1 0,1 0,0 0,0 0,0 0,0 0,1 1,-1-1,1 1,0-1,0 1,1-1,-1 1,1 0,-1 0,1 1,0-1,0 0,1 1,-1 0,0-1,1 1,4-1,22-13,0 2,2 2,-1 1,57-12,46-16,-113 30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6.5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0,'0'5,"0"9,-5 16,-1 7,1 10,0 6,2-2,1 8,1 7,1-4,0-12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7.4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1 335,'64'-16,"-37"13,3 0,1-1,-1-1,0-2,50-18,-73 22,0 0,0 0,-1-1,1 0,-1 0,0-1,0 0,0 0,-1 0,1 0,-2-1,1 0,0 0,-1-1,0 1,-1-1,1 0,-1 0,-1 0,1 0,-1-1,-1 1,1-1,0-12,-1 14,-1 0,0 0,0-1,0 1,-1 0,0 0,0 0,0 0,-1 0,0 0,0 1,-1-1,0 1,0-1,0 1,0 0,-6-6,9 10,0 1,-1-1,1 1,-1-1,1 1,-1 0,1-1,-1 1,1-1,-1 1,1 0,-1 0,0-1,1 1,-1 0,1 0,-1 0,0-1,1 1,-1 0,0 0,1 0,-1 0,0 0,1 0,-1 1,1-1,-1 0,0 0,1 0,-1 1,1-1,-1 0,0 0,1 1,-1-1,1 1,-1-1,1 0,-1 1,1-1,0 1,-1-1,1 1,-1-1,1 1,0 0,0-1,-1 1,1-1,0 1,0 1,-10 37,1 63,8 167,3-196,1-65,6-23,14-50,-5 15,-15 42,0 1,1 0,0 0,1 0,-1 0,1 1,0-1,9-6,-13 11,1 1,0 0,0 0,0-1,-1 1,1 0,0 1,0-1,1 0,-1 1,0-1,0 1,0-1,0 1,0 0,1 0,-1 0,0 0,0 0,0 1,0-1,1 1,-1-1,0 1,0 0,0 0,0 0,0 0,-1 0,1 0,0 0,0 1,-1-1,3 3,2 3,0 0,0 0,-1 1,0 0,0 0,-1 0,0 1,0 0,-1-1,-1 1,4 14,18 47,-24-69,1 0,-1 0,1 0,-1 0,1 0,-1 0,1 0,-1 0,1 0,0 0,-1 0,1 0,0-1,0 1,0 0,0 0,0-1,0 1,0-1,0 1,0-1,0 1,0-1,0 0,0 1,0-1,0 0,1 0,-1 0,0 0,0 0,0 0,0 0,0 0,0 0,1-1,-1 1,0 0,0-1,0 1,0-1,0 1,0-1,0 0,0 1,0-1,-1 0,1 0,0 1,0-1,0 0,-1 0,1-1,6-6,-1 1,-1-2,0 1,0 0,4-10,-2 0,0 1,6-27,-12 40,0 1,0-1,0 0,-1 1,1-1,-1 0,0 0,0 1,0-1,-1 0,1 1,-1-1,0 0,0 1,0-1,0 1,-1-1,0 1,-3-6,5 9,-1-1,0 0,1 1,-1-1,0 0,1 1,-1-1,0 1,0-1,0 1,0 0,1-1,-1 1,0 0,0 0,0-1,0 1,0 0,0 0,0 0,0 0,0 0,1 0,-1 1,0-1,0 0,0 0,-1 1,0 0,0 1,0-1,0 1,0-1,0 1,0 0,0 0,1 0,-1 0,-1 3,-1 2,0 0,0 0,1 1,0-1,-3 16,5-16,1 0,0 0,0 1,0-1,1 0,0 0,1 0,-1 0,1 0,1 0,-1 0,1 0,1-1,6 11,-8-14,0 0,0 1,1-1,0 0,0-1,-1 1,2 0,-1-1,0 1,0-1,1 0,-1 0,1-1,0 1,-1-1,1 0,0 0,0 0,0 0,0 0,0-1,0 0,0 0,0 0,0 0,0-1,7-1,13-8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0:59.6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83 411,'1'-2,"0"0,0 0,0 1,1-1,-1 0,1 1,-1 0,1-1,-1 1,1 0,0 0,0 0,-1 0,1 0,0 0,0 0,0 1,0-1,0 1,0-1,0 1,4 0,6-4,-1 0,-1-1,-1-1,1 1,-1-2,0 1,0-1,0 0,-1-1,-1 0,1 0,-1-1,0 0,-1 0,0-1,-1 0,8-19,-8 18,-1 0,-1 0,0-1,0 0,-1 1,0-1,-1 0,-1 0,0 0,0 1,-1-1,-1 0,0 0,-1 1,-6-19,9 28,-1 0,0 0,0 0,0 0,0 0,0 1,0-1,0 0,0 0,-1 1,1-1,-1 1,1-1,-1 1,0 0,-1-2,2 3,0 0,0 0,0 0,1 0,-1 0,0 0,0 0,0 0,1 1,-1-1,0 0,0 0,1 1,-1-1,0 0,0 1,1-1,-1 1,0-1,1 1,-1-1,1 1,-1-1,1 1,-1 0,1-1,-1 2,-3 4,1 1,-1-1,2 1,-1 0,1 0,0 0,-2 12,-7 89,5 0,8 110,0-85,0-48,-3 84,2-169,-1 1,0 0,0-1,0 1,0 0,0-1,0 1,-1 0,1-1,0 1,0 0,0-1,-1 1,1 0,0-1,-1 1,1-1,0 1,-1 0,1-1,-1 1,1-1,-1 1,0-1,-11-7,-17-34,22 29,-49-61,30 41,-24-40,47 68,0 0,1 0,0-1,0 1,0-1,0 0,1 0,-1 1,1-1,0 0,1 0,-1 0,1 0,0 0,0 0,1 0,0 0,-1 0,2 0,-1 0,0 0,1 1,0-1,5-8,-1 5,1 0,0 0,0 1,0 0,1 0,0 1,1 0,-1 0,1 1,1 0,8-4,22-8,0 2,71-17,-106 31,-1 0,0 1,1-1,-1 1,1 0,-1 1,0-1,1 1,-1 0,0 0,1 0,-1 0,0 1,0 0,0-1,0 2,-1-1,1 0,0 1,-1 0,0-1,1 1,-1 1,0-1,2 4,1-1,0 0,0 0,1-1,-1 0,15 8,-18-12,0 0,1 0,-1 0,0 0,0 0,0-1,1 1,-1-1,0 0,0 0,1-1,-1 1,0 0,0-1,1 0,-1 0,0 0,0 0,0 0,0-1,0 0,-1 1,1-1,0 0,-1 0,1 0,-1-1,0 1,1 0,-1-1,1-2,1-1,0 1,0-1,-1 1,0-1,-1 0,1 0,-1 0,0-1,0 1,-1 0,0-1,0 1,-1-1,0-11,-1 9,-2 0,1 1,-1-1,0 1,-1 0,0 0,0 0,-1 1,0-1,-11-12,11 15,0-1,1 1,-2 1,1-1,0 1,-1 0,0 0,0 0,0 1,-1 0,1 0,-1 1,1 0,-10-2,17 4,0 1,0-1,0 0,0 1,0-1,0 1,0 0,0-1,0 1,0 0,0 0,0-1,0 1,-1 0,1 0,0 0,-1 0,1 0,-1 0,1 0,-1 0,1 0,-1 0,0 1,1-1,-1 0,0 0,0 0,0 0,0 1,0-1,0 0,0 0,0 0,-1 0,1 0,0 1,-1-1,1 0,-1 0,1 0,-1 0,1 0,-1 0,0 0,1 0,-1 0,0-1,0 1,0 0,0 0,0-1,0 1,0 0,0-1,0 1,0-1,0 0,0 1,0-1,0 0,-1 1,1-1,0 0,0 0,0 0,0 0,-1 0,0-1,12 4,0-1,0 0,1-1,-1 0,1 0,-1-1,0-1,1 0,-1 0,1-1,16-5,-9 3,0 1,33-2,-38 6,0 0,0 1,-1 1,1 0,-1 1,0 0,0 1,0 0,0 1,-1 1,0 0,0 0,-1 1,0 0,0 0,-1 2,0-1,-1 1,0 0,9 14,-16-22,0 1,0-1,0 0,0 1,0-1,0 1,0 0,-1-1,1 1,-1 0,0-1,0 1,0 0,0-1,0 1,-1 0,1-1,-1 1,0 0,0-1,0 1,0-1,0 0,0 1,-1-1,1 0,-4 4,2-2,-1-1,0 0,-1 1,1-2,0 1,-1 0,0-1,1 0,-1 0,0 0,0-1,0 0,-9 2,10-3,-1 1,0-1,1 0,-1 0,0 0,1 0,-1-1,1 0,-1 0,1 0,-1-1,1 1,-1-1,1 0,-4-3,6 3,0 1,0-1,0 0,1 0,-1 0,0-1,1 1,0 0,-1-1,1 1,0 0,0-1,0 0,1 1,-1-1,1 1,-1-1,1 0,0 1,0-1,0 0,0 1,0-1,1 0,-1 1,1-1,0 0,1-2,3-7,0-1,1 2,0-1,1 1,0 0,1 0,0 1,0 0,1 0,1 1,0 0,0 1,1 0,0 0,0 1,14-6,-22 12,-1 0,1 0,0 0,-1 0,1 0,0 1,0-1,0 1,0 0,0 0,-1 0,1 0,0 1,0-1,0 1,0-1,-1 1,1 0,0 0,-1 0,1 1,-1-1,4 3,-3-1,1 1,-1 0,0-1,0 2,0-1,-1 0,1 0,-1 1,0 0,0-1,0 1,0 6,2 6,-1 1,-1-1,-1 1,0 0,-1-1,-4 27,-2-18,3-33,7-45,0 36,1 1,0 0,1 0,1 0,13-22,-20 37,1-1,-1 1,0-1,0 1,0-1,1 0,-1 1,0-1,1 1,-1-1,1 1,-1 0,0-1,1 1,-1-1,1 1,-1 0,1-1,0 1,-1 0,1 0,-1-1,1 1,-1 0,1 0,0 0,-1 0,1 0,-1 0,1 0,0 0,-1 0,1 0,-1 0,1 0,0 0,-1 0,2 1,9 24,-5 36,-3-40,4-26,12-43,-10 23,-8 23,0-1,0 0,1 1,-1-1,1 1,-1 0,1 0,0-1,0 1,0 0,0 1,0-1,1 0,-1 0,0 1,1 0,0-1,-1 1,1 0,4-1,-5 2,1 0,0 0,-1 1,1-1,-1 1,1 0,-1-1,1 1,-1 0,0 0,1 1,-1-1,0 0,0 1,0 0,0-1,0 1,0 0,-1 0,1 0,0 0,2 4,3 6,0 1,0-1,-1 1,4 15,20 38,-29-65,0 1,1 0,-1-1,1 1,-1-1,1 1,-1-1,1 0,0 0,0 0,0 0,0 0,0 0,0 0,0 0,0-1,0 1,0-1,0 0,0 0,0 1,0-1,1 0,-1-1,0 1,0 0,0-1,0 1,0-1,0 0,0 1,0-1,0 0,0 0,0 0,-1-1,1 1,0 0,-1-1,1 1,-1-1,1 1,1-4,9-13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00.3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0,'0'5,"-4"5,-6 6,-2 4,-2 3,1 6,2 3,4 4,2 1,3-7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8.8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128 1,'-4'0,"0"1,0 0,1 0,-1 0,0 0,0 1,1 0,-1-1,1 1,0 0,-1 1,1-1,0 1,0-1,1 1,-1 0,0 0,-1 4,-4 2,2 2,-1-1,1 1,-7 17,8-15,1 0,0 0,1 0,1 0,0 1,0 26,2-35,0 1,0-1,1 1,0-1,0 0,0 1,1-1,0 0,0 0,0 0,1 0,-1 0,1 0,0-1,0 1,1-1,0 0,-1 0,8 6,-9-9,0 0,-1 1,1-1,0 0,-1 0,1-1,0 1,0 0,0-1,0 1,0-1,-1 1,1-1,0 0,0 0,0 0,0 0,0 0,0 0,0-1,0 1,4-2,-4 1,1-1,0 0,-1 0,1 0,-1 0,0 0,0-1,1 1,-2-1,1 1,0-1,2-5,2-4,-2 0,1 0,-1-1,-1 1,3-24,-4 19,-1 1,0-1,-1 0,-1 1,-3-19,-3 11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03.3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274 12,'0'-1,"0"0,-1 1,1-1,0 0,-1 1,1-1,0 1,-1-1,1 1,-1-1,1 1,-1-1,1 1,-1-1,1 1,-1 0,0-1,1 1,-1 0,1-1,-1 1,0 0,1 0,-1 0,0-1,1 1,-1 0,0 0,1 0,-1 0,0 0,0 0,1 1,-1-1,0 0,1 0,-1 0,1 1,-1-1,0 0,1 0,-2 2,-34 11,33-12,-11 6,0 0,1 1,0 0,1 1,-1 1,2 0,-1 0,2 1,-1 1,1 0,1 0,0 1,1 0,1 0,0 1,0 0,1 0,-5 22,7-22,1-1,1 1,0-1,1 1,1 0,0 0,0 0,1-1,1 1,1 0,0-1,0 0,2 1,-1-1,2-1,0 1,0-1,1 0,0 0,16 17,-15-19,1 0,1-1,-1 0,2-1,-1 0,1 0,0-1,1-1,0 0,0 0,0-1,1-1,-1 0,1 0,24 2,-8-8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04.0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1 125,'-1'-4,"1"0,0 0,1 0,-1 0,1 0,0 0,0 0,0 0,0 0,1 1,2-7,-2 8,0 0,0 0,-1 1,1-1,0 0,1 1,-1-1,0 1,0 0,0 0,1 0,-1 0,1 0,-1 0,1 1,-1-1,1 1,-1-1,4 1,0 0,-1 0,1 0,0 0,-1 0,1 1,-1 0,1 0,-1 1,1-1,-1 1,0 0,1 1,-1-1,-1 1,1 0,0 1,-1-1,1 1,-1-1,0 1,0 1,-1-1,1 0,-1 1,0 0,0 0,0 0,1 6,-1-4,0 0,-1 1,0-1,-1 1,1-1,-1 1,-1 0,0 0,0-1,0 1,-1 0,0 0,-1-1,1 1,-1-1,-1 1,0-1,0 0,0 0,-5 7,5-9,0-1,0 1,0-1,-1 0,0 0,0-1,0 1,-6 3,10-7,0 0,0 1,0-1,0 0,-1 0,1 0,0 0,0 0,0 0,-1 0,1 0,0 0,0 0,-1 0,1 0,0 0,0 0,0 0,-1 0,1 0,0 0,0 0,0 0,-1 0,1-1,0 1,0 0,0 0,0 0,-1 0,1 0,0 0,0-1,0 1,0 0,0 0,0 0,-1-1,1 1,0 0,0 0,0 0,0 0,0-1,0 1,0 0,0 0,0-1,0 1,0 0,0 0,0 0,0-1,0 1,0 0,0 0,0 0,0-1,0 1,1 0,3-16,10-16,2 1,1 0,26-33,-22 33,-1-1,22-47,-39 66,-10 18,-13 22,15-17,1 0,-1 1,2 0,-1 0,2 0,-1 0,1 0,1 1,0-1,1 0,0 1,3 18,-2-26,-1 0,1 1,0-1,1 0,-1 0,1 0,0 0,0 0,0 0,0 0,1-1,0 1,-1-1,1 0,1 0,-1 0,0 0,1 0,-1-1,1 1,0-1,0 0,0 0,0-1,0 1,0-1,0 0,1 0,-1 0,0 0,1-1,-1 0,0 0,1 0,6-1,14-3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04.4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126 0,'0'5,"0"5,-5 5,-5 14,-10 9,-5 4,0-2,6-11,6-16,4-9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04.8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14,0 7,0 12,0 20,0 25,0 19,0 9,0-11,0-19,5-12,0-13,1-22,-1-22,-2-31,-1-12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05.1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71,'0'-3,"-1"1,1-1,0 1,0-1,0 1,0-1,0 1,1-1,-1 1,1-1,0 1,0-1,0 1,0 0,0-1,0 1,0 0,1 0,-1 0,1 0,0 0,-1 0,1 1,0-1,0 0,0 1,0 0,1-1,-1 1,0 0,0 0,1 0,-1 0,1 1,-1-1,1 1,-1-1,1 1,-1 0,1 0,-1 0,4 1,6 0,-1 0,0 1,1 1,-1 0,0 0,-1 1,1 1,-1-1,0 2,0 0,0 0,-1 0,0 1,0 1,0 0,-1 0,-1 0,1 1,-1 0,-1 0,7 14,-11-20,0 0,-1 1,0-1,0 1,0-1,0 1,0-1,-1 1,1 0,-1-1,0 1,0 0,-1-1,1 1,-1 0,1-1,-1 1,0-1,-1 1,1-1,-1 0,1 1,-1-1,0 0,0 0,0 0,-1 0,1 0,-1-1,1 1,-1-1,0 0,0 0,-3 2,-4 2,1 0,-1-1,0-1,-1 1,1-2,-1 1,1-2,-1 1,0-1,-13 0,-11-3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05.9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6,'0'-4,"0"3,4 5,10 11,16 17,15 19,5 27,-6 18,-11-4,-20-4,-11-12,-20-11,-10-13,-6-14,-1-14,6-11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19.6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4 289,'-1'-23,"0"18,1-1,-1 0,1 0,0 1,0-1,1 0,0 0,0 1,0-1,1 0,-1 1,5-8,-6 13,0 0,1 0,-1 0,0 0,1 0,-1 0,0 0,1 0,-1 0,0 0,1 0,-1 0,0 0,1 0,-1 1,0-1,1 0,-1 0,0 0,0 0,1 1,-1-1,0 0,0 0,1 1,-1-1,0 0,0 0,0 1,1-1,-1 0,0 1,0-1,0 0,0 1,0-1,0 0,0 1,0-1,1 0,-1 1,0-1,-1 0,1 1,0-1,0 0,0 1,0-1,0 0,0 1,3 22,-1 76,-4-75,2 0,0 0,2-1,1 1,0-1,2 1,11 32,-15-54,-1-1,1 1,0 0,-1-1,1 1,0 0,0-1,0 1,0-1,1 0,-1 1,0-1,1 0,-1 0,0 0,1 0,0 0,-1 0,1 0,1 1,-1-2,-1 0,1 0,-1 0,1-1,-1 1,0 0,1 0,-1-1,1 1,-1-1,0 1,1-1,-1 0,0 0,0 1,0-1,1 0,-1 0,1-2,3-2,1-1,-2-1,1 1,-1-1,0 0,0 1,4-15,0-9,-1 1,4-36,-4 19,10 107,-13-47,25 74,-27-83,0-1,0 1,1 0,-1-1,1 0,0 1,0-1,0-1,1 1,-1 0,1-1,0 1,0-1,8 4,-10-6,0-1,0 1,1-1,-1 0,0 0,0 0,0 0,0 0,1-1,-1 1,0-1,0 1,0-1,0 0,0 0,0 0,0 0,0 0,0 0,0 0,-1-1,1 1,0-1,-1 1,0-1,1 0,-1 1,0-1,1 0,-1 0,1-4,3-3,0 0,-1 0,0 0,-1-1,4-17,-6 17,0-1,0 1,-1-1,-1 0,0 1,0-1,-4-14,3 19,1 1,-1-1,0 0,0 0,-1 1,0-1,0 1,0 0,-1 0,1 0,-1 0,-1 1,-8-9,12 12,1 1,-1-1,0 1,0-1,1 1,-1-1,0 1,0-1,0 1,0-1,0 1,1 0,-1 0,0-1,0 1,0 0,0 0,0 0,0 0,0 0,0 0,0 1,0-1,0 0,0 0,0 1,0-1,1 0,-1 1,0-1,0 1,0-1,1 1,-1-1,0 1,0 0,1-1,-1 1,1 0,-1 0,0-1,1 1,0 0,-1 0,1 0,-1 0,1 0,0 0,-1 1,0 1,1 1,-1-1,0 0,1 1,0-1,0 1,0-1,0 0,1 1,-1-1,1 1,0-1,1 4,0-3,1 0,0 0,0 0,0 0,0-1,0 0,1 1,-1-1,1 0,0-1,0 1,0-1,0 0,1 0,-1 0,0 0,1-1,0 1,-1-1,1-1,0 1,-1-1,1 1,0-1,0-1,8 0,-2 0,0-1,-1 0,1-1,-1 0,0 0,1-1,-1-1,-1 1,1-2,-1 1,9-8,-10 6,0-1,-1 0,0-1,0 0,-1 0,0 0,-1-1,0 0,0 0,-1 0,0-1,2-14,-2 9,-1-1,0 0,-2 0,0-1,-1 1,-1 0,-3-20,4 34,-1-1,0 1,0-1,0 0,0 1,0 0,-1-1,-3-4,5 7,0 1,-1 0,1 0,0-1,0 1,0 0,-1 0,1 0,0-1,0 1,-1 0,1 0,0 0,0 0,-1 0,1 0,0-1,-1 1,1 0,0 0,0 0,-1 0,1 0,0 0,-1 0,1 0,0 0,0 0,-1 0,1 1,0-1,-1 0,1 0,0 0,-1 0,-9 19,2 20,2 0,1 0,2 0,4 68,-1-46,2 162,-1-253,2 1,11-50,-11 62,1 0,1 0,1 0,0 1,1 0,1 1,19-29,-25 41,1 0,0 0,0 0,0 0,0 0,1 1,-1-1,1 1,0 0,0 0,-1 0,1 0,0 1,1 0,-1 0,4-1,-5 2,0 0,0 0,-1 0,1 1,0-1,0 1,0 0,-1 0,1 0,0 0,-1 0,1 0,-1 1,0-1,1 1,-1 0,0 0,0 0,0 0,0 0,0 0,0 0,-1 0,3 5,2 5,0 1,-1 0,0 0,-1 0,4 22,-6-21,2 0,0 0,0 0,12 23,-15-36,-1 1,1 0,0-1,0 1,0-1,0 1,0-1,0 0,0 1,0-1,1 0,-1 0,0 0,1 0,-1 0,1 0,-1 0,1 0,0-1,-1 1,1-1,0 1,-1-1,1 1,0-1,0 0,-1 0,1 0,0 0,0 0,-1 0,1-1,0 1,-1-1,1 1,0-1,-1 1,1-1,-1 0,1 0,-1 0,1 0,-1 0,1 0,-1 0,0 0,0-1,1 1,-1 0,1-3,5-4,0-1,0 0,-1-1,0 0,0 0,5-15,-6 14,-1-1,0 0,-1 0,0 0,-1 0,-1 0,0-1,0 1,-1 0,-3-24,3 36,0-1,0 0,0 0,0 1,0-1,0 0,0 1,0-1,0 0,0 0,-1 1,1-1,0 0,-1 1,1-1,0 0,-1 1,1-1,-1 1,1-1,-1 1,1-1,-1 1,1-1,-1 1,1-1,-1 1,0 0,1-1,-1 1,0 0,1-1,-1 1,0 0,1 0,-1 0,0 0,0 0,1 0,-1 0,0 0,0 0,1 0,-1 0,0 0,1 0,-1 1,0-1,1 0,-1 0,0 1,1-1,-2 1,-1 2,-1 0,1 0,0 0,0 1,1-1,-1 1,-3 5,0 4,1 0,0 1,1-1,0 1,1 0,1 0,0 0,1 0,0 1,1-1,1 0,3 19,-3-24,1 0,0 0,1-1,0 1,0-1,1 1,0-1,1-1,6 10,-8-12,1-1,0 1,1-1,-1-1,1 1,-1 0,1-1,0 0,0 0,1-1,-1 1,0-1,1 0,0-1,6 2,-7-2,0-1,0 1,0-1,0 0,0 0,0-1,-1 1,1-1,0 0,0-1,0 1,-1-1,1 0,-1 0,0 0,7-4,-5 0,1 1,-1-1,0 0,-1 0,1 0,-1-1,0 0,-1 0,4-8,-1 1,0-1,-2 0,0 0,0 0,-2-1,0 1,0-1,-2 0,0-25,-12-7,11 47,0-1,0 1,0 0,-1 0,1 0,-1 0,1 0,-1 0,1 0,-1 0,1 0,-1 0,0 1,1-1,-1 0,0 0,0 1,0-1,0 0,0 1,0-1,0 1,0-1,0 1,0-1,0 1,0 0,0-1,0 1,0 0,0 0,0 0,-1 0,1 0,0 0,0 0,-2 1,2-1,1 1,-1-1,0 0,1 1,-1-1,0 1,1 0,-1-1,1 1,-1-1,1 1,-1 0,1-1,0 1,-1 0,1 0,0-1,-1 1,1 0,0 0,0 0,0-1,-1 1,1 0,0 0,0 0,0-1,1 1,-1 0,0 0,0 0,0-1,0 1,1 0,-1 0,0-1,1 1,-1 0,1-1,-1 1,1 0,-1-1,1 1,-1 0,1-1,0 1,-1-1,1 1,0-1,-1 0,1 1,0-1,0 0,-1 1,1-1,0 0,0 0,0 0,-1 0,1 0,1 0,4 1,0-1,0 0,-1 0,1-1,0 1,0-1,10-4,13-1,-28 6,-1 0,1 0,0 0,-1 0,1 1,0-1,-1 0,1 0,0 0,-1 1,1-1,-1 0,1 1,0-1,-1 0,1 1,-1-1,1 1,-1-1,1 1,-1-1,0 1,1 0,-1-1,0 1,1-1,-1 1,0 0,0-1,1 1,-1 0,0-1,0 1,0 0,0-1,0 1,0 0,0-1,0 1,0 0,0-1,0 1,-1 0,1-1,0 1,0 0,-1 0,-12 42,9-33,0 4,0 0,1 0,1 0,0 1,0-1,2 0,1 27,0-37,0 1,0-1,0 1,0-1,1 0,-1 0,1 1,0-1,1 0,-1-1,1 1,0 0,0-1,0 1,0-1,0 0,1 0,-1 0,1-1,0 1,0-1,0 0,0 0,0 0,1 0,-1-1,0 0,9 1,-4-1,1 0,-1-1,0 0,0-1,1 0,-1 0,0-1,0 0,0-1,-1 0,1 0,-1-1,1 0,-1 0,0-1,14-11,-9 5,0 0,0-1,-1 0,-1-1,0 0,-1-1,0 0,10-22,-12 19,-1 0,0 0,-2-1,6-30,-9 41,-1 1,0-1,-1 0,0 0,0 0,0 0,-1 0,0 1,0-1,0 0,-1 0,0 1,-1-1,1 1,-8-12,9 17,0-1,0 0,0 1,-1-1,1 1,0-1,-1 1,1 0,-1 0,0 0,1-1,-1 1,0 1,0-1,1 0,-1 0,0 1,0-1,0 1,0-1,0 1,0 0,0 0,0 0,0 0,0 0,0 1,0-1,0 0,0 1,0-1,1 1,-1 0,0 0,0 0,0 0,1 0,-1 0,1 0,-1 0,-1 2,-3 3,0 0,1 0,0 0,0 1,0-1,1 1,-1 0,-4 15,4-9,0 1,2 0,0 0,0 0,1 1,1-1,0 0,1 1,1-1,0 1,1-1,1 0,7 24,-8-31,0 0,1 0,1-1,-1 0,1 1,0-1,0 0,1-1,-1 1,1-1,1 0,-1 0,1 0,-1-1,1 0,1 0,-1-1,0 1,1-1,0-1,0 1,0-1,0-1,0 1,0-1,0 0,0-1,14 0,-14 0,-1-1,1 0,0 0,-1 0,1-1,-1 0,1-1,-1 1,9-6,9-8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2.6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17 139,'-1'0,"0"0,1 0,-1 0,1 0,-1 0,0 0,1 0,-1 0,1 0,-1-1,0 1,1 0,-1 0,1-1,-1 1,1 0,-1-1,1 1,-1 0,1-1,-1 1,1-1,-1 1,1-1,0 1,-1-1,1 1,0-1,-1 1,1-1,0 0,3-22,20-18,-18 35,0 1,1-1,0 1,0 0,0 0,0 1,1 0,0 0,0 0,0 1,0 0,0 0,9-1,-12 3,-1 1,1 0,0 0,-1 0,1 0,0 1,-1 0,1-1,0 1,-1 1,0-1,1 0,-1 1,0 0,1 0,-1 0,0 0,0 0,-1 0,1 1,0 0,-1-1,1 1,-1 0,0 0,0 0,0 0,-1 1,3 4,-1 0,0 0,-1 1,0 0,0-1,-1 1,0 0,0 0,-1 0,0-1,-1 1,0 0,0 0,-1-1,0 1,-4 9,-6 16,-2-1,-20 38,7-33,27-38,-1 0,1 1,0-1,0 0,0 0,0 0,-1 1,1-1,0 0,0 0,0 0,-1 0,1 0,0 1,0-1,0 0,-1 0,1 0,0 0,0 0,-1 0,1 0,0 0,0 0,-1 0,1 0,0 0,0 0,-1 0,1 0,0 0,0 0,-1 0,1 0,0 0,0 0,-1-1,1 1,0 0,-1 0,3-23,7-2,1 0,1 0,1 2,1-1,1 2,17-23,-10 16,-2-1,23-47,-42 76,1 0,0 0,0 0,-1 0,1 0,-1 0,1 0,-1-1,1 1,-1 0,0 0,0 0,1 0,-1-1,0 1,0 0,0 0,0-1,-1 1,1 0,0 0,0 0,-1-1,1 1,0 0,-1 0,0 0,1 0,-1 0,0-1,-1 2,0 0,1 0,-1 0,0 1,1-1,-1 0,0 1,1 0,-1-1,1 1,-1 0,1 0,-1 0,1 0,0 0,-1 0,1 0,0 0,0 0,0 1,-2 2,-6 7,1 1,1 1,0-1,1 1,0 0,1 1,0-1,1 1,1 0,0 0,1 0,1 1,0-1,0 0,3 18,-1-22,0-1,0 0,1 0,1 0,-1 0,2 0,-1 0,1-1,0 1,11 14,-11-18,0-1,0 1,0-1,1 0,-1-1,1 1,0-1,0 0,1 0,-1 0,1-1,-1 0,1 0,0 0,-1-1,1 0,0 0,7 0,-7 0,-1-1,0 0,1 0,-1-1,0 1,1-1,-1-1,0 1,0-1,0 1,0-1,0-1,0 1,-1-1,1 0,-1 0,0 0,0 0,0-1,0 0,0 0,-1 0,4-6,1-7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4.4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6,0 13,0 18,0 8,0 4,0-6,0-17,0-19,0-14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4.8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11,'0'-5,"0"0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09.3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2,'0'4,"0"-2,4-7,6 3,2 5,2 7,-5 1,-4-5,-7-4,-4-6,0-2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5.2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 20,'-4'-3,"0"1,0-1,-1 1,1 0,0 1,-1-1,1 1,-1 0,0 0,1 0,-1 1,0-1,0 1,1 1,-1-1,0 0,0 1,1 0,-1 0,1 1,-1-1,1 1,-1 0,1 0,0 0,0 1,0 0,0-1,1 1,-1 1,1-1,-1 0,-2 5,5-6,1 0,-1 0,1 1,0-1,-1 0,1 0,0 0,0 0,0 1,1-1,-1 0,0 0,1 0,0 0,-1 0,1 0,0 0,0 0,0 0,0 0,1 0,-1 0,0-1,1 1,-1 0,1-1,-1 1,5 1,5 7,1-2,1 1,14 6,-17-9,5 2,-1-1,0 1,-1 0,20 17,-32-24,1-1,-1 1,1 1,-1-1,0 0,0 0,1 0,-1 1,0-1,0 0,0 1,0-1,-1 1,1 0,0-1,-1 1,1-1,-1 1,1 0,-1 0,0-1,0 1,0 0,0-1,0 1,0 0,0 0,-1-1,1 1,0 0,-1-1,1 1,-1 0,0-1,0 1,0-1,0 1,0-1,0 0,-2 3,1-2,-1 0,0 0,1 0,-1 0,0-1,0 1,0-1,0 0,0 0,0 0,0 0,-1-1,1 1,0-1,0 0,-1 1,-3-2,0 1,1-1,-1 0,0-1,1 0,-1 0,1 0,-8-4,-12-9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5.9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11,0 17,0 16,0 10,0 5,0-3,0-15,0-14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6.3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10,'0'-4,"0"-2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6.6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0,'19'104,"-13"111,-5-238,0-1,1 0,1 0,7-23,-8 37,1 1,0 1,0-1,1 0,0 1,0-1,1 1,0 0,0 1,1-1,0 1,0 0,9-6,-13 11,0 0,0 1,0-1,0 1,1 0,-1 0,0 0,1 0,-1 0,1 0,0 0,-1 1,1-1,-1 1,1 0,0 0,-1 0,1 0,0 0,-1 1,1-1,4 2,-3 0,-1 1,1-1,-1 0,1 1,-1 0,0 0,0 0,0 0,0 0,-1 1,1-1,3 8,1 5,1 1,-2 0,0 0,-1 1,4 26,-4-12,1-6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7.2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32,'0'-27,"0"22,0 8,0 60,0 698,11-1005,-7 211,1 0,2 0,2 0,1 1,17-41,-24 68,0-1,0 1,0 0,1 0,-1 0,1 0,0 0,1 1,-1 0,1 0,0 0,10-6,-13 9,1 0,-1 0,1 0,-1 1,1-1,0 1,-1-1,1 1,-1 0,1 0,0 0,-1 0,1 1,0-1,-1 1,1 0,-1-1,1 1,-1 0,1 0,-1 1,0-1,0 0,0 1,1 0,-1-1,0 1,-1 0,1 0,0 0,-1 0,3 3,0 2,0-1,0 1,0 0,-1 1,0-1,-1 0,1 1,-1-1,-1 1,0 0,0 0,0 0,-1 0,0-1,0 1,-3 11,2-15,1 0,-1-1,0 1,0 0,-1-1,1 1,-1-1,0 0,0 1,0-1,0 0,0 0,-1 0,1 0,-1-1,0 1,0-1,0 0,0 0,0 0,-1 0,1 0,-1 0,1-1,-1 0,1 0,-1 0,0 0,0 0,1-1,-1 0,0 0,0 0,0 0,-6-1,6 0,-1 0,1 0,-1 0,1-1,0 1,0-1,0 0,-1 0,2-1,-1 1,0-1,1 0,-1 0,1 0,0 0,0 0,-4-5,-5-13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7.6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4 100,'-1'53,"0"-32,0 0,1 0,1 0,1 0,1-1,1 1,9 30,-12-48,1 0,-1 0,0-1,1 1,-1-1,1 1,0-1,-1 0,1 0,0 1,1-1,-1-1,0 1,0 0,1 0,-1-1,1 0,0 1,-1-1,1 0,0 0,0 0,0-1,-1 1,1-1,0 1,0-1,0 0,0 0,0-1,0 1,0 0,5-2,-3 0,1 0,-1 0,1-1,-1 1,0-1,0-1,0 1,0 0,-1-1,1 0,-1 0,0-1,0 1,-1-1,1 0,3-7,1-5,-1-1,-1 1,0-1,-2 0,0 0,2-23,-3-8,-2-56,-2 79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7.9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1,'2'-1,"1"1,0 0,0 0,-1 1,1-1,0 0,0 1,-1 0,1 0,0-1,-1 2,1-1,-1 0,1 0,-1 1,0-1,1 1,-1 0,2 2,-1 0,-1 1,1-1,-1 1,0-1,-1 1,1 0,-1 0,0 0,0-1,0 8,2 22,-2 1,-2 0,-7 51,4-57,1 0,2 0,1 0,1 0,7 44,-7-67,0-1,1 1,0-1,0 0,1 1,4 7,-6-11,1 0,-1-1,0 1,1-1,-1 1,1-1,-1 0,1 0,0 0,-1 1,1-2,0 1,0 0,0 0,0-1,0 1,0 0,0-1,0 0,4 1,20-5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28.3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58,'-4'0,"-6"0,7 0,9 0,7 0,15-4,7-2,10 0,2 2,2-4,-4 0,-9-3,-11 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0.8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343 265,'0'1,"0"-1,0 1,-1 0,1-1,0 1,0-1,-1 1,1 0,0-1,-1 1,1-1,-1 1,1-1,-1 1,1-1,-1 0,1 1,-1-1,1 1,-1-1,0 0,1 0,-1 1,1-1,-1 0,0 0,1 0,-1 1,0-1,1 0,-1 0,0 0,1 0,-1-1,0 1,1 0,-1 0,0 0,1 0,-2-1,-30-7,31 8,-19-8,0 0,1-1,0 0,0-2,-21-15,33 21,1 0,-1-1,1 1,0-1,0-1,0 1,1-1,0 0,0 0,1 0,0-1,1 1,-1-1,1 0,1 0,-3-9,5 14,0 0,1 0,-1 0,0 0,1 0,0 0,0 0,0 1,0-1,0 0,0 1,1-1,0 1,-1-1,1 1,0-1,0 1,0 0,0 0,0 0,1 0,-1 1,1-1,-1 1,1-1,0 1,3-2,-4 2,0 0,0 1,1-1,-1 0,0 1,0-1,0 1,0 0,1-1,-1 1,0 0,0 0,1 1,-1-1,0 0,0 1,0-1,0 1,0 0,1 0,-1 0,0 0,-1 0,1 0,0 0,0 1,0-1,-1 1,1-1,-1 1,1 0,-1-1,0 1,1 0,-1 0,1 3,-1-2,-1 0,1 1,-1-1,0 0,0 1,0-1,0 1,0-1,-1 0,1 1,-1-1,0 0,0 1,0-1,-1 0,1 0,-1 0,-3 5,-44 57,32-45,-3 5,-34 46,49-64,1 0,0 0,0 1,1-1,0 1,0-1,1 1,-2 9,4-15,0-1,-1 0,1 0,0 0,0 0,1 0,-1 0,0 0,0 0,0 0,1 0,-1 1,0-1,1 0,-1 0,1 0,-1-1,1 1,0 0,-1 0,1 0,0 0,0-1,0 1,-1 0,2 0,1 0,-1 0,1 0,-1 0,1 0,-1 0,1-1,0 0,-1 1,1-1,4 0,4-1,0 0,1-1,-1 0,13-5,5-5,0 0,-1-2,33-22,-22 11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1.6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68 289,'4'0,"1"0,-1-1,0 1,0-1,0 1,0-2,0 1,0 0,0-1,0 1,0-1,-1 0,1 0,-1-1,1 1,-1-1,0 0,0 0,0 0,0 0,-1 0,1 0,-1-1,0 0,0 1,0-1,0 0,-1 0,1 0,-1 0,0 0,0 0,-1 0,1-7,0 0,-1 0,0 1,0-1,-1 0,0 0,-1 1,-1-1,1 1,-2-1,1 1,-1 0,-7-11,9 17,0 1,-1-1,1 1,-1-1,0 1,0 0,0 0,0 0,0 1,-1-1,1 1,-1-1,-6-2,9 5,0 0,0 0,0 0,0-1,0 1,0 0,1 0,-1 1,0-1,0 0,0 0,0 0,0 1,0-1,0 0,0 1,0-1,1 1,-1-1,0 1,0-1,1 1,-2 1,0 0,0 1,0-1,1 1,0 0,-1 0,1 0,0-1,0 1,1 0,-1 0,0 4,-4 55,3-1,2 1,13 100,-4-73,-5-26,3 27,22 115,-25-196,-1-15,0-22,-1-87,5-73,-4 163,0 0,2 0,1 0,1 1,13-32,-17 50,-1 1,1-1,1 0,-1 1,1 0,0 0,0 0,1 0,-1 1,1 0,0 0,0 0,1 0,-1 1,1 0,-1 0,8-2,-9 3,1 1,-1 1,0-1,0 1,1 0,-1 0,0 0,0 0,1 1,-1-1,0 1,0 0,0 1,0-1,0 1,0 0,0 0,0 0,-1 0,1 0,-1 1,0 0,0 0,0 0,0 0,4 5,-4-4,1 1,-1 0,0 0,0 0,0 1,-1-1,0 1,0-1,0 1,-1 0,1 0,-2 0,1 0,-1 0,1 0,-2 0,1-1,-1 1,1 0,-2 0,1 0,-1 0,0-1,0 1,-5 9,3-8,0 0,0-1,-1 1,0-1,0 1,-1-2,0 1,0-1,0 1,0-2,-1 1,0-1,0 0,0 0,-1-1,1 0,-1 0,-11 2,1-2,-1-2,1 0,-1 0,-33-5,44 3,0 0,0 0,0-1,0 0,1-1,-1 1,1-1,0-1,-1 0,1 0,1 0,-1 0,-9-10,3-5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10.2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2,'-18'-1,"6"0,-1 1,0 1,-21 3,30-4,0 1,0 0,0 1,1-1,-1 1,0-1,1 1,0 0,-1 0,1 1,0-1,0 1,0-1,0 1,0 0,1 0,-4 6,2-2,0 1,1 0,-1 0,2 0,-1 0,1 0,1 0,-2 14,3-22,0 1,0 0,0 0,1-1,-1 1,0 0,1-1,-1 1,0 0,1-1,-1 1,1 0,-1-1,1 1,-1-1,1 1,-1-1,1 1,-1-1,1 0,0 1,-1-1,1 0,0 1,-1-1,1 0,0 0,0 1,-1-1,1 0,0 0,1 0,34 1,-17-1,-12 2,-1 1,1-1,-1 1,0 0,1 0,-1 1,-1-1,1 1,0 1,-1-1,0 1,0 0,0 0,-1 1,0-1,0 1,0 0,-1 0,0 0,0 1,0-1,2 12,-4-14,0-1,0 1,0 0,-1-1,0 1,0 0,0-1,0 1,0 0,-1 0,0-1,0 1,0-1,0 1,0-1,-1 1,-3 5,3-6,-1 0,0 0,0 0,-1-1,1 0,0 1,-1-1,1 0,-1-1,0 1,1-1,-1 1,0-1,0 0,0-1,0 1,0-1,0 1,0-1,-5-1,2 1,-1-1,0 0,1 0,-1-1,1 0,-1 0,1-1,0 0,0 0,0-1,-11-7,-6-7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2.0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1,'0'4,"4"2,6 0,10-2,15-1,9-1,11 0,0-2,-5 0,-7 0,-10-5,-11-1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2.4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1,9-1,8-3,7-2,13-2,8-6,-1-2,-8-1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4.6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445 1,'-213'20,"151"-13,59-6,-11 0,-1 1,1 0,0 1,0 0,0 2,-15 5,25-8,1 1,-1-1,1 1,-1-1,1 1,0 0,0 0,1 0,-1 1,0-1,1 1,0-1,0 1,0 0,0 0,1 0,-1 0,1 0,0 0,0 0,1 0,-1 1,1-1,0 0,1 8,21 188,-8-97,-14-99,1 1,-1-1,1 1,0-1,0 0,1 1,-1-1,1 0,0 0,4 8,-4-11,0 1,0-1,0 1,0-1,0 0,0 0,0 0,1 0,-1 0,0-1,1 1,-1-1,0 1,1-1,-1 0,1 0,-1 0,0 0,1 0,-1-1,1 1,1-2,108-23,-79 18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5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0 246,'29'1,"-25"0,1 0,0-1,0 0,0 0,0 0,0 0,-1-1,1 0,0 0,0 0,-1-1,1 1,-1-1,1 0,-1-1,0 1,0-1,7-5,-5 2,-1 0,0-1,0 0,-1 0,0 0,0 0,0-1,-1 1,0-1,-1 0,0 0,2-11,-3 14,0 0,0-1,-1 1,1 0,-1 0,0 0,-1-1,1 1,-1 0,0 0,0 0,-1 0,0 0,0 0,0 0,0 1,-1-1,1 1,-1-1,-6-5,9 9,-1 1,0-1,0 0,0 1,0-1,0 1,1-1,-1 1,0 0,0-1,0 1,0 0,-1 0,1-1,0 1,0 0,0 0,0 0,0 0,0 1,0-1,0 0,0 0,0 1,0-1,0 0,0 1,0-1,0 1,0-1,1 1,-1 0,0-1,0 1,0 0,1 0,-1-1,0 1,1 0,-1 0,1 0,-1 0,1 0,-1 0,1 0,-1 1,-18 50,11-4,1 1,3-1,2 1,6 75,-2-30,0 62,-2-156,0-53,11-87,-9 125,1 1,0-1,1 0,1 1,0 0,1 0,1 1,0-1,1 1,15-20,-20 30,0 0,0 0,1 0,-1 1,1-1,0 1,-1 0,1 0,0 0,0 0,0 1,1 0,-1 0,0 0,5 0,-7 0,-1 1,1 0,0 0,0 1,-1-1,1 0,0 0,0 1,-1-1,1 1,0 0,-1-1,1 1,0 0,-1 0,1 0,-1 0,0 0,1 0,-1 0,0 1,0-1,0 1,0-1,0 0,0 1,0 0,0-1,0 1,-1-1,1 1,-1 0,1 0,-1-1,0 1,1 0,-1 0,0 2,0-1,0 1,-1-1,1 1,-1-1,1 1,-1-1,0 0,0 1,-1-1,1 0,-1 0,0 0,1 0,-1 0,0 0,-1-1,1 1,0 0,-1-1,0 0,-4 4,2-3,0 0,1 0,-1-1,-1 1,1-1,0 0,0 0,-1-1,1 0,-1 0,1 0,-11 0,-10-5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5.8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10,0 9,0 6,0 0,0-12,0-12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6.5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61 231,'6'-9,"0"0,0 0,-1 0,0-1,0 0,-1 0,-1 0,0 0,0-1,-1 0,0 1,-1-1,0 0,0 1,-2-1,-2-20,3 28,0 1,-1 0,0-1,1 1,-1 0,0-1,0 1,0 0,-1 0,1 0,0 0,-1 0,-3-4,4 6,1-1,-1 1,0-1,0 1,0 0,0-1,0 1,0 0,0 0,0-1,0 1,0 0,0 0,0 0,0 0,1 0,-1 0,0 1,0-1,0 0,0 0,0 1,-2 0,0 1,0 1,-1-1,1 1,0 0,0-1,1 1,-1 1,1-1,-1 0,1 1,0-1,0 1,0 0,-1 6,-6 28,1 2,3-1,1 0,2 1,5 70,-1-39,-2-66,0 33,1 0,10 54,-7-80,-1-11,2-22,-1-36,-3 0,4-61,-4 105,1 0,0 0,2 0,-1 1,2-1,8-19,-11 29,-1 1,0-1,0 1,1 0,0-1,-1 1,1 0,0 0,0 0,0 0,0 1,1-1,-1 1,0-1,5-1,-5 2,-1 1,1 0,-1 0,1 0,-1 0,1 0,0 0,-1 0,1 0,-1 0,1 1,-1-1,1 1,-1-1,1 1,-1 0,0 0,1-1,-1 1,2 2,2 1,-1 1,0 0,0 0,0 0,0 1,-1-1,0 1,0 0,0 0,-1 0,3 12,-4-8,0 0,-1 0,0 1,0-1,-1 0,-1 0,0 0,0 0,-1 0,-4 11,5-17,0 1,0-1,0-1,0 1,-1 0,1-1,-1 1,0-1,0 1,0-1,-6 4,7-6,0 0,-1 0,1 0,0 0,0 0,0-1,-1 1,1-1,0 1,-1-1,1 0,-1 0,1 0,0 0,-1-1,1 1,0-1,0 1,-1-1,1 0,0 0,0 0,-2-1,-14-9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7.1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0,'4'0,"6"0,5 4,5 7,3 4,-2 5,-9 4,-11 5,-10 3,-8-5,-5-2,5-5,15-7,11-9,9-5,10-4,8-3,-1-2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7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6,'0'-5,"0"4,0 10,0 17,0 21,0 15,0 2,0 7,0-4,0-5,0-4,0-4,0-15,0-14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8.1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40,'0'-5,"5"-5,9-2,12 2,13 7,6 8,-6 12,-13 12,-20 5,-20 1,-12-5,-5-8,-2-12,0-12,6-10,7-7,8-1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8.7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1,'13'0,"0"0,1 1,-1 0,0 1,19 5,-30-6,1 0,0 0,0 0,-1 1,1-1,-1 1,1-1,-1 1,0 0,0 0,1 0,-1 0,0 0,-1 0,1 1,0-1,-1 1,1-1,-1 1,0 0,0-1,0 1,0 0,0 0,-1 0,1 0,-1 0,0 0,0-1,0 7,-1-6,0 0,1 0,-1 0,0 0,0 0,-1 0,1 0,0 0,-1 0,0-1,0 1,0-1,0 1,0-1,0 0,-1 0,1 0,-1 0,1 0,-5 2,-6 5,13-9,0 1,0-1,0 0,0 1,0-1,0 0,0 1,0-1,0 1,0-1,0 0,0 1,1-1,-1 0,0 1,0-1,0 0,0 0,1 1,-1-1,0 0,0 1,0-1,1 0,-1 0,0 1,1-1,-1 0,0 0,0 0,1 0,-1 1,0-1,1 0,-1 0,0 0,1 0,0 0,20 10,-16-7,-1-2,-1 1,1 0,-1 0,1 1,-1-1,0 1,0 0,0-1,0 1,-1 1,1-1,-1 0,0 1,0-1,0 1,0-1,1 5,-3-6,0 1,0-1,0 0,0 1,0-1,0 1,-1-1,1 0,-1 0,1 1,-1-1,0 0,0 0,0 0,0 0,-1 0,1 0,0 0,-1 0,0 0,1-1,-1 1,0-1,0 1,1-1,-1 0,0 1,-1-1,1 0,0 0,-2 0,-3 2,0-1,0 0,0 0,0 0,0-1,0 0,0-1,0 1,-1-1,1-1,0 0,0 0,0 0,0 0,0-1,-7-3,-8-5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53.4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 11,'-1'0,"0"1,0-1,-1 1,1 0,0-1,0 1,0 0,0 0,0 0,0 0,0 0,0 0,1 0,-1 0,0 0,0 0,1 0,-1 0,1 1,-1-1,1 0,-1 2,-10 34,10-32,-5 18,2 0,-4 47,8-63,0 0,0 0,0 0,1 0,0 0,0 0,1 0,0 0,0-1,0 1,1-1,0 1,1-1,4 7,-7-11,0-1,0 0,0 1,0-1,1 0,-1 0,0 0,1 0,-1 0,1 0,-1 0,1 0,0 0,-1-1,1 1,0-1,-1 1,1-1,0 0,0 0,-1 0,1 0,3 0,-2-1,0 0,-1 0,1 0,-1 0,1-1,-1 1,1-1,-1 0,0 0,0 0,1 0,-1 0,1-2,4-6,0 1,-2 0,1-1,-1 0,0-1,3-12,-7 21,-1 0,0 0,1 0,-1 0,1 0,0 0,-1 1,1-1,0 0,0 0,0 1,1-1,-1 1,2-3,-2 4,0 1,0-1,0 1,0-1,0 1,0 0,0-1,0 1,0 0,-1 0,1 0,0 0,-1 0,1 0,0-1,-1 2,1-1,-1 1,15 19,-12-17,1 1,-1-1,1 0,0-1,0 1,0-1,1 1,-1-1,1-1,-1 1,1-1,0 1,0-1,0-1,7 2,-9-2,1-1,-1 0,1 0,-1 0,1-1,-1 0,1 1,-1-1,1 0,-1 0,0-1,0 1,1-1,-1 0,0 1,0-1,-1-1,1 1,0 0,-1-1,1 1,-1-1,0 0,3-4,-2 2,0 0,0 0,0 0,0 0,-1-1,0 1,0-1,0 0,-1 0,0 0,0 0,0 0,-1 1,0-1,0 0,-1 0,-1-9,0 6,0 1,-1 0,-1 0,1 0,-1 0,0 0,-1 1,0 0,0 0,-1 0,-8-8,-8-5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9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9.4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1,'0'4,"0"2</inkml:trace>
  <inkml:trace contextRef="#ctx0" brushRef="#br0" timeOffset="1">483 27,'0'-5,"0"-1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39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0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1,'0'4,"0"6,0 6,0 8,0 18,-4 23,-2 14,1 5,0-1,2-12,1-22,1-23,0-16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1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104 123,'-1'-1,"0"1,0-1,0 1,0-1,-1 1,1-1,0 0,0 0,0 1,0-1,0 0,1 0,-1 0,0 0,0 0,1 0,-1 0,0 0,1-1,-1 1,1 0,-1 0,1 0,0-1,0 1,-1 0,1 0,0-1,0-1,2-39,-1 39,1 0,0 0,0 0,0 0,0 0,0 0,0 1,1-1,-1 1,1-1,-1 1,1 0,0 0,0 0,0 1,0-1,1 1,-1 0,0-1,1 2,-1-1,0 0,1 0,-1 1,1 0,-1 0,1 0,6 1,-1 0,-1 0,1 0,-1 1,0 0,0 1,1 0,-1 0,-1 0,1 1,12 9,-16-11,-1 1,1-1,-1 1,0 0,1 1,-1-1,-1 0,1 1,0 0,-1-1,0 1,0 0,0 0,0 1,-1-1,1 0,-1 0,0 1,-1-1,1 1,-1-1,0 1,0-1,0 1,0-1,-1 0,0 1,0-1,0 1,0-1,-1 0,0 0,0 0,0 0,0 0,0 0,-1-1,0 1,0-1,0 1,0-1,0 0,-1 0,1-1,-1 1,0-1,0 0,0 0,0 0,-7 3,-2-1,0 1,0-1,0-1,-1 0,1-1,-27 1,33-3,0 0,0-1,0 1,0-2,0 1,1 0,-1-1,1-1,-1 1,1-1,-1 0,1 0,0-1,1 0,-10-7,-3-10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1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1,'3'0,"-1"0,1 0,-1 0,1 1,-1-1,1 1,-1 0,1 0,-1 0,0 0,1 0,-1 0,0 1,0-1,0 1,0-1,0 1,-1 0,1 0,2 2,-1 1,0 1,0-1,0 1,-1 0,1 0,-1 0,2 11,-1 5,0 0,-2 0,-1 26,0-38,-1-18,3-64,-2 67,1 1,0-1,0 1,0-1,0 1,1-1,0 1,0 0,0 0,0 0,1 0,-1 0,4-4,-5 8,0-1,-1 0,1 1,0-1,-1 1,1-1,0 1,-1 0,1-1,0 1,0 0,0-1,0 1,-1 0,1 0,0 0,0 0,0 0,0 0,0 0,-1 0,1 0,0 0,0 0,0 0,0 1,-1-1,1 0,0 1,0-1,-1 1,1-1,0 1,0-1,-1 1,1-1,-1 1,1-1,0 1,-1 0,1 0,-1-1,0 1,1 0,-1 0,0-1,1 1,-1 1,20 50,-16-40,-3-10,-1-1,0 1,1-1,-1 1,1-1,0 0,-1 1,1-1,0 0,0 0,0 0,0 1,0-1,0 0,0 0,0 0,0-1,1 1,-1 0,0 0,1-1,-1 1,0 0,3 0,10-3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2.5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31,'0'-8,"2"-3,18 7,11 0,0 2,1 1,-1 1,56 9,-83-8,-1 0,0 1,1-1,-1 1,0 0,0 0,0 0,0 0,-1 1,1-1,-1 1,1-1,-1 1,0 0,0 0,0 0,0 0,-1 1,1-1,-1 0,0 1,0-1,0 1,0-1,-1 1,0-1,1 1,-2 6,2 13,-2 1,-1-1,-7 32,4-25,-17 241,21-269,1 1,0 0,-1-1,0 1,1 0,-1-1,0 1,-1 0,1-1,0 0,-1 1,1-1,-1 0,0 0,1 0,-1 0,0 0,0 0,-1 0,1 0,0-1,0 0,-1 1,1-1,-1 0,0 0,1 0,-4 0,-5 1,0-1,0 0,0-1,-1 0,-16-3,23 3,-31-4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3.8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1,'0'4,"0"10,0 16,0 11,0 3,0 3,0-3,0-8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4.1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10,'0'-4,"0"-2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4.4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157 12,'0'0,"0"-1,0 0,-1 1,1-1,0 1,-1-1,1 0,0 1,-1-1,1 1,-1-1,1 1,-1-1,1 1,-1 0,1-1,-1 1,0-1,1 1,-1 0,1 0,-1-1,0 1,1 0,-1 0,0 0,1 0,-1 0,0 0,1 0,-1 0,0 0,1 0,-1 0,0 0,-31 4,28-3,-2 0,0 0,0 1,0-1,0 2,1-1,-7 3,11-4,0-1,0 1,0 0,0-1,0 1,0 0,0-1,1 1,-1 0,0 0,0 0,1 0,-1 0,0 0,1 0,-1 0,1 0,0 0,-1 0,1 0,0 0,-1 0,1 0,0 1,0-1,0 0,0 0,0 0,0 0,0 0,1 1,-1-1,0 0,1 0,-1 0,0 0,1 0,0 0,-1 0,2 1,5 8,1-1,0 0,1 0,13 10,-14-13,0 1,-1 0,0 0,0 0,-1 1,1 0,6 13,-12-19,0-1,-1 1,1-1,-1 1,1 0,-1-1,0 1,0 0,0-1,0 1,0 0,0-1,0 1,0-1,-1 1,1 0,0-1,-1 1,0-1,1 1,-1-1,0 1,0-1,0 1,0-1,0 0,0 1,0-1,0 0,-1 0,1 0,0 0,-1 0,1 0,0 0,-1-1,1 1,-1-1,0 1,1-1,-1 1,-2-1,-3 2,0 0,1 0,-1-1,0 0,0-1,0 0,0 0,-13-2,-11-9,6-3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0.7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1,'2'21,"0"-1,1 1,8 26,5 27,-11-20,-3-28,1-1,1 1,1 0,14 41,-19-66,0-1,0 1,1-1,-1 1,0 0,0-1,1 1,-1 0,0-1,1 1,-1-1,0 1,1-1,-1 1,1-1,-1 1,1-1,-1 0,1 1,-1-1,1 0,0 1,-1-1,1 0,-1 0,1 1,0-1,-1 0,1 0,0 0,-1 0,2 0,15-17,8-36,-24 50,103-266,-93 241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54.3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97,'89'-4,"109"-18,21-3,-217 26,0-1,0 0,-1 0,1 0,0-1,0 1,0 0,-1-1,1 1,0-1,0 0,-1 1,4-3,-5 2,0 1,0-1,0 1,0-1,0 1,0 0,-1-1,1 1,0-1,0 1,0-1,-1 1,1-1,0 1,0 0,-1-1,1 1,-1 0,1-1,0 1,-1 0,1-1,0 1,-1 0,1 0,-1-1,1 1,-1 0,1 0,-1 0,-52-21,51 20,-1 0,1 0,-1 0,0 0,0 0,-1 0,1 1,0-1,0 1,0 0,0 0,0 0,0 1,-1-1,1 1,0-1,0 1,0 0,0 0,0 1,1-1,-1 1,-4 2,5-1,-1 0,1 0,0 0,0 0,0 0,0 1,1-1,-1 1,1-1,0 1,0-1,0 1,1 0,-1 0,1-1,0 1,0 0,1 5,-1-8,0 1,0 0,0-1,0 1,1-1,-1 1,0-1,1 1,0-1,-1 1,1-1,0 1,0-1,-1 0,1 1,0-1,0 0,1 0,-1 0,0 0,0 0,0 0,1 0,-1 0,1 0,-1 0,0-1,1 1,-1-1,1 1,0-1,-1 0,1 1,-1-1,1 0,-1 0,1 0,0 0,-1 0,1-1,-1 1,1 0,-1-1,1 1,1-2,18-3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4.8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1,'-19'42,"16"-31,2 0,-1 0,1 0,1 0,0 0,0 0,1 0,1 0,4 19,-5-26,0-1,0 1,1-1,-1 1,1-1,-1 0,1 0,0 0,0 0,1 0,-1 0,0-1,1 1,0-1,0 0,-1 1,1-1,1-1,-1 1,0 0,0-1,1 1,-1-1,1 0,-1 0,1-1,-1 1,1-1,-1 1,1-1,0 0,-1-1,7 0,-5 0,0 0,0 0,-1-1,1 0,0 0,0 0,-1 0,0-1,1 0,-1 0,0 0,0 0,-1-1,1 1,-1-1,0 0,1 0,-2 0,1-1,0 1,-1-1,0 1,0-1,0 0,1-8,-2 9,0 0,0-1,-1 1,0-1,1 1,-2-1,1 0,0 1,-1-1,0 1,0 0,0-1,-1 1,1 0,-1 0,0-1,0 1,-1 1,1-1,-1 0,0 1,0-1,0 1,0 0,-1 0,1 0,-1 0,-6-3,-29-12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5.1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36,'0'4,"0"11,0 15,0 11,0 3,9-2,11-11,11-17,5-18,-4-18,-8-18,-7-6,-7 0,-5 3,-8 10,-3 10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5.5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10,0 10,0 17,0 18,0 7,0-1,0-8,0-14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6.2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1 212,'22'0,"1"-1,-1-1,1-1,-1-1,0-1,34-12,-50 16,-1-2,1 1,-1 0,0-1,0 0,0 0,0-1,-1 1,1-1,-1 0,0 0,0-1,0 1,-1-1,0 0,1 0,-2 0,1 0,-1 0,1-1,-1 1,-1-1,1 1,-1-1,0 0,0 0,-1 0,0 1,0-1,0 0,-1 0,-1-8,2 13,0-1,-1 1,1 0,0 0,0-1,-1 1,1 0,-1 0,1 0,-1 0,1 0,-1-1,0 1,0 0,1 0,-3-1,3 2,-1 0,1 0,-1 0,1 0,-1-1,1 1,-1 1,1-1,-1 0,1 0,-1 0,1 0,0 0,-1 0,1 0,-1 1,1-1,-1 0,1 0,0 1,-1-1,1 0,-1 0,1 1,0-1,-1 1,1-1,0 1,-3 3,0-1,1 1,0 0,0 0,0 0,0 0,1 0,-2 7,-6 56,3 1,6 130,2-101,-1-45,0-26,0 0,-2 0,-5 27,1-42,1-20,-1-23,1-20,3-66,3 95,0 0,1 1,1-1,2 1,11-32,-16 50,1 0,0 0,0 0,1 0,-1 1,1-1,-1 1,1 0,0 0,1 0,-1 0,0 0,1 1,0-1,-1 1,1 0,0 0,0 1,0-1,6-1,-7 3,0-1,0 1,0 0,0 0,0 0,0 1,0-1,0 1,0-1,0 1,-1 0,1 0,0 1,0-1,-1 0,1 1,-1 0,1-1,-1 1,0 0,1 0,-1 0,0 1,0-1,-1 0,1 1,0-1,-1 1,0 0,2 2,-2-2,0 0,1 0,-1 0,-1 0,1 0,0 1,-1-1,1 0,-1 0,0 0,0 1,0-1,-1 0,1 0,-1 0,0 0,0 0,0 0,0 0,0 0,-1 0,1 0,-1 0,0-1,0 1,0-1,0 1,0-1,0 0,-1 0,1 0,-5 3,2-2,0 1,-1-1,1 0,-1-1,0 1,0-1,0 0,0-1,-1 0,1 0,0 0,-1 0,1-1,0 0,-11-2,-8-5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6.6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5,0 9,0 9,0 8,5 1,5-7,10-13,6-16,2-12,-3-9,-1-16,-5-11,-6-3,-5 3,-4 7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6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7,'1'-1,"-1"1,1-1,0 1,-1-1,1 1,0-1,-1 1,1-1,0 1,0 0,-1-1,1 1,0 0,0 0,0 0,0 0,-1 0,1 0,0 0,0 0,0 0,0 0,-1 0,1 0,0 0,0 1,0-1,-1 0,1 1,0-1,0 0,-1 1,1-1,0 1,-1 0,1-1,0 1,-1-1,1 1,-1 0,1-1,-1 1,0 0,1 0,-1-1,0 1,1 0,-1 0,0 0,3 4,-1 0,0 0,0 0,-1 0,1 1,0 8,-2 19,-2 0,-1 0,-15 60,10-55,2-1,-3 65,9-98,0 1,0-1,1 1,-1-1,1 0,0 1,0-1,1 0,-1 1,5 7,-4-11,-1 1,0 0,1-1,-1 1,1-1,-1 1,1-1,0 0,0 0,0 0,-1 0,1 0,0 0,0 0,0-1,0 1,0-1,1 1,-1-1,0 0,0 0,0 0,0 0,3-1,26-4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47.3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66,'0'-5,"8"0,8-1,9 2,14-4,13 1,2-4,-4 0,-11 3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4.17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6,'4'-4,"2"2,-1 7,-1 15,-1 8,-1 22,4 23,0 4,4 1,0-7,-1-8,-3-11,-2-8,-2-18,-1-12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4.55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81,'0'-5,"0"-5,0-5,9-5,15 1,17 8,10 15,-3 11,-6 11,-15 10,-15 3,-20 0,-16-7,-8-9,-4-9,-3-10,3-11,10-4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4.89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0,'0'4,"0"7,0 4,0 10,0 8,0 12,0 7,5-1,5-10,6-11,4-19,-1-13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56.3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1,'5'0,"5"0,10 0,10 0,8 0,3 0,-2 0,-7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5.2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 10,'-4'0,"-2"-4,1-1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5.5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0 107,'0'4,"5"11,0 11,5 9,0 8,3 1,-1-7</inkml:trace>
  <inkml:trace contextRef="#ctx0" brushRef="#br0" timeOffset="1">51 6,'0'-4,"0"2,0 3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6.0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48 0,'0'0,"0"0,1 0,-1 0,0 1,1-1,-1 0,0 0,0 0,1 1,-1-1,0 0,0 0,0 0,1 1,-1-1,0 0,0 0,0 1,0-1,1 0,-1 1,0-1,0 0,0 1,0-1,0 0,0 0,0 1,0-1,0 0,0 1,0-1,0 0,0 1,0-1,0 0,0 1,-1-1,1 0,0 0,0 1,0-1,0 0,-1 0,1 1,0-1,0 0,0 0,-1 1,1-1,0 0,0 0,-1 0,1 0,0 1,-1-1,-13 17,13-17,-2 3,0 0,0 1,0-1,0 1,1 0,-1-1,1 1,0 0,0 0,0 1,1-1,0 0,-2 6,3-7,1 0,-1 0,0-1,1 1,0 0,-1 0,1 0,0-1,1 1,-1 0,0-1,1 1,-1-1,1 0,0 1,0-1,0 0,0 0,0 0,0 0,4 2,28 16,13 9,-45-27,0-1,0 1,0 0,0 0,0 0,0 0,0 0,-1 0,1 0,-1 0,0 1,1-1,-1 0,0 1,0 2,0-4,-1 0,0 1,0-1,0 0,0 0,0 0,0 0,-1 0,1 0,0 0,0 1,-1-1,1 0,-1 0,1 0,-1 0,1 0,-1-1,0 1,1 0,-1 0,0 0,0 0,-1 1,-1-1,0 1,1-1,-1 0,0 0,0 0,1 0,-1-1,0 1,-5 0,1-1,1 0,-1 0,0 0,0-1,0 0,1 0,-12-4,-9-9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6.5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0 430,'1'1,"-1"0,0 0,1 0,-1-1,1 1,-1 0,1 0,-1 0,1 0,0 0,-1-1,1 1,0 0,0 0,-1-1,1 1,0-1,0 1,0-1,0 1,0-1,0 1,0-1,0 0,0 0,0 1,0-1,0 0,0 0,0 0,2 0,36-3,-31 0,0 0,0 0,0-1,0 0,-1-1,1 1,-1-1,0-1,-1 0,1 0,-1 0,0 0,-1-1,0 0,0 0,0-1,-1 1,0-1,0 0,-1 0,0-1,2-8,0-2,-1 0,-1 0,0-1,-2 1,0-1,-1 1,-1-1,-7-36,8 54,-13-48,13 48,-1 1,1-1,-1 0,1 0,-1 0,0 1,0-1,1 0,-1 1,-1-1,1 1,0-1,0 1,0 0,-1-1,1 1,-1 0,1 0,-1 0,1 0,-1 0,-2-1,3 2,1 0,-1 1,1-1,-1 0,1 0,-1 1,1-1,-1 0,1 1,-1-1,1 0,-1 1,1-1,-1 1,1-1,0 1,-1-1,1 1,0-1,0 1,-1-1,1 1,0-1,0 1,0-1,-1 1,1 0,0-1,0 1,0-1,0 2,0 23,0-22,35 243,-22-176,-4-16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7.19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0 246,'24'1,"0"-2,1 0,-1-2,45-11,-63 12,1 0,-1 0,0-1,0 0,0 0,0-1,0 1,-1-1,1-1,-1 1,0-1,-1 0,1 0,-1 0,0-1,0 1,0-1,-1 0,0 0,0 0,3-14,4-43,-10 60,1 1,-1-1,0 1,0-1,0 1,0 0,-1-1,1 1,-1-1,1 1,-1-1,0 1,0 0,0 0,0-1,0 1,0 0,-1 0,1 0,-1 0,0 0,-2-2,3 4,0 0,0 0,0 0,0 0,0 0,1 1,-1-1,0 0,0 0,0 1,0-1,1 0,-1 1,0-1,0 1,1-1,-1 1,0 0,1-1,-1 1,1 0,-1-1,1 1,-1 0,1-1,-1 1,1 0,0 0,-1 0,1-1,0 1,0 0,-1 0,1 0,0 0,0 0,0 1,-8 39,8-40,-5 71,2 0,4 1,19 136,-20-223,1 0,0-1,1 1,1 0,6-23,-6 27,0 0,0 0,1 0,0 1,1 0,0-1,0 1,1 1,1-1,10-10,-16 17,0 1,1 0,-1 0,1 0,-1 0,1 0,-1 0,1 0,0 0,-1 1,1-1,0 1,0-1,0 1,-1 0,1-1,0 1,0 0,0 0,-1 1,1-1,0 0,0 1,0-1,2 1,-2 1,1 0,0 0,-1 0,1 0,-1 1,1-1,-1 1,0-1,0 1,0 0,-1 0,3 5,2 6,0 0,-2 1,0 0,4 29,-5-7,-2-6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7.6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88,'0'2,"0"0,1 0,-1-1,0 1,1 0,-1-1,1 1,0 0,-1-1,1 1,0-1,0 1,0-1,0 1,0-1,1 0,-1 0,0 1,0-1,1 0,-1 0,1 0,-1 0,1-1,0 1,-1 0,1-1,0 1,-1-1,1 1,0-1,-1 0,1 0,0 0,0 0,0 0,2 0,1 0,0-1,1 1,-1-1,0 0,1 0,-1 0,0-1,0 0,0 0,9-5,-10 3,-1 1,0-1,0 0,0 0,0 0,-1 0,1 0,-1-1,0 1,-1-1,1 1,-1-1,2-8,-3 12,1 0,-1-1,0 1,0 0,1-1,-1 1,0 0,0-1,-1 1,1 0,0-1,0 1,-1 0,1-1,0 1,-1 0,1-1,-1 1,0 0,1 0,-1 0,0 0,0 0,0 0,0 0,0 0,0 0,0 0,0 0,0 1,0-1,0 0,-1 1,1-1,0 1,0-1,-1 1,1-1,0 1,-1 0,1 0,0 0,-1 0,1 0,0 0,-1 0,1 0,-1 1,1-1,0 0,-2 1,-2 1,0 0,0 0,0 0,0 1,0-1,1 1,0 0,-1 1,1-1,0 1,0-1,1 1,-1 1,1-1,0 0,0 1,0-1,1 1,-1 0,1 0,0 0,1 0,-1 0,0 11,0-11,1 1,0-1,1 1,-1 0,1-1,0 1,1-1,-1 1,1 0,0-1,1 1,-1-1,1 0,0 1,0-1,1 0,0 0,0-1,0 1,0 0,0-1,1 0,0 0,4 4,-1-4,-1-1,0 0,1 0,0 0,-1-1,1 0,0-1,0 1,0-1,0 0,1-1,-1 0,12-1,10-3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8.18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 12,'0'-4,"-4"-2,-2 5,0 11,6 17,3 12,5 17,1 8,4 10,3 13,0 2,1 7,-3 0,-3-8,-4-14,-3-29,-2-22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8.56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78,'1'-2,"0"-1,-1 1,1-1,0 1,1-1,-1 1,0 0,1-1,-1 1,1 0,0 0,-1 0,1 0,0 0,0 1,0-1,4-2,42-22,-40 23,0 1,1 0,0 1,-1 0,1 0,0 1,0 0,-1 0,1 1,0 0,-1 1,1 0,-1 0,1 1,-1 0,0 0,0 1,-1 0,11 7,-12-8,-1 1,0-1,0 1,-1 0,1 0,-1 1,0-1,0 1,0 0,-1 0,0 0,0 1,0-1,-1 1,1-1,-1 1,0 0,-1 0,0 0,0 0,0 0,-1 0,1 0,-1 0,-1 1,1-1,-1 0,-3 8,3-9,-1 0,0 0,-1-1,1 0,-1 1,0-1,0 0,0 0,0 0,-1-1,0 1,0-1,0 0,0 0,0 0,0-1,-1 0,-4 3,5-4,1 1,-1-1,0 0,1-1,-1 1,0 0,1-1,-1 0,0 0,0 0,1 0,-1-1,0 1,0-1,1 0,-1 0,1-1,-1 1,1-1,-1 1,1-1,0 0,0 0,-4-4,-13-16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9.17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20,'1'-1,"-1"0,1 0,0 0,-1 0,1 0,0 0,0 0,-1 1,1-1,0 0,0 0,0 1,0-1,0 0,0 1,1-1,-1 1,0 0,0-1,0 1,0 0,0 0,1-1,-1 1,2 0,34-3,-35 3,7 0,-1 0,1 0,0 1,-1 1,0-1,1 2,-1-1,0 1,0 0,0 0,0 1,-1 0,1 1,-1 0,8 7,-11-9,0 1,0 0,0 1,-1-1,0 1,0-1,0 1,0 0,-1 0,0 0,0 0,0 1,0-1,-1 0,0 1,0-1,-1 1,1-1,-1 1,0-1,-1 1,0 0,1-1,-4 10,3-12,0-1,0 0,0 0,0 0,0 0,0 0,0 0,-1 0,1 0,-1 0,0-1,1 1,-1 0,0-1,0 0,0 1,-4 1,6-3,-1 0,0 0,1 1,-1-1,1 0,-1 0,0 0,1 0,-1 0,1 0,-1 0,0 0,1 0,-1 0,1 0,-1-1,1 1,-1 0,0 0,1-1,-1 1,1 0,-1-1,1 1,-1-1,0 0,0 0,0-1,1 1,-1 0,1-1,-1 1,1 0,-1-1,1 1,0-1,0 1,0-1,0 1,0-1,0-1,1-4,0 1,1 0,0-1,0 1,0 0,1 0,-1 0,2 1,-1-1,1 1,-1 0,1 0,1 0,5-5,-9 8,0 1,1-1,-1 1,1 0,0 0,-1-1,1 1,0 0,-1 0,1 0,0 1,0-1,0 0,0 1,0-1,0 1,0 0,0 0,0 0,0 0,0 0,0 0,0 0,0 0,0 1,0-1,0 1,0 0,0 0,-1-1,1 1,0 0,0 0,-1 1,1-1,-1 0,1 0,-1 1,1-1,-1 1,0 0,0-1,1 1,-1 0,-1-1,1 1,0 0,0 2,3 4,0-1,1 0,-1 0,1 0,0-1,1 1,0-1,0-1,0 1,10 6,-12-10,-1 0,1-1,0 1,0 0,0-1,0 0,0 0,0 0,0-1,0 0,0 1,1-1,-1-1,0 1,0 0,0-1,0 0,0 0,0 0,0-1,0 1,0-1,3-2,-3 2,0 0,-1 0,1 0,-1 0,0 0,0-1,0 1,0-1,0 0,-1 0,1 0,-1 0,0-1,0 1,0 0,0-1,0 0,-1 1,0-1,0 0,0 0,0 0,0 0,-1 0,0 0,1 0,-2 0,1 1,0-1,-1 0,0 0,0 0,0 0,0 0,0 1,-1-1,0 0,0 1,0 0,0-1,0 1,-1 0,0 0,1 0,-1 0,0 1,0-1,0 1,-1 0,1 0,-1 0,1 0,-1 0,0 1,1 0,-1 0,0 0,-4-1,1 1,0 0,1 1,-1-1,0 1,0 1,0-1,1 1,-1 1,0-1,1 1,-1 0,-7 3,-7 7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1:59.85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0,'2'149,"-4"181,4-358,1 0,2 0,12-42,-15 62,0 0,1 1,-1 0,2-1,-1 1,1 0,0 1,1-1,-1 1,1 0,1 0,-1 0,1 1,0 0,0 0,1 0,11-6,-13 9,-1 1,0 0,0 0,0 0,0 0,1 1,-1 0,0 0,1 0,-1 0,0 1,1-1,-1 1,0 0,0 0,0 1,0-1,0 1,0 0,0 0,-1 1,1-1,-1 1,1-1,-1 1,0 0,0 0,0 1,-1-1,1 1,-1-1,1 1,-1 0,-1 0,3 4,-1-1,0 0,0 0,-1 0,0 0,0 0,0 0,-1 1,-1-1,1 0,-1 1,0-1,-1 1,1-1,-1 1,-1-1,0 0,0 0,0 0,-7 13,5-14,-1 0,0 0,-1 0,1 0,-1-1,0 0,-1 0,1 0,-1-1,0 0,0-1,0 1,0-1,-1-1,0 1,1-1,-1 0,0-1,0 0,0 0,0-1,0 0,0-1,1 1,-1-1,0-1,0 0,0 0,1 0,-1-1,-8-4,-6-9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56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10,'5'4,"5"2,14-5,7-2,3-2,0 1,-2-5,-5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0.3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193 14,'-23'-7,"21"6,0 0,0 1,0-1,0 0,0 0,0 1,0-1,0 1,0 0,0-1,-1 1,1 0,0 0,-4 1,-2 3,0-1,-1 1,2 1,-1 0,0 0,1 0,0 1,0 0,0 1,1-1,0 1,0 0,1 1,0-1,0 1,1 0,0 0,0 1,1-1,0 1,1 0,-3 16,5-24,-1 1,1-1,0 1,0-1,0 1,0-1,0 1,1-1,-1 1,0-1,1 1,-1-1,1 1,-1-1,1 0,0 1,-1-1,1 0,0 1,0-1,0 0,0 0,0 0,0 0,1 0,-1 0,0 0,0 0,1 0,-1-1,0 1,1-1,-1 1,1-1,-1 1,1-1,-1 0,1 1,-1-1,1 0,-1 0,1 0,0-1,-1 1,1 0,-1 0,1-1,-1 1,0-1,2 0,4-2,0 1,0-1,-1-1,1 1,-1-1,0 0,0-1,-1 1,9-10,-1-6,-11 16,0 0,0 0,0 0,1 0,0 1,0-1,0 1,0-1,0 1,6-4,-7 8,0 1,-1-1,1 1,0 0,-1-1,1 1,-1 0,0 0,1 0,-1 0,0 0,0 0,1 3,7 12,-6-14,0 0,0 0,0 0,0 0,1-1,-1 1,1-1,0 0,0 0,0 0,0-1,0 1,4 0,24 3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0.93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0,'4'12,"0"-1,0 1,-1-1,-1 1,0 0,-1 0,0 17,2 12,25 329,-24-339,-4-30,0-1,0 0,0 0,0 0,0 0,0 0,0 0,0 0,0 1,0-1,0 0,0 0,0 0,0 0,0 0,0 1,0-1,0 0,0 0,0 0,0 0,0 0,0 0,0 1,0-1,0 0,0 0,0 0,1 0,-1 0,0 0,0 0,0 0,0 1,0-1,0 0,0 0,0 0,1 0,-1 0,0 0,0 0,0 0,0 0,0 0,0 0,1 0,-1 0,0 0,0 0,0 0,0 0,0 0,1 0,-1 0,0 0,0 0,0 0,0 0,0 0,0 0,0 0,1 0,-1 0,0-1,0 1,0 0,0 0,5-14,1-22,-5-9,-1 22,1 0,5-28,-5 47,-1-1,2 0,-1 1,0-1,1 1,0-1,0 1,0 0,1 0,-1 0,1 0,0 0,0 0,1 1,-1 0,6-5,-7 7,1-1,0 1,-1 0,1 0,0 0,0 0,0 0,0 0,0 1,0 0,0-1,0 1,0 0,1 0,-1 1,0-1,0 1,0 0,3 1,0 0,-1 0,0 1,1 0,-1 0,0 0,-1 0,1 1,-1 0,1 0,3 5,-5-5,1-1,-1 1,0 0,0 0,-1 0,1 0,-1 0,0 1,0-1,0 1,-1-1,1 1,-1 0,0 0,-1 0,1-1,-1 1,0 0,0 0,0 0,-1 0,0 0,0-1,0 1,0 0,-4 7,2-8,-1 0,1 0,-1-1,0 1,1-1,-1 0,-1 0,1-1,0 1,-1-1,0 0,1 0,-1 0,0 0,-9 1,6-2,-1 0,1 0,-1 0,1-1,-1 0,0-1,1 0,-13-3,-7-6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1.28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1,'0'4,"5"6,0 10,0 10,4 5,0 4,-2 5,-1-2,-2-2,-2-14,-2-10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1.6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26,'0'-4,"0"-6,0-1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1.98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 1,'-1'144,"2"166,0-296,0-1,1 1,0-1,8 25,-9-36,0 0,0 1,0-1,0 0,1 0,-1 0,0 0,1 0,-1 0,1 0,0 0,0-1,0 1,3 2,-3-4,-1 1,1-1,0 0,-1 1,1-1,0 0,-1 0,1 0,0 0,0-1,-1 1,1 0,0-1,-1 1,1-1,-1 1,1-1,-1 0,1 0,-1 1,1-1,-1 0,0-1,2 0,4-5,-1 0,0-1,0 1,-1-1,0 0,0 0,-1-1,0 0,-1 0,0 0,0 0,-1 0,2-18,7-16,-12 96,1-22,-1-4,0-7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2.31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1 127,'0'-4,"0"-6,0 3,0 3</inkml:trace>
  <inkml:trace contextRef="#ctx0" brushRef="#br0" timeOffset="1">127 0,'0'4,"0"11,0 6,0 13,0 23,0 18,0 1,0 5,0-3,0-19,0-19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3.1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49,'9'-7,"0"2,0-1,1 1,0 1,0-1,1 2,-1 0,1 0,-1 1,1 0,0 0,14 1,-21 1,-1 0,1 0,-1 0,1 1,-1 0,1-1,-1 1,0 0,1 1,-1-1,0 1,0-1,0 1,0 0,0 0,0 0,3 4,2 3,-1-1,0 2,0-1,5 11,-10-14,0 0,1-1,0 0,1 0,-1 0,1 0,0 0,0-1,0 0,1 0,0 0,-1 0,2-1,-1 1,0-1,0-1,9 4,-11-5,1-1,0 0,0 0,-1 0,1-1,0 1,-1-1,1 0,0 0,-1 0,1 0,-1 0,0-1,1 0,-1 0,0 0,0 0,0 0,0-1,-1 1,1-1,0 1,-1-1,2-4,3-2,0 0,-1-1,-1 0,0 0,0-1,4-15,-9 134,11 184,1-14,-12-267,-1 0,1 1,-2-1,1 0,-2 0,1 0,-7 14,8-21,-1-1,0 0,0 0,0 0,0 0,0 0,0-1,-1 1,1-1,-1 1,0-1,0 0,0 0,0 0,0-1,0 1,-1-1,1 0,0 1,-1-2,1 1,-1 0,1-1,-1 1,1-1,-8 0,1-1,1 0,0-1,0 0,-1 0,1-1,0 0,1 0,-1-1,1 0,-1-1,1 0,1 0,-1-1,1 0,0 0,0-1,0 0,1 0,-9-13,11 13,0 0,0 0,0 0,1 0,0-1,0 1,1-1,0 0,0 0,1 0,0 0,0 0,1 0,0 0,1 0,0 0,0 0,0 0,1 0,0 0,1 1,0-1,5-10,2 2,0 1,1 0,1 1,0 0,1 0,18-13,92-65,-91 71,22-17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6.57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0,'0'5,"0"5,5 10,0 5,1 13,3 2,0 14,-1 9,1-2,0-6,-1-17,-3-19,-2-14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7.2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1 227,'0'1,"1"0,-1 1,1-1,-1 0,1 0,0 0,-1 0,1 0,0-1,0 1,-1 0,1 0,0 0,0-1,0 1,0 0,0-1,0 1,0-1,1 0,-1 1,0-1,0 0,0 1,0-1,0 0,1 0,-1 0,0 0,1 0,39 0,-32-1,0 0,0-1,0 1,-1-2,1 1,-1-2,0 1,0-1,0 0,0 0,-1-1,1 0,-1-1,0 1,-1-1,8-9,-10 10,-1 0,1 0,-1 0,-1 0,1 0,-1-1,0 1,0-1,0 1,-1-1,0 0,0 0,0 0,-1 0,0 1,0-1,-1 0,1 0,-1 0,-1 0,1 1,-1-1,0 0,0 1,-4-7,5 10,1 0,-1 1,0-1,0 0,0 1,0-1,0 1,0-1,0 1,-1 0,1 0,0-1,-1 1,-2-1,4 2,-1 0,1 0,-1-1,0 1,1 0,-1 1,1-1,-1 0,1 0,-1 0,1 0,-1 0,1 0,-1 1,1-1,-1 0,1 0,-1 1,1-1,-1 0,1 1,0-1,-1 1,1-1,-1 0,1 1,0-1,0 1,-1 0,-2 4,1 0,0 1,0-1,1 0,-1 1,1-1,0 10,0 33,3 1,2-1,2 0,2 0,16 52,20-213,-41 107,0 1,0 0,1 0,0 0,0 0,0 0,0 1,1 0,0 0,0 0,0 1,7-5,-10 7,1 1,-1-1,0 0,1 1,-1-1,0 1,1 0,-1 0,1 0,-1 0,1 1,-1-1,0 0,1 1,-1 0,0-1,1 1,-1 0,0 0,0 1,0-1,0 0,0 1,0-1,0 1,0 0,-1-1,1 1,0 0,-1 0,0 0,1 0,0 3,4 6,0 0,-2 0,1 0,-1 1,-1 0,0-1,0 1,-1 0,0 17,-1-12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7.97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68 262,'1'0,"0"0,0 0,0-1,-1 1,1 0,0-1,0 1,-1 0,1-1,0 1,-1-1,1 1,-1-1,1 1,-1-1,1 0,-1 1,1-1,-1 0,1 1,-1-1,0 0,1 0,-1 1,0-1,0 0,1 0,-1 1,0-1,0 0,0 0,0 0,0 1,0-1,0 0,-1 0,1 0,0 1,0-1,-1 0,1 0,0 1,-1-1,1 0,0 1,-1-1,1 0,-1 1,0-1,1 1,-1-1,1 0,-1 1,0 0,1-1,-1 1,0-1,0 1,1 0,-1-1,0 1,0 0,1 0,-1 0,0 0,0 0,0 0,-1 0,-1 1,0 1,-1-1,1 1,0 0,0 0,1 0,-1 0,0 1,1-1,-1 1,1 0,0-1,0 1,0 0,0 0,0 0,1 1,-1-1,-1 7,1-3,-1 1,1-1,0 1,1-1,-1 1,2 0,-1 0,1 10,0-17,1 1,-1 0,0 0,0 0,1 0,-1 0,1 0,0-1,0 1,-1 0,1 0,0-1,0 1,1-1,-1 1,0-1,3 3,-3-4,0 1,0-1,0 0,0 1,0-1,0 0,0 0,0 0,0 0,0 0,0 0,0 0,1 0,-1 0,0 0,0-1,0 1,0 0,0-1,0 1,0-1,1 0,3-2,-1-1,0 1,1-1,-1 0,0 0,-1 0,1-1,-1 1,0-1,3-5,1-11,-5 16,-1 0,1 0,-1 0,1 0,1 0,-1 1,1-1,0 1,4-6,9 64,-15-49,1 1,1-1,-1 0,1 1,0-1,0 0,1-1,4 6,-7-9,0 0,0 0,0 0,0 0,0 0,0 0,0 0,0-1,0 1,1 0,-1-1,0 1,0-1,1 0,-1 1,0-1,1 0,-1 0,1 1,-1-1,0 0,1 0,-1-1,0 1,1 0,-1 0,0-1,1 1,-1-1,0 1,1-1,-1 0,0 1,0-1,0 0,0 0,0 0,0 0,0 0,2-1,2-5,0 0,0 0,-1-1,0 0,0 0,-1 0,0 0,0 0,-1 0,2-11,10-91,-13 99,0-145,-4 265,15 131,-7-193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57.8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318 0,'-7'4,"-1"1,0-2,0 1,0-1,-1-1,1 0,-1 0,1 0,-1-1,-12 0,-5 2,1 1,8-2,1 0,0 1,0 1,-19 7,32-10,-1 1,1 0,-1-1,1 1,-1 1,1-1,0 0,0 1,0 0,0-1,1 1,-1 0,1 1,0-1,0 0,0 1,0-1,0 1,1-1,0 1,-1 0,0 7,-1 36,2-1,2 0,13 85,-2-18,1 130,-13-240,0 0,0 0,1 0,-1 0,1 0,0 0,0-1,0 1,0 0,1-1,-1 1,1-1,-1 1,1-1,0 0,0 0,0 0,0 0,0 0,1 0,-1 0,0-1,1 1,0-1,-1 1,1-1,0 0,-1 0,6 0,1 1,0-1,1 0,-1-1,0 0,0-1,0 0,0 0,12-4,6-3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8.3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1,'0'4,"5"1,5 1,10-2,14-1,15-5,3-3,-3 0,-10 1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8.64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1,'0'4,"4"11,2 10,4 7,0 9,-2 8,-2 3,-2-3,-1-13,-2-14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9.00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25,'0'-4,"0"-6,0-1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9.33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1,'0'248,"1"-264,0 1,1-1,0 0,2 1,6-21,-8 31,-1 1,2-1,-1 0,0 1,1 0,0 0,0 0,0 0,6-6,-7 9,0-1,0 1,-1 0,1 0,1 0,-1 0,0 0,0 0,0 1,0-1,0 1,1-1,-1 1,0 0,1 0,-1 0,0 0,0 0,1 1,-1-1,4 2,-1 0,-1 0,0 0,0 1,1 0,-2 0,1 0,0 0,-1 0,1 1,-1 0,0-1,0 1,0 0,-1 1,4 7,2 5,0 1,7 28,-5-8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09.78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 19,'-1'0,"1"-1,0 1,0-1,0 1,0-1,0 0,-1 1,1-1,0 1,0-1,0 0,1 1,-1-1,0 1,0-1,0 0,0 1,1-1,-1 1,0-1,0 1,1-1,-1 1,0-1,1 1,-1-1,0 1,1 0,-1-1,1 1,-1 0,1-1,-1 1,1 0,-1-1,2 1,-1 1,0 0,0 0,0 0,0 0,0 0,-1 0,1 0,0 0,0 0,-1 1,1-1,-1 0,1 0,-1 1,1-1,-1 0,0 1,0 1,12 57,-3 2,1 66,-9 126,-2-144,1-54,0-37,0-30,-1-58,4-1,3 1,3 0,30-118,-38 183,0 1,1-1,-1 0,1 0,0 1,0-1,0 1,0 0,0 0,1 0,0 0,-1 0,1 0,0 0,0 1,1 0,-1-1,6-1,-6 3,-1 0,1 1,0 0,-1-1,1 1,-1 0,1 1,0-1,-1 0,1 1,-1-1,1 1,-1 0,1 0,-1 0,0 0,1 0,-1 1,0-1,0 1,0-1,0 1,0 0,0 0,0-1,-1 2,1-1,-1 0,3 3,0 2,0 0,-1-1,0 1,0 0,0 1,-1-1,0 0,0 1,-1 0,0-1,0 1,-1 0,0-1,0 1,-1 0,0-1,0 1,-4 10,4-13,-1 0,0 0,0 0,0 0,-1-1,1 1,-1-1,0 1,-1-1,1 0,-1-1,1 1,-1 0,0-1,-1 0,1 0,-1 0,1-1,-1 1,0-1,0 0,0 0,0-1,0 0,0 0,0 0,-10 0,10-1,1 0,-1 0,1-1,0 1,-1-1,1 0,0-1,0 1,0-1,-1 0,2 0,-1 0,0 0,-4-4,-16-17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0.1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72,'0'20,"2"-1,0 1,1-1,8 25,-8-33,0-1,1 0,0-1,0 1,1-1,1 1,-1-1,2-1,9 12,-14-18,-1 0,1 0,0-1,0 1,0-1,0 1,0-1,0 0,0 1,1-1,-1 0,0 0,1-1,-1 1,0 0,1-1,-1 0,1 1,-1-1,1 0,-1 0,1-1,3 0,-3 0,1-1,-1 1,0-1,0 0,0-1,0 1,0 0,0-1,-1 0,1 1,-1-1,0 0,1 0,0-4,5-7,-1 0,0-1,-2 0,1-1,-2 1,3-20,-5 15,-1 1,0-1,-2 0,-4-26,1 15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0.5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5,'0'0,"1"0,-1 1,0-1,0 0,0 0,1 0,-1 0,0 1,0-1,1 0,-1 0,0 0,0 0,1 0,-1 0,0 0,0 0,1 0,-1 0,0 0,1 0,-1 0,0 0,0 0,1 0,-1 0,0 0,0 0,1 0,-1 0,0 0,0-1,1 1,-1 0,0 0,0 0,0 0,1-1,-1 1,0 0,0 0,0 0,0-1,1 1,-1 0,0 0,0-1,0 1,0 0,0 0,0-1,0 1,0 0,0 0,0-1,14 23,-7 2,0 1,-2 0,0 0,-2 1,-1-1,-1 1,-4 45,1-39,2 1,1 0,10 61,-10-90,0 0,0-1,1 1,-1 0,1-1,0 1,0-1,0 1,3 2,-5-5,1 0,0-1,-1 1,1 0,0-1,0 1,0-1,-1 1,1-1,0 1,0-1,0 0,0 1,0-1,0 0,0 0,0 0,0 1,0-1,0 0,0 0,0 0,-1-1,1 1,0 0,0 0,0 0,0-1,0 1,0-1,0 1,0 0,0-1,-1 0,1 1,0-1,0 1,0-2,14-14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0.88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42,'5'0,"9"0,3-5,7-1,4 1,1-4,1 0,-6 1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1.35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17,'0'-5,"5"-1,5 1,10 9,5 8,4 12,5 13,-4 10,-1 1,-3-3,-5-5,-2-9,-4-6,-5-16,-3-9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1.68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189 6,'0'-4,"0"2,-4 2,-6 10,-6 12,-8 14,-9 15,-3 11,0 0,6-11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58.6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6,4 8,2 14,0 12,-2 3,0 5,-2-3,-1-6,-1-17,0-12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3.73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18,'0'-5,"0"-5,0 8,0 12,0 13,0 17,0 17,0 9,0-3,0-8,0-9,0-17,0-12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4.0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32,'0'-4,"0"-6,9-2,11 7,11 12,4 5,6 9,-1 9,-7 5,-13 0,-14 3,-17-6,-16-7,-11-13,0-12,3-11,7-4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4.4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62 59,'0'1,"1"0,0 0,-1 1,1-1,0 0,0 0,0 0,0-1,-1 1,1 0,0 0,1 0,-1-1,0 1,0 0,0-1,0 1,0-1,1 1,-1-1,0 0,0 0,1 1,-1-1,0 0,1 0,0 0,38-1,-37 0,0 0,0-1,0 0,-1 0,1 1,0-2,-1 1,0 0,1 0,-1-1,0 1,0-1,0 0,-1 1,4-7,-5 8,1 0,-1 0,0 1,1-1,-1 0,0 0,1 0,-1 0,0 0,0 0,0 0,0 0,0-1,0 1,0 0,0 0,0 0,-1 0,1 0,0 0,-1 1,1-1,-1 0,1 0,-1 0,1 0,-1 0,1 0,-1 1,0-1,0 0,1 1,-1-1,0 0,0 1,0-1,0 1,0-1,0 1,0 0,1-1,-1 1,0 0,0 0,-1-1,1 1,0 0,0 0,0 0,0 0,0 1,-1-1,-5 1,0 0,1 1,-1 0,0 0,1 0,-1 1,1 0,0 1,0-1,0 1,1 0,-1 0,1 1,0 0,0 0,0 0,1 0,0 1,-4 6,4-7,1 1,-1 0,1 0,0 1,1-1,0 0,0 1,0 0,-1 7,3-11,0 0,0 1,0-1,0 0,0 1,1-1,-1 0,1 1,0-1,0 0,0 0,0 0,1 0,0 0,-1 0,1 0,0 0,4 3,-1-1,1 0,0 0,1-1,-1 0,1-1,-1 1,1-1,0 0,1-1,-1 0,0 0,1-1,-1 1,1-2,-1 1,1-1,-1 0,1 0,-1-1,1 0,-1-1,1 0,-1 0,9-3,12-11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4.8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18,'0'-5,"0"-5,0 8,0 16,4 24,2 27,4 20,0-1,-2-10,-1-13,-3-22,-2-17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5.1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 1,'0'4,"-5"11,-1 10,1 15,0 4,6 4,12-6,12-11,5-19,3-20,-4-18,-8-8,-11-7,-16 3,-16 12,-8 12,-4 15,5 9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6.21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60,'5'6,"1"1,-1 0,0 0,-1 1,1 0,-1-1,-1 1,0 1,0-1,0 0,-1 1,1 11,-1-8,1 0,1 0,0 0,7 14,-7-86,-3 45,1 0,0 0,6-23,-7 34,0 1,0-1,0 1,1-1,-1 1,1-1,0 1,-1 0,2 0,-1 0,0 0,0 0,1 1,0-1,-1 1,1 0,0-1,0 1,1 0,4-2,-6 4,0-1,0 1,0 0,1 0,-1 0,0 0,0 0,0 0,0 1,0-1,-1 1,1 0,0-1,0 1,0 0,0 0,0 0,-1 0,1 0,-1 0,1 1,-1-1,1 1,-1-1,0 1,1-1,-1 1,0 0,1 2,5 8,-2 0,1 0,5 21,0-3,-10-27,1-1,-1 1,1-1,-1 1,1-1,0 0,0 0,0 0,0 0,0 0,0 0,0 0,1-1,-1 1,1-1,-1 0,1 1,0-1,-1 0,1-1,0 1,0 0,0-1,-1 0,1 1,0-1,0 0,0-1,0 1,0 0,-1-1,1 0,0 0,0 1,-1-1,1-1,0 1,2-2,4-1,-1-1,1 0,-1-1,1 0,-2 0,1-1,-1 0,0 0,11-15,-15 17,-1 0,1 1,-1-1,0 0,0 0,-1-1,1 1,-1 0,0 0,-1-1,1 1,-1-1,0 1,-1 0,0-7,0 11,1-1,0 1,-1-1,0 0,1 1,-1-1,0 1,0-1,0 1,0 0,0-1,0 1,0 0,0 0,0-1,-1 1,1 0,0 0,-4-1,3 1,-1 1,0-1,1 1,-1 0,0 0,1 0,-1 0,0 0,1 0,-1 1,1-1,-1 1,0 0,1 0,-1 0,-3 2,0 0,0 1,0-1,1 1,0 0,0 1,0 0,0-1,0 1,1 1,0-1,0 1,-3 7,4-9,1 1,0 0,0-1,0 1,0 0,1 0,0 0,0 0,0 0,1 0,0 0,0 0,0 0,1 0,-1 0,3 9,-3-13,1 0,-1 1,1-1,-1 0,1 0,0 1,-1-1,1 0,0 0,0 0,0 0,0 0,0 0,0 0,0 0,0 0,0 0,0-1,0 1,1 0,-1-1,0 1,0-1,3 1,-2-1,1 0,-1 0,1 0,-1-1,1 1,-1-1,0 1,1-1,-1 0,0 0,0 0,4-3,2-1,0-1,0 0,-1 0,0-1,11-13,-14 13,13-15,-9 20,-5 14,-1 41,-2 0,-11 78,8-111,-1 0,-1 0,-1-1,-1 0,0 0,-1 0,-1-1,-1 0,-19 26,25-39,0-1,0 0,0 0,-1 0,1-1,-1 1,0-1,0 0,0 0,0-1,0 0,-1 0,1 0,-9 1,12-2,-1-1,1 0,0 0,0 0,-1 0,1 0,0-1,0 1,-1-1,1 1,0-1,0 0,0 0,0 0,0 0,0 0,0 0,0-1,0 1,1-1,-1 1,0-1,1 0,0 1,-1-1,1 0,0 0,0 0,0 0,0 0,0 0,0-1,1 1,-1 0,1 0,-1 0,1-1,0-3,0-4,0 0,0 0,1 0,1 0,0 0,0 0,1 1,0-1,0 1,1 0,1 0,-1 0,12-16,-1 4,1 1,0 0,2 1,26-23,-12 17,49-29,-44 30,-16 10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6.6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88 18,'1'-7,"-1"7,0 0,-1 0,1 1,0-1,-1 0,1 0,0 0,-1 0,1 0,0 0,-1 0,1 0,0 0,-1 1,1-1,0 0,-1-1,1 1,0 0,-1 0,1 0,0 0,-1 0,1 0,0 0,-1 0,1-1,0 1,0 0,-1 0,1 0,0-1,-1 1,1 0,0 0,0-1,0 1,-1 0,1-1,0 1,0 0,0 0,0-1,0 1,-1 0,1-1,0 1,0 0,0-1,0 1,0 0,0-1,0 1,0 0,0-1,0 1,1 0,-1-1,0 1,0 0,0-1,-5 4,-1 0,1 0,0 0,0 1,1 0,-1 0,1 0,0 1,0-1,-4 7,7-10,0 1,0 0,0 0,0-1,0 1,1 0,-1 0,1 0,-1 0,1 0,0 0,0 0,-1 0,2 0,-1 0,0 0,0 0,1 0,-1 0,1-1,-1 1,1 0,0 0,-1 0,1-1,0 1,1 0,-1-1,0 1,0-1,1 1,-1-1,0 1,4 1,46 29,-42-28,-1 0,0 1,0 0,0 1,0 0,-1 0,10 12,-16-17,0 0,0 0,0 0,0 0,0 0,0 0,-1 1,1-1,-1 0,1 0,-1 1,1-1,-1 1,0-1,1 0,-1 1,0-1,0 1,0-1,0 0,0 1,-1-1,1 1,0-1,-1 0,1 1,-1 0,-1 0,0 0,1 0,-1 0,0 0,0-1,0 1,0-1,-1 1,1-1,0 0,0 0,-1 0,-4 1,-2 0,0 0,0 0,0-1,0 0,0-1,0 0,-15-1,-1-8,6-1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7.69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1 552,'4'-3,"1"-1,0 0,-1 0,0 0,0-1,6-8,0-5,0 1,-2-1,0-1,-1 1,-1-1,0 0,-2-1,0 0,-1 1,0-30,-2-3,-2 0,-15-91,16 141,0 0,0 0,0 0,-1 0,1 0,-1 0,1 0,-1 0,0 0,0 0,0 0,0 0,0 0,-1-1,1 3,0 0,1 0,-1 1,1-1,-1 0,1 1,-1-1,1 0,-1 1,1-1,-1 1,1-1,-1 1,1-1,0 1,-1-1,1 1,0-1,-1 1,1 0,0-1,0 1,-1-1,1 1,0 0,0-1,0 2,-13 63,6 140,8-172,2-1,2 0,1 0,11 37,-15-62,0 0,1-1,0 0,0 1,0-1,1 0,0-1,0 1,10 9,-12-13,-1-1,1 0,-1 0,1 0,0 0,0 0,-1-1,1 1,0 0,0-1,0 1,0-1,0 0,0 0,0 0,0 0,-1 0,1 0,0 0,0 0,0-1,0 1,0-1,0 0,0 1,-1-1,1 0,0 0,-1 0,1 0,-1 0,1-1,-1 1,1 0,-1-1,0 1,1-1,1-3,3-4,0-1,0-1,0 1,-2-1,1 0,-1 0,-1 0,3-16,4-10,-6 51,-3-5,1 1,0-1,1 1,0-1,0 0,1 0,0-1,8 14,-11-21,1 0,-1 0,0 0,1 0,-1 0,1 0,-1-1,1 1,0 0,-1-1,1 1,0-1,-1 0,1 0,0 1,-1-1,1 0,0 0,0-1,-1 1,1 0,0 0,-1-1,1 1,0-1,-1 0,1 1,-1-1,1 0,-1 0,0 0,1 0,-1 0,0 0,1-1,-1 1,0 0,0 0,2-4,0 1,0 0,0 0,-1-1,1 1,-1-1,0 1,0-1,-1 0,1 0,-1 0,0 0,0-7,-1 7,-1 0,0-1,0 1,-1 0,1 0,-1 0,0 0,-1 0,1 0,-1 1,0-1,0 1,-5-6,6 7,-1 0,1 1,-1 0,0-1,0 1,0 0,0 0,0 0,0 1,0-1,0 1,-1 0,1 0,-1 0,1 0,-1 0,1 1,-1-1,1 1,-7 1,9-1,-1 0,1 0,0 0,0 0,0 0,0 1,0-1,0 1,0-1,0 0,0 1,0 0,0-1,0 1,0 0,0-1,0 1,0 0,0 1,0-2,1 1,0 0,0-1,0 1,0-1,0 1,0 0,0-1,0 1,1 0,-1-1,0 1,0-1,0 1,1-1,-1 1,0 0,1-1,-1 1,0-1,1 0,-1 1,1-1,0 1,2 2,0 0,1-1,-1 1,0-1,1 0,0 0,0 0,0-1,4 2,0-1,0 0,-1-1,1 0,0-1,0 0,0 0,14-2,-3-4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8.0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70,'-4'0,"2"0,11-5,17-1,16-4,6 0,-1 1,-4 3,-1-3,-3 1,-9 2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19.98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276 1,'-17'0,"1"2,0 0,0 0,0 2,0 0,0 0,1 2,0 0,0 1,0 0,-17 12,27-15,0-1,0 1,0 0,0 0,1 0,-1 1,1 0,0 0,1 0,-1 0,1 0,0 1,0-1,1 1,0 0,0 0,0 0,0 0,1 0,0 1,1-1,-1 0,1 0,0 1,1-1,0 0,0 0,0 0,0 0,1 0,5 11,-4-11,0-1,0 0,1 1,0-1,0-1,0 1,1-1,0 1,0-1,0 0,0-1,0 1,1-1,0 0,-1-1,1 1,0-1,0 0,0-1,1 0,6 1,1 0,1 0,-1-1,0-1,1-1,-1 0,0 0,1-2,17-4,-2-5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5:59.2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118 1,'-4'8,"-11"13,-6 10,-5 9,-1-3,3-7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0.33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5,'5'0,"0"-4,1 7,-1 15,-2 23,-1 26,3 14,1-2,0-1,-2-6,-1-11,-1-20,-1-16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0.83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196 32,'-1'-2,"1"1,0-1,-1 1,1 0,-1-1,1 1,-1 0,0 0,1-1,-1 1,0 0,0 0,0 0,0 0,0 0,0 0,0 0,0 0,0 0,-1 0,1 1,0-1,0 1,-1-1,1 1,0-1,-1 1,1 0,-4-1,1 0,0 1,0-1,-1 1,1 0,0 0,0 0,-1 0,-7 3,5 0,-1 1,1 0,-1 0,1 1,1 0,-1 1,1-1,0 1,0 0,0 1,1-1,0 1,1 0,-1 0,1 1,1-1,-1 1,1 0,1 0,-1 0,1 0,1 1,0-1,0 0,0 1,2 14,-1-21,0 0,0-1,0 1,0 0,1-1,-1 1,1 0,-1-1,1 1,-1-1,1 1,0-1,0 1,0-1,0 0,0 1,0-1,0 0,0 0,1 0,-1 0,0 0,1 0,-1 0,1 0,-1 0,1-1,-1 1,1-1,0 1,-1-1,1 1,-1-1,1 0,0 0,0 0,-1 0,1 0,0 0,-1-1,1 1,-1 0,1-1,0 1,-1-1,1 0,-1 1,3-3,3-1,0 0,0-1,0 0,-1 0,0 0,0-1,0 0,9-13,1-16,-14 29,0 1,1-1,-1 1,1 0,0 0,0 0,7-8,-1 67,-8-52,-1 4,1 0,0 0,0 1,0-1,1 0,0-1,0 1,1 0,4 8,1-6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1.2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126 11,'0'-1,"0"1,0 0,0-1,-1 1,1-1,0 1,0-1,0 1,0 0,0-1,0 1,-1-1,1 1,0 0,0-1,-1 1,1 0,0-1,0 1,-1 0,1-1,0 1,-1 0,1 0,-1-1,1 1,0 0,-1 0,1 0,-1 0,1-1,0 1,-1 0,0 0,-20 2,-18 14,35-14,1 0,0 0,0 0,1 0,-1 0,0 0,1 1,-1 0,1-1,0 1,0 0,0 0,0 0,-1 4,2-5,1 0,0-1,-1 1,1 0,0 0,0 0,0 0,1-1,-1 1,0 0,1 0,-1 0,1-1,-1 1,1 0,0 0,0-1,0 1,2 2,5 5,1 0,1 0,0-1,0 0,0-1,16 8,10 8,-35-22,0-1,0 1,1 0,-1 0,0-1,0 1,0 0,0 0,0 0,0 0,0 0,0 0,-1 0,1 1,0-1,-1 0,1 0,-1 1,1-1,-1 0,1 1,-1-1,0 0,0 1,0-1,0 0,0 1,0-1,0 1,0-1,0 0,-1 1,1-1,0 0,-1 1,1-1,-1 0,0 0,1 1,-1-1,0 0,0 0,0 0,0 0,0 0,0 0,0 0,0 0,0-1,0 1,0 0,-1-1,1 1,0-1,-2 1,-4 3,0-1,0 0,0 0,0-1,-1 1,1-2,-1 1,-13 0,-12-8,6-5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1.73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138 15,'0'0,"0"0,-1 0,1 0,0 0,-1 0,1 0,0 0,-1 0,1 0,0 0,-1 0,1 0,0 0,-1 0,1 0,0 0,-1-1,1 1,0 0,-1 0,1 0,0-1,0 1,-1 0,1 0,0-1,0 1,-1 0,1 0,0-1,0 1,0 0,0-1,-1 1,1 0,0-1,0 1,0 0,0-1,0 1,0 0,0-1,0 1,0 0,0-1,0 1,0 0,0-1,0 1,0 0,1-1,-1 1,0 0,0-1,0 1,0 0,1-1,-1 1,0 0,0 0,0-1,1 1,-31 5,23-3,0 1,1-1,0 1,0 0,0 1,0-1,-6 6,10-8,1 0,0 0,0 0,0 0,0 1,0-1,0 0,1 0,-1 1,0-1,1 1,-1-1,1 0,-1 1,1-1,-1 1,1-1,0 1,0-1,0 1,0 0,0-1,0 1,0-1,1 1,-1-1,0 1,1-1,0 0,-1 1,1-1,0 1,-1-1,1 0,0 0,0 1,2 1,3 3,1 0,-1 0,1 0,0-1,1 0,-1-1,14 7,-12-7,-1 0,1 1,-1 1,0-1,13 12,-20-16,0 1,0-1,0 0,0 0,0 0,0 1,0-1,-1 0,1 1,0-1,-1 1,1-1,-1 1,1-1,-1 1,0-1,1 1,-1-1,0 1,0-1,0 1,0 0,-1 2,0-2,0 0,-1 0,1 1,0-2,-1 1,1 0,-1 0,0 0,1-1,-1 1,0-1,0 1,0-1,-3 1,-3 3,0-2,-1 1,0-1,0 0,0-1,0 0,-11 1,15-3,0 0,-1 0,1-1,0 1,0-1,0 0,0-1,0 1,-6-3,-9-7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2.35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289 73,'1'0,"1"0,-1 0,0-1,1 1,-1 0,0-1,1 1,-1 0,0-1,0 1,1-1,-1 0,0 0,0 1,0-1,0 0,0 0,0 0,0 0,0 0,0 0,0 0,-1 0,1 0,0-1,-1 1,1 0,-1 0,1-1,-1 1,0 0,0-1,1 1,-1 0,0-1,0 1,0 0,0-1,-1 1,1 0,0-1,0 1,-1 0,1-1,-1 1,1 0,-1 0,0-1,1 1,-1 0,0 0,0 0,0 0,0 0,0 0,0 0,0 1,0-1,0 0,0 0,-2 0,-4-2,1 1,-1 0,0 1,1-1,-1 1,0 0,0 1,0 0,0 0,0 0,0 1,1 0,-1 1,-7 1,3 1,1 0,-1 1,1 0,0 0,0 1,0 0,1 1,-11 10,12-10,-1 1,2 0,-1 0,1 1,1-1,0 2,0-1,0 1,1-1,1 2,0-1,0 0,1 1,0 0,1-1,0 1,1 0,0 0,1 12,1-17,1 1,-1-1,1 0,0 0,1 0,-1 0,1 0,0-1,1 1,-1-1,1 1,0-1,1-1,-1 1,1-1,0 1,0-1,0-1,1 1,-1-1,1 0,6 3,-1-2,0 0,1 0,0-1,-1 0,1-1,0-1,0 0,0 0,1-1,-1-1,12-2,9-3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2.7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1,'0'4,"4"6,2 5,0 10,-2 12,-1 5,-1 0,-1-4,4-12,5-15,5-13,1-7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3.19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56 18,'-4'0,"-2"5,-3 1,-6-5,1-7,6-2,10 0,8 1,2 7,4 2,-1 7,-7 5,-9 0,-10-6,-2-9,1-5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5.72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62 0,'-11'15,"-4"14,6-4,1 0,-5 30,11-44,1 0,0-1,0 1,1 0,0 0,1 0,1 0,2 11,-4-20,1 0,-1 1,1-1,-1 0,1 0,0 0,0 0,0 0,0 0,1 0,-1-1,0 1,1 0,-1-1,1 1,0-1,0 1,2 1,-3-3,1 1,-1-1,1 0,-1 0,1 0,-1 0,1 0,-1 0,1 0,-1 0,1 0,-1-1,1 1,-1 0,1-1,-1 0,0 1,1-1,-1 0,2-1,2-2,0 0,0 0,0-1,-1 0,1 0,-1 0,0 0,-1-1,1 1,3-11,12-54,-13 44,-5 21,0 9,-1 4,0 0,0 0,1 0,0 0,0 0,1-1,2 9,-3-15,-1 0,1 0,-1 0,0 0,1-1,-1 1,1 0,0 0,-1 0,1-1,0 1,-1 0,1-1,0 1,0 0,0-1,0 1,-1-1,1 1,0-1,0 0,0 1,0-1,1 0,0 0,0-1,0 1,0-1,0 1,0-1,0 0,0 0,0 0,0 0,-1 0,1-1,0 1,-1 0,1-1,-1 1,3-4,1-2,0 1,-1-1,0-1,0 1,-1 0,1-1,-2 0,4-14,-5 22,7 39,-8-38,1 0,-1 0,0 0,0 0,1 0,-1-1,1 1,-1 0,1 0,-1 0,1-1,0 1,-1 0,1 0,0-1,-1 1,1-1,0 1,0 0,0-1,0 0,-1 1,1-1,0 1,0-1,0 0,0 0,0 0,0 1,0-1,0 0,0 0,0 0,0 0,0-1,0 1,0 0,0 0,0-1,0 1,0 0,-1-1,1 1,0-1,0 1,0-1,0 1,-1-1,1 0,0 1,-1-1,1 0,1-1,1-2,0 0,0 0,0 0,0-1,-1 1,0-1,0 0,0 1,0-1,1-6,-2 6,0 0,1 0,0 1,0-1,0 1,0-1,1 1,3-5,-1 62,-6-27,1-6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6.0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6,'0'-4,"0"2,0 3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6.6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0,'10'63,"0"-9,-5 2,-2 0,-3 0,-11 97,6-135,4-28,7-36,6 17,2 1,33-53,-33 60,-1 0,0-1,-2 0,-1-1,10-33,-29 107,-5 77,-5 37,20-174,2-8,1 0,1 1,10-28,-14 41,1 1,-1-1,1 0,-1 1,1-1,0 1,0 0,0-1,0 1,1 0,-1 0,4-2,-4 3,-1 1,1-1,0 1,-1-1,1 1,-1 0,1 0,0 0,-1 0,1 0,0 0,-1 0,1 1,0-1,-1 0,1 1,0-1,-1 1,1 0,-1 0,0-1,1 1,-1 0,2 2,4 2,-2 1,1 0,-1 1,0-1,0 1,0 0,5 12,-7-13,0 1,1-1,-1 0,1 0,1-1,-1 1,1-1,0 0,0 0,0-1,7 5,-11-8,0-1,1 1,-1-1,0 0,0 1,0-1,0 0,1 1,-1-1,0 0,0 0,1 0,-1 0,0 0,0 0,1-1,-1 1,0 0,0-1,0 1,0-1,1 1,-1-1,0 1,0-1,0 0,0 1,0-1,0 0,-1 0,1 0,0 0,0 0,0 0,-1 0,2-2,5-12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0.0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21 116,'-1'0,"0"0,0-1,0 1,0 0,0-1,0 1,0-1,0 1,0-1,0 1,0-1,1 0,-1 1,0-1,0 0,1 0,-1 0,0 1,1-1,-1 0,1 0,-1 0,1 0,0 0,-1 0,1 0,0 0,0 0,0 0,-1 0,1 0,0 0,0 0,1 0,-1 0,0 0,1-2,8-38,-7 38,0 0,0 0,0 0,0 0,0 0,1 1,0-1,-1 1,1 0,0 0,0 0,0 0,0 0,0 1,1-1,-1 1,1 0,-1 0,0 0,1 0,0 1,-1-1,1 1,-1 0,1 0,0 1,-1-1,1 1,-1-1,1 1,-1 0,0 0,1 1,-1-1,0 1,4 2,-2-2,-1 0,1 1,-1 0,0 0,0 0,0 0,0 0,-1 1,1 0,-1-1,0 1,0 1,0-1,-1 0,1 1,-1-1,0 1,-1 0,1 0,-1 0,0-1,0 1,0 1,-1-1,0 9,-1-5,-1-1,-1 0,0 0,0 0,0 0,-1 0,0-1,-1 1,-8 10,-6 4,-33 31,-1-1,53-51,0-1,-1 0,1 0,0 0,0 0,0 0,0 1,-1-1,1 0,0 0,0 0,0 1,0-1,0 0,0 0,0 1,-1-1,1 0,0 0,0 0,0 1,0-1,0 0,0 0,0 1,0-1,0 0,0 0,0 1,0-1,1 0,-1 0,0 0,0 1,0-1,0 0,0 0,0 0,1 1,-1-1,0 0,0 0,0 0,0 1,1-1,-1 0,0 0,0 0,0 0,1 0,19 3,37-6,-45 2,40-2,-23 2,53-8,-57 3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7.67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485 0,'-139'31,"107"-26,-228 50,254-53,1 0,0-1,0 1,0 1,0-1,1 1,-9 6,12-9,1 1,-1-1,1 1,0-1,-1 1,1-1,0 1,-1-1,1 1,0-1,0 1,-1-1,1 1,0 0,0-1,0 1,0-1,0 1,0-1,0 1,0 0,0-1,0 1,0-1,0 1,0 0,1 0,0 0,0 1,0-1,0 1,1-1,-1 0,0 0,1 1,-1-1,1 0,0 0,-1-1,1 1,2 1,40 15,56 15,3-1,-102-30,1-1,-1 1,1-1,0 1,-1-1,1 1,-1 0,0 0,1 0,-1 0,0 0,0 0,1 0,-1 0,0 0,0 1,0-1,0 0,1 3,-2-3,0 0,0 0,0 0,0 0,-1 0,1 0,0 0,0 0,-1 1,1-1,-1-1,1 1,-1 0,1 0,-1 0,1 0,-1 0,0 0,0-1,1 1,-1 0,-1 0,-8 7,-1-1,0 0,0 0,-12 4,6-3,-22 13,11-7,-1 2,2 1,-30 24,55-40,0 1,1-1,-1 0,1 0,-1 1,1-1,0 0,0 1,0 0,0-1,0 1,0 0,0-1,0 1,0 0,1 0,-1 0,1-1,-1 4,2-4,-1 0,0 0,1 0,0 0,-1 0,1 0,-1-1,1 1,0 0,0 0,-1 0,1-1,0 1,0 0,0-1,0 1,0-1,0 1,0-1,0 0,0 1,0-1,2 1,8 1,1-1,-1 1,0-2,22-1,72-14,-59 4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8.42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0 227,'1'1,"-1"0,1 1,0-1,0 0,0 0,0 1,0-1,0 0,0 0,0 0,0 0,0 0,0-1,1 1,-1 0,0 0,1-1,-1 1,1-1,-1 1,0-1,1 0,-1 0,1 1,-1-1,1 0,2 0,44 2,-41-2,0-1,0 1,0-1,-1-1,1 1,0-1,0 0,-1-1,0 1,1-1,-1-1,0 1,0-1,-1 0,1-1,-1 1,0-1,0 0,6-8,-6 5,0 0,-1 0,1 0,-2-1,1 0,-1 1,0-1,-1 0,0-1,-1 1,0 0,0-1,-1-16,-1 22,1 0,-1 0,1 0,-1 0,0 0,-1 1,1-1,-3-4,4 8,0-1,-1 1,1-1,0 1,0-1,-1 1,1 0,-1-1,1 1,0 0,-1-1,1 1,-1 0,1-1,-1 1,1 0,-1 0,1 0,-1-1,1 1,-1 0,1 0,-1 0,1 0,-1 0,-1 0,1 1,0 0,0-1,0 1,0-1,0 1,0 0,0 0,0 0,1-1,-1 1,0 0,0 0,1 0,-1 0,0 2,-7 12,0 0,2 1,0-1,0 1,2 1,0-1,-2 21,-6 123,11-134,-1 31,-1 20,-14 92,13-236,5 30,13-72,-11 96,0 0,1 0,0 0,1 0,0 1,1 0,0 0,16-21,-20 31,0 0,0 0,0-1,0 1,1 0,-1 1,1-1,-1 0,1 1,0 0,0-1,0 1,0 0,0 1,0-1,0 0,0 1,0-1,4 1,-5 1,0-1,-1 0,1 1,0-1,0 1,-1-1,1 1,-1 0,1 0,-1 0,1 0,-1 0,1 0,-1 0,0 1,1-1,-1 0,0 1,0-1,0 1,0-1,0 1,-1-1,1 1,0 0,-1-1,1 1,-1 0,1 0,-1 0,0-1,0 1,0 3,0-3,0 1,-1-1,1 1,-1-1,1 1,-1-1,0 0,0 1,0-1,0 0,0 0,0 1,-1-1,1 0,-1 0,0 0,1-1,-1 1,0 0,0-1,0 1,0-1,0 0,-1 1,1-1,0 0,-1 0,1-1,0 1,-1 0,1-1,-3 1,-1 0,0 0,1 0,-1-1,0 1,0-1,1 0,-1-1,0 0,0 0,1 0,-1 0,1-1,-6-2,-8-9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8.7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0,'0'4,"0"11,0 11,0 9,0 8,0 1,0-3,5-12,5-16,6-10,4-14,-2-6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9.1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26,'0'-4,"0"-6,0-2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9.4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 0,'-5'5,"-5"1,3-1,8 0,7-2,7-1,9-1,10-1,7 0,1 0,-6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29.8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16,'0'4,"9"2,7 0,13-6,11-3,3 0,-1-1,-9-3,-4-1,-9 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30.37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37 143,'6'-2,"1"-1,-1 0,1 0,-1-1,0 0,-1 0,1 0,-1-1,1 0,7-10,-7 9,65-70,-71 76,0-1,1 1,-1-1,0 1,1-1,-1 1,0-1,1 1,-1-1,1 1,-1 0,0-1,1 1,-1 0,1-1,-1 1,1 0,0 0,-1 0,1-1,-1 1,1 0,-1 0,1 0,-1 0,1 0,0 0,-1 0,1 0,-1 0,1 0,-1 0,1 0,0 1,-1-1,1 0,-1 0,1 0,-1 1,1-1,-1 0,1 1,-1-1,0 0,1 1,-1-1,1 1,-1-1,0 1,1-1,-1 1,0-1,0 1,1-1,-1 1,0-1,0 1,0-1,0 1,1 0,-1-1,0 1,0-1,0 1,-1 0,-1 47,1-41,-19 248,20-252,0 1,0 0,-1 0,0 0,0-1,0 1,0 0,0-1,-1 1,1-1,-1 1,0-1,-3 4,3-5,-1 0,0 0,1 0,-1-1,0 1,0-1,0 1,0-1,-1 0,1 0,0 0,0-1,-1 1,-6-1,-109 9,220-18,-62 8,-1-3,1-1,56-15,-75 13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30.7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1,'-5'0,"-1"0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39.4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38 0,'-5'0,"-5"0,-5 5,8 0,23 1,34-1,39-2,22-6,-4-1,-11-2,-23 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39.7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0,'0'4,"0"6,0 18,0 14,0 12,0 23,0 15,0-3,0-8,0-10,0-12,0-11,-4-15,-2-13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0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227 0,'5'0,"0"4,-4 7,-7 4,-6 10,-10 8,-10 8,-4 5,0-1,2-4,6-4,9-13,7-10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0.1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60,'-5'0,"8"0,16 0,27-5,18 0,11-5,2 0,-9 1,-15-1,-17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0.7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203 0,'1'259,"-3"363,1-587,2-15,-1 0,-1 0,-1 0,-1 0,-1 0,-6 19,9-37,1-1,0 1,-1-1,1 1,-1-1,0 1,0-1,1 1,-1-1,0 0,0 0,0 1,0-1,-1 0,1 0,0 0,0 0,-1 0,1-1,0 1,-1 0,1-1,-1 1,1-1,-1 1,1-1,-1 1,0-1,1 0,-1 0,1 0,-1 0,1 0,-1 0,0-1,1 1,-1 0,1-1,-1 1,1-1,-1 0,1 1,0-1,-1 0,1 0,-3-2,-4-2,0-2,1 1,-1-1,1 0,1-1,-7-8,5 6,0-1,2 1,-1-1,1-1,1 1,0-1,1 0,0 0,1-1,0 1,-1-18,3 20,2 0,0 0,0 0,0-1,1 1,1 1,0-1,0 0,1 1,0 0,1-1,0 2,0-1,13-15,-3 7,1 0,1 1,0 1,1 0,0 2,2 0,-1 1,37-16,-18 12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1.6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70,'-2'-15,"-3"15,-4 26,4 2,2 0,1 0,1 0,1 1,1-1,2 0,1 0,8 30,-11-56,-1-1,1 1,-1 0,1-1,0 1,0-1,-1 1,1-1,0 1,0-1,0 0,1 0,-1 1,0-1,0 0,1 0,-1 0,3 1,-3-2,1 1,-1-1,0 0,0 0,1 0,-1 0,0 0,0 0,1-1,-1 1,0 0,0 0,0-1,1 1,-1-1,0 1,0-1,0 0,2-1,2-2,0-1,0 0,0 0,-1 0,0 0,0-1,0 0,3-6,2-10,-1 0,0-1,-2 1,0-1,-2 0,2-25,-6 48,0 0,0 0,0 0,0 0,0 0,0 0,0 0,0 0,1 0,-1 0,0 0,0 0,0 0,0 0,0 0,0 0,0 0,0 0,0 0,1 0,-1 0,0 0,0 0,0 0,0 0,0 0,0 0,0 0,0 0,0 0,1 0,-1 0,0 0,0 0,0 0,0 0,0 0,0 0,0 0,0 0,0-1,0 1,0 0,0 0,0 0,0 0,0 0,0 0,0 0,1 0,-1 0,0 0,0-1,0 1,0 0,0 0,0 0,0 0,0 0,0 0,-1 0,1-1,8 16,12 39,-3-6,-14-43,0 1,0-1,0 0,0 0,1 0,0 0,0-1,8 8,-11-11,1 0,-1 0,0-1,0 1,1 0,-1-1,0 1,1 0,-1-1,1 0,-1 1,1-1,-1 0,1 0,-1 0,1 0,-1 0,1 0,-1 0,1 0,-1 0,1-1,-1 1,0-1,1 1,-1-1,1 0,-1 1,0-1,0 0,1 0,-1 0,0 0,0 0,0 0,0 0,0-1,0 1,0 0,0-2,4-5,-1 0,1-1,-2 0,1 1,-1-1,-1 0,0-1,0 1,1-10,1-86,-4 105,8 7,-1 0,1-1,0 0,0 0,1-1,0 0,0-1,0 0,0 0,0-1,13 3,-15-7,-1 0,1 0,0-1,-1 1,1-2,-1 1,0-1,0 0,0 0,0 0,0-1,0 0,-1 0,0 0,0-1,0 0,-1 0,1 0,-1-1,0 1,-1-1,1 0,-1 0,-1 0,1-1,-1 1,0-1,2-11,-3 17,-1 0,0 0,1 0,-1 0,0 0,0 0,1 1,-1-1,0 0,0 0,0 0,0 0,0 0,0 0,-1 0,1 0,0 0,0 1,-1-1,1 0,0 0,-1 0,1 0,-1 1,1-1,-1 0,1 0,-1 1,0-1,1 0,-1 1,0-1,0 1,1-1,-1 1,0-1,0 1,0 0,0-1,-1 1,0 0,-1 0,1 1,0-1,0 1,0 0,0-1,0 1,0 0,0 0,1 0,-1 1,0-1,0 0,1 1,-1-1,1 1,-3 2,-2 5,0 0,1 1,0 0,0 0,1 0,0 0,1 1,1 0,-1-1,1 1,0 22,1-23,1-1,0 0,1 0,-1 1,2-1,-1 0,2 0,-1 0,1 0,0-1,1 1,0-1,0 1,9 11,-11-18,0 0,1 1,-1-1,1 0,-1 0,1 0,0-1,0 1,-1-1,1 1,0-1,1 0,-1 0,0 0,0-1,0 1,0-1,6 0,19-3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2.8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253 70,'-1'-2,"1"-1,0 1,0 0,-1 0,0 0,1 0,-1 0,0 0,0 0,0 0,0 1,0-1,0 0,-1 0,1 1,0-1,-1 1,1-1,-1 1,0 0,0-1,1 1,-1 0,0 0,0 0,0 1,0-1,-4 0,1-1,1 1,-1 0,-1 0,1 1,0-1,0 1,0 1,0-1,0 1,-9 1,6 2,0 0,0 1,0 0,0 0,0 0,1 1,0 0,1 1,-1-1,1 1,0 1,1-1,0 1,-8 15,7-12,1 0,0 0,0 1,1-1,1 1,0 0,0 0,1 0,1 0,0 24,1-34,0 0,0 0,0 1,0-1,1 0,-1 0,1 0,0 0,-1 0,1 0,0 0,0 0,0-1,0 1,1 0,-1 0,0-1,1 1,-1-1,1 1,-1-1,1 0,0 1,0-1,0 0,-1 0,1 0,0-1,0 1,0 0,0-1,1 1,-1-1,0 0,0 0,0 1,0-2,0 1,0 0,3-1,1 0,1 0,-1-1,0 0,0-1,0 1,0-1,-1 0,1-1,-1 1,0-1,0 0,8-8,-5 1,0 0,0-1,-1 0,0 0,-1-1,-1 0,0 0,0 0,3-20,14-38,-16 132,-3-46,0 0,0 0,12 27,-13-37,0 1,1-1,0 1,0-1,0 0,1-1,0 1,0 0,0-1,0 0,1 0,-1 0,7 3,-10-6,1 0,0 0,0-1,-1 1,1 0,0-1,0 1,0-1,0 0,0 0,0 1,0-1,0-1,0 1,0 0,0 0,0-1,0 1,0-1,0 1,2-2,-1 0,0 0,0-1,0 1,0-1,0 1,-1-1,1 0,-1 0,1 0,2-5,1-4,-1 0,1 0,-2-1,0 0,4-17,2-48,-10 72,0 1,0-1,0 0,-1 1,0-1,0 0,-1 1,1-1,-1 1,0 0,-4-7,6 11,0 0,0 1,-1-1,1 0,0 1,-1-1,1 0,0 1,-1-1,1 1,-1-1,1 1,-1-1,1 1,-1-1,0 1,1-1,-1 1,0-1,1 1,-1 0,0 0,1-1,-1 1,0 0,1 0,-1 0,0 0,0 0,1 0,-1 0,0 0,0 0,1 0,-1 0,0 0,1 0,-1 1,0-1,1 0,-1 1,0-1,1 0,-1 1,0-1,1 1,-1-1,1 1,-1-1,1 1,-1-1,1 1,0-1,-1 1,1 0,-1-1,1 1,0 1,-2 0,1 1,0 0,0 0,0 0,0-1,0 1,0 0,1 0,0 0,-1 0,1 0,1 0,-1 5,1-6,0 0,-1 0,1 0,0 0,0 0,1 0,-1 0,0 0,1 0,-1-1,1 1,-1-1,1 1,0-1,-1 1,1-1,0 0,0 0,0 0,0 0,0 0,0-1,0 1,1 0,-1-1,0 0,0 1,0-1,1 0,-1 0,0 0,4-1,8-2,-1 0,0 0,0-1,17-9,1 2,-30 11,-1-1,1 1,-1 0,0 0,1 0,-1 0,1 0,-1 0,1 0,-1 0,1 0,-1 0,1 0,-1 0,1 0,-1 0,1 1,-1-1,1 0,-1 0,1 0,-1 1,0-1,1 0,-1 0,1 1,-1-1,0 1,1-1,-1 0,0 1,0-1,1 1,-1-1,0 0,0 1,1-1,-1 1,0-1,0 1,0-1,0 1,0-1,0 1,0-1,0 1,0-1,0 1,0-1,0 1,0-1,0 1,0-1,-1 1,-8 33,8-29,-5 13,0 0,2 1,1-1,-2 21,4-36,1 0,-1 0,1 0,0 0,0 0,1 1,-1-1,1 0,-1 0,1 0,0 0,0 0,0 0,1-1,-1 1,1 0,-1 0,1-1,0 1,0-1,0 0,0 1,1-1,-1 0,0 0,1 0,0-1,-1 1,1-1,0 1,0-1,0 0,3 1,3-1,0-1,0 1,0-2,0 1,0-1,0-1,-1 1,1-2,0 1,-1-1,0 0,1-1,-1 0,-1 0,1-1,-1 0,1 0,-1-1,-1 0,13-13,-13 13,0 0,-1-1,1 0,-1 0,0 0,-1-1,0 0,0 0,-1 0,0 0,0 0,-1-1,0 1,0-1,-1 0,0 1,-1-1,0 0,0 0,-1 1,-2-12,3 19,0-1,0 1,0 0,0 0,-1 0,1 0,0-1,-1 1,1 0,-1 0,1 0,-1 0,1 0,-1 0,0 0,1 0,-1 0,0 1,0-1,0 0,0 0,0 1,0-1,0 0,0 1,0-1,0 1,0-1,0 1,0 0,0-1,0 1,-1 0,1 0,0 0,0 0,0 0,0 0,-1 0,1 0,0 1,0-1,0 0,0 1,0-1,0 0,-2 2,-1 0,0 1,1 0,-1 0,1 1,-1-1,1 1,0-1,0 1,1 0,-5 8,3-1,0 0,1 0,0 0,1 1,0-1,0 1,2 0,-1-1,1 1,3 20,-2-25,1-1,-1 0,1 0,0 1,0-1,1 0,0-1,0 1,6 7,-7-10,0 0,1 0,0-1,-1 1,1-1,0 0,0 0,0 0,1 0,-1-1,0 1,1-1,-1 0,1 0,-1 0,1 0,5 0,17-3,-5-7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3.3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282 45,'0'-2,"-1"0,1 0,0 0,0 0,-1 0,1 0,-1 1,0-1,1 0,-1 0,0 1,0-1,0 0,0 1,-1-1,1 1,0-1,-1 1,1 0,0-1,-1 1,0 0,1 0,-1 0,0 0,1 1,-1-1,0 0,0 1,0-1,0 1,0-1,0 1,1 0,-1 0,0 0,0 0,0 0,0 1,-4 0,-3 0,-1 1,1 0,0 0,0 1,0 0,0 0,-10 6,6-1,1 0,1 0,-1 1,1 1,1 0,0 0,0 1,1 0,-12 21,18-28,0 1,0 0,1-1,0 1,0 0,1 0,-1 1,1-1,0 0,0 0,1 1,-1-1,1 0,1 1,-1-1,1 0,-1 1,2-1,-1 0,1 0,-1 0,1 0,1 0,-1 0,1 0,-1-1,1 1,7 6,-3-4,0-1,0 0,1 0,-1-1,1 0,1 0,-1-1,1 0,0-1,-1 1,2-2,16 4,-13-4,-1 0,1-2,-1 1,1-1,-1-1,1 0,-1-1,0 0,16-6,7-6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3.8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84 134,'1'1,"-1"-1,0 1,0 0,1 0,-1-1,1 1,-1 0,1-1,-1 1,1-1,-1 1,1-1,0 1,-1-1,1 1,0-1,-1 1,1-1,0 0,-1 0,1 1,0-1,0 0,0 0,-1 0,1 0,0 0,0 0,-1 0,1 0,0 0,0 0,0 0,-1 0,1 0,0-1,1 0,31-7,-28 5,0 1,0-1,0 0,-1 0,1-1,-1 1,0-1,0 0,0 0,-1-1,6-8,-7 11,-1 0,0 0,0 0,0 0,0 0,0-1,0 1,0 0,-1-1,1 1,-1 0,1-1,-1 1,0-1,0 1,0 0,0-1,-1 1,1-1,-1 1,1 0,-1-1,0 1,0 0,0 0,0-1,0 1,-1 0,-1-2,0 2,1 0,-1 1,1-1,-1 1,0 0,0 0,1 0,-1 0,0 0,0 1,0-1,0 1,0 0,0 0,0 0,0 0,0 0,0 1,0-1,0 1,0 0,0 0,0 0,1 0,-1 0,0 1,-3 2,-3 1,-1 1,1 0,-1 0,2 1,-1 0,-10 12,14-13,1 0,0 0,0 0,0 1,0 0,1-1,0 1,1 0,0 1,0-1,0 0,1 1,0-1,0 1,1-1,1 11,-1-13,1 0,0 0,0 0,1-1,-1 1,1 0,0-1,0 0,1 1,-1-1,1 0,0 0,0 0,0 0,1-1,-1 1,1-1,0 0,0 0,0 0,0-1,0 0,1 1,-1-1,9 2,-1-1,-1-1,1 0,-1-1,1 0,18-1,9-3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4.3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19,'2'-2,"1"0,-1 0,1 1,0-1,0 1,0 0,-1 0,1 0,0 0,0 1,1-1,-1 1,0-1,0 1,0 0,0 0,0 1,0-1,0 1,0-1,0 1,0 0,0 0,4 2,0 0,0 0,-1 0,1 1,-1 0,0 0,0 0,0 1,0 0,4 6,-5-4,0 1,0 0,-1 1,0-1,-1 1,0 0,0 0,-1 0,0 0,0 0,-1 1,0-1,-1 0,0 1,-1-1,0 0,0 0,-1 1,0-1,-1 0,0 0,0-1,-1 1,-8 14,12-22,-1 0,0 0,1 0,-1 0,0 0,1-1,-1 1,0 0,0 0,0-1,0 1,0 0,0-1,0 1,0-1,0 1,0-1,0 0,0 1,0-1,0 0,-2 0,2 0,0 0,0-1,1 1,-1-1,0 1,0-1,1 0,-1 1,0-1,1 0,-1 1,0-1,1 0,-1 0,1 1,0-1,-1 0,1 0,0 0,-1-1,-1-5,1 1,-1-1,1 1,1-1,-1 0,2-8,0 3,1 0,0 1,1-1,0 1,1-1,0 1,1 0,0 1,1-1,0 1,0 0,1 1,1-1,-1 1,1 1,1-1,0 2,0-1,1 1,-1 0,2 1,14-7,-5 3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4.6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 11,'0'-4,"5"-1,1 4,-1 15,0 23,-2 13,-5 16,-3 10,0 0,-4 5,-1-3,3-11,1-25,2-19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5.4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93,'17'-7,"0"1,0 1,1 0,0 1,34-2,1-1,-22 2,-16 4,-1-1,1-1,-1 0,0-1,0 0,0-1,21-11,-29 9,-11 4,-15 6,13 0,-1 1,1-1,0 2,0-1,1 1,-1 0,1 0,0 1,0 0,1 0,-1 1,2-1,-7 11,6-9,0 0,1 0,0 1,0-1,1 1,0 0,1 0,-1 0,2 1,0-1,-1 14,2-21,0-1,0 0,0 0,0 1,0-1,0 0,0 0,0 0,0 0,1 1,-1-1,1 0,-1 0,1 0,-1 0,1 0,-1 0,1 0,0 0,0 0,-1 0,1 0,0 0,0-1,0 1,0 0,0 0,0-1,0 1,0-1,0 1,0-1,1 0,-1 1,0-1,0 0,0 0,1 1,-1-1,0 0,0 0,0-1,1 1,-1 0,0 0,0-1,0 1,0 0,1-1,0 0,5-2,-1 0,0 0,-1-1,1 1,-1-1,1-1,-1 1,4-5,11-20,-17 24,-1 0,2 0,-1 1,0-1,1 1,0-1,0 1,0 0,1 1,6-5,-11 8,1 0,0 0,-1 0,1 1,0-1,-1 0,1 0,-1 1,1-1,0 0,-1 1,1-1,-1 1,1-1,-1 0,0 1,1-1,-1 1,1 0,-1-1,0 1,1-1,-1 1,0 0,0-1,1 1,-1-1,0 1,0 0,0-1,0 1,0 0,0 0,5 31,-4-27,0 5,1-1,0 1,1-1,0 0,0 0,7 12,-9-20,-1 0,1 0,0 0,0 0,0 0,-1 0,1 0,0 0,0 0,0 0,0 0,1-1,-1 1,0 0,0-1,0 1,1-1,-1 1,0-1,0 0,3 1,-1-2,-1 1,0-1,0 0,0 0,0 0,0 0,0 0,0 0,0 0,0-1,-1 1,1-1,0 1,-1-1,1 0,-1 0,0 0,2-2,5-9,-1-1,0 0,-1 0,0-1,-1 1,4-20,-4 15,1 0,13-30,-16 51,0 12,-1 15,-5 193,3-200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5.8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26,'0'-5,"0"-5,0-1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1.4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45,'0'-5,"0"-4,0-7,0 5,0 8,0 13,0 14,0 11,0 13,0 11,0 0,0-6,0-16,0-14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6.1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59 1,'-1'41,"-1"0,-2 0,-2 0,-1 0,-22 65,19-87,10-35,9-35,0 16,17-45,-21 69,-1 0,1 0,1 1,0 0,1 0,-1 0,2 1,8-9,-14 16,-1 1,0 0,1-1,-1 1,1 0,-1 0,1 0,0 0,0 0,-1 0,1 0,0 0,0 1,0-1,0 1,0 0,0-1,0 1,-1 0,1 0,0 0,2 1,-2-1,0 1,0 0,-1 0,1 1,-1-1,1 0,-1 1,1-1,-1 1,0-1,0 1,0-1,0 1,0 0,0-1,0 1,1 3,2 10,0 1,-1-1,-1 0,1 19,-3-27,2 20,8 70,-9-91,0 0,0 0,1-1,0 1,0 0,0-1,1 1,0-1,0 0,0 0,1 0,7 8,6-6,-3-10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8.5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24 112,'0'-4,"0"-6,0-6,-4-8,-2-10,1 11,0 26,2 34,5 28,3 7,0 5,0-3,-2-9,-1-11,4-11,0-17,-1-12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9.2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1 308,'1'-1,"0"0,0-1,0 1,1 0,-1-1,1 1,-1 0,0 0,1 0,0 0,-1 1,1-1,0 0,-1 0,1 1,0 0,0-1,3 1,2-3,76-20,-48 14,60-24,-91 32,-1-1,0 0,0 1,0-1,-1 0,1-1,0 1,-1 0,1-1,-1 1,0-1,0 0,0 0,0 0,0 0,-1 0,0 0,1-1,-1 1,0 0,0-1,-1 1,1-1,-1 1,0-1,0 1,0 0,0-1,0 1,-1-1,-1-6,-2-3,0 0,-1 0,0 0,-1 1,0-1,-14-18,20 30,-1 0,1 0,-1 0,1 0,-1 0,1 1,-1-1,1 0,-1 0,0 1,1-1,-1 0,0 1,0-1,0 0,1 1,-1-1,0 1,0 0,0-1,0 1,0 0,0-1,0 1,0 0,0 0,0 0,-2 0,2 1,0 0,0 0,0 0,0 0,0 0,0 1,0-1,1 0,-1 1,0-1,1 0,-1 1,1-1,-1 1,1-1,-1 3,-6 69,7-22,2 1,2 0,2-1,3 0,20 65,-17-94,-12-22,1-1,-1 1,0 0,1 0,-1 0,1-1,-1 1,0 0,1 0,-1-1,1 1,-1 0,0-1,0 1,1 0,-1-1,0 1,1-1,-1 1,0 0,0-1,0 1,0-1,0 1,1-1,-1 1,0-1,0 1,0-1,7-53,-7 47,13-78,-11 79,-1-1,1 1,1 0,-1-1,1 1,0 0,0 0,1 1,0-1,6-7,-9 12,0 1,0-1,0 0,0 0,0 0,0 1,0-1,0 1,0-1,0 0,0 1,0 0,1-1,-1 1,0 0,0 0,1-1,-1 1,0 0,0 0,1 0,-1 1,0-1,0 0,2 1,-1 0,1 0,-1 1,1-1,-1 1,0 0,1 0,-1-1,0 1,0 1,2 3,3 4,0 1,-1-1,-1 1,5 14,6 26,-4-4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49.9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107 333,'1'-2,"-1"-1,0 1,0-1,0 1,-1-1,1 1,0-1,-1 1,0-1,1 1,-1 0,0-1,0 1,-1 0,1 0,0 0,-1 0,-2-3,3 4,1 1,-1 0,1-1,-1 1,0 0,0 0,1 0,-1 0,0 0,1 0,-1 0,0 0,1 0,-1 0,0 0,0 0,1 0,-1 0,0 1,1-1,-1 0,0 0,1 1,-1 0,-22 23,16-14,1 1,0 0,0 0,1 1,0 0,1 0,1 0,0 0,1 0,0 1,0-1,2 1,-1 0,2-1,0 1,0-1,1 1,4 12,-6-23,1-1,-1 1,1 0,0 0,0 0,0 0,0 0,0-1,0 1,1 0,-1-1,0 1,1-1,-1 1,1-1,0 0,-1 0,4 2,-3-3,-1 0,1 1,-1-1,0 0,1 0,-1-1,1 1,-1 0,0 0,1-1,-1 1,0-1,0 1,1-1,-1 1,0-1,0 0,0 0,1 0,0-1,4-4,-1 1,0-1,-1 0,1-1,-1 1,0-1,-1 1,4-11,1-7,-2 0,-1 0,-1-1,2-34,-2 75,0-1,1 0,1 0,1-1,0 0,1 0,0-1,13 16,-20-27,0-1,0 0,0 0,0-1,0 1,0 0,0 0,0 0,1-1,-1 1,0 0,0-1,1 0,-1 1,1-1,-1 0,0 1,1-1,-1 0,1 0,-1 0,0 0,1 0,-1-1,1 1,-1 0,0-1,3 0,-2-1,1 0,-1 0,0 0,0 0,0-1,0 1,0-1,0 1,0-1,-1 0,0 0,2-4,3-10,0-1,-1-1,2-21,-7 40,5-39,-1 0,-2 0,-1 0,-3 0,-1 1,-1-1,-14-53,11 78,1 18,1 22,7 44,21 135,-6-75,-13-91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0.3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59,'8'-5,"16"-5,9-1,2 1,0-1,-6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0.7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201 41,'1'-2,"-1"1,0-1,0 1,-1-1,1 1,0-1,0 0,-1 1,1-1,-1 1,1-1,-1 1,0 0,0-1,1 1,-1 0,0-1,0 1,0 0,0 0,-1 0,1 0,0 0,0 0,-1 0,1 0,0 1,-1-1,1 0,-1 1,1-1,-1 1,1-1,-1 1,0 0,1 0,-1 0,1 0,-1 0,1 0,-1 0,0 0,1 1,-1-1,1 1,-2 0,-4 0,1 1,0 0,-1 1,1-1,0 1,0 0,1 1,-1 0,1-1,-7 7,3 1,1 1,0-1,0 1,1 1,1-1,0 1,-7 24,10-28,0 0,1 1,0-1,0 0,1 1,1-1,-1 1,2-1,-1 1,1-1,1 1,3 12,-5-20,0 0,1 0,0-1,-1 1,1 0,0-1,0 1,0-1,0 1,0-1,0 1,0-1,1 0,-1 1,0-1,1 0,-1 0,1 0,0 0,-1 0,1-1,-1 1,1 0,0-1,0 1,-1-1,1 1,0-1,0 0,0 0,0 0,-1 0,1 0,0 0,0-1,0 1,-1-1,1 1,0-1,0 0,-1 1,1-1,2-2,2 0,0-1,-1 0,1-1,-1 1,0-1,0 0,-1 0,0 0,0-1,5-8,1-9,-1 0,-1 0,7-37,-15 58,0 2,0-1,0 1,0 0,0-1,0 1,0-1,1 1,-1 0,0-1,0 1,0-1,0 1,0 0,1-1,-1 1,0 0,0-1,0 1,1 0,-1-1,0 1,1 0,-1 0,0-1,1 1,-1 0,0 0,1 0,-1-1,0 1,1 0,8 11,7 34,-12-32,31 80,-20-54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1.1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0,'0'276,"1"-272,2-14,6-40,16-65,-22 107,0-1,0 1,0 0,1 0,1 1,-1-1,1 1,10-11,-14 17,0-1,1 1,-1 0,0 0,1 0,-1 0,1 1,-1-1,1 0,-1 1,1-1,0 1,-1-1,1 1,0 0,-1 0,1-1,0 1,3 1,-3 0,1 0,0 0,-1 0,1 1,-1-1,1 1,-1-1,1 1,-1 0,0 0,0 0,0 0,0 1,-1-1,4 5,9 17,-1 2,-1 0,-2 0,11 39,-5-13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1.5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0,'0'5,"0"5,0 14,4 16,2 5,0 4,-2 3,-1-4,-1-10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1.8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10,'0'-4,"0"-2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2.2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0,'-1'23,"0"0,1 0,1 0,1 0,1 0,1 0,8 25,-1-98,-7 37,0-1,0 1,1 0,1 0,0 0,13-20,-17 30,0 0,1 0,-1 0,1 1,0-1,-1 0,1 1,0 0,0 0,1 0,-1 0,0 0,5-1,-5 3,-1-1,0 1,1 0,-1 0,1 0,-1 0,0 1,1-1,-1 1,0-1,1 1,-1 0,0 0,0 0,0 0,0 0,0 0,0 1,0-1,0 1,0-1,-1 1,3 2,4 7,0 0,-1 1,-1 0,0 0,0 0,-1 1,-1 0,0 0,2 16,-1-10,3 12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1.8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90 1,'4'0,"2"4,-5 6,-6 9,-3 7,-4 3,-5 0,2 0,-3 0,4-10,2-8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2.69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0,'20'54,"-1"45,-6 1,3 135,-7-70,-4-103,11 105,-10-248,-8-20,0 51,1 0,3 0,2 1,14-67,-15 106,0 1,1-1,0 1,0 0,1 0,0 0,0 0,1 1,13-14,-17 19,1 1,0-1,-1 1,1 0,0 0,0 0,0 1,0-1,0 1,1 0,-1-1,0 1,1 1,-1-1,1 0,-1 1,0 0,1 0,-1 0,1 0,-1 0,1 1,-1-1,1 1,-1 0,0 0,1 1,-1-1,0 1,0-1,0 1,3 2,-2-1,0 0,-1 0,1 0,-1 0,0 1,0-1,0 1,0 0,0 0,-1 0,0 0,0 0,0 0,0 1,-1-1,0 1,0-1,0 1,0 0,-1-1,1 1,-1 0,0-1,-1 1,1 0,-1-1,0 1,0-1,-1 1,1-1,-1 1,-4 6,4-7,0 1,-1-1,1 0,-1 0,0 0,0-1,-1 1,1-1,-1 1,0-1,0 0,0-1,0 1,0-1,-1 0,1 0,-1 0,1 0,-1-1,0 0,1 0,-1 0,0 0,0-1,0 0,0 0,0 0,1-1,-1 1,0-1,-7-3,-15-9,7-3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3.0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0,'4'0,"2"5,-1 4,0 11,-2 6,-1 7,4 10,4-1,6-4,3-8,8-13,4-19,-4-18,-7-13,-6-15,-6-3,-4 7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3.4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42,'14'-17,"-12"14,0 1,-1-1,1 1,0-1,1 1,-1 0,0 0,6-4,3 9,0 17,-1 19,-1 0,-2 1,-1 0,0 57,-5-52,3 0,2 0,13 55,-18-98,-1 1,0-1,1 1,0-1,-1 1,1-1,0 0,0 1,1-1,-1 0,0 0,1 0,-1 0,1 0,0 0,0 0,-1 0,1 0,0-1,1 1,-1-1,0 0,0 0,1 0,-1 0,0 0,1 0,-1 0,1-1,3 1,19-5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3.7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16,'4'0,"10"0,12 0,9 0,4-4,-1-2,-7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5.5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 6,'0'-4,"0"2,-4 11,-2 12,0 24,2 14,5 9,3 6,0-6,0-4,-1-11,0-12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5.8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1,'9'0,"15"4,8 6,8 6,5 8,-5 5,-9 10,-19 7,-15 1,-12-9,-12-5,-5-14,-2-9,-4-11,0-14,7-5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6.2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65,'0'2,"0"-1,1 1,-1-1,1 1,-1-1,1 1,-1 0,1-1,0 0,-1 1,1-1,0 0,0 1,0-1,0 0,1 0,-1 0,0 0,0 0,1 0,-1 0,0 0,1 0,-1-1,1 1,-1 0,1-1,0 0,-1 1,1-1,-1 0,3 0,3 1,-1 0,0-1,0 0,1 0,-1-1,12-2,-13 1,1 0,-1 0,0-1,0 1,0-1,0 0,-1-1,5-3,-7 6,0-1,-1 1,0 0,1-1,-1 1,0-1,1 1,-1-1,0 0,0 0,0 1,-1-1,1 0,0 0,-1 0,1 0,-1 0,0 0,1 0,-1 0,0 0,0 0,0 0,-1 0,1 0,-1-2,0 3,1 0,-1-1,0 1,0 0,0 0,0 0,0 0,0 0,0 0,0 0,-1 0,1 0,0 0,-1 1,1-1,0 0,-1 1,1-1,-1 1,1 0,0-1,-1 1,1 0,-1 0,1 0,-1 0,1 0,-1 0,1 1,-1-1,1 0,-1 1,1-1,-1 1,1 0,0-1,0 1,-3 1,-2 1,0 0,0 1,1-1,-1 1,1 0,0 1,-8 8,9-8,0 0,1 1,0 0,0-1,1 1,-1 0,1 0,0 1,1-1,0 0,0 1,0-1,0 1,1-1,0 1,1-1,0 0,0 1,0-1,0 0,1 1,0-1,6 11,-6-13,0 0,1 0,0 0,-1 0,2-1,-1 1,0-1,0 0,1 0,0 0,0-1,0 1,0-1,0 0,0 0,0 0,1 0,-1-1,1 0,-1 0,1 0,0 0,-1-1,1 0,0 0,-1 0,1 0,-1-1,1 0,0 0,-1 0,1-1,5-2,22-11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6.5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7,0 15,4 21,2 26,0 18,-2 8,0-4,-2-20,-1-23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6.9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 1,'-8'79,"5"-57,0 1,1 24,3-41,-1 1,1-1,0 1,0-1,1 0,0 1,0-1,0 0,1 0,0 0,6 8,-9-12,1 0,0 0,0-1,1 1,-1-1,0 1,0-1,1 1,-1-1,1 0,-1 0,1 0,0 0,-1 0,1 0,0 0,0 0,-1-1,1 1,0-1,0 1,0-1,0 0,0 0,0 0,0 0,0 0,0 0,0 0,-1-1,1 1,0 0,0-1,0 0,0 0,-1 1,1-1,0 0,-1 0,1-1,0 1,-1 0,0 0,1-1,1-1,1-3,1 1,-1-1,0 1,0-1,-1-1,1 1,-2 0,1-1,-1 1,0-1,2-9,-3 11,-1-1,0 0,0 0,-1 0,1 0,-1 0,0 0,-1 1,0-1,0 1,0-1,0 1,-4-7,4 9,0 0,-1 0,1 0,-1 0,1 0,-1 0,0 1,0-1,0 1,0 0,0 0,-1 0,1 0,-1 1,1-1,-1 1,0 0,1 0,-1 0,0 1,-4-1,-17 2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7.9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18,'6'16,"-1"1,-1-1,0 1,-1 0,-1 0,-1 1,-1 29,1-9,1-5,2-52,1-15,-4 29,2-9,0 1,0-1,12-26,-15 38,1 0,-1 0,1 0,0 0,0 1,0-1,0 0,1 0,-1 1,0-1,1 1,-1-1,1 1,-1 0,1-1,0 1,-1 0,1 0,0 0,0 0,0 1,0-1,0 0,0 1,0-1,0 1,0 0,0 0,0 0,0 0,0 0,0 0,0 0,0 1,0-1,0 1,3 0,54 37,-48-30,0 0,0-1,1 0,0-1,15 7,-23-12,0 0,-1 0,1-1,0 1,0-1,-1 0,1 0,0 0,0 0,0-1,-1 1,1-1,0 0,-1 0,1-1,-1 1,1-1,-1 1,1-1,-1 0,0 0,0-1,3-2,-2 0,0 1,0-1,-1 0,0 0,0 0,-1-1,1 1,-1 0,0-1,0 0,-1 1,0-1,0 0,0 0,-1-6,1 10,-1 0,0 0,0 0,0 0,0 0,0 0,0 0,-1 0,1 0,-1 0,0 0,1 0,-1 0,0 0,0 0,0 0,0 0,0 1,-1-1,1 0,0 1,-1-1,0 1,1-1,-1 1,0 0,1 0,-1 0,0 0,0 0,0 0,0 0,0 1,0-1,0 1,0-1,0 1,0 0,0 0,-1 0,1 0,0 0,-3 1,1 0,0 0,0 1,0-1,1 1,-1 0,0-1,1 2,-1-1,1 0,0 1,0 0,0-1,0 1,0 0,1 1,-1-1,1 0,0 1,0-1,0 1,0 0,1 0,0-1,-1 1,0 6,-2 8,1 1,0 0,1-1,1 25,3 14,16 88,-9-86,2 78,-11-126,-1-1,0 1,0-1,-1 0,-1 0,-5 17,7-24,0-1,0 1,0 0,0-1,-1 1,1-1,-1 0,1 0,-1 1,0-1,0 0,0 0,0-1,0 1,0 0,-1-1,1 1,-1-1,1 0,-1 0,1 0,-1 0,1 0,-1 0,0-1,0 1,1-1,-6 0,5 0,1-1,0 1,0-1,0 1,-1-1,1 0,0 0,0 0,0 0,1 0,-1 0,0-1,0 1,1-1,-1 1,0-1,1 0,0 1,-1-1,1 0,0 0,0 0,0 0,0 0,0 0,1 0,-1-1,0-2,0-3,0 1,0-1,1 1,0-1,0 1,1-1,2-12,3-2,1 1,1 0,1 0,0 1,2 0,19-28,94-111,-19 27,-92 114,26-40,-36 53,-1 1,0-1,0 1,0-1,0 0,-1 0,1 0,-1 0,0 0,0-6,-2 11,1 0,0 0,0 1,0-1,0 0,0 0,0 0,0 0,0 1,0-1,0 0,-1 0,1 0,0 0,0 0,0 1,0-1,0 0,-1 0,1 0,0 0,0 0,0 0,0 0,-1 0,1 0,0 0,0 0,0 0,-1 0,1 0,0 0,0 0,0 0,-1 0,1 0,0 0,0 0,0 0,0 0,-1 0,1 0,0 0,0 0,0 0,0-1,-1 1,1 0,0 0,0 0,0 0,0 0,0 0,0-1,-1 1,1 0,0 0,0 0,0 0,0-1,0 1,0 0,0 0,0 0,0-1,0 1,0 0,0 0,0-1,-10 15,6-9,1 1,1-1,-1 1,1 0,0 0,0 0,1 0,0 1,0-1,0 0,1 1,0-1,0 0,2 12,2-1,1 0,0-1,15 31,-10-26,-9-18,1 0,-1 0,0 0,1-1,-1 1,-1 0,1 0,0 0,-1 1,1-1,-1 0,0 0,0 0,0 0,-1 0,1 0,-1 0,0 0,0 0,0 0,0 0,0 0,0 0,-1 0,-1 2,0-2,-1-1,1 0,0 0,-1 0,0 0,1 0,-1-1,0 1,0-1,1 0,-1 0,0-1,0 1,0-1,0 0,0 0,0 0,0-1,-5 0,-28-7,5-3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1.2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38 87,'0'2,"0"0,0-1,0 1,0 0,1-1,-1 1,0-1,1 1,-1 0,1-1,-1 1,1-1,0 0,-1 1,1-1,0 1,0-1,0 0,0 0,1 1,-1-1,0 0,0 0,2 1,0-1,0 0,-1 0,1-1,0 1,0-1,-1 1,1-1,0 0,0 0,0 0,0 0,5-2,0 0,-1 0,1 0,0-1,-1 0,0-1,0 1,0-1,0-1,7-5,-11 8,-1-1,0 1,0-1,0 1,0-1,0 0,0 0,-1 0,1 0,-1 0,0 0,0 0,0 0,0 0,0-1,-1 1,1 0,-1-7,-1 9,1-1,0 1,-1 0,1 0,0 0,-1-1,0 1,1 0,-1 0,0 0,1 0,-1 0,0 0,0 0,0 1,0-1,0 0,0 0,0 1,-1-2,-1 1,1 0,-1 1,0-1,1 0,-1 1,0 0,0-1,1 1,-1 0,0 1,0-1,-4 1,-1 2,-1-1,1 2,0-1,0 1,0 0,1 1,0 0,-1 0,2 0,-1 1,0 0,1 1,1-1,-1 1,1 0,0 0,0 1,-6 15,9-19,0 0,0 0,0 0,0 1,1-1,0 1,0-1,0 1,1-1,-1 1,1 0,0-1,0 1,1-1,0 1,-1 0,1-1,1 0,-1 1,1-1,0 0,0 1,0-1,0 0,1 0,-1-1,1 1,0 0,0-1,1 0,-1 0,1 0,-1 0,1 0,0-1,8 4,-2-2,0 0,0-1,-1-1,2 0,-1 0,0-1,15 1,20-4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2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52,'-1'14,"-1"0,0 1,-1-1,-5 14,4-17,1 0,0 0,1 1,0-1,1 1,0 17,2-25,0 0,0 0,0 0,0 0,1 0,-1-1,1 1,0 0,0-1,0 1,1-1,-1 0,1 0,0 0,0 0,0 0,0-1,0 1,1-1,-1 0,1 0,0 0,4 1,-3-1,-1 0,1 0,-1 0,1-1,-1 0,1 0,0 0,0-1,-1 1,1-1,0 0,0-1,0 1,-1-1,1 0,0 0,-1 0,1-1,5-2,-4 1,-1-1,0 1,0-1,0 0,-1 0,1-1,-1 1,0-1,0 0,-1 0,1 0,-1-1,4-8,-4 8,0 0,-1-1,0 1,0-1,0 1,-1-1,0 0,0 1,-1-1,0 0,0 0,0 1,-1-1,0 0,-1 1,1-1,-1 1,0-1,-1 1,0 0,0 0,0 0,0 0,-1 0,0 1,-1 0,1 0,-6-5,0 3,0 0,0 1,-1 1,0 0,0 0,0 1,-1 0,1 1,-1 0,0 1,0 0,0 1,-13 1,-7 3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8.9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0 592,'1'0,"0"1,1 0,-1-1,0 1,0-1,1 0,-1 1,0-1,1 0,-1 0,0 0,0 0,1 0,-1 0,0 0,1 0,-1 0,0-1,1 1,-1 0,0-1,0 0,0 1,1-1,-1 1,0-1,0 0,2-2,32-26,-35 28,8-7,-2-1,1 0,-1 0,0 0,-1-1,0 0,-1 0,0 0,0 0,-1-1,2-12,2-17,2-66,-8 81,2-9,-3-1,0 1,-3-1,-10-56,2 64,11 27,0 0,0 0,-1 0,1-1,0 1,0 0,0 0,-1 0,1 0,0 0,0 0,-1 0,1-1,0 1,0 0,-1 0,1 0,0 0,0 0,-1 0,1 0,0 0,0 0,-1 0,1 1,0-1,0 0,-1 0,1 0,0 0,0 0,0 0,-1 0,1 1,0-1,0 0,0 0,-1 0,1 0,0 1,0-1,0 0,0 0,0 1,-1-1,1 0,-2 5,0 0,0 1,0-1,1 0,0 1,0-1,-1 8,0 27,1 0,2 0,1 0,2 0,3 0,0 0,3-1,25 67,-31-96,1 1,0-1,0 0,1-1,11 15,-16-23,0 1,1-1,-1 0,0 1,0-1,1 0,-1 0,1 0,-1 0,1 0,-1 0,1-1,-1 1,1-1,0 1,0-1,-1 1,1-1,0 0,0 0,-1 0,1 0,0 0,0 0,-1 0,1 0,0-1,0 1,-1-1,1 1,-1-1,1 0,0 0,-1 0,1 0,-1 0,0 0,1 0,-1 0,0 0,0-1,2-1,5-8,0 1,-1-1,-1 0,0 0,0-1,-1 0,3-13,12-23,-20 48,0 0,0 0,0 0,0 0,0 0,0 0,0 0,0 0,1 0,-1 0,0 1,0-1,0 0,0 0,0 0,0 0,0 0,0 0,0 0,0 0,0 0,0 0,0 0,0 0,0 0,0 0,1 1,-1-1,0 0,0 0,0 0,0 0,0 0,0 0,0 0,0 0,0 0,0 0,1 0,-1 0,0 0,0 0,0 0,0 0,0 0,0 0,0 0,0 0,0-1,0 1,1 0,-1 0,0 0,0 0,0 0,0 0,0 0,0 0,0 0,0 0,0 0,0 0,3 14,-1 19,-2-29,0 12,0 0,1-1,4 19,-5-32,1 0,-1 1,1-1,0 0,0 0,-1 0,1 0,1 0,-1 0,0-1,0 1,1 0,-1-1,2 3,-2-4,0 0,1 1,-1-1,0 1,0-1,0 0,0 0,1 0,-1 0,0 0,0 0,0 0,0 0,1 0,-1 0,0-1,0 1,0-1,0 1,0 0,0-1,0 0,0 1,0-1,0 0,0 1,0-1,1-1,3-4,1 0,-1-1,-1 0,1 1,-1-2,0 1,-1 0,1-1,-2 1,1-1,-1 0,0 0,-1 0,0 0,0 0,-1-16,0 17,0 1,-1-1,0 1,0-1,0 1,-1 0,0 0,0-1,-1 1,-3-6,4 9,0 0,0 1,0-1,0 0,-1 1,1 0,-1-1,1 1,-1 0,0 0,0 1,0-1,0 1,0-1,0 1,-1 0,1 0,0 0,-6 0,5 1,0 0,1 1,-1-1,1 1,-1 0,1 0,0 0,-1 0,1 0,0 1,0 0,-1-1,1 1,1 0,-1 1,0-1,-4 5,6-6,1 0,-1 0,0 0,0 0,1 0,-1 0,1 0,-1 0,1 0,-1 0,1 0,0 0,-1 1,1-1,0 0,0 0,0 1,0-1,0 0,0 2,1-1,0-1,-1 0,1 1,0-1,0 0,0 0,0 0,0 0,1 0,-1 0,0 0,0 0,1 0,-1-1,0 1,1 0,-1-1,1 1,-1-1,1 1,1-1,9 2,0-1,0 0,0-1,0 0,0-1,0 0,12-3,-5 1,9-1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9.3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29,'-5'0,"0"5,3 1,12-1,8 0,15-6,13-3,9-5,-1-1,-6-3,-11 1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2:59.7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153 6,'-1'-1,"1"1,0-1,-1 1,1 0,-1-1,1 1,0 0,-1 0,1-1,-1 1,1 0,-1 0,1-1,0 1,-1 0,1 0,-1 0,1 0,-1 0,1 0,-1 0,1 0,-1 0,1 0,-1 0,1 0,-1 0,1 1,-1-1,1 0,-1 0,1 0,-1 1,1-1,0 0,-1 0,1 1,-1-1,1 0,-1 1,-21 12,12-6,0 2,1-1,0 1,1 0,0 1,0 0,1 1,1-1,0 1,0 0,1 1,0-1,1 1,-5 21,9-31,-1 0,1 0,0-1,-1 1,1 0,0 0,0 0,0 0,0-1,1 1,-1 0,0 0,1-1,-1 1,1 0,0-1,0 1,-1 0,1-1,0 1,0-1,0 1,3 1,-3-2,1 0,0 0,0-1,0 1,0-1,0 1,0-1,0 0,0 0,0 0,0 0,0 0,0 0,0 0,0-1,0 1,3-2,3 0,0-1,1-1,-1 0,0 0,-1-1,1 0,-1 0,9-8,-5 1,-1-1,-1 0,0-1,10-21,-9 18,-10 16,0 1,0 0,0-1,0 1,0-1,1 1,-1-1,0 1,0 0,1-1,-1 1,0 0,0-1,1 1,-1 0,0-1,1 1,-1 0,1 0,-1-1,0 1,1 0,-1 0,1 0,-1 0,1-1,-1 1,0 0,1 0,-1 0,1 0,-1 0,1 0,-1 0,1 0,-1 0,1 1,-1-1,0 0,1 0,-1 0,1 0,-1 1,1-1,-1 0,0 0,1 1,-1-1,0 0,1 1,-1-1,0 0,0 1,1-1,-1 1,17 30,-10-18,-3-6,0-1,1 0,0 0,0 0,0-1,1 1,0-1,6 4,19 9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0.3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0,'26'40,"-15"-7,-1 1,-2 1,6 53,0 114,-8-103,55 449,-70-613,-23-176,27 184,2 0,7-82,-2 130,-1-1,1 1,1-1,0 1,0 0,1 0,0 0,1 1,-1-1,2 1,8-11,-12 17,0 0,0-1,0 1,1 0,-1 0,1 0,0 0,-1 1,1-1,0 1,0 0,0-1,0 1,0 1,0-1,0 0,0 1,1-1,-1 1,0 0,0 0,0 0,1 1,-1-1,0 1,0 0,0 0,0 0,0 0,0 0,0 1,0-1,-1 1,1 0,0-1,-1 1,4 4,-2-2,0 0,-1 0,1 0,-1 1,0-1,0 1,0 0,-1 0,0-1,0 2,0-1,-1 0,1 0,-1 1,0-1,-1 0,1 1,-1-1,0 1,-1-1,1 0,-1 1,0-1,-3 10,2-10,1 0,-1 0,0 0,0-1,-1 1,1-1,-1 1,0-1,0 0,-1 0,1 0,-1-1,0 1,0-1,0 0,0 0,-1 0,1 0,-1-1,0 0,1 0,-1 0,0-1,0 1,0-1,-7 1,-16-7,5-7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0.7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143 12,'0'-1,"0"1,0-1,0 1,0-1,-1 0,1 1,0-1,0 1,-1-1,1 1,0-1,-1 1,1 0,-1-1,1 1,0-1,-1 1,1 0,-1-1,1 1,-1 0,1 0,-1-1,0 1,1 0,-1 0,1 0,-1 0,1 0,-1-1,0 1,1 0,-1 0,1 1,-1-1,1 0,-1 0,0 0,1 0,-1 1,-26 6,21-4,0 0,-1 1,1 0,1 0,-1 0,0 1,1 0,0 0,0 0,1 1,0 0,-7 11,8-12,0 0,0 0,1 0,0 1,0-1,0 1,1-1,0 1,0 0,0-1,1 1,0 0,0 0,0-1,1 1,1 7,-2-12,1 0,-1 0,0 1,1-1,-1 0,1 0,-1 0,1 0,0 0,-1 0,1 0,0 0,0 0,-1 0,1 0,0-1,0 1,0 0,0 0,0-1,0 1,0-1,1 1,-1-1,0 1,0-1,0 0,0 0,1 1,-1-1,0 0,0 0,1 0,-1 0,0-1,0 1,0 0,1 0,-1-1,0 1,0-1,0 1,0-1,0 1,0-1,0 0,0 1,2-2,3-3,0 1,0-1,0 0,0-1,-1 1,7-9,23-44,-35 57,0 1,0 0,0-1,1 1,-1 0,0 0,0-1,0 1,1 0,-1 0,0-1,0 1,1 0,-1 0,0-1,1 1,-1 0,0 0,0 0,1 0,-1 0,0 0,1-1,-1 1,0 0,1 0,-1 0,0 0,1 0,-1 0,0 0,1 0,-1 0,0 1,1-1,-1 0,0 0,1 0,-1 0,0 0,1 1,-1-1,0 0,0 0,1 0,-1 1,0-1,0 0,1 0,-1 1,0-1,0 0,0 1,1-1,-1 0,0 0,0 1,0-1,0 0,0 1,0-1,0 0,0 1,0-1,0 1,0-1,0 0,0 1,9 36,-7-22,10 16,3-4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1.1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10,'13'0,"1"1,-1 0,0 1,0 1,0 0,0 1,-1 0,14 7,-23-10,0 0,1 1,-1 0,0 0,0 0,0 0,0 0,-1 0,1 1,-1-1,1 1,-1 0,0 0,0 0,0 0,0 0,-1 0,1 0,-1 0,0 1,0-1,0 1,0-1,-1 1,1-1,-1 1,0 0,0-1,0 1,0-1,-1 1,0-1,1 1,-3 4,0-2,0 0,-1-1,1 1,-1-1,0 0,-9 8,12-12,-1 1,1-1,-1 0,1 0,-1 0,1 0,-1 0,0 0,1-1,-1 1,0 0,-3 0,5-1,-1 0,0 0,0-1,0 1,1 0,-1 0,0-1,0 1,1 0,-1-1,0 1,0 0,1-1,-1 1,1-1,-1 1,0-1,1 0,-1 1,1-1,-1 1,1-1,-1 0,1 0,0 1,-1-1,1 0,0 0,-1-1,0-2,0-1,1 1,-1-1,1 1,0-1,0 1,0-1,1 0,0 1,0-1,0 1,0 0,1-1,-1 1,1 0,0 0,0 0,1 0,4-6,2-2,0 1,0 1,1 0,1 0,12-9,10-4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1.4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0,'0'9,"0"16,0 20,0 16,0 7,0 8,0-4,0-6,0-5,0-13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1.8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26,'-4'0,"2"0,15-5,10-1,5 1,10 0,4 2,-1 1,-8 5,-5 11,-8 12,-6 10,-6 2,-5 1,-2-3,-2-8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2.1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11,'0'-4,"0"-2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2.5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90 0,'1'11,"0"-10,-1 0,0 0,0 0,0 0,0 0,0-1,0 1,0 0,-1 0,1 0,0 0,0 0,-1-1,1 1,-1 0,1 0,0 0,-1-1,1 1,-1 0,0-1,1 1,-1 0,0-1,1 1,-1-1,0 1,1-1,-2 1,-7 8,1 0,0 0,1 1,0 0,0 1,1 0,-8 20,11-27,1 0,1 1,-1-1,1 1,-1 0,1-1,1 1,-1 0,1 0,-1-1,1 1,1 0,-1 0,1-1,0 1,0 0,0 0,0-1,1 1,0-1,0 0,4 7,-4-9,-1 0,1-1,0 1,-1-1,1 0,0 1,0-1,0 0,0 0,0 0,0 0,0-1,0 1,0 0,0-1,0 0,1 1,-1-1,0 0,0 0,1 0,-1 0,0-1,0 1,0-1,0 1,1-1,-1 0,0 0,0 0,0 0,0 0,-1 0,1 0,0-1,2-2,4-2,-1 0,0-1,-1 0,1-1,-1 1,-1-1,6-9,5-20,-13 29,0-1,1 1,0 0,7-10,-10 23,1 0,-1 1,0-1,0 0,-1 0,0 7,1-2,0 0,1 1,0-1,1 0,-1 0,9 16,-11-24,1-1,0 1,-1 0,1 0,0 0,0-1,0 1,1 0,-1-1,0 1,1-1,-1 0,1 1,-1-1,1 0,0 0,-1 0,1 0,0 0,0 0,0-1,-1 1,1 0,0-1,0 0,0 1,0-1,0 0,0 0,0 0,0 0,0-1,0 1,0 0,0-1,0 1,0-1,0 0,0 0,-1 0,4-1,0-2,0 0,0-1,-1 1,1-1,-1 1,0-2,0 1,-1 0,1-1,-1 1,-1-1,1 0,-1 0,2-7,3-10,-2-1,4-30,-5 14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3.5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25,'11'-5,"0"1,0 1,1 0,-1 0,22-2,-26 4,0 1,0 0,-1 0,1 0,0 1,0 0,-1 0,1 0,-1 1,1 0,7 4,-11-4,0 0,-1 1,1-1,-1 1,1 0,-1 0,0 0,0 0,0 0,-1 0,1 0,-1 1,0-1,1 0,-1 1,-1-1,1 1,-1 0,1 4,0 11,-1 1,-2 26,0-18,1 68,-4 71,4-164,1 0,-1 0,0 1,0-1,-1 0,1 0,-1 0,1 0,-1 0,0-1,0 1,0 0,-1-1,1 0,-1 1,1-1,-1 0,0 0,1 0,-1-1,0 1,0-1,0 1,-1-1,1 0,0 0,-5 0,-3 2,-1-1,0 0,0-1,0-1,0 0,-19-2,12-1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3.2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0,'-2'115,"-1"-52,3 0,2-1,16 86,-17-142,0-1,0 0,1-1,0 1,0 0,0 0,0-1,1 1,0-1,0 0,0 0,0 0,1 0,-1 0,1-1,0 0,8 6,-9-8,1 0,-1 0,0 0,0 0,1 0,-1-1,1 0,-1 1,0-1,1 0,-1-1,0 1,1-1,-1 1,0-1,1 0,-1 0,0-1,0 1,0-1,0 1,0-1,0 0,0 0,-1 0,1 0,4-6,-1 1,0 0,0-1,-1 1,0-1,0 0,-1-1,0 1,-1-1,1 0,3-18,-6 21,0 0,1 0,-2-1,1 1,-1 0,0 0,0 0,-1-1,0 1,0 0,0 0,-1 0,0 0,0 0,-1 0,1 1,-6-8,7 11,1 1,-2 0,1-1,0 1,0 0,0-1,0 1,-1 0,1 0,-1 0,1 0,-1 0,1 0,-1 1,1-1,-1 1,0-1,0 1,1-1,-1 1,0 0,1 0,-1 0,-2 0,1 0,0 1,1 0,0 1,-1-1,1 0,0 1,-1-1,1 1,0 0,0-1,0 1,0 0,1 0,-3 3,-2 5,-1 0,1 1,1-1,0 1,-7 22,11-26,-1 0,1 0,1 0,-1 0,1 0,0 0,1 0,1 8,-2-13,1-1,-1 0,0 0,1 1,-1-1,1 0,-1 0,1 0,0 0,-1 0,1 0,0 0,0 0,0 0,0 0,0 0,0-1,0 1,0 0,2 1,-2-2,1 0,0 0,0 0,0 0,0 0,-1 0,1-1,0 1,0 0,-1-1,1 0,0 1,0-1,-1 0,1 0,-1 0,1 0,-1 0,2-1,4-4,-1 1,0-1,-1 0,1 0,4-7,3-5,-12 18,-1 0,0-1,0 1,1 0,-1 0,0 0,1-1,-1 1,0 0,1 0,-1 0,0 0,1 0,-1-1,0 1,1 0,-1 0,0 0,1 0,-1 0,0 0,1 0,-1 0,0 0,1 1,-1-1,0 0,1 0,-1 0,0 0,1 0,-1 0,0 1,1-1,-1 0,0 0,0 1,1-1,-1 0,0 0,0 1,1-1,-1 0,0 1,0-1,0 0,0 1,0-1,1 0,-1 1,0-1,0 0,0 1,0-1,0 0,0 1,0-1,0 0,0 1,8 37,-2-12,10-6,4-7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3.6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 50,'0'0,"0"0,0 0,0-1,0 1,-1 0,1 0,0 0,0 0,0 0,0-1,0 1,-1 0,1 0,0 0,0 0,0-1,0 1,0 0,0 0,0 0,0-1,0 1,0 0,0 0,0 0,0-1,0 1,0 0,0 0,0 0,0-1,0 1,0 0,0 0,0 0,0-1,0 1,0 0,1 0,-1 0,0 0,0-1,0 1,0 0,1 0,11-4,18 3,-23 3,0 0,0 0,0 1,0 0,0 0,-1 1,1 0,-1 0,0 0,0 1,-1 0,0 0,1 1,-2-1,1 1,5 9,-8-12,0 0,0 1,0 0,0-1,-1 1,1 0,-1 0,0 0,0 0,0 0,-1 0,1 0,-1 1,0-1,0 0,-1 0,1 0,-1 0,0 0,0 0,0 0,-1 0,1 0,-1-1,0 1,0 0,0-1,-1 1,1-1,-6 5,7-7,1 0,-1 0,1-1,-1 1,0 0,0-1,1 1,-1 0,0-1,0 1,0-1,0 1,0-1,1 0,-1 1,0-1,0 0,0 1,0-1,0 0,0 0,0 0,0 0,0 0,0 0,0 0,0-1,0 1,0 0,0 0,0-1,0 1,0-1,0 1,0-1,1 1,-1-1,0 1,0-1,1 0,-1 1,0-1,0-1,-1-1,0 0,0 0,1 0,-1 0,1-1,0 1,0 0,0 0,1-1,-1 1,1-7,0 3,1 0,0 1,1-1,-1 0,1 1,1-1,-1 1,1 0,0 0,1 0,-1 0,1 0,0 1,1-1,-1 1,1 0,6-4,1-2,1 1,1 1,0 0,0 1,30-13,-10 9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4.5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280 23,'0'-4,"-4"-2,-6 1,-10 1,-6 1,-7 5,-10 12,-4 11,8 6,5 10,13 8,19-1,18-4,20-10,16-14,4-11,-4-12,-10-4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4.9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45,'4'-4,"1"-6,0-6,0 5,-2 8,-1 22,-1 21,3 7,2 14,0 1,2 2,1 3,-1 0,-7-13,-4-14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5.3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189 50,'1'0,"0"-1,0 0,-1 1,1-1,0 0,0 1,-1-1,1 0,0 0,-1 0,1 0,-1 0,1 0,-1 0,1 1,-1-1,0 0,1-1,-1 1,0 0,0 0,0 0,0 0,0 0,0 0,0 0,0 0,0 0,0 0,-1 0,1 0,0 0,-1 0,1 0,-1 0,1 0,-1 0,1 0,-1 0,0 1,1-1,-1 0,0 0,0 1,0-1,0 0,-2 0,0-1,1 1,-1 0,0 1,0-1,1 0,-1 1,0-1,0 1,0 0,0 0,0 0,0 1,1-1,-1 0,-4 2,-2 2,0 0,0 1,0 0,0 1,1 0,0 0,0 1,0 0,1 0,-11 14,14-16,0 0,1 0,-1 0,1 0,0 1,1-1,-1 1,1 0,0 0,0-1,1 1,0 0,0 1,0-1,1 0,0 0,0 0,1 0,0 7,0-11,0 0,-1 0,1 0,0 0,0 0,0 0,0 0,0 0,1-1,-1 1,0 0,1-1,-1 1,1-1,0 1,0-1,-1 0,1 0,0 0,0 0,0 0,0 0,0 0,0-1,0 1,1-1,-1 1,0-1,0 0,0 0,0 0,1 0,-1 0,0-1,0 1,0-1,0 1,0-1,0 0,0 1,0-1,3-2,4-1,0-1,-1 0,1 0,-1 0,-1-1,1 0,-1-1,10-10,-8 4,-1 1,0-2,-1 1,9-24,-12 27,-1 12,1 13,3 29,-4-28,-2-7,1 1,1-1,0 1,0-1,5 10,6 3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5.7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141 0,'-8'1,"1"0,-1 1,1-1,-1 2,1-1,0 1,0 0,0 0,1 1,-1-1,1 2,0-1,0 1,0 0,0 0,1 0,0 1,0 0,-7 12,11-16,0 0,1 0,-1 0,1 1,-1-1,1 0,0 1,0-1,0 0,0 1,0-1,0 0,1 1,-1-1,1 0,0 1,-1-1,1 0,0 0,0 0,1 0,-1 0,0 0,1 0,-1 0,1-1,2 3,6 6,1 0,0-1,17 11,-7-5,-18-13,0 0,0 1,0-1,0 1,0 0,-1 0,1 0,-1 0,0 1,0-1,0 0,0 1,-1 0,1-1,1 7,-3-7,-1-1,1 0,0 0,-1 0,1 0,-1 1,1-1,-1 0,0 0,0 0,0 0,0-1,-1 1,1 0,0 0,-1-1,1 1,-1-1,1 1,-1-1,0 0,0 1,1-1,-1 0,0 0,0 0,0 0,0-1,-3 1,0 1,1 0,-1-1,0 1,0-1,0-1,0 1,0-1,0 0,0 0,0 0,-7-2,-17-5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6.2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282 0,'-15'1,"-1"0,1 0,0 2,-24 6,35-8,0 0,0 0,0 1,0-1,0 1,0 0,1 0,-1 0,1 0,-1 1,1-1,0 1,0 0,0 0,0 0,1 1,-1-1,1 1,0-1,0 1,-2 5,4-6,-1 0,1-1,0 1,1 0,-1-1,0 1,1 0,-1 0,1-1,0 1,0-1,0 1,0-1,0 1,1-1,-1 0,1 0,2 4,44 41,-9-8,-37-37,-1 0,1 1,0-1,-1 0,0 1,1-1,-1 1,0 0,0-1,-1 1,1 0,0-1,-1 1,0 0,0 0,0-1,0 1,0 0,0 0,-1 3,-1-3,1-1,0 1,-1-1,1 0,-1 0,0 1,0-1,0 0,0-1,0 1,-1 0,1 0,0-1,-1 0,1 1,-5 0,-4 2,-1 0,1-1,-1-1,0 0,0 0,0-1,0-1,-13-1,-15-5,10-4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6.7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78,'0'5,"9"-4,11-5,11-7,0-6,-1 0,0-2,-7 3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7.54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273 18,'0'-1,"0"0,-1 0,1 0,0 0,-1 0,1 0,-1 1,0-1,1 0,-1 0,1 0,-1 1,0-1,0 0,1 1,-1-1,0 1,0-1,0 1,0-1,0 1,1-1,-1 1,0 0,0 0,0-1,0 1,0 0,0 0,0 0,-2 0,-32 1,25 1,-1 1,1 1,-1-1,1 2,0-1,1 2,-1-1,1 1,0 0,1 1,-1 0,1 1,1 0,-1 0,1 0,1 1,0 0,-6 10,6-8,0 1,0 0,1 0,1 0,0 1,1-1,0 1,1 0,0 0,1 0,1 0,0 0,0 0,5 25,-2-31,-1 0,1 0,0 0,0-1,1 1,0-1,0 0,0 0,1 0,0-1,0 1,1-1,-1 0,1-1,0 1,0-1,1 0,-1-1,1 0,0 0,0 0,0-1,8 2,5 1,0-1,0-1,1 0,-1-2,0-1,1 0,23-4,-4-2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8.0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0,'0'4,"0"7,0 8,0 7,0 7,0 10,0 3,0-2,4-4,6-9,6-10,3-13,4-16,-2-7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4.5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9,0 6,0 0,0-6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8.4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 10,'-4'0,"-1"-4,0-2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8.7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5,'0'-4,"4"7,2 16,0 9,2 4,1 10,-2 19,-1 3,-3 0,-1-7,-5-8,-3-14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09.1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1 269,'40'0,"7"1,61-7,-96 4,-1 1,1-2,-1 1,0-2,0 1,0-1,-1-1,1 0,-1-1,16-11,-20 11,-1 0,0-1,-1 1,0-1,0 0,0 0,-1-1,0 1,0-1,-1 1,0-1,0 0,-1 0,0 0,0 0,-1 0,0 0,0 0,-1 0,0 0,-1 1,0-1,0 0,0 0,-6-11,8 19,0 0,0 0,0-1,0 1,0 0,-1 0,1-1,0 1,0 0,0 0,0-1,0 1,0 0,-1 0,1-1,0 1,0 0,0 0,-1 0,1 0,0-1,0 1,0 0,-1 0,1 0,0 0,0 0,-1 0,1-1,0 1,-1 0,1 0,0 0,0 0,-1 0,1 0,0 0,0 0,-1 0,1 0,0 1,-1-1,1 0,0 0,0 0,-1 0,1 0,0 0,0 1,-1-1,-7 18,1 30,-1 319,11-383,1 0,0 0,2 0,0 1,11-21,-13 28,1 0,0 0,0 0,1 1,0 0,0 0,8-7,-11 12,0-1,1 1,-1 0,0 0,1 0,0 0,-1 1,1 0,0-1,0 1,0 1,0-1,0 0,0 1,0 0,0 0,7 1,-6 0,-1 1,0 0,0 0,0 0,0 1,0-1,-1 1,1 0,-1 0,0 0,1 0,-1 1,-1-1,1 1,0 0,-1 0,0 0,0 0,0 0,-1 0,1 1,1 7,3 11,-1 1,4 43,-6-34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0.0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23 118,'0'1,"1"1,-1-1,1 0,-1 0,1 0,0 0,0 0,-1 1,1-1,0-1,0 1,0 0,0 0,0 0,0 0,0-1,1 1,-1 0,0-1,0 1,0-1,1 0,-1 1,0-1,1 0,-1 0,0 1,1-1,-1 0,2-1,42 0,-40-1,0 1,1-2,-1 1,0 0,0-1,0 0,-1 0,1-1,-1 1,1-1,-1 0,0 0,6-9,-9 11,0 1,1-1,-1 0,0 0,0 0,0 0,0 0,0 0,-1 0,1 0,-1-1,1 1,-1 0,0 0,0 0,0-1,0 1,0 0,0 0,0 0,-1-1,1 1,-1 0,0 0,0 0,0 0,0 0,0 0,0 0,0 0,0 1,-1-1,1 0,-1 1,0-1,1 1,-4-3,3 3,-1 0,1-1,-1 1,0 0,1 0,-1 0,0 1,0-1,1 1,-1 0,0-1,0 1,0 0,0 1,1-1,-1 0,0 1,0 0,0-1,1 1,-1 0,0 0,1 1,-1-1,1 1,0-1,-1 1,1 0,0-1,0 1,-2 3,-4 3,0 0,1 0,0 1,1 0,0 0,-10 19,13-21,0 0,0 0,1 0,0 0,0 0,1 0,0 1,0-1,1 0,-1 1,2-1,1 13,-1-16,0-1,0 0,1 0,-1 0,1 0,0-1,-1 1,1 0,1-1,-1 1,0-1,1 0,-1 1,1-1,0 0,-1-1,1 1,0 0,0-1,0 0,0 0,1 0,-1 0,0 0,0 0,1-1,-1 0,0 0,1 0,3 0,2 0,0-1,0 0,0 0,0-1,0-1,0 1,-1-1,1 0,-1-1,0 0,0-1,8-5,11-10,47-45,-24 20,-50 44,1 0,0 0,-1 1,1-1,0 0,0 1,0-1,-1 1,1-1,0 1,0-1,0 1,0-1,0 1,0 0,0 0,0-1,0 1,0 0,0 0,0 0,0 0,0 0,0 0,0 0,0 1,0-1,0 0,-1 1,1-1,0 0,2 2,-2 0,1 0,-1 0,1 0,-1 0,0 0,0 0,0 1,0-1,0 0,-1 1,1-1,0 5,0 8,0 1,-1 30,-10 1,9-44,5-10,4-11,-3 8,0 1,0 0,1 0,1 0,-1 1,1 0,1 0,0 1,0 0,12-9,-17 14,0 0,1 0,-1 0,0 1,1-1,-1 1,0 0,1-1,0 2,-1-1,1 0,0 1,-1 0,1 0,0 0,-1 0,1 0,0 1,-1 0,1 0,-1 0,1 0,-1 0,1 1,-1-1,0 1,0 0,0 0,0 0,0 0,0 1,0-1,-1 1,3 3,2 4,-1 0,1 0,-2 1,0 0,6 17,-5-12,0-1,15 24,-19-36,1 1,0 0,-1-1,2 1,-1-1,0 0,1 0,-1-1,1 1,0 0,-1-1,1 0,1 0,4 1,18 3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5.0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54 21,'0'-4,"-5"-6,-1 3,1 12,0 9,2 24,-3 31,-1 17,1 7,1 0,2-11,1-6,2-13,-1-20,2-19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5.4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52,'1'-2,"-1"0,0 0,1 0,-1 0,1 0,0 0,0 0,0 0,0 1,0-1,0 0,0 1,1-1,-1 0,0 1,1 0,-1-1,1 1,0 0,-1 0,1 0,0 0,0 0,0 0,0 0,2 0,2-1,1 0,0 0,-1 1,1-1,0 2,10-1,-7 2,1 0,-1 0,0 1,0 1,-1 0,1 0,0 1,-1 0,0 0,0 1,0 1,14 10,-21-14,1 1,0-1,-1 0,1 1,-1 0,0-1,0 1,0 0,0 0,-1 0,1 1,-1-1,1 0,-1 0,0 1,-1-1,1 1,-1-1,1 1,-1-1,0 1,0-1,0 1,-1-1,1 1,-1-1,0 1,0-1,0 0,-1 1,1-1,-1 0,1 0,-1 0,0 0,0 0,-1 0,1-1,-4 4,1-1,0-1,0 0,0 0,0 0,0 0,-1-1,0 0,1 0,-1-1,0 0,-1 0,1 0,0 0,-1-1,1 0,0-1,-1 1,1-1,-1-1,1 1,-1-1,1 0,0 0,-1-1,-5-2,-12-7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5.8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1,'0'4,"5"6,1 10,-1 10,-5 9,-2 1,-2 8,1 0,0-5,5-8,3-16,8-15,3-7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6.1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 26,'-4'0,"-2"-5,1-5,1-1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6.5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0,'4'0,"10"0,12 0,5 0,2 0,0 0,-2 0,-6 0</inkml:trace>
  <inkml:trace contextRef="#ctx0" brushRef="#br0" timeOffset="1">1 179,'4'0,"10"0,16-4,11-2,4-4,-3-1,-3 3,-9 1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6.9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0,'0'4,"0"6,0 10,0 6,0 15,0 10,0 1,0 3,0-2,0-6,0-7,0-14,0-12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38.5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1,'-5'0,"-1"4,-4 2,4-1,8-1,7-1,15-1,17-1,10-1,0 0,-3 0,-11-4,-11-2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7.5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345 271,'0'0,"-1"1,1-1,0 1,-1-1,1 1,0-1,-1 0,1 1,-1-1,1 0,-1 1,1-1,-1 0,1 1,-1-1,1 0,-1 0,1 0,-1 0,1 1,-1-1,1 0,-1 0,0 0,1 0,-1 0,1 0,-1 0,1-1,-1 1,1 0,-1 0,1 0,-1 0,0-1,1 1,0 0,-2-1,-24-9,7-1,0-1,0-1,1-1,-26-25,33 28,0 0,1-1,0 0,1-1,0 0,1 0,-10-23,17 35,0 0,1-1,-1 1,0 0,1-1,-1 1,1-1,0 1,-1-1,1 1,0-1,0 1,0-1,0 1,0-1,0 1,1-1,-1 1,0-1,1 1,-1-1,1 1,-1-1,1 1,0 0,0-1,0 1,-1 0,1 0,0 0,0-1,1 1,-1 0,0 0,0 1,1-1,-1 0,0 0,1 1,-1-1,0 1,1-1,-1 1,1-1,-1 1,2 0,-1 0,1 0,-1 0,0 0,0 0,0 1,0-1,0 1,0-1,0 1,0 0,0 0,0 0,-1 0,1 0,0 0,0 1,-1-1,1 0,-1 1,1 0,-1-1,0 1,0 0,0-1,0 1,0 0,0 0,0 0,0 0,-1 0,1 0,-1 0,1 4,-1 2,0-1,-1 1,0 0,0-1,-1 1,0-1,0 0,-1 0,0 0,0 0,0 0,-6 7,-10 15,-30 36,32-43,4-7,-17 22,28-35,1 0,0 0,-1 0,1 0,0 0,0 0,0 0,1 1,-1-1,0 0,1 0,0 1,-1-1,1 4,1-5,0 0,0 0,-1 0,1-1,0 1,0 0,0-1,0 1,0-1,1 1,-1-1,0 1,0-1,0 0,0 1,0-1,1 0,-1 0,0 0,0 0,0 0,0 0,1-1,-1 1,0 0,0 0,0-1,0 1,0-1,2 0,1 0,60-13,-1-3,72-30,-78 23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9.1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29 277,'0'1,"0"-1,0 1,0-1,0 1,0-1,1 1,-1-1,0 1,0-1,0 0,0 1,1-1,-1 1,0-1,1 1,-1-1,0 0,1 1,-1-1,0 0,1 1,-1-1,0 0,1 1,-1-1,1 0,-1 0,1 0,-1 1,1-1,-1 0,1 0,-1 0,1 0,-1 0,1 0,-1 0,1 0,-1 0,1 0,-1 0,1 0,-1 0,1-1,-1 1,0 0,1 0,-1 0,1-1,-1 1,1 0,-1 0,1-1,25-16,-20 9,0 0,-1 0,0 0,0-1,-1 0,0 0,-1 0,0 0,0 0,-1-1,2-16,-2 14,-1 0,-1 0,0 0,0 0,-1 0,-1 1,0-1,0 0,-5-11,7 22,0 0,-1 0,1 0,0 1,-1-1,1 0,0 0,-1 0,1 1,-1-1,1 0,-1 1,1-1,-1 0,0 1,1-1,-1 1,0-1,0 1,1-1,-1 1,0-1,-1 1,1 0,1 0,-1 0,0 1,0-1,1 0,-1 1,0-1,1 0,-1 1,0-1,1 1,-1-1,1 1,-1 0,1-1,-1 1,1-1,-1 1,1 0,-1 0,-17 43,17-41,-16 56,3 0,-13 117,18 123,9-336,2 0,2 0,8-36,-8 53,0 0,2 1,1-1,0 1,1 1,1-1,21-31,-28 48,-1-1,1 1,0 0,0-1,0 1,0 0,0 0,0 1,0-1,1 0,-1 1,1-1,-1 1,1 0,-1 0,1 0,0 0,0 0,0 1,-1-1,1 1,5 0,-5 1,0-1,0 1,-1 1,1-1,0 0,0 1,-1-1,1 1,-1 0,0 0,1 0,-1 0,0 0,0 0,0 1,-1-1,4 6,-2-3,1 1,-1 1,-1-1,1 0,-1 1,0-1,0 1,-1-1,0 1,0 0,-1 0,1 0,-2-1,1 1,-1 0,0 0,0-1,-4 11,4-14,-1 1,0-1,-1 0,1 0,0-1,-1 1,0 0,1-1,-1 0,0 1,0-1,0 0,-1-1,1 1,0 0,-1-1,1 0,-1 0,1 0,-8 1,4-2,1 1,-1-1,0 0,0-1,0 0,0 0,1 0,-1-1,0 0,-7-4,-15-8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9.56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130 0,'2'93,"1"-52,-3 1,-1-1,-2 0,-14 72,16-108,0 0,-1 0,0 0,0 0,-1-1,1 1,-1-1,0 1,0-1,-5 5,7-8,0-1,0 1,0 0,-1 0,1 0,0-1,-1 1,1 0,-1-1,1 0,-1 1,1-1,-1 0,1 0,-1 1,1-1,-1-1,1 1,-1 0,1 0,-1 0,1-1,-1 1,1-1,-1 1,1-1,0 0,-1 1,1-1,0 0,-1 0,1 0,0 0,0 0,0 0,0 0,-1-2,-1 0,0-1,0 1,0-1,0 1,1-1,0 0,0 0,0 0,0 0,1 0,-1-1,1 1,0 0,0-1,1 1,-1-1,1 1,0-1,1-8,1 6,-1-1,1 1,1 0,-1-1,1 1,0 0,1 1,0-1,0 1,0-1,6-5,18-17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19.9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 11,'-4'0,"-1"-5,-1-1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0.2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1,'0'4,"4"1,11 1,6-2,4-1,3-1,4-1,2-5,-5-1</inkml:trace>
  <inkml:trace contextRef="#ctx0" brushRef="#br0" timeOffset="1">1 152,'0'4,"4"2,11 0,6-2,8-1,9-1,2 0,2-6,-6-2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0.7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188 10,'0'0,"0"0,0-1,0 1,0-1,0 1,0 0,0-1,0 1,0-1,0 1,0 0,-1-1,1 1,0 0,0-1,-1 1,1 0,0-1,0 1,-1 0,1-1,0 1,-1 0,1 0,0 0,-1-1,1 1,0 0,-1 0,1 0,0 0,-1 0,1-1,-1 1,1 0,0 0,-1 0,0 0,-22 5,-18 15,32-13,1-1,-1 1,1 0,0 1,1 0,-1 1,2-1,-1 1,1 0,1 1,-1 0,2-1,-1 2,1-1,-4 18,7-22,-1-1,1 1,0 0,1-1,0 1,0 0,0 0,0-1,1 1,0 0,0-1,0 1,1-1,0 0,0 1,0-1,1 0,0 0,0 0,0 0,0-1,1 1,0-1,0 0,0 0,0 0,1-1,-1 0,1 1,0-2,7 5,-6-5,-1 0,0-1,1 1,-1-1,1 0,0 0,-1-1,1 0,0 0,-1 0,1 0,0-1,-1 0,1 0,-1-1,1 1,-1-1,0-1,0 1,0-1,0 0,0 0,0 0,-1 0,1-1,-1 0,0 0,0 0,-1 0,1-1,-1 0,4-7,-2 5,-1 0,1-1,-2 1,1-1,-1 0,-1 0,1 0,-1 0,0 0,-1-1,0 1,-1 0,1-1,-2 1,1-1,-1 1,0 0,-1-1,0 1,0 0,-6-12,6 15,-1 0,-1 0,1 0,-1 0,0 0,0 1,-1 0,1 0,-1 0,0 0,0 1,0-1,0 1,0 1,-1-1,0 1,-11-4,-17 2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1.3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68,'3'21,"1"1,1-1,1 0,9 20,1 9,-8-21,-6-21,-1 1,1-1,1 1,-1-1,1 0,1 0,0 0,0-1,0 1,1-1,0 0,8 8,-12-15,0 1,0-1,0 1,0-1,0 1,0-1,0 0,0 1,0-1,0 0,1 0,-1 0,0 0,0 0,0 0,0 0,1 0,-1 0,0-1,0 1,0 0,0-1,0 1,0-1,0 1,0-1,0 0,0 1,0-1,0 0,0 0,-1 0,1 0,0 1,1-3,23-39,-23 38,50-116,-37 81,2 0,39-66,-38 81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1.68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54,'-5'0,"4"0,6 0,15 0,17-5,15-5,3-1,2-4,-10 2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2.1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0,'0'5,"0"5,0 5,0 5,0 4,0 1,0 1,0 5,0 1,0 0,4-6,6-8,6-10,4-16,-1-6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3.1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193 1,'-1'0,"0"0,0 1,1-1,-1 0,0 1,0-1,1 0,-1 1,0-1,0 1,1 0,-1-1,0 1,1-1,-1 1,1 0,-1 0,1-1,-1 1,1 0,0 0,-1-1,1 1,-1 1,-7 27,5-16,-20 71,5 0,-16 172,33-236,1-11,-1 0,1 0,-2 0,1 0,-1 0,-1 0,-4 11,6-19,1-1,-1 0,0 0,1 1,-1-1,1 0,-1 0,1 0,-1 0,0 0,1 0,-1 0,0 0,1 0,-1 0,1 0,-1 0,1-1,-1 1,0 0,1 0,-1-1,1 1,-1 0,1 0,-1-1,1 1,-1-1,1 1,-1-1,1 1,0 0,-1-1,1 1,0-1,-1 0,1 1,0-1,0 1,0-1,-1 1,1-2,-17-24,11 15,1-1,0 1,1-1,0 0,1-1,0 1,1-1,-2-19,4 26,0-1,1 1,0-1,0 1,0 0,1-1,-1 1,2 0,-1 0,1 0,-1 1,2-1,-1 0,1 1,-1 0,1 0,1 0,8-7,4-1,1 1,1 1,0 0,0 1,1 2,1 0,-1 1,36-8,-27 9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39.3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47,'-1'-4,"1"3,1-1,-1 1,0 0,1-1,-1 1,1 0,-1 0,1 0,0-1,0 1,-1 0,1 0,0 0,0 0,2-1,-1 0,1-1,0 1,0 0,1 0,-1 0,0 1,1-1,-1 1,1-1,0 1,-1 0,1 1,0-1,-1 1,1-1,0 1,0 0,-1 1,1-1,0 0,0 1,-1 0,1 0,-1 0,1 1,-1-1,1 1,-1 0,0-1,1 2,-1-1,0 0,-1 1,1-1,3 5,-2-3,0 1,0-1,-1 1,0 0,0 0,0 0,-1 0,0 1,0-1,0 1,0-1,-1 1,0 0,0 0,-1-1,1 1,-1 0,-1 0,1 0,-1 0,0-1,-3 10,0-6,0-1,-1 0,0 0,-1-1,1 0,-2 0,1 0,-1-1,0 0,0 0,0 0,-11 5,11-7,1 0,-1 0,1-1,-1 0,0 0,-1-1,1 0,0 0,0-1,-1 0,1 0,-1 0,1-1,-1-1,-11-1,5-4,16 2,0 4,0 0,0-1,0 1,0 0,0 0,0 0,-1 1,1-1,0 0,0 1,0-1,3 3,8 4,0 0,-1 1,-1 1,1 0,-1 1,16 18,-14-14,1-1,27 21,-33-33,-6-8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3.71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43 84,'0'-4,"-4"-1,-6-1,-2-2,3-5,1-5,12 1,8 8,8 6,0 7,-4 7,-8 6,-11 0,-8-6,-3-11,2-8,6-8,4-1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4.0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17,'4'0,"11"0,10 0,11 0,7-5,1-1,-7 1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4.4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10,'0'4,"4"2,11-5,10-2,11-2,3 1,-1 0,-3-4,-6-1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4.7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95 0,'0'4,"0"6,0 10,-5 1,-5 10,-6 14,-4 10,-3 6,2-8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5.1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1,'0'4,"0"7,0 4,0 5,0 3,0 2,0 2,0-1,0 0,4-4,7-6,4-5,5-10,4-9,-3-2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5.5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27.8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138 64,'-5'0,"1"-1,0 1,0-1,-1 0,1 0,0 0,0-1,0 0,0 1,0-1,1-1,-1 1,0-1,1 1,0-1,-1 0,1 0,1 0,-1-1,0 1,-2-5,5 7,-1 0,0 0,0 0,1 0,-1 0,0 1,0-1,0 0,0 0,0 1,0-1,0 0,0 1,0-1,-1 1,1-1,0 1,0 0,0-1,-1 1,1 0,0 0,0 0,-1 0,1 0,0 0,0 0,0 0,-1 1,1-1,0 0,0 1,0-1,0 1,-1-1,1 1,0 0,0 0,0-1,0 1,1 0,-1 0,0 0,0 0,0 0,1 0,-1 0,0 1,0-1,1 0,-1 0,1 0,-1-1,1 1,0 0,-1 0,1 0,0 0,0 0,-1 0,1 0,0 0,0 0,0 0,1 0,-1 0,0 0,0 0,0 0,1 0,0 1,-1-1,1 0,0 0,0 0,0 0,0-1,0 1,0 0,0-1,0 1,0-1,0 1,1-1,-1 0,0 1,0-1,0 0,1 0,-1 0,0 0,0 0,0 0,1 0,-1 0,0-1,1 1,0 0,-1 0,0 0,1 0,-1-1,0 1,0 0,1 0,-1-1,0 1,0-1,1 1,-1-1,0 0,0 1,0-1,0 0,0 0,0 0,0 0,0 0,0 0,-1 0,1 0,0 0,-1 0,1 0,0 0,0-2,-4-4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4.6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0,'-1'109,"4"149,0-195,4-2,14 67,-20-122,1-1,-1 1,1-1,0 0,1 1,4 7,-7-13,0 1,0-1,0 0,1 1,-1-1,0 0,1 0,-1 1,0-1,0 0,1 0,-1 1,0-1,1 0,-1 0,1 0,-1 0,0 0,1 1,-1-1,0 0,1 0,-1 0,1 0,-1 0,0 0,1 0,-1 0,1 0,-1-1,0 1,1 0,0 0,12-22,-2-15,11-75,-16 78,0-1,20-55,-25 88,-1 0,1 1,-1-1,1 0,0 1,0-1,0 1,0-1,0 1,0-1,0 1,0-1,1 1,-1 0,0 0,1 0,-1 0,1 0,0 0,1-1,-1 2,-1 0,0 0,1 0,-1 0,1 1,-1-1,0 0,1 1,-1-1,0 1,1-1,-1 1,0 0,0-1,1 1,-1 0,0 0,0 0,2 2,6 7,-1 1,0 0,-1 0,8 16,-9-16,25 47,-18-31,1-1,2-1,28 37,-43-61,0 0,0 1,0-1,0 0,0 0,0-1,0 1,0 0,0 0,0 0,0-1,1 1,-1-1,0 1,0-1,1 1,-1-1,0 0,1 1,-1-1,3 0,-3-1,0 1,0-1,0 1,0-1,1 1,-1-1,0 0,0 0,-1 0,1 1,0-1,0 0,0 0,0 0,-1 0,1 0,-1-1,2-1,1-5,0 0,-1 0,0-1,0 1,0-17,-2-67,-14-120,5 121,7 67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5.1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23 157,'0'1,"1"-1,-1 1,0-1,0 1,0-1,0 1,0-1,1 1,-1 0,0-1,1 1,-1-1,0 1,1-1,-1 0,0 1,1-1,-1 1,1-1,-1 0,1 1,-1-1,1 0,-1 0,1 1,-1-1,1 0,0 0,-1 0,1 0,-1 1,1-1,-1 0,1 0,0 0,-1 0,1-1,-1 1,1 0,0 0,-1 0,1 0,-1-1,1 1,-1 0,1 0,-1-1,1 1,-1 0,1-1,-1 1,1-1,29-18,-26 15,1-1,-1 0,0-1,-1 1,1-1,-1 0,0 0,4-12,-6 15,0-1,0 0,0 0,0 0,-1 0,1 0,-1 0,0 0,0 1,-1-1,1 0,-1 0,0 0,0 0,0 0,-2-3,3 6,-1 0,1 0,-1 0,0 0,1 0,-1 0,0 1,1-1,-1 0,0 0,0 1,0-1,0 0,0 1,0-1,0 1,0-1,0 1,0 0,0-1,0 1,0 0,0 0,-1 0,1 0,0 0,0 0,0 0,0 0,0 0,0 1,0-1,-1 0,1 1,0-1,0 1,0-1,0 1,1-1,-1 1,0 0,0-1,0 1,0 0,1 0,-1 0,-1 1,-4 4,0 0,0 1,1 0,-9 14,9-12,1 1,0 0,0 0,1 0,0 0,1 0,0 0,1 1,0-1,0 1,1-1,1 1,-1 0,5 15,-4-20,0-1,1 0,0 1,0-1,0 0,1 0,0 0,0-1,0 1,0-1,1 1,0-1,-1 0,2 0,-1-1,0 1,1-1,0 0,-1 0,1-1,0 1,0-1,1 0,-1-1,0 1,1-1,-1 0,1 0,6 0,-4-1,0-1,-1 1,1-1,-1-1,0 1,1-1,-1-1,0 1,0-1,0 0,-1-1,1 0,-1 0,1 0,-1-1,9-9,1-4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5.6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168 31,'0'-4,"0"-6,-8-1,-8 6,-9 7,-5 13,-2 16,5 17,7 8,11-1,16-6,19-11,14-16,5-16,-1-14,-8-5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39.7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4,'0'4,"-4"6,-7-3,0-7,1-8,6-3,10 6,2 7,-4 3,-7 1,-3-4,-1-8,2-2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6.4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 57,'1'-3,"-1"0,0 0,0 0,0 0,-1 0,1 0,-1 0,0 0,0 0,0 0,0 0,0 0,-1 1,1-1,-4-4,3 6,1 0,-1 0,1 1,-1-1,0 1,1-1,-1 1,0 0,1-1,-1 1,0 0,1 0,-1 0,0 1,1-1,-1 0,0 0,1 1,-1-1,0 1,1 0,-1-1,1 1,-1 0,1 0,-1 0,1 0,0 0,-2 3,-5 2,0 1,1 0,1 0,-1 1,1 0,0 0,1 0,0 1,0 0,1 0,0 0,-5 19,7-23,1 1,-1-1,1 1,0 0,0 0,1-1,0 1,0 0,0 0,1 0,-1 0,1-1,1 1,-1 0,1-1,0 1,0-1,1 0,0 0,0 1,0-2,0 1,6 5,-7-7,0-1,1 0,-1 0,1 0,0-1,-1 1,1-1,0 1,0-1,0 0,0 0,0 0,1-1,-1 1,0-1,0 1,0-1,1 0,-1 0,0-1,0 1,0-1,1 1,-1-1,0 0,0 0,0-1,0 1,-1 0,1-1,0 0,0 0,-1 0,1 0,-1 0,0 0,4-5,3-3,-1 0,-1 0,1-1,-2 0,1 0,-2-1,1 1,3-16,12-95,-21 132,-2 12,1 0,1 0,1 0,7 40,-8-62,0 1,0-1,0 1,1 0,-1-1,0 1,0-1,0 1,0 0,0-1,1 1,-1-1,0 1,1-1,-1 1,0-1,1 1,-1-1,0 0,1 1,-1-1,1 1,-1-1,1 0,-1 1,1-1,0 1,9-14,7-39,-14 40,1 2,0-1,1 1,0 0,0 0,1 0,1 1,9-12,-15 19,1 0,0 0,0 0,0 0,0 0,0 1,0-1,0 1,0-1,1 1,-1 0,0 0,1-1,0 2,-1-1,1 0,-1 1,1-1,0 1,-1 0,1 0,0 0,-1 0,1 0,0 0,-1 1,1-1,0 1,-1 0,1 0,-1 0,0 0,1 0,-1 1,0-1,4 3,-1 1,1 1,-1-1,0 1,0 0,-1 0,0 0,0 1,0 0,-1-1,4 13,1 7,8 45,3 10,-13-71,0-14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7.2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97,'0'-4,"0"-6,4-6,6-4,10 1,6 4,2 5,6 8,1 17,-1 15,-6 7,-9 9,-6 2,-7-3,-3-13,-3-13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7.9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242 0,'1'26,"2"0,10 46,0-4,28 239,-37-288,-3-22,-4-31,1 27,0-1,0 1,-1-1,0 1,0 0,-1 0,0 0,0 1,0-1,-1 1,0 0,0 1,-1-1,1 1,-1 0,-1 0,1 0,0 1,-10-4,10 5,-1 1,1 0,-1 0,0 0,1 1,-1 0,0 0,0 1,0 0,0 0,0 1,1 0,-1 0,0 0,1 1,-1 0,0 0,1 1,0 0,0 0,0 0,-10 8,11-8,1 0,0 1,0-1,0 1,1 0,-1 0,1 0,0 0,0 1,0-1,1 1,-1-1,1 1,0 0,1 0,-1 0,1 1,0-1,0 0,1 0,-1 1,1-1,0 0,1 0,-1 1,1-1,0 0,1 0,-1 0,1 0,0 0,0 0,0 0,1 0,0-1,0 0,0 1,0-1,1 0,-1 0,1-1,0 1,0-1,1 0,-1 0,1 0,-1-1,1 1,0-1,0 0,0-1,0 1,0-1,0 0,10 0,-1 1,0-2,-1 0,1-1,0 0,0-1,0 0,-1-1,23-9,-3-2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8.4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91,'0'1,"0"0,1 1,-1-1,1 0,-1 0,1 0,0 0,-1-1,1 1,0 0,0 0,0 0,0-1,0 1,0 0,0-1,0 1,0 0,0-1,0 0,0 1,0-1,0 0,0 1,0-1,1 0,-1 0,0 0,0 0,2 0,38-1,-31-1,1-1,-1 0,0-1,0 0,12-6,-18 8,-1 0,0-1,1 1,-1 0,0-1,0 0,-1 0,4-3,-5 5,-1-1,1 1,0 0,-1 0,1 0,-1 0,1-1,-1 1,0 0,1-1,-1 1,0 0,0 0,0-1,0 1,0 0,0-1,-1 1,1 0,0-1,-1 1,1 0,-1 0,0-2,0 1,0 1,-1-1,0 0,1 0,-1 1,0-1,0 1,0-1,0 1,0 0,0 0,0 0,0 0,0 0,-1 0,1 1,0-1,0 1,-1-1,1 1,-1 0,1 0,0 0,-1 0,1 1,0-1,-1 1,-3 1,-3 0,0 0,-1 1,1 1,0 0,-15 9,16-8,0 1,0 1,0-1,1 1,0 1,0-1,0 1,1 1,-7 13,11-20,1 1,-1-1,1 1,0 0,0-1,0 1,1 0,-1 0,1 0,-1-1,1 1,0 0,0 0,0 0,0 0,1 0,-1 0,1 0,0-1,0 1,0 0,0 0,0-1,0 1,1-1,0 1,-1-1,1 0,0 0,0 1,0-1,0 0,0-1,1 1,-1 0,1-1,2 2,6 3,1-1,-1-1,1 0,0-1,0 0,1 0,-1-2,0 1,1-2,-1 1,1-2,-1 0,1 0,-1-1,0-1,0 0,18-7,-11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8.9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258 30,'0'-1,"-1"-1,1 1,-1 0,1 0,-1-1,1 1,-1 0,0 0,0 0,0 0,0 0,0 0,0 0,0 0,0 0,0 1,0-1,0 0,0 1,-1-1,1 1,0-1,0 1,-1 0,1-1,0 1,-1 0,-1 0,-43-5,42 4,-10 1,1 0,-1 1,1 0,-24 5,31-4,0 0,-1 0,1 0,1 0,-1 1,0 0,1 1,-1-1,1 1,0 0,-9 9,13-12,0 0,1 0,-1 0,0 0,0 0,1 0,-1 0,0 0,1 0,-1 1,1-1,-1 0,1 0,0 1,0-1,0 0,-1 1,1-1,0 0,0 1,1-1,-1 0,0 0,0 1,1 1,1-1,-1 0,0 0,1 0,0 0,0 0,-1 0,1 0,0 0,0-1,0 1,1-1,1 2,9 3,0-1,0 1,22 4,-33-10,27 7,48 14,-74-20,0 0,0 0,0 0,0 1,0-1,0 1,-1 0,1 0,-1 0,1 0,-1 1,0-1,1 0,-1 1,-1 0,1-1,0 1,-1 0,2 4,-2-6,-1 1,0-1,0 1,0-1,1 1,-1-1,-1 1,1-1,0 1,0-1,-1 1,1-1,0 1,-1-1,0 1,1-1,-1 0,0 1,0-1,0 0,1 0,-3 2,0 0,0 0,0-1,-1 1,1-1,-1 0,0 0,1 0,-6 1,-3 1,-1 0,1-1,-1-1,-18 2,20-4,0 0,0-1,0 0,0 0,-17-6,-6-4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9.3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7,'4'-5,"2"4,4 5,0 12,3 19,-1 17,-3 13,-2 0,-3-8,-1-16,-3-17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49.6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11,'0'-5,"0"0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0.1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241 42,'-1'-2,"1"1,-1-1,1 0,-1 0,0 0,1 1,-1-1,0 0,0 1,0-1,0 1,-1-1,1 1,0 0,-1-1,1 1,-1 0,1 0,-1 0,1 0,-1 0,0 0,0 0,1 1,-1-1,0 1,-3-1,-1-1,0 1,-1 0,1 0,0 0,0 1,-1 0,-7 1,8 1,0 0,0 1,0 0,0 0,0 0,1 1,-1 0,1 0,0 0,0 1,0 0,1-1,0 2,0-1,0 0,1 1,-1 0,1 0,1 0,-1 0,1 0,0 0,0 1,1-1,0 1,0 0,1-1,0 13,0-17,0 0,0 0,1-1,-1 1,0 0,1 0,0 0,-1 0,1 0,0-1,0 1,0 0,0-1,1 1,-1-1,0 1,1-1,-1 0,1 1,-1-1,1 0,-1 0,4 1,-3-1,1-1,0 1,0-1,0 0,0 0,0 0,-1 0,1 0,0-1,0 1,0-1,0 0,-1 1,4-3,3-1,1-1,-1 0,-1 0,1-1,-1 0,0-1,14-14,-2-11,-17 26,0 1,0-1,1 1,-1 0,1 0,7-6,-10 13,0 0,0-1,0 1,0 0,0 0,0 0,-1 0,1 0,-1-1,1 1,-1 0,0 0,1 3,22 246,-22-211,-2-1,-2 1,-2-1,-12 54,15-87,1 1,-1 0,-1-1,1 0,-1 0,-1 1,1-2,-1 1,0 0,0-1,0 0,-1 0,0 0,0 0,0-1,-7 5,8-7,0-1,0 1,0-1,0 0,0 0,-1 0,1 0,0-1,-1 0,1 0,0 0,0 0,-1-1,1 1,0-1,0 0,0-1,-1 1,1-1,1 1,-1-1,0-1,0 1,1 0,-1-1,-2-3,0 2,0 0,1-1,-1 0,1 0,1 0,-1-1,1 1,0-1,0 0,1-1,-1 1,1-1,1 1,-1-1,1 0,-2-13,4 11,-1 0,2 0,-1 0,1-1,1 1,0 0,0 0,1 1,0-1,0 0,8-12,3-3,2 0,1 1,1 1,0 1,2 0,0 1,33-23,42-21,-59 43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0.5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1,'1'8,"0"1,1-1,0 0,0 0,1 0,4 10,11 34,-5 81,-10-95,-2-30,0-11,1-35,12-63,-12 91,0 1,0 0,1 0,0 0,0 0,1 0,1 1,-1-1,1 1,1 0,0 1,10-12,-15 18,1-1,0 1,-1 0,1-1,0 1,0 0,0 0,0 0,0 1,0-1,0 0,0 1,1-1,-1 1,0 0,0-1,0 1,1 0,-1 1,0-1,0 0,0 1,0-1,0 1,1-1,-1 1,0 0,0 0,0 0,-1 0,1 0,0 1,0-1,-1 1,1-1,0 1,-1-1,0 1,1 0,1 3,2 3,1 0,-2 1,1 0,-1 0,0 0,-1 1,4 14,-2 5,-2 0,1 46,-5-42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1.0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1,'-4'2,"0"0,0 1,1-1,-1 1,1 0,-1 0,1 0,0 0,0 1,1-1,-1 1,1 0,-4 6,5-8,-6 10,1 1,0 0,1 0,0 0,1 1,1-1,0 1,1 0,-1 23,3-31,0 0,1 0,-1 0,1 0,0 0,1 0,-1-1,1 1,1 0,-1-1,4 7,-4-9,1 0,-1 0,1-1,-1 1,1-1,0 1,0-1,0 0,0 0,0 0,0-1,1 1,-1-1,1 1,-1-1,1 0,-1-1,1 1,6 0,-5-1,1 0,0-1,0 1,-1-1,1 0,0-1,-1 1,1-1,-1 0,1 0,-1-1,0 0,0 0,0 0,-1 0,1-1,-1 0,0 0,0 0,0 0,0-1,-1 1,6-11,-6 10,0-1,0 1,0-1,-1 0,0 0,-1 0,1 0,-1 0,0 0,-1 0,1 0,-1 0,0-1,-1 1,1 0,-1 0,-1 0,1 0,-1 0,0 0,0 0,-5-8,2 8,1-1,-1 1,0 0,0 0,-1 1,0 0,0 0,0 0,0 1,-1 0,0 0,0 0,0 1,0 0,-1 0,1 1,-1 0,1 1,-1-1,-13 1,-6 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0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263 0,'-1'2,"0"-1,1 1,-2-1,1 1,0-1,0 0,0 0,0 1,-1-1,1 0,-1 0,1 0,-1 0,1-1,-1 1,1 0,-1-1,0 1,1-1,-1 1,0-1,-3 0,0 2,-78 12,63-12,1 1,-37 11,54-13,-1 0,1 0,-1 0,1 1,-1 0,1-1,0 1,0 0,0 0,0 0,0 0,0 1,1-1,-1 0,1 1,-1-1,1 1,0 0,0-1,-1 5,1-2,0 0,0 0,0 1,1-1,0 0,0 1,0-1,0 0,3 11,-2-16,-1 1,1 0,0-1,-1 1,1 0,0-1,0 1,-1-1,1 1,0-1,0 1,0-1,0 0,-1 1,1-1,0 0,0 0,0 1,0-1,0 0,0 0,0 0,0 0,0 0,0 0,0-1,-1 1,3-1,40-7,-17 3,-17 5,0 0,0 1,0 0,-1 0,1 1,-1 0,1 1,-1 0,0 0,0 1,0 0,0 0,-1 1,0 0,0 0,8 8,-12-11,0 1,-1 0,1 1,-1-1,1 0,-1 1,0-1,0 1,-1 0,1 0,-1-1,0 1,1 0,-2 0,1 0,-1 0,1 1,-1-1,0 0,0 0,-1 0,1 0,-1 0,0 0,0 0,0 0,-1 0,1-1,-1 1,0 0,0-1,-1 1,1-1,0 0,-1 0,-3 4,1-2,0-1,1 1,-2-1,1 0,0 0,-1 0,0-1,0 0,0 0,0 0,0-1,0 0,-1 0,1-1,-1 0,0 0,1 0,-1-1,0 0,1 0,-1-1,1 0,-1 0,0 0,1-1,0 0,-1 0,1-1,0 0,0 0,-6-4,-8-10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1.4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1,'0'4,"5"11,0 10,5 15,5 9,3 5,4-3,7-14,-2-18,-1-12,-6-24,-5-14,-10-6,-10-5,-4 0,-1 3,2 12,2 11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1.9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0,'9'1,"0"-1,0 1,-1 1,1 0,0 0,-1 0,1 1,-1 1,0-1,0 1,-1 1,1 0,-1 0,0 0,0 0,0 1,-1 1,0-1,0 1,-1 0,0 0,0 0,0 1,-1 0,0 0,-1 0,0 0,0 1,-1-1,0 1,0 0,-1-1,0 1,0 13,-1-20,-1 0,1 0,0 0,-1 0,1 1,-1-1,1-1,-1 1,0 0,0 0,0 0,-2 3,2-4,1-1,-1 1,1-1,-1 0,1 1,-1-1,1 0,-1 1,1-1,-1 0,0 1,1-1,-1 0,0 0,1 0,-1 0,0 0,1 0,-1 0,0 0,1 0,-1 0,0 0,1 0,-2 0,0-2,0 1,1 0,-1 0,0 0,1-1,0 1,-1-1,1 1,0-1,-1 0,1 1,0-1,0 0,0 0,1 0,-1 0,0 1,1-1,-1 0,1 0,0-1,0 1,-1 0,2-2,-1-3,0 1,1-1,0 1,1-1,-1 1,1 0,0-1,1 1,0 0,0 0,0 0,0 1,1-1,0 1,0 0,1 0,6-6,-2 3,0 1,0 1,0-1,0 1,1 1,0 0,1 0,-1 1,18-4,2 2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2.8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7,'0'1,"0"-1,0 0,0 0,-1 0,1 0,0 0,0 1,-1-1,1 0,0 0,0 0,0 0,-1 0,1 0,0 0,0 0,-1 0,1 0,0 0,0 0,-1 0,1 0,0 0,0 0,-1 0,1 0,0 0,0 0,-1 0,1 0,0 0,0-1,-1 1,1 0,0 0,0 0,0 0,0-1,-1 1,1 0,0 0,0 0,0-1,0 1,0 0,-1 0,1 0,0-1,0 1,0 0,0 0,0-1,0 1,0 0,0 0,0-1,0 1,0 0,0 0,0-1,0 1,0 0,0 0,0-1,1 1,-1 0,0-1,-11 23,5 45,3 0,6 86,1-137,4-27,9-46,-10 34,-7 23,9-26,21-44,-28 65,1 0,-1 0,1 0,1 0,-1 1,1-1,0 1,0 0,0 0,0 0,1 0,-1 1,1 0,0 0,8-4,-11 7,-1-1,1 1,-1 0,1-1,-1 1,1 0,0 0,-1 0,1 0,-1 1,1-1,-1 0,1 1,-1-1,1 1,-1-1,1 1,-1 0,1 0,-1 0,0-1,3 3,-1 1,0-1,-1 0,1 1,-1 0,0-1,0 1,0 0,2 6,2 6,-2 2,6 34,-10-51,5 44,-2-5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3.2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0 118,'1'2,"-1"-1,0 0,1 0,-1 0,1 0,0 0,-1 0,1-1,0 1,-1 0,1 0,0 0,0-1,0 1,0 0,0-1,0 1,0-1,0 1,0-1,0 1,0-1,0 0,0 0,0 1,1-1,-1 0,1 0,36 3,-37-3,7-1,1 1,-1-1,0-1,1 0,-1 0,0-1,0 0,0 0,0-1,9-5,-15 8,0 0,0 0,0-1,-1 1,1 0,0-1,0 1,-1-1,1 0,-1 0,0 1,1-1,-1 0,0 0,0 0,0 0,0 0,0-1,-1 1,1 0,-1 0,1-1,-1 1,0 0,0 0,0-1,0 1,0 0,-1 0,1-1,-1 1,1 0,-1 0,0 0,0-1,0 1,0 0,0 0,0 1,-1-1,1 0,-3-2,2 2,1 0,-1 0,0 0,0 0,0 0,0 1,0-1,0 1,-1 0,1 0,0 0,-1 0,1 0,-1 0,1 0,-1 1,1-1,-1 1,0 0,1 0,-1 0,1 0,-1 0,0 0,1 1,-1 0,1-1,-1 1,1 0,-1 0,1 0,0 0,0 1,-1-1,1 1,0-1,-2 3,-4 2,1 1,0 0,0 0,1 0,-1 1,2 0,-1 0,-7 16,11-20,0 0,0 1,0 0,1 0,0-1,0 1,0 0,0 0,1 0,0 0,0 0,0 0,0 0,1 0,0 0,0 0,0 0,1-1,-1 1,1 0,1-1,-1 1,0-1,1 0,0 0,5 6,-3-6,-1 0,1 0,1-1,-1 1,0-1,1 0,-1-1,1 1,0-1,0-1,0 1,0-1,0 0,0 0,1 0,-1-1,0 0,0 0,0-1,1 0,6-2,-8 2,1-1,-1 1,1-1,-1-1,0 1,0-1,0 0,5-4,8-9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3.7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0,'-1'32,"0"-3,2 0,0 0,7 32,-8-55,1-1,0 0,0 0,1 0,0 0,0 0,0 0,0 0,1-1,-1 1,1-1,0 0,1 0,-1 0,1 0,0 0,0-1,0 1,0-1,1 0,-1-1,1 1,7 2,-9-4,0 0,0 0,0 0,-1-1,1 1,0-1,1 0,-1 0,0 0,0 0,0-1,-1 1,1-1,0 0,0 1,0-1,0-1,0 1,-1 0,1-1,-1 1,1-1,-1 0,1 0,-1 0,0 0,0 0,0 0,0-1,0 1,-1-1,1 1,-1-1,0 0,1 0,-1 1,0-1,0-4,2-5,0 0,-1-1,0 1,-1 0,-1-1,0 1,-3-25,-5-8,-1 6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4.1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21,'3'-1,"0"-1,-1 0,1 1,0 0,0 0,0-1,0 2,0-1,0 0,0 1,0-1,0 1,0 0,0 0,0 0,0 0,0 1,0-1,5 2,-1 0,1 0,-1 0,0 1,0 0,0 0,11 8,-11-5,0 0,0 0,-1 1,0-1,0 2,-1-1,0 0,0 1,6 13,-9-16,0 0,0 0,0 0,0 0,-1 1,0-1,0 1,-1-1,1 0,-1 1,0-1,-1 1,1-1,-1 1,0-1,-3 10,3-14,1 0,0 0,-1 0,1 0,-1 0,0 0,1 0,-1 0,0 0,1 0,-1 0,0 0,0-1,0 1,0 0,0 0,0-1,0 1,-2 0,3-1,-1 0,0 0,0 0,0 0,0 0,1 0,-1-1,0 1,0 0,1 0,-1-1,0 1,0 0,1-1,-1 1,0-1,1 1,-1-1,1 1,-1-1,0 0,-1-2,0 0,0 0,0 0,0 0,0 0,1 0,0-1,-1 1,1 0,0-1,0-4,1 1,0 1,0 0,1 0,0-1,0 1,1 0,-1 0,1 0,1 0,-1 0,1 1,0-1,0 1,1 0,6-8,-3 4,1 1,1 0,0 0,0 1,0 0,1 0,15-7,11-2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4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137 334,'-5'1,"-1"0,1 0,0 0,0 1,0 0,0 0,0 0,0 1,0 0,1-1,-1 2,1-1,0 0,0 1,0 0,0 0,1 0,-1 1,1-1,-4 8,2-3,-1 0,2 1,-1-1,1 1,1 0,0 0,0 0,1 0,-2 18,4-26,-1 0,1 0,0 0,0 0,0 0,0 0,0 0,1 0,-1 0,1 0,-1 0,1 0,-1-1,1 1,0 0,0 0,0-1,0 1,0 0,1-1,-1 1,0-1,1 1,-1-1,1 0,-1 0,1 0,0 0,-1 0,1 0,0 0,0 0,0 0,2 0,-1-1,0-1,0 1,0 0,1-1,-1 1,0-1,0 0,0 0,0 0,0-1,0 1,-1-1,1 1,0-1,-1 0,1 0,-1 0,0-1,0 1,3-4,2-6,0-1,-1 1,-1-1,0-1,-1 1,5-25,-8 32,-1 14,0 0,0 0,1 0,1 0,-1 0,1 0,0 0,1 0,0-1,0 0,0 1,7 9,-8-15,0 0,-1 0,1 0,0 0,0 0,0 0,0-1,0 1,0-1,1 1,-1-1,1 0,-1 0,0 0,1 0,5 1,-5-2,0 0,1-1,-1 1,0-1,1 1,-1-1,0 0,0 0,1 0,-1-1,0 1,0-1,-1 0,1 0,0 0,4-4,1-2,-1 0,1-1,-2 0,1 0,-1 0,-1-1,0 0,0 0,-1 0,0-1,-1 1,0-1,0 0,-2 0,2-12,0-13,-2-1,-1 0,-7-47,7 82,-14-84,13 79,-1 0,0 1,-1-1,1 1,-1-1,-1 1,1 0,-1 0,-9-10,13 15,-1 1,1-1,-1 0,1 1,-1-1,1 1,-1-1,1 1,-1-1,0 1,1 0,-1-1,0 1,0 0,1-1,-1 1,0 0,0 0,1 0,-1-1,0 1,0 0,1 0,-1 0,0 0,0 1,0-1,1 0,-1 0,0 0,0 1,1-1,-1 0,-1 1,0 1,1 0,-1 0,0 0,1 0,0 0,-1 1,1-1,0 0,0 1,-1 4,-11 63,10-14,2 1,2-1,3 0,2 0,3-1,2 0,20 61,-28-107,0 0,1 0,0-1,0 1,0-1,1 0,10 13,6-4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5.2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8,'-5'0,"4"0,5 4,11 2,12-5,10-2,3-2,-6-3,-8-2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5.7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1,'2'3,"1"1,-1-1,0 0,0 1,0 0,-1 0,1-1,-1 1,0 0,0 0,0 0,0 5,3 55,-4-43,2 89,22-193,-19 67,2 0,-1 1,2-1,0 1,12-17,-18 30,-1 0,1 0,-1 0,1 0,0 1,0-1,0 0,0 1,0 0,0-1,0 1,0 0,0 0,1 0,-1 0,0 1,1-1,-1 1,1-1,-1 1,1 0,2 0,-3 0,1 1,-1 0,1 1,-1-1,0 0,0 1,1-1,-1 1,0-1,0 1,0 0,-1 0,1 0,0 0,-1 0,3 5,3 7,0 1,-1-1,-1 1,0 1,3 20,-1 0,0-9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6.2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86,'0'2,"1"-1,-1 0,1 0,0 1,-1-1,1 0,0 0,0 0,0 0,0 0,0 0,0 0,0 0,0 0,0 0,0 0,1-1,-1 1,0-1,1 1,-1-1,0 1,1-1,-1 1,0-1,1 0,2 0,40 3,-39-4,1 0,0-1,-1 1,0-2,1 1,-1 0,0-1,0 0,0 0,-1 0,6-6,-8 8,-1 0,1 0,-1 0,0 0,0 0,0 0,1 0,-1-1,0 1,-1-1,1 1,0 0,0-1,-1 1,1-1,0 0,-1 1,0-1,1 0,-1 1,0-1,0 1,0-1,0 0,0 1,0-1,-1 0,1 1,0-1,-1 0,1 1,-1-1,0 1,1-1,-1 1,0-1,0 1,0 0,0-1,0 1,0 0,-2-1,1 0,0 0,-1 0,1 1,0 0,-1-1,1 1,-1 0,1 0,-1 0,0 0,1 1,-1-1,0 1,0-1,1 1,-1 0,0 0,0 1,0-1,1 0,-1 1,0 0,1-1,-1 1,0 0,1 0,-1 1,1-1,0 0,-1 1,1 0,0-1,0 1,0 0,0 0,-2 3,-2 1,1 1,0-1,0 1,0 0,1 0,0 1,0-1,1 1,0 0,0 0,-1 9,3-13,0 0,1 0,-1 0,1 0,0 0,0 0,0 0,1 0,0 0,-1 0,2 0,-1 0,0 0,1 0,-1-1,1 1,0 0,0-1,1 0,-1 1,1-1,-1 0,1 0,0-1,0 1,1 0,-1-1,4 2,1 0,-1-1,1 0,0-1,0 0,0 0,0-1,0 0,0 0,0-1,0 0,1 0,-1-1,11-2,19-7,-5-3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14.6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20,'0'5,"0"-4,4-1,2-6,0-5,-2 3,-1 7,-1 9,-1 6,0 10,-1 5,0 2,-1 0,1 0,0-2,0-6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6.6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5,'0'-5,"0"8,0 16,0 18,0 15,0 12,0 0,0 1,0-1,0-8,0-8,0-9,0-6,4-9,6-12,5-14,1-5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7.0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37,'5'0,"5"0,14-4,16-2,5 0,4 2,3 0,-9-2,-11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8.1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0,'0'9,"0"16,0 20,-5 21,-1 2,1 0,-4-9,0-5,1-7,3-4,5-4,9-9,5-10,6-8,4-6,6-12,-2-6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8.6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32,'13'-1,"0"0,0-1,0-1,19-6,-21 5,0 1,0 0,0 1,0 0,23 0,-31 3,0-1,-1 1,1 0,0 0,0 0,-1 0,1 0,-1 0,1 1,-1-1,1 1,-1 0,0 0,0 0,0 0,0 0,0 0,0 1,0-1,-1 0,0 1,1 0,1 3,3 10,-1-1,0 1,2 18,2 2,-6-27,0-1,1 0,-1 0,2 0,-1 0,1-1,0 0,0 1,1-2,11 11,-15-15,1 0,-1-1,0 1,1-1,-1 0,1 1,-1-1,1 0,0-1,-1 1,1 0,0-1,0 0,0 1,-1-1,1 0,0-1,0 1,0 0,-1-1,1 1,0-1,-1 0,1 0,0 0,-1 0,1-1,-1 1,0-1,1 1,-1-1,0 0,0 0,0 0,0 0,0 0,2-4,0 1,0 0,-1 1,1-1,-1 0,0-1,-1 1,1 0,-1-1,0 0,-1 1,1-1,-1 0,0 0,-1 0,1 0,-1 0,0 0,-1 0,1 1,-1-1,0 0,-1 0,1 0,-1 1,0-1,-1 1,1-1,-1 1,0 0,-1 0,1 0,-1 1,0-1,0 1,0 0,-1 0,1 0,-1 1,0-1,0 1,0 0,-1 1,1-1,-1 1,1 0,-10-2,-30-1,5 6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9.1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1,'0'4,"0"7,0 9,5 18,0 8,5 17,1 7,-2 13,1 22,0-1,-2-3,-3-13,-2-17,-1-17,-1-30,-2-20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3:59.5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34 153,'-3'-4,"-1"0,1 0,0 0,0 0,1-1,-1 1,1-1,0 1,0-1,1 0,-1 0,1 0,0 0,1 0,-1 0,1-5,0 7,0 0,0 0,1 0,-1 0,1 1,0-1,0 0,0 1,0-1,0 0,0 1,1 0,-1-1,1 1,0 0,-1-1,1 1,0 0,0 1,1-1,-1 0,0 0,1 1,-1 0,1-1,-1 1,1 0,0 0,4-1,3 0,-1 1,1 0,-1 0,1 1,0 1,-1-1,1 2,-1-1,1 1,-1 1,0-1,0 2,0-1,13 8,-18-9,0 0,0 1,0 0,0 0,0 0,0 0,-1 1,1-1,-1 1,0 0,0 0,0 0,-1 0,1 1,-1-1,0 1,-1-1,1 1,-1 0,0-1,0 1,0 0,-1 0,1 0,-1 0,0 0,-1 0,1 0,-3 8,1-7,0 0,-1 0,0 0,0 0,0-1,0 1,-1-1,0 0,0 0,-1 0,1-1,-1 0,0 1,0-2,0 1,-9 4,11-6,-1 0,1-1,0 1,-1-1,1 0,-1 0,1 0,-1-1,0 1,1-1,-1 0,0 0,1 0,-1 0,0-1,1 1,-1-1,1 0,-1 0,1 0,-1-1,1 1,0-1,0 0,-1 0,1 0,1 0,-1 0,-5-5,-10-17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0.1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35,'6'-5,"-1"2,1-1,0 1,0-1,0 2,1-1,-1 1,1 0,-1 0,1 0,0 1,-1 0,1 1,0 0,0 0,0 0,0 1,-1-1,1 2,9 2,-7-2,0 0,0 1,-1 0,1 1,-1 0,1 0,-1 1,-1 0,1 0,-1 1,0 0,0 0,0 1,7 10,-11-12,0 0,0 1,-1-1,0 1,0 0,0-1,0 1,-1 0,0 0,-1 0,1 9,-1-12,0 1,-1 0,1 0,-1 0,0-1,0 1,0 0,0-1,-1 1,1-1,-1 1,0-1,0 0,0 0,-1 0,1 0,-1 0,-4 4,6-6,0-1,1 1,-1 0,1-1,-1 1,0-1,0 1,1-1,-1 1,0-1,0 1,1-1,-1 0,0 1,0-1,0 0,0 0,0 0,1 0,-1 0,0 0,0 0,0 0,0 0,0 0,0 0,1 0,-1-1,0 1,0 0,0-1,0 1,1 0,-1-1,0 1,0-1,1 0,-1 1,1-1,-1 1,0-1,1 0,-1 0,1 1,-1-1,1 0,0 0,-1 1,0-3,0-1,0 0,0 0,1 1,-1-1,1 0,-1 0,1-1,1 1,-1 0,1-4,2-1,-1 1,1 0,1 0,0 0,0 1,0-1,1 1,0 0,0 1,1-1,0 1,10-9,-14 13,0 1,0-1,0 0,1 1,-1 0,0-1,1 1,-1 0,1 0,-1 1,1-1,-1 1,1-1,0 1,-1 0,1-1,0 1,-1 1,1-1,0 0,-1 1,1-1,-1 1,1 0,-1 0,1 0,-1 0,1 0,-1 1,0-1,0 1,0-1,0 1,0 0,0 0,0 0,0 0,-1 0,1 0,-1 0,0 1,1-1,0 4,6 8,0-1,1 0,0-1,1 0,0-1,1 0,0 0,18 12,-25-20,1 0,0-1,0 1,0-1,0 0,0 0,0-1,1 1,-1-1,0 0,1-1,-1 1,1-1,-1 0,1-1,-1 1,0-1,1 0,-1 0,0-1,1 1,-1-1,0-1,0 1,-1-1,1 1,6-6,-8 6,1-1,-1 1,0-1,0 0,0 0,0 0,-1 0,1 0,-1-1,0 1,0-1,0 1,0-1,0 0,-1 0,0 0,0 0,0 0,0 0,-1 0,1 0,-1-6,-1 6,0 1,0-1,0 1,0-1,0 1,-1-1,1 1,-1 0,0-1,0 1,0 0,-1 0,1 1,-1-1,1 0,-1 1,0 0,0-1,0 1,0 1,-1-1,1 0,0 1,-1-1,-4 0,-37-6,0 10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0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143 314,'-2'-1,"1"0,-1 0,1 1,-1-1,0 0,0 1,1-1,-1 1,0 0,0-1,0 1,0 0,1 0,-1 0,0 1,0-1,0 0,0 1,1-1,-1 1,0-1,1 1,-1 0,0 0,1 0,-1 0,1 0,-1 0,-1 1,-5 4,1 0,-1 0,1 0,-8 10,10-8,-1-1,2 1,-1 0,1 0,0 0,1 1,0-1,0 1,-2 14,4-19,0 1,1 0,-1-1,1 1,0 0,0-1,1 1,-1-1,1 1,0 0,0-1,1 1,-1-1,1 0,0 0,0 1,0-1,1 0,0-1,3 5,-5-6,1-1,-1 0,1 1,-1-1,1 0,-1 0,1 0,0 0,0 0,-1-1,1 1,0 0,0-1,0 1,0-1,0 0,0 0,0 0,-1 0,1 0,0 0,0 0,3-1,-1-1,0 1,-1-1,1 0,-1 0,0 0,0-1,1 1,-2-1,1 0,0 1,2-5,4-5,0 0,-2-1,1 0,10-27,-11 20,-2-1,0 0,-2 0,0 0,-1 0,-1 0,-2-26,-24-144,21 167,-3-12,4 39,-1 14,0 19,17 248,0-93,-12-171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1.0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10,0 6,4 7,6 4,6 1,8-13,5-10,2-14,-1-16,-5-10,-6-11,-8-13,-4-4,-4-1,-3 6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1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6,'4'0,"2"-4,-5 2,-7 7,-11 11,-2 10,-3 11,7 7,11 1,14-8,14-10,7-10,3-7,0-10,-6-5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6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0,'-10'125,"6"-98,1 0,1 1,1-1,7 55,-6-79,1 0,0 0,-1 1,1-1,0 0,1 0,-1 0,1 0,-1 0,1-1,0 1,0 0,0-1,0 0,1 1,-1-1,4 3,-4-4,0-1,0 1,0-1,0 1,0-1,0 1,0-1,0 0,0 0,0 0,0 0,0-1,-1 1,1-1,0 1,0-1,0 1,0-1,0 0,-1 0,1 0,0 0,-1 0,1 0,0 0,-1-1,0 1,1-1,-1 1,2-3,7-9,0-1,-1 0,-1-1,0 0,0 0,-2-1,6-20,-9 30,-3 6,0 0,0 0,0 0,0 1,0-1,0 0,0 0,0 0,0 0,0 0,0 0,0 1,0-1,0 0,0 0,0 0,1 0,-1 0,0 0,0 0,0 0,0 1,0-1,0 0,1 0,-1 0,0 0,0 0,0 0,0 0,0 0,0 0,1 0,-1 0,0 0,0 0,0 0,0 0,0 0,1 0,-1 0,0 0,0 0,0 0,0 0,0 0,1-1,-1 1,0 0,0 0,0 0,0 0,0 0,0 0,0 0,0 0,1-1,-1 1,0 0,8 25,-7-17,1-1,0 0,0 0,1 0,0-1,0 1,1-1,7 11,-9-15,-1-1,1 0,0 0,-1 0,1 0,0 0,0 0,0-1,-1 1,1 0,0-1,0 0,0 1,0-1,0 0,0 0,0 0,0 0,0 0,0-1,0 1,0-1,0 1,0-1,0 0,0 1,-1-1,1 0,0 0,0 0,-1-1,1 1,-1 0,1-1,-1 1,0-1,1 1,-1-1,0 1,2-5,2-2,0 0,0-1,-1 0,0 0,-1-1,5-18,-6 20,0-1,-1 0,-1 1,1-1,-1 0,0 0,-1 1,0-1,-1 0,0 1,0-1,-1 1,0 0,0 0,-7-12,-6-2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1.9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127 74,'0'1,"0"0,0 1,1-1,-1 0,0 1,1-1,-1 0,1 0,-1 1,1-1,0 0,0 0,-1 0,1 0,0 0,0 0,0 0,0 0,0 0,0 0,0 0,1-1,-1 1,0 0,0-1,1 1,-1-1,0 0,1 1,-1-1,0 0,1 0,-1 0,0 0,1 0,-1 0,3 0,2 0,-1-1,1 0,0 1,-1-2,1 1,-1-1,10-3,-13 4,0 0,-1 1,1-1,0 0,0 0,-1 0,1 0,0-1,-1 1,1 0,-1-1,0 1,1-1,-1 1,0-1,0 0,0 1,0-1,0 0,0 0,-1 0,1 0,-1 1,1-1,-1 0,1 0,-1 0,0 0,0 0,0 0,0 0,-1 0,1 0,-1-3,-1 3,1-1,-1 1,0 0,0 0,1 0,-1 0,-1 0,1 0,0 1,0-1,-1 1,1-1,-1 1,1 0,-1 0,0 0,1 0,-1 0,0 1,0-1,1 1,-1 0,0 0,-3 0,-4 1,0 1,0 0,0 0,0 1,0 0,1 1,-1 0,1 1,0-1,1 2,-1-1,1 1,-14 13,18-14,-1-1,1 1,0 0,1 0,-1 0,1 0,0 1,0-1,0 1,-2 10,4-12,0 0,1 0,-1 0,1 0,0 0,0 0,1 0,-1 0,1 0,0 0,0 0,0 0,1 0,-1-1,1 1,0-1,0 1,2 2,1 0,-1-1,1 0,0 0,1-1,-1 1,1-1,0-1,0 1,0-1,0 0,1 0,-1-1,1 1,-1-2,1 1,0-1,12 1,-5-1,1 0,-1-1,1-1,-1-1,0 0,1 0,21-8,5-6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2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216 1,'-9'2,"1"0,0 1,-1 0,1 0,1 1,-1 0,0 1,1-1,0 1,-9 9,2-4,4-3,1 1,0-1,0 2,0-1,1 1,1 1,-1-1,2 1,-1 0,1 1,-5 12,10-19,-1 1,1-1,0 1,0 0,0 0,1-1,-1 1,1 0,0 0,1 0,-1 0,1-1,0 1,0 0,1-1,-1 1,1-1,0 1,0-1,1 0,-1 0,1 0,0 0,0 0,0 0,1-1,-1 0,1 1,6 3,-5-3,0 0,0-1,0 0,1 0,-1 0,1-1,-1 0,1 0,0 0,0-1,0 0,0 0,0 0,0-1,0 0,0 0,0-1,0 1,0-1,0-1,0 1,0-1,-1 0,1 0,0-1,-1 1,0-1,0 0,0-1,0 1,0-1,0 0,3-6,-2 4,0 0,-1 0,0-1,0 0,-1 0,1 0,-2-1,1 1,-1-1,0 0,-1 0,0 0,0-1,-1 1,0 0,0-1,-1 1,0 0,0-1,-1 1,0 0,-1-1,-4-13,4 16,-1 0,0 0,0 0,-1 0,1 1,-1-1,0 1,-1 0,1 0,-1 1,0-1,0 1,-1 0,1 0,-1 1,0 0,0 0,0 0,0 1,-11-4,-6 5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3.1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13,'1'1,"0"-1,0 1,0 0,0-1,0 1,0 0,0 0,0 0,0-1,0 1,-1 0,1 0,0 0,-1 1,1-1,0 0,-1 0,1 0,-1 0,0 0,1 1,-1-1,0 0,0 0,0 1,0 1,4 42,-3-38,0 12,-1 1,2 1,0-1,10 36,-11-53,0 1,0-1,0 1,0-1,1 1,0-1,-1 0,1 0,0 0,1 0,-1 0,0 0,1-1,0 1,-1-1,1 0,0 0,0 0,0 0,1 0,-1 0,0-1,1 0,-1 0,1 0,-1 0,8 1,-7-3,1 1,-1-1,0 1,1-1,-1-1,0 1,0-1,1 1,-1-1,0 0,-1-1,1 1,0-1,-1 1,1-1,-1 0,0 0,0-1,0 1,-1-1,1 1,-1-1,1 0,-1 0,-1 0,3-5,0-1,0-1,-1 1,0-1,0 0,-1 0,-1 0,0 0,0 0,-2-17,-11-43,6 40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3.5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10,0 12,0 15,0 15,0 3,0 6,0-4,0-7,5-7,5-7,10-9,1-9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4.2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0 246,'35'1,"-7"0,-1-1,1-1,0-1,43-10,-64 10,-1 1,0-1,0 0,0-1,-1 0,1 1,0-2,-1 1,0-1,0 0,0 0,0 0,-1 0,1-1,-1 0,-1 0,1 0,0-1,-1 1,0-1,-1 1,1-1,-1 0,0 0,0 0,1-11,-2 9,0-1,-1 0,1 1,-2-1,1 0,-1 1,0-1,-1 0,-3-10,5 19,0 0,0-1,0 1,0-1,0 1,0 0,0-1,-1 1,1-1,0 1,0 0,0-1,0 1,0-1,-1 1,1 0,0-1,0 1,-1 0,1-1,0 1,0 0,-1 0,1-1,0 1,-1 0,1 0,0 0,-1-1,1 1,-1 0,1 0,0 0,-1 0,1 0,-1 0,1 0,0 0,-1 0,1 0,-1 0,1 0,0 0,-1 0,1 0,-1 0,1 0,0 0,-1 0,1 1,-1-1,1 0,0 0,-1 1,-11 22,-3 57,3 1,3 0,3 104,4-132,1 307,-17-557,17 159,1 1,11-64,-10 93,0-1,1 1,0-1,0 1,1 0,0 0,1 0,0 0,0 1,1 0,-1 0,2 0,-1 0,1 1,0-1,0 2,1-1,7-5,-10 9,-1 0,1 1,-1-1,1 1,0 0,0 0,0 0,0 0,0 1,0 0,0-1,0 1,0 1,0-1,0 1,-1-1,1 1,0 0,0 1,0-1,-1 1,1-1,-1 1,1 0,-1 0,1 1,-1-1,0 1,0 0,4 5,-5-6,0 1,0 0,-1 0,1 0,-1 0,0 0,1 0,-1 0,-1 0,1 0,0 1,-1-1,0 0,1 0,-1 1,-1-1,1 0,0 1,-1-1,0 0,1 0,-1 0,-1 1,1-1,0 0,-1-1,1 1,-1 0,0 0,0-1,0 1,0-1,-1 1,1-1,-1 0,1 0,-4 2,1 0,0-1,-1 1,1-1,0 0,-1 0,0-1,0 1,0-1,0-1,0 1,0-1,0 0,0-1,-1 1,1-1,0 0,0-1,-1 1,1-1,0-1,-10-2,-5-11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5.0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3 294,'-1'28,"0"-9,0 1,2-1,0 0,5 20,-6-36,0 0,1-1,-1 1,1-1,0 1,0-1,0 1,0-1,0 0,1 1,-1-1,0 0,1 0,0 0,0 0,-1 0,1-1,0 1,0 0,1-1,-1 1,0-1,0 0,1 0,-1 0,1 0,-1 0,1-1,-1 1,1-1,-1 1,1-1,0 0,-1 0,1 0,4-1,-3 0,1 0,-1 0,1 0,-1-1,0 0,0 0,0 0,0 0,0-1,0 0,-1 1,1-1,-1-1,6-5,-2-1,0 0,0 0,-1-1,6-13,-5 99,-6-72,0 0,0 0,0 0,0 0,0 0,1-1,-1 1,1 0,0-1,0 1,0-1,0 1,0-1,0 0,1 0,-1 0,1 0,-1 0,1-1,0 1,0-1,-1 0,1 0,0 0,0 0,1 0,-1 0,0-1,0 0,0 0,0 1,0-2,1 1,-1 0,0-1,0 1,0-1,0 0,0 0,0 0,0-1,-1 1,1-1,0 1,0-1,-1 0,0 0,1 0,-1 0,0-1,0 1,0 0,0-1,2-4,5-7,-1-1,0-1,-1 1,-1-1,-1-1,0 1,-1-1,0 1,1-26,-2 0,-2 0,-7-70,5 91,1 13,-1 0,1 0,-1 0,0 0,-1 0,0 1,0-1,-6-13,1 54,7 344,0-368,1 0,0 0,1 0,0 0,0-1,1 1,8 15,-10-21,1 0,-1 0,1-1,0 1,0 0,0-1,0 0,1 0,-1 1,1-2,-1 1,1 0,0 0,0-1,0 1,0-1,0 0,0 0,0 0,0 0,0-1,0 1,1-1,-1 0,3 0,26-4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5.4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46,'4'0,"15"-4,17-2,14 0,13-2,0-1,-7 2,-13 1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7.4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251 81,'0'-3,"0"0,0 0,0-1,-1 1,1 0,-1 0,0 0,0 0,0 0,0 0,-1 0,1 0,-1 1,0-1,1 0,-1 1,0-1,-1 1,1 0,-3-3,1 3,0-1,0 1,-1 0,1 0,-1 0,1 1,-1 0,0 0,1 0,-1 0,0 1,-6-1,3 1,1 1,-1-1,0 1,1 0,-1 1,1 0,0 0,0 1,-1-1,1 2,1-1,-1 1,1 0,-1 0,1 1,-10 9,12-9,1-1,0 1,1 0,-1-1,1 1,0 0,0 0,0 1,1-1,0 0,0 1,0-1,1 0,0 1,0-1,0 1,1-1,-1 0,1 1,0-1,1 0,0 1,-1-1,2 0,-1 0,0-1,1 1,0 0,0-1,1 0,4 5,-5-5,0-1,1 1,-1-1,1-1,0 1,0 0,0-1,0 0,0 0,1 0,-1 0,1-1,-1 1,1-1,-1-1,1 1,0 0,-1-1,1 0,0 0,0-1,-1 1,1-1,-1 0,1 0,0-1,-1 1,0-1,1 0,-1 0,0-1,0 1,0-1,0 0,6-6,-4 2,0 0,0 0,-1-1,7-12,-9 14,1 0,0 0,0 0,0 0,1 1,-1-1,7-4,-11 38,-45 609,49-609,5-44,8-50,-16 61,67-220,9-47,-72 243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8.1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10,'-4'0,"3"0,5 0,12 0,7 0,16 0,15 0,7 0,-2 0,-12-4,-14-2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8.4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0,'0'4,"5"2,5-1,19-1,16-1,7-1,1-1,2 0,-10-1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7.2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1,'1'1,"1"0,0-1,0 1,-1 0,1-1,0 1,0-1,0 1,0-1,0 0,0 1,0-1,0 0,-1-1,1 1,0 0,0 0,3-2,7 2,-10-1,1 1,-1 0,0 0,1 1,-1-1,0 0,0 1,1 0,-1-1,0 1,0 0,0 0,0 0,0 0,0 1,0-1,0 0,0 1,0-1,-1 1,1 0,-1 0,3 3,-3-2,0 0,0 0,-1 0,1 1,-1-1,0 0,0 0,0 1,0-1,0 0,-1 1,1-1,-1 0,-2 5,-4 10,0 0,-2-1,0 0,-15 20,23-36,0 0,0 0,0 1,0-1,0 0,0 1,0-1,0 1,0-1,1 1,-1-1,1 1,-1-1,1 1,0 0,-1-1,1 1,0 0,0-1,0 1,0 0,0-1,1 1,-1-1,0 1,1 0,0 1,1-2,0 0,1 0,-1 0,0 0,0 0,1 0,-1-1,0 1,1-1,-1 0,0 0,1 0,-1 0,1 0,-1 0,0-1,1 1,2-2,7 0,0-1,0 0,20-9,-5-1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9.2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396 29,'-1'-1,"0"-1,0 1,0 0,0 0,0 0,0 0,0 0,-1 0,1 0,0 1,-1-1,1 0,0 1,-1-1,1 1,-1-1,1 1,-1 0,1 0,-1-1,1 1,-1 0,-1 1,-1-2,-52-5,0 1,0 4,-77 6,130-5,0 1,-1-1,1 0,0 1,0-1,0 1,0 0,0 0,0 0,0 0,0 1,1-1,-1 1,0 0,1 0,-4 2,5-2,1 1,-1-1,0 1,1-1,-1 1,1-1,0 1,0-1,0 1,0-1,0 1,0-1,1 1,-1-1,1 1,0-1,-1 1,1-1,0 0,2 3,8 25,-2-1,-2 2,0-1,2 34,0 126,-2-35,-7-155,0 1,0 0,0 0,0-1,1 1,-1 0,0 0,0-1,1 1,-1 0,0-1,1 1,-1 0,1-1,-1 1,1-1,-1 1,1-1,-1 1,1-1,0 1,-1-1,1 0,0 1,-1-1,1 0,0 1,-1-1,1 0,0 0,0 0,-1 0,1 1,0-1,0 0,-1 0,1-1,1 1,36-9,-23 4,35-6,-12 4,48-18,-56 13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09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230 81,'0'-4,"0"1,0 0,0 0,0 0,-1 0,0-1,1 1,-1 0,0 0,0 0,-1 0,1 0,0 1,-1-1,0 0,0 1,0-1,0 1,0-1,0 1,-1 0,1 0,-1 0,1 0,-1 1,0-1,0 1,1-1,-1 1,0 0,0 0,-1 0,1 1,0-1,-4 1,0-1,1 1,-1 0,0 1,1 0,-1 0,1 0,-1 1,1 0,0 0,0 0,0 1,0 0,0 0,0 1,1 0,-7 5,7-4,1 0,-1 1,1-1,0 1,0 0,0 1,1-1,0 0,0 1,-2 8,5-12,-1-1,0 0,1 0,-1 1,1-1,0 1,0-1,0 0,0 1,0-1,1 1,-1-1,0 0,1 1,0-1,0 0,0 0,0 0,0 1,0-1,0 0,1 0,-1-1,1 1,-1 0,1 0,0-1,0 1,0-1,0 1,0-1,0 0,0 0,3 1,-2 0,1-1,-1 0,0-1,1 1,-1-1,1 1,-1-1,0 0,1 0,-1-1,1 1,-1-1,0 1,1-1,-1 0,0 0,0-1,1 1,-1-1,3-1,5-5,0-1,-1 1,18-20,19-14,-47 42,1 0,-1-1,0 1,1 0,-1 0,0 0,0 0,1-1,-1 1,0 0,1 0,-1 0,0 0,1 0,-1 0,0 0,1 0,-1 0,0 0,1 0,-1 0,0 0,1 0,-1 1,0-1,1 0,-1 0,0 0,1 0,-1 1,0-1,0 0,1 0,-1 0,0 1,1-1,4 17,-3 18,-17 89,8-87,-1 64,8-100,-1-1,1 0,0 1,0-1,0 0,0 1,0-1,0 0,0 1,0-1,0 0,0 1,1-1,-1 0,0 1,0-1,0 0,0 1,0-1,1 0,-1 1,0-1,0 0,0 0,1 1,-1-1,0 0,0 0,1 0,-1 1,0-1,0 0,1 0,-1 0,0 0,1 0,-1 1,14-8,16-22,-27 25,160-178,-141 155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0.3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1,'4'0,"2"4,-1 11,-5 10,-2 15,-2 9,1 0,0-4,1-17,1-15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1.1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220 55,'0'-3,"0"1,0 0,-1-1,1 1,0 0,-1 0,0 0,0-1,1 1,-1 0,0 0,-1 0,1 0,0 0,0 1,-1-1,1 0,-1 0,0 1,0-1,1 1,-1 0,0-1,0 1,0 0,0 0,0 0,0 1,-1-1,1 0,0 1,0-1,-1 1,1 0,0 0,-1 0,1 0,0 0,-4 1,-3-1,1 1,-1 1,0-1,0 1,1 1,-1 0,1 0,0 1,-8 4,10-4,1 0,1 0,-1 1,1-1,-1 1,1 0,1 0,-1 1,1-1,0 1,0 0,0 0,1 0,0 0,0 0,1 0,0 1,-1 8,2-12,-1-1,1 1,0 0,0 0,1 0,-1 0,1-1,-1 1,1 0,0 0,0-1,0 1,0 0,1-1,-1 0,0 1,1-1,0 0,0 1,0-1,0 0,0 0,0-1,0 1,1 0,-1-1,1 1,-1-1,1 0,-1 0,1 0,0 0,-1 0,1-1,0 1,0-1,0 0,0 0,-1 0,1 0,0 0,3-1,-2 1,0-1,0 0,0 0,0 0,0 0,-1 0,1-1,0 0,-1 0,1 0,-1 0,1 0,-1-1,0 1,0-1,0 0,2-4,4-4,-1-1,0 0,8-18,-12 22,-4 8,0 0,-1 0,1 0,0 0,0-1,0 1,0 0,0 0,0 0,0 0,1-1,-1 1,0 0,0 0,0 0,0 0,0-1,0 1,0 0,0 0,0 0,0 0,0 0,1 0,-1-1,0 1,0 0,0 0,0 0,0 0,1 0,-1 0,0 0,0 0,0 0,0 0,0-1,1 1,-1 0,0 0,0 0,0 0,0 0,1 0,-1 0,0 0,0 0,0 1,0-1,1 0,-1 0,0 0,0 0,0 0,0 0,0 0,1 0,-1 0,0 0,0 0,0 1,0-1,4 17,-4 27,0-42,-5 412,7-432,1-1,0 1,1 0,1 0,10-24,43-87,-57 127,7-14,1 1,17-24,-7 16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1.6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1,'7'0,"-1"0,1 1,0 0,-1 0,1 1,-1 0,1 0,-1 1,0-1,0 1,0 0,0 1,-1 0,1 0,8 8,-12-10,0 0,0 0,-1 1,1-1,0 1,-1-1,0 1,0 0,1-1,-2 1,1 0,0 0,0 0,-1 0,0-1,1 1,-1 0,0 0,-1 0,1 0,0 0,-1 0,0 0,1 0,-1-1,0 1,-1 0,1-1,0 1,-1 0,1-1,-1 0,0 1,0-1,0 0,-4 3,-37 30,36-31,-1 2,1-1,0 1,1 0,-9 11,14-17,1 0,0 0,0 1,0-1,0 0,-1 0,1 0,0 1,0-1,0 0,0 0,0 1,0-1,0 0,0 0,0 1,0-1,0 0,0 0,0 1,0-1,0 0,0 0,0 1,0-1,0 0,0 0,0 0,1 1,-1-1,0 0,0 0,0 1,0-1,0 0,1 0,-1 0,0 0,0 1,0-1,1 0,-1 0,0 0,0 0,1 0,-1 0,19 4,18-6,9-4,81-21,-104 19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1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1,'-5'0,"4"0,1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2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25,'0'0</inkml:trace>
  <inkml:trace contextRef="#ctx0" brushRef="#br0" timeOffset="1">459 0,'0'5,"0"-4,0-1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3.7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299 49,'1'-13,"0"12,-1 1,0-1,0 0,0 0,0 0,1 0,-1 1,0-1,-1 0,1 0,0 0,0 0,0 1,0-1,-1 0,1 0,0 0,-1 1,1-1,0 0,-1 0,1 1,-1-1,1 0,-1 1,0-1,1 1,-1-1,0 1,1-1,-1 1,0-1,0 1,1 0,-1-1,0 1,0 0,0 0,1-1,-2 1,-9-3,0 1,0 0,1 1,-1 0,0 1,0 0,0 0,0 1,0 1,0 0,1 0,-1 1,1 1,0 0,0 0,0 1,-15 9,19-11,0 2,0-1,0 1,0 0,1 0,-1 0,1 1,1 0,-1 0,1 0,-6 12,8-14,1 1,-1 0,1-1,0 1,0 0,1 0,-1-1,1 1,0 0,0 0,1 0,0 0,0-1,0 1,0 0,0-1,1 1,0-1,3 6,-3-5,0-1,1 0,-1 0,1-1,0 1,0 0,0-1,0 0,0 1,1-1,-1-1,1 1,0 0,0-1,0 0,0 0,1 0,-1-1,0 1,1-1,-1 0,1 0,-1 0,1-1,0 0,-1 0,1 0,-1 0,1-1,6-1,-4 0,1-1,-1 0,0 0,0 0,0-1,-1 0,1-1,-1 1,0-1,0 0,0-1,-1 1,0-1,0 0,0-1,-1 1,5-10,13-45,-22 50,-6 17,-8 19,1 9,1 1,3 0,-10 64,1 108,1-4,12-182,5-21,0 0,0 0,0 0,0 0,0 0,0-1,0 1,0 0,0 0,0 0,0 0,0 0,0 0,0 0,-1 0,1 0,0 0,0 0,0 0,0 0,0-1,0 1,0 0,0 0,0 0,0 0,0 0,0 0,0 0,-1 0,1 0,0 0,0 0,0 0,0 0,0 0,0 0,0 0,0 0,0 0,0 0,-1 0,1 0,0 0,0 0,0 0,0 0,0 0,0 1,0-1,0 0,0 0,0 0,0 0,0 0,-1 0,1 0,0 0,0 0,0 0,0 0,0-37,6-8,1 0,3 0,2 1,2 0,1 2,3-1,30-53,-31 72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4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7,'0'-1,"1"1,-1-1,1 0,0 1,-1 0,1-1,-1 1,1-1,0 1,-1 0,1-1,-1 1,1 0,0 0,0 0,-1-1,1 1,0 0,-1 0,1 0,0 0,0 0,-1 0,1 1,0-1,-1 0,1 0,0 0,-1 1,1-1,0 0,-1 0,1 1,0-1,-1 1,1-1,-1 1,1-1,-1 1,1-1,-1 1,1-1,-1 1,0 0,1-1,-1 1,0-1,1 1,-1 0,0 0,0 0,13 39,-2 67,9-162,-17 47,0 0,0-1,1 1,0 0,0 1,8-10,-11 15,0 1,0 0,0 0,-1 0,2 0,-1 0,0 0,0 0,0 1,0-1,0 0,1 1,-1-1,0 0,1 1,-1 0,0-1,1 1,-1 0,1-1,-1 1,0 0,1 0,-1 0,1 1,-1-1,0 0,1 0,-1 1,1-1,-1 1,0-1,0 1,1-1,-1 1,0 0,0 0,0 0,0 0,1 0,-1 0,-1 0,1 0,0 0,0 0,0 0,-1 1,2 1,21 40,-21-37,0-1,1 1,0 0,0-1,0 1,1-1,-1 0,1 0,1-1,6 7,5-8,-2-9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5.0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29,'57'-16,"-36"14,82-8,-93 10,-1 0,1 0,-1 1,0 1,1-1,-1 1,0 1,12 5,-18-7,-1 0,0 1,0 0,0 0,0-1,0 1,0 0,-1 0,1 1,-1-1,1 0,-1 1,0-1,0 0,0 1,0-1,-1 1,1 0,0-1,-1 1,0 0,0-1,0 1,0 3,-1 11,0 1,-8 30,2-10,-1 179,5-73,3-141,0 1,0-1,0 1,-1-1,1 0,-1 1,0-1,0 0,0 1,-1-1,1 0,-1 0,0 0,0 0,0 0,0-1,0 1,0-1,-1 1,1-1,-1 0,0 0,0 0,0 0,0 0,0-1,0 1,0-1,0 0,-1 0,1 0,0 0,-5 0,-1-1,-1 1,0-2,0 1,0-1,0-1,1 0,-1 0,1-1,-1 0,-13-7,2-1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1.7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257 0,'-11'0,"0"1,0 0,0 0,1 1,-1 0,0 1,1 1,-1-1,1 2,0-1,1 1,-1 1,1 0,0 0,0 1,1 0,0 0,0 1,0 0,1 1,1-1,-1 1,1 1,1-1,0 1,0 0,1 0,0 0,1 1,0-1,-2 22,4-29,1 1,-1 0,1 0,0 0,1-1,-1 1,1 0,-1 0,1-1,0 1,1-1,-1 1,1-1,-1 1,1-1,0 0,0 1,0-1,1 0,4 4,-2-3,0-1,0 0,0 0,1 0,0 0,-1-1,1 0,0 0,0 0,0-1,10 1,7-1,0 0,-1-2,1 0,0-2,38-9,-47 9,0-1,-1-1,19-9,-9 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8.0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72,'-18'9,"-1"1,20-7,10-1,430 2,-236-7,-148 4,-24 0,0-1,47-7,-80 7,0 0,0 0,1 1,-1-1,0 0,1 0,-1 0,0 0,1 0,-1 0,1 0,-1 0,0 0,0-1,1 1,-1 0,0 0,1 0,-1 0,0 0,1 0,-1-1,0 1,0 0,1 0,-1-1,0 1,0 0,1 0,-1-1,0 1,0 0,0 0,0-1,1 1,-1 0,0-1,0 1,0 0,0-1,0 1,0 0,0-1,0 1,0 0,0-1,0 1,0-1,-17-12,-32-8,48 20,-36-16,29 13,-1-1,1 1,-1 1,0 0,0 0,0 0,0 1,0 1,-13-2,21 3,0 1,0-1,0 0,0 0,0 1,0-1,0 0,0 1,0-1,0 1,0 0,0-1,0 1,1 0,-1-1,0 1,0 0,0 0,1 0,-1 0,1-1,-1 1,1 0,-1 0,0 2,-2 33,5-27,-1 1,1-1,1 0,0 0,5 11,-7-18,0 0,0-1,0 1,0 0,1 0,-1-1,0 1,1-1,0 0,-1 1,1-1,0 0,-1 0,1 0,0 0,0 0,0 0,0-1,0 1,0-1,0 1,0-1,0 0,0 0,0 0,0 0,1 0,-1 0,0 0,0-1,0 1,0-1,0 0,0 1,0-1,2-2,5-1,-1-1,0 0,0 0,0-1,0 0,10-11,-2-1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5.8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245 0,'0'5,"-5"5,-9 10,-16 14,-16 11,-4 1,6-2,11-14,11-11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6.6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0,'0'4,"-5"11,0 15,-1 11,1 3,2 7,1-1,1-4,9-11,8-15,10-15,4-18,2-19,-5-12,-7-9,-6-2,-7 2,-3 12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7.1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209 0,'-13'1,"0"1,0 0,0 1,0 0,0 1,1 1,-1 0,1 1,-21 12,32-17,0-1,0 1,1-1,-1 1,0-1,1 1,-1 0,0-1,1 1,-1 0,1 0,-1-1,1 1,-1 0,1 0,0 0,-1 0,1-1,0 1,0 0,0 0,-1 0,1 0,0 0,0 0,0 0,1 1,0 0,-1 0,1 1,0-1,1 0,-1 0,0 0,1 0,-1 0,1-1,3 4,7 5,1 0,24 13,-24-15,-9-5,1 0,-1 0,0 0,0 1,0 0,0-1,-1 1,5 7,-7-11,-1 1,0 0,1 0,-1-1,0 1,0 0,1 0,-1-1,0 1,0 0,0 0,0 0,0-1,0 1,0 0,0 0,-1-1,1 1,0 0,0 0,-1-1,1 1,-1 1,0 0,-1-1,0 1,1-1,-1 0,0 1,1-1,-1 0,0 0,0 0,0-1,0 1,0 0,-3 0,-4 1,1 0,-1 0,0-1,0 0,0 0,0-1,0 0,0-1,0 0,1 0,-1-1,-16-5,2-5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7.4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0,'0'5,"0"5,0 10,0 14,-4 7,-2 4,1 3,1-2,1-14,1-11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7.8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8.6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0,'2'78,"-1"-28,-8 93,2-122,5-21,0 0,0-1,0 1,0 0,0 0,0 0,0 0,0 0,0 0,0 0,0 0,0 0,0 0,0 0,0 0,0 0,0 0,-1 0,1 0,0 0,0 0,0 0,0 0,0 0,0 0,0 0,0 0,0 0,0 0,0 0,0 0,-1 0,1 0,0 0,0 0,0 0,0 0,0 0,0 0,0 0,0 0,0 0,0 0,0 0,0 0,0 0,-1 0,1 0,0 0,0 0,0 0,0 0,0 0,0 1,0-1,0 0,0 0,0 0,0 0,1-33,0 18,2 1,0 0,1 1,0-1,1 0,0 1,1 0,0 0,2 1,-1 0,1 0,12-12,-19 23,0 0,0-1,0 1,0 0,0 1,0-1,1 0,-1 0,0 0,1 1,-1-1,0 1,1-1,-1 1,1-1,-1 1,1 0,-1 0,1 0,-1 0,1 0,0 0,-1 0,1 0,-1 0,1 1,-1-1,0 1,1-1,-1 1,1 0,-1-1,0 1,0 0,1 0,-1 0,0 0,0 0,0 0,0 0,0 1,0-1,0 0,0 0,0 3,6 8,0 1,-2 0,1 1,3 15,0-4,-7-19,0 0,1 0,0 0,0-1,1 1,-1-1,1 0,0 0,1 0,-1-1,1 1,0-1,0 0,1-1,-1 1,9 3,-10-5,1-1,-1 0,1 0,-1-1,1 1,-1-1,1 0,0 0,-1 0,1-1,-1 0,1 0,-1 0,1 0,-1 0,0-1,0 0,0 0,0 0,0-1,0 1,0-1,5-6,-4 5,0-1,-1 1,1-1,-1-1,0 1,-1-1,0 1,1-1,-2 0,1 0,-1 0,0-1,2-8,-4 12,1 1,-1 0,0-1,0 1,0 0,0 0,0-1,-1 1,1 0,-1 0,1-1,-1 1,0 0,0 0,0 0,0 0,0 0,0 0,-1 0,1 1,-1-1,1 0,-1 1,0-1,1 1,-1-1,0 1,0 0,0 0,0 0,0 0,0 0,-1 0,1 1,0-1,0 1,0-1,-1 1,1 0,-4 0,0 0,1 0,-1 0,1 1,-1 0,1 0,-1 0,1 1,-1 0,1 0,0 0,0 0,0 1,0 0,1 0,-8 6,9-7,1 1,-1-1,0 1,1-1,0 1,-1 0,1 0,0 0,0 1,1-1,-1 0,1 1,0-1,0 1,0-1,0 1,0-1,1 1,-1 0,1 0,0-1,1 1,-1 0,2 5,-2-8,0 1,0-1,1 0,-1 0,1 1,-1-1,1 0,0 0,-1 0,1 0,0 1,0-1,0 0,0-1,0 1,0 0,0 0,0 0,0 0,0-1,1 1,-1-1,0 1,0-1,1 1,-1-1,0 0,1 1,-1-1,0 0,3 0,3-1,1 0,-1 0,0-1,0 0,8-4,-11 5,-1-1,1 0,0 1,0 0,-1 0,1 0,0 0,0 1,0 0,0 0,0 0,0 0,7 1,-9 1,1 0,-1-1,0 1,-1 0,1 0,0 0,0 0,-1 0,1 1,-1-1,0 0,0 1,0-1,0 1,0-1,0 1,0 4,5 49,-5-43,1 24,-2 0,-1 0,-10 61,7-76,-1-1,-1 1,-1-1,-1 0,0-1,-2 1,-15 24,21-39,0-1,-1 1,1-1,-1 0,0 0,-1-1,1 0,-1 1,0-2,0 1,0-1,-10 4,13-6,0 0,-1 0,1 0,0-1,0 0,0 1,0-1,0 0,-1-1,1 1,0 0,0-1,0 0,0 0,0 0,0 0,0 0,0 0,0-1,1 0,-1 1,0-1,1 0,0 0,-1-1,1 1,0 0,0-1,-2-3,-1-2,0 0,0-1,1 1,1-1,0 0,0 0,0-1,1 1,1 0,0-1,0 1,0-1,1 1,1-1,0 0,0 1,1 0,0-1,0 1,1 0,1 0,6-13,-2 5,1 1,1 0,0 0,1 1,1 0,0 1,1 0,1 1,0 0,25-16,26-9,-7 9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9.2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200 16,'0'-1,"-1"0,0 0,1 0,-1 0,0 0,1 0,-1 1,0-1,0 0,0 0,0 1,0-1,0 0,0 1,0-1,0 1,0-1,0 1,0 0,0-1,0 1,0 0,0 0,-1 0,1 0,0 0,0 0,-2 0,-33 0,33 1,-1-1,1 0,0 1,-1 0,1 0,0 0,0 0,0 0,0 1,-4 2,7-4,-1 1,1 0,-1-1,1 1,-1 0,1 0,0 0,-1 0,1-1,0 1,-1 0,1 0,0 0,0 0,0 0,0 0,0 0,0 0,0 0,0-1,0 1,1 0,-1 0,0 0,0 0,1 0,-1-1,1 1,-1 0,1 0,-1 0,1-1,-1 1,1 0,0-1,-1 1,1 0,0-1,0 1,-1-1,2 1,54 40,-49-37,1 0,-1 0,-1 0,1 1,-1 0,0 1,0-1,0 1,-1 0,0 1,0-1,0 1,-1 0,5 11,-8-16,-1 1,1-1,-1 0,0 0,1 0,-1 0,0 1,0-1,0 0,-1 0,1 0,0 1,-1-1,0 0,1 0,-1 0,0 0,0 0,0 0,0 0,-3 2,1-1,0 0,0 0,0 0,-1-1,1 1,-1-1,0 0,0 0,0-1,-6 3,-2-1,-1 0,1 0,-1-2,0 1,0-2,-20 0,25-1,1 0,-1-1,1 1,-1-1,-8-4,14 5,0 0,0 0,0 0,0 0,0 0,1-1,-1 1,0 0,0-1,1 0,-1 1,1-1,0 0,-1 0,1 0,0 0,0 0,0 0,0 0,1 0,-2-4,1-12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19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6,'0'-1,"0"1,-1-1,1 1,0 0,-1-1,1 1,-1 0,1-1,0 1,-1 0,1 0,-1 0,1-1,-1 1,1 0,0 0,-1 0,1 0,-1 0,1 0,-1 0,1 0,-1 0,1 0,-1 0,1 0,-1 0,1 0,-1 0,1 0,-1 1,1-1,0 0,-1 0,1 0,-1 1,1-1,0 0,-1 1,1-1,-1 1,-22 11,20-10,-1 1,0-1,1 1,0-1,0 1,0 0,0 0,0 0,0 1,1-1,-1 1,1 0,0-1,0 1,1 0,-1 0,1 0,0 0,0 0,0 1,1-1,-1 0,1 0,0 1,0-1,0 0,1 0,0 0,-1 1,2-1,-1 0,0 0,1 0,0 0,0-1,0 1,0 0,0-1,1 1,0-1,-1 0,1 0,1 0,-1 0,0-1,1 1,-1-1,1 0,0 0,-1 0,1 0,0-1,0 1,1-1,-1 0,0 0,0-1,0 1,7-1,-8 0,0 1,0-1,0 0,0 0,-1 0,1 0,0-1,0 1,0-1,0 1,-1-1,1 0,0 0,-1 0,1-1,0 1,-1-1,0 1,1-1,-1 0,0 0,0 0,0 0,0 0,0 0,-1-1,1 1,0-1,-1 1,0-1,0 0,0 1,0-1,1-5,-2 3,1 0,-1 0,0 0,-1 0,1 1,-1-1,0 0,0 0,-1 0,1 0,-1 1,0-1,0 1,-1-1,1 1,-1 0,0 0,0 0,-6-5,-20-14,1 7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0.3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320 0,'-11'178,"-58"294,67-464,-5 33,-2-2,-1 1,-3-1,-33 72,45-109,0 0,0 0,0 0,0 0,0 0,-1-1,1 1,-1-1,1 1,-1-1,0 1,1-1,-1 0,0 0,0 0,0 0,0 0,-4 1,5-2,-1 0,0 0,1 0,-1 0,1-1,-1 1,1-1,-1 1,0-1,1 1,0-1,-1 0,1 0,-1 0,1 0,0 0,0 0,0 0,-2-2,-3-4,0-1,1-1,-1 1,2-1,-1 0,-4-14,-2-5,2-1,0-1,2 1,-3-33,9 55,0-1,0 1,1-1,1 0,-1 1,1-1,0 1,1-1,0 1,0 0,0-1,1 1,0 1,0-1,1 0,0 1,0-1,1 1,0 0,0 1,0-1,8-5,14-7,2 1,0 2,33-13,9-4,-40 16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0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7,0 18,0 14,0 3,0 5,0-4,0-7,0 1,0-4,0-6,0-9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8.4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0,'-4'0,"-2"5,-4 1,4 3,8 2,11-3,13-2,6-2,6-6,1-2,-1-1,-8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1.0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43,'-5'0,"0"-5,4-1,11 1,12 0,12 2,4-3,-1-1,-6 2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1.6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 0,'0'41,"-1"0,-3-1,-1 1,-2-1,-22 73,26-110,0-13,2-15,1 13,1 1,1-1,0 1,1-1,0 1,0 0,1 0,1 0,-1 0,2 1,0 0,13-18,-18 27,-1 0,1 0,0 1,-1-1,1 0,0 1,0-1,0 1,0-1,-1 1,1-1,0 1,0 0,0-1,0 1,0 0,0 0,0-1,0 1,0 0,0 0,0 0,0 0,0 1,0-1,0 0,0 0,1 1,0 0,-1 1,1-1,-1 0,1 1,-1 0,1-1,-1 1,0 0,0-1,0 1,0 0,1 4,3 8,-1 0,-1 0,2 16,-4-24,1 16,2 10,0-30,3-17,23-61,-28 70,1 1,0 0,0 1,0-1,1 0,-1 1,1 0,0 0,0 0,1 0,-1 1,8-5,-11 8,0-1,0 1,1 0,-1-1,0 1,1 0,-1 0,0 0,1 0,-1 0,0 0,1 0,-1 1,0-1,1 0,-1 1,0-1,1 1,-1-1,0 1,0 0,0-1,0 1,0 0,0 0,0 0,0 0,0 0,0 0,0 0,0 0,-1 0,1 0,0 1,-1-1,1 0,-1 0,1 3,15 57,-14-53,-1-3,-1-1,0 0,0-1,1 1,0 0,0 0,0-1,0 1,1-1,-1 1,1-1,0 1,0-1,0 0,0 0,1 0,-1 0,1-1,0 1,5 4,12-1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2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117 54,'1'-3,"-1"-1,0 1,-1 0,1 0,0 0,-1-1,0 1,1 0,-1 0,-1 0,1 0,0 0,-3-3,3 5,0 0,0 1,-1-1,1 0,0 1,-1-1,1 1,0-1,-1 1,1 0,-1-1,1 1,0 0,-1 0,1 0,-1 0,1 0,-1 1,1-1,-1 0,1 1,0-1,-1 1,1-1,0 1,-1-1,1 1,0 0,0 0,0 0,-2 1,-2 2,-1 0,1 0,0 0,1 1,-1 0,1 0,0 0,-6 11,8-13,0-1,1 1,-1 0,1 0,0 0,0-1,0 1,0 0,1 0,-1 0,1 0,-1 1,1-1,0 0,1 0,-1 0,0 0,1 0,0 0,1 5,-1-7,-1 0,1 0,-1-1,1 1,0 0,-1 0,1-1,0 1,0 0,-1-1,1 1,0 0,0-1,0 0,0 1,0-1,0 1,0-1,0 0,0 0,0 1,0-1,0 0,0 0,0 0,0 0,0 0,0-1,0 1,0 0,0 0,0-1,0 1,0 0,-1-1,1 1,0-1,0 1,0-1,0 1,0-1,-1 0,1 0,0 1,-1-1,1 0,0-1,32-40,-32 39,0 0,1 1,-1-1,1 1,0-1,-1 1,1 0,1 0,-1 0,5-4,2 11,-2 17,-6-15,0-1,1 0,-1 0,1-1,1 1,-1 0,1-1,0 1,0-1,6 8,7 2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2.4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1,'4'0,"1"4,5 10,9 8,5 8,8 7,2 3,-4-3,-3-10,-7-11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2.7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225 0,'-4'0,"-6"5,-5 9,-1 7,-5 9,-5 7,-1 3,-1 2,1-1,4-4,6-12,7-10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4.5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69 281,'0'0,"0"1,1-1,-1 0,0 0,0 1,1-1,-1 0,0 1,0-1,1 0,-1 0,0 0,1 1,-1-1,0 0,1 0,-1 0,0 0,1 0,-1 0,1 0,-1 1,0-1,1 0,-1 0,0 0,1-1,-1 1,1 0,-1 0,0 0,1 0,-1 0,0 0,1 0,-1-1,0 1,1 0,-1 0,0 0,1-1,-1 1,0 0,0-1,1 1,-1 0,0 0,0-1,0 1,1-1,19-14,-11 4,0 1,0-1,-1-1,0 1,-1-1,-1-1,0 1,0-1,-1 0,-1-1,0 1,-1-1,-1 0,0 1,0-1,-2-24,0 36,1 1,-1-1,0 1,-1-1,1 1,0-1,0 1,-1-1,1 1,-1-1,1 1,-1-1,0 1,1-1,-1 1,-1-1,1 1,1 1,-1 0,1 0,-1 0,1 0,-1 0,1 1,-1-1,1 0,-1 0,1 0,-1 0,1 1,-1-1,1 0,-1 0,1 1,-1-1,1 0,0 1,-1-1,1 0,0 1,-1-1,1 1,0-1,-1 0,1 1,0 0,-24 48,5 16,2 0,-14 130,14 137,17-291,1-29,0 1,-2-1,1 0,-2 1,-2 13,4-26,0 1,0-1,0 1,0-1,0 1,0-1,0 1,0-1,0 1,-1-1,1 1,0-1,0 0,0 1,0-1,-1 1,1-1,0 0,0 1,-1-1,1 1,0-1,-1 0,1 0,-1 1,1-1,0 0,-1 1,1-1,-1 0,1 0,0 0,-1 0,1 1,-1-1,1 0,-1 0,1 0,-1 0,1 0,-1 0,1 0,-1 0,1 0,0 0,-1-1,1 1,-1 0,1 0,-1 0,1-1,-1 1,1 0,0 0,-1-1,1 1,0 0,-1-1,1 1,0 0,-1-1,1 1,0 0,0-1,-1 1,1-1,0 0,-17-31,11 13,1-1,1 1,0-1,2 0,0 0,2 0,0 0,1 1,1-1,5-25,-4 30,1 0,0 1,1-1,1 1,0-1,1 2,1-1,0 1,0 0,2 1,-1 0,2 0,20-18,-31 30,1-1,0 0,0 0,0 1,0-1,0 1,0-1,0 1,0-1,0 1,0 0,0-1,0 1,0 0,0 0,0 0,1 0,-1 0,0 0,0 0,0 0,0 0,0 0,0 1,0-1,0 1,0-1,0 0,0 1,0 0,0-1,0 1,0-1,0 1,0 0,-1 0,1 0,0-1,0 1,-1 0,1 0,-1 0,1 0,-1 0,1 0,-1 0,1 2,3 8,0 0,0 0,3 21,-2-11,-4-16,1 0,0 0,0-1,0 1,0 0,1-1,0 1,0-1,6 7,-8-10,0 0,1-1,-1 1,0 0,1 0,-1-1,0 1,1-1,-1 1,1-1,-1 0,1 0,-1 1,1-1,-1 0,1 0,-1 0,1-1,-1 1,1 0,-1-1,1 1,-1-1,1 1,-1-1,0 1,1-1,-1 0,0 0,0 0,0 0,1 0,-1 0,0 0,0 0,1-2,2-2,0 1,0-2,0 1,-1 0,1-1,-1 0,-1 0,1 0,-1 0,0 0,0 0,-1-1,0 1,1-8,-2 11,0 0,0 1,0-1,0 0,0 1,-1-1,1 0,-1 1,1-1,-1 1,0-1,0 1,0-1,0 1,-1-1,1 1,-1 0,1 0,-1 0,0 0,0 0,0 0,0 0,0 1,0-1,-1 1,1-1,0 1,-1 0,1 0,-1 0,1 0,-1 1,0-1,1 0,-4 1,0 0,0 0,1 1,-1 0,1 0,-1 0,-9 4,13-5,0 1,-1 0,1-1,0 1,0 0,0 0,0 1,0-1,0 0,0 1,0-1,1 1,-1-1,1 1,-1 0,1 0,-1 0,0 3,2-5,1 0,0 1,0-1,0 0,0 1,0-1,0 0,0 0,0 0,0 0,0 0,0 0,0 0,0 0,0 0,0 0,0-1,0 1,0 0,0-1,0 1,1-1,28-9,6-5,38-14,-69 27,0 1,1 0,-1 0,1 0,0 0,-1 1,1 0,-1 0,1 1,-1-1,7 3,-9-2,0 1,-1 0,1 0,0 0,-1 0,1 0,-1 0,0 1,0-1,0 1,0 0,0 0,0 0,-1 0,1 0,-1 0,0 0,0 0,0 0,-1 1,1-1,0 6,1 24,-3-26,1-9,-1-13,2 0,0 0,1 0,0 1,1-1,1 1,0-1,1 1,1 1,9-18,-2 6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5.5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53,'54'20,"-47"-19,0 0,0-1,0 0,0 0,1-1,-1 0,10-2,-14 2,0 0,0 0,0 0,0 0,0 0,0 0,-1-1,1 0,0 1,-1-1,1 0,-1 0,0 0,0-1,0 1,0-1,0 1,0-1,2-4,-4 6,0 1,1-1,-1 0,0 1,0-1,0 0,1 0,-1 1,0-1,0 0,0 0,0 1,0-1,0 0,0 0,-1 1,1-1,0 0,0 1,0-1,-1 0,1 0,0 1,-1-1,1 1,-1-1,1 0,-1 1,1-1,-1 1,1-1,-2 0,0 0,0 0,-1 0,1 0,-1 0,1 1,0-1,-1 1,1 0,-1 0,-3 0,-4 0,0 1,1 0,-1 0,-14 5,17-3,0 0,0 0,0 1,1 0,-1 0,1 1,0 0,0 0,1 0,0 1,-1 0,2 0,-8 12,10-16,1 0,0 1,0-1,0 1,0-1,0 1,1 0,-1-1,1 1,0 0,0-1,0 1,0 0,0 0,0-1,1 1,-1 0,1-1,0 1,0-1,0 1,0-1,0 1,0-1,1 0,-1 1,1-1,0 0,0 0,-1 0,1 0,1-1,-1 1,0 0,0-1,1 0,-1 1,0-1,1 0,-1 0,5 1,6 3,0-1,1 0,-1 0,1-1,0-1,0 0,0-1,0-1,1 0,14-3,-22 3,0-1,-1 0,1-1,0 1,-1-1,0-1,1 1,-1-1,0 0,0-1,0 1,-1-1,1 0,-1-1,0 1,0-1,-1 0,1 0,-1 0,0-1,0 0,5-12,-8 17,-1 0,1 0,0 0,-1-1,0 1,1 0,-1-1,0 1,1 0,-1-1,0 1,0 0,0-1,0 1,0-1,-1 1,1 0,0-1,-1 1,1 0,-1 0,1-1,-1 1,0 0,-1-2,0 1,1 1,-1 0,0 0,0 0,1 1,-1-1,0 0,0 1,0-1,0 1,0 0,0-1,0 1,0 0,-3 1,-4-1,0 1,1 1,-1-1,0 1,1 1,-15 6,17-5,0 0,1 0,0 1,-1-1,1 1,-7 10,11-14,1 0,-1-1,0 1,1 0,-1 0,1 0,-1 0,1 0,0 0,-1 0,1 0,0 0,0 0,0 0,0 0,0 0,0 0,0 0,0 0,0 1,1-1,0 0,0 0,0 0,0-1,0 1,0 0,0-1,0 1,0-1,0 0,0 1,0-1,0 0,1 1,-1-1,0 0,0 0,0 0,1 0,-1 0,0 0,0-1,2 1,4-1,1 0,-1 1,0 0,1 0,-1 1,1 0,9 3,-14-3,0 1,0 0,0-1,-1 1,1 0,-1 0,0 0,1 1,-1-1,0 1,0-1,0 1,-1 0,1-1,-1 1,0 0,1 0,-1 0,0 0,0 6,3 12,-1 0,-1 0,0 1,-2-1,-1 0,-1 1,0-1,-2 0,0 0,-2-1,0 1,-1-1,-1 0,-1-1,-18 31,25-48,1 0,0 1,-1-1,0 0,1 0,-1 0,0-1,0 1,0 0,0-1,0 1,-1-1,1 0,0 0,-1 0,1 0,-1 0,1 0,-1-1,1 1,-6 0,6-2,-1 1,1-1,0 0,0 0,0 0,0 0,-1 0,2-1,-1 1,0 0,0-1,0 0,1 1,-1-1,0 0,1 0,0 0,-1 0,1 0,0 0,0 0,0 0,1 0,-2-3,-1-6,0 1,1-1,0 1,1-1,0 0,0 0,1 1,1-1,0 0,0 0,1 1,0-1,1 1,0-1,1 1,8-16,2-1,1 1,2 1,0 1,37-39,-26 33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25.8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0,'0'5,"0"1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36.8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0,'0'4,"0"19,0 19,0 19,0 16,0 0,-4 0,-2-5,1-2,0-4,2-17,2-17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37.2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31,'4'0,"15"0,21 0,12 0,3 0,-1-5,-4-1,-12-4,-11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08.8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21,'0'4,"4"-3,10-1,12-1,13-5,6-1,-2 1,-7 1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37.5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6,'0'-4,"0"3,0 5,0 12,0 11,0 9,0 26,0 22,-4 16,-2-2,0-13,2-16,0-24,2-21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38.0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14 121,'1'3,"-1"-1,1 0,-1 0,1 0,0 1,0-1,0 0,0 0,0 0,0 0,0-1,1 1,-1 0,1 0,-1-1,1 1,0-1,0 0,0 1,-1-1,1 0,0 0,1 0,-1 0,0 0,3 0,0 1,1 0,0-1,0 0,-1 0,1 0,0 0,0-1,9-1,-10 0,-1 0,0 0,0-1,0 0,0 1,0-2,0 1,-1 0,1-1,-1 1,0-1,1 0,-1 0,0-1,-1 1,1 0,-1-1,1 0,-1 0,0 1,0-1,-1 0,1-1,-1 1,1-6,-1 7,0-1,-1 1,1 0,-1 0,0 0,0-1,0 1,-1 0,1 0,-1-1,1 1,-1 0,0 0,0 0,-1 0,1 0,-1 0,1 1,-1-1,0 0,0 1,0-1,0 1,0 0,-1-1,1 1,-1 0,0 1,1-1,-1 0,0 1,0-1,-5-1,4 3,1 0,0-1,0 1,0 0,0 1,-1-1,1 0,0 1,0 0,0 0,0 0,0 0,0 0,0 0,0 1,1 0,-1-1,1 1,-1 0,1 0,-1 1,1-1,0 0,0 1,-2 2,-5 7,1 0,0 0,1 1,-7 15,10-19,0 0,1 0,0 1,0 0,1-1,1 1,-1 0,2 0,-1 0,1 0,1-1,0 1,3 16,-2-21,0 0,0 0,0 0,0 0,1 0,0 0,0-1,0 0,1 1,0-1,-1 0,1-1,0 1,1-1,-1 0,1 0,0 0,-1 0,1-1,0 0,0 0,1 0,-1-1,0 0,0 0,7 1,-7-2,0 1,0-1,0 0,0 0,0-1,0 0,0 1,0-2,0 1,7-4,10-6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38.5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1,'0'78,"-16"133,13-196,0-15,-1-25,4 6,1 0,0 1,1-1,1 0,5-18,-6 30,0 0,0 0,1 0,0 0,0 1,0 0,1-1,0 1,0 0,0 1,1-1,0 1,0 0,1 0,-1 0,8-4,-11 8,0-1,1 1,-1 0,0 0,1 0,-1 1,1-1,-1 1,0-1,1 1,-1 0,1-1,-1 1,1 1,0-1,-1 0,0 1,1-1,-1 1,1 0,-1-1,3 3,-1-1,-1 1,0-1,0 1,0 0,-1 0,1 0,-1 0,1 0,-1 1,0-1,0 1,2 5,1 9,1 0,-2 0,0 0,2 33,-6-44,2 10,-1 1,-3 30,1-42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38.9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194 11,'0'-4,"-8"-2,-8 5,-5 7,-8 11,-3 11,0 14,5 8,7 1,11-5,16-6,16-9,12-15,4-9,1-7,-8-7,-8-3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39.5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100 110,'0'1,"0"0,1 0,-1 1,1-1,0 0,-1 0,1 0,0 0,0 0,0 0,0 0,0 0,0 0,0 0,0-1,0 1,0 0,0-1,0 1,1-1,-1 1,0-1,0 0,1 1,-1-1,0 0,1 0,-1 0,0 0,3 0,41-1,-40-1,1 0,-1 0,0 0,1-1,-1 0,0 0,-1 0,1 0,0-1,-1 0,0 0,0 0,0-1,4-6,-7 10,0 0,0-1,0 0,0 1,0-1,0 0,-1 1,1-1,0 0,-1 0,0 1,1-1,-1 0,0 0,0 0,0 0,0 1,0-1,0 0,-1 0,1 0,-1 0,1 1,-1-1,0 0,1 1,-1-1,0 0,0 1,0-1,0 1,-1-1,1 1,0 0,-1 0,1-1,-1 1,1 0,-1 0,1 0,-1 0,0 1,1-1,-1 0,0 1,0-1,-2 1,-2-2,0 1,0 0,-1 0,1 0,0 1,0 0,-1 1,1-1,0 1,0 0,0 1,-1-1,1 1,1 0,-1 1,0 0,1 0,-1 0,1 0,0 1,0 0,0 0,-6 7,3-3,0 0,1 0,0 1,0 0,1 0,0 1,1-1,0 1,1 1,0-1,0 0,-3 19,6-25,1-1,-1 1,1-1,0 1,0-1,0 1,1-1,-1 1,1-1,0 0,0 1,0-1,0 0,1 0,-1 1,1-1,0 0,0 0,0-1,4 5,-2-3,1-1,-1 0,1 0,0 0,0-1,0 0,0 0,0 0,0 0,0-1,1 0,5 1,5-1,0 0,1-1,-1-1,0 0,1-1,-1-1,30-9,-17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0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5,'0'-4,"0"7,0 16,0 13,0 19,0 14,0 4,0 3,0-1,0-9,0-15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0.7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51,'1'-1,"-1"-1,0 0,1 0,-1 1,1-1,0 0,0 1,-1-1,1 1,0-1,0 1,1-1,-1 1,0-1,0 1,1 0,-1 0,0 0,1 0,-1 0,1 0,0 0,-1 0,1 1,2-2,45-10,-36 10,0 1,0 1,0 0,0 1,0 0,0 1,0 1,-1 0,1 0,18 9,-24-9,0 0,-1 0,0 0,0 1,0 0,0 0,0 0,-1 1,0 0,0 0,0 0,-1 1,0 0,0 0,0 0,0 0,-1 0,0 1,-1-1,4 14,-5-15,-1 0,1 0,-1 0,0 1,-1-1,1 0,-1 0,0 0,0 0,-1 0,0 0,0 0,0 0,0-1,0 1,-1-1,0 1,0-1,0 0,-1 0,0 0,1-1,-1 1,0-1,-1 0,1 0,0 0,-1-1,0 0,-6 3,5-2,-1-1,0 0,0 0,0 0,0-1,-1 0,1 0,0-1,0 1,-1-2,1 1,0-1,0 0,-1-1,1 0,0 0,1 0,-1-1,0 0,1 0,-9-6,-13-16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1.1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0,'-16'58,"15"-47,0-1,1 0,0 1,0-1,2 0,-1 1,1-1,0 0,1 0,5 11,-7-17,1 0,1 0,-1 0,0 0,1-1,0 1,0-1,0 0,0 0,1 0,-1 0,1 0,-1-1,1 0,0 0,0 0,0 0,0 0,1-1,-1 0,0 0,1 0,-1 0,0-1,1 1,4-1,0-1,-1-1,0 1,1-1,-1-1,0 1,0-1,0-1,-1 0,1 0,-1 0,0-1,0 0,8-8,-11 11,-1-1,0 0,0 0,0 0,0 0,-1-1,1 1,-1 0,0-1,0 0,0 0,0 0,-1 0,0 0,1 0,-1 0,-1 0,1 0,-1 0,1-1,-1 1,0 0,-1 0,1 0,-1-1,0 1,0 0,-2-6,0 6,1 1,0-1,-1 1,0 0,1 0,-1 0,-1 0,1 0,0 1,-1 0,1-1,-1 1,0 0,1 1,-1-1,0 1,-6-2,2 1,-1 0,0 1,0 0,0 0,0 1,0 0,-9 2,-14 3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1.5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15,0 7,0 6,0 8,0 9,0-1,0-3,0-6,0-8,0-6,0-13,0-12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2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0 299,'33'-2,"0"-1,0-2,0-1,60-21,-86 25,-1 0,0-1,1 0,-1 0,0 0,-1-1,1 1,-1-2,1 1,-1 0,0-1,-1 0,1 0,-1-1,5-7,-6 6,1-1,-2 1,1-1,-1 0,0 0,-1 0,1 0,-2 0,1-1,-1 1,-1 0,-1-11,1 10,-1 0,0 1,0-1,-6-13,7 21,1 0,0 0,-1 0,1 1,0-1,-1 0,1 0,-1 1,0-1,1 0,-1 1,0-1,1 0,-1 1,0-1,0 1,1-1,-1 1,0 0,0-1,-1 0,1 2,0-1,-1 1,1-1,0 1,0 0,0-1,0 1,0 0,1 0,-1 0,0-1,0 1,0 0,1 0,-1 0,0 0,1 0,-1 1,1-1,0 0,-1 0,1 2,-8 16,2 1,1 1,0-1,2 1,-2 29,2 114,4-112,-1-30,0 19,1-38,1-25,0 5,0 0,1 0,1 0,9-25,-12 37,1 1,-1-1,1 1,0 0,1 0,-1 0,1 0,-1 0,1 1,0-1,1 1,-1-1,1 1,-1 0,1 1,0-1,0 1,0 0,0-1,1 2,5-3,-7 3,0 1,-1 0,1 0,0 0,-1 0,1 0,-1 0,1 1,0-1,-1 1,1 0,-1 0,1 0,-1 0,0 0,1 0,-1 1,3 2,-1-1,0 1,-1 0,1 0,-1 0,0 1,0-1,-1 1,4 8,1 5,-1 0,-1 0,5 37,0 10,-5-41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19.3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1,'0'4,"0"10,0 8,0 8,0 3,0 1,0-2,0-1,0-2,0-2,0-9,0-9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2.5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6,'4'0,"2"-4,0 3,-2 6,4 10,0 16,-2 20,-1 6,-2-3,-1-15,-1-14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2.9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36,'0'-4,"0"-6,4-1,1 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3.2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1,'-1'75,"3"79,-2-154,0 0,1 0,-1-1,0 1,0 0,0 0,0 0,1 0,-1 0,0-1,0 1,0 0,1 0,-1 0,0 0,0 0,0 0,1 0,-1 0,0 0,0 0,1 0,-1 0,0 0,0 0,1 0,-1 0,0 0,0 0,0 0,1 0,-1 0,0 0,0 0,0 1,1-1,-1 0,0 0,0 0,0 0,0 1,1-1,-1 0,0 0,0 0,0 0,0 1,0-1,0 0,1 0,-1 0,0 1,0-1,12-27,-9 22,7-18,-5 7,2 1,-1 1,2-1,0 1,1 0,0 1,1 0,15-15,-24 27,0 0,0 0,0 0,0 0,0 0,0 1,1-1,-1 0,0 1,1-1,-1 0,0 1,1 0,-1-1,1 1,-1 0,0 0,1-1,-1 1,1 0,-1 1,1-1,-1 0,1 0,-1 1,0-1,1 0,-1 1,0 0,1-1,-1 1,0 0,0 0,1-1,-1 1,0 0,0 0,0 0,0 0,0 1,0-1,-1 0,1 0,0 0,1 3,3 8,0 0,0 0,-1 0,3 17,-2-9,-4-16,-1 1,2-1,-1 0,0 0,1 0,0 0,0 0,0 0,0-1,0 1,1 0,0-1,0 0,0 0,0 0,0 0,1 0,-1-1,7 4,13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3.7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1,'10'62,"0"-10,-4 435,-26-264,34-352,-10 105,28-118,-26 119,1 1,1 1,1 0,14-25,-22 44,0 0,1 0,-1 0,0 0,0 0,1 0,-1 0,1 1,0-1,-1 1,1-1,0 1,0 0,0-1,0 1,0 0,0 0,0 0,0 1,1-1,2 0,-4 1,1 0,0 1,0-1,-1 1,1-1,0 1,-1 0,1 0,-1 0,1-1,-1 1,0 1,1-1,-1 0,0 0,1 0,-1 1,0-1,0 1,0-1,1 3,0 0,0 1,1 0,-1-1,-1 1,1 0,-1 0,0 0,0 0,0 0,-1 1,0-1,0 0,0 0,-1 0,1 0,-1 0,0 0,-3 7,2-10,1 1,-1-1,0 0,0 1,0-1,0 0,0 0,-1 0,1-1,-1 1,1-1,-1 1,0-1,1 0,-1 0,0 0,0 0,0 0,0-1,0 1,0-1,0 0,0 0,0 0,0 0,0 0,1-1,-1 1,0-1,0 0,0 0,0 0,1 0,-1-1,-4-2,-14-10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4.1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44,'4'0,"2"4,-1 6,-1 6,-1 12,-1 11,4 7,4 0,10-12,10-16,8-24,3-20,-7-10,-8-11,-9-2,-7 2,-6 6,-3 9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4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1,'0'4,"0"6,0 9,0 16,0 5,0 13,-4 7,-2-3,0 1,2 1,1-7,1-7,5-11,7-11,10-15,1-8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4.8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56,'-4'0,"2"0,11 0,12-5,7-1,12-4,7 0,1-3,-9 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5.3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334 279,'-53'-45,"36"31,0 0,-29-33,36 34,0-1,-15-26,23 36,0 0,0 0,0 0,1 0,-1 0,1-1,0 1,0 0,1-1,-1 1,1 0,0-1,0 1,1-1,1-7,-2 11,0 0,0 0,1 0,-1 0,0 0,1 1,-1-1,1 0,-1 0,1 0,-1 1,1-1,0 0,-1 1,1-1,0 0,-1 1,1-1,0 1,1-1,-2 1,1 0,-1 0,1 0,-1 0,1 0,-1 0,1 1,0-1,-1 0,1 0,-1 0,1 1,-1-1,0 0,1 0,-1 1,1-1,-1 1,1-1,-1 0,0 1,1-1,-1 1,1 0,0 1,0 0,1 1,-1-1,0 0,0 1,-1-1,1 1,0 0,-1-1,0 1,1-1,-1 1,0 0,-1 3,-1 6,-2-1,1 1,-2-1,1 1,-2-1,-9 15,-49 65,2-5,61-84,0 0,-1 0,1 0,0 0,0 0,0 1,1-1,-1 0,0 0,1 1,-1-1,1 0,0 1,0-1,0 0,0 1,0-1,1 0,-1 0,1 3,1-3,-1-1,0 1,0-1,1 1,-1-1,1 0,0 0,-1 0,1 0,0 0,-1 0,1 0,0 0,0-1,0 1,0-1,0 1,0-1,-1 0,1 0,0 0,0 0,0 0,3-1,10 0,1-1,-1-1,1 0,-1-2,0 1,-1-2,1 0,-1-1,15-9,-1-1,-1-2,-1 0,34-33,-44 35,-5 2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5.8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62 23,'-1'6,"0"1,-1 0,1-1,-2 1,1-1,-5 11,-7 16,10-18,-2 5,0 0,1 0,2 0,-2 22,4-38,1-1,0 0,0 1,0-1,0 0,0 1,1-1,0 0,-1 1,1-1,0 0,1 0,-1 0,0 0,1 0,0 0,0 0,0-1,0 1,0-1,0 1,1-1,-1 0,1 0,0 0,-1 0,1 0,0 0,0-1,0 0,0 1,6 0,-2 0,1-1,0 0,0 0,-1-1,1 0,0 0,0-1,0 0,-1 0,1-1,0 0,-1 0,1-1,-1 0,0 0,0-1,0 0,-1 0,1 0,-1-1,0 0,0 0,-1-1,0 0,1 0,-2 0,1 0,-1-1,0 0,0 0,-1 0,0 0,0 0,-1-1,0 1,0-1,-1 0,0 1,0-1,-1 0,0 0,0 0,-1 0,0 1,-3-12,2 10,-1 0,-1 0,0 1,0-1,-1 1,0 0,0 0,-7-8,10 13,0 1,0-1,-1 1,1-1,-1 1,0 0,1 0,-1 0,0 1,0-1,0 1,0-1,-1 1,1 0,0 0,-1 0,1 1,0-1,-1 1,1 0,-1 0,1 0,0 0,-1 1,-4 0,-12 8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6.2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49,'-1'39,"1"72,1-102,0 0,0-1,0 1,1-1,1 0,-1 1,2-1,-1 0,1 0,6 10,-8-16,-1 0,1 0,0 0,-1 0,1-1,0 1,0 0,0-1,0 1,0-1,1 0,-1 0,0 0,1 0,-1 0,0 0,1-1,-1 1,1-1,-1 1,1-1,0 0,-1 0,1 0,-1-1,1 1,-1-1,1 1,-1-1,1 0,-1 0,0 0,0 0,1 0,-1 0,3-3,1 0,1-1,-1-1,0 1,-1-1,1 0,-1 0,-1 0,1-1,-1 0,5-9,-5 6,0-1,-1 1,0-1,-1 1,0-1,-1 0,0 0,0-11,-3-9,-9-46,7 51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26.0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 47,'-1'6,"0"0,0 0,-1 0,0-1,0 1,0 0,-4 6,-7 19,7-12,1 0,1 1,0-1,2 1,0 0,1 0,1-1,6 41,-6-57,1-1,0 1,0 0,0 0,0-1,0 1,1 0,-1-1,1 0,-1 1,1-1,0 0,0 0,2 2,-2-3,-1 0,1 0,-1 0,1-1,0 1,-1 0,1-1,0 0,-1 1,1-1,0 0,-1 0,1 0,0 0,0 0,-1 0,4-1,0-1,0 0,0 0,0 0,0-1,0 0,-1 0,0 0,1 0,-1-1,0 0,-1 0,1 0,3-5,6-14,0 0,11-32,-14 33,-10 33,0-1,1 1,1-1,0 1,0-1,1 0,0 0,8 16,-10-24,0 1,0 0,0-1,1 0,-1 1,1-1,-1 0,1 0,0 1,0-1,0-1,0 1,0 0,0 0,0-1,1 1,-1-1,1 0,-1 0,1 0,-1 0,1 0,0 0,0-1,-1 1,1-1,0 0,0 0,-1 0,1 0,0 0,0-1,-1 1,1-1,0 0,-1 0,1 0,2-1,0-1,0-1,-1 0,1 1,-1-1,0-1,0 1,-1 0,1-1,-1 0,0 0,0 0,-1 0,1-1,-1 1,0 0,-1-1,1 0,-1 1,0-1,0-9,1-15,-1 1,-5-49,4 74,-1-3,1 0,-1-1,-1 1,1 0,-1 0,-1 1,1-1,-1 0,0 1,-1 0,1-1,-1 1,-9-10,-1 4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6.6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 0,'0'9,"0"11,0 6,0 13,0 7,-5 10,-1 3,-3 1,-1 2,1-4,7-8,3-8,7-12,5-14,2-11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7.4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0 253,'99'19,"-89"-19,0 0,0-1,0 0,0-1,-1 0,1 0,0-1,-1 0,0-1,0 0,0-1,0 1,10-9,-15 10,1-1,-1 1,0-1,0 0,0 0,-1-1,1 1,-1-1,0 0,0 0,-1 0,1 0,-1 0,-1-1,1 1,-1 0,1-1,-2 0,1 1,0-1,-1 1,0-1,-1 0,-1-9,1 9,0-1,-1 0,0 1,0-1,0 1,-1 0,0 0,0 0,-1 0,0 1,0-1,0 1,-6-6,9 10,1 1,-1-1,0 1,1-1,-1 1,1 0,-1-1,0 1,0 0,1-1,-1 1,0 0,1 0,-1 0,0-1,0 1,1 0,-1 0,0 0,0 0,1 1,-1-1,0 0,0 0,1 0,-1 0,0 1,-1 0,-11 20,2 35,11-55,-15 189,-16 119,1-113,33-345,0 119,2 0,1 1,17-52,-20 73,0-1,1 1,0 0,0-1,1 2,0-1,0 0,1 1,0 0,0 1,0-1,1 1,0 0,1 1,-1 0,14-8,-17 12,1 0,-1 0,1 0,-1 1,0-1,1 1,-1 0,1 0,-1 0,1 1,-1 0,0 0,1 0,-1 0,0 1,0-1,1 1,-2 0,1 1,0-1,0 1,-1-1,1 1,-1 0,0 0,4 5,-3-4,0 1,-1-1,0 0,0 1,0-1,0 1,-1 0,0 0,0 0,0 0,-1 0,1 1,-1-1,-1 0,1 1,-1-1,0 1,0-1,0 0,-1 1,-1 8,0-11,0 0,0 1,0-1,0 0,-1 0,1 0,-1 0,0 0,0-1,0 1,0-1,0 0,0 0,-1 0,1 0,-1 0,1-1,-1 0,0 1,0-1,1-1,-1 1,0-1,-6 1,1 0,0-1,0 0,0-1,0 1,0-2,0 1,0-1,0-1,-13-4,2-5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7.8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0,'0'4,"0"11,0 10,0 11,0 3,0-1,8-7,12-13,7-13,3-13,-3-9,-7-10,-7-5,-5-1,-4 0,-3 2,-1 6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8.2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1,'-3'70,"-3"1,-3-2,-25 99,29-151,0-1,1 0,1 0,0 0,0 20,3-34,0 0,0 0,0 1,0-1,0 0,0 0,1 1,-1-1,1 0,-1 0,1 0,0 0,0 0,0 0,0 0,0 0,0 0,1 0,-1 0,1-1,-1 1,1-1,0 1,-1-1,1 1,0-1,0 0,0 0,0 0,0 0,0 0,1-1,-1 1,0-1,0 1,0-1,4 0,19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48.6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62,'5'0,"5"0,10 0,5-4,13-2,11-3,3-1,-4 1,-5 3,-11-3,-10 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0.4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241 78,'1'0,"0"-1,0 1,-1 0,1 0,0 0,0-1,0 1,0-1,0 1,-1 0,1-1,0 1,0-1,-1 0,1 1,0-1,-1 0,1 1,-1-1,1 0,-1 0,1 1,-1-1,1 0,-1 0,0 0,1 0,-1 0,0 0,0 1,0-1,0 0,0 0,0 0,0 0,0 0,0 0,0-1,0 0,-1 0,1-1,0 1,-1 0,1 0,-1 0,0-1,1 1,-1 0,0 0,0 0,-1 0,1 0,0 1,-2-3,-1 2,0 0,1 0,-1 0,0 0,0 1,0 0,0 0,0 0,-1 0,1 1,0-1,0 1,0 0,-1 0,1 1,0-1,0 1,0 0,0 0,0 1,0-1,0 1,-4 2,-2 1,1 0,-1 0,1 1,0 1,1 0,-1 0,-11 14,13-12,0 0,1 0,0 1,0 0,1 0,1 0,0 1,0-1,1 1,0 0,-1 15,3-18,0 1,1-1,0 0,1 1,0-1,0 0,1 0,0 0,0 0,0 0,1 0,1 0,0-1,-1 1,10 11,-10-16,0 0,0 0,0 0,0 0,0-1,1 1,-1-1,1 0,0 0,0 0,-1-1,1 1,0-1,0 0,0 0,0-1,1 1,-1-1,0 0,0 0,0 0,0 0,6-2,-5 1,0 0,1 0,-1-1,0 0,0 0,0 0,-1-1,1 0,0 0,-1 0,0 0,0 0,0-1,0 0,0 0,-1 0,6-8,-1-7,-1 0,0 0,-2-1,0 0,3-24,3-51,-11 95,-3 289,3-265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0.8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34,'0'-2,"0"1,0-1,1 1,-1 0,0-1,1 1,-1 0,1-1,-1 1,1 0,-1-1,1 1,0 0,0 0,0 0,-1 0,1 0,0 0,0 0,1 0,-1 0,0 0,0 0,0 1,1-1,-1 0,0 1,1-1,-1 1,0 0,1-1,-1 1,0 0,1 0,-1 0,1 0,-1 0,1 0,-1 0,3 1,2 0,-1-1,1 2,0-1,-1 0,1 1,-1 0,1 1,7 4,-4-1,0 2,-1-1,0 1,-1 0,1 1,-1 0,-1 0,0 0,0 1,-1 0,0 0,-1 0,4 13,-6-17,0 0,-1 1,0-1,0 1,0-1,0 1,-1 0,0-1,-1 1,0-1,0 1,0-1,-1 1,1-1,-2 0,1 1,-1-1,0 0,0-1,0 1,-1 0,0-1,-6 7,9-11,0 0,0 0,0 1,0-1,0 0,0 0,0 0,0 0,0-1,-1 1,1 0,0 0,-1-1,1 1,-1-1,1 1,-1-1,1 0,-1 1,1-1,-1 0,1 0,-1 0,1 0,-1 0,1 0,-1-1,1 1,-1 0,1-1,-1 0,1 1,0-1,-1 1,1-1,0 0,-1 0,1 0,0 0,0 0,0 0,0 0,0 0,0-1,-1-1,-1-2,0 0,1-1,-1 1,1 0,0-1,1 0,-1 1,1-1,1 0,-1 0,1-6,2-2,1 0,0 0,1 1,0-1,2 1,-1 0,2 1,-1-1,2 1,0 1,0-1,1 1,0 1,1 0,0 0,16-11,4 2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1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0 135,'1'3,"0"-1,0 1,0-1,0 0,0 1,1-1,-1 0,1 0,-1 1,1-1,0-1,0 1,0 0,0 0,0-1,0 1,3 1,43 21,-42-22,0-1,0 0,1 0,-1-1,1 0,-1 0,1 0,-1-1,0 0,1 0,-1 0,0-1,0 0,0 0,0-1,0 0,0 0,-1 0,10-8,-11 8,0 0,-1-1,0 0,1 1,-1-2,0 1,-1 0,1 0,-1-1,0 1,0-1,0 0,-1 0,1 0,-1 1,0-1,-1 0,1 0,-1 0,0-1,0 1,-1 0,0 0,1 0,-4-7,4 10,0 0,-1-1,0 1,1 0,-1 0,0 0,0 0,0 0,0 0,0 1,0-1,-1 0,1 0,-1 1,1-1,-1 1,0-1,1 1,-1 0,0 0,0 0,0 0,0 0,0 0,0 0,0 1,0-1,0 1,0-1,0 1,-1 0,1 0,0 0,0 0,0 0,-1 1,1-1,0 0,0 1,0 0,0-1,-2 2,-3 1,1 0,0 1,0-1,1 1,-1 0,1 1,0-1,0 1,0 0,1 0,-1 1,-4 8,4-5,0 1,1 0,0 0,1 0,1 0,-1 0,1 1,1-1,0 1,0 0,1-1,1 1,2 15,-2-20,0 0,1-1,0 1,0 0,0-1,1 1,-1-1,2 1,-1-1,0 0,1-1,0 1,0 0,0-1,1 0,-1 0,1-1,0 1,0-1,1 0,-1 0,0 0,1-1,11 3,-6-2,0-1,0-1,0 0,0-1,1 0,-1 0,0-1,0-1,0 0,0 0,14-6,7-6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1.9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5,'0'-4,"0"7,0 20,0 24,0 12,0 27,0 11,0 2,0 2,-5-12,0-8,-1-5,1-12,7-20,6-31,2-17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2.2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89,'0'-3,"0"0,0 0,1-1,-1 1,1 0,0 0,0 0,0 0,0 0,0 0,1 0,-1 0,1 0,0 1,0-1,0 1,0-1,1 1,3-4,-1 3,1-1,-1 1,0 1,1-1,0 1,-1 0,1 0,0 1,0-1,8 1,-6-1,1 2,0-1,0 2,0-1,0 1,0 0,-1 1,1 0,-1 0,1 1,-1 0,0 0,0 1,14 9,-19-11,-1 0,1 0,-1 1,0-1,0 1,0-1,0 1,0 0,-1-1,1 1,-1 0,0 0,0 0,0 0,0 1,0-1,-1 0,1 0,-1 6,-1-4,1-1,-1 1,-1 0,1-1,-1 1,1-1,-1 0,-1 1,1-1,0 0,-1 0,-4 4,0 0,-1 0,0 0,0-1,-1 0,0 0,0-1,-1 0,0-1,0 0,-17 6,23-9,0-1,0 1,-1-1,1-1,-1 1,1-1,0 1,-1-1,1 0,-1-1,1 1,-1-1,1 0,0 0,0 0,-1-1,1 1,0-1,0 0,0 0,-5-5,-5-10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29.0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0,'0'4,"0"7,0 9,0 6,0 7,0 2,0 0,0-2,0-12,0-8,0-2,0 0,0-5,0-8,0-4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2.9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65,'3'-3,"0"1,1 0,-1 0,1 0,-1 0,1 0,0 1,0-1,0 1,0 0,0 0,0 1,0-1,0 1,0 0,0 0,6 1,2 0,0 1,0 0,0 0,18 7,-21-5,0 0,0 0,0 1,-1 0,0 1,0 0,0 0,-1 0,1 1,6 9,-11-12,0 0,0-1,-1 1,0 0,1 0,-2 1,1-1,0 0,-1 1,0-1,0 1,0-1,0 1,-1-1,0 1,0 0,0-1,0 1,-1-1,0 1,0-1,0 1,-3 6,4-9,-1-1,0 1,1-1,-1 1,0-1,0 1,0-1,0 0,0 1,0-1,0 0,0 0,-1 0,1 0,0 0,-1 0,1 0,-1 0,1 0,-1-1,1 1,-1-1,1 1,-1-1,0 0,-2 1,3-2,0 1,0-1,0 1,0-1,0 1,0-1,0 0,0 1,0-1,0 0,0 0,0 0,0 0,0 0,1 0,-1 0,0 0,1 0,-1 0,1 0,-1 0,1 0,0-1,-1 1,1 0,0 0,0 0,0-1,0 1,0 0,0 0,0-1,0 1,1 0,0-2,1-7,0 0,1 0,1 0,0 0,0 1,1-1,0 1,0 0,1 1,12-14,-15 17,1 1,-1 0,1-1,0 1,1 1,-1-1,1 1,-1-1,1 1,0 1,1-1,-1 1,0 0,1 0,-1 0,1 1,-1 0,1 0,0 0,11 1,-15 0,0 1,1 0,-1 0,0 0,0 0,0 0,0 0,0 0,0 1,0-1,0 1,0 0,-1-1,1 1,-1 0,1 0,-1 0,0 0,1 0,0 5,16 54,-5-14,-11-43,0 1,0-1,0 0,1-1,0 1,0 0,0-1,0 1,0-1,0 0,1 0,0-1,0 1,0-1,0 1,0-1,0 0,0-1,1 1,-1-1,0 0,1 0,4 0,-1 0,-1-1,1-1,-1 1,1-1,-1-1,0 1,0-1,1-1,-1 1,-1-1,1 0,0-1,8-5,-9 5,-1 0,0 0,0 0,0-1,0 0,-1 0,1 0,-1 0,-1-1,1 1,-1-1,0 0,0 0,3-11,-5 12,0 1,-1-1,1 1,-1-1,0 0,-1 1,1-1,-1 1,0-1,0 1,0-1,-1 1,1 0,-1 0,0 0,0 0,-1 0,1 0,-1 0,0 1,0-1,0 1,-7-5,5 3,-1 0,0 1,-1 0,1 0,-1 0,0 1,0 0,0 1,0-1,0 1,-10-1,13 2,-1 1,1-1,-1 1,1 0,-1 1,1-1,-1 1,1-1,0 1,-1 1,1-1,0 1,0-1,0 1,0 0,0 1,0-1,0 1,1-1,-5 5,-7 13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3.5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11,'3'-11,"3"20,5 21,4 71,-4 1,-5 176,-3-292,0 0,1 1,1-1,0 1,1 0,0 1,1 0,1 0,0 0,12-14,-15 19,2 1,-1-1,1 1,-1 0,2 0,-1 1,1 0,0 0,11-4,-14 7,0 0,0 1,0 0,0 0,0 0,0 1,0 0,0 0,0 0,0 0,1 1,-1 0,0 0,0 0,0 1,-1-1,1 1,5 3,-6-3,-1-1,1 1,-1 0,0 0,0 0,0 1,0-1,0 1,0-1,-1 1,1 0,-1 0,0 0,0 1,0-1,0 0,-1 1,1-1,-1 1,0-1,0 1,0 0,0 0,-1-1,0 1,0 0,0 0,0-1,0 1,-1 0,1 0,-1-1,-2 7,1-5,-1 0,1 0,-1 0,0 0,0-1,-1 1,1-1,-1 1,0-1,-1-1,1 1,0 0,-1-1,0 0,0 0,0-1,0 1,0-1,-1 0,1 0,-11 1,9-2,-1 0,1 0,0-1,-1 0,1 0,-1-1,1 0,0-1,0 1,-1-1,1-1,0 1,1-1,-1 0,-10-7,-6-9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3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115 71,'5'-21,"0"-14,-5 34,0 1,0-1,0 0,0 1,0-1,-1 0,1 1,0-1,0 0,-1 1,1-1,0 1,-1-1,1 1,-1-1,1 1,-1-1,1 1,-1-1,1 1,-1 0,1-1,-1 1,1 0,-1-1,0 1,1 0,-1 0,0-1,1 1,-1 0,1 0,-1 0,0 0,1 0,-1 0,0 0,1 0,-1 0,0 1,1-1,-1 0,0 0,0 1,-4 0,1 1,-1 0,1 0,0 1,0-1,0 1,0 0,0 0,0 0,1 0,-1 1,1-1,0 1,0 0,0 0,1 0,-4 8,0-1,1 1,0 0,0 1,2-1,-4 19,6-27,0 0,1 1,0-1,0 0,0 1,0-1,1 0,0 0,0 1,0-1,0 0,0 0,1 0,0 0,2 4,-2-7,-1 1,0-1,1 0,-1 1,1-1,-1 0,1 0,-1 0,1 0,0 0,0-1,-1 1,1 0,0-1,0 0,0 1,0-1,0 0,-1 0,1 0,0 0,0 0,0 0,0-1,0 1,0 0,-1-1,1 0,0 1,0-1,-1 0,1 0,0 0,-1 0,1 0,1-2,4-3,-1 1,1-1,-1 0,-1-1,1 0,-1 0,0 0,-1 0,1-1,-2 0,1 1,2-10,1 1,0 13,2 12,13 29,3 3,-22-38,0 1,0-1,0 1,0-1,1 0,-1-1,1 1,0-1,-1 1,1-1,0 0,1 0,-1-1,0 1,0-1,1 0,-1 0,1-1,-1 1,1-1,-1 0,8-1,11-7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4.5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1,'0'517,"3"-537,1 1,1 0,1 0,11-26,-15 39,1 0,-1 1,1-1,0 1,1-1,0 1,-1 0,2 0,-1 1,0-1,1 1,0 0,0 0,0 1,1-1,-1 1,11-4,-10 5,-1 1,0 0,1 0,-1 0,1 1,-1 0,1 0,-1 1,0-1,1 1,-1 0,1 1,-1-1,0 1,0 0,0 0,0 1,0-1,-1 1,1 0,4 5,-4-4,0 0,0 0,-1 0,0 1,0 0,0 0,0 0,-1 0,0 1,0-1,0 1,-1 0,0-1,0 1,-1 1,2 7,-3-11,0 0,0 0,0 0,0 1,-1-1,1 0,-1 0,0 0,0 0,0 0,0 0,-1 0,1-1,-1 1,0 0,0-1,0 1,0-1,0 1,0-1,-1 0,1 0,-1 0,1-1,-1 1,0 0,0-1,0 0,1 1,-1-1,-1-1,1 1,-3 0,-4 2,1-1,-1-1,0 0,1 0,-1-1,0 0,0 0,1-1,-1-1,0 0,1 0,0 0,-10-5,-15-12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4.9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1,'0'8,"5"12,0 15,0 15,0 8,-2-3,-1-9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5.2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26,'0'-4,"0"-6,0 3,0 3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5.6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1,'1'0,"0"0,-1 0,1 1,0-1,-1 0,1 0,0 1,-1-1,1 1,0-1,-1 1,1-1,-1 1,1-1,-1 1,1-1,-1 1,1 0,-1-1,0 1,1 0,-1-1,0 1,1 0,-1-1,0 1,0 1,5 25,-5-22,5 75,-6 100,-2-16,4-152,0-1,1 0,0 0,0 0,1 0,8 18,-11-27,1 0,0 0,-1 0,1 0,0-1,0 1,0 0,0-1,0 1,1-1,-1 1,0-1,1 0,-1 1,1-1,-1 0,1 0,0 0,0 0,-1 0,1 0,0-1,0 1,0-1,0 1,0-1,0 0,0 1,-1-1,1 0,0 0,0-1,0 1,0 0,0-1,0 1,0-1,0 1,0-1,-1 0,1 0,0 0,-1 0,1 0,0 0,1-2,5-5,-1 0,0 0,0 0,-1-1,0 0,-1 0,1-1,-2 0,0 0,0 0,0 0,3-20,6-12,-11 109,-3-33,0-3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5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10,'0'-4,"0"-2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6.3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6,'0'-4,"0"2,0 11,0 13,0 14,0 20,0 21,0 15,0 0,-4-11,-2-14,0-24,2-19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6.8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6,'85'-3,"-46"1,56 3,-91-1,0 1,0 0,0 0,0 0,0 0,-1 0,1 1,0-1,0 1,-1 0,1 1,-1-1,0 0,0 1,0 0,5 5,-1 1,-1 1,0 0,0 0,5 15,-8-18,-1 0,1 0,0-1,0 1,1-1,0 0,0 0,0 0,1-1,0 0,0 0,0 0,1 0,0-1,0 0,10 6,8-3,-2-3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0.4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38,'0'0,"1"0,-1 1,0-1,0 0,0 0,0 1,0-1,0 0,0 0,0 1,0-1,-1 0,1 0,0 1,0-1,0 0,0 0,0 0,0 1,0-1,-1 0,1 0,0 0,0 1,0-1,0 0,-1 0,1 0,0 0,0 1,0-1,-1 0,1 0,0 0,0 0,-1 0,1 0,0 0,0 0,-1 0,1 0,0 0,0 0,-1 0,1 0,0 0,0 0,-1 0,1 0,0 0,0 0,0 0,-1 0,1 0,0 0,0-1,-1 1,1 0,0 0,0 0,0 0,0-1,-1 1,1 0,0 0,0-1,-1 1,1-1,0 0,-1 0,1 1,-1-1,1 0,0 0,0 0,0 1,-1-1,1 0,0 0,0 0,0 0,0 1,0-1,1 0,-1 0,0 0,0 0,0 1,1-1,-1 0,0 0,1 1,-1-1,1 0,-1 1,1-1,-1 0,2 0,-1-1,0 1,1-1,0 1,-1 0,1 0,0-1,-1 1,1 0,0 0,0 1,0-1,0 0,0 1,0-1,0 1,0-1,0 1,0 0,1 0,-1 0,0 0,0 0,0 1,0-1,0 1,0-1,0 1,0 0,0 0,0 0,0 0,-1 0,1 0,2 2,-1-1,-1-1,0 1,0 0,0 0,0 0,0 0,-1 0,1 0,-1 0,1 0,-1 1,0-1,0 1,0-1,0 1,0-1,0 1,-1-1,1 1,-1 0,0-1,0 1,0 0,0 0,0-1,-1 1,0 4,-3-1,0 1,0-1,-1 1,0-1,0 0,0-1,-1 1,0-1,0 0,0-1,0 0,-12 6,9-4,0 0,0 0,0 1,1 0,-11 11,19-17,-1-1,1 1,-1-1,1 1,0-1,-1 1,1-1,0 1,-1-1,1 1,0-1,0 1,-1 0,1-1,0 1,0-1,0 1,0 0,0-1,0 1,0 0,0-1,0 1,0-1,0 1,0 0,1-1,-1 1,0-1,0 1,1 0,-1-1,0 1,1 0,23 9,38-6,-56-4,3 0,4 0,-1 0,1-1,-1 0,14-3,-7-3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7.2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514 6,'0'-4,"-5"3,-1 6,-4 10,-13 16,-12 16,-12 17,-16 15,-1-2,1-5,8-11,8-6,8-9,11-8,10-15,8-11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7.7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11,0 8,0 18,0 30,0 20,0 0,0 4,0-6,0-12,0-18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8.1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265 20,'-3'-2,"-1"-1,1 1,-1 0,1 0,-1 1,0-1,0 1,1 0,-1 0,0 0,0 0,0 1,0 0,-1-1,1 2,0-1,0 0,0 1,0 0,-6 1,-5 2,1 1,0 0,0 0,-15 10,21-11,1 0,0 1,0 0,1 0,-1 1,1 0,1 0,-1 0,1 1,0-1,0 2,-5 10,8-15,1 0,0 0,0 1,1-1,-1 0,0 0,1 1,0-1,0 0,0 1,0-1,1 0,-1 1,1-1,0 0,0 1,0-1,0 0,0 0,1 0,0 0,-1 0,1-1,0 1,0 0,1-1,-1 1,0-1,1 0,0 0,-1 0,1 0,5 2,6 3,1 0,0-1,0-1,0 0,1-1,0-1,0 0,0-1,0-1,0-1,0 0,0-1,0 0,0-2,27-6,-15-1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8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6,'0'-4,"0"3,0 10,0 12,0 7,0 8,0 5,-4 1,-2 2,0-3,2-7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8.8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54,'0'-5,"0"-5,4-1,2-3,-1 5,-1 4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9.1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0,'-7'0,"-1"0,1 1,-1 0,0 0,1 1,0 0,-1 0,1 1,0 0,0 0,0 1,1-1,-1 1,1 1,0-1,-11 11,17-14,-1 0,0 0,0 0,1 0,-1 0,1 0,-1 1,1-1,0 0,-1 0,1 0,0 0,0 0,-1 1,1-1,0 0,0 0,1 0,-1 1,0-1,0 0,0 0,1 0,-1 0,1 2,1 0,0-1,0 1,0-1,0 1,0-1,0 0,1 0,-1 0,5 3,7 3,1-1,29 11,-39-16,2 0,-1 1,0 0,0 0,0 0,0 1,0 0,-1 0,9 9,-13-12,-1 0,1-1,0 1,-1 0,1 0,0 0,-1 0,0 0,1 0,-1 0,1 0,-1 0,0 0,0 1,0-1,1 0,-1 0,0 0,-1 0,1 0,0 0,0 0,-1 2,0-2,0 1,0 0,-1 0,1-1,-1 1,1-1,-1 1,0-1,0 0,1 1,-1-1,0 0,0 0,0-1,0 1,-4 1,-11 2,1 0,-1-1,0-1,0 0,0-1,-1-1,1-1,0 0,0-2,-32-7,29 1,10 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4:59.5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12,'0'-5,"4"-1,1 5,1 11,-2 17,-1 21,-5 19,-7 16,-2 3,-3-5,0-17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0.0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1 143,'0'-6,"0"1,1-1,-1 1,1 0,0-1,1 1,0 0,-1 0,2 0,-1 0,0 0,1 0,0 1,0-1,1 1,-1 0,1 0,0 0,0 0,0 1,0 0,1 0,-1 0,1 0,0 0,0 1,0 0,0 0,0 1,0-1,1 1,-1 0,0 1,7-1,-5 0,0 1,0 0,0 0,1 0,-1 1,0 0,0 1,0-1,-1 1,1 1,0-1,-1 1,1 0,-1 1,0 0,0 0,0 0,-1 0,1 1,-1 0,0 0,0 1,-1-1,0 1,6 10,-8-11,-1-1,0 1,0 0,-1-1,1 1,-1 0,0-1,0 1,-1 0,1-1,-1 1,0 0,-1-1,1 1,-1-1,0 1,0-1,-4 8,4-10,1 1,-1-1,1 1,-1-1,0 0,0 0,0 0,0 0,0 0,0 0,0 0,-1-1,1 1,-1-1,1 1,-1-1,0 0,1 0,-1 0,0-1,0 1,0-1,0 1,1-1,-1 0,0 0,0 0,0-1,0 1,0-1,-4-1,5 1,0 0,0 0,0-1,0 1,0-1,0 1,1-1,-1 1,1-1,-1 0,1 0,0 0,-1 0,1 0,0 0,0 0,1 0,-1 0,0-1,1 1,-1 0,1 0,0-1,0 1,0 0,0-1,0 1,0 0,1-1,-1 1,1 0,-1 0,1 0,2-4,0-3,0 0,1 0,0 0,1 1,0 0,0 0,8-9,-4 7,0 1,0 1,1-1,0 2,1-1,0 2,14-8,-23 13,0 0,1-1,-1 1,1 0,-1 1,1-1,-1 0,1 1,0-1,-1 1,1 0,0 0,0 0,-1 0,1 1,0-1,-1 1,1-1,-1 1,1 0,-1 0,1 0,-1 0,1 1,-1-1,0 1,0-1,0 1,0 0,0 0,0 0,0 0,0 0,-1 0,1 0,-1 0,0 1,0-1,0 1,1 2,3 13,0 1,-2-1,0 1,-1 0,-1-1,0 1,-5 35,2-37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0.3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27,'4'-4,"2"-7,0 4,-2 3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0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0,'1'96,"-7"206,2-262,-1 1,-2-1,-2 0,-2-1,-19 47,27-83,2-14,2-16,4-7,1 1,18-58,-20 80,0-1,1 1,1 0,0 0,0 0,1 1,0 0,0 0,2 1,-1 0,11-9,-17 16,1 0,-1 1,1-1,-1 0,1 1,0 0,0 0,0 0,0 0,0 0,0 0,0 1,0-1,0 1,0 0,0 0,0 0,0 1,0-1,5 2,-3 0,0 0,0 0,-1 1,1 0,-1 0,0 0,1 0,-1 0,-1 1,1 0,4 6,-1-1,-1 0,0 1,0 0,-1 0,0 1,-1-1,0 1,0 0,-1 0,2 19,-5-26,1 0,-1 0,-1 0,1 0,0 0,-1 0,0 0,0 0,0 0,0 0,-1-1,1 1,-1 0,0-1,0 1,-1-1,1 0,-1 0,1 0,-1 0,0 0,0-1,0 1,-1-1,1 1,0-1,-1 0,0-1,1 1,-1-1,0 1,0-1,0 0,0-1,0 1,-5 0,-3 0,0-1,0 0,0-1,0 0,0-1,0 0,0-1,0 0,1-1,-22-9,0-7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1.8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54,'0'1,"0"-1,1 1,-1 0,0 0,1 0,-1-1,0 1,1 0,-1-1,1 1,-1 0,1-1,-1 1,1-1,-1 1,1-1,0 1,-1-1,1 1,0-1,-1 1,1-1,0 0,0 0,-1 1,1-1,0 0,1 0,27 5,-23-5,76 3,0-3,85-11,-49 2,-113 9,37-5,-32-2,-22-5,1 6,1 1,0 0,-1 1,0 0,0 1,-15-3,24 6,1 0,0 1,0-1,-1 0,1 1,0-1,0 1,0-1,-1 1,1 0,0-1,0 1,0 0,0 0,0 0,0 0,1 0,-1 0,0 0,0 0,1 0,-1 0,0 0,1 0,-1 0,1 1,0-1,-1 0,1 0,0 1,0-1,0 0,0 3,-2 49,2-46,0-5,3 19,-3-21,0 0,0 1,0-1,1 0,-1 1,0-1,0 0,1 1,-1-1,0 0,0 1,1-1,-1 0,0 0,1 1,-1-1,1 0,-1 0,0 0,1 1,-1-1,0 0,1 0,-1 0,1 0,-1 0,1 0,-1 0,0 0,1 0,-1 0,1 0,-1 0,0 0,1 0,-1 0,1-1,-1 1,0 0,1 0,-1 0,1-1,11-7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1.3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44,'6'0,"-5"0,-1 0,1-1,0 1,-1 0,1 0,-1 0,1 1,-1-1,1 0,-1 0,1 0,-1 0,0 0,1 0,-1 1,1-1,-1 0,1 0,-1 1,1-1,-1 0,0 1,1-1,-1 1,0-1,1 0,-1 1,0-1,0 1,1-1,-1 1,0-1,0 0,0 1,0-1,1 1,-1-1,0 1,0-1,0 1,0-1,0 1,0 0,0-1,-1 1,1-1,0 1,4 54,-3-35,0 0,1-1,9 36,-10-52,0 0,0 1,0-1,0 0,0 0,1-1,-1 1,1 0,0 0,0-1,0 1,0-1,1 1,-1-1,0 0,1 0,0 0,-1 0,1-1,0 1,0-1,0 0,0 1,0-1,0-1,1 1,-1 0,5 0,-3-2,-1 1,0-1,1 0,-1 0,0-1,0 1,0-1,1 0,-2 0,1 0,0-1,0 1,-1-1,0 0,1 0,-1 0,0 0,0-1,-1 1,1-1,-1 0,0 0,0 0,3-6,1-5,0 0,0 0,-2 0,0-1,3-24,-3-35,-5 45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1.7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2,'10'-2,"-2"2,-2 15,-2 3,-1 1,0 0,-2 0,0 0,-1 0,-3 24,-26 114,3-23,25-129,0 0,1-1,-1 1,1 0,0 0,0-1,1 1,0 0,0-1,0 1,0 0,0-1,5 9,5 2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2.1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88,'0'-2,"1"0,-1 0,1 0,-1 0,1 1,0-1,0 0,0 0,0 1,0-1,0 0,0 1,1-1,-1 1,1 0,-1-1,1 1,-1 0,4-2,37-18,-39 19,11-3,-1-1,1 2,0 0,0 0,0 2,1-1,16 1,-26 2,-1 0,0 0,0 0,1 1,-1 0,0 0,0 0,0 0,0 1,0-1,0 1,0 0,0 0,-1 0,1 1,-1 0,0-1,0 1,0 0,0 0,0 1,0-1,-1 1,0-1,0 1,0 0,0 0,0-1,1 7,0 6,0 0,-1 0,0 0,-2 0,0 0,-1 0,0 0,-5 22,-3 51,10-78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2.5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99,'0'-4,"0"-6,0-5,0-10,4 1,2 3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2.8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1,'-5'95,"2"-66,1 1,3 49,-1-76,1 1,-1-1,1 1,0-1,-1 0,2 1,-1-1,0 0,1 0,-1 0,1 0,0 0,0 0,0 0,0 0,1-1,-1 1,1-1,-1 0,1 0,0 0,0 0,0 0,0-1,0 1,0-1,1 0,-1 0,0 0,1 0,-1 0,1-1,-1 0,1 0,-1 0,1 0,-1 0,0 0,1-1,-1 0,1 0,-1 0,0 0,0 0,1-1,-1 1,0-1,0 0,-1 0,1 0,0-1,-1 1,1 0,-1-1,0 0,1 1,2-6,-2 1,0-1,0 1,0-1,-1 0,0 0,0 1,-1-1,0 0,0 0,-1-1,0 1,-1 0,0 0,-3-14,3 16,0 1,-1 0,0-1,0 1,0 0,0 0,-1 0,0 0,0 0,0 1,-1-1,0 1,1 0,-1 0,-1 0,1 1,-1 0,1-1,-1 1,0 1,0-1,-6-1,9 3,-1 0,0 1,0-1,1 1,-1 0,0 0,0 0,0 0,1 0,-1 1,0-1,0 1,1 0,-1 0,0 0,1 0,-1 0,1 0,-1 1,-2 2,-17 16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3.3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52,'15'-6,"-14"6,-1-1,0 1,1-1,-1 1,1 0,-1-1,1 1,-1 0,1 0,0-1,-1 1,1 0,-1 0,1 0,-1 0,1 0,0 0,-1-1,1 2,-1-1,1 0,0 0,-1 0,1 0,-1 0,1 0,-1 1,1-1,0 0,-1 0,1 1,-1-1,1 0,-1 1,0-1,1 1,-1-1,1 0,-1 1,0-1,1 1,-1-1,0 1,1-1,-1 1,0-1,1 2,4 11,0-1,0 1,-1 1,-1-1,0 0,-1 1,0-1,-1 1,-1 0,0 0,-1-1,0 1,-1-1,-5 17,17-66,0 1,3 0,1 0,1 2,28-46,-42 78,-1 0,1 0,-1 0,1 0,0 0,-1 0,1 0,0 1,0-1,0 0,0 0,0 1,0-1,0 0,0 1,0-1,0 1,0 0,0-1,0 1,0 0,0-1,0 1,1 0,-1 0,0 0,0 0,0 0,0 0,2 1,-1 0,0 1,0-1,0 1,0-1,-1 1,1 0,0 0,-1 0,0 0,1 0,-1 0,0 0,1 3,5 10,-2 0,0 1,2 17,3 34,6 25,-10-75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4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190 97,'0'-5,"0"0,-1 1,1-1,-1 0,0 0,0 1,0-1,0 0,-1 1,0-1,0 1,0 0,-1 0,-4-7,4 9,1 0,-1 0,1 0,-1 0,0 0,0 1,1-1,-1 1,0 0,0 0,-1 0,1 0,0 0,0 1,0-1,-1 1,1 0,0 0,0 0,0 1,-1-1,-5 2,5-1,1 0,-1 0,1 0,0 0,-1 1,1-1,0 1,0 0,0 0,0 0,0 0,0 1,0-1,1 1,-4 4,5-5,0-1,1 1,-1-1,1 1,0-1,-1 1,1 0,0-1,0 1,0-1,0 1,0 0,0-1,0 1,1-1,-1 1,1 0,-1-1,1 1,-1-1,1 1,0-1,0 0,0 1,0-1,0 0,0 1,0-1,0 0,0 0,1 0,-1 0,0 0,1 0,-1-1,3 2,43 25,-33-20,-1 0,0 1,14 11,-24-16,1 1,0-1,-1 1,0 0,0 0,0 0,0 0,-1 0,1 1,-1-1,0 1,-1-1,3 10,-4-12,1-1,-1 1,0-1,0 1,0-1,0 1,0-1,0 1,0 0,-1-1,1 1,0-1,-1 1,1-1,-1 0,0 1,0-1,1 0,-1 1,0-1,0 0,0 0,-1 2,-1-1,0-1,1 1,-1 0,0 0,0-1,-1 0,1 0,0 0,0 0,-5 1,-4-1,0 1,0-2,0 0,-24-3,27 2,0-1,1 0,-1 0,-15-7,4-2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04.4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17,'4'0,"1"-5,-4-1,-2 1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6.9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7,'0'-5,"0"4,0 10,0 25,0 33,0 17,0 4,0 0,0-7,0-8,0-13,0-11,0-24,0-15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7.4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72,'0'-2,"1"0,-1 0,1 0,0-1,0 1,0 0,0 0,0 0,0 0,1 1,-1-1,1 0,-1 0,1 1,-1-1,1 1,0-1,0 1,0 0,3-2,43-18,-31 17,0 1,0 1,0 0,0 1,0 1,1 1,31 5,-36-4,0 0,-1 1,1 1,-1 0,0 1,0 0,0 1,-1 0,0 1,0 0,10 9,-17-11,0 0,0-1,0 2,0-1,-1 0,0 1,0-1,0 1,-1 0,0 0,0 0,-1 0,1 0,-1 1,0-1,-1 0,0 1,0 8,-2-4,1 0,-1 0,-1-1,0 1,0-1,-1 0,-1 0,0 0,0 0,-10 13,10-15,-1-1,0 0,-1 0,1 0,-1-1,-1 0,1 0,-1-1,0 0,0 0,0-1,-11 4,14-7,0 1,-1-1,1 0,-1 0,1-1,-1 1,1-1,-1 0,1-1,-1 0,1 0,-1 0,1 0,-1-1,1 0,0 0,0 0,0-1,0 1,0-1,-4-4,-11-17,20 15,16 13,8 7,-1 2,-1 0,0 2,32 27,75 81,-108-103,-3-1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2.5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1,'-4'0,"3"0,5 0,12 0,11 0,9 0,4 0,-1 0,-3 0,-7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7.9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0 137,'52'14,"-41"-13,1-1,0-1,0 0,0-1,-1 0,1-1,-1 0,17-7,-23 9,0-2,1 1,-1-1,0 1,-1-1,1-1,0 1,-1-1,0 0,0 0,0 0,0 0,0-1,-1 1,0-1,0 0,0 0,-1 0,3-9,-4 12,-1 1,0-1,1 1,-1-1,0 1,0-1,0 1,0-1,0 1,-1-1,1 1,0-1,-1 1,1-1,-1 1,0-1,1 1,-1 0,0 0,0-1,0 1,0 0,0 0,0 0,0 0,0 0,0 0,0 0,-1 0,1 0,0 0,-1 1,1-1,-1 1,1-1,-1 1,1-1,-1 1,1 0,-1 0,1 0,-1 0,1 0,-3 0,-5 0,0 0,0 1,0 0,1 1,-1-1,-13 6,15-4,-1 0,1 0,0 1,0 0,1 1,-1 0,1 0,0 0,0 1,1-1,-1 1,1 1,1-1,-1 1,-5 11,8-13,0 0,0 0,1 0,-1 0,1 0,0 0,1 0,-1 1,1-1,0 0,0 1,1-1,0 0,0 0,0 0,0 0,1 0,0 0,0 0,0 0,0 0,1-1,0 1,5 5,1-1,0 0,0 0,1-1,0-1,1 0,-1 0,2-1,-1 0,1-1,-1 0,1-1,1 0,-1-1,0-1,1 0,-1 0,1-1,0-1,14-1,31-5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8.3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316 44,'0'-2,"0"0,-1 0,1 0,-1 0,1 0,-1 0,0 0,0 0,0 0,0 1,0-1,0 0,0 1,0-1,-1 1,1-1,-1 1,1 0,-1-1,0 1,1 0,-1 0,0 0,0 0,0 0,1 1,-1-1,0 1,0-1,0 1,0 0,0-1,0 1,0 0,0 0,-3 1,-6-1,1 0,-1 1,0 0,0 1,-14 5,11-2,0 0,0 2,1-1,0 2,0 0,0 0,1 2,-16 15,24-22,-1 1,1 1,0-1,1 0,-1 1,1 0,0-1,0 1,1 1,-1-1,1 0,0 1,1-1,-1 1,1-1,0 1,0 0,1-1,0 1,0 0,0 0,1-1,-1 1,1 0,3 6,-1-6,0-1,0 1,1-1,0 0,0 0,0-1,1 1,-1-1,1 0,0 0,0-1,1 1,-1-1,1 0,0-1,-1 1,1-1,0 0,11 1,-1 1,-1-1,1-1,0-1,0 0,0-1,28-4,15-9,-9-5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8.8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269 30,'0'-1,"-1"0,1 0,0-1,-1 1,1 0,-1 0,0 0,1 0,-1 0,0 0,0 0,1 0,-1 0,0 0,0 0,0 1,0-1,0 0,0 1,-1-1,1 0,0 1,0-1,0 1,-1 0,-1-1,-33-5,27 6,-1 1,1 1,1-1,-1 2,0-1,0 1,1 0,-1 1,1 0,0 0,0 1,1 0,-13 10,14-10,-1 0,1 1,0 0,0 0,1 0,0 1,0 0,1 0,0 0,0 1,0-1,1 1,0 0,1 0,-3 10,4-15,1 0,0 0,-1 0,1 0,0-1,0 1,0 0,1 0,-1 0,1 0,0 0,-1-1,1 1,0 0,1-1,-1 1,0-1,1 1,0-1,-1 1,1-1,0 0,0 0,0 0,0 0,1 0,-1-1,0 1,1-1,-1 1,1-1,0 0,-1 0,1 0,0 0,0-1,0 1,-1-1,1 1,0-1,3 0,3 0,0-1,0 0,0 0,0-1,-1 0,1 0,-1-1,1 0,-1 0,0-1,0 0,10-8,-10 6,-1-1,0-1,0 1,0-1,-1 0,0-1,-1 1,0-1,0 0,-1-1,0 1,-1-1,0 0,0 0,-1 0,2-20,-1 49,1-1,0 1,2-1,0 0,1 0,1 0,12 19,3-1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9.1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45,'0'-5,"0"-5,0-5,0 4,5 8,5 17,1 11,-1 19,2 23,-1 17,2 8,-2-7,-2-15,-2-14,-4-26,-1-17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9.5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17,'0'-4,"0"-6,0 7,0 18,0 23,4 18,2 4,-1 13,-1 7,-1-1,-1-9,-1-18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29.9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18,'0'-5,"0"-5,0 7,0 9,4 21,2 22,0 8,-2 15,0 9,-2-1,-1-14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1.1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1 431,'179'-9,"-155"6,0-1,0 0,-1-2,0-1,41-18,-58 22,0-1,-1 1,1-1,-1 0,0 0,0-1,-1 1,1-1,-1 0,0-1,0 1,-1-1,1 1,-1-1,-1 0,1 0,-1-1,0 1,0 0,-1-1,0 1,0-1,0 1,-1-1,0 1,-1-1,1 0,-1 1,0-1,-1 1,-3-12,5 18,0 0,0-1,0 1,0 0,0-1,0 1,0 0,0-1,0 1,0 0,0-1,-1 1,1 0,0-1,0 1,0 0,0-1,0 1,-1 0,1 0,0-1,0 1,0 0,-1 0,1-1,0 1,-1 0,1 0,0 0,0-1,-1 1,1 0,0 0,-1 0,1 0,0 0,-1 0,1 0,0 0,-1 0,1 0,0 0,-1 0,1 0,0 0,-1 0,-7 19,0 31,4 296,4-305,2-57,1 1,0 0,1 0,9-23,-8 25,0 1,1 0,0 0,0 0,2 1,-1 0,1 0,12-11,-18 20,-1 0,1 1,0-1,0 1,0-1,0 1,0 0,0 0,0 0,0 0,1 0,-1 0,0 1,1-1,-1 1,0-1,1 1,-1 0,0 0,1 0,-1 0,1 1,-1-1,0 1,1-1,-1 1,0 0,0 0,1 0,-1 0,0 0,0 0,0 1,0-1,0 0,-1 1,1 0,0 0,-1-1,1 1,-1 0,0 0,2 4,7 9,-2 1,0 0,-1 0,7 26,-13-41,4 17,-2-8,0 0,1-1,-1 1,11 17,-13-26,1 1,-1 0,0 0,1-1,-1 1,1-1,0 1,-1-1,1 0,0 1,0-1,0 0,0 0,0 0,0-1,0 1,0 0,0-1,0 0,0 1,0-1,0 0,1 0,-1 0,0 0,0 0,0-1,4 0,2-2,0 0,0-1,0 0,0-1,-1 1,0-1,0 0,0-1,-1 0,0 0,0-1,0 1,-1-1,0 0,7-13,-4 7,-2-1,1 1,-2-1,0-1,0 1,-2-1,0 1,2-20,-4 32,-1 0,0 0,0 1,0-1,0 0,0 0,0 0,0 1,0-1,-1 0,1 0,-1 0,0 1,1-1,-1 0,0 1,0-1,-1-2,1 4,0 0,0-1,0 1,0 0,0 0,0-1,0 1,1 0,-1 0,0 0,0 0,0 0,0 0,0 1,0-1,0 0,0 0,0 1,1-1,-1 0,0 1,0-1,0 1,-1 0,-6 5,0 1,0 0,1 0,-13 15,12-12,1-1,0 1,1 1,0-1,0 1,2 0,-1 0,1 1,1 0,0-1,0 1,-1 24,4-35,0 0,-1 1,1-1,1 1,-1-1,0 1,0-1,0 0,1 1,-1-1,1 0,-1 1,1-1,0 0,-1 0,1 1,0-1,0 0,0 0,1 2,-1-3,0 0,0 1,0-1,0 0,0 0,0 1,0-1,0 0,1 0,-1 0,0 0,0 0,0-1,0 1,0 0,0 0,0-1,0 1,0-1,1 0,5-2,-1-1,0-1,0 1,0-1,-1 0,8-7,27-48,-34 50,0-1,1 1,0 0,1 1,-1-1,13-9,-19 18,-1 1,1 0,-1 0,1 0,0 0,-1 0,1 0,-1 0,1 0,-1 0,1 0,-1 0,1 1,-1-1,1 0,-1 0,1 0,-1 1,1-1,-1 0,1 1,-1-1,0 0,1 1,-1-1,1 0,-1 1,0-1,0 1,1-1,-1 1,0-1,0 1,1-1,-1 1,0-1,0 1,0-1,0 1,0 0,10 31,-8-26,0 2,1 0,0-1,0 1,0-1,1 0,1 0,-1 0,1 0,0-1,0 0,1 0,6 6,-8-10,-1 0,1 0,-1 0,1 0,0-1,0 1,0-1,0 0,0 0,0 0,0-1,0 0,0 1,0-1,0-1,0 1,0-1,0 1,0-1,0 0,0-1,0 1,0-1,0 1,-1-1,5-3,0-1,-1 1,0-1,0 0,-1 0,0-1,0 0,0 0,-1-1,0 1,-1-1,0 0,0 0,0-1,3-13,2-9,-2 0,7-57,-8 38,-2-1,-3 0,-7-79,2 110,-2 18,-1 31,-3 417,12-288,-1-128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1.5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39,'4'0,"6"0,19 0,17-4,5-2,7-3,2-2,-9 3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2.2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27 157,'4'2,"0"1,0-1,0 1,0-1,0 0,1 0,-1-1,1 0,-1 1,1-1,-1-1,10 1,-4 0,1-1,0 0,0 0,15-4,-18 2,-1-1,0 0,0 0,0 0,0-1,-1 0,1 0,-1-1,0 0,0 0,9-11,-13 14,0 0,0 0,-1 0,1-1,0 1,-1 0,0-1,1 1,-1-1,0 0,0 1,0-1,-1 0,1 1,-1-1,0 0,1 0,-1 0,0 1,-1-1,1 0,0 0,-1 0,0 1,1-1,-1 0,0 1,0-1,-1 1,1-1,0 1,-1-1,0 1,1 0,-4-3,1 2,0 0,0 1,0-1,0 1,-1 0,1 0,-1 0,0 1,1 0,-1 0,0 0,0 0,0 1,0 0,1 0,-1 0,0 0,0 1,0 0,-8 2,4-1,0 1,1 0,-1 0,0 1,1 0,0 0,0 1,0 0,0 0,-7 8,10-8,1-1,0 1,0 0,0 0,0 1,1-1,0 1,0 0,1 0,0-1,0 2,0-1,0 0,1 0,0 0,1 1,-1-1,1 1,0-1,1 0,1 9,0-7,0-1,1 0,0 0,0 0,1-1,-1 1,1-1,1 0,-1 0,1 0,0-1,1 1,-1-1,1-1,0 1,0-1,13 7,-5-4,0-1,1 0,0-1,0 0,1-2,-1 1,1-2,-1 0,1-1,23-1,3-6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2.71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55,'0'278,"-1"-326,0 10,5-61,-3 89,1 1,-1 0,2-1,-1 1,1 0,1 0,-1 1,1-1,1 1,0 0,10-14,-14 20,1 0,-1 0,1 0,-1 0,1 1,0-1,0 0,-1 1,1 0,0-1,0 1,0 0,1 0,-1 0,0 0,0 0,1 1,-1-1,0 1,1-1,-1 1,0 0,1 0,-1 0,1 0,-1 0,0 1,1-1,-1 1,0-1,1 1,-1 0,0 0,0 0,0 0,0 1,0-1,0 0,0 1,0 0,0-1,-1 1,1 0,1 3,6 6,-1 1,0 1,-1 0,-1-1,0 2,4 13,29 138,-32-146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2.8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0,'-4'0,"-2"5,5 1,7-1,10 0,13-2,8-1,4-6,-6-1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3.1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5,'0'-4,"0"7,0 15,0 11,0 7,0 11,0 11,0 0,0 3,0-5,0 1,0-5,0-11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3.6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93,'1'-3,"-1"-1,1 1,0 0,0-1,0 1,0 0,0 0,1 0,0 0,-1 0,1 0,0 0,0 0,1 1,-1-1,1 1,-1-1,1 1,0 0,0 0,0 1,0-1,0 0,0 1,6-2,6-2,0 0,0 1,0 0,22-1,-24 4,0 1,0 1,0 0,0 0,0 1,0 1,-1 0,1 1,-1 0,0 1,22 12,-30-15,1 0,-1 1,0 0,0 0,0 0,0 0,-1 1,1-1,-1 1,0 0,0 0,0 0,-1 0,1 0,-1 1,0-1,0 1,-1 0,1 0,-1-1,0 1,0 0,-1 0,1 0,-1 0,0 0,-1 0,1 0,-1 0,0 0,0 0,-1-1,-3 10,5-13,0 0,-1 1,1-1,-1 0,1 1,-1-1,0 0,0 0,1 0,-1 0,0 0,0 0,0 0,0 0,0 0,0 0,-1 0,1-1,0 1,0 0,0-1,-1 1,1-1,0 1,-1-1,1 0,0 0,-1 0,-1 1,1-2,1 1,0-1,-1 0,1 0,0 1,0-1,-1 0,1 0,0 0,0 0,0 0,0 0,0-1,0 1,1 0,-1 0,0-1,1 1,-1 0,1-1,-1 1,1-1,-1 1,1 0,0-1,0 1,0-3,0-2,0-1,0 1,1 0,0-1,1 1,-1 0,1 0,0 0,0 0,1 0,0 0,0 0,1 1,-1 0,1 0,4-5,-4 5,0 0,0 1,1 0,-1 0,1 0,0 1,0 0,0-1,0 2,0-1,1 1,-1-1,1 1,0 1,0-1,-1 1,10 0,-12 1,0 0,0 1,0-1,0 1,-1 0,1 0,0 0,0 0,-1 1,1-1,-1 1,1 0,-1-1,0 1,0 0,1 0,-1 0,-1 1,4 3,29 58,-15-25,-16-34,1 0,0 0,-1 0,1 0,1-1,-1 1,1-1,0 0,0-1,0 1,0-1,0 0,1 0,0-1,-1 1,1-1,0-1,11 3,-11-4,-1 0,1 0,-1-1,1 1,-1-1,1 0,-1-1,1 1,-1-1,0 0,0-1,0 1,0-1,-1 0,1 0,-1-1,1 1,-1-1,0 0,0 0,3-5,-5 7,1-1,-1 1,0-1,0 0,0 0,0 0,0-1,-1 1,0 0,1 0,-1-1,0 1,-1-1,1 1,0-1,-1 1,0-1,0 1,0-1,0 0,-1 1,0-1,1 1,-1-1,0 1,0 0,-1-1,1 1,-1 0,0 0,0 0,0 0,0 0,0 0,-1 1,-3-4,0 0,-1 1,-1-1,1 1,-1 1,1 0,-1 0,-1 0,1 1,0 0,-1 1,0 0,1 0,-15 0,-19 4,10 5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4.3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18,'0'-1,"0"0,0 1,0-1,0 0,0 0,1 1,-1-1,0 0,0 0,0 1,1-1,-1 0,0 0,1 1,-1-1,1 1,-1-1,1 0,-1 1,1-1,-1 1,1-1,-1 1,2-1,-2 1,1 0,-1 0,1 0,-1 0,1 0,-1 0,1 1,-1-1,1 0,-1 0,1 1,-1-1,1 0,-1 0,1 1,-1-1,0 0,1 1,-1-1,0 1,1-1,-1 1,0-1,0 0,1 1,-1-1,0 1,0-1,0 1,1-1,-1 1,0-1,0 1,0 0,0-1,0 1,0-1,0 1,-1 0,7 46,-3 0,-2 0,-6 59,-28 141,-4-61,35-184,1-7,-1-20,1-35,4 27,1 0,2 0,1 0,15-39,-14 49,1 1,1 0,0 0,2 1,1 1,25-32,-33 47,0 0,0 1,0-1,1 1,-1 0,1 1,0-1,0 1,1 0,-1 0,1 1,-1 0,1 0,0 1,0 0,7-1,-11 2,0 0,1 0,-1 1,0-1,1 1,-1 0,0-1,0 2,0-1,0 0,0 0,0 1,0 0,0 0,0 0,-1 0,1 0,-1 0,1 0,-1 1,0 0,0-1,0 1,0 0,0 0,-1 0,0 0,1 0,-1 0,0 0,0 0,-1 1,1-1,0 4,-1-2,0-1,0 1,0 0,0-1,-1 1,1-1,-1 1,-1-1,1 0,0 1,-1-1,0 0,0 0,0 0,-1 0,1 0,-1-1,0 1,0-1,0 0,0 0,-1 0,1 0,-1 0,0-1,-7 4,4-2,0-1,0 1,0-2,0 1,0-1,-1 0,1-1,-1 1,0-2,1 1,-1-1,0 0,1-1,-1 1,-9-3,-10-8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4.6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1,'0'4,"4"10,6 12,6 10,8 7,5 1,2-3,-1-8,0-10,-6-8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5.0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337 7,'0'-5,"0"4,0 5,-4 12,-11 20,-6 12,-5 7,-6 11,-2 3,1 3,1-6,-3 2,1 3,6-6,4-24,5-17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5.4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51,'-4'0,"2"0,7 0,19 0,9 0,13-5,8-1,2 1,-4 0,-6 2,-11-3,-7-1,-4 1,-11 1,-7 2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5.8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1,'-4'0,"-1"4,4 2,10-1,10 0,8-2,14-1,4-1,11 0,10-1,2-1,-11-3,-11-2,-12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7.9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707 22,'-73'-10,"14"1,-45 6,-130 14,13 1,212-11,9 4,22 9,39 12,213 91,-271-115,0-1,0 0,0 1,-1 0,1-1,0 1,-1 0,1 1,-1-1,0 0,0 1,0-1,0 1,0-1,2 6,-4-6,0 0,0 0,0 1,-1-1,1 0,-1 0,1 0,-1 0,0 0,0 0,0 0,0 0,0 0,0-1,0 1,-1 0,1-1,-1 1,1-1,-1 1,1-1,-1 0,-3 3,-94 74,31-25,3 1,-64 71,127-123,1-1,-1 0,1 0,0 1,0-1,-1 1,1-1,0 1,0 0,1-1,-1 1,0 0,0 0,1 0,-1-1,1 1,0 0,0 0,-1 0,1 0,1 3,0-3,0-1,0 1,1-1,-1 0,1 0,-1 0,1 1,-1-1,1-1,0 1,-1 0,1 0,0-1,0 1,-1-1,1 1,0-1,0 0,0 1,0-1,3-1,67 3,1-3,126-20,-130 12,-30 3,-12-1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41.9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7 513,'6'0,"-1"-1,0 0,0 0,0 0,0-1,0 1,0-1,-1 0,1-1,-1 1,1-1,-1 0,0 0,0-1,0 1,0-1,-1 0,0 0,1 0,-1 0,-1 0,1-1,-1 1,1-1,1-8,5-10,-1 0,-2-1,7-47,-8 41,-2 0,-2-48,-1 66,-1 0,-1 1,1-1,-2 1,0 0,0-1,-1 1,0 0,-10-17,13 27,1 0,-1-1,0 1,0 0,1 0,-1 0,0 0,0 0,0 0,0 0,0 0,0 0,0 0,0 1,-1-1,1 0,0 1,0-1,-1 1,1-1,0 1,-1 0,1-1,0 1,-1 0,1 0,0 0,-1 0,1 0,0 0,-1 1,1-1,-1 0,1 1,0-1,0 1,-1-1,1 1,0 0,0-1,0 1,0 0,0 0,0 0,0 0,0 0,0 0,0 0,0 0,0 0,1 0,-2 2,-3 5,-1 0,1 1,1 0,0 0,0 0,-3 10,-2 18,2 1,1 0,3 0,0 0,3 0,1 0,2 0,1 0,13 51,-14-78,0 0,1-1,0 1,1-1,0 1,0-1,1-1,1 1,11 13,-15-21,-1 1,1-1,0 1,0-1,0 0,0 0,0-1,0 1,0-1,0 1,1-1,-1 0,1 0,-1 0,1-1,-1 1,1-1,-1 0,1 0,0 0,-1-1,1 1,-1-1,1 0,-1 0,1 0,-1 0,0 0,0-1,1 0,-1 1,0-1,5-5,-1 1,0-1,0 0,0-1,-1 0,0 0,0 0,-1-1,0 0,-1 0,0 0,0 0,3-14,8-15,-15 38,-1-1,1 1,0 0,0-1,1 1,-1 0,0-1,0 1,0-1,0 1,0 0,0-1,0 1,1 0,-1-1,0 1,0 0,0 0,1-1,-1 1,0 0,0-1,1 1,-1 0,0 0,1 0,-1-1,0 1,0 0,1 0,-1 0,1 0,-1 0,0 0,1-1,-1 1,0 0,1 0,-1 0,0 0,1 0,0 1,5 17,0 42,-6-53,0-2,1-1,-1 1,1-1,0 0,0 1,1-1,-1 0,1 0,0 0,0 0,0 0,1 0,-1-1,1 1,0-1,4 4,-5-6,0 1,0-1,0 0,0 0,1 0,-1 0,0 0,1 0,-1-1,1 1,-1-1,0 0,1 0,-1 0,1 0,-1 0,1 0,-1 0,1-1,-1 0,0 1,1-1,-1 0,0 0,0 0,0 0,1-1,-1 1,0 0,2-3,1 0,0 1,0-1,-1 0,1-1,-1 1,0-1,0 0,-1 0,1 0,-1 0,0-1,-1 1,1-1,-1 0,0 0,0 1,-1-1,0-1,0 1,-1 0,1 0,-1 0,0 0,-1 0,0 0,0-1,0 1,0 0,-1 1,0-1,-1 0,1 0,-1 1,0 0,0-1,-1 1,1 0,-1 1,0-1,-1 1,1-1,-1 1,0 1,0-1,0 1,0 0,-7-3,4 2,0 1,0-1,0 2,-1-1,1 2,-1-1,1 1,-1 0,0 0,1 1,-1 1,0-1,-16 4,25-3,0-1,0 0,0 0,0 0,-1 0,1 0,0 0,0 0,0 0,0 0,0 0,0 0,0 1,0-1,-1 0,1 0,0 0,0 0,0 0,0 0,0 1,0-1,0 0,0 0,0 0,0 0,0 0,0 1,0-1,0 0,0 0,0 0,0 0,0 0,0 1,0-1,0 0,0 0,0 0,0 0,0 0,0 0,1 1,-1-1,0 0,0 0,0 0,0 0,0 0,0 0,0 0,0 0,1 0,-1 1,13 7,15 3,6-5,0-2,1-1,-1-2,1-1,61-9,-67 6,-25 3,15-1,-1-1,0-1,1 0,-1-1,21-8,-21-2,-18 13,0 1,1-1,-1 1,0-1,0 1,0-1,0 1,0-1,0 1,0-1,0 1,0-1,0 1,-1-1,1 1,0-1,0 1,0-1,-1 1,1 0,0-1,0 1,-1-1,1 1,0 0,-1-1,-1-1,-1 0,1 1,0 0,-1-1,1 1,-1 0,1 0,-1 0,1 1,-1-1,1 1,-1-1,-3 1,-3 0,0 1,0 0,1 0,-1 1,0 0,1 1,0 0,-1 0,1 0,0 1,1 1,-1-1,1 1,0 1,-8 6,9-7,1 0,0 1,0-1,0 1,1 0,0 0,0 1,1-1,0 1,0 0,0-1,1 1,0 1,0-1,1 0,0 0,0 1,0 12,1-17,1 0,-1 0,0 0,1-1,-1 1,1 0,0 0,0 0,0 0,1-1,-1 1,1-1,-1 1,1-1,0 1,0-1,0 0,0 0,0 0,0 0,1 0,-1 0,1-1,-1 1,1-1,0 0,-1 0,1 0,0 0,0 0,0 0,0-1,0 1,0-1,0 0,0 0,0 0,0-1,0 1,5-2,2 0,0 0,0 0,0-2,-1 1,1-1,-1 0,0-1,0 0,0-1,15-12,-14 6,0-1,-1-1,0 1,-1-1,-1 0,0-1,-1 0,6-22,-19 152,7 122,-1 35,2-269,-1 1,-1-1,1 0,0 0,-1 0,0 1,1-1,-1 0,0 0,-1 0,1 0,-1 0,-2 4,2-6,1 0,-1-1,1 1,-1-1,1 1,-1-1,1 0,-1 1,1-1,-1 0,1 0,-1 0,0 0,1-1,-1 1,1 0,-1-1,1 1,-1-1,1 1,-1-1,1 0,0 1,-1-1,1 0,0 0,0 0,-1 0,0-2,-18-9,2-2,-1 0,2-1,0-1,1 0,0-1,1-1,-21-35,34 50,1-1,0 0,0 1,0-1,1 0,-1 0,1 0,0 0,0 1,0-1,1 0,-1 0,1 0,0 1,0-1,0 0,1 1,-1-1,1 1,0-1,0 1,0 0,0 0,1 0,-1 0,1 0,4-4,10-8,0 1,0 1,31-18,-39 25,157-90,-124 71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8.54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10,'5'0,"5"4,9 1,11 1,18-6,17-3,11 0,1 0,-8-4,-16-1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2.1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47 6,'-4'-4,"-2"2,0 7,2 10,0 16,2 7,1 15,1 19,0 2,0-3,-4-5,-2-9,1-19,1-16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4.1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303 1,'-216'0,"212"1,1-1,0 0,0 1,0-1,0 1,0 0,0 0,0 0,0 1,1-1,-1 1,0-1,1 1,-1 0,1 0,0 0,-1 0,1 1,0-1,0 1,0-1,1 1,-1 0,1-1,-1 1,1 0,0 0,0 0,0 0,0 5,-2 9,2 0,0 0,1 1,3 26,0-6,-12 125,1-4,8-157,0 1,0-1,0 0,0 0,1 0,-1 0,1 0,0 0,-1 0,1-1,0 1,0 0,0 0,0 0,1-1,-1 1,0-1,1 1,-1-1,1 1,3 1,-1-1,0 0,0 0,0-1,0 0,0 1,0-2,1 1,-1 0,9-1,9-1,-1 0,0-2,30-8,-39 9,59-11,-60 12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9.1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6,'0'-4,"0"3,0 5,0 11,0 21,0 25,4 20,2 21,-1 16,0-4,-2-16,-2-13,0-17,0-14,-1-22,0-20,-1-21,1-9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39.6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31 101,'-1'-6,"1"0,0 1,1-1,-1 0,1 0,0 0,1 0,-1 1,1-1,3-6,-3 9,0 1,1-1,-1 1,1 0,-1 0,1 0,-1 0,1 0,0 1,0-1,0 1,0 0,0 0,0 0,1 0,-1 0,0 1,0-1,1 1,3 0,3 0,0 0,-1 1,1 0,0 0,-1 1,1 1,-1-1,0 2,0-1,0 1,0 0,0 1,-1 0,0 1,14 11,-16-12,0 0,-1 1,1 0,-1 0,0 0,-1 1,1-1,-1 1,0 1,-1-1,0 0,0 1,-1-1,0 1,0 0,0 0,-1 0,-1 0,1 13,-2-16,0-1,0 1,0-1,0 1,-1-1,0 1,0-1,0 0,0 1,-1-1,1-1,-1 1,0 0,0-1,-1 1,1-1,-1 0,1 0,-1 0,0-1,0 1,-1-1,1 0,0 0,-1 0,1-1,-1 0,1 0,-1 0,-6 1,-2-1,1 0,0 0,0-1,0-1,0 0,-1-1,1 0,1-1,-1 0,-19-8,-16-17,12-1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53.3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51 11,'0'-4,"-5"-2,-1 5,1 7,0 6,-2 11,-1 4,1 3,2 1,2-1,6-6,10-7,9-6,3-5,-1-7,-5-9,-6-2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53.8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61 82,'-4'0,"-2"4,-4 1,0-3,-3-8,1-6,7-2,8 7,4 7,5 10,-4 2,-3-5,-3-8,-1-8,-2-12,5-5,1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42.7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0 331,'8'0,"-1"-1,0 0,1-1,-1 1,0-2,0 1,0-1,0 0,0 0,-1 0,0-1,1 0,-1-1,-1 1,1-1,-1 0,7-8,-5 5,0-1,-1 0,0 0,-1 0,0 0,0-1,-1 0,0 0,-1 0,0-1,2-14,-3 16,-1 0,0 0,0 0,-1-1,0 1,-1 0,0 0,-1 0,0 0,0 0,-1 0,-4-10,7 19,0-1,0 0,0 1,-1-1,1 1,0-1,-1 0,1 1,-1-1,1 1,-1-1,1 1,-1-1,1 1,-1-1,1 1,-1 0,0-1,1 1,-1 0,0-1,1 1,-1 0,0 0,1 0,-1-1,0 1,1 0,-1 0,0 0,-1 1,1-1,0 1,0 0,-1 0,1 0,0 0,0 0,0 0,0 0,0 1,0-1,0 0,1 1,-2 1,-16 51,9-3,2 1,-2 70,12 110,0-92,-2 51,-1-188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43.2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120 147,'0'-11,"0"0,0-1,1 1,1 1,0-1,0 0,5-13,-5 21,-1 0,1 0,0 0,0 1,0-1,0 1,0-1,0 1,1 0,-1 0,1 0,0 0,0 0,-1 0,1 1,0-1,0 1,1 0,-1 0,0 0,0 0,0 1,1-1,-1 1,0 0,0 0,1 0,-1 0,5 2,6 0,-1 1,1 1,-1 0,1 1,-1 0,-1 1,1 0,-1 1,0 1,14 11,-18-13,-1 1,0 0,0 0,-1 0,0 0,-1 1,7 11,-9-15,-1 1,0 0,-1 0,1-1,-1 1,0 0,0 0,0 0,-1 0,1 0,-1 1,0-1,-1 0,-1 7,0-7,0 0,0 0,0-1,-1 1,0 0,0-1,0 0,0 1,-1-1,0-1,0 1,0 0,0-1,0 0,-1 0,1 0,-1-1,0 1,0-1,0 0,0-1,0 1,0-1,-8 1,-11 2,-1 0,1-2,0-1,-26-2,30 0,0 0,0-1,0-1,0-1,1 0,-35-14,32 6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54.8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12,'0'-5,"4"0,2 3,0 8,-2 11,-5 2,-3 12,0 4,0 1,1-2,9-2,13-7,7-11,3-9,2-4,-5-8,-7-6,-7-2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55.3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48,'0'-4,"0"2,-5 3,4 0,6 0,6-4,1-7,-5 0,-4 4,-3 0,-5 1,-2 1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56.4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45 0,'-4'9,"-1"7,-5 9,0 9,1 4,3-1,6-7,8-8,6-9,6-5,3-9,2-4,-2-6,-6-1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5:56.9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57 64,'0'-4,"-4"2,-6 3,-2 4,7-3,8-1,3-5,0-7,-4-5,-7 0,-7 2,-2 9,2 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4.9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1,'0'4,"0"11,0 6,0 9,0 12,0 7,0 0,0-4,0-14,0-12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16.5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477 125,'-1'-3,"1"-1,-1 1,-1 0,1-1,0 1,-1 0,1 0,-1-1,0 1,0 1,-1-1,1 0,0 0,-4-2,-41-33,37 33,-1-1,1 1,-1 1,0 0,0 1,0 0,0 0,-1 1,1 1,-1 0,1 0,-1 1,1 1,-1 0,1 1,-1 0,1 0,0 1,0 1,0 0,0 0,1 1,0 0,0 1,0 1,0-1,1 1,0 1,1 0,0 0,0 0,1 1,0 0,0 1,1 0,0 0,1 0,0 1,1-1,0 1,0 0,-3 19,6-18,0 0,0 0,1 0,1 0,0 0,1 0,0-1,0 1,1 0,1-1,0 0,1 0,0 0,0 0,1-1,1 0,0 0,0 0,1-1,0 0,9 7,-8-7,1-1,0 0,0 0,1-1,0 0,0-1,0 0,1-1,0-1,0 0,0 0,1-1,-1 0,1-1,0-1,-1 0,1-1,0 0,20-3,-8-3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17.3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0 139,'0'-1,"1"0,-1 0,0 1,0-1,1 0,-1 0,1 1,-1-1,1 0,-1 1,1-1,-1 0,1 1,0-1,-1 1,1-1,0 1,-1-1,1 1,0-1,0 1,-1 0,1-1,0 1,0 0,0 0,-1 0,3 0,25-3,-8 5,0 1,1 0,-2 2,1 0,0 1,-1 1,0 1,28 17,-43-22,0 0,0 0,-1 1,1-1,-1 1,0 0,0 0,0 0,0 0,-1 1,0-1,0 1,0 0,0-1,-1 1,0 0,0 0,0 0,0 0,-1 0,0 5,0-6,0-1,0 1,0 0,0-1,-1 1,0-1,1 1,-1-1,-1 1,1-1,0 0,-1 1,0-1,1 0,-1 0,-1 0,1 0,0-1,-1 1,1 0,-1-1,0 0,0 0,0 1,0-2,0 1,0 0,0-1,-6 2,7-2,0-1,1 0,-1 1,0-1,0 0,0 0,0 0,0 0,0-1,0 1,0-1,0 1,0-1,0 1,0-1,1 0,-1 0,0 0,1 0,-1 0,0 0,1-1,0 1,-1 0,1-1,0 1,-1-1,1 0,0 1,-1-4,0 1,0 1,1-1,0-1,-1 1,1 0,1 0,-1 0,1-1,-1 1,1 0,0 0,1-1,0-5,6-9,0 2,0-1,2 1,0 0,1 0,1 1,0 1,1 0,1 0,0 1,28-21,-40 33,0 1,1 0,-1 0,0 0,1 0,-1 0,1 0,0 0,-1 1,1-1,0 0,-1 1,1-1,0 1,0 0,-1 0,1 0,3 0,-4 0,0 1,0-1,0 1,0-1,0 1,0 0,0-1,0 1,0 0,-1 0,1 0,0 0,0 0,-1 0,1 0,0 0,-1 0,1 0,-1 0,1 2,1 7,0 0,0-1,-1 1,0 20,-1-25,0 10,0 1,1-1,1 0,1 0,0 0,6 19,-7-30,0 0,0 0,0-1,0 1,0 0,1-1,-1 0,1 1,0-1,0 0,0 0,1-1,-1 1,1-1,-1 0,1 0,0 0,0 0,0 0,0-1,0 0,0 0,0 0,1 0,-1-1,0 0,6 0,-5 0,0 0,-1 0,1-1,0 1,-1-1,1 0,-1-1,1 1,-1-1,0 0,0 0,1 0,-1-1,-1 1,1-1,0 0,-1 0,1 0,-1-1,0 1,0-1,-1 0,1 0,-1 0,1 0,-1 0,0 0,-1-1,1 1,-1-1,1-5,0 1,-1-1,0 1,0-1,-1 0,0 1,-1-1,0 1,0-1,-1 1,0 0,-1 0,0-1,-1 2,-6-13,5 13,0-1,-1 2,0-1,0 1,-1 0,0 0,-11-7,14 10,-1 1,1 1,-1-1,0 0,0 1,0 0,0 0,0 1,-1 0,1-1,0 2,-1-1,1 1,-8 0,-11 4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17.8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131 1,'-72'44,"67"-41,0 0,0 1,0-1,1 1,-1 1,1-1,0 0,0 1,0 0,1 0,-4 7,6-10,1 0,-1 1,1-1,-1 0,1 1,0-1,0 0,0 0,0 1,0-1,1 0,-1 1,1-1,-1 0,1 0,0 0,0 0,0 1,0-1,0-1,1 1,-1 0,0 0,1 0,0-1,-1 1,1 0,0-1,0 0,0 1,0-1,2 1,62 30,-57-29,-1 0,1 0,-1 1,0 0,0 1,0-1,-1 2,1-1,-1 1,-1 0,1 0,-1 1,6 8,-11-14,0 0,-1 1,0 0,1-1,-1 1,0-1,0 1,1-1,-1 1,0 0,-1-1,1 1,0-1,0 1,-1-1,1 1,-1-1,1 1,-1-1,0 1,0-1,1 0,-1 1,0-1,0 0,0 0,0 1,-1-1,1 0,0 0,0 0,-1-1,1 1,0 0,-1 0,1-1,-1 1,1-1,-1 1,-1-1,-6 4,-1-1,1 0,-1-1,1 0,-11 1,11-3,0 1,0-2,0 1,1-1,-16-4,0-3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18.3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140 40,'0'-2,"0"1,0-1,0 1,0-1,-1 1,1-1,0 1,-1-1,1 1,-1-1,1 1,-1-1,0 1,0 0,1-1,-1 1,0 0,0 0,0-1,0 1,-1 0,1 0,0 0,0 0,-1 1,1-1,0 0,-1 1,1-1,-1 0,1 1,-1 0,1-1,-1 1,1 0,-1 0,1 0,-1 0,0 0,1 0,-1 0,1 0,-1 1,1-1,-1 1,1-1,-3 2,1-1,-1 0,1 0,0 0,-1 1,1-1,0 1,0 0,0 0,0 0,0 1,0-1,1 0,-1 1,1 0,-1 0,1 0,0 0,0 0,1 0,-3 4,4-5,0 0,0 0,1-1,-1 1,0 0,0-1,1 1,-1 0,1-1,0 1,-1-1,1 1,0-1,0 1,0-1,0 0,0 1,0-1,0 0,1 0,-1 1,0-1,1 0,-1-1,3 3,48 22,-33-17,-16-6,12 5,0 0,-1 1,0 1,15 13,-27-21,0 0,0 0,-1 1,1-1,0 0,-1 1,1 0,-1-1,0 1,1 0,-1 0,0 0,0 0,0 0,-1 0,1 0,0 0,-1 0,1 0,-1 0,0 0,0 1,0-1,0 0,0 0,0 0,0 0,-1 1,1-1,-1 0,1 0,-1 0,0 0,0 0,0 0,0 0,0 0,-1-1,1 1,-1 0,-2 2,-1 0,0 0,0-1,0 0,-1 0,1 0,-1 0,0-1,1 0,-1 0,0-1,0 0,-1 0,1 0,-6 0,0-1,1 0,0-1,-1 0,1 0,0-1,-19-7,0-3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19.3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248 48,'23'4,"-21"-3,-1 0,1 0,-1-1,1 1,-1 0,1-1,-1 0,1 1,0-1,-1 0,1 0,0 0,-1 0,1 0,-1 0,1 0,0 0,-1-1,1 1,-1-1,1 1,0-1,-1 0,0 0,1 1,-1-1,1 0,-1 0,0 0,0-1,0 1,1 0,-1 0,1-3,-1 3,-1 0,0 0,1 0,-1 1,0-1,0 0,0 0,0 0,0 0,0 0,0 0,0 0,0 0,0 0,0 0,-1 0,1 1,0-1,-1 0,1 0,0 0,-1 0,1 1,-1-1,0 0,1 0,-1 1,1-1,-1 0,0 1,0-1,1 1,-1-1,0 1,0-1,0 1,0 0,1-1,-3 1,-1-2,-1 0,1 1,-1 0,0 0,1 0,-10 0,0 1,0 2,0 0,-1 0,2 1,-1 1,0 0,1 1,-1 1,2 0,-17 10,21-12,1 0,0 1,0 0,1 1,0-1,-1 1,2 1,-1-1,1 1,0 0,0 0,1 0,0 1,0-1,1 1,0 0,0 0,-2 15,4-18,1-1,0 0,0 1,0-1,1 1,-1-1,1 0,0 1,0-1,1 0,-1 0,1 0,0 0,0 0,0 0,1 0,4 6,-1-5,0 0,0 1,0-2,0 1,1-1,0 0,-1 0,2-1,9 4,5-1,1 0,0-1,0-1,1-2,38 1,-22-5,-12-2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19.9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0,'1'1,"0"-1,0 1,0-1,0 1,-1-1,1 1,0 0,0-1,0 1,0 0,-1 0,1 0,0 0,-1-1,1 1,-1 0,1 0,-1 0,1 0,-1 0,0 1,1-1,-1 2,8 35,-6-27,8 49,-2 0,-1 63,-7-162,7-67,-6 93,1 0,1 1,0-1,0 0,1 1,1 0,0 0,1 0,0 1,0 0,10-12,-15 22,0 0,0 0,0 0,-1 0,1 0,0 1,0-1,0 0,0 1,0-1,0 1,1-1,-1 1,0-1,0 1,0 0,0 0,1-1,-1 1,0 0,0 0,0 0,1 0,-1 0,0 1,0-1,0 0,0 1,1-1,-1 0,0 1,0-1,0 1,0 0,0-1,0 1,0 0,0 0,-1 0,1-1,0 1,0 0,-1 0,2 2,3 4,0 0,-1 0,0 1,-1 0,4 9,3 14,-2 1,-1 0,-2 0,-1 0,0 62,-5-79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0.2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6,'0'-4,"0"2,0 7,0 11,4 6,6 22,2 16,-3 20,3 13,-1-1,-3-11,-2-28,-3-24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0.8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66,'0'-1,"0"0,1 0,-1 0,0 0,1 0,-1 0,1 0,-1 0,1 0,0 0,-1 0,1 0,0 1,0-1,-1 0,1 0,0 1,0-1,0 1,0-1,0 1,0-1,2 0,27-8,-27 8,10-1,0 0,-1 0,1 1,0 1,0 0,0 1,0 0,-1 1,1 1,0 0,13 5,-22-7,0 1,1-1,-1 1,0 0,0 1,0-1,-1 1,1 0,0-1,-1 2,0-1,0 0,0 1,0-1,0 1,-1 0,1 0,-1 0,0 0,0 0,-1 0,1 1,-1-1,0 1,0-1,-1 1,1-1,-1 1,0-1,0 1,-1 0,1-1,-1 1,-2 6,2-8,0 1,0 0,-1 0,1-1,-1 1,0-1,0 1,-1-1,1 0,-1 0,0 0,1 0,-1 0,0-1,-1 1,1-1,0 0,-5 2,7-3,-1 0,0 0,0-1,0 1,0-1,0 0,0 0,0 0,0 1,-1-2,1 1,0 0,0 0,0-1,0 1,0-1,1 0,-1 1,0-1,0 0,0 0,0 0,1 0,-1-1,0 1,1 0,0-1,-1 1,1-1,0 1,-1-1,1 0,0 1,0-1,0 0,-1-3,0-1,0 0,0 0,0 0,1 0,0-1,0 1,1 0,0-1,0 1,0 0,0-1,1 1,1 0,-1 0,1-1,0 1,0 0,0 1,1-1,0 0,6-8,-7 10,1 1,-1-1,1 1,0-1,0 1,0 0,1 0,-1 0,1 1,-1-1,1 1,0 0,0 0,0 0,0 1,0-1,1 1,-1 0,0 0,1 1,-1-1,1 1,-1 0,0 0,1 0,-1 1,1-1,-1 1,0 0,0 1,7 2,-3 0,-1 1,0 1,0-1,-1 1,0 0,0 0,0 1,-1 0,1 0,-2 0,1 1,-1 0,4 10,-1-4,1-1,0 1,13 14,-18-24,0-1,1 1,0-1,-1 0,1 0,0 0,1-1,-1 1,0-1,1 0,-1 0,1-1,0 1,7 0,-5-1,-1-1,0 0,1 0,-1-1,1 0,-1 0,0 0,1-1,-1 0,0 0,0-1,-1 0,1 0,0 0,-1 0,0-1,0 0,8-8,-10 10,-1-1,1 1,-1-1,0 0,0 0,0 0,0 0,-1 0,1 0,-1-1,0 1,1 0,-2-1,1 1,0-1,-1 1,0-1,1 0,-1 1,-1-1,1 1,0-1,-1 1,0-1,0 1,0-1,0 1,-1 0,1 0,-1-1,0 1,0 0,0 1,-4-6,-1 1,1 1,-1-1,-1 2,1-1,-1 1,0 0,0 1,-1-1,1 2,-1-1,0 1,-12-2,9 2,-1 1,1 0,0 1,-1 1,1 0,-1 0,1 1,-23 6,9 1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1.5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1,'4'5,"-1"1,0-1,0 1,0 0,-1 0,1 0,-2 0,1 1,-1-1,1 8,2 6,12 64,-3 2,1 94,-11 160,-3-224,7-323,-4 179,1-1,2 1,0 0,2 0,14-32,-19 54,0 0,0 0,1 0,0 1,0-1,0 1,1 0,0 0,0 1,0-1,0 1,7-3,-11 6,1 0,0 0,0 0,-1 1,1-1,0 1,0-1,0 1,0 0,0 0,0 0,0 0,-1 0,1 0,0 0,0 0,0 1,3 0,-3 1,0-1,1 1,-1 0,0-1,0 1,0 0,0 0,0 1,-1-1,1 0,0 0,-1 1,0-1,0 1,1 0,0 3,-1-1,1 0,-1-1,1 1,-2 0,1 0,0 0,-1 0,0 0,0 0,0 0,-1 0,0-1,0 1,0 0,0 0,-1 0,0-1,0 1,0-1,0 1,-1-1,0 0,0 0,0 0,0-1,0 1,-1-1,0 1,0-1,0 0,0-1,-6 4,3-2,1-1,-2 1,1-2,0 1,0-1,-1 0,1 0,-1-1,0 0,1 0,-1-1,0 0,0-1,1 1,-1-2,0 1,1-1,-1 0,1 0,-8-4,-11-10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1.9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1,'4'4,"6"6,5 14,6 12,2 8,2 1,1-3,0-4,-4-4,-1-8,-5-9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5.3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144 1,'0'4,"0"6,-4 1,-2 3,-8 4,-6 3,0 2,0-3,2 0,1-4,3-9,4-5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2.3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250 1,'0'4,"0"6,-4 14,-11 16,-2 6,-7 12,1 0,-5 8,-1 2,-1-3,5-8,7-9,2-13,4-17,3-11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3.0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22,'0'4,"4"6,7 1,4-1,10-2,4-8,6-7,1-2,-5-5,-9-4,-7 2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3.9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1,'8'0,"17"4,7 2,17-5,16-3,11 0,-4 0,-14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4.3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20,'13'0,"13"0,10 0,13 0,2 0,0-4,-3-2,-6 1,-9 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6.3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1004 0,'0'1,"0"0,-1 0,1-1,0 1,-1 0,1 0,-1 0,1-1,-1 1,1 0,-1-1,1 1,-1 0,0-1,1 1,-1-1,0 1,0-1,1 1,-1-1,0 1,0-1,0 0,-1 1,-26 6,21-5,-71 11,0-3,0-4,-95-4,5 0,72 1,-152 11,248-14,-1 0,0 0,1 0,-1 0,1 0,-1 0,0 0,1 0,-1 0,1 0,-1 0,0 0,1 0,-1 0,1 1,-1-1,1 0,-1 1,1-1,-1 0,1 1,-1-1,1 0,-1 1,1-1,0 1,-1-1,1 1,0-1,-1 1,16 9,36 6,49 11,298 94,-392-119,0 1,0 0,0 0,0 0,10 8,-15-10,-1-1,1 1,0 0,-1-1,1 1,-1 0,1-1,-1 1,0 0,1 0,-1-1,0 1,1 0,-1 0,0 0,0-1,0 1,0 0,0 0,0 1,0 0,-1-1,1 1,-1-1,0 0,1 0,-1 1,0-1,0 0,0 0,0 0,0 0,0 0,0 0,-1 0,1 0,-2 0,-55 32,-1-3,-110 40,-19 8,56-13,131-65,1 0,-1 0,1 0,-1 0,1 0,-1 1,1-1,-1 0,1 0,-1 0,1 1,0-1,-1 0,1 1,-1-1,1 0,0 1,-1-1,1 0,0 1,-1-1,1 1,0-1,0 0,0 1,-1-1,1 1,0-1,0 1,0-1,0 1,0-1,0 1,0-1,0 1,0-1,0 2,21 4,43-5,-59-1,361-29,-206 12,71-8,-184 19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6.8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0,'0'4,"0"6,0 6,0 4,0 3,0 2,0 5,0 3,0-2,4 0,6-6,6-11,4-13,3-11,-2-8,-6-4,-4-4,-4 2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7.2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60 12,'0'-5,"-5"-1,-1 5,-4 2,-4 2,4-1,8 1,-4-2,-1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8.3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0 348,'1'1,"-1"0,1 0,-1 0,1 0,0 0,0 1,-1-2,1 1,0 0,0 0,0 0,0 0,0 0,0-1,0 1,0 0,0-1,1 1,-1-1,0 1,0-1,0 0,1 0,-1 1,0-1,0 0,1 0,-1 0,2 0,41-1,-39 0,0 0,1 0,-1-1,0 1,-1-1,1 0,0-1,0 1,-1-1,0 0,1 0,-1 0,0-1,-1 1,6-7,-3 3,-1-1,-1 0,1 0,-1 0,-1 0,1 0,-1-1,2-12,-1-4,-1 0,0 0,-2-1,-2 1,-4-38,-1 27,0 24,5 12,1 0,0 0,-1 1,1-1,0 0,0 0,-1 0,1 0,0 0,-1 0,1 0,0 0,0 1,-1-1,1 0,0 0,0 0,-1 1,1-1,0 0,0 0,0 1,-1-1,1 0,0 0,0 1,0-1,0 0,0 1,0-1,0 0,-1 1,1-1,0 0,0 0,0 1,0-1,1 1,-7 26,2 0,0 0,2 1,2-1,4 50,-2-21,7 105,37 210,-44-366,0-10,0-26,-2-43,-6-3,2 48,2 1,0-1,2 0,2 1,0-1,8-33,-9 58,1-1,0 0,0 1,0-1,1 1,0 0,0-1,0 1,0 1,0-1,1 0,0 1,0 0,0 0,0 0,0 0,0 1,1-1,-1 1,1 0,0 1,0-1,0 1,-1 0,1 0,0 0,0 1,0 0,1 0,-1 0,0 0,0 1,0 0,-1 0,1 0,0 1,0 0,-1 0,1 0,-1 0,1 1,-1-1,0 1,0 0,0 1,0-1,-1 1,1-1,-1 1,0 0,0 0,0 1,-1-1,3 6,-4-7,1 0,-1-1,0 1,0 0,-1 0,1 0,-1 0,1 0,-1 0,0 0,0 0,0 0,0 0,-1 0,1 0,-1 0,0 0,0 0,0 0,-2 4,0-3,0-1,0 1,0-1,0 0,0 0,-1 0,1-1,-1 1,0-1,1 0,-1 0,-8 3,1-1,-1-1,1 0,-1-1,0 0,0-1,0 0,0-1,0 0,-18-3,6-3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8.8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0,'0'5,"0"5,0 9,0 11,0 13,0 4,0-3,0-3,5-5,5-9,9-13,7-13,3-11,-4-9,-6-4,-6 1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29.2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107 65,'-4'0,"-6"0,-6 0,-4 0,-3-5,2-5,10-6,10 1,10 2,8 7,0 10,-6 4,-9-4,-6-3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5.8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7,0 6,0 10,0 14,0 11,0 0,0-2,0-4,0-6,0-3,0-12,0-8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31.6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2 537,'5'-1,"0"1,0-1,0-1,0 1,-1-1,1 0,0 0,-1 0,1-1,-1 1,0-1,0 0,0 0,0-1,-1 1,1-1,3-4,4-6,0 0,-2-1,13-22,-15 21,-1 0,0 0,-1 0,0-1,-2 0,0 1,-1-1,0-1,-2-17,-1 9,-1 0,-1 0,-1 1,-1-1,-10-27,14 50,0 0,0 0,0 0,0 1,0-1,-1 0,1 1,-1-1,0 1,0 0,0-1,0 1,0 0,0 0,0 0,-4-1,5 2,0 1,-1 0,1 0,-1 0,1 0,-1 0,1 0,-1 1,1-1,-1 0,1 1,-1-1,1 1,0-1,-1 1,1 0,0 0,0 0,-1-1,1 1,0 0,0 0,0 1,0-1,0 0,0 0,1 0,-1 1,0-1,1 0,-1 1,0 1,-11 20,1 0,2 1,0-1,1 2,2-1,0 1,-1 26,3-13,2 0,1 1,2-1,6 39,-5-63,1-1,0 1,0-1,2 0,0 0,0 0,1 0,10 15,-14-25,0 0,1 0,-1 0,0 0,1 0,-1-1,1 0,0 1,0-1,0 0,0 0,0-1,1 1,-1-1,0 1,1-1,-1 0,1 0,0-1,-1 1,1-1,-1 0,1 0,0 0,-1 0,1-1,0 1,-1-1,1 0,-1 0,1 0,-1 0,0-1,1 0,-1 1,3-4,4-1,-1-1,0-1,-1 1,0-1,0-1,0 0,-1 0,-1 0,0-1,0 0,0 0,5-17,20-31,-29 104,-1-37,-1 0,1 1,1-1,0 1,0-1,1 0,0 0,0 0,1-1,8 14,-10-19,0-1,0 1,0-1,0 0,0 0,0 0,1 0,-1 0,1-1,-1 1,1-1,0 1,-1-1,1 0,0 0,0 0,0 0,0-1,0 1,0-1,0 0,0 0,0 0,0 0,0-1,0 1,0-1,0 1,0-1,-1 0,1 0,0-1,0 1,-1 0,1-1,-1 0,4-2,-2 2,-1 0,1 0,0-1,-1 1,1-1,-1 0,0 0,0 0,0-1,0 1,-1-1,0 1,1-1,-1 0,0 0,-1 0,1 0,-1 0,0-1,0 1,0 0,0-1,-1 1,0 0,0-1,0 1,0-1,-1 1,0 0,1-1,-2 1,1 0,0 0,-1 0,0 0,0 0,0 0,0 0,-1 1,-3-5,1 2,0 0,0 0,0 0,-1 1,0-1,0 2,0-1,-1 1,1 0,-1 0,0 0,0 1,-1 0,1 1,0 0,-1 0,0 0,1 1,-1 0,0 1,0 0,-12 1,18-1,0 0,0 0,1 1,-1-1,0 1,0-1,1 1,-1 0,1 0,-1 0,0 0,1 0,0 0,-1 0,1 0,-1 0,1 1,0-1,0 1,0-1,0 1,0-1,0 1,0 1,0-1,1 0,1-1,-1 1,0-1,0 1,1-1,-1 1,1-1,-1 1,1-1,-1 1,1-1,0 1,0-1,0 0,0 0,0 1,0-1,0 0,0 0,0 0,1 0,-1 0,0 0,1-1,-1 1,1 0,1 0,14 6,0 0,0-2,0 0,1-1,0 0,-1-2,1 0,0-1,34-2,-17-2,0-1,0-2,0-2,37-13,-66 20,-1-2,1 1,-1 0,0-1,0 0,0-1,-1 1,1-1,-1 0,6-5,-10 8,1 0,0 1,-1-1,1 0,-1 0,1 0,-1-1,1 1,-1 0,0 0,1 0,-1 0,0 0,0 0,0-1,0 1,0 0,0 0,0 0,0 0,-1-3,0 3,0-1,-1 0,1 0,0 0,-1 1,0-1,1 1,-1-1,0 1,0-1,1 1,-1 0,0 0,0 0,-5-1,4 1,-1-1,1 1,-1 0,0 1,1-1,-1 0,0 1,0 0,1 0,-1 0,0 1,0-1,1 1,-1 0,1 0,-1 0,0 0,-4 3,2 0,0-1,0 1,1 1,-1-1,1 1,0 0,0 0,0 1,-6 9,7-9,0 1,0-1,0 1,1 0,0 0,0 0,1 0,0 0,0 1,0-1,1 1,1 0,-1-1,1 1,0-1,1 1,0 0,0-1,3 11,-3-15,0-1,0 0,0 0,1 0,-1 0,0 0,1 0,0 0,-1 0,1-1,0 1,0 0,0-1,0 0,0 1,0-1,0 0,0 0,1 0,-1-1,0 1,0 0,1-1,-1 1,1-1,-1 0,1 0,-1 0,0 0,1 0,-1-1,1 1,-1-1,0 1,0-1,1 0,-1 0,4-2,3-2,-1 0,1 0,-1-1,0 0,0 0,-1-1,1 0,5-8,27-48,-21 31,-10 67,49 413,-54-414,-1-21,-1 0,0 0,-1 1,-1-1,0 0,0 0,-2 0,-3 17,4-28,1-1,-1 1,-1 0,1-1,0 1,0-1,0 1,-1-1,1 0,-1 1,1-1,-1 0,0 0,1 0,-1 0,0 0,0-1,1 1,-1-1,0 1,0-1,0 1,0-1,0 0,0 0,0 0,0 0,0 0,1 0,-5-2,-5 0,-1 0,0-2,-18-7,29 11,-13-5,1-2,0 1,0-1,0-1,1-1,0 1,0-2,1 0,0 0,-10-14,18 20,0 0,1 0,-1 0,1 0,0-1,0 1,0-1,0 1,1-1,0 0,0 0,0 0,1 0,-1 1,1-1,1 0,-1 0,0 0,1 0,0 0,0 1,1-1,-1 0,1 1,0-1,1 1,-1-1,1 1,-1 0,1 0,0 0,1 1,-1-1,6-4,18-15,2 0,0 2,50-28,-39 26,4-4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32.7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161 44,'1'0,"-1"0,0 1,1-1,-1 0,0 0,1 0,-1 0,0 0,1 0,-1 0,0 0,1 0,-1 0,0 0,1 0,-1-1,0 1,1 0,-1 0,0 0,0 0,1 0,-1-1,0 1,1 0,-1 0,0-1,0 1,0 0,1 0,-1-1,0 1,0 0,0 0,0-1,1 1,-1 0,0-1,0 1,-9-13,-19-8,24 20,0 0,0 0,0 0,-1 1,1 0,0 0,-1 0,1 0,0 0,0 1,-1 0,1 0,0 0,0 0,0 1,0 0,0 0,0 0,1 0,-1 0,1 1,-1-1,1 1,0 0,0 0,-4 5,5-5,-1 1,0-1,1 0,0 1,0-1,0 1,0 0,1-1,-1 1,1 0,0 0,0 0,0 0,1 1,-1-1,1 0,0 0,0 0,1 0,-1 0,1 0,0 0,0 0,0 0,1 0,-1 0,4 5,-4-7,1 1,-1-1,1 0,0 0,-1 0,1-1,0 1,0 0,0-1,0 1,1-1,-1 1,0-1,1 0,-1 0,0 0,1-1,-1 1,1 0,4 0,-3-2,0 1,0 0,0-1,1 0,-1 0,0 0,0 0,0-1,0 0,-1 0,7-3,-1-2,1 0,-1 0,0-1,-1 0,0-1,-1 1,1-1,6-12,-1 2,-7 18,-5 35,-1-24,-3 156,2-52,-23 175,38-351,20-60,0 8,-8 18,-17 62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33.2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0,'4'4,"2"7,0 4,-2 10,-1 4,-1 1,4-4,4-6,6-11,3-8,0-7,0-8,-3-5,-4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33.7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91 58,'-4'0,"-7"5,-4 1,-5-5,1-7,4-6,9-6,9 0,5 8,5 5,0 8,-2 8,-2 6,-8 0,-8-2,-3-9,1-13,1-6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42.9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28,'5'0,"5"0,10-5,18-1,17 1,2 0,5 2,-3 1,-9 1,-7 1,-16 0,-12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2.3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42 0,'-4'0,"-6"0,-6 0,5 0,12 0,20 5,23 1,8-1,4 0,1-2,-4-5,-3-3,-6 0,-6 0,-9 2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2.7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0,'-4'0,"-2"5,5 1,6 3,12 1,11-1,6-3,9-2,6-2,4-1,1 0,0-2,-4 1,-7 0,-11-5,-11-1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4.4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 7,'0'-5,"0"4,0 9,0 22,0 23,0 10,0 17,0 3,0 14,0 7,0-10,0-12,-4-15,-2-24,1-20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4.7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72,'-4'0,"2"0,7-4,15-2,21-4,17 0,7-3,-3 1,-8 3,-13 2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5.2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6,'0'-4,"0"2,0 7,4 15,2 21,0 8,-2 9,-1-1,-1 7,0 9,-2 6,0-2,0-10,0-20,-1-19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6.7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5,'60'-2,"-39"0,1 1,-1 1,0 1,0 1,26 5,-44-6,0 1,0-1,-1 1,1-1,0 1,-1 0,1 0,-1 0,0 0,1 0,-1 1,0-1,0 1,-1-1,1 1,0 0,-1 0,0 0,0 0,0 0,0 0,0 0,0 0,-1 0,1 5,0 9,0 0,-1 0,-4 26,3-28,-13 97,-3 59,17-165,0-1,0 1,0-1,-1 0,0 1,0-1,0 0,-1 1,0-1,0 0,-4 6,4-8,-1 0,1-1,-1 1,0-1,0 0,0 0,0 0,0-1,0 1,0 0,-1-1,1 0,-1 0,1 0,-1-1,1 1,-1-1,-4 1,-2 0,-1-1,0 0,0 0,-16-4,0-2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5.7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232 50,'0'-2,"0"0,0 0,0-1,0 1,0 0,0 0,-1 0,1 0,-1 0,1 0,-1 0,0 0,0 0,0 0,0 0,0 0,0 0,0 0,-1 1,1-1,-1 1,1-1,-3-1,2 2,-1 1,1 0,0 0,0-1,0 2,-1-1,1 0,0 0,0 0,-1 1,1 0,0-1,0 1,0 0,0 0,0 0,0 0,0 0,0 0,1 1,-1-1,0 1,-2 2,-8 8,0 0,1 1,1 1,0 0,0 0,1 0,-8 20,3-2,1 1,-14 53,22-66,1 1,1-1,1 1,1 0,1-1,1 1,0 0,2 0,8 31,-9-43,0-1,1 0,0 0,0 0,1 0,0 0,1-1,-1 1,2-1,-1-1,1 1,0-1,0 0,0 0,1 0,0-1,0 0,1-1,-1 1,1-2,0 1,0-1,0 0,1 0,11 1,4-1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6.3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6,'0'-4,"0"2,0 7,0 10,0 8,0 17,0 18,4 22,2 1,-1 13,-1 7,-1 1,-1-14,-1-17,0-26,-1-23,0-17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6.7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 62,'0'-3,"0"1,0 0,0-1,1 1,-1-1,1 1,-1 0,1 0,0-1,0 1,0 0,0 0,0 0,0 0,0 0,1 0,-1 0,1 0,0 1,2-4,0 3,-1 0,1 1,-1-1,1 1,0-1,0 1,-1 0,1 1,0-1,0 1,6-1,4 2,-1 0,1 0,-1 2,1-1,-1 2,15 5,-20-6,-1 1,1-1,-1 1,0 1,-1-1,1 1,-1 0,0 1,0 0,0 0,-1 0,5 7,-8-10,-1 0,1-1,-1 2,1-1,-1 0,0 0,0 0,0 0,0 1,-1-1,1 0,-1 1,0-1,0 1,0-1,-1 0,1 1,-1-1,1 0,-1 0,0 1,-1-1,1 0,0 0,-1 0,0 0,0 0,0-1,0 1,0 0,-4 2,-2 2,-1 0,0-1,0 0,0 0,-1-1,0 0,0-1,0 0,-1-1,1 0,-1-1,0 0,1 0,-1-1,0-1,0 1,0-2,0 0,0 0,0-1,1 0,-15-6,-2-7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7.0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173 0,'0'5,"-4"5,-6 9,-6 7,-8 7,-5 6,-2 2,5-3,7-11,6-11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8.0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373 88,'-1'-3,"0"0,0 0,0 0,0 1,0-1,-1 0,1 1,-1-1,0 1,0 0,0 0,0-1,0 1,0 0,-1 1,1-1,-4-2,-47-25,43 26,1 0,-1 1,0 0,0 0,0 1,0 0,1 1,-1 0,0 1,0 0,0 1,0 0,1 0,-1 1,-13 6,15-6,1 0,0 1,0 0,0 0,1 1,-1 0,1 0,0 1,0-1,1 1,0 0,0 1,0-1,1 1,0 0,0 0,1 1,0-1,-4 15,6-18,0-1,1 1,-1-1,1 1,0-1,0 1,0 0,0-1,1 1,-1-1,1 1,0-1,0 1,0-1,0 0,1 1,0-1,-1 0,1 0,0 0,0 0,1 0,-1-1,1 1,-1-1,1 1,0-1,3 2,-1-1,0-1,0 0,0 0,0 0,1-1,-1 1,0-1,1-1,-1 1,1-1,-1 0,0 0,1 0,-1-1,1 0,-1 0,0 0,6-3,-2 1,0-1,0-1,0 0,-1 0,0 0,0-1,0-1,13-13,-2-2,27-42,-45 62,-1 1,1 0,-1 0,1 0,0 0,0 0,-1 0,1 0,0 1,0-1,0 0,0 0,0 1,0-1,0 0,0 1,0-1,3 0,-4 1,1 1,-1-1,1 0,-1 1,1-1,-1 1,1-1,-1 0,0 1,1-1,-1 1,0-1,1 1,-1-1,0 1,1 0,-1-1,0 1,0-1,0 1,0 0,0-1,1 1,-1-1,0 2,0 56,-1-50,-26 234,-2 17,29-259,1 0,-1 0,0 0,0 0,0 0,0 0,0 0,0 0,0 0,0 0,0 0,0 0,0 0,0 0,1 0,-1 0,0 0,0 0,0 0,0 0,0 0,0 0,0 0,0 0,0 0,0 0,0 0,1 0,-1 0,0 0,0 0,0 0,0 0,0 0,0 0,0 0,0 0,0 0,0 0,0 0,0 0,0 1,0-1,0 0,1 0,-1 0,0 0,0 0,0 0,0 0,8-14,8-20,22-45,50-76,-28 53,-30 49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7:58.5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13,'0'-1,"0"1,0 0,0-1,0 1,0-1,0 1,0-1,0 1,0-1,0 1,0-1,0 1,1 0,-1-1,0 1,0-1,0 1,1 0,-1-1,0 1,1 0,-1-1,0 1,1 0,-1-1,0 1,1 0,-1 0,1-1,-1 1,1 0,-1 0,0 0,1 0,0 0,20 4,17 18,-23-7,0 1,0 1,-2 0,0 0,-1 2,0-1,-2 1,0 1,11 34,-11-23,-1 0,-1 1,-2-1,-1 1,1 59,-6-81,-1-1,1 1,-2 0,1-1,-1 0,-1 1,1-1,-2 0,1 0,-1-1,-1 1,1-1,-2 0,1 0,-1 0,0-1,0 0,-1 0,-14 11,-11 4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1.6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102 98,'-4'0,"-6"0,-6-4,-4-1,-3-1,2-2,14-1,24 1,15-2,19 1,17 1,7-1,-1 0,-10 2,-14 2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2.0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37,'-4'0,"3"0,9-4,18-1,12-5,9 0,13 6,1 3,3 2,-5 2,-12-6,-15-1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2.5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0,'0'5,"0"18,0 26,0 32,0 24,0-3,0-5,0-14,0-14,0-17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2.9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31,'4'0,"10"0,12 0,5 0,11 0,6 0,0-5,-4 0,-10-5,-10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28.4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0,'4'0,"10"0,8 0,8 0,7 0,3 0,-2 0,-7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3.2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7,0 14,0 22,0 26,0 23,0 0,0 6,0-8,0-6,0-5,0-10,0-22,0-22,0-15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3.7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204 30,'0'-1,"0"0,0 0,1 0,-1 0,0 0,0 0,0 0,0 0,-1 0,1 0,0 0,0 0,-1 0,1 0,0 0,-1 0,1 0,-1 1,1-1,-1 0,1 0,-1 0,0 0,0 1,1-1,-1 0,0 1,0-1,0 1,1-1,-1 1,0-1,0 1,0-1,0 1,0 0,0 0,0-1,0 1,0 0,0 0,0 0,0 0,0 0,0 0,0 1,-2-1,-1 2,-1-1,1 1,0 0,0 0,1 0,-1 0,0 1,1 0,-1-1,-5 7,-4 9,-1 0,2 1,1 0,0 1,1 0,1 0,1 1,-7 30,8-23,1 1,2 1,0-1,2 0,4 58,0-72,0-1,1 0,0 0,2-1,-1 1,2-1,0 0,0 0,1-1,1 1,9 10,-13-17,1-1,-1 1,1-1,1 0,-1-1,1 0,-1 1,1-2,0 1,1-1,-1 0,1 0,-1-1,1 1,0-1,0-1,0 0,0 0,0 0,0-1,0 0,0 0,14-3,5-4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4.4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1,'14'640,"-4"-321,-8-275,2-32,2-25,4-30,15-204,-20 155,22-105,-27 192,1 0,1 0,-1 0,1 0,-1 0,2 1,-1-1,0 1,1-1,0 1,0 0,0 0,0 0,1 0,7-6,-8 9,0 0,-1 0,1 0,0 0,0 0,0 0,0 1,0 0,0-1,0 1,0 0,0 1,0-1,0 0,0 1,0 0,0 0,0 0,0 0,0 0,-1 0,1 1,0-1,-1 1,1 0,-1 0,4 3,-1 0,0 0,0 0,0 0,0 1,-1 0,0 0,0 0,-1 0,0 1,0-1,0 1,3 12,-5-16,-1 0,1 0,0 0,-1 1,0-1,0 0,0 0,0 0,0 1,-1-1,1 0,-1 0,0 0,0 0,0 0,0 0,0 0,-1 0,0 0,1-1,-1 1,0 0,0-1,0 0,-1 1,1-1,-1 0,1 0,-1 0,-5 2,-2 1,0-2,0 1,-1-1,1-1,-1 0,1 0,-1-1,0 0,0-1,1-1,-1 1,0-2,1 1,-14-5,-6-5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05.0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1,'0'4,"1"0,-1 0,1 0,0 0,0 0,1-1,-1 1,1 0,0 0,0-1,0 1,3 3,38 41,-16-19,0 4,-3 1,0 1,-2 1,-2 1,26 68,-38-85,-1 1,-1 0,-1 1,-1 0,-1 0,-1-1,-1 1,-1 1,-1-1,-1 0,0-1,-11 38,10-47,-2 0,0-1,0 1,-11 15,14-24,0 0,0 1,-1-1,1 0,-1 0,0 0,1-1,-2 1,1-1,0 1,0-1,-1 0,1 0,-1-1,1 1,-1-1,-6 2,-5-4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18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0,'-13'271,"0"-7,14 446,1-666,9 56,-5-54,2 52,-10 749,-11-663,0-2,14 138,-1-317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18.8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1,'4'0,"15"0,16 0,8 0,13 0,1 0,4 4,1 2,-11-5,-14-2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19.2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1,'0'4,"0"6,0 14,0 12,0 4,0 3,0 0,-4-4,-2-4,1-4,0-7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19.6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1,'4'4,"10"2,12-1,5 0,15-2,4-1,-3-1,-4 0,-6-1,-8-5,-10-1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19.9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1,'13'148,"-4"-66,-2-94,41-76,-41 78,0-1,0 1,0 0,1 0,1 1,16-14,-24 22,1 0,0-1,0 1,0 0,0 0,0 0,0 0,0 1,0-1,0 1,0-1,0 1,0 0,1 0,-1-1,0 1,0 1,0-1,0 0,1 1,-1-1,0 1,0-1,3 3,-2-1,0 0,0 1,0 0,0-1,-1 1,1 0,-1 1,0-1,0 0,0 1,0-1,2 7,1 7,0 0,0 0,-2 0,3 33,-6-30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0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252 68,'1'-3,"-1"1,0-1,-1 0,1 1,0-1,-1 0,1 1,-1-1,0 0,0 1,0-1,0 1,-1 0,1-1,-1 1,1 0,-1 0,0 0,0 0,1 0,-1 0,-1 0,1 1,0-1,0 1,-1-1,1 1,-1 0,1 0,-1 0,1 0,-1 1,0-1,1 1,-1 0,0-1,1 1,-1 0,-4 1,1-1,1 1,-1 0,1 0,0 0,-1 1,1-1,0 1,0 1,0-1,0 1,0 0,0 0,1 0,0 0,-1 1,1 0,0 0,1 0,-4 5,2 0,1 0,0 1,0-1,1 1,0 0,0 0,2 0,-2 12,2-20,1 0,0 0,0 0,-1 1,1-1,1 0,-1 0,0 0,0 1,1-1,-1 0,1 0,0 0,0 0,0 0,0 0,0 0,0 0,0 0,0 0,1-1,-1 1,1-1,-1 1,1-1,0 1,0-1,0 0,0 0,-1 0,1 0,1 0,-1 0,0 0,0-1,0 1,0-1,0 0,1 1,-1-1,0 0,0 0,3-1,0 1,0-1,0 0,0-1,0 1,-1-1,1 0,0 0,-1-1,1 1,-1-1,0 0,0 0,0 0,5-7,6-5,-2-2,15-22,-5 7,-23 32,0-1,1 0,-1 1,0-1,1 1,-1-1,0 1,1 0,-1-1,1 1,-1-1,0 1,1 0,-1-1,1 1,-1 0,1 0,-1-1,1 1,0 0,-1 0,1 0,-1-1,1 1,-1 0,1 0,0 0,-1 0,2 0,4 16,-4 34,-2-43,-1 61,-2 1,-3-1,-29 131,32-189,0-1,-1 1,0-1,0 0,-1 0,0 0,-1-1,0 0,0 0,-1 0,-8 7,13-13,-1 0,0 0,0 0,-1 0,1 0,0-1,-1 1,1-1,-1 0,1 0,-1 0,1-1,-1 1,0-1,1 0,-1 0,0 0,1 0,-1-1,1 0,-1 1,0-1,1 0,0-1,-1 1,1-1,0 1,-1-1,1 0,0 0,0-1,-4-4,1 2,1 0,0-1,1 0,-1 0,1 0,0 0,1-1,-1 1,1-1,1 0,-1 0,1 0,1 0,-1 0,1-1,0 1,1 0,-1-1,2 1,-1 0,1-1,3-13,-2 10,1 1,0-1,0 1,1 0,1 0,0 0,0 0,1 1,0 0,0 0,1 1,0 0,1 0,16-14,4 5,1 1,34-13,-25 12,-13 4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6:28.8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16,'9'0,"11"0,11 0,4 0,5 0,5 0,-2-4,-3-2,-9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1.1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46 127,'0'2,"1"0,-1 0,1 0,0 0,-1 0,1 0,0 0,0-1,0 1,0 0,0-1,1 1,-1-1,1 1,-1-1,1 1,-1-1,1 0,-1 0,1 0,0 0,0 0,0 0,0 0,0-1,0 1,2 0,-1 0,1 0,0 0,0 0,0-1,0 1,0-1,-1 0,1 0,0-1,0 1,0-1,0 1,5-3,-6 1,0 0,1 0,-1 0,0-1,0 1,0-1,-1 0,1 0,-1 0,1 0,-1 0,0 0,0-1,-1 1,1-1,-1 1,1-1,-1 0,0 0,-1 1,1-1,-1 0,1 0,-1 0,0 0,-1 0,1 0,-1 1,1-1,-1 0,0 0,-1 1,-2-8,3 8,-1 1,1-1,0 0,-1 0,0 1,1-1,-1 1,0 0,-1-1,1 1,0 0,-1 0,1 0,-1 1,1-1,-1 0,0 1,1 0,-1 0,0 0,0 0,0 0,0 0,0 1,0 0,0-1,-1 1,1 0,0 1,0-1,0 0,0 1,0 0,0 0,0-1,0 2,0-1,1 0,-1 1,0-1,1 1,-1 0,-2 2,-1 0,1 1,0-1,0 1,0 0,0 0,1 1,0-1,0 1,1 0,-1 0,1 1,1-1,-1 0,1 1,0 0,1-1,-1 1,1 0,1 0,-1 0,1 0,0 0,1-1,0 1,0 0,0 0,1 0,0-1,0 1,1-1,-1 1,1-1,1 0,-1 0,1-1,0 1,1-1,-1 0,1 0,0 0,1 0,-1-1,1 0,-1 0,1-1,0 1,12 3,-12-4,1-1,0 0,-1-1,1 0,0 0,0 0,0-1,0 0,0 0,0-1,0 0,0 0,-1-1,10-3,6-6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1.6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0,'0'343,"0"-365,2 1,0-1,1 1,10-34,-11 49,-1-1,2 1,-1-1,1 1,0 0,0 0,0 0,1 0,0 1,0-1,1 1,-1 0,1 1,0-1,1 1,-1 0,1 0,9-5,-13 8,0 1,1-1,-1 1,0 0,1-1,-1 1,0 0,1 0,-1 1,1-1,-1 0,0 1,1 0,-1-1,0 1,0 0,0 0,1 0,-1 0,0 1,0-1,-1 0,1 1,0 0,0-1,-1 1,1 0,-1 0,1 0,-1 0,0 0,0 0,0 0,0 0,1 3,3 8,0 0,-1 0,0 0,3 22,1 44,-7-55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3.3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45 511,'0'1,"1"0,-1 0,1 0,0 1,-1-1,1 0,0 0,-1 0,1 0,0 0,0 0,0 0,0-1,0 1,0 0,0 0,0-1,0 1,0 0,1-1,-1 0,0 1,0-1,1 1,-1-1,0 0,0 0,1 0,-1 0,3 0,39-1,-38-1,-1 1,0-1,0 1,0-1,0 0,-1-1,1 1,0-1,-1 0,0 1,1-1,-1-1,0 1,-1 0,1-1,-1 0,1 1,-1-1,0 0,1-5,-2 7,0-1,0 1,0-1,0 0,-1 1,0-1,1 0,-1 1,0-1,0 0,0 0,-1 1,1-1,-1 0,1 1,-1-1,0 1,0-1,0 1,0-1,-1 1,1 0,-1-1,1 1,-1 0,0 0,0 0,0 0,0 1,0-1,0 0,0 1,-4-2,3 1,-1 1,1 0,-1 0,0 0,1 0,-1 1,0-1,1 1,-1 0,0 0,0 0,1 1,-1-1,0 1,1 0,-1 0,1 0,-1 1,1-1,-1 1,1 0,0 0,0 0,0 0,0 0,0 1,0-1,1 1,-3 3,-1 1,0 0,0 0,1 0,0 1,0 0,1 0,0 0,1 1,0-1,-5 18,8-21,-1-1,0 1,1 0,0-1,0 1,1 0,-1 0,1-1,0 1,0-1,0 1,1-1,0 1,0-1,0 0,0 0,0 0,1 0,0 0,0-1,0 1,0-1,1 1,-1-1,1 0,0-1,0 1,0-1,4 3,0-2,0 0,0-1,0 1,0-1,0-1,0 0,0 0,1 0,-1-1,0-1,1 1,-1-1,0 0,0-1,16-5,-9 1,-1-1,1-1,-1 0,0-1,-1 0,0-1,0 0,-1-1,-1-1,1 0,-2 0,0-1,-1 0,0-1,-1 0,13-29,-17 13,-4 29,0 1,0 0,1-1,-1 1,0 0,0-1,0 1,0 0,0-1,0 1,0 0,0-1,0 1,0 0,0-1,0 1,0-1,0 1,0 0,0-1,0 1,-1 0,1-1,0 1,0 0,0-1,-1 1,1 0,0 0,0-1,-1 1,1 0,0 0,0-1,-1 1,1 0,0 0,-1 0,1 0,0-1,-1 1,1 0,0 0,-1 0,1 0,-1 0,1 0,0 0,-1 0,1 0,0 0,-1 0,1 0,0 0,-1 0,1 0,-1 1,1-1,0 0,-1 0,1 0,0 0,0 1,-1-1,1 0,-1 1,1-1,-1 1,0-1,0 1,1 0,-1-1,0 1,1 0,-1-1,0 1,1 0,-1 0,1-1,0 1,-1 0,1 0,-1 0,1 0,0 0,0 0,0 0,0-1,-1 1,1 0,0 0,1 0,-1 0,0 0,0 0,0 0,0 0,1 0,-1 0,0-1,1 1,-1 0,1 0,-1 0,1-1,-1 1,1 0,0 0,-1-1,1 1,1 0,0 1,0 0,0-1,1 1,-1-1,1 1,-1-1,1 0,0 0,0 0,-1 0,1-1,0 1,0-1,3 1,6-2,0-1,-1 0,1-1,13-5,-3 1,-35 22,0 0,1 0,0 2,2-1,-13 27,21-40,1 1,0 0,0 0,0 0,0 0,1-1,0 1,0 0,0 0,0 0,0 0,1 0,2 7,-2-8,0-1,0 1,0-1,1 0,-1 0,1 1,0-1,0 0,-1-1,1 1,1 0,-1 0,0-1,0 1,1-1,2 1,2 1,0-1,1 0,0 0,-1-1,1 0,0 0,-1-1,1 0,0-1,0 1,-1-2,14-2,5-4,1 0,48-25,-63 27,0-1,0 0,-1 0,0-2,0 1,0-1,-2-1,11-11,-19 19,1 0,-1 0,1 0,-1 0,0 0,1 0,-1 0,0 0,-1-1,1 1,0 0,-1-1,1 1,-1-1,0 1,0-1,0 1,0-1,0 1,0 0,-1-1,1 1,-1-1,0 1,1 0,-1-1,0 1,-1 0,1 0,0 0,0 0,-1 0,0 0,1 0,-1 0,-4-2,3 1,0 1,-1 0,0 0,1 0,-1 1,0-1,0 1,0 0,0 0,0 1,0-1,0 1,0 0,0 0,0 0,0 0,0 1,0-1,0 1,0 0,0 0,-4 3,2-1,0 0,0 1,1-1,0 1,0 1,0-1,0 1,0 0,1 0,0 0,0 0,1 1,-1 0,1 0,0 0,1 0,-1 0,1 0,1 1,-1-1,1 1,0 0,0 8,1-14,0 1,0-1,0 0,1 0,-1 0,0 0,0 1,1-1,-1 0,1 0,-1 0,1 0,-1 0,1 0,0 0,0 0,-1 0,1-1,0 1,0 0,0 0,0-1,0 1,0 0,0-1,0 1,0-1,0 1,2 0,0-1,0 0,0-1,0 1,0 0,0-1,0 1,0-1,0 0,0 0,-1 0,5-3,6-3,-1-1,0 0,19-19,-10 3,-18 19,0 1,1-1,0 1,0 0,0 0,0 0,1 0,0 1,5-4,-9 7,-1 0,1 1,-1-1,1 0,0 0,-1 0,1 1,-1-1,1 0,-1 1,1-1,-1 0,1 1,-1-1,0 1,1-1,-1 1,1-1,-1 1,0-1,0 1,1-1,-1 1,0-1,0 1,0-1,1 1,-1 0,0-1,0 1,0-1,0 1,0 0,0-1,0 2,2 30,-2-26,1 0,-1 1,2 0,-1-1,1 1,0-1,0 1,1-1,0 0,0 0,0 0,1-1,0 1,0-1,0 0,1 0,7 6,-9-8,0-1,0 0,0 0,0-1,0 1,0-1,1 1,-1-1,1 0,-1-1,1 1,-1 0,1-1,0 0,-1 0,1 0,-1 0,1-1,0 1,-1-1,1 0,-1 0,1 0,-1 0,0-1,0 0,1 1,-1-1,0 0,0-1,-1 1,5-5,4-3,-1-2,-1 1,0-1,-1-1,0 1,-1-1,0-1,-1 0,0 1,4-22,2-11,-2 0,3-48,-11 82,2-19,0 0,-2 0,-2 0,0 0,-8-42,9 73,-1-1,0 0,0 1,0-1,0 0,0 1,0-1,0 1,-1-1,1 0,0 1,0-1,0 1,-1-1,1 0,0 1,-1-1,1 1,0-1,-1 1,1-1,-1 1,1-1,-1 1,1 0,-1-1,1 1,-1 0,1-1,-1 1,1 0,-1 0,0-1,1 1,-1 0,1 0,-1 0,0 0,1 0,-1 0,0 0,1 0,-1 0,1 0,-1 0,0 0,1 1,-1-1,1 0,-1 0,0 1,1-1,-1 0,1 1,-1-1,1 0,-1 1,1-1,-1 1,1-1,0 1,-1-1,1 1,0-1,-1 1,1-1,-1 2,-24 40,11-12,1 1,2 0,1 1,-12 65,19-76,0 0,2 1,0-1,1 1,2-1,0 0,1 0,12 41,-11-50,1-1,0 1,1-1,0 0,1 0,0-1,1 0,0 0,0-1,1 0,0 0,17 11,-21-17,1 1,0-1,0 0,0 0,1-1,-1 1,0-2,1 1,0-1,-1 0,1 0,0 0,0-1,-1 0,1-1,0 0,0 0,-1 0,1-1,-1 0,1 0,-1 0,0-1,11-6,4-5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4.5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6,'0'-4,"0"3,0 18,0 12,0 13,-5 21,-1 13,1 11,0 8,2-9,1-13,1-29,1-21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4.8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35,'4'0,"11"0,19 0,17 0,13-5,0-1,-7 1,-13-4,-14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5.2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11,0 8,0 18,0 25,4 20,2 4,0 6,-2-9,0-13,-2-14,-1-13,-1-16,0-22,0-11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5.6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158 20,'1'-1,"-1"0,0 0,0 0,0 0,0 0,0 0,-1 0,1 0,0 0,0 0,-1 0,1 0,0 1,-1-1,1 0,-1 0,1 0,-1 1,-1-3,-12 5,-16 28,15-8,1 1,2 0,0 1,2 0,0 1,2 0,1 0,1 1,1 0,1 0,1 0,2 43,1-58,2 0,0 0,0 0,1-1,0 1,0-1,2 0,-1 0,1 0,0 0,1-1,8 9,-10-13,0 0,0-1,0 0,1 0,0-1,-1 1,2-1,-1 0,0 0,0-1,1 1,0-1,-1 0,1-1,0 0,0 0,0 0,0 0,0-1,0 0,0 0,0-1,7-1,12-4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6.0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6,'0'-4,"0"2,0 16,0 25,0 25,0 10,0 17,-5 12,0-8,-5-7,0-15,1-10,3-12,2-19,1-23,2-14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6.4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1 139,'0'-6,"1"0,0 0,0 0,0 0,1 1,0-1,0 0,0 1,1-1,0 1,0 0,0 0,1 0,0 0,0 1,0-1,0 1,1 0,0 0,-1 1,1-1,1 1,-1 0,0 1,1-1,-1 1,10-2,-8 1,-1 1,1 1,0-1,0 1,-1 0,1 1,0 0,0 0,0 0,0 1,0 0,0 0,-1 1,1 0,-1 0,1 0,-1 1,1 0,-1 1,0-1,-1 1,1 0,8 8,-7-5,-1 0,-1 0,0 1,0 0,0 0,-1 0,0 0,0 1,-1-1,0 1,2 14,-4-20,-1 1,0 0,0-1,0 1,-1 0,1-1,-1 1,0 0,0-1,0 0,-1 1,1-1,-1 1,1-1,-1 0,0 0,-1 0,1 0,0-1,-1 1,0 0,1-1,-1 0,0 0,0 0,0 0,-1 0,1 0,0-1,-1 0,-4 2,0 0,0-1,0-1,0 1,0-1,0 0,0-1,0 0,-15-2,-13-5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6.7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140 0,'0'4,"-4"7,-6 4,-5 10,-5 4,1 1,0 1,-2-6,3-11,5-7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36.8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97 49,'0'-2,"1"0,-1-1,1 1,0 0,-1 0,1 0,0-1,0 1,0 0,1 0,-1 0,0 1,1-1,-1 0,1 0,0 1,-1-1,1 1,0 0,0-1,0 1,0 0,0 0,0 0,1 0,-1 1,0-1,0 1,1-1,-1 1,0 0,0-1,1 1,2 1,5-2,1 1,-1 0,1 1,-1 0,0 1,12 3,-15-3,0 1,0 1,0-1,0 1,-1 0,1 1,-1-1,0 1,-1 1,1-1,-1 1,0 0,-1 0,1 0,-1 1,5 10,-7-14,-1 0,0 1,0-1,0 0,0 0,-1 1,1-1,-1 0,0 1,0-1,0 0,0 1,-1-1,1 0,-1 1,0-1,0 0,0 0,-1 0,1 0,-1 0,1 0,-1 0,0 0,0-1,0 1,-1-1,1 1,0-1,-1 0,0 0,1 0,-1 0,0 0,0-1,0 0,0 1,0-1,-5 1,-4 1,1 0,-1 0,-1-2,1 1,0-1,0-1,0 0,0-1,-1-1,1 1,0-2,1 0,-1 0,0-1,1-1,0 1,0-2,0 0,1 0,-1-1,2 0,-13-11,8-1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7.5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194 106,'1'-19,"-1"17,0 0,1-1,-1 1,0 0,0 0,0 0,0-1,-1 1,1 0,-1 0,1 0,-1 0,0-1,1 1,-1 0,0 0,-1 0,1 1,0-1,0 0,-1 0,1 1,-4-4,1 2,1-1,-1 1,0 0,0 1,0-1,-1 1,1-1,0 1,-1 0,1 1,-1-1,0 1,0 0,0 0,1 1,-7-1,7 1,1 1,-1-1,1 1,0 0,-1 0,1 0,0 1,0-1,0 1,0 0,0 0,0 0,0 0,1 0,-1 1,1-1,-1 1,1-1,0 1,0 0,0 0,0 0,-1 5,-2 2,0 0,1 1,1-1,0 1,0 0,-1 15,4-24,-1 0,1 0,0 0,0 0,0 0,0 0,0 0,0 0,1 0,-1 0,1 0,-1 0,1 0,0 0,0 0,0-1,0 1,0 0,0 0,0-1,1 1,-1-1,1 1,-1-1,1 0,-1 1,1-1,0 0,0 0,-1 0,1 0,0 0,0-1,0 1,0-1,0 1,0-1,0 0,0 1,0-1,4-1,2 0,0 0,0-1,0 0,0-1,-1 1,1-2,-1 1,0-1,0 0,0 0,0-1,-1 0,0 0,0-1,0 0,5-6,17-14,-28 26,0-1,0 1,1 0,-1-1,0 1,1 0,-1 0,0-1,0 1,1 0,-1 0,1-1,-1 1,0 0,1 0,-1 0,0 0,1 0,-1 0,1-1,-1 1,0 0,1 0,-1 0,1 0,-1 0,0 0,1 1,-1-1,1 0,-1 0,0 0,1 0,-1 0,0 1,1-1,-1 0,0 0,1 0,-1 1,0-1,1 0,-1 1,0-1,0 0,1 1,-1-1,0 0,0 1,0-1,0 0,1 1,-1-1,0 0,0 1,0-1,0 1,3 27,-3-25,-1 97,-24 181,28-281,6-9,9-14,185-294,-182 283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27.9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1,'5'4,"9"15,8 12,3 10,7 15,-2 11,-7 12,-6-4,-12-6,-14-6,-10-9,-7-14,2-14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0.1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1,'-5'0,"-1"4,5 7,15 4,19 5,20 3,15-2,0-1,-8-3,-18-5,-20 0,-23 2,-28 3,-19-1,-8 1,-5 2,9-3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0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344 0,'0'5,"-9"1,-6 4,-15 9,-10 5,-3-1,-3-1,3-3,-1-1,3-3,9-5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1.1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12,0 14,0 26,0 15,0 2,0-8,0-9,0-11,0-19,0-16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1.5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28,'0'-5,"4"0,15-1,8 1,12 2,13 1,6 1,-2 1,-11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1.8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10,0 6,0 7,0 20,0 17,0 15,0 6,0-5,0-20,0-22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2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196 27,'1'0,"0"0,-1 0,1-1,0 1,-1 0,1 0,0-1,-1 1,1 0,-1-1,1 1,0 0,-1-1,1 1,-1-1,1 1,-1-1,1 1,-1-1,0 0,1 1,-1-1,1 1,-1-1,0 0,0 1,1-1,-1 0,0 1,0-1,0 0,0 0,0-1,-7-6,-12 12,6 3,0 2,1-1,0 2,0 0,1 0,0 1,1 0,0 1,1 0,0 0,1 1,1 0,-12 28,14-29,0 1,0 0,1 0,1 1,1-1,0 1,0-1,1 1,1 0,1-1,0 1,0 0,1-1,1 1,7 21,-7-28,1 0,-1-1,1 1,0-1,1 0,0 0,0-1,0 1,0-1,1 0,0-1,0 1,0-1,1 0,-1-1,1 1,0-1,0-1,0 1,0-1,0-1,1 1,-1-1,1 0,-1-1,1 0,8-1,13-6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2.8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 22,'0'-5,"0"-5,0 3,0 7,0 8,0 16,0 20,0 8,-4 7,-2 3,1 12,-4 7,0-6,1-8,2-6,3-9,1-18,1-15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3.2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69,'0'-5,"0"-4,5-7,9 0,11 3,11 4,7 11,0 11,-6 6,-10 5,-18 3,-23-4,-19-5,-7-6,-6-5,1-8,7-4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37.2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0,'4'0,"2"4,0 6,-2 10,0 15,-2 5,-1 5,-1-2,0-3,0-8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48:33.6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2,'1'-1,"0"1,0 0,0 0,0 0,0 0,0 0,0 0,0 0,0 0,0 0,0 0,-1 0,1 1,0-1,0 0,0 1,0-1,0 1,-1-1,1 1,0-1,0 1,0 0,29 16,-13-4,-1 1,0 0,-1 1,0 0,-1 1,-1 1,-1 0,0 1,-2 1,0-1,0 1,-2 1,7 23,-11-30,0-1,-1 2,-1-1,0 0,-1 0,0 1,-1-1,-1 0,0 1,0-1,-2 0,1 0,-2 0,0 0,0 0,-1-1,-1 0,0 0,-1 0,0-1,-17 21,18-25,0 0,-1-1,0 0,-1 0,1 0,-1-1,0 0,0 0,-16 5,3-5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3:26.7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56 15,'9'7,"0"0,0-1,1 0,0 0,0-1,1 0,10 3,34 17,-54-24,0-1,0 0,-1 1,1-1,-1 1,1-1,0 1,-1-1,1 1,-1-1,1 1,-1 0,1-1,-1 1,1 0,-1-1,0 1,1 0,-1 0,0-1,0 1,0 0,1 0,-1-1,0 1,0 0,0 0,0 1,-16 19,-40 14,46-29,-9 7,15-10,1 0,-1 0,0 0,0-1,0 1,0-1,0 0,0 0,-1-1,1 1,-1-1,1 0,-9 1,13-3,-1 1,0-1,1 0,-1 1,0-1,1 0,-1 0,1 1,-1-1,1 0,0 0,-1 0,1 1,0-1,0 0,-1 0,1 0,0 0,0 0,0 0,0 0,0 1,0-1,0 0,0 0,1-1,5-33,-4 26,0-22,-2 24,0 1,0 0,1-1,-1 1,1 0,1-1,-1 1,1 0,1 0,-1 0,5-8,-6 14,1-1,-1 1,1-1,-1 1,1 0,-1 0,1 0,0 0,-1 0,1 0,-1 0,1 0,-1 1,1-1,-1 0,1 1,-1-1,1 1,-1 0,0 0,1-1,-1 1,0 0,0 0,0 0,1 0,-1 0,0 1,0-1,1 2,1 0,0 0,0 0,0 0,0 1,-1-1,1 1,-1 0,0-1,0 1,2 7,-4-8,-1-1,0 1,0-1,0 1,0-1,0 0,0 1,-1-1,1 0,-1 0,0 0,1 0,-1 0,0 0,0 0,0-1,-5 3,6-3,1 0,-1-1,0 1,0-1,-1 1,1-1,0 1,0-1,0 0,0 0,0 1,0-1,0 0,-1 0,1 0,-1 0,1-1,0 1,1 0,-1-1,1 1,-1-1,1 1,0-1,-1 1,1-1,-1 1,1-1,0 1,0-1,-1 0,1 1,0-1,0 1,0-1,-1 0,1 1,0-1,0 0,0 1,0-1,0 0,0 1,1-1,-1 0,0 1,0-1,1 0,-1 0,1 0,-1 0,0 0,1 0,-1 1,0-1,0 0,0 0,1 0,-1 0,0 0,0 0,0 0,-1 0,1 0,0 0,0 0,0 1,-1-1,1 0,0 0,-1 0,1 0,-1 0,0-1,-15 15,14-11,1 0,-1-1,1 1,-1 0,1-1,-1 0,0 1,0-1,0 0,1 0,-1 0,0 0,-5 1,7-2,0-1,-1 0,1 1,-1-1,1 0,0 1,0-1,-1 0,1 0,0 1,0-1,0 0,0 0,0 1,0-1,0 0,0 0,0 1,0-1,0 0,1 0,-1 1,0-1,0 0,1 0,-1 1,1-1,-1 1,0-1,2 0,-2 0,0 0,0 1,0-1,0 1,0-1,0 1,0-1,1 1,-1-1,0 1,0-1,1 1,-1-1,0 1,1 0,-1-1,0 1,1-1,-1 1,1 0,-1-1,1 1,-1 0,0 0,1-1,-1 1,1 0,-1 0,1 0,0 0,-1-1,1 1,-1 0,1 0,-1 0,1 0,-1 0,1 0,-1 1,1-1,-1 0,1 0,-1 0,1 0,-1 1,1-1,0 1,12 9,-6-16,-6-27,-2 29,1 0,-1 0,-1-1,1 1,0 0,-1 0,0 0,0 1,0-1,0 0,-1 1,1-1,-1 1,-5-5,7 7,0 1,0-1,1 1,-1-1,0 0,0 1,1 0,-1-1,0 1,0 0,0-1,0 1,0 0,0 0,0 0,0 0,1 0,-1 0,0 0,0 0,0 0,0 0,0 0,0 1,-1-1,0 2,1-1,0 0,-1 1,1-1,0 1,-1 0,1-1,0 1,0 0,1 0,-1 0,0-1,0 1,1 0,0 0,-1 0,1 3,-3 13,0 0,2 1,0-1,1 1,5 35,-4-54,-1 1,0-1,1 1,-1-1,0 0,1 1,-1-1,1 0,-1 1,1-1,-1 0,1 0,-1 1,1-1,-1 0,1 0,-1 0,1 0,-1 0,1 0,-1 0,1 0,0 0,-1 0,1 0,-1 0,1 0,-1 0,1 0,-1-1,1 1,-1 0,1 0,-1-1,1 1,-1 0,1 0,-1-1,0 1,1-1,-1 1,1 0,-1-1,0 1,0-1,1 0,22-20,-20 18,-1 0,1-1,-1 1,0-1,0 0,0 0,-1 0,1 0,-1 0,0 0,0 0,0 0,-1-1,1 1,-1 0,0 0,-1-1,0-4,-2-9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0.16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397 0,'0'5,"-4"1,-2 4,-8 13,-10 16,-15 22,-9 19,-4 9,6-8,2-7,4-9,5-11,9-18,8-16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0.90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58 0,'-4'32,"-1"0,-1 0,-17 49,7-22,15-57,0 0,1 0,-1 0,1 0,0 0,-1 0,1 0,0 0,0 0,0 0,1 0,-1 0,0 0,1 0,-1 0,1 0,0 0,1 1,-1-2,0 1,0-1,0 0,0-1,0 1,1 0,-1 0,0 0,1-1,-1 1,0-1,1 1,-1-1,1 1,-1-1,1 0,-1 0,4 0,7-1,0 0,1-1,-1-1,22-7,-9 3,163-41,-158 41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3.10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47 26,'-5'0,"0"-4,-5-2,-5 0,5 2,9 0,12 2,18 6,16 1,19 5,6 1,-4-2,-8-2,-11-3,-13-1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3.46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36 0,'-4'0,"-2"5,1 9,1 12,1 5,1 11,1 6,0 0,1-4,-4-10,-1-10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3.82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27,'5'0,"5"0,9 0,7 0,7 0,2 0,4-5,4-1,3 1,-2 0,-3 2,-6 1,-7 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4.33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1,'2'40,"11"67,-5-58,-8-60,1 0,1 1,0-1,0 1,1 0,8-20,-10 26,1 0,0 0,0 1,0-1,1 0,-1 1,1 0,0 0,0 0,0 0,5-3,-6 5,0 0,0 0,0 0,0 0,0 0,0 1,1-1,-1 1,0 0,0 0,1 0,-1 0,0 0,0 0,1 0,-1 1,0-1,0 1,0 0,0-1,0 1,0 0,3 2,0 0,0 0,0 1,-1-1,0 1,1 0,-1 0,-1 1,1-1,-1 1,1 0,-1-1,-1 2,1-1,-1 0,3 8,-1 0,-1 1,0 0,-1 0,0 0,-1 15,-1-12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4.69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0,'0'4,"0"7,0 8,0 7,0 7,0 2,0-5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5.05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10,'0'-4,"0"-1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0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3,0 9,0 11,0 9,0-1,0-7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7.68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0 160,'1'0,"0"1,0-1,0 1,0-1,0 1,0-1,0 1,0-1,0 1,0 0,0 0,0-1,-1 1,1 0,0 0,-1 0,1 0,0 0,-1 0,1 0,-1 0,0 0,1 0,-1 0,0 0,1 0,-1 1,0 0,5 41,-4-32,15 85,-15-95,1-5,1-17,1-29,-3 39,6-55,-7 62,0 1,1 0,0 0,0 0,0 0,0 0,0 0,1 0,-1 1,1-1,-1 0,1 1,0-1,0 1,1 0,3-4,-5 6,1-1,-1 1,1 0,0 0,-1-1,1 1,0 0,-1 1,1-1,0 0,-1 0,1 1,0-1,-1 1,1-1,-1 1,1 0,-1-1,1 1,-1 0,1 0,-1 0,0 0,0 1,1-1,-1 0,2 3,30 40,-31-42,15 28,23 32,-37-59,-1 0,1 1,0-1,0 0,1 0,-1 0,1-1,-1 1,1-1,0 0,0 0,0 0,5 1,-8-3,1 0,-1 0,1 0,-1 0,1 0,0 0,-1 0,1-1,-1 1,1 0,-1-1,0 0,1 1,-1-1,1 0,-1 1,0-1,0 0,1 0,-1 0,0 0,0-1,0 1,0 0,0 0,0 0,-1-1,1 1,0-1,-1 1,1 0,-1-1,1-2,11-55,-12 58,6-111,-7 99,1 1,-2-1,0 1,0-1,-1 1,-8-21,10 32,1 0,0 0,-1 0,1 0,-1 0,1 0,-1 0,1 1,-1-1,0 0,1 0,-1 0,0 1,0-1,1 0,-1 1,-2-2,-6 11,-1 32,9 19,2 0,3 0,14 69,2 39,-16-124,-1-17,0 1,-2-1,-2 1,-5 46,6-72,0-1,-1 0,1 1,0-1,0 0,-1 1,1-1,-1 0,1 0,-1 1,1-1,-1 0,0 0,0 0,0 0,1 0,-1 0,0 0,0 0,0 0,0 0,-1-1,1 1,0 0,0-1,-2 2,1-3,0 1,0 0,0 0,1-1,-1 1,0-1,0 0,1 1,-1-1,0 0,1 0,-1 0,1 0,-1 0,1 0,-2-3,-5-4,0-1,0 0,1 0,-9-18,11 16,0-1,0-1,2 1,-1-1,2 1,-1-1,2 0,0 0,0 0,1 0,1 0,0 0,1 1,4-16,-4 18,1 0,0 0,1 1,-1-1,2 1,-1 0,2 0,-1 1,1 0,0 0,1 0,0 0,0 1,0 1,1-1,0 1,0 0,15-7,-21 12,1-1,-1 1,0 0,1 0,-1 0,1 0,0 1,-1-1,1 1,0-1,-1 1,1 0,0 0,-1 0,1 0,0 1,-1-1,1 1,0-1,-1 1,1 0,-1 0,1 0,-1 1,0-1,1 1,3 2,-1 3,1 0,-1 1,0-1,-1 1,0 0,6 17,19 34,-27-57,-1 0,1 0,0 0,0 0,0 0,0 0,0 0,0-1,0 1,0-1,1 1,-1-1,1 0,-1 0,1 0,-1 0,1-1,-1 1,5 0,-5-1,1 0,0 0,0-1,0 1,0-1,0 1,-1-1,1 0,0 0,-1 0,1 0,0-1,-1 1,1-1,-1 1,0-1,0 0,0 0,1 0,-2 0,1 0,0-1,0 1,-1-1,1 1,-1-1,0 1,0-1,0 0,0 0,0 1,-1-1,1-5,0 2,0 1,-1 0,1-1,-1 1,0-1,-1 1,0-1,0 1,0 0,0 0,-1-1,0 1,0 0,0 0,-1 1,1-1,-6-7,2 7,0 0,0 0,0 0,-1 1,-13-7,19 10,-1-1,0 1,0 0,0 0,-1 1,1-1,0 0,0 1,0-1,-1 1,1 0,0 0,0 0,-1 0,1 0,0 0,0 0,0 1,-1-1,1 1,0 0,0 0,0-1,-3 3,5-3,0 1,1-1,-1 0,0 0,0 1,0-1,0 0,1 1,-1-1,0 0,0 0,1 0,-1 1,0-1,0 0,1 0,-1 0,0 1,1-1,-1 0,0 0,0 0,1 0,-1 0,0 0,1 0,-1 0,0 0,1 0,-1 0,0 0,1 0,-1 0,0 0,1 0,-1 0,0 0,1 0,-1-1,1 1,18-1,-8-2,0-2,0 1,0-1,18-12,-21 11,1 1,0 1,0-1,0 1,0 1,14-4,-19 7,0-1,0 1,0 0,0 1,0-1,0 1,0-1,0 1,0 0,0 1,-1-1,1 1,0-1,-1 1,1 0,-1 1,1-1,-1 0,0 1,3 4,1 0,0 1,-1 1,-1-1,1 1,-1 0,-1 0,0 1,0-1,-1 1,0 0,-1 0,0 0,0 0,-1 0,0 1,-1-1,0 0,-1 0,0 1,-3 10,4-20,0 0,0 0,-1 0,1 0,0 0,-1 0,1 0,0 0,-1 0,1-1,-1 1,1 0,-1 0,0 0,1 0,-1-1,0 1,0 0,1-1,-1 1,0 0,0-1,-1 1,1-1,0 0,0 0,0-1,0 1,1-1,-1 1,0 0,0-1,1 1,-1-1,0 0,1 1,-1-1,1 1,-1-1,1 0,-1 0,1 1,-1-1,1 0,-1-1,-2-3,1-1,0 0,0 0,0 0,0 0,0-12,2 11,0-1,0 0,1 1,1-1,-1 1,1 0,1-1,-1 1,1 0,0 0,1 1,-1-1,1 1,1 0,-1 0,1 0,0 0,1 1,-1 0,1 0,9-6,-14 10,1 0,-1 1,1-1,-1 1,1-1,0 1,-1-1,1 1,0 0,-1 0,1-1,0 1,0 1,-1-1,1 0,0 0,-1 1,1-1,0 1,-1-1,1 1,-1-1,3 3,-1-1,0 1,0-1,-1 1,1 0,-1 0,0 0,1 0,-2 0,1 0,2 6,2 7,0 1,-2 0,5 25,-9-41,12 96,-11-109,1 1,0-1,1 1,0 0,0 0,1 0,1 1,0-1,0 1,1 0,1 0,-1 1,2 0,11-12,-17 19,-1 1,1 0,-1 0,1-1,-1 1,1 0,0 1,0-1,0 0,0 0,-1 1,1-1,0 1,0 0,0-1,0 1,0 0,0 0,0 0,0 1,0-1,0 0,0 1,3 1,-2-1,-1 1,1 0,-1 0,1 1,-1-1,0 0,0 1,0-1,0 1,-1 0,1 0,-1 0,2 5,2 6,-1-1,-1 1,0 0,-1 0,1 24,-9-6,1-21,2-16,3-3,1-1,1 0,-1 1,1 0,0-1,1 1,0 0,1 0,-1 0,2 1,-1-1,1 1,0 0,10-11,-11 14,0-1,1 1,-1 0,1 0,0 1,0-1,0 1,0 0,1 1,6-3,-9 4,0 0,0 0,0 1,0 0,0-1,0 1,1 0,-1 0,0 1,0-1,0 1,0 0,0-1,0 1,0 1,0-1,0 0,0 1,-1-1,4 3,3 5,0 0,0 1,-1-1,0 2,11 20,-10-17,1 1,0-1,23 24,-30-35,0-1,0 1,0-1,0 0,0 0,1 0,-1 0,1-1,-1 1,1-1,-1 0,1 0,0 0,0-1,-1 1,1-1,0 0,0 0,0 0,-1 0,1-1,5-1,-4 0,0 0,-1 0,1-1,0 0,-1 0,0 0,0 0,0-1,0 0,0 1,0-2,-1 1,0 0,0-1,0 1,-1-1,1 0,2-7,-3 7,-1 1,1-1,-1 1,1-1,-2 0,1 0,0 1,-1-1,0 0,0 0,0 0,-1 0,1 1,-1-1,0 0,-1 0,1 1,-1-1,0 1,-3-7,4 10,0-1,0 1,0 0,0-1,0 1,0 0,0 0,-1 0,1 0,0 0,-1 0,1 0,0 1,-1-1,1 0,-1 1,1-1,-1 1,1-1,-1 1,0 0,1 0,-1 0,0 0,1 0,-1 0,1 0,-1 0,0 1,1-1,-1 0,1 1,-1 0,1-1,-1 1,1 0,0 0,-1 0,1 0,0 0,-2 1,-1 2,0 0,0 0,0 1,1-1,0 1,0 0,0 0,0 0,1 0,-3 10,3-7,1 0,1 0,-1 1,2-1,-1 0,1 1,0-1,3 11,-3-16,0 0,0-1,0 1,0 0,0-1,0 1,1-1,0 1,-1-1,1 0,0 0,3 4,-4-6,1 1,-1 0,1 0,-1-1,1 1,-1-1,1 1,-1-1,1 0,-1 1,1-1,0 0,-1 0,1 0,-1 0,1-1,0 1,-1 0,1-1,-1 1,1-1,-1 1,1-1,1-1,0 0,0 0,0 0,0 0,0-1,-1 0,1 1,-1-1,0 0,1 0,-1 0,0-1,2-5,-2 5,-1 1,1 0,0 0,-1 0,1 0,1 0,-1 0,0 1,1-1,0 1,-1 0,5-3,-4 5,-1 0,1 0,-1 0,1 1,-1-1,1 1,-1-1,1 1,-1 0,0 0,1 0,-1 1,0-1,0 0,0 1,2 1,26 12,-28-15,0 1,1-1,-1 0,0 0,1 0,-1-1,0 1,1 0,-1-1,0 0,1 1,-1-1,0 0,0 0,0 0,0-1,0 1,0 0,0-1,3-3,-2 2,-1-1,1 0,-1 0,0 0,0 0,0-1,0 1,-1 0,0-1,1-5,1-10,-1-2,-2 1,-2-35,2 47,-2-38,1 16,-1 1,-10-52,13 163,20 177,-19-220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8.0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41,'5'0,"0"-5,5-1,8-3,11-1,9 1,2 7,-2 4,-7 9,-4 13,-7 10,-7 3,-5 1,-5-3,-2-2,2-3,2-6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8.4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9.13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 1,'-7'75,"3"-55,2 1,1 0,2 34,-1-50,1 0,0 0,0 0,0 1,1-1,0 0,0-1,0 1,0 0,1 0,0-1,0 0,0 0,1 1,-1-2,1 1,0 0,0-1,5 3,-7-4,1 0,0 0,0-1,0 0,0 1,1-1,-1 0,0-1,0 1,1 0,-1-1,0 0,1 0,-1 0,0 0,1 0,-1-1,0 0,1 1,-1-1,0 0,0-1,0 1,0 0,0-1,0 0,0 0,0 0,-1 0,1 0,-1 0,4-4,-3 1,1 1,-1 0,0-1,0 0,0 0,0 0,-1 0,0 0,0 0,0 0,-1-1,0 1,0-1,0 1,-1-1,0 0,0 1,-1-11,-1 8,-1 1,0 0,0 0,0 0,-1 1,0-1,0 1,-1 0,0 0,0 0,-10-8,14 12,-1 0,0 0,0 1,0-1,-1 0,1 1,0-1,-1 1,1 0,-1 0,1 0,-1 0,1 0,-1 1,0-1,1 1,-1 0,0 0,0 0,1 0,-1 0,0 0,1 1,-1-1,0 1,1 0,-1 0,1 0,-1 0,1 0,0 0,-1 1,1-1,0 1,-3 3,3-4,1 0,0 1,-1-1,1 1,0-1,0 1,0 0,0-1,1 1,-1 0,0 0,1-1,-1 1,1 0,-1 0,1 0,0 0,0 0,0 0,0 0,0-1,1 1,-1 0,0 0,1 0,-1 0,1 0,0-1,0 1,0 0,-1-1,3 3,-1-1,0-1,0 0,0 0,0 0,0 0,0-1,1 1,-1-1,1 1,-1-1,1 0,-1 0,1 0,0 0,0 0,-1-1,1 1,0-1,0 0,0 0,0 0,3 0,3-2,-1-1,0 0,1 0,-1-1,0 0,0 0,11-9,-13 9,0 0,0 0,0 0,1 1,-1 0,1 0,0 0,0 1,0 0,0 1,14-2,-18 4,0-1,1 1,-1 1,0-1,0 0,0 1,0-1,-1 1,1 0,0 0,-1 0,1 0,-1 0,1 1,-1-1,0 1,0 0,-1-1,1 1,0 0,-1 0,0 0,1 0,-1 1,1 5,2 5,-1-1,0 1,-1 0,0 24,-9-3,0-30,3-23,3 4,1 0,0 0,1 0,3-14,-4 22,1 1,1-1,-1 1,1 0,0-1,0 1,0 0,1 0,0 0,0 1,0-1,8-8,-10 13,0-1,0 0,0 1,0-1,0 1,0-1,0 1,0 0,0-1,0 1,1 0,-1 0,0 0,0 0,0 0,0 0,1 0,-1 0,0 0,0 0,0 1,0-1,0 1,0-1,0 1,0-1,0 1,0-1,0 1,0 0,0-1,0 1,0 0,0 0,-1 0,1 0,1 1,27 44,-24-36,-4-8,5 9,1 0,0-1,14 18,-19-26,0 0,0-1,0 1,0 0,0 0,0-1,1 1,-1-1,1 0,-1 0,1 0,-1 0,1 0,-1 0,1-1,0 1,-1-1,1 0,0 0,0 0,-1 0,1 0,4-1,15-8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19.5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 7,'0'-5,"0"4,0 10,0 8,0 14,0 14,0 5,0 10,0 4,0-4,-4-9,-2-13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0.21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1 183,'63'0,"-21"2,-1-2,1-2,0-2,62-13,-99 15,-1 1,1-1,0 0,0 0,-1-1,1 0,-1 0,0 0,0 0,0 0,0-1,0 0,-1 0,0 0,1 0,3-7,-6 8,1 0,-1-1,0 1,0 0,0 0,-1 0,1-1,-1 1,0 0,0 0,0-1,0 1,0 0,-1-1,1 1,-1 0,0 0,0 0,0 0,-1 0,1 0,-1 0,0 0,1 0,-1 0,-5-4,7 6,-1 0,1 0,-1 0,0 0,1 1,-1-1,0 0,0 0,1 1,-1-1,0 0,0 1,0-1,0 1,0-1,0 1,0-1,0 1,0 0,0-1,0 1,0 0,0 0,0 0,-1 0,1 0,0 0,0 0,0 0,0 0,0 1,0-1,0 0,0 1,0-1,0 1,0-1,0 1,0-1,0 1,0 0,1-1,-1 1,0 0,0 0,1 0,-1 0,0-1,1 1,-1 0,1 0,0 0,-1 0,1 0,-1 0,1 0,0 3,-4 6,1 0,0 1,1 0,-1 14,2 248,2-244,1-47,1 1,0-1,2 1,11-32,-13 43,-1-1,1 1,0 0,0 1,1-1,-1 1,1-1,0 1,1 0,0 0,-1 1,1 0,1-1,-1 2,1-1,7-3,-11 6,1 0,-1 0,1 1,0-1,-1 1,1 0,-1 0,1 0,0 0,-1 0,1 0,0 1,-1-1,1 1,-1 0,1 0,-1 0,0 0,1 0,-1 1,0-1,0 1,1-1,-1 1,-1 0,1 0,0 0,0 0,-1 0,1 0,-1 0,1 0,-1 1,0-1,0 1,0-1,1 5,2 7,0 0,0 1,-1-1,-1 1,0 19,-1 9,-1-6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0.65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13 145,'15'0,"0"-1,1-1,-1 0,0-1,27-10,-37 11,1 0,-1 0,-1-1,1 0,0 0,0 0,-1-1,7-6,-9 8,-1 0,1 0,-1 0,1 0,-1-1,0 1,0 0,0-1,0 1,0-1,-1 1,1-1,-1 0,0 1,1-1,-1 1,0-1,-1-5,1 6,-1 0,1 0,-1 0,0 0,1 0,-1 1,0-1,0 0,0 0,0 1,0-1,0 0,-1 1,1-1,-1 1,1 0,-1-1,1 1,-1 0,0 0,1 0,-1 0,0 0,0 0,0 1,0-1,0 1,0-1,0 1,0 0,0 0,0-1,0 1,0 1,0-1,0 0,0 0,-2 1,-3 1,0-1,0 1,0 0,0 1,0 0,0 0,1 0,-1 1,-6 4,8-3,0-1,0 1,0 0,1 0,-1 0,1 1,1 0,-1-1,1 1,0 1,0-1,1 0,0 1,0-1,0 1,1-1,0 1,-1 10,3-13,-1 0,0 0,1 0,0 0,0 0,0 0,1 0,-1 0,1 0,0 0,0-1,0 1,1-1,-1 1,1-1,0 0,0 0,0 0,0 0,0-1,1 1,-1-1,1 0,0 0,0 0,-1-1,1 1,0-1,0 0,8 1,-4 0,0-1,0 0,0-1,0 0,0 0,10-2,10-3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1.1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59 0,'-1'7,"0"0,-1-1,0 1,0-1,-1 1,0-1,0 0,-5 7,-12 26,17-29,0 1,0 0,1 0,1 0,0 0,0 0,1 0,2 18,-2-25,1-1,-1 1,1-1,0 0,0 1,0-1,0 0,1 0,0 0,-1 0,1 0,0 0,0 0,0 0,1-1,-1 1,1-1,-1 0,1 0,0 0,0 0,0 0,0-1,0 1,0-1,0 0,1 1,-1-2,0 1,1 0,5 0,-6-1,-1 0,0 0,0 0,1 0,-1-1,0 1,0-1,0 1,1-1,-1 0,0 0,0 0,0 0,0 0,0 0,0-1,-1 1,1-1,0 1,-1-1,1 1,-1-1,0 0,1 0,-1 0,0 0,0 0,0 0,0 0,0 0,-1 0,1-1,-1 1,1 0,-1 0,0-1,0 1,0 0,-1-4,1-2,0 1,-1-1,0 0,0 1,0-1,-1 1,-1-1,1 1,-1 0,-6-10,6 12,0 0,-1 0,0 1,0-1,0 1,-1 0,1 0,-1 1,0-1,0 1,0 0,-1 1,1-1,-1 1,-9-3,-8 3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2.1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1,'7'2,"0"0,0 1,0 0,0 0,-1 0,1 1,-1 0,9 8,-3-3,-1 1,0 0,-1 1,0 0,-1 1,0 0,8 14,-14-20,0-1,-1 1,1 0,-1 0,0 0,-1 0,0 0,1 12,-1-15,-2 0,1 0,0 1,-1-1,0 0,1 0,-1 1,0-1,-1 0,1 0,-1 0,1 0,-1-1,0 1,0 0,0-1,-4 4,6-5,-1 0,1 0,-1-1,0 1,1 0,-1-1,0 1,1 0,-1-1,0 1,0-1,0 0,1 1,-1-1,0 1,0-1,0 0,0 0,0 0,0 1,0-1,0 0,0 0,0 0,1-1,-1 1,0 0,0 0,0 0,0-1,0 1,-1-1,0-1,0 0,1 1,0-1,-1 0,1 0,0 0,0-1,0 1,0 0,0 0,1-1,-2-3,0-6,0 0,1 0,0-1,2-14,1 14,0 0,1-1,7-20,-9 31,0 0,0 1,0-1,0 0,0 1,0-1,1 1,-1-1,1 1,0 0,0 0,0 0,0 0,0 0,0 0,0 0,1 1,-1-1,1 1,-1 0,1-1,0 1,4-1,-5 3,0-1,0 1,-1-1,1 1,0 0,-1-1,1 1,-1 0,1 0,-1 1,0-1,1 0,-1 0,0 1,0-1,0 0,0 1,0-1,0 1,0-1,0 1,1 3,17 46,-15-39,-1-3,1 0,0-1,0 0,0 1,1-1,8 9,-12-16,0 0,-1 0,1 0,0-1,0 1,0 0,0 0,0-1,0 1,0-1,0 1,0-1,0 0,0 1,0-1,0 0,0 1,0-1,1 0,-1 0,0 0,0 0,2-1,-1 0,0 0,0 0,0 0,-1-1,1 1,0-1,0 1,-1-1,1 0,-1 0,0 0,1 0,-1 0,0 0,0 0,1-4,2-6,0 0,-1 0,0 0,-1 0,0 0,-1-23,-13 170,-5 55,18-94,0-45,-9 87,8-135,0 0,0 0,-1 0,1 0,-1-1,1 1,-1 0,0 0,0 0,0-1,-1 1,1-1,-1 1,1-1,-1 1,0-1,0 0,0 0,0 0,0 0,-1 0,1 0,0-1,-1 1,1-1,-1 0,0 0,1 0,-1 0,0 0,0 0,0-1,0 1,0-1,1 0,-1 0,0 0,0 0,0 0,0-1,0 1,0-1,1 0,-1 0,-4-2,-1 1,1-1,0 0,-1 0,1 0,1-1,-1 0,1 0,-1-1,1 0,1 0,-1-1,1 1,-1-1,-6-11,9 12,1 0,0 0,0 0,0 0,1-1,-1 1,1 0,1-1,-1 1,1-1,0 1,0-1,0 1,1-1,0 1,0 0,0-1,1 1,0 0,0 0,5-9,3-5,2 1,0 0,1 1,1 0,1 1,0 1,25-21,7 1,75-44,-82 56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3.72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0 403,'0'1,"0"-1,0 1,0 0,0-1,0 1,0-1,1 1,-1 0,0-1,0 1,1-1,-1 1,0-1,1 1,-1-1,0 1,1-1,-1 1,1-1,-1 1,0-1,1 0,-1 1,1-1,-1 0,1 1,0-1,-1 0,1 0,-1 1,1-1,0 0,-1 0,1 0,-1 0,1 0,0 0,-1 0,1 0,-1 0,1 0,0 0,0-1,26-10,-21 2,1 0,-1 0,-1-1,0 1,0-1,-1 0,0-1,-1 1,0-1,0 1,-1-1,-1 0,0 0,0 0,-1 0,-1 0,-1-11,-2 17,-1 15,-1 15,3 1,1-1,1 1,5 48,-3-64,1-1,0 1,0 0,1-1,0 1,1-1,0 0,0 0,1 0,0-1,0 0,14 15,-18-21,0 0,1-1,0 1,-1-1,1 0,0 1,0-1,0 0,0 0,0 0,0 0,0-1,0 1,0 0,0-1,1 1,-1-1,0 0,0 0,0 0,1 0,-1 0,0-1,0 1,0-1,1 1,-1-1,0 0,0 1,0-1,0 0,0-1,0 1,-1 0,1 0,0-1,-1 1,1-1,1-1,3-5,0 1,0 0,-1-1,0 0,0-1,-1 1,0-1,3-11,3-19,-3 0,-1-1,-2 0,-2 0,-1 0,-2 0,-11-67,1 65,4 30,2 23,3 27,1-1,2 0,7 39,-1 18,-2 52,-5-119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2.6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60,'121'-20,"-109"19,0 0,1 1,-1 0,0 1,0 0,13 3,-21-2,-1-1,1 0,-1 1,1-1,-1 1,0 0,0 0,0 1,0-1,0 1,0-1,0 1,-1 0,0 0,1 0,-1 0,0 0,-1 1,1-1,0 1,-1-1,0 1,0-1,1 5,3 40,-5-36,1 0,0 0,1 0,0 0,5 14,-6-24,0 0,-1 0,1 0,0 0,1 0,-1 0,0 0,1-1,-1 1,1-1,-1 1,1-1,-1 1,1-1,0 0,0 0,0 0,0 0,0 0,0 0,0 0,0-1,0 1,0-1,0 0,1 1,-1-1,0 0,0 0,0 0,0-1,1 1,-1-1,2 0,1 0,0 0,0-1,-1 1,1-1,-1 0,1-1,-1 1,1-1,-1 0,0 0,0 0,-1 0,1-1,-1 1,0-1,1 0,-2 0,1-1,0 1,-1 0,0-1,0 0,0 1,-1-1,1 0,-1 0,0 0,-1 0,1 0,-1 0,0-5,0 3,-1 0,1 1,-1-1,0 0,-1 0,0 1,0-1,0 1,-1 0,0 0,0 0,0 0,-1 0,0 0,0 1,0 0,-1 0,0 0,0 1,0-1,0 1,-11-6,8 7,0-1,0 2,0-1,-1 1,1 0,-10 0,-13-1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2.0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11,0 17,0 16,0 6,0 8,0-2,0-5,0-7,0-15,0-12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4.1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1,'0'4,"4"2,10 4,12 0,10-1,3-7,-1-4,-7-5,-9-2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4.44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 26,'-5'-4,"-5"-6,-1-2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4.8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11 153,'0'5,"0"5,0 14,0 12,0 3,0 5,0-2,0-2,0-10</inkml:trace>
  <inkml:trace contextRef="#ctx0" brushRef="#br0" timeOffset="1">11 1,'-5'0,"-1"0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5.22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141 0,'-6'5,"0"0,0-1,0 0,0-1,-1 0,0 0,1 0,-9 2,9-4,1 1,0 0,-1 0,1 0,0 1,0 0,0 0,1 0,-1 0,1 1,0 0,0 0,-4 4,7-6,0-1,1 0,-1 1,1-1,-1 1,1-1,0 1,0-1,-1 1,1-1,0 1,0-1,1 1,-1-1,0 1,0-1,1 1,-1-1,1 1,-1-1,1 1,0-1,-1 0,1 0,0 1,0-1,0 0,0 0,0 0,0 0,0 0,0 0,1 0,-1 0,0 0,1 0,1 0,7 5,1 0,0 0,16 5,-21-9,4 2,-1 1,0 0,0 0,0 0,14 13,-22-17,0 0,0 0,0 0,0 0,0 0,0 1,0-1,0 1,0-1,0 0,-1 1,1-1,-1 1,1-1,-1 1,1 0,-1-1,0 4,0-4,-1 1,0-1,0 1,1 0,-1-1,0 0,0 1,0-1,-1 1,1-1,0 0,0 0,-1 0,1 0,-1 0,1 0,-1 0,1 0,-1-1,1 1,-1 0,-2 0,-2 0,0 1,-1-1,1 0,-1-1,0 1,1-1,-1-1,1 1,-1-1,1 0,-1 0,1-1,0 0,-8-3,-18-9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5.74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 0,'-1'44,"0"-14,1 1,4 31,-4-55,1-1,0 0,1 0,-1 0,1 0,0 0,1-1,-1 1,1 0,0-1,1 0,-1 0,1 0,0 0,9 8,-11-12,-1 1,1-1,0 0,0 0,0 0,0 0,0-1,0 1,0 0,0-1,0 1,0-1,0 0,0 0,0 0,1 0,-1 0,0 0,0 0,0-1,0 1,0-1,0 0,0 1,0-1,0 0,0 0,0 0,-1-1,1 1,0 0,-1-1,1 1,-1-1,1 1,-1-1,0 0,1 1,-1-1,0 0,1-3,4-6,0-1,0 0,-1 0,-1 0,4-17,6-54,-11 49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6.21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186 1,'-35'22,"29"-19,0 0,1 0,-1 1,0 0,1 0,0 0,-6 7,10-10,1 0,-1 0,1 0,-1 0,1 0,-1 0,1 0,-1 0,1 0,0 0,0 0,-1 1,1-1,0 0,0 0,0 0,1 0,-1 0,0 2,1-1,0 1,0-1,1 0,-1 0,0 0,1 0,-1 0,1 0,0 0,0 0,0 0,2 1,23 16,-19-15,0 1,-1 0,0 1,0-1,0 1,10 12,-16-17,-1 0,1 1,0-1,-1 0,1 0,-1 0,0 0,1 0,-1 1,0-1,0 0,1 0,-1 0,0 1,0-1,-1 0,1 0,0 1,0-1,0 0,-2 2,1 0,-1-1,0 1,0-1,0 0,0 0,0 0,0 0,-1 0,1 0,-1-1,1 1,-1-1,-3 2,-1 0,0-1,0 0,0 0,0 0,-1-1,1 0,0-1,-1 0,1 0,0 0,-1-1,1 0,0 0,-1-1,1 0,0 0,0-1,1 0,-11-5,-5-7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27.3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0 296,'59'19,"-51"-18,0 0,0-1,1 0,-1 0,0-1,13-3,-18 4,0-1,0 0,0 0,0 0,0 0,0-1,-1 1,1-1,0 0,-1 1,1-1,-1 0,0-1,1 1,-1 0,0-1,0 1,-1-1,4-4,-5 5,1 1,-1-1,0 1,0 0,0-1,0 1,0-1,0 1,0-1,0 1,0 0,-1-1,1 1,0-1,-1 1,1 0,-1 0,0-1,1 1,-1 0,0 0,0-1,0 1,0 0,0 0,0 0,0 0,0 1,0-1,-1 0,1 0,0 1,0-1,-1 1,1-1,0 1,-1-1,1 1,-3 0,-1-2,-1 0,1 1,-1 0,0 0,0 1,1-1,-1 1,-11 2,12-1,1 1,-1 0,1 0,0 0,-1 0,1 1,0 0,0 0,1 0,-1 0,1 1,-1-1,1 1,0 0,0 0,1 0,-1 0,1 0,0 1,0-1,1 1,-1-1,1 1,0 0,0-1,0 1,1 0,0 0,0 0,0 0,0-1,1 1,0 0,0 0,0-1,0 1,1 0,0-1,0 1,0-1,0 0,1 0,0 0,0 0,0 0,0-1,1 1,-1-1,1 0,0 0,0 0,0 0,0-1,7 3,-1-2,1-1,0 0,0 0,0-1,0-1,0 0,0-1,0 0,0 0,14-5,-2 1,0-2,-1-1,37-19,-54 25,-1-1,0 1,0-1,0 0,0-1,0 1,0-1,-1 1,0-1,1 0,-1 0,-1 0,1-1,2-4,-5 7,1 1,-1-1,0 1,1-1,-1 1,0-1,0 1,0-1,0 1,0-1,0 1,-1-1,1 1,0-1,-1 1,1-1,-1 1,1 0,-2-3,0 2,0 0,0 0,0 0,0 1,0-1,0 0,-1 1,1-1,-1 1,1 0,-1 0,1 0,-1 0,-3 0,0 0,1 0,-1 1,0 0,1 0,-1 0,1 1,-1 0,1 0,-1 0,1 1,-1 0,1 0,0 0,0 1,0-1,0 1,1 0,-1 1,-6 5,8-7,1 0,0 0,-1 1,1-1,0 0,0 1,0 0,1-1,-1 1,1 0,-1 0,1 0,0-1,0 2,0-1,0 0,1 0,-1 0,1 0,0 0,0 0,0 1,0-1,1 0,-1 0,1 0,0 0,0 0,0 0,0 0,0 0,1 0,-1 0,1-1,2 4,-3-4,0 0,1-1,-1 1,1 0,-1-1,1 1,0-1,-1 0,1 1,0-1,0 0,0 0,0 0,0 0,0-1,0 1,0 0,0-1,1 1,-1-1,0 0,0 0,0 0,0 0,1 0,-1-1,0 1,0 0,0-1,0 0,0 1,0-1,0 0,0 0,0 0,0-1,0 1,0 0,-1-1,1 1,-1-1,1 1,-1-1,2-2,4-4,-1 0,0-1,0 0,0 0,-2 0,1-1,-1 1,3-11,1-17,-1 0,-1 0,-3-1,-1 1,-1-1,-8-62,8 122,0 0,-4 31,1 4,2 210,0-240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34.43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0,'0'5,"0"9,0 11,0 11,0 15,4 13,2 4,0-6,-2-17,0-16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35.3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24,'93'-2,"147"5,-239-4,-1 1,0 0,1 0,-1 0,1 0,-1 0,1 0,-1 0,0 0,1 0,-1 0,1 0,-1 0,0 1,1-1,-1 0,1 0,-1 0,0 0,1 1,-1-1,0 0,1 0,-1 1,0-1,0 0,1 1,-1-1,0 0,0 1,1-1,-1 0,0 1,0-1,0 1,0-1,1 0,-1 1,0-1,0 1,0-1,0 0,0 1,0-1,0 1,0-1,0 0,0 1,-1-1,1 1,0-1,0 0,0 1,0-1,-1 0,1 1,0-1,-1 1,-23 27,5-7,17-18,1 0,-1 0,1 0,0 1,0-1,0 0,0 1,0-1,1 1,0-1,-1 0,1 1,1-1,-1 1,0-1,1 1,0-1,0 0,0 1,2 3,-1-3,1 1,0-1,0-1,0 1,0 0,1-1,0 0,-1 0,1 0,0 0,1 0,-1-1,5 2,0 0,-1 0,1-1,1 0,-1-1,0 0,0 0,1-1,-1-1,1 1,-1-1,1-1,-1 0,0 0,15-5,-20 5,-1 0,0 0,0 0,0-1,0 1,0-1,0 0,0 0,0 0,-1 0,1-1,-1 1,1-1,-1 1,0-1,0 0,0 0,-1 0,1 0,-1 0,1 0,-1-1,0 1,0 0,-1-1,1 1,-1-1,1 1,-1 0,0-1,-1 1,1-1,0 1,-2-4,0 1,0-1,0 1,-1 0,0 0,0 0,-1 0,0 1,0-1,0 1,0 0,-1 0,0 0,0 1,0 0,0 0,-10-5,4 3,0 1,0 1,-1 0,1 0,-1 2,0-1,0 1,0 1,-15 0,-8 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0.7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241 24,'-51'-10,"13"0,27 9,0 0,-1 0,1 1,0 0,0 1,-1 1,-13 2,23-3,-1 0,1 0,-1-1,1 2,-1-1,1 0,0 0,0 1,-1-1,1 1,0 0,0-1,1 1,-1 0,0 0,0 0,1 1,0-1,-1 0,1 0,0 1,0-1,0 1,0-1,1 1,-1-1,1 1,-1 0,1-1,0 1,0 0,0-1,0 1,1 0,-1-1,2 5,-1-4,-1 1,1 0,0 0,1-1,-1 1,1 0,0-1,-1 0,2 1,-1-1,0 0,0 0,1 0,0 0,0-1,0 1,0-1,0 1,0-1,0 0,1 0,-1-1,1 1,0-1,-1 0,1 0,0 0,0 0,-1 0,1-1,0 0,0 0,0 0,0 0,0-1,0 1,-1-1,1 0,0 0,0 0,-1-1,1 1,-1-1,1 0,-1 0,0 0,0-1,0 1,0-1,0 1,0-1,-1 0,1 0,1-4,19-40,-19 69,-4 21,-4 321,6-340,-2-24,0 0,0 1,0-1,0 0,0 0,0 0,0 0,0 0,0 0,0 0,0 1,0-1,0 0,0 0,1 0,-1 0,0 0,0 0,0 0,0 0,0 0,0 0,0 0,1 0,-1 1,0-1,0 0,0 0,0 0,0 0,0 0,1 0,-1 0,0 0,0 0,0 0,0 0,0 0,0 0,1-1,-1 1,0 0,0 0,0 0,0 0,0 0,0 0,0 0,1 0,-1 0,0 0,0 0,0-1,0 1,0 0,0 0,0 0,0 0,0 0,0 0,0 0,0-1,0 1,17-37,-11 20,60-185,-16 40,-50 162,0 0,0 0,0 0,0 0,0 0,0 0,0 0,0 0,0 0,1 1,-1-1,0 0,0 0,0 0,0 0,0 0,0 0,0 0,0 0,1 0,-1 0,0 0,0 0,0 0,0 0,0 0,0 0,0 0,1 0,-1 0,0 0,0-1,0 1,0 0,0 0,0 0,0 0,0 0,0 0,0 0,1 0,-1 0,0 0,0 0,0-1,0 1,0 0,0 0,0 0,0 0,0 0,0 0,0 0,0 0,0-1,3 19,-1 36,-2-44,1 8,0 0,1 0,0-1,2 1,0-1,1 0,0 0,9 16,-14-31,1-1,0 0,-1 1,1-1,0 0,0 0,0 1,0-1,0 0,0 0,0 0,0 0,0-1,0 1,0 0,1 0,-1-1,0 1,1 0,-1-1,1 0,-1 1,0-1,3 1,-2-2,0 1,0-1,0 0,0 1,0-1,-1 0,1 0,0 0,-1 0,1-1,-1 1,1 0,-1-1,1 1,1-3,3-5,0 0,0 0,-1-1,0 0,4-14,-3 4,-1 0,-2 0,0-1,1-40,-4 36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2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17,'0'-5,"4"0,11-1,15 6,7 7,1 6,-1 10,-7 10,-17 8,-24 5,-23-5,-14-9,-8-15,2-14,9-13,13-3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1.35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157 1,'-9'-1,"1"2,-1-1,1 1,-1 0,1 1,-1 0,1 0,0 1,-12 5,16-5,0-1,0 1,0 0,1 1,-1-1,1 1,-1-1,1 1,0 0,1 0,-1 0,1 1,0-1,0 1,0-1,0 1,-1 9,1-2,0 1,1-1,0 1,1-1,1 15,0-24,-1 0,1 1,0-1,-1 0,1 0,1 0,-1 0,0 0,1 0,3 6,-4-8,0 0,0 0,0 0,1-1,-1 1,0 0,0 0,0-1,1 1,-1-1,0 1,1-1,-1 0,0 1,1-1,-1 0,0 0,1 0,-1 0,1 0,-1 0,0 0,1-1,-1 1,1 0,1-2,2 0,0-1,-1 0,1 0,-1-1,1 1,-1-1,0 0,-1 0,1-1,-1 1,0-1,0 1,0-1,0 0,-1 0,0 0,0-1,0 1,-1 0,1-10,2-2,-1 0,1-31,-4 47,3 44,2 0,12 51,-9-67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1.92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18 1,'2'89,"0"-43,-2 0,-9 72,3-98,2-24,2-36,4 20,2 1,0-1,10-25,-13 40,0 0,1 1,0-1,0 0,1 1,-1-1,1 1,0 0,0 0,0 0,1 0,-1 1,1-1,0 1,0 0,0 0,1 0,7-3,-10 5,-1 1,1 0,0-1,-1 1,1 0,0 0,-1 0,1 0,0 0,-1 1,1-1,0 0,-1 1,1-1,0 1,-1 0,1-1,-1 1,1 0,-1 0,0 0,3 2,-1 1,0-1,0 1,-1-1,1 1,-1 0,0 0,0 0,2 7,1 7,0-1,-2 1,2 22,-1 32,-4-51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2.2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0,'0'4,"0"11,4 6,2 13,0 9,-2 6,0 4,-2 0,-1-3,-1-2,0-5,0-10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2.67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41,'4'0,"6"-5,10 0,14-5,6 0,1 1,-3 8,-8 6,-8 13,-9 11,-6 9,-5 3,-2 3,-1-2,-1-8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3.01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3.39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100 1,'3'235,"-7"246,4-478,0 1,0 0,-1 0,1 0,-1 0,0-1,0 1,0 0,-1-1,0 1,-2 3,4-7,0 1,-1-1,1 1,-1-1,1 0,-1 1,1-1,-1 0,1 1,-1-1,1 0,-1 0,1 1,-1-1,1 0,-1 0,0 0,1 0,-1 0,1 0,-1 0,0 0,1 0,-1 0,1 0,-2 0,-20-18,16 9,1 1,-1-1,1 1,1-1,0-1,0 1,1 0,0-1,0 0,1 0,1 0,0 0,0 0,1 0,0 0,0 0,1 0,1 0,3-13,-3 15,1 0,0 0,0 0,0 0,1 1,1 0,-1-1,1 2,0-1,1 0,-1 1,1 0,1 1,-1-1,1 1,0 0,0 1,0 0,1 0,-1 0,1 1,0 0,14-3,-8 4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4.16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0,'0'20,"1"-1,0 1,2-1,7 31,-8-45,-1 1,1-1,0 1,1-1,-1 0,1 0,0 0,0 0,1 0,-1-1,1 1,0-1,0 0,0 0,1-1,0 1,-1-1,1 0,10 4,-12-6,0 0,0 0,-1-1,1 0,0 1,0-1,0 0,0 0,-1 0,1-1,0 1,0-1,0 0,-1 1,1-1,0-1,-1 1,1 0,-1 0,1-1,-1 0,0 1,1-1,-1 0,0 0,0 0,-1 0,1-1,0 1,-1 0,1-1,-1 1,0-1,2-4,4-8,-2 0,1-1,-2 1,4-22,-6 24,0 14,8 68,0 129,-11-167,-1-1,-1 1,-2-1,-1 0,-1 0,-20 51,25-78,1 1,-1 0,0-1,0 1,0-1,0 0,-1 0,0 0,1 0,-1 0,0 0,0-1,-1 0,1 1,0-1,-1 0,1-1,-7 3,7-3,0-1,1 0,-1 0,0 0,1 0,-1 0,0-1,1 1,-1-1,1 0,-1 1,1-1,-1 0,1-1,0 1,-1 0,1-1,0 1,0-1,0 0,0 0,0 1,0-1,1-1,-1 1,1 0,-1 0,-1-5,-1 0,1 0,0-1,0 1,1-1,0 1,0-1,1 0,0 0,0 0,1 0,0 0,0 0,1 0,0 0,0 0,1 0,0 0,1 1,-1-1,1 1,1 0,0 0,6-10,5-6,1 0,1 2,1 0,1 1,32-26,-8 11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5.97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335 114,'-1'-4,"1"0,0 0,-1 0,1 0,-1 0,0 1,0-1,-1 0,1 1,-1-1,0 1,0-1,0 1,0 0,0 0,-1 0,0 0,-5-5,1 3,1 1,-1 0,0 0,0 1,0-1,0 2,-1-1,1 1,-10-2,2 2,1 0,-1 1,0 0,1 1,-1 1,1 0,-1 1,1 0,-1 1,-14 6,25-8,1 1,-1-1,1 1,0 0,0 0,0 0,0 0,0 1,0-1,0 1,1-1,-5 7,7-8,-1 0,1 1,0-1,0 1,-1-1,1 1,0-1,0 1,0-1,1 1,-1-1,0 1,1-1,-1 1,1-1,-1 0,1 1,-1-1,1 0,0 1,0-1,0 0,0 0,0 0,0 0,0 0,0 0,0 0,0 0,1 0,-1 0,0-1,0 1,3 0,31 19,0-2,1-1,52 16,-41-17,71 36,-115-50,1 0,-1 0,1 1,-1-1,0 1,0-1,0 1,0 0,0 0,-1 0,0 1,5 6,-7-9,1 1,-1 0,0-1,0 1,0-1,0 1,0 0,0-1,0 1,0 0,0-1,-1 1,1-1,-1 1,1-1,-1 1,0-1,1 1,-1-1,0 1,0-1,0 0,0 1,0-1,0 0,-1 0,1 0,0 0,-1 0,1 0,0 0,-4 1,-4 2,0 1,0-1,-1 0,0-1,0 0,0 0,0-1,0-1,-1 0,1 0,-16-2,8 0,0 0,1-2,-1-1,1 0,-32-12,46 15,-1-1,0 1,1-1,0 0,-1 0,1 0,0 0,0-1,0 1,-3-5,1-4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6.47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18 14,'-2'3,"0"-1,0 1,0 0,1 0,-1-1,1 1,0 0,0 0,0 1,0-1,0 0,1 0,-1 0,1 0,0 1,1 5,8 52,-5-45,0 0,2-1,0 1,15 27,-19-38,1-1,0 1,0 0,1-1,-1 1,1-1,0 0,0 0,0-1,1 1,-1-1,1 0,0 0,0 0,0-1,0 0,11 4,-13-6,0 0,0 0,-1-1,1 1,0-1,0 1,0-1,-1 0,1 0,0 0,-1 0,1 0,-1-1,1 1,-1-1,1 0,-1 0,0 0,0 0,0 0,0 0,-1 0,1-1,0 1,-1-1,0 1,1-1,-1 1,0-1,1-5,2-5,0 0,-1 0,0-1,-1 1,1-16,-4 13,0 0,0 1,-2 0,0-1,0 1,-8-18,0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7.05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 1,'11'185,"-5"-125,-2 0,-6 61,3-119,-1 0,0-1,0 1,-1 0,1 0,0 0,0-1,-1 1,1 0,-1 0,0-1,0 1,1-1,-1 1,-2 2,2-4,1 0,-1 0,1-1,-1 1,0 0,1 0,-1-1,1 1,-1 0,1-1,-1 1,1-1,-1 1,1 0,-1-1,1 1,0-1,-1 1,1-1,-1 0,1 1,0-1,0 1,-1-1,1 1,0-1,0 0,-4-9,1 1,-1 0,2-1,-2-12,3 18,1-1,-1 1,1-1,0 0,1 1,-1-1,1 1,0-1,0 1,1-1,-1 1,1 0,0 0,0 0,0 0,1 0,-1 0,1 0,0 1,0-1,0 1,1 0,-1 0,1 0,-1 0,1 1,0 0,0 0,0 0,1 0,-1 0,0 1,1 0,-1 0,1 0,-1 0,1 1,-1-1,1 1,0 1,-1-1,1 0,-1 1,1 0,-1 0,6 3,2 0,0 0,-1 1,1 1,-1 0,20 15,-28-19,1 1,-1-1,0 1,0 0,0 0,0 0,0 0,-1 0,1 1,-1-1,0 1,0-1,0 1,-1 0,1 0,-1 0,0 0,0 0,-1 0,1 0,-1 7,-1-7,0-1,0 0,0 0,-1 0,0 0,0-1,0 1,0 0,0-1,0 1,0-1,-1 0,1 0,-1 0,0 0,0 0,0 0,0-1,0 0,0 1,0-1,0 0,0 0,-1-1,1 1,-5 0,-5 1,-1 0,0-1,-1-1,-26-2,34 1,0 0,0 0,1-1,-1 0,0 0,0-1,1 0,-11-6,-3-8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2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2,'8'0,"5"-1,-1 1,1 0,0 1,-1 1,1 0,15 5,-25-6,0 1,-1-1,1 1,0-1,-1 1,1 0,-1 0,1 0,-1 1,0-1,0 0,0 1,0-1,-1 1,1 0,-1-1,1 1,-1 0,0 0,0 0,0 0,-1 0,1 0,-1 0,1 0,-1 1,0-1,0 0,-1 0,0 6,0-1,-1 1,0-1,0 0,-1 0,0 0,-1 0,1-1,-1 1,-1-1,1 0,-1 0,-1 0,1-1,-1 0,0 0,-8 5,1 0,-1-2,0 0,0 0,-1-1,0-1,-1-1,-16 5,69-4,-21-6,22 2,1-2,70-8,-83 2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7.41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0,'0'5,"4"1,7 4,9 0,10-1,9-3,6-2,0-1,-8-2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7.8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79 7,'-19'64,"18"-53,0 0,0 0,1 0,1 0,0 0,0 0,1 0,1 0,6 19,-8-28,0 1,0 0,1 0,0 0,-1-1,1 1,0 0,0-1,0 0,1 0,-1 1,0-1,1 0,0-1,-1 1,1 0,0-1,0 0,0 0,0 1,0-2,0 1,0 0,0-1,0 1,0-1,1 0,-1 0,0 0,0 0,0-1,0 1,0-1,1 0,-1 0,-1 0,1 0,3-2,-2 2,0 0,-1-1,1 1,-1-1,0 1,1-1,-1 0,0 0,0-1,0 1,0-1,0 1,-1-1,1 0,-1 0,0 0,0 0,0-1,0 1,-1 0,1-1,-1 1,0-1,0 0,0 1,0-1,-1 0,1 0,-1 1,0-1,0 0,0 0,-1 0,0 1,-1-6,0 2,-1-1,-1 1,1 0,-1 0,0 0,-1 0,1 1,-2 0,1 0,0 0,-1 0,0 1,-1 0,1 1,-1-1,-8-3,8 4,1 1,-1 0,0 1,0-1,0 1,-1 1,1 0,0 0,-1 0,1 1,-1 0,1 0,0 0,-14 4,-7 7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8.55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1,'20'116,"-10"-42,-1-23,-3 1,-1 59,-7-99,-3-14,-1-19,5 9,1 0,0 0,1 0,1 0,0 0,0 0,1 0,8-19,-9 26,-1 0,1 1,0-1,0 1,1 0,-1-1,1 1,0 0,0 1,0-1,1 1,-1-1,1 1,0 0,0 0,0 1,0-1,0 1,1 0,-1 0,1 0,0 0,-1 1,8-1,-7 2,-1 1,1 0,-1 0,0 0,1 1,-1-1,0 1,0 0,0 0,0 1,0-1,0 1,-1 0,1 0,-1 0,0 0,0 1,0-1,0 1,-1 0,1 0,-1 0,0 0,2 6,0-3,-2 0,1-1,-1 1,0 0,0 0,-1 0,1 0,-2 0,1 1,-1-1,0 0,-1 0,1 0,-2 1,-1 6,2-12,0 1,0-1,0 0,-1 0,1 0,-1-1,1 1,-1 0,0-1,0 1,0-1,0 1,0-1,0 0,0 0,0 0,0 0,0 0,-1 0,1-1,0 1,-1-1,1 1,0-1,-1 0,-3 0,-3 0,0-1,0 0,-1-1,1 0,-11-3,-13-7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8.97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0,'0'5,"0"5,0 5,5 5,1 3,-1 2,0 1,-2 5,-1 1,-1 0,-1-1,1-11,-2-8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9.3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1,'0'4,"0"10,4 16,2 16,0 4,3 6,0 7,-2 2,-1-11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49.7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50,'5'-5,"5"-5,10-1,10 1,4 2,1 3,-6 6,-7 8,-4 10,-4 12,-5 8,0 2,-1-2,-2-7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0.11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11,'0'-5,"0"0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1.23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1 336,'1'17,"1"1,6 28,-5-34,0-1,-1 1,-1 0,0 0,-1-1,0 1,-2 14,2-26,0 0,0 0,0 0,0 0,0 0,0-1,0 1,0 0,0 0,0 0,0 0,0 0,0 0,0 0,0 0,0 0,0 0,0-1,-1 1,1 0,0 0,0 0,0 0,0 0,0 0,0 0,0 0,0 0,0 0,-1 0,1 0,0 0,0 0,0 0,0 0,0 0,0 0,0 0,0 0,0 0,-1 0,1 0,0 0,0 0,0 0,0 0,0 0,0 0,0 0,0 1,-6-21,0-28,7 38,1 1,-1-1,2 0,-1 1,1-1,1 1,0 0,0 0,6-10,-8 16,-1 1,0-1,1 1,0 0,0-1,-1 1,1 0,0 0,1 0,-1 0,0 1,0-1,1 1,-1-1,1 1,0 0,-1 0,1 0,0 0,0 0,-1 1,1-1,0 1,0 0,0-1,0 1,-1 1,1-1,0 0,0 1,0 0,0-1,-1 1,1 0,0 0,2 2,1 2,-1 0,0 0,0 0,0 0,0 1,-1 0,0 0,-1 0,1 0,-1 1,0-1,0 1,2 11,-1-7,0-1,0 1,2-1,-1 0,8 9,-11-16,0-1,0 1,0-1,1 0,-1 0,1 0,-1 0,1-1,0 1,0-1,0 0,0 1,0-1,0 0,0-1,0 1,0-1,1 1,-1-1,0 0,0 0,4-1,-3 0,0 0,-1 0,1 0,0 0,0-1,-1 0,1 0,-1 0,0 0,0 0,0-1,0 1,0-1,0 0,0 0,-1 0,0 0,1-1,-1 1,0 0,-1-1,1 0,-1 1,1-1,-1 0,1-5,-1 5,0 0,-1 1,1-1,0 0,-1 0,0 0,0 0,0 1,-1-1,1 0,-1 0,0 0,0 1,0-1,-1 0,1 1,-1-1,0 1,0 0,0 0,0-1,0 1,-1 0,0 1,1-1,-1 0,-4-2,6 5,0-1,-1 0,1 0,-1 1,1-1,-1 1,1 0,-1-1,0 1,1 0,-1 0,1 0,-1 0,0 0,1 0,-1 1,1-1,-1 0,1 1,-1-1,1 1,-4 1,2 0,0 0,0 1,0-1,0 1,0 0,0 0,1 0,0 0,-4 5,3-3,1-1,-1 1,1 0,0 0,0 0,0 0,1 0,0 0,0 0,0 0,1 0,-1 1,1-1,1 9,-1-13,1 0,-1 0,0-1,0 1,0 0,1 0,-1-1,0 1,1 0,-1-1,1 1,-1 0,1-1,-1 1,1-1,-1 1,1-1,0 1,-1-1,1 1,0-1,-1 0,1 1,0-1,0 0,-1 0,1 1,0-1,0 0,-1 0,1 0,0 0,0 0,0 0,-1 0,1 0,0 0,0 0,-1-1,1 1,0 0,0-1,-1 1,1 0,0-1,-1 1,2-1,36-33,-19 16,-18 18,0 0,0 0,0-1,0 1,0 0,-1 0,1 0,0 0,0 0,0 0,0 0,0 0,0 1,0-1,0 0,-1 0,1 1,0-1,0 1,0-1,-1 0,1 1,0 0,0-1,-1 1,1-1,0 1,-1 0,2 1,19 29,-8-11,-11-19,-1 1,1-1,0 1,0-1,0 0,0 1,0-1,0 0,0 0,0 0,0-1,0 1,1-1,-1 1,0-1,0 1,1-1,-1 0,0 0,1 0,-1-1,3 1,-1-2,0 1,0-1,0 0,0 0,0 0,0-1,-1 1,1-1,-1 0,6-6,0 0,-2-1,1 0,-1 0,-1-1,0 1,0-1,6-19,-8 9,-1 0,0 0,-2 0,0 0,-2-1,0 1,-1 0,-1 0,-2 0,0 1,0-1,-2 1,-16-33,22 51,0-1,0 1,0 0,0 0,0 0,0 1,-1-1,1 0,-1 0,1 1,-1-1,1 1,-1-1,0 1,0 0,0-1,0 1,-4-1,5 2,0 0,0 0,-1 0,1 1,0-1,0 1,0-1,0 1,0-1,0 1,0 0,0-1,0 1,0 0,0 0,0-1,1 1,-1 0,0 0,1 0,-1 0,0 0,1 0,-1 2,-4 8,2-1,-1 0,1 1,1 0,0 0,-1 11,1 18,2 1,7 56,-5-77,2 1,0-1,1-1,1 1,1-1,16 33,-21-48,0-1,0 1,1 0,-1-1,1 0,-1 1,1-1,0 0,0 0,1 0,-1-1,1 1,-1-1,1 0,0 0,0 0,5 1,7-2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1.9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6,'0'-4,"0"3,0 5,0 8,0 5,0 4,0 3,0 1,0 2,0-5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2.87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307 11,'-4'0,"-2"-4,-8-1,-19 3,-8 4,-6 4,0 7,5 4,9 5,10 6,9 8,12 2,13-2,19-6,13-9,3-11,-1-9,-9-4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3.3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17,'-4'-5,"3"-1,6 1,10 5,12 2,5 2,11-1,6 0,-5-5,-11-3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3.33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33 39,'-3'-3,"-5"11,-5 13,11-17,1 0,0 1,0-1,0 0,0 1,0-1,1 0,0 1,0-1,0 1,1-1,-1 1,1-1,0 0,0 1,1-1,-1 0,1 0,0 0,0 0,0 0,1 0,-1-1,1 1,0-1,0 0,0 1,0-1,1-1,-1 1,1 0,0-1,0 0,0 0,0 0,0 0,0-1,0 0,1 0,-1 0,1 0,-1 0,0-1,1 0,-1 0,1 0,-1-1,1 1,-1-1,0 0,1 0,-1-1,0 1,4-3,-5 3,0 0,0-1,0 1,0-1,0 0,0 0,-1 0,1 0,-1 0,1-1,-1 1,0-1,0 0,0 1,-1-1,1 0,0 0,-1 0,0 0,0 0,0 0,0-1,0 1,-1 0,1 0,-1-1,0 1,0 0,0-1,-1-4,0 3,-1 0,1-1,-1 1,0 0,-1 0,1 0,-1 1,0-1,0 1,0-1,0 1,-1 0,0 0,0 0,0 1,0 0,-9-6,5 5,0 1,0-1,-1 2,1-1,-1 1,1 0,-12 0,-13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3.9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108 168,'-5'0,"0"1,1 0,-1 0,0 1,1-1,-1 1,1 0,-1 0,1 0,0 1,0 0,0 0,0 0,1 0,-1 0,1 1,-1 0,1 0,1-1,-1 2,0-1,1 0,0 0,0 1,-1 5,0-5,2-1,-1 1,1 0,-1 0,1 0,0-1,1 1,-1 0,1 0,0 0,1 0,-1 0,1 0,0 0,0 0,0 0,1 0,0-1,0 1,0 0,0-1,1 0,-1 0,6 6,-7-9,0 1,0-1,0 0,1 0,-1 0,1 0,-1 0,0 0,1 0,0 0,-1-1,1 1,-1-1,1 1,0-1,-1 0,1 1,0-1,0 0,-1 0,1 0,0 0,-1 0,1-1,0 1,0-1,-1 1,1-1,-1 1,1-1,-1 0,1 0,-1 0,1 0,-1 0,1 0,-1 0,0 0,0 0,0-1,0 1,0 0,0-1,0 1,1-3,3-4,-1 0,0 0,0-1,-1 0,0 1,0-1,1-11,2-19,-3 1,-1-1,-1 0,-3 1,-7-51,12 297,1-60,-4-127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4.4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9 105,'0'2,"0"-1,1 1,-1 0,1-1,-1 1,1 0,0-1,-1 1,1-1,0 1,0-1,0 1,0-1,0 1,0-1,1 0,-1 0,0 0,1 0,-1 0,1 0,-1 0,1 0,-1 0,1-1,0 1,-1-1,1 1,0-1,0 0,-1 1,1-1,0 0,0 0,-1 0,4-1,0 1,0 0,0 0,0-1,0 0,0 0,0 0,0 0,-1-1,1 0,0 0,6-4,-8 4,-1 0,1 0,-1 0,0-1,0 1,0-1,0 1,0-1,-1 1,1-1,-1 0,0 0,0 0,0 0,0 0,0 0,0 0,-1 0,0 0,0-1,1 1,-2 0,1 0,0 0,-1 0,1 0,-1 0,0 0,0 0,0 0,-1 0,1 0,-2-3,1 4,0 0,1 0,-1 0,0 1,0-1,0 0,0 1,0-1,0 1,0 0,-1 0,1 0,-1 0,1 0,0 0,-1 1,1-1,-1 1,1 0,-1-1,0 1,1 0,-1 1,1-1,-1 0,1 1,-1-1,1 1,-1 0,1 0,0 0,-1 0,1 0,0 1,0-1,0 1,0-1,0 1,0 0,0 0,-1 2,-2 1,1 1,-1-1,1 1,0 1,1-1,-1 0,1 1,1 0,-1 0,1 0,0 0,1 0,0 0,0 0,0 13,1-17,0 0,0 0,0 0,0 0,1 0,-1 1,1-1,0 0,0 0,0 0,0-1,0 1,1 0,-1 0,1-1,0 1,0-1,0 1,0-1,0 0,1 0,-1 0,1 0,-1 0,1 0,0-1,-1 1,1-1,0 0,0 0,0 0,0 0,0 0,0-1,1 1,-1-1,0 0,4 0,-2-1,0 1,0-1,0 0,0-1,0 1,0-1,0 0,8-5,11-7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5.1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175 78,'0'-3,"0"0,0-1,0 1,0 0,-1 0,1 0,-1 0,0-1,0 1,0 0,0 1,-1-1,1 0,-1 0,0 0,0 1,0-1,0 1,0 0,-4-4,3 4,-1 0,0 1,1-1,-1 1,0 0,0 0,0 0,0 0,0 0,0 1,0 0,-1 0,1 0,0 0,0 1,-4 1,3-1,-1 1,1 0,-1 0,1 0,0 1,0 0,0 0,0 0,1 0,-1 1,-5 5,9-8,0 0,0 1,0-1,0 0,1 0,-1 1,0-1,0 1,1-1,-1 0,1 1,-1-1,1 1,0 0,-1-1,1 1,0-1,0 3,1-2,-1 0,1-1,0 1,0-1,0 1,0-1,0 1,0-1,0 0,0 1,1-1,-1 0,0 0,1 0,-1 0,1 0,-1 0,1 0,0-1,2 2,61 14,1 0,-61-14,-1-1,0 1,0 0,0 0,0 0,0 1,0 0,0-1,-1 1,1 0,3 5,-6-7,0 0,-1 0,1 0,0 0,0 0,-1 0,1 0,0 0,-1 1,1-1,-1 0,0 0,1 1,-1-1,0 0,0 0,0 1,0-1,0 0,0 1,0-1,0 0,0 1,-1-1,1 0,0 0,-1 1,1-1,-1 0,0 0,1 0,-1 0,0 0,0 0,1 0,-1 0,0 0,0 0,0 0,0 0,0-1,-1 1,1 0,0-1,0 1,0-1,-1 1,1-1,0 0,-2 1,-5 1,1 1,-1-1,0-1,0 0,-1 0,-13 0,17-1,-1 0,1-1,-1 1,1-1,-1 0,1-1,0 1,-1-1,1 0,0-1,0 1,1-1,-1 0,0 0,1 0,-6-6,3-5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5.47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256 1,'0'4,"-5"10,-5 3,-6 7,-4 4,-3 1,-2 1,-1-2,-5 0,-1-1,0-5,10-6,9-6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55.93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126 12,'0'1,"0"0,-1 1,1-1,-1 1,1-1,-1 0,0 1,1-1,-1 0,0 0,0 1,0-1,0 0,0 0,0 0,0 0,0 0,-1-1,1 1,0 0,-1 0,1-1,0 1,-1-1,1 1,-1-1,-1 1,-41 4,9-15,34 10,0 0,1 0,-1-1,0 1,0 0,1 0,-1-1,0 1,0 0,1-1,-1 1,0-1,1 1,-1-1,0 1,1-1,-1 1,1-1,-1 0,1 1,-1-1,1 0,0 1,-1-1,1 0,0 0,-1 1,1-1,0 0,0 0,0 0,0 1,0-1,0 0,0 0,0 0,0 1,0-1,0 0,1-1,0 1,1 0,0-1,-1 2,1-1,0 0,0 0,0 0,0 1,0-1,0 1,0-1,0 1,0 0,0 0,0 0,0 0,0 0,0 1,0-1,0 0,0 1,0 0,0-1,-1 1,1 0,0 0,0 0,-1 0,1 0,3 3,-4-3,0-1,0 1,0 0,0 0,0 0,0 0,0 0,0 0,-1 0,1 0,0 0,-1 0,1 0,0 0,-1 0,1 1,-1-1,0 0,1 3,-1-3,-1 0,1 0,-1 0,1 0,-1 0,1 0,-1 0,0 0,0 0,1-1,-1 1,0 0,0 0,0-1,0 1,0 0,0-1,0 1,0-1,0 1,0-1,0 0,0 1,0-1,-1 0,1 0,-2 0,-13 1,1-3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0.1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53 7,'0'-5,"0"4,0 10,-4 25,-2 11,1 20,-4 11,0-2,2-2,1-7,3-21,1-21,1-15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0.7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348 1,'-17'15,"0"-1,-1-1,-1 0,0-1,-27 12,-23 14,-74 51,180-75,-14-3,0 2,-1 0,-1 1,0 2,34 32,-9-2,44 58,-78-89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1.4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1,'0'4,"0"11,0 15,0 15,0 5,-5 11,-1 0,1 1,0-4,2-8,1-9,10-6,16-10,8-9,12-2,3-5,-7-2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2.09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1,'-4'0,"3"0,10 0,3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9:43.6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1,5 4,5-2,14-2,10-4,7-2,0-3,-8-5,-10-3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2.5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9,0 24,0 22,0 7,0 11,0-7,0-6,0-11,0-20,0-16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3.0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73,'0'0,"-1"0,1 0,-1 0,1-1,-1 1,1 0,-1 0,1 0,-1 0,1 0,-1-1,1 1,-1 0,1 0,0-1,-1 1,1 0,-1-1,1 1,0-1,-1 1,1 0,0-1,0 1,-1-1,1 1,0-1,0 1,0 0,-1-1,1 1,0-1,0 1,0-1,0 1,0-1,0 1,0-1,0 1,0-1,0 1,0-1,1 1,-1-1,0 1,0-1,0 1,1-1,-1 1,0-1,0 1,1-1,17-25,-13 23,0 0,1-1,0 2,0-1,0 1,0 0,0 0,1 0,-1 1,0 0,1 1,-1-1,1 1,-1 0,1 1,-1-1,0 1,1 1,-1-1,11 5,7 2,-1 2,1 1,40 25,-52-28,-1 1,0 0,0 1,-1 0,0 0,-1 1,0 1,-1-1,0 1,-1 1,-1 0,0 0,0 0,-1 0,-1 1,0 0,-1 0,0 0,-1 0,0 18,-2-17,0 0,0 0,-2 0,0 0,0 0,-1 0,-1-1,-1 1,0-1,-1 0,0-1,-1 1,-1-1,0 0,0-1,-1 0,-1 0,0-1,-13 11,16-17,0 0,-1 0,1-1,-1 0,0 0,0-1,0 0,0 0,-1-1,1 0,-1-1,1 0,-1 0,-9-1,11 0,0 0,0-1,0 0,0-1,0 1,1-1,-1-1,0 1,1-1,0 0,-1-1,1 1,1-1,-1 0,0-1,1 1,-7-9,-4-10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3.3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0,'0'4,"0"11,0 6,0 5,0 6,0 6,0 5,0 5,0-2,0-5,-5-9,0-10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3.74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22,'0'-4,"0"-6,0 3,0 7,0 4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4.10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1,'3'46,"2"-1,2 1,21 71,-12-56,-15-55,0 0,1-1,-1 1,2-1,-1 0,0 0,5 7,-7-12,0 0,1 1,-1-1,0 0,0 0,0 1,1-1,-1 0,0 0,0 0,1 0,-1 1,0-1,1 0,-1 0,0 0,1 0,-1 0,0 0,0 0,1 0,-1 0,0 0,1 0,-1 0,0 0,1 0,-1 0,0 0,1 0,-1 0,0 0,0-1,1 1,-1 0,0 0,0 0,1-1,-1 1,0 0,0 0,1-1,11-28,6-74,-15 78,1 1,1-1,0 1,2 0,12-27,-5 26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4.4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69 84,'1'2,"-1"0,1 0,-1 1,1-1,0 0,0 0,0 0,0 0,0 0,1 0,-1 0,0-1,1 1,-1 0,1-1,0 1,0-1,-1 1,1-1,0 0,0 0,0 0,0 0,3 1,-2-1,1 1,-1-1,1 0,0 0,0 0,0 0,-1-1,1 1,0-1,0 0,0-1,0 1,5-1,-6-1,-1 1,1-1,-1 1,1-1,-1 0,1 0,-1 0,0 0,0 0,0 0,0-1,0 1,-1-1,1 1,-1-1,1 0,-1 0,0 1,0-1,-1 0,1 0,0 0,-1 0,0 0,1 0,-1 0,-1 0,1 0,0 0,-1 0,1 0,-1 0,0 0,0 0,0 0,0 0,-1 1,1-1,-1 1,0-1,0 1,0-1,0 1,0 0,0 0,0 0,-1 0,1 0,-1 1,1-1,-1 1,0-1,1 1,-1 0,0 0,0 0,0 1,-5-1,2 1,0 1,-1 0,1 1,0-1,0 1,0 0,0 1,0 0,1 0,-1 0,1 0,0 1,0 0,0 0,0 0,1 1,-1-1,1 1,1 0,-1 0,1 1,-1-1,1 1,-2 8,2-10,1 1,0 0,0 0,1 0,-1 0,1 0,0 0,1 0,-1 1,1-1,0 0,0 0,1 1,-1-1,1 0,0 0,1 0,-1 0,1 0,0 0,0 0,1-1,-1 1,1-1,0 0,0 1,1-1,-1-1,7 6,0-2,0-1,0-1,1 1,0-2,0 0,0 0,0-1,1 0,-1-1,1 0,0-1,0-1,-1 0,1 0,14-3,-3-3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4.9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 21,'-1'-1,"0"0,0 0,0 0,0 0,0 0,0 0,0 0,1 0,-1 0,0 0,1 0,-1-1,1 1,-1 0,0-3,2 4,0 0,0 0,0 0,-1 0,1 0,0 1,0-1,0 0,0 1,-1-1,1 0,0 1,0-1,-1 1,1-1,0 1,-1-1,1 1,-1 0,1-1,-1 1,1 0,-1-1,1 1,0 1,11 12,-1 0,0 1,-1 0,-1 0,14 32,-20-41,0 1,0 0,-1 1,0-1,0 0,-1 1,0-1,0 1,-1-1,0 1,0-1,-1 1,0-1,0 1,-1-1,-4 13,6-18,-1 0,0-1,1 1,-1 0,0-1,0 1,0-1,0 1,0-1,0 1,-1-1,1 0,0 1,-1-1,1 0,-1 0,0 0,1 0,-1 0,0-1,1 1,-1 0,0-1,0 1,1-1,-1 0,0 0,0 0,0 1,0-2,0 1,1 0,-1 0,0 0,0-1,0 1,1-1,-1 0,0 1,1-1,-1 0,0 0,1 0,-1 0,1 0,-1-1,1 1,0 0,0-1,-1 1,1-1,0 1,0-1,0 1,1-1,-1 0,0 1,1-1,-1 0,0-3,0-2,0 1,0-1,1 0,0 0,0 0,0 0,1 1,0-1,1 0,-1 1,1-1,1 1,-1-1,1 1,0 0,0 0,1 0,0 0,0 1,0 0,1 0,-1 0,7-5,1 0,0-1,1 1,0 1,1 1,0-1,0 2,0 0,30-9,-11 8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5.6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201 33,'0'-2,"-1"1,1 0,-1-1,0 1,1 0,-1-1,0 1,0 0,0 0,0 0,0 0,0 0,0 0,0 0,-1 0,1 0,0 0,-1 1,1-1,0 0,-1 1,1 0,-3-1,-35-8,35 10,-1-1,1 1,0-1,-1 1,1 1,0-1,0 0,0 1,0 0,0 0,0 0,1 1,-1-1,1 1,0 0,-1 0,1 0,0 0,1 0,-1 1,1-1,-1 1,1 0,0 0,0 0,1 0,-2 5,1-3,0-1,0 1,1 0,0 0,0 0,1 0,-1 0,1 0,0 0,1 0,0-1,0 1,0 0,1 0,-1 0,1-1,1 1,-1-1,5 7,-6-10,0 0,0-1,1 1,-1 0,1 0,0-1,-1 1,1-1,0 0,0 1,0-1,0 0,0 0,0 0,0 0,0-1,0 1,1-1,-1 1,0-1,0 0,1 0,-1 1,0-2,0 1,1 0,-1 0,0-1,0 1,1-1,-1 0,0 0,0 0,0 0,0 0,0 0,0 0,0-1,-1 1,1 0,0-1,2-3,4-3,-1 0,1-1,-1 0,-1 0,0-1,0 1,5-15,19-66,-28 140,-48 415,42-430,3-28,0 0,-1 0,1 0,-1-1,-1 1,1-1,-1 1,-6 9,8-15,0 1,0-1,0 1,-1-1,1 0,-1 0,1 1,-1-1,1 0,-1 0,1-1,-1 1,0 0,0 0,1-1,-1 1,0-1,0 0,0 0,0 1,1-1,-1 0,0 0,0-1,0 1,0 0,0-1,1 1,-1-1,0 1,0-1,1 0,-1 0,0 0,1 0,-3-2,-3-2,0 0,0 0,0-1,1 0,0-1,0 1,1-1,0 0,0-1,1 1,-1-1,2 0,-1 0,1 0,0 0,1-1,0 1,0-1,0-16,1 18,1-1,0 1,0 0,1 0,0-1,0 1,0 0,1 0,0 0,1 0,0 1,0-1,0 1,1-1,0 1,0 0,0 0,1 1,0 0,0-1,0 1,1 1,0-1,9-5,2 2,0 1,1 0,0 2,25-6,-15 6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6.1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71 139,'0'2,"0"-1,0 1,1-1,-1 1,0-1,1 1,-1-1,1 1,-1-1,1 0,0 1,-1-1,1 0,0 1,0-1,0 0,0 0,0 0,0 0,1 0,-1 0,0 0,0 0,1-1,-1 1,0 0,1-1,-1 1,1-1,-1 1,1-1,-1 0,1 1,-1-1,4 0,-2 0,1 0,0 0,-1-1,1 1,-1-1,1 1,-1-1,1 0,-1-1,1 1,-1 0,0-1,0 0,4-3,-3 2,-1 0,0-1,0 0,0 0,0 0,-1 0,0 0,0-1,0 1,0-1,-1 1,1-1,-1 0,0 1,-1-1,1 0,-1 0,0 0,0 1,-1-1,1 0,-3-8,2 10,1 0,-1 1,0-1,-1 1,1-1,0 1,-1-1,1 1,-1 0,0 0,0 0,0 0,0 0,0 0,0 1,0-1,0 1,-1-1,1 1,-1 0,1 0,-1 0,0 0,1 0,-1 0,0 1,1 0,-1-1,0 1,0 0,1 0,-1 1,0-1,0 0,1 1,-1 0,0 0,1 0,-1 0,-4 2,1 1,0-1,0 1,0 1,0-1,1 1,-1 0,1 0,0 0,1 1,0 0,-1 0,2 0,-1 0,1 1,-4 9,3-7,1-1,0 1,0 0,1 0,1 0,-1 1,1-1,1 0,-1 0,2 1,1 14,0-18,0 0,1 0,-1-1,1 1,1-1,-1 0,1 0,-1 0,1 0,1-1,-1 1,1-1,-1 0,1 0,0-1,1 0,-1 0,1 0,-1 0,12 3,-6-3,0 1,1-1,0-1,-1 0,1-1,0 0,0-1,0 0,21-4,7-6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6.69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 0,'-1'83,"-21"152,34-337,16 10,-26 86,1 0,-1 0,1 0,1 1,-1-1,1 1,0-1,1 1,-1 1,1-1,0 1,6-5,-9 7,0 1,-1 0,1 1,0-1,-1 0,1 0,0 1,0-1,0 1,0 0,-1-1,1 1,0 0,0 0,0 0,0 0,0 1,0-1,0 0,0 1,-1-1,1 1,3 1,-2 1,0-1,0 1,0-1,-1 1,1 0,-1 0,0 0,0 0,0 0,0 0,2 6,2 6,-1 1,0 0,-1 0,2 23,-1 64,-5-87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2.1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9,0 11,0 5,0 4,0 0,0 2,0-1,0-3,0-5,0-6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7.4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280 83,'-1'-2,"0"1,1-1,-1 1,0 0,1 0,-1-1,0 1,0 0,0 0,0 0,-1 0,1 0,0 0,0 0,0 0,-1 1,1-1,-1 0,1 1,0-1,-1 1,-2-1,-34-9,28 8,-1 1,0 1,0 0,1 0,-1 1,0 0,1 1,-1 0,1 1,0 0,0 1,-15 7,21-9,0 0,0 0,0 0,0 1,1 0,-1-1,1 1,0 0,0 1,0-1,0 0,0 1,1 0,0 0,0-1,0 1,0 1,0-1,1 0,0 0,0 1,0-1,0 0,1 1,-1-1,1 1,0-1,1 0,-1 1,1-1,0 1,2 5,-1-3,1-2,0 1,0 0,1-1,0 1,-1-1,2 0,-1 0,1 0,-1-1,1 0,0 0,1 0,-1-1,1 1,0-1,0 0,0-1,0 0,0 0,0 0,1 0,-1-1,11 1,1-1,0 0,0 0,0-2,0 0,0-1,-1-1,34-10,-33 7,0-1,0-2,0 0,-1 0,-1-2,28-22,-38 28,0 0,0 0,0-1,-1 0,0 0,0-1,0 1,-1-1,0 0,0 0,-1-1,0 1,0-1,-1 1,0-1,0 0,-1 0,1-16,-2 22,0 0,0 0,0 0,0 0,-1 0,1 0,-1 0,1 0,-1 0,0 0,0 0,0 0,0 0,0 0,0 1,0-1,-1 0,1 1,-1-1,1 1,-1 0,0-1,1 1,-1 0,0 0,0 0,0 0,0 0,0 1,0-1,0 0,0 1,0 0,0-1,-2 1,0 0,0 0,0 1,0-1,0 1,0 0,1 0,-1 0,0 1,1-1,-1 1,1 0,0 0,-1 0,1 0,0 0,0 1,0 0,-2 3,0 0,0 1,1 0,0 0,0 0,1 1,0 0,0-1,0 1,1 0,1 0,-1 0,1 0,1 0,-1 1,1-1,1 0,-1 0,2 0,-1 0,1 0,0 0,1 0,3 8,-3-10,0 0,0-1,0 1,1-1,-1 0,1 0,0 0,1-1,0 1,-1-1,1 0,0-1,1 1,-1-1,1 0,-1 0,1-1,0 1,0-1,0-1,0 1,1-1,-1 0,0 0,0-1,1 0,-1 0,0 0,1-1,7-2,14-6,-5-3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28.5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1,'0'0,"-1"-1,1 1,0 0,-1 0,1 0,0 0,-1 0,1 0,-1 1,1-1,0 0,-1 0,1 0,0 0,-1 0,1 0,0 1,0-1,-1 0,1 0,0 0,-1 1,1-1,0 0,0 0,-1 1,1-1,0 0,0 1,0-1,0 0,-1 1,1 0,0-1,0 1,1-1,-1 0,0 1,0-1,1 1,-1-1,0 1,1-1,-1 1,0-1,1 0,-1 1,0-1,1 0,-1 1,1-1,-1 0,1 0,-1 0,1 1,-1-1,1 0,-1 0,1 0,-1 0,1 0,56 12,0-4,93 3,-55-6,2241 95,-1887-87,131 2,566-16,-1102 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1.9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51 27,'0'-5,"-5"-1,0-4,-1 4,1 17,2 13,1 9,1 15,1 21,-4 12,-2 1,1-9,1-22,1-23,2-17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2.4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13,'0'-1,"1"0,-1 0,1 0,0 0,-1 1,1-1,0 0,0 0,0 1,0-1,0 1,0-1,0 1,-1-1,2 1,-1-1,0 1,0 0,0-1,0 1,0 0,0 0,0 0,0 0,0 0,0 0,0 0,0 1,0-1,1 0,-1 0,1 2,41 6,-21-2,-1 2,1 0,-1 1,-1 1,0 1,0 1,-1 0,-1 2,21 19,-31-25,0 0,-1 0,0 1,-1 0,0 0,0 1,-1-1,0 1,4 14,-7-17,0 1,-1 0,1 0,-2 0,1 0,-1 0,0 0,-1 0,0 0,0 0,-1 0,0-1,-6 16,6-17,-2 0,1 0,-1 0,0 0,0-1,0 1,-1-1,0 0,0 0,0-1,-1 0,1 0,-1 0,0 0,0-1,-1 0,1 0,-1-1,1 0,-1 0,0-1,1 1,-9-1,0 1,1-2,0 1,0-2,0 0,0-1,0 0,0-1,0-1,0 0,-18-9,4-1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3.1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103 1,'-28'46,"16"-24,2 0,0 0,1 2,1-1,1 1,1 0,2 0,0 1,2-1,0 1,2 0,0-1,2 1,7 38,-6-52,1-1,0 0,0 0,0 0,2 0,-1 0,1-1,0 0,1-1,0 1,10 7,-14-12,1 0,0 0,0-1,0 0,1 0,-1 0,1 0,0-1,0 0,0 0,0 0,0-1,0 1,0-1,0 0,1-1,-1 1,0-1,1 0,-1-1,0 1,0-1,1 0,6-2,4-6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3.8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0,'-16'612,"14"-570,-4 45,4-60,1-24,1-8,13-227,-8 190,2 1,2 0,23-63,-30 98,0 1,1-1,0 1,0-1,0 1,1 0,-1 0,1 1,0-1,1 1,-1 0,1 0,0 0,0 1,0-1,10-3,-11 5,0 1,0 0,1 0,-1 0,1 1,-1-1,1 1,-1 0,1 1,-1-1,1 1,-1 0,0 0,1 0,-1 0,0 1,0 0,0 0,0 0,0 0,0 1,-1-1,5 5,-2-3,0 1,-1 0,0 1,0-1,0 1,0 0,-1 0,0 0,-1 0,1 1,-1 0,0 0,2 10,-4-13,-1-1,0 1,0 0,0 0,0 0,0-1,-1 1,0 0,1 0,-1-1,-1 1,1-1,-1 1,1-1,-1 1,0-1,0 0,0 0,-1 0,1 0,-1 0,1-1,-1 1,0-1,0 1,-1-1,-4 2,2 0,1-2,-1 1,0-1,0 1,0-2,-1 1,1-1,0 0,-1 0,1-1,-1 1,1-2,0 1,-1-1,1 0,-1 0,1 0,0-1,0 0,0-1,-8-3,-16-10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4.33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0,'0'5,"0"5,0 10,0 6,0 11,0 12,0 3,0 9,0 12,0 2,0-7,0-20,0-23,0-14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4.7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0,'0'4,"0"6,0 6,0 8,0 13,0 10,0 13,0 14,0-1,0-9,0-11,0-15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5.5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176 100,'0'-6,"0"0,-1 1,0-1,0 0,0 0,-1 1,1-1,-2 0,1 1,0 0,-1 0,-5-7,7 10,0 0,-1 1,1-1,-1 1,0-1,1 1,-1 0,0 0,0-1,0 1,0 0,0 1,0-1,0 0,0 1,0-1,0 1,0-1,-1 1,1 0,0 0,0 0,0 0,0 1,-1-1,1 0,0 1,0 0,0-1,0 1,0 0,0 0,0 0,0 0,1 1,-3 0,-2 3,-1 1,1-1,0 1,1 0,0 0,0 1,0-1,0 1,1 0,0 1,-3 9,5-12,-1 1,2-1,-1 1,0-1,1 1,0 0,1 0,-1-1,1 1,0 0,1 0,-1 0,1-1,0 1,1 0,2 8,-3-13,-1 1,1-1,0 1,0-1,-1 0,1 1,0-1,0 0,1 0,-1 0,0 0,0 0,0 0,1 0,-1 0,0 0,1-1,-1 1,1 0,-1-1,1 0,-1 1,1-1,-1 0,3 1,-1-2,1 1,-1-1,0 1,1-1,-1 0,0-1,0 1,0 0,0-1,0 0,3-2,9-7,-2 0,1-1,15-19,-26 27,17-14,-19 18,-1 0,0 0,0 0,1 0,-1-1,0 1,0 0,1 0,-1 0,0 0,1 0,-1 0,0 0,1 0,-1 0,0 0,0 0,1 0,-1 0,0 0,1 0,-1 0,0 0,1 0,-1 0,0 0,0 0,1 1,-1-1,0 0,0 0,1 0,-1 1,0-1,1 0,0 4,0 0,-1 1,1-1,-1 0,0 0,0 0,0 0,0 0,-2 5,-28 172,1-1,30-167,6-18,11-24,-16 26,186-340,-168 307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6.1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15,'0'-4,"-5"-2,4 1,1 5,10 11,11 13,7 15,7 14,-3 2,-1 0,-3 8,-10 7,-12 0,-17-4,-9-8,-7-15,1-18,6-13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7.7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10,0 10,0 9,0 6,0 8,0 5,0-5,0-5,0-17,0-13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7.9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1,'-5'0,"4"0,10 0,8 0,18 0,16 0,4 0,-3 0,-10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8.3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11,'0'4,"4"2,10 0,8-2,8-5,16-3,9 0,0 0,-6 1,-10-4,-13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8.7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5,'0'-4,"0"7,0 15,0 23,0 26,0 6,0 3,0-3,0-13,0-17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9.0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7,'0'-5,"4"4,6 1,10 1,10 1,4-1,6 4,-1 2,-2-6,-7-2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9.4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0,'0'9,"0"20,0 9,0 11,0 11,0 3,0-4,0-5,0-6,0-11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39.8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97 0,'-4'4,"-6"11,-6 10,-4 6,2 6,3 15,4 10,9 4,8 0,9-8,9-14,6-13,1-13,0-10,0-5,-7-8,-6-3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0.1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 6,'0'-4,"0"3,0 10,0 16,0 22,0 24,0 13,0-3,0-8,0-10,-5-9,0-8,-1-17,2-13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0.5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20,'0'-4,"4"-2,6 1,6 1,8 5,5 11,1 8,1 10,-6 3,-15 1,-14-2,-15-9,-8-10,0-11,4-6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0.8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195 0,'0'5,"-5"0,-1 10,-8 9,-6 10,-9 4,-3 3,4 0,2-8,5-13,7-10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1.5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154 112,'-1'-8,"1"1,-1-1,0 1,0-1,-1 1,0 0,-1-1,1 1,-2 0,-3-7,6 13,0-1,0 0,0 1,0-1,-1 1,1-1,0 1,-1 0,1 0,-1-1,0 1,1 0,-1 0,0 1,0-1,1 0,-1 1,0-1,0 1,0-1,0 1,0 0,0 0,0 0,0 0,0 0,0 0,1 0,-1 1,0-1,0 1,0 0,0-1,0 1,1 0,-1 0,0 0,1 0,-1 0,1 0,-1 1,1-1,-2 3,-3 2,0 1,1-1,0 2,0-1,1 0,0 1,0 0,1 0,0 0,0 0,1 1,0-1,0 1,1-1,1 1,-1 0,1 0,0-1,3 11,-4-17,1 0,0-1,1 1,-1-1,0 1,0-1,1 1,-1-1,1 1,-1-1,1 1,-1-1,1 1,0-1,0 0,0 0,0 1,0-1,0 0,0 0,0 0,0 0,1 0,-1 0,0 0,1-1,-1 1,0 0,1-1,-1 1,1-1,-1 1,1-1,-1 0,1 0,0 0,-1 1,1-1,-1-1,1 1,-1 0,1 0,-1-1,1 1,-1-1,1 1,1-2,3-1,0 0,0 0,0-1,-1 0,1 0,-1-1,0 1,0-1,6-10,-1-1,-9 13,0-1,1 1,0 0,0 0,0 0,0 0,0 0,1 1,-1-1,5-2,-6 8,0 0,0 0,0 1,0-1,-1 1,1-1,-1 1,0-1,0 1,0 5,0-9,-5 319,51-412,-23 47,2 1,2 2,43-54,-41 61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38.3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14,'46'-7,"-38"5,0 0,0 1,-1 0,1 0,11 1,-7 2,-1 0,1 1,-1 0,0 0,0 1,0 1,-1 0,1 1,-1 0,15 11,-22-15,0 0,0 1,0-1,-1 1,1-1,-1 1,1 0,-1-1,0 1,0 1,0-1,-1 0,1 0,-1 1,0-1,0 1,0-1,0 1,-1-1,1 1,-1-1,0 1,0 0,0-1,0 1,-1-1,1 1,-1 0,0-1,0 0,-1 1,1-1,-1 0,1 1,-1-1,0 0,0 0,-4 4,2-3,0 0,0 0,0 0,0 0,-1-1,1 0,-1 0,0 0,0 0,0-1,0 0,-1 0,1 0,-1-1,1 0,-1 0,1 0,-10 0,7-2,0 1,1-1,-1 0,0-1,1 1,-1-2,1 1,0-1,0 0,0 0,0-1,0 0,-6-5,-9-10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1.9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6,'0'-4,"0"3,5 6,5 10,10 12,5 14,0 4,-2 4,-3-3,-2 8,-7 4,-11 1,-9-6,-8-11,-1-14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2.4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0,'8'5,"21"1,9-1,12 0,5-2,-2-1,-6-1,-10-5,-12-2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2.8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1,'0'4,"0"11,0 6,0 9,0 16,0 5,0 7,0-3,0-6,0 2,0-4,0-5,0-14,0-17,0-9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3.2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42,'0'-4,"9"-2,11 0,11 2,9 1,2-4,-2 1,-8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3.6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0,'0'5,"0"9,0 16,0 20,-5 10,-1-1,1-1,0-7,2-8,1-15,1-12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3.9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171 7,'0'-5,"-4"4,-6 5,-5 16,-9 17,-5 15,3 3,6-3,1-2,5-6,4 0,13 0,10-3,11-9,10-9,5-9,-6-11,-8-6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4.3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51 6,'0'-4,"0"2,0 7,0 10,0 7,0 14,-4 17,-1 8,-1 11,-2 7,-1 2,1-8,3-12,1-21,2-17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4.6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22,'0'-4,"8"-7,12 4,11 7,5 13,-5 8,-2 4,-6 3,-12-3,-12-2,-14-5,-14-5,-1-10,4-4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5.0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 1,'4'4,"6"11,1 6,3 9,4 12,2 16,-1 15,-5 9,-8 3,-15-9,-9-17,-6-14,-4-15,-1-17,5-10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5.97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1,'-4'0,"3"4,9 2,18 4,21 1,15-3,6-1,-4-7,-13-4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3.7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0,'0'4,"0"11,0 10,0 7,0 1,0-1,0-1,0-10,0-9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46.3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1,'0'4,"4"6,10 2,16 2,15-1,9-2,0-4,-10-3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0.5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533 90,'-30'-3,"0"-1,-38-12,-10 0,-227-32,305 48,-1-1,0 1,0 0,0-1,0 1,0 0,0 0,0 0,0 0,0 0,0 0,1 0,-1 0,0 0,0 0,0 0,0 1,0-1,0 0,0 1,0-1,-1 1,15 13,44 19,-50-30,189 91,-194-93,0 0,0 0,1 0,-1 0,0 0,0 0,0 1,0-1,-1 1,1-1,0 1,0 0,-1-1,1 1,-1 0,0 0,0 0,0 1,0-1,0 0,0 0,0 1,0-1,-1 0,0 1,1-1,-1 0,0 1,0-1,0 0,0 1,-1-1,1 1,-1-1,1 0,-1 1,0-1,0 0,-2 4,-4 7,-2 0,0 0,0-1,-1 0,-13 12,7-8,-32 33,-81 61,128-109,0 0,-1 0,1-1,0 1,0 0,0 0,0 0,0 0,1 0,-1 0,0 1,0-1,1 0,-1 0,1 0,-2 3,3-3,-1-1,0 1,0-1,1 1,-1-1,0 0,1 1,-1-1,1 1,-1-1,1 0,-1 0,0 1,1-1,-1 0,1 1,-1-1,1 0,-1 0,1 0,0 0,-1 0,1 0,-1 0,1 0,-1 0,1 0,0 0,60-5,-42 3,205-11,-195 12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1.0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1,'0'4,"-4"6,-2 6,0 4,2 3,1 2,1 1,5 0,7-8,5-8,6-9,2-9,-2-8,-4-6,-6 2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1.5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88 0,'-5'0,"-4"0,-3 4,3-2,-3-3,5 0,9 0,7 4,8 2,-5 0,-7 3,-10 1,-8-2,-2-6,-3-3,3-6,2-1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2.8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71,'0'-4,"1"-1,-1 1,1 0,-1-1,1 1,1 0,-1 0,4-8,-5 12,0-1,1 1,-1-1,1 1,-1-1,0 1,1-1,-1 1,1-1,-1 1,1-1,-1 1,1 0,-1-1,1 1,0 0,-1-1,1 1,-1 0,1 0,0 0,-1 0,1 0,1 0,-1 0,1 0,-1 1,0 0,1-1,-1 1,0 0,0 0,1 0,-1 0,0 0,0 0,0 0,0 0,0 0,0 0,0 2,4 7,0 0,-1 1,0-1,-1 1,0 0,-1 0,0 0,0 13,2 51,-4-75,-1-23,2 1,6-40,-6 55,0-1,1 1,0-1,1 1,-1 0,1 0,1 0,-1 0,1 1,1-1,8-10,-12 16,1-1,-1 1,1 0,-1 0,1 0,-1 0,1 0,-1 0,1 0,0 0,0 1,-1-1,1 0,0 1,0 0,0-1,0 1,0 0,-1 0,1 0,0 0,0 0,2 1,-1 0,0 1,-1-1,1 1,0-1,0 1,-1 0,1 0,-1 0,0 0,0 0,0 1,3 3,2 4,-1 0,-1 1,0-1,0 1,-1 0,4 15,-4-2,-1 0,-1 0,-1 1,-3 26,2-40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5.3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53 7,'0'-5,"0"4,0 6,0 6,-5 19,-1 21,1 6,0 12,2-3,-3 1,-1-2,1-9,1-8,2-9,1-15,6-16,2-9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5.8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1 110,'-1'-8,"1"0,1 1,-1-1,1 0,0 0,1 1,0-1,3-7,-4 13,1 0,-1-1,1 1,0 0,0 0,0 0,0 0,0 0,0 1,0-1,1 0,-1 1,1 0,-1 0,1 0,-1 0,1 0,0 0,-1 0,1 1,0 0,0-1,0 1,-1 0,1 0,4 1,7 1,1 1,-1 0,0 1,0 1,0 0,0 1,-1 0,0 1,0 1,-1 0,0 1,0 0,-1 0,0 1,12 16,-21-24,0 0,0 0,-1 1,1-1,-1 1,0-1,0 1,0-1,0 1,0-1,0 1,0 0,-1 0,0-1,1 1,-1 0,0 0,0-1,-1 1,1 0,-1 0,1-1,-1 1,0 0,0-1,0 1,0-1,0 1,-1-1,1 1,-1-1,0 0,1 0,-4 3,1-2,0 0,0 0,0-1,0 1,-1-1,1 0,-1 0,0-1,0 1,1-1,-1 0,0 0,0-1,0 1,0-1,0 0,0-1,-6 0,-22-8,5-3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6.2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 0,'0'5,"0"5,0 5,0 5,0 12,-4 0,-2 4,1 0,1-3,5-1,7-7,6-12,6-8,3-9,2-9,-3-10,-5-1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6.6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10,'0'-4,"0"-2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6:58.5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1 442,'5'-2,"-1"0,1 0,0 0,-1-1,0 1,0-1,0 0,0 0,0-1,0 1,-1-1,0 0,5-6,-4 6,6-10,1-1,-2 0,0 0,-1-1,-1 0,0 0,-1-1,-1 0,0 0,-1 0,-1-1,-1 1,-1-1,0 0,-1 0,-1 1,-1-1,0 1,-9-34,10 49,1 1,-1-1,1 1,-1-1,0 1,0-1,0 1,0 0,0-1,0 1,0 0,0 0,0 0,-2-2,2 3,1 0,-1-1,0 1,1 0,-1 0,0 0,1 0,-1 0,0 0,1 0,-1 0,0 0,1 0,-1 0,0 0,1 0,-1 0,0 1,1-1,-1 0,1 1,-1-1,-1 1,0 2,-1-1,0 1,1 0,0 0,-1 0,1 0,0 0,1 1,-1-1,0 0,0 5,-6 17,2 1,0 0,2 1,1-1,1 1,1 0,2 0,0-1,2 1,1-1,1 1,10 31,-12-51,-1 0,1-1,1 1,-1-1,1 0,0 0,1 0,-1-1,1 1,8 6,-11-11,-1 1,1-1,0 0,0 0,0 0,0 0,1 0,-1 0,0 0,0-1,0 1,1-1,-1 0,0 1,0-1,1 0,-1 0,0-1,1 1,-1 0,0-1,0 1,0-1,1 0,-1 0,0 0,0 0,0 0,0 0,0-1,-1 1,1 0,0-1,-1 0,3-2,1-1,-1-1,0 0,0 0,0 0,3-7,10-17,-17 30,0-1,1 1,-1-1,1 1,-1 0,0-1,1 1,-1 0,1 0,-1-1,0 1,1 0,-1 0,1 0,-1 0,1-1,-1 1,1 0,-1 0,1 0,-1 0,1 0,-1 0,1 0,-1 0,1 0,-1 1,1-1,-1 0,1 0,-1 0,1 0,-1 1,1-1,-1 0,0 1,1-1,-1 0,1 1,-1-1,0 0,1 1,-1-1,0 1,0-1,1 1,17 27,-12-18,-3-6,0 0,0 0,0 0,1-1,0 1,-1-1,1 0,1 0,-1 0,0 0,1-1,-1 0,1 0,0 0,8 2,-11-4,1 0,-1 0,1 0,-1 0,0-1,1 1,-1 0,0-1,0 0,1 1,-1-1,0 0,0 0,0-1,0 1,0 0,0 0,0-1,0 0,-1 1,1-1,-1 0,1 0,-1 1,0-1,1 0,-1-1,0 1,0 0,0 0,-1 0,1 0,0-1,-1 1,0 0,1-4,-1 0,0 0,0 0,0 0,-1-1,0 1,0 0,-1 0,0 0,0 0,0 1,0-1,-1 0,0 1,0 0,-1 0,-7-9,9 10,0 1,-1 0,0 0,0 0,0 0,0 0,0 0,0 1,-1 0,1 0,-1-1,1 2,-1-1,0 0,0 1,0 0,0 0,0 0,0 0,0 1,0 0,0 0,-1 0,1 0,-8 2,10-2,1 0,-1 1,1 0,-1-1,1 1,0 0,-1-1,1 1,0 0,-1 0,1 0,0 0,0 1,0-1,0 0,0 0,0 1,-1 1,2-2,0 0,0 0,0 0,0 0,0 0,0 0,0 0,0 0,0 0,0 0,0 0,1 0,-1 0,0 0,1 0,-1 0,1 0,-1 0,1 0,1 1,0 1,1 0,1 1,-1-2,0 1,1 0,-1-1,1 1,0-1,0 0,0 0,6 2,16 2,1 0,-1-2,1-1,0-1,-1-1,1-1,0-1,36-7,-59 6,-1 1,1 0,0-1,-1 1,1-1,-1 0,0 0,1-1,-1 1,0-1,0 1,-1-1,5-5,-6 7,0 0,-1 0,1-1,-1 1,1 0,-1 0,1-1,-1 1,0 0,0 0,0-1,1 1,-1 0,0-1,-1 1,1 0,0 0,0-1,0 1,-1 0,1 0,-1-1,1 1,-1 0,1 0,-1 0,0 0,0 0,1 0,-1 0,0 0,0 0,0 0,0 0,0 0,0 1,0-1,0 0,-1 1,1-1,0 1,0-1,-2 0,-1 0,1 1,-1-1,0 1,1-1,-1 1,0 0,0 0,1 1,-1-1,0 1,1-1,-1 1,1 1,-1-1,1 0,-1 1,1 0,0-1,0 1,-1 1,2-1,-1 0,0 1,0-1,1 1,-1 0,-3 6,3-6,1-1,-1 1,1 0,0 0,0 1,0-1,0 0,1 1,-1-1,1 1,0-1,0 1,0 0,0-1,1 1,0 0,-1 0,1 0,1-1,-1 1,0 0,1 0,0-1,0 1,0-1,0 1,3 5,-2-7,-1 0,1-1,-1 1,1-1,0 1,0-1,0 0,0 1,-1-1,2 0,-1 0,0 0,0-1,0 1,0 0,0-1,1 0,-1 1,0-1,1 0,-1 0,0 0,0 0,1-1,-1 1,0-1,0 1,0-1,1 0,-1 0,0 0,0 0,0 0,0 0,-1 0,1-1,0 1,2-4,6-3,-1 0,0-2,-1 1,0-1,10-15,-18 25,0 0,0 0,0 0,0 0,0 0,0 0,0 0,0-1,0 1,0 0,0 0,0 0,1 0,-1 0,0 0,0 0,0 0,0-1,0 1,0 0,0 0,0 0,0 0,1 0,-1 0,0 0,0 0,0 0,0 0,0 0,0 0,1 0,-1 0,0 0,0 0,0 0,0 0,0 0,0 0,1 0,-1 0,0 0,0 0,0 0,0 0,0 0,0 0,0 0,1 0,-1 1,0-1,0 0,0 0,0 0,0 0,0 0,0 0,0 0,0 0,0 1,0-1,0 0,1 0,-1 0,0 0,0 0,0 0,0 1,0-1,2 17,-1 24,-2 96,-3 93,4-227,0 0,0 0,-1 0,1 0,0 0,-1 0,0 0,0 0,0 0,0 0,0 0,-1-1,1 1,-1-1,1 1,-1-1,0 1,0-1,0 0,-1 0,1 0,-3 2,2-3,0 0,1-1,-1 1,0-1,0 0,0 0,0 0,0 0,1 0,-1 0,0-1,0 1,0-1,0 0,1 0,-1 0,0 0,1-1,-1 1,1-1,0 1,-1-1,-2-3,-6-3,0 0,1-1,0 0,1 0,0-1,0-1,1 0,-8-13,13 19,1 0,0 1,1-1,-1 0,1 0,0 1,0-1,1 0,0 0,-1 0,2 0,-1 0,0 0,1 0,0 0,0 0,1 0,-1 0,1 1,0-1,0 1,1-1,-1 1,7-8,3-2,1 1,0 0,1 1,0 0,1 1,0 1,1 0,0 1,0 1,22-8,28-16,-46 21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4.3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10,'28'-5,"-26"4,0 0,1 1,-1-1,1 1,-1-1,1 1,-1 0,1 0,-1 0,1 0,0 0,-1 1,1-1,-1 1,0-1,1 1,-1 0,5 3,-3-1,0 1,0-1,-1 1,1 0,-1 0,0 1,0-1,0 1,-1 0,1-1,-1 1,0 0,-1 0,1 0,-1 1,0-1,0 0,-1 0,0 1,0-1,0 0,0 1,-1-1,0 0,0 1,0-1,-3 6,3-10,1 1,-1-1,1 1,-1-1,1 1,0-1,-1 1,1-1,0 1,0-1,0 1,1-1,-1 1,0-1,0 1,1-1,-1 1,1-1,-1 1,1-1,0 0,-1 1,1-1,0 0,0 0,0 0,0 1,0-1,0 0,0 0,1 0,-1-1,0 1,3 1,0 0,1 0,-1 0,0-1,1 0,-1 1,1-2,-1 1,1-1,-1 1,9-2,5-1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0.7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1 177,'13'-6,"0"-1,1 0,-2-1,1-1,16-14,-25 18,0-1,-1 1,1-1,-1 0,0 0,0 0,3-11,-5 15,0-1,-1 1,1-1,0 1,-1-1,1 0,-1 0,0 1,0-1,0 0,0 1,0-1,-1 0,1 1,-1-1,0 0,0 1,0-1,0 1,-2-4,3 6,0 0,-1-1,1 1,0 0,0 0,-1 0,1 0,0 0,0 0,-1 0,1-1,0 1,0 0,-1 0,1 0,0 0,0 0,-1 0,1 0,0 0,-1 1,1-1,0 0,0 0,-1 0,1 0,0 0,0 0,-1 0,1 0,0 1,0-1,0 0,-1 0,1 0,0 1,0-1,0 0,0 0,-1 1,-9 16,-4 19,4 7,1 1,-6 89,12 89,3-211,0-23,-2-49,4 1,11-81,-13 137,1 1,0 0,0 0,0 0,1 0,-1 0,1 0,-1 0,1 0,0 0,4-4,-5 6,0 1,0-1,0 0,1 0,-1 0,0 1,1-1,-1 1,0-1,1 1,-1-1,1 1,-1 0,1 0,-1-1,0 1,1 0,-1 1,3-1,0 1,1 1,0 0,-1 0,1 0,-1 1,0-1,0 1,0 0,0 0,0 1,-1-1,1 1,5 7,-5-5,1 0,-1 1,0-1,0 1,-1-1,0 1,0 0,2 9,-5-14,1-1,-1 1,0 0,0-1,0 1,0 0,0-1,-1 1,1-1,0 1,-1 0,1-1,-1 1,0-1,1 1,-1-1,0 1,0-1,0 1,0-1,0 0,0 0,0 0,0 1,-1-1,1 0,0 0,-1-1,1 1,-1 0,1 0,-1-1,1 1,-1-1,0 1,1-1,-1 0,0 1,1-1,-1 0,0 0,-2-1,-18 2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1.1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 0,'0'5,"0"5,0 6,-5 4,0 7,-1 8,1 2,7 0,6-7,6-13,6-10,-1-9,0-10,-2-2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1.4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11,'0'-5,"0"-1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2.0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21,'4'0,"6"0,14 0,16 0,10 0,9 0,16 0,13-5,-4 0,-13-1,-17 1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3.0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195 39,'-1'-2,"1"1,0-1,-1 1,0 0,1-1,-1 1,0 0,0-1,0 1,0 0,0 0,0 0,0 0,0 0,0 0,0 0,-1 0,1 0,0 0,-1 1,1-1,0 1,-3-2,-35-9,33 11,1-1,0 1,-1 0,1 1,0-1,-1 1,1 0,0 0,0 1,0-1,0 1,0 0,0 1,0-1,1 1,-1 0,-7 7,9-8,0 0,1 1,-1 0,1 0,0-1,0 1,0 1,0-1,1 0,-1 0,1 1,0-1,0 1,0-1,0 1,1-1,-1 1,1-1,0 1,0 0,0-1,1 1,-1-1,1 1,0-1,0 1,2 5,-2-7,0 0,0 0,0 0,0 0,0 0,1 0,-1 0,0 0,1 0,0-1,-1 1,1 0,0-1,0 0,0 1,0-1,0 0,0 0,1 0,-1 0,2 0,0 0,0-1,1 0,-1 0,0 0,0 0,0-1,0 1,0-1,0 0,-1 0,6-3,2-1,0 0,0-1,-1 0,0-1,-1 0,1-1,9-10,4 0,-23 18,1 0,-1 0,1 0,-1 1,0-1,1 0,-1 0,0 0,0 0,1 1,-1-1,0 0,1 0,-1 0,0 1,0-1,1 0,-1 0,0 1,0-1,0 0,1 1,-1-1,0 0,0 1,0-1,0 0,0 1,0-1,0 0,0 1,1-1,-1 0,0 1,-1-1,1 0,0 1,0 0,-10 59,4-33,1-4,2 0,1 0,1 1,1-1,1 0,8 46,-9-69,0 1,1 0,-1-1,0 1,0 0,0-1,0 1,1-1,-1 1,0 0,1-1,-1 1,0-1,1 1,-1-1,1 1,-1-1,1 1,-1-1,1 1,-1-1,1 0,-1 1,1-1,0 0,-1 0,1 1,-1-1,1 0,0 0,18-11,18-38,-30 39,55-72,-46 58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3.4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 1,'0'4,"-5"2,0 4,0 4,0 5,2 3,1 2,6-3,5-5,7-10,4-5,-1-8,-4-2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3.9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40,'-4'0,"-2"-5,-4-5,4-1,8 1,7 6,2 9,-4 4,-5 4,-5-1,-4-5,0-9,2-9,0-2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5.6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127 58,'0'-2,"0"-1,0 1,0 0,0 0,1-1,-1 1,1 0,0 0,0 0,0 0,0 0,0 0,0 0,0 0,1 0,-1 0,1 1,-1-1,1 1,0-1,-1 1,1-1,0 1,4-2,-2 1,1 1,-1-1,0 1,1 0,-1 0,1 1,0-1,-1 1,1 0,-1 0,1 1,5 0,-5 0,-1 0,1 0,-1 1,1-1,-1 1,0 0,0 0,0 1,0-1,0 1,-1 0,6 5,-7-7,-1 2,1-1,0 0,-1 0,0 0,0 1,0-1,0 1,0-1,0 1,0-1,-1 1,1-1,-1 1,0 0,0-1,0 1,0 0,0-1,-1 1,1-1,-1 1,0 2,-3 3,1 0,-1 0,0-1,-1 1,0-1,0 0,-1-1,1 1,-2-1,1 0,-12 8,-12 7,-46 25,40-25,-20 12,33-20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6.2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1,'4'0,"10"0,12 0,18 0,2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7:09.2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0,'4'0,"6"0,6 0,4 0,3 0,-3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07.8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235 0,'0'5,"-4"5,-10 9,-8 15,-3 11,-3 6,4-2,-2 4,-2 2,4-5,2-5,5-12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3.14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62,'19'0,"1"0,0 2,-1 0,1 1,-1 1,35 12,-47-13,0 0,-1 0,1 1,-1 0,0 0,0 1,0 0,0 0,-1 0,0 0,0 1,0 0,-1 0,0 0,0 1,0-1,-1 1,0 0,-1 0,1 0,1 9,-3-8,1 0,-2 1,1-1,-2 16,1-22,0 0,0 1,0-1,-1 1,1-1,-1 0,1 1,-1-1,0 0,0 0,0 1,-1-1,1 0,0 0,-1 0,1 0,-1-1,0 1,1 0,-4 1,5-2,-1-1,0 0,1 0,-1 0,1 0,-1 0,1 0,-1 0,0 0,1 0,-1 0,1 0,-1 0,1 0,-1 0,0-1,1 1,-1 0,1 0,-1 0,1-1,-1 1,1 0,-1-1,1 1,0-1,-1 1,1 0,-1-1,1 1,0-1,0 1,-1-1,1 1,0-1,0 1,-1-1,1 0,0 1,0-1,0 1,0-1,0 1,0-1,0 0,-3-29,5 16,0 1,1-1,1 1,0 0,0 0,1 0,1 0,12-19,1 3,1 2,31-35,-34 43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4.7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0,'9'0,"11"0,11 0,5 0,0 0,-5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9:53.8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3:18.4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1,'2'6,"1"0,0 0,0 0,0 0,1 0,0-1,0 0,0 1,0-1,10 7,-9-7,16 14,1 0,1-2,0 0,2-2,-1-1,2-1,0-1,0-1,1-1,1-1,-1-2,1-1,0-1,1-1,55-1,-55-1,48 7,-56-5,0-1,1-1,-1-1,32-2,-43 0,235-22,-205 21,1 3,-1 1,1 2,41 10,-73-12,1 1,-1 1,0 0,0 0,0 1,0 0,-1 0,0 1,13 11,-18-15,-1 0,0 0,0 0,0 0,0 1,-1-1,1 0,-1 1,1-1,-1 1,0 0,0-1,0 1,0 0,0 0,-1 0,1-1,-1 1,0 0,0 0,0 0,0 0,0 0,-1 0,1 0,-1-1,0 1,0 0,0 0,0-1,0 1,0-1,-1 1,0-1,1 1,-5 3,2-3,1 0,-1-1,0 1,-1-1,1 0,0 0,-1 0,1-1,-1 1,1-1,-1 0,0-1,0 1,1-1,-1 0,0 0,0 0,1-1,-1 1,0-1,1 0,-9-4,9 4,0-1,0 1,0-1,1 0,-1 0,1 0,-1 0,1-1,0 0,0 1,0-1,-2-4,3 5,1 0,0 0,0 0,0 0,0 0,0 0,1 0,-1-1,0 1,1 0,0-1,0 1,-1 0,1-1,1 1,-1 0,0-1,1 1,-1 0,1-1,1-2,0 0,1 1,-1 0,1 0,0 0,1 0,-1 1,1 0,-1-1,1 1,0 0,0 1,0-1,1 1,-1-1,1 2,-1-1,8-2,7-1,-1 0,1 1,21-2,22 2,63 4,-77 2,0-2,0-3,49-8,-71 6,1 0,-1-1,33-12,-50 14,1 0,-1-1,0 0,0-1,-1 1,0-2,0 1,0-1,9-12,1-1,-9 12,-2-1,1 0,9-15,-9 7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3:20.17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1,'2'6,"1"0,0 0,0 0,1 0,0 0,0-1,0 1,1-1,-1 0,1 0,7 4,0 3,-4-4,1-1,0 1,0-1,0-1,1 0,0-1,1 1,-1-2,1 0,0 0,0-1,0 0,0-1,0 0,17 0,14-1,0-3,81-13,13-1,-112 16,0 2,36 5,-31-3,-17-4,0-1,0 0,-1-1,1 0,0-1,-1 0,1-1,-1 0,19-11,18-5,25 2,-60 16,0 0,-1 0,1-2,-1 1,0-2,0 1,-1-2,1 0,20-14,-19 6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3:21.99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 1,'0'33,"-1"29,3 1,16 108,-16-167,-1 0,0-1,1 1,0-1,0 1,0-1,0 0,0 0,1 0,-1 0,1 0,0 0,0-1,0 1,0-1,1 0,-1 0,0 0,1 0,-1-1,5 2,11 3,0-1,-1 0,21 1,-18-2,32 4,-1-3,83-2,-114-3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46.40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392 0,'0'5,"-4"9,-11 16,-6 7,-5 2,-10 11,-8 6,0 1,2-3,4-8,5-6,3-11,7-6,2-6,6-7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47.1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162 0,'-8'14,"-1"0,-1 0,-12 12,4-3,-70 89,87-111,1 0,-1-1,0 1,1 0,0-1,-1 1,1 0,-1 0,1 0,0-1,-1 1,1 0,0 0,0 0,0 0,0 0,0-1,0 1,0 0,0 0,0 0,0 0,0 0,1 0,-1-1,1 3,0-2,0-1,0 1,0 0,0-1,0 1,1 0,-1-1,0 1,0-1,1 0,-1 0,0 1,0-1,1 0,-1 0,2 0,63-9,-53 6,154-15,-135 16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1.75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 7,'-5'-5,"-1"4,1 14,0 27,2 24,5 5,3 13,0 5,0-4,3-11,0-14,-1-12,-2-18,-2-15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2.1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 58,'-1'-1,"0"1,-1 0,1-1,0 1,0-1,0 1,0-1,0 0,0 1,0-1,0 0,0 0,0 0,1 1,-1-1,0 0,0 0,1 0,-1 0,1-1,-1 1,1 0,-1 0,1 0,0 0,-1 0,1-1,0 1,0 0,0 0,0 0,0-1,0 1,0 0,0 0,1-1,-1 1,0 0,1 0,-1 0,1 0,-1 0,1 0,1-2,1 1,1 0,0 1,0-1,0 1,0 0,0 0,0 0,0 1,0-1,1 1,-1 0,0 0,0 0,8 2,1 0,0 1,0 0,19 7,-27-8,-1 0,-1 0,1 0,0 0,0 1,-1 0,0 0,1 0,-1 0,0 0,0 0,-1 1,1-1,-1 1,0 0,0 0,0 0,0 0,-1 0,1 0,-1 0,0 1,0-1,-1 0,1 9,-1-9,-1-1,1 1,-1-1,0 0,0 1,0-1,0 0,0 0,-1 0,1 0,-1 0,0 0,0 0,0 0,0-1,-1 1,1-1,-1 0,1 1,-1-1,0 0,0-1,0 1,0 0,0-1,0 0,0 1,-1-1,1-1,0 1,-1 0,1-1,-4 0,3 1,0-1,0 0,0 0,0-1,0 1,0-1,1 0,-1 0,0 0,0 0,1-1,-6-2,-9-10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3.4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1 199,'63'-4,"-46"2,0 1,0 0,30 4,-41-2,0 0,0 1,0-1,-1 1,1 1,-1-1,1 1,-1 0,0 0,0 1,0-1,0 1,-1 0,8 9,-9-9,0 1,0 0,-1 0,1 0,-1 1,0-1,-1 0,1 1,-1 0,0-1,0 1,-1 0,0-1,0 1,0 0,-1 5,1-7,-1-1,1 1,-1-1,0 0,0 1,0-1,0 0,0 1,-1-1,0 0,1 0,-1 0,0 0,-1 0,1-1,0 1,-1-1,1 1,-1-1,0 0,0 0,0 0,0-1,0 1,0-1,-7 3,8-4,0 1,0-1,-1 0,1 1,0-1,0 0,0 0,0-1,0 1,0 0,0-1,0 1,0-1,0 0,0 1,0-1,0 0,0 0,0 0,1-1,-1 1,0 0,1-1,-1 1,1-1,-1 1,1-1,0 0,0 0,0 1,0-1,0 0,0 0,0 0,1 0,-1 0,1 0,-1 0,1-1,0 1,0 0,0-3,-1-2,1-1,0 1,1-1,0 1,0-1,0 1,1-1,0 1,0 0,1 0,4-7,-2 6,0 1,1 0,0 0,1 0,-1 1,1 0,1 0,-1 0,1 1,0 1,10-6,-15 9,0-1,-1 1,1 0,0 0,0 0,0 0,0 1,1-1,-1 1,0 0,0 0,0 0,0 0,0 0,1 1,-1-1,0 1,0 0,0 0,0 0,-1 0,1 1,0-1,0 1,-1 0,1-1,-1 1,1 1,-1-1,0 0,0 0,0 1,0-1,0 1,-1 0,3 3,16 39,-15-33,0 0,1 0,0 0,1-1,14 19,-19-27,1 0,1-1,-1 1,0-1,1 1,-1-1,1 0,0 0,-1-1,1 1,0-1,0 0,0 0,0 0,0 0,1-1,-1 0,0 0,0 0,0 0,0 0,8-3,-9 3,1 0,-1-1,0 0,0 1,0-1,0 0,0 0,-1-1,1 1,0-1,-1 1,1-1,0 0,-1 0,0 0,0 0,1 0,-1-1,0 1,-1-1,1 1,0-1,-1 0,1 1,-1-1,0 0,0 0,0 0,-1 0,1 0,-1 0,1 0,-1 0,0-1,-1-4,0 0,-1 0,1 0,-2 0,1 1,-1-1,-1 1,1 0,-1 0,-1 0,1 0,-1 0,-9-9,4 7,-1 0,1 0,-1 1,-1 1,-20-11,29 17,0 0,0-1,0 1,0 1,0-1,0 0,0 1,-1-1,1 1,0 0,0 0,0 0,-5 1,7 0,-1 0,0 0,1-1,-1 1,1 0,-1 1,1-1,0 0,-1 0,1 1,0-1,0 0,0 1,0-1,0 1,0-1,0 1,1 0,-1-1,0 1,1 0,-1 0,1 0,0-1,0 4,-1-2,1 0,-1 0,1-1,0 1,0 0,0 0,1 0,-1 0,1-1,-1 1,1 0,0 0,0-1,0 1,1-1,-1 1,0-1,1 1,0-1,0 0,-1 0,1 0,0 0,1 0,-1 0,0 0,1-1,-1 1,0-1,1 0,0 0,-1 0,1 0,0 0,0 0,-1-1,1 1,4-1,2 1,-1 0,1-1,-1 0,1 0,0-1,-1 0,1-1,-1 0,0 0,0-1,15-6,-11 1,0 0,-1 0,0-1,0 0,-1-1,0 0,-1-1,0 0,-1 0,0-1,-1 0,0 0,0-1,-2 0,0 0,0 0,5-26,-11 29,-4 13,-4 15,2 24,1 0,2 1,2 0,5 52,-4 14,3-118,0 0,0 1,1-1,0 0,1 1,-1 0,2-1,-1 1,1 1,0-1,12-12,-15 17,1 0,0 0,0 1,0-1,0 1,0-1,0 1,1 0,-1 0,1 1,0-1,-1 1,1 0,0 0,0 0,0 0,0 0,-1 1,1 0,0 0,0 0,0 0,0 1,0 0,0-1,0 1,0 1,-1-1,6 3,-6-3,-1 0,1 0,-1 0,1 1,-1 0,0-1,0 1,0 0,0 0,0 0,0 0,0 0,0 0,-1 1,1-1,-1 1,0-1,0 1,0-1,0 1,0 0,0-1,-1 1,1 0,-1 0,0-1,0 1,0 0,0 0,0 0,-1-1,1 1,-1 0,0 0,0-1,0 1,0-1,0 1,0-1,-1 1,-2 3,1-2,0 0,0-1,0 1,0-1,-1 0,1 0,-1 0,0 0,0-1,0 1,0-1,0 0,-1 0,1-1,-1 1,1-1,-1 0,1 0,-1-1,0 1,1-1,-1 0,0 0,-7-2,-8-10,11-6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4.2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137 214,'6'-1,"-13"0,-19 4,16 2,0 1,1 0,0 0,0 1,0 0,1 1,0 0,-7 10,12-15,1 0,-1 1,1-1,0 1,0 0,0-1,1 1,-1 0,1 0,0 0,-1 6,2-8,1 0,-1 0,0 0,0 0,1 0,-1 0,1 0,-1 0,1 0,0 0,0 0,0 0,0-1,0 1,0 0,1-1,-1 1,0-1,1 1,-1-1,1 0,0 1,3 1,-3-2,1 0,-1 0,1 0,0 0,-1 0,1-1,0 1,0-1,0 1,-1-1,1 0,0 0,0-1,0 1,0 0,-1-1,1 0,0 0,-1 0,1 0,0 0,-1 0,1-1,-1 1,0-1,1 1,-1-1,0 0,0 0,0 0,0 0,2-5,3 0,-1-2,0 1,-1-1,1 1,-2-1,1-1,5-16,-6 12,0 12,1 22,3 11,-6-26,0 0,1-1,-1 1,1-1,0 0,0 0,1 0,-1 0,1-1,0 1,0-1,0 0,1 0,-1-1,6 4,-7-6,0 1,-1 0,1-1,0 1,-1-1,1 0,0 0,0 0,-1 0,1 0,0 0,0-1,-1 0,1 1,0-1,-1 0,1 0,-1 0,0-1,1 1,-1-1,0 1,1-1,-1 0,0 0,0 0,-1 0,1 0,0 0,2-5,3-5,0-1,-1 0,0-1,-1 1,-1-1,0 0,-1 0,0 0,1-24,-3 25,0 0,-1 0,-1 0,0 1,0-1,-1 0,-1 0,0 1,-1-1,-10-21,14 33,-1 0,1 0,-1 0,1 0,-1 0,0 0,1 0,-1 0,0 0,0 0,1 1,-1-1,0 0,0 1,0-1,0 0,0 1,0-1,0 1,0 0,-2-1,2 1,0 0,0 0,0 1,1-1,-1 0,0 1,0-1,0 1,1-1,-1 1,0 0,1-1,-1 1,1-1,-1 1,0 0,1 0,-1-1,1 1,0 0,-1 1,-2 5,0 0,1 0,0 0,0 0,-1 11,-7 118,10-119,1 0,0-1,1 1,1 0,1-1,5 18,-8-31,1 0,-1 0,1 0,-1 0,1 0,0 0,0 0,0-1,0 1,0-1,1 1,3 2,-4-4,0 0,-1 0,1 0,-1-1,1 1,0-1,-1 1,1-1,0 0,0 0,-1 1,1-1,0 0,0-1,0 1,-1 0,4-1,0-1,0-1,-1 1,0-1,1 1,-1-1,0 0,-1-1,1 1,0-1,-1 0,0 0,0 0,0 0,4-8,33-77,-33 135,-10 48,2-71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5.0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1,'0'4,"4"2,11 0,10-2,6-1,2-1,0-1,-2 0,-2-1,-5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4.6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5.01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0,'0'5,"0"5,0 10,4 18,1 8,1 9,-2 16,-1 10,-1-6,-1-10,-1-17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5.37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15,'-4'0,"2"0,11-4,13-1,6-1,-2 6,-5 7,-5 7,-3 5,-2 12,1 1,-1-1,1 0,3-7,3-11,0-8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5.7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334 1,'0'4,"0"6,0 6,0 8,-8 13,-8 18,-5 4,-7 14,-9 11,-1 0,-8 3,1-9,6-13,7-22,8-19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6.9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296 1,'-25'0,"0"1,1 1,-48 11,65-12,0 1,1 0,-1 1,0-1,1 1,-1 0,1 1,0 0,0 0,0 0,1 1,0-1,-1 1,2 1,-1-1,0 1,1-1,-4 9,7-12,0 0,1 0,-1 0,0 0,1 1,-1-1,1 0,0 1,0-1,0 0,0 0,0 1,0-1,1 0,-1 0,1 1,-1-1,1 0,0 0,2 4,-1-3,1 1,0-1,-1 0,1 1,0-1,1-1,-1 1,0 0,1-1,7 4,-7-3,1-1,-1 0,1 0,0 0,0-1,0 1,0-1,0 0,1-1,-1 1,0-1,0 0,0 0,1-1,-1 0,0 1,0-2,0 1,5-2,-10 3,1-1,-1 1,0 0,1 0,-1 0,0 0,1 0,-1 0,0-1,1 1,-1 0,0 0,1 0,-1-1,0 1,1 0,-1 0,0-1,0 1,0 0,1-1,-1 1,0 0,0-1,0 1,0 0,1-1,-1 1,0-1,0 1,0 0,0-1,0 1,0 0,0-1,0 1,0-1,0 1,0 0,-1-1,1 1,0 0,0-1,0 1,0 0,0-1,-1 1,1 0,0-1,0 1,-1 0,1 0,0-1,-1 1,1 0,0 0,0-1,-1 1,1 0,0 0,-1 0,1 0,-1-1,-25-4,18 6,0 0,0 1,0 0,0 1,1 0,-1 0,1 0,0 1,0 0,0 1,1-1,-1 1,1 1,0-1,0 1,1 0,0 0,0 1,-6 11,8-14,0 0,1 1,0-1,0 1,0-1,1 1,0 0,0 0,0 0,0 0,1 0,-1 0,1 0,1 0,-1 0,1 0,0-1,0 1,0 0,0 0,1 0,0-1,0 1,1-1,-1 0,1 1,0-1,0 0,0-1,0 1,1 0,6 5,-2-4,1 0,0-1,0 1,0-2,0 1,0-1,1-1,0 1,-1-2,1 1,0-1,0-1,0 0,-1 0,1-1,0 0,0-1,-1 0,14-5,4-4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7.51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194 18,'0'0,"0"0,-1-1,1 1,0 0,0 0,0 0,0 0,0 0,-1 0,1 0,0 0,0-1,0 1,0 0,0 0,0 0,0 0,0 0,0-1,0 1,-1 0,1 0,0 0,0 0,0 0,0-1,0 1,0 0,0 0,0 0,0 0,0-1,0 1,0 0,0 0,1 0,-1 0,0-1,0 1,0 0,0 0,0 0,0 0,0 0,0 0,0-1,1 1,-1 0,0 0,0 0,0 0,0 0,0 0,1 0,-19-8,6 7,-1 0,1 1,-1 0,0 1,-14 3,22-3,-1 1,0-1,1 1,-1 0,1 0,-1 0,1 1,0-1,0 1,0 1,0-1,1 1,-6 5,9-8,1-1,-1 1,0 0,1 0,-1 0,0 0,1 0,0 0,-1 0,1 0,-1 0,1 0,0 0,0 0,0 1,0-1,-1 0,2 0,-1 0,0 0,0 0,0 0,0 0,1 0,0 2,0-1,0 0,1 0,-1 0,1 0,0 0,0-1,-1 1,1-1,0 1,0-1,4 2,8 4,0-1,1-1,17 4,-18-5,-2 0,53 19,-63-23,0 1,0 0,0 0,0 0,0 0,0 0,0 1,0-1,0 1,-1-1,1 1,-1-1,1 1,-1 0,1 0,-1 0,0 0,0 0,0 0,0 0,-1 0,1 0,0 5,-1-6,-1 1,1 0,-1-1,0 1,0 0,1-1,-1 1,0-1,-1 1,1-1,0 1,0-1,-1 0,1 0,0 0,-1 0,0 0,1 0,-1 0,1 0,-1 0,0-1,0 1,1-1,-1 1,0-1,0 0,0 0,1 0,-4 0,-6 1,0-1,0 0,-20-2,21 0,0 0,0 0,0-1,-15-7,1-3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7.8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1,'0'4,"0"11,0 10,0 6,0 11,0 15,0 16,0 3,0-7,0-14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8.2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1,'-4'0,"2"0,7 0,10 0,12 0,5 0,2 0,0 4,-3 6,-5 5,-8 10,-7 3,-5 3,-4-1,-2 4,3-4,2-3,-1-6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8.56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10,'0'-4,"0"-2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9.6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25 179,'0'64,"-15"108,12-162,1-13,-1-27,1-47,2 72,7-69,-7 68,1 0,1 1,-1-1,1 1,0 0,0-1,1 1,0 0,-1 0,7-7,-9 12,1-1,0 0,-1 0,1 0,0 1,-1-1,1 0,0 1,0-1,0 1,-1-1,1 1,0-1,0 1,0 0,0-1,0 1,0 0,0 0,0 0,0 0,0 0,0 0,0 0,0 0,0 0,1 0,0 1,-1 0,1 0,-1 0,1 1,-1-1,0 0,1 0,-1 1,0-1,0 1,0-1,0 1,1 2,2 5,0 0,-1 0,0 0,2 15,1 80,-6-112,1 0,-1 0,1 0,1 0,-1 0,1 1,1-1,-1 1,1-1,1 1,-1 0,1 0,1 0,-1 1,1-1,0 1,12-11,-16 16,0 1,0-1,0 0,1 0,-1 1,0-1,1 1,-1-1,0 1,1 0,-1-1,1 1,-1 0,1 0,-1 0,0 0,1 0,-1 0,1 0,-1 1,1-1,-1 0,0 1,1-1,-1 1,0 0,1-1,-1 1,0 0,0 0,0 0,0 0,0 0,0 0,0 0,0 0,0 0,0 0,-1 1,1-1,0 0,-1 1,1 1,6 10,-2-1,1 1,4 22,-6-21,2 3,0 0,1-1,1 0,17 27,-23-40,1 1,0-1,-1 0,1 0,0 0,1 0,-1-1,0 1,1-1,0 0,5 3,-6-5,-1 1,1-1,-1 1,0-1,1 0,-1 0,1 0,-1 0,1 0,-1-1,0 1,1-1,-1 0,0 1,1-1,-1 0,0 0,0-1,0 1,0 0,3-3,-1 0,0 0,-1 0,0 0,0-1,0 1,0-1,-1 1,0-1,0 0,0 0,0 0,-1 0,0-1,0 1,0 0,-1 0,0-1,0-5,0 7,0 0,0 0,0 1,0-1,-1 0,0 0,0 1,0-1,0 0,0 1,-1-1,0 1,0 0,0-1,0 1,0 0,0 0,-1 0,0 1,1-1,-1 1,0-1,0 1,0 0,-7-3,8 4,-1 1,1-1,0 1,-1 0,1 0,-1 0,1 0,-1 1,1-1,0 0,-1 1,1 0,0-1,-1 1,1 0,0 0,0 1,0-1,0 0,0 1,0-1,0 1,0 0,0-1,1 1,-1 0,1 0,-1 0,1 0,0 0,0 1,0-1,0 0,0 1,0 3,-1-1,0 0,0 0,1 1,0-1,0 0,0 1,1-1,0 0,0 1,0-1,0 1,1-1,0 0,0 1,3 5,-4-10,0 0,1 0,-1 0,1 0,-1 0,1-1,0 1,-1 0,1 0,0-1,-1 1,1 0,0-1,0 1,0 0,-1-1,1 1,0-1,0 0,0 1,0-1,0 0,0 0,0 1,0-1,0 0,0 0,0 0,0 0,0 0,0 0,2-1,30-19,-2 0,-30 19,0 1,0 0,0-1,0 1,0 0,0 0,0 0,0 0,0 0,0 0,0 0,0 0,0 0,0 0,0 0,0 1,0-1,0 0,0 1,0-1,0 1,0-1,0 1,0 0,-1-1,1 1,0 0,1 1,9 12,-7-9,0 1,1-1,-1 0,1 0,0-1,8 6,-12-9,0-1,0 1,0-1,0 0,1 1,-1-1,0 0,1 0,-1 1,0-1,0 0,1 0,-1 0,0-1,1 1,-1 0,0 0,0-1,0 1,1-1,-1 1,0-1,0 0,0 1,0-1,0 0,0 0,0 1,0-1,0 0,0 0,0 0,-1 0,1 0,0 0,-1-1,1 1,-1 0,1-2,8-13,-2-1,0 0,0-1,-2 1,0-1,-2 0,3-20,3-128,-9 153,0 0,-1 0,0 0,-5-18,3 29,0 9,-1 15,-1 54,5-1,12 114,-8-145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7.0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99 0,'-1'6,"-1"0,1-1,-1 1,-1-1,1 0,-1 0,0 1,0-2,-8 10,-7 14,10-12,0 1,1 0,1 0,1 1,0 0,1 0,1 0,1 0,1 1,0-1,2 1,3 31,-3-47,-1 0,1 0,0 0,0 0,0-1,0 1,0 0,0 0,1-1,-1 1,1-1,0 1,0-1,0 0,0 0,0 0,1 0,3 3,-3-4,-1 0,0-1,1 1,-1 0,1-1,-1 0,1 0,-1 0,1 0,-1 0,1 0,-1-1,1 1,-1-1,0 1,1-1,3-2,2-1,0 0,-1-1,0 0,0 0,0-1,-1 0,1 0,-1 0,-1-1,0 0,8-11,-7 6,-1 0,0 0,-1-1,0 1,-1-1,0 0,-1 0,0 0,-1-24,-1 31,0 0,0-1,-1 1,0 0,0 0,-1 0,0 0,0 0,0 0,-1 0,1 0,-2 1,1 0,0-1,-1 1,0 0,0 1,-1-1,1 1,-1 0,0 0,-8-5,-4 2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0.62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0 268,'0'2,"1"0,-1-1,1 1,0-1,-1 1,1 0,0-1,0 1,0-1,0 0,0 1,0-1,0 0,0 0,1 1,-1-1,0 0,1 0,-1 0,1-1,-1 1,1 0,0-1,-1 1,4 0,44 10,-42-10,1 0,0 0,-1-1,1 0,0 0,0-1,-1 0,1 0,0-1,-1 0,1 0,-1-1,0 0,0 0,8-6,-6-4,-18 8,7 5,-1 0,1 1,-1-1,1 1,0-1,0 1,-1 0,1 0,0 0,0 0,0 0,0 0,-2 2,0 0,0 1,1-1,0 1,0 0,0 0,0 0,1 0,-1 0,1 1,0-1,0 1,1 0,-1-1,1 1,0 0,1 0,-1 0,1-1,0 1,0 0,0 0,1 0,0 0,0 0,2 6,-2-7,1 0,0 0,0 0,1-1,-1 1,1-1,0 0,0 0,0 0,0 0,0 0,0 0,1-1,-1 0,1 0,0 0,0 0,0 0,0-1,0 0,0 0,0 0,0 0,1-1,-1 1,0-1,0 0,1 0,5-2,-2 1,0-1,-1 0,0 0,1-1,-1 0,0 0,0-1,-1 0,1 0,-1-1,1 1,9-11,-12 11,0 0,0-1,0 1,-1-1,0 0,1 0,-2 0,1 0,-1 0,1-1,-1 1,-1-1,1 1,-1-1,0 0,0 0,-1-8,0 12,0 0,0 1,0-1,0 0,-1 1,1-1,-1 0,1 1,-1-1,0 1,1-1,-1 1,0-1,0 1,0-1,0 1,0 0,0 0,-1 0,1-1,0 1,-1 0,1 1,-1-1,1 0,-1 0,1 1,-1-1,1 0,-1 1,0 0,1-1,-1 1,0 0,1 0,-4 0,1 0,1 1,-1-1,1 1,0 0,-1 0,1 0,0 0,0 1,0-1,0 1,0 0,0 0,0 0,0 0,1 0,-1 0,-2 5,0 0,1 1,0 1,0-1,1 0,0 1,1 0,0-1,0 1,-1 16,3-21,0 0,0 0,0 0,1 0,-1 0,1-1,0 1,0 0,0 0,1-1,1 5,-1-6,-1 0,0 0,1-1,-1 1,1-1,-1 1,1-1,0 0,-1 0,1 1,0-1,0 0,0-1,0 1,0 0,0 0,0-1,0 0,0 1,0-1,4 0,-2 0,0 0,0-1,0 0,-1 0,1 0,0 0,-1 0,1-1,-1 0,1 0,-1 0,0 0,0 0,0 0,0-1,0 0,0 1,-1-1,1 0,-1 0,0-1,0 1,0 0,2-5,2-5,0-1,-1 1,-1-1,0 0,3-19,0-34,-3 1,-7-117,-6 211,-1 30,-1 347,11-373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1.44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54 22,'-4'-5,"-2"-5,0 3,-2 12,-1 22,1 10,2 26,3 31,1 18,1 7,5-13,2-20,0-33,-1-25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2.93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0 182,'0'-2,"0"1,0-1,0 1,0-1,1 1,-1-1,1 1,-1-1,1 1,-1-1,1 1,0-1,-1 1,1 0,0-1,0 1,0 0,0 0,0 0,0 0,1 0,-1 0,0 0,2-1,1 0,-1 1,1 0,0 0,0 0,-1 0,1 1,0-1,0 1,7 0,0 1,-1 0,1 1,-1 0,1 1,-1 0,16 7,-21-8,0 1,-1 0,1 0,-1 1,1-1,-1 1,0 0,0 0,-1 1,1-1,-1 1,0-1,-1 1,1 0,-1 0,1 0,-2 1,3 6,-4-9,1 0,-1 0,0 0,0 0,-1 0,1 0,-1 0,1 0,-1 0,0-1,0 1,0 0,0 0,-1-1,1 1,-1 0,0-1,1 1,-1-1,0 0,-1 0,1 0,0 0,0 0,-1 0,1-1,-1 1,0-1,1 1,-1-1,0 0,0 0,0 0,-6 0,5 0,-1 0,0 0,1-1,-1 0,0 0,0 0,1 0,-1-1,0 0,1 0,-1 0,0-1,1 1,0-1,-1 0,-6-4,10 5,-1-1,0 1,1 0,0 0,-1-1,1 1,0 0,0-1,-1 1,1-1,0 0,1 1,-1-1,0 0,0 0,1 1,-1-1,1 0,-1 0,1 0,0 0,0 0,0 0,0 0,0 1,0-1,1 0,-1 0,1 0,-1 0,1 0,0 1,-1-1,1 0,0 1,0-1,0 0,0 1,1-1,-1 1,0 0,3-3,2-1,1 0,-1 0,1 0,0 1,0 0,0 0,0 1,1 0,-1 0,1 1,0 0,0 0,0 0,0 1,0 1,0-1,0 2,0-1,10 2,-4-1,0 2,0-1,-1 1,1 1,-1 1,1 0,-1 0,-1 2,1-1,14 11,-22-12,0-1,0 1,-1 0,1 0,-1 0,5 9,-8-13,0 1,0-1,0 1,-1-1,1 1,0-1,-1 1,1-1,-1 1,1 0,-1-1,0 1,0 0,0-1,0 1,0 0,0-1,0 1,-1 0,1 0,0-1,-1 1,1-1,-1 1,0-1,0 1,0-1,1 1,-3 1,2-2,0 0,0-1,0 1,0 0,-1-1,1 1,0 0,0-1,-1 0,1 1,-1-1,1 0,0 0,-1 1,1-1,0 0,-1-1,1 1,-1 0,1 0,0 0,-1-1,1 1,0-1,-1 1,1-1,0 1,0-1,0 0,-1 0,1 0,0 1,0-1,0 0,0 0,1-1,-1 1,0 0,0 0,0 0,0-2,-3-2,1 0,0 0,0 0,1 0,-1 0,1-1,0 1,-2-12,4 14,0 1,0-1,0 0,0 1,0-1,1 0,-1 1,1-1,0 0,0 1,0-1,0 1,0-1,0 1,1 0,-1 0,1-1,0 1,0 0,0 0,0 1,0-1,0 0,0 1,0-1,1 1,-1-1,0 1,1 0,-1 0,1 1,3-2,-2 1,1 0,-1 0,1 1,0 0,-1-1,1 2,-1-1,1 0,-1 1,1 0,-1 0,1 0,-1 1,0-1,1 1,-1 0,0 1,5 3,5 6,-2 0,19 23,-23-24,1-1,0 0,1 0,15 11,-20-18,0 0,0-1,0 1,1-1,-1 0,1 0,-1-1,1 1,-1-1,1 0,0-1,0 0,-1 0,9 0,-11 0,0 0,0 0,0-1,-1 1,1-1,0 1,0-1,0 0,0 0,-1 0,1 0,0-1,-1 1,1-1,-1 0,0 1,1-1,-1 0,0 0,0-1,0 1,0 0,-1-1,1 1,-1-1,1 1,-1-1,0 0,0 1,0-1,0 0,-1 0,1 0,-1 0,1 0,-1 0,0 0,-1-3,0 0,0 1,0-1,0 0,-1 1,0-1,0 1,-1-1,0 1,0 0,0 0,0 0,-1 1,0-1,1 1,-2 0,1 0,0 0,-10-6,6 6,-1 0,1 1,-1-1,1 2,-1-1,-16-2,21 5,0-1,0 1,0-1,1 1,-1 1,0-1,0 0,0 1,1 0,-1 0,0 0,1 0,-1 0,1 1,-1 0,1-1,0 1,-5 4,7-5,0 0,1 0,-1 0,0 1,0-1,1 0,-1 1,1-1,-1 0,1 1,0-1,0 1,-1-1,1 0,0 1,0-1,0 1,0-1,1 1,-1-1,0 0,1 1,-1-1,0 0,1 1,0-1,-1 0,1 1,0-1,0 0,-1 0,1 0,0 0,0 0,0 0,2 1,2 3,-1-1,1 0,1 0,-1 0,0 0,12 4,-8-4,0-2,1 1,-1-1,1-1,-1 1,1-2,-1 1,1-1,0-1,-1 0,1 0,-1-1,1 0,-1-1,17-7,-19 8,0-1,-1-1,0 1,0-1,0 0,0 0,-1-1,0 0,0 0,0 0,0 0,-1-1,0 0,0 0,0 0,-1 0,0-1,0 1,-1-1,0 0,0 0,1-8,-1 6,-1 0,0 0,-1 0,0 0,-1 0,0 0,0 1,-1-1,0 0,0 0,-1 1,-6-14,5 24,3 11,0 17,8 59,31 154,-38-242,0 0,0 1,0-1,0 0,1 0,-1 0,0 0,1 0,-1 0,1 0,-1 0,1 0,-1 0,1 0,0 0,0 0,-1 0,1 0,0-1,1 2,-1-2,-1 0,1 0,0-1,0 1,-1 0,1 0,0 0,-1-1,1 1,-1 0,1-1,0 1,-1-1,1 1,-1-1,1 1,-1-1,1 1,-1-1,1 1,-1-1,0 0,1 0,29-61,-20 37,-7 19,1 1,0-1,0 0,0 1,0 0,1 0,0 0,0 1,0 0,1-1,-1 2,11-6,-13 7,0 1,0 0,0 0,0 1,0-1,0 1,0-1,0 1,0 0,0 0,0 0,1 1,-1-1,0 1,0 0,0-1,0 1,-1 1,1-1,0 0,0 1,-1-1,1 1,0 0,-1 0,0 0,1 0,-1 0,3 4,-3-3,1 0,-1-1,0 1,0 0,0 0,0 0,0 0,0 0,-1 1,0-1,1 1,-1-1,-1 1,1-1,0 1,-1-1,0 1,0-1,0 1,0 0,-1-1,1 1,-1-1,0 1,0-1,0 1,0-1,-1 0,1 1,-4 4,2-4,-1-1,1 1,-1-1,0 1,0-1,0 0,-1-1,1 1,-1-1,1 0,-1 0,0 0,0-1,0 1,0-1,0 0,0-1,0 1,0-1,0 0,-8-1,3 0,0-1,0 0,0-1,1 0,-1 0,1-1,0 0,0-1,0 0,0 0,-9-8,-9-12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3.4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163 18,'-1'-1,"1"0,0 0,-1 0,1 1,-1-1,1 0,-1 0,1 0,-1 0,0 0,0 1,1-1,-1 0,0 0,0 1,0-1,1 1,-1-1,0 1,0-1,0 1,0-1,0 1,0 0,0 0,0-1,0 1,0 0,-1 0,1 0,-1 1,-35-1,31 2,1-1,0 1,0 0,0 0,0 0,0 1,0 0,1 0,-1 0,1 0,0 1,0 0,0 0,0 0,1 0,-6 8,7-9,0 1,0-1,0 0,1 0,-1 1,1-1,0 1,0-1,0 1,0 0,1-1,-1 1,1 0,0 0,0-1,1 1,-1 0,1-1,0 1,0 0,0-1,0 1,0-1,1 1,2 3,-3-6,0 1,-1-1,1 0,0 1,0-1,0 0,1 0,-1 0,0 0,0 0,0 0,1 0,-1 0,1 0,-1-1,0 1,1-1,-1 1,1-1,0 1,-1-1,1 0,-1 0,3 0,-2 0,0-1,1 0,-1 0,0 0,0 0,1 0,-1 0,0 0,0-1,0 1,-1-1,1 0,0 0,1-1,6-10,0 1,-1-1,12-26,-17 33,-3 6,0 0,0 0,0 1,1-1,-1 0,0 0,0 0,0 1,0-1,0 0,0 0,0 0,1 1,-1-1,0 0,0 0,0 0,0 0,1 1,-1-1,0 0,0 0,0 0,1 0,-1 0,0 0,0 0,0 0,1 0,-1 0,0 0,0 0,1 0,-1 0,0 0,0 0,1 0,-1 0,0 0,0 0,0 0,1 0,-1 0,0 0,0 0,1 0,-1 0,0-1,0 1,0 0,0 0,1 0,-1 0,0-1,0 1,0 0,0 0,0 0,1-1,-1 1,0 0,0 0,0-1,8 34,1 4,-8-35,0 0,0-1,0 1,1 0,-1-1,0 1,1-1,-1 1,1-1,-1 0,1 0,0 0,-1 0,1 0,0 0,0 0,0 0,0-1,0 1,0-1,0 1,0-1,0 0,0 0,4 0,23-5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3.93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 1,'0'25,"0"28,1 61,-22 183,19-287,1-19,4-24,2 9,2 1,0-1,11-22,-15 38,0 1,1 0,-1 0,2 1,-1-1,1 1,-1 0,2 0,-1 0,1 1,0 0,0 0,13-7,-17 11,0 0,0 0,0 0,0 1,0-1,0 1,1-1,-1 1,0 0,0 0,1 0,-1 0,0 0,0 1,1-1,-1 1,0 0,0-1,0 1,0 0,0 0,0 0,0 0,2 2,0 1,-1-1,0 1,1-1,-2 1,1 0,0 0,-1 0,0 1,0-1,0 0,2 7,-2-3,0 0,-1-1,1 1,-2 0,1 0,-1-1,-1 9,1-12,0 0,-1-1,1 1,-1-1,0 1,0-1,-1 1,1-1,-1 0,1 0,-1 1,0-1,0 0,-4 3,2-3,-1 0,1-1,-1 1,0-1,0 0,0 0,0-1,0 1,-1-1,1 0,0-1,0 1,-1-1,1 0,0 0,-1-1,1 0,-11-2,-20-7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4.29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 0,'0'5,"0"5,0 10,0 10,0 4,-5 6,-1 3,1-5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4.64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5.03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37 1,'0'4,"0"6,0 6,0 8,0 5,0 19,0 10,-4 8,-2-3,0-8,2-4,1-7,-4-7,0-9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5.37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26,'0'-4,"4"-2,7 1,4 0,5 2,4 1,-3 5,-5 11,-1 8,1 3,-1 3,0-4,2-10,3-8,-2-9,-5-3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5:06.25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511 1,'-2'7,"0"0,0 0,0 0,-1 0,0-1,0 1,0-1,-1 0,-9 11,0 3,-225 434,237-452,1 0,-1 1,0-1,0 0,-1 0,1 0,0 0,-1 0,1 0,-1 0,1 0,-1-1,0 1,0 0,0-1,0 0,-3 2,3-3,-1 1,1-1,-1 0,1-1,-1 1,1 0,-1-1,1 1,0-1,-1 0,1 0,0 0,-1 0,1 0,0 0,0-1,-2-1,-27-16,2-1,-50-44,78 63,0 0,0 0,0 0,0 0,0 0,1 0,-1 0,0 0,1-1,-1 1,1 0,-1 0,1 0,0-1,0 1,-1 0,1-1,0 1,0 0,0-1,0 1,0 0,1-1,-1 1,0 0,1 0,-1-1,1 1,-1 0,1 0,-1 0,1-1,0 1,0 0,-1 0,1 0,0 0,0 0,0 1,0-1,0 0,0 0,1 1,-1-1,2-1,10-5,-1 0,1 1,20-7,-17 6,259-102,-89 37,-135 50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7.3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4,'0'4,"4"2,2-5,0-7,-2-2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48.48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273 42,'0'-1,"0"-1,-1 1,1-1,-1 1,0-1,1 1,-1 0,0-1,0 1,0 0,0 0,0 0,0 0,0 0,0 0,0 0,-1 0,1 0,0 0,-1 1,1-1,-2 0,-34-11,30 10,-1 2,1-1,-1 1,1 0,0 0,-1 1,1 0,0 0,0 1,0 0,0 0,0 1,0 0,0 0,1 0,-1 1,1 0,0 0,0 1,1 0,-1 0,1 0,0 0,1 1,-1 0,-6 12,6-10,1 1,0-1,0 1,1 0,0 0,0 0,1 1,0-1,1 0,0 1,1-1,0 1,0-1,1 1,0-1,1 1,0-1,0 0,1 0,6 13,-6-16,-1-1,2 1,-1-1,1 0,0 0,0 0,0-1,0 1,1-1,0 0,0 0,0-1,1 1,8 3,-10-6,0 1,0-1,1 0,-1 0,1-1,-1 1,0-1,1 0,-1-1,1 1,-1 0,1-1,-1 0,0 0,1-1,-1 1,0-1,0 0,0 0,0 0,5-4,-3 0,1 0,-1 0,0-1,0 0,-1 1,0-2,-1 1,1-1,-1 0,-1 1,1-2,-1 1,2-12,0 1,-1 0,3-37,-9 95,2 0,9 74,-4-83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48.99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174 0,'-9'0,"0"0,-1 1,1 0,0 0,0 1,0 0,0 1,0-1,-9 6,13-5,0 0,1 0,-1 1,1 0,-1 0,1 0,0 0,1 0,-1 1,1 0,0 0,0 0,1 0,-1 0,-2 10,2-9,1 1,0 0,1 0,-1 0,1 0,1 0,-1 0,1 0,1 0,-1 1,1-1,0 0,1 0,2 8,-2-11,0 0,0 0,1 0,-1 0,1 0,0 0,0-1,0 1,1-1,-1 0,1 0,0 0,0-1,0 1,0-1,0 0,0 0,1 0,-1-1,1 1,-1-1,7 1,-1-1,0 0,0-1,0 1,1-2,-1 0,0 0,0-1,0 0,0 0,-1-1,1-1,10-5,1-1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49.38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0,'0'5,"0"9,0 16,5 24,1 12,-1-2,0 3,-2-8,-1 1,-1-7,-1-7,0-16,0-13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49.87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49,'17'-8,"-1"0,2 2,-1-1,1 2,-1 1,34-5,-46 9,0-1,-1 1,1 0,-1 0,1 0,0 1,-1 0,1 0,-1 0,1 0,-1 1,1-1,-1 1,0 0,0 1,0-1,0 1,-1-1,1 1,0 0,-1 1,0-1,0 1,0-1,0 1,-1 0,1 0,-1 0,0 0,0 1,2 7,4 19,-2-9,1 1,12 27,-16-45,-1 0,1 0,0 0,0 0,0-1,1 1,0-1,-1 0,2 0,-1 0,0-1,1 0,-1 1,11 4,-14-8,1 1,-1-1,1 1,-1-1,1 1,-1-1,1 0,-1 0,1 0,-1 0,1 0,-1 0,1 0,-1 0,1-1,-1 1,1-1,-1 1,0-1,1 1,-1-1,0 0,1 0,1-1,-1-1,1 1,-1-1,1 0,-1 0,0 0,0 0,-1-1,1 1,2-7,0-7,0 0,-1 0,2-21,-5 38,4-87,-4 49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0:54:50.7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146 281,'-6'1,"1"0,-1 0,1 0,0 1,0-1,0 1,0 1,0-1,0 1,0 0,1 0,-1 0,1 0,0 1,-5 5,2-2,0 1,0 0,1 1,0-1,0 1,-8 19,12-21,0-1,0 1,1 0,0 0,0 0,1 1,-1-1,3 14,-2-20,0 1,0-1,0 1,0 0,1-1,-1 1,1-1,-1 1,1-1,-1 1,1-1,0 0,0 1,0-1,0 0,0 1,0-1,0 0,0 0,0 0,1 0,-1 0,0 0,1 0,-1-1,0 1,1 0,-1-1,1 1,-1-1,1 0,0 1,-1-1,1 0,-1 0,1 0,0 0,-1 0,1 0,-1-1,1 1,-1 0,1-1,2 0,1-1,-1 0,0 0,1-1,-1 1,0-1,0 0,0 0,-1 0,1-1,-1 1,1-1,-1 0,4-8,-1 2,0 0,-1 0,-1-1,6-17,-10 28,0 1,0-1,0 0,0 1,0-1,1 0,-1 1,0-1,0 0,0 0,0 1,1-1,-1 0,0 0,0 1,1-1,-1 0,0 0,0 0,1 1,-1-1,0 0,1 0,-1 0,0 0,0 0,1 0,-1 1,0-1,1 0,-1 0,0 0,1 0,-1 0,0 0,1 0,-1 0,0-1,1 1,-1 0,0 0,1 0,-1 0,0 0,0 0,1-1,-1 1,0 0,1 0,-1 0,0-1,0 1,0 0,1 0,-1-1,0 1,0 0,0-1,0 1,1 0,-1 0,0-1,0 1,0 0,0-1,0 1,0 0,0-1,20 39,-3-5,-15-30,1 0,0 0,0 0,0 0,0 0,1-1,-1 1,1-1,0 0,-1 0,1-1,0 1,0-1,0 0,0 0,1 0,-1 0,0-1,0 1,0-1,1 0,-1-1,0 1,0-1,0 0,0 0,0 0,0 0,0-1,4-1,1-1,0-1,0 0,-1 0,0-1,0 0,-1 0,1-1,-2 0,1 0,-1 0,0-1,6-10,-2-2,-1 0,-2-1,0 0,-1 0,-1 0,0-1,-2 0,-1 0,-1 0,0 0,-2 0,-1 0,-7-38,8 55,-1 1,1-1,-1 0,0 1,0 0,-1-1,1 1,-1 0,-6-7,9 11,-1-1,0 0,0 0,0 1,1-1,-1 1,0-1,0 0,0 1,0 0,0-1,0 1,0 0,0-1,0 1,0 0,0 0,0 0,0 0,0 0,0 0,0 0,0 0,0 0,0 1,0-1,0 0,0 1,0-1,0 1,0-1,0 1,0-1,0 1,0 0,1-1,-1 1,0 0,1 0,-1-1,0 1,1 0,-1 0,1 0,-1 0,1 0,-1 0,1 1,-7 12,0 0,2 1,0-1,0 1,1 0,1 0,-2 29,2 1,5 62,-2-86,2 0,1 0,0-1,2 1,0-1,14 33,-16-46,0-1,0 0,1 0,0 0,0 0,0-1,1 1,0-1,0 0,1-1,-1 1,1-1,0 0,0-1,0 1,0-1,1 0,-1-1,1 1,0-2,0 1,0 0,8-1,15 1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2.1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286 0,'-10'3,"0"0,0 0,0 1,0 0,1 1,-1 0,1 0,0 1,-14 12,21-16,-13 10,1 0,0 1,0 1,2 0,0 1,0 0,1 0,1 1,1 1,1 0,0 0,1 1,0 0,2 0,0 0,1 1,-3 33,8-42,0 0,0-1,1 1,0-1,1 1,0-1,0 0,1 0,0 0,0-1,1 1,1-1,-1 0,1-1,0 1,1-1,10 8,-8-6,1-2,0 1,0-1,1-1,0 0,0 0,1-1,0-1,-1 0,2 0,-1-1,24 2,-33-4,1-1,-1 0,0 0,0 0,0-1,1 1,-1-1,0 0,0 1,0-2,0 1,0 0,0 0,4-4,6-7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3.28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232 62,'-1'-2,"1"-1,-1 1,0 0,0-1,0 1,0-1,0 1,-1 0,1 0,-1 0,1 0,-1 0,0 0,0 0,1 0,-1 1,-1-1,1 1,0 0,0-1,0 1,-1 0,1 0,-3 0,-3-3,0 2,0-1,0 1,0 0,-16-1,18 3,1 1,-1 0,1 0,-1 0,1 0,0 1,0 0,-1 0,1 0,1 1,-1 0,0-1,1 2,-1-1,1 1,0-1,0 1,0 0,1 0,-5 7,6-8,-1 1,1 0,0 0,0 0,0 0,1 0,-1 1,1-1,0 0,0 1,1-1,-1 0,1 1,0-1,0 1,0-1,1 1,0-1,0 1,0-1,0 0,1 0,-1 0,1 1,3 4,-3-7,-1 0,1 1,0-1,0 0,0 0,0-1,0 1,0 0,0-1,1 1,-1-1,0 1,1-1,-1 0,1 0,0-1,-1 1,1 0,0-1,-1 0,1 1,0-1,0 0,-1 0,1-1,0 1,-1 0,1-1,0 0,-1 0,1 0,-1 0,1 0,-1 0,1-1,-1 1,0-1,3-1,4-4,1 0,-1 0,-1-1,0 0,0-1,0 1,11-20,-10 12,-1-1,-1 0,6-19,-9 23,10 130,2 10,8 80,-23-173,0 1,-2 0,-11 64,12-95,-1 1,0-1,0 0,-1 1,1-1,-1 0,0 0,0 0,0 0,0 0,-1 0,0-1,1 1,-1-1,-5 4,7-6,0 0,0-1,-1 1,1-1,0 1,0-1,0 0,-1 0,1 1,0-1,0 0,-1 0,1 0,0 0,0-1,-1 1,1 0,0 0,0-1,-2 0,-1-1,1 0,0 0,0 0,0 0,1 0,-1-1,1 1,-1-1,1 0,-3-4,-3-7,-1 0,2-1,0 0,1 0,0-1,2 0,0 0,0 0,1-1,1 1,1-1,1 1,0-1,1 0,0 1,2-1,0 1,7-23,-6 25,1-1,0 2,1-1,0 1,1-1,0 2,1-1,1 1,0 0,1 1,0 0,0 1,1 0,1 0,-1 2,2-1,-1 1,1 1,0 0,25-9,-32 14,-1 1,1-1,0 1,0 0,0 0,0 1,0 0,0 0,0 0,0 1,0-1,0 1,0 1,0-1,-1 1,1 0,0 1,-1-1,0 1,0 0,0 1,0-1,0 1,0 0,-1 0,0 0,0 1,0-1,0 1,-1 0,0 0,0 0,0 1,0-1,-1 1,0-1,0 1,-1 0,0 0,0 0,0 0,0 0,-1 6,0 0,0 0,-1 0,0 0,-5 22,5-30,0 1,0-1,-1 0,1 0,-1 0,0-1,0 1,0 0,0-1,-1 1,0-1,1 0,-1 0,0 0,-1 0,-6 5,9-8,0 1,0-1,0 1,0-1,0 1,0-1,-1 1,1-1,0 0,0 0,-1 0,1 0,0 0,0 0,-1 0,1 0,0 0,0 0,-1-1,1 1,0 0,0-1,0 1,0-1,-1 0,1 1,-1-2,0 0,1 0,-1 0,0-1,1 1,-1 0,1-1,0 0,0 1,0-1,0 0,-1-4,0-3,0 0,1 0,1-1,0 1,2-20,1 17,0 1,1 0,1 0,0 0,0 1,2 0,11-18,-14 24,-1 1,0 0,1 0,0 1,0-1,0 1,0 0,1 0,8-4,-11 6,1 0,-1 0,1 1,0-1,0 0,-1 1,1 0,0 0,0 0,-1 0,1 0,0 1,0-1,-1 1,1 0,0-1,-1 1,1 1,3 1,-3-1,1 0,-1 1,0 0,0 0,0 0,0 0,-1 0,0 0,1 1,-1-1,0 1,0 0,2 7,15 61,-9-32,-8-32,2 0,-1 0,1 0,0 0,1 0,0-1,0 1,1-1,-1-1,2 1,-1-1,11 8,-14-12,-1 0,1 0,0 0,0-1,0 0,1 1,-1-1,0 0,0 0,1-1,-1 1,0-1,1 1,-1-1,0 0,1 0,-1-1,0 1,1-1,-1 0,0 1,1-2,-1 1,0 0,0 0,0-1,0 0,0 0,-1 0,1 0,0 0,-1 0,1-1,-1 1,3-5,-2 3,0 0,-1 0,0 0,1 0,-1 0,-1-1,1 1,-1-1,1 1,-2-1,1 0,0 0,-1 1,0-1,0 0,0 1,0-1,-1 0,0 0,0 1,0-1,-1 1,1-1,-1 1,-3-5,1 1,0 0,-1 1,1-1,-2 1,1 0,-1 1,0-1,-1 1,1 0,-1 1,0-1,-13-6,-20-4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3.65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25 1,'-5'0,"0"8,0 8,0 14,2 6,1 5,10 10,7-1,6-8,4-16,1-12,-3-17,-5-13,-7-12,-4-14,-4-9,-2 0,-2 10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4.6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0 297,'8'71,"-5"-43,2 48,-7-61,-1-33,2-37,3 45,0 0,1 1,0 0,1 0,0 0,0 0,1 1,0-1,0 1,13-14,-16 20,0 0,0 0,0 0,1 0,-1 0,1 1,-1-1,1 1,-1 0,1 0,0 0,0 0,0 0,-1 0,1 1,5-1,-5 1,0 1,0 0,1 0,-1 0,0 0,0 0,0 0,-1 1,1-1,0 1,0 0,-1 0,1 0,-1 0,0 0,0 1,0-1,3 5,36 62,-34-55,1 0,0 0,0-1,2 1,16 16,-23-27,1 0,-1 0,1 0,0-1,0 1,0-1,0 0,1 0,-1-1,1 1,-1-1,1 0,-1 0,1 0,-1-1,1 0,0 0,-1 0,1 0,0-1,-1 0,1 0,7-2,-6 0,1 0,-1 0,0 0,0-1,-1 0,1 0,-1 0,1-1,-2 0,1 0,0 0,-1 0,0-1,0 1,-1-1,1 0,-1-1,0 1,-1 0,3-11,-2 6,0 0,-1 1,0-1,-1 0,0 0,-1 0,0 0,-1 1,0-1,-1 0,0 0,-5-14,7 22,-1 0,-1 0,1 0,0 1,-1-1,1 0,-1 1,0 0,0-1,0 1,0 0,0 0,0 0,-1 0,-3-2,4 3,0 0,1 1,-1-1,0 1,0 0,0-1,1 1,-1 0,0 0,0 0,0 0,0 1,0-1,1 0,-1 1,0 0,0-1,-3 3,0 0,0 0,1 0,-1 1,1 0,0 0,0 0,0 1,0-1,1 1,-1 0,1 0,1 0,-1 0,-2 7,2-2,1-1,0 1,0 0,1-1,0 1,1 0,1 19,-1-26,0 0,1 1,-1-1,1 0,0 1,0-1,0 0,0 0,0 0,1 0,-1 0,1 0,0 0,0 0,0-1,0 1,0-1,1 1,-1-1,1 0,0 0,-1 0,1 0,0-1,0 1,5 1,-6-3,0 0,0 0,0 0,0 0,0 0,0 0,0-1,0 1,0-1,0 1,0-1,0 0,0 0,0 0,-1 0,1 0,0 0,-1 0,1-1,0 1,-1-1,0 1,1-1,-1 1,0-1,0 0,0 0,0 1,0-1,1-3,2-5,1-1,-2 1,1-1,2-16,0-7,-1 0,-1-1,-2 0,-2 1,-1-1,-1 1,-13-62,18 194,49 272,-47-342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5.02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 1,'-4'0,"-2"8,1 17,0 20,2 12,2 9,0 10,0-3,1-5,0-11,1-9,-1-10,0-11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8.2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139 15,'-27'-5,"20"2,1 2,-2-1,1 1,0 0,-10 0,15 1,0 0,0 0,0 1,1-1,-1 1,0-1,0 1,0-1,1 1,-1 0,0 0,1 0,-1 0,0 0,1 1,-1-1,1 0,0 1,0-1,-1 1,1-1,0 1,0-1,0 1,0 0,0 2,-12 51,12-52,1 1,0-1,-1 0,1 1,0-1,1 0,-1 1,0-1,1 0,0 0,0 1,0-1,0 0,3 5,-2-7,1 0,0 0,-1 0,1 0,0-1,-1 1,1-1,0 0,0 0,-1 0,1 0,0 0,0-1,-1 1,1-1,0 1,3-3,28-1,-28 5,0 0,0 1,0 0,-1 0,1 0,-1 0,1 1,-1 0,0 0,0 1,0 0,0-1,-1 1,1 1,-1-1,0 1,-1 0,1 0,-1 0,0 0,0 0,0 1,-1-1,0 1,0 0,0 0,-1 0,0 0,0 0,0 0,-1 0,0 0,0 0,-1 0,1 0,-1 0,-2 7,2-12,0 1,0 0,0 0,0-1,0 1,0-1,0 1,0-1,0 1,-1-1,1 0,-1 1,1-1,-1 0,1 0,-1 0,0 0,0-1,1 1,-1 0,-2 0,0 0,0-1,-1 0,1 1,0-1,-1-1,1 1,0-1,-1 1,-3-2,-4-2,0 0,1-1,0 0,0 0,-18-13,2-5,6 1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5.6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14 117,'-2'-1,"1"0,0-1,0 1,0 0,0 0,0 0,0-1,1 1,-1 0,0-1,1 1,-1-1,1 1,-1-1,1 1,0-1,-1 1,1-1,0 1,0-1,0 0,0 1,1-4,0 3,0-1,1 1,-1-1,1 1,-1 0,1-1,0 1,0 0,0 0,0 0,0 0,3-2,4-2,0 1,1 0,0 0,-1 1,20-6,-9 5,0 2,0 0,1 1,-1 1,0 1,1 1,-1 1,39 8,-50-8,0 1,0 0,0 1,0 0,0 0,-1 1,1 0,-1 1,9 8,-12-10,-1 1,0-1,0 1,0 1,-1-1,0 0,0 1,0 0,0 0,-1 0,0 0,0 0,-1 0,0 0,1 9,-2-6,0 0,-1 1,0-1,0 0,-1 0,-5 13,6-19,0 1,-1-1,1 0,-1 0,0 0,0 0,0 0,0 0,-3 2,4-4,0 0,0 0,0 0,0 0,0-1,-1 1,1-1,0 1,0-1,-1 1,1-1,0 0,-1 1,1-1,0 0,-1 0,1 0,0 0,-1 0,1 0,0-1,-1 1,-1-1,0-1,1 1,-1-1,1 0,0 1,-1-1,1-1,0 1,0 0,0 0,1-1,-1 1,0-1,1 1,0-1,-1 0,1 0,0 0,1 1,-1-1,0 0,1 0,0 0,-1 0,1 0,0 0,1 0,-1 0,1-4,0-3,0-1,1 1,0-1,1 1,0 0,8-17,-9 22,1 1,-1 0,1 0,0 0,0 0,0 1,1-1,-1 1,1 0,0 0,6-4,-8 7,-1-1,1 0,-1 1,1-1,0 1,-1-1,1 1,0 0,0 0,-1 0,1 0,0 0,-1 0,1 0,0 1,-1-1,1 0,0 1,-1 0,1-1,0 1,-1 0,1 0,-1 0,0 0,1 0,-1 0,0 0,0 0,1 0,-1 1,0-1,0 1,1 2,3 5,0 1,0 0,-1 1,0-1,-1 1,2 13,-3-14,0-1,0 0,1 0,0 0,0-1,1 1,1-1,-1 0,7 9,-11-17,1 1,-1 0,1 0,0-1,-1 1,1 0,0-1,-1 1,1-1,0 1,0-1,-1 1,1-1,0 1,0-1,0 0,0 0,0 1,-1-1,1 0,0 0,0 0,0 0,0 0,0 0,0 0,0 0,0 0,1-1,0 0,-1 0,1-1,-1 1,1 0,-1-1,1 1,-1-1,0 1,0-1,0 0,0 0,0 1,0-3,4-8,-2 0,1 1,2-19,-1-11,0-54,-5 70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6.52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84 59,'10'97,"0"-24,-7-41,-1-1,-2 1,-1-1,-1 1,-2-1,-12 47,16-77,0 0,0-1,0 1,-1 0,1 0,0 0,-1 0,1 0,-1-1,1 1,-1 0,1 0,-1-1,1 1,-1 0,0-1,1 1,-1 0,0-1,1 1,-1-1,0 1,0-1,0 0,0 1,1-1,-1 0,-2 1,2-2,0 1,-1-1,1 1,0-1,-1 0,1 0,0 1,0-1,0 0,0 0,0 0,0 0,0 0,0-1,0 1,0-1,-31-61,29 55,1 4,0 0,0 0,1 0,-1-1,1 1,0-1,0 1,1-1,-1-8,2 11,-1 0,1-1,0 1,0 0,0 0,0 0,0 0,0 0,1 0,-1 1,1-1,-1 0,1 1,0-1,0 1,0-1,0 1,0 0,0 0,0 0,0 0,4-1,10-5,15-6,-1-1,0-2,-1 0,50-39,-74 51,1-1,-1 1,0-1,0-1,-1 1,1-1,-1 0,-1 0,1 0,-1 0,0-1,0 1,-1-1,0 0,0 1,0-1,-1 0,0 0,-1-1,0 1,0 0,0 0,-1 0,0 0,0 0,0 0,-1 0,0 1,-5-11,7 16,0 1,-1-1,1 0,0 0,0 1,-1-1,1 0,0 0,-1 1,1-1,-1 0,1 1,-1-1,1 1,-1-1,1 1,-1-1,1 1,-1-1,0 1,1-1,-1 1,0 0,0-1,1 1,-1 0,-1-1,1 2,1-1,-1 1,0-1,0 1,0 0,1-1,-1 1,0 0,1 0,-1-1,1 1,-1 0,1 0,-1 0,1 0,-1 0,1 1,-12 49,11 3,7 59,-2-66,-4 92,-3-121,1-20,3-29,1 20,0 1,2 0,-1 0,1 0,0 0,1 1,0 0,1 0,13-16,-18 22,1 1,0 0,0 0,1 0,-1 0,0 0,1 0,-1 1,1-1,0 1,-1-1,1 1,0 0,0 0,0 0,-1 1,1-1,0 1,0-1,0 1,0 0,0 0,0 1,0-1,0 0,0 1,0 0,0 0,0 0,0 0,-1 0,1 0,0 1,-1-1,1 1,-1 0,0 0,1 0,1 3,6 6,-1 0,-1 1,0 1,0-1,-1 2,-1-1,0 0,-1 1,7 28,17 39,-18-64,-3-11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1:16.91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22,'0'-4,"0"-6,9 3,11 11,11 19,1 9,-2 7,-1 11,-1 22,-10 17,-8 2,-14-3,-15 3,-9-16,-4-15,0-14,4-23,8-16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6.3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0,'0'5,"0"5,0 10,0 19,-5 24,0 10,-1 6,1 2,-2-8,-1-13,1-11,2-19,2-28,1-13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6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 3,9 3,11 6,25 3,7 1,5-1,-3-1,-7-2,-15 0,-14-2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7.0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1,'-4'4,"2"1,7 1,6-2,14-1,12-1,4-5,-1-2,-3-1,-8 2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7.3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5,'4'-5,"1"8,0 16,0 22,-2 18,-6 2,-1-1,-1-5,1-4,1-19,1-15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7.7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27,'0'-4,"0"-7,0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8.0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1,'0'370,"1"-391,1-1,0 0,2 1,0 0,2 0,11-31,-11 38,0 0,0 1,2-1,0 1,0 1,1 0,1 0,0 1,0 0,13-10,-19 18,-1 0,1 1,-1 0,1 0,0 0,0 0,0 1,0-1,0 1,0 0,0 0,0 0,0 1,0 0,1-1,4 2,-6-1,0 1,0 0,-1 0,1 0,0 0,0 1,-1-1,1 1,-1-1,1 1,-1 0,0 0,0 0,0 0,0 0,0 1,0-1,-1 1,1-1,-1 1,0 0,1-1,0 6,5 17,-2 1,-1-1,0 1,-2 0,-3 46,1-20,0-48,0 0,1 1,-1-1,1 0,0 1,0-1,0 0,0 0,4 8,5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8.5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284 501,'0'-6,"0"0,0 0,-1 0,0 0,0 0,0 0,-1 1,0-1,0 0,0 1,-1-1,-4-6,5 9,-1 1,1 0,0-1,-1 1,1 0,-1 0,0 1,1-1,-1 0,0 1,0 0,0 0,0 0,0 0,-1 0,1 0,0 1,0 0,-1-1,1 1,0 0,0 1,-1-1,-4 2,-2 0,1 1,-1 0,1 1,0 0,0 0,1 1,-1 0,1 1,0 0,1 0,-1 0,1 1,0 0,1 1,0 0,0 0,1 0,-9 18,9-18,1 1,0 0,1 1,0-1,0 1,1-1,0 1,1 0,0 0,0 0,1-1,1 1,0 0,0 0,0 0,2-1,-1 1,1-1,4 10,-6-16,0-1,1 1,-1-1,0 0,1 1,0-1,-1 0,1 0,0 0,0 0,0 0,0-1,0 1,1-1,-1 1,1-1,-1 0,1 0,-1 0,1 0,-1 0,1 0,0-1,-1 1,1-1,0 0,0 0,-1 0,1 0,0 0,0-1,-1 1,1-1,3-1,2-1,0-1,0 0,0 0,0-1,-1 0,0 0,0-1,-1 0,10-10,-3 0,-2-1,0 1,-1-2,-1 0,0 0,-2 0,0-1,-1 0,6-30,0-22,5-88,-11 81,-6-104,-5 396,5 207,0-363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0:48.8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0,'-5'0,"4"0,10 0,12 0,7 0,7 0,2 0,-1 0,-2 0,-11 0,-10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9.5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304 158,'-1'-4,"0"-1,0 1,0 0,-1 0,1 0,-1 0,0 0,0 0,0 0,-6-6,-29-35,35 43,-3-3,0-1,0 1,0 0,-1 1,0-1,0 1,0 0,-1 1,1-1,-1 1,1 1,-1-1,0 1,0 0,-9-1,11 3,1 0,-1 1,0-1,1 1,-1 0,0 0,1 1,-1-1,1 1,-1 0,1 0,0 0,0 1,0-1,0 1,1 0,-1 0,1 1,-1-1,1 1,0 0,1-1,-1 1,-2 5,-1 2,1 0,1 0,0 0,0 0,1 1,1-1,0 1,0 0,1 13,1-20,0-1,0 1,0-1,1 1,0-1,0 1,0-1,1 0,-1 0,1 1,0-1,3 4,-3-6,-1 0,1 0,0 0,0-1,0 1,0 0,0-1,1 0,-1 1,0-1,1 0,-1 0,1 0,-1-1,1 1,0-1,-1 1,1-1,0 0,-1 0,1 0,2 0,2-1,-1-1,0 1,0-1,0 0,0 0,0-1,0 1,0-1,-1-1,0 1,1-1,7-7,3-4,-1-1,18-23,-32 37,0 0,0 1,0-1,1 1,-1 0,0-1,1 1,-1 0,1 0,0 0,-1 0,1 0,0 0,3-1,-5 2,1 0,0 0,-1 0,1 1,0-1,0 0,-1 0,1 0,0 1,-1-1,1 0,-1 1,1-1,0 0,-1 1,1-1,-1 1,1-1,-1 1,1-1,-1 1,1-1,-1 1,0 0,1-1,-1 2,3 5,0 1,-1 0,0 0,0 0,0 15,4 52,-4 116,-5-152,-1 0,-2-1,-1 1,-24 68,28-99,0 0,-1 0,0-1,0 1,0-1,-1 0,-11 12,14-17,1-1,-1 1,0-1,0 1,0-1,0 0,0 0,0 0,0 0,-1 0,1 0,0 0,-1-1,1 1,0-1,-1 0,1 0,0 0,-1 0,1 0,0 0,-1 0,1-1,0 0,-1 1,1-1,0 0,0 0,0 0,-1 0,-2-3,-3-2,1 0,0 0,0-1,1 0,-1 0,2 0,-1-1,1 0,0 0,1 0,-1-1,2 0,-1 1,1-2,1 1,-3-17,3 13,0-1,2 0,-1 0,2 0,0 0,0 1,1-1,1 0,0 1,11-26,-3 15,1 1,1 1,1 0,1 1,1 1,1 0,1 1,1 1,0 0,1 2,1 0,0 1,1 2,34-17,-54 29,-1 1,0-1,0 0,0 1,0-1,0 1,1-1,-1 1,0 0,0 0,1-1,-1 1,0 0,1 0,-1 0,0 0,0 1,1-1,-1 0,0 0,0 1,1-1,-1 1,0-1,0 1,0-1,0 1,0 0,0 0,0 0,0-1,0 1,0 0,0 0,0 0,-1 0,1 0,0 0,-1 1,1-1,-1 0,1 0,-1 0,1 1,-1-1,0 2,2 9,-1 1,0-1,-1 1,-2 16,1 12,2-36,-1 0,1 0,0-1,0 1,1 0,-1 0,1-1,0 1,1-1,-1 0,1 1,0-1,0 0,0 0,5 4,-5-6,0 0,0 0,0-1,0 1,1-1,-1 0,0 0,1 0,-1 0,1-1,-1 1,1-1,-1 0,1 0,-1 0,0-1,1 1,-1-1,1 0,-1 0,0 0,6-2,3-3,0 0,0-1,0 0,-1-1,0 0,0-1,-1 0,0-1,-1 0,13-18,-17 23,-1-1,0 0,0 0,-1 0,0 0,0 0,0-1,-1 1,0-1,0 0,-1 1,0-1,0 0,0 0,-1 0,0 0,0 0,-1 0,0 0,0 0,-1 0,-4-11,3 14,0-1,0 1,0 0,-1 0,0 0,1 0,-2 1,1 0,0 0,-1 0,1 0,-1 1,0-1,0 1,0 0,0 1,0-1,0 1,0 0,-1 0,1 1,0 0,-1 0,1 0,0 0,-6 2,-1-1,-1 1,1 0,0 1,0 0,1 1,-1 0,1 1,-1 0,1 1,-14 10,-1 6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29.9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51,'-2'3,"0"0,0 0,1 0,-1 0,1 0,0 1,0-1,0 1,0-1,1 1,-1-1,1 8,-1-1,-1 8,1 0,0 0,2 0,0 0,7 34,-8-48,1 1,0-1,0 0,0 0,1 0,-1 0,1-1,0 1,0 0,1-1,-1 1,1-1,-1 0,1 0,0 0,1 0,-1 0,0 0,1-1,-1 0,1 0,0 0,-1 0,1 0,0-1,0 0,1 0,-1 0,0 0,0-1,6 1,-5-2,0 0,1 0,-1 0,0 0,0-1,0 0,0 0,0-1,-1 1,1-1,-1 0,1 0,-1 0,0-1,0 0,-1 0,1 0,-1 0,0 0,0-1,0 1,0-1,-1 0,0 0,0 1,2-11,0 6,-2-1,1 0,-1 0,-1 0,0 0,0 0,-1 0,0 0,0 0,-2 0,1 0,-1 0,-5-14,4 18,0 0,0 0,0 1,-1-1,0 1,0 0,-1 0,1 1,-1-1,0 1,0 0,0 0,-1 1,0 0,1 0,-1 0,0 0,0 1,-1 0,1 0,0 1,-1 0,1 0,-1 0,1 1,-10 0,-25 7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0.5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177 361,'0'-1,"0"0,0-1,0 1,-1 0,1 0,0 0,-1 0,1 0,0 0,-1 0,1 0,-1 0,0 0,1 0,-1 0,0 0,0 0,1 1,-1-1,0 0,0 1,0-1,0 0,0 1,0-1,0 1,0-1,0 1,0 0,0-1,0 1,0 0,0 0,-1 0,1 0,0 0,0 0,0 0,0 0,-2 1,-1-1,-1 1,0-1,0 1,1 1,-1-1,1 1,-1 0,-5 2,2 3,0 0,1 0,-1 0,1 1,1 0,-1 0,2 0,-1 1,1 0,0 0,1 1,0-1,0 1,1 0,-3 20,5-23,0 0,0 0,1 0,0 0,0 1,1-1,0 0,0 0,0 0,5 12,-4-15,0 0,1 0,-1 0,1 0,-1 0,1-1,0 1,1-1,-1 0,0 0,1 0,0 0,0 0,0-1,0 0,0 0,7 3,-6-3,0-1,0 0,0 0,0 0,0 0,1-1,-1 1,0-1,0-1,0 1,0-1,0 0,0 0,0 0,0-1,0 0,0 0,0 0,-1 0,1-1,-1 0,0 0,0 0,0 0,0-1,0 1,-1-1,4-5,1-2,0 0,-1-1,-1 0,0 0,0 0,-1-1,-1 0,0 1,3-25,2-55,-5 0,-9-115,3 149,1 40,0 25,0 32,1 587,0-596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0.9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49,'0'0,"0"0,0-1,0 1,0 0,0 0,0 0,0 0,0 0,0 0,0 0,0-1,0 1,0 0,0 0,0 0,1 0,-1 0,0 0,0 0,0 0,0 0,0 0,0-1,0 1,1 0,-1 0,0 0,0 0,0 0,0 0,0 0,0 0,0 0,1 0,-1 0,0 0,0 0,0 0,0 0,0 0,0 0,1 0,-1 0,0 1,0-1,0 0,0 0,0 0,0 0,0 0,0 0,1 0,-1 0,0 0,0 0,0 1,0-1,0 0,0 0,0 0,0 0,0 0,0 0,0 1,13 11,10 17,61 145,-59-119,-24-53,0 0,0 0,0 0,0 0,0 0,1 0,-1 0,1-1,-1 1,1 0,-1-1,3 2,-4-3,1 0,-1 1,1-1,0 0,-1 0,1 0,-1 0,1 0,-1 0,1 0,0 0,-1 0,1 0,-1 0,1 0,-1 0,1 0,-1-1,1 1,-1 0,1 0,-1-1,1 1,-1 0,1-1,-1 1,1 0,-1-1,1 0,3-5,0 0,0 0,-1 0,1-1,3-13,80-211,-63 174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1.9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201 418,'0'-1,"0"-1,0 1,0 0,0-1,-1 1,1 0,0-1,-1 1,1 0,-1 0,0-1,1 1,-1 0,0 0,0 0,0 0,0 0,0 0,0 0,0 0,0 1,0-1,0 0,0 0,0 1,-1-1,1 1,0-1,0 1,-1 0,1-1,0 1,-1 0,1 0,0 0,-1 0,1 0,0 0,-1 0,1 1,0-1,-1 0,-1 2,-4-1,0 1,0 0,0 0,0 1,0 0,-11 7,9-2,0 0,1 1,0-1,1 2,0-1,0 1,1 0,1 1,-1-1,2 1,-1 0,1 0,1 1,0-1,1 1,0 0,1 0,0 13,1-23,0 0,0 0,0 0,1 0,-1 0,0 0,1 0,0 0,-1 0,1 0,0 0,0 0,0 0,0-1,0 1,0 0,4 2,-4-3,0-1,0 1,1 0,-1-1,0 0,0 1,1-1,-1 0,0 1,1-1,-1 0,1 0,-1 0,0 0,1-1,-1 1,0 0,1-1,-1 1,2-1,3-2,-1 0,1 0,-1 0,1-1,-1 0,0 0,0 0,0 0,5-8,3-7,-1 1,-1-1,17-41,5-10,-35 75,1-1,0 1,0-1,0 1,0-1,1 1,0-1,0 1,0 0,1-1,-1 1,3 8,-1-5,0 1,1-1,0 0,0 1,1-2,5 10,-6-13,0 0,0 0,0 0,0-1,1 1,-1-1,1 0,0 0,0 0,0-1,0 0,1 1,-1-1,1-1,-1 1,1-1,0 1,-1-1,1-1,0 1,0-1,0 1,0-2,-1 1,1 0,0-1,8-2,-4 0,0 0,0-1,0 0,-1 0,0-1,0 0,0 0,0-1,-1 0,0-1,0 1,-1-1,9-12,-2-2,-1 0,0-1,-2 0,0-1,-2 0,0-1,-2 0,6-38,-7 13,-1 0,-2 1,-7-65,-1 84,5 29,0 1,1-1,-1 1,1-1,-1 0,1 1,-1-1,1 1,-1-1,1 1,-1 0,1-1,0 1,-1-1,1 1,0 0,-1-1,1 1,0 0,0-1,0 1,0 0,0 0,-14 65,3 8,-6 38,-4 223,21-325,1-1,0 1,1 0,-1-1,2 1,0-1,0 1,8 16,-10-24,1 1,-1-1,1 0,0 0,0 1,0-1,0-1,0 1,0 0,1 0,-1-1,1 1,-1-1,1 0,-1 0,1 0,0 0,-1 0,1 0,0-1,0 0,0 1,-1-1,1 0,0 0,0 0,0-1,0 1,-1-1,1 0,0 1,-1-1,1-1,4-1,3-2,-1 0,0-1,0 0,-1-1,0 0,0 0,0-1,-1 1,0-2,0 1,-1-1,0 0,-1 0,0-1,-1 0,5-12,1-5,-2 0,-1 0,-1-1,5-55,-14 119,3-1,1 1,1 0,12 57,-13-90,0 0,0-1,0 1,0-1,0 1,1-1,-1 1,1-1,-1 0,1 0,0 0,0 0,0 0,0 0,5 3,-6-5,1 1,0-1,-1 0,1 1,0-1,-1 0,1 0,0 0,0 0,-1 0,1-1,0 1,-1 0,1-1,0 0,-1 1,1-1,-1 0,1 1,-1-1,1 0,-1 0,0 0,1 0,-1-1,2-1,6-7,-1 0,0 0,-1-1,0 0,-1 0,0 0,0-1,3-13,4-13,10-52,-16 53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2.6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145 133,'0'1,"0"0,0 0,0 0,0 0,1 0,-1 0,0 0,0 0,1 0,-1-1,1 1,-1 0,1 0,-1 0,1-1,-1 1,1 0,0 0,-1-1,1 1,0-1,-1 1,1 0,0-1,0 1,0-1,0 0,0 1,-1-1,1 0,0 0,0 1,0-1,0 0,0 0,0 0,0 0,0 0,0 0,0 0,0-1,0 1,0 0,1-1,1 0,1 1,0-1,0-1,-1 1,1-1,-1 1,1-1,-1 0,6-4,-7 3,1 0,0 0,-1 0,0 0,0-1,0 1,0 0,0-1,-1 0,1 1,-1-1,0 0,0 0,0 0,-1 1,0-1,1 0,-1 0,-1 0,1 0,0 0,-3-7,2 8,0 1,0-1,0 1,0-1,-1 1,1-1,-1 1,0 0,0 0,0-1,0 1,0 1,0-1,0 0,-1 1,1-1,-1 1,1-1,-1 1,1 0,-1 0,0 0,1 1,-1-1,0 1,0-1,0 1,0 0,1 0,-1 0,0 1,-3 0,-2 0,-1 1,1 1,0-1,0 2,0-1,1 1,-1 0,1 0,0 1,0 0,0 0,1 1,0 0,0 0,0 0,1 1,0 0,0 0,0 0,1 1,1 0,-1-1,1 1,0 0,-2 13,3-15,1 1,0-1,0 0,0 1,1-1,0 1,0-1,1 1,0-1,0 0,0 1,1-1,0 0,0 0,0 0,1 0,0 0,0-1,1 1,0-1,-1 0,2 0,-1 0,1 0,-1-1,1 0,0 0,1 0,-1-1,1 1,-1-1,1-1,0 1,7 1,-5-2,-1 0,1 0,0-1,0 0,0 0,0-1,0 0,0 0,0-1,0 0,0-1,15-4,-11 1,0 0,0-1,0 0,0-1,-1 0,0-1,11-11,-2-1,-1 0,0-1,-2-1,-1 0,-1-2,23-44,-38 67,0 1,0-1,0 1,0-1,1 0,-1 1,0-1,0 1,1-1,-1 1,0-1,1 1,-1-1,1 1,-1 0,0-1,1 1,-1-1,1 1,-1 0,1-1,-1 1,1 0,0 0,-1-1,1 1,-1 0,1 0,-1 0,1 0,0 0,-1 0,1 0,14 18,8 51,-17-46,-5-21,2 8,1-1,-2 1,1 0,-1 0,1 14,-3-22,0 0,0 1,-1-1,1 0,0 0,-1 1,1-1,-1 0,0 0,0 0,0 0,0 0,0 0,0 0,0 0,-1 0,1-1,-1 1,1 0,-1-1,0 0,1 1,-1-1,0 0,0 0,0 0,0 0,0 0,0 0,-4 1,-7 0,0-1,0 0,0 0,0-2,0 1,0-2,1 0,-1 0,0-1,1-1,0 0,-20-9,1-2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4.1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1 518,'10'0,"1"-1,-1 0,0-1,0 0,0 0,0-1,0-1,0 1,-1-2,0 1,0-1,0-1,11-8,-8 4,0-1,-1 0,0-1,-1 0,-1-1,0 0,0 0,8-20,-8 16,-2 0,0-1,-1 0,-1 0,-1-1,0 1,-1-1,-1 0,-1 0,-1 0,0 0,-2 0,0 1,-1-1,-6-21,9 39,-1-1,1 1,-1 0,1-1,-1 1,1-1,-1 1,0 0,0 0,0-1,0 1,0 0,0 0,0 0,-1-1,1 2,1 0,-1 0,1 0,-1 0,1 0,-1 0,1 0,0 0,-1 0,1 0,-1 1,1-1,0 0,-1 0,1 0,-1 1,1-1,0 0,-1 1,1-1,0 0,-1 1,1-1,0 0,0 1,-1-1,1 0,0 1,0-1,0 1,-1 0,-12 46,2 68,6 201,-3 49,7-350,-1-1,-1 0,0 0,-9 25,11-37,0 1,1-1,-1 0,0 0,0 0,0 0,-1 0,1 0,0-1,-1 1,1 0,-1-1,0 1,1-1,-1 1,0-1,0 0,0 1,0-1,0 0,0-1,0 1,0 0,-1-1,1 1,0-1,0 1,-1-1,1 0,0 0,0 0,-1 0,1-1,0 1,0 0,-1-1,-3-1,0-1,1-1,-1 1,0-1,1 0,0 0,0 0,0-1,1 0,-1 0,1 0,0 0,1-1,-1 1,1-1,0 0,1 0,-1 0,1-1,1 1,-1 0,1-1,-1-6,0-3,0 0,2 0,0 0,0 0,2 0,0 0,8-31,-4 29,2 0,0 0,0 1,2 0,0 0,1 1,1 1,1 0,17-17,14-9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4.5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82 9,'12'-1,"-11"3,-4 11,-1 5,2 1,0 0,2 0,0 0,0 0,2 0,5 23,-5-34,0 0,0 0,1 0,0 0,1 0,0-1,0 1,7 8,-8-13,0 0,0 0,0 0,0 0,1 0,-1-1,1 1,-1-1,1 0,0 0,0 0,0-1,0 0,0 1,0-1,1-1,3 1,-4 0,-1-1,1 0,-1-1,1 1,-1 0,1-1,-1 0,0 0,1 0,-1 0,0-1,0 1,0-1,0 0,0 0,0 0,0 0,0 0,-1-1,1 1,-1-1,0 0,0 1,0-1,0 0,0 0,-1 0,1-1,-1 1,2-7,-1 3,0-1,0 0,-1 0,0 0,0 0,-1 0,0 0,-1 0,0 0,0 0,0 0,-4-11,1 10,0 0,-1 0,0 1,0 0,0-1,-1 2,-1-1,1 1,-1 0,0 0,-1 1,1 0,-18-10,19 13,0 0,0 0,0 1,0 0,0 0,0 0,-1 1,1 0,-1 0,1 0,-1 1,0 0,1 1,-1-1,1 1,-1 0,1 1,0 0,-1 0,1 0,-9 5,-6 10,8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5.0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0,'18'0,"0"1,0 0,-1 1,1 1,-1 0,1 2,29 11,-37-11,0 1,0 0,0 0,-1 1,0 0,-1 0,1 1,-1 0,-1 1,0 0,0 0,-1 1,7 11,-8-11,0 1,-1-1,1 1,-2 0,0 0,0 1,1 20,-3-27,-1 0,0 1,0-1,0 0,-1 0,0 1,0-1,0 0,-1 0,0 0,0 0,0 0,0-1,-1 1,0 0,0-1,0 0,0 0,-5 4,8-7,-1 0,0 0,1 0,-1 0,0 0,0-1,0 1,0 0,0 0,0-1,0 1,0 0,0-1,0 1,0-1,0 0,0 1,0-1,-1 0,1 1,0-1,0 0,0 0,0 0,-1 0,1 0,0-1,0 1,0 0,-1 0,1-1,0 1,0-1,0 1,0-1,0 1,0-1,0 0,0 0,0 1,0-1,-1-1,1-1,-1 0,1 0,0 0,0 0,0 0,0 0,0 0,1 0,0-1,-1 1,1 0,0 0,0 0,1-5,4-9,0 0,1 0,1 1,0 0,1 1,1 0,0 0,1 0,1 1,0 1,1 0,0 1,1 0,22-16,0 3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5.8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19,'15'56,"-5"205,-10-286,1-1,2 1,10-49,-10 63,0 1,0-1,1 1,1 0,0 0,0 0,1 0,0 1,0 0,1 0,10-9,-15 16,0 0,0 0,0 1,0-1,0 1,0-1,0 1,1 0,-1 0,0 0,1 0,-1 0,1 0,-1 1,1-1,-1 1,1 0,-1 0,1 0,2 0,-2 1,-1 0,0 0,1 0,-1 0,0 1,0-1,0 0,0 1,0 0,0-1,0 1,-1 0,1 0,-1 0,1 0,1 4,2 5,0 1,0 0,-1 0,-1 0,0 0,2 22,-2 5,-2 44,1-109,0 0,2-1,10-33,-12 49,2 0,-1 0,1 1,1 0,0 0,0 0,1 1,0-1,1 1,0 1,0-1,1 1,10-9,-16 16,0-1,0 1,0 0,0-1,0 1,0 0,1 0,-1 0,0 1,0-1,1 0,-1 1,0 0,1-1,-1 1,1 0,-1 0,0 0,1 1,-1-1,1 1,2 0,-3 1,1-1,0 1,-1 0,1 0,-1 0,0 1,1-1,-1 0,0 1,0 0,-1-1,1 1,-1 0,2 4,4 10,-2 0,0 0,-1 1,2 25,-2-8,-3-10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06.60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14 110,'-5'-20,"3"15,0 1,1 0,0-1,0 0,0 1,1-1,-1-5,1 9,1-1,-1 1,0-1,1 1,-1-1,1 1,-1-1,1 1,0-1,0 1,0 0,0-1,0 1,0 0,0 0,0 0,0 0,0 0,1 0,-1 0,0 0,1 0,-1 1,0-1,1 0,-1 1,4-1,23-5,0 2,-1 1,2 1,-1 1,52 6,-76-5,0 1,0-1,0 1,0 0,0 0,0 0,0 0,7 4,-10-4,-1 0,1-1,0 1,0 0,-1 0,1-1,-1 1,1 0,0 0,-1 0,0 0,1 0,-1 0,1 0,-1 0,0 0,0 0,0 0,0 0,0 0,0 0,0 0,0 0,0 0,0 0,0 0,0 0,-1 0,1 0,0 0,-1 0,1-1,-1 1,1 0,-1 0,0 0,1 0,-1-1,-1 2,-29 40,-3-2,-2-1,-50 43,0 0,86-82,0 0,0 0,0 1,0-1,0 0,0 0,-1 0,1 0,0 0,0 1,0-1,0 0,0 0,0 0,0 0,0 1,0-1,0 0,0 0,0 0,0 0,0 1,0-1,0 0,0 0,0 0,0 0,0 1,0-1,0 0,1 0,-1 0,0 0,0 0,0 1,0-1,0 0,0 0,0 0,1 0,-1 0,0 0,0 0,0 0,0 1,0-1,1 0,-1 0,0 0,0 0,0 0,0 0,1 0,-1 0,0 0,0 0,0 0,0 0,1 0,-1 0,0 0,23 1,43-4,-46 2,152 2,-147-2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7.0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42,'0'-5,"0"-5,0-5,0 4,-4 21,-2 35,0 40,2 35,1 24,1 0,1-16,0-25,1-34,0-34,1-31,-1-16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37.5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4 124,'0'-20,"-1"10,1 1,0-1,0 1,1 0,4-18,-4 25,-1 0,1 1,0-1,0 0,0 1,0-1,0 1,0 0,0-1,0 1,0 0,1 0,-1-1,0 1,1 0,-1 0,1 1,0-1,-1 0,1 0,-1 1,1-1,0 1,0-1,-1 1,1 0,0 0,0 0,-1 0,1 0,0 0,0 0,-1 0,1 1,0-1,0 1,2 1,5 1,0 1,0 0,0 1,-1 0,1 0,-1 1,0 0,-1 1,0-1,0 2,0-1,-1 1,7 10,-8-12,-1 1,0-1,0 1,0 0,-1 0,0 0,-1 0,1 0,-1 1,-1-1,1 1,-1 0,-1-1,0 1,0 0,0-1,-3 16,2-20,0 0,0 0,-1 0,1-1,-1 1,0 0,1-1,-1 1,0-1,-1 0,1 1,0-1,-1 0,1 0,-1-1,1 1,-1 0,0-1,0 0,0 0,0 0,0 0,0 0,0 0,0-1,0 1,0-1,0 0,-1 0,1 0,0-1,0 1,-3-1,-8-2,0 0,0-1,0 0,1-1,-25-13,15 6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0.8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127 481,'0'-4,"0"-1,0 1,-1 0,1 0,-1 0,0-1,0 1,0 0,-1 0,1 1,-1-1,-4-7,5 11,0-1,1 0,-1 0,0 1,0-1,0 0,0 1,1-1,-1 1,0-1,0 1,0 0,0-1,0 1,0 0,0 0,0 0,0-1,0 1,0 0,-2 0,1 1,0 0,-1-1,1 1,0 0,0 0,0 0,-1 1,1-1,0 0,0 1,1-1,-4 4,-1 2,0 1,1-1,0 1,1 0,-1 0,1 0,1 0,0 1,0 0,1 0,-3 12,2 3,0-1,1 1,2 28,1-45,0 0,1 0,0-1,0 1,0 0,1-1,-1 1,2-1,-1 0,1 0,0 0,0-1,6 7,-8-10,-1 0,1 0,0 0,0-1,0 1,0-1,0 1,0-1,0 0,1 0,-1 0,0 0,1 0,-1-1,1 1,-1-1,0 1,1-1,-1 0,1 0,-1 0,1 0,-1 0,1-1,-1 1,1-1,-1 0,1 1,-1-1,0 0,0-1,1 1,-1 0,0-1,0 1,0-1,0 1,-1-1,4-4,3-5,0 0,-2-1,1 0,-1-1,-1 1,0-1,-1 0,-1 0,4-24,6-77,-13 125,-1 23,5 57,-3-82,0 1,1-1,0 1,1-1,0 0,0 0,1-1,0 1,1-1,0 1,6 7,-9-13,0-1,0 1,0-1,0 0,0 0,1 0,-1 0,1 0,-1 0,1 0,0-1,0 1,-1-1,1 0,0 0,0 0,1 0,-1-1,0 1,0-1,0 0,0 0,0 0,1 0,-1 0,0-1,0 0,0 1,0-1,0 0,0 0,0-1,0 1,-1-1,1 1,0-1,-1 0,1 0,2-3,3-2,0-2,-1 1,1-1,-2 0,1 0,-1-1,-1 0,0 0,7-19,-8 14,0 0,0 0,1-27,-4 38,-1-1,1 1,-2 0,1-1,0 1,-1-1,0 1,0 0,0-1,0 1,-1 0,1 0,-1 0,0 0,-1 0,1 0,-4-3,6 6,-1 0,1 1,0-1,-1 0,1 1,-1-1,0 1,1-1,-1 1,1 0,-1-1,0 1,1-1,-1 1,0 0,1 0,-1-1,0 1,0 0,1 0,-1 0,0 0,0 0,1 0,-1 0,0 0,0 0,1 0,-1 0,0 1,0-1,1 0,-1 0,0 1,1-1,-1 0,1 1,-1-1,0 1,1-1,-1 1,1-1,-1 1,1-1,-1 1,0 0,1 1,-1-1,0 0,1 1,-1-1,1 1,0-1,-1 1,1-1,0 1,0-1,0 1,0-1,0 1,0-1,1 1,-1-1,0 1,1-1,-1 1,1-1,0 0,0 3,2-2,-1 1,0-1,1 0,-1 1,1-1,0 0,0-1,-1 1,1 0,0-1,1 0,-1 0,0 0,0 0,0 0,1-1,5 1,64-2,-49-1,-23 2,0 0,-1 0,1 0,0 0,0 0,-1 0,1 0,0 0,-1 0,1 0,0 0,0 1,-1-1,1 0,0 0,-1 1,1-1,-1 0,1 1,0-1,-1 1,1-1,-1 1,1-1,-1 1,1-1,-1 1,0 0,1-1,-1 1,0 0,1-1,-1 1,0 0,0-1,1 1,-1 0,0-1,0 1,0 0,0 0,0-1,0 1,0 0,0-1,-1 1,1 0,0 0,0-1,-1 1,1 0,-21 47,10-27,8-14,1 0,0 0,0 1,1-1,0 0,0 1,0-1,1 1,0-1,1 1,0-1,3 15,-3-18,1 0,-1 0,1-1,0 1,0 0,1-1,-1 1,1-1,0 0,-1 0,1 0,1 0,-1 0,0-1,1 1,-1-1,1 0,0 0,0 0,0-1,0 1,0-1,0 0,7 1,2-1,-1 0,0-1,0-1,0 0,0 0,0-2,0 1,-1-1,1-1,-1 0,1-1,-1 0,-1-1,1 0,-1 0,16-14,-16 12,-1 1,-1-1,1-1,-1 1,-1-1,0-1,0 1,-1-1,0-1,0 1,-2-1,1 0,-1 0,-1 0,0-1,0 1,1-19,-4 26,0-1,0 0,-1 0,0 0,0 1,0-1,0 0,-1 1,0-1,0 1,-3-7,4 9,0 1,-1-1,1 1,0 0,0-1,-1 1,1 0,-1 0,1 0,-1 0,1 0,-1 0,0 0,1 0,-1 1,0-1,0 1,0-1,1 1,-1 0,0-1,0 1,0 0,0 0,1 1,-1-1,0 0,0 1,0-1,0 1,1-1,-4 2,-3 2,0 1,1 0,-1 0,1 1,0 0,0 0,1 1,0 0,0 0,0 0,1 1,0-1,1 1,-5 11,4-10,1 1,1-1,-1 1,2 0,-1 0,1 0,1 0,0 0,0 0,1 0,0 0,3 18,-3-26,0-1,1 1,-1 0,0-1,0 1,1 0,-1-1,1 1,0-1,-1 1,1 0,0-1,0 0,0 1,0-1,0 1,0-1,0 0,0 0,1 0,-1 0,0 0,1 0,-1 0,1 0,-1 0,1-1,0 1,-1-1,1 1,-1-1,1 1,0-1,0 0,-1 0,1 0,0 0,-1 0,1 0,0-1,-1 1,1 0,0-1,-1 1,1-1,-1 0,1 0,1-1,4-2,0 0,0-1,-1 0,0 0,0-1,0 1,0-1,8-14,27-58,-24 42,-11 31,-1 17,1 30,-4-25,-1-9,0 0,1 0,1 0,-1 0,1 0,0-1,1 0,5 9,-9-15,1 0,0 0,0 0,0 1,1-1,-1 0,0 0,0 0,0-1,1 1,-1 0,1 0,-1-1,0 1,1-1,-1 1,1-1,-1 0,3 1,-1-2,-1 1,1-1,-1 1,1-1,-1 0,0 0,0 0,1 0,-1-1,0 1,0 0,0-1,0 0,0 1,-1-1,3-3,9-11,-2 0,0-2,-1 1,0-1,-2 0,8-22,17-35,-25 68,-3 18,-3 24,-2-32,-1 180,16-265,-12 72,0 0,0-1,1 1,0 1,1-1,0 1,0-1,12-13,-16 22,0 0,0 0,-1 0,1 0,0 0,1 0,-1 0,0 1,0-1,0 0,0 1,1-1,-1 1,0-1,0 1,1 0,-1-1,0 1,1 0,-1 0,0 0,1 0,-1 0,1 0,-1 0,0 0,1 1,-1-1,0 1,0-1,1 1,-1-1,0 1,0 0,0-1,0 1,0 0,1 0,-2 0,1 0,0 0,0 0,0 0,0 0,-1 0,1 0,0 1,-1-1,1 2,4 6,-1 0,0 1,0 0,-1-1,2 12,1 33,-3-26,4-62,-4 14,1-1,0 1,9-21,-12 36,1 0,0 0,0 0,0 1,0-1,1 1,0 0,0-1,0 1,1 1,-1-1,1 0,0 1,0 0,0 0,0 0,1 0,6-3,-9 6,1 0,0-1,-1 1,1 0,-1 0,1 1,-1-1,1 0,-1 1,1 0,-1-1,1 1,-1 0,0 0,1 0,-1 1,0-1,0 1,0-1,0 1,0 0,0-1,0 1,-1 0,1 0,-1 0,1 0,1 5,6 9,0 0,-1 0,6 19,-6-14,-8-21,6 14,1 0,0-1,0 0,12 14,-19-26,1 1,0 0,1-1,-1 1,0-1,0 1,1-1,-1 0,1 0,-1 1,1-1,-1 0,1 0,0-1,-1 1,1 0,0 0,0-1,0 1,-1-1,1 0,0 1,0-1,0 0,0 0,0 0,0 0,0-1,0 1,-1-1,1 1,0-1,0 1,0-1,-1 0,1 0,0 0,-1 0,1 0,-1 0,1 0,-1-1,1 1,1-3,5-8,0-1,0 0,-2 0,0-1,0 0,-1 0,-1 0,0-1,-1 0,0 1,-2-1,1 0,-2 0,0 0,-1 0,-5-29,5 41,1 1,-1 0,0 0,1 0,-1 0,0 0,0 0,-1 0,1 0,0 0,-1 1,1-1,-4-2,5 3,-1 1,1 0,-1-1,0 1,1 0,-1 0,0 0,1 0,-1 0,0 0,0 0,1 0,-1 0,0 0,1 0,-1 0,0 0,1 1,-1-1,1 0,-1 0,0 1,1-1,-1 0,1 1,-1-1,1 1,-2 0,-1 3,0 0,0 0,0 0,0 0,0 1,1-1,0 1,0 0,-2 9,0 0,1 0,1 1,0-1,1 1,1 0,2 25,-1-33,0 0,0 1,1-1,0 0,0 0,1 0,-1-1,1 1,1 0,0-1,-1 0,2 0,-1 0,1-1,7 8,-9-11,-1 0,0 0,1 0,0-1,-1 1,1-1,0 1,0-1,-1 0,1 0,0-1,0 1,0 0,0-1,1 0,-1 0,0 0,0 0,0 0,0 0,3-2,-1 0,0 0,-1 0,1 0,-1-1,0 0,0 0,0 0,0 0,0-1,-1 1,6-9,2-3,-1-2,0 1,-2-1,0-1,11-32,-1-23,-3-2,-3 0,-3-1,-4 0,-5-102,-3 365,-1-96,4 1,17 143,-13-217,-1 0,14 34,-16-49,0 0,0 0,1 0,-1 0,1 0,0 0,-1 0,1 0,1-1,-1 1,0-1,1 1,-1-1,1 0,0 0,-1 0,1-1,0 1,0-1,0 1,0-1,1 0,3 1,-3-3,0 1,-1-1,1 1,-1-1,1-1,-1 1,0 0,1-1,-1 1,0-1,0 0,0 0,0-1,-1 1,1 0,0-1,-1 0,0 1,0-1,0 0,3-5,6-10,-1 0,10-26,-19 41,9-19,-1-2,6-29,-13 44,0 1,-1-1,0 1,0-1,-1 0,0 1,-1-1,0 1,-4-17,5 24,0 0,0 0,0 0,-1-1,1 1,0 0,-1 0,1 0,-1 0,1 0,-1 0,1 0,-1 0,0 1,0-1,1 0,-1 0,0 0,0 1,0-1,0 0,0 1,0-1,0 1,0-1,0 1,0 0,0-1,0 1,0 0,0 0,0 0,0 0,-1 0,1 0,0 0,0 0,0 0,0 0,0 1,0-1,0 0,0 1,0-1,-1 1,2-1,-1 1,0-1,0 1,-1 1,-3 1,1 1,0 0,-1 0,1 0,1 1,-1-1,1 1,-5 8,2 1,1 0,1 0,0 0,1 1,1-1,0 1,1 0,0-1,2 19,0-28,-1 1,1-1,0 0,1 0,-1 1,1-1,0 0,0 0,0-1,1 1,0 0,5 5,-6-7,0-1,1 0,0 0,0 0,-1 0,1-1,0 1,1-1,-1 1,0-1,0 0,0 0,1-1,-1 1,0-1,1 0,-1 1,1-2,-1 1,0 0,6-2,-2 0,1 0,-1-1,1 0,-1 0,0-1,0 0,-1 0,1-1,-1 0,0 0,0 0,-1-1,1 0,-1 0,6-10,-1 2,-1 0,0-1,-1-1,-1 1,0-1,4-18,-10 30,0-1,0 1,-1 0,1-1,-1 1,0-1,-1 1,1-1,-3-7,3 11,0 1,0-1,0 1,0-1,-1 1,1-1,0 1,0 0,0-1,-1 1,1-1,0 1,-1-1,1 1,0 0,-1-1,1 1,-1 0,1 0,-1-1,1 1,0 0,-1 0,1-1,-1 1,1 0,-1 0,1 0,-1 0,0 0,0 0,-1 1,1 0,-1-1,1 1,0 0,0 0,-1 0,1 0,0 0,0 0,0 0,0 1,0-1,0 0,-1 3,1-3,0 1,0-1,-1 1,1-1,1 1,-1 0,0 0,0-1,1 1,-1 0,1 0,-1 0,1 0,0 0,0 0,-1-1,2 1,-1 0,0 0,0 0,0 0,1 0,-1 0,1-1,0 1,0 0,-1 0,1-1,0 1,0 0,0-1,1 1,-1-1,0 1,3 1,-2-1,1-1,0 1,-1-1,1 0,0 0,0 0,-1 0,1 0,0-1,0 1,0-1,0 0,0 0,0 0,0 0,0 0,0-1,0 1,0-1,0 0,-1 0,7-3,14-11,-3 2,-19 18,-11 11,4-5,0 0,1 0,0 1,1 0,-6 22,9-28,-1 0,1 0,1 0,-1 0,1 0,0 0,0 0,1 0,0 0,0 0,0 0,1 0,4 10,-6-14,1-1,0 0,0 1,0-1,0 0,0 0,0 0,0 0,1 0,-1 0,0 0,0 0,1 0,-1-1,1 1,-1 0,1-1,-1 1,1-1,-1 0,1 1,-1-1,1 0,-1 0,1 0,0 0,-1 0,1 0,-1-1,1 1,-1-1,1 1,-1-1,1 1,-1-1,1 0,-1 0,0 1,1-1,-1 0,2-2,4-2,0-1,0 0,-1-1,1 1,-1-1,5-9,-2 1,-1-1,0 1,10-32,-12 28,1 2,14-28,-20 44,-1 0,1 0,0 0,-1 1,1-1,0 0,-1 1,1-1,0 0,0 1,0-1,-1 1,1-1,0 1,0 0,0-1,0 1,0 0,0 0,0-1,0 1,0 0,0 0,0 0,0 0,0 0,0 1,0-1,0 0,-1 0,1 1,0-1,0 0,0 1,0-1,0 1,0-1,-1 1,1-1,0 1,0 0,-1-1,1 1,0 0,-1 0,1-1,-1 1,1 2,31 43,-31-44,5 8,0 0,-2 0,1 0,-1 1,0-1,2 17,-5-24,-1-1,0 1,0 0,0 0,0-1,0 1,0 0,-1 0,1-1,-1 1,0 0,0-1,0 1,0-1,-1 1,1-1,0 0,-1 1,0-1,0 0,1 0,-1 0,0 0,-1 0,1-1,0 1,0-1,-1 1,1-1,-5 2,-3 1,0-1,-1 1,1-2,-1 0,1 0,-1-1,0 0,1 0,-1-1,0-1,1 0,-1-1,0 0,-13-4,-5-6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1.2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21,'-4'0,"3"0,14 0,26 0,29 0,11 0,23 0,11-5,-10-1,-17 1,-25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2.4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355 235,'-107'-18,"95"18,1 1,-1 0,1 0,0 1,0 0,0 1,0 1,0-1,1 2,-1 0,1 0,0 0,1 2,-1-1,-12 12,16-12,0-1,1 1,-1 0,1 0,1 1,-1 0,1 0,0 0,1 0,0 0,0 1,0-1,1 1,0 0,1 0,0 0,0 0,0 0,1 0,0 0,1 0,2 12,-2-15,0 0,0-1,1 1,0 0,0-1,0 1,0-1,1 0,0 0,0 0,0 0,0 0,0-1,1 1,0-1,-1 0,1 0,1 0,-1-1,0 1,1-1,-1 0,1 0,-1-1,1 0,0 1,0-1,0-1,-1 1,1-1,0 0,0 0,6-1,-2 0,-1 0,1 0,-1-1,0 0,0-1,0 0,0 0,0-1,-1 1,1-2,-1 1,0-1,0 0,-1-1,0 0,0 0,0 0,9-13,-11 12,-1-1,1 0,-1 0,-1 0,1-1,-1 1,-1-1,0 1,0-1,0 0,-1 1,-1-1,1 0,-2 1,1-1,-1 1,0-1,-1 1,-4-10,5 13,0 0,0 1,-1-1,1 0,-1 1,-1 0,1 0,0 0,-1 0,0 0,0 1,0 0,0-1,-1 2,1-1,-1 0,0 1,0 0,0 0,0 0,0 1,0 0,0 0,0 0,-1 0,1 1,0 0,0 0,-1 0,1 1,0 0,-7 2,8-2,0 0,0 0,0 1,0-1,0 1,0 0,0 0,1 1,-1-1,1 1,-1-1,1 1,0 0,0 1,0-1,1 0,-1 1,1 0,0-1,0 1,0 0,1 0,-1 0,1 0,0 0,0 1,0-1,1 0,-1 0,1 1,0-1,0 0,1 1,-1-1,1 0,0 0,0 0,0 1,1-1,-1 0,1-1,0 1,0 0,1 0,-1-1,1 1,0-1,0 0,0 0,0 0,0 0,1-1,-1 1,1-1,0 0,-1 0,8 3,-4-2,0 0,0-1,0 0,0 0,0 0,1-1,-1 0,0 0,1-1,-1 0,1 0,-1-1,1 0,-1 0,0-1,9-2,-5-1,-1 1,-1-1,1-1,-1 0,0 0,0-1,-1 0,1 0,-2-1,9-11,-4 5,-1-2,-1 0,0 0,-1 0,-1-1,0-1,-1 0,-2 1,1-2,-2 1,-1-1,3-28,-9 0,3 45,-1-1,1 1,-1 0,1 0,-1-1,0 1,0 0,0 0,0 0,0 0,0 0,-1 0,1 0,0 0,-1 1,-2-3,4 4,-1 0,1 0,-1-1,1 1,-1 0,1 0,-1 0,0 0,1 0,-1 0,1 0,-1 0,0 0,1 0,-1 0,1 0,-1 0,1 0,-1 1,0-1,1 0,-1 0,1 1,-1-1,1 0,-1 1,1-1,0 0,-1 1,1-1,-1 1,1-1,0 1,-1-1,1 1,-1 0,-5 10,1 0,0 1,0 0,1 0,0 0,1 0,-2 19,3-22,-7 63,3 1,3 0,3 0,11 84,-4-76,-3 0,-13 144,7-211,0 0,-1 0,0 0,-2-1,1 1,-8 13,11-25,0 0,0 1,-1-1,1 0,0 0,-1 0,1 0,-1 0,0-1,0 1,1 0,-1-1,0 0,-1 1,1-1,0 0,0 0,0 0,-1 0,1 0,0-1,-1 1,1-1,-1 1,1-1,-1 0,1 0,-1 0,1 0,-1-1,1 1,0-1,-1 1,1-1,0 0,-1 0,1 0,0 0,0 0,-4-3,-1-1,0-1,0-1,0 1,0-1,1 0,1 0,-1-1,1 0,0 0,1 0,0-1,0 1,1-1,0 0,0 0,-1-12,0 4,2 1,0-1,1 0,0 0,1 0,1 1,1-1,6-24,-3 23,2 0,0 1,1 0,1 0,1 1,0 0,1 1,20-23,-12 18,2 0,0 1,1 1,1 2,25-16,-7 11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2.9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1 506,'0'1,"0"0,0-1,0 1,0 0,0-1,0 1,0 0,0 0,0-1,0 1,0 0,0 0,0-1,1 1,-1 0,0-1,1 1,-1 0,0-1,1 1,-1-1,1 1,-1 0,1-1,-1 1,2-1,12-7,16-33,-19 16,0 0,-2-1,0 0,-2-1,8-48,-10 37,-2-1,-1 1,-5-60,-7 49,0 29,10 19,0-1,0 1,-1 0,1 0,0 0,-1-1,1 1,0 0,0 0,-1 0,1 0,0 0,-1 0,1 0,0 0,-1 0,1 0,0 0,-1 0,1 0,0 0,-1 0,1 0,0 0,-1 1,1-1,0 0,-1 0,1 0,0 0,0 1,-1-1,1 0,0 0,0 1,-1-1,1 0,0 0,0 1,0-1,-1 0,1 1,0-1,0 0,0 0,0 1,-6 12,1 0,1 1,0-1,1 1,0 0,1 0,0 0,2 27,-2-4,-2 104,4-86,-2-1,-15 90,13-130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3.7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1 277,'26'0,"0"-1,0-1,-1-1,1-1,39-12,-56 13,-1 0,0 0,0-1,0 0,-1 0,0-1,1 0,-2 0,1-1,-1 0,1 0,-1 0,-1-1,0 0,0 0,0 0,-1-1,0 1,0-1,-1 0,5-15,-6 16,0 1,-1 0,0 0,0-1,0 1,-1-1,0 1,0-1,-1 1,1-1,-2 1,1 0,0-1,-4-7,5 14,0 0,-1 0,1-1,0 1,0 0,0-1,-1 1,1 0,0 0,0 0,-1-1,1 1,0 0,0 0,-1 0,1 0,0-1,-1 1,1 0,0 0,-1 0,1 0,0 0,-1 0,1 0,0 0,-1 0,1 0,0 0,-1 0,1 0,0 0,-1 0,1 0,0 1,-1-1,1 0,0 0,0 0,-1 0,1 1,0-1,0 0,-1 0,1 0,0 1,0-1,0 0,-1 1,1-1,0 0,0 0,0 1,0-1,0 0,-1 1,-8 22,0 14,1 0,2 1,-1 54,7 120,1-134,2-50,2-60,1-3,-1 7,18-51,-20 71,1-1,0 0,0 1,1 0,0 0,0 0,1 0,0 1,12-11,-17 16,1 1,0-1,0 1,-1-1,1 1,0 0,0 0,0 0,1 0,-1 1,0-1,0 0,0 1,1 0,-1-1,0 1,0 0,1 0,-1 0,0 1,5 0,-4 0,0 1,-1-1,1 1,0 0,0 0,-1 0,1 0,-1 0,0 0,1 1,-1-1,0 1,2 4,2 5,0 0,0 0,-1 1,-1 0,6 26,-3 4,-6-31,0 1,1-1,1 0,0-1,0 1,8 15,-10-25,-1-1,1 1,0-1,0 0,-1 1,1-1,0 0,0 0,1 1,-1-1,0 0,0 0,0 0,1 0,-1-1,0 1,1 0,-1-1,1 1,-1 0,1-1,-1 0,1 1,-1-1,1 0,0 0,-1 0,1 0,-1 0,1 0,0 0,-1-1,1 1,-1 0,1-1,-1 1,1-1,-1 0,0 1,1-1,-1 0,0 0,1 0,-1 0,1-1,5-4,0-1,-1 1,0-1,0-1,-1 1,8-14,-4 6,-2-2,0 1,-1-1,5-18,-10 30,1 1,-1-1,0 0,-1 0,1 0,-1 0,0 0,0 0,0 0,-1 0,1 0,-1 1,-1-1,1 0,-1 0,0 1,0-1,0 1,-4-6,6 9,-1 0,0 0,1 0,-1 1,0-1,0 0,1 1,-1-1,0 1,0-1,0 1,0-1,0 1,0 0,0-1,0 1,1 0,-1 0,0 0,0 0,0 0,0 0,0 0,0 0,0 0,0 0,-2 1,1 0,0 0,0 0,1 0,-1 1,0-1,0 0,1 1,-1 0,1-1,-1 1,-1 3,-2 4,0 0,1 0,0 0,-5 17,7-18,0 1,0 0,0 0,1 0,1 0,0 0,0 0,1 0,0 0,0-1,1 1,0 0,3 9,-2-13,0 0,0 0,0-1,0 1,1-1,0 1,0-1,0 0,0 0,1-1,-1 1,1-1,0 0,0-1,0 1,1-1,-1 0,0 0,1 0,-1-1,10 1,-2 0,0-1,0 0,0-2,0 1,0-1,14-4,19-6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4.5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0,'2'96,"0"-28,-11 135,1-178,5-25,4-16,6-16,2 1,1-1,1 2,1-1,2 2,29-47,-40 70,1 1,0 0,0 0,0 0,0 1,1 0,0 0,7-5,-11 8,0 0,0 1,0-1,0 1,1 0,-1-1,0 1,0 0,0 0,1-1,-1 1,0 0,0 0,0 1,1-1,-1 0,0 0,0 0,2 1,-2 0,1 0,0 1,-1-1,1 0,-1 1,1-1,-1 1,0-1,1 1,-1-1,0 1,0 0,0 0,0 0,0 2,6 20,0 0,-2 1,-1-1,-1 1,-1 0,-2 33,0-67,0-21,2 0,8-44,-9 66,1 0,0 0,0 0,0 1,1-1,1 1,-1 0,1 0,0 0,1 0,-1 1,2-1,-1 1,0 1,1-1,7-5,-11 10,0 0,0 0,0 0,0 0,0 0,0 0,0 0,0 1,0-1,1 1,-1-1,0 1,0 0,1 0,-1 0,0 0,0 1,1-1,-1 0,0 1,0 0,4 1,-2 1,0-1,0 1,-1 0,0 0,1 0,-1 0,0 0,-1 1,1 0,4 7,1 5,-1 0,0 1,-2-1,8 34,-8-26,-2 1,1 46,-4-61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4.9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12,'1'26,"0"0,2 0,11 49,-11-64,1 0,-1 1,2-2,0 1,0 0,0-1,2 0,-1 0,1-1,1 0,15 16,-21-23,1 0,-1 1,1-1,-1-1,1 1,0 0,0-1,0 1,0-1,0 0,0 0,0 0,0-1,1 1,-1-1,0 1,0-1,1 0,-1 0,0-1,5 0,-4-1,-1 1,1-1,0 0,-1 0,0-1,1 1,-1-1,0 0,-1 1,1-1,0-1,-1 1,1 0,3-8,-1 1,0 0,-1-1,0 0,0 0,-1 0,-1-1,0 1,0-1,-1 1,-1-1,-1-12,0 16,0 1,-1 0,0-1,-1 1,0 0,0 0,0 1,-1-1,0 1,0-1,-1 1,0 0,-9-9,10 12,1 1,0-1,-1 0,0 1,0-1,0 1,0 0,0 1,0-1,0 1,-1-1,1 1,0 1,-1-1,1 0,-1 1,1 0,-1 0,1 1,0-1,-1 1,1 0,-8 2,-20 14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5.4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236 241,'1'-1,"0"1,0-1,-1 0,1 0,0 0,0 0,0 0,-1 0,1 0,0 0,-1 0,1 0,-1 0,0 0,1-1,-1 1,0 0,1 0,-1 0,0-2,-1 2,1 1,0-1,-1 0,1 1,-1-1,1 0,-1 1,1-1,-1 1,1-1,-1 1,0-1,1 1,-1-1,0 1,1 0,-1-1,0 1,1 0,-1 0,0 0,-1-1,-4 0,1 1,-1-1,0 1,1 0,-1 0,-11 3,7 0,0 0,0 1,0 1,0 0,1 0,0 0,0 2,0-1,1 1,0 0,0 0,0 1,1 0,1 1,-10 13,12-15,-1 0,1 1,1-1,-1 1,1 0,1 0,-1 0,1 0,1 0,-1 1,1-1,1 1,0-1,0 0,0 1,1-1,1 0,-1 1,1-1,4 10,-6-16,1 0,0 0,-1 0,1 0,0 1,0-1,1 0,-1-1,0 1,0 0,1 0,0 0,-1-1,1 1,0-1,-1 1,1-1,0 0,0 0,0 0,0 0,0 0,1 0,-1 0,0-1,0 1,0-1,1 0,-1 1,0-1,1 0,-1 0,0-1,0 1,1 0,-1-1,0 1,0-1,0 0,1 0,-1 0,3-2,2-1,0-1,0-1,0 1,-1-1,0-1,0 1,0-1,-1 0,0 0,5-11,2-7,-1 0,-2-1,0 0,7-41,11-116,-14 83,-15 228,-6 54,8-96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07.3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1,'0'4,"0"11,0 15,0 7,0 6,0-1,0-11,0-19,0-12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6.1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52 484,'1'2,"-1"0,0 1,1-1,0 0,-1 0,1 0,0 0,0 0,0 0,0 0,1 0,-1 0,1 0,-1-1,1 1,-1 0,1-1,0 1,0-1,0 0,-1 0,1 0,1 0,-1 0,0 0,0 0,0 0,4 0,1 1,0-1,1 0,-1 0,0 0,0-1,1 0,10-2,-13 1,-1 0,0 0,1-1,-1 0,0 0,0 0,0 0,0 0,-1-1,1 0,-1 0,0 0,1 0,-1 0,-1-1,1 1,0-1,-1 0,0 0,0 0,0 0,0 0,-1 0,1 0,-1-1,1-6,-2 9,1-1,-1 0,0 0,0 0,-1 0,1 1,0-1,-1 0,0 0,1 1,-1-1,0 0,-1 1,1-1,0 1,-1-1,1 1,-1 0,0-1,0 1,0 0,0 0,0 0,0 1,0-1,-1 0,1 1,-1 0,1-1,-1 1,0 0,1 0,-1 1,0-1,0 0,1 1,-1 0,0-1,0 1,0 1,-4-1,-1 1,0-1,0 2,0-1,0 1,0 0,0 1,0 0,1 0,0 0,-1 1,1 0,0 1,1 0,-1 0,1 0,0 1,-7 8,9-10,0 1,1 0,0-1,0 1,0 0,0 0,1 1,0-1,0 1,1-1,-1 1,1-1,0 1,1 0,-1 0,1-1,0 1,1 0,-1 0,1-1,0 1,1 0,-1-1,1 1,4 6,-3-7,0 0,0 0,1 0,0-1,0 0,0 0,0 0,1 0,-1-1,1 0,0 1,0-2,1 1,-1-1,0 0,1 0,-1 0,1-1,0 1,-1-2,1 1,0 0,0-1,6-1,3 1,1-1,0-1,-1-1,0 0,1-1,-1 0,26-12,-29 9,-1 1,1-2,-1 1,-1-2,0 1,0-1,0-1,-2 0,1 0,-1-1,0 0,-1 0,-1-1,0 0,0 0,7-23,-5 6,-1 0,-1-1,-1 1,-2-1,-1-1,-3-38,0 48,-1 1,-7-34,8 48,-1-1,0 0,0 1,-1 0,0-1,0 1,0 0,-1 0,0 1,0-1,-7-5,10 10,1 0,-1 0,0 0,0 0,0 0,0 0,0 1,0-1,0 0,-1 1,1-1,0 1,0-1,0 1,-1 0,1-1,0 1,0 0,-1 0,1 0,0 0,0 0,-1 0,1 0,0 1,0-1,-1 0,1 1,0-1,0 1,0-1,0 1,-1 0,1-1,0 1,0 0,0 0,1-1,-3 3,0 2,0-1,0 1,0 0,0 0,1 0,0 0,0 0,-2 8,-3 18,2 1,1 0,1 0,3 55,24 131,-20-195,0 0,2-1,0 1,17 36,-20-54,-1 0,1 0,0 0,1-1,-1 1,1-1,0 0,0 0,0 0,9 5,-10-7,0 0,1-1,-1 0,1 0,-1 0,1 0,-1 0,1-1,-1 1,1-1,-1 0,1 0,0-1,-1 1,1-1,-1 1,1-1,5-2,13-7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46.4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0,'0'4,"0"2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53.9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544 2,'-134'-1,"-147"2,275-1,0 0,0 1,1-1,-1 1,0 0,1 1,-1-1,1 1,-1 0,1 0,-9 6,11-6,0 1,1 0,-1 0,1 1,0-1,-1 0,2 1,-1-1,0 1,1 0,-1-1,1 1,0 0,1 0,-1 0,0 0,1 7,-3 230,5-160,-13 134,7-192,-2 34,6-55,0 0,0 0,0 0,1 0,-1 0,1 0,0 0,-1 0,1 0,0 0,0-1,0 1,0 0,0-1,0 1,1 0,-1-1,1 0,-1 1,1-1,-1 0,1 0,0 0,2 1,7 3,1-1,0-1,0 0,1-1,-1 0,21 0,82-5,-62 1,1 0,-45 1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54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24,'-20'43,"14"-26,-3 13,-10 50,18-73,0-1,0 1,1 0,-1-1,2 1,-1 0,1-1,0 1,0 0,1-1,0 1,0-1,5 11,-5-14,-1-1,0 0,1 0,-1 0,1 0,0-1,0 1,0 0,0-1,0 1,0-1,0 1,0-1,0 0,1 0,-1 0,0 0,1-1,-1 1,1-1,-1 1,1-1,-1 0,1 0,-1 0,1 0,-1 0,1-1,-1 1,1-1,-1 0,1 1,-1-1,0 0,0 0,1-1,-1 1,0 0,0-1,0 1,2-3,7-5,-1 0,1-1,-2 0,1 0,13-22,-17 24,-4 4,1 0,0 0,-1 0,2 0,-1 1,7-6,-10 8,0 1,1 0,-1 0,1-1,-1 1,1 0,-1 0,1 0,-1 0,1 0,0 0,-1 0,1 0,-1 0,1 0,-1 0,1 0,-1 0,1 0,-1 0,1 0,-1 0,1 1,0-1,12 19,-10-10,1-1,0 1,1-1,0-1,0 1,0-1,1 0,12 13,-16-19,0 0,0 1,-1-1,1 0,0 0,0 0,0 0,0-1,0 1,0-1,0 1,1-1,-1 1,0-1,0 0,0 0,4-1,-3 0,0 0,0 0,0 0,0-1,0 1,0-1,0 0,-1 0,1 0,-1 0,1 0,-1-1,0 1,0-1,2-3,3-5,0-1,-1 1,0-1,-1 0,6-23,-9 28,0 1,0-1,-1 0,0-1,0 1,-1 0,0 0,-1 0,1 0,-1 0,-4-14,5 21,0-1,0 1,0-1,0 1,0-1,0 1,0 0,-1-1,1 1,0-1,0 1,0 0,-1-1,1 1,0-1,-1 1,1 0,0-1,-1 1,1 0,0 0,-1-1,1 1,0 0,-1 0,1 0,-1-1,1 1,0 0,-1 0,1 0,-1 0,1 0,-1 0,1 0,-1 0,1 0,-1 0,1 0,0 0,-1 0,0 0,1 1,-1-1,1 1,0-1,-1 1,1 0,0-1,-1 1,1-1,0 1,0 0,-1-1,1 1,0 0,0-1,0 1,0 0,0-1,0 1,0 0,0-1,0 1,0 0,0-1,1 1,-1 0,0-1,1 1,0 3,1 0,0-1,0 0,1 0,-1 1,1-1,0 0,-1-1,1 1,0-1,1 1,-1-1,0 0,1 0,-1 0,1 0,0-1,-1 0,1 0,0 0,0 0,0 0,0-1,0 1,0-1,-1 0,7-1,-4 1,0-1,0 0,0 0,0 0,0-1,0 0,0 0,-1-1,1 1,-1-1,1 0,-1-1,0 1,0-1,-1 0,1 0,3-6,15-30,-22 38,0 0,-1 0,1 0,0 0,-1 0,1 0,-1 0,0 0,0 0,0 0,0-1,0 1,0 0,-1 0,1 0,-1 0,1 0,-2-4,1 6,1-1,0 1,0-1,-1 1,1 0,0-1,-1 1,1 0,0-1,-1 1,1 0,0-1,-1 1,1 0,-1 0,1-1,-1 1,1 0,-1 0,1 0,0 0,-1 0,1 0,-1-1,1 1,-1 0,1 0,-1 0,1 1,-1-1,1 0,-1 0,-15 13,-5 23,18-25,0 0,1 1,0-1,0 1,1-1,1 1,0-1,3 23,-3-30,1 1,0-1,-1 1,2-1,-1 1,0-1,1 0,0 0,0 0,0 0,1 0,-1 0,1 0,0-1,0 1,0-1,0 0,1 0,-1 0,1 0,0-1,0 0,0 1,0-1,6 2,-7-4,0 0,1 0,-1 0,0 0,1 0,-1-1,0 1,0-1,1 0,-1 0,0 0,0 0,0-1,0 1,0-1,-1 0,1 0,0 0,-1 0,1 0,-1-1,0 1,0-1,0 0,0 1,2-5,5-7,-1-1,0 0,10-27,11-49,-36 194,1-49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55.3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10,'0'-4,"0"-2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56.4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371 384,'-2'-3,"-1"1,0 0,0 0,0 0,0 1,0-1,0 1,-1 0,1-1,0 1,-1 1,1-1,-1 0,1 1,-1 0,1 0,-1 0,1 0,-1 1,1-1,-1 1,1 0,-1 0,1 0,0 0,-1 1,-2 1,-6 3,1 0,0 1,0 1,0 0,-16 16,18-16,0 1,1-1,0 2,1-1,0 1,0 0,1 1,0 0,1-1,0 2,-3 11,8-22,-1 1,1-1,0 0,-1 0,1 1,0-1,0 0,0 0,0 1,0-1,0 0,0 0,1 1,-1-1,0 0,1 0,-1 0,1 1,-1-1,1 0,0 0,-1 0,1 0,0 0,0 0,1 1,-1-1,1-1,0 1,-1-1,1 0,0 1,-1-1,1 0,0 0,0 0,-1 0,1-1,0 1,-1 0,1-1,0 1,2-2,5-2,0 0,-1 0,1-1,-1 0,0-1,7-6,-3 0,-1-1,-1-1,0 1,13-25,2-2,-25 39,0 1,0-1,0 1,0-1,1 1,-1-1,0 1,0-1,1 1,-1-1,0 1,1-1,-1 1,1-1,-1 1,0 0,1-1,-1 1,1 0,-1-1,1 1,-1 0,1 0,-1 0,1-1,-1 1,1 0,0 0,-1 0,1 0,-1 0,1 0,-1 0,2 0,4 24,-3 23,-3 0,-2 0,-1-1,-3 1,-2-1,-2 0,-2 0,-18 46,26-83,0 1,-1-1,0 0,0 0,-1-1,0 1,0-1,-1-1,0 1,-9 6,13-11,0-1,-1 0,1 1,-1-2,0 1,1 0,-1-1,0 1,0-1,0 0,0 0,0-1,0 1,0-1,0 0,0 0,0-1,0 1,0-1,0 1,0-1,0-1,0 1,0 0,0-1,1 0,-6-3,4 2,0 0,0-1,0 0,0 0,0 0,1 0,0-1,0 1,0-1,1 0,-1-1,1 1,0 0,1-1,-1 0,-2-9,4 7,-1-1,1 0,1 0,0 0,0 0,1 1,0-1,0 0,1 0,4-11,4-8,2 0,1 1,2 1,0 0,32-40,53-52,-62 75,-1-2,46-73,-74 103,0-1,-2 0,0-1,0 1,-2-1,0-1,-1 1,-1-1,0 1,-2-1,0 0,-2-24,-7 8,-1 25,0 21,4 4,0 1,1 1,1-1,1 0,0 25,5 95,-1-108,13 215,-12-223,-3-21,0 0,0 0,0 0,0 0,0 0,0 0,0 0,0 0,0 0,0 0,0 0,0 0,0 0,0 0,0 0,1 0,-1 0,0 0,0 0,0 0,0 0,0 0,0 0,0 0,0 0,0 0,0 0,0 0,0 0,0 0,0 1,0-1,0 0,0 0,0 0,1 0,-1 0,2-30,-1 19,-1 10,11-87,-10 82,0 0,0 1,1-1,0 1,0-1,1 1,-1 0,1 0,0 0,1 0,-1 0,9-8,-12 13,1-1,0 1,-1-1,1 1,0-1,0 1,0-1,-1 1,1 0,0-1,0 1,0 0,0 0,0 0,-1-1,1 1,0 0,0 0,0 0,0 1,0-1,0 0,0 0,-1 0,1 1,0-1,0 0,1 1,0 1,0 0,0-1,0 1,-1 0,1 0,0 0,-1 0,1 1,-1-1,1 3,19 56,-7 1,-9-33,2-1,0 0,15 34,-22-61,1 0,-1 1,1-1,0 1,-1-1,1 0,0 1,0-1,0 0,0 0,0 0,0 0,0 0,0 0,0 0,1 0,-1 0,0 0,1-1,-1 1,0-1,2 1,-1-1,-1 0,0 0,1-1,-1 1,0 0,0-1,0 1,1-1,-1 0,0 1,0-1,0 0,0 0,0 0,0 0,0 0,0 0,-1 0,2-2,4-5,-1-1,0-1,-1 1,0-1,3-11,5-33,-3 0,-2-1,-2 0,-3-1,-2 1,-11-92,9 137,2 5,0-1,0 1,-1 0,0 0,0 0,-1 0,1 0,-1 0,0 0,0 0,-5-6,7 11,-1 0,1 0,0 0,-1-1,1 1,-1 0,1 0,0 1,-1-1,1 0,0 0,-1 0,1 0,0 0,-1 0,1 0,0 1,-1-1,1 0,0 0,-1 0,1 1,0-1,-1 0,1 0,0 1,0-1,-1 0,1 1,0-1,0 0,0 1,0-1,-1 0,1 1,0-1,0 0,0 1,0-1,0 0,0 1,0-1,0 1,-5 21,-2 29,3-1,3 76,18 107,-3-63,-13-161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56.9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42,'0'1,"0"0,1 0,-1 0,1 0,-1 0,0 0,1 0,0-1,-1 1,1 0,-1 0,1-1,0 1,0 0,-1-1,1 1,0-1,0 1,0-1,0 1,0-1,-1 0,1 1,0-1,0 0,0 0,2 0,32 5,-29-5,12 1,0 0,-1-2,35-5,-47 6,0-1,0 0,0 0,-1 0,1-1,0 1,-1-1,1-1,-1 1,0 0,1-1,-1 0,0 0,-1 0,1-1,-1 1,1-1,4-6,-8 9,0 1,0 0,0-1,0 1,0 0,0 0,0-1,0 1,0 0,0-1,0 1,0 0,0 0,0-1,0 1,0 0,0-1,0 1,-1 0,1 0,0-1,0 1,0 0,0 0,-1 0,1-1,0 1,0 0,0 0,-1 0,1-1,0 1,0 0,-1 0,1 0,0 0,-1 0,1 0,0 0,0 0,-1-1,1 1,0 0,0 0,-1 0,1 0,0 0,-1 1,1-1,0 0,0 0,-1 0,1 0,0 0,-1 0,1 0,0 0,0 1,-1-1,1 0,0 0,-21 7,18-5,0 0,0 1,1-1,-1 0,0 1,1-1,0 1,-1 0,1 0,0 0,1 0,-1 0,0 1,1-1,0 0,0 1,0-1,0 1,0-1,1 1,0-1,-1 1,1 0,1-1,-1 1,0-1,1 1,0-1,0 1,2 6,5 9,1 0,0-1,1 0,18 24,1 2,-27-41,0 0,0 0,-1 1,1-1,-1 0,0 0,0 1,0-1,-1 1,1-1,-1 0,1 1,-1-1,-1 1,1-1,0 1,-1-1,1 1,-1-1,0 1,-3 4,2-5,1-1,-1 0,0-1,0 1,0 0,0-1,-1 1,1-1,0 1,-1-1,1 0,-1 0,1 0,-1-1,1 1,-1 0,0-1,1 0,-1 0,0 0,1 0,-1 0,0 0,1 0,-1-1,0 0,1 1,-5-3,1 1,0 0,0-1,0 1,0-1,1 0,-1-1,-4-3,-9-10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5:57.4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378 392,'-78'-65,"57"49,0-1,-26-28,28 23,0-1,-19-33,32 46,0 1,1-1,1-1,-1 1,2 0,0-1,0 0,0 0,0-14,3 24,0-1,0 0,0 0,1 1,-1-1,0 0,1 0,-1 1,1-1,0 0,-1 1,1-1,0 1,2-3,-3 4,1 0,-1-1,0 1,1 0,-1 0,1-1,-1 1,1 0,-1 0,1 0,-1 0,1 0,-1 0,1-1,-1 1,0 0,1 1,-1-1,1 0,-1 0,1 0,-1 0,1 0,-1 0,1 0,-1 1,1-1,-1 0,0 0,1 1,-1-1,1 0,-1 1,0-1,1 0,-1 1,0-1,0 1,1-1,-1 0,0 1,0-1,1 1,-1-1,0 1,0-1,0 1,0-1,0 1,0-1,0 1,0 0,3 8,0 1,-1 0,0 0,-1 0,0 0,0 0,-1 0,-1 0,0 0,0 0,-1 0,0 0,-6 18,-5 7,-1 0,-26 45,-5 4,44-84,1 1,-1 0,0 0,1 0,-1 0,1-1,-1 1,1 0,0 0,-1 0,1 0,0 0,0 0,-1 0,1 0,0 0,0 0,0 1,0-1,1 0,-1 0,0 0,0 0,1 0,-1 0,0 0,1 0,-1-1,1 1,-1 0,1 0,0 0,-1 0,1-1,0 1,-1 0,1 0,0-1,0 1,0-1,0 1,0-1,0 1,-1-1,1 1,0-1,0 0,0 0,0 1,1-1,-1 0,0 0,0 0,0 0,0 0,0 0,1-1,10 0,0 0,-1-1,1-1,12-4,290-110,-268 98,-4 2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06.6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 0,'-6'113,"-22"122,11-114,14-101,2 0,0 0,1 0,1-1,3 21,-3-36,0 1,0-1,0 0,1 0,-1 0,1-1,0 1,0 0,0-1,1 1,-1-1,1 0,3 4,-3-5,-1-1,0 1,1-1,0 0,-1 0,1 0,0 0,-1 0,1-1,0 1,0-1,-1 0,1 0,0 0,0 0,0 0,-1-1,1 1,0-1,0 0,-1 1,4-3,-2 2,0-1,0 0,0 0,0 0,0 0,0-1,5-4,4-7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07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1 375,'48'-15,"-14"8,14-1,49-16,-85 20,1-1,-1 1,0-2,0 0,-1 0,0-1,0 0,-1-1,11-10,-17 14,-1-1,0 0,0 1,0-1,0 0,-1-1,0 1,0 0,0-1,-1 1,0-1,0 1,0-1,-1 0,0 1,0-1,0 0,-2-8,-1-5,-1 1,-1 0,0 0,-10-21,14 37,1 0,-1 0,1 1,-1-1,0 0,0 0,0 1,0-1,0 1,0-1,0 1,0 0,-1-1,1 1,-1 0,1 0,-3-2,3 3,1 1,-1-1,0 0,1 0,-1 1,0-1,1 1,-1-1,0 0,1 1,-1-1,1 1,-1 0,1-1,-1 1,1-1,-1 1,1 0,0-1,-1 1,1 0,0-1,-1 1,1 0,0-1,0 1,0 1,-3 11,0 0,1 0,-1 16,-1 64,-1 15,-25 148,23-233,3-31,3-40,4 28,0 0,1 0,1 1,13-35,-14 44,1-1,0 1,1 0,0 0,0 0,1 1,0 0,1 1,16-16,-22 23,-1 0,1 0,-1-1,1 1,-1 0,1 0,0 0,0 0,0 1,0-1,-1 1,1-1,0 1,0-1,0 1,0 0,0 0,0 0,0 0,0 0,0 0,0 1,0-1,0 1,0-1,0 1,0 0,-1 0,1 0,0 0,-1 0,1 0,0 0,-1 1,1-1,-1 0,0 1,1-1,-1 1,0 0,0-1,0 1,0 0,0 0,0 3,6 10,-2-1,0 2,-1-1,4 23,-8-37,7 47,2 60,-8-78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09.6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32,'113'-20,"-72"16,5 0,76 1,-121 2,-1 1,1 0,-1 0,1 0,-1 0,1 0,0 0,-1 0,1 0,-1 1,1-1,-1 0,1 0,0 0,-1 1,1-1,-1 0,1 0,-1 1,1-1,-1 0,0 1,1-1,-1 1,1-1,-1 1,0-1,1 1,-1-1,0 1,0-1,1 1,-11 17,-36 20,39-33,-27 19,0 3,2 0,1 3,1 0,-49 66,65-79,-5 11,22-18,16-5,95-4,-76-2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13.2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14,'42'-7,"-39"6,1 0,-1-1,1 2,-1-1,1 0,-1 1,1 0,0 0,-1 0,1 0,-1 0,1 1,-1-1,1 1,-1 0,1 0,-1 1,0-1,6 3,-3 1,0 1,-1-1,1 1,-1 0,0 0,0 1,-1-1,0 1,0 0,-1 0,0 0,0 1,-1-1,1 1,-2 0,1-1,0 16,-1-14,0 1,-1-1,0 1,0-1,-1 0,-1 1,1-1,-2 0,1 0,-1 0,-1 0,1 0,-1-1,-9 14,12-20,0-1,0 0,0 1,0-1,0 0,0 1,0-1,-1 0,1 0,0 0,-1 0,1 0,0-1,-1 1,1 0,-1-1,0 1,1-1,-1 1,1-1,-1 0,-2 1,3-2,-1 1,1-1,0 0,0 1,0-1,-1 0,1 0,0 0,0 0,0 0,0 0,0 0,1 0,-1 0,0-1,1 1,-1 0,0 0,1-1,-1-1,-2-5,1-1,0 1,1-1,-1 1,2-1,-1 0,2-10,1 5,2 0,0 0,0 1,1-1,1 1,0 0,1 1,0-1,1 1,0 1,1-1,14-13,6-4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13.7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 84,'23'1,"-19"0,-1 0,0-1,1 0,-1 1,0-1,1-1,-1 1,0 0,0-1,1 0,-1 0,0 0,0 0,0 0,0 0,0-1,0 0,0 1,-1-1,1 0,0 0,-1-1,0 1,1 0,1-4,-3 5,1-1,-1 0,0 1,1-1,-1 0,0 0,0 0,-1 0,1 0,0 0,-1 0,1 0,-1 0,1 0,-1 0,0-4,0 5,-1 0,1 0,-1 0,1 0,-1 0,1 0,-1 0,1 0,-1 1,0-1,1 0,-1 0,0 1,0-1,0 0,0 1,1-1,-1 1,0-1,0 1,0 0,0-1,-2 1,-2-1,0 0,0 1,0-1,-1 1,1 1,0-1,0 1,0-1,0 2,0-1,0 0,-6 4,5-1,0-1,0 1,1 1,-1-1,1 1,0 0,1 1,-1-1,1 1,0-1,0 1,1 1,0-1,0 0,0 1,1-1,0 1,0 0,1 0,0 0,0 0,0 13,1-15,-1 0,2 0,-1 0,0 0,1 0,0 0,0 0,1-1,-1 1,1 0,0-1,0 1,0-1,1 0,0 1,0-1,0 0,0-1,0 1,1-1,0 1,0-1,0 0,0 0,0-1,0 1,1-1,-1 0,1 0,0-1,-1 1,9 1,-8-3,0 1,-1-1,1 0,-1 0,1-1,0 1,-1-1,1 0,-1 0,0-1,1 1,-1-1,0 0,0 0,0 0,5-4,9-9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14.2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238 49,'0'-2,"0"1,0-1,0 0,0 0,0 1,-1-1,1 0,-1 0,0 1,1-1,-1 1,0-1,0 0,0 1,0 0,0-1,0 1,0 0,-1-1,1 1,0 0,-1 0,-1-1,-1 0,0 0,0 1,0-1,0 1,0 0,0 0,-1 0,1 1,-6 0,-3 0,1 0,0 1,0 1,0 0,0 1,-13 5,22-7,1-1,-1 1,1 0,-1 0,1 1,0-1,0 0,0 1,-1 0,2-1,-1 1,0 0,0 0,0 0,1 0,-1 0,-1 4,3-4,-1 0,1-1,0 1,0 0,0 0,0 0,0 0,0 0,0 0,1 0,-1 0,1-1,-1 1,1 0,0 0,-1-1,1 1,2 2,6 8,1 0,0-1,0-1,1 0,14 10,4 4,-23-18,0 1,0 0,0 0,0 0,-1 0,-1 1,1 0,4 12,-8-18,-1 0,1 0,-1 0,1 0,-1 0,0 0,0 0,0 0,0 1,0-1,0 0,-1 0,1 0,-1 0,1 0,-1 0,0-1,0 1,0 0,0 0,0 0,0-1,0 1,-1-1,1 1,-1-1,1 1,-1-1,1 0,-1 1,0-1,0 0,0 0,1-1,-1 1,0 0,0-1,0 1,0-1,0 1,-4-1,-1 2,0-1,0 0,0 0,0 0,-1-1,1 0,0-1,0 0,0 0,0 0,0-1,0 0,0 0,0-1,1 0,-1 0,-7-6,-8-7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15.0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64 1,'0'80,"2"54,-31 251,22-354,7-31,0 0,0 0,0 0,0-1,0 1,0 0,0 0,0 0,0-1,0 1,0 0,-1 0,1 0,0-1,0 1,0 0,0 0,0 0,0 0,0-1,-1 1,1 0,0 0,0 0,0 0,0 0,-1 0,1-1,0 1,0 0,0 0,-1 0,1 0,0 0,0 0,0 0,-1 0,1 0,0 0,0 0,-1 0,1 0,0 0,0 0,0 0,-1 0,1 0,0 1,0-1,0 0,0 0,-1 0,1 0,0 0,0 0,0 1,0-1,-1 0,1 0,0 0,0 0,0 1,0-1,0 0,0 0,0 0,0 0,0 1,-7-20,2-2,2-1,0 0,1 1,1-1,2 0,0 1,1-1,5-23,-4 29,1-1,1 1,1 0,0 1,1-1,0 1,1 1,1-1,1 1,0 1,15-16,-23 26,1 0,-1 1,1-1,0 1,0-1,0 1,0 0,0 1,1-1,-1 0,0 1,1 0,-1 0,1 0,0 0,-1 0,1 1,0 0,5 0,-6 0,0 1,0 1,0-1,0 0,0 1,-1 0,1-1,-1 1,1 0,-1 0,0 1,1-1,-1 0,0 1,-1-1,1 1,0 0,-1-1,1 1,-1 0,0 0,0 0,1 4,8 33,-1 1,-2 0,-1 0,-3 1,-1 44,-2-70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15.4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 0,'-20'38,"15"-20,0 1,1 0,1 0,-1 33,4-46,-1-1,1 0,1 0,-1 0,1 1,0-1,0 0,0 0,1 0,-1 0,1 0,0-1,1 1,-1 0,1-1,0 0,0 0,1 0,-1 0,1 0,0-1,6 6,-7-8,0 1,0-1,0 1,0-1,0 0,0 0,0-1,0 1,0-1,1 1,-1-1,0 0,0 0,1-1,-1 1,0 0,0-1,0 0,0 0,0 0,0 0,0-1,0 1,0-1,0 1,0-1,-1 0,1 0,-1 0,0-1,4-3,-3 2,1-1,-1 0,0 0,0 0,0 0,-1-1,0 1,0-1,0 1,-1-1,1 0,-2 1,1-1,0 0,-1 0,-1-10,-1 8,1-1,-1 1,-1 0,0 0,0 0,-1 0,0 0,0 1,0 0,-12-14,12 17,1-1,-2 1,1 1,0-1,-1 0,0 1,0 0,0 0,0 1,0-1,-1 1,1 0,-1 0,1 1,-1 0,0 0,-7 0,-8 2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16.5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45 127,'-3'63,"-16"84,10-96,2 0,2 0,3 0,4 54,-1-101,-1 0,0-1,1 1,0 0,0-1,0 1,0-1,1 1,-1-1,1 0,0 0,0 0,0 0,0 0,0 0,1 0,-1-1,1 1,5 3,-5-5,-1 0,1 0,0 0,0-1,1 1,-1-1,0 1,0-1,0 0,0 0,0-1,0 1,0-1,0 1,0-1,0 0,0 0,0 0,0-1,0 1,-1-1,1 1,3-4,5-3,0-1,0-1,-1 0,0-1,-1 1,0-2,-1 1,0-2,-1 1,0-1,5-13,-7 16,-1 0,0-1,-1 1,0-1,-1 0,0 0,-1 0,0 0,-1 0,0 0,0-1,-1 1,-1 0,-5-20,7 29,-1-1,0 1,0 0,0-1,-1 1,1 0,0 0,-1 0,0 0,1 0,-1 0,0 0,0 1,0-1,-3-1,3 2,1 1,-1-1,1 1,-1-1,1 1,-1 0,1 0,-1 0,1 0,-1 0,0 0,1 0,-1 0,1 1,-1-1,1 1,-1-1,-2 2,0 1,-1 0,1 0,0 0,0 0,0 1,1 0,-1 0,1 0,0 0,0 0,0 1,1-1,-3 8,-3 6,2 1,1 0,0 1,-3 34,7-48,0 0,0 0,1-1,0 1,0 0,1 0,-1-1,1 1,1 0,-1-1,1 1,0-1,0 1,1-1,-1 0,1 0,0 0,1 0,-1-1,8 8,-9-10,0-1,0 0,0 0,1 0,-1 0,0 0,1 0,-1-1,1 1,-1-1,1 1,-1-1,0 0,1 0,-1 0,1-1,-1 1,1 0,-1-1,1 0,-1 1,0-1,1 0,-1 0,0 0,0-1,0 1,0 0,0-1,3-2,2-2,-1 0,-1-1,1 1,-1-1,0 0,0 0,-1-1,4-8,4-14,-1 0,-2-1,9-59,4-103,-17 136,-1 4,3-33,-6 80,0 10,-1 47,-2 68,-1-19,3 0,27 187,-25-277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20.1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120 24,'-4'-3,"1"0,-1 1,0 0,0-1,-1 1,1 1,0-1,-1 1,1 0,0 0,-1 0,1 0,-1 1,0 0,1 0,-1 0,1 0,-1 1,1 0,-1 0,1 0,-1 0,1 1,-5 2,8-4,1 1,-1 0,1 0,-1-1,1 1,-1 0,1 0,-1 0,1-1,0 1,-1 0,1 0,0 0,0 0,0 0,0 0,0 0,0-1,0 1,0 0,0 0,0 0,1 0,-1 0,0 0,0 0,1-1,-1 1,1 0,-1 0,1 0,-1-1,1 1,-1 0,1-1,0 1,-1 0,2 0,32 27,-30-24,4 1,6 5,-1-1,-1 2,0 0,20 23,-30-32,-1 0,0 0,1 0,-1 0,0 0,0 0,0 1,0-1,-1 0,1 1,-1-1,1 0,-1 1,0-1,0 1,0-1,0 3,-1-3,0 1,0-1,-1 0,1 1,0-1,-1 0,0 0,1 0,-1 0,0 0,0-1,0 1,0 0,0-1,0 0,-1 1,1-1,0 0,-5 1,3 0,0-1,1 0,-1-1,0 1,1-1,-1 1,0-1,0 0,1 0,-1-1,0 1,0-1,1 0,-1 0,1 0,-1 0,1-1,-1 1,1-1,-5-3,-12-10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20.5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197 1,'-4'4,"-2"10,-3 3,-6 7,-4 4,-3 5,-6 7,-3 0,3-3,8-11,6-10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6:21.5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159 1,'0'2,"13"5,17 3,-8-8,-16-2,0 1,0 0,0 0,0 0,0 0,9 5,-13-6,-1 1,1 0,-1 0,1 1,-1-1,0 0,0 0,1 1,-1-1,0 0,0 1,0-1,-1 1,1 0,0-1,-1 1,1 0,0-1,-1 1,0 0,1-1,-1 1,0 0,0 0,0 0,0-1,-1 1,1 2,-31 215,-1 320,32-536,0 0,0-1,-1 1,0 0,1-1,-1 1,0 0,0-1,0 1,-1-1,1 1,-1-1,1 0,-1 0,0 0,0 0,0 0,0 0,-3 2,1-1,-1-1,1 0,-1 0,1 0,-1-1,0 1,0-1,1 0,-1-1,-7 1,-4-1,-1-1,0-1,0 0,1-1,-27-9,22 5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08.9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538 132,'0'-6,"0"1,-1 0,0-1,0 1,-1 0,1 0,-1 0,0 0,0 0,-1 1,1-1,-1 1,0-1,0 1,-1 0,1 0,-1 0,0 1,0-1,0 1,-1 0,1 0,-1 0,1 1,-1 0,-10-4,4 2,1 1,-1 0,-1 1,1 0,0 1,0 0,-1 1,1 0,-1 0,1 2,-18 3,12 0,0 0,1 2,0 0,1 0,-1 2,1 0,1 1,0 0,0 1,1 0,0 1,1 1,1 0,0 1,1 0,0 0,1 1,0 1,2-1,0 1,0 0,2 1,0 0,1 0,-3 23,5-23,0 0,1 0,1-1,1 1,1 0,0 0,1-1,7 26,-5-31,0 1,0-1,1 0,0-1,1 0,0 0,0 0,1-1,1 0,0 0,0-1,14 10,-4-5,0-2,0 0,1-1,0 0,0-2,1-1,27 7,-35-11,0-1,1 0,-1-1,0-1,1 0,-1 0,0-2,0 1,1-2,-1 0,-1 0,1-1,15-7,-25 9,1 1,-1-1,0 0,0 0,0 0,0 0,0-1,0 1,-1-1,1 1,-1-1,0 0,4-6,0-10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0.6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30,'4'-3,"-1"0,0 0,1 0,0 1,0 0,0-1,0 1,0 1,0-1,1 1,-1-1,0 1,1 1,-1-1,1 1,-1-1,1 1,-1 0,1 1,5 0,-8 0,1-1,0 1,-1 0,1 0,0 0,-1 1,1-1,-1 0,0 1,1 0,-1 0,0-1,0 1,0 0,0 0,-1 1,1-1,0 0,-1 1,0-1,1 1,-1-1,0 1,0 0,-1-1,1 1,-1 0,1 0,-1-1,0 1,0 0,0 5,-1-4,1-1,-1 1,0-1,0 1,0-1,-1 0,1 1,-1-1,1 0,-1 0,0 0,-1 0,1-1,0 1,-1 0,0-1,1 0,-1 1,-6 2,-5 4,0-2,-1 0,-17 6,10-5,100 4,-52-11,-5-3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09.4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13,'0'-1,"0"1,0-1,0 1,0-1,0 1,-1-1,1 1,0-1,0 1,0-1,-1 1,1-1,0 1,-1-1,1 1,0 0,-1-1,1 1,0-1,-1 1,1 0,-1-1,1 1,-1 0,1 0,-1-1,1 1,-1 0,1 0,-1 0,1 0,-1 0,1-1,-1 1,1 0,-1 0,1 0,-1 1,1-1,-1 0,1 0,-1 0,0 0,1 0,-1 1,1-1,0 0,-1 0,1 1,-1-1,1 0,-1 1,1-1,0 0,-1 1,-27 19,22-13,0 0,1 1,0-1,0 1,1 0,0 0,0 0,1 1,0 0,1-1,0 1,0 0,1 0,0 0,0 0,1 0,0 0,1 0,0 0,1 0,-1 0,5 10,-4-10,1 0,0-1,1 1,0-1,1 1,-1-1,2 0,-1-1,1 1,0-1,0 0,1-1,0 0,0 0,1 0,0-1,0 0,0 0,0-1,1 0,9 3,-7-5,-1 0,1 0,-1-1,1 0,0-1,-1 0,1-1,-1 0,1-1,-1 0,1-1,-1 0,0 0,0-1,0 0,-1-1,13-8,-17 9,0 0,1 0,-2 0,1 0,0-1,-1 0,0 0,0 0,0-1,-1 1,0-1,0 0,0 0,-1 0,0 0,0 0,-1 0,1-1,-1 1,-1-1,1 1,-1-1,0 1,0-1,-1 1,0-1,0 1,-1 0,-2-8,0 4,-1 2,1-1,-2 0,1 1,-1 0,0 0,-1 0,1 1,-2 0,1 1,-1-1,0 1,0 1,-1 0,1 0,-1 0,0 1,-1 0,1 1,0 0,-1 1,0 0,0 0,0 1,0 0,0 1,0 0,0 1,1 0,-21 4,-1 9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0.2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0,'20'117,"-15"-6,-2-42,-2-51,-1-18,0 0,0 0,0 0,1 0,-1 0,0 0,0 0,0 0,0 0,0 0,0 0,0 0,0 0,0 0,0 0,0 0,0 0,0 0,0 0,0 0,1 0,-1 0,0-4,26-139,-23 129,1 1,0 0,2 0,-1 0,1 0,1 1,0 0,13-16,-19 27,0-1,0 1,1-1,-1 0,0 1,1 0,-1-1,0 1,1 0,0 0,-1 0,1 0,0 0,-1 0,1 0,0 1,0-1,0 0,0 1,0 0,-1-1,1 1,0 0,0 0,0 0,0 0,0 1,0-1,0 0,0 1,0-1,-1 1,1 0,0 0,0 0,-1 0,1 0,0 0,-1 0,1 0,-1 0,1 1,-1-1,0 1,0-1,0 1,2 3,4 5,-1 1,0 0,-1 1,0-1,-1 1,3 14,10 60,-16-78,0 0,-1 0,0 0,0 0,-1 0,0 0,0 0,-4 12,5-20,0 0,0 0,0 0,0 0,0 1,0-1,0 0,-1 0,1 0,0 0,0 0,0 1,0-1,0 0,0 0,0 0,0 0,0 0,-1 0,1 0,0 0,0 0,0 1,0-1,0 0,0 0,-1 0,1 0,0 0,0 0,0 0,0 0,0 0,-1 0,1 0,0 0,0 0,0 0,0 0,0 0,-1 0,1 0,0 0,0 0,0 0,0-1,0 1,0 0,-1 0,1 0,0 0,0 0,0 0,0 0,0 0,0-1,0 1,-1 0,-6-13,-4-19,10 19,0 0,0 0,2 0,-1 0,2 0,0 0,0 0,6-16,-7 24,1-1,0 1,0-1,0 1,0 0,1 0,0 0,0 1,0-1,1 1,-1-1,1 1,0 0,0 0,1 1,-1-1,1 1,0 0,0 0,0 1,7-3,-9 4,0 1,0 0,0 0,0 0,-1 1,1-1,0 1,0 0,0-1,0 1,-1 0,1 1,0-1,-1 0,1 1,-1 0,0-1,1 1,-1 0,0 0,0 0,0 1,0-1,-1 0,1 1,-1-1,1 1,-1-1,0 1,1 3,5 10,0 0,-2 0,6 28,1 31,-10-46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0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 8,'0'0,"0"0,1 0,-1 0,0 0,0 0,0 1,1-1,-1 0,0 0,0 0,1 0,-1 0,0 0,0 0,0 0,1 0,-1 0,0 0,0 0,1 0,-1 0,0 0,0 0,1 0,-1 0,0 0,0 0,1 0,-1-1,0 1,0 0,0 0,1 0,-1 0,0-1,0 1,0 0,0 0,0 0,1 0,-1-1,0 1,0 0,0 0,0-1,0 1,0 0,0 0,0-1,0 1,0 0,0 0,0 0,0-1,0 1,0 0,0 0,0-1,0 1,0 0,0 0,0-1,0 1,10 19,-4 35,-2 0,-6 88,0-51,3 49,2-17,-22 195,19-317,0-1,0 1,0-1,0 1,0-1,0 0,1 1,-1-1,0 1,0-1,-1 1,1-1,0 1,0-1,0 1,0-1,0 1,0-1,-1 1,1-1,0 0,0 1,-1-1,1 1,0-1,-1 0,1 1,0-1,-1 0,1 1,-1-1,1 0,0 0,-1 1,-5-22,2-34,2 0,3 0,2 0,2 0,3 0,2 1,19-60,-24 100,0 0,0 0,1 1,1 0,0 0,1 1,0 0,16-17,-21 26,-1 0,1 0,0 0,1 1,-1-1,0 1,1 0,-1 0,1 0,0 1,-1-1,1 1,0 0,0 0,0 0,0 1,0-1,0 1,0 0,0 0,0 0,0 1,0 0,0-1,0 1,0 0,0 1,-1-1,1 1,0 0,-1 0,1 0,-1 0,0 0,3 4,0-2,-1 1,0 0,-1 0,1 0,-1 0,0 1,0 0,-1 0,0 0,0 0,0 0,-1 1,0-1,0 1,0-1,-1 1,0 0,-1 0,1 0,-1-1,-1 1,1 0,-1 0,0 0,-1-1,1 1,-1 0,-1-1,1 0,-1 1,0-1,-5 6,5-6,0-1,-1 1,1-1,-1 0,0-1,-1 1,1-1,-1 1,0-1,0 0,0-1,0 0,-1 1,1-2,-1 1,0-1,0 0,0 0,0 0,0-1,-1 0,1 0,0 0,0-1,-1 0,1-1,0 1,-1-1,1 0,0-1,0 1,0-1,0-1,-10-4,-19-20,7-4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1.2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51,'-1'41,"0"7,6 53,-4-88,1 1,1-1,0 0,0 0,1-1,1 1,0-1,1 0,9 14,-14-24,0 0,0 0,1 0,-1 0,1 0,-1-1,1 1,0 0,0-1,0 1,0-1,0 0,0 0,0 0,0 0,0 0,1 0,-1 0,0-1,1 1,-1-1,0 0,1 1,-1-1,0 0,1-1,-1 1,1 0,-1-1,0 1,1-1,-1 0,0 1,0-1,0 0,1-1,-1 1,0 0,3-3,2-2,0 0,-1-1,1 1,-2-1,1 0,-1-1,0 1,0-1,4-9,-2-2,-1 1,0-1,-1 0,-1 0,2-30,-4-97,-3 116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1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99 0,'0'5,"0"14,-5 21,0 25,-5 19,-5 9,1 5,2-10,-1-11,2-14,3-13,3-16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2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1 123,'44'0,"137"-4,-153 1,0 0,-1-2,0-1,37-13,-61 18,0 0,0 0,-1 0,1-1,0 1,-1-1,1 0,-1 0,1 1,-1-2,0 1,0 0,0 0,0-1,0 1,0-1,-1 1,1-1,0-3,-1 5,-1 0,0 0,0 0,0 0,0 0,0 0,0 0,0 0,-1 0,1 0,0 0,0 0,-1 0,1 0,-1 0,1 0,-1 1,1-1,-1 0,1 0,-1 0,-1 0,0-1,0 0,-1 1,1-1,-1 1,1-1,-1 1,0 0,1 0,-1 0,0 1,-3-1,1 0,0 0,1 0,-1 1,0 0,1 0,-1 0,0 0,1 1,-1 0,0 0,1 0,-1 0,1 1,0 0,-1 0,1 0,0 0,-4 4,3-2,0 1,1-1,-1 1,1 0,0 1,1-1,-1 1,1 0,0-1,1 1,-4 12,2-5,1 0,0 0,2 0,-1 0,2 1,-1-1,2 0,0 1,1-1,0 0,0 0,7 17,-5-21,0 0,0-1,1 1,0-1,0 0,1-1,0 1,0-1,1 0,0-1,0 0,0 0,1 0,0-1,0 0,1 0,10 3,-11-5,0-1,-1 0,1 0,0-1,0 0,0-1,0 0,-1 0,1 0,0-1,0 0,0-1,0 0,-1 0,1-1,-1 0,0 0,0 0,0-1,12-8,7-9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2.8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367 56,'0'0,"1"0,-1 0,0 0,1 0,-1 0,1 0,-1 0,1 0,-1 0,1 0,-1 0,1-1,-1 1,0 0,1 0,-1-1,1 1,-1 0,0 0,1-1,-1 1,0 0,1-1,-1 1,0-1,0 1,1 0,-1-1,0 1,0-1,0 1,1 0,-1-1,0 1,0-1,0 1,0-1,0 1,0-1,0 1,0-1,0 1,0-1,0 1,0-1,-1 1,1 0,0-1,0 1,0-1,-1 1,1-1,0 1,0 0,-1-1,1 1,0 0,-1-1,1 1,0 0,-1-1,-1-2,0 1,0-1,0 1,0 0,-1-1,1 1,-1 0,1 0,-4-1,-2 0,-1 1,0 0,0 0,1 1,-1 0,0 0,0 1,0 1,0-1,0 1,0 1,0 0,0 0,1 1,-1 0,-12 6,8-3,1 1,0 0,0 1,1 0,0 0,0 2,1-1,0 1,1 0,-10 15,11-11,0 0,1 1,1 0,0 0,1 0,1 1,0 0,1 0,1 0,0 0,2 0,-1 0,5 32,-3-39,0-1,1 1,-1-1,2 1,-1-1,1 0,1 0,-1 0,1-1,1 1,-1-1,1 0,0 0,1-1,0 1,0-1,0-1,1 1,0-1,0 0,0 0,1-1,-1 0,1 0,0-1,0 0,16 3,-18-5,0-1,0 1,0-1,0-1,0 1,0-1,0 0,0 0,-1-1,1 0,0 0,0 0,-1 0,0-1,1 0,-1 0,0-1,-1 0,1 1,0-2,-1 1,0 0,0-1,0 0,-1 0,0 0,0 0,0 0,0-1,-1 1,0-1,0 0,0 0,-1 1,0-1,0 0,-1 0,1 0,-1 0,-1-1,1 1,-2-6,-5-8,0 28,-2 37,2 226,8-258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3.3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21,'0'-1,"0"0,1 0,-1 1,1-1,-1 0,1 0,0 1,-1-1,1 0,0 1,-1-1,1 0,0 1,0-1,-1 1,1-1,0 1,0 0,0-1,0 1,0 0,0 0,0-1,0 1,1 0,30-5,-27 5,4-1,1 0,-1 1,0 0,1 1,-1 0,0 0,1 1,-1 1,0-1,0 1,-1 1,1-1,0 2,-1-1,0 1,0 0,-1 1,1 0,-1 0,-1 0,1 1,-1 0,0 1,0-1,-1 1,0 0,-1 0,0 1,0-1,0 1,-1 0,-1 0,0 0,0 1,0-1,-1 0,-1 1,0-1,0 0,0 1,-1-1,-5 17,3-15,-1 0,0 0,-1-1,0 0,-8 12,11-19,0 0,0 0,1-1,-1 1,-1-1,1 0,0 1,-1-1,1 0,-1 0,1-1,-1 1,0 0,0-1,0 0,0 0,0 0,0 0,0 0,0 0,-1-1,-5 1,8-2,-1 1,1 0,-1-1,0 0,1 1,0-1,-1 0,1 0,-1 0,1 0,0 0,-1 0,1 0,0 0,0 0,0-1,0 1,0 0,0-1,0 1,1-1,-1 1,0-1,1 1,-1-1,1 0,0 1,0-1,-1 1,1-1,0-2,0-3,0 0,0-1,1 1,0-1,3-12,3 1,1-1,0 1,2 1,0 0,1 0,1 1,1 0,0 1,1 1,1 0,0 1,27-19,6-2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4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322 343,'-3'0,"-1"-1,0 0,1 0,-1-1,0 1,1-1,0 0,-5-2,-24-11,24 14,0 0,0 0,0 1,-1 0,1 1,0 0,0 0,0 0,0 1,0 1,0-1,0 1,1 1,-1-1,1 1,0 0,0 1,1 0,-1 0,1 0,0 1,-8 10,6-7,0 1,1-1,0 1,1 0,0 1,1-1,0 1,1 0,0 1,1-1,0 1,0-1,2 1,-1 0,1 13,1-22,0-1,0 1,0-1,0 1,1-1,-1 1,1-1,-1 1,1-1,0 0,0 0,0 1,0-1,0 0,1 0,-1 0,0 0,1 0,0 0,0 0,-1-1,1 1,0-1,0 1,0-1,1 0,-1 1,0-1,0 0,1-1,-1 1,5 1,-3-2,0 0,1 0,-1-1,0 1,0-1,0 0,0 0,0 0,0-1,0 1,0-1,0 0,0 0,-1-1,1 1,-1-1,0 1,4-5,5-7,-1-1,-1 1,-1-2,0 1,0-2,-2 1,0-1,-1 0,-1 0,5-27,-5 41,2 12,11 28,-3-7,-12-25,0 1,1-1,-1 0,1 0,1 0,-1 0,1-1,-1 0,1 0,1 0,-1 0,1-1,-1 0,1 0,0 0,0-1,10 3,-11-5,1 1,0-1,-1 0,1 0,0-1,0 0,-1 0,1 0,-1-1,1 0,-1 0,0 0,0 0,0-1,0 0,0 0,0-1,-1 1,0-1,6-5,0-3,-1 1,0-1,-1 0,0-1,-1 0,-1-1,0 1,0-1,-2 0,0 0,0-1,-1 1,1-20,-1-5,-1 0,-2 0,-9-72,7 99,2 6,0 1,-1 0,0 0,0 0,0 0,-1 0,1 0,-1 0,-5-7,7 12,0 0,0 0,-1 0,1 0,0 0,0 0,-1 0,1 0,0 0,-1 0,1 0,0 0,0 0,-1 0,1 0,0 0,0 0,-1 0,1 0,0 1,0-1,-1 0,1 0,0 0,0 0,-1 1,1-1,0 0,0 0,0 0,0 1,-1-1,1 0,0 0,0 1,0-1,0 0,0 0,0 1,0-1,0 0,0 0,0 1,0-1,0 0,0 1,0-1,0 0,0 0,0 1,0-1,0 0,0 1,-4 21,-4 394,11-254,-2-42,-2 135,-2-247,-2-25,-2-32,-9-186,16 199,2-1,1 1,2 0,13-53,-13 77,-1-1,2 1,-1 1,2-1,-1 1,2 0,-1 0,1 1,13-12,-19 19,1 0,-1 1,1-1,0 1,0 0,0-1,0 1,0 1,1-1,-1 0,1 1,-1 0,1-1,-1 1,1 1,0-1,-1 1,1-1,0 1,0 0,-1 0,1 1,0-1,-1 1,1 0,0 0,-1 0,1 0,-1 0,1 1,-1 0,0 0,0 0,0 0,6 5,-4-3,-1 1,1-1,-1 1,0 0,0 1,0-1,-1 1,0-1,0 1,-1 0,1 0,-1 0,0 1,-1-1,0 0,0 1,0-1,-1 1,0 11,-1-9,-1 0,0 0,0 1,-1-1,0-1,-1 1,0 0,0-1,-1 0,0 0,0 0,-12 12,11-13,-1-1,1 1,-2-1,1 0,-1-1,0 0,0 0,0-1,-1 1,0-2,1 1,-16 2,18-5,0 0,-1 0,1-1,0 0,0 0,-1-1,1 1,0-1,0-1,0 1,0-1,0 0,0 0,0-1,1 0,-1 0,1 0,0-1,0 0,-5-4,7 5,1 1,0 0,-1-1,1 0,0 0,1 0,-1 0,0 0,1 0,-1 0,1 0,0 0,0-1,1 1,-2-5,2-16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4.9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1,'0'565,"0"-595,1 0,2 0,9-42,-11 65,0 0,1 1,0-1,0 0,1 0,0 1,0 0,1-1,-1 1,1 0,1 1,-1-1,1 1,0 0,0 0,0 0,1 1,0 0,0 0,11-6,-14 9,0 0,0 0,0 0,1 1,-1-1,0 1,1-1,-1 1,1 0,-1 1,0-1,1 0,-1 1,0 0,1 0,-1 0,0 0,0 0,0 1,5 2,-4 0,1 0,-1 0,1 1,-1-1,-1 1,1 0,-1 0,1 0,-1 1,3 9,2 6,-2 0,0 1,-1 0,4 44,-8-38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3.80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165 20,'0'-1,"-1"0,1 0,0 0,-1 0,1 0,-1 0,1 0,-1 0,0 0,1 0,-1 1,0-1,1 0,-1 0,0 1,0-1,0 0,0 1,0-1,0 1,0-1,0 1,0-1,0 1,0 0,0 0,0-1,0 1,0 0,0 0,0 0,0 0,0 0,-2 1,-40 3,42-4,-51 14,50-14,0 1,0 0,-1 0,1 0,0 0,0 0,0 0,0 0,0 1,0-1,0 1,0 0,1-1,-1 1,1 0,-1 0,1 0,0 0,-2 4,3-5,0 0,1 1,-1-1,0 0,0 1,1-1,-1 0,1 0,0 1,-1-1,1 0,0 0,-1 0,1 0,0 0,0 0,0 0,0 0,0 0,0 0,0-1,2 2,35 20,-23-14,-6-2,1 1,-2 0,1 0,-1 1,11 12,-17-17,1 0,0 0,-1 1,0-1,0 1,0 0,0 0,0 0,-1 0,0 0,0 0,0 0,0 0,0 0,-1 0,0 0,0 7,-1-9,1 0,-1 0,0 0,0 0,1 0,-1 0,-1 0,1-1,0 1,0 0,-1-1,1 1,-1-1,1 1,-1-1,0 0,1 0,-1 1,0-1,0 0,0-1,0 1,0 0,0-1,0 1,0-1,0 1,0-1,0 0,-1 0,1 0,0 0,0 0,0-1,-4 0,-1 0,0 0,0-1,0 0,1 0,-1 0,1-1,-1 0,1-1,-10-6,14 9,1-1,-1 1,0-1,1 1,-1-1,1 0,0 0,-1 0,1 1,0-1,0 0,0-1,1 1,-1 0,0 0,1 0,-1 0,1 0,0-5,3-14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3.43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142 0,'-2'4,"0"0,0-1,0 1,0-1,-1 0,0 0,0 0,1 0,-2 0,1 0,0-1,-7 5,-9 7,11-5,0 0,0 0,0 0,1 1,1 1,0-1,0 1,1 0,1 0,-1 0,-3 19,7-24,0 0,1 0,0 0,0 0,0 0,1 0,0 0,0 0,0 0,1-1,0 1,0 0,1-1,-1 1,1-1,0 0,0 0,1 0,0 0,0 0,0-1,0 0,1 0,9 6,-9-6,0 0,0 0,1-1,-1 0,1 0,0-1,0 0,0 0,0 0,0 0,1-1,-1 0,0-1,1 1,-1-1,12-2,-13 1,0 0,0-1,0 0,0 0,-1 0,1-1,-1 1,1-1,-1 0,0 0,0-1,0 1,0-1,-1 0,0 0,1 0,-1-1,-1 1,1-1,3-8,-1 0,-1 0,0 0,-1 0,0-1,-1 1,-1-1,0 1,-1-1,0 0,-1 1,-4-21,5 29,-1 0,0 0,-1 0,1 0,-1 0,0 0,0 0,0 1,-1-1,0 1,0-1,0 1,0 0,0 0,-1 1,0-1,0 1,0-1,0 1,-1 0,1 1,-1-1,1 1,-1 0,0 0,0 1,0-1,0 1,0 0,0 0,-1 1,-8 0,11 0,-1 0,1 0,-1 0,0 1,1 0,-1-1,1 1,0 1,-1-1,1 0,0 1,0 0,0-1,0 1,0 1,0-1,0 0,1 1,-1-1,1 1,-1 0,1 0,0 0,0 0,-2 6,3-5,-1 0,2 1,-1-1,0 0,1 0,0 1,0-1,0 0,0 0,1 1,0-1,0 0,0 0,0 0,1 0,-1 0,1 0,0 0,0 0,1-1,3 5,12 13,0-1,30 23,-29-26,0 0,-1 1,19 25,-6-2,-21-31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07:16.2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37,'203'15,"-95"-5,613 14,2-36,-277 2,-69 22,108-4,606-29,-867 21,127-15,-154 3,-169 11,56-3,123-20,-181 18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5.2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97 18,'0'-1,"0"1,0-1,0 0,0 0,-1 0,1 1,0-1,-1 0,1 0,0 1,-1-1,1 0,-1 1,1-1,-1 0,1 1,-1-1,1 1,-1-1,0 1,1-1,-1 1,0 0,0-1,1 1,-1 0,0-1,0 1,1 0,-1 0,0 0,0-1,0 1,1 0,-1 0,0 0,0 1,0-1,1 0,-1 0,0 0,0 1,0-1,1 0,-1 0,0 1,1-1,-2 1,-35 19,34-17,0 1,0-1,0 1,1 0,0 0,-1 0,2 0,-1 1,0-1,1 0,0 1,0-1,0 1,0-1,1 1,0 5,0-9,0 1,0 0,1-1,-1 1,0-1,1 1,-1-1,1 1,-1-1,1 1,0-1,0 1,0-1,0 0,0 0,0 1,0-1,0 0,2 1,-1-1,0 0,0 0,0-1,0 1,0-1,0 1,0-1,0 0,0 1,0-1,0 0,1-1,-1 1,0 0,0-1,0 1,0-1,3-1,-1 1,0-1,0-1,0 1,0 0,-1-1,1 0,-1 0,1 0,4-7,-7 10,0-1,0 0,0 0,-1 0,1 1,0-1,-1 0,1 0,-1 0,1 0,-1 0,1 0,-1-1,0 1,1 0,-1 0,0 0,0 0,0 0,0 0,0-1,0 1,0 0,0 0,-1 0,1 0,0 0,-1 0,1 0,-1 0,1 0,-1 0,1 0,-1 0,0 0,1 0,-1 0,0 0,0 1,0-1,0 0,0 1,-1-2,1 2,0-1,-1 1,1-1,-1 1,1 0,0 0,-1-1,1 1,-1 0,1 0,-1 0,1 1,-1-1,1 0,0 0,-1 1,1-1,-1 1,1-1,-2 2,-13 7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5.6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3,'0'7,"-1"0,-1-1,1 1,-1 0,-3 7,2-7,1 0,0 0,1 0,-1 1,0 6,2-11,0 0,1 0,-1 1,0-1,1 0,-1 0,1 0,0 0,0-1,0 1,1 0,-1 0,1-1,-1 1,1 0,0-1,3 4,-3-5,-1-1,0 1,0 0,1-1,-1 1,0-1,1 0,-1 1,1-1,-1 0,0 0,1 0,-1 0,1 0,-1 0,0 0,1 0,-1-1,1 1,-1-1,0 1,1-1,-1 1,0-1,0 0,1 1,-1-1,0 0,0 0,0 0,0 0,0 0,0 0,0 0,-1 0,1 0,0-1,0 1,0-2,2-1,-1 0,1 0,-1-1,0 1,0 0,0-1,0 0,-1 1,0-1,0 0,0 0,-1 0,1 0,-1 0,0 1,-1-1,1 0,-3-7,2 9,0 0,0 1,0-1,0 1,-1 0,1-1,-1 1,0 0,1 0,-1 0,0 0,0 0,-1 0,1 1,0-1,0 1,-1-1,1 1,-1 0,1 0,-1 0,0 0,1 1,-1-1,0 1,0 0,1-1,-1 1,0 0,0 1,1-1,-1 0,-5 2,-10 3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6.0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0,'0'4,"4"2,7-1,9 4,10 0,4-2,10-1,1-3,-3-5,-3-3,-10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6.4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11,'0'-4,"4"-2,2 9,3 17,6 22,-1 13,-2 14,-3 9,-3-5,-3 2,-2-3,-1-17,0-19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6.9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68,'-1'0,"1"0,-1 0,1 0,0 0,-1 0,1 0,-1 0,1-1,-1 1,1 0,-1 0,1 0,-1 0,1-1,0 1,-1 0,1 0,-1-1,1 1,0 0,-1-1,1 1,0 0,-1-1,1 1,0 0,0-1,0 1,-1-1,1 1,0-1,0 1,0 0,0-1,-1 1,1-1,0 1,0-1,0 1,0-1,0 1,0-1,1 1,-1-1,0 1,0 0,0-1,0 1,0-1,1 1,-1-1,0 1,0 0,1-1,-1 1,0 0,1-1,-1 1,0 0,1-1,0 1,1-3,0 0,0 1,0-1,0 1,1-1,-1 1,1 0,4-3,7 0,0 0,-1 2,2-1,-1 2,0 0,0 1,1 0,-1 1,17 2,-1 1,0 2,-1 1,44 13,-48-10,0 1,0 1,-1 1,0 1,-1 1,-1 1,0 1,-1 1,35 37,-46-43,-1 0,-1 1,0 0,0 0,-1 0,-1 1,0 0,0 1,-2-1,1 1,-2 0,0 0,-1 0,0 0,-1 1,-1-1,0 1,-1-1,0 0,-4 16,2-17,-1-1,0 0,0 0,-2 0,1 0,-2-1,1 0,-1 0,-1-1,0 1,0-2,-1 1,-1-1,1-1,-17 11,19-14,0-1,0 0,-1 0,0-1,1 0,-1 0,0-1,0 0,-1-1,1 1,0-2,-1 1,1-1,0 0,-1-1,1 0,0 0,0-1,0 0,0-1,0 1,0-1,1-1,-14-7,12 5,0-1,0 1,0-2,1 1,0-1,1 0,-10-14,-4-13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7.3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6,0 4,0 11,0 14,0 17,0 5,0-3,0-17,0-17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7.6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69,'0'-4,"0"-7,0-4,0-5,0 2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8.5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1,'10'1,"0"0,1 0,-1 1,0 1,0-1,0 2,-1-1,1 2,-1-1,0 1,0 0,0 1,-1 0,0 1,0-1,0 2,-1-1,0 1,10 15,-11-16,-1 1,0 0,-1 0,0 1,0-1,-1 1,0 0,0 0,-1 0,0 0,-1 0,0 1,0-1,-1 0,0 1,-1-1,0 0,0 1,-1-1,0 0,-5 13,6-20,0 0,0 0,0 0,0 0,0 0,0-1,0 1,-1 0,1-1,-1 1,1-1,-1 0,0 1,-2 1,3-3,0 1,0-1,0 0,0 0,0 0,0 1,0-1,0 0,0 0,0-1,0 1,0 0,0 0,0 0,0-1,0 1,0 0,1-1,-1 1,0-1,0 1,-1-2,-1 0,1-1,-1 0,1 0,-1 0,1 0,0 0,1 0,-1 0,0-1,1 1,0-1,0 1,0-1,0 0,0-4,0-4,1 0,0 1,1-1,0 0,1 0,1 1,-1-1,2 1,0 0,0 0,1 0,0 0,1 1,0 0,1 0,0 1,0 0,1 0,0 0,1 1,0 0,0 1,1 0,18-10,0 3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9.0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 80,'0'3,"0"-1,0 1,0 0,1-1,-1 1,1-1,-1 1,1-1,0 1,0-1,0 0,1 1,-1-1,1 0,-1 0,1 0,-1 0,1 0,0 0,0-1,0 1,0-1,0 1,1-1,-1 0,0 1,1-1,-1 0,0-1,1 1,-1 0,1-1,0 1,-1-1,1 0,-1 0,1 0,3 0,-1-1,1 1,-1 0,0-1,1 0,-1 0,0-1,0 0,0 0,0 0,0 0,0-1,-1 1,1-1,-1-1,0 1,0 0,7-9,-9 11,-1-1,0 1,1-1,-1 0,0 0,0 0,0 1,0-1,0 0,-1 0,1 0,0 0,-1-1,0 1,1 0,-1 0,0 0,0 0,0 0,0 0,-1-1,1 1,-1 0,1 0,-1 0,0 0,1 0,-1 0,0 0,0 1,-1-1,1 0,0 0,-1 1,1-1,-1 1,1-1,-1 1,1 0,-1-1,-3 0,-1-1,0 0,-1 0,1 1,-1-1,0 2,1-1,-1 1,0 0,0 0,0 1,-11 1,5 1,1 0,0 1,0 0,0 2,0-1,1 1,-1 1,1 0,0 0,-13 11,20-13,0-1,0 1,0 0,0 0,1 1,0-1,0 1,0-1,0 1,1 0,-3 7,4-8,0 0,0-1,1 1,0 0,-1-1,1 1,1 0,-1 0,1-1,-1 1,1-1,0 1,0 0,1-1,-1 1,1-1,-1 0,4 5,2 0,0 1,0-1,1-1,1 1,-1-1,1-1,0 1,0-2,1 1,0-1,0-1,0 1,0-2,1 0,16 4,-10-4,-1 0,0-1,1-1,0 0,-1-2,1 1,-1-2,1 0,29-9,-22 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3.90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67 72,'0'4,"-5"2,-5-5,-5-6,-1-8,8 0,8-4,9 7,4 8,-6 5,-8 2,-8-4,-2-7,0-6,2-2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09.7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197 243,'0'-1,"0"0,-1 0,1 0,0 0,-1 0,1 0,-1 0,1 1,-1-1,0 0,1 0,-1 0,0 1,1-1,-1 0,0 1,0-1,0 1,1-1,-1 1,0-1,0 1,0 0,0-1,0 1,0 0,0 0,0-1,0 1,0 0,-2 0,-33 2,28 0,0 1,0 1,1 0,0 0,0 0,0 1,0 0,0 0,1 0,0 1,0 0,1 1,0-1,0 1,0 0,1 0,0 0,0 1,1 0,0-1,0 1,1 0,0 0,-1 12,1-15,2 0,-1 1,0-1,1 0,0 1,0-1,1 0,0 1,0-1,0 0,0 0,1 0,0 0,0 0,0 0,1 0,-1 0,1-1,0 1,0-1,1 0,0 0,-1 0,1-1,0 1,1-1,-1 0,1 0,-1-1,1 1,0-1,0 0,0 0,0 0,0-1,0 0,1 0,7 0,-6 0,0 0,0-1,0 0,0 0,0-1,0 0,0 0,0 0,0-1,0 0,-1-1,1 0,-1 0,0 0,0 0,0-1,0 0,0 0,-1-1,0 0,0 0,0 0,0 0,-1-1,0 0,0 0,-1 0,0 0,0 0,3-8,2-10,-1-1,-1 1,-1-1,-1 0,-1 0,-2 0,-1-31,-4-76,2 76,2 44,0 13,0 494,0-475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10.6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1 430,'56'5,"-42"-3,1-1,0 0,15-2,-7-1,0-1,40-12,-55 13,-1 0,0-1,-1 0,1 0,0 0,-1-1,1 0,-1 0,-1 0,1-1,0 0,7-9,-13 13,1 1,-1 0,0 0,1-1,-1 1,0 0,1-1,-1 1,0 0,0-1,1 1,-1-1,0 1,0-1,0 1,0 0,1-1,-1 1,0-1,0 1,0-1,0 1,0-1,0 1,0-1,0 1,0 0,-1-1,1 1,0-1,0 1,0-1,0 1,-1 0,1-1,0 1,0-1,-1 1,1 0,0-1,-1 1,1 0,0-1,-1 1,1 0,0 0,-1-1,1 1,-1 0,1 0,-1 0,1 0,0-1,-1 1,1 0,-1 0,1 0,-1 0,1 0,-1 0,1 0,-1 0,0 1,-31 4,25-2,0 0,0 0,0 1,1 0,0 1,-1 0,1-1,1 2,-1-1,1 1,0 0,0 0,1 0,0 1,0-1,0 1,-3 8,6-11,-1 0,1 0,0 1,0-1,0 0,1 0,0 0,0 1,0-1,0 0,0 0,1 0,0 1,0-1,0 0,0 0,1 0,-1 0,1-1,0 1,0 0,1-1,-1 1,1-1,-1 0,1 0,0 0,0 0,1 0,-1-1,1 1,6 3,1-1,1 0,-1-1,1 0,0-1,0 0,0-1,0 0,0-1,1 0,-1-1,0 0,0-1,1-1,17-4,-18 4,1-2,-1 1,1-2,-1 0,0 0,-1-1,0 0,1-1,-2-1,1 0,-1 0,-1-1,15-16,-22 23,0 0,0 0,0-1,-1 1,1-1,-1 1,1-1,-1 0,0 0,0 0,0 1,0-1,-1 0,1 0,-1 0,0 0,0 0,0 0,0 0,0 0,-1 0,1 0,-1 0,0 0,0 0,0 0,0 1,0-1,-3-4,1 4,0 1,1 0,-1-1,0 1,0 0,0 1,0-1,-1 0,1 1,-1 0,1 0,0 0,-1 0,0 0,1 1,-1 0,1 0,-1 0,0 0,1 0,-1 1,1-1,-1 1,-4 1,0 1,1 1,-1-1,1 1,0 0,0 1,0-1,1 1,0 1,0-1,0 1,0 0,1 1,0-1,1 1,-6 9,8-12,0-1,0 1,0-1,0 1,1 0,0 0,-1-1,2 1,-1 0,0 0,1 0,-1 0,1 0,1 0,-1 0,0 0,1 0,0 0,0 0,0 0,0 0,1 0,-1-1,1 1,0 0,0-1,0 0,1 1,-1-1,1 0,0 0,5 4,-5-5,0 0,1 0,-1 0,1-1,-1 0,1 1,0-1,-1 0,1 0,0-1,0 1,0-1,-1 0,1 0,0 0,0-1,0 1,0-1,-1 0,1 0,0 0,-1-1,1 1,-1-1,1 0,-1 0,5-4,0 1,0-1,0-1,-1 1,0-1,-1-1,0 1,0-1,0 0,-1 0,5-11,4-15,-2-1,-1-1,-2 0,9-72,-13 48,-2 0,-6-82,-11 257,4 148,11-231,2 0,1 0,1 0,1-1,2 0,15 36,-6-32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12.0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249 75,'0'-4,"0"1,0-1,0 0,0 1,-1-1,1 1,-1-1,0 1,0-1,-1 1,1-1,0 1,-1 0,0 0,0 0,-4-5,4 7,0-1,-1 1,1 0,-1-1,1 1,-1 0,0 1,1-1,-1 0,0 1,1-1,-1 1,0 0,0 0,0 0,1 0,-1 1,0-1,0 1,1 0,-1 0,-3 1,-2 1,-1 1,1 0,0 1,1 0,-1 0,1 0,0 1,1 0,-1 1,1 0,0-1,1 2,-1-1,2 1,-1 0,1 0,0 0,1 0,-1 1,2-1,-1 1,1 0,-1 14,3-21,-1-1,1 1,0 0,0-1,0 1,0 0,0 0,0-1,1 1,-1 0,0-1,1 1,-1 0,1-1,0 1,0-1,-1 1,1-1,0 1,0-1,0 0,0 1,1-1,-1 0,0 0,1 0,-1 0,0 0,1 0,-1 0,1-1,-1 1,1 0,0-1,-1 1,1-1,0 0,-1 1,1-1,0 0,0 0,-1 0,1 0,0 0,1-1,3 0,-1-1,1 0,-1 1,0-2,0 1,0-1,0 1,-1-1,1-1,-1 1,1-1,6-7,33-67,-24 40,-15 33,-6 14,-9 60,4 0,2 90,4-87,-18 142,16-202,-1 0,0 1,0-1,-1 0,-1-1,0 1,0-1,-14 20,18-29,0 0,0-1,0 1,0-1,-1 0,1 1,-1-1,1 0,-1 0,1 0,-1 0,1 0,-1 0,0 0,0 0,1-1,-1 1,0-1,0 1,0-1,0 0,0 0,1 0,-1 0,0 0,0 0,0 0,0-1,0 1,0-1,1 1,-1-1,0 0,0 0,1 0,-1 0,1 0,-1 0,1 0,-1 0,1 0,-1-1,1 1,0-1,-2-1,-3-6,0 1,0-1,1 0,0 0,1 0,0-1,-3-10,3 2,0 0,2-1,0 1,1-1,1 1,0-1,1 1,2-1,0 1,0 0,2 0,0 0,1 1,1-1,1 1,19-31,-11 23,1 0,1 1,1 1,1 0,2 2,0 0,1 2,0 0,47-26,-65 42,1 0,0 0,0 0,0 1,0 0,0 0,1 0,-1 1,0 0,1 0,-1 1,12 0,-14 1,0 0,0 0,0 0,0 1,0-1,-1 1,1 0,0 0,-1 1,0-1,1 1,-1-1,0 1,0 0,-1 0,1 1,-1-1,1 0,-1 1,3 6,1 3,0 0,-1 0,0 1,-1 0,-1 0,0 0,1 18,-3-22,-1 0,0-1,-1 1,0 0,0-1,-1 1,0-1,-1 1,0-1,0 0,-9 15,11-22,0 0,0 0,0 0,0 0,-1 0,1 0,-1-1,1 1,-1 0,0-1,0 0,0 1,0-1,0 0,0 0,0 0,0 0,0 0,-3 0,3 0,0-2,0 1,0 0,0 0,0-1,0 1,0-1,1 1,-1-1,0 0,0 0,1 1,-1-1,0-1,1 1,-1 0,1 0,-2-2,-2-2,1-1,0 1,0-1,1 1,-1-1,1 0,0 0,1 0,0-1,0 1,-2-13,3 10,0 0,1-1,0 1,1-1,0 1,0 0,1 0,0 0,1 0,0 0,0 0,1 0,0 1,1 0,0 0,7-9,-4 7,1 1,0 0,0 0,1 1,1 0,-1 1,1 0,0 0,1 2,0-1,15-4,11-2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13.1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193 277,'-1'-1,"1"0,0 1,-1-1,1 0,-1 0,1 1,-1-1,0 0,1 1,-1-1,0 1,1-1,-1 1,0-1,1 1,-1-1,0 1,0 0,0-1,1 1,-1 0,0 0,0-1,0 1,0 0,0 0,0 0,1 0,-1 0,0 0,0 1,0-1,0 0,0 0,1 1,-1-1,-1 1,-35 9,28-5,1-1,-1 1,1 0,0 1,0 0,1 0,-1 1,1 0,1 0,-10 13,12-14,0 0,0 0,1 1,0-1,0 1,0 0,1-1,0 1,1 0,-1 1,1-1,0 0,1 0,0 0,1 9,-1-14,0 0,1 0,-1 0,1 0,-1 0,1 0,0 0,0 0,0 0,0 0,0 0,0 0,0-1,1 1,-1 0,1-1,-1 1,1-1,-1 0,1 1,0-1,0 0,0 0,0 0,0 0,0 0,0-1,0 1,0-1,0 1,0-1,0 0,0 0,1 0,-1 0,0 0,0 0,0 0,0-1,2 0,4-1,-1 0,1 0,-1-1,0 0,0 0,0-1,0 1,-1-2,1 1,7-7,-5 0,0 0,0-1,-1 0,0 0,-1-1,-1 0,0 0,5-16,9-17,-9 91,-9-36,1-1,0 1,0-1,1 0,0 0,0 0,1-1,0 0,0 1,0-2,10 10,-13-14,1 0,0 0,-1 0,1 0,0-1,0 1,0-1,0 0,0 1,1-2,-1 1,0 0,0 0,1-1,-1 0,0 0,1 0,-1 0,0 0,1-1,-1 1,0-1,0 0,0 0,1 0,-1-1,0 1,0-1,-1 1,1-1,0 0,-1 0,5-4,-1 0,-1 0,0-1,0 1,0-1,-1 0,0 0,0 0,-1-1,0 0,0 1,-1-1,0 0,-1 0,2-12,0-13,-1-1,-2-36,-3 23,-13-74,9 101,2 37,2 40,0 166,-22 416,16-581,4-70,0-18,2-46,8-88,-1 124,1 0,2 0,2 1,15-43,-19 70,1 0,0 0,1 1,0-1,0 1,1 1,1 0,0 0,12-10,-18 17,-1 0,1 1,0 0,0 0,0 0,0 0,0 0,1 1,-1-1,0 1,1 0,-1 0,1 0,0 0,-1 1,1-1,-1 1,1 0,0 0,-1 1,1-1,0 1,-1-1,1 1,-1 0,1 1,-1-1,1 0,-1 1,0 0,0 0,0 0,0 0,0 0,0 1,-1-1,4 5,-2-2,-1-1,-1 0,1 1,0-1,-1 1,0 0,0 0,-1 0,1 0,-1 0,0 0,-1 1,1-1,-1 0,0 0,0 1,0-1,-1 0,0 0,0 0,0 0,-1 0,0 0,0 0,0 0,0 0,-1-1,0 1,0-1,0 0,-7 8,7-8,-1 0,1 0,-1 0,0-1,0 1,0-1,-1 0,1 0,-1-1,1 1,-1-1,0 0,0 0,0 0,0-1,-1 0,1 0,0 0,0-1,-1 0,1 0,0 0,-1 0,1-1,0 0,0 0,0 0,0-1,0 0,0 0,-8-4,-12-14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13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0,'1'1,"0"-1,0 1,0 0,0-1,0 1,0 0,0 0,0 0,0 0,-1 0,1 0,0 0,-1 0,1 0,-1 0,1 0,-1 0,0 1,1-1,-1 0,0 0,0 0,0 1,0 1,4 40,-4-37,5 131,-26 271,22-421,2-17,1-1,1 1,15-49,-15 65,2 0,0 1,0 0,2 0,-1 1,1 0,12-11,-19 21,0-1,-1 2,1-1,0 0,0 0,1 1,-1-1,0 1,0-1,1 1,-1 0,1 0,-1 0,1 0,-1 1,1-1,0 1,-1-1,1 1,0 0,-1 0,1 0,0 0,-1 1,1-1,0 1,-1 0,1-1,-1 1,1 0,-1 1,1-1,-1 0,0 1,0-1,0 1,0 0,0-1,0 1,0 0,0 0,-1 1,1-1,-1 0,1 0,1 5,3 5,0 0,-1 1,0 0,-1 0,0 0,-1 0,2 21,12 43,-17-75,1 0,-1 0,1 0,0 1,-1-1,1 0,0 0,0-1,1 1,-1 0,0 0,1-1,-1 1,1 0,-1-1,1 1,0-1,-1 0,1 0,0 0,0 0,0 0,0 0,0 0,4 1,18-4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5.6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232 1,'0'4,"-4"2,-2 4,-3 4,-6 5,-4 7,-3 0,-6 3,-7 6,-3 2,6-11,9-9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6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293 61,'0'-3,"0"1,0 0,0-1,0 1,-1 0,1 0,-1-1,1 1,-1 0,0 0,0 0,0-1,0 1,0 0,-1 1,1-1,-1 0,1 0,-1 0,1 1,-1-1,-2 0,1 0,-1 0,0 0,1 1,-1 0,0 0,0 0,0 0,0 0,0 1,0 0,-8 0,2 1,-1 0,1 1,0 1,-1-1,1 1,0 1,0 0,-17 10,18-7,-1 0,2 1,-1 0,1 1,0 0,1 0,0 0,1 1,0 0,-8 18,11-23,1 0,0 0,0 0,1 1,0-1,0 0,0 1,0-1,1 0,0 1,0-1,0 1,1-1,0 0,0 1,0-1,1 0,0 0,0 0,0 0,0 0,1 0,0 0,5 6,-6-9,-1 0,1-1,0 1,0 0,0-1,0 1,0-1,0 0,0 1,0-1,1 0,-1 0,0-1,1 1,-1 0,1-1,-1 0,1 1,-1-1,4 0,-2-1,0 0,0 0,0 0,0 0,0-1,-1 0,1 0,0 0,-1 0,1 0,3-4,3-3,0-1,0 0,-1-1,0 0,-1 0,9-16,0-12,-14 30,1 0,0 1,0-1,8-10,-3 69,-7-34,0-1,2 1,0-1,9 24,1-11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6.7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195 19,'0'-5,"-3"-9,-20 15,13 1,0 1,0 1,0-1,1 2,0-1,-1 1,1 1,1 0,-1 0,1 0,0 1,1 1,-1-1,-7 12,12-15,-1 0,2 0,-1 0,0 0,1 0,0 1,0-1,0 1,1 0,0-1,-1 1,2 0,-1 0,0 0,1-1,0 1,0 0,1 0,-1 0,1 0,0 0,0-1,1 1,-1 0,1-1,0 1,0-1,1 0,-1 0,1 1,0-2,5 6,-4-4,1-2,-1 1,1 0,0-1,0 0,0 0,0 0,0-1,1 0,-1 0,1 0,0 0,-1-1,11 1,-4-2,-1 0,0 0,1-1,-1 0,0-1,18-5,-1-3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7.2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1,'0'4,"0"11,0 10,0 11,0 2,5 5,5-2,10-7,2-10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7.5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265 7,'0'-5,"0"4,0 5,0 16,0 21,-4 26,-6 9,-5 6,-10 1,-12 4,-5-5,1-15,2-20,9-21,8-17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5.31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 38,'-15'76,"12"-41,1 0,6 66,-3-90,1 1,0 0,1-1,0 1,0-1,1 0,1 0,0 0,0-1,1 0,0 0,12 14,-17-22,1-1,0 1,-1 0,1-1,0 0,0 1,0-1,0 0,0 0,0 0,0 0,0 0,0 0,1-1,-1 1,0-1,0 1,1-1,-1 0,0 0,5 0,-4-1,0 0,0-1,1 1,-1-1,0 1,-1-1,1 0,0 0,0 0,-1 0,1-1,-1 1,3-4,3-5,0 0,-1 0,-1-1,0 0,0-1,4-15,7-40,-16 77,1 1,0-1,0 0,1 1,0-1,7 13,-7-15,0-1,1 1,0-1,1 0,6 8,-9-12,0 0,-1 0,1-1,0 1,0-1,0 1,1-1,-1 0,0 0,0 0,1 0,-1 0,0 0,1-1,-1 1,1-1,2 1,-2-2,-1 1,1-1,0 0,-1 0,1 0,-1 0,1 0,-1-1,0 1,0-1,1 1,-1-1,0 0,0 0,0 0,-1 0,1 0,0-1,-1 1,0 0,1-1,-1 1,0-1,0 1,0-1,-1 1,1-1,0-5,1-2,0 0,-1 0,0 0,-1 0,0 0,-2-16,1 19,-2-1,1 1,-1-1,-6-12,9 19,-1 0,1 0,-1 0,1 0,0-1,-1 1,0 0,1 0,-1 0,0 1,1-1,-1 0,0 0,0 0,0 0,0 1,0-1,0 0,0 1,0-1,0 1,0-1,0 1,0 0,0-1,0 1,-1 0,1 0,0-1,0 1,0 0,0 0,-1 1,1-1,0 0,0 0,0 1,0-1,0 0,-2 1,2 0,1 0,-1-1,1 1,-1-1,1 1,0 0,-1 0,1-1,0 1,-1 0,1 0,0-1,0 1,0 0,0 0,-1-1,1 1,0 0,0 0,1 0,-1-1,0 1,0 0,0 0,0 0,1-1,-1 1,0 0,1 0,-1-1,1 1,-1 0,0-1,1 1,0-1,-1 1,1-1,-1 1,1-1,1 2,27 20,-24-20,-1 1,1-2,0 1,0-1,0 1,-1-1,1 0,0-1,0 1,1-1,-1 0,0-1,0 1,0-1,0 0,-1 0,1 0,0-1,0 0,-1 0,1 0,-1 0,1-1,-1 0,0 0,0 0,0 0,0 0,-1-1,0 0,1 0,-1 0,2-5,1 2,-2-1,1 0,-1 0,0 0,-1 0,0-1,0 1,-1-1,0 0,-1 0,0 0,0 1,-1-1,0 0,0 0,-1 0,0 0,-3-11,3 18,0 0,1 0,-1 0,0 0,0 0,0 0,0 0,-1 0,1 0,0 1,-1-1,0 1,1-1,-1 1,0-1,1 1,-4-2,4 3,0 0,0 0,0 0,0 0,0 0,0 0,0 1,0-1,0 0,0 0,0 1,0-1,0 1,0-1,1 1,-1-1,0 1,0 0,0-1,1 1,-1 0,0-1,1 1,-1 0,0 0,1 0,-1 0,1 0,-1 0,1-1,0 1,-1 0,1 0,0 0,0 0,0 0,0 0,0 2,-8 36,3-1,1 1,2 1,5 67,-1-33,0 45,0-140,1 0,1 0,1 1,1-1,0 1,2 0,12-24,-19 43,0-1,0 1,-1 0,1-1,0 1,1 0,-1 0,0 0,0-1,0 1,1 0,-1 1,0-1,1 0,-1 0,1 0,-1 1,1-1,0 1,-1-1,1 1,-1 0,1 0,0 0,-1 0,1 0,0 0,-1 0,1 0,0 0,-1 1,1-1,-1 1,1-1,-1 1,1 0,-1 0,1-1,-1 1,0 0,1 0,-1 0,0 1,0-1,0 0,0 0,0 1,0-1,1 3,5 5,-1 0,-1 0,1 1,-2 0,8 20,5 41,-14-49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7.9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1,'-5'0,"-9"0,-3 4,-12 6,-8 10,-4 9,6 10,5-3,7 2,12-1,12-8,10-4,16-6,21-11,11-11,-5-9,-6-3,-13 1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8.3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27,'0'-5,"5"0,1-5,-1 4,0 7,-2 13,-1 11,-1 12,-1 7,0 1,0 9,0 1,0 4,0-1,-1 0,1-11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8.6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1,'0'4,"0"15,0 16,0 16,0 8,0 2,0-13,0-16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9.1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11,'0'-4,"0"-2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29.4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346 1,'-18'1,"0"1,1 0,-1 2,1 0,0 0,0 2,-21 10,14-5,0 2,0 1,1 0,-21 19,40-30,0 0,0 1,1-1,-1 1,1 0,0 0,0 0,0 0,1 1,-1-1,1 1,0 0,1-1,-1 1,-1 10,3-12,0 0,0-1,1 1,-1 0,1 0,-1 0,1-1,0 1,0 0,1-1,-1 1,0-1,1 1,-1-1,1 0,0 0,0 1,0-1,0 0,0-1,0 1,1 0,-1-1,1 1,-1-1,1 0,-1 0,1 0,4 1,12 4,0-2,0 0,0-1,0-2,1 1,-1-2,1-1,-1 0,0-1,0-2,0 0,36-12,-33 6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30.4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340 3,'-18'-1,"-54"0,-97 8,165-6,1-1,-1 1,0 0,0 0,1 1,-1-1,0 1,1 0,0 0,-1 0,1 0,0 0,0 1,0-1,0 1,1 0,-1 0,1 0,0 0,0 1,0-1,0 0,0 1,1 0,-1-1,1 1,0 0,0-1,1 1,-1 5,0 10,0 0,2 0,0 0,8 37,-3-26,13 182,-18-209,0 0,0 0,0-1,0 1,0-1,1 1,-1-1,1 1,-1-1,1 0,0 0,0 0,0 0,0 0,0 0,0 0,1-1,-1 1,1-1,-1 0,1 1,-1-1,1 0,0-1,-1 1,1 0,0-1,0 0,0 1,3-1,15 1,-1 0,1-2,21-2,-28 2,22-4,-6-2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30.8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6,'0'-5,"0"4,0 6,0 6,0 10,0 6,0 16,0 8,0 1,0 0,0-10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31.2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32,'-5'0,"0"-5,4-5,11-1,17 5,12 13,13 14,2 16,-9 6,-12 4,-15 3,-20 2,-22-4,-16-10,-10-12,-1-9,5-13,9-7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31.7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144 11,'0'1,"1"0,-1 0,0 0,1 0,-1 0,0 0,1 0,-1 0,0 0,0 0,0 0,0 0,0 0,0 0,0 0,0 0,0 0,-1 0,1 0,0 0,-1 0,1 0,0-1,-2 3,-8 30,9-32,-122 300,117-290,4-11,6-25,13-41,-6 28,-1-1,3 0,1 1,2 1,21-38,-36 73,-1 0,1 1,1-1,-1 0,0 1,0-1,1 1,-1-1,0 1,1 0,0 0,-1-1,1 1,0 0,-1 0,1 1,0-1,2-1,-3 3,0-1,1 0,-1 0,0 0,0 1,0-1,0 0,0 1,0-1,0 1,0-1,0 1,0 0,0 0,0-1,0 1,0 0,0 0,-1 0,1 0,0 0,0 1,5 9,-1-1,0 1,-1 1,5 18,-5-17,9 33,11 82,-22-110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32.1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8,'-5'4,"4"2,5-1,12 0,15-2,7-1,2-5,-3-3,-2 1,-8-4,-8-1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6.2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51 117,'0'1,"0"-1,0 1,0-1,-1 1,2-1,-1 1,0 0,0-1,0 1,0-1,0 1,0-1,0 1,1-1,-1 1,0-1,0 1,1-1,-1 1,0-1,1 1,-1-1,1 1,-1-1,1 0,-1 1,0-1,1 0,-1 1,1-1,-1 0,1 0,0 0,-1 1,1-1,-1 0,1 0,-1 0,1 0,0 0,-1 0,1 0,-1 0,1 0,-1 0,1 0,-1 0,1-1,0 1,-1 0,1 0,0-1,1 0,1 0,-1 0,0-1,0 1,0 0,1-1,-1 0,-1 1,1-1,0 0,1-2,0-2,-1 0,0 0,0 0,0 0,-1 0,0 0,0 0,0-12,-1 17,0-1,1 0,-1 1,0-1,0 1,0-1,-1 0,1 1,0-1,-1 1,1-1,-1 1,1-1,-1 1,1-1,-1 1,0-1,0 1,0 0,0 0,0-1,0 1,0 0,0 0,-1 0,1 0,0 0,-1 0,1 1,-1-1,1 0,0 1,-1-1,0 1,1-1,-1 1,1 0,-1 0,-2-1,1 2,0 0,0 0,0 0,0 0,0 0,0 1,0 0,1-1,-1 1,1 0,-1 0,1 0,-1 0,1 1,0-1,0 1,0-1,1 1,-1 0,1 0,-1-1,1 1,0 0,-1 4,-2 5,0 0,1 0,1 1,-2 21,4-27,0 1,0-1,1 1,0 0,0-1,1 0,0 1,0-1,1 0,0 0,7 12,-8-17,-1 0,1 0,-1 1,1-1,0 0,0-1,-1 1,1 0,1-1,-1 1,0-1,0 1,1-1,-1 0,1 0,-1 0,1 0,-1-1,1 1,-1-1,1 1,0-1,-1 0,1 0,-1 0,1 0,0-1,-1 1,1-1,-1 0,1 1,-1-1,1 0,-1 0,1-1,-1 1,3-2,2-3,-1 1,0-1,1 0,-2 0,1-1,-1 0,0 0,0 0,-1-1,0 0,-1 1,1-1,-1 0,3-16,11-22,-17 45,0 1,1-1,-1 0,0 1,0-1,0 1,0-1,1 1,-1-1,0 1,1-1,-1 1,0-1,1 1,-1-1,0 1,1 0,-1-1,1 1,-1 0,1-1,-1 1,1 0,-1 0,1-1,-1 1,2 0,4 13,-3 30,-3-41,2 19,-2 1,-1-1,0 1,-2-1,0 1,-7 21,10-43,0 0,0 0,0 0,0 0,0 0,0 0,-1-1,1 1,0 0,0 0,0 0,0 0,0 0,0 0,0 0,-1 0,1 0,0 0,0 0,0 0,0 0,0 0,0 0,-1 0,1 0,0 0,0 0,0 0,0 0,0 0,0 0,0 0,-1 0,1 0,0 0,0 0,0 1,0-1,0 0,0 0,0 0,0 0,0 0,-1 0,1 0,0 0,0 0,0 1,0-1,0 0,0 0,0 0,0 0,0 0,0 0,0 0,0 1,0-1,0 0,0 0,0 0,0 0,0 0,0 0,0 1,0-1,0 0,-3-15,0-23,4 23,1 1,0-1,1 1,6-21,-8 31,1-1,-1 1,1 0,0-1,0 1,0 0,1 0,0 1,-1-1,1 0,1 1,-1 0,0-1,1 1,0 1,-1-1,9-4,-10 6,0 1,-1 0,1-1,0 1,-1 0,1 0,0 0,-1 0,1 0,0 0,-1 0,1 0,-1 1,1-1,0 1,-1-1,1 1,-1 0,1 0,-1-1,2 2,1 1,-1 0,0 0,0 1,0-1,0 0,-1 1,5 7,0 3,-1-1,0 1,6 28,-7-20,-2 0,3 40,-6-43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32.6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371 26,'0'-2,"-1"1,1 0,-1 0,1-1,-1 1,0 0,0 0,1 0,-1 0,0 0,0 0,0 0,0 1,0-1,0 0,-1 0,1 1,0-1,0 1,-1-1,1 1,0-1,0 1,-1 0,1 0,0-1,-3 1,-40-3,25 5,1 1,0 1,0 0,0 2,0 0,1 1,0 1,0 0,0 1,2 1,-1 1,1 0,-24 23,36-31,0-1,0 1,1 0,-1 0,1 0,-1 0,1 0,0 1,0-1,0 1,1-1,-1 1,1 0,0-1,0 1,0 0,1 0,-1 0,1 0,0 0,0-1,0 1,1 0,-1 0,1 0,0 0,0 0,0-1,1 1,-1 0,1-1,0 0,0 1,0-1,1 0,-1 0,1 0,-1 0,1 0,0-1,0 1,0-1,1 0,-1 0,1 0,-1 0,1 0,-1-1,1 0,0 0,3 1,2 0,0 0,-1 0,1-1,0-1,0 1,-1-1,1-1,0 0,0 0,10-3,-15 3,0 0,0-1,0 1,0-1,0 0,0 0,0-1,0 1,-1-1,1 0,-1 1,0-2,0 1,0 0,0-1,0 1,-1-1,0 0,1 0,-2 0,3-6,-6 23,1 0,0 0,0 0,3 25,2-22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33.6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4,'31'-1,"-11"-1,0 2,-1 0,1 1,36 6,-52-5,-1 0,0 0,0 0,0 0,0 0,-1 1,1-1,0 1,-1 0,0 0,0 0,0 0,0 0,0 0,-1 1,1-1,-1 0,0 1,0-1,0 1,1 7,1 12,0 1,0 30,-3-29,5 359,-5-380,0 0,0-1,-1 1,1 0,-1 0,0-1,0 1,0-1,0 1,-1-1,1 1,-1-1,0 0,0 1,0-1,-1 0,1-1,-5 6,2-6,0 1,0-1,0 0,0 0,0 0,0-1,0 0,-1 0,1 0,0-1,-1 0,-6 0,-6 0,0 0,0-1,0-1,-20-5,14-1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46.8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515 124,'1'-1,"0"1,0-1,0 0,-1 0,1 0,0 0,0 0,-1 0,1 0,-1 0,1 0,-1-1,1 1,-1 0,0 0,1 0,-1 0,0-1,0 1,0 0,0 0,0-1,0 1,-1 0,1-2,-1 0,-1 1,1-1,-1 1,1-1,-1 1,0 0,0-1,1 1,-2 0,-2-2,-5-4,0 2,0 0,0 0,-15-6,8 6,-1 1,0 0,0 1,0 1,0 1,-1 0,1 1,0 2,-1-1,-33 7,40-4,0-1,0 1,1 1,-1 0,1 1,0 0,0 1,1 0,0 0,0 1,0 0,1 1,0 0,0 1,1 0,0 0,-9 15,15-21,1-1,-1 1,1-1,0 1,0 0,0-1,0 1,0 0,0 0,1 0,0 0,-1 0,1 0,0 0,0 0,1-1,-1 1,1 0,-1 0,1 0,0 0,2 3,-1-2,1 0,0 0,0 0,0-1,1 1,-1-1,1 0,0 0,0-1,0 1,0-1,7 3,6 2,0-1,1 0,0-2,0 0,0-1,19 1,-5-3,-31-1,-51 11,38-5,0-1,1 2,-1-1,2 2,-1-1,1 2,0-1,1 1,0 1,-16 20,20-22,-1 0,1 0,1 0,-1 0,2 1,-1-1,1 1,0 0,1 1,0-1,0 0,1 0,1 1,-1-1,3 19,-1-22,1-1,0 0,0 0,0 0,1 0,0-1,0 1,0-1,0 0,1 1,0-1,0-1,0 1,0-1,0 1,1-1,-1-1,1 1,0 0,0-1,0 0,0 0,1-1,5 2,10 2,0-1,0-1,0-1,41 0,-47-3,0 0,0 0,0-2,0 0,0 0,15-7,-6-1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47.4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242 1,'-14'0,"1"0,-1 1,1 1,-1 0,1 0,0 2,-17 5,23-5,0-1,0 1,0 1,0-1,1 1,0 0,0 1,0-1,1 1,0 0,0 1,0-1,-6 13,7-9,-1 0,1 0,1 1,0 0,0-1,1 1,1 0,-1 0,2 14,-1-23,1 1,0 0,0-1,1 1,-1 0,0-1,1 1,0-1,-1 1,1-1,0 1,0-1,1 1,-1-1,0 0,1 0,0 1,-1-1,1 0,0-1,0 1,0 0,0 0,0-1,0 1,1-1,-1 0,0 0,1 0,-1 0,1 0,-1 0,1-1,0 1,-1-1,1 0,-1 0,1 0,0 0,-1 0,1 0,0-1,4-1,0 0,0 0,0-1,0 0,-1-1,1 1,-1-1,0 0,0-1,-1 0,1 0,-1 0,0 0,0-1,-1 0,0 0,0 0,0 0,4-10,3-6,-2-1,0 0,-1 0,5-27,-6 20,-8 50,1 0,1 0,1 0,0 0,2 0,0-1,1 1,14 32,-6-33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47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218 0,'-10'1,"-1"0,1 1,0 0,0 1,0 0,0 0,1 1,-1 0,1 1,0 0,0 1,-14 11,17-12,-1 0,1 1,0 0,1 0,-1 0,1 1,1-1,-1 1,1 1,0-1,1 1,-1-1,1 1,1 0,0 0,0 0,-1 13,3-18,0 1,0 0,0 0,1 0,0-1,-1 1,1 0,1-1,-1 1,0-1,1 1,0-1,0 0,0 0,0 0,0 0,1 0,4 4,-2-2,1-1,0 0,1 0,-1 0,1-1,-1 0,1 0,0-1,9 2,0 0,-1-2,1 0,-1-1,1 0,0-1,0-1,-1-1,25-4,-29 2,0 1,0-1,0-1,14-8,-3-2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48.4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0,'-1'1,"0"-1,0 0,0 1,-1-1,1 1,0-1,0 1,0 0,0-1,0 1,0 0,0 0,0 0,0 0,0 0,0 0,1 0,-1 0,0 0,1 0,-1 0,1 0,-1 1,1-1,0 0,-1 0,1 1,0-1,0 0,0 0,0 1,0-1,0 1,2 57,-1-45,23 229,0 35,-25-318,2-94,0 120,1 0,0 0,1 0,1 0,0 1,1-1,7-15,-11 27,0-1,0 1,0 0,1-1,-1 1,0 0,1 0,0 0,-1 0,1 0,0 0,0 1,0-1,0 0,0 1,1 0,-1-1,0 1,1 0,-1 0,1 0,-1 1,5-2,-5 3,1 0,0-1,0 1,0 0,-1 0,1 1,0-1,-1 1,1-1,-1 1,0 0,0 0,1 0,-1 0,0 0,-1 0,3 3,9 14,-2 0,0 0,-1 1,8 22,-10-22,0 1,-2 0,0 0,-2 1,0-1,0 23,-4-32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17.7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386 0,'-7'1,"1"0,-1 0,1 1,-1 0,-11 5,-10 4,12-6,0 0,1 1,0 1,0 1,0 0,1 1,0 1,1 0,0 1,1 0,0 1,0 0,2 1,-1 0,2 1,0 0,0 0,-11 27,9-10,0-1,2 1,1 1,2 0,1 0,1 0,2 1,3 59,1-74,1-1,0 0,1-1,1 1,0-1,2 0,0 0,0 0,2-1,-1 0,2-1,0 0,1-1,0 0,1 0,1-1,0-1,0 0,1-1,1 0,-1-1,2-1,-1 0,1-1,23 7,-16-7,-18-4,-1-2,2 1,-1 0,0-1,0 0,0 0,1-1,8 1,-1-4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18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0,'9'5,"7"1,10-1,13 0,12-2,12-1,-2-1,7 4,-4-4,-9-1,-9-2,-13 1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18.9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6,'-5'-4,"-1"2,1 7,0 10,2 8,1 12,1 5,1 0,0 6,4 8,2 4,0-4,3-12,0-16,-1-17,-2-11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1.1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1,'-4'0,"7"8,12 12,7 7,9 8,17 10,12 6,1-1,-5-9,-13-16,-14-12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6.83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207 55,'0'-4,"-5"-6,-5-6,-5 0,-10 8,-8 8,-3 14,4 8,4 10,11 7,12 2,16-2,14-7,8-10,7-8,1-7,-3-8,-7-5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1.5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348 0,'-5'0,"-5"5,-10 9,-10 16,-4 3,-1 4,2 5,-3 3,0-1,7-4,4-4,2-9,4-4,7-6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4.2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179 106,'2'0,"13"3,-10 20,-3-4,0-1,0 0,-1 1,0-1,-2 1,0-1,-1 0,-5 20,7-37,0 0,-1-1,1 1,0 0,-1 0,1-1,-1 1,1 0,-1 0,1-1,-1 1,1-1,-1 1,0 0,1-1,-1 1,0-1,0 0,1 1,-1-1,0 1,0-1,0 0,1 0,-1 0,0 1,0-1,0 0,0 0,0 0,-1 0,-1-1,1 0,-1 0,0 0,0 0,0 0,1-1,-1 1,1-1,-4-3,-44-45,38 36,1-1,1-1,0 0,1 0,1-1,0 0,2 0,0 0,0-1,-3-22,9 38,0-1,0 1,0 0,0 0,0-1,0 1,1 0,-1 0,1 0,-1-1,1 1,0 0,0 0,0 0,0 0,0 0,1 0,-1 0,0 1,1-1,-1 0,1 1,0-1,0 1,-1 0,1 0,0-1,0 1,0 0,0 0,0 1,1-1,-1 0,0 1,0-1,0 1,1 0,2 0,11-2,1 2,0 0,0 0,19 4,-19-2,219 36,-90-12,-100-19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7.2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295 0,'-5'0,"-9"0,-12 9,-9 6,-9 11,-4 4,2-3,3-5,10-7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7.6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204 0,'4'0,"-2"4,-3 7,-4 0,-11 7,-10 6,-11 2,-6 1,-1 1,7-5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8.1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328 0,'0'4,"-4"7,-11 8,-15 7,-6 3,-11 4,-10 2,0 0,10-12,13-9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9.4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6,'0'-4,"0"2,0 11,0 8,0 19,-4 19,-2 11,0 1,-2-1,-1-8,2-18,1-16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29.8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6,'-4'-4,"2"2,11 11,17 17,12 12,4 5,-1-6,-6-9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30.1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252 0,'0'4,"-9"6,-11 6,-7 4,-12 7,-3 4,1 1,7-1,10-10,9-9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30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0,'4'0,"2"5,0 9,-2 8,0 7,-2 13,-1 12,-1 1,4 0,2-5,-1-3,0-5,-2-13,-1-12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31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290 96,'1'0,"-1"0,1 0,0 0,0 0,-1 0,1-1,0 1,-1 0,1-1,0 1,-1 0,1-1,0 1,-1 0,1-1,-1 1,1-1,-1 1,1-1,-1 0,1 1,-1-1,1 1,-1-1,0 0,0 1,1-1,-1 0,0 0,0 1,0-1,1 0,-1 1,0-1,0 0,0 0,0 1,0-1,-1 0,1 0,0 1,0-1,0 0,-1 1,1-1,0 0,-1 1,1-1,-1 0,0-3,-1 0,0 0,1 0,-1 1,-1-1,1 1,-5-6,1 5,-1-1,1 2,-1-1,0 1,0 0,0 1,0-1,0 1,-1 1,1-1,-1 1,1 1,-1-1,-10 2,-1 0,1 1,-1 0,1 1,-31 10,47-12,0-1,-1 1,1 0,0 0,0 0,0 0,0 0,-1 0,1 0,1 1,-1-1,0 1,0 0,1 0,-1-1,1 1,-1 0,1 0,0 0,-1 0,1 1,1-1,-2 3,2-3,0 1,0-1,1 0,-1 1,1-1,-1 0,1 1,0-1,0 0,0 0,0 0,1 1,-1-1,0-1,1 1,0 0,-1 0,1 0,0-1,0 1,0-1,0 0,0 1,2 0,100 57,-75-45,0 2,0 1,-2 1,28 24,-52-39,0 0,0 0,0 0,-1 1,1-1,-1 0,0 1,0 0,0 0,0-1,0 1,-1 0,0 0,0 0,0 0,0 5,-1-7,0 1,-1 0,1-1,-1 1,1-1,-1 0,0 1,0-1,0 1,0-1,-1 0,1 0,0 0,-1 0,0 0,1 0,-1 0,0 0,0-1,0 1,0-1,0 1,-1-1,1 0,0 0,-5 1,0 1,-1 0,-1-1,1-1,0 1,0-1,-1-1,1 0,0 0,-1 0,1-1,0 0,-1-1,1 0,0 0,0-1,1 0,-1 0,-11-7,-8-9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8.04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175 67,'0'-2,"0"-1,1 1,-2-1,1 0,0 1,-1-1,1 1,-1-1,1 1,-1-1,0 1,0-1,-1 1,1 0,0-1,-1 1,1 0,-1 0,0 0,0 0,1 1,-1-1,-1 0,1 1,0-1,0 1,0 0,-1 0,1 0,-1 0,-2-1,1 2,1-1,-1 1,0 0,0 0,1 0,-1 1,0-1,1 1,-1 0,0 0,1 0,-1 1,1-1,0 1,-1 0,1 0,0 0,0 0,0 1,0-1,-2 4,-1 1,0 0,1 1,-1 0,2-1,-1 2,1-1,-3 11,5-14,1-1,-1 0,1 1,0-1,1 1,-1-1,1 1,0-1,0 1,0 0,1-1,-1 1,1-1,0 1,0-1,3 6,-4-9,1 0,0 0,-1 0,1 1,0-1,-1 0,1 0,0 0,0 0,0 0,0-1,0 1,0 0,0 0,0-1,0 1,0 0,1-1,-1 1,0-1,0 0,1 1,-1-1,0 0,3 1,-2-2,0 1,1-1,-1 0,0 1,0-1,0 0,0 0,1-1,-1 1,-1 0,1-1,0 1,2-2,3-5,0 1,0-1,-1-1,0 1,6-13,-3 3,-8 13,2 0,-1 0,0 0,1 1,0-1,5-5,-8 10,1 1,-1-1,0 0,1 0,-1 0,0 0,1 1,-1-1,1 0,-1 0,0 1,1-1,-1 0,0 1,0-1,1 0,-1 1,0-1,0 0,0 1,1-1,-1 1,0-1,0 0,0 1,0-1,0 1,0-1,0 0,0 1,0-1,0 1,0-1,0 1,0-1,0 0,0 2,2 19,-3 1,0-17,0-1,1 1,-1 0,1 0,1 0,-1 0,1 0,0 0,0 0,3 9,-3-14,-1 1,1-1,0 0,0 1,0-1,0 0,-1 0,1 1,0-1,0 0,0 0,0 0,0 0,0 0,-1 0,1 0,0-1,0 1,0 0,0 0,0-1,-1 1,1 0,0-1,0 1,0-1,-1 1,1-1,0 1,-1-1,1 0,-1 1,1-1,0 0,-1 0,1 1,-1-1,0 0,1-1,21-32,-9 2,-12 25,2 0,-1 1,1-1,0 1,0-1,0 1,1 0,0 1,7-9,-10 13,0 1,-1 0,1-1,0 1,-1-1,1 1,0 0,0 0,-1-1,1 1,0 0,0 0,0 0,-1 0,1 0,0 0,0 0,-1 0,1 0,0 1,0-1,-1 0,1 0,0 1,0-1,-1 0,1 1,0-1,-1 1,1-1,-1 1,1-1,0 1,-1-1,1 1,-1-1,0 1,1 0,-1-1,1 1,-1 0,0 0,0-1,1 1,-1 0,0 0,0-1,0 1,0 1,10 40,-9-20,-2 0,0 1,-6 26,6-40,6-27,1 1,1 0,0 0,1 1,1 0,1 0,20-25,-30 40,1 0,0 0,-1 1,1-1,0 0,0 1,-1-1,1 1,0-1,0 1,0-1,0 1,0 0,0-1,0 1,0 0,0 0,0-1,0 1,0 0,0 0,0 0,0 0,0 1,0-1,0 0,0 0,0 1,0-1,2 1,-1 1,1 0,-1 0,0 0,1 0,-1 1,0-1,0 1,-1-1,1 1,1 4,3 4,-1 1,0 1,-1-1,2 15,-5-20,1 0,-1-1,1 1,0-1,1 1,0-1,0 1,4 5,-6-11,0 0,0 0,0 1,0-1,0 0,0 0,1 0,-1 0,0 0,1-1,-1 1,1 0,-1-1,1 1,-1-1,1 1,-1-1,1 0,-1 0,1 1,0-1,-1 0,1-1,-1 1,1 0,0 0,-1-1,1 1,-1-1,1 1,-1-1,1 1,-1-1,0 0,1 0,-1 0,0 0,1 0,-1 0,1-2,10-7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31.6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1,'-2'90,"4"145,-2-232,1-1,-1 0,0 1,1-1,-1 0,1 1,0-1,0 0,0 0,0 0,0 0,0 0,0 0,1 0,-1 0,1 0,-1-1,1 1,0-1,0 1,3 1,-1-1,1 0,-1 0,1-1,0 1,-1-1,1 0,0-1,0 1,9-1,6-1,-1-1,1-1,-1-1,21-7,-31 8,-1 0,1 0,-1-1,13-7,-5-2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31.9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10,'4'0,"6"0,5 0,9 0,5 0,6 0,5 0,1 0,-6-4,-11-2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32.3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0,'4'0,"11"0,6 0,4 0,7 0,2 0,-5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32.6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0,'0'5,"4"5,7 10,13 18,8 8,2 9,0 20,-7 7,-2 2,-6-9,-7 1,-9-1,-9-4,-13-1,-7-8,-3-14,2-16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6.3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77,'-14'87,"6"12,9 197,0-286,1 0,0 0,0 0,4 11,-6-20,0 0,1 0,-1 0,0 0,0 0,1 0,-1 0,1 0,-1 0,1 0,-1-1,1 1,-1 0,1 0,0 0,-1-1,1 1,0 0,0-1,0 1,-1-1,1 1,0-1,0 1,0-1,0 1,0-1,0 0,0 0,0 1,0-1,0 0,0 0,0 0,0 0,0 0,0 0,0-1,0 1,0 0,0 0,0-1,0 1,0-1,0 1,0-1,0 1,-1-1,1 1,0-1,0 0,0 1,0-2,6-5,0-1,-1 1,0-1,-1 0,1-1,-2 1,1-1,-1 0,3-10,3-15,8-41,-9 32,-9 42,0 0,1 0,-1 0,0 0,0 0,0 0,1 0,-1 1,0-1,1 0,-1 0,1 0,-1 1,1-1,-1 0,1 1,0-1,-1 0,1 1,0-1,1 0,-2 1,1 0,0 0,-1 0,1 1,0-1,-1 0,1 0,-1 1,1-1,0 0,-1 1,1-1,-1 0,1 1,-1-1,1 1,-1-1,1 1,-1-1,0 1,1-1,-1 2,25 47,-18-33,-3-8,1 0,0 0,0-1,0 1,1-1,0-1,12 12,-16-17,0 1,0-1,0 0,0 0,0 0,0 0,1 0,-1 0,0-1,1 1,-1-1,0 0,1 1,-1-1,1 0,-1-1,0 1,1 0,-1-1,1 1,-1-1,0 1,0-1,1 0,-1 0,0 0,0-1,0 1,0 0,0-1,0 1,-1-1,1 0,2-3,3-2,-1-1,-1 0,1 0,-1 0,-1 0,1-1,-2 0,1 0,-1 0,0 0,-1-1,2-18,-3 20,0-1,-1 1,0-1,0 1,-1-1,0 1,-1 0,0-1,0 1,-1 0,0 0,0 0,0 1,-9-14,11 20,1 0,-1 1,1-1,-1 0,1 0,-1 0,0 0,1 0,-1 1,0-1,0 0,0 0,0 1,0-1,1 1,-1-1,0 1,0-1,0 1,0 0,0-1,0 1,-1 0,1 0,0 0,0 0,0 0,0 0,0 0,0 0,0 0,0 0,0 1,0-1,0 0,0 1,0-1,0 1,0-1,0 1,0-1,0 1,0 0,0 1,-1 0,0 0,0 1,1-1,-1 1,1-1,0 1,-1 0,1 0,0-1,1 1,-1 0,1 0,-1 0,1 0,0 3,0-2,0 0,1 0,0 0,-1 0,1-1,1 1,-1 0,0-1,1 1,0-1,0 0,0 1,0-1,0 0,1 0,0 0,-1 0,1-1,0 1,0-1,0 0,1 0,-1 0,1 0,-1 0,1-1,-1 0,1 1,4 0,-1-1,0 0,0 0,0 0,0-1,0 0,0 0,1-1,-1 0,0 0,0-1,-1 0,1 0,0 0,0-1,7-4,-1-2,-1 0,0-1,-1 0,0-1,0 0,-1 0,0-1,-1-1,-1 1,8-17,-11 21,-2 1,1-1,-1 1,0-1,0 0,-1 0,0-1,-1 1,0 0,0 0,-1-1,0 1,0-1,-1 1,0 0,0-1,-1 1,0 0,-1 0,-3-8,5 14,0 0,0-1,-1 1,1 0,0 0,-1 1,0-1,1 0,-1 0,0 1,0-1,0 1,0-1,-4-1,5 3,0 0,0-1,0 1,-1 0,1 0,0 0,0 0,0 0,-1 0,1 0,0 1,0-1,0 0,0 1,0-1,-1 0,1 1,0 0,0-1,0 1,-1 1,-1 1,-1 1,1-1,0 1,0 0,0 0,1 0,0 1,0-1,0 1,0-1,0 1,1 0,-1 4,-7 58,2 1,4-1,2 1,15 119,-8-149,-1-33,-2-18,2-23,-4 17,2 0,0 0,1 0,1 0,12-30,-16 46,1-1,0 1,0-1,0 1,1-1,-1 1,1 0,-1 0,1 1,0-1,0 0,1 1,-1 0,6-3,-6 4,0 0,0 1,1-1,-1 1,0-1,1 1,-1 0,0 0,1 1,-1-1,0 1,0 0,1 0,-1 0,0 0,0 0,0 1,0-1,0 1,3 2,4 3,0 0,-1 1,0 0,0 1,-1 0,0 0,-1 1,0-1,0 2,-1-1,6 15,-5-9,0 1,-2 0,0 0,-1 1,0 0,2 35,-7-43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7.1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104 168,'2'2,"0"0,0-1,0 1,0 0,1-1,-1 0,1 1,-1-1,0 0,1 0,0-1,-1 1,1 0,-1-1,1 0,0 1,0-1,-1 0,1 0,0-1,-1 1,1 0,0-1,-1 0,1 0,-1 0,1 0,-1 0,0 0,1 0,-1-1,0 1,0-1,0 0,0 0,0 1,3-5,-2 2,1 1,-1-1,-1 0,1 0,-1 0,1 0,-1-1,-1 1,1 0,0-1,-1 1,0-1,0 0,0 1,-1-1,0 0,0 0,0 1,0-1,-1 0,0-4,-1 5,1 1,0-1,-1 1,0 0,1 0,-1 0,-1 0,1 0,0 0,-1 0,1 1,-1-1,0 1,0 0,0-1,0 2,0-1,0 0,-1 1,1-1,0 1,-1 0,1 0,-1 0,0 0,1 1,-1 0,0 0,1 0,-5 0,2 1,0 0,1 0,-1 0,0 1,1 0,-1 0,1 0,0 1,0-1,0 1,0 1,0-1,0 1,1 0,0 0,0 0,0 0,-5 8,3-1,1 0,0 1,1-1,0 1,1 0,0 0,1 0,0 1,1-1,1 0,0 1,0-1,1 0,1 1,4 16,-4-22,0 0,0 0,1 0,0-1,0 1,0-1,1 0,0 0,0 0,1 0,0-1,6 6,-7-8,0 0,1 0,-1 0,1-1,0 0,0 0,0 0,0 0,0-1,0 0,0 0,0 0,1-1,-1 1,0-1,1-1,-1 1,6-2,-2 0,0-1,0 0,0 0,0-1,-1 0,1-1,-1 0,0 0,-1-1,1 0,-1 0,0-1,0 0,-1 0,0 0,-1-1,1 0,4-11,0 2,-1-2,0 0,-2 0,0 0,-1-1,-1 0,3-29,-3 139,1-17,-3 58,-7-119,-2-30,-2-32,6 27,1 0,2 0,0-1,5-25,-5 43,0-1,0 0,1 1,0-1,0 1,1 0,0 0,0 0,0 0,1 0,0 0,0 1,0 0,1 0,-1 0,1 0,1 1,7-6,-11 9,-1 0,1 1,0-1,0 0,0 1,0-1,-1 1,1 0,0-1,0 1,0 0,0 0,0 0,0 1,0-1,0 0,0 1,0-1,-1 1,1-1,3 3,-2-1,1 0,-1 1,0-1,0 1,0 0,0 0,0 1,0-1,2 6,2 3,0 1,-1 0,-1 0,0 0,2 14,21 118,-24-130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49.1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1,'-1'0,"1"0,-1 0,0 1,0-1,1 0,-1 1,0-1,0 0,1 1,-1-1,0 1,1-1,-1 1,1 0,-1-1,1 1,-1-1,1 1,-1 0,1 0,0-1,-1 1,1 0,0 0,-1-1,1 1,0 1,-4 26,3-22,-2 54,3 1,14 114,-6-86,-9-125,2 0,2 0,0 1,3-1,1 1,17-50,-22 79,0 0,1 0,0 1,0-1,0 1,1 0,0 0,0 0,0 0,6-4,-9 8,1 0,-1 0,1 0,-1 1,1-1,-1 0,1 1,0-1,0 1,-1 0,1 0,0-1,-1 1,1 0,0 0,0 1,-1-1,1 0,0 0,-1 1,1-1,0 1,-1 0,1-1,-1 1,1 0,-1 0,1 0,-1 0,0 0,1 0,-1 1,0-1,0 0,0 1,0-1,0 0,0 1,0-1,1 3,4 7,0 0,0 1,-1-1,0 1,-1 0,5 23,7 78,-16-112,4 46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49.6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1,'-2'32,"-7"45,5-60,1 0,1 1,0-1,1 0,2 1,-1-1,2 0,0 0,6 23,-6-36,0 0,-1-1,1 1,1-1,-1 1,0-1,1 0,0 0,-1 0,1 0,0-1,1 1,-1-1,0 0,1 0,-1 0,1 0,0 0,-1-1,1 0,0 0,0 0,0 0,0 0,0-1,0 0,0 0,0 0,0 0,0-1,0 1,0-1,0 0,0 0,6-3,-4 2,0 0,1 0,-1-1,0 0,-1 0,1-1,-1 1,1-1,-1 0,0-1,0 1,-1-1,0 0,0 0,0 0,0-1,-1 1,1-1,-1 0,-1 0,4-11,-5 10,-1 1,1-1,-1 0,-1 1,1-1,-1 1,0-1,-1 1,1-1,-1 1,-1 0,1-1,-1 1,0 0,0 1,-1-1,0 1,0-1,0 1,-1 0,1 1,-1-1,0 1,-1 0,1 0,-1 1,0-1,1 1,-2 0,1 1,0 0,0 0,-1 0,1 0,-1 1,1 0,-11 1,-7 2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50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185 8,'1'0,"-1"0,0 0,0 0,0 1,1-1,-1 0,0 0,0 0,1 0,-1 1,0-1,0 0,1 0,-1 0,0 0,0 0,1 0,-1 0,0 0,0 0,1 0,-1 0,0 0,1 0,-1 0,0 0,0 0,1 0,-1 0,0 0,0-1,1 1,-1 0,0 0,0 0,1 0,-1-1,0 1,0 0,0 0,1 0,-1-1,0 1,0 0,0 0,0-1,0 1,1 0,-1 0,0-1,0 1,0 0,0 0,0-1,0 1,0 0,0-1,0 1,0 0,0 0,0-1,0 1,0 0,0 0,0-1,-1 1,1-1,14 22,-6 3,-2 0,-1 0,0 1,1 40,-6 107,-1-96,2-47,1 18,-2-47,-1 0,1 0,0 0,0 0,0 0,0 0,0 0,0 0,0 0,0 0,0 0,-1 0,1 0,0 0,0 0,0 0,0 0,0 0,0 0,0 0,0 0,0 0,0 0,0 1,-1-1,1 0,0 0,0 0,0 0,0 0,0 0,0 0,0 0,0 0,0 0,0 0,0 0,0 1,0-1,0 0,0 0,0 0,0 0,0 0,0 0,-7-25,2 3,0 1,-1 1,-17-37,21 53,0-1,0 1,-1-1,1 1,-1 0,0 0,0 1,-1-1,1 0,-1 1,0 0,0 0,0 0,0 1,0-1,-1 1,1 0,-1 0,1 0,-1 1,0 0,0 0,-6-1,7 2,0 1,0 0,0-1,0 2,0-1,1 0,-1 1,0-1,1 1,-1 0,1 0,-1 1,1-1,0 1,0 0,0-1,1 1,-1 0,1 1,-1-1,1 0,0 1,0-1,1 1,-3 6,1-4,1 1,-1-1,1 1,0 0,1 0,0 0,0-1,1 2,-1-1,2 0,-1 0,1 0,2 12,-1-14,0-1,0 0,0 0,1 0,0 0,-1 0,1-1,1 1,-1-1,0 0,1 0,0 0,-1 0,1 0,0-1,1 0,4 2,0 0,-1-1,1-1,1 1,-1-2,0 1,0-1,16-1,13-3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1:50.8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74 141,'0'2,"1"0,-1 0,0-1,1 1,-1 0,1 0,0-1,0 1,-1 0,1-1,0 1,1-1,-1 1,0-1,0 0,0 1,1-1,-1 0,1 0,-1 0,1 0,-1 0,1 0,0 0,-1-1,1 1,0-1,0 1,0-1,2 1,1 0,-1-1,1 1,-1-1,1 0,-1 0,1 0,-1 0,1-1,-1 0,1 0,4-2,-4 1,0-1,-1 0,1 0,-1 0,0-1,1 0,-2 1,1-1,0-1,-1 1,0-1,0 1,0-1,0 0,-1 0,0 0,0 0,0 0,2-11,-4 13,0 0,1 0,-1 0,0 0,0 0,-1 0,1 0,-1 0,1 0,-1 0,0 0,0 1,0-1,-1 0,1 0,-1 1,1-1,-1 1,0 0,0-1,0 1,0 0,0 0,-1 0,1 0,0 1,-1-1,0 1,1-1,-1 1,0 0,0 0,0 0,1 0,-1 1,0-1,-5 1,2-1,0 1,0 0,0 0,0 1,0 0,0 0,0 0,0 1,0 0,0 0,1 0,-1 1,1 0,0 0,0 0,0 1,0-1,0 1,1 0,-1 1,1-1,0 1,1 0,-1 0,1 0,-4 8,2-4,0 0,1 1,0 0,0 0,1 0,0 0,1 0,0 1,0-1,2 1,-1-1,1 1,0-1,4 18,-3-24,1 1,1 0,-1-1,0 1,1-1,0 0,0 1,0-2,1 1,-1 0,1-1,0 1,0-1,0 0,1 0,-1-1,0 1,1-1,0 0,0 0,0-1,-1 1,1-1,1 0,4 0,8 1,0 0,-1-1,1-1,0 0,34-7,-41 5,1-1,-1 0,0 0,17-9,-5-1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8.99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82 0,'43'3,"76"13,-106-14,-12-2,1 0,0 1,0-1,0 0,-1 0,1 1,0 0,-1-1,1 1,0 0,-1-1,1 1,-1 0,1 0,-1 1,1-1,-1 0,0 0,2 2,-3-2,0 0,0 1,0-1,0 0,0 0,0 0,0 0,0 0,0 0,-1 0,1 0,0 0,-1 0,1 0,-1 0,1-1,-1 1,1 0,-1 0,0 0,1-1,-1 1,-1 1,-10 8,0-1,0-1,-20 12,19-12,-44 25,23-14,0 2,-34 29,67-50,1 0,0 0,-1 0,1 0,0 1,-1-1,1 0,0 0,-1 1,1-1,0 0,0 0,-1 1,1-1,0 0,0 1,-1-1,1 0,0 1,0-1,0 1,0-1,0 0,0 1,-1-1,1 0,0 1,0-1,0 1,0-1,0 0,0 1,1-1,-1 1,0-1,0 0,0 1,0-1,0 0,1 1,-1-1,0 0,0 1,0-1,1 0,-1 1,0-1,1 0,-1 0,0 1,0-1,1 0,-1 0,0 0,1 0,-1 1,1-1,-1 0,0 0,1 0,-1 0,0 0,1 0,-1 0,1 0,-1 0,0 0,1 0,0 0,36 2,-32-2,135-1,-92 1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09.7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0 498,'0'0,"0"1,0-1,0 0,1 1,-1-1,0 0,0 1,0-1,0 0,1 0,-1 1,0-1,0 0,1 0,-1 1,0-1,0 0,1 0,-1 0,0 1,1-1,-1 0,0 0,0 0,1 0,-1 0,0 0,1 0,-1 0,0 0,1 0,-1 0,1 0,-1 0,0 0,1 0,-1 0,0 0,1 0,-1 0,0 0,0 0,1-1,-1 1,0 0,1 0,-1 0,1-1,17-9,-6 1,-1-1,0 0,0-1,-1 0,0 0,-1-1,-1-1,0 1,0-2,-1 1,-1-1,0 0,-1 0,4-17,-3 8,-2 0,0 0,-1 0,-2-1,0 1,-1 0,-2-1,-5-34,6 55,0-1,0 0,0 1,-1 0,1-1,-1 1,0 0,1 0,-1 0,-1 0,-3-4,6 6,-1 1,1-1,-1 1,0-1,1 1,-1 0,0-1,1 1,-1 0,0-1,1 1,-1 0,0 0,0 0,1 0,-1 0,0 0,0 0,1 0,-1 0,0 0,-1 0,1 1,-1 0,1 0,0 0,-1 0,1 0,0 0,0 0,0 0,0 1,0-1,0 0,0 1,0-1,0 0,0 3,-8 16,1 2,1-1,0 1,2 0,-3 24,-8 117,16-154,-3 116,4-81,-2-1,-2 0,-11 54,14-97,0 0,0-1,-1 1,1 0,0 0,0 0,0 0,0 0,0 0,0 0,0 0,0 0,-1 0,1 1,0-1,0 0,0 0,0 0,0 0,0 0,0 0,0 0,0 0,0 0,-1 0,1 0,0 0,0 0,0 0,0 0,0 0,0 1,0-1,0 0,0 0,0 0,0 0,0 0,0 0,0 0,0 0,0 0,0 1,0-1,-2-16,2-24,4 10,2 0,1 0,14-36,-15 50,0 1,1 0,1 0,1 1,0 0,0 1,19-20,-26 30,0 1,0 0,1 0,-1 0,0 0,1 0,-1 1,1-1,-1 1,1-1,0 1,0 0,0 0,-1 0,1 1,0-1,0 1,0-1,0 1,4 0,-4 1,0 0,0 0,0 0,-1 1,1-1,0 1,-1-1,1 1,-1 0,1 0,-1 0,0 0,0 1,0-1,0 0,2 4,3 8,0 0,0 0,-1 0,-1 1,-1-1,5 25,21 140,-27-164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0.2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205 53,'0'-2,"0"0,1 0,-1 0,0 0,0 0,-1 0,1 0,0 0,-1 1,1-1,-1 0,1 0,-1 0,0 1,0-1,0 0,0 1,0-1,0 0,-1 1,1 0,0-1,-1 1,1 0,-1 0,1-1,-1 1,0 0,1 1,-1-1,0 0,0 0,1 1,-1-1,0 1,0 0,0-1,0 1,0 0,0 0,0 0,-3 1,-1 0,-1 0,1 1,-1 0,1 0,0 0,0 1,0 0,0 0,0 1,1 0,-8 6,5-2,1 0,1 1,-1 0,2 0,-1 0,1 1,1 0,-1 0,2 0,-1 0,-2 20,4-23,1 0,-1 0,2 0,-1 1,1-1,0 0,0 0,1 1,0-1,1 0,-1 0,1 0,1 0,-1 0,1 0,0-1,1 1,4 6,-6-11,-1 0,1 0,0-1,0 1,0-1,0 1,0-1,0 1,0-1,0 0,1 0,-1 0,0-1,1 1,-1 0,0-1,1 1,-1-1,1 0,-1 0,1 0,-1 0,1-1,-1 1,1 0,-1-1,0 0,1 0,-1 1,0-1,1-1,-1 1,0 0,0 0,0-1,0 0,0 1,3-4,3-3,-1 0,0 0,0-1,0 0,-1 0,-1-1,8-14,-1-14,-10 30,0 0,1 0,0 0,0 0,1 0,0 1,8-13,-11 20,-1-1,0 1,0 0,0 0,1 0,-1 0,0 0,0-1,1 1,-1 0,0 0,0 0,0 0,1 0,-1 0,0 0,0 0,1 0,-1 0,0 0,0 0,1 0,-1 0,0 0,0 0,1 0,-1 0,0 1,0-1,1 0,-1 0,0 0,0 0,0 0,1 1,-1-1,0 0,0 0,0 0,0 1,0-1,1 0,8 17,2 18,-11-33,10 38,-2-2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0.7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180 37,'1'0,"0"0,0 0,-1 0,1-1,0 1,-1 0,1 0,0-1,-1 1,1-1,0 1,-1-1,1 1,-1-1,1 1,-1-1,1 1,-1-1,1 0,-1 1,0-1,1 0,-1 1,0-1,0 0,1 1,-1-1,0 0,0 0,0 1,0-1,0 0,0 0,0 1,0-1,0 0,0 0,0 1,-1-1,1 0,0 1,0-1,-1 0,1 1,-1-1,1 0,0 1,-1-1,1 1,-1-1,0 0,1 1,-1 0,1-1,-1 1,0-1,1 1,-1 0,0-1,1 1,-1 0,0 0,1-1,-1 1,0 0,-1 0,-8-1,0 0,0 1,0 0,0 1,0 0,0 0,0 1,0 0,1 1,-1 0,1 1,-1 0,1 0,-11 8,19-11,-1-1,1 1,0-1,0 1,0 0,0 0,0 0,0-1,0 1,0 0,0 0,0 0,0 1,0-1,1 0,-1 0,0 0,1 1,-1-1,1 0,0 0,-1 1,1-1,0 0,0 1,0-1,0 1,0-1,0 0,0 1,0-1,0 0,1 1,-1-1,1 0,-1 1,1-1,-1 0,1 0,0 0,-1 0,1 1,0-1,0 0,0 0,0 0,0-1,0 1,3 2,4 4,2-1,-1 1,1-2,16 9,-5-5,1 0,-1 2,31 19,-48-28,-1 0,0 0,0 1,0-1,0 1,0-1,0 1,-1 0,1 0,-1 0,0 1,0-1,0 0,0 1,-1-1,1 1,-1 0,0-1,0 1,0 0,-1 0,1 6,-2-7,1 0,-1 0,0-1,-1 1,1 0,0-1,-1 1,0-1,1 0,-1 1,0-1,0 0,0 0,-1 0,1 0,0-1,-1 1,1-1,-1 1,0-1,1 0,-1 0,0 0,0 0,1 0,-1-1,0 1,0-1,-3 0,-2 1,0 0,0-1,0 0,1 0,-1-1,0 0,0-1,0 1,-14-6,-5-10,8-2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1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336 34,'-1'-1,"1"-1,-1 1,0 0,1-1,-1 1,0 0,0-1,0 1,0 0,0 0,0 0,0 0,-1 0,1 0,0 0,-1 0,1 0,0 1,-1-1,1 0,-1 1,1-1,-1 1,1 0,-3-1,-41-7,34 8,-1 0,0 0,0 1,1 1,-1 0,1 0,-1 1,1 1,0 0,0 1,0-1,-14 11,18-10,-1 0,1 0,0 1,0 1,1-1,0 1,0 0,1 0,0 0,0 1,0 0,1 0,1 0,-1 1,1-1,0 1,-1 9,3-10,1-1,0 0,0 0,0 0,1 0,0 0,1 0,-1 0,1 0,1 0,-1 0,1-1,0 1,1-1,0 0,6 9,-8-12,1-1,-1 1,0-1,1 1,-1-1,1 0,-1 0,1 0,0 0,0-1,0 1,0-1,0 0,0 0,1 0,-1 0,0 0,0-1,1 0,-1 1,0-1,1 0,-1-1,0 1,1-1,-1 1,0-1,1 0,-1 0,0 0,0-1,0 1,0-1,0 0,-1 1,1-1,3-3,3-3,0-1,-1 0,0 0,0 0,-1-1,0 0,0 0,-2-1,7-15,-5 9,0-1,-2 1,0-1,-1 0,2-28,-6 77,2 0,0 0,3 0,0-1,18 55,-9-47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1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2,'3'-1,"4"10,4 15,-2 10,-1 1,-2 0,-1 0,-2 1,-2 59,-3-80,-2-26,0-27,4 28,1 0,0 0,1 1,0-1,0 0,1 0,0 1,1-1,0 1,0 0,1 1,0-1,1 1,0-1,0 2,1-1,0 1,11-10,-16 16,-1 0,1 0,-1 0,1 0,-1 0,1 0,0 1,0-1,-1 0,1 1,0 0,0-1,0 1,-1 0,1 0,0 0,0 0,0 0,0 0,-1 1,1-1,0 0,0 1,3 1,-2 0,-1 0,1 0,-1 1,1-1,-1 1,0-1,0 1,0 0,0 0,-1 0,1 0,1 5,3 9,-1 0,-1 1,4 33,-1 51,-7-62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2.8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123 323,'-4'1,"0"0,1 0,-1 0,1 0,-1 1,1-1,0 1,-1 0,1 0,0 0,0 0,0 1,0-1,1 1,-4 3,-32 46,33-44,1 0,0 0,1 0,0 1,0-1,1 1,0 0,1 0,0 0,0 0,1 0,0 0,2 16,-1-20,0 0,1-1,-1 1,1 0,0-1,0 1,0-1,1 0,-1 0,1 0,0 0,0 0,1-1,-1 1,1-1,0 0,0 0,0 0,0-1,0 1,0-1,1 0,-1 0,1 0,0-1,7 2,-2-2,-1 0,0 0,1 0,-1-1,0-1,1 0,-1 0,0-1,0 0,1 0,-2-1,1 0,0-1,-1 0,1 0,-1-1,12-9,-15 10,1-1,-1 1,-1-1,1 0,0-1,-1 1,0-1,-1 0,1 0,-1 0,0 0,-1 0,1-1,-1 1,-1-1,1 0,-1 0,0 0,-1 1,1-1,-1 0,-1 0,1 0,-4-12,3 14,-1 0,0 0,0-1,0 2,0-1,-1 0,0 0,0 1,0 0,-1-1,0 1,1 1,-1-1,-1 0,1 1,0 0,-1 0,0 0,1 1,-1-1,0 1,0 0,-1 1,1-1,0 1,-1 0,1 0,0 1,-1 0,1 0,-1 0,1 0,0 1,-1 0,1 0,0 0,-1 1,1 0,0 0,0 0,0 1,1-1,-1 1,-7 6,10-7,1-1,-1 1,1-1,-1 1,1 0,0-1,0 1,-1 0,1 0,1 0,-1 0,0 0,0 0,1 0,-1 0,1 0,-1 0,1 1,0-1,0 0,0 0,0 0,1 4,0-3,1 0,-1 0,1 1,0-1,0 0,0-1,0 1,1 0,-1 0,1-1,-1 0,1 1,3 1,3 2,-1-1,1 0,0-1,1 1,-1-2,1 1,0-2,0 1,13 1,-16-4,1 1,-1-2,1 1,-1-1,0 0,0 0,0-1,0 0,0-1,0 1,0-1,0 0,-1-1,0 0,0 0,0 0,0-1,0 1,-1-2,0 1,0 0,0-1,-1 0,0 0,0 0,-1-1,1 1,-1-1,2-10,2-3,-2 0,-1 0,-1-1,0 0,-1 1,-2-1,0 0,-1 0,-5-25,0 5,-17-56,19 90,2 8,-2 17,1 34,5 832,-3-865,-2-21,-2-32,3-12,3-1,2 1,2-1,2 1,1 1,3-1,31-79,-36 110,0 1,1 0,1 0,0 1,13-15,-20 26,1 0,-1 1,1-1,-1 1,1-1,0 1,0 0,-1 0,1-1,0 1,0 0,0 1,0-1,0 0,1 1,-1-1,0 1,4-1,-3 2,-1 0,0 0,0 0,1 0,-1 0,0 0,0 1,0-1,0 1,-1-1,1 1,0 0,-1 0,1 0,-1 0,0 0,1 0,-1 0,0 0,0 1,1 3,1 3,0 0,0-1,-1 1,-1 1,1-1,-1 0,-1 0,0 0,0 1,-1-1,0 0,0 0,-1 0,0 0,-1 0,0 0,-1-1,1 1,-2-1,1 0,-1 0,0 0,-1-1,0 0,0 0,0 0,-1-1,0 0,0 0,-1-1,-8 6,13-10,0 1,-1-1,1 0,0 0,-1 0,1 0,-1-1,1 1,-1-1,1 0,-1 0,1 0,-1 0,1-1,-1 0,1 1,0-1,-6-2,-20-14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3.3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111 114,'0'1,"0"-1,0 1,0-1,0 1,1-1,-1 1,0-1,0 1,1-1,-1 1,0-1,0 1,1-1,-1 0,0 1,1-1,-1 0,1 1,-1-1,1 0,-1 1,0-1,1 0,-1 0,1 1,-1-1,1 0,0 0,-1 0,1 0,-1 0,1 0,-1 1,1-1,-1-1,1 1,-1 0,1 0,-1 0,1 0,-1 0,1 0,-1-1,1 1,-1 0,1 0,-1-1,1 1,-1 0,1-1,27-15,-26 15,0-1,0 1,0-1,0 0,0 1,-1-1,1 0,-1 0,1 0,-1 0,0 0,1 0,-1-1,0 1,0 0,-1-1,1 1,0 0,-1-1,0 1,1-1,-1 1,0-1,0 1,-1-1,1 1,0-1,-1 1,1 0,-1-1,0 1,0 0,0-1,-2-2,2 3,-1 0,0 0,0 0,0 0,-1 0,1 0,0 1,-1-1,1 1,-1-1,0 1,1 0,-1 0,0 0,1 0,-1 1,0-1,0 1,0 0,0 0,0 0,0 0,1 0,-1 0,0 1,0 0,0-1,0 1,-3 2,-1 0,1 1,-1 1,1-1,0 1,0 0,0 0,1 1,0-1,0 1,0 1,1-1,0 1,0-1,1 1,-1 0,2 0,-1 1,1-1,0 0,0 1,0 11,1-12,0 0,1 0,0 0,0 0,1 1,0-1,0 0,1 0,0 0,4 9,-4-11,0-1,0-1,0 1,1 0,0-1,-1 1,1-1,1 0,-1 0,0 0,1 0,0 0,-1-1,1 0,0 0,0 0,6 2,-1-1,-1-1,1-1,0 1,0-1,-1-1,1 0,0 0,0-1,0 0,-1 0,1-1,0 0,-1-1,0 0,13-5,1-6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3.8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49,'5'1,"0"0,0 0,0 1,-1-1,1 1,-1 1,1-1,-1 0,0 1,0 0,0 0,0 0,0 1,-1-1,6 9,-1-3,0 1,-1 1,0-1,0 1,7 18,-12-22,1 1,-1-1,0 1,-1 0,0 0,0 0,-1 15,0-19,0-1,-1 1,0 0,0 0,0-1,0 1,0 0,-1-1,1 1,-1-1,0 0,0 1,0-1,-1 0,1 0,-1-1,-5 6,7-7,0 0,0 0,0-1,0 1,0 0,0-1,0 1,-1 0,1-1,0 1,0-1,0 0,-1 1,1-1,0 0,-1 0,1 0,0 0,0 0,-1 0,1 0,0 0,0-1,-1 1,1 0,0-1,0 1,0-1,-1 1,1-1,0 0,0 0,0 1,0-1,0 0,0 0,0 0,1 0,-1 0,0 0,0 0,1 0,-1 0,1 0,-1-1,1 1,-1 0,1 0,-1-3,-1-3,0 0,0-1,1 1,0 0,0-1,1 0,0-8,1 7,1 0,0 0,0 0,1 0,0 1,0-1,1 1,0 0,1 0,0 1,0-1,1 1,0 0,0 0,0 1,13-10,-3 4,1 1,1 0,0 1,0 1,1 1,25-8,-7 5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4.3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360 1,'-23'1,"1"0,0 1,-1 1,1 1,0 1,1 1,-1 1,-23 12,36-15,0 0,0 1,1 0,0 1,0 0,0 0,1 1,-1 0,2 0,-1 1,1 0,0 0,1 0,0 1,0-1,1 1,0 0,1 1,0-1,-4 17,6-22,1 0,-1-1,1 1,0 0,0 0,0 0,0-1,1 1,0 0,-1 0,1-1,0 1,1 0,-1-1,1 1,0-1,0 0,0 1,0-1,0 0,1 0,-1-1,1 1,0 0,0-1,0 0,4 3,-4-3,1-1,0 1,0-1,0 0,0 0,1 0,-1-1,0 1,0-1,0 0,0-1,1 1,-1 0,0-1,0 0,0 0,0-1,0 1,0-1,-1 1,1-1,0-1,-1 1,5-4,2-2,-1-1,-1 1,1-2,-2 1,1-1,-1 0,-1-1,0 1,0-2,7-21,-7 15,0 0,-2 0,0-1,-1 0,-1 0,0-25,-5 29,-1 15,-4 24,6-5,2-1,0 0,1 0,1 0,0 0,1 0,2-1,-1 1,2-1,10 22,2-5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4.8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0,'11'132,"-7"-98,0-1,-3 1,-2 35,-5-45,4-50,5 1,0 0,2 0,10-33,-14 53,1-1,0 1,0-1,0 1,0 0,1 0,0 0,0 0,0 1,0-1,1 1,0 0,0 0,0 0,1 1,-1-1,1 1,0 0,-1 0,1 1,9-4,-11 5,-1 1,0 0,0-1,1 1,-1 0,0 0,0 1,1-1,-1 0,0 1,0-1,0 1,1 0,-1 0,0 0,0 0,0 0,0 0,3 3,-2-1,0 0,-1 0,1 1,-1-1,1 1,-1-1,0 1,-1 0,1 0,1 4,1 11,0 0,-1 0,2 34,-5-39,4 20,0-7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19.3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0,'0'5,"0"5,0 10,0 5,0 4,0 5,0 1,0-6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15.4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213 527,'0'-2,"0"0,0 1,0-1,0 0,0 0,0 1,-1-1,1 0,-1 1,1-1,-1 1,0-1,1 1,-1-1,0 1,0-1,0 1,0 0,-1-1,1 1,0 0,0 0,-1 0,-2-2,1 2,0 0,0 0,0 0,0 1,-1-1,1 1,0 0,0-1,-1 2,1-1,0 0,-5 2,0-1,1 1,-1 0,1 1,0 0,-1 0,1 0,1 1,-1 0,0 0,-10 10,11-6,-1 1,1 0,1 0,0 1,0-1,1 1,0 0,0 0,1 1,-3 19,5-26,0 0,1 1,0-1,-1 0,2 0,-1 0,0 0,1 1,0-1,-1 0,2 0,-1 0,0 0,1 0,0-1,0 1,0 0,0-1,1 1,-1-1,1 0,0 0,0 0,0 0,0 0,1-1,-1 1,1-1,-1 0,5 2,-5-3,0 0,1 0,-1-1,0 1,0-1,1 0,-1 0,0 0,1 0,-1 0,0-1,0 1,1-1,-1 0,0 0,0 0,0-1,0 1,0-1,0 1,-1-1,1 0,0 0,-1 0,1-1,-1 1,0 0,0-1,0 0,0 1,0-1,2-5,4-7,0 0,-1-1,-1 0,9-33,2-38,11-146,9-51,-32 277,-3 22,1 28,-5 239,3 78,0-345,0 1,7 28,-3-27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7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87,'0'-4,"1"1,-1 0,-1-1,1 1,0 0,-1-1,1 1,-1 0,0-1,0 1,-1 0,1 0,0 0,-1 0,0 0,0 0,0 1,0-1,0 1,-1-1,1 1,-1 0,1 0,-1 0,0 0,0 0,0 0,0 1,0 0,0-1,-5 0,2 1,1 1,0 0,0 0,0 0,-1 0,1 1,0 0,0 0,0 1,0-1,0 1,0 0,0 0,1 1,-1-1,1 1,-1 0,1 0,-7 8,2-2,2 1,-1-1,1 1,1 1,0-1,0 1,1 1,1-1,0 0,-3 15,4-16,1-1,0 1,1 0,0 0,1 0,0 0,0 0,1 0,1 0,-1 0,2 0,5 16,-7-23,0-1,0 1,0-1,0 0,0 1,1-1,-1 0,1 0,0 0,-1 0,1 0,0 0,0 0,0 0,1-1,-1 1,0-1,1 0,-1 0,1 0,3 2,-3-3,0-1,0 1,-1 0,1-1,0 1,0-1,-1 0,1 0,0 0,-1 0,1 0,-1-1,1 1,-1-1,0 1,4-5,5-5,0 0,-1-1,0-1,-1 0,14-24,24-63,-35 85,-4 25,-2 38,-5-30,4 15,2-1,12 39,-7-40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8.1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0,'12'145,"-5"-84,-1 63,-8-110,-2-20,-3-25,7 19,1 0,-1 1,2-1,0 1,0 0,1 0,0 0,1 0,0 0,1 0,7-11,-10 18,0 0,0 0,1 0,-1 0,1 1,0-1,0 1,1 0,-1 0,1 0,-1 0,1 1,0-1,0 1,0 0,0 0,0 0,1 1,-1-1,1 1,-1 0,1 1,-1-1,1 1,-1 0,1 0,0 0,-1 0,1 1,7 2,-7-1,-1 0,1 0,-1 1,0-1,0 1,0 0,0 0,0 1,-1-1,1 1,-1 0,0 0,0 0,0 0,-1 0,4 8,1 5,0 0,8 36,-5-10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8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0,'-1'18,"-1"-1,-1 1,-6 22,5-23,1-1,0 1,-1 27,4-35,1 0,0-1,0 1,1 0,0 0,0-1,1 1,1-1,-1 0,1 0,0 0,1 0,8 9,-10-13,0-1,0 0,0 0,0 0,1 0,-1-1,1 0,0 1,0-1,0-1,0 1,0 0,0-1,1 0,-1 0,0 0,1-1,-1 1,0-1,1 0,-1 0,1-1,-1 1,0-1,1 0,-1 0,0-1,0 1,4-3,-2 2,-1 0,1-1,-1 0,0 0,0 0,-1-1,1 1,-1-1,1 0,-1-1,-1 1,1-1,0 1,-1-1,0 0,0 0,-1-1,1 1,-1-1,0 1,-1-1,1 1,-1-1,0 0,-1 0,1 0,-1 0,0 1,-1-1,0-7,-1 6,0 0,0 0,0 0,-1 0,1 0,-2 0,1 1,-1 0,0-1,0 1,-1 1,0-1,0 1,0 0,-1 0,1 0,-1 1,0 0,-1 0,1 0,-1 1,1 0,-14-4,-17 1,6 8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9.0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277 297,'-14'1,"0"0,0 1,-1 1,2 0,-1 1,0 0,1 1,0 0,0 1,0 1,1 0,-22 17,27-19,1 0,0 1,0-1,0 1,1 1,0-1,0 1,0 0,1 0,0 0,0 0,1 1,0 0,0 0,1-1,0 2,1-1,-1 0,2 0,-1 0,1 1,0-1,2 10,-2-14,1-1,0 1,0-1,0 1,0-1,1 1,-1-1,1 0,0 0,0 0,0 1,0-2,0 1,1 0,-1 0,1-1,0 0,0 1,0-1,0 0,0-1,0 1,1 0,-1-1,1 0,-1 0,1 0,-1 0,1 0,6 0,-4-1,0 0,0-1,0 0,0 0,0 0,0 0,-1-1,1 0,0-1,-1 1,0-1,1 0,-1 0,0 0,0-1,-1 0,1 0,5-7,0-3,-1 0,-1 0,0 0,-1-1,-1 0,0 0,-1-1,-1 0,0 0,-1 0,-1 0,-1 0,0-30,-3 5,-1 0,-2 1,-1 0,-18-58,24 97,-3-8,0-1,0 1,-1 0,0 0,-8-14,12 23,0 0,0-1,0 1,-1 0,1 0,0 0,0-1,0 1,0 0,-1 0,1 0,0-1,0 1,0 0,-1 0,1 0,0 0,0 0,-1 0,1-1,0 1,-1 0,1 0,0 0,0 0,-1 0,1 0,0 0,0 0,-1 0,1 0,0 0,-1 0,1 1,0-1,0 0,-1 0,1 0,0 0,0 0,-1 1,-6 13,1 23,5 59,3 0,20 120,-16-169,3 35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9.4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39 143,'1'1,"-1"0,1 1,0-1,-1 0,1 0,0 0,-1 0,1 0,0 0,0 0,0 0,0 0,0 0,0 0,0-1,0 1,1 0,-1-1,0 1,0-1,0 1,1-1,-1 0,0 1,3-1,35 6,-32-6,1-1,0 0,0 0,-1-1,1 0,-1 0,1-1,-1 0,0 0,0 0,0-1,8-6,-12 8,-1 0,1 0,-1 0,1 0,-1 0,0-1,1 1,-1-1,-1 0,1 1,0-1,-1 0,1 0,-1 0,0 0,0 0,0 0,0 0,-1-1,1 1,-1 0,0 0,0-1,0 1,0 0,-1 0,1-1,-1 1,0 0,0 0,0 0,-1-3,0 3,1 1,0 0,-1-1,1 1,-1 0,0 0,0 0,0 0,0 0,0 0,0 1,0-1,-1 1,1-1,0 1,-1 0,0 0,1 0,-1 0,1 1,-1-1,0 1,0-1,1 1,-1 0,0 0,0 0,1 0,-1 1,0-1,1 1,-1 0,0-1,-3 3,-3 1,1-1,0 1,0 0,1 1,-1 0,1 0,0 1,0-1,-8 11,7-6,0 0,1 1,0 0,1 0,0 1,1 0,0 0,1 0,0 1,-3 24,6-32,0 1,1-1,0 1,0-1,0 1,1-1,-1 1,1-1,1 0,-1 1,1-1,0 0,0 0,0 0,1 0,0 0,0-1,0 1,1-1,-1 0,1 0,0 0,0 0,0-1,1 0,-1 0,1 0,5 3,41 9,1-10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49.9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4,'0'0,"0"0,0-1,0 1,0 0,-1 0,1-1,0 1,0 0,0 0,-1 0,1 0,0 0,0-1,-1 1,1 0,0 0,-1 0,1 0,0 0,0 0,-1 0,1 0,0 0,-1 0,1 0,0 0,0 0,-1 0,1 0,0 0,-1 0,1 0,0 0,0 1,-1-1,1 0,0 0,0 0,0 0,-1 1,1-1,0 0,-1 1,-5 16,0 26,6-40,-27 434,21-404,7-33,-1 0,0 0,0 0,0 0,0 1,0-1,0 0,0 0,0 0,0 0,0 0,0 1,0-1,0 0,0 0,0 0,0 0,0 0,0 1,0-1,0 0,-1 0,1 0,0 0,0 0,0 0,0 0,0 1,0-1,0 0,0 0,0 0,-1 0,1 0,0 0,0 0,0 0,0 0,0 0,0 0,-1 1,1-1,0 0,0 0,0 0,0 0,0 0,-1 0,1 0,0 0,0 0,0 0,0-1,0 1,-1 0,1 0,0 0,0 0,0 0,0 0,0 0,-1 0,-4-14,-1-22,5 15,1 0,1 0,0 1,9-42,-7 53,-1 0,1 1,0-1,1 1,0 0,7-10,-9 15,1-1,-1 1,1 0,0 0,0 0,0 1,0-1,1 1,-1 0,1 0,-1 0,1 0,0 0,6-1,-6 2,0 1,0-1,0 1,1 0,-1 0,0 0,0 0,0 1,0 0,1 0,-1 0,0 0,-1 1,1 0,0-1,0 1,-1 1,1-1,-1 0,0 1,1 0,-1 0,0 0,-1 0,6 6,-1 2,0-1,-1 1,0 1,0-1,-2 1,1 0,3 15,1 16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0.4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169 52,'0'-2,"0"0,0 0,0 0,0 0,0 0,0 0,0 1,-1-1,1 0,-1 0,1 0,-1 0,0 0,0 1,0-1,0 0,0 1,0-1,0 1,0-1,-1 1,1-1,-1 1,1 0,-1 0,1 0,-1 0,0 0,1 0,-1 0,0 0,0 1,0-1,-3 0,1 1,1 0,-1 0,1 1,-1 0,1-1,-1 1,1 0,0 0,-1 1,1-1,0 1,0 0,0 0,0 0,0 0,1 0,-1 0,0 1,-2 3,-2 3,0 0,0 1,1 1,0-1,1 1,0 0,0 0,1 0,1 0,0 1,1 0,0-1,0 1,1 0,1 0,1 17,-1-27,0 0,1-1,-1 1,0-1,0 1,1-1,-1 1,0-1,1 1,0-1,-1 0,1 1,0-1,0 0,0 1,-1-1,1 0,1 0,-1 0,0 0,0 0,0 0,1 0,-1 0,0 0,1-1,-1 1,0-1,1 1,-1-1,1 1,-1-1,1 0,-1 0,1 1,-1-1,1 0,0 0,-1-1,1 1,-1 0,4-1,0-1,1-1,-1 1,1-1,-1 0,0 0,0-1,0 0,-1 0,9-8,-1-5,0 0,-1-1,-1 0,0 0,-1-1,-2-1,9-28,-16 48,0 0,0 0,0 0,0 0,0 0,0 0,0 0,0 1,0-1,0 0,0 0,0 0,0 0,0 0,0 0,1 0,-1 0,0 0,0 0,0 0,0 0,0 1,0-1,0 0,0 0,0 0,0 0,1 0,-1 0,0 0,0 0,0 0,0 0,0 0,0 0,0 0,0 0,1 0,-1 0,0 0,0 0,0 0,0 0,0 0,0 0,0 0,0-1,0 1,1 0,-1 0,0 0,0 0,0 0,0 0,0 0,0 0,0 0,0 0,0 0,0 0,0-1,0 1,6 18,7 38,-7-28,7 17,-1-3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0.8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157 1,'-10'-1,"0"1,1 1,-1-1,0 2,1-1,-1 1,1 1,-1 0,1 0,0 1,0 0,0 0,-13 10,21-13,0 0,0 0,0 0,0 0,0 0,1 1,-1-1,0 0,0 0,1 1,-1-1,1 1,-1-1,1 1,0-1,-1 0,1 1,0-1,0 1,0-1,0 1,0-1,1 1,-1-1,0 1,1-1,-1 1,1-1,-1 1,1-1,0 0,-1 0,1 1,0-1,0 0,0 0,0 0,0 0,0 0,0 0,1 0,-1 0,2 1,7 6,1 0,0-1,20 10,-26-14,8 4,0 0,-1 1,0 0,-1 1,19 18,-28-26,-1 1,1 0,0-1,-1 1,0 0,1 0,-1 0,0 0,0 0,0 0,0 1,0-1,0 0,-1 0,1 1,-1-1,0 0,0 1,0-1,0 0,0 1,0-1,0 0,-1 1,1-1,-1 0,0 0,0 1,1-1,-1 0,-1 0,1 0,0 0,0 0,-1 0,1 0,-1-1,0 1,0-1,1 1,-1-1,0 1,0-1,-3 2,-2 0,1 1,-1-1,0-1,0 1,0-1,0 0,-1-1,1 1,0-1,-1-1,1 0,0 0,-1 0,-12-3,-13-5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1.4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18,'-3'-18,"-3"27,-5 33,5 215,5-97,-6-115,7-44,0-1,0 0,-1 0,1 0,0 0,0 0,0 0,0 0,0 1,0-1,0 0,0 0,0 0,0 0,0 0,0 0,0 0,0 0,-1 0,1 1,0-1,0 0,0 0,0 0,0 0,0 0,0 0,-1 0,1 0,0 0,0 0,0 0,0 0,0 0,0 0,0 0,-1 0,1 0,0 0,0 0,0 0,0 0,0 0,0 0,0 0,-1 0,1 0,0-1,0 1,0 0,0 0,0 0,0 0,0 0,0 0,0 0,0 0,-1 0,1-1,0 1,0 0,0 0,0 0,0 0,0 0,0 0,0 0,0-1,0 1,-5-25,4 8,0 1,1-1,1 1,4-28,-3 37,-1 0,1 0,0 0,0 1,1-1,-1 1,2 0,-1 0,1 0,0 0,0 0,0 1,10-10,-12 14,0 0,0 0,-1-1,1 1,0 1,0-1,0 0,0 0,0 1,0-1,0 1,1 0,-1-1,0 1,0 0,0 0,0 0,0 1,0-1,3 1,0 1,-1 0,1 0,-1 0,1 0,-1 1,0-1,0 1,6 6,-2-1,0 0,-1 1,1 0,-2 0,1 1,9 20,-15-27,1 0,-1 0,0 0,0 0,0 1,0-1,0 0,-1 1,0-1,0 0,0 1,0-1,0 1,0-1,-1 0,0 1,0-1,0 0,0 1,0-1,0 0,-1 0,0 0,1 0,-1 0,0-1,-1 1,1-1,0 1,-5 2,2-1,0-1,-1 0,0-1,1 1,-1-1,0 0,0-1,0 1,0-1,0-1,0 1,-1-1,1 0,0 0,0-1,-9-1,-23-10,6-6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22.4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 0,'-5'5,"-1"9,1 8,0 12,2 5,1 13,1 11,1 3,0-5,0-9,0-9,0-16,0-13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2.1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19 211,'-19'133,"19"-123,0-1,1 1,0-1,1 1,0-1,0 1,1-1,0 0,1 0,6 13,-8-19,-1-1,1 1,0-1,0 1,0-1,0 0,0 1,1-1,-1 0,1-1,-1 1,1 0,0-1,0 1,-1-1,1 0,0 0,0 0,0-1,0 1,1-1,-1 1,0-1,0 0,0 0,0 0,0-1,0 1,0-1,0 0,0 1,0-1,0-1,0 1,0 0,3-3,-1 1,-1 0,0 0,0 0,0 0,0-1,-1 1,0-1,1 0,-1 0,-1 0,1-1,-1 1,1-1,-1 1,0-1,-1 0,1 0,-1 0,0 0,0 0,-1 0,0 0,1 0,-2 0,1 0,0 0,-1 0,0 0,0 0,-3-6,3 6,0 0,-1 0,0 1,0-1,0 0,-1 0,1 1,-1 0,0-1,0 1,-1 0,1 0,-1 1,0-1,0 1,0 0,0 0,-1 0,1 0,-1 1,0 0,1 0,-1 0,0 1,0-1,0 1,-1 0,1 1,-8-1,12 1,-1 0,0 0,1 0,-1 0,0 0,0 1,1-1,-1 0,1 1,-1-1,0 1,1 0,-1 0,1-1,-1 1,1 0,-1 0,1 0,0 0,0 1,-1-1,1 0,0 1,0-1,0 0,0 1,1-1,-1 1,0 0,1-1,-1 1,1-1,-1 1,1 0,0-1,0 1,-1 0,1 0,0-1,1 1,-1 2,1 0,0 0,0 0,0 0,1 0,0 0,-1-1,1 1,0 0,1-1,-1 0,1 1,-1-1,1 0,0 0,0-1,4 4,-2-3,1 0,-1 0,1 0,-1-1,1 0,0 0,0 0,0-1,0 0,0 0,0 0,0-1,0 0,1 0,-1-1,0 0,0 0,0 0,0 0,0-1,0 0,-1-1,1 1,-1-1,1 0,-1 0,0-1,0 1,0-1,-1-1,1 1,-1 0,0-1,0 0,-1 0,0 0,6-11,2-10,0 0,-2-1,-1-1,-1 1,-2-1,0 0,-2 0,-1-42,-5 59,-2 27,-4 32,-5 275,14-317,-1 43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2.7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4 181,'-1'1,"1"-1,0 0,-1 1,1-1,0 1,0-1,-1 0,1 1,0-1,0 1,0-1,-1 1,1-1,0 1,0-1,0 1,0-1,0 1,0-1,0 1,0-1,0 1,0-1,0 1,1-1,-1 1,0-1,0 1,0-1,1 1,-1-1,0 1,0-1,1 0,-1 1,1-1,-1 0,0 1,1-1,-1 0,1 1,-1-1,0 0,1 0,-1 1,1-1,0 0,26 10,-16-8,0-1,0 0,0-1,0 0,0 0,0-1,-1-1,1 0,0 0,0-1,-1-1,0 1,0-2,12-6,-15 8,0-1,-1-1,1 1,-1-1,0 0,0-1,-1 1,0-1,0 0,0-1,-1 1,0-1,0 0,0 0,-1 0,0 0,-1-1,1 1,-1-1,1-11,-3 17,1 0,-1 0,0 0,0 0,0 1,0-1,0 0,0 0,-1 0,1 0,-1 0,1 0,-1 0,0 0,1 1,-1-1,0 0,0 1,-1-1,-1-2,2 4,1-1,-1 1,1 0,-1 0,1 0,-1-1,1 1,-1 0,1 0,-1 0,1 0,-1 0,1 0,-1 0,1 0,-1 1,1-1,-1 0,1 0,-1 0,1 0,-1 1,1-1,-1 0,0 1,-15 20,8 3,1-1,1 1,0 0,2 1,1-1,1 1,2 45,-3 24,-5-30,4-41,6-33,1-8,1 1,0-1,2 1,12-30,-16 43,1 0,-1 0,0 0,1 1,0-1,0 0,0 1,0 0,1 0,-1 0,6-3,-7 5,0 0,0 0,1 1,-1-1,0 0,1 1,-1 0,1-1,-1 1,1 0,-1 0,1 0,-1 1,0-1,1 0,-1 1,1 0,-1 0,0-1,1 1,-1 1,2 0,1 1,0 0,-1 0,1 1,-1 0,0-1,0 1,0 1,-1-1,1 0,-1 1,0 0,3 7,1 6,0 0,6 25,-11-31,1-1,1 1,0-1,1 0,0 0,0 0,12 17,3-13,-2-10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5.0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173 103,'0'-5,"0"-1,-1 1,0-1,0 1,0-1,-1 1,1 0,-1-1,-1 1,1 0,-1 0,0 1,0-1,-5-5,6 8,1 0,-1 0,0 1,0-1,0 1,0 0,0-1,0 1,-1 0,1 0,0 1,-1-1,1 0,0 1,-1-1,1 1,-1 0,1 0,-1 0,1 0,-1 0,1 1,0-1,-1 1,1-1,0 1,-1 0,1 0,0 0,0 0,0 0,-1 1,1-1,-3 4,-1 0,1 1,0-1,0 1,1 0,-1 1,2-1,-1 1,0 0,1 0,1 0,-1 0,1 0,-3 16,4-17,0 1,0 0,0 0,1 0,0-1,0 1,1 0,-1 0,2 0,-1 0,1-1,0 1,0-1,1 1,5 9,-7-14,1 0,-1 0,1 0,-1 0,1 0,0-1,0 1,0 0,0-1,0 1,1-1,-1 0,0 0,1 0,-1 0,1 0,-1 0,1-1,-1 1,1-1,4 1,-3-2,-1 0,1 0,0 0,-1 0,1 0,0-1,-1 1,1-1,-1 0,0 0,0 0,0-1,3-2,2-3,0-1,0 1,-1-1,-1 0,0 0,0-1,-1 0,0 0,4-12,2-40,-10 57,-1 17,-1 12,0 6,9 61,-3-56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5.5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7,'1'0,"-1"0,0 0,0 0,0 1,1-1,-1 0,0 0,0 0,0 0,1 0,-1 0,0 0,0 0,1 0,-1 0,0 0,0 0,1 0,-1 0,0 0,0 0,1 0,-1 0,0 0,0 0,0 0,1 0,-1 0,0 0,0 0,0-1,1 1,-1 0,0 0,0 0,0 0,1-1,-1 1,0 0,0 0,0 0,0-1,0 1,0 0,1 0,-1 0,0-1,0 1,0 0,0 0,0-1,0 1,0 0,0 0,0-1,0 1,0 0,0 0,0-1,0 1,0 0,-1 0,1 0,0-1,10 21,-4 40,-2 1,-7 79,6-170,15-61,-15 78,1 0,1 0,0 0,1 1,0-1,1 1,8-11,-14 21,1 1,-1-1,0 0,1 1,-1-1,1 0,0 1,-1 0,1-1,0 1,0 0,0 0,0 0,0 0,0 0,0 1,0-1,0 1,0-1,1 1,-1 0,0 0,0-1,4 2,-3 0,1 0,-1 1,0-1,0 1,1 0,-1 0,-1 0,1 0,0 1,0-1,-1 1,1-1,2 6,4 4,-1 1,-1 0,0 0,0 1,-2 0,5 16,1 26,-9-41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59.0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 48,'0'0,"0"0,0 0,0 0,0 0,0 0,0 1,0-1,0 0,0 0,0 0,0 0,0 0,0 0,0 0,0 1,0-1,0 0,0 0,0 0,0 0,0 0,0 0,0 0,0 1,0-1,1 0,-1 0,0 0,0 0,0 0,0 0,0 0,0 0,0 0,1 0,-1 0,0 0,0 0,0 0,0 0,0 0,0 0,0 0,1 0,-1 0,0 0,0 0,0 0,0 0,0 0,0 0,1 0,-1 0,0 0,0 0,0 0,-5 22,-10 26,11-38,1 0,0 0,0 0,1 0,0 0,1 1,0-1,0 13,2-19,0 0,-1 0,1-1,1 1,-1 0,0 0,1-1,0 1,0-1,0 1,0-1,1 0,-1 0,1 0,0 0,0 0,0 0,0-1,0 0,1 0,-1 0,1 0,-1 0,5 1,0 0,0-1,0 0,0-1,0 0,0 0,0 0,1-1,-1-1,0 1,0-1,0-1,0 1,0-2,0 1,-1-1,1 0,-1 0,1-1,-1 0,0 0,-1-1,11-9,-13 11,0 0,0-1,0 1,0-1,0 0,-1-1,0 1,0 0,0-1,-1 0,1 0,-1 0,0 0,-1 0,1 0,-1 0,0 0,0-1,-1 1,1 0,-1-1,0 1,-1 0,1-1,-1 1,0 0,-1 0,1-1,-1 1,0 0,0 0,-1 1,1-1,-6-7,2 5,-1-1,0 1,0 0,-1 0,0 1,0 0,0 0,-1 1,1 0,-2 1,-10-5,14 7,0 0,0 0,-1 0,1 1,0 0,-1 0,1 1,0 0,-1 0,1 0,-1 1,1 0,0 0,-1 1,1 0,0 0,0 0,-8 5,-8 9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19:59.6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36,'14'0,"0"0,0 1,0 1,0 0,-1 1,1 1,-1 0,0 1,0 0,18 10,-23-10,0 1,0 0,0 1,-1-1,0 1,0 1,-1-1,1 1,-2 1,1-1,-1 1,-1-1,1 2,-2-1,4 11,-5-11,0 0,0 0,-1 0,0 0,-1 0,0 0,-2 16,2-23,0 1,-1 0,1 0,-1-1,1 1,-1 0,0-1,0 1,0-1,0 1,-1-1,1 1,-1-1,1 0,-1 0,0 0,0 0,0 0,0 0,0 0,0-1,-1 1,1-1,-1 1,1-1,-1 0,1 0,-5 1,5-2,-1 0,1 0,0 0,0-1,0 1,0-1,0 1,0-1,0 0,0 0,0 1,0-2,0 1,1 0,-1 0,0 0,0-1,1 1,-1-1,1 1,0-1,-1 0,1 0,0 1,0-1,0 0,0 0,0 0,1 0,-2-3,0-3,0 0,0 0,0 1,1-1,0 0,1-16,1 13,1-1,0 0,1 1,0 0,1-1,0 2,1-1,0 0,11-16,-4 11,0 0,1 0,0 1,30-24,-19 20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6.5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124 187,'-26'26,"12"-12,1 0,0 0,1 1,-14 23,23-33,0 1,1-1,-1 1,1 0,1-1,-1 1,1 0,0 0,1 0,-1 0,1 0,0 0,0 0,1 0,0 0,0 0,1 0,3 9,-3-10,0 0,1 0,0 0,0 0,1 0,-1 0,1-1,0 0,0 0,0 0,1 0,-1-1,1 0,0 1,0-2,0 1,1-1,-1 1,1-2,-1 1,1 0,-1-1,1 0,0-1,0 1,-1-1,1 0,0 0,0-1,6-1,-5 1,-1 0,0 0,0-1,0 0,0 0,0 0,0-1,-1 1,1-2,-1 1,0 0,0-1,0 0,0 0,0-1,-1 1,0-1,0 0,0 0,-1 0,0-1,0 1,0-1,-1 0,1 0,-1 0,2-11,-4 9,0 0,-1 0,0 1,0-1,0 0,-1 0,0 0,-1 1,0-1,0 1,0 0,-1 0,0 0,-9-11,12 15,-1 0,-1 1,1-1,0 0,-1 1,1-1,-1 1,0 0,0 0,0 0,0 0,0 1,0-1,0 1,-1 0,1 0,0 0,-1 0,1 0,-1 1,1-1,-1 1,1 0,-1 0,1 1,-1-1,1 1,-1 0,1-1,0 1,-1 1,1-1,0 0,-6 5,6-5,1 0,-1 1,1-1,0 1,0 0,0 0,0 0,0 0,0 0,0 0,0 0,1 1,-1-1,1 1,0-1,0 1,0-1,0 1,0 0,0-1,1 1,0 0,-1 0,1 0,0-1,0 1,0 0,1 0,-1 0,1-1,-1 1,1 0,0-1,2 5,-1-3,1-1,-1 1,1-1,0 0,0 1,0-1,0 0,0-1,1 1,-1-1,1 1,0-1,0 0,0 0,0-1,0 1,0-1,0 0,0 0,1 0,7 0,-4-1,-1-1,1 1,-1-1,1-1,-1 1,0-1,1 0,-1-1,0 0,0 0,-1-1,1 1,6-6,-4 1,1 0,-1 0,0-1,0 0,-1-1,-1 0,10-16,-8 9,0 0,-1-1,-1 0,0 0,-2 0,0-1,-1 0,-1 0,0 0,-1-24,-2 40,0 1,0 0,0 0,0 0,-1-1,1 1,-1 0,0 0,1 0,-1 0,0 0,-1-3,-4 9,0 19,-3 48,1 127,20 78,1 35,-16-265,-3-29,6-17,0 0,-1 0,1 1,0-1,0 0,-1 0,1 0,0 0,0 0,-1 0,1 0,0 0,-1 0,1 0,0 0,0 0,-1 0,1 0,0-1,0 1,-1 0,1 0,0 0,0 0,-1 0,1-1,0 1,0 0,0 0,-1 0,1-1,0 1,0 0,0 0,0 0,-1-1,1 1,0 0,0 0,0-1,0 1,0 0,0-1,0 1,0 0,0 0,0-1,-9-20,2-1,1 1,0-1,1-1,2 1,0 0,2-1,0 0,1 1,2-1,0 0,1 1,9-31,-8 40,1 0,0 0,1 1,0 0,1 0,0 0,14-16,-18 24,1 0,0-1,0 1,0 1,0-1,1 1,-1-1,1 1,0 1,0-1,0 1,0-1,1 1,-1 1,1-1,-1 1,1 0,-1 0,1 1,9 0,-13 0,0 0,0 0,1 0,-1 1,0-1,0 1,0 0,0-1,0 1,0 0,0 0,0 0,0 1,0-1,0 0,-1 1,1-1,0 1,-1 0,1-1,-1 1,0 0,0 0,1 0,-1 0,-1 0,1 0,0 0,0 0,-1 0,1 0,-1 1,0-1,1 0,-1 0,0 0,0 1,-1-1,1 0,0 0,-1 1,1-1,-1 0,-1 2,0 3,0-1,0 0,-1 1,0-1,-1 0,1-1,-1 1,0-1,0 1,-1-1,0 0,0-1,-10 8,13-10,-2 0,1-1,0 1,0-1,0 0,-1 0,1-1,0 1,-1 0,1-1,-1 0,1 0,0 0,-1 0,1-1,-1 1,-2-2,-20-8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58.6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1 344,'0'2,"0"0,0 0,0 0,0 0,0 0,1 0,-1 0,1 0,-1-1,1 1,0 0,-1 0,1 0,0-1,0 1,3 2,-4-3,1 0,0-1,0 1,0-1,0 1,0-1,0 1,0-1,0 0,0 1,0-1,1 0,-1 0,0 0,0 0,0 0,0 0,0 0,0 0,0-1,2 1,1-2,-1 1,0-1,0 1,0-1,0 0,0 0,0 0,-1 0,1-1,-1 1,0-1,1 0,-1 1,0-1,0 0,-1 0,3-5,-3 5,0 0,-1 0,1-1,0 1,-1 0,0-1,0 1,0-1,0 1,-1 0,1-1,-3-5,3 8,0 0,0 1,-1-1,1 0,0 1,-1-1,1 0,-1 1,1-1,-1 0,1 1,-1-1,0 1,1-1,-1 1,1-1,-1 1,0 0,0-1,1 1,-1 0,-1-1,1 1,-1 0,1 0,0 0,-1 1,1-1,0 0,-1 1,1-1,0 1,0-1,0 1,-1 0,1 0,0-1,0 1,0 0,0 0,-1 1,-2 2,0 0,1 0,-1 1,1 0,0-1,0 1,1 0,0 0,-1 0,2 1,-1-1,0 0,1 1,0-1,1 1,-1-1,1 1,0 0,0-1,1 1,-1-1,3 9,-2-10,0 0,1-1,-1 1,1-1,-1 1,1-1,0 0,0 1,1-1,-1 0,0 0,1-1,0 1,0 0,0-1,0 0,0 1,0-1,1-1,-1 1,1 0,-1-1,1 0,0 0,-1 0,1 0,0 0,0-1,0 0,0 0,-1 0,1 0,5-1,1-1,-1-1,0 0,0 0,0-1,0 0,0 0,-1-1,0 0,0-1,0 0,-1 0,10-10,-13 12,1-1,-1 1,0-1,0 0,-1 0,1 0,-1-1,0 1,-1-1,1 0,-1 1,0-1,-1 0,1 0,-1-1,0 1,-1 0,0 0,0-12,0 19,-1 0,1 0,0 0,0 0,-1 0,1 0,0 0,-1 0,1 0,-1 0,1 0,-1 0,0 0,1 0,-1-1,0 1,1 0,-1-1,0 1,0 0,0-1,0 1,0-1,0 1,0-1,0 1,0-1,0 0,0 0,0 1,0-1,0 0,0 0,0 0,0 0,0 0,-2-1,40 4,-33-3,-1-1,1 1,-1 0,1 0,-1 1,1-1,-1 1,1-1,-1 1,0 0,7 3,-10-3,0 0,0 0,1 0,-1 0,0 0,0 1,0-1,0 0,0 0,0 0,-1 0,1 0,0 0,0 0,-1 0,1 0,-1 0,1 0,-1 0,0 1,-16 26,12-20,0 2,-1 0,2 0,-1 0,2 1,-1-1,1 1,1 0,0 0,-1 12,3-20,0 1,1-1,-1 1,1-1,-1 1,1-1,0 1,1-1,-1 0,0 0,1 0,0 1,0-2,0 1,0 0,0 0,0-1,1 1,-1-1,1 1,0-1,0 0,0 0,0-1,0 1,0 0,0-1,0 0,1 0,-1 0,0 0,5 0,2 1,0-1,1 0,-1-1,0 0,0-1,0 0,0 0,0-1,0 0,0-1,0 0,-1-1,0 0,1 0,-1-1,-1 0,1-1,12-10,-15 11,0 0,0-1,-1 1,0-1,0 0,0 0,-1-1,0 0,0 1,0-1,-1-1,0 1,-1 0,1-1,-1 1,-1-1,0 0,0 1,0-1,-1 0,0 0,0 1,-1-1,-3-12,3 17,0-1,0 1,0 0,0-1,-1 1,1 0,-1 0,0 0,0 0,0 0,-1 0,1 1,0-1,-5-2,5 3,0 1,0 0,-1 0,1 0,0 1,0-1,-1 0,1 1,0-1,-1 1,1 0,0 0,-1 0,1 0,-1 0,1 1,-3 0,1 0,-1 1,0 0,0 0,1 1,-1-1,1 1,0 0,0 0,0 1,0-1,0 1,1 0,0 0,-1 0,1 0,1 0,-1 1,-3 7,2-1,0 1,1 0,0 0,0 0,0 17,2-25,1 0,-1 0,1-1,0 1,1 0,-1 0,1-1,-1 1,1 0,0-1,1 1,-1-1,1 1,-1-1,1 1,0-1,0 0,0 0,1 0,-1 0,5 3,-6-5,1 0,-1 0,1 0,-1-1,1 1,-1 0,1-1,0 1,-1-1,1 1,0-1,-1 0,1 0,0 0,0 0,-1 0,1 0,0 0,0-1,-1 1,1-1,2 0,-1-1,0 1,0-1,0-1,0 1,0 0,0-1,-1 1,1-1,3-6,2-3,0-1,-1 0,9-24,-13 29,-3 12,-9 62,9-61,0-1,0 0,0 1,0-1,1 1,0-1,0 0,0 1,0-1,1 0,0 0,-1 0,4 5,-4-8,0 0,0-1,-1 1,1 0,0 0,0-1,0 1,0 0,0-1,-1 1,1-1,0 1,0-1,1 0,-1 1,0-1,0 0,0 0,0 0,0 1,0-1,0 0,0-1,2 1,0-1,0 0,0 0,-1 0,1 0,-1-1,1 1,-1-1,1 1,2-4,4-3,-1-1,0 0,12-17,63-129,-73 146,-3 15,-3 21,-5 125,3-167,0-1,0 1,2 0,0 0,1 1,11-27,-13 34,1 1,-1-1,1 1,0 0,1 0,-1 1,1-1,0 1,0 0,1 1,0-1,0 1,0 0,0 0,0 1,12-5,-15 7,-1 1,0-1,1 1,-1 0,0 0,1 0,-1 0,0 0,1 0,-1 0,0 1,1-1,-1 1,0 0,0 0,0 0,0 0,0 0,0 0,0 0,0 1,0-1,0 1,0-1,-1 1,1 0,-1 0,1 0,-1 0,0 0,0 0,1 3,4 7,-1 1,0 0,-1 0,3 18,-3-16,0 4,-1-4,1 1,0 0,1-1,8 17,-12-30,-1 0,1-1,0 1,0 0,0 0,0-1,0 1,0-1,0 1,1-1,-1 1,0-1,1 0,0 0,-1 0,1 0,-1 0,1 0,0 0,0 0,0 0,-1-1,1 1,0-1,0 0,0 1,0-1,0 0,0 0,0 0,0 0,0-1,-1 1,1 0,0-1,0 0,0 1,0-1,-1 0,1 0,0 0,2-1,4-5,0 0,0 0,0-1,-1 0,0-1,-1 1,0-1,0 0,-1-1,0 1,6-20,-7 21,-1-1,-1 0,1 0,-1 0,-1 0,1-1,-2 1,1 0,-1 0,-1-1,0 1,0 0,-1 0,-2-10,3 16,0 1,0-1,0 1,0 0,0-1,0 1,-1 0,1 0,-1 0,0 0,1 0,-1 1,0-1,0 0,0 1,0-1,0 1,-1 0,1 0,0 0,0 0,-1 0,1 0,-1 1,1-1,-1 1,1 0,-1-1,1 1,-1 0,1 0,-1 1,1-1,-1 1,1-1,-1 1,1 0,-1 0,-2 1,-2 2,-1 0,1 0,1 0,-1 1,1 0,0 0,0 1,0 0,1 0,0 0,-6 10,6-7,0 0,1 1,1 0,-1 0,1 0,1 1,0-1,0 1,1-1,1 20,0-26,0 1,0-1,1 1,-1-1,1 0,0 1,0-1,1 0,-1 1,1-1,0 0,0 0,1 0,-1-1,1 1,0 0,-1-1,2 0,-1 0,0 0,1 0,-1 0,1-1,0 1,0-1,0 0,5 2,-6-3,-1-1,1 1,-1-1,1 1,-1-1,1 0,-1 0,1 0,0 0,-1-1,1 1,-1-1,1 1,-1-1,1 0,-1 0,0 0,1 0,-1-1,4-2,-1 0,-1 0,0 0,0-1,0 0,-1 1,1-1,-1-1,4-9,1-3,-2-1,0 1,-1-1,3-33,-5 2,-3 0,-2 0,-2 0,-21-94,16 117,3 46,3 53,4 44,4 0,28 148,-26-227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02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215 391,'0'-1,"-1"0,1 0,0 0,-1 0,1 0,-1 0,1 1,-1-1,1 0,-1 0,0 0,1 1,-1-1,0 1,0-1,1 0,-1 1,0-1,0 1,0 0,0-1,0 1,0 0,0-1,0 1,1 0,-1 0,0 0,0 0,0 0,0 0,0 0,0 0,-1 0,-37 5,29-1,0 0,0 1,1 0,0 0,0 1,0 0,1 1,0 0,0 0,1 1,-1 0,-7 12,11-15,1 0,0 1,0-1,0 1,1 0,-1 0,1-1,1 2,-1-1,0 7,2-9,0-1,0 1,0-1,1 1,-1-1,1 0,0 1,0-1,0 0,0 0,1 1,-1-1,1 0,0 0,0-1,0 1,0 0,0-1,4 4,0-2,0 1,0-1,1-1,0 1,0-1,-1 0,2-1,-1 1,0-2,0 1,1-1,-1 0,1 0,-1-1,1 0,-1 0,1-1,-1 0,1 0,-1-1,11-4,-7 3,0-1,0 0,-1 0,0-1,0-1,0 0,-1 0,0-1,0 0,-1 0,0-1,0 0,13-17,-19 20,1 1,-1-1,0 0,0 0,0 0,-1 0,0 0,0 0,0 0,0 0,-1 0,0-1,0 1,0 0,-1 0,0 0,0 0,0-1,0 1,-1 1,0-1,0 0,0 0,-1 1,0-1,1 1,-2 0,1 0,0 0,-7-6,6 6,-1 0,0 0,0 0,0 1,0-1,-1 1,1 0,-1 1,0 0,0 0,0 0,0 0,0 1,0 0,0 0,0 1,-1 0,1 0,0 0,0 1,0-1,-1 2,1-1,0 1,-6 2,11-4,0 1,0-1,0 1,0-1,0 1,0 0,0-1,0 1,0 0,0 0,1-1,-1 1,0 0,0 0,1 0,-1 0,0 0,1 0,-1 0,1 0,0 0,-1 1,1-1,0 0,0 0,-1 0,1 0,0 0,0 1,0-1,0 0,1 0,-1 0,0 0,0 1,1-1,-1 0,1 0,-1 0,1 0,-1 0,1 0,0 0,-1 0,1 0,0 0,0-1,1 2,3 3,-1 0,1-1,0 1,0-1,0-1,1 1,10 5,-5-5,-1-1,1 0,0 0,0-1,0-1,0 0,0 0,0-1,0 0,1-1,18-4,-24 4,0-1,-1 1,1-1,-1-1,1 1,-1 0,0-1,0 0,0-1,-1 1,1-1,-1 0,1 0,-1 0,0 0,-1-1,1 0,-1 0,0 0,0 0,-1 0,1 0,-1-1,2-6,-1-5,-1 0,-1 0,0 0,-1 0,-1 0,-1 0,0 0,-5-17,2 10,-2 0,-1 0,-1 1,-22-41,31 63,0 0,-1 1,1-1,-1 0,1 0,-1 0,1 0,-1 1,1-1,-1 0,0 1,1-1,-1 0,0 1,0-1,1 1,-1-1,0 1,0-1,0 1,0 0,-1-1,1 1,0 1,1-1,-1 1,1-1,-1 1,1-1,-1 1,0-1,1 1,0 0,-1-1,1 1,-1 0,1-1,0 1,-1 0,1-1,0 1,0 0,0 0,0 0,-6 53,6-49,-2 542,6-260,-4-195,0-74,0-63,-1-25,5-139,-1 181,0 1,2 0,1 0,1 0,16-38,-21 61,0 0,-1 0,2 0,-1 1,0-1,1 0,0 1,-1 0,2-1,-1 1,0 0,0 1,1-1,0 1,-1-1,1 1,0 0,0 1,0-1,0 1,1-1,-1 1,5 0,-4 1,-1 0,1 0,-1 1,1-1,0 1,-1 0,0 1,1-1,-1 1,0 0,0 0,1 0,-2 1,1-1,0 1,0 0,-1 0,0 0,0 1,1-1,-2 1,4 4,-3-4,0 1,0 1,0-1,-1 0,0 1,0-1,0 1,-1 0,1-1,-1 1,-1 0,1 0,-1 0,0 0,0 0,-1-1,0 1,0 0,0 0,-1-1,0 1,0 0,0-1,-1 0,1 0,-1 1,-1-2,1 1,-6 6,5-7,0 1,0-1,-1 0,1 0,-1 0,0-1,0 1,-1-1,1 0,-1-1,1 0,-1 0,0 0,0 0,0-1,0 0,0 0,0-1,0 1,0-1,0-1,0 1,0-1,0 0,0 0,0-1,0 0,-7-3,-11-11,7-1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04.5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1 597,'0'2,"0"-1,1 1,-1-1,1 0,0 1,0-1,-1 0,1 1,0-1,0 0,0 0,0 0,0 0,0 0,1 0,-1 0,0 0,0 0,1-1,-1 1,1 0,-1-1,3 1,35 11,-29-10,0 0,1-1,-1-1,0 1,0-2,1 1,-1-2,0 1,15-5,-21 5,1-1,-1 1,0-1,0 0,0 0,0 0,0-1,0 1,-1-1,1 0,-1 0,0 0,0-1,0 1,0-1,0 1,-1-1,0 0,0 0,0 0,0 0,-1-1,3-7,-4 9,1-1,-1 1,0 0,0 0,0 0,-1 0,1-1,-1 1,1 0,-1 0,0 0,-1 0,1 0,0 0,-1 1,1-1,-1 0,0 1,0-1,0 1,0-1,-1 1,1 0,0 0,-1 0,0 0,1 1,-1-1,0 1,0 0,-3-2,3 2,0 0,-1 0,1 0,0 1,-1-1,1 1,-1 0,1-1,-1 2,1-1,0 0,-1 1,1-1,-1 1,1 0,0 0,0 1,-1-1,1 1,0-1,0 1,1 0,-1 0,0 0,1 0,-1 1,1-1,-1 1,-1 4,-1-1,1 2,1-1,-1 0,1 1,1-1,-1 1,1 0,1 0,-1 0,1 0,1 0,-1 1,2-1,-1 0,1 0,0 0,1 0,3 11,-4-14,1 1,1-1,-1 0,1 0,0 0,0 0,0 0,0-1,1 0,0 1,0-1,0 0,1-1,-1 1,1-1,0 0,0 0,0-1,0 1,0-1,1 0,-1 0,1-1,0 0,-1 0,10 1,-7-3,-1 1,1-1,-1 0,1-1,-1 0,0 0,1-1,-1 1,0-2,-1 1,1-1,0 0,-1 0,0-1,0 0,0 0,-1 0,0-1,7-8,-5 5,0-1,0 0,-1 0,0 0,-1-1,0 0,-1 0,0 0,-1 0,0-1,2-22,-5 30,0 0,0 0,-1 0,0 0,1 0,-1 0,-1 0,1 0,-1 0,1 1,-4-5,5 6,-1 1,0 0,1 0,-1 1,0-1,1 0,-1 0,0 0,0 0,0 1,0-1,0 0,0 1,0-1,0 1,0-1,0 1,0-1,0 1,0 0,-1-1,1 1,0 0,0 0,0 0,-1 0,1 0,0 0,0 0,0 1,0-1,0 0,-1 1,1-1,0 1,0-1,0 1,0-1,0 1,-1 1,1-2,0 1,1-1,-1 0,1 0,-1 1,1-1,-1 0,1 1,-1-1,1 1,-1-1,1 1,0-1,-1 1,1-1,-1 1,1-1,0 1,0 0,-1-1,1 1,0-1,0 1,0 0,0-1,0 1,0 0,0-1,0 1,0-1,0 2,18 7,31-6,45-30,-132 84,32-50,1 1,-1 0,2 0,-1 1,1-1,-5 16,9-21,-1-1,1 1,0 0,0-1,0 1,0 0,0-1,1 1,-1-1,1 1,-1 0,1-1,0 1,0-1,0 0,1 1,-1-1,0 0,1 0,-1 0,1 0,0 0,0 0,0 0,0 0,0-1,0 1,5 2,1 0,1 0,-1 0,1-1,0 0,0-1,0 0,0 0,1-1,-1 0,0-1,1 0,-1 0,0-1,1 0,-1-1,0 0,0 0,0-1,17-7,-16 6,-1-1,1 0,-1 0,0-1,0 0,-1 0,0-1,0 0,0 0,-1-1,0 0,-1-1,0 1,0-1,-1 0,0-1,5-12,-8 17,-1 0,0 0,-1 0,1 0,-1 0,0 1,0-1,0 0,-1 0,0 0,0 0,0 0,0 0,-4-7,4 10,0 0,0 0,-1 0,1 0,0 1,-1-1,1 0,-1 1,0-1,1 1,-1 0,0-1,0 1,0 0,0 0,0 0,0 0,0 1,0-1,-1 0,1 1,0 0,0-1,0 1,-1 0,1 0,0 0,0 0,-1 1,1-1,0 1,0-1,-4 3,-3 1,1 0,1 1,-1 0,1 0,-1 1,2 0,-1 0,1 1,0 0,0 0,0 0,1 1,-7 14,9-17,1 1,0-1,0 0,0 1,0 0,1-1,0 1,0 0,1 0,-1 7,2-10,-1 0,1 0,-1 0,1 0,0 0,0 0,0-1,0 1,1 0,-1-1,1 1,0-1,0 1,-1-1,1 0,1 1,-1-1,0 0,1-1,3 3,-4-2,0-1,1 1,-1-1,1 0,0 0,-1 0,1 0,0-1,0 1,-1-1,1 1,0-1,0 0,0 0,0 0,-1-1,1 1,0-1,0 1,-1-1,1 0,0 0,-1 0,1 0,-1-1,1 1,-1-1,0 0,1 1,-1-1,2-3,6-6,0-1,0 0,-2 0,13-24,-2 5,-17 34,-1 0,0-1,1 1,-1 0,0 0,0 0,-1 0,1 0,-1 0,1 1,-1 4,1 0,1 0,0 0,0 0,1 0,0 0,1 0,0-1,0 0,0 0,1 0,6 8,-9-13,0 0,-1-1,1 1,0-1,0 1,0-1,0 0,0 1,0-1,0 0,0 0,0 0,1-1,-1 1,0-1,1 1,-1-1,0 0,1 1,-1-1,0-1,1 1,-1 0,0 0,1-1,-1 0,0 1,1-1,-1 0,0 0,0 0,0 0,0 0,0-1,0 1,0-1,0 1,-1-1,1 0,2-3,4-5,-1 0,0 0,-1-1,0 0,-1 0,0 0,0-1,-1 0,-1 0,0 0,1-15,3-26,-1-64,-6 102,3-71,-12-113,1 162,8 37,0 0,0 0,0 0,0-1,0 1,0 0,0 0,0-1,0 1,0 0,0 0,0 0,0-1,0 1,-1 0,1 0,0 0,0 0,0-1,0 1,0 0,0 0,-1 0,1 0,0 0,0-1,0 1,0 0,-1 0,1 0,0 0,0 0,0 0,-1 0,1 0,0 0,0 0,0 0,-1 0,1 0,0 0,0 0,0 0,-1 0,1 0,0 0,0 0,0 0,-1 0,1 0,0 0,0 0,-1 1,-5 13,-3 24,-14 109,-7 202,29-337,2 0,0 0,0 1,1-1,1 0,0-1,0 1,9 17,-11-26,0-1,1 1,-1-1,1 1,0-1,-1 1,1-1,1 0,-1 0,0 0,0 0,1-1,-1 1,1 0,-1-1,1 0,0 1,0-1,-1-1,1 1,0 0,0 0,0-1,0 0,0 0,0 0,0 0,0 0,0 0,0-1,0 1,0-1,-1 0,1 0,0 0,0 0,-1-1,1 1,-1-1,4-1,2-3,0 0,0-1,0 1,-1-2,0 1,0-1,-1 0,0 0,0-1,-1 1,0-1,-1-1,0 1,0-1,3-14,1-5,-2 0,0 0,-2-1,0-31,-6 30,-3 27,-2 18,1 2,2 0,0 0,1 0,0 1,2-1,0 23,0-30,2 0,-1 0,1 0,1-1,-1 1,1 0,1 0,0-1,0 0,1 1,0-1,0-1,7 10,-9-14,0 0,1 0,-1-1,1 1,0-1,-1 0,1 0,0 0,0 0,1 0,-1-1,0 1,0-1,1 0,-1 0,1 0,-1-1,1 1,-1-1,1 0,-1 0,1 0,0 0,-1 0,1-1,-1 0,1 0,-1 0,0 0,1 0,-1-1,0 1,0-1,5-3,0-1,-1 0,0 0,0-1,0 0,-1 0,0 0,-1-1,1 0,-1 0,-1 0,0 0,4-11,-5 9,-1-1,0 1,0-1,-1 1,0-1,-1 0,0 1,-1-1,0 0,-1 1,0-1,-1 1,0 0,-6-14,6 17,0 0,0 0,-1 0,0 0,-1 1,0-1,0 1,0 0,0 1,-1-1,0 1,0 1,-1-1,1 1,-1 0,0 0,0 1,0 0,-1 0,-7-2,13 5,0-1,0 1,-1-1,1 1,0 0,0 0,0 0,0 0,0 1,0-1,0 0,-1 1,1-1,0 1,0 0,0 0,1 0,-1 0,0 0,0 0,0 0,1 1,-1-1,1 1,-1-1,1 1,-1-1,1 1,0 0,0 0,0 0,0 0,-1 3,0-1,1 1,0-1,1 0,-1 1,1-1,-1 0,1 1,1-1,-1 0,1 1,-1-1,1 0,0 0,1 0,3 8,-1-5,0 0,0-1,1 1,0-1,0-1,1 1,-1-1,1 0,0 0,1 0,-1-1,1 0,0 0,0-1,0 0,1 0,-1-1,1 0,-1 0,1-1,0 1,0-2,-1 1,1-1,0-1,0 1,0-1,-1 0,1-1,0 0,-1 0,1-1,-1 0,0 0,0-1,0 0,-1 0,1 0,-1-1,0 0,0 0,0-1,-1 1,0-1,6-9,-1-3,-2 7,-1 22,-6-8,0 0,1-1,-1 1,1-1,-1 0,1 1,0-1,0 0,0 0,0 0,0 0,1-1,-1 1,0 0,1-1,-1 0,1 1,0-1,-1 0,1-1,0 1,0 0,-1-1,1 1,0-1,0 0,0 0,0 0,0-1,-1 1,1-1,0 1,0-1,0 0,4-2,-19 17,1 1,0 1,1-1,0 2,-11 27,19-40,1 0,-1 0,1 0,0-1,0 1,0 0,1 1,-1-1,1 0,0 0,0 0,1 0,-1 0,1 0,0 0,0 0,0 0,0 0,1-1,0 1,-1 0,1-1,1 1,-1-1,4 5,-1-4,0-1,0 1,0-1,1 0,-1 0,1 0,0-1,0 0,0 0,0-1,0 0,0 0,0 0,1 0,-1-1,7-1,1 1,-1-1,1 0,-1-1,1 0,-1-1,0-1,0 0,0-1,-1 0,1-1,11-7,-10-1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22.89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0,'9'0,"15"4,17 11,10 10,-3 11,-7-2,-13 3,-16-1,-15-7,-15-8,-9-8,-5-5,0-5,0-3,2-5,1-7,6-5,7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05.1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33,'0'-4,"-4"-2,3 0,22 6,13 3,23 1,26-5,8-2,-6-1,-10-3,-18-2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00.3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275 47,'-1'-2,"1"1,-1-1,1 1,-1-1,1 1,-1 0,0-1,0 1,0 0,0 0,0-1,0 1,0 0,0 0,0 0,0 0,-1 0,1 1,0-1,-1 0,1 1,-1-1,-1 0,-36-11,38 12,-6-2,0 0,1 1,-1 0,-1 0,1 1,0 0,0 0,0 1,0 0,0 0,0 0,1 1,-1 0,0 1,1-1,-1 1,1 1,-7 3,7-2,0 1,0-1,1 1,0 0,0 0,0 1,1-1,0 1,0 0,0 1,1-1,0 0,1 1,0 0,-2 12,2-11,1-1,0 1,1-1,-1 1,2 0,-1-1,1 1,1-1,-1 1,2-1,2 10,-3-15,-1 0,1 0,0 0,0 0,0 0,0 0,0-1,0 1,1-1,-1 0,1 1,0-1,0 0,0 0,0-1,0 1,0-1,0 1,1-1,-1 0,0 0,1-1,-1 1,0-1,1 1,-1-1,1 0,-1-1,7 0,-3 0,0-1,-1 1,1-1,-1-1,0 1,0-1,0 0,0-1,0 1,0-1,-1 0,0-1,0 1,0-1,-1 0,1 0,-1 0,0-1,0 0,-1 0,4-8,5-13,-2 0,-1 0,10-48,-11 41,-10 46,1 1,0 0,2 24,-1 4,0-2,2-1,7 49,-4-62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0:00.8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29,'-2'70,"1"-31,5 61,-4-99,0-1,0 0,0 0,0 0,1 0,-1 0,0 0,0 0,0 0,1 0,-1 0,0 0,0 0,0 0,1 0,-1 0,0 0,0 0,0 0,1 0,-1 0,0 0,0 0,0-1,1 1,-1 0,0 0,0 0,0 0,0 0,0 0,1-1,-1 1,0 0,0 0,0 0,0 0,0-1,0 1,0 0,0 0,0 0,0-1,0 1,0 0,1 0,-1 0,0-1,0 1,-1 0,1 0,0 0,0-1,0 1,0 0,0 0,8-18,-4 7,8-23,22-45,-30 71,-1 1,1 0,0 1,1-1,0 1,0 0,0 0,1 0,0 1,0 0,0 0,14-8,-18 13,-1-1,1 0,1 1,-1-1,0 1,0 0,0 0,0 0,0 0,0 0,0 0,0 0,0 1,0-1,0 1,0-1,0 1,0 0,0 0,0 0,0 0,-1 0,1 0,0 1,-1-1,1 0,-1 1,1 0,-1-1,0 1,0 0,0-1,2 4,3 6,-1-1,0 1,-1 0,5 18,-2 2,-1 0,-2 0,2 59,-6-68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04.6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447 347,'-21'-1,"-1"-1,1-1,0 0,0-2,0-1,1 0,-1-2,2 0,-20-11,29 13,0 0,1 0,0-1,0 0,1-1,0 0,0 0,-9-13,13 16,1-1,0 0,0 0,0 0,1 0,-1-1,1 1,1-1,0 1,0-1,0 0,0 1,1-1,1-13,1 13,-1 0,1 0,0 0,0 0,1 0,0 0,5-6,-7 10,0 0,1 1,0-1,-1 1,1-1,0 1,0 0,1 0,-1 0,0 0,1 0,-1 1,1-1,0 1,-1 0,1-1,0 1,0 0,4 0,-6 0,-1 1,1 0,0 0,-1 0,1 0,0 0,-1 1,1-1,0 0,-1 0,1 0,0 1,-1-1,1 0,0 0,-1 1,1-1,-1 1,1-1,0 1,-1-1,1 1,-1-1,0 1,1-1,-1 1,1-1,-1 1,0 0,1-1,-1 1,0 0,0-1,0 1,1 0,-1-1,0 1,0 0,0-1,0 1,0 0,0 0,0-1,-1 2,-9 32,-7-5,-1-2,-34 41,32-43,0 1,-30 54,49-78,0-1,0 0,0 1,0-1,1 1,-1-1,1 1,-1-1,1 1,-1-1,1 1,0 0,0-1,0 1,0 0,0-1,0 1,0-1,1 1,0 2,0-3,0 0,0-1,0 1,0-1,-1 1,1-1,0 1,1-1,-1 1,0-1,0 0,0 0,0 0,0 0,0 1,0-1,0-1,0 1,0 0,0 0,1 0,0-1,13-3,-1-1,0 0,18-9,-23 9,128-57,-109 45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05.6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140 279,'0'-1,"0"1,0-1,0 1,0-1,0 1,0-1,0 1,0-1,-1 1,1-1,0 1,0-1,-1 1,1-1,0 1,-1 0,1-1,0 1,-1-1,1 1,0 0,-1-1,1 1,-1 0,1 0,-1-1,1 1,-1 0,1 0,-1 0,1 0,-1 0,1-1,-1 1,1 0,-1 0,1 0,-1 0,1 1,-1-1,1 0,-1 0,1 0,-1 0,1 0,-1 1,1-1,-1 1,-26 12,18-6,1 1,0 0,0 1,0-1,1 2,1-1,0 1,0 0,0 0,-7 22,11-28,1 1,-1 0,1-1,0 1,0 0,0 0,1 0,0 0,0 0,0-1,0 1,1 0,0 0,0 0,0 0,1-1,-1 1,1-1,0 1,0-1,1 0,-1 1,1-1,0-1,0 1,1 0,-1-1,6 5,-5-5,0 0,1 0,-1 0,1-1,0 0,0 1,0-2,0 1,0-1,1 1,-1-1,0-1,1 1,-1-1,0 0,1 0,-1-1,1 1,-1-1,10-3,-8 1,0 0,0 0,-1-1,1 0,-1 0,0-1,0 1,-1-1,1-1,-1 1,0-1,-1 0,8-12,-8 12,0-1,-1 0,0 0,0 0,0-1,-1 1,0-1,-1 1,0-1,0 0,-1 1,0-1,-1-12,0 14,0 0,0 1,-1-1,0 0,0 1,-1 0,0-1,0 1,0 0,0 1,-1-1,1 0,-1 1,0 0,-1 0,1 0,-1 1,0-1,-9-4,6 4,1 1,-1 0,0 1,0 0,0 0,0 1,0 0,0 0,0 1,0 0,0 1,-11 1,16-2,0 1,0-1,-1 1,1-1,0 1,0 0,0 1,0-1,0 0,0 1,1 0,-1 0,0-1,1 2,-1-1,1 0,0 0,0 1,0-1,0 1,0 0,0-1,1 1,-1 0,1 0,0 0,0 0,0 0,0 1,1-1,-1 0,1 0,0 5,0-5,1 0,-1 1,1-1,0 0,1 0,-1 0,0 0,1 0,0 0,0 0,0 0,0 0,0-1,0 1,1-1,-1 0,1 0,-1 0,1 0,0 0,0 0,0-1,0 1,0-1,1 0,-1 0,6 1,1 1,0-1,0 0,1-1,-1 0,0-1,1 0,-1 0,11-3,-11 1,1-2,-1 1,0-1,0-1,0 1,-1-2,1 0,-1 0,-1 0,1-1,-1 0,0-1,-1 0,0 0,0-1,0 1,-1-2,-1 1,0-1,5-11,-4 9,-1-2,-1 1,0 0,-1-1,0 0,-1 0,0 0,-1 0,-1 0,0 0,-1 0,-1 0,0 0,-1 0,-4-14,7 27,-1 0,1 0,0 1,0-1,-1 0,1 0,0 1,-1-1,1 0,0 1,-1-1,1 0,-1 1,0-1,1 0,-1 1,1-1,-1 1,0-1,1 1,-2-1,-9 10,-4 31,3 44,3 0,4 1,8 103,-10 141,-2-288,9-41,0 0,0 0,0 1,0-1,-1 0,1 0,0 1,0-1,0 0,0 0,0 0,0 1,-1-1,1 0,0 0,0 0,0 0,0 0,-1 1,1-1,0 0,0 0,-1 0,1 0,0 0,0 0,0 0,-1 0,1 0,0 0,0 0,-1 0,1 0,0 0,0 0,-1 0,1 0,0 0,0 0,-1 0,1 0,0 0,0 0,0 0,-1 0,1-1,0 1,0 0,0 0,-1 0,1 0,0-1,0 1,0 0,0 0,0 0,-1-1,1 1,0 0,0 0,0 0,0-1,0 1,0 0,0 0,0-1,-6-11,1 0,1 0,0 0,0-1,2 1,-1-1,0-21,0-9,5-46,-2 74,2 0,0 0,1 0,0 0,1 1,1 0,0 0,1 0,14-25,-16 33,0 0,1 0,-1 1,1-1,1 1,-1 0,1 1,-1-1,1 1,1 0,-1 0,1 1,-1 0,1 0,0 1,0-1,0 2,0-1,0 1,1 0,13 0,-17 1,0 0,0 0,0 0,0 1,0-1,0 1,0 0,0 0,0 1,-1-1,1 1,0 0,-1 0,0 0,1 0,-1 1,0-1,0 1,0 0,-1 0,1 0,-1 0,1 0,2 6,-4-5,0-1,0 1,0-1,-1 1,0-1,1 1,-1-1,0 1,-1-1,1 1,-1-1,1 1,-1-1,0 0,0 1,-1-1,1 0,-1 0,1 1,-1-1,0 0,0-1,0 1,-1 0,1-1,-1 1,0-1,-3 3,-3 1,0 0,0-1,-1 0,0-1,0 1,-1-2,1 0,-1 0,1-1,-1 0,0-1,0 0,0 0,0-1,0-1,1 0,-1-1,-13-3,-18-8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06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23 292,'-11'36,"9"-32,0 0,1 0,-1 1,1-1,0 0,0 0,0 1,0 5,1-9,0-1,1 1,-1-1,0 1,0 0,0-1,1 1,-1 0,0-1,1 1,-1-1,0 1,1-1,-1 1,1-1,-1 1,1-1,-1 1,1-1,-1 0,1 1,-1-1,2 1,27 0,-22-3,0 0,0-1,0 0,-1 0,1 0,-1-1,1 1,-1-2,0 1,-1-1,8-6,-10 8,0 0,0 0,0 0,-1 0,1-1,-1 1,0-1,1 1,-1-1,-1 0,1 0,-1 0,1 0,-1 0,0 0,-1 0,1 0,-1 0,0 0,0-1,0-4,-1 8,1-1,-1 1,1-1,-1 1,0-1,0 1,0 0,1-1,-1 1,0 0,-1 0,1 0,0-1,0 1,0 0,-1 0,1 1,0-1,-1 0,1 0,-1 1,1-1,-1 1,1-1,-1 1,0 0,1 0,-1-1,1 1,-1 0,0 0,1 1,-1-1,1 0,-1 0,1 1,-1-1,0 1,1-1,0 1,-1 0,-1 1,-4 1,0 0,1 0,0 1,-1 0,1 0,1 1,-1 0,-6 6,8-5,0-1,0 1,0 0,1 0,0 0,0 0,1 1,0-1,0 1,0-1,1 1,0 0,0 0,0 0,1 0,1-1,0 8,-1-9,1 0,1 0,-1-1,0 1,1-1,0 1,0-1,1 1,-1-1,1 0,0 0,0-1,0 1,0 0,1-1,-1 0,1 0,0 0,0 0,0-1,1 1,-1-1,0 0,9 2,-3-2,-1 0,1-1,0 0,0 0,0-2,0 1,0-1,-1 0,1-1,0 0,-1-1,1 0,-1 0,0-1,0 0,0-1,-1 0,1 0,-1-1,0 0,-1-1,1 1,-1-1,-1-1,0 1,0-1,0 0,-1-1,0 1,0-1,-1 0,0 0,3-14,-6 20,-1 0,0 1,1-1,-1 1,-1-1,1 1,0-1,0 1,-1-1,0 1,1-1,-1 1,0-1,0 1,0 0,-1-1,1 1,0 0,-1 0,1 0,-1 0,-3-3,3 4,1 0,0 1,-1-1,1 0,0 0,-1 1,1-1,-1 1,1 0,-1-1,1 1,-1 0,1 0,-1 0,1 0,-1 0,0 0,1 0,-1 1,1-1,-1 0,1 1,0-1,-1 1,1 0,-1 0,1-1,0 1,0 0,-1 0,1 0,0 0,0 0,0 0,0 1,0-1,-1 2,2-2,-1-1,1 0,0 0,-1 1,1-1,0 0,0 1,0-1,-1 1,1-1,0 0,0 1,0-1,0 1,-1-1,1 0,0 1,0-1,0 1,0-1,0 1,0-1,0 1,0-1,1 0,-1 1,0-1,0 1,0-1,0 0,1 1,-1-1,0 1,0-1,0 0,1 1,-1-1,0 0,1 0,-1 1,0-1,1 0,-1 0,0 1,1-1,-1 0,1 0,-1 0,0 1,1-1,-1 0,1 0,-1 0,1 0,-1 0,0 0,1 0,-1 0,1 0,-1 0,1 0,-1 0,0-1,1 1,-1 0,1 0,44-5,-30 3,-14 2,0 0,0 1,0-1,0 0,0 1,0-1,0 0,0 1,-1-1,1 1,0-1,0 1,0 0,-1-1,1 1,0 0,-1 0,1-1,0 1,-1 0,1 0,-1 0,1 0,-1 0,0 0,1-1,-1 1,0 0,0 0,0 0,1 0,-1 0,0 0,0 0,-1 0,1 0,0 0,0 0,0 0,-1 0,0 2,-14 49,11-41,0-2,2 0,-1 1,1-1,1 0,-1 1,2-1,-1 1,2 14,-1-21,1-1,0 1,0 0,0-1,0 1,0-1,0 1,0-1,1 0,-1 1,1-1,0 0,0 0,0 0,0 0,0 0,0-1,0 1,1-1,-1 1,0-1,1 0,-1 0,1 0,0 0,-1 0,1 0,0-1,-1 0,1 1,0-1,0 0,0 0,3-1,5 0,0-1,1 0,-1-1,0 0,0 0,-1-1,1-1,-1 0,0 0,0-1,-1 0,16-14,-13 11,-1-1,-1 0,0 0,0-1,-1 0,0-1,-1 0,0-1,9-21,-16 33,0-1,0 0,-1 0,1 1,-1-1,1 0,-1 0,0 0,1 1,-1-1,0 0,0 0,0 0,-1 0,1 0,0 1,-1-1,1 0,-1 0,-1-3,1 4,0 0,0 0,0 1,-1-1,1 0,0 0,0 1,-1-1,1 1,-1-1,1 1,0-1,-1 1,1 0,-1 0,1 0,-1 0,1 0,0 0,-3 0,-3 1,-1 1,1-1,0 1,0 1,0-1,0 1,0 1,1-1,-7 6,5-3,0 1,1 0,0 0,1 1,0 0,0 0,0 0,-4 10,8-14,0 0,0-1,1 1,-1 0,1 0,0 0,0 0,0 0,0 0,1 1,0-1,0 0,0 0,0 0,1 0,0 1,-1-1,2 0,-1 0,0 0,3 5,-2-7,-1-1,0 1,1-1,-1 1,1-1,0 1,0-1,-1 0,1 0,0 0,0 0,0 0,0 0,0 0,0-1,1 1,-1-1,0 0,0 1,0-1,0 0,0 0,1-1,-1 1,0 0,0-1,0 1,0-1,0 0,0 1,0-1,0 0,3-2,5-2,-1 0,1-1,-1 0,-1-1,13-10,4-16,-22 28,1 0,-1 0,1 0,0 0,0 1,0 0,1-1,0 2,5-5,-9 8,-1 0,1 1,0-1,-1 0,1 1,-1-1,1 0,0 1,-1-1,1 0,-1 1,1-1,-1 1,0-1,1 1,-1-1,1 1,-1 0,0-1,0 1,1-1,-1 1,0 0,0-1,0 1,1 0,-1-1,0 1,0 0,0-1,0 2,5 31,-3-26,-1 2,1-1,1 0,0 1,7 13,-10-20,1-1,-1 0,1 1,0-1,0 0,-1 0,1 0,0 0,0 0,0 0,0 0,0 0,0 0,0 0,1 0,-1-1,0 1,0 0,1-1,-1 1,0-1,1 1,-1-1,1 0,-1 0,0 0,1 1,-1-1,1-1,-1 1,0 0,1 0,-1 0,1-1,-1 1,0-1,1 1,1-2,3-2,0-1,-1 0,0 0,0 0,-1 0,1-1,-1 0,0 0,-1 0,1 0,-1-1,0 0,2-10,4-10,-2 0,4-31,-6 29,-2-1,-1 1,-2-1,0 1,-2 0,-2-1,-6-29,10 57,0 0,-1 0,1 0,-1 0,1 0,-1 1,1-1,-1 0,0 0,0 0,0 1,0-1,0 0,0 1,-1-1,1 1,-1-1,1 1,-1 0,1 0,-3-2,4 4,-1-1,1 0,-1 0,1 0,-1 0,0 1,1-1,-1 0,1 1,-1-1,1 0,-1 1,1-1,-1 0,1 1,0-1,-1 1,1-1,0 1,-1-1,1 1,0-1,-1 2,-8 29,-2 49,4 1,4 83,3-109,-1 16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07.3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49,'0'-1,"0"-1,1 1,-1-1,1 1,-1 0,1-1,0 1,0 0,0-1,0 1,0 0,0 0,0 0,0 0,0 0,0 0,0 0,1 0,-1 1,0-1,1 0,-1 1,3-1,36-11,-33 10,1 1,0 0,0 0,0 0,0 1,-1 1,1-1,0 1,0 0,0 1,-1 0,12 4,-14-3,1 0,-1 0,-1 0,1 1,0-1,-1 1,0 0,0 1,0-1,0 1,-1-1,1 1,-1 0,-1 0,1 1,-1-1,4 11,2 16,17 47,-24-76,0 0,1 1,0-1,-1 0,1 0,0 0,0 0,1-1,-1 1,1 0,-1-1,1 0,0 1,0-1,0 0,0-1,0 1,4 1,-5-2,1-1,-1 0,0 1,1-1,-1 0,1 0,-1 0,0-1,1 1,-1-1,0 1,1-1,-1 0,0 0,0 1,0-2,0 1,0 0,0 0,0-1,0 1,0-1,0 1,-1-1,1 0,-1 0,1 0,-1 0,0 0,1 0,-1 0,-1 0,1-1,0 1,1-4,0-2,1-2,-1 1,0 0,-1 0,0-1,0 1,-2-15,0 18,1 0,-1-1,-1 1,1 0,-1 0,0 0,-1 0,0 1,1-1,-2 1,1-1,-1 1,1 0,-1 0,-1 1,1-1,-1 1,0 0,0 0,0 1,0-1,0 1,-1 0,0 0,1 1,-1 0,0 0,0 0,-10-1,-11 3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07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22,'-13'4,"16"5,28 17,-5-4,-16-11,-1 2,0-1,-1 1,-1 0,0 0,9 25,-14-32,-1-1,1 1,-1-1,0 1,-1 0,1 0,-1-1,0 1,-2 8,2-11,-1-1,0 1,0 0,0 0,0-1,-1 1,1 0,-1-1,1 1,-1-1,0 0,0 0,0 1,0-1,0 0,-1-1,1 1,0 0,-4 1,5-3,1 1,-1-1,0 1,0-1,0 1,0-1,0 1,0-1,0 0,0 0,0 1,0-1,0 0,0 0,0 0,0 0,0 0,0 0,0 0,0-1,1 1,-1 0,0 0,0-1,0 1,0-1,0 1,-1-1,1-1,0 1,0-1,0 1,0-1,0 1,1-1,-1 0,0 0,1 1,0-1,-1 0,1 0,0 0,0-1,-1-6,1 0,1 1,0-1,0 1,4-14,3 2,0-1,2 1,0 1,2 0,0 0,1 2,0-1,24-22,-10 16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08.2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165 1,'0'4,"-4"6,-6 6,-6 8,-8 5,-1 2,-4-1,-1-5,3-6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2.3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71 320,'-9'11,"2"0,-1 0,1 1,1 0,0 0,1 0,0 1,1 0,0 0,1 0,0 0,1 1,1-1,0 0,1 1,1-1,0 1,3 15,-4-26,1 1,0-1,0 0,1 0,-1 0,0 0,1 0,0-1,0 1,-1 0,2-1,-1 1,0-1,0 0,1 1,-1-1,1 0,0-1,0 1,0 0,0-1,0 0,0 0,0 1,0-2,0 1,0 0,1-1,-1 1,0-1,0 0,1 0,-1 0,6-2,-2 1,0-1,0 1,0-2,0 1,-1-1,1 0,-1 0,0 0,0-1,0 0,0-1,-1 1,0-1,0 0,7-8,-7 4,-1 0,0 1,0-1,-1-1,0 1,0 0,-1-1,-1 0,0 1,0-1,-1 0,0 1,0-1,-3-13,2 17,0 1,0 0,-1 0,1 0,-1 0,-1 0,1 0,-1 0,1 1,-1-1,-1 1,-3-5,4 6,0 1,0 0,0 0,0 0,-1 0,1 0,-1 1,1-1,-1 1,1 0,-1 0,1 0,-1 1,0-1,0 1,1 0,-1 0,0 0,-4 1,5-1,-1 1,1 0,-1-1,1 1,0 0,-1 0,1 1,0-1,0 1,0-1,0 1,0 0,0 0,0 1,1-1,-1 0,1 1,0 0,0-1,0 1,0 0,0 0,0 0,1 0,-1 1,1-1,0 0,0 1,0-1,1 1,-1-1,1 0,0 1,0-1,0 1,0-1,1 1,-1-1,1 1,0-1,0 1,0-1,0 0,1 0,-1 0,1 0,0 0,0 0,0 0,0 0,1-1,-1 1,1-1,-1 0,1 1,0-1,0-1,0 1,0 0,0-1,0 1,1-1,-1 0,0 0,1 0,-1-1,1 1,6-1,-4 1,0-2,1 1,-1-1,0 0,0 0,0 0,0-1,0 0,0-1,0 1,0-1,-1 0,1 0,-1-1,7-5,-5 2,1 0,-2-1,1 0,-1 0,0-1,-1 1,0-1,0 0,3-11,-3 6,0 0,-1 0,-1-1,0 1,-1-1,0 0,-1 0,-1 0,0 1,-1-1,-1 0,0 0,-6-16,-4 12,12 18,-1 1,1 0,0 0,-1 0,1 0,-1 0,1 0,0 0,-1 0,1 0,-1 0,1 0,0 0,-1 0,1 1,0-1,-1 0,1 0,-1 0,1 0,0 1,-1-1,1 0,0 0,-1 1,1-1,0 0,0 1,-1-1,1 1,-3 3,1 0,0 0,0 0,1 0,-1 0,1 0,-2 9,-9 79,4 0,5 123,-8 108,7-299,1-37,1-43,2 21,2-146,0 153,1 1,1 0,2 0,13-40,-17 62,0 0,0-1,1 1,0 0,0 0,1 1,-1-1,1 1,0 0,0-1,1 2,-1-1,1 0,0 1,5-3,-7 5,-1 0,1 0,0 0,-1 1,1-1,-1 1,1-1,0 1,0 0,-1 0,1 0,0 1,-1-1,1 1,0-1,-1 1,1 0,-1 0,1 0,-1 0,1 1,-1-1,0 1,0-1,0 1,0 0,0 0,0 0,0 0,0 0,-1 0,1 0,-1 1,2 3,0-1,-1 0,0 0,0 0,0 0,-1 1,1-1,-1 1,-1-1,1 1,-1 0,0-1,0 1,0-1,-1 1,0 0,0-1,0 0,-1 1,0-1,0 0,0 1,-1-1,0-1,-4 7,2-4,0 0,0 0,0 0,-1-1,0 0,-1 0,1 0,-1-1,0 0,-1-1,1 1,-1-1,0-1,0 1,-10 2,-11-6,29 0,-1-1,1 1,-1 0,1 0,0-1,-1 1,1 0,-1-1,1 1,-1 0,1-1,0 1,-1-1,1 1,0-1,0 1,-1-1,1 1,0-1,0 1,0-1,0 1,-1-1,1 1,0-1,0 1,0-1,0 0,1-2,0 1,0-1,0 0,0 1,0-1,1 1,-1-1,1 1,-1-1,1 1,0 0,0 0,0 0,0 0,5-3,90-62,-66 48,-1-1,-1-2,-1-1,44-46,-74 75,0 1,0 0,0-1,1 1,0 0,0 0,1 0,0 0,0 0,1-1,2 11,-2-7,0 0,1 0,0-1,1 1,0 0,0-1,1 1,0-1,9 12,-12-19,1 0,-1 0,1 0,0 0,-1 0,1-1,0 1,0-1,0 0,0 1,0-1,1 0,-1 0,0-1,0 1,1 0,-1-1,0 1,1-1,-1 0,1 1,4-2,-3 0,0 0,-1 0,1-1,0 1,0-1,-1 0,1 0,-1 0,1-1,-1 1,0-1,4-4,3-3,-2-1,1 0,-1-1,-1 0,0 0,10-24,-3-16,-13 49,0 0,-1 0,0 0,0-1,0 1,0 0,0 0,-1 0,1 0,-1-1,0 1,0 0,-3-5,25 32,-18-22,0 1,1 0,-1 0,0 0,0 1,-1-1,1 1,-1-1,0 1,1 0,-2 0,1 0,2 8,5 57,-9-61,0 1,0-1,1 0,0 0,1 0,0 0,0 0,1 0,0 0,0-1,5 9,-7-15,1 1,0 0,0 0,0-1,0 1,0-1,0 1,1-1,-1 0,0 0,1 0,-1 0,0-1,1 1,-1-1,1 1,0-1,-1 0,1 0,-1 0,1 0,-1 0,1-1,-1 1,1-1,-1 1,1-1,-1 0,0 0,5-3,6-2,-1-1,0 0,-1 0,14-13,-12 10,-1-1,-1-1,0 0,15-21,-23 29,0 0,-1 0,1 0,-1 0,0-1,0 1,0-1,-1 1,0-1,0 0,0 0,0 1,-1-1,1 0,-1 0,-1 0,1 0,-1 1,-1-9,2 12,-1 0,1 0,-1 0,1 0,-1 0,1 0,-1 0,1 0,-1 0,0 0,0 0,1 0,-1 0,0 0,0 1,0-1,0 0,0 0,0 1,0-1,0 1,0-1,0 1,-1 0,1-1,0 1,-2 0,1 0,-1 0,1 1,-1-1,1 1,-1 0,1 0,-1 0,1 0,0 0,0 1,0-1,-3 3,-3 2,0 1,1 0,0 1,0 0,-8 14,10-13,0 1,1 0,0 0,1 0,-2 12,4-19,1 0,-1-1,1 1,0 0,0-1,0 1,0 0,1-1,-1 1,1 0,1 3,-2-5,1 0,0 0,-1 0,1 0,0 0,0 0,-1-1,1 1,0 0,0 0,0-1,0 1,0-1,0 1,0-1,0 1,0-1,0 0,0 0,1 1,-1-1,0 0,0 0,0 0,0 0,0 0,3-1,0 0,1 0,0-1,-1 1,1-1,-1 0,0 0,0-1,0 1,0-1,0 0,3-4,24-14,-30 21,0-1,0 1,1-1,-1 1,0 0,0 0,0 0,0-1,0 1,0 0,0 0,1 1,-1-1,0 0,0 0,0 0,0 1,0-1,0 1,0-1,0 1,0-1,0 1,0-1,1 2,22 24,-4-5,-18-19,1 0,-1-1,0 0,1 1,-1-1,1 0,0 0,-1 0,1-1,0 1,-1-1,1 1,0-1,0 0,-1 0,1 0,0 0,0-1,-1 1,1-1,0 1,-1-1,1 0,0 0,-1-1,1 1,-1 0,0-1,1 1,-1-1,0 0,0 0,0 0,0 0,0 0,-1 0,1 0,-1-1,3-3,2-4,-1-1,0 1,0-1,-1 0,-1-1,1 1,2-24,1-40,-4-1,-13-149,1 181,1 32,7 12,0 0,1 1,-1-1,1 0,-1 0,1 1,-1-1,0 1,1-1,-1 0,1 1,0-1,-1 1,1-1,-1 1,1-1,0 1,-1-1,1 1,0 0,0-1,-1 1,1 0,0-1,0 1,0 0,-7 25,1 0,2 0,0 0,2 0,1 1,2 28,-1 0,0-38,3 201,4-168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4.1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323 0,'0'5,"-5"9,-13 16,-18 16,-15 12,-8 6,6-4,8-8,12-17,11-15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23.45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 43,'0'3,"1"0,0 0,0-1,0 1,1 0,-1-1,1 1,-1-1,1 1,0-1,0 0,0 0,0 0,0 0,1 0,-1 0,0-1,5 3,49 23,-51-26,-1 0,1 0,0-1,-1 1,1-1,0 0,0 0,-1-1,1 0,0 0,-1 0,1 0,-1-1,8-3,-11 5,1-1,0 0,-1 0,1 0,0-1,-1 1,1 0,-1 0,0-1,0 1,1-1,-1 0,0 1,0-1,0 0,0 1,-1-1,1 0,0 0,-1 0,1 0,-1 0,0 0,0 1,0-1,0 0,0 0,0 0,0 0,0 0,-1 0,1 0,-1 0,0 0,1 1,-1-1,-1-2,0 1,1 0,-1 0,0 1,0-1,0 0,0 1,0 0,0-1,-1 1,1 0,-1 0,0 0,1 1,-1-1,0 1,0-1,0 1,0 0,0 0,-4 0,2 0,-1 1,0-1,1 1,-1 0,0 1,1 0,-1-1,0 2,1-1,-1 1,-5 2,6-2,0 0,0 0,0 0,1 1,-1-1,1 1,0 0,0 0,0 1,0-1,0 1,1 0,0 0,0 0,0 1,0-1,0 1,1-1,0 1,0 0,0 0,1 0,0 0,0 0,0 0,0 10,2-9,1-1,0 0,0 1,0-1,0 0,1 0,0 0,0 0,1-1,-1 1,1-1,0 0,0 0,0 0,1-1,-1 1,1-1,7 4,2 0,-1 0,1-1,0-1,0 0,28 6,-33-9,0-1,1 0,-1-1,1 0,-1 0,15-3,2-4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3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0 158,'1'-1,"-1"0,1 0,-1 0,1 0,-1 0,1 0,0 0,-1 1,1-1,0 0,0 0,0 1,-1-1,1 0,0 1,0-1,0 1,0-1,0 1,0-1,0 1,1 0,-1-1,0 1,0 0,2 0,36-5,-33 5,10-1,-4-1,0 1,0 1,0 0,0 0,21 5,-30-5,0 1,-1 0,1 0,0 0,-1 1,1-1,-1 1,1-1,-1 1,0 0,0 0,0 0,0 0,0 0,0 0,0 1,-1-1,1 1,-1-1,0 1,1 0,-1-1,-1 1,1 0,0 0,-1-1,1 1,-1 0,0 4,1 39,1 26,-1-68,-1 0,1 0,1 1,-1-2,0 1,1 0,0 0,0 0,0-1,0 1,1-1,-1 0,1 1,3 2,-5-5,1 1,-1-1,0 0,1 0,-1 0,1 0,0 0,-1 0,1 0,0-1,-1 1,1-1,0 1,0-1,0 0,-1 1,1-1,0 0,0 0,0 0,0-1,-1 1,1 0,0-1,0 1,-1-1,1 1,0-1,0 0,-1 0,1 0,-1 0,1 0,-1 0,1 0,-1 0,0-1,0 1,1-1,-1 1,0-1,0 1,0-1,-1 1,2-4,2-3,0 1,-1-1,0 0,0 0,-1 0,0 0,-1 0,2-14,-4 13,1 0,-1 0,-1 1,0-1,0 1,-1 0,1-1,-2 1,1 0,-1 1,-1-1,1 1,-1 0,-1 0,-7-9,10 13,0 0,-1 1,1-1,0 1,-1-1,1 1,-1 0,0 1,0-1,1 1,-1-1,0 1,0 0,-1 1,1-1,0 1,0 0,0 0,0 0,0 0,0 1,-1-1,1 1,0 0,0 0,1 1,-1-1,0 1,0 0,1 0,-1 0,1 1,-6 4,7-6,1 1,-1-1,0 0,1 0,0 1,-1-1,1 1,0 0,0-1,0 1,0 0,-1 3,1-5,1 1,0 0,0-1,0 1,0 0,0-1,0 1,0 0,0-1,0 1,1 0,-1-1,0 1,0-1,1 1,-1 0,0-1,1 1,-1-1,0 1,1-1,-1 1,1-1,-1 1,1 0,2 0,0 1,0-1,0 1,0-1,1 0,-1 0,0 0,0-1,1 1,-1-1,0 0,1 0,4 0,34-4,-22 1,1 1,-1 1,1 1,-1 1,22 4,-36-4,-1 0,0 1,0-1,1 1,-1 1,0-1,-1 1,1 0,0 0,-1 0,0 0,1 1,-1 0,-1 0,1 0,0 0,-1 1,0-1,0 1,-1 0,1 0,-1 0,3 10,-3-9,0 0,-1 0,1 1,-2-1,1 0,-1 1,0 10,-3-12,-1-18,2-23,7 14,2 0,0 0,1 1,0 0,2 0,1 1,1 0,0 1,1 1,1 0,21-21,-8 9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3.7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1,'0'4,"4"6,2 5,-1 5,-1 7,-1 4,-9 1,-9-6,-1-10,1-9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4.3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0,'0'9,"0"15,5 17,0 15,1 1,3 1,-1-7,0-10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4.6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16,'0'-5,"4"0,2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5.0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245 39,'-1'-2,"1"0,0 1,-1-1,1 1,-1-1,0 1,1-1,-1 1,0-1,0 1,0 0,0-1,0 1,0 0,-1 0,1 0,0 0,0 0,-1 0,1 0,-1 0,1 1,-1-1,1 0,-1 1,1-1,-1 1,-2 0,-48-6,42 6,0 1,0 0,0 1,0 0,0 1,0 0,0 1,-10 5,18-8,0 0,0 0,0 0,0 0,0 0,0 1,0-1,0 1,1 0,-1-1,1 1,-1 0,1 0,0 0,-1 0,1 0,0 0,0 0,1 0,-1 0,0 0,1 1,-1-1,1 0,0 1,0-1,0 0,0 1,0-1,0 0,1 0,-1 1,1-1,-1 0,1 0,0 0,0 1,0-1,0 0,0 0,4 3,2 4,0-1,1 1,0-1,1-1,-1 0,16 9,-16-10,0-1,0 2,0-1,0 1,-1 0,0 0,11 16,-18-22,1-1,-1 1,0 0,1 0,-1 0,1-1,-1 1,0 0,0 0,0 0,1 0,-1 0,0 0,0 0,0-1,0 1,0 0,-1 0,1 0,0 0,0 0,0 0,-1-1,1 1,-1 0,1 0,0 0,-1-1,0 1,0 1,-1 0,-1 0,1-1,0 1,-1-1,1 0,-1 0,0 0,1 0,-1 0,-3 0,-6 2,0-2,0 1,-23-2,-7-7,8-3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6.0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 4,'-6'0,"5"0,0 0,0 0,0 0,0 0,0 0,0 0,0 0,0 0,0 0,0 0,0 1,0-1,0 0,1 1,-1-1,0 1,0-1,0 1,0-1,1 1,-1 0,0-1,1 1,-1 0,0 0,1-1,-1 1,1 0,-1 0,1 0,-1 0,1 0,0 0,0 0,-1 0,1 0,0-1,0 3,-5 14,0 1,1-1,1 1,1-1,1 1,0 0,1 0,1 0,5 26,-6-42,1 0,-1 1,1-1,0 0,0 0,0 0,0 0,0 0,0 0,0 0,1 0,-1 0,1 0,-1 0,1-1,0 1,0-1,0 0,-1 1,1-1,1 0,-1 0,3 1,-1-1,0-1,-1 1,1-1,0 0,0 0,0 0,0-1,0 0,0 1,0-1,0-1,6-2,1-1,0 0,0-1,-1-1,0 0,0 0,0-1,-1 0,10-12,15-34,-6 129,-26-71,0 0,0-1,0 0,0 1,1-1,-1 0,1 0,0 0,0 0,0-1,0 1,1-1,-1 0,1 0,-1 0,1 0,0-1,-1 1,1-1,0 0,0 0,0 0,0-1,0 0,0 1,0-1,0-1,0 1,0 0,0-1,0 0,0 0,0 0,0-1,0 1,-1-1,1 0,-1 0,1 0,-1 0,6-6,-5 5,0-1,0 1,0-1,-1 0,1 0,-1 0,0-1,0 1,-1-1,1 1,-1-1,0 0,-1 0,1 0,-1 0,0 0,0-1,0 1,-1 0,0 0,0-1,0 1,0 0,-1 0,0-1,0 1,-1 0,1 0,-1 0,0 0,-5-7,6 11,1-1,-1 1,0 0,1 0,-1-1,0 1,0 0,0 0,0 0,0 0,0 0,0 0,0 1,-1-1,1 0,0 1,0-1,-1 0,1 1,0 0,-1-1,1 1,-1 0,1 0,0-1,-1 1,1 0,-1 0,1 1,0-1,-1 0,1 0,-1 1,1-1,0 1,-1-1,1 1,0-1,-2 2,1 0,1 0,-1-1,1 1,0-1,-1 1,1 0,0 0,0 0,0 0,0 0,1 0,-1 0,0 0,1 0,0 0,-1 0,1 1,0-1,0 0,0 0,0 0,1 0,-1 0,1 1,0 3,0-3,1 0,-1 0,0 0,1-1,-1 1,1 0,0-1,0 1,0-1,0 1,0-1,1 0,-1 0,1 0,-1 0,1 0,0-1,0 1,0-1,0 0,0 0,0 0,0 0,0 0,0-1,0 1,0-1,1 0,-1 0,0 0,0 0,0-1,1 1,2-2,0 1,0-1,0 0,0 0,0-1,-1 0,1 0,-1 0,0 0,0-1,0 0,0 0,-1-1,1 1,-1-1,0 0,6-10,-7 7,1 0,-1 0,-1-1,0 1,3-16,0-5,-5 29,0-1,0 0,1 1,-1-1,0 1,1-1,-1 1,0-1,1 0,-1 1,1 0,-1-1,0 1,1-1,-1 1,1-1,0 1,-1 0,1-1,-1 1,1 0,-1 0,1 0,0-1,-1 1,1 0,0 0,-1 0,1 0,0 0,-1 0,1 0,-1 0,1 0,0 0,-1 1,1-1,0 0,-1 0,1 0,-1 1,1-1,-1 0,1 1,-1-1,1 1,-1-1,1 1,-1-1,1 1,35 28,-30-23,1 0,1 0,-2 1,1 0,-1 0,0 1,0 0,-1 0,0 0,-1 0,0 1,0 0,-1 0,0 0,0 0,-1 1,0-1,-1 1,0-1,-1 1,1-1,-2 1,-1 10,2-12,-1-1,0 1,-1-1,1 0,-1 0,-1 0,1 0,-1 0,0 0,-1-1,0 1,0-1,-6 7,10-12,-1-1,1 0,0 1,0-1,-1 0,1 1,0-1,-1 0,1 1,-1-1,1 0,0 0,-1 1,1-1,-1 0,1 0,-1 0,1 0,-1 0,1 0,-1 0,1 0,0 0,-1 0,1 0,-1 0,1 0,-1 0,1 0,-1 0,1 0,-1 0,1-1,-1 1,-6-17,7-23,3 25,1 0,0 1,0 0,2 0,-1 0,12-18,-12 24,-1 1,1 0,0 0,1 0,0 1,0-1,0 2,1-1,-1 1,2 0,-1 0,11-5,-16 9,-1 0,1 0,0 1,0-1,0 1,0-1,0 1,0 0,0-1,1 1,-1 0,0 0,0 1,0-1,0 0,0 1,0-1,0 1,0 0,0-1,-1 1,4 2,-2 0,-1-1,1 1,-1-1,1 1,-1 0,0 0,0 0,-1 1,1-1,-1 0,1 1,0 3,3 12,-1 1,-1 0,1 35,-4-40,4 23,1-8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6.4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10,'-5'-4,"-1"-2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6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1,'0'4,"0"15,0 8,0 17,0 22,0 14,0-4,0 0,0-10,0-12,0-10,0-8,0-11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7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7,'0'-5,"0"4,0 10,0 8,0 14,0 15,0 3,0 7,0-2,0-5,0 1,-4-3,-2-6,1-9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7.6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1 136,'68'2,"117"-5,-164 2,-1-2,0 0,0-1,0-1,0-1,35-16,-49 19,-1-1,1 1,-1-1,0-1,0 1,0-1,7-8,-12 12,1 0,0 0,0 1,-1-1,1 0,-1 0,1 0,-1 0,1 0,-1 0,0 0,1 0,-1 0,0 0,0 0,1 0,-1-1,0 1,0 0,0 0,-1 0,1 0,0 0,0 0,-1 0,1 0,0 0,-1 0,1 0,-1 0,1 0,-1 0,0 0,1 0,-1 1,0-1,0 0,1 0,-1 1,0-1,0 0,0 1,0-1,0 1,0-1,0 1,0 0,0-1,0 1,0 0,-2 0,-3-2,0 1,-1 0,1 0,0 0,0 1,-1 0,1 0,0 1,-1 0,1 0,0 0,0 1,0 0,0 0,0 0,0 1,1 0,-1 0,1 1,0-1,0 1,0 0,0 0,1 1,0 0,0-1,0 1,0 1,1-1,-3 6,2-5,1 0,0 0,1 0,-1 0,1 1,1-1,-1 0,1 1,0-1,0 1,1 0,0-1,0 1,1 0,-1-1,2 1,-1-1,1 1,0-1,0 0,0 0,1 0,0 0,0 0,1 0,0-1,0 0,8 10,-8-12,-1 0,0 0,1 0,0 0,-1-1,1 0,0 1,1-2,-1 1,0 0,0-1,1 1,-1-1,1-1,-1 1,1-1,-1 1,1-1,-1 0,1-1,-1 1,1-1,-1 0,1 0,-1 0,0-1,1 0,-1 1,0-2,0 1,0 0,4-4,2-2,0-1,0 0,-1 0,0-1,-1 0,0-1,0 1,-1-2,-1 1,6-14,14-45,-25 70,-1 0,0 0,0 0,0 0,0 1,0-1,0 0,0 0,1 0,-1 0,0 0,0 0,0 0,0 0,0 0,1 0,-1 0,0 0,0 0,0 0,0 0,1 0,-1 0,0 0,0 0,0 0,0 0,0 0,1 0,-1 0,0 0,0 0,0 0,0 0,0 0,0 0,1-1,-1 1,0 0,0 0,0 0,0 0,0 0,0 0,0-1,0 1,0 0,1 0,-1 0,0 0,0 0,0-1,0 1,0 0,0 0,0 0,0 0,0 0,0-1,0 1,0 0,0 0,0 0,0 0,0 0,-1-1,1 1,0 0,3 18,-2 25,-1 0,1-24,-1-1,0 1,-2 0,0-1,-1 1,0-1,-8 22,16-102,-1 39,2 1,0-1,1 1,1 1,1-1,1 1,13-19,-22 38,0 1,0-1,0 1,0 0,0-1,0 1,1 0,-1 0,1 0,-1 0,1 0,-1 0,1 0,-1 0,1 1,0-1,-1 1,1-1,0 1,0-1,-1 1,1 0,0 0,3 0,-2 1,0 0,0 1,-1-1,1 0,0 1,-1 0,1-1,-1 1,0 0,0 0,1 0,-1 1,2 3,4 5,-1 1,0 0,0 0,-2 1,7 17,-6-5,0 1,-2 0,0 0,-1 50,-4-44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24.3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62 115,'1'-5,"0"1,1 0,0 0,-1 0,1 0,0 0,1 0,3-4,10-20,-12 14,5-17,-5 30,-3 19,0 59,-5 185,4-260,0 0,0 1,0-1,-1 0,1 0,-1 0,1 0,-1 0,0 0,1 0,-1 0,0 0,-1 0,1 0,0-1,0 1,-1 0,1-1,-1 1,0-1,1 1,-1-1,0 0,0 0,0 0,1 0,-1 0,0 0,-1 0,1-1,-2 1,-3 0,1-1,-1 0,1 0,-1 0,0-1,1 0,-1 0,-11-4,69-1,39 5,-49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8.9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245 387,'7'-24,"-6"22,0 0,0 0,-1 0,1 0,0 0,-1 0,0 0,1 0,-1 0,0 0,0 0,0 0,0 0,0 0,-1 0,1 0,-1-3,-1 1,1 0,-1-1,0 1,0 0,0 0,0 0,-1 1,1-1,-1 0,0 1,0 0,0 0,-1 0,1 0,-1 0,0 1,0-1,0 1,0 0,0 0,-5-1,3 2,0 0,0 0,0 0,0 1,0 0,0 0,0 0,0 1,0 0,0 1,0-1,0 1,0 0,-6 3,6-2,-1 1,1-1,0 1,0 0,1 1,-1-1,1 1,0 0,0 1,0-1,1 1,-4 7,5-9,1 0,0 0,1 0,-1 0,1 1,0-1,0 1,0-1,0 1,1-1,0 1,0-1,0 1,1-1,-1 1,1 0,0-1,0 0,4 9,-4-10,1 0,-1 0,1 0,0 0,0 0,0 0,0-1,1 1,-1-1,1 1,0-1,-1 0,1 0,0 0,0 0,0-1,1 1,-1-1,0 0,0 0,1 0,-1 0,1-1,-1 1,1-1,-1 0,1 0,-1 0,1 0,-1-1,0 0,6-1,1-1,0 0,-1 0,1-1,-1 0,0-1,0 0,0-1,-1 0,15-13,-12 8,20-16,-18 29,-4 18,-8-13,0 0,1 0,-1 0,1 0,0-1,5 11,-6-16,0 0,-1 1,1-1,0 0,0 0,0 0,0 0,0 0,0 0,0-1,0 1,0 0,0 0,0-1,1 1,-1 0,0-1,0 0,1 1,-1-1,0 0,1 1,-1-1,1 0,-1 0,0 0,1 0,-1 0,0-1,1 1,-1 0,0-1,1 1,-1-1,0 1,2-2,4-2,0 0,0-1,0 0,0 0,-1-1,0 0,0 0,-1 0,1-1,-2 0,1 0,-1 0,0 0,0-1,-1 1,5-16,1-6,-2 0,-1-1,3-37,-8 61,5-87,-5 84,-2 0,1 0,-1 0,-1 0,1 0,-2 0,-4-13,7 21,0 1,0 0,0-1,0 1,-1 0,1-1,0 1,0-1,0 1,0 0,-1-1,1 1,0 0,0 0,-1-1,1 1,0 0,0-1,-1 1,1 0,0 0,-1 0,1-1,0 1,-1 0,1 0,0 0,-1 0,1 0,0 0,-1 0,1-1,-1 1,1 0,0 0,-1 0,1 1,-1-1,1 0,0 0,-1 0,1 0,0 0,-1 1,-12 18,-4 32,5 38,4 1,6 145,2-208,2-20,2-13,11-34,-9 19,2 1,11-23,-15 37,0 0,1 1,0-1,0 1,0 0,1 0,0 1,0-1,0 1,0 1,1-1,-1 1,1 0,0 1,13-4,-17 5,1 1,0-1,0 1,0-1,0 1,-1 1,1-1,0 0,0 1,0 0,0 0,-1 0,1 0,-1 1,1-1,-1 1,1 0,-1 0,0 0,0 0,0 1,0-1,0 1,0 0,-1 0,0 0,1 0,-1 0,0 1,0-1,1 5,-2-6,0 1,0 0,0-1,0 1,0 0,-1 0,1 0,-1-1,0 1,0 0,0 0,0 0,0 0,-1 0,0 0,1-1,-1 1,0 0,-2 4,0-2,0-1,0 0,-1 0,1 0,-1 0,0-1,0 1,0-1,0 0,-7 4,0-1,0-1,-1 0,0-1,0 0,0 0,-1-1,1-1,-20 1,18-3,1-1,-1 0,0-1,1-1,-26-8,-2-6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9.3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95 0,'-12'12,"1"1,1 0,0 1,0 0,2 0,-11 23,16-29,0-1,1 1,0-1,0 1,1 0,0-1,1 1,-1 0,1 0,1 0,-1 0,1 0,1 0,0-1,4 13,-5-17,0 0,0 0,0 0,0 0,1 0,0 0,-1 0,1-1,0 1,1-1,-1 1,0-1,1 0,-1 0,1 0,-1 0,1 0,0 0,0-1,0 1,0-1,0 0,0 0,1 0,-1-1,0 1,0-1,1 1,-1-1,0 0,1 0,-1-1,0 1,0-1,1 0,-1 1,0-1,0-1,0 1,5-3,-3 1,0 1,-1-1,0 0,0 0,0-1,0 1,0-1,-1 0,1 0,-1 0,0 0,0-1,-1 1,1-1,-1 1,0-1,0 0,-1 0,0 0,1 0,-2 0,1 0,0-1,-1 1,0 0,-1-6,0 5,-1 0,0-1,0 2,-1-1,0 0,0 0,0 1,0 0,-1-1,0 1,0 1,-1-1,1 1,-1-1,0 1,0 0,0 1,-1 0,1-1,-1 2,0-1,0 1,0 0,0 0,0 0,0 1,0 0,-1 0,-11 0,-21 6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19.6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9,0 7,5 16,5 9,-1 0,2-4,3-18,-3-24,2-29,1-19,-3-7,-3 1,-5 8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20.0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83 102,'1'2,"-1"-1,1 0,0 0,0 1,-1-1,1 0,0 0,0 0,0 0,0 0,0 0,1-1,-1 1,0 0,0-1,0 1,1 0,-1-1,0 1,1-1,-1 0,0 1,1-1,-1 0,1 0,1 0,41 3,-36-3,-1-1,1 0,0 0,-1-1,1 1,-1-2,0 1,1-1,6-4,-12 6,0 0,-1 0,1 0,0 0,0 0,-1 0,1 0,0-1,-1 1,0-1,1 1,-1-1,0 1,0-1,0 0,0 0,0 1,0-1,0 0,0 0,-1 0,1 0,-1 0,0 0,1 0,-1 0,0 0,0-1,-1 1,1 0,0 0,0 0,-1 0,0 0,1 0,-1 1,-1-4,0 2,0 0,-1 0,1 1,0-1,-1 1,0 0,1 0,-1 0,0 0,0 0,0 0,0 1,-1-1,1 1,0 0,-1 0,1 0,0 1,-1-1,1 1,-1 0,1 0,-7 1,2-1,0 1,0 0,0 0,0 1,0 0,0 1,0-1,1 2,-10 4,9-2,0 0,0 1,1 0,0 0,0 1,1-1,0 2,0-1,1 1,0-1,0 1,1 1,0-1,1 1,-3 11,5-16,0-1,0 1,0-1,1 1,0-1,0 1,0 0,0-1,1 1,-1-1,1 1,1-1,-1 1,0-1,1 0,0 0,0 0,0 0,1 0,-1 0,1 0,0-1,0 1,0-1,1 0,-1 0,1 0,0-1,0 1,-1-1,2 0,-1 0,0 0,0 0,7 1,-1 0,1-1,0 0,0 0,0-1,0 0,0-1,1 0,-1-1,0-1,0 1,12-5,10-6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21.0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69,'-10'250,"6"-219,0 0,-3 0,0-1,-2 0,-23 53,12-53,20-29,0-1,0 0,-1 0,1 0,0 1,0-1,0 0,0 0,0 0,-1 0,1 0,0 1,0-1,0 0,0 0,-1 0,1 0,0 0,0 0,0 0,-1 0,1 0,0 0,0 0,-1 0,1 0,0 0,0 0,0 0,-1 0,1 0,0 0,0 0,0 0,-1 0,1 0,0 0,0 0,0 0,-1 0,1-1,0 1,0 0,0 0,0 0,-1 0,1-1,0 1,0 0,0 0,0 0,0 0,0-1,0 1,0 0,-1 0,1-1,0 1,0 0,0 0,0 0,0-1,0 1,0 0,0 0,0 0,0-1,1 1,0-9,2 1,-1 0,1 0,0 0,1 0,0 1,0-1,1 1,5-8,1-1,48-73,-27 44,-2-1,-3-2,41-94,-65 137,-1 0,-1-1,1 1,-1 0,0 0,0-1,0 1,-1 0,1-1,-2 1,1-1,0 1,-1-1,0 1,0 0,-4-10,5 15,0-1,-1 1,1-1,0 1,0-1,-1 1,1-1,0 1,-1-1,1 1,0 0,-1-1,1 1,-1-1,1 1,0 0,-1 0,1-1,-1 1,1 0,-1 0,1-1,-1 1,0 0,1 0,-1 0,1 0,-1 0,1 0,-1 0,1 0,-1 0,0 0,1 0,-1 0,1 0,-1 1,-15 19,-3 35,8 33,4 0,6 147,2-173,4-83,1 0,14-34,-16 45,0-1,1 1,0 0,0 1,1-1,0 1,1 1,0-1,0 1,1 0,10-8,-16 15,0 0,0 0,0 0,-1 0,1 0,0 1,0-1,0 1,0-1,0 1,0 0,0 0,0 0,0 0,0 0,0 0,0 0,0 1,0-1,0 1,0 0,0-1,0 1,0 0,0 0,-1 0,1 0,0 1,-1-1,1 0,-1 1,1-1,-1 1,0-1,0 1,1 0,-1-1,0 1,-1 0,1 0,0 0,0 3,5 9,-1 0,-1 1,-1-1,3 21,-4-23,0 1,0 0,2-1,-1 0,8 15,-11-25,1 0,0 0,0-1,0 1,0 0,0-1,1 1,-1-1,0 0,1 1,-1-1,1 0,-1 0,1 0,0 0,-1 0,1 0,0 0,0-1,-1 1,1-1,0 1,0-1,0 0,0 1,0-1,0 0,0 0,0-1,-1 1,1 0,0-1,0 1,0-1,0 1,-1-1,1 0,0 0,0 0,-1 0,1 0,-1 0,1 0,-1 0,2-2,4-3,-1 0,0 0,0-1,0 1,-1-1,0-1,0 1,-1-1,0 0,0 0,0 0,1-10,-1 7,-1-1,0 0,-1 0,0 0,-1 0,-1 0,0 0,-1-15,0 25,1 0,0 0,-1 0,1 0,-1 0,1 0,-1 0,0 0,0 0,0 1,0-1,0 0,0 0,-1 1,-2-3,3 3,0 0,0 1,0-1,0 1,0 0,0-1,0 1,0 0,0-1,0 1,0 0,0 0,0 0,-1 0,1 0,0 0,0 1,0-1,0 0,0 0,-1 1,-2 1,1 0,0 0,0 0,0 0,0 0,0 0,1 1,-1-1,1 1,-1 0,1 0,0 0,0 0,0 0,1 1,-2 2,0 2,1 1,0-1,1 1,0-1,0 1,1-1,0 1,0-1,1 1,0 0,1-1,0 0,4 12,-5-15,1-1,0 1,0-1,0 1,0-1,1 0,0 0,-1 0,2 0,-1-1,0 1,1-1,-1 0,1 0,0 0,0 0,0-1,1 0,-1 1,1-2,-1 1,1 0,0-1,6 1,29-1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23.9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148 384,'0'-1,"0"1,-1 0,1 0,0-1,0 1,0 0,0-1,0 1,-1 0,1 0,0 0,0-1,-1 1,1 0,0 0,0 0,-1-1,1 1,0 0,0 0,-1 0,1 0,0 0,-1 0,1 0,0 0,0 0,-1 0,1 0,0 0,-1 0,1 0,0 0,-1 0,1 0,0 0,-1 0,1 0,0 0,0 0,-1 1,1-1,0 0,0 0,-1 0,1 0,0 1,0-1,0 0,-1 0,1 1,0-1,0 0,-18 13,12-6,0-1,0 2,1-1,0 1,0-1,1 1,0 1,0-1,1 1,0-1,0 1,1 0,0 0,1 0,0 0,0 0,1 0,0 1,1-1,0 0,0 0,4 10,-5-17,1 0,0 0,-1 0,1 0,0-1,0 1,1 0,-1-1,0 1,0 0,1-1,-1 0,1 1,0-1,-1 0,1 0,0 1,0-2,-1 1,1 0,0 0,0 0,0-1,0 1,0-1,0 0,0 1,0-1,0 0,0 0,1-1,-1 1,0 0,0 0,3-2,0 0,1 0,-1 0,0-1,0 1,0-1,-1-1,1 1,-1 0,1-1,-1 0,0 0,4-6,-4 3,1 0,-1 0,0-1,0 1,-1-1,0 0,-1 0,0 0,0 0,0-1,-1 1,0 0,-1-1,0 1,0-1,-1 1,0 0,-3-10,3 12,-1 1,0-1,0 1,0 0,-1 0,0 0,0 0,0 0,-1 1,1 0,-1-1,0 1,0 0,-1 1,1-1,-1 1,1 0,-1 0,0 0,-1 1,1 0,0 0,-1 0,1 0,-1 1,1 0,-9 0,10 0,0 1,-1 0,1 0,0 0,0 0,0 1,-1 0,1 0,0 0,0 0,0 1,0-1,1 1,-1 0,0 0,1 1,-1-1,1 1,0-1,0 1,0 0,-4 5,5-5,1 0,0-1,0 1,0 0,0 0,0 0,1 0,-1 0,1 0,0 0,0 0,0 0,0 0,1 0,-1 0,1 0,0 0,-1 0,1 0,1 0,-1 0,0-1,1 1,-1 0,1-1,0 0,0 1,0-1,0 0,0 0,5 4,-1-2,0 1,0-1,0 1,1-2,-1 1,1-1,0 0,0 0,0-1,1 0,-1 0,1-1,-1 0,1 0,-1-1,1 0,-1 0,15-3,-13 2,-1-1,1-1,-1 1,1-1,-1 0,0-1,0 0,0 0,-1-1,1 0,-1-1,0 1,-1-1,1 0,-1-1,5-7,-1-2,-1 0,-1-1,0 0,-1 0,-1-1,-1 0,-1 0,0 0,-1-1,-1 1,-1-1,0 1,-2-1,0 0,-7-33,8 49,-1 0,0 0,0 0,0 0,0 0,0 1,-1-1,1 0,-1 1,0-1,-2-2,4 5,-1 0,1-1,-1 1,1 0,-1-1,1 1,-1 0,1 0,-1-1,0 1,1 0,-1 0,1 0,-1 0,0 0,1 0,-1 0,0 0,1 0,-1 0,1 0,-1 0,0 1,1-1,-1 0,1 0,-1 1,1-1,-1 0,1 1,-2 0,-1 3,-1 0,1 0,0 1,0-1,0 1,1 0,-1-1,1 1,1 1,-4 9,-8 53,3 0,3 1,2 80,0-16,2-81,-7 195,11-295,2 0,12-70,-9 92,0 0,2 0,1 0,0 1,2 0,15-24,-20 40,0 1,1 0,0 0,1 0,-1 1,1 0,1 1,-1 0,16-8,-22 12,1 0,0 1,0-1,0 1,0 0,0 0,0 0,0 0,0 1,0-1,0 1,0-1,0 1,0 0,1 1,-1-1,0 0,0 1,0 0,0 0,0 0,0 0,0 0,0 0,-1 1,1 0,0-1,-1 1,1 0,-1 0,0 0,1 1,-1-1,0 1,3 4,-4-4,1 0,0 1,-1-1,1 1,-1 0,0-1,0 1,-1 0,1 0,-1-1,0 1,0 0,0 0,0 0,-1 0,-1 5,0-2,0 0,-1 1,0-2,-1 1,1 0,-1-1,0 1,-7 6,4-5,0 0,-1 0,0 0,-1-1,0 0,0-1,0 0,-1 0,0-1,0 0,-17 5,26-10,-1 1,0-1,1 1,-1-1,1 0,-1 1,0-1,1 0,-1 0,0 0,1 0,-1 0,1-1,-1 1,0 0,1-1,-1 0,1 1,-1-1,1 0,-1 1,1-1,-3-2,4 2,0 1,0-1,-1 1,1-1,0 1,0-1,0 1,0-1,0 1,0-1,0 1,0-1,0 1,0-1,0 0,1 1,-1-1,0 1,0-1,0 1,1 0,-1-1,0 1,1-1,-1 0,22-15,2 4,1 2,49-13,-56 19,-1 0,1-1,-1-2,-1 1,1-2,-1 0,0-1,-1-1,21-16,-32 21,0 0,0-1,-1 1,1-1,3-10,-6 15,0 0,-1 0,1 0,0 0,-1 0,1 0,-1 0,0 0,1 0,-1 0,0 0,0-1,1 1,-1 0,0 0,0 0,0 0,-1-1,1 1,0 0,0 0,-1 0,1 0,0 0,-1 0,1 0,-1-1,0 1,1 1,-1-1,0 0,1 0,-1 0,0 0,0 0,0 1,-1-2,1 2,-1 0,1 0,0 0,0 0,-1 1,1-1,0 0,0 1,-1-1,1 1,0-1,0 1,0-1,0 1,0 0,0 0,0-1,0 1,0 0,0 0,0 0,1 0,-1 0,0 0,1 0,-1 0,1 1,-1-1,1 0,-1 0,1 0,-1 3,-9 42,9-41,1-1,0 1,1 0,-1-1,1 1,0 0,0-1,0 1,0 0,1-1,0 0,0 1,0-1,1 0,-1 0,1 0,0-1,0 1,0-1,1 1,-1-1,1 0,0 0,7 4,-8-6,1 1,-1-1,1 0,-1 0,1 0,0 0,0-1,-1 1,1-1,0 0,0 0,-1-1,1 1,0-1,0 0,-1 0,1 0,-1 0,1 0,-1-1,1 0,-1 0,0 0,0 0,0 0,0 0,0-1,-1 0,1 1,-1-1,5-6,-3 3,0 0,-1 0,0 0,0 0,0 0,-1 0,0-1,0 0,0 1,-1-1,0 0,0 1,-1-1,0 0,0 0,-1 0,1 1,-2-1,1 0,-1 0,-3-8,5 14,0 0,0 1,0-1,0 0,0 1,0-1,0 0,0 1,1-1,-1 0,0 1,0-1,1 0,-1 1,0-1,1 0,-1 1,1-1,-1 1,0-1,1 1,0-1,-1 1,1-1,-1 1,1 0,-1-1,1 1,0 0,-1 0,1-1,0 1,-1 0,1 0,0 0,-1 0,1 0,0-1,0 2,-1-1,1 0,0 0,-1 0,1 0,0 0,-1 0,1 1,0-1,1 0,0 1,0-1,-1 0,1 1,-1-1,1 0,0 1,-1 0,1-1,-1 1,1 0,-1 0,0 0,1 0,-1 0,0 0,1 0,-1 1,0-1,0 0,0 1,0-1,-1 1,2 1,-1 6,0 0,-1 0,0-1,-1 1,0 0,0 0,-1-1,-5 16,4-13,0 0,1 1,0-1,0 24,2-31,1 0,-1-1,1 1,0 0,0-1,0 1,0-1,1 1,0-1,-1 0,1 0,0 1,1-1,-1-1,1 1,-1 0,1 0,0-1,6 5,-5-5,1 1,-1 0,1-1,0 0,0 0,0 0,0-1,0 0,0 0,0 0,0 0,1-1,-1 0,6-1,-1 0,0-1,0 0,-1 0,1-1,-1-1,1 0,8-5,1-1,-1-2,-1 0,0-1,0-1,-2 0,20-24,-29 31,0-1,-1 0,0 0,-1-1,0 1,5-14,-8 20,-1 1,1-1,0 1,-1-1,1 0,-1 1,0-1,1 0,-1 1,0-1,0 0,0 1,0-1,0 0,-1 0,1 1,0-1,-1 0,1 1,-1-1,0 1,0-1,1 1,-1-1,0 1,0-1,0 1,0 0,-1 0,1-1,0 1,-1 0,1 0,0 0,-1 0,1 1,-1-1,1 0,-1 1,0-1,1 1,-4-1,1 0,1 1,-1 0,0 0,0 1,0-1,0 1,0 0,1 0,-1 0,0 0,1 0,-1 1,1 0,-7 4,4-2,0 0,0 1,0 0,1 1,0-1,0 1,-8 11,10-13,1 1,-1-1,1 0,0 1,0-1,1 1,0 0,-1 0,1-1,1 1,-1 10,1-13,0 1,1 0,-1-1,1 1,0-1,-1 1,1-1,0 0,1 1,-1-1,0 0,1 0,-1 0,1 0,0 0,-1 0,1 0,0 0,0-1,0 1,0-1,1 1,1 0,0-1,-1 1,1-1,-1 0,1 0,-1-1,1 1,0-1,-1 0,1 0,-1 0,1 0,0-1,-1 1,1-1,-1 0,1 0,-1 0,1-1,-1 1,0-1,0 0,0 0,0 0,0 0,0 0,0-1,-1 1,1-1,2-4,4-4,0 1,-1-2,0 1,-1-1,-1 0,8-19,-9 10,-5 20,0 1,0 0,0 0,0 0,0 0,0 0,0-1,0 1,0 0,0 0,0 0,0 0,0 0,0-1,0 1,0 0,0 0,0 0,-1 0,1 0,0 0,0 0,0-1,0 1,0 0,0 0,0 0,-1 0,1 0,0 0,0 0,0 0,0 0,0 0,-1 0,1 0,0 0,0 0,0 0,0 0,0 0,-1 0,1 0,0 0,0 0,0 0,0 0,0 0,-1 0,1 0,0 0,0 0,0 0,0 1,-3 0,1 2,-1-1,1 0,0 0,0 1,0-1,0 1,1 0,-4 5,0 3,1 0,0 0,0 0,1 1,-1 11,3-20,1 0,0 0,0 0,0 0,0 0,0 0,1 0,-1 0,1 0,0 0,1 3,-1-5,0 1,0-1,0 0,-1 0,1 0,1 0,-1 0,0 0,0 0,0 0,0-1,1 1,-1 0,0-1,1 1,-1-1,0 1,1-1,-1 0,1 1,-1-1,0 0,1 0,1 0,2-1,0 0,-1 0,0 0,1-1,-1 1,0-1,1 0,-1-1,0 1,0-1,-1 1,1-1,-1 0,1-1,-1 1,5-8,7-7,22-39,-35 55,0-3,1 1,0-1,0 1,1 0,0 0,-1 0,1 1,0-1,7-4,-10 8,0 0,-1-1,1 1,0 0,0-1,-1 1,1 0,0 0,0 0,0 0,-1 0,1 0,0 0,0 0,0 0,-1 0,1 0,0 0,0 0,0 1,-1-1,1 0,0 1,0-1,0 1,1 1,-1 0,0-1,1 1,-1 0,0 0,0 0,0 0,0 0,0 0,-1 0,1 1,-1-1,1 4,2 10,-1 0,-1 0,-1 0,0 0,-1 0,0 0,-5 20,12-60,2 0,14-31,-20 49,1-1,0 1,1 0,0 0,0 0,0 0,1 1,-1-1,1 1,1 1,-1-1,1 1,0 0,0 0,8-4,-12 7,1 1,-1-1,1 1,0-1,-1 1,1 0,-1 0,1 0,-1 1,1-1,0 1,-1-1,0 1,1 0,-1 0,1 0,-1 0,0 0,0 1,1-1,-1 1,0-1,0 1,0 0,-1 0,1 0,0 0,-1 0,3 4,4 7,0 0,-1 1,9 26,-11-26,0-3,0 1,1-1,0 0,1 0,0 0,1-1,0 0,10 9,-16-17,0 0,1 0,-1 0,1 0,-1 0,1-1,0 1,0-1,0 0,0 0,0 0,0 0,0 0,0-1,0 1,0-1,0 0,0 0,0 0,1 0,-1-1,0 1,0-1,0 0,0 0,0 0,0 0,0 0,-1-1,1 1,0-1,-1 0,1 0,-1 0,0 0,1 0,-1 0,2-4,4-3,-1 0,0-1,0 0,-1-1,-1 1,0-1,0 0,-1 0,5-22,-7 26,-1 1,1-1,-2 0,1 1,-1-1,0 0,0 0,-1 1,1-1,-2 0,1 1,-1-1,0 1,0-1,-1 1,0 0,0 0,-7-10,9 14,-1 0,0 0,0 0,0 0,0 1,0-1,-1 0,1 1,0 0,-1-1,1 1,-1 0,1 0,-1 1,0-1,1 0,-1 1,0 0,1 0,-1-1,0 2,0-1,1 0,-1 0,0 1,1 0,-1-1,0 1,1 0,-1 0,1 0,-1 1,1-1,0 1,0-1,-1 1,1 0,-3 3,-3 3,-1 0,2 1,-1 0,1 0,0 0,1 1,0 0,-4 11,5-7,0 0,1 0,0 0,1 0,1 1,0-1,1 22,1-32,0 0,1 0,-1 0,1-1,0 1,0 0,0 0,1-1,-1 1,1 0,0-1,0 0,5 6,-5-6,0-2,1 1,-1 0,1 0,0-1,-1 0,1 1,0-1,0 0,0 0,0-1,0 1,0-1,0 1,0-1,0 0,0 0,0 0,0 0,5-2,-1 1,0-1,0 0,0-1,0 0,-1 0,1 0,-1-1,0 0,1 0,-2 0,1-1,0 0,-1 0,0 0,0-1,-1 0,0 0,0 0,0 0,-1-1,1 0,2-11,5-10,-3-1,0 0,-2 0,4-37,3-39,18-170,-83 427,-3 92,49-204,2 1,2 0,1 0,6 43,-4-75,1-1,-1 1,1-1,1 1,-1-1,1 0,7 13,-8-18,0-1,0 1,0 0,0-1,0 0,0 0,0 1,1-1,-1 0,1-1,-1 1,1 0,0-1,0 0,0 1,0-1,0 0,0-1,0 1,0 0,0-1,0 0,5 0,23-4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19.4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0,'-1'10,"0"0,-1-1,0 1,0-1,-7 15,-4 19,-4 45,4 1,-2 98,12 185,5-187,-2-175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31.6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0,'4'0,"11"0,6 0,13 0,31 0,22 0,17 0,17 0,-3 0,-9 0,-14 0,-6 0,-10 0,-10 0,-7 0,-11 0,-13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36.4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1,'0'4,"4"6,11 6,11 3,9 5,8 1,1-3,-7-2,-14-3,-16-1,-17 1,-12 3,-5 1,-8 7,-2 2,1-4,7-6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47.3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3 552,'-3'-3,"10"-5,11-7,16-8,-2-1,0-1,-2-2,-1-1,38-46,-56 58,0 0,0 0,-2-1,0 0,-1 0,-1-1,-1 0,0 0,-1-1,-1 0,-1 0,-1 0,1-31,-3 48,0-1,0 0,-1 0,1 0,0 1,-1-1,0 0,0 1,0-1,0 1,0-1,0 1,0-1,-3-2,4 5,0 0,-1-1,1 1,-1 0,1-1,0 1,-1 0,1 0,-1 0,1-1,-1 1,1 0,-1 0,1 0,0 0,-1 0,1 0,-1 0,1 0,-1 0,1 0,-1 0,1 0,-1 0,1 0,-1 1,0-1,-15 18,8-2,1 1,0-1,2 1,0 0,0 0,2 0,-3 32,5 133,3-111,-21 392,-13-100,32-361,0-1,0 1,0-1,0 1,0-1,-1 1,1-1,0 0,-1 1,1-1,-1 1,0-1,1 0,-1 1,0-1,0 0,0 0,0 0,0 0,0 0,-1 2,1-3,-1 0,1 0,0 0,0 0,0 0,0 0,0 0,0 0,-1 0,1 0,0 0,0-1,0 1,0 0,0-1,0 1,0-1,0 0,0 1,-2-2,-3-3,0-1,0 0,0 0,0 0,1-1,-5-8,0 0,2-1,0-1,0 1,2-1,0 0,1-1,0 0,2 1,0-1,1 0,1-1,1-23,1 30,1 0,0 1,0-1,1 1,1-1,0 1,0 0,1 1,1-1,-1 1,2 0,0 0,0 1,0 0,1 0,1 0,-1 1,1 1,20-14,-5 6,1 1,0 1,30-10,-34 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25.11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44 160,'-1'-1,"-1"0,0 1,1-1,-1 0,1 0,-1-1,1 1,-1 0,1 0,0-1,-1 1,1-1,0 1,0-1,0 1,0-1,1 0,-1 1,0-1,0-3,-13-37,13 39,0 0,1 1,-1-1,1 0,-1 0,1 1,0-1,0 0,0 0,1 1,-1-1,1 0,-1 1,1-1,0 0,0 1,0-1,0 1,0-1,1 1,-1 0,1-1,0 1,0 0,-1 0,4-2,-2 2,1 0,-1 0,1 0,0 1,-1 0,1-1,0 1,0 1,0-1,0 0,0 1,0 0,0 0,0 0,0 1,0-1,0 1,5 1,-4 0,1-1,0 1,-1 1,1-1,-1 1,0 0,0 0,0 0,0 1,-1-1,1 1,-1 0,0 1,0-1,-1 1,1 0,-1 0,0 0,0 0,-1 0,1 1,-1-1,0 1,-1 0,1-1,-1 1,-1 0,1 0,-1 0,0 0,0 0,0 0,-1 0,0-1,0 1,-1 0,1 0,-1-1,-1 1,1-1,-1 0,0 0,-5 8,-28 29,28-35,1 1,0 0,0 0,1 1,0-1,0 1,1 1,0-1,1 1,0 0,0 0,-2 12,4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47.8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 19,'-4'0,"-6"0,3 0,12 0,8 0,16 0,20 0,15-4,0-1,-1-1,-12 2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48.3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0,'-4'4,"3"2,9 0,18-2,7 0,13-2,1-1,-2-1,-4 0,-6 0,-4 0,-2-1,-7-3,-7-2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49.93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11 175,'-5'-19,"4"18,0-1,0 1,1-1,-1 0,1 1,-1-1,1 0,0 1,0-1,0 0,0 1,0-1,0-3,2-2,1 0,0 0,0 0,0 0,1 0,0 1,0 0,1 0,0 0,0 0,0 1,1 0,0 0,0 0,0 1,0 0,1 0,-1 0,1 1,12-4,-15 5,1 0,0 0,-1 1,1-1,0 1,0 1,0-1,-1 1,1-1,0 1,0 1,0-1,0 1,0 0,0 0,-1 0,1 0,0 1,-1 0,1 0,-1 0,0 1,1 0,-1-1,0 1,-1 1,1-1,-1 1,1-1,-1 1,0 0,3 5,-3-1,0-1,-1 1,0-1,0 1,-1 0,0 0,0 0,0 0,-1 0,-1 0,0 0,0-1,0 1,-1 0,0 0,0-1,-1 1,0-1,0 0,-1 0,-5 8,-7 11,0-1,-2-1,-30 31,33-39,282-358,-266 339,-5 7,-16 15,-23 33,37-40,0-1,0 1,1 0,1 1,0-1,1 1,0-1,1 1,0 0,0 17,2-24,1-1,-1 1,1 0,0-1,1 1,0-1,-1 1,1-1,1 0,-1 0,1 0,0 0,0 0,1-1,-1 1,1-1,0 0,0 0,1 0,-1-1,1 0,-1 1,1-1,0-1,8 4,-9-4,0 0,0 0,1-1,-1 1,0-1,1 0,-1 0,1-1,-1 1,1-1,-1 0,1 0,-1-1,1 1,-1-1,1 0,-1 0,1-1,-1 1,0-1,0 0,0 0,0 0,0-1,0 1,-1-1,1 0,-1 0,6-6,2-10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50.3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 10,'-5'0,"-5"0,3 0,12 0,17 0,18 0,7 0,0 0,-4 0,-5 0,-9-4,-9-1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50.82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49 1,'-5'0,"0"4,0 6,0 10,2 14,2 15,0 7,-4-1,-1-6,0-7,2-15,1-11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52.17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 68,'-2'0,"1"-1,0 1,0-1,0 0,0 1,0-1,0 0,0 1,0-1,0 0,0 0,0 0,1 0,-1 0,0 0,1 0,-1 0,0 0,1 0,-1-1,1 1,0 0,-1 0,1 0,0-1,0 1,0 0,0 0,0-1,0 1,0 0,1-2,-2 2,1 0,0 0,0-1,0 1,0 0,1-1,-1 1,0 0,0 0,1-1,-1 1,1 0,-1 0,1 0,-1 0,1 0,0 0,0-1,-1 2,1-1,0 0,0 0,0 0,0 0,0 0,0 1,0-1,0 1,1-1,-1 0,0 1,0 0,0-1,2 1,0 0,0 1,0-1,-1 1,1 0,0 0,0 0,-1 0,1 1,-1-1,1 1,-1-1,1 1,-1 0,0 0,0 0,0 0,0 1,0-1,-1 0,1 1,-1-1,1 1,1 4,4 10,0 1,7 30,-4-16,-6-19,2 1,0 0,0-1,1 0,10 12,-16-23,0 0,0 0,1 0,-1 0,1-1,-1 1,1-1,-1 1,1-1,0 1,0-1,-1 0,1 0,0 0,0 0,0 0,1-1,-1 1,0-1,0 1,0-1,0 0,0 1,1-1,-1 0,0-1,0 1,0 0,1 0,-1-1,0 0,0 1,0-1,0 0,0 0,0 0,0 0,0 0,-1-1,1 1,0 0,2-4,3-3,0 0,0 0,-1-1,0 0,0 0,-1-1,0 0,-1 0,4-12,-3 5,0-1,-1 1,2-33,-14 135,-23 91,15-96,-9 129,25-126,1-49,-1 0,-8 57,8-90,0 0,0 1,0-1,0 1,-1-1,1 0,0 1,-1-1,1 0,0 1,-1-1,0 0,1 0,-1 1,0-1,1 0,-1 0,0 0,0 0,0 0,0 0,0 0,0 0,0-1,-1 1,1 0,0-1,0 1,-1-1,1 1,0-1,-1 1,1-1,0 0,-1 0,1 0,0 1,-1-1,1-1,0 1,-1 0,1 0,-1 0,1-1,0 1,-1-1,1 1,0-1,0 1,0-1,-1 0,1 0,0 0,-1-1,-9-6,0 0,1-1,0-1,-10-11,20 21,-9-10,1 0,0-1,1 0,1-1,-1 0,2 1,-1-2,2 1,0-1,-5-24,7 29,1-1,1 0,-1 0,1 0,1 0,0 0,0 0,0 0,1 1,1-1,-1 1,1-1,1 1,0 0,0 0,0 0,7-7,-2 3,1 1,1 1,0 0,0 0,1 1,1 1,17-11,10-1,47-16,-46 20,-18 6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52.65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 0,'4'2,"1"0,0 0,0 0,-1 0,1 1,-1 0,0 0,0 0,0 1,0-1,-1 1,1 0,-1 0,5 8,-1-4,6 10,-1 1,-1 0,0 0,-2 1,0 0,-1 1,-1 0,-1 0,-1 1,0 0,-2 0,0 24,-1-20,-2 1,-1-1,-1 0,-1 1,-2-1,0 0,-2-1,-1 1,-20 43,22-56,-1 0,0 0,-2-1,1-1,-1 1,-1-1,0-1,0 0,-1 0,-22 14,17-20,6-8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53.43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299 11,'0'-4,"-4"-2,-6 5,-6 2,-8 10,-9 12,-3 6,-4 15,-5 18,7 20,8 9,11-7,16-5,18-7,10-11,10-8,3-13,-5-13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55.34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104 29,'-36'-10,"27"3,25 1,43 1,94 5,-75 2,-49 2,-28-4,-1 0,0 1,0-1,1 0,-1 0,0 0,0 1,0-1,1 0,-1 0,0 1,0-1,0 0,0 0,1 1,-1-1,0 0,0 1,0-1,0 0,0 1,0-1,0 0,0 0,0 1,0-1,0 0,0 1,0-1,0 0,0 1,0-1,-1 0,1 0,0 1,0-1,0 0,0 0,-1 1,1-1,0 0,-5 5,0-1,1 1,-2-1,1-1,-11 7,-69 40,3 3,-96 83,177-136,1 1,-1-1,1 0,-1 0,1 1,-1-1,1 0,-1 1,1-1,0 0,-1 1,1-1,0 1,-1-1,1 0,0 1,-1-1,1 1,0-1,0 1,-1-1,1 1,0 0,0-1,0 1,0-1,0 1,0-1,0 1,0-1,0 1,0 0,0-1,0 1,0-1,1 1,-1-1,0 1,0-1,1 1,-1-1,0 1,0-1,1 1,-1-1,1 0,-1 1,0-1,1 1,-1-1,1 0,-1 0,1 1,-1-1,1 0,-1 0,1 1,-1-1,1 0,0 0,41 9,-36-9,73 7,-1-3,1-4,113-14,-152 9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13.4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1,'-4'78,"-28"147,15-121,-4 78,-5 35,24-210,1-7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25.6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73 41,'0'1,"0"0,0 0,-1 0,1 0,0 0,0 0,-1 0,1 0,-1-1,1 1,-1 0,1 0,-1 0,1-1,-1 1,0 0,1-1,-1 1,0 0,1-1,-1 1,0-1,0 1,0-1,0 0,0 1,1-1,-1 0,0 1,0-1,0 0,0 0,0 0,0 0,0 0,0 0,0 0,0 0,0-1,0 1,-1-1,0 1,-1 0,1-1,0 1,0-1,0 0,0 1,0-1,0 0,1 0,-1 0,0-1,0 1,1 0,-1-1,1 1,-1-1,1 1,-3-4,4 4,-1 0,1 0,-1 0,1 0,-1 0,1 0,0 0,0-1,0 1,-1 0,1 0,0 0,0 0,1 0,-1 0,0 0,0 0,0 0,1 0,-1 0,0 0,1 0,-1 0,1 0,0 0,-1 0,1 0,-1 0,3-1,-2 1,1 0,-1 1,1-1,0 0,-1 1,1-1,0 1,0 0,-1-1,1 1,0 0,0 0,0 0,-1 1,4 0,-2-1,-1 0,0 1,0 0,0-1,0 1,0 0,0 0,0 0,0 1,0-1,0 0,2 3,-3-4,-1 1,0-1,1 1,-1 0,1-1,-1 1,0-1,0 1,1 0,-1-1,0 1,0 0,0-1,1 1,-1 0,0-1,0 1,0 0,0 0,-1-1,1 1,0 0,0-1,0 1,0 0,-1-1,1 1,0 0,-1-1,1 1,0-1,-1 1,1 0,-1-1,1 1,-1-1,0 1,-1 0,0 0,0 0,0 0,0-1,0 1,0-1,0 1,0-1,0 0,0 0,0 0,0 0,0 0,0 0,-1-1,1 1,0 0,0-1,0 0,-2 0,3 0,0 1,0 0,0 0,0 0,0-1,0 1,0-1,0 1,0-1,0 1,0-1,0 1,1-1,-1 0,0 1,0-1,0 0,1 0,-1 0,0 1,1-1,-1 0,1 0,-1 0,1 0,0 0,-1 0,1 0,0 0,0 0,0-1,-1 1,1 0,0 0,0 0,1 0,-1-2,8-6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46.0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6,'0'-4,"0"2,0 7,0 10,0 16,0 11,0 8,0 8,-5-2,-1 11,1 12,0-4,2-9,1-13,-3-14,-2-19,2-12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47.4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148 78,'1111'-67,"-1073"63,-5 0,1 1,59 3,-91 1,1 0,-1-1,0 1,0 0,1 0,-1 0,0 1,0-1,0 0,0 1,-1 0,1-1,0 1,0 0,-1 0,1 0,-1 0,0 0,0 0,0 0,0 0,0 0,0 1,0-1,-1 0,1 1,-1-1,1 0,-1 1,0 2,1 14,0 0,-4 37,2-28,0 21,-18 371,7-148,12-269,-1 1,1 0,-1-1,0 1,0-1,0 1,0-1,0 0,-1 1,0-1,0 0,0 0,0 0,0 0,0-1,-1 1,-2 2,0-1,0-1,0 0,-1 0,1 0,-1 0,0-1,0 0,1 0,-10 1,-11 0,0 0,-1-2,-47-4,51 1,-210-7,-47-2,-284-48,562 58,-9 0,1 0,-1-2,1 1,-1-1,1-1,0 0,0 0,-13-9,10 2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48.3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156 2,'73'-1,"117"2,-189-1,0 0,0 0,1 0,-1 0,0 0,0 0,1 0,-1 1,0-1,1 0,-1 1,0-1,0 1,0-1,0 1,0 0,1-1,-1 1,0 0,0 0,-1 0,3 1,-3-1,0 1,0-1,0 0,0 0,-1 0,1 0,0 0,-1 0,1 0,0 0,-1 0,1 0,-1 0,0 0,1 0,-1-1,0 1,1 0,-1 0,0-1,-1 2,-11 9,0-1,-24 15,25-18,-349 213,465-218,315-29,-371 25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09.8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1,'1479'0,"-1469"0,0 1,0 1,0 0,0 0,0 1,0 0,-1 1,10 4,73 46,-43-25,384 191,-246-131,256 165,-180-96,-62-40,-163-88,-32-24,0 0,1-1,-1 0,1 0,1 0,-1-1,1 0,11 4,-16-10,-6-5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10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193 0,'-1'0,"1"0,0 0,-1 0,1 0,-1 0,1 0,-1 1,1-1,-1 0,1 0,0 0,-1 0,1 1,-1-1,1 0,0 0,-1 1,1-1,0 0,-1 1,1-1,0 0,-1 1,1-1,0 0,0 1,-1-1,1 1,0-1,0 0,0 1,0-1,0 1,0-1,-1 1,5 22,13 17,-3-17,2-1,0 0,1-2,22 21,32 41,-70-81,0 0,-1 0,1 0,0 0,-1-1,1 1,0 0,-1 1,1-1,-1 0,0 0,1 0,-1 0,0 0,0 0,1 0,-1 1,0-1,0 0,0 0,-1 0,1 0,0 1,0-1,-1 0,1 0,0 0,-1 0,1 0,-1 0,1 0,-1 0,0 0,0 0,1 0,-1 0,0-1,0 1,0 0,0 0,0-1,0 1,0-1,0 1,0-1,0 1,0-1,0 0,-2 1,-8 3,-1-1,1-1,-25 3,25-4,5 0,-33 5,1-2,-1-2,1-1,-56-6,68-1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15.4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1205,'1765'0,"-1693"-4,1-3,-1-3,0-3,105-33,296-80,201-60,162-24,-282 80,88-27,-108 28,-405 92,-78 20,-1 3,2 2,99-10,-103 18,84-19,-3-1,-97 20,0-1,39-12,-51 10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16.4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0,'-2'10,"2"-9,0-1,0 0,0 1,0-1,0 0,0 1,0-1,0 0,0 1,0-1,0 0,0 1,0-1,0 0,0 1,0-1,0 0,0 0,1 1,-1-1,0 0,0 1,0-1,1 0,-1 0,0 1,0-1,1 0,-1 0,0 0,1 1,-1-1,0 0,0 0,1 0,-1 0,0 0,1 0,-1 0,0 1,1-1,-1 0,0 0,1 0,-1 0,0 0,1-1,-1 1,1 0,30 9,-1-2,2 0,-1-3,46 2,57 10,-131-16,0 0,0 1,0-1,0 1,-1 0,1 0,0 0,0 0,-1 1,1-1,-1 1,1-1,-1 1,0 0,0 0,0 0,0 0,0 0,2 3,-3-2,-1-1,1 1,-1 0,0 0,1 0,-1-1,0 1,-1 0,1 0,0 0,-1-1,0 1,0 0,0 0,0-1,0 1,0-1,0 1,-4 3,-4 11,-7 13,-1-1,-33 41,41-60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26.0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1,'0'9,"5"10,9 17,12 9,9 11,4 0,-5-5,-4-12,-8-7,-6-14,-7-10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26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303 0,'-4'0,"-6"9,-6 7,-8 5,-5 3,-1 7,-1-3,2 3,0 1,2-2,0 0,1-6,5-7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27.7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6,'0'-4,"-4"2,-2 7,0 10,2 7,0 5,2 2,1 4,1 1,0 3,0 0,0 3,1-2,-1-3,0-12,0-9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41.2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32 1,'80'45,"-51"-28,42 20,-59-33,-6-2,0 0,-1 1,1-1,-1 1,9 6,-13-8,-1-1,1 1,0 0,-1-1,1 1,-1 0,1 0,-1 0,1-1,-1 1,1 0,-1 0,0 0,0 0,1 0,-1 0,0-1,0 1,0 0,0 0,0 0,0 0,0 0,0 0,0 0,-1 0,1 0,0-1,-1 1,1 0,0 0,-1 0,1 0,-1-1,0 1,1 0,-1 0,1-1,-1 1,0-1,0 1,1 0,-3 0,-21 18,-1 0,-1-2,-46 23,15-8,53-30,1 0,0 0,-1 0,1 0,-1 0,1-1,-1 1,0-1,0 0,-6 1,-1-4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28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19,'-4'0,"2"0,11 0,21 0,14 0,8 0,8-4,3-1,-5 0,-13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47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0,'0'723,"1"-707,0-13,-1 0,0-1,0 1,0 0,0 0,0 0,0 0,-1-1,0 1,1 0,-1 0,-2 4,-3-5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49.5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1,'-1'-1,"1"1,-1 0,1 0,0 0,-1 0,1 0,0 0,-1 0,1 0,0 1,-1-1,1 0,0 0,-1 0,1 0,0 0,-1 1,1-1,0 0,-1 0,1 0,0 1,0-1,-1 0,1 0,0 1,0-1,0 0,-1 1,1-1,0 0,0 1,0-1,0 1,0-1,0 1,0-1,0 1,1-1,-1 1,0-1,0 1,1-1,-1 1,0-1,1 0,-1 1,1-1,-1 1,0-1,1 0,-1 0,1 1,-1-1,1 0,-1 0,1 1,-1-1,1 0,-1 0,2 0,27 6,0-2,0-1,0-2,50-3,-5 1,718 0,-790 1,0 0,1 0,-1 0,0 0,0 0,1 0,-1 1,0-1,0 1,0-1,0 1,1 0,-1 0,0 0,0 0,0 0,-1 0,1 1,0-1,0 1,-1-1,1 1,-1-1,1 1,1 3,-1 1,0 1,-1-1,0 1,0-1,0 1,-1-1,0 13,-6 763,6-778,1 0,-1 0,-1 0,1 0,-1 0,1 0,-1 0,0 0,0-1,-1 1,1 0,-1 0,0-1,-2 4,2-5,-1 0,1 0,-1-1,0 1,1 0,-1-1,0 0,0 0,0 0,0 0,0 0,0-1,0 1,0-1,0 0,0 0,0 0,-1 0,-2-1,-197-29,52 24,-294 27,217-15,217-6,-25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51.0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0,'4'4,"10"6,3 6,7 3,4 4,6 7,1 2,3 0,0-1,-3-2,-2-1,-11-10,-10-7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51.4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249 0,'-4'4,"-6"10,-6 3,-8 11,-5 1,-6 9,-1 6,1 0,2-3,7-8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52.4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0,'45'962,"-39"-759,-6-197,0-7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1:54.3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52,'229'-21,"162"17,-33 2,-272-11,-71 9,0 1,1 1,-1 1,30 0,-43 1,-1 1,1-1,-1 1,1 0,-1-1,1 1,-1 0,1 0,-1 0,0 0,1 0,-1 0,0 0,0 0,0 1,0-1,0 0,0 1,0-1,-1 0,1 1,0 0,-1-1,1 1,-1-1,0 1,1-1,-1 1,0 2,1 58,-2-48,-16 237,5-120,2-11,-8 235,18-352,0 0,0 0,0 0,0 0,0 0,-1 0,0 0,1 0,-1 0,0 0,0 0,-1 0,1-1,0 1,-1 0,0-1,-3 5,1-5,1 1,-1-1,0 0,1 0,-1-1,0 1,0-1,0 0,-1 0,1 0,0-1,-8 1,-324 0,170-5,-362 3,517 1,-1 0,0-1,0 0,-23-7,18 3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44.4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0,'4'9,"6"7,5 9,10 10,3-2,3 3,4-1,-4-2,-3-7,-6-3,-3-6,-8-9,-6-7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44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379 1,'-5'4,"-1"10,-4 7,-4 9,-9 12,-1 7,-8 13,-9 14,-4 1,-1-3,5-9,9-13,5-14,7-18,8-12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55.0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0,'455'24,"-218"-7,-167-13,71 3,191 35,-325-40,1 0,-1 1,0 0,0 0,0 1,0 0,-1 0,1 1,6 6,55 56,-18-16,205 150,-4-5,-229-174,-1 0,32 45,-36-44,1 0,41 39,-50-55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41.93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43 0,'-1'13,"-1"0,-1 0,0 0,0 0,-6 13,4-13,0 1,2 0,-1 0,-1 21,5-31,0 0,0 0,1 1,-1-1,1 0,0 0,0 1,0-1,1 0,-1 0,1 0,0-1,0 1,1 0,-1-1,1 1,-1-1,1 0,4 4,-4-5,0 1,1-1,-1 0,1 1,0-1,-1-1,1 1,0-1,0 1,0-1,0 0,0-1,1 1,-1-1,0 0,0 0,0 0,0 0,1-1,-1 1,0-1,0 0,0-1,0 1,0-1,-1 1,1-1,0-1,-1 1,1 0,-1-1,6-5,-3 3,1 0,-2-1,1 0,-1 0,0 0,0-1,-1 0,1 0,-1 0,-1 0,0 0,0-1,0 0,-1 1,0-1,1-10,-3 13,-1-1,1 0,-1 1,0-1,-1 1,1 0,-1-1,0 1,0 0,-1 0,0 0,1 0,-2 1,1-1,0 1,-1 0,0 0,0 0,0 0,-1 1,1-1,-1 1,0 1,1-1,-2 0,1 1,0 0,0 0,-1 1,1 0,0-1,-1 2,0-1,1 1,-10 0,-19 1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55.7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1 261,'0'0,"1"0,-1 0,0 0,0 0,0 0,0 1,0-1,0 0,0 0,0 0,0 0,0 0,0 0,0 0,1 0,-1 0,0 0,0 0,0 0,0 0,0 1,0-1,0 0,0 0,0 0,0 0,0 0,0 0,0 0,0 0,0 0,0 1,0-1,0 0,0 0,0 0,0 0,0 0,0 0,0 0,0 0,0 0,-1 0,1 1,0-1,0 0,0 0,0 0,0 0,0 0,0 0,0 0,0 0,0 0,0 0,0 0,-1 0,1 0,0 0,0 0,0 0,0 0,0 0,0 0,0 0,0 0,11 10,15 6,23 5,0-2,65 16,-112-35,0 0,0 0,0 0,0 0,-1 0,1 0,0 0,0-1,0 1,-1-1,1 1,0-1,-1 0,1 0,0 1,-1-1,1 0,-1 0,1-1,-1 1,0 0,0 0,1-1,-1 1,0-1,0 1,0-1,0 0,-1 1,1-1,0 0,0-2,5-11,-1 0,6-30,-5 22,-3 11,49-195,-49 190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2:59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1 688,'1016'-24,"-984"23,14-1,-1-2,0-1,47-13,-77 13,-1 0,-1-1,1-1,-1 0,0-1,13-11,70-63,-58 48,-8 7,245-199,-239 199,0-2,-3-1,0-1,34-44,-55 60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00.5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12,'252'-10,"-247"9,0 1,0 0,0 0,0 0,0 0,1 1,-1 0,0 0,0 0,6 3,-9-3,-1 0,1 1,-1-1,0 0,1 0,-1 1,0-1,0 1,0-1,0 1,0-1,0 1,0 0,-1 0,1-1,-1 1,1 0,-1 0,0-1,1 1,-1 0,0 0,0 0,0 0,-1 0,1-1,0 1,-1 0,1 0,-1-1,0 3,-19 64,9-30,-8 47,17-71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05.9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15,'-5'0,"8"0,20 0,20 0,10 0,1 0,5 0,-5 0,-6 0,-7 0,-11-4,-14-2,-11 1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3:06.5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0,'-4'0,"-1"5,-1 5,-2 10,-1 6,-3 16,1 9,1 5,4 1,2 0,2-6,1-16,1-13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6:05.0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0,'13'172,"1"4,-15 342,2-478,11 54,1 30,1 17,-9-105,-1 0,-1 0,-4 63,0-100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6:06.3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58,'-2'-9,"5"7,18 5,361-8,-201-3,447-24,-591 30,-20 1,0 0,0 0,-1 2,1 0,0 1,-1 1,19 5,-29-6,-5-3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6:08.4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1234 1,'1'16,"1"0,6 27,2 11,7 93,-6 1,-9 168,-14-207,5-62,-1 60,10 364,-2-467,-1-1,1 0,0 0,-1 1,0-1,1 0,-2 0,1 0,0 1,0-1,-1 0,0-1,1 1,-1 0,0 0,0-1,-1 1,1-1,-1 0,1 0,-1 0,1 0,-1 0,0 0,0-1,0 0,0 1,0-1,0 0,-1 0,1-1,-6 2,-12 0,0 0,-1-1,1-1,-25-3,7 1,-145-13,-32 0,98 17,-180-4,264 1,0-3,0 0,-49-15,65 13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6:11.0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225 66,'-1'-3,"1"1,-1-1,0 1,0-1,0 1,0-1,-1 1,1 0,0-1,-1 1,0 0,0 0,1 0,-1 0,0 0,-1 1,1-1,0 1,0-1,-1 1,-2-2,-1 0,0 0,0 1,-1-1,1 1,-1 0,1 1,-10-2,10 3,1 1,-1-1,1 1,-1 0,1 1,0-1,-1 1,1 0,0 0,0 1,0 0,1 0,-1 0,1 0,0 0,-1 1,1 0,1 0,-1 0,1 1,-1-1,1 1,1-1,-5 9,5-9,1 0,-1 0,1 0,0 0,0 0,0 0,0 0,1 0,-1 0,1 0,0 0,0 1,1-1,-1 0,1 0,0 0,0 0,1 0,-1 0,1 0,0-1,-1 1,2 0,-1-1,0 1,1-1,0 0,-1 0,1 0,1 0,-1-1,7 5,-8-5,1-1,-1 1,1-1,0 0,0 0,0 0,-1 0,1-1,0 1,0-1,0 1,0-1,0 0,0 0,0-1,0 1,0-1,0 1,4-2,2-2,0 0,-1-1,1 0,12-9,9-7,-29 21,0-1,-1 1,1-1,0 1,0-1,0 1,0 0,-1-1,1 1,0 0,0 0,0 0,0-1,0 1,0 0,0 0,0 1,-1-1,1 0,0 0,0 0,0 0,0 1,0-1,0 0,-1 1,1-1,0 1,0-1,-1 1,1-1,0 1,0 0,-1-1,1 1,-1 0,1-1,-1 1,1 0,-1 0,1 0,-1 0,0-1,1 1,-1 0,0 0,0 0,0 0,0 0,1 0,-1 0,-1 1,3 56,-3-52,-25 207,26-213,0-1,0 1,0 0,0 0,0 0,1 0,-1 0,0-1,0 1,0 0,0 0,0 0,1 0,-1 0,0 0,0 0,0 0,0-1,0 1,1 0,-1 0,0 0,0 0,0 0,1 0,-1 0,0 0,0 0,0 0,0 0,1 0,-1 0,0 0,0 0,0 1,0-1,1 0,-1 0,0 0,0 0,0 0,0 0,1 0,-1 0,0 1,0-1,0 0,0 0,0 0,0 0,0 0,0 1,1-1,-1 0,0 0,0 0,0 0,0 1,0-1,0 0,0 0,0 0,0 0,0 1,0-1,0 0,0 0,0 1,19-21,18-30,0-6,36-69,-57 92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6:16.2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56 55,'706'-27,"-290"5,-368 20,32-1,97 7,-175-3,0-1,1 1,-1 0,1 0,-1 0,0 0,0 0,1 0,-1 0,0 1,0-1,0 1,0 0,-1 0,1-1,0 1,-1 0,1 1,-1-1,0 0,0 0,0 0,0 1,0-1,0 1,0-1,-1 0,0 1,1 2,1 12,0 0,-2 0,-1 23,0-16,-41 460,40-466,-13 127,-16 98,22-178,2 0,4 0,7 116,7-82,28 121,-30-188,-7-27,0 1,0-1,-1 1,0 0,0 0,0 0,0 8,-2-12,1 0,0-1,-1 1,0 0,1-1,-1 1,0 0,0-1,0 1,0-1,0 0,0 1,-1-1,1 0,0 0,-1 1,1-1,0 0,-1 0,0 0,1-1,-1 1,1 0,-1-1,0 1,0-1,1 1,-1-1,-3 0,-30 4,1-2,-1-1,1-2,-64-9,20 1,-52 1,40 3,-110-20,-216-24,322 38,52 5,-44 0,81 6,1 0,-1 0,1 0,0-1,-1 1,1-1,0 0,-1-1,1 1,0-1,0 1,0-1,-4-3,6 3,0-1,0 1,0 0,0-1,1 1,-1-1,1 0,-1 0,1 1,0-1,0 0,0 0,0 0,1 0,0 0,-1 0,1-1,0 1,0 0,1-3,3-35,1-1,16-55,3-22,-22 105,9-59,4-125,-15 175,0 12,0 0,0 0,-1 0,-4-18,-1 13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8.20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11,'-4'0,"2"0,7 0,6 0,10 0,15 0,5 0,0 0,-7-5,-9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6:17.2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71,'3'-6,"0"0,0 0,1 0,0 0,0 0,0 1,1 0,-1 0,1 0,10-7,-14 11,-1 1,0 0,1 0,-1 0,1-1,-1 1,1 0,-1 0,0 0,1 0,-1 0,1 0,-1 0,1 0,-1 0,1 0,-1 0,0 0,1 0,-1 0,1 1,-1-1,1 0,-1 0,0 0,1 1,-1-1,0 0,1 0,-1 1,0-1,1 0,-1 1,0-1,0 0,1 1,-1-1,0 1,0-1,0 0,1 1,-1-1,0 1,0-1,0 1,0-1,0 0,0 2,4 26,-3-25,1 88,-15 157,-1-59,14-171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7:45.9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26 331,'5'2,"9"-9,15-15,-27 20,9-6,10-8,-1-1,0-1,-2 0,19-24,-33 37,0 0,-1 1,0-1,0 0,0 0,-1-1,0 1,0-1,0 1,-1-1,1 1,-1-1,-1 0,1 0,-1 0,0 1,0-1,-1 0,1 0,-1 1,-1-1,1 0,-1 1,0-1,-3-5,4 9,0 0,0 0,0 0,0 0,0 0,-1 0,1 0,-1 1,1-1,-1 1,1-1,-1 1,0-1,0 1,0 0,0 0,0 0,0 0,0 0,0 0,0 1,-1-1,1 1,0-1,0 1,-1 0,1 0,0 0,0 0,-1 0,1 1,0-1,0 1,0-1,-1 1,-2 1,2 0,-1 0,1 0,0 0,0 1,0-1,0 1,0 0,0 0,1 0,-1 0,1 0,0 0,0 1,0-1,0 1,1 0,0-1,-1 1,1 0,0 4,-3 49,6 106,1-48,-1-68,0-34,-1 1,-1 0,0 0,-1 0,0 0,-1-1,-4 16,5-28,1 0,0 1,-1-1,1 0,0 1,-1-1,1 0,-1 0,0 0,0 1,1-1,-1 0,0 0,0 0,0 0,0 0,0 0,0-1,0 1,0 0,0 0,-1-1,1 1,0-1,0 1,-1-1,1 0,0 1,-1-1,1 0,0 0,-1 0,1 0,0 0,-1 0,1 0,0 0,-1-1,1 1,0 0,0-1,-1 1,1-1,0 0,0 1,0-1,-1 0,1 0,-1-1,-2-1,0-1,0 0,1 0,-1 0,1 0,0 0,0-1,1 0,-1 1,1-1,-3-8,4 9,0-1,0 1,1 0,0-1,-1 1,1 0,1-1,-1 1,0-1,1 1,0 0,0-1,1 1,-1 0,1 0,0 0,0 0,0 0,0 1,1-1,0 0,-1 1,1 0,1 0,-1 0,0 0,1 0,-1 1,1-1,0 1,0 0,0 0,6-2,15-5,0 1,0 2,1 0,39-3,-35 5,3-2,-6 2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0.6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1,'45'8,"-14"0,485 34,-251-28,-5-9,-258-5,0 0,0 1,1-1,-1 1,0 0,0-1,-1 1,1 0,0 0,0 1,0-1,0 0,-1 0,1 1,-1-1,1 1,-1-1,0 1,1 0,-1 0,0-1,0 1,0 0,0 0,0 0,-1 0,1 0,-1 0,1 0,-1 1,0-1,0 0,0 4,0 9,-1-1,0 1,-7 27,5-24,-2 9,-15 84,4-1,-1 149,17-256,1 0,-1 0,-1 0,1 0,0 0,-1 0,1 0,-1 0,0 0,0 0,0 0,-1 0,1-1,-1 1,1 0,-4 3,2-3,0-1,0 0,-1 0,1 0,0 0,-1-1,1 1,-1-1,1 0,-1 0,0 0,0-1,-5 1,-74 4,-125-7,60-3,62 5,-146-4,186 1,1-2,-1-3,-45-13,74 16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1.5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0,'0'4,"4"2,6 8,5 2,10 7,4 4,6 1,1 1,-1-1,-11-4,-10-7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1.8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254 1,'-4'4,"-10"10,-16 12,-2 5,-9 11,-7 6,2 0,7-9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8.5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0,'4'5,"14"9,31 16,27 16,15 8,18 8,-2-2,3-2,-8-12,3 0,2 0,-12-2,-20-10,-25-15,-22-10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8.9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 1,'0'0,"0"0,-1 0,1 0,0 0,0-1,-1 1,1 0,0 0,0 0,-1 0,1 1,0-1,0 0,-1 0,1 0,0 0,0 0,-1 0,1 0,0 0,0 0,0 1,-1-1,1 0,0 0,0 0,0 0,-1 1,1-1,0 0,0 0,0 0,0 1,0-1,-1 0,1 0,0 1,0-1,0 1,7 9,16 10,21 7,63 28,-64-35,79 51,-121-70,1-1,-1 1,1 0,-1 0,1 0,-1 1,1-1,-1 0,0 0,0 1,0-1,0 1,0-1,0 1,0-1,0 1,0 0,-1-1,1 1,-1 0,1 0,-1-1,0 1,1 0,-1 0,0 2,-2-2,1 1,0-1,0 0,-1 0,1 0,-1 0,0 0,0-1,0 1,0 0,0-1,0 1,0-1,0 0,0 0,-3 1,-14 6,-1-1,1-1,-28 5,45-11,-47 9,-55 2,68-9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4.2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36 76,'0'-2,"0"0,-1 0,0 0,1 0,-1 0,0 0,0 0,0 0,0 0,0 0,-1 0,1 1,-1-1,1 1,-3-3,3 3,-1 0,1 0,0 0,-1 0,1 0,0-1,0 1,0 0,0-1,0 1,1-1,-1 1,0-1,1 1,-1-1,1 1,-1-1,1 0,0 1,-1-1,1 0,0 1,0-1,0 0,1 1,-1-1,0 0,1-1,5 43,7 152,4 128,-16-235,-4 132,-1-192,-2-9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5.83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1,'167'14,"-65"-3,630 39,-514-48,-216-1,1-1,-1 1,1-1,-1 1,0 0,1 0,-1 0,0 0,0 0,0 1,0-1,0 1,0-1,0 1,0 0,0 0,-1 0,1 0,-1 0,0 0,1 0,-1 0,0 1,0-1,0 0,-1 1,1-1,0 5,2 9,-1 0,-1 0,-1 25,0-19,-27 492,24-475,3-36,0 1,0-1,0 1,-1-1,0 0,1 0,-1 1,0-1,-1 0,1 0,0 0,-1 0,0 0,1 0,-1 0,-4 4,2-5,0-1,1 1,-1 0,0-1,1 0,-1 0,0 0,0-1,0 1,0-1,0 0,0 0,0 0,-4-1,-853-80,602 57,255 24,0-1,1 1,-1-1,0 0,1 0,-1 0,0-1,1 1,-1-1,-4-3,0-5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6.9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1,'13'200,"-1"-36,-12-142,0-15,-1-1,1 1,1 0,-1-1,1 1,0-1,0 1,1-1,0 1,4 8,-6-14,0-1,1 0,-1 0,0 1,1-1,-1 0,0 0,1 1,-1-1,1 0,-1 0,0 0,1 1,-1-1,1 0,-1 0,0 0,1 0,-1 0,1 0,-1 0,1 0,-1 0,0 0,1 0,-1 0,1 0,-1-1,0 1,1 0,-1 0,1 0,-1-1,0 1,1 0,-1 0,0-1,1 1,-1 0,0 0,1-1,-1 1,0-1,0 1,0 0,1-1,-1 1,0-1,14-22,-13 20,28-67,-23 51,1 1,1 0,1 1,15-24,-24 40,1 0,-1 0,1 0,0 0,-1 0,1 1,0-1,0 0,0 0,-1 1,1-1,0 1,0-1,0 0,0 1,0 0,0-1,0 1,0 0,0-1,1 1,-1 0,0 0,0 0,0 0,0 0,0 0,0 0,0 0,0 1,0-1,1 0,-1 1,0-1,0 1,0-1,-1 1,1-1,0 1,0 0,0-1,0 1,0 0,-1 0,1-1,1 3,3 4,1 1,-1 0,0 0,5 12,-7-14,38 89,-28-61,28 52,-40-84,-1-1,1 0,-1 0,1 0,0 0,-1 0,1 0,0 0,0 0,0 0,0 0,0-1,0 1,0 0,0 0,0-1,0 1,2 0,-2-1,-1 0,1-1,0 1,-1 0,1 0,0-1,-1 1,1 0,-1-1,1 1,-1 0,1-1,-1 1,1-1,-1 1,0-1,1 1,-1-1,1 1,-1-1,0 0,0 1,1-1,-1-1,12-51,-11 45,22-206,-12 91,-8 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8.95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 38,'0'-2,"0"1,1-1,-1 1,1-1,-1 1,1-1,0 1,0-1,-1 1,1 0,0 0,0-1,0 1,1 0,-1 0,0 0,0 0,0 0,1 0,-1 0,1 1,-1-1,0 0,1 1,-1-1,1 1,2-1,45-5,-44 6,0 0,0 0,0 1,0-1,0 1,0 1,0-1,0 1,0-1,-1 1,1 1,0-1,-1 1,0-1,0 1,0 1,0-1,0 0,-1 1,1 0,-1 0,0 0,0 0,0 0,-1 1,1-1,-1 1,-1 0,1 0,0 0,-1-1,0 1,0 1,-1-1,1 0,-1 0,0 0,-1 0,1 0,-1 0,0 0,0 0,0 0,-1 0,0 0,0-1,0 1,0-1,-1 1,0-1,0 0,0 0,0 0,-1 0,-6 5,3-4,-1 1,0-1,0 0,0-1,-1 0,1 0,-1-1,-10 2,16-3,0-1,-1-1,1 1,0 0,-1-1,1 0,0 0,-1 0,1 0,-1 0,1-1,0 1,-1-1,1 0,0 0,0 0,0 0,-1-1,1 1,1-1,-1 0,0 0,0 0,1 0,-4-4,6 6,-1 0,1 0,0 0,0 0,0 0,0-1,0 1,-1 0,1 0,0 0,0 0,0 0,0 0,0-1,0 1,0 0,-1 0,1 0,0 0,0-1,0 1,0 0,0 0,0 0,0 0,0-1,0 1,0 0,0 0,0 0,0 0,0-1,0 1,0 0,0 0,0 0,0 0,0-1,1 1,-1 0,0 0,0 0,0 0,0 0,0-1,0 1,0 0,0 0,1 0,-1 0,0 0,0 0,0 0,0 0,1 0,-1-1,0 1,0 0,16 3,17 10,63 40,-83-47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29.8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7 410,'-5'4,"4"1,18-8,29-8,40-16,33-6,33-12,27-11,-10 1,-6 4,-28 7,-23 6,-26 6,-28 8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30.3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1,'4'0,"14"4,9 1,17 5,18 0,3-1,4 1,-7 0,-12 2,-21 8,-18 0,-20 10,-13 0,-11 8,-5 1,0-1,7-7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31.5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18,'0'-3,"0"-11,0 36,0 1012,0-1036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32.9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3,'127'-3,"1020"68,-1100-62,-6-1,-6 0,1 0,-1 3,50 12,-80-16,0 1,0 0,0 0,-1 0,1 1,-1 0,1 0,-1 0,0 0,0 1,-1-1,1 1,-1 0,0 0,0 0,0 1,0-1,-1 1,1-1,-1 1,-1 0,1 0,-1 0,1 0,-1 6,1 10,-1 1,0-1,-2 0,-6 38,3-27,0 1,-26 299,28-260,2 0,16 114,-6-144,-8-35,1 0,-1 0,0 0,-1 1,0-1,0 1,0-1,-1 1,0-1,-1 1,-2 12,1-17,-1-1,1 1,-1-1,1 0,-1 1,0-1,0-1,0 1,0 0,0-1,0 0,-1 1,1-1,0 0,-1-1,1 1,0-1,-1 1,1-1,-6-1,1 2,-83 6,-164-9,-97-32,219 20,-481-61,610 75,-18-3,0 0,1-1,-41-14,44 9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34.19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1,'-5'0,"-1"4,5 2,7 8,11 6,6 4,13 7,9 6,1-3,1-2,-7-4,-6-5,-5-3,-11-9,-9-6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35.3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355 1,'-4'4,"-6"2,-1 4,-8 4,-13 9,-1 5,-4 1,1 5,1-3,2-3,4-2,1-5,6-2,6-8,7-7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25:37.1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54 0,'-1'13,"-1"0,0 0,-1 0,-1-1,-6 18,-7 26,12-35,1-1,2 1,0 0,1 0,2 32,-1-50,1 1,-1-1,1 1,-1 0,1-1,0 1,1-1,-1 0,1 1,-1-1,1 0,0 0,0 0,0 0,1 0,-1 0,1-1,-1 1,1-1,0 0,0 0,0 0,0 0,0 0,1-1,-1 1,0-1,1 0,-1 0,1 0,-1 0,1-1,0 0,-1 1,1-1,0 0,-1-1,1 1,4-2,-2 1,0 0,0 0,0-1,-1 1,1-2,0 1,-1 0,0-1,0 0,1 0,-2-1,1 0,0 1,5-7,-4 2,0 1,-1-1,1 0,-1-1,-1 1,0-1,0 0,3-11,-1-5,-1 0,-1 0,-1-1,-1 0,-2-41,-22 165,11 35,10-116,1 0,1 0,1 1,1-1,7 27,-4-28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0:59.8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1,'0'0,"1"0,-1 0,0 1,0-1,0 0,1 0,-1 0,0 1,0-1,0 0,0 0,0 1,0-1,0 0,1 1,-1-1,0 0,0 0,0 1,0-1,0 0,0 0,0 1,0-1,0 0,-1 1,1-1,0 0,0 0,0 1,0-1,0 0,0 0,0 1,-1-1,1 0,0 0,0 1,0-1,-1 0,1 0,0 0,0 0,-1 1,1-1,0 0,0 0,-1 0,1 0,0 0,0 0,-1 0,1 0,0 0,0 0,-1 0,1 0,0 0,-1 0,1 0,0 0,0 0,-1 0,1 0,0 0,-1 0,21 14,5-7,0-1,1-1,0-1,-1-2,1 0,38-3,-6 1,617 3,-489-4,-106 5,-60 1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0.4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 0,'-4'3,"11"3,12 6,198 66,-212-77,-1 1,0 0,1 0,-1 1,0-1,0 1,-1 0,1 0,-1 0,1 0,4 6,-7-7,-1 0,1 0,0 0,-1 0,1 0,-1 0,0 0,1 0,-1 0,0 0,0-1,0 1,-1 0,1 0,0 0,-1 0,1 0,-1 0,0 0,0 0,1 0,-1-1,-1 1,1 0,0-1,0 1,0-1,-1 1,-2 1,-27 27,-1-1,-1-2,-1-2,-60 34,56-36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1.4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0,'0'1506,"0"-1491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9.4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44 22,'-4'0,"-2"-4,5 2,2 7,-3 1,-6-3,-1-8,1-6,2-3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3.0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 28,'-17'0,"-5"-1,34 3,717 21,3-51,-272 8,-441 18,-12 1,1 1,0 0,-1 0,1 0,7 2,-13-2,-1 1,0-1,1 0,-1 1,0-1,0 1,0 0,0-1,1 1,-1 0,0 0,0-1,0 1,0 0,-1 0,1 0,0 0,0 0,-1 1,1-1,0 0,-1 0,1 0,-1 1,1-1,-1 0,0 0,0 1,0-1,1 0,-1 1,0-1,-1 3,-17 130,5-50,-2 84,7 1,14 170,0-241,0 2,-5 103,-2-200,1 0,0-1,-1 1,0 0,1 0,-1-1,0 1,-1-1,1 1,0-1,-1 1,1-1,-1 0,0 0,0 0,0 1,0-2,0 1,0 0,0 0,-1-1,1 1,0-1,-1 0,-3 1,-5 2,-1 0,0-1,0-1,-19 1,13-1,-714 39,556-37,-102 13,-170-2,342-26,93 9,1-1,0 0,1 0,-1-1,1-1,-16-8,18 6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4.4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24,'4'0,"10"5,8 1,12-1,5 0,9-2,0-5,1-3,-4 0,-4-4,-15-4,-11-1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4.8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0,'-5'0,"0"4,0 15,0 16,2 16,1 12,1 0,1-7,0-17,0-15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5.5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19,'0'0,"0"-1,0 1,-1-1,1 0,0 1,0-1,0 1,0-1,0 0,0 1,1-1,-1 0,0 1,0-1,0 1,1-1,-1 0,0 1,0-1,1 1,-1-1,0 1,1-1,-1 1,1-1,-1 1,1 0,-1-1,1 1,-1-1,1 1,-1 0,1 0,-1-1,1 1,0 0,0 0,1 0,0 0,0 1,0 0,0-1,0 1,0 0,0 0,0 0,0 0,-1 0,3 3,43 40,-29-22,25 40,-5-7,-37-54,0 1,0-1,0 0,0 1,0-1,0 0,1 0,-1 0,1 0,-1 0,1 0,-1-1,1 1,-1 0,1-1,0 1,-1-1,1 0,0 1,-1-1,1 0,0 0,-1 0,1 0,0 0,-1-1,1 1,0 0,-1-1,1 1,0-1,-1 0,1 1,-1-1,1 0,-1 0,1 0,1-2,6-5,0 0,-1 0,0 0,10-15,-12 15,56-78,-39 48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7.3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0,'-4'0,"2"0,16 0,8 0,40 0,66 0,54 0,13 0,0 0,-25 0,-16 0,-20 0,-29 0,-29 0,-30 0,-24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7.9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1,'0'0,"0"0,0 0,1 0,-1 0,0 0,0 0,0 0,1 0,-1 0,0 0,0 0,0 1,0-1,1 0,-1 0,0 0,0 0,0 0,0 0,1 1,-1-1,0 0,0 0,0 0,0 1,0-1,0 0,0 0,0 0,0 0,0 1,0-1,0 0,0 0,0 1,0-1,0 0,0 0,0 0,0 1,0-1,0 0,0 0,0 0,0 1,0-1,0 0,0 0,0 0,-1 0,1 1,0-1,0 0,0 0,0 0,0 0,-1 0,1 1,0-1,0 0,0 0,0 0,-1 0,1 0,0 0,-1 0,17 12,10 3,1-2,1 0,30 9,-27-12,-1 3,34 18,-62-31,-1 1,0 0,0 0,0-1,0 1,0 0,0 0,0 0,0 0,0 0,0 1,-1-1,1 0,0 0,-1 0,1 1,-1-1,1 0,-1 1,0-1,1 0,-1 1,0-1,0 0,0 1,0-1,0 1,0-1,-1 0,1 1,0-1,-1 0,1 1,-1-1,1 0,-1 0,0 1,1-1,-1 0,0 0,0 0,0 0,0 0,0 0,-1 1,-8 8,0-1,0 0,-20 13,21-15,-34 23,-84 44,107-64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09.1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78 27,'0'-2,"0"1,0 0,0 0,0-1,-1 1,1 0,0 0,-1 0,1 0,-1-1,1 1,-1 0,0 0,1 0,-1 0,0 0,0 0,0 1,0-1,0 0,0 0,0 1,-1-2,1 2,0 0,0-1,1 1,-1 0,0 0,0 0,1 0,-1 0,0 0,0 0,1 1,-1-1,0 0,0 0,1 1,-1-1,0 0,1 1,-1-1,0 0,1 1,-1-1,1 1,-1-1,1 1,-1 0,1-1,-1 1,1-1,-1 1,1 0,0-1,-1 1,1 0,0 0,0-1,0 1,-1 0,1-1,0 1,0 0,0 1,-7 42,2 0,1 1,5 80,0-48,-1-30,-18 853,12-781,5-110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0.4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99 1,'65'7,"-6"1,1261 47,-1282-54,640-4,-669 3,0 0,0 0,0 1,0 1,0-1,0 1,13 6,-20-7,0 0,0 0,0 1,0-1,0 1,-1-1,1 1,-1 0,1 0,-1 0,0 0,1 0,-1 0,0 0,-1 0,1 0,0 1,0-1,-1 0,1 0,-1 1,0-1,0 0,0 1,0-1,0 0,0 1,-1-1,1 0,-1 0,-1 4,-25 121,5 1,7 1,4 0,7 0,5 1,26 192,-25-308,0-6,0 0,-1 0,-1 0,1 0,-2 14,0-20,1 0,-1 0,1 0,-1 0,0 0,0 0,0 0,0 0,0 0,0 0,-1 0,1-1,-1 1,1 0,-1-1,1 0,-1 1,0-1,0 0,0 0,0 0,0 0,0 0,0 0,-4 0,-62 14,0-3,-140 4,130-12,-314 11,-469-43,306-43,523 64,10-1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2.0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244 124,'0'-4,"-2"12,-5 31,-12 53,18-90,1 0,-1 1,1-1,-1 0,0 0,0 0,0 0,0 0,0 0,0 0,-1 0,1 0,0-1,-1 1,0 0,1-1,-1 0,0 1,0-1,0 0,0 0,-3 2,3-3,0 0,0-1,0 1,0 0,0-1,0 1,-1-1,1 1,0-1,0 0,1 0,-1 0,0 0,0 0,0-1,1 1,-1 0,-2-4,-9-9,1 0,0-1,-18-34,25 42,-11-18,9 16,1-1,-1 0,1 0,1-1,0 1,1-1,0 0,0-1,1 1,-2-13,5 22,1 1,-1 0,0-1,0 1,1 0,-1 0,1-1,-1 1,1 0,0 0,-1 0,1 0,0 0,0 0,0 0,0 0,0 0,0 0,0 0,0 1,0-1,0 0,0 1,1-1,-1 1,0-1,0 1,1 0,-1-1,0 1,2 0,48-2,-40 3,403 19,-374-19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2.6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1,'0'4,"5"6,5 9,10 11,6 4,2 1,1-1,-4-11,-7-9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40.38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235 4,'-54'-1,"36"-1,-1 1,0 1,0 1,1 0,-28 7,44-7,-1 0,1 0,-1 0,1 1,0-1,0 1,-1-1,1 1,0 0,0 0,1 0,-1 0,0 0,1 0,-1 1,1-1,0 1,-1-1,1 1,0-1,1 1,-1-1,0 1,1 0,0-1,-1 1,1 0,0 0,0-1,1 1,-1 0,0-1,1 1,0 0,0-1,-1 1,2-1,-1 1,0-1,0 1,1-1,-1 0,1 0,0 0,0 0,0 0,0 0,0 0,0 0,0-1,4 2,46 15,-37-14,0 1,0 0,27 15,-37-17,-1 1,0-1,1 0,-1 1,0 0,0 0,-1 0,1 1,-1-1,0 1,0 0,-1 0,0 0,1 0,1 7,-3-9,-1-1,1 1,0-1,-1 1,0-1,0 1,1-1,-1 1,-1-1,1 1,0-1,-1 1,1-1,-1 1,0-1,0 0,0 1,0-1,0 0,0 0,-3 4,1-3,-1 0,1 0,0 0,-1-1,1 1,-1-1,0 0,0-1,0 1,0 0,0-1,-5 1,1 0,-1 0,1-1,-1 0,0-1,0 0,1 0,-1-1,0 0,1 0,-1-1,1 0,-12-5,-2-7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3.3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213 0,'-7'229,"4"-192,-2 0,-1 0,-2-1,-14 40,21-72,-1-1,1 1,-1 0,0-1,0 1,0-1,0 0,-1 1,1-1,-1 0,0-1,0 1,0 0,0-1,-1 0,1 1,-1-1,1-1,-1 1,-4 1,5-2,0-1,0 0,0 0,0 0,0 0,0 0,0 0,0-1,0 0,0 0,0 0,0 0,0 0,0 0,0-1,1 1,-1-1,1 0,-1 0,1 0,0 0,0 0,-1 0,2-1,-1 1,-3-5,2 2,0 1,0 0,0-1,1 0,0 1,0-1,0 0,0 0,1 0,0 0,0 0,0-1,1 1,0 0,0 0,0 0,2-10,0 8,0 1,1 0,0-1,0 1,0 1,0-1,1 0,0 1,1 0,-1 0,1 0,6-5,6-3,1 1,0 0,0 2,1 0,1 1,-1 1,38-10,28-3,-52 14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4.70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60 42,'0'-4,"0"-6,0-6,0 5,-4 12,-2 15,-4 14,0 5,1 2,-2-6,2-8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6.5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0,'-5'0,"4"0,14 4,40 2,41 0,52-2,27 0,2-2,-13-1,-24-5,-36-2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7.1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0,'-1'3,"10"3,15 6,35 9,1-3,0-2,110 13,-142-20,-28-9,1 0,-1 1,0-1,0 0,1 0,-1 1,0-1,0 0,0 1,1-1,-1 0,0 1,0-1,0 0,0 1,0-1,0 0,0 1,0-1,0 0,0 1,0-1,0 0,0 1,0-1,0 1,0-1,0 0,0 1,0-1,0 0,-1 0,1 1,0-1,0 0,0 1,-1-1,-4 5,0-1,0 1,-1-1,1-1,-11 6,6-3,-59 33,-2-3,-80 28,131-57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18.7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 0,'-9'135,"-1"-17,5 476,5-235,0-369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0.4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131 3,'-19'-1,"24"0,41 0,1982 76,-1751-68,-276-7,12 0,1 1,0 1,0 0,13 5,-24-6,0-1,0 2,0-1,0 0,-1 1,1-1,0 1,-1 0,0-1,1 1,-1 0,0 1,0-1,0 0,0 1,0-1,-1 1,1 0,-1-1,0 1,1 0,-1 0,1 5,-1 9,-1-1,-1 1,0-1,-1 0,-1 0,0 0,-8 21,-6 38,0 76,7 1,14 235,4-323,-5-51,-1 1,0 0,-1 0,-1-1,-1 15,1-26,-1 0,0 0,1 0,-1 0,0 0,0 0,0 0,0-1,-1 1,1 0,0-1,-1 1,1-1,-1 1,1-1,-1 0,0 0,1 0,-1 0,0 0,0 0,0 0,0 0,-3 0,-55 9,44-9,-746 27,-1-65,464 3,75 5,59 27,115 3,-87-8,110 1,9 1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2.2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103 54,'-3'-3,"-3"11,-5 14,-13 85,19-76,-2 0,-1 0,-14 34,22-65,0 1,0-1,0 0,0 1,0-1,0 0,0 0,0 1,0-1,0 0,0 1,0-1,0 0,-1 1,1-1,0 0,0 0,0 1,-1-1,1 0,0 0,0 1,0-1,-1 0,1 0,0 0,-1 1,1-1,0 0,0 0,-1 0,1 0,0 0,-1 0,1 0,0 0,-1 0,1 0,0 0,-1 0,1 0,-1 0,-4-16,2-27,5-1,2-1,2 1,2 0,19-59,-27 102,0 1,0-1,1 0,-1 1,0-1,0 0,1 1,-1-1,0 0,1 1,-1-1,1 1,-1-1,1 0,-1 1,1-1,-1 1,1 0,0-1,-1 1,1-1,-1 1,1 0,0-1,-1 1,1 0,0 0,0 0,-1 0,1-1,1 1,0 1,-1-1,1 1,0 0,0 0,-1-1,1 1,0 0,-1 0,1 1,-1-1,1 0,0 2,37 47,-37-47,59 108,-35-61,-26-50,0 1,0-1,0 1,1-1,-1 1,0-1,0 1,0-1,1 1,-1-1,0 0,0 1,1-1,-1 1,0-1,1 0,-1 1,1-1,-1 0,0 1,1-1,-1 0,1 0,-1 0,1 1,-1-1,1 0,-1 0,1 0,-1 0,1 0,0 0,6-17,-3-47,-3 41,0 17,-1 0,0 0,1 0,0-1,0 1,1 0,0 0,0 0,0 0,1 1,4-9,-6 13,-1 1,0 0,0 0,0 0,0-1,1 1,-1 0,0 0,0 0,0 0,1-1,-1 1,0 0,0 0,1 0,-1 0,0 0,1 0,-1 0,0 0,0 0,1 0,-1 0,0 0,0 0,1 0,-1 0,0 0,1 0,-1 0,0 0,0 0,1 0,-1 0,0 0,0 1,1-1,-1 0,0 0,0 0,1 1,8 13,2 20,1 15,-2 1,-2 0,-2 0,-1 60,-5-109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2.9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224 1,'-9'0,"-19"-1,1 1,-1 2,1 1,-1 1,-27 8,54-12,0 0,0 1,0-1,0 0,0 1,-1-1,1 1,0-1,0 1,0 0,0-1,1 1,-1 0,0 0,0 0,0-1,1 1,-1 0,0 0,1 0,-1 0,1 0,-2 2,3-1,-1-1,0 0,0 0,1 1,-1-1,1 0,-1 0,1 0,-1 0,1 0,0 0,-1 0,1 0,0 0,0 0,0 0,0 0,2 0,8 8,1-2,1 0,15 7,-15-8,19 10,42 22,-70-36,0 1,1 0,-2 0,1 0,0 0,-1 0,1 1,-1 0,0 0,0 0,-1 0,5 9,-7-12,0 0,1 0,-1 1,0-1,0 0,0 1,-1-1,1 0,0 1,0-1,-1 0,1 0,0 1,-1-1,1 0,-1 0,0 0,1 0,-1 1,0-1,0 0,0 0,0-1,0 1,0 0,0 0,0 0,0-1,0 1,0 0,0-1,-1 1,1-1,0 1,0-1,-1 0,1 0,0 1,-1-1,0 0,-7 1,1 1,-1-1,0-1,-15 0,7-2,0 0,0-2,1 0,-30-11,26 6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3.4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1,'0'4,"0"11,0 10,0 7,0 5,0 6,0-1,5-7,5-10,10-9,5-7,4-5,5-8,1-2,-6-6,-7-4,-7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3.8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6,'0'-4,"5"2,9 2,12 1,5 1,2-1,-5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39.7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224 151,'-4'0,"0"1,0 0,1 0,-1 0,0 1,0-1,1 1,-1 0,1 0,-1 0,-5 5,-36 34,37-34,1 2,-1 0,2 0,-1 1,1-1,1 1,0 1,0-1,1 1,0 0,1 0,-4 22,6-28,1 0,-1 0,1-1,0 1,1 0,-1 0,1 0,0 0,0-1,1 1,-1 0,1-1,3 6,-3-7,0 0,1 0,-1 0,1-1,-1 1,1-1,0 0,0 0,0 0,0 0,1 0,-1-1,0 1,1-1,-1 0,1 0,0 0,-1-1,7 1,-5-1,-1 1,0-2,0 1,1 0,-1-1,0 1,0-1,0 0,0-1,0 1,0-1,0 0,-1 0,1 0,0 0,-1-1,0 1,5-5,-3 2,-1 0,0 0,0-1,0 1,-1-1,0 0,0 0,0 0,-1-1,0 1,2-9,-2 10,-1 0,0 0,0 0,-1 0,1 0,-1 0,0-1,0 1,-1 0,0 0,0 0,0 0,0 0,-1 0,0 0,0 0,0 1,0-1,-1 1,0-1,0 1,0 0,0 0,-1 0,0 1,0-1,0 1,0 0,0 0,0 0,-10-4,11 6,0 0,0 1,-1-1,1 1,0 0,0 0,0 0,0 0,-1 0,1 1,0-1,0 1,0 0,0 0,0 0,0 0,0 1,1-1,-1 1,0 0,1 0,-1 0,1 0,0 0,-1 0,1 1,0-1,0 1,1-1,-1 1,0 0,1 0,-1 3,0-4,1 1,0 0,0 0,0 0,0 0,1 0,-1 0,1 0,0 0,0 1,0-1,0 0,0 0,1 0,-1 0,1 0,0 0,0 0,0 0,0 0,1-1,-1 1,1 0,-1-1,1 1,0-1,0 1,0-1,1 0,-1 0,0 0,1 0,0 0,2 1,2 0,0-1,0 1,0-1,0 0,0-1,1 0,-1 0,0-1,1 0,-1 0,0 0,1-1,-1 0,0-1,0 0,0 0,0 0,0-1,0 0,0 0,-1-1,10-7,-5 4,-1-1,0 0,0 0,-1-1,0-1,0 0,-1 0,-1 0,1-1,-2 0,0-1,6-13,-8 14,-1-1,0 1,-1-1,0 1,-1-1,0 0,-1-12,-1 19,1 0,0 0,-1 0,0 0,0 0,0 1,-1-1,0 0,0 1,0 0,0-1,-1 1,1 0,-1 0,0 0,-1 0,1 1,0 0,-6-5,7 7,1 0,0 0,0 1,0-1,-1 0,1 1,0-1,-1 1,1-1,0 1,-1 0,1-1,-1 1,1 0,-1 0,1 0,0 0,-1 0,1 1,-1-1,1 0,0 1,-1-1,-2 2,2-1,0 1,0-1,0 1,1 0,-1 0,0 0,1 0,-1 1,1-1,0 0,-1 1,0 3,-3 8,1 0,1 0,-3 27,-3 320,11-251,-20 191,14-278,-1 0,-1-1,-1 0,-12 27,15-40,0 0,0-1,-1 1,0-1,-1 0,0-1,0 1,0-1,-1-1,0 1,-1-1,-13 9,17-13,1 0,0-1,-1 1,1-1,-1 0,0 0,1 0,-1-1,0 1,1-1,-1 0,0 0,0 0,1-1,-1 1,0-1,1 0,-1 0,1 0,-1 0,1-1,-1 1,1-1,0 0,0 0,0 0,0-1,0 1,1-1,-1 1,0-1,1 0,0 0,-3-5,0 0,0 0,1-1,0 1,1-1,0 0,0 0,1 0,0 0,1 0,0 0,0-1,1-17,2 15,0 0,1 0,0 0,1 1,0-1,1 1,1 0,-1 0,14-17,4-1,49-49,-10 12,-38 37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43.48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0,'-4'0,"2"0,3 5,4 0,11 5,6 0,9 3,3-1,0-2,-6 1,-7-5,-8-4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4.1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24,'0'-4,"5"-2,9 1,12 0,5 2,6 5,2 3,-3 0,-6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4.9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 1,'0'4,"0"6,0 6,0 8,0 5,-5 10,-5 12,-1 1,2-4,5-10,14-11,21-15,27-10,13-5,-2-1,-3-5,-10-1,-13 1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6.8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7,'-4'0,"-1"-5,-1 4,-2 5,-1 16,1 21,3 26,1 5,2 8,1-1,1-5,0-7,1-2,-1-7,0-9,1-10,-1-23,0-15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27.91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205 39,'0'0,"0"-1,0 1,0 0,0 0,0 0,0-1,0 1,0 0,-1 0,1 0,0 0,0 0,0-1,0 1,0 0,0 0,0 0,-1 0,1 0,0-1,0 1,0 0,0 0,0 0,-1 0,1 0,0 0,0 0,0 0,0 0,-1 0,1 0,0 0,0 0,0 0,-1 0,1 0,0 0,0 0,0 0,0 0,-1 0,1 0,0 0,0 0,0 0,0 0,-1 0,1 0,0 1,-16 7,-13 15,-113 96,141-119,0 1,1-1,-1 0,1 1,-1-1,0 1,1-1,-1 0,1 1,0-1,-1 1,1-1,-1 1,1-1,0 1,-1 0,1-1,0 1,-1 0,1-1,0 1,0-1,0 1,0 0,0-1,0 1,0 0,0-1,0 1,0 0,0-1,0 1,0 0,1 0,0 1,0-1,1 0,-1 0,1 0,0-1,-1 1,1 0,-1-1,1 1,0-1,0 1,-1-1,3 0,69 4,-64-4,27 0,-17 2,0-2,0 0,0-1,0-1,0-1,22-6,-39 8,0 0,-1 0,1 0,-1 0,1 0,-1-1,1 1,-1 0,0-1,0 1,0-1,1 1,-1-1,-1 0,1 1,0-1,0 0,-1 0,1 1,-1-1,1 0,-1 0,0 0,0 0,0 0,0 0,0 0,0 1,0-1,-1 0,1 0,-1 0,1 0,-2-3,-3-9,0 1,-1-1,-10-16,11 20,-13-25,2 5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31.17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128 52,'-22'-1,"26"0,38 0,734-19,-655 6,-80 7,0 3,1 1,55 3,-94 0,-1 1,0 0,1-1,-1 1,0 0,1 0,-1 0,0 0,0 1,0-1,0 1,0-1,0 1,0 0,0-1,-1 1,1 0,-1 0,1 0,-1 0,0 1,0-1,0 0,0 1,0-1,0 0,-1 1,1-1,-1 1,0 3,2 10,-1 0,-1 0,-3 27,1-26,-19 627,22-639,-1 0,0-1,0 1,-1-1,1 1,-1-1,0 1,0-1,-1 0,1 1,-4 4,3-6,0-1,0 0,0 0,-1 0,1 0,-1 0,0-1,1 1,-1-1,0 0,0 0,0 0,0 0,0 0,0 0,0-1,0 0,-3 1,-250 11,136-9,-582-20,686 16,4 0,-1 1,1-2,0 0,-1 0,1-1,0-1,-21-9,32 12,-1 0,1-1,-1 0,1 1,-1-1,1 0,0 0,0 0,0 1,0-1,0 0,1 0,-1-1,0 1,1 0,0 0,-1 0,1 0,0 0,0-1,0 1,1 0,-1 0,1-2,14-57,-12 53,23-69,-4-1,-3-1,-4 0,-3-2,-3 1,-4-109,-5 180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32.4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0,'0'5,"4"9,6 12,6 5,4-2,3-3,-3 0,1-5,-5-6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32.8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164 0,'-4'0,"-2"5,-4 9,-5 12,-3 5,-4 7,-3 4,0 1,3-12,6-12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33.6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127 1,'-4'1,"-1"1,1 0,0 0,0 1,0-1,0 1,0 0,1 0,-1 0,1 0,0 1,-1 0,-2 4,-11 10,-25 23,31-30,32-33,2-2,-11 11,0 0,27-21,-38 34,0-1,0 1,0-1,0 1,0 0,0 0,0-1,0 1,0 0,0 0,0 0,0 0,0 0,1 0,-1 0,0 1,0-1,0 0,0 1,0-1,0 0,0 1,0-1,0 1,-1 0,1-1,0 1,0 0,0-1,-1 1,1 0,0 0,0 1,24 36,-19-29,6 12,-2-3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43.7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50 0,'-2'23,"-2"0,-9 32,-6 41,16-74,-1 13,0 0,4 63,0-91,0 0,1 1,0-1,1 0,-1 0,1 0,0 0,1-1,0 1,0-1,0 1,1-1,0 0,0 0,1 0,-1-1,1 0,0 0,1 0,6 5,-8-8,0 0,0 1,1-2,-1 1,1 0,-1-1,1 0,-1 0,1 0,-1-1,1 1,0-1,-1 0,1-1,0 1,-1-1,1 0,6-2,-4 1,0-2,-1 1,1-1,-1 0,0 0,0-1,0 0,-1 0,1 0,6-10,1-2,-2-1,0 0,-1 0,0-1,-2 0,0-1,6-26,-7 18,15-71,-20 90,-1-1,-1 0,0 0,0 0,0 1,-1-1,-5-17,6 26,0 0,0 1,0-1,0 0,0 1,-1-1,1 1,0-1,0 0,-1 1,1-1,-1 1,1-1,0 1,-1-1,1 1,-1-1,1 1,-1-1,1 1,-1-1,0 1,0-1,-8 10,-4 26,5 21,3 1,3 0,5 74,-2-122,-1-1,2 0,-1 1,1-1,1 0,-1 0,1 0,6 10,-8-15,1 0,-1-1,1 0,0 1,0-1,0 0,0 0,0 0,0 0,1 0,-1 0,0-1,1 1,0-1,-1 0,1 0,0 0,-1 0,1 0,0 0,0-1,0 1,0-1,0 0,0 0,5-1,9-3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44.29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1,'-4'0,"2"0,20 0,19 4,21 2,13 0,-1-2,-8-5,-10-3,-14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07.2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314 279,'-5'-2,"1"0,-1-1,1 0,-1 0,1 0,0 0,1-1,-1 1,0-1,1 0,-5-8,1 4,-7-7,1-1,0-1,2 0,0-1,0 0,2 0,0-1,2 0,-11-36,20 43,5 14,8 18,-13-14,-1 0,1 1,-1-1,0 0,-1 1,1-1,-1 1,-1-1,1 1,-1-1,0 0,-1 1,1-1,-1 0,0 0,-1 0,0 0,0 0,0 0,0-1,-6 7,-7 9,-1-1,-1-1,-37 32,29-26,22-16,23-12,24-14,16-4,-1-2,-1-3,90-56,-124 64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44.6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1,'-4'0,"7"4,15 1,19 1,11-2,2-1,0-1,-2-1,-11-1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46.2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0 158,'0'601,"5"-566,-5-34,0-1,0 0,0 0,0 1,1-1,-1 0,0 0,0 1,0-1,1 0,-1 0,0 0,0 0,0 1,1-1,-1 0,0 0,1 0,-1 0,0 0,0 0,1 0,-1 0,0 0,0 0,1 0,-1 0,0 0,1 0,-1 0,0 0,0 0,1 0,-1 0,0 0,1 0,-1 0,0 0,0-1,1 1,-1 0,0 0,0 0,0 0,1-1,-1 1,0-1,6-6,0 0,-1 0,0-1,6-13,51-115,6-11,-67 146,0-1,-1 0,1 1,0-1,0 1,0-1,0 1,0-1,0 1,0 0,0-1,1 1,-1 0,0 0,1 0,-1 0,1 0,-1 0,1 1,0-1,-1 0,1 1,2-1,-2 1,0 1,0 0,-1 0,1 0,0 0,-1 0,1 1,-1-1,1 0,-1 1,0-1,0 1,1-1,-1 1,0-1,0 1,-1 0,1 0,0 0,0 3,32 78,-23-52,2 0,1-1,2-1,23 37,-38-66,0 1,1 0,-1-1,1 1,-1-1,0 1,1 0,-1-1,1 1,-1-1,1 1,0-1,-1 1,1-1,-1 0,1 1,0-1,-1 0,1 0,0 1,-1-1,1 0,0 0,0 0,-1 0,1 0,0 0,0 0,-1 0,1 0,0 0,1 0,-1-1,1-1,-1 1,0 0,0 0,1-1,-1 1,0-1,0 1,0-1,0 0,-1 1,2-4,15-60,-16 61,10-76,-4 0,-6-151,0-5,2 216,2 12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47.2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0,'-4'0,"3"4,5 11,7 10,6 2,4 9,8 7,2 5,1-7,-5-4,-8-14,-6-11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47.73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357 0,'0'4,"-5"2,0 4,-10 8,-1 7,-2 2,-7 6,-12 10,-9 6,0 0,3-5,4-10,9-6,10-12,8-9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49.7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 0,'0'1,"0"-1,0 0,0 1,0-1,0 0,0 1,0-1,0 0,0 1,0-1,0 0,0 1,0-1,0 0,0 0,-1 1,1-1,0 0,0 1,0-1,-1 0,1 0,0 0,0 1,-1-1,1 0,0 0,0 0,-1 1,1-1,0 0,-1 0,1 0,0 0,-1 0,1 0,0 0,0 0,-1 0,1 0,0 0,-1 0,1 0,0 0,-1 0,1 0,0 0,-1 0,1 0,0 0,-1 0,1-1,0 1,0 0,-1 0,1 0,0-1,0 1,-1 0,1-1,6 34,15 21,2 0,61 100,-81-148,1-1,0 1,0-1,0 0,1-1,-1 1,10 6,-13-10,1 0,-1-1,0 1,1 0,-1-1,1 1,-1-1,1 0,-1 1,1-1,-1 0,1 0,-1 0,1 0,-1 0,1 0,-1 0,1-1,-1 1,1 0,-1-1,1 0,-1 1,1-1,-1 0,0 1,1-1,-1 0,0 0,0 0,0 0,0 0,0 0,0-1,0 1,1-2,8-14,-1 0,-1 0,0 0,-1-1,8-36,0 6,2-4,-3 7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0.3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 0,'-4'0,"7"0,16 0,18 4,11 2,2-1,-3 0,-11-2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0.6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1,'0'4,"-4"2,3-1,5-1,7-1,15-1,15-1,10-1,0 1,-8-2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1.9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39,'1'0,"1"-1,-1 0,1 0,-1 0,1 0,-1-1,0 1,0 0,0 0,0-1,1 1,-2-1,1 1,1-2,13-16,-14 19,-1 0,1 0,-1 0,0 0,1 0,-1 0,1 0,-1 0,1 0,-1 0,0 0,1 0,-1 0,1 0,-1 1,0-1,1 0,-1 0,1 0,-1 1,0-1,1 0,-1 1,0-1,1 0,-1 1,0-1,0 0,1 1,-1-1,0 0,0 1,0-1,0 1,1-1,-1 0,0 1,0-1,0 1,0-1,0 1,0-1,0 0,0 1,0-1,0 1,0 0,3 19,0 2,-1-1,-1 0,-2 0,-2 26,1-28,1 0,0 0,1 0,2 0,0 0,8 37,-9-55,-1 0,0 0,0 1,1-1,-1 0,0 0,1 0,-1 0,1 0,0 0,-1 0,1 0,0 0,0 0,0 0,-1 0,1 0,0-1,0 1,0 0,0-1,0 1,1 0,-1-1,0 1,0-1,2 1,-1-2,0 1,0-1,0 1,-1-1,1 0,0 0,-1 0,1 0,-1 0,1 0,-1 0,1 0,-1-1,0 1,2-3,5-7,-1 1,0-1,10-24,-4-2,-2-1,-2 0,-1-1,3-58,-14 157,2-9,-10 55,10-101,1-1,-1 1,1-1,0 1,0 0,0-1,1 1,0-1,0 1,0-1,0 1,1-1,0 0,0 1,2 3,-3-6,1 0,-1-1,1 0,-1 1,1-1,-1 0,1 1,0-1,-1 0,1 0,0 0,0-1,0 1,0 0,0-1,0 1,0-1,0 1,0-1,0 0,0 0,0 0,0 0,0-1,0 1,0 0,0-1,0 0,0 1,0-1,0 0,0 0,-1 0,1 0,0 0,1-2,13-10,-4-2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2.2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1,'-5'0,"4"0,10 4,7 2,11 0,4-2,6-1,5-5,-4-3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2.7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62 0,'-4'0,"-2"4,1 7,0 13,-2 25,-1 8,1-1,2-6,-2-12,-1-11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08.7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71,'0'-3,"1"0,0 0,0 0,0 0,0 0,0 0,1 1,-1-1,1 1,0-1,-1 1,1 0,0-1,1 1,-1 0,0 0,1 0,-1 1,1-1,-1 1,1-1,0 1,-1 0,1 0,0 0,0 0,4 0,-5 0,1 0,-1 0,1 1,0-1,-1 1,1 0,-1 0,1 0,0 0,-1 0,1 0,-1 1,1-1,0 1,-1 0,1-1,-1 1,0 1,1-1,-1 0,0 0,0 1,1-1,-1 1,0 0,-1 0,1 0,0 0,-1 0,1 0,2 4,-3-1,0 0,0 0,0 0,-1 1,1-1,-1 0,0 0,-1 1,1-1,-1 0,0 0,-1 0,-1 7,-3 2,1 0,-2 0,-10 16,45-50,18-24,-13 9,48-57,-105 119,18-21,1 1,-1-1,1 1,0 0,1 0,-1 0,-3 9,6-11,0 0,1 0,-1 0,1 1,0-1,0 0,1 0,-1 1,1-1,1 0,-1 0,1 1,0-1,0 0,0 0,3 6,-3-8,1-1,-1 0,1 1,0-1,0 0,0 0,0 0,0 0,0-1,1 1,-1 0,1-1,-1 0,1 1,0-1,-1 0,1 0,0-1,0 1,-1-1,1 1,0-1,0 0,0 0,0 0,0 0,-1-1,1 1,0-1,5-1,15-6,-4-2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3.6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54 0,'0'4,"0"11,-4 2,-2 11,-4 19,0 9,1 0,2-2,3-4,2-4,0-4,2-5,0-13,1-11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4.1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38 24,'1'0,"-1"-1,0 1,0 0,0 0,0 0,0-1,1 1,-1 0,0 0,0-1,0 1,0 0,0 0,0-1,0 1,0 0,0 0,0-1,0 1,0 0,0 0,0-1,0 1,0 0,0 0,0 0,0-1,0 1,0 0,0 0,-1-1,1 1,0 0,0 0,0 0,0-1,-1 1,1 0,0 0,0 0,0 0,-1-1,1 1,0 0,0 0,0 0,-1 0,1 0,0 0,0 0,-1 0,1 0,0 0,0 0,-1 0,1 0,0 0,0 0,-1 0,1 0,0 0,0 0,-1 0,1 0,-1 1,22-12,-6 9,1 1,0 0,0 1,-1 1,1 1,0 0,-1 1,23 7,-31-7,0-1,0 1,-1 1,1-1,-1 1,0 0,0 0,0 1,6 6,-9-8,-1 0,1 0,-1 1,0-1,0 1,0-1,0 1,-1 0,1 0,-1 0,0 0,0 0,-1 0,1 0,-1 0,0 0,0 6,-1-4,-1 1,0-1,1 0,-2 0,1 0,-1 0,0 0,0-1,-1 1,1-1,-1 0,-1 0,1 0,-1-1,1 0,-1 1,-1-1,1-1,0 1,-1-1,0 0,-10 3,5-1,-1 0,0-1,0-1,0 0,0 0,0-1,-1-1,1 0,-1-1,-23-2,5-7,8-3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5.49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1,'-5'0,"4"4,5 11,8 6,4 4,10 7,-1 2,1 0,-1-7,0-2,-4-3,-1-4,-4-9,-5-7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5.9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275 6,'4'-4,"2"2,-5 2,-2 10,-11 16,-6 12,-1 4,-5 12,-8 10,2-2,-3-2,5-8,2-7,1-9,6-4,5-14,10-13,5-7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6.4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0,'-4'0,"3"0,5 0,7 0,10 0,15 0,14 0,2 0,-2 0,-11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6.81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 0,'-4'4,"-6"2,3-1,7-1,13-1,16-1,8-1,2 0,-2-1,-2-1,-7 1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8.1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228 0,'-2'86,"-20"126,22-211,0 0,0 1,0-1,0 0,0 1,-1-1,1 0,-1 0,1 1,-1-1,1 0,-1 0,1 0,-1 0,0 1,0-1,0 0,1 0,-1-1,0 1,0 0,0 0,-2 1,1-2,1 0,0 0,-1 0,1 0,0-1,-1 1,1 0,0-1,0 1,-1-1,1 1,0-1,0 1,0-1,0 0,0 0,0 1,0-1,-1-1,-10-10,2 0,-1 0,-9-16,10 14,-21-28,-31-53,61 94,0 0,1 0,-1 0,0 0,1 0,-1 0,1 0,-1-1,1 1,0 0,-1 0,1-1,0 1,0 0,0 0,0-1,0 1,0 0,0 0,0-1,1 1,-1 0,0 0,1-1,-1 1,1 0,-1 0,1 0,0 0,-1 0,1 0,0 0,0 0,0 0,0 0,0 0,0 1,0-1,0 0,0 1,0-1,0 0,0 1,0-1,1 1,-1 0,0-1,2 1,9-3,1 1,-1 1,1 0,14 1,-7-1,258-18,-265 19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8.7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172 1,'-2'1,"-1"0,1 0,0 0,-1 0,1 1,0-1,0 1,0-1,0 1,0 0,0 0,0 0,1 0,-3 3,-3 3,-9 10,1 1,0 0,2 1,0 0,1 1,-13 30,21-42,0 0,1 1,0-1,1 1,0-1,0 1,1 0,0 0,1 0,0 0,0 0,1 0,0-1,1 1,0 0,1-1,0 1,5 9,-6-15,1 1,0-1,0 0,0 0,0 0,1 0,0 0,-1-1,1 0,1 0,-1 0,0 0,1-1,-1 1,1-1,0 0,0-1,0 1,0-1,0 0,0 0,0-1,0 1,0-1,8-1,5-4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9.4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1,'0'4,"4"6,6 6,1 4,-1 3,2 2,3 5,0 3,-4-1,2-6,6-15,4-19,4-12,-4-7,-1-8,0-2,-4 1,-5 7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1:59.9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1,'0'4,"5"6,9 9,7 12,4 11,3 9,-5-1,-5-4,-10-1,-7-5,-7-8,-8-6,-5-2,-4-6,-2-6,3-1,5-6,6-4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09.2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1,'0'4,"0"6,0 10,0 10,0 5,0 0,0-2,0-10,0-9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2.0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11,'-6'-10,"6"10,0 0,-1 0,1 0,0 0,0 0,0 0,-1 0,1 0,0 0,0 0,0 0,0 0,-1 0,1 0,0 0,0 0,0 0,0 0,-1 0,1 0,0 1,0-1,0 0,0 0,0 0,-1 0,1 0,0 0,0 1,0-1,0 0,0 0,0 0,0 0,0 1,0-1,0 0,0 0,0 0,-1 1,1-1,0 0,0 0,1 0,-1 1,0-1,0 0,0 0,0 0,0 0,0 1,0-1,0 0,0 0,0 0,0 0,0 1,1-1,-1 0,0 0,7 56,-2-1,-5 112,-2-71,3 46,-1-140,0-1,0 0,1 1,-1-1,0 0,1 1,-1-1,1 0,-1 1,1-1,0 0,0 0,-1 1,1-1,0 0,0 0,0 0,0 0,0 0,0 0,1-1,-1 1,0 0,0-1,1 1,-1 0,0-1,1 0,-1 1,0-1,1 0,-1 1,3-1,5 0,0 0,0-1,-1 0,14-3,-7 1,11 0,92-19,-86 11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2.4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1,'-5'0,"4"4,10 1,12 5,8 0,10-1,9-3,4-2,-3-1,-5-2,-10-1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2.7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1,'4'4,"10"2,12 4,10 1,3-3,3-1,0-7,-8-4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3.4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 12,'0'-4,"-4"-2,-1 5,-1 6,2 12,1 7,1 8,1 20,1 10,0 3,0-6,0-7,0-18,1-14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3.8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1,'-5'0,"4"0,10 4,16 7,13 4,9 5,4 3,-6-6,-10-7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4.1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236 0,'-5'0,"-5"0,-10 5,-1 5,-7 1,-1 3,-6 8,0 4,5-6,8-7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4.5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0,'0'5,"0"5,0 5,0 5,0 12,0 9,0 6,0 0,0 0,0-4,0-4,0-5,0-12,0-11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5.3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385 55,'0'-2,"-1"0,1 0,-1 0,0 0,0 1,0-1,0 0,0 1,0-1,-1 1,1-1,0 1,-1-1,1 1,-1 0,0 0,1 0,-1 0,0 0,0 0,1 0,-1 1,0-1,0 1,-3-1,-50-11,23 8,0 1,-42 2,65 1,0 1,-1 0,1 0,0 1,-1 0,1 1,0 0,1 0,-1 1,0 0,1 1,-11 7,18-11,1-1,-1 1,0 0,0-1,0 1,1 0,-1 0,0-1,1 1,-1 0,1 0,-1 0,1 0,-1 0,1 0,0 0,-1 0,1 0,0 0,0 0,0 0,0 0,0 0,0 0,0 0,0 0,1 2,0-1,0 0,0 0,0 0,1 0,-1 0,1-1,-1 1,1 0,0-1,-1 1,1-1,2 2,9 4,-1-1,1 0,16 5,-26-9,39 12,50 21,-85-32,0 1,0 0,0 0,-1 1,0-1,0 2,0-1,0 0,8 13,-12-17,-1 1,0 0,1 0,-1 0,0 0,0 0,0 0,0 0,-1 0,1 1,-1-1,1 0,-1 1,0-1,0 0,0 0,0 1,0-1,0 0,0 1,-1-1,0 0,0 3,-1-3,0 1,0-1,0 1,0-1,0 1,-1-1,1 0,-1 0,1 0,-1 0,0-1,0 1,0-1,-4 2,-4 1,0-1,-1 0,1-1,-1 0,1-1,-1 0,0-1,-12-1,8-1,-1-1,1-1,0 0,0-2,0 1,0-2,-21-12,21 7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5.9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1,'-2'97,"4"104,-1-198,-1 0,0-1,1 1,-1 0,1-1,0 1,0 0,0-1,0 1,1-1,-1 1,0-1,1 0,0 0,0 1,-1-1,1 0,1-1,-1 1,0 0,0-1,1 1,-1-1,0 1,1-1,0 0,-1 0,1 0,0-1,-1 1,1-1,0 1,0-1,-1 0,1 0,0 0,4-1,14-1,-1-1,0-1,0 0,22-9,-23 7,-4 3,-10 2,-1 0,0 0,0 0,1 0,-1-1,0 0,0 0,-1 0,1 0,5-4,-3-3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6.2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21,'8'0,"12"0,12 0,3 0,1-5,-1-1,-3 1,-7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11.2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147 28,'-3'1,"0"-1,1 1,-1 0,0 0,0 1,0-1,1 0,-1 1,1 0,-1-1,1 1,-1 0,1 0,-3 4,-27 33,25-30,1 1,1 1,0-1,0 1,0-1,2 1,-1 1,-2 19,5-28,1-1,-1 1,1 0,0-1,-1 1,1 0,1-1,-1 1,0 0,1-1,-1 1,1-1,0 1,0 0,0-1,0 0,0 1,0-1,1 0,-1 1,1-1,0 0,0 0,0 0,0-1,0 1,0 0,0-1,0 1,1-1,-1 0,0 0,1 0,-1 0,1 0,-1 0,1-1,0 1,-1-1,1 0,0 1,-1-1,4-1,-1 1,-1 0,1-1,-1 1,1-1,-1 0,0 0,1-1,-1 1,0-1,0 0,0 0,0 0,-1-1,1 0,0 1,-1-1,0 0,0 0,0-1,0 1,0-1,-1 0,1 1,-1-1,0 0,0 0,-1 0,1-1,-1 1,1-5,0 2,-1 0,0 1,0-1,0 0,-1-1,0 1,-1 0,0 0,0 0,0 1,-1-1,0 0,0 0,0 1,-1-1,0 1,-1 0,-5-9,2 8,0 1,0-1,0 2,-1-1,1 1,-1 0,-1 0,-14-5,19 9,1-1,-1 1,0 0,0 0,0 1,0-1,0 1,0 0,0 0,-5 1,6-1,1 1,1 0,-1-1,0 1,0 0,0 0,0 0,0 0,1 0,-1 1,1-1,-1 1,1-1,-1 1,1-1,0 1,-1-1,1 1,0 0,0 0,0 2,0-3,1 0,-1 1,1-1,-1 0,1 1,0-1,-1 0,1 1,0-1,0 0,0 1,0-1,0 0,0 1,1-1,-1 1,0-1,1 0,-1 0,1 1,-1-1,1 0,1 3,0-2,0 0,1 0,-1 0,0 0,1-1,-1 1,1-1,-1 1,1-1,5 2,1 0,1-1,-1 0,1 0,-1-1,20 0,-17-1,-1-2,0 0,0 0,20-7,-26 7,0 0,0 0,0 0,0-1,0 0,-1 0,1 0,-1 0,0-1,0 0,6-8,-9 12,-1-1,1 1,-1 0,1-1,-1 1,0-1,1 1,-1-1,0 1,1-1,-1 1,0-1,0 0,0 1,1-1,-1 1,0-1,0 1,0-1,0 0,0 1,0-1,0 1,0-1,0 0,0 1,0-1,-1 1,1-1,-1 0,-13 3,13-1,0-1,0 0,0 1,1-1,-1 1,0 0,0-1,1 1,-1 0,0-1,1 1,-1 0,1 0,-1-1,1 1,-1 0,1 0,0 0,-1 0,1 0,0-1,0 1,-1 0,1 0,0 0,0 0,0 0,0 0,0 0,0 0,1 0,-1 0,0 0,0 0,1 0,-1-1,1 1,-1 0,0 0,1 0,0-1,-1 1,1 0,-1 0,1-1,0 1,0 0,25 12,-25-13,0 0,1 0,-1 1,0-1,1 0,-1 1,0-1,1 1,-1 0,0-1,0 1,0 0,0 0,0 0,1 0,-2 0,1 0,0 0,0 0,0 0,0 0,-1 1,1-1,0 0,-1 0,1 1,-1-1,0 0,1 1,-1-1,0 1,0-1,0 0,0 1,0 2,-1 3,1 0,0 0,1 0,-1-1,2 1,-1 0,1 0,0 0,3 8,-4-13,0 0,0 0,0 0,0-1,0 1,0 0,1 0,-1-1,0 1,1-1,-1 0,1 1,0-1,-1 0,1 0,0 0,0 0,0 0,0 0,0 0,0-1,0 1,0-1,0 0,0 1,0-1,0 0,0 0,0 0,0-1,0 1,0 0,1-1,-1 1,2-2,12-5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6.6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 27,'-5'0,"-1"-4,-3-2,3 1,7 0,8 2,16 1,12 1,4 0,3 1,-1 1,-4-1,-3 0,-9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8.1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331 38,'0'-2,"0"0,-1 1,1-1,0 0,-1 1,1-1,-1 0,0 1,1-1,-1 1,0-1,0 1,0 0,0-1,0 1,0 0,0 0,-1-1,1 1,0 0,-1 0,1 1,-1-1,1 0,-1 0,1 1,-1-1,1 1,-1-1,0 1,1 0,-1-1,0 1,1 0,-1 0,0 0,1 0,-1 1,-3 0,-5 0,-1 0,1 1,-1 1,-16 5,12-2,0 1,1 0,0 1,0 1,0 0,1 1,1 0,0 1,0 0,1 1,-15 21,21-26,0 0,1 0,0 1,0-1,1 1,0 0,0 0,1 0,0 0,0 1,1-1,0 1,0-1,1 1,0-1,1 1,0-1,0 0,1 1,0-1,0 0,1 0,5 11,-2-9,0 0,0-1,1 1,0-1,1-1,0 1,1-1,-1-1,17 11,-17-13,-1 0,1-1,0 1,1-2,-1 1,1-2,-1 1,1-1,0 0,0-1,0 0,16 0,-1-6,-8-5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8.5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1,'0'4,"4"6,6 6,9 8,11 5,5 6,0-3,-6-3,-7-10,-8-9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8.9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280 6,'0'-4,"0"3,0 5,-4 12,-6 11,-6 9,0 4,-5 7,-5 1,-5 4,-7 3,3-4,4-11,6-8,9-13,6-10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9.32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131 0,'-5'5,"-5"5,-6 10,-8 5,-5 4,3-8,5-8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09.7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1,'0'4,"4"6,2 5,4 5,5 3,-1 2,2 5,3 3,6-1,-1-2,0-4,-4-13,-6-8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10.26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340 0,'-4'5,"-2"5,-4 5,0 5,-3 8,-8 7,-4 7,-3 4,0 4,-1-3,-3 4,-1-3,2-5,4-6,4-8,10-14,7-10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11.8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135 29,'-70'54,"5"8,90-95,-19 21,1 2,1-1,-1 1,2 0,-1 1,1 0,1 0,0 1,17-12,-25 19,1 1,-1-1,0 1,0-1,0 1,1 0,-1 0,0 0,0 0,0 0,1 0,-1 1,0-1,0 1,0-1,0 1,0 0,0 0,0 0,0 0,0 0,3 3,35 38,-31-31,7 7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2:12.5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0,'-4'0,"3"5,1 5,10 5,3 5,8 16,4 15,-2 3,-4 5,-6 2,-6-6,-7-8,-8-7,-4-6,-2-9,-1-5,4-10,3-6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3.2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0,'0'5,"4"9,11 16,6 11,9 12,3 5,1-2,-2-12,-1-12,-6-17,-4-10,-4-7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12.36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42,'0'-2,"1"0,-1 0,1 1,0-1,0 0,-1 0,1 0,0 1,1-1,-1 1,0-1,0 1,1-1,-1 1,0-1,1 1,0 0,-1 0,1 0,0 0,-1 0,1 0,0 1,0-1,0 0,3 0,-1 0,0 0,0 0,0 0,0 1,0-1,0 1,0 0,0 0,0 1,1-1,-1 1,4 1,-5 0,0-1,0 1,-1 0,1 0,0 0,-1 1,1-1,-1 1,0-1,0 1,0 0,0 0,0 0,0 0,-1 0,0 0,1 1,-1-1,0 0,-1 1,1-1,-1 0,1 1,-1-1,0 1,0-1,-1 1,1-1,-2 6,0 2,-1-1,1 0,-2 0,1-1,-2 1,1-1,-1 1,-10 12,5-10,11-19,16-21,19-12,-25 29,0 0,0-1,-2-1,1 1,-1-2,11-23,-21 34,-8 9,-8 11,13-11,0 1,0-1,1 1,-1-1,2 1,-1 0,1 0,0 0,0 1,0 7,2-12,0-1,-1 1,1-1,1 1,-1-1,0 1,0-1,1 0,0 1,-1-1,1 1,0-1,0 0,0 1,0-1,1 0,-1 0,1 0,-1 0,1 0,0 0,0-1,0 1,0-1,0 1,0-1,0 1,0-1,0 0,1 0,-1 0,0-1,4 2,-1-1,1 1,0-1,-1 0,1 0,0-1,-1 0,1 0,0 0,0-1,-1 0,1 0,-1 0,1-1,-1 0,1 0,6-4,3-6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3.8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562 0,'-37'44,"1"0,2 3,2 1,-39 79,43-74,-2-2,-2 0,-70 82,98-128,-1 0,1-1,-1 0,0 0,0 0,-1-1,1 0,-1 0,0 0,0-1,0 0,0 0,-11 2,14-3,0-1,1 0,-1-1,0 1,0 0,1-1,-1 0,0 1,1-1,-1 0,0 0,1-1,0 1,-1 0,1-1,0 0,0 1,-1-1,1 0,1 0,-1 0,0 0,0-1,1 1,-1 0,1-1,0 1,0-1,0 1,0-1,0 0,0-4,-5-14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4.2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0,'5'0,"18"5,18 0,11 1,19-1,5-2,-6-1,-6-1,-9-1,-15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4.6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 1,'-5'4,"-5"2,4 0,10 2,19 1,17 3,7-1,13-2,4-3,-4-2,-8-1,-13-7,-12-2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7.1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375 85,'1'44,"-4"112,1-136,0 0,-2 0,0-1,-1 0,-13 34,18-52,0 1,-1-1,1 1,-1-1,0 0,0 1,1-1,-1 0,0 1,0-1,0 0,0 0,0 0,0 0,-1 0,1 0,0 0,0 0,-1-1,1 1,0 0,-1-1,1 1,-1-1,1 1,-1-1,1 0,-1 0,1 0,-1 0,1 0,-1 0,0 0,1 0,-1 0,1-1,-1 1,1-1,0 1,-1-1,1 0,-1 1,-1-3,-6-3,0-1,0-1,1 1,0-1,-6-9,2 3,-31-32,-37-54,66 80,0 0,2-1,1-1,0 0,-12-40,22 60,0 0,0-1,1 1,-1 0,1 0,-1 0,1 0,0-1,0 1,0 0,0 0,0-1,0 1,1 0,-1 0,1 0,-1-1,1 1,0 0,0 0,0 0,0 0,0 0,1 1,-1-1,1 0,-1 0,1 1,-1-1,1 1,0 0,0-1,0 1,0 0,0 0,0 0,0 0,0 0,0 1,0-1,0 1,1-1,-1 1,4 0,12-1,0 0,0 1,-1 2,29 4,-30-4,97 19,-79-13,1-1,-1-2,1-1,0-2,58-3,-67-4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7.6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315 15,'0'-1,"1"1,-1 0,0-1,0 1,0-1,0 1,0-1,0 1,0-1,0 1,0-1,0 1,0-1,-1 1,1-1,0 1,0-1,0 1,-1 0,1-1,0 1,0-1,-1 1,1 0,0-1,-1 1,1 0,0-1,-1 1,1 0,-1 0,1-1,0 1,-1 0,1 0,-1 0,1-1,-1 1,1 0,-1 0,1 0,-1 0,-25 14,-28 39,49-47,-21 22,2 1,1 1,2 0,1 2,1 1,2 0,-24 64,35-78,0 0,1 0,1 1,1-1,0 1,2 0,0-1,1 1,1 0,1 0,1-1,0 1,2-1,0 0,1 0,12 24,-11-30,1 0,0-1,1-1,1 1,10 10,-14-16,0-1,0 1,1-1,-1-1,1 1,0-1,0 0,1-1,-1 1,12 2,2-7,-5-7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8.4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1 101,'0'109,"1"158,8-207,3-36,-11-24,-1 1,1-1,-1 0,1 0,-1 0,1 1,-1-1,1 0,-1 0,1 0,0 0,-1 0,1 0,-1 0,1 0,-1 0,1 0,0 0,-1-1,1 1,-1 0,1 0,-1 0,1-1,-1 1,1 0,-1-1,1 1,-1 0,0-1,1 1,-1-1,1 1,-1-1,0 1,0-1,1 1,-1-1,9-13,0 1,-2-1,0 0,0-1,6-23,-6 19,0 0,18-31,-25 49,1 0,-1 0,0 0,0 1,1-1,-1 0,0 1,1-1,-1 0,1 1,-1-1,0 0,1 1,0-1,-1 1,1-1,-1 1,1-1,0 1,-1-1,1 1,0 0,0-1,-1 1,1 0,0 0,0 0,-1-1,1 1,0 0,0 0,-1 0,1 0,0 0,0 0,0 0,-1 1,1-1,0 0,0 0,-1 1,1-1,0 0,-1 1,1-1,0 1,-1-1,1 1,0-1,-1 1,1-1,-1 1,1-1,0 2,21 46,-19-38,6 13,-5-9,1-1,1 0,0 0,1 0,15 22,-21-34,-1-1,1 1,-1 0,1 0,-1-1,1 1,0-1,-1 1,1-1,0 1,0-1,-1 1,1-1,0 1,0-1,0 0,-1 1,1-1,0 0,0 0,0 0,0 0,0 0,0 0,-1 0,1 0,0 0,0 0,0 0,0-1,0 1,-1 0,1 0,0-1,0 1,0-1,-1 1,1-1,0 1,-1-1,1 1,0-1,-1 0,1 1,-1-1,1 0,-1 0,1-1,3-3,-1-1,0 1,-1-1,1 0,2-10,4-22,-2-1,-1 0,0-40,-4-124,-3 165,0-13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8.9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6,'0'-4,"0"3,4 5,6 8,10 9,1 6,2-2,5 3,3 2,-4 0,-3-1,-1-5,-4-12,-5-7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9.2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314 0,'-4'9,"-6"7,-15 14,-2 5,-6 11,-5 5,-1-1,-3 0,2-5,8-14,9-13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49.6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0,'0'5,"4"0,11 5,15 0,20-1,14-3,1-6,-7-3,-12-6,-16-1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50.0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7,'-4'-5,"-2"4,-4 1,0 10,-2 15,0 13,2 4,-1 8,1 4,2-3,3-5,2-7,1-14,2-12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13.1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41 13,'1'-1,"0"0,0 0,0 0,0 0,0 0,0 0,0 1,0-1,1 0,-1 1,0-1,0 1,1-1,-1 1,0-1,1 1,-1 0,1 0,-1 0,0 0,1 0,-1 0,1 0,-1 0,0 1,1-1,-1 1,0-1,1 1,-1-1,0 1,0-1,1 1,-1 0,0 0,0 0,0 0,0 0,0 0,0 0,0 0,-1 0,2 2,0-1,-1 0,1 1,-1-1,0 1,0-1,0 1,0 0,0-1,0 1,-1 0,1 0,-1-1,0 1,0 0,0 0,0 0,0 0,-1-1,1 1,-1 0,-1 4,-1-3,1-1,-1 1,0-1,0 1,0-1,-7 6,1 0,32 8,-19-14,0 1,0 0,0 1,-1-1,1 1,-1-1,0 1,0 0,-1 0,4 10,-5-14,0 1,-1-1,1 0,-1 1,1-1,-1 0,0 1,0-1,1 1,-1-1,0 1,0-1,0 1,-1-1,1 0,0 1,0-1,-1 1,1-1,-1 0,1 1,-1-1,0 0,1 1,-1-1,0 0,0 0,0 0,0 0,0 0,0 0,0 0,0 0,-1 0,1 0,0-1,0 1,-1 0,1-1,-1 1,1-1,0 0,-1 1,1-1,-1 0,-2 0,-1 0,-1-1,1 0,0 0,0 0,-1 0,1-1,0 0,0 0,0-1,1 1,-1-1,0 0,1 0,0-1,-7-6,-4-5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50.8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51 1,'-32'399,"15"-254,18-191,1-69,-1 104,0 0,1-1,0 1,1 0,0 0,1 0,0 1,7-13,-9 20,0 0,0 1,0-1,0 1,0-1,1 1,-1 0,1 0,-1 0,1 0,0 0,0 1,0-1,0 1,0 0,0 0,0 0,6-1,-3 2,-1-1,1 1,-1 1,1-1,-1 1,1 0,-1 0,0 1,1-1,7 5,-5-2,1 0,-1 1,0 0,0 0,0 1,-1 0,0 0,0 1,-1 0,0 0,0 1,10 16,-14-19,0 1,0 0,0-1,0 1,-1 0,0 0,0 0,-1 0,1 1,-1-1,-1 0,1 0,-1 0,0 0,-1 0,1 0,-1 0,0-1,-1 1,1 0,-1-1,0 0,0 0,-1 0,0 0,0 0,0-1,0 1,-1-1,-6 5,5-5,-1 1,1-1,-1 0,0-1,0 1,0-2,0 1,-1-1,1 0,-1 0,0-1,1 0,-1 0,0-1,1 0,-1 0,0-1,0 0,1 0,-1-1,1 0,-1 0,-11-7,-9-7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3:51.3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126 1,'46'73,"-14"-20,-3 2,31 80,-48-102,-2 0,-1 0,-1 1,-2 0,4 65,-11-86,0 1,0-1,-1 0,-1 1,0-1,-1 0,0 0,-1-1,-1 0,0 1,0-2,-1 1,-1-1,0 0,0-1,-14 14,10-13,0-1,0 0,0-1,-1 0,-1-1,0-1,0 0,0-1,0 0,-1-1,0-1,-1 0,-27 3,11-6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9-27T10:14:23.4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9278 17092 0,'0'-18'0,"0"1"47,0-1-31,-18 18-1,18 18 1,18-1-1,-18 19-15,18 34 16,17 107 0,-17-89-1,-18-18 1,0 1 0,17-106 46</inkml:trace>
  <inkml:trace contextRef="#ctx0" brushRef="#br0" timeOffset="1179.97">9313 16933 0,'-17'0'15,"52"0"79,0 0-94,124 18 16,-18-18 15,18 0-31,-18 0 16,0 0-1,-70-18 1,-54 18 0,-34 0 109,17 18-94,17 0-16,-17 17 1,36 177 15,-36-160-31,52 248 47,-52-247-31,0 18 15,-17-71 32,-36 0-48,0 0-15,18 0 31,-124 17-31,141-17 32,-70 0-32,35 0 15,-17 18 1,-36-36 15,88 18-15,-52 0-1,52 0 1,0 0 0,1 0 31,-1 0-16,0 0-16,18-17 17,-17 17-17,34-18 17</inkml:trace>
  <inkml:trace contextRef="#ctx0" brushRef="#br0" timeOffset="1912.87">9648 17251 0,'0'0'0,"-17"-18"16,17 71 46,0 18-46,17 17-1,-17-71 1,0 72 0,0-89 30,-17-18-30,17-17 0,0-1-1,0 1 1,17 0 0,1 17-1,0 18 1,-1-17-16,1 17 15,17 17 1,36 54 15,-54-36-15,-17-17 0,0-1-1,-35 19 1,0-19-1,0-17 1,-18-17 0,35-1-1,0 0 1</inkml:trace>
  <inkml:trace contextRef="#ctx0" brushRef="#br0" timeOffset="3036.86">10248 17392 0,'0'0'0,"0"18"15,18-36 79,17 0-78,18-35-1,18 0 1,17-17-1,-18 17 1,1 0 0,-36 35-16,36-17 15,-1-18 1,-17 18 0,0 17-1,-35 1 1,70-36-1,-53 18 1,53-18 0,-70 35-1,0 18 1,17-35 0,18-18-1,0 17 1,-18 19-1,-17-1 1,-1 1 0,1 17-1,-36 0 126</inkml:trace>
  <inkml:trace contextRef="#ctx0" brushRef="#br0" timeOffset="4064.48">11148 16528 0,'-18'0'0,"36"0"0,-36 17 110,53-34-48,1 17-46,52 0 0,141-36 15,-211 36-16,35 0 1,-71 0 109,0 36-94,-17 17-31,0 17 16,17-35 0,-17 54-1,17-36 1,18-36 15,0 1-31,0-36 94,-17 18-94,-1-35 31,0 17-31,-70-35 31,53 18-15,17 17 0,-35-35-16,36 53 15,-1-17-15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4.9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9 363,'-5'19,"5"-18,-1 0,1 0,0 0,-1 0,1 0,0 0,-1 0,1 0,0 0,0 0,0 0,0 0,0 0,0 0,0 0,0 0,0 0,1 0,-1 0,0 0,1 0,-1 0,1 0,-1-1,1 1,-1 0,1 0,-1 0,1 0,0-1,0 1,-1 0,1-1,0 1,0 0,0-1,0 1,0-1,0 0,2 1,2 2,1-1,0 0,1 0,-1-1,0 0,0 0,1-1,-1 1,1-1,-1-1,0 1,1-1,-1 0,0 0,0-1,0 0,0 0,0-1,11-5,2-2,-1-1,0-1,-1 0,28-26,-36 29,0-1,-1 0,0-1,-1 0,0 0,0 0,-1-1,-1 0,0 0,6-24,-9 27,0 1,0-1,-1 0,-1 1,1-1,-1 0,-1 0,0 1,0-1,0 0,-1 1,-1-1,1 1,-1 0,-1 0,0 0,-5-9,8 16,1 0,-1 0,1-1,-1 1,0 0,0 0,0 0,0 0,0 0,0 0,0 1,0-1,0 0,0 0,0 1,0-1,0 1,-1-1,1 1,0-1,-1 1,1 0,0-1,-3 1,3 1,0-1,-1 1,1 0,0 0,0-1,-1 1,1 0,0 0,0 0,0 1,0-1,0 0,1 0,-1 0,0 1,0-1,1 0,-1 2,-3 8,0 0,1 0,1 0,-3 18,-4 200,5-70,-1 1,4-66,-4 0,-4-1,-23 105,31-195,-5 18,0 1,-10 20,15-38,-1-1,1 1,-1-1,0 0,1 0,-2 1,1-1,0 0,0-1,-1 1,0 0,0-1,1 1,-1-1,-1 0,1 0,0 0,0 0,-1-1,-5 2,7-3,-1 0,1 0,-1-1,0 1,1-1,-1 1,1-1,0 0,-1 0,1 0,-1 0,1-1,0 1,0-1,0 1,0-1,0 0,0 0,0 1,1-1,-1-1,1 1,-1 0,-1-5,-3-4,0 0,2-1,-8-22,7 11,1 0,1-1,1 1,0-1,2 0,1 0,1 1,1-1,1 1,1 0,1 0,1 0,1 0,1 1,1 1,1 0,1 0,1 1,0 1,2 0,0 0,1 2,1 0,19-15,-3 9,-8 12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7.0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204 0,'-1'5,"-1"0,0 0,0 0,-1 0,0-1,1 1,-1-1,-1 0,1 0,-1 0,-5 4,-13 18,2 8,0 0,3 2,1 0,1 1,2 0,2 1,1 1,2-1,2 2,-2 51,8-80,1-1,0 1,0-1,1 0,0 1,1-1,0 0,0 0,1-1,1 1,0-1,0 0,1 0,0 0,0-1,1 0,0 0,0 0,1-1,0-1,0 1,1-1,0 0,0-1,0 0,1-1,16 6,1-9,-7-8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7.5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98,'-1'-1,"0"0,0 0,0 0,0-1,0 1,0 0,0-1,0 1,0 0,1-1,-1 1,1-1,-1 1,1-1,0 1,-1-1,1 0,0 1,0-1,0 1,0-1,0 1,1-1,-1 0,0 1,1-1,-1 1,1-1,-1 1,1 0,0-1,0 1,0 0,-1-1,1 1,0 0,1 0,-1 0,0 0,2-2,0 1,0 0,0-1,0 2,0-1,0 0,0 1,1-1,-1 1,0 0,1 0,-1 0,1 1,-1-1,1 1,-1 0,1 0,5 0,-5 1,-1 0,1 0,-1 1,1-1,-1 1,1-1,-1 1,0 0,0 0,0 1,0-1,0 1,-1-1,1 1,-1 0,1 0,-1 0,3 6,-2-2,0 0,-1 0,0 0,0 0,0 1,-1-1,0 1,-1 13,-1 4,-1 1,-2-1,-1 0,-9 31,120-358,-113 329,2 1,0-1,2 1,0 42,3-56,0-1,1 1,1-1,0 1,1-1,0 0,1 0,1 0,0 0,0-1,2 0,-1 0,17 22,14 3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7.9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1,'-4'4,"-2"6,-8 14,-2 7,-7 12,-3 7,-7 3,-2 2,1 0,7-10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8.4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1,'0'29,"2"1,1 0,10 46,-10-64,1 0,-1 0,2-1,0 1,0-1,1 0,0 0,1-1,1 0,14 17,-20-25,-1-1,1 1,-1-1,1 0,-1 1,1-1,0 0,0 0,0 0,-1 0,1-1,0 1,0 0,0-1,0 1,1-1,-1 0,0 0,0 1,0-1,0-1,0 1,3-1,-2 0,-1 0,1-1,-1 1,1-1,-1 0,1 1,-1-1,0 0,0-1,0 1,0 0,0-1,2-3,2-4,-1 0,0-1,-1 1,6-23,-37 178,14-63,-3 0,-5-1,-41 109,61-189,-23 46,23-45,0 0,0-1,0 1,0-1,0 1,-1-1,1 0,-1 1,1-1,-1 0,1 0,-1 0,1 0,-1 0,0 0,0-1,0 1,1-1,-1 1,0-1,-3 1,3-1,1-1,0 1,-1-1,1 1,0-1,-1 1,1-1,0 0,-1 0,1 1,0-1,0 0,0 0,0 0,0-1,0 1,0 0,0 0,1 0,-1-1,0 1,1 0,-1-1,0-1,-8-39,8 26,0-1,2 1,0-1,1 1,0 0,1 0,1 0,1 0,0 0,1 1,9-17,-6 15,0 1,2 0,-1 0,2 1,0 1,1 0,0 0,1 1,23-16,-12 16,-7 8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8.8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89 1,'0'4,"0"10,-4 12,-11 14,-6 13,-4 2,1-9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9.2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2,'16'0,"16"-1,0 1,0 2,0 1,55 14,-84-17,-1 1,1 0,-1 0,1 0,-1 0,0 0,1 1,-1-1,0 1,0 0,0 0,0-1,0 1,0 0,0 1,-1-1,3 3,-4-3,1 0,-1 0,1 1,-1-1,0 0,0 0,0 0,0 1,0-1,0 0,0 0,-1 0,1 0,-1 1,0-1,0 0,-1 2,-5 8,-1 1,0-2,-1 1,-1-1,-13 13,7-8,-28 29,26-28,1 0,-27 37,44-54,0 0,-1 1,1-1,0 0,-1 1,1-1,0 1,0-1,-1 1,1-1,0 1,0-1,0 1,0-1,0 1,0-1,0 1,0-1,0 1,0-1,0 1,0-1,0 1,0-1,0 0,0 1,0-1,1 1,-1-1,0 1,0-1,1 1,-1-1,0 0,1 1,-1-1,0 0,1 1,-1-1,1 0,-1 1,0-1,1 0,-1 0,1 1,-1-1,1 0,-1 0,1 0,-1 0,1 0,-1 0,1 0,-1 0,1 0,-1 0,1 0,-1 0,1 0,0 0,37-3,-34 2,17-2,31-4,65-17,-88 15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16.22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 0,'0'0,"0"1,0-1,1 0,-1 0,0 0,0 1,0-1,0 0,1 0,-1 1,0-1,0 0,0 0,0 1,0-1,0 0,0 1,0-1,0 0,0 0,0 1,0-1,0 0,0 0,0 1,0-1,0 0,0 1,0-1,0 0,-1 0,1 1,0-1,0 0,0 0,0 0,-1 1,1-1,0 0,0 0,0 0,-1 1,1-1,0 0,0 0,-1 0,1 0,0 0,0 0,-1 0,1 1,0-1,-1 0,1 0,0 0,0 0,-1 0,1 0,0 0,-1 0,1-1,0 1,0 0,-1 0,1 0,20 14,88 30,-69-30,46 23,-84-36,0-1,0 1,0-1,0 1,0-1,0 1,0 0,0 0,0-1,0 1,0 0,0 0,0 0,-1 0,1 0,0 0,-1 0,1 0,-1 0,1 0,-1 1,1-1,-1 0,0 0,1 2,-2-1,1-1,-1 1,0 0,1-1,-1 1,0-1,0 1,0-1,0 0,0 1,0-1,-1 0,1 0,0 0,-1 0,-1 1,-10 7,-2-1,1-1,-19 7,17-7,-52 26,45-24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09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12,'-5'-4,"4"-2,9 5,14 11,14 17,7 16,-5 6,-4 12,-9-1,-11 8,-10-5,-4-7,-12-2,-11 0,-8-10,-1-16,4-14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0.0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0,'-5'0,"4"0,5 0,16 0,17 5,6 0,5-3,3-4,-3 0,-10-1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0.3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0,'0'5,"4"0,11 1,10-1,15-2,8-1,2-1,-9-1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0.9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1 139,'0'-3,"0"0,-1-1,2 1,-1 0,0-1,1 1,-1 0,1 0,0 0,0-1,0 1,1 0,-1 0,1 1,-1-1,1 0,0 0,0 1,0-1,1 1,-1 0,1 0,-1-1,1 2,-1-1,1 0,0 0,0 1,0 0,0-1,0 1,1 1,-1-1,0 0,0 1,0-1,5 1,-1 0,-1 0,1 1,0 0,0 0,0 1,0 0,-1 0,1 1,-1-1,1 1,-1 1,0-1,0 1,-1 0,1 0,-1 1,5 5,-5-4,-1 0,0 0,0 1,0 0,-1 0,0 0,-1 0,1 0,-2 0,1 1,-1-1,0 1,0-1,-1 14,0-8,-1 0,-1-1,0 1,0 0,-1-1,-1 1,-9 19,13-31,0 1,-1-1,1 0,-1 1,1-1,-1 0,0 0,0 0,1 1,-1-1,0 0,0 0,0 0,0 0,0 0,0-1,0 1,0 0,-3 1,3-4,1 1,-1 0,1-1,0 1,-1 0,1-1,0 1,0 0,0-1,0 1,0-1,0 1,0 0,1-1,-1 1,1-1,-1 1,0 0,1 0,1-2,18-58,3 2,3 1,53-88,-68 134,-8 22,-8 27,-5 7,2-9,-7 64,14-91,0 1,1-1,1 0,-1 0,1 0,0 0,1 0,0 0,0 0,1 0,0-1,0 1,8 10,-9-14,1-1,0 0,-1 0,2 0,-1-1,0 1,0-1,1 0,0 0,-1 0,1 0,0 0,0-1,0 0,0 1,0-2,0 1,0 0,0-1,0 0,1 0,-1 0,0 0,4-2,23-5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0,'4'0,"14"4,14 2,13 0,4-2,-7-5,-10-3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1.6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0,'-4'0,"-2"9,0 7,2 5,1 3,1 11,1 12,0 7,1-2,0-9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2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75 0,'0'18,"-1"3,1 0,5 28,-4-45,-1 0,1 0,0-1,0 1,0 0,0-1,1 1,-1-1,1 1,0-1,0 0,1 1,-1-1,0 0,1-1,0 1,0 0,0-1,4 3,-5-4,0 0,0 0,0 0,0 0,0-1,1 1,-1-1,0 0,0 0,0 1,0-2,1 1,-1 0,0 0,0-1,0 1,0-1,1 1,-1-1,3-2,-1 1,0-1,0 0,0 0,0 0,-1-1,1 1,-1-1,0 0,2-4,5-9,-1 0,0 0,8-28,-17 44,0 2,0-1,1 0,-1 0,0 0,0 0,0 0,0 0,0 0,0 0,0 0,0 0,0 0,0 0,0 1,0-1,0 0,0 0,0 0,0 0,0 0,0 0,0 0,1 0,-1 0,0 0,0 0,0 0,0 0,0 0,0 0,0 0,0 0,0 0,0 0,0 0,1 0,-1 0,0 0,0 0,0 0,0 0,0 0,1 18,-4 30,-37 209,27-195,-3 0,-25 64,37-115,-2 1,1-2,-1 1,-1-1,-8 11,13-19,0 0,0 0,0 1,0-2,-1 1,1 0,0 0,-1-1,0 1,1-1,-6 2,7-3,-1 0,1 0,-1 1,1-1,-1-1,1 1,-1 0,1 0,-1 0,1-1,-1 1,1-1,-1 1,1-1,-1 0,1 1,0-1,0 0,-1 0,1 0,0 0,0 0,-2-2,-1-2,1-1,-1 1,1-1,1 1,-1-1,1 0,0 0,0 0,0 0,1-1,0 1,0 0,1-1,0 1,1-10,0 1,0 0,2 0,0 0,0 0,10-22,-6 21,2-1,0 1,0 0,2 1,0 0,1 1,0 0,1 1,1 0,0 1,0 1,29-17,1 3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2.4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1,'5'4,"1"6,3 10,6 18,4 30,-2 28,-3 16,-4 1,-8-14,-4-15,-11-9,-8-9,-4-15,-2-17,-1-18,4-12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3.0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0,'-4'0,"-1"4,-5 7,-9 13,-10 20,-4 20,4 4,6 20,11 21,17 9,12-11,11-10,15-14,3-20,-1-22,-9-17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14.2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89 2,'77'-1,"86"2,-162-1,1 0,-1 0,1 0,0 1,-1-1,1 0,-1 1,1-1,-1 1,1-1,-1 1,1 0,-1 0,0-1,1 1,-1 0,0 0,2 2,-3-2,1 0,-1 0,1 0,-1 1,0-1,1 0,-1 0,0 0,0 0,0 1,0-1,0 0,0 0,0 0,0 0,-1 1,1-1,0 0,-1 1,-3 8,-1-1,0-1,-1 1,-11 13,12-15,-136 153,89-106,-58 79,109-132,0 1,-1 0,1-1,0 1,0 0,0 0,0 0,0 0,0 0,0 0,1 0,-1 0,1 0,0 1,-1-1,1 0,0 0,1 4,-1-5,1 0,0 0,0 0,-1 0,1 0,0 0,0 0,0 0,0 0,0 0,0-1,0 1,1 0,-1-1,0 1,0-1,0 0,1 1,-1-1,0 0,0 1,3-1,11 0,-1 0,1-1,-1 0,19-4,-20 2,188-29,-147 20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16.9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102 0,'-3'1,"-1"-1,1 1,0 0,0 0,0 1,-1-1,1 0,0 1,1 0,-1 0,0 0,0 0,1 0,-5 5,-27 39,31-42,1 0,-1 1,1-1,1 0,-1 1,1-1,-1 1,1 0,1 0,-1-1,1 1,-1 0,1 0,1 0,-1-1,1 1,0 0,0-1,0 1,0 0,1-1,0 1,4 6,-3-6,1-1,0 0,1 0,-1 0,1 0,0-1,0 0,0 0,0 0,0 0,1-1,-1 0,1 0,-1 0,1-1,0 0,0 0,11 0,-11-1,0 0,0 0,0 0,0-1,-1 0,1 0,0-1,0 1,-1-1,1-1,-1 1,1-1,-1 0,0 0,0 0,0-1,-1 0,1 0,6-8,-9 9,0 0,0 0,0 0,-1 0,1-1,-1 1,0 0,0-1,0 0,0 1,0-1,-1 1,0-1,0 0,0 1,0-1,-1 0,1 1,-1-1,0 1,0-1,0 1,0-1,-1 1,1 0,-1 0,0-1,0 1,0 0,-1 1,1-1,0 0,-5-3,-3-3,1 1,-2 0,1 0,-1 1,0 1,-23-11,30 15,-1 0,0 0,0 0,0 1,0 0,0 0,0 0,0 0,0 1,0 0,0 0,-1 0,1 1,0 0,0 0,0 0,0 0,0 1,1 0,-6 2,-3 7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8.3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17,'0'-4,"0"-6,0 7,0 22,0 25,0 13,0 19,0 9,0 4,0-6,0-11,0-32,0-23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9.3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30,'1'-1,"-1"1,0-1,1 0,-1 1,1-1,-1 0,1 1,0-1,-1 1,1-1,-1 1,1-1,0 1,-1 0,1-1,0 1,0 0,-1-1,1 1,0 0,0 0,-1 0,1 0,1 0,26-4,-23 3,154-10,174 10,-165 3,-113-4,-38 0,0 1,0 1,0 1,0 0,33 8,-48-9,0 1,-1 0,1 0,-1 0,1 0,-1 0,1 0,-1 1,0-1,0 0,1 1,-1-1,0 1,0-1,0 1,-1-1,1 1,0 0,-1-1,1 1,-1 0,1 2,3 46,-4-30,8 181,-29 333,20-526,1-3,0 0,-1 0,0 0,0 0,0 0,-1 0,-1 5,2-9,0 0,0 0,0 0,0 0,0 0,0 0,0 0,0-1,0 1,0 0,0-1,-1 1,1 0,0-1,0 0,-1 1,1-1,0 0,-1 1,1-1,0 0,-1 0,1 0,-1 0,1 0,0-1,-1 1,1 0,0-1,-2 0,-482-69,259 44,199 22,11 3,0 0,0-1,1-1,-1-1,1 0,0-1,0-1,-15-8,16 2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30.0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25,'0'-2,"1"1,0-1,-1 1,1 0,0 0,0-1,0 1,0 0,0 0,0 0,0 0,0 0,1 0,-1 0,0 1,1-1,-1 0,0 1,1-1,-1 1,1-1,-1 1,1 0,-1 0,1-1,-1 1,3 1,43-3,-43 2,-1 1,1 0,-1 0,1 0,-1 1,0-1,0 1,1 0,-1 0,0 0,-1 0,1 0,0 1,-1-1,1 1,-1 0,0-1,0 1,0 0,0 1,0-1,-1 0,1 0,-1 1,0-1,0 1,0-1,-1 1,1-1,-1 1,0-1,0 6,1-3,0-1,1 1,-1-1,1 1,1-1,-1 0,1 0,0 0,0 0,0 0,0-1,1 1,8 6,-7-4,1-1,-1 0,0 1,-1 0,1 0,3 9,-7-10,1-1,-1 1,0 0,0-1,-1 1,0 0,0 9,0-14,0 1,0 0,-1-1,1 1,0 0,-1-1,1 1,-1-1,1 1,-1-1,0 1,1-1,-1 0,0 1,0-1,0 0,0 1,0-1,-1 0,1 0,0 0,0 0,-1 0,1 0,-1-1,1 1,0 0,-1-1,0 1,-1 0,2-1,1 0,0 0,-1 0,1 0,-1 0,1 0,-1 0,1 0,0 0,-1 0,1 0,-1 0,1 0,0-1,-1 1,1 0,-1 0,1 0,0-1,-1 1,1 0,0 0,-1-1,1 1,0 0,-1-1,1 1,0 0,0-1,-1 1,1 0,0-1,0 1,0-1,1-19,16-20,-8 25,2 0,0 1,1 0,0 0,26-20,-8 10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1.4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0,'-4'0,"-7"0,9 0,16 0,11 0,27 5,47 5,68 5,49 1,4-3,13 1,-21-2,-11-3,-27-3,-22-3,-27-1,-36-6,-33-2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3.4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5,'0'-4,"0"7,0 12,0 11,0 20,0 9,0 23,-4 18,-2 7,-4-10,0-17,1-25,2-26,3-26,2-13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4.4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87,'0'-2,"1"0,-1 0,1 0,-1 0,1 0,0 0,0 0,0 0,0 0,0 0,0 0,1 0,-1 1,1-1,-1 1,1-1,-1 1,1-1,0 1,0 0,0 0,0 0,0 0,0 0,0 0,0 0,0 1,0-1,0 1,0 0,3-1,13-1,1 0,35 1,-24 0,80-5,463-14,-531 15,-35 3,0 1,0 0,0 1,0-1,14 2,-21-1,1 1,-1-1,1 0,-1 0,0 1,1-1,-1 0,1 1,-1-1,0 0,1 1,-1-1,0 1,1-1,-1 0,0 1,0-1,0 1,1-1,-1 1,0-1,0 1,0-1,0 1,0-1,0 1,0-1,0 1,0-1,0 1,0-1,0 1,0-1,-1 1,-5 21,5-17,-14 45,3 2,2 0,-3 56,3 158,7-113,3-150,0 0,0 0,0 0,0 1,0-1,-1 0,0 0,1 0,-1 0,0 0,0 0,-1 0,1 0,-1-1,1 1,-1 0,0-1,-3 4,2-4,0-1,0 0,-1-1,1 1,0 0,0-1,0 0,-1 0,1 0,0 0,0 0,-1-1,1 1,0-1,0 0,0 0,0 0,-4-2,-34-9,0 3,-1 1,0 2,-1 1,1 3,-47 3,-256 39,340-39,0 0,-1 0,1-1,0 0,-1 0,1 0,0 0,-1-1,-4-1,-4-5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5.1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95,'0'-8,"1"0,-1-1,1 1,1 0,0 0,4-14,-5 21,-1-1,1 1,-1 0,1-1,0 1,0 0,-1 0,1 0,0-1,0 1,0 0,0 0,0 0,0 1,1-1,-1 0,0 0,0 1,1-1,-1 0,0 1,1-1,-1 1,1 0,-1 0,0-1,1 1,-1 0,1 0,-1 0,1 0,-1 1,0-1,1 0,-1 0,1 1,-1-1,0 1,1 0,-1-1,0 1,0 0,0-1,1 1,-1 0,0 0,1 2,2 0,-1 1,0 0,1 0,-1 0,-1 0,1 1,-1-1,1 1,-1 0,-1-1,1 1,-1 0,0 0,0 0,0 0,-1 0,1 0,-1 1,0-1,-1 0,1 0,-3 7,0 10,-2 0,0-1,-15 37,13-44,8-25,10-28,13-12,3 1,36-52,-57 98,-6 14,-10 28,7-24,1-6,1 0,0 0,1 0,0 0,1 1,-1-1,1 0,1 0,0 0,0 0,0 0,7 13,-7-17,0 0,-1-1,2 1,-1-1,0 1,1-1,0 0,-1 0,1 0,0 0,1 0,-1-1,0 1,1-1,0 0,-1 0,1 0,0-1,0 1,0-1,0 0,0 0,0 0,0-1,1 0,-1 1,5-2,-7 1,0 0,1-1,-1 0,0 1,1-1,-1 0,0 0,0-1,0 1,0 0,0-1,0 1,0-1,0 1,0-1,-1 0,1 0,1-2,10-18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5.9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38,'0'-5,"0"-5,0-6,0 9,0 19,-4 24,-2 10,0 24,2 16,1 8,1-9,1-14,0-23,1-29,0-18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7.0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 50,'0'-2,"0"1,0-1,1 0,-1 0,0 1,1-1,-1 0,1 1,-1-1,1 1,0-1,0 0,0 1,0 0,0-1,0 1,0-1,0 1,0 0,1 0,1-1,0 0,1 0,-1 0,1 0,0 1,0-1,0 1,0 0,8 0,9-1,0 2,41 5,-38-3,87 5,392 31,-501-38,0 1,0-1,0 0,0 1,-1-1,1 1,0 0,0-1,-1 1,1 0,0 0,-1 0,1 0,-1 1,1-1,-1 0,1 1,-1-1,0 0,0 1,0 0,0-1,0 1,0 0,0-1,-1 1,1 0,0 2,1 5,-1 0,0 0,-1 1,-1 16,1-5,-1 171,-7 231,8-420,0 0,-1-1,0 1,1 0,-1 0,0 0,-1 0,1-1,0 1,-1 0,1-1,-1 1,0-1,0 0,0 1,0-1,0 0,-1 0,1-1,-1 1,1 0,-1-1,1 1,-1-1,0 0,0 0,0 0,0 0,0-1,1 1,-5-1,-12 3,-1-2,0 0,-35-3,22 0,21 2,-291-12,236 5,0-2,-98-26,127 21,9 1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27.6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26,'0'5,"1"-1,0 1,0-1,1 1,-1-1,1 0,0 0,0 1,1-1,-1-1,1 1,0 0,0-1,0 1,0-1,0 0,1 0,0 0,3 2,-2-1,1-1,-1 0,0 0,1 0,0 0,0-1,-1 0,1-1,0 1,1-1,-1 0,0 0,0-1,12-1,-10-1,0 0,-1-1,1 0,0 0,-1-1,0 0,0 0,0-1,-1 0,1 0,-1-1,0 0,0 0,6-9,-6 9,-6 5,0 1,0-1,1 1,-1-1,0 1,1-1,-1 1,0-1,1 1,-1 0,1-1,-1 1,1 0,-1-1,1 1,-1 0,1-1,-1 1,1 0,0 0,-1 0,1 0,-1-1,1 1,-1 0,1 0,0 0,-1 0,2 0,-1 17,-12 27,11-42,-32 86,29-81,-1 0,1 0,-1 0,-1-1,1 0,-1 1,0-2,0 1,-12 9,16-14,0 0,0 0,0 0,0 0,0 0,0 0,0-1,0 1,-1-1,1 1,0-1,0 1,0-1,-1 1,1-1,0 0,-1 0,1 0,0 0,-1 0,1 0,0 0,0 0,-1 0,1-1,0 1,-1 0,1-1,0 1,0-1,0 0,0 1,0-1,-1 0,1 0,0 1,1-1,-1 0,0 0,0 0,0 0,0 0,1-1,-1 1,1 0,-1 0,0 0,1 0,0-1,-1 1,1 0,0-1,0 1,0 0,0-2,-1-4,0-1,0 1,1 0,0 0,1 0,0 0,0 0,3-13,2 8,1 0,0 0,1 1,0 0,0 1,1-1,0 2,1-1,0 1,1 1,0 0,0 0,1 1,0 1,20-9,2 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19.9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234 5,'-40'-1,"18"-1,1 1,0 1,-1 0,1 2,-26 5,45-5,0-1,0 0,-1 1,1-1,0 1,0-1,1 1,-1 0,0 0,0 0,1 0,-1 0,1 0,0 1,0-1,0 0,0 1,0-1,0 0,0 1,1-1,-1 5,-4 63,5-55,20 318,-8-205,-12-123,1 0,-1 0,1 0,0 0,1 0,-1 0,1-1,0 1,0-1,1 1,2 4,-3-6,1-1,-1 0,1 1,-1-1,1 0,0 0,-1 0,1-1,0 1,0-1,1 1,-1-1,0 0,0 0,1-1,-1 1,4 0,20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33.1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0 805,'89'-30,"612"-178,51-13,-598 183,-1-6,151-67,-124 48,-40 16,-113 38,-1 2,40-6,-25 5,-15 3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34.4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0,'-7'178,"-38"218,21-233,-4 270,28-424,1-18,0-8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35.6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0,'66'16,"349"27,11-30,-17 0,-391-12,5-1,0 2,0 1,-1 0,27 8,-44-9,0-1,-1 1,1 0,-1 0,0 0,1 1,-1 0,0 0,0 0,-1 0,1 0,-1 1,1 0,-1-1,0 1,0 0,-1 1,1-1,-1 0,0 1,0-1,-1 1,1 0,0 7,1 20,-2 0,-1 1,-1-1,-9 52,0 2,0 164,25 249,-14-472,0-11,0-7,0 0,-1-1,0 1,-1 0,-1 8,1-15,1 0,0-1,-1 1,0-1,1 1,-1-1,0 1,0-1,0 0,0 1,0-1,0 0,0 0,0 0,0 1,0-1,-1 0,1-1,-1 1,1 0,0 0,-1-1,1 1,-1-1,0 1,1-1,-1 1,1-1,-1 0,0 0,-2 0,-39-2,0-2,-50-11,12 2,-757-85,530 46,305 52,1 0,1-1,-1 1,0 0,1-1,-1 1,0-1,1 0,-1 0,0 1,1-1,-1 0,1 0,0 0,-1-1,1 1,0 0,-2-3,-2-7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36.6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6 107,'-4'0,"2"-4,11-2,8 1,5 1,17-4,27-4,24 0,5-2,-8 0,-29-1,-24 2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37.0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35,'-6'-1,"-1"0,1 0,-1-1,1 0,0 0,0 0,-9-5,-29-9,143 72,-91-51,0 0,0 0,0 0,-1 1,1 1,-2-1,12 14,-16-18,-1-1,0 1,0 0,-1-1,1 1,0 0,-1 0,1-1,-1 1,1 0,-1 0,0 0,1 0,-1 0,0 0,-1 0,1-1,0 3,-1-1,-1-1,1 0,0 1,-1-1,1 0,-1 0,1 0,-1 0,0 0,0 0,0-1,0 1,0-1,0 1,-1-1,1 0,-3 1,-16 6,2-5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37.9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91 94,'-2'-3,"1"0,-1 1,1-1,-1 1,0-1,0 1,0 0,0 0,0 0,-1 0,1 0,-1 0,1 1,-1-1,0 1,1 0,-6-2,-3-3,7 4,0-1,0 1,1-1,-1 0,0 0,1 0,-4-5,7 7,-1 1,1 0,0-1,0 1,0 0,-1-1,1 1,0-1,0 1,0 0,0-1,0 1,0-1,0 1,0 0,0-1,0 1,0-1,0 1,0 0,0-1,0 1,0 0,0-1,0 1,1-1,-1 1,0 0,0-1,0 1,1 0,-1-1,26-6,-5 6,0 0,0 1,0 1,0 0,0 2,0 1,-1 0,26 10,-44-14,-1 1,0 0,1 0,-1-1,0 1,1 0,-1 0,0 0,0 1,0-1,0 0,0 0,0 0,0 1,0-1,0 1,-1-1,1 1,0-1,-1 1,0-1,1 3,-1-1,0 0,0 0,0 0,-1 0,0 0,1 0,-1-1,0 1,0 0,-1 0,-1 3,-7 9,0-1,0 0,-20 18,16-17,-32 36,32-37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41.9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1,'-4'0,"-6"0,3 0,3 4,14 2,11 0,15-2,13 4,13-1,-2-1,-9-5,-15-4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42.3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0,'-4'0,"-1"5,-1 5,2 5,1 10,-3 12,-1 5,1 0,2 0,1-5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43.3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189 78,'0'-3,"0"0,-1 0,1 0,0 0,-1 0,0 0,0 0,0 0,0 0,0 0,0 0,-1 1,1-1,-1 1,0-1,0 1,0-1,0 1,0 0,0 0,-1 0,1 0,-6-2,4 1,-1 2,1-1,-1 0,0 1,0 0,0 0,0 0,0 1,0 0,0 0,0 0,0 0,-8 3,8-3,1 1,0 1,0-1,0 0,0 1,0 0,0 0,1 0,-1 1,0-1,1 1,0 0,0 0,0 0,-5 6,7-7,-1 1,1 0,0 0,-1 0,2 0,-1 0,0 0,0 1,1-1,0 0,0 0,0 0,0 1,0-1,1 0,-1 0,1 0,0 0,0 0,0 1,0-2,0 1,4 6,-3-7,-1 1,1 0,-1-1,1 0,0 1,0-1,0 0,0 0,1 0,-1 0,1 0,-1 0,1-1,-1 1,1-1,0 0,0 0,0 0,0 0,-1 0,1-1,0 1,0-1,0 0,0 0,1 0,-1 0,4-1,0-1,-1 0,1 0,0 0,-1-1,1 0,-1 0,0-1,0 1,0-1,-1-1,6-4,-11 9,1-1,-1 1,0-1,1 1,-1 0,0-1,1 1,-1 0,0-1,1 1,-1 0,1 0,-1-1,0 1,1 0,-1 0,1 0,-1-1,1 1,-1 0,1 0,-1 0,1 0,-1 0,1 0,-1 0,1 0,-1 0,1 0,-1 0,1 1,-1-1,1 0,-1 0,1 0,-1 1,0-1,1 0,0 1,6 23,-8 52,0-58,-3 164,19-198,17-30,-1 4,7-7,-5 6,42-67,-68 98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45.1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1,'11'9,"0"0,0-1,1-1,13 8,9 5,450 270,44 29,-472-284,402 286,-453-316,-4-4,-1 0,1-1,0 1,0 0,0 0,0 0,0 0,0-1,1 1,-1-1,0 1,0-1,0 1,1-1,-1 1,0-1,0 0,1 0,0 0,3-4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0.2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1 529,'0'0,"0"1,0-1,0 1,0-1,0 0,0 1,0-1,0 1,0-1,0 0,1 1,-1-1,0 1,0-1,0 0,1 1,-1-1,0 0,0 1,1-1,-1 0,0 0,1 1,-1-1,0 0,1 0,-1 1,0-1,1 0,-1 0,0 0,1 0,-1 1,1-1,-1 0,0 0,1 0,-1 0,1 0,-1 0,1 0,-1 0,0 0,1 0,-1-1,1 1,-1 0,1 0,21-11,-9 1,-1 0,0-1,0-1,-1 0,0-1,-1 0,-1 0,0-1,-1-1,0 1,-1-1,-1 0,0-1,-1 0,4-24,1-10,-3 0,-2 0,-2-88,-30 620,25-467,0 0,0 0,-6 15,1-15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28.9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2,'58'-1,"109"3,-164-2,0 1,0-1,0 1,-1 0,1 0,0 0,0 1,-1-1,1 1,-1-1,1 1,-1 0,0 0,0 0,1 0,-1 0,-1 1,1-1,0 1,-1-1,1 1,-1 0,0-1,0 1,0 0,0 0,0 0,0 0,-1 0,1 4,1 13,-1 1,0-1,-4 31,2-22,-5 262,5-285,0 0,-1 0,0 0,0 0,0 0,0 0,-1-1,0 1,0-1,-1 1,1-1,-1 0,0 0,0-1,-1 1,0-1,0 0,0 0,0-1,0 0,-1 0,1 0,-1 0,0-1,0 0,0 0,0 0,0-1,0 0,0 0,-1-1,1 1,0-2,-11 0,0-6,4-2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46.8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1067,'-5'-3,"12"-3,13-6,89-24,140-29,-145 40,1574-300,-269 131,-252 36,-623 70,-464 70,86-34,-32 9,-2 5,-112 34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47.6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1,'-56'1061,"34"-735,22-312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49.1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157 16,'-3'-9,"3"3,17 5,255 17,69 2,-81-15,194 9,-445-12,3 0,0 1,0 0,0 1,-1 0,1 0,-1 2,1-1,10 6,-20-8,0 1,0-1,-1 0,1 1,-1-1,1 1,-1-1,0 1,1-1,-1 1,0 0,0 0,0 0,0 0,-1 0,1 0,0 0,-1 0,1 0,-1 0,0 3,-5 47,3-37,-19 120,-54 459,69-490,4 0,4 0,30 183,-19-229,4 22,-17-78,0-1,0 1,0 0,-1 0,1-1,0 1,-1 0,1-1,-1 1,0 0,0-1,0 1,1-1,-1 1,0-1,-1 0,1 1,0-1,0 0,-1 0,1 0,0 0,-1 0,1 0,-1 0,0 0,1 0,-1-1,1 1,-4 0,-7 2,0 0,-1-1,-17 1,16-1,-585 46,343-31,150-9,-227 11,311-19,-1-1,1-2,-1 0,-40-12,61 14,-1 0,1 0,0-1,-1 0,1 1,0-1,0 0,0 0,0 0,0 0,1 0,-1 0,0-1,1 1,0-1,0 1,-1-1,2 1,-1-1,0 0,0 1,1-1,-1 0,1 0,0 1,0-5,0-10,0 0,6-34,-6 50,25-188,1-214,-26 361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53.5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22,'-4'-5,"-2"-5,5 3,11 7,12 13,16 11,9 8,2-3,-3-2,-10 0,-11-10,-9-8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53.9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258 0,'0'5,"-9"9,-6 16,-11 11,-4 3,-6 8,-1-2,2-5,6-5,8-14,8-16,6-10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54.2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60,'4'0,"10"-4,16-1,20-1,19-2,10-1,1 1,-13-2,-19 1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55.4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13 314,'0'1,"0"0,0 0,1 0,-1 0,1 0,-1 0,1 0,-1 0,1 0,0 0,-1 0,1-1,0 1,0 0,0 0,0-1,0 1,0 0,-1-1,1 1,1-1,-1 1,0-1,0 0,0 1,0-1,0 0,0 0,0 0,0 0,0 0,1 0,-1 0,0 0,0 0,2-1,42-9,-36 5,1-2,-1 1,-1-1,1-1,-1 1,-1-1,1-1,-2 0,1 0,-1 0,0 0,8-19,-9 18,-1-1,0 0,0 0,-1 0,0 0,-1 0,0-1,-1 1,0-1,-1 1,0-1,-3-13,3 22,-1 0,1 0,-1 1,0-1,0 0,-1 0,1 1,-1-1,1 1,-1-1,-2-2,3 4,0 0,0 0,0 1,1-1,-1 1,0-1,0 1,0-1,0 1,0-1,0 1,0 0,0 0,0-1,0 1,-1 0,1 0,0 0,0 0,0 0,-2 1,1 0,-1 0,1 1,-1-1,1 1,0 0,-1 0,1-1,0 1,0 1,1-1,-1 0,0 0,1 1,-1-1,1 1,0-1,0 1,0 0,0-1,0 1,0 0,1 3,-7 45,2 1,2 0,8 92,-2-96,5 32,-4-54,-2 1,-1 51,-1-77,1 1,-1 0,0 0,-1-1,1 1,0 0,0 0,-1-1,1 1,-1 0,1-1,-1 1,0-1,0 1,1-1,-1 1,0-1,0 1,-1-1,1 0,0 1,0-1,-1 0,1 0,0 0,-1 0,1 0,-1-1,0 1,1 0,-1-1,0 1,1-1,-1 1,0-1,1 0,-1 0,0 0,0 0,1 0,-1 0,0 0,0 0,1-1,-1 1,0-1,1 1,-1-1,1 0,-1 0,1 0,-3-1,-4-2,1 0,0-1,0 0,0 0,0 0,1-1,0 0,0 0,-8-13,12 17,0-1,0 0,1 0,0 0,-1 0,1 0,0 0,1 0,-1-1,0 1,1 0,0-1,0 1,0 0,0 0,0-1,1 1,-1 0,1 0,1-4,0 2,1 1,-1-1,1 1,0 0,1 0,-1 0,1 1,-1-1,1 1,0 0,8-5,9-4,1 1,-1 2,2 0,30-7,-46 13,65-20,-47 14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56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0,'9'0,"28"0,30 0,34 4,51 2,57-1,9 4,15 0,-18-2,-17 3,-32-1,-32-2,-35-2,-33-6,-33-7,-22-2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57.7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0 407,'1'2,"0"-1,1 1,-1-1,0 0,1 1,-1-1,1 0,-1 0,1 0,-1 0,1 0,0 0,-1-1,1 1,0 0,0-1,0 1,0-1,3 0,0 2,60 14,0-2,84 6,-144-19,0-1,0 0,0 0,0 0,0-1,0 1,0-1,0 0,0-1,-1 1,1-1,0 0,4-3,-7 4,0-1,0 0,0 0,-1 0,1 0,0 0,-1-1,0 1,1 0,-1-1,0 1,0-1,0 1,-1-1,1 0,-1 1,1-1,-1 0,0 1,0-1,0 0,0 1,-1-1,1 0,-2-4,-7-29,-2-1,-1 1,-2 1,-26-47,-18-49,42 94,13 35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1:58.7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6,'0'-4,"0"2,5 3,13 4,14 2,13-1,17 4,6-1,-4 4,-17-2,-25 7,-30 13,-30 14,-22 8,-5 0,8-6,15-14,13-13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1.22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49 181,'-2'1,"0"-1,0 0,1 0,-1 0,0-1,0 1,0 0,0-1,1 1,-1-1,0 0,0 0,1 1,-1-1,0 0,1 0,-1-1,1 1,-1 0,1 0,0-1,0 1,-1-1,1 1,0-1,0 1,0-1,1 0,-1 1,0-1,1 0,-1 0,1 0,-1 1,1-1,0 0,0 0,0 0,0 0,0 0,0 0,1 1,-1-1,0 0,2-2,-1-3,1 0,0 1,0 0,1-1,0 1,0 0,0 0,1 0,0 1,0-1,8-7,-9 10,0 0,1 1,0 0,-1-1,1 1,0 1,0-1,0 1,0-1,0 1,0 0,0 0,1 1,-1 0,0-1,0 1,1 1,-1-1,0 0,0 1,5 1,-6-1,0 1,0-1,0 1,0-1,0 1,0 0,-1 0,1 0,-1 0,1 0,-1 1,0-1,0 1,0 0,0-1,0 1,-1 0,1 0,-1 0,0 0,1 0,-2 1,1-1,0 0,-1 0,1 1,-1 4,-1 2,1 0,-2 0,1-1,-2 1,1 0,-1-1,0 0,-1 1,0-1,-1-1,0 1,0-1,-1 0,0 0,-13 13,19-21,0 0,0 0,0 0,0 0,0 0,0 0,0 0,0 0,0 0,0 0,0 0,0 0,0-1,0 1,0 0,0 0,0 0,0 0,0 0,0 0,0 0,0 0,0 0,-1 0,1 0,0 0,0-1,0 1,0 0,0 0,0 0,0 0,0 0,0 0,0 0,0 0,0 0,0 0,0 0,0 0,-1 0,1 0,0 0,0 0,0 0,0 0,0 0,0 0,0 0,0 0,0 0,0 0,5-14,12-16,38-41,-20 27,29-49,-75 109,4-7,1 0,0 0,0 1,1 0,-6 16,7-13,1 0,1 0,0 0,1 1,0-1,1 14,0-23,0 0,1-1,-1 1,1-1,-1 1,1-1,0 1,0-1,1 0,-1 0,1 1,0-1,-1 0,2 0,-1 0,0-1,0 1,1-1,-1 1,1-1,0 0,0 1,0-2,0 1,0 0,0-1,7 3,-8-3,0-1,0 0,0 1,1-1,-1 0,0 0,0 0,0-1,1 1,-1 0,0-1,0 0,0 1,0-1,4-2,8-7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08.9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45,'4'0,"11"-4,10-2,19-4,15 0,2 2,-10 2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09.7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 64,'-1'-3,"1"1,0-1,1 1,-1-1,0 1,1-1,-1 1,1-1,0 1,0-1,0 1,0 0,0 0,0-1,1 1,-1 0,1 0,-1 0,1 0,0 1,0-1,0 0,0 1,2-2,0 1,0 1,-1 0,1 0,0 0,0 0,0 1,0 0,0-1,0 1,0 1,0-1,0 0,0 1,0 0,4 1,-4-1,0 1,1-1,-1 0,0 1,0 0,0 0,0 0,-1 1,1-1,-1 1,1 0,-1 0,0 0,0 0,0 0,0 1,-1 0,1-1,-1 1,0 0,0 0,-1 0,2 5,-2-4,0 0,-1 1,0-1,0 0,0 1,-1-1,0 0,0 0,0 0,0 0,-1 1,0-2,0 1,0 0,-1 0,1-1,-1 1,-7 7,-1-1,0 0,0-1,-1-1,0 1,-1-2,0 0,0-1,-15 7,-7 4,31-13,12-3,18-1,-23-1,150-1,-105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14.4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247 4,'5'0,"-15"2,-20 0,-12-5,27 1,0 0,-1 2,1-1,-1 2,1 0,-30 7,43-7,-1 0,1 1,0-1,0 1,0-1,0 1,0 0,1 0,-1 0,0 0,1 0,0 0,-1 1,1-1,0 0,0 1,0-1,1 1,-1-1,0 1,1-1,0 1,-1-1,1 1,0 0,1-1,-1 1,0-1,1 1,-1-1,1 1,1 3,0 1,-1-1,1 0,1 1,-1-1,1 0,0 0,1-1,-1 1,1-1,0 1,9 7,-6-8,0-1,1-1,0 1,0-1,0-1,0 0,1 0,14 2,21 5,-31-5,0 1,0 0,0 1,0 0,-1 1,0 1,19 16,-29-23,1 1,-1 0,0 0,0 0,0 0,0 0,-1 0,1 1,0-1,-1 1,0-1,1 1,-1-1,0 1,-1 0,1 0,0-1,-1 1,1 0,-1 0,0 0,0 0,0 0,0-1,-1 1,1 0,-1 0,0 0,0-1,0 1,0 0,0-1,0 1,-1-1,1 1,-1-1,0 0,1 0,-1 1,0-1,-1 0,1-1,0 1,-4 2,-2 1,0 0,-1 0,0-1,0 0,0-1,0 0,0 0,0-1,-1 0,1-1,-1 0,0 0,1-1,-1-1,0 1,1-1,-1-1,1 0,-1 0,1-1,0 0,0-1,0 0,1 0,-1-1,1 0,0-1,-12-10,4-5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18.7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 98,'-1'0,"0"0,0 0,0-1,0 1,0 0,0-1,1 1,-1-1,0 0,0 1,0-1,0 1,1-1,-1 0,0 0,0 0,1 1,-1-1,1 0,-1 0,1 0,-1 0,1 0,0 0,-1 0,1 0,0 0,0 0,0 0,-1 0,1 0,0 0,0 0,1 0,-1-2,0 0,0 0,0 1,1-1,-1 0,1 0,-1 0,1 0,0 1,0-1,0 0,0 1,3-4,-1 3,1 0,0 0,0 0,0 1,0 0,0-1,1 1,-1 1,1-1,-1 1,1 0,0 0,-1 0,1 0,0 1,0 0,0 0,-1 0,1 1,0-1,0 1,-1 0,1 1,6 2,-5-2,0 0,0 0,0 1,0 0,0 0,-1 1,1 0,-1 0,0 0,0 0,0 1,-1 0,0 0,0 0,0 0,0 1,3 6,-6-7,0-1,0 0,0 1,-1-1,1 0,-1 1,0-1,-1 1,1-1,-1 1,0-1,0 0,0 0,0 1,-1-1,1 0,-1 0,-5 7,5-8,0 0,0 0,0 0,-1 0,1 0,-1-1,0 1,0-1,0 0,0 0,0 0,0 0,-1 0,1-1,-1 1,1-1,-1 0,0 0,1 0,-1-1,0 1,-4-1,7 0,0 0,0 0,0 0,0 0,0 0,0 0,0 0,0-1,0 1,0 0,0-1,0 1,0 0,1-1,-1 1,0-1,0 0,0 1,1-1,-1 0,0 1,1-1,-1 0,1 0,-2-1,2 2,1-1,-1 0,0 1,0-1,1 1,-1-1,0 0,1 1,-1-1,0 1,1-1,-1 1,1-1,-1 1,1 0,-1-1,1 1,-1-1,1 1,-1 0,1 0,0-1,-1 1,1 0,-1 0,1 0,0 0,-1-1,1 1,0 0,-1 0,1 0,0 1,-1-1,1 0,0 0,-1 0,1 1,8-1,-1 2,0-1,-1 1,1 1,0-1,0 1,-1 1,0-1,0 1,0 1,0-1,0 1,-1 0,0 1,0-1,-1 1,7 9,-8-11,0 0,-1 1,1-1,-1 1,-1 0,1 0,-1 0,1 1,-2-1,1 0,0 1,-1-1,0 1,0 0,-1-1,0 1,0-1,0 1,-1 0,1-1,-1 1,-1-1,1 1,-1-1,-3 9,2-11,1 1,-1-1,0 0,1 0,-2 0,1 0,0-1,0 1,-1-1,0 0,1 0,-1 0,0 0,0-1,0 1,0-1,0 0,0 0,0-1,-1 1,1-1,0 0,0 0,-1-1,1 1,-5-2,-3 0,0 0,0-2,0 1,1-1,-1-1,1 0,-18-12,20 11,1 0,0-1,0 0,0 0,-10-14,1-4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22.0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0,'-4'0,"7"0,7 0,11 5,19 1,11-1,6 0,-7-2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22.7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53 1,'0'4,"0"6,0 9,0 16,-4 18,-2 13,-4 9,0-5,1-9,2-20,3-25,2-16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23.6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91 79,'-1'0,"-1"0,0-1,1 1,-1 0,0-1,1 1,-1-1,1 0,-1 0,1 1,-1-1,1 0,0 0,-1 0,1-1,0 1,0 0,0 0,0-1,0 1,0-1,0 1,0-1,0 1,1-1,-1 1,1-1,-1 0,1 1,-1-1,1 0,0 1,0-1,0 0,0 1,0-1,1 0,-1 1,0-1,1 0,-1 1,1-1,-1 0,1 1,0-1,0 1,0 0,0-1,0 1,0 0,0-1,0 1,0 0,1 0,-1 0,0 0,3-1,0 1,0 0,0 0,0 0,0 0,0 1,0 0,1 0,-1 0,0 1,0-1,0 1,0 0,0 0,0 0,0 1,0-1,0 1,-1 0,1 0,-1 0,1 1,-1-1,0 1,0 0,5 5,-5-5,0 1,0 0,-1-1,1 1,-1 0,0 0,0 1,0-1,-1 0,1 1,-1-1,0 1,0-1,-1 1,1-1,-1 1,0 0,0-1,-1 1,1 0,-1-1,0 1,-2 4,0-1,-1 0,-1 0,1 0,-1 0,0-1,-1 0,0 0,0 0,-8 5,-6 5,-39 23,-3 2,62-42,0 0,0 0,-1 0,1 0,0 0,0 1,0-1,0 0,-1 0,1 0,0 0,0 0,0 0,0 1,0-1,0 0,-1 0,1 0,0 0,0 1,0-1,0 0,0 0,0 0,0 0,0 1,0-1,0 0,0 0,0 0,0 1,0-1,0 0,0 0,0 0,0 1,0-1,0 0,0 0,0 0,0 0,0 1,1-1,-1 0,0 0,0 0,0 0,0 0,0 1,0-1,1 0,-1 0,16 4,22-1,-38-3,249-3,-203 2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37.7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260 153,'-1'-7,"1"1,-1 0,0 0,0 0,-1 0,0 0,0 0,0 0,-1 0,0 1,0-1,-1 1,1 0,-1 0,0 0,0 1,-1-1,-5-4,4 4,-1 1,1-1,-1 1,0 0,0 1,-1 0,1 0,-1 0,1 1,-1 0,0 0,0 1,0 0,-9 1,14 0,-1 1,0-1,0 1,0 0,1 1,-1-1,1 1,-1-1,1 1,-1 0,1 0,0 1,0-1,0 1,0-1,0 1,1 0,-1 0,1 0,0 0,0 1,0-1,0 1,1-1,-1 1,1 0,0-1,0 1,0 5,-1-3,1 0,0 0,0 0,1 0,0 0,0 0,0 0,1 0,0 0,0 0,0-1,1 1,0 0,0-1,1 1,-1-1,1 1,6 7,-4-8,-1-1,1 0,1 1,-1-2,1 1,-1-1,1 0,0 0,0 0,1-1,-1 0,0 0,1-1,-1 1,1-2,-1 1,1-1,0 0,-1 0,1 0,-1-1,1 0,-1-1,1 1,-1-1,0-1,1 1,-1-1,0 0,-1 0,1-1,-1 1,1-1,-1-1,0 1,-1-1,1 0,-1 0,0 0,0 0,6-12,3 0,-13 17,0 0,0-1,0 1,0 0,0 0,0 0,0 0,1 0,-1 0,0 0,0 0,0 0,0 0,0 0,0-1,1 1,-1 0,0 0,0 0,0 0,0 0,0 0,1 0,-1 0,0 0,0 0,0 0,0 0,0 1,0-1,1 0,-1 0,0 0,0 0,0 0,0 0,0 0,0 0,0 0,1 0,-1 0,0 1,0-1,0 0,0 0,0 0,0 0,0 0,0 0,0 1,0-1,0 0,0 0,0 0,0 36,-1-13,-40 651,31-534,6-84,7-39,5-24,12-38,-13 30,250-493,-234 468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38.0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9,'9'0,"7"0,9 4,5 2,6-1,1-5,8-2,0-2,1 1,-8-4,-9-1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38.4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11,'9'0,"15"0,13 0,8 0,1 0,-3-5,-8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1.6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0,'0'5,"0"5,0 5,0 5,0 4,0 5,0 7,0 2,0-2,0-11,0-10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39.1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 77,'0'0,"-1"0,0 0,1 0,-1 0,0-1,1 1,-1 0,0 0,1 0,-1-1,0 1,1 0,-1-1,1 1,-1 0,1-1,-1 1,1-1,-1 1,1-1,-1 1,1-1,0 1,-1-1,1 0,0 1,-1-1,1 1,0-1,0 0,0 1,-1-1,1 0,0 1,0-1,0 0,0 1,0-1,0 0,1 1,-1-1,0-1,1 0,-1-1,1 1,-1 0,1-1,0 1,0 0,0 0,0 0,0 0,4-4,-3 3,0 1,1-1,0 1,-1 0,1 0,0 0,0 0,0 1,1-1,-1 1,0 0,0 0,1 0,-1 0,1 0,-1 1,1 0,-1-1,1 1,-1 1,1-1,-1 0,1 1,-1 0,0 0,1 0,-1 0,0 0,1 1,-1-1,0 1,0 0,4 4,-2-3,0 2,-1-1,0 0,0 1,0 0,0 0,-1 0,0 0,0 1,0-1,-1 1,0 0,0 0,0 0,-1 0,1 0,-1 0,0 10,-3-1,1-1,-2 1,0-1,0 0,-1 0,-1-1,-1 1,0-1,0 0,-15 21,31-58,25-41,-28 54,4-8,1 1,1 1,1 0,0 1,1 0,23-18,-38 35,0-1,0 0,0 0,0 0,0 0,0 0,0 0,0 0,0 0,0 0,0 1,0-1,0 0,0 0,0 0,0 0,0 0,0 0,0 0,0 0,0 0,0 1,0-1,1 0,-1 0,0 0,0 0,0 0,0 0,0 0,0 0,0 0,0 0,0 0,0 0,0 0,1 0,-1 0,0 0,0 1,0-1,0 0,0 0,0 0,0 0,0 0,0 0,1 0,-1 0,0 0,0-1,0 1,0 0,0 0,0 0,0 0,0 0,0 0,1 0,-1 0,0 0,0 0,0 0,0 0,0 0,0 0,0 0,0-1,-4 14,-9 13,2-6,0 1,-11 31,20-47,0 0,0 0,1 0,0 0,0 1,0-1,0 0,1 0,0 0,0 1,1-1,-1 0,1 0,0 0,0 1,1-1,3 7,-2-9,-1 0,1 0,0 0,0-1,1 1,-1-1,1 0,-1 0,1 0,-1-1,1 1,0-1,0 0,0 0,0 0,0 0,0-1,0 0,0 1,0-2,0 1,0 0,0-1,5-1,5 0,0-1,-1-1,0 0,1-1,20-11,-9 1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39.5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24,'5'0,"9"0,21 0,20-5,11 0,-3-1,-2 1,-13 2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39.8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1,'0'4,"0"10,0 16,0 7,0 2,0-2,0-3,0-11,0-10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0.4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0,'-1'24,"0"-9,1 1,1-1,0 1,1 0,4 17,-5-30,-1-1,1 1,0-1,0 0,0 1,0-1,1 0,-1 0,1 0,-1 0,1 0,0 0,-1 0,1-1,0 1,0-1,0 1,1-1,-1 0,0 1,0-1,1 0,-1-1,1 1,-1 0,0-1,1 1,-1-1,1 0,0 0,-1 0,1 0,-1 0,1-1,-1 1,1-1,-1 1,5-3,-1 0,1 0,0 0,-1-1,1 0,-1-1,0 1,-1-1,1 0,-1-1,0 1,0-1,0 0,-1 0,4-7,3-3,0 7,-5 15,-3 26,-3-28,1 29,-1 194,-2-194,-1 0,-1-1,-2 0,-19 59,21-82,0-1,0 1,0-1,-1 0,-1 0,1 0,-8 7,12-14,0 1,0-1,0 0,-1 0,1 1,0-1,-1 0,1 0,-1 0,1-1,-1 1,0 0,1-1,-1 1,0-1,0 1,1-1,-1 0,0 1,0-1,0 0,1 0,-1-1,0 1,0 0,1 0,-1-1,0 1,0-1,1 0,-1 1,1-1,-1 0,1 0,-1 0,1 0,-1 0,1-1,0 1,-1 0,1-1,-1-1,-4-5,1 1,1-1,0 0,0 0,0-1,1 1,1-1,-1 1,1-1,1 0,-1 0,2 0,-1 0,1 0,0 0,1 0,0 0,4-15,-1 10,-1 1,2-1,0 1,0 0,1 0,1 0,0 1,1 0,0 1,1-1,15-15,-3 10,1 0,1 2,0 0,1 2,1 0,0 2,46-15,-22 12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1.3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13,'0'-1,"0"0,1 1,-1-1,0 0,1 1,-1-1,0 0,1 1,-1-1,1 1,-1-1,1 1,0-1,-1 1,1-1,-1 1,1-1,0 1,0 0,-1-1,1 1,0 0,-1 0,1 0,0 0,0-1,-1 1,1 0,0 0,0 0,-1 1,1-1,0 0,0 0,-1 0,2 1,32 4,-32-4,17 4,-1 1,0 0,-1 1,1 1,-1 1,-1 0,0 2,0-1,-1 2,0 0,-1 1,-1 0,19 25,-25-30,-1 1,0 0,-1 0,0 0,0 1,-1 0,0 0,-1 0,0 0,-1 0,0 1,0-1,-1 1,-1-1,0 1,0 0,-1-1,0 1,-1-1,0 1,-1-1,0 0,-1 0,0 0,-7 12,8-16,0 0,-1 0,1-1,-2 0,1 0,0 0,-1 0,0-1,0 0,0 0,-1 0,-10 5,13-8,0 0,0 0,0 0,0 0,0-1,0 1,0-1,-1 0,1 0,0 0,0 0,0-1,0 1,0-1,0 0,0 0,0 0,0 0,0-1,0 1,1-1,-1 1,0-1,1 0,-1 0,1 0,0 0,-3-4,1 1,1 0,-1-1,1 1,0-1,0 0,1 0,-1 0,2 0,-1 0,0 0,1-1,0 1,1 0,0-1,-1 1,2-1,-1 1,1 0,0-1,1 1,-1 0,1 0,0 0,4-7,1-3,0 0,1 1,1 0,0 0,2 1,-1 0,23-21,-1 10,-7 12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2.0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209 66,'1'-2,"-1"-1,-1 0,1 1,0-1,-1 0,1 0,-1 1,0-1,0 1,0-1,0 1,0-1,-1 1,1 0,-1 0,1-1,-1 1,0 0,0 0,0 1,0-1,0 0,0 1,-1-1,1 1,0 0,-1-1,1 1,-1 1,0-1,1 0,-1 0,0 1,1 0,-1-1,-4 1,0 0,1 0,-1 1,1-1,-1 1,1 1,-1-1,1 1,0 0,-1 0,1 1,0 0,1 0,-1 0,-6 6,7-5,1 1,0 0,0 0,0 0,1 1,-1-1,1 1,0 0,1 0,-4 12,6-16,-1-1,1 1,0 0,-1-1,1 1,0 0,0-1,0 1,1 0,-1-1,0 1,1 0,-1-1,1 1,-1-1,1 1,0 0,1 1,0-1,-1-1,1 0,0 0,-1 1,1-1,0-1,0 1,0 0,0 0,0-1,0 1,0-1,0 0,0 1,0-1,0 0,0 0,0 0,4-1,3-1,0 1,0-2,0 1,-1-1,1-1,0 0,-1 0,0 0,14-11,23-12,-45 27,1 0,-1 0,1 0,-1-1,1 1,-1 0,1 0,-1 0,1 0,-1 0,1 0,0 0,-1 0,1 0,-1 0,1 0,-1 0,1 1,-1-1,1 0,-1 0,1 1,-1-1,1 0,-1 1,1-1,-1 0,0 1,1-1,-1 0,1 1,-1-1,0 1,0-1,1 1,-1-1,0 1,0-1,1 1,-1-1,0 1,0-1,0 1,0 0,0 0,3 32,-2-29,-3 73,0-55,1 0,2 0,0 1,4 22,-5-44,1 0,-1 0,0 0,0 0,1 0,-1 0,0 1,1-1,-1 0,1 0,0 0,-1 0,1 0,0-1,-1 1,1 0,0 0,0 0,0-1,0 1,0 0,0-1,0 1,0-1,1 1,0-1,0 0,0 0,0 0,0 0,-1 0,1-1,0 1,0 0,-1-1,1 0,0 1,0-1,-1 0,3-2,8-5,-1-1,0-1,14-14,-16 14,159-164,-144 151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2.5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 89,'0'-4,"-4"-2,-6 1,3 0,16 2,37 1,40 1,19-4,43 0,31-5,-6 0,-11 2,-29-3,-28 1,-41 7,-31 3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3.0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 0,'-25'4,"48"9,-16-10,10 6,-1 1,0 0,-1 1,0 0,-1 2,0-1,-1 2,0 0,-1 0,-1 1,0 1,14 28,-19-32,0 0,-1 0,-1 0,0 1,0-1,-2 1,1 0,-2 0,0 0,0 0,-1 0,-1 0,0 0,-1 0,0 0,-1 0,-1 0,0-1,-6 15,6-20,0 0,-1-1,1 1,-1-1,-1 0,1 0,-1 0,0-1,-1 0,1 0,-1-1,-13 8,17-11,0 1,0-1,0 0,0 0,0 0,0-1,0 1,0 0,-1-1,1 0,0 0,0 0,0 0,-1-1,1 1,0-1,0 0,0 0,0 0,0 0,0 0,0-1,0 1,1-1,-1 0,1 0,-1 0,1 0,-1 0,1 0,0-1,0 1,0-1,1 0,-3-3,2 2,0 0,1-1,-1 1,1-1,0 1,0-1,0 1,1-1,0 0,0 1,0-1,0 1,1-1,0 0,0 1,0-1,0 1,1 0,0-1,0 1,0 0,3-4,1-4,2 1,-1 1,1 0,1 0,0 0,17-13,5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3.7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82,'3'-4,"1"1,0 0,0 0,0 0,1 1,-1-1,1 1,-1 0,1 0,0 1,-1-1,1 1,0 0,0 0,0 1,0 0,0-1,0 2,0-1,0 1,0-1,0 1,0 0,0 1,-1 0,1-1,0 1,-1 1,0-1,1 1,-1 0,0-1,0 2,-1-1,1 0,0 1,-1 0,0 0,0 0,0 0,-1 0,1 1,-1-1,2 5,0 5,-1 1,0-1,-1 0,0 1,-1-1,-1 1,0-1,-1 1,-1-1,0 0,-1 1,0-1,-2 0,1-1,-2 1,1-1,-2 0,0 0,0-1,-14 17,21-28,-1-1,1 1,-1 0,1-1,-1 1,0 0,1-1,-1 1,0-1,1 1,-1-1,0 0,0 1,1-1,-1 0,0 1,0-1,0 0,0 0,1 0,-3 0,3 0,-1 0,1-1,0 1,-1-1,1 1,-1-1,1 1,0-1,-1 0,1 1,0-1,0 1,-1-1,1 0,0 1,0-1,0 0,0 1,0-1,0 0,0 1,0-1,0 1,0-1,0 0,0 1,1-2,1-10,1-1,0 1,1 1,1-1,-1 0,13-19,48-68,-44 68,-6 8,21-28,33-65,-80 144,1 2,1-1,2 1,1 0,1 1,-1 44,6-71,0 1,0-1,0 0,1 0,-1 0,1 0,0 0,0 0,1 0,-1 0,1 0,0-1,0 1,0-1,0 1,1-1,-1 0,1 1,0-1,0-1,0 1,0 0,0-1,5 3,-4-4,0 1,0-1,0 0,0-1,1 1,-1 0,0-1,1 0,-1 0,0-1,1 1,-1-1,0 0,0 0,0 0,1-1,-1 1,0-1,-1 0,1 0,0 0,5-5,10-8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4.1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47,'-4'0,"2"0,12 0,15 0,22-5,7-1,3 1,0 0,3-2,-3-1,-17 2,-15 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2.02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0,'5'5,"14"1,12-1,10 0,2-2,-2-5,-3-3,-9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4.5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20,'-5'0,"4"0,5 0,12 0,19 0,22-4,14-2,-1 1,-13 1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4.8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22,'0'-4,"0"-6,0 3,0 11,0 19,0 26,0 31,0 19,0 2,0-13,0-25,0-24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5.8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19,'1'0,"-1"0,0 0,0 0,0-1,0 1,0 0,1 0,-1 0,0-1,0 1,0 0,0 0,0-1,0 1,0 0,0 0,0-1,0 1,0 0,0 0,0-1,0 1,0 0,0 0,0-1,0 1,0 0,0 0,0 0,-1-1,1 1,0 0,0 0,0-1,0 1,0 0,-1 0,1 0,0 0,0-1,0 1,-1 0,1 0,0 0,0 0,0 0,-1 0,1 0,0 0,0 0,-1-1,1 1,0 0,0 0,-1 0,1 0,0 0,0 1,-1-1,1 0,-1 0,3-1,0 0,-1 0,1 0,-1 0,1 0,0 0,0 1,0-1,-1 1,1-1,0 1,4 0,7 1,1 1,0 0,-1 1,1 1,-1 0,0 1,-1 1,17 8,-2 1,-1 2,42 33,-56-39,0 0,-1 2,0-1,-1 1,-1 1,0 0,0 0,-2 1,0 0,6 17,-11-25,0 0,0 0,-1 0,0 0,0 1,-1-1,0 1,0-1,-1 0,1 1,-3 6,1-9,0 0,0 0,0 0,0-1,-1 1,0 0,0-1,0 0,-1 0,1 0,-1 0,0-1,0 1,0-1,0 0,-9 5,10-6,0-1,0 1,-1-1,1 1,0-1,0 0,-1 0,1 0,-1-1,1 1,0-1,-1 0,1 0,-1 0,1 0,-1-1,1 1,-1-1,1 0,0 0,-1 0,1-1,0 1,0-1,0 1,0-1,0 0,0 0,1-1,-1 1,1 0,-4-5,2 2,1 0,-1 0,1-1,0 1,1-1,-1 0,1 0,0 0,1 0,0 0,-1 0,2 0,-1 0,1-1,0 1,0 0,2-7,0 3,0 0,1 0,1 0,-1 1,2 0,-1-1,1 2,1-1,-1 0,2 1,-1 0,1 1,0-1,0 1,10-6,2 2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6.4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210 51,'1'0,"-1"0,1 0,-1 0,1 0,0 0,-1-1,1 1,-1 0,1 0,-1 0,1 0,-1-1,1 1,-1 0,1-1,-1 1,1 0,-1-1,1 1,-1 0,0-1,1 1,-1-1,0 1,1-1,-1 1,0-1,1 1,-1-1,0 1,0-1,0 0,0 1,0-1,1 1,-1-1,0 1,0-1,0 0,-1 1,1-1,0-1,0 1,0 0,-1-1,1 1,-1 0,1 0,-1-1,1 1,-1 0,1 0,-1 0,0 0,0 0,0 0,0 0,0 0,0 0,-1-1,-3 0,-1 0,1 0,-1 1,0-1,1 1,-1 1,0-1,0 1,1 0,-1 0,0 1,0 0,1 0,-1 0,0 0,1 1,-1 0,-7 4,6-3,0 0,1 1,-1-1,1 1,0 0,0 1,1-1,-1 1,1 0,0 1,0-1,1 1,-1 0,-4 9,8-13,0-1,0 1,1 0,-1 0,0-1,1 1,-1 0,1 0,0 0,-1 0,1 0,0 0,0 0,0-1,1 1,-1 0,0 0,1 0,-1 0,1 0,-1-1,1 1,0 0,0-1,0 1,0 0,0-1,0 1,1-1,-1 1,0-1,1 0,-1 0,1 1,-1-1,1 0,0-1,-1 1,1 0,0 0,0-1,-1 1,1-1,0 1,0-1,0 0,3 1,2-1,0 1,0-1,0 0,0-1,0 1,0-1,0-1,0 1,-1-1,1 0,-1-1,9-4,1-6,17-12,-33 24,1 1,0 0,-1-1,1 1,-1 0,1 0,0 0,-1 0,1 0,0 0,-1 0,1 0,0 0,-1 0,1 0,0 0,-1 0,1 0,-1 0,1 1,0-1,-1 0,1 0,-1 1,1-1,-1 1,1-1,-1 0,1 1,-1-1,1 1,-1-1,1 1,-1-1,0 1,1-1,-1 1,0 0,0-1,1 1,-1-1,0 1,0 0,0-1,0 1,0 0,0-1,0 1,0 0,2 16,0-1,-2 1,-1 20,0-22,1 0,1 0,4 30,-5-44,0 1,0-1,1 0,-1 0,1 0,-1 1,1-1,-1 0,1 0,0 0,-1 0,1 0,0 0,0 0,0 0,0 0,0-1,0 1,0 0,0 0,0-1,0 1,1-1,-1 1,0-1,0 0,0 1,1-1,-1 0,0 0,1 0,-1 0,0 0,0 0,1 0,-1 0,0 0,0-1,1 1,-1 0,0-1,0 1,0-1,1 0,-1 1,0-1,0 0,1-1,10-5,0-1,0 0,15-14,-17 13,118-99,-101 88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6.90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 1,'0'4,"-4"2,-7-1,4-1,8-1,19-1,17-1,27-1,41 1,38-2,16 1,-14 0,-29-4,-28-2,-26 0,-27 2,-20 1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7.5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 11,'0'1,"0"-1,-1 0,1 0,0 0,-1 0,1 0,0 0,0 0,-1 0,1 0,0 0,-1 0,1 0,0 0,0 0,-1 0,1 0,0-1,0 1,-1 0,1 0,0 0,0 0,-1 0,1-1,0 1,0 0,-1 0,1 0,0-1,0 1,0 0,0 0,0-1,-1 1,1 0,0 0,0-1,0 1,0 0,0 0,0-1,14-5,2 8,1-1,0 2,0 0,-1 1,0 1,0 1,28 13,-21-7,0 0,-1 2,0 1,26 23,-37-28,-2 0,1 1,-1-1,-1 2,0-1,-1 1,0 1,-1-1,0 1,-1 0,0 0,-1 1,-1-1,0 1,-1 0,0 0,-1 0,-1 0,0 0,-3 23,2-33,0 0,1-1,-1 0,-1 1,1-1,0 1,-1-1,1 0,-1 0,0 0,0 0,0 0,-1-1,1 1,-1 0,1-1,-1 0,0 0,0 0,0 0,0 0,-5 2,3-3,0 0,-1 0,1 0,-1 0,1-1,-1 0,1 0,-1-1,1 1,-1-1,1 0,0-1,-8-2,4 1,0 0,0-1,1-1,-1 1,1-1,0 0,0-1,1 0,0 0,0-1,0 0,1 0,0-1,0 1,1-1,0 0,-4-10,7 12,1 0,0 0,0 0,0 1,1-1,0 0,0 0,0 0,1 0,0 0,0 0,0 0,1 0,0 1,0-1,1 1,-1-1,1 1,0 0,5-5,-1 1,1 0,0 0,1 1,-1 0,2 1,-1 0,1 0,0 1,13-5,-22 10,1 0,0 0,-1 0,1 0,0 1,-1-1,1 1,0-1,0 1,0 0,-1 0,1 0,0 0,0 0,0 0,-1 0,4 1,4 5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8.2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1,'1'4,"19"85,-18-82,0 0,0 0,0 0,1-1,0 0,0 1,1-1,0 0,0-1,0 1,1-1,0 1,6 4,-9-8,0-1,1 0,-1 0,0 0,0 0,1-1,-1 1,0-1,1 1,-1-1,0 0,1 0,-1 0,1 0,-1 0,0-1,1 1,-1-1,1 1,-1-1,4-2,-1 0,-1 1,0-1,0-1,0 1,0-1,-1 0,1 1,-1-2,5-6,2-6,-1 0,-1 0,-1-1,7-24,-4 15,-10 27,1 0,-1 0,0 0,0 0,0 0,1 0,-1 0,0 0,0 0,0 0,0 0,1 0,-1 0,0 0,0 0,0 0,0 0,1 0,-1 1,0-1,0 0,0 0,0 0,1 0,-1 0,0 0,0 1,0-1,0 0,0 0,0 0,0 0,0 0,0 1,0-1,1 0,-1 0,0 0,0 1,0-1,0 0,0 0,0 0,0 0,0 1,0-1,0 0,-1 0,1 0,0 1,0-1,0 0,0 0,0 0,0 0,0 1,0-1,-1 0,0 58,0-38,-4 374,5-391,0 1,0-1,-1 1,1-1,-1 0,0 1,0-1,0 1,0-1,-1 0,1 0,-1 0,0 0,0 0,0 0,0 0,0-1,-1 1,1-1,-5 3,4-3,1-1,-1 0,0 0,0-1,0 1,0 0,1-1,-1 0,0 1,0-1,0 0,0-1,0 1,0-1,0 1,0-1,0 0,0 0,1 0,-1 0,0 0,1-1,-1 1,-3-4,2 2,-1 0,0-1,1 0,-1 0,1-1,0 1,1-1,-1 0,1 0,0 0,0 0,0 0,1-1,0 1,0-1,0 0,1 0,0 1,-1-11,2 8,0 0,0 0,1 0,0 0,1 0,-1 0,1 0,1 1,0-1,0 1,0 0,1 0,0 0,7-10,15-11,1 0,0 1,2 2,2 1,0 1,61-33,-54 36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8.5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56,'0'-4,"-5"-1,-1-5,5 4,7 4,15 1,13 1,5 1,9-5,4-1,-2 0,-9-3,-12 4,-11 2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8.9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0,'0'5,"-4"0,2 1,11-1,8-2,14-1,15-1,12-1,1-4,-1-2,-7 0,-11 1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49.31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44,'0'-4,"4"-6,1-6,1 5,-2 8,-1 14,-1 21,-1 15,-1 11,0 10,0 2,0 1,0 2,-1-7,1-19,0-18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2.37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1,'0'4,"0"11,0 10,0 6,0 2,0 4,4 1,2-4,0-10,-2-10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0.7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1,'-4'0,"3"0,1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1.5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120 452,'-1'-4,"10"-9,21-21,-12 14,0-2,-2-1,0 0,-1-1,20-48,-30 63,-2 0,1-1,-1 1,-1-1,1 0,-2 0,1 0,-2 0,1 0,-1 0,-1 0,0-1,0 1,-1 0,0 1,-7-19,9 26,0 1,-1-1,0 1,1-1,-1 1,0-1,1 1,-1-1,0 1,0-1,0 1,-1 0,1 0,0 0,0-1,-1 1,1 0,0 1,-1-1,1 0,-1 0,1 1,-1-1,1 0,-1 1,0 0,1-1,-1 1,0 0,1 0,-1 0,0 0,1 0,-1 0,0 0,-2 2,0 0,1 0,0 0,0 0,0 1,1-1,-1 1,1 0,-1 0,1 0,0 0,0 0,0 1,1-1,-1 1,1-1,-2 6,-5 21,2-1,1 1,-2 52,7 97,2-113,-2-58,2 127,-23 217,21-349,-3 14,0 0,-1 1,-8 21,11-36,0 0,-1 0,1-1,-1 1,1 0,-1-1,0 1,0-1,0 0,0 0,-5 4,6-6,0 1,-1-1,1 1,0-1,-1 1,1-1,-1 0,1 1,0-1,-1 0,1 0,-1 0,1 0,-1 0,1-1,-1 1,1 0,0-1,-1 1,1-1,0 1,-1-1,1 0,0 1,-2-3,-3-1,1 0,0-1,0 0,1 0,0 0,-1 0,2-1,-1 1,1-1,-1 0,2-1,-1 1,1 0,0-1,0 1,0-1,0-12,0 1,1 1,1-1,0 1,2-1,5-32,-2 32,0-1,0 1,2 0,0 1,2-1,-1 1,2 1,0 0,1 0,1 1,0 1,1 0,1 0,0 1,1 1,0 1,1 0,0 1,1 0,-1 1,27-9,-8 5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1.9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0,'0'4,"-5"2,4-1,14-1,18-1,9-1,13-1,12 0,-1-1,-7 0,-9-1,-13 1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2.2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0,'9'4,"7"2,9-1,5-1,6-1,5-1,9-1,1 0,-10-5,-10-2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3.8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242 145,'1'-11,"-1"0,-1 1,0-1,0 1,-1 0,-1-1,-6-17,8 25,-1 0,1 1,-1-1,0 0,0 1,0-1,-1 1,1 0,-1 0,1 0,-1 0,0 0,1 0,-1 1,0-1,0 1,0 0,0 0,-1 0,1 0,0 0,0 1,0 0,-1-1,1 1,0 1,-1-1,-5 1,2 1,0-1,0 2,0-1,0 1,0 0,1 0,-1 0,1 1,0 0,0 1,1-1,-1 1,1 0,0 1,0-1,0 1,1 0,-5 9,6-11,-1 2,2-1,-1 0,1 0,-1 1,1 0,1-1,-1 1,1 0,0 0,1 0,-1-1,1 1,0 0,1 0,-1 0,1 0,0 0,1 0,-1-1,1 1,5 10,-5-14,-1 1,1 0,0-1,0 1,0-1,1 0,-1 0,1 0,-1 0,1 0,0 0,-1-1,1 1,0-1,0 0,0 0,0 0,0 0,0-1,1 1,-1-1,0 1,0-1,0 0,0-1,1 1,-1 0,0-1,0 0,0 0,5-1,9-5,0-1,-1 0,0-1,22-17,-2 3,-35 22,0 0,0 1,0-1,0 0,0 1,0-1,0 1,1-1,-1 1,0-1,0 1,0 0,0 0,1 0,-1-1,0 1,0 0,0 0,1 1,-1-1,0 0,0 0,0 1,1-1,-1 0,0 1,0-1,0 1,0 0,0-1,0 1,0 0,0-1,0 1,0 0,-1 0,1 0,0 0,0 0,-1 0,1 0,-1 0,1 0,-1 0,1 0,-1 1,1 1,1 7,0 0,-1 0,0 0,-1 18,0-15,-15 235,1-79,14-169,0 0,0 1,0-1,-1 0,1 1,0-1,0 0,0 1,0-1,0 0,0 0,0 1,0-1,0 0,0 1,0-1,0 0,0 1,0-1,0 0,0 1,0-1,1 0,-1 0,0 1,0-1,0 0,0 1,1-1,-1 0,0 0,0 1,0-1,1 0,-1 0,0 0,0 0,1 1,-1-1,0 0,1 0,-1 0,12-13,15-38,-21 40,10-19,93-193,-94 185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4.6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1,'1'1,"-1"0,1 0,-1 0,1 0,-1 0,1 0,0 0,0 0,-1 0,1 0,0-1,0 1,0 0,0 0,0-1,0 1,0-1,0 1,0-1,0 1,1-1,-1 0,0 0,2 1,37 7,-29-6,126 21,-137-23,0 0,0 0,0 0,1 0,-1 0,0 0,0 0,0 1,0-1,1 0,-1 0,0 0,0 0,0 0,0 0,1 0,-1 1,0-1,0 0,0 0,0 0,0 0,0 1,0-1,0 0,0 0,1 0,-1 1,0-1,0 0,0 0,0 0,0 1,0-1,0 0,0 0,0 0,0 0,0 1,-1-1,1 0,0 0,0 0,0 1,0-1,0 0,0 0,0 0,0 0,-1 1,1-1,0 0,0 0,0 0,-15 13,-20 9,34-22,-56 31,28-17,0 1,1 1,1 2,1 1,-38 35,63-54,1 0,0 0,-1 1,1-1,0 0,-1 0,1 1,0-1,-1 0,1 1,0-1,-1 0,1 1,0-1,0 1,0-1,-1 0,1 1,0-1,0 1,0-1,0 0,0 1,0-1,0 1,0-1,0 1,0-1,0 1,0-1,0 0,0 1,0-1,0 1,1-1,-1 1,0-1,0 0,0 1,1-1,-1 0,0 1,0-1,1 0,-1 1,0-1,1 0,-1 0,0 1,1-1,-1 0,1 0,-1 1,0-1,1 0,-1 0,1 0,-1 0,1 0,-1 0,0 0,1 0,-1 0,2 0,34 1,-33-2,325-38,-284 33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5.7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 31,'0'0,"-1"-1,0 1,0-1,1 0,-1 1,0-1,1 1,-1-1,1 0,-1 0,1 1,-1-1,1 0,0 0,-1 0,1 1,0-1,-1 0,1 0,0 0,0 0,0 0,0 0,0 1,0-1,0 0,0-1,1 1,0 0,0 0,0 0,0 1,0-1,0 1,0-1,0 1,0-1,0 1,1-1,-1 1,0 0,0 0,0-1,0 1,2 0,58 4,-28 3,-1 2,0 1,38 17,-53-20,-1 1,-1 1,1 0,-1 1,-1 1,0 0,23 24,-33-29,0-1,-1 1,0 0,0 0,0 0,-1 0,0 0,0 1,0-1,-1 1,0-1,0 1,-1 0,0-1,0 1,-1-1,1 1,-2-1,1 1,-1-1,-3 10,3-10,0 0,0 0,-1-1,0 1,0-1,0 0,-1 0,1 0,-1 0,-1-1,1 1,0-1,-1 0,0 0,0-1,0 1,-1-1,1 0,-1-1,0 1,1-1,-13 2,15-3,0 0,1-1,-1 1,0-1,1 0,-1 0,0 0,0 0,0 0,1-1,-1 1,0-1,1 0,-1 0,1 0,-1 0,1 0,-1-1,1 1,0-1,-1 1,1-1,0 0,0 0,0 0,0 0,1 0,-1 0,1-1,-1 1,1-1,0 1,0-1,0 1,0-1,-1-3,1 0,1-1,-1 1,1-1,0 1,1-1,0 1,0-1,0 1,1 0,-1-1,2 1,-1 0,1 0,4-8,2 1,-1 1,2 0,0 1,19-18,3 3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6.8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81 383,'87'-63,"-77"51,0 0,-1 0,0-1,-1 0,0-1,-1 0,10-28,-14 34,0-1,-1 1,0-1,-1 0,0 0,0 0,-1 0,0 0,0 1,-1-1,0 0,-1 0,0 0,0 1,-5-11,6 17,0-1,0 1,1 0,-2 0,1 0,0 0,0 1,-1-1,1 0,0 0,-1 1,0-1,1 1,-1-1,0 1,0 0,0 0,0 0,0 0,0 0,0 0,0 0,-1 1,1-1,0 1,0-1,0 1,-1 0,1 0,0 0,-1 0,1 1,0-1,0 1,0-1,-1 1,1 0,0-1,0 1,0 0,0 1,0-1,-1 1,-2 2,1-1,-1 1,1-1,0 1,1 0,-1 0,1 1,-1-1,1 1,1 0,-1 0,1 0,0 0,0 0,0 0,0 0,0 7,2 15,1 1,1-1,2 0,11 46,2 18,1 80,-17-147,-1-1,-1 1,-1 0,-1-1,-7 27,10-49,0 1,-1-1,1 1,-1-1,1 0,-1 1,1-1,-1 1,0-1,0 0,1 0,-1 1,0-1,0 0,0 0,0 0,-1 0,1 0,0 0,0-1,-1 1,1 0,0 0,-3 0,2-1,0 0,0 0,0 0,0-1,-1 1,1-1,0 1,0-1,0 1,0-1,1 0,-1 0,0 0,0 0,-2-2,-5-5,-1 0,2-1,-1 0,-12-16,17 19,0 1,1-1,-1 0,1 0,0 0,1 0,0 0,0-1,0 1,1-1,-1-7,1 11,1-1,1 1,-1 0,0-1,1 1,0 0,0 0,0-1,0 1,0 0,1 0,-1 0,1 0,0 0,0 1,0-1,0 1,0-1,0 1,1-1,0 1,-1 0,1 0,4-2,13-5,1 1,0 1,0 1,1 1,0 0,0 2,0 1,42 0,-38 4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7.2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1,'-5'0,"8"0,20 0,41 0,40 0,15 0,26 0,19 0,-6 0,1 0,-14 0,-23 0,-28 4,-25 2,-25-5,-24-2,-15-2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7.8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11,'0'0,"0"0,0 0,0 0,0 0,0-1,0 1,0 0,0 0,0 0,1 0,-1-1,0 1,0 0,0 0,0 0,0-1,0 1,0 0,0 0,-1 0,1-1,0 1,0 0,0 0,0 0,0 0,0-1,0 1,0 0,0 0,0 0,-1 0,1 0,0-1,0 1,0 0,0 0,0 0,-1 0,1 0,0 0,0 0,0 0,0 0,-1 0,1-1,0 1,0 0,0 0,-1 0,1 0,0 0,0 0,0 0,-1 0,1 1,0-1,0 0,0 0,0 0,-1 0,1 0,0 0,0 0,0 0,0 0,-1 0,1 1,0-1,16-6,3 7,-1 1,0 0,1 1,-1 1,-1 1,1 1,-1 0,1 1,-2 1,1 0,-1 1,25 20,-31-21,0 0,-1 0,0 1,0 0,-1 1,0 0,-1 0,0 1,0 0,-1 0,-1 1,0-1,0 1,-1 0,-1 0,0 1,-1-1,0 1,0 15,-2-23,-1 1,0-1,0 0,0 1,0-1,-1 0,0 0,0 0,0 0,-1 0,1-1,-1 1,0-1,-1 1,1-1,-1 0,0 0,0-1,0 1,0-1,-1 0,1 0,-1 0,0-1,0 0,0 1,0-2,0 1,0-1,0 1,-1-2,1 1,0 0,-1-1,1 0,-1 0,1-1,0 0,-1 0,-6-2,9 2,0-1,0 1,0-1,0 0,0 0,0-1,1 1,-1-1,1 1,-1-1,1 0,0 1,0-1,0 0,1-1,-1 1,1 0,-1 0,1-1,0 1,1-1,-1 1,0 0,1-1,0 0,0 1,0-1,0 1,1-1,-1 1,3-6,-1-3,1 0,0 1,1-1,1 1,0 0,0 1,1-1,7-9,11-8,-1 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3.2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43 93,'-4'-4,"1"1,0-1,0 1,0-1,1 0,-1 0,1 0,0-1,0 1,1 0,-3-8,4 11,0-1,0 1,0 0,0-1,0 1,0 0,0-1,0 1,0 0,1-1,-1 1,1 0,-1-1,1 1,-1 0,1 0,0 0,-1-1,1 1,0 0,0 0,0 0,0 0,0 0,0 1,0-1,0 0,0 0,1 1,-1-1,0 0,0 1,1 0,-1-1,0 1,1 0,-1-1,0 1,1 0,-1 0,1 0,-1 0,2 1,3-1,0 0,0 1,0-1,0 1,0 1,-1-1,1 1,-1 0,1 0,-1 1,1-1,-1 1,0 1,-1-1,1 1,0-1,-1 1,0 0,0 1,0-1,0 1,-1 0,0 0,0 0,0 0,-1 1,1-1,-1 1,-1-1,1 1,-1 0,0-1,0 1,-1 0,1 0,-1 0,-1 0,1 0,-1 0,0-1,0 1,-1 0,1 0,-2-1,1 1,0-1,-5 7,-9 7,0 0,-2-1,0-1,-1 0,-1-2,-39 25,136-37,-41 1,-18-1,-1-2,1 1,25-3,-22-2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8.6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202 90,'1'0,"1"-1,-1 1,0-1,1 0,-1 1,0-1,0 0,0 0,0 0,0 1,0-1,0 0,0-1,0 1,0 0,-1 0,1 0,0 0,-1-1,1 1,-1 0,1-1,-1 1,0 0,1-3,0 1,0 0,-1 0,1 0,-1 0,0 0,0 0,0 0,0 0,0 0,-1 0,0-4,0 6,0-1,-1 1,1-1,0 1,0-1,-1 1,1 0,-1 0,1 0,-1-1,0 2,1-1,-1 0,0 0,0 0,0 1,1-1,-1 1,0 0,0-1,0 1,0 0,0 0,0 0,0 0,0 0,0 1,1-1,-1 1,-3 0,-3 2,0-1,1 1,-1 0,1 1,0 0,-8 6,3-2,1 2,0 0,1 0,0 1,-11 15,17-20,0 0,0 0,1 0,-1 0,1 0,1 1,-1 0,1-1,0 1,1 0,-1 0,2 0,-1 7,1-13,-1 0,1 0,0 1,0-1,0 0,1 0,-1 0,0 0,0 0,0 0,1 0,-1 0,1 0,-1 0,1 0,-1 0,1 0,-1 0,1-1,0 1,0 0,-1 0,1-1,0 1,0 0,0-1,0 1,0-1,0 1,1 0,0-1,1 0,-1 0,0-1,0 1,1 0,-1-1,0 0,0 1,0-1,0 0,0 0,0 0,3-2,6-5,0 0,0-1,14-16,-8 3,-14 18,-1 0,1 0,0 0,0 0,1 0,-1 1,1-1,0 1,0 0,0 0,8-4,-11 7,0 0,0 0,0 0,0 0,0 1,0-1,0 0,0 1,0-1,-1 0,1 1,0-1,0 1,0 0,-1-1,1 1,0 0,0-1,-1 1,1 0,-1 0,1-1,-1 1,1 0,-1 0,1 0,-1 0,0 0,0 0,1 0,-1 0,0-1,0 1,0 2,6 39,-6-38,3 319,-6-190,6-106,-3-27,0 0,0 1,0-1,0 0,0 0,0 0,0 0,0 0,0 1,0-1,1 0,-1 0,0 0,0 0,0 0,0 0,0 0,0 0,1 0,-1 1,0-1,0 0,0 0,0 0,0 0,1 0,-1 0,0 0,0 0,0 0,0 0,0 0,1 0,-1 0,0 0,0 0,0 0,0 0,0 0,1-1,-1 1,0 0,0 0,0 0,0 0,0 0,0 0,1 0,-1 0,0 0,0-1,0 1,0 0,0 0,0 0,0 0,0 0,0-1,0 1,0 0,0 0,20-44,-13 28,34-86,80-189,-95 234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9.0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37,'-4'0,"-2"-4,5-2,11 0,8 2,14 0,15 2,3 1,-2 1,-5 0,-10-4,-11-2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59.3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0,'0'4,"5"2,5 0,5-2,14 4,10-1,7-4,0-4,1-2,-4 1,-8-5,-11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0.9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57 82,'-19'-16,"17"15,-1-1,1 1,-1-1,1 0,-1 0,1 0,0 0,0 0,0-1,0 1,0-1,1 1,-1-1,1 0,0 1,0-1,-1 0,2 0,-1 0,0-4,1 6,1 0,0 0,1 0,-1 0,0 0,0 0,0 0,0 0,1 1,-1-1,0 0,1 1,-1 0,0-1,1 1,-1 0,1-1,-1 1,1 0,-1 0,1 0,-1 0,0 0,1 1,-1-1,1 0,1 1,1 0,58 3,242 21,-303-25,1 0,-1 0,0 0,0 0,0 1,0-1,0 0,0 0,0 1,0-1,0 1,0-1,0 1,0-1,0 1,0 0,0-1,0 1,0 0,-1 0,2 1,-2-1,0 0,0-1,1 1,-1 0,0 0,0 0,-1 0,1 0,0 0,0 0,0 0,-1-1,1 1,0 0,-1 0,1 0,0-1,-1 1,1 0,-2 1,-43 41,31-31,-60 66,4 4,-62 92,129-170,-14 22,17-25,0-1,-1 0,1 1,0-1,0 0,0 1,0-1,0 0,-1 1,1-1,0 0,0 1,0-1,0 0,0 1,0-1,0 0,0 1,0-1,1 1,-1-1,0 0,0 1,0-1,0 0,0 1,1-1,-1 0,0 0,0 1,0-1,1 0,-1 0,0 1,0-1,1 0,-1 0,0 1,1-1,-1 0,0 0,1 0,-1 0,0 0,1 0,-1 0,0 1,1-1,-1 0,0 0,1 0,-1 0,1 0,-1-1,0 1,1 0,-1 0,0 0,1 0,-1 0,0 0,1-1,-1 1,0 0,1 0,-1-1,140-33,25-6,-117 31,-9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2.0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43 58,'-16'-12,"-10"-12,26 13,19 3,-7 7,-1 0,0 1,1 0,-1 0,0 1,1 1,14 3,81 28,-85-26,10 4,-1 2,0 0,35 23,-52-28,-2 1,1 0,-1 1,0 0,-1 1,0 0,-1 1,0 0,10 17,-18-25,1 0,-1 0,0 0,0 1,-1-1,1 0,-1 1,0-1,0 1,0 0,-1-1,0 1,0 0,0-1,0 1,-1-1,0 1,0 0,0-1,0 1,-1-1,0 0,0 0,0 1,0-1,0 0,-1-1,0 1,0 0,-6 5,5-5,-1 0,0-1,0 1,-1-1,1 0,-1-1,0 1,1-1,-1 0,0-1,0 1,0-1,0 0,0-1,-1 1,1-1,0 0,0-1,0 0,0 0,0 0,-10-4,11 4,0-1,0 0,0 0,0 0,1-1,-1 0,1 1,0-2,-1 1,1 0,1-1,-1 0,1 0,-1 0,1 0,0-1,1 1,-1-1,1 0,0 1,0-1,0 0,1 0,-1-1,1 1,1 0,-1 0,1 0,0-1,0 1,0 0,1-1,-1 1,2 0,-1 0,0 0,1 0,0 0,0 0,0 0,1 1,0-1,0 1,0 0,5-6,3-1,1 0,-1 1,22-15,0 4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2.7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1 296,'0'1,"0"0,0-1,0 1,0-1,1 1,-1-1,0 1,0-1,1 1,-1-1,0 1,0-1,1 0,-1 1,0-1,1 1,-1-1,1 0,-1 1,1-1,-1 0,0 1,1-1,-1 0,1 0,-1 1,1-1,0 0,-1 0,1 0,-1 0,1 0,-1 0,1 0,-1 0,1 0,-1 0,1 0,0 0,-1 0,1 0,-1-1,1 1,-1 0,1-1,25-8,-16 3,0 0,-1-1,0 1,0-2,0 1,-1-1,0-1,-1 1,0-1,0 0,-1-1,6-12,-8 15,0 0,-1-1,0 1,-1-1,0 0,0 0,0 0,-1 0,0 0,-1 0,0 0,0 0,-1 0,0 0,0 0,-1 0,1 0,-5-7,6 13,0 1,0 0,-1 0,1 0,0 0,-1 0,1-1,-1 1,0 0,1 0,-1 0,0 0,1 0,-1 0,0 1,0-1,0 0,0 0,0 1,0-1,0 0,0 1,0-1,0 1,0-1,0 1,-1 0,1-1,0 1,0 0,0 0,-1 0,1 0,0 0,0 0,0 0,-1 1,1-1,0 0,0 0,-2 1,0 1,1 1,-1-1,0 0,1 1,0-1,-1 1,1 0,0-1,0 1,1 0,-1 0,0 1,-1 5,-4 13,2 1,0-1,2 1,0 0,1 0,3 37,24 140,-3-43,-27-116,-3-32,7-9,0 0,0-1,1 1,-1-1,0 1,0-1,1 1,-1-1,0 0,1 1,-1-1,1 0,-1 0,1 1,-1-1,1 0,-1 0,1 0,-1-1,0 0,-1-1,1 0,0 1,0-1,1 0,-1 0,0 1,1-1,0 0,-1 0,1 0,0 0,1 0,-1 1,0-1,1 0,0 0,-1 0,4-5,-2 4,1-1,0 1,0-1,1 1,-1 0,1 0,0 1,0-1,1 1,4-3,9-5,0 1,1 1,1 1,27-8,-36 13,0-1,0 0,1 1,-1 1,1 0,0 0,18 1,-13 4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3.1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 0,'-5'0,"-5"0,8 0,29 0,28 0,14 0,28 0,8 0,24 0,-1 0,21 0,-7 0,-9 0,-15 0,-24 0,-35 0,-28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3.7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4,'1'0,"-1"0,1-1,-1 1,1 0,-1-1,1 1,0 0,-1-1,1 1,0 0,-1 0,1 0,0 0,-1 0,1 0,0 0,-1 0,1 0,0 0,0 0,-1 0,1 0,-1 1,1-1,0 0,-1 0,1 1,0-1,-1 0,1 1,29 11,-29-11,37 15,-2 2,0 2,33 24,-56-35,1 2,-1 0,-1 0,0 1,-1 1,0 0,-1 0,0 1,-1 0,8 17,-15-26,0-1,-1 1,0-1,1 1,-2 0,1-1,0 1,-1 0,0 0,0-1,0 1,-1 0,1 0,-1-1,0 1,-1-1,1 1,-1-1,0 1,0-1,0 0,-1 0,-4 7,4-9,1 0,-1 1,1-1,-1 0,0 0,0-1,0 1,0-1,0 1,0-1,0 0,-1 0,1 0,0-1,-1 1,1-1,0 0,-1 1,1-2,-1 1,1 0,0-1,-1 1,1-1,0 0,0 0,-1-1,1 1,0 0,0-1,0 0,1 0,-5-3,3 2,-1 0,1 0,0-1,0 0,1 1,-1-1,1-1,0 1,0 0,0-1,1 0,-1 0,1 1,0-1,1-1,-1 1,1 0,0 0,0 0,1-1,-1 1,1 0,0-1,1 1,-1 0,3-8,-2 7,1 0,0-1,1 1,-1 1,1-1,0 0,0 1,1-1,0 1,0 0,0 0,1 1,-1-1,1 1,0 0,0 0,1 1,-1 0,1 0,0 0,9-3,8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4.4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5,'75'-2,"-44"0,1 2,-1 0,53 9,-82-9,-1 0,0 0,1 1,-1-1,0 0,0 0,1 1,-1-1,0 0,0 1,0 0,1-1,-1 1,0-1,0 1,0 0,0 0,0 0,0 0,-1 0,1 0,0 0,0 0,-1 0,1 0,0 0,-1 0,1 0,-1 0,0 1,1-1,-1 0,0 0,0 1,1-1,-1 0,0 1,-1-1,1 0,0 0,0 1,0-1,-1 0,1 0,0 1,-1-1,0 0,1 0,-1 0,1 0,-1 0,0 0,0 0,0 0,-1 1,-8 11,0-2,-1 0,-20 17,21-20,-22 19,19-16,-1 0,2 1,0 0,-17 22,29-33,-1-1,1 0,0 1,0-1,-1 0,1 1,0-1,0 0,-1 1,1-1,0 1,0-1,0 0,0 1,0-1,0 1,0-1,0 0,0 1,0-1,0 1,0-1,0 1,0-1,0 0,0 1,0-1,0 1,0-1,1 0,-1 1,0-1,0 0,1 1,-1-1,0 0,0 1,1-1,-1 0,0 1,1-1,0 1,25 3,29-11,-54 7,221-51,-164 33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4.8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26,'5'0,"9"0,16 0,7 0,2 0,6 0,5-4,3-6,-8-2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4.05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44,'3'-3,"0"0,0 0,1 0,-1 1,1-1,0 1,-1 0,1 0,0 0,0 0,0 1,1 0,-1 0,0 0,0 0,1 0,5 1,-7 0,0 1,0 0,0-1,0 1,0 0,-1 1,1-1,0 0,-1 1,1-1,-1 1,1 0,-1 0,0 0,0 0,0 0,0 1,0-1,0 1,0-1,-1 1,0 0,1-1,-1 1,1 6,1 0,-1 0,0 1,-1-1,0 1,-1 0,0-1,-1 15,0-19,1 0,-1 0,0 0,0 0,0-1,0 1,-1 0,0-1,0 1,0-1,-1 0,0 0,1 0,-1 0,-1 0,-4 4,5-10,5-9,6-12,20-29,49-87,-69 133,-7 20,-9 27,7-37,-3 11,1 1,1-1,1 1,0 16,0-29,1-1,0 1,0 0,1 0,-1-1,1 1,-1 0,1-1,0 1,0-1,0 1,0-1,0 1,1-1,-1 0,1 0,-1 1,1-1,0 0,0 0,0-1,0 1,0 0,0-1,1 1,-1-1,1 0,-1 0,1 0,-1 0,5 1,-5-2,-1 1,1-1,-1 0,1 0,0 0,-1-1,1 1,0 0,-1-1,1 1,-1-1,1 1,-1-1,1 0,-1 1,1-1,-1 0,2-2,8-7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5.1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1,'-5'0,"0"4,3 2,12 0,17-2,17-1,9-5,0-3,-4 0,-7 0,-10 2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05.85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317 144,'2'-2,"0"0,-1 1,1-1,-1 0,0 0,1 0,-1 0,0 0,0 0,0-1,-1 1,1 0,0 0,-1-1,1 1,-1 0,0-1,0 1,0-1,0 1,0 0,-1-1,1 1,-1 0,1-1,-1 1,0 0,0 0,0 0,0-1,0 1,-1 0,1 1,0-1,-3-3,-2-1,1 1,-1-1,0 1,0 0,-1 0,0 1,0 0,0 0,-8-3,5 4,0 0,-1 1,1 0,-1 1,0 0,1 0,-1 1,0 1,1 0,-1 0,0 1,1 0,-13 5,18-6,0 1,1 0,-1 0,1 0,-1 0,1 1,0-1,0 1,0 0,0 1,0-1,1 1,-1-1,1 1,0 0,0 0,1 0,-1 1,1-1,0 1,0-1,0 1,1 0,0 0,0 0,0-1,0 1,1 0,0 0,0 6,0-8,0 0,1 0,-1 0,1 0,0 0,-1 0,1 0,1 0,-1 0,0-1,1 1,-1 0,1-1,0 1,0-1,0 0,0 1,0-1,1 0,2 2,-1-2,0 0,1-1,-1 1,0-1,0 0,1 0,-1 0,1-1,-1 1,0-1,1 0,7-1,1-1,0-1,0 0,0-1,-1 0,1-1,-1-1,0 0,17-11,22-25,-50 42,-1 0,1-1,-1 1,0 0,1-1,-1 1,1 0,-1 0,1 0,-1 0,1-1,-1 1,1 0,-1 0,1 0,-1 0,1 0,-1 0,1 0,-1 0,1 0,-1 0,1 1,-1-1,1 0,-1 0,1 0,-1 1,1-1,-1 0,0 0,1 1,-1-1,1 0,-1 1,0-1,1 1,-1-1,0 0,0 1,1-1,-1 1,0-1,0 1,0-1,1 1,-1-1,0 1,0-1,0 1,0-1,0 1,0-1,0 2,2 32,-2-31,-6 62,-2-1,-21 77,13-68,-8 83,26-164,1 0,0 0,0 0,1 1,-1-1,7-7,3-9,123-205,-51 90,-59 92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07.5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 16,'0'0,"0"0,-1 1,1-1,0 0,0 0,-1 0,1 0,0 0,0 0,-1 0,1 0,0 0,0 0,-1 0,1 0,0 0,0-1,-1 1,1 0,0 0,0 0,-1 0,1 0,0 0,0-1,-1 1,1 0,0 0,0 0,0 0,0-1,-1 1,1 0,0 0,0-1,0 1,0 0,0 0,0-1,0 1,0 0,0 0,-1-1,1 1,0 0,0 0,0-1,0 1,1 0,-1 0,0-1,0 1,0 0,0 0,0-1,0 1,0 0,1-1,-1 1,1-1,0 0,-1 1,1-1,0 1,0-1,-1 1,1 0,0-1,0 1,0 0,0 0,0-1,0 1,-1 0,1 0,0 0,0 0,0 0,0 0,0 0,0 0,1 1,14 4,0 0,0 0,-1 2,0 0,-1 1,1 0,-1 1,-1 1,0 0,20 20,-27-24,-1 0,0 0,-1 0,1 1,-1-1,-1 1,1 0,-1 0,0 1,3 13,-5-15,-1 0,1-1,-1 1,-1-1,1 1,-1 0,1-1,-2 1,1-1,-1 0,1 1,-2-1,1 0,0 0,-1 0,-5 7,2-5,0 0,0-1,0 1,-1-2,0 1,0-1,0 0,-1 0,-15 7,21-11,0 0,0 0,0 0,0-1,0 1,0 0,0-1,0 1,0-1,-1 0,1 0,0 0,0 0,0 0,0 0,-1 0,1-1,0 1,0-1,0 0,0 0,0 1,0-1,0 0,0-1,1 1,-1 0,0 0,1-1,-1 1,0-1,1 0,0 1,-1-1,1 0,0 0,0 0,0 1,0-1,0-1,1 1,-1 0,1 0,-1-4,0 1,1 0,0 0,0 0,1 1,-1-1,1 0,0 0,1 1,-1-1,1 0,0 1,0 0,0-1,1 1,-1 0,1 0,6-7,0 1,1-1,0 2,0-1,1 2,12-9,5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08.3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12 242,'0'0,"0"1,0-1,0 1,0-1,0 0,0 1,0-1,1 1,-1-1,0 1,0-1,0 0,0 1,1-1,-1 0,0 1,0-1,1 1,-1-1,0 0,1 0,-1 1,0-1,1 0,-1 0,1 1,-1-1,0 0,1 0,-1 0,1 0,-1 1,1-1,-1 0,0 0,1 0,23-4,18-15,-33 14,0-1,0-1,-1 0,0 0,0-1,0 0,-1 0,-1 0,1-1,-1 0,-1-1,0 1,0-1,0 0,-2 0,1 0,-1-1,-1 0,3-20,-5 29,1 1,-1 0,0 0,0 0,0-1,0 1,0 0,0 0,0-1,0 1,0 0,-1 0,1 0,0-1,-1 1,1 0,-1 0,1 0,-1 0,0 0,1 0,-1 0,0 0,0 0,0 0,1 0,-1 1,0-1,0 0,0 0,-1 1,0-1,0 1,0 0,1 1,-1-1,0 1,0 0,1-1,-1 1,0 0,1 0,-1 0,1 0,-1 0,1 0,0 1,-1-1,1 0,0 1,0-1,0 1,0-1,-1 3,-8 12,2 0,0 1,0 0,2 0,0 1,1-1,-4 28,2 12,1 62,5-75,-2 0,-16 84,18-125,1 1,-1-1,-1 0,1 0,0 0,-1 0,1 0,-1 0,0-1,0 1,0 0,0-1,-1 0,-3 4,6-6,-1 1,0-1,1 0,-1 0,0 1,1-1,-1 0,1 0,-1 0,0 0,0 0,1 0,-1 0,0 0,1 0,-1 0,0 0,1 0,-1 0,0-1,1 1,-1 0,1 0,-1-1,0 0,-1 0,1 0,-1-1,1 0,0 1,-1-1,1 0,0 0,0 1,0-1,1 0,-1 0,-1-3,1 0,0 1,0-1,1 0,-1 1,1-1,0 0,0 1,1-1,-1 1,1-1,0 0,0 1,1-1,-1 1,1 0,0 0,0-1,0 1,1 0,0 1,-1-1,1 0,1 1,-1 0,0-1,1 1,0 1,-1-1,9-4,8-4,0 0,1 2,-1 0,40-10,-7 5,-9 6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08.7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 1,'-4'0,"7"0,21 4,40 1,44 5,12 0,21-1,-1-3,1-2,3-1,-14-7,-25-1,-40-1,-30 1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09.2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0,'48'31,"-20"-16,0 2,50 40,-69-49,0 0,-1 0,0 1,-1 0,0 1,0-1,-1 1,0 1,-1-1,0 1,6 18,-10-25,-1 0,1 0,-1 0,1 1,-1-1,0 0,-1 0,1 0,-1 0,1 1,-1-1,-1 0,1 0,0-1,-1 1,0 0,0 0,0-1,0 1,-1-1,1 0,-1 0,0 0,0 0,0 0,-1 0,1-1,0 1,-1-1,-5 2,6-2,-1 0,1-1,-1 0,0 1,0-1,1-1,-1 1,0 0,0-1,0 0,0 0,1 0,-1-1,0 1,0-1,0 0,1 0,-1 0,0 0,1-1,-1 1,1-1,-1 0,1 0,0-1,0 1,0 0,0-1,1 0,-1 0,0 0,-2-5,3 6,1-1,0 1,0-1,0 1,0-1,0 1,1-1,-1 1,1-1,-1 0,1 1,0-1,0 0,0 1,1-1,-1 0,1 1,-1-1,1 1,0-1,0 1,0-1,0 1,1-1,-1 1,0 0,1 0,0 0,0 0,-1 0,1 0,0 0,0 1,1-1,3-2,7-5,1 1,-1 0,1 2,25-10,-2 3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10.0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95 289,'0'1,"0"0,1 0,-1 0,1 0,-1 0,1 0,-1 0,1 0,-1 0,1-1,0 1,0 0,-1 0,1-1,0 1,0 0,0-1,0 1,0-1,0 1,0-1,0 0,0 1,0-1,0 0,0 0,0 0,0 1,0-1,0 0,2-1,34 0,-26-1,-1 0,0-1,0-1,0 0,-1 0,1-1,-1 0,0-1,-1 1,1-2,-1 1,0-1,-1-1,0 1,7-10,-9 10,1 0,-1 0,-1 0,1-1,-1 0,-1 0,1 0,-2-1,1 1,-1-1,0 0,-1 1,0-1,0 0,-1 0,0 0,0 1,-3-12,3 18,-1-1,1 0,-1 1,0-1,0 0,0 1,0-1,-1 1,1-1,-1 1,1 0,-1 0,0 0,0-1,-3-1,4 3,0 0,-1 1,1-1,-1 1,1-1,0 1,-1 0,1-1,-1 1,1 0,-1 0,1 0,-1 0,1 0,-1 0,1 1,-1-1,1 0,0 1,-1-1,-1 2,-1 0,-1 1,1 0,0 0,0 0,0 1,0-1,0 1,1 0,0 0,0 0,0 1,0-1,1 1,-4 9,-2 14,2 0,1 1,1-1,1 1,2 0,2 35,0-19,-8 65,3-81,-17 54,18-72,-1 0,0-1,-1 1,-1-1,1 0,-2-1,-13 18,18-25,-1 0,1-1,0 1,0-1,-1 1,1-1,-1 0,1 0,-1 0,0 0,1 0,-1-1,0 1,0-1,1 0,-1 0,0 0,0 0,0 0,1 0,-1-1,0 1,1-1,-1 0,0 0,1 0,-1 0,1-1,-1 1,1 0,0-1,0 0,-1 0,-2-3,1 2,1 0,0 1,1-1,-1 0,0-1,1 1,-1 0,1-1,0 1,0-1,1 0,-1 1,1-1,0 0,0 0,0 0,0 0,1 0,0 0,-1-1,1 1,1 0,0-7,2 4,0 1,1 0,0 0,0 0,0 0,0 1,1-1,0 1,0 1,0-1,1 0,-1 1,13-6,8-4,-1 2,29-9,-51 19,36-12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10.6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38,'-5'0,"-1"-5,5-1,11 1,8 0,14 2,6 1,10 1,9 1,-1 0,-9-5,-14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10.9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 0,'-4'0,"7"0,12 0,16 0,16 0,8 0,8 0,-2 5,-7 1,-9-1,-12-5,-11-2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11.3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94 5,'0'-5,"-5"8,0 12,-1 12,-3 22,1 13,-4 16,1 22,2 2,-2-8,1-11,2-20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4.59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1,'3'-1,"1"1,-1 1,1-1,-1 0,1 1,-1 0,1-1,-1 2,0-1,0 0,0 1,1-1,-1 1,0 0,-1 0,1 0,0 0,-1 0,1 1,-1-1,0 1,1 0,-1 0,-1 0,1 0,0 0,2 6,-3-5,0 1,0-1,-1 0,1 1,-1-1,0 1,0-1,0 1,-1-1,1 1,-1-1,0 0,-1 1,1-1,-1 0,0 0,0 0,0 0,0 0,-1-1,-3 5,-61 51,68-59,-1 0,1 0,-1 0,0 0,1 0,-1 0,1 0,-1 0,0 0,1 0,-1 0,1 0,-1 0,1 1,-1-1,0 0,1 0,-1 0,0 1,1-1,-1 0,0 0,1 1,-1-1,0 0,1 1,-1-1,0 0,0 1,0-1,1 0,-1 1,0-1,0 1,0-1,0 0,0 1,1-1,-1 1,0-1,0 0,0 1,0-1,0 1,-1-1,1 1,0-1,0 0,0 1,0-1,0 1,0-1,-1 0,1 1,0-1,0 0,-1 1,1-1,0 0,-1 1,1-1,0 0,-1 1,1-1,40-4,-37 4,59-15,-38 5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2.6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0,'-4'0,"2"4,15 11,19 10,16 11,4 2,7 5,1-2,-4-7,-8-5,-8-8,-7-3,-8-9,-8-6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3.7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99 1,'-1'0,"0"1,0-1,-1 1,1 0,0-1,0 1,0 0,0 0,0 0,0 0,0 0,0 0,0 0,1 0,-1 0,0 0,0 0,1 0,-1 1,1-1,-1 0,1 0,0 1,-1-1,1 0,0 1,0-1,0 2,-4 46,4-42,0 48,15 99,-8-94,-22-118,-39-95,49 142,1 4,0-1,1 1,0-1,1 0,-3-11,5 18,0-1,0 1,0 0,0 0,0-1,0 1,0 0,0-1,1 1,-1 0,0-1,1 1,-1 0,1 0,0 0,-1-1,1 1,0 0,-1 0,1 0,0 0,0 0,0 0,0 0,0 1,0-1,0 0,1 1,-1-1,0 0,0 1,0-1,1 1,-1 0,0-1,1 1,-1 0,0 0,1 0,0 0,14 0,0 0,0 1,0 1,0 1,18 5,9 1,-7-3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4.4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 9,'-16'-6,"16"4,13 6,19 8,0 3,-2 0,52 36,-72-44,0 0,-1 0,0 1,0 0,-1 1,0 0,-1 0,0 0,0 1,-1 1,0-1,-1 1,0 0,5 17,-9-25,0-1,-1 1,1 0,-1-1,0 1,0 0,0 0,0-1,0 1,0 0,-1-1,1 1,-1 0,0-1,0 1,0-1,0 1,0-1,-1 1,1-1,-3 3,2-4,0 1,0-1,0 1,0-1,0 0,0 0,-1 0,1 0,0 0,-1-1,1 1,-1-1,1 1,-1-1,1 0,-1 0,1 0,-5-1,3 1,0-1,0 0,0 0,0 0,0 0,0-1,0 0,0 0,0 0,1 0,-1 0,1-1,0 1,0-1,0 0,0 0,0 0,0-1,1 1,0-1,-1 1,1-1,1 0,-1 0,0 1,1-1,-1-5,2 5,0 0,0-1,0 1,0 0,1-1,0 1,0 0,0 0,1 0,-1 0,1 0,0 0,5-7,11-14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5.1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114 231,'-1'0,"1"-1,0 1,0 0,0 0,0-1,-1 1,1 0,0 0,0-1,0 1,0 0,0-1,0 1,0 0,0-1,0 1,0 0,0-1,0 1,0 0,0 0,0-1,0 1,0 0,0-1,0 1,1 0,-1 0,0-1,0 1,0 0,0 0,1-1,-1 1,0 0,0 0,1-1,-1 1,0 0,0 0,1 0,15-23,-6 10,-5 3,1 0,-1-1,-1 0,0 0,-1 0,3-12,-5 18,0 1,0-1,-1 0,1 0,-1 1,0-1,-1 0,1 1,-1-1,0 0,0 1,0-1,0 1,-1-1,0 1,0-1,-4-4,6 8,0 1,-1-1,1 1,0-1,-1 1,1-1,-1 1,1-1,-1 1,1 0,-1-1,1 1,-1 0,1-1,-1 1,1 0,-1 0,1-1,-1 1,0 0,1 0,-1 0,0 0,1 0,-1 0,1 0,-1 0,0 0,1 0,-1 0,0 1,-12 16,0 31,10-13,2 0,1 1,5 41,-1-35,-4 68,-1-96,0-1,-2 1,0-1,0 1,-1-1,-1 0,0 0,-1 0,-7 11,10-20,0 1,0-1,-1 0,0 0,1-1,-1 1,-1-1,1 0,-6 4,9-7,1 1,-1-1,0 1,0-1,0 1,0-1,0 0,0 0,0 1,0-1,0 0,0 0,0 0,0 0,0 0,0 0,0 0,0-1,0 1,0 0,0 0,0-1,1 1,-1-1,0 1,0-1,0 1,0-1,0 1,1-1,-1 0,0 1,1-1,-1 0,0 0,1 1,-1-1,1 0,-1 0,1 0,0 0,-1 0,1 0,0 0,-1 0,1 0,0 0,0 0,0 0,0 0,0 0,0 0,1-1,-1-3,0 0,0 0,1 0,0 0,0 0,0 1,1-1,-1 0,1 0,0 1,1-1,-1 1,1 0,0 0,0 0,0 0,0 0,1 1,0-1,0 1,-1 0,2 0,4-2,9-7,1 1,0 1,40-14,-9 8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5.5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0,'4'4,"19"2,23-1,12 4,35 0,10-2,23-1,15-3,-8-1,-17-1,-20-1,-13 0,-17 0,-19-5,-18-1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6.3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1,'14'3,"0"0,1 0,-2 2,1 0,0 0,-1 2,0-1,15 12,-12-8,-1 0,-1 1,0 1,0 0,-1 1,-1 0,0 1,17 26,-24-32,-1-1,0 0,0 1,-1 0,0 0,0 0,0 0,-1 0,-1 1,1-1,-1 1,-1-1,0 1,0-1,0 1,-1-1,-1 1,1-1,-1 0,-5 14,5-19,1 1,-1-1,0 0,0 0,0 0,0 0,0-1,-1 1,1-1,-1 1,0-1,0 0,0 0,0 0,0 0,0-1,0 1,-1-1,1 0,0 0,-6 1,3-1,1-1,-1 0,0 0,1 0,-1-1,1 0,-1 0,0 0,1-1,0 1,-1-1,-8-6,8 5,1 0,-1-1,1 1,0-1,0-1,1 1,-1-1,1 0,0 0,1 0,-6-9,7 10,0 1,1-1,-1 0,1 0,0 1,0-1,1 0,-1 0,1 0,0 0,0 0,0 0,0 0,1 0,0 0,0 0,0 0,0 0,3-5,-1 3,1 0,0 0,0 1,0-1,1 1,0 0,0 0,0 1,1-1,-1 1,1 0,0 1,0-1,8-2,18-7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9.3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3,'6'-2,"15"4,-14 1,-1 0,0 1,0 0,0 1,0-1,0 1,-1 0,0 0,0 1,-1-1,1 1,-1 0,0 1,-1-1,0 0,0 1,0 0,2 10,-4-13,1 1,-2-1,1 1,0-1,-1 1,0-1,0 1,0 0,-1-1,0 1,0-1,0 1,0-1,0 1,-1-1,0 0,0 0,0 0,-1 0,1 0,-1 0,0-1,0 1,0-1,0 0,-1 0,1 0,-1 0,0-1,-4 3,6-4,1 0,-1-1,0 1,0-1,0 1,0-1,0 0,0 1,0-1,0 0,1 0,-3-1,0-1,15 0,-5 2,-1 0,0 0,0 1,0 0,0 0,0 1,0-1,0 1,0 0,-1 0,1 1,-1-1,1 1,3 4,0-1,-1 0,0 0,-1 1,0 0,0 1,0-1,8 17,-11-18,0 1,0-1,-1 0,1 1,-2 0,1-1,-1 1,0 0,0 0,-1 13,0-16,-1 0,0 0,1-1,-2 1,1 0,0 0,-1-1,1 1,-1-1,0 1,0-1,-1 0,1 0,-1 0,1 0,-1 0,0 0,0-1,-6 4,8-5,0 1,-1-1,1 0,-1 0,1 0,-1 0,1-1,-1 1,0 0,1-1,-1 1,0-1,0 1,0-1,1 0,-1 0,0 0,0 0,0 0,1 0,-1 0,0-1,0 1,1-1,-1 1,0-1,0 0,1 0,-1 1,1-1,-1 0,1 0,-1-1,1 1,0 0,-1 0,1-1,-2-2,2 1,-1 0,1 0,0-1,0 1,0 0,0-1,1 1,-1-1,1 1,0-1,0 1,0-1,0 1,1-1,0 1,-1 0,1-1,0 1,3-6,4-6,1 0,1 0,0 0,1 2,0-1,16-13,6-3,47-32,-59 47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29.9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0,'0'5,"-4"0,2 1,7-2,10 0,7-2,14-6,12-1,3-1,-6 2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30.3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1,'0'4,"9"2,11 0,11-6,8-3,3-1,-6 1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4:48.0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1 107,'1'-4,"-1"0,1-1,0 1,1 0,-1 0,1 0,0 0,0 0,0 0,0 0,1 0,0 1,-1-1,1 1,1 0,-1 0,0 0,1 0,-1 1,1 0,0-1,0 1,0 0,0 1,6-3,1 0,0 1,-1-1,1 2,0-1,1 2,-1 0,0 0,23 2,-29-1,0 1,0-1,-1 2,1-1,0 0,-1 1,1 0,-1 0,1 0,-1 1,0-1,0 1,0 0,0 0,-1 0,1 1,-1-1,0 1,0 0,4 7,-5-6,0 0,0 0,-1 0,0 0,0 0,0 0,0 0,-1 1,0-1,0 0,-1 0,1 1,-1-1,0 0,-1 0,1 0,-1 0,0 0,-3 5,1-2,0-1,-1 1,0 0,0-1,-1 0,0-1,-7 8,10-11,-1 0,1 0,-1-1,0 1,0-1,0 0,0 0,0 0,0 0,-1-1,1 0,0 0,-1 0,1 0,-8 0,-1-6,21-2,24-4,-23 11,1 1,-1 0,0 0,0 1,1 0,-1 1,-1 0,1 1,0 0,-1 0,0 0,0 1,0 1,0-1,-1 1,0 1,11 12,-12-13,-1 1,1-1,-1 1,0 1,-1-1,0 1,0 0,0 0,-1 0,-1 0,1 0,-1 1,-1-1,1 1,-1 0,-1-1,0 1,0 0,-2 12,1-17,0-1,0 1,0-1,0 1,-1-1,1 0,-1 0,0 1,0-1,0 0,0-1,-1 1,1 0,-1-1,1 1,-1-1,0 0,-6 4,3-4,1 1,-1-2,0 1,0 0,0-1,0 0,0-1,0 1,0-1,-9-1,-8-2,0-2,1 0,-1-1,-37-16,47 17,0-1,0 0,1-1,0 0,0-1,0 0,-18-19,10 4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4.99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1,'0'4,"4"2,11-1,6 0,9-2,12-1,3-1,-2 0,-3-1,-5-1,-8-3,-9-2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15.6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119 14,'0'-2,"-1"-9,-2 16,-8 18,-10 11,-31 56,46-80,2 1,-1-1,1 1,1 0,0 0,-2 17,5-26,0 0,0 0,0 0,0 0,0 0,0 0,1 0,-1 0,1 0,0 0,-1 0,1 0,0 0,0-1,0 1,0 0,1 0,-1-1,0 1,1-1,-1 1,1-1,-1 0,1 0,0 1,0-1,-1 0,1 0,0-1,0 1,4 1,6 1,0-1,0 0,1 0,17-1,7 2,6-1,-29-6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2:16.05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1,'0'8,"0"8,0 13,0 11,0 3,0 3,0 6,0-1,0-5,0-15,0-12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40.3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2,'29'1,"0"2,27 7,18 1,-193-33,94 19,31 1,45 3,-37-1,117 1,-119-1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3.5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6 560,'-4'0,"2"-5,16-5,8-6,23-4,47-16,34-10,8-2,11-2,12-5,14-2,-10 1,-15 5,-27 6,-35 8,-31 9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4.1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330 1,'-19'16,"0"-1,-42 26,8-5,19-12,-3 1,-48 44,83-67,0-1,1 1,-1-1,0 1,1 0,-1 0,1 0,0 0,0 0,-1 0,1 0,1 1,-1-1,0 0,0 0,1 1,-1 2,1-3,1-1,-1 0,1 1,-1-1,1 0,-1 0,1 1,0-1,-1 0,1 0,0 0,0 0,0 0,0 0,0 0,0 0,0 0,0 0,0-1,1 1,1 1,9 2,-1 0,1 0,1-1,-1-1,14 2,-17-3,37 6,161 16,-168-23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5.0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25,'1'-1,"-1"0,0 0,1 0,-1 0,0 1,1-1,-1 0,1 0,-1 0,1 0,0 1,-1-1,1 0,0 1,0-1,-1 0,1 1,0-1,0 1,0-1,0 1,0 0,0-1,0 1,-1 0,1-1,2 1,32-5,-29 5,12-1,0 1,1 1,-1 0,0 2,0 0,0 1,0 1,-1 0,1 2,-1 0,-1 1,1 0,-1 1,21 17,-33-23,0 1,0-1,0 1,0 0,-1 0,0 0,0 0,0 1,0-1,-1 1,1 0,-1-1,0 1,-1 0,1 1,-1-1,0 0,-1 0,1 0,-1 1,0-1,0 0,0 0,-1 1,0-1,-3 9,1-5,-1 0,-1 0,0-1,0 1,0-1,-1 0,0-1,-1 0,0 0,0 0,0-1,-1 0,-13 8,11-8,0-1,0 0,0-1,-1 0,1 0,-1-1,-20 2,28-4,0 0,1-1,-1 0,0 0,0 0,0 0,1 0,-1 0,0-1,0 1,1-1,-1 0,0 0,1 0,-1 0,1-1,-1 1,1 0,-1-1,1 0,0 0,0 1,0-1,0-1,0 1,1 0,-1 0,0-1,1 1,0 0,-1-1,1 0,0 1,1-1,-2-5,1 4,1 0,0 0,0-1,0 1,1 0,-1 0,1-1,0 1,0 0,1 0,-1 0,1 0,0 0,0 1,0-1,0 0,1 1,-1-1,1 1,0 0,0 0,0 0,1 1,5-5,9-5,1 1,0 1,31-13,-32 15,23-12,-8 3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5.8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47 311,'84'-59,"-71"46,0-1,-1 0,0-1,12-20,-19 27,0-1,-1 1,0-1,0 0,-1 0,0 0,-1 0,0 0,0-1,0-10,-2 17,0 1,0-1,0 1,-1-1,1 1,-1-1,1 1,-1-1,0 1,0 0,0-1,0 1,0 0,0 0,-3-3,3 4,-1 0,1 0,0 0,0 0,0 0,-1 0,1 1,-1-1,1 1,0-1,-1 1,1-1,-1 1,1 0,-1 0,1 0,-1 0,1 0,-3 0,1 1,-1 0,1 0,0 0,-1 0,1 1,0-1,0 1,0 0,1 0,-1 0,0 0,1 0,-1 1,1-1,0 1,-1 0,1 0,1-1,-1 1,0 0,-1 5,-4 18,1 1,1 0,1 0,1 0,2 1,1-1,4 38,-4 75,0-121,-2 0,-1-1,0 1,-1-1,-1 0,0 0,-9 17,13-34,1 1,-1-1,0 0,1 1,-1-1,0 0,0 0,0 1,0-1,0 0,-1 0,1 0,0 0,0-1,-1 1,1 0,0 0,-1-1,1 1,-2 0,1-1,1 0,0 0,0-1,0 1,-1 0,1-1,0 1,0-1,0 1,0-1,0 1,0-1,0 0,0 1,0-1,0 0,0 0,0 0,-1-1,-2-4,0 1,1-1,0 0,0-1,0 1,0 0,-1-10,2 10,1 0,0 1,0-1,0 0,1 0,0 0,0 0,0 0,1 0,0 0,0 0,1 0,0 0,0 0,0 1,6-11,-4 10,1 0,0 1,0 0,0 0,1 0,-1 0,1 1,0 0,1 0,-1 1,1 0,-1 0,14-4,13-1,-1 1,1 1,1 2,53 1,-41 2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6.4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1,'5'0,"18"4,18 2,11-1,32 4,39 0,30 3,10-5,-18-4,-29-2,-35-5,-31-3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7.2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17,'0'0,"1"-1,-1 0,0 0,1 0,-1 0,1 0,-1 0,1 0,-1 1,1-1,0 0,0 1,-1-1,1 0,0 1,0-1,0 1,-1-1,1 1,0-1,0 1,0 0,0-1,0 1,0 0,0 0,0 0,0 0,0 0,0 0,0 0,0 0,2 0,38 4,-40-4,12 3,0 0,0 1,0 1,-1 0,1 0,-1 1,-1 1,1 0,-1 1,0 0,-1 0,11 12,-16-16,-1 1,0 0,1 0,-2 0,1 0,0 1,-1-1,0 1,-1 0,1 0,-1 0,0 0,-1 0,1 1,-1-1,0 1,-1-1,0 0,0 1,0-1,-1 1,1-1,-2 0,1 1,-1-1,0 0,-3 8,3-11,0 1,0-1,0 1,-1-1,1 0,-1 0,0 0,0 0,0-1,0 1,0-1,-1 1,1-1,-1 0,1-1,-1 1,0 0,1-1,-1 0,0 0,0 0,0-1,0 1,0-1,0 0,0 0,0 0,0-1,0 1,0-1,-7-2,5 1,0 0,1 0,-1 0,0-1,1 0,-1 0,1-1,0 1,0-1,0 0,0-1,1 1,0-1,0 0,0 0,1 0,-1 0,1-1,-5-11,8 15,-1-1,1 1,0-1,0 1,0-1,0 1,0-1,0 1,1-1,-1 1,1-1,0 1,0-1,0 1,0 0,0-1,0 1,0 0,1 0,-1 0,1 0,0 0,0 0,-1 0,1 1,0-1,0 1,1-1,-1 1,0 0,0 0,5-2,7-3,0 0,1 1,28-6,-3 3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8.6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232 70,'0'-3,"0"1,-1-1,0 0,1 1,-1-1,0 0,-1 1,1-1,0 1,-1 0,1-1,-1 1,0 0,0 0,1 0,-2 0,1 0,0 1,0-1,0 1,-1-1,1 1,-1 0,1 0,-6-2,-1 0,0 0,0 1,0 0,0 0,-1 1,-11 0,13 1,0 1,0 0,0 1,0 0,0 0,0 1,1 0,-8 3,13-5,0 0,0 0,1-1,-1 1,1 0,-1 0,0 1,1-1,-1 0,1 0,0 1,0-1,-1 1,1-1,0 1,0-1,0 1,1 0,-1-1,0 1,0 0,1 0,-1 0,1 0,0 0,0-1,0 1,0 0,0 0,0 0,0 0,0 0,1 0,-1 0,1-1,-1 1,1 0,0 0,1 2,-1-2,0 0,1 0,-1-1,0 1,1-1,-1 1,1-1,-1 1,1-1,0 0,-1 0,1 0,0 0,0 0,0 0,0 0,0-1,0 1,0 0,0-1,0 0,0 0,0 0,0 1,0-2,3 1,5-2,1 0,-1-1,0 0,13-6,-17 6,0 1,0 0,0 0,0 0,1 0,-1 1,1 0,-1 1,7-1,-12 2,1-1,-1 1,0-1,0 1,0 0,1 0,-1-1,0 1,0 0,0 0,0 0,-1 0,1 0,0 0,0 1,0-1,-1 0,1 0,-1 1,1-1,-1 0,0 0,1 1,-1-1,0 1,0 1,2 43,-2-37,-7 248,22-273,6-18,44-67,-29 49,36-74,-57 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5.37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 1,'-4'0,"-2"4,0 11,2 10,0 11,2 2,1 5,1-2,0-3,0-7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9.2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0,'-5'0,"-1"4,5 2,11-1,13-1,6-1,7-1,6-1,5-5,2-1,-6-1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09.5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0,'4'5,"6"0,10 1,14-1,10-7,2-2,-2 0,-5 0,-9 1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46.38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24,'4'0,"7"0,9-4,18-2,12 0,15 2,17 0,9 7,-8 2,-18-5,-24-1,-19-1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47.0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98 0,'0'9,"-4"7,-2 5,-8 21,-2 11,-3 2,3-5,3-6,4-15,8-13,9-9,15-5,17-8,10-2,6 0,-3 1,-10-7,-13-1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47.4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6,'0'-4,"0"2,0 11,0 13,-5 10,-1 13,1 13,0 21,-2 15,-1 4,2-10,1-15,2-25,2-21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58.0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22,'-35'-11,"29"4,23 3,1 7,1 0,-1 0,1 2,-1 0,-1 2,1 0,-1 0,0 2,18 12,-14-7,-1 1,-1 1,0 0,-1 1,-1 2,-1-1,0 2,-1 0,-2 1,0 1,-1-1,-1 2,-1 0,-1 0,-1 1,-2 0,0 0,4 35,-10-55,1 0,-1 0,0 0,-1 1,1-1,0 0,-1 0,0 0,0 0,-1 0,1 0,-1 0,1 0,-1-1,0 1,-1-1,1 1,-1-1,1 0,-1 0,-4 3,3-2,-1-1,1 0,-1-1,0 1,0-1,0 0,-1 0,1-1,0 1,-1-1,1 0,0-1,-1 1,-7-1,8 0,0 0,0 0,0-1,0 0,0 0,0 0,1 0,-1 0,0-1,1 0,-1 0,1-1,0 1,0-1,0 0,0 0,0 0,0 0,1-1,0 1,0-1,0 0,0 0,0 0,1-1,0 1,0 0,0-1,0 0,1 1,-1-1,1 0,1 0,-1 0,1 0,0-8,1 3,2 0,-1 1,1-1,1 1,-1 0,2 0,-1 0,1 1,0-1,1 1,0 0,1 1,-1 0,1 0,1 0,-1 1,1-1,0 2,15-9,5 1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58.8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42 364,'3'0,"0"-1,0 1,0-1,0 0,0 0,0-1,0 1,0 0,-1-1,1 0,0 0,-1 0,1 0,-1 0,0 0,0 0,0-1,0 1,2-4,3-5,0 0,-1 0,7-17,-4 5,-1-1,-1 0,4-25,-9 40,0-1,-1 0,-1 0,1 0,-2 0,1 1,-1-1,-1 0,0 0,-5-14,7 23,0-1,-1 1,0-1,1 1,-1-1,0 1,0-1,0 1,0 0,0-1,0 1,0 0,0 0,0 0,-1 0,1 0,0 0,-1 0,-1-1,2 2,0 1,0-1,0 0,1 0,-1 0,0 0,0 1,0-1,0 0,0 1,1-1,-1 1,0-1,0 1,1-1,-1 1,0 0,1-1,-1 1,0 0,1-1,-1 1,1 0,-1 0,-3 6,1-1,0 1,0 0,1 0,0-1,-3 16,0 45,3 0,9 104,-1-97,-8 125,1-185,-1-1,0 1,0-1,-1 0,-1 0,0 0,-9 17,12-29,1 0,-1 0,1 0,-1-1,1 1,-1 0,0 0,0-1,1 1,-1-1,0 1,0 0,0-1,1 0,-1 1,0-1,0 0,0 1,0-1,0 0,0 0,0 0,0 1,0-1,0 0,0-1,0 1,0 0,0 0,0 0,0 0,0-1,0 1,0-1,1 1,-1 0,0-1,0 0,0 1,0-1,1 1,-1-1,0 0,1 1,-1-1,0 0,1 0,-1 0,1 0,-1-1,-3-3,1 0,-1 0,1 0,1-1,-1 1,1-1,-2-6,3 7,1 1,0-1,0 0,0 0,1 0,-1 0,1 1,0-1,1 0,-1 1,1-1,0 1,0-1,1 1,-1 0,1 0,0 0,0 0,0 0,0 1,1 0,-1-1,1 1,0 0,0 1,7-4,6-4,0 0,1 1,0 1,0 1,24-6,5 3,-8 4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5:59.3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6,'-4'0,"2"0,24 0,29 0,33 0,40 0,29 0,-2 0,-14 0,-22 0,-26 0,-24 0,-18-4,-18 3,-13 1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0.0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36,'0'-2,"0"1,0-1,1 0,-1 1,1-1,-1 1,1-1,0 1,-1-1,1 1,0-1,0 1,0 0,0-1,0 1,0 0,1 0,-1 0,0 0,1 0,-1 0,1 0,-1 0,0 1,1-1,0 0,-1 1,1-1,-1 1,1 0,0 0,-1-1,1 1,0 0,-1 0,1 1,0-1,1 1,12 0,0 0,0 1,18 6,-24-6,13 4,1 1,-1 0,0 2,-1 1,0 1,-1 0,0 1,19 17,-31-24,-1 1,0 0,0 1,0-1,-1 2,0-1,-1 0,1 1,-2 0,1 1,-1-1,0 1,0-1,-1 1,-1 0,1 0,-2 1,1-1,-1 0,0 1,-1-1,-2 17,2-22,-1-1,0 1,0 0,0-1,0 1,-1-1,0 1,1-1,-1 1,-1-1,1 0,0 0,-1 0,1-1,-1 1,0 0,0-1,0 0,0 0,0 0,-1 0,1 0,-1 0,1-1,-1 0,1 0,-1 0,0 0,0 0,1-1,-8 0,5 0,0 0,0 0,0-1,0 0,0 0,1-1,-1 1,0-1,1-1,-1 1,1-1,-1 0,1 0,0 0,1-1,-1 0,0 0,1 0,-6-7,7 7,0 0,0-1,1 1,-1 0,1-1,0 0,0 1,1-1,-1 0,1 0,0 0,1 0,-1 0,1 0,0 0,0 0,1 0,1-9,0 9,0-1,0 1,1 0,-1-1,1 1,1 1,-1-1,1 0,0 1,0-1,0 1,0 1,1-1,0 0,0 1,5-3,1-1,1 1,0 0,0 1,0 0,0 1,1 0,13-2,0 4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0.9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0,'1'11,"1"1,0-1,0 0,1-1,1 1,0 0,0-1,1 0,0 0,1 0,0-1,11 12,-15-17,1-1,0 0,0 0,1 0,-1-1,0 1,1-1,0 0,0 0,-1 0,1 0,0-1,0 1,1-1,5 1,-6-2,0 0,0-1,0 1,0-1,0 0,0 0,0-1,0 1,-1-1,1 0,-1 0,1 0,-1 0,0 0,0-1,0 1,0-1,0 0,0 0,2-4,1-1,0-1,0 0,-1-1,7-16,11-18,-21 102,-4 126,-2 84,4-266,0 0,0 0,0 0,0 0,0 0,-1 0,1 0,-1 0,1 0,-1 0,0 0,0-1,1 1,-1 0,-1 0,1-1,0 1,0 0,-1-1,1 1,0-1,-1 0,0 1,-2 1,1-3,0 1,1-1,-1 1,0-1,0 0,1 0,-1-1,0 1,1 0,-1-1,0 0,1 0,-1 1,1-1,-6-3,-5-3,1-1,-1 0,1-1,1-1,-18-17,24 21,-1-1,1 1,0-1,0-1,1 1,0-1,0 1,-3-12,6 15,0 0,0 0,1 0,-1 0,1 0,0 0,0 0,0-1,0 1,1 0,0 0,0 0,0 0,0 0,1 1,-1-1,1 0,0 0,4-5,3-2,1 0,-1 1,2 1,-1 0,1 0,16-9,77-40,-92 52,31-15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1.2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0 312,'32'1,"-1"-2,0-1,0-1,0-2,33-9,-55 11,-1 0,1 0,-1-1,0 1,-1-2,1 1,-1-1,1 0,-1-1,-1 0,1 0,-1 0,0-1,-1 0,1 0,-1 0,-1-1,0 0,0 0,0 0,-1 0,0 0,3-18,-4 19,-1 1,1-1,-2 0,1 0,-1 0,0 0,-1 0,1 0,-1 1,-1-1,1 0,-1 0,0 1,-1-1,-3-6,5 12,1 0,-1 1,1-1,-1 0,1 1,-1-1,0 0,1 1,-1-1,0 1,0-1,1 1,-1-1,0 1,0-1,0 1,0 0,1 0,-1-1,0 1,0 0,0 0,0 0,0 0,0 0,0 0,0 0,0 0,0 0,1 1,-1-1,0 0,0 1,0-1,0 0,1 1,-1-1,0 1,0-1,1 1,-1 0,0-1,1 1,-1 0,0-1,1 1,-1 0,1 0,0 0,-1-1,1 1,-1 0,1 1,-4 5,0 0,1 0,0 0,0 0,-2 12,-7 53,-4 117,11-98,-1-2,6-54,1-30,1-11,6-30,16-45,-19 68,0 1,1 0,0 0,1 0,1 0,16-19,-23 30,0 0,0-1,0 1,0 0,0 0,0 1,0-1,0 0,1 0,-1 0,0 1,1-1,-1 1,0-1,1 1,-1-1,0 1,1 0,-1 0,1-1,-1 1,1 0,-1 1,2-1,-1 1,0 0,0 0,0 0,0 0,0 0,-1 1,1-1,0 1,-1-1,1 1,-1 0,0-1,0 1,2 3,4 8,-1 1,0 0,6 25,-10-31,2 5,0-1,0 1,1-1,1 0,9 14,-14-24,0-1,0 1,0 0,0-1,0 1,1-1,-1 0,1 1,-1-1,1 0,-1 0,1 0,0 0,0 0,-1 0,1-1,0 1,0-1,0 1,0-1,0 0,0 1,-1-1,1 0,0 0,0 0,0-1,0 1,0 0,0-1,0 1,0-1,-1 0,1 0,0 1,0-1,-1 0,1 0,0-1,-1 1,0 0,1-1,-1 1,0 0,2-3,4-3,0-1,0-1,-1 0,0 0,0 0,-1 0,0-1,-1 0,0 0,-1 0,0 0,-1-1,1 1,0-20,-9 12,-5 19,-8 28,17-23,0-1,0 1,0 0,1 0,0 0,1 0,-1 0,1 0,0 0,1 0,-1 0,1 0,0 0,1 0,-1-1,6 12,-5-14,0 1,0-1,0 1,1-1,-1 0,1 0,0 0,0 0,0-1,0 1,0-1,1 0,-1 0,1 0,-1 0,1-1,0 1,0-1,0 0,0 0,0 0,0-1,0 1,0-1,6-1,28-3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6.3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 82,'-1'0,"1"0,-1 0,1 0,-1 0,0 0,1 0,-1-1,1 1,-1 0,1 0,0-1,-1 1,1 0,-1-1,1 1,-1 0,1-1,0 1,-1 0,1-1,0 1,-1-1,1 1,0-1,0 1,-1-1,1 1,0-1,0 1,0-1,0 1,0-1,0 1,0-1,0 0,0 1,0-1,0 1,0-1,0 1,0-1,0 1,0-1,1 1,-1-1,0 1,0-1,1 1,-1-1,0 1,1-1,16-27,-14 25,0 0,1 0,-1 0,1 0,0 1,0 0,0 0,0 0,0 0,0 0,0 1,1 0,-1 0,1 0,-1 0,1 1,-1 0,1-1,-1 2,1-1,-1 1,1-1,-1 1,1 0,3 2,-4-2,-1 1,0-1,0 1,0 0,0-1,0 2,0-1,0 0,0 0,-1 1,1-1,-1 1,0 0,0 0,0 0,0 0,0 0,-1 0,1 1,-1-1,0 0,0 1,0-1,-1 1,1-1,-1 1,0-1,0 1,0-1,0 1,0-1,-2 6,-1 2,-1 0,-1-1,1 1,-1-1,-1 0,0-1,0 1,-1-1,-1 0,1-1,-1 0,-15 12,16-19,8-10,11-12,74-86,-16 23,-77 94,1 0,0 1,0 0,2 0,-1 0,1 0,-3 14,6-21,0-1,0 1,1 0,-1-1,1 1,-1 0,1 0,0 0,0-1,1 1,-1 0,1 0,0-1,0 1,0 0,1-1,-1 1,1-1,0 0,0 1,0-1,0 0,0 0,1 0,0-1,-1 1,4 2,-4-4,0 0,-1 0,1-1,0 1,0 0,0-1,0 1,0-1,0 0,0 0,0 0,0 0,0 0,0 0,0 0,0 0,0-1,3-1,12-6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1.34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10,'-4'0,"7"0,8 0,18 4,10 1,10-4,11-2,7-6,-3-1,-13 5,-14 3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1.69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1,'0'4,"4"1,10 1,7-2,18-1,18-1,10-1,0-5,-14-2,-17 1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3.5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1,'23'3,"-1"2,0 0,0 1,36 16,-34-13,-13-5,160 68,-153-64,-1 2,0 0,-1 1,0 1,-1 0,0 1,19 21,-30-28,0 0,0 1,0-1,-1 1,0-1,-1 1,1 0,-1 0,-1 1,1-1,-1 0,-1 0,1 1,-1-1,0 0,-1 1,0-1,0 0,-1 1,1-1,-2 0,1 0,-6 10,5-11,1 0,-2 0,1 0,-1-1,0 0,0 1,0-1,-1-1,0 1,0-1,0 0,0 0,-1 0,0-1,1 0,-1 0,0 0,-1-1,1 1,0-2,-1 1,1-1,-1 0,1 0,-1-1,-7 0,3-1,0-1,0-1,1 1,-1-2,1 1,0-2,0 1,0-1,0-1,-11-8,14 9,1 0,-1-1,1 1,0-1,1-1,0 1,0-1,0 1,0-2,1 1,1 0,-1-1,1 0,-3-10,6 14,-1 0,1-1,0 1,0 0,1-1,-1 1,1 0,0 0,0-1,1 1,-1 0,1 0,0 0,0 0,0 1,0-1,1 1,-1-1,1 1,0 0,0 0,0 0,1 0,-1 0,1 1,-1-1,8-2,8-6,1 2,0 0,0 1,25-5,-5 3,-6 3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4.2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6 331,'0'1,"0"0,0 0,1 0,-1 0,1 0,-1 0,1 0,-1 0,1 0,-1 0,1 0,0 0,0 0,-1 0,1-1,0 1,0 0,0-1,0 1,0-1,0 1,0-1,0 1,0-1,0 1,0-1,0 0,0 0,0 0,0 0,1 0,-1 0,0 0,0 0,0 0,0 0,0 0,0-1,0 1,1-1,4 0,0 0,0 0,0-1,0 0,-1 0,8-3,-5-1,-1-1,1 1,-1-1,0 0,-1-1,0 0,0 0,0 0,-1-1,-1 0,1 0,-1 0,-1 0,0 0,2-11,-1 5,-1 0,-1 0,0 0,-1 0,0-1,-2 1,0 0,0 0,-5-18,-5 10,11 22,0 1,-1 0,1-1,0 1,0 0,-1-1,1 1,-1 0,1 0,0 0,-1-1,1 1,-1 0,1 0,0 0,-1 0,1 0,-1 0,1 0,-1-1,1 1,0 1,-1-1,1 0,-1 0,1 0,-1 0,0 0,0 2,-1-1,0 1,1-1,-1 1,1 0,0 0,0-1,0 1,0 0,0 0,0 0,0 0,0 0,1 1,-1-1,1 0,-1 2,-6 55,3 0,2 1,3-1,10 73,0 36,-10-143,-1 0,-5 28,4-46,0 0,-1 0,1 0,-2 0,1 0,-1 0,0 0,0-1,-1 1,0-1,-7 10,9-15,1 1,0-1,0 0,0 0,-1 0,1 0,0 0,-1 0,1 0,-1-1,1 1,-1 0,1-1,-1 1,0-1,1 0,-1 1,0-1,1 0,-1 0,0 0,1 0,-4-1,2 0,1 0,-1 0,0-1,1 1,0-1,-1 1,1-1,0 0,0 0,0 0,0 0,-3-5,0 1,0-1,1-1,0 1,1 0,0-1,0 0,0 0,-2-14,4 15,1 1,-1-1,1 0,1 1,-1-1,1 0,1 1,-1-1,1 1,0 0,0-1,1 1,0 0,0 0,0 1,1-1,-1 1,1-1,1 1,-1 0,1 1,0-1,0 1,0 0,1 0,8-4,1 1,0 0,0 2,1 0,0 0,0 2,1 0,-1 0,0 2,26 0,-10 2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4.7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79,'-5'0,"4"0,14 0,23 0,43-5,31-1,35-4,31 0,4-3,-16 1,-23 2,-31 4,-30 2,-28 2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5.5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1,'39'0,"1"3,59 10,-78-8,1 0,-2 1,1 1,-1 1,0 1,22 14,-30-14,-1 0,0 1,-1 0,0 1,-1 0,0 1,-1 0,0 0,0 1,-2 0,0 0,0 1,-1 0,-1 0,0 0,-1 0,0 1,0 16,-3-27,-1 0,1 0,-1 0,0 0,0 0,0-1,0 1,-1 0,1-1,-1 1,0-1,0 1,0-1,-1 0,1 0,-1 0,0 0,-4 3,1-1,0-1,-1-1,1 1,-1-1,1 0,-1-1,0 1,0-2,-12 3,7-2,0-1,-1 0,1-1,0 0,0-1,0 0,0-1,0-1,1 0,-1 0,1-1,-13-6,21 8,-1 1,1-1,1 0,-1 0,0 0,0 0,1-1,-1 1,1-1,0 1,-1-1,1 0,1 0,-1 0,0 0,1 0,-1 0,1-1,-1-3,2 4,0-1,0 1,0 0,1-1,0 1,-1 0,1 0,0 0,0 0,1 0,-1 0,0 0,1 0,0 0,0 0,3-3,5-4,-1 0,2 1,-1 0,1 1,1 0,0 1,0 0,16-6,2 2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6.4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157 70,'1'0,"0"0,-1 0,1 0,0-1,-1 1,1 0,0 0,-1 0,1-1,0 1,-1 0,1-1,0 1,-1 0,1-1,-1 1,1-1,-1 1,1-1,-1 1,1-1,-1 1,0-1,1 0,-1 1,0-1,1 0,-1 1,0-1,0 0,1 1,-1-1,0 0,0 1,0-1,0 0,0 0,0 1,0-1,0 0,-1 1,1-1,0 0,0 1,-1-1,1 0,0 1,-1-1,1 0,-1-2,0 0,-1 0,1 0,0 0,-1 0,0 1,0-1,0 1,0-1,-2-1,0 2,1 0,-1 1,1 0,-1-1,0 1,1 1,-1-1,0 0,0 1,0 0,0 0,1 0,-1 1,0-1,0 1,0 0,1 0,-1 0,0 0,1 1,-1-1,1 1,0 0,-1 0,1 0,0 1,-4 3,3-3,1 0,-1 0,1 0,0 0,0 1,0-1,0 1,1 0,-1 0,1 0,0 0,0 0,0 0,1 1,0-1,0 0,0 1,0 0,0-1,1 1,0-1,1 10,-1-12,1-1,-1 1,1 0,0 0,-1 0,1-1,0 1,0 0,0-1,0 1,0-1,1 1,-1-1,0 0,1 1,-1-1,1 0,-1 0,1 0,0 0,0 0,2 0,-1 0,0 0,1-1,-1 1,1-1,-1 0,1 0,-1-1,1 1,-1-1,1 1,4-3,2 0,-1-1,1 0,-1-1,0 0,0 0,0-1,9-8,-18 14,0-1,1 1,-1-1,1 1,-1-1,0 1,1 0,-1-1,1 1,-1 0,1-1,-1 1,1 0,-1 0,1-1,-1 1,1 0,-1 0,1 0,0 0,-1 0,1 0,-1 0,1 0,-1 0,1 0,0 0,-1 0,1 0,-1 0,1 0,-1 1,1-1,-1 0,2 1,6 23,-9 51,1-57,-3 81,2 176,7-236,-6-39,0 1,0-1,0 1,0-1,1 1,-1-1,0 1,0-1,1 1,-1-1,0 1,1-1,-1 1,0-1,1 1,-1-1,1 0,-1 1,0-1,1 0,-1 1,1-1,-1 0,1 0,-1 1,1-1,-1 0,1 0,0 0,-1 0,1 0,-1 0,1 0,-1 0,1 0,-1 0,1 0,0 0,-1 0,1 0,-1 0,1-1,-1 1,1 0,-1 0,1-1,-1 1,1 0,-1-1,0 1,1-1,-1 1,1 0,-1-1,0 1,1-1,-1 1,0-1,0 1,1-2,19-22,-2-2,-1 0,27-56,-15 27,85-171,-106 212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7.3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54 1,'0'4,"-1"1,-1-1,1 0,-1 0,1 1,-1-1,0 0,-1-1,-2 6,-11 19,15-24,0 0,0 1,0-1,0 0,1 1,0-1,-1 1,2-1,-1 6,1-9,-1 0,0 0,0 0,1 0,-1 0,0-1,1 1,-1 0,1 0,-1 0,1 0,-1 0,1-1,0 1,-1 0,1-1,0 1,-1 0,1-1,0 1,0-1,0 1,0-1,0 1,0-1,0 0,-1 0,1 1,0-1,0 0,0 0,0 0,0 0,0 0,0 0,0 0,0 0,0-1,0 1,0 0,0 0,0-1,0 1,0-1,0 1,-1-1,2 0,2-1,-1 0,0-1,1 0,-1 1,0-1,-1 0,1 0,0-1,-1 1,0 0,0-1,0 0,0 1,0-1,-1 0,2-5,-2 7,0-1,0 1,-1 0,1-1,-1 1,0-1,1 1,-1 0,0-1,0 1,0-1,-1 1,1-1,-1 1,1 0,-1-1,0 1,0 0,0 0,0-1,0 1,0 0,-1 0,1 0,-1 0,1 1,-1-1,-3-2,4 3,-1 0,1 0,-1 1,1-1,-1 1,1-1,-1 1,1-1,-1 1,0 0,1 0,-1 0,1 0,-1 0,1 0,-1 0,0 1,1-1,-1 1,1-1,-1 1,1-1,-1 1,1 0,0 0,-1-1,1 1,-2 2,0 0,0 0,0 0,1 0,-1 1,1-1,0 1,0 0,0 0,0-1,1 1,-2 5,2-5,0-1,0 1,1 0,-1-1,1 1,0 0,0-1,0 1,1 0,-1 0,1-1,1 5,-2-6,1-1,0 0,-1 0,1 1,0-1,0 0,0 0,-1 0,1 0,0 0,0 0,1 0,-1 0,0 0,0-1,0 1,1 0,-1-1,0 1,0-1,1 0,-1 1,1-1,-1 0,0 0,1 1,-1-1,0 0,1-1,-1 1,3 0,-2-1,0 1,1-1,-1 1,0-1,1 0,-1 0,0 0,0 0,0-1,0 1,0 0,0-1,0 1,-1-1,1 0,0 0,1-2,-2 3,-1 0,1-1,0 1,-1 0,1 0,-1-1,0 1,1 0,-1-1,0 1,0-1,0 1,0 0,0-1,0 1,0 0,0-1,-1 1,1 0,0-1,-1 1,1 0,-1-1,0 1,1 0,-1 0,0 0,0 0,0 0,-2-2,-9-8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8.2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15,'24'-4,"45"-6,-47 11,0 1,0 2,0 0,-1 1,0 1,0 1,0 1,-1 1,0 1,36 24,-43-26,-1 2,1-1,-2 2,0 0,0 0,-1 1,0 0,-1 0,-1 1,0 1,0-1,-1 1,-1 1,-1-1,0 1,4 20,-8-29,0 0,0 0,-1 0,0 0,0-1,0 1,-1 0,0 0,0 0,0 0,-1-1,0 1,0 0,-1-1,1 0,-1 1,0-1,0 0,-5 5,4-7,0 0,1 0,-1 0,0 0,-1-1,1 1,0-1,-1 0,1 0,-1-1,0 1,1-1,-1 0,0-1,0 1,0-1,0 0,1 0,-1 0,0-1,0 0,0 0,-6-2,5 2,1-1,-1 0,1 0,0 0,-1-1,1 0,0 0,1 0,-1 0,1-1,-1 0,1 0,0 0,0 0,-6-10,9 11,-1-1,0 0,1 1,0-1,-1 0,2 0,-1 0,0 0,1 0,0 0,0 0,0 0,0 0,1 0,-1 0,1 0,0 0,0 1,1-1,-1 0,1 0,-1 1,5-6,0-1,2-1,-1 1,2 0,-1 0,1 1,1 0,10-8,-1 6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9.0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305 76,'0'-3,"0"1,-1-1,1 0,0 0,-1 0,1 0,-1 1,0-1,0 0,0 1,0-1,-1 1,1-1,-1 1,1-1,-1 1,0 0,0 0,0 0,0 0,-4-3,1 3,0-1,0 1,0 0,-1 0,1 0,0 1,-1 0,1 0,-1 0,-9 0,2 2,1-1,-1 1,1 1,-1 0,1 1,0 0,0 1,0 0,-17 10,23-9,0 0,1 0,-1 1,1 0,1 0,-1 0,1 0,0 1,0 0,1-1,0 1,0 1,1-1,-2 10,3-14,0 1,1 0,-1-1,1 1,0 0,0-1,0 1,1 0,-1-1,1 1,0 0,0-1,2 6,-1-6,-1-1,1 0,-1 0,1-1,0 1,0 0,0 0,-1-1,2 1,-1-1,0 0,0 1,0-1,1 0,-1 0,0-1,1 1,-1 0,1-1,-1 0,6 1,-3-1,0 0,0 0,0-1,0 0,0 0,0 0,0 0,0-1,-1 0,1 0,0 0,-1 0,1-1,5-4,4-4,0-1,19-23,-19 21,-14 13,0 1,1-1,-1 1,0-1,1 1,-1 0,1-1,-1 1,0-1,1 1,-1 0,1-1,-1 1,1 0,-1 0,1-1,-1 1,1 0,-1 0,1 0,-1 0,1 0,-1 0,1 0,-1 0,1 0,0 0,-1 0,1 0,-1 0,1 0,0 1,6 17,-7 42,-1-48,-2 48,1 90,2-149,0 1,0-1,0 1,0-1,0 1,0-1,1 1,-1-1,0 1,1-1,-1 0,1 1,-1-1,1 0,0 1,0-1,0 0,0 0,0 1,1 0,-1-2,0 0,0 0,0 0,0 0,0 0,0 0,0 0,-1 0,1 0,0 0,0 0,0-1,0 1,0 0,0-1,0 1,-1-1,1 1,0-1,0 0,0 1,-1-1,2 0,7-9,1-1,-1 1,10-16,-12 16,28-38,-21 25,2 1,0 0,1 2,1 0,1 1,1 1,38-28,-32 33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37.0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 19,'0'-1,"0"0,1 0,-1 0,0 0,1 0,-1 0,1 1,-1-1,1 0,0 0,-1 0,1 1,0-1,-1 0,1 0,0 1,0-1,0 1,0-1,0 1,-1-1,1 1,0 0,0-1,0 1,0 0,0 0,0 0,0 0,0-1,2 2,32-1,-33 0,1 1,0-1,-1 1,1 0,0 0,-1 0,1 0,-1 0,1 0,-1 1,0-1,0 1,1 0,-1 0,3 4,-4-5,0 1,0 0,0-1,-1 1,1 0,-1-1,1 1,-1 0,1 0,-1 0,0-1,0 1,0 0,0 0,0 0,-1 0,1-1,-1 4,-1-1,0 0,0 1,0-1,0 0,-1 0,1 0,-1 0,0-1,0 1,-1-1,1 0,-1 0,1 0,-1 0,0-1,-8 4,-2 1,20-7,22-1,-20 3,0 0,0 0,-1 1,1 0,-1 0,0 0,1 1,-2 0,10 7,-14-10,-1 0,1 0,-1 0,0 1,1-1,-1 0,0 0,0 1,0-1,0 1,0-1,0 1,0-1,0 1,0 0,-1 0,1-1,-1 1,1 0,-1 0,0-1,0 1,0 0,0 0,0 0,0-1,0 1,0 0,-1 0,1-1,-1 1,1 0,-1 0,0-1,0 1,0-1,0 1,0-1,0 1,0-1,0 0,0 1,-1-1,1 0,-1 0,1 0,-2 1,-4 2,1-1,0 0,-1 0,0-1,1 0,-1 0,0-1,0 0,0 0,0 0,0-1,0 0,0-1,0 1,0-1,0-1,0 1,-12-5,-10-3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09.5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0 134,'13'0,"22"0,13 0,29 0,35-4,21-7,-8 0,-8-3,-19-4,-10-3,-15 2,-16 1,-17 6,-16 6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0.1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1,'5'3,"0"0,1 0,-1 0,1 0,0-1,-1 0,13 3,2 1,0 0,-1 2,0 1,-1 0,0 1,0 1,-1 1,0 1,17 16,-26-21,-1 0,1 1,-2 0,1 0,-1 0,0 1,-1-1,0 1,-1 1,0-1,-1 1,0 0,0-1,-1 1,-1 0,1 23,-2-32,0 0,0 0,0 0,0 0,0 0,0 0,-1 0,1 0,-1 0,0 0,1 0,-1 0,0 0,0 0,0 0,0 0,-1-1,1 1,0 0,-1-1,1 1,-1-1,0 0,1 1,-1-1,0 0,0 0,0 0,1 0,-1-1,0 1,0 0,0-1,-1 1,1-1,0 0,0 0,0 0,0 0,0 0,0 0,0 0,0-1,0 1,-4-2,0 0,-1 1,1-2,0 1,0-1,0 0,0 0,0 0,0-1,1 0,0 0,0-1,0 1,-6-8,9 9,0 0,1-1,-1 1,1 0,-1-1,1 1,0-1,1 1,-1-1,1 1,-1-1,1 0,0 1,0-1,1 1,-1-1,1 1,0-1,0 0,0 1,0 0,0-1,1 1,-1 0,4-4,-2 1,1 1,0-1,1 1,-1 0,1 1,0-1,1 1,-1 0,1 0,-1 0,1 1,10-4,6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1.0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0,'1'11,"0"0,0-1,1 0,1 1,-1-1,2 0,-1 0,1 0,10 17,-12-24,-1-1,1 1,-1 0,1-1,0 0,0 1,0-1,0 0,1 0,-1 0,1 0,-1 0,1-1,-1 1,1-1,0 0,0 0,0 0,0 0,0 0,0 0,0-1,0 0,0 1,0-1,0 0,0 0,0-1,0 1,0-1,0 0,0 1,0-1,0 0,-1-1,1 1,0 0,3-3,-2 1,0 0,0-1,0 1,0-1,0 0,-1 0,0 0,0-1,0 1,0-1,0 1,1-7,2-4,-1 1,5-29,-13 89,2 0,7 65,-6-101,9 70,-5-54,-1 1,-1 0,-1 0,-1 0,-5 34,4-58,1-1,0 0,-1 0,0 1,1-1,-1 0,0 0,0 0,0 0,0 0,0 0,-1 0,1 0,-1-1,1 1,-1 0,0-1,1 1,-1-1,0 0,0 0,0 1,-2 0,0-2,1 1,0-1,0 0,0 0,0 0,0 0,0-1,0 1,0-1,0 0,0 1,0-1,0-1,-5-2,-2-1,0-1,1-1,-1 0,1 0,1-1,-1 0,-13-17,19 21,0 0,1 0,-1-1,1 1,0 0,0-1,0 1,0-1,1 0,0 1,0-1,0 0,1 0,0 0,-1 0,2 1,-1-1,2-8,0 7,0 1,1-1,-1 1,1 0,1-1,-1 1,1 1,0-1,0 0,0 1,0 0,1 0,5-3,16-10,1 2,1 0,1 2,50-16,-58 22,-11 3,17-6,0 1,0 1,47-7,-48 14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2.7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95 0,'0'4,"0"6,0 10,-4 23,-6 21,-6 5,-4 7,1 4,4-11,4-18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3.1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0,'30'109,"-26"-93,2 7,0 0,12 25,-16-43,-1-1,1 0,0 0,0-1,1 1,-1 0,1-1,0 1,0-1,0 0,0 0,1 0,-1 0,1-1,0 1,-1-1,1 0,7 3,-7-5,-1 0,1 0,0 0,-1 0,1-1,0 0,-1 1,1-1,-1 0,1-1,-1 1,0-1,1 1,-1-1,0 0,0 0,0-1,0 1,3-4,7-7,0-1,15-20,-26 31,64-96,-55 82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3.6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46,'-5'0,"4"0,10 0,12 0,25 0,25-4,10-2,-5-4,-11 0,-21 1,-17 2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4.1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 1,'1'0,"0"0,-1 0,1 0,0 1,0-1,-1 0,1 1,0-1,-1 0,1 1,0-1,-1 1,1-1,-1 1,1-1,0 1,-1-1,1 1,-1 0,0-1,1 1,-1 0,0-1,1 1,-1 0,0 0,0-1,1 1,-1 0,0 0,0-1,0 1,0 0,0 1,-2 33,1-29,-26 214,26-218,1-1,0 0,0 1,-1-1,1 0,0 1,0-1,1 0,-1 1,0-1,0 1,1-1,-1 0,1 0,-1 1,1-1,-1 0,1 0,0 0,0 1,0-1,-1 0,1 0,0 0,0 0,0-1,1 1,-1 0,0 0,0-1,0 1,1 0,-1-1,0 1,0-1,1 0,-1 1,3-1,5 1,0-1,0 0,0-1,0 0,9-2,7 0,10 1,-23 2,1 0,-1-1,0-1,1 0,-1 0,0-1,21-9,-14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4.5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11,0 21,0 14,0 4,0 2,0 1,5 2,1-1,-1-13,4-18,0-12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15.1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0,'0'4,"0"2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26.6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6,'0'-4,"0"2,-4 16,-2 13,1 6,1 7,1 1,1 10,1 5,0-2,1-6,0-7,1-15,-1-12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57.44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0,'0'4,"-4"2,2-1,7-1,15-1,8-1,13-1,12-5,6-1,1 0,-1 0,-5 2,-13 1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1.49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1 485,'0'5,"0"5,0-3,4-16,1-14,5-18,13-22,7-18,3 1,0 9,-6 12,-7 12,-7 15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2.8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21 226,'-20'173,"20"-164,2 97,-1-98,0 0,0 0,1 0,0 0,0 0,1 0,0-1,0 1,1-1,7 12,-10-18,0 0,0 1,1-1,-1 0,0 1,1-1,-1 0,1 0,-1 0,1 0,-1 0,1-1,0 1,0-1,-1 1,1-1,0 1,0-1,0 0,-1 0,1 0,0 0,0 0,2 0,0-1,0-1,0 1,0-1,0 0,0 0,-1 0,1 0,0-1,-1 1,4-4,3-3,-1-1,0 0,0-1,-1 0,11-20,-4-2,-2 0,-1-1,11-51,-21 202,-1-103,0 0,0 1,2-1,0 0,0 0,11 23,-13-34,0-1,0 1,0-1,1 0,-1 0,1 0,-1 0,1 0,0 0,0 0,0 0,0-1,0 1,0-1,1 1,-1-1,5 2,-4-3,0 0,0 0,0 0,0 0,0-1,0 1,0-1,-1 0,1 0,0 0,0 0,-1 0,1 0,-1-1,1 0,-1 1,1-1,-1 0,0 0,3-3,5-6,0 0,0-1,-1 0,0 0,-1-1,-1 0,0-1,-1 0,0 0,5-22,4-20,9-83,-14 70,19-92,-39 271,4 135,-9 124,12-338,-22 134,25-165,0 0,0 0,0 0,0-1,0 1,0 0,0 0,0 0,-1 0,1 0,0 0,0 0,0 0,0 0,0 0,0 0,0 0,0 0,0 0,-1 0,1 0,0 0,0 0,0 0,0 0,0 0,0 0,0 0,0 0,0 0,-1 0,1 0,0 0,0 0,0 0,0 0,0 0,0 0,-3-23,0-35,5 7,1 1,13-58,-12 87,1-1,2 1,0 0,1 0,1 1,0 0,19-27,-26 44,1 0,-1 0,1 0,0 0,0 0,0 1,0-1,0 1,1 0,-1 0,1 0,-1 0,1 1,0 0,0-1,0 1,-1 1,1-1,0 0,0 1,0 0,0 0,0 0,0 1,6 0,-7 0,0 0,0 0,0 0,0 1,0-1,-1 1,1 0,0-1,-1 1,1 0,-1 1,0-1,0 0,0 1,0-1,0 1,-1-1,1 1,-1 0,1 0,-1 0,0 0,0 0,0 0,-1 0,1 0,-1 0,0 0,1 0,-1 0,-1 0,1 4,-1-4,1 0,-1 0,0 1,0-1,0-1,0 1,-1 0,1 0,-1 0,1-1,-1 1,0-1,0 1,0-1,0 0,-1 0,1 0,-1 0,1 0,-1 0,0-1,1 1,-1-1,0 0,0 0,0 0,0 0,-4 1,0-1,1 0,-1 0,1-1,-1 0,0 0,1 0,-1-1,1 0,-1 0,1-1,-1 0,-9-4,-9-9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3.2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203 18,'0'-1,"-1"0,1 0,0 0,-1 0,1 0,-1 1,1-1,-1 0,0 0,1 0,-1 1,0-1,0 0,1 1,-1-1,0 0,0 1,0-1,0 1,0 0,0-1,0 1,0 0,0-1,0 1,0 0,0 0,0 0,0 0,0 0,0 0,0 0,0 0,0 1,0-1,0 0,0 0,-1 2,-41 9,37-9,0 1,0 0,0 0,0 1,1-1,-1 1,1 1,0-1,0 1,1-1,0 1,-1 1,-3 6,6-9,1 1,-1-1,1 1,0-1,0 1,0-1,1 1,-1-1,1 1,0 0,0-1,0 1,1 0,-1-1,1 1,0-1,-1 1,2-1,-1 1,0-1,1 0,0 1,-1-1,1 0,4 4,13 15,15 17,-33-38,1 1,-1-1,0 1,0-1,0 1,-1 0,1-1,0 1,-1 0,1 0,-1 0,1-1,-1 1,0 0,0 0,0 0,0 0,0 0,0 2,-1-2,0-1,-1 0,1 1,0-1,0 0,-1 0,1 0,0 0,-1 0,1 0,-1 0,0-1,1 1,-1-1,1 1,-1-1,0 1,0-1,1 0,-1 0,0 0,1 0,-1 0,0 0,0 0,1-1,-1 1,-2-1,-49-16,29 3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3.8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71 1,'1'104,"1"-5,-4-1,-19 137,20-229,0 1,0 0,-1-1,0 1,0 0,0 0,0-1,-1 1,-4 5,7-11,-1-1,1 0,0 1,0-1,-1 1,1-1,0 0,-1 1,1-1,0 0,-1 0,1 1,-1-1,1 0,0 0,-1 0,1 1,-1-1,1 0,-1 0,1 0,-1 0,1 0,-1 0,1 0,-1 0,1 0,0 0,-1 0,1 0,-1 0,1-1,-1 1,1 0,-1 0,1 0,0-1,-1 1,1 0,-1 0,1-1,0 1,-1 0,1-1,0 1,0 0,-1-1,1 1,0-1,0 1,-1 0,1-1,0 1,0-1,0 1,0-1,0 1,0-1,0 1,0-2,-8-30,8 20,0 0,1 0,0-1,1 1,1 0,-1 0,2 0,0 1,6-15,-7 21,-1-1,1 1,-1 0,1 0,1 0,-1 1,1-1,0 1,0 0,0 0,0 0,1 0,0 1,-1 0,1 0,0 0,1 0,-1 1,0 0,1 0,11-2,-15 4,1 0,-1 0,1 0,-1 0,1 0,-1 0,1 1,-1-1,1 1,-1 0,0 0,1 0,-1 0,0 0,0 1,0-1,0 0,0 1,0 0,0-1,2 4,-1-2,-1 2,1-1,-1 0,0 0,0 1,0-1,-1 1,1-1,-1 1,1 8,-1-5,-1-1,1 0,-1 1,-1-1,1 1,-1-1,-1 0,1 1,-1-1,0 0,-1 0,0 0,0 0,-6 9,8-15,1 0,0-1,-1 1,0 0,1 0,-1 0,0 0,1-1,-1 1,0 0,0-1,0 1,1 0,-1-1,0 1,0-1,0 0,0 1,0-1,0 0,0 1,0-1,0 0,0 0,0 0,0 0,0 0,0 0,0 0,0 0,0 0,0-1,0 1,0 0,0-1,0 1,0-1,0 1,0-1,0 1,0-1,0 0,1 1,-1-1,0 0,1 0,-1 1,0-1,1 0,-1 0,1 0,-1 0,1 0,0 0,-1 0,1-1,-3-3,1-1,1 1,-1-1,1 1,0-1,0 0,1 1,-1-1,2-9,1 5,0 1,1-1,1 0,0 1,0-1,1 1,0 0,0 1,1-1,0 1,12-13,0 4,0 1,1 0,36-23,-19 17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5.12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101 92,'0'0,"0"0,0 0,0 0,-1-1,1 1,0 0,0 0,-1 0,1 0,0 0,0 0,-1 0,1 0,0 0,0 0,-1 0,1 0,0 0,0 0,-1 0,1 0,0 0,0 0,0 0,-1 1,1-1,0 0,0 0,-1 0,1 0,0 0,0 1,0-1,-1 0,1 0,0 0,0 1,0-1,0 0,0 0,0 0,-1 1,1-1,0 0,0 0,0 1,0-1,0 0,0 0,0 1,0-1,0 0,0 0,0 1,0-1,0 0,0 0,0 1,1-1,-1 0,0 0,0 1,0-1,0 0,1 1,15 9,-12-9,1 0,0-1,-1 0,1 0,0 0,-1 0,1-1,0 0,-1 0,1 0,-1 0,1-1,-1 0,0 0,0 0,5-3,-6 3,-1 1,0-1,1 0,-1 0,0 0,0 0,0-1,0 1,0 0,-1-1,1 0,-1 1,1-1,-1 0,0 0,0 1,0-1,-1 0,1 0,-1 0,1 0,-1 0,0 0,0 0,0 0,-1-3,1 5,-1 0,1 0,0 0,0-1,-1 1,1 0,-1 1,1-1,-1 0,1 0,-1 0,1 0,-1 0,0 0,0 1,1-1,-1 0,0 0,0 1,0-1,0 1,0-1,0 1,0-1,0 1,0 0,-2-1,0 1,0 0,0 0,0 0,0 0,0 0,0 1,0 0,0-1,0 1,-2 2,-5 1,0 1,1 0,-1 0,-16 14,15-8,-1 0,2 1,-1 0,2 1,-10 15,15-21,0 0,0 0,1 0,0 1,0 0,1-1,0 1,0 0,1 0,0 0,0 16,1-22,0 0,0 1,1-1,-1 1,1-1,0 0,-1 0,1 1,0-1,1 0,-1 0,0 0,0 0,1 0,-1 0,1 0,0 0,-1-1,1 1,4 2,-2-2,0-1,0 1,0-1,0 0,0 0,0 0,0 0,0-1,0 0,0 0,6 0,6-2,-1-1,1-1,-1 0,0 0,19-10,-20 8,0 0,-1-1,1-1,-2 0,1-1,-1-1,0 1,-1-2,0 0,-1 0,0-1,-1 0,15-25,-23 35,0-1,0 1,0 0,-1 0,1-1,0 1,-1 0,0-1,0 1,1 0,-1-1,-1-3,1 5,-1 0,1 0,0 0,-1 0,1 0,-1 1,1-1,-1 0,1 0,-1 1,1-1,-1 0,0 1,1-1,-1 1,0-1,0 1,1-1,-1 1,0-1,0 1,-1-1,-2 1,1-1,0 1,0 0,-1 0,1 1,0-1,0 1,0-1,0 1,-1 0,1 0,0 0,0 1,1-1,-1 1,-5 3,-2 3,1-1,-1 2,1 0,1 0,-15 20,20-25,0 1,0 0,0 0,0 0,1 0,0 0,0 1,0-1,1 0,0 1,0 0,0-1,1 1,0-1,0 9,0-12,1 0,-1-1,1 1,-1 0,1-1,-1 1,1 0,0-1,0 1,0-1,0 1,0-1,0 1,0-1,0 0,0 1,1-1,-1 0,1 0,-1 0,1 0,-1 0,1-1,-1 1,1 0,0-1,0 1,-1-1,1 1,0-1,0 0,-1 0,1 0,0 0,0 0,-1 0,1 0,0-1,0 1,-1-1,1 1,0-1,1-1,6-1,-1 0,0-1,0 0,-1 0,1-1,-1 0,9-8,-8 5,-1 0,-1-1,1 0,5-11,-7 11,0 1,1-1,0 1,8-7,-23 59,6-38,1 0,1 1,-1-1,1 1,0-1,1 1,0-1,0 1,0-1,1 1,-1-1,2 1,1 6,-2-12,-1 0,1-1,0 1,0 0,-1 0,1-1,0 1,0-1,0 1,0 0,0-1,0 0,0 1,0-1,0 0,0 1,0-1,0 0,0 0,0 0,0 0,0 0,0 0,0 0,0 0,0-1,1 1,-1 0,0-1,0 1,-1-1,1 1,0-1,0 1,0-1,0 1,0-1,0 0,-1 0,1 1,1-3,34-33,-35 35,21-29,-18 22,1 1,0 0,0 0,1 1,0 0,0 0,1 0,12-9,-18 15,-1 0,1 0,-1-1,1 1,0 0,-1 0,1 0,0 0,-1 0,1 0,0 0,-1 0,1 0,0 0,-1 0,1 0,0 1,-1-1,1 0,0 0,-1 1,1-1,-1 0,1 1,-1-1,1 1,-1-1,1 1,-1-1,1 1,-1-1,1 1,-1-1,0 1,1-1,-1 1,0 0,0-1,1 1,-1 0,0-1,0 1,0 0,0 0,5 34,-5-33,-1 76,-1-47,2-27,0-11,1-7,0 0,1 0,4-16,-5 25,1 0,-1 0,1 0,0 0,1 0,-1 0,1 1,0-1,0 1,0 0,0 0,5-4,-7 8,-1-1,1 0,0 1,0-1,-1 1,1-1,0 1,0-1,0 1,-1-1,1 1,0 0,0 0,0-1,0 1,0 0,0 0,0 0,0 0,0 0,0 0,0 0,0 0,-1 0,1 1,0-1,0 0,0 1,1 0,0 0,0 1,-1-1,1 1,-1 0,0 0,0 0,1 0,-1-1,0 2,-1-1,1 0,1 2,0 7,1 0,-1-1,0 23,-1-31,-1-1,0 1,0-1,0 1,0 0,0-1,0 1,0-1,-1 1,1 0,-1-1,1 1,-1-1,1 1,-1-1,0 0,0 1,-1 1,1-4,0 0,1 0,-1 1,0-1,1 0,-1 0,0 0,1-1,-1 1,1 0,0 0,-1 0,1 0,0 0,0 0,0-1,-1 1,1 0,0 0,1 0,-1 0,0-1,0 1,1-2,0-8,0-1,0 1,1-1,1 1,0-1,6-13,-7 21,-1 0,1 0,0 0,0 0,0 0,1 1,-1-1,1 1,0-1,0 1,0 0,0 0,1 1,-1-1,1 1,0 0,-1-1,1 2,8-4,-10 5,0 0,0 0,0 0,0 0,-1 0,1 0,0 1,0-1,0 1,-1-1,1 1,0 0,0 0,-1 0,1 0,-1 0,1 0,-1 0,1 0,-1 1,0-1,0 0,1 1,-1-1,0 1,0-1,-1 1,1 0,0 0,0-1,-1 1,1 0,-1 0,1 3,2 8,0 1,-1-1,0 20,-2-30,1 56,-2-43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6.3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243 66,'0'-3,"1"1,-1 0,-1-1,1 1,0-1,0 1,-1-1,0 1,1 0,-1-1,0 1,0 0,0 0,0 0,-1 0,1 0,-1 0,1 0,-1 0,1 0,-1 1,0-1,0 1,0-1,-2-1,-2 1,1 1,-1-1,1 1,-1 0,1 0,-1 0,0 1,0 0,1 0,-7 1,4 0,1 1,-1 0,1 0,0 0,0 1,0 0,0 1,0 0,1 0,-1 0,1 0,0 1,0 0,1 1,-8 8,9-10,1 0,0 0,0 0,0 1,1-1,-1 1,1 0,0 0,0-1,1 1,-1 0,1 0,0 1,1-1,-1 0,1 0,0 0,0 0,1 1,-1-1,1 0,0 0,4 9,-4-12,0 1,1 0,-1 0,1-1,0 1,0-1,0 1,0-1,0 0,0 0,1 0,-1 0,1 0,-1-1,1 1,0-1,-1 1,1-1,4 1,-1-1,-1 0,1 0,-1-1,1 0,-1 0,0-1,1 1,-1-1,1 0,6-3,0 0,0-1,0 0,0-1,-1 0,0-1,0 0,-1-1,16-14,-20 15,9-9,-10 15,-4 11,-12 91,-5-1,-28 97,40-183,0 0,-1 0,-1-1,-12 22,17-34,0 1,0 0,0-1,0 1,0-1,0 1,0-1,-1 1,1-1,-1 0,1 0,-1 1,1-1,-1 0,0-1,0 1,1 0,-1 0,0-1,0 1,0-1,0 0,0 1,1-1,-1 0,0 0,0 0,0 0,0-1,0 1,0 0,0-1,1 1,-1-1,0 0,0 0,0 1,1-1,-1 0,1-1,-1 1,1 0,-1 0,-1-2,-2-2,1 0,-1 0,1 0,0-1,0 1,1-1,-1 0,1 0,0 0,1-1,0 1,0-1,0 1,1-1,0 0,0 0,1 1,-1-1,2 0,-1 0,1 0,0 1,0-1,1 0,0 1,2-7,2-2,0 1,0 0,1 0,1 1,0 0,1 0,0 1,1 0,0 1,19-16,-19 19,0 1,1 0,0 0,0 1,1 1,-1 0,1 1,21-6,-30 9,1 1,-1-1,1 0,-1 1,0 0,1 0,-1 0,1 0,-1 1,0-1,1 1,-1 0,0 0,0 0,0 0,1 1,-1-1,0 1,-1 0,1 0,0 0,0 0,-1 0,0 1,1-1,-1 1,0 0,0-1,0 1,0 0,-1 0,1 0,-1 0,0 1,0-1,1 6,0-4,-1 0,0-1,-1 1,1 0,-1 0,0 0,0 0,-1 0,0 6,-5-4,0-16,-2-18,8 17,0-1,0 0,1 0,1 0,0 1,0-1,1 1,0-1,1 1,0 0,9-15,-10 18,1 0,1 0,-1 0,1 1,0 0,1 0,-1 0,1 1,0 0,0 0,1 0,0 1,0 0,0 0,0 1,11-4,11 2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7.41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211 338,'-2'-2,"-1"0,0 0,1 1,-1-1,0 0,0 1,0 0,0 0,0 0,-1 0,1 0,0 1,0-1,0 1,-1 0,1 0,0 0,0 1,-1-1,1 1,0-1,0 1,0 0,0 0,0 1,0-1,0 1,0-1,-3 4,-4 0,1 2,0-1,1 1,-1 0,1 1,1 0,-9 12,11-15,1 0,0 1,0 0,1 0,0 0,0 0,0 1,1-1,-1 1,2 0,-1-1,1 1,0 0,0 11,1-17,0 0,1 0,-1 0,1 0,-1 0,1 0,-1 0,1 0,-1 0,1-1,0 1,0 0,-1 0,1 0,0-1,0 1,0 0,0-1,0 1,0-1,0 1,0-1,0 0,0 1,0-1,0 0,0 0,0 1,0-1,1 0,-1 0,0 0,0 0,0-1,0 1,0 0,0 0,0-1,0 1,0-1,0 1,0-1,0 1,0-1,1 0,5-3,1 1,-1-1,0 0,-1-1,7-5,13-19,-22 24,1-1,0 1,0 0,0 0,0 0,1 0,10-6,-15 11,0 0,-1 0,1 0,0 0,0 0,-1 0,1 0,0 1,0-1,-1 0,1 0,0 0,-1 1,1-1,0 0,-1 1,1-1,0 1,-1-1,1 1,-1-1,1 1,0-1,-1 1,0 0,1-1,-1 1,1-1,-1 1,1 1,13 28,-8-16,-3-10,0 0,0-1,0 1,0 0,0-1,1 0,0 0,-1 0,1 0,0 0,0-1,1 0,-1 0,1 0,-1 0,1-1,-1 1,1-1,0-1,-1 1,1-1,0 1,0-1,0-1,-1 1,1-1,9-1,-6-1,0 1,0-1,-1 0,1 0,0-1,-1 0,0-1,0 1,0-2,-1 1,1 0,-1-1,-1-1,1 1,5-9,-6 6,1-1,-2 0,1-1,-1 1,4-21,-7 28,-1 0,1 0,-1 0,0 0,0 0,0 0,0 0,-1 0,1 0,-1 1,-2-7,3 8,-1 0,0 0,0-1,0 1,0 0,0 0,0 0,0 0,0 0,-1 0,1 0,0 0,-1 1,1-1,0 0,-1 1,1-1,-1 1,1 0,-1-1,1 1,-1 0,1 0,-3 0,0 0,0 0,0 1,0 0,-1 0,1 0,1 0,-1 0,0 1,0 0,0 0,1 0,-1 0,1 0,0 1,-5 3,3 0,-1 0,0 0,1 0,0 1,1 0,-1 0,-5 15,7-17,1 1,0 0,0 0,1 0,0 0,0 0,0 1,1-1,0 0,1 10,-1-13,1 0,0 0,0 0,0 0,0 0,0 0,0 0,1 0,0-1,-1 1,1-1,0 1,0-1,0 1,1-1,-1 0,1 0,-1 0,1-1,4 4,-2-4,-1 1,1-1,-1 0,0 0,1 0,0-1,-1 0,1 0,-1 0,1 0,-1-1,1 1,-1-1,1-1,-1 1,0 0,1-1,-1 0,0 0,0 0,0-1,0 1,-1-1,1 0,-1 0,4-4,3-2,-1-1,0 0,-1 0,0-1,0-1,-1 1,10-24,-5 1,-2 0,-1 0,-2-1,-1 0,-2 0,-1-1,-2 1,-5-52,-3 62,7 25,0 0,-1 0,1 0,0 0,0 0,-1 0,1 0,0 0,0 0,-1 0,1 0,0 0,-1 0,1 0,0 0,0 0,-1 0,1 1,0-1,0 0,0 0,-1 0,1 0,0 0,0 1,0-1,-1 0,1 0,0 0,0 1,0-1,0 0,0 0,-1 1,1-1,0 0,0 0,0 1,0-1,0 0,0 0,0 1,-2 5,0 0,0 0,1 0,0 0,0 0,0 7,1 33,1 0,3-1,2 1,2-1,26 87,-15-100,-19-32,1 1,0 0,-1-1,1 1,0 0,0-1,0 1,-1-1,1 0,0 1,0-1,0 0,0 1,0-1,0 0,0 0,0 0,0 0,0 0,2 0,-1-1,1-1,-1 1,1-1,-1 0,1 1,-1-1,0 0,0-1,0 1,0 0,0 0,-1-1,1 1,-1-1,1 0,-1 1,0-1,1-3,6-17,-1 0,4-30,-9 36,-15 69,-11 114,20-129,2-20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7.79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49,'0'-4,"0"-6,0-6,0 5,0 3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8.55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46 266,'-1'2,"-1"0,0 1,1-1,-1 0,1 1,0-1,0 0,0 1,0 0,0-1,0 1,1 0,-1-1,1 1,0 0,0-1,0 1,0 0,0 0,1-1,-1 1,1 0,-1-1,1 1,0-1,0 1,1-1,-1 1,0-1,1 0,-1 1,1-1,0 0,4 3,-5-3,1 0,0 0,1 0,-1 0,0-1,0 1,1-1,-1 0,1 1,-1-1,1 0,0-1,-1 1,1 0,0-1,0 1,-1-1,1 0,0 0,0 0,0 0,-1-1,1 1,0-1,-1 0,1 1,0-1,-1 0,1-1,-1 1,1 0,-1-1,0 1,4-4,-4 3,0 0,0 0,0 0,-1 0,1 0,-1 0,1 0,-1-1,0 1,0-1,0 1,0-1,0 1,-1-1,1 1,-1-1,0 0,1 1,-1-1,-1 0,1 1,0-1,0 0,-2-2,1 3,1 0,-1 1,0-1,0 1,0 0,0-1,0 1,-1 0,1 0,0-1,-1 1,1 0,0 0,-1 1,0-1,1 0,-1 0,1 1,-1-1,0 1,1-1,-1 1,0 0,1 0,-1 0,0 0,0 0,1 0,-1 0,0 0,1 1,-1-1,0 1,1-1,-1 1,0 0,-1 1,-5 2,1 0,0 1,0 0,0 0,1 1,0 0,0 0,0 1,1-1,0 1,0 0,1 1,0-1,0 1,1-1,-4 13,5-15,1 0,0 0,0 0,0 0,0 0,1 0,0 0,0 0,0 1,1-1,0 0,2 8,-2-10,0 0,1 0,0 0,-1 0,1 0,0 0,1-1,-1 1,0-1,1 1,-1-1,1 0,0 0,0 0,0-1,0 1,0 0,0-1,0 0,6 2,-5-2,1 0,-1 0,0-1,1 1,-1-1,0 0,1 0,-1-1,0 1,1-1,-1 0,0 0,1 0,-1 0,0-1,0 0,0 0,0 0,-1 0,6-5,3-3,-1-1,1-1,-2 0,13-17,19-23,-42 52,0 1,0-1,0 0,0 0,0 1,0-1,0 0,-1 0,1 1,0-1,0 0,0 1,0-1,0 0,0 0,0 1,0-1,1 0,-1 0,0 1,0-1,0 0,0 0,0 1,0-1,0 0,1 0,-1 1,0-1,0 0,0 0,0 0,1 0,-1 1,0-1,0 0,1 0,-1 0,0 0,0 0,1 0,-1 1,0-1,0 0,1 0,-1 0,0 0,0 0,1 0,-1 0,0 0,0 0,1 0,-1 0,0 0,0-1,1 1,-1 0,0 0,0 0,1 0,-1 0,0 0,0-1,1 1,-4 27,2-24,-18 72,12-52,7-20,2-7,4-13,0 1,1 1,1-1,1 1,0 1,0 0,2 0,0 1,13-13,-23 25,1 0,-1 0,0 0,1 0,-1 1,1-1,-1 0,1 1,-1-1,1 1,-1 0,1-1,0 1,-1 0,1 0,-1 0,1 0,0 0,-1 1,1-1,-1 0,1 1,0-1,-1 1,1-1,-1 1,0 0,1 0,-1 0,0 0,1 0,1 2,4 4,0 0,0 1,-1 0,7 12,6 6,-17-23,0-1,0 0,0 0,0 0,1 0,-1 0,0 0,1 0,0-1,-1 1,1-1,0 0,0 0,-1 0,1 0,0 0,0-1,0 1,0-1,0 0,0 0,0 0,0 0,0 0,0-1,0 0,0 1,0-1,0 0,0 0,-1 0,1-1,0 1,-1-1,1 0,-1 1,1-1,-1 0,0 0,3-4,4-4,-1 0,-1 0,1-1,-1 0,-1 0,0-1,-1 0,6-17,33-164,-18 69,-26 124,0 0,0 0,0 0,0 0,0 1,0-1,0 0,0 0,0 0,0 0,0 0,0 0,0 0,0 0,0 0,1 0,-1 0,0 0,0 0,0 0,0 0,0 0,0 0,0 0,0 0,0 0,0 0,0 0,0 0,0 0,1 0,-1 16,-1 26,-4 9,-4 22,3 0,6 105,4-138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8.9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30 1,'-4'0,"-1"4,-5 2,0 4,10 5,13-1,10-2,17-4,7-2,0-3,-5-6,0-3,-2-4,-10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57.8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1,'5'4,"5"2,14 0,16-2,6-1,3-1,2-1,-7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49.93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0 317,'4'-5,"19"-5,32-14,31-11,7-5,17-4,7 2,-4-2,-15 4,-26 7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0.60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1,'-4'0,"-2"4,5 1,11 1,17-2,16-1,10-1,-3 3,-12 6,-15 0,-17 3,-13 4,-6 2,-4-1,-1-1,4-6,4-11,4-5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1.54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76 252,'0'0,"0"1,0-1,0 1,0 0,0-1,0 1,0-1,1 1,-1 0,0-1,0 1,1-1,-1 1,0-1,0 1,1-1,-1 1,1-1,-1 1,0-1,1 0,-1 1,1-1,-1 0,1 1,-1-1,1 0,-1 1,1-1,0 0,-1 0,1 0,-1 0,1 1,-1-1,1 0,0 0,-1 0,1 0,-1 0,1 0,0-1,-1 1,1 0,-1 0,1 0,-1-1,1 1,0-1,29-14,-24 8,0 1,0-1,-1 0,0-1,0 1,-1-1,0 0,0 0,-1 0,0 0,0-1,2-15,-4 18,0 0,0 0,0 0,-1 0,0 0,0-1,0 1,-1 0,0 0,0 0,0 0,-1 0,0 1,0-1,-1 0,0 1,0-1,0 1,-5-6,7 10,0 0,0 0,0 0,0 1,0-1,0 0,-1 0,1 1,0-1,0 1,-1-1,1 1,-1-1,1 1,0 0,-1 0,1 0,-1 0,1 0,0 0,-1 0,1 0,-1 0,1 1,0-1,-1 1,1-1,0 1,-1-1,1 1,0 0,0-1,-1 1,1 0,0 0,0 0,0 0,-1 2,-4 4,0-1,0 1,1 1,-8 13,1 5,0 1,2 0,0 1,2 0,2 0,0 0,2 1,1 0,1 0,2 0,0 0,2 0,2 0,8 36,-11-61,0 0,1 0,-1 0,1 0,0 0,0 0,0 0,1-1,-1 1,1-1,0 1,0-1,0 0,0 0,1-1,3 4,-4-5,0 0,0 0,-1 0,1-1,0 1,0-1,0 1,0-1,0 0,0 0,1 0,-1-1,0 1,-1-1,1 0,0 1,0-1,0 0,0-1,0 1,-1-1,1 1,2-3,1-1,0 0,0 0,0-1,-1 1,0-1,0-1,-1 1,1-1,-1 0,-1 0,1 0,-1 0,-1 0,1-1,-1 1,0-1,1-14,-4 35,0 1,1-1,1 1,0-1,5 16,-6-25,1-1,0 0,0 0,0 0,0 0,1 0,-1-1,1 1,0 0,0-1,0 1,0-1,0 1,4 2,-4-4,0-1,0 1,0 0,0 0,0-1,0 1,1-1,-1 0,0 1,0-1,1 0,-1-1,0 1,0 0,1 0,-1-1,0 0,0 1,0-1,0 0,0 0,0 0,4-3,1 0,-1-1,1-1,-1 1,0-1,0 0,-1-1,0 1,0-1,0 0,-1 0,5-11,-6 13,-1 1,0-1,0 1,-1-1,1 1,-1-1,0 0,0 0,-1 0,0 0,1 0,-2 0,1 1,0-1,-1 0,0 0,0 0,0 0,-1 1,-3-9,3 11,0 0,0 0,0 0,0 0,0 0,0 0,-1 0,1 1,-1-1,1 1,-1 0,1 0,-1 0,0 0,1 0,-1 1,-5-1,-48 2,13 7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2.5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165 350,'-5'1,"1"-1,-1 2,0-1,1 0,-1 1,1 0,0 0,0 0,0 0,0 1,-7 5,-38 37,43-39,1 0,-1 1,1 0,0 0,1 1,0 0,0-1,1 1,-1 0,2 1,-1-1,1 0,-1 12,3-17,0 0,0 1,0-1,0 1,1-1,-1 1,1-1,0 1,0-1,0 0,1 0,-1 1,1-1,0 0,0 0,0-1,0 1,0 0,0-1,1 1,0-1,-1 0,1 1,0-1,0-1,0 1,0 0,0-1,0 1,1-1,-1 0,0 0,1-1,6 2,-1-1,-1-1,1 0,0 0,0 0,-1-1,1-1,0 1,-1-1,1-1,-1 0,0 0,0 0,0-1,0 0,-1-1,9-6,-8 5,0 0,0-1,0 0,-1 0,0-1,0 0,-1 0,0 0,0-1,-1 0,0 0,-1-1,4-12,-7 20,0 0,0-1,-1 1,0-1,1 1,-1-1,0 1,0-1,0 1,-1-1,1 1,-1-1,0-3,0 5,0 0,1 0,-1 0,0 0,1 0,-1 0,0 0,0 0,0 0,0 1,0-1,0 0,0 1,0-1,0 0,0 1,0-1,0 1,0 0,-2-1,-1 1,1 0,-1 0,0 0,0 0,1 1,-1-1,1 1,-1 0,1 0,-1 0,1 1,-1-1,1 1,0 0,0 0,-5 4,0 1,1 0,0 0,1 1,0 0,0 0,-6 11,11-17,-1 0,1 0,-1 0,1 1,0-1,0 0,0 1,0-1,1 1,-1-1,1 1,-1-1,1 1,0-1,0 1,0 0,0-1,1 1,-1-1,1 1,-1-1,1 1,0-1,0 1,0-1,0 0,0 1,4 3,-4-5,1 0,-1 0,1-1,-1 1,1 0,-1-1,1 1,0 0,0-1,-1 0,1 0,0 1,0-1,-1 0,1 0,0 0,0-1,-1 1,1 0,0-1,-1 1,1-1,0 1,-1-1,1 0,0 0,-1 0,2-1,50-39,-28 20,-24 20,0 1,0-1,0 1,-1 0,1-1,0 1,0 0,0 0,0-1,-1 1,1 0,0 0,0 0,0 0,0 0,0 0,0 0,0 1,-1-1,1 0,0 0,0 1,0-1,0 0,-1 1,1-1,0 1,0-1,-1 1,1 0,0-1,-1 1,1-1,-1 1,1 0,-1 0,1 0,19 41,-6-11,-12-29,0-1,1 1,-1 0,0-1,0 1,1-1,-1 1,1-1,-1 0,1 0,0 0,-1-1,1 1,0-1,-1 1,1-1,0 0,0 0,-1 0,1 0,0-1,0 1,-1-1,1 0,0 1,-1-1,1 0,-1-1,1 1,-1 0,1-1,-1 1,0-1,3-2,3-3,1 0,-1 0,0-1,-1 0,0 0,0-1,9-16,-6 5,-1-1,-1 0,-1-1,-1 1,-1-2,-1 1,2-38,-4 28,-2 1,-1-1,-2 0,-12-57,13 82,0 0,0 1,0-1,-1 1,0 0,-1 0,1 0,-1 0,-5-5,8 10,0 0,0 0,1 1,-1-1,0 0,0 1,0-1,0 1,0-1,0 1,0-1,0 1,0-1,0 1,0 0,0 0,0 0,0 0,0-1,0 1,0 1,0-1,-2 0,2 1,-1 0,0 0,1 0,-1 0,1 1,-1-1,1 0,0 1,-1-1,1 1,0 0,0-1,0 1,0 0,0 0,1 0,-2 2,-4 16,0-1,1 1,1 0,1 0,1 0,1 1,0-1,5 38,1-19,2-1,1 0,23 63,8-12,-35-81,1-1,0 1,0-1,0-1,1 1,0-1,0 0,1 0,7 5,9 1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3.76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302 148,'-1'-7,"0"0,0 0,-1 1,0-1,0 1,-1 0,1-1,-1 1,-1 0,1 0,-1 1,0-1,0 1,-1 0,1 0,-1 0,0 1,-1 0,1-1,-1 2,0-1,0 1,0 0,0 0,0 1,-13-4,12 4,0 0,-1 1,1 0,0 0,-1 0,1 1,-1 0,1 0,-1 1,-14 3,18-2,-1-1,1 1,-1 0,1 0,0 0,0 1,0-1,0 1,0 0,0 0,1 0,0 1,-1 0,1-1,1 1,-1 0,-3 7,3-5,1 0,0 0,0 0,0 0,1 0,0 0,0 0,1 0,0 0,0 1,0-1,1 0,-1 0,2 0,-1 0,1 0,0 0,0 0,0 0,1-1,0 1,0-1,0 0,1 0,5 7,-6-9,1 0,-1 1,1-1,-1-1,1 1,0 0,0-1,0 0,1 0,-1 0,0 0,1-1,-1 0,1 0,-1 0,1 0,0-1,-1 0,1 0,0 0,-1 0,1-1,0 0,-1 0,1 0,-1 0,0-1,1 1,-1-1,0-1,0 1,0 0,0-1,4-3,2-3,-1 0,1-1,-1-1,-1 1,13-21,22-26,-43 57,0 0,0-1,0 1,0 0,0 0,1 0,-1 0,0 0,0 0,0 0,0 0,0 0,0 0,1 0,-1-1,0 1,0 0,0 0,0 0,0 0,0 0,1 0,-1 0,0 0,0 0,0 0,0 0,0 0,1 0,-1 1,0-1,0 0,0 0,0 0,0 0,0 0,0 0,1 0,-1 0,0 0,0 0,0 0,0 1,0-1,0 0,0 0,0 0,0 0,0 0,1 0,-1 1,0-1,0 0,0 0,3 14,-1 21,-2-32,24 264,-12-170,-11-84,-1 1,0-1,-1 0,0 1,-1-1,-6 24,6-33,1 1,-1-1,0 0,0 0,0 0,0 0,-1-1,1 1,-1-1,-6 6,7-7,0-1,0 0,0 1,0-1,0 0,-1 0,1 0,0 0,-1-1,1 1,-1-1,1 1,-1-1,1 0,-1 0,1 0,-1 0,1-1,-1 1,-2-1,0-1,1 0,0 0,0 0,0 0,0-1,0 0,1 0,-1 0,1 0,0 0,0-1,0 1,0-1,1 0,-1 0,1 0,0 0,0 0,0 0,1-1,0 1,-2-9,-1-4,2 1,0 0,0-1,1 1,2-20,1 23,1 0,0 0,1 0,0 1,1-1,0 1,1 0,0 1,1-1,1 1,0 1,0-1,1 1,0 1,0-1,1 2,19-14,9-4,2 2,0 1,74-30,-109 51,1 0,-1 0,1 0,-1 0,1 1,0 0,0 0,0 1,-1-1,1 1,0 1,8 0,-12 0,1 0,-1 0,0 0,0 0,0 1,1-1,-2 1,1-1,0 1,0 0,0 0,-1-1,1 1,-1 1,0-1,1 0,-1 0,0 0,0 1,0-1,-1 0,1 1,0-1,-1 1,0-1,1 0,-1 1,0-1,-1 1,1-1,-1 4,0 2,0 0,0-1,-1 1,-1 0,1-1,-1 0,-1 1,1-1,-7 9,8-13,1 0,-1 0,0 0,0 0,-1 0,1-1,-1 1,1-1,-1 1,0-1,1 0,-1 0,0 0,-1-1,1 1,0-1,0 0,-1 0,1 0,-1 0,1 0,-8 0,9-2,0 0,-1 1,1-1,0 0,-1 0,1-1,0 1,0 0,0-1,0 1,0-1,0 0,0 1,1-1,-1 0,1 0,-1 0,1 0,0-1,0 1,0 0,0 0,0-1,0 1,1-1,-1 1,1-1,-1 1,1-1,0 1,0-1,0 1,1-4,-1-3,1 0,0 0,0 0,1 0,0 0,1 0,0 1,4-9,1 3,1 0,1 1,0 0,1 1,0 0,1 1,0 0,0 0,2 2,-1 0,1 0,26-11,-24 14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4.73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247 312,'0'-2,"-1"1,1 0,0 0,0-1,-1 1,1 0,-1 0,1-1,-1 1,0 0,1 0,-1 0,0 0,0 0,0 0,1 0,-1 0,0 0,0 0,-1 1,1-1,0 0,0 1,0-1,0 1,-1-1,1 1,0-1,0 1,-1 0,1 0,0 0,-1 0,1 0,-2 0,-4 0,1 0,-1 0,0 1,1 0,-13 3,8 0,0 0,1 1,-1 0,1 1,0 0,1 1,-1 0,1 0,0 1,1 0,0 0,0 1,1 0,0 1,-9 17,15-25,0-1,0 1,1 0,-1 0,0-1,1 1,0 0,-1 0,1 0,0 0,0 0,0 0,0-1,1 3,-1-3,0 0,0 0,1-1,-1 1,1 0,-1-1,0 1,1-1,-1 1,1 0,0-1,-1 1,1-1,-1 0,1 1,0-1,-1 1,1-1,0 0,0 1,-1-1,1 0,1 0,1 1,1-1,-1 0,0-1,0 1,1 0,-1-1,0 0,0 0,0 0,0 0,0 0,0-1,0 1,5-4,9-10,0 0,0-1,-2-1,18-22,-22 25,-11 14,0 0,0 0,0 1,0-1,0 0,0 0,0 0,0 1,0-1,0 0,0 0,0 0,0 0,1 1,-1-1,0 0,0 0,0 0,0 0,0 1,0-1,0 0,1 0,-1 0,0 0,0 0,0 0,0 1,0-1,1 0,-1 0,0 0,0 0,0 0,1 0,-1 0,0 0,0 0,0 0,0 0,1 0,-1 0,0 0,0 0,0 0,1 0,-1 0,0 0,0 0,0 0,1 0,-1 0,0-1,0 1,0 0,0 0,0 0,1 0,-1 0,0 0,0-1,-1 31,1 8,1-35,0 0,0 0,0 0,0 0,1-1,-1 1,1 0,0-1,-1 1,1-1,0 0,1 1,-1-1,0 0,1 0,-1 0,1-1,-1 1,1-1,0 1,0-1,-1 0,1 0,0 0,0 0,0-1,1 1,-1-1,0 0,0 0,0 0,0 0,0 0,0-1,4 0,4-1,1-1,-1 0,0 0,0-1,0-1,0 0,-1 0,11-8,-11 6,-1 0,0-1,0 0,12-15,-18 20,0-1,0 0,0 0,-1 0,0 0,0 0,0 0,0-1,-1 1,0-1,0 1,0-1,0 1,0-7,-1 10,0 0,0 0,1 0,-1 0,0 0,0-1,0 1,-1 0,1 0,0 0,0 0,-1 0,1 0,0 0,-1 0,1 0,-1 0,1 0,-1 0,0 0,1 0,-1 1,0-1,0 0,1 0,-1 1,0-1,0 0,0 1,0-1,0 1,0-1,0 1,0 0,0-1,0 1,0 0,0 0,0-1,0 1,-1 0,1 0,0 0,0 1,0-1,0 0,0 0,0 1,0-1,0 0,0 1,0-1,0 1,0-1,0 1,0 0,-1 0,-4 3,0 0,0 0,0 0,1 1,0 0,-1 0,-6 10,6-6,1 1,0 0,0 0,1 0,-4 13,7-19,0-1,0 1,0 0,1-1,-1 1,1 0,0 0,0 0,0-1,1 1,-1 0,1 0,0-1,0 1,0-1,1 1,-1-1,4 7,-4-9,0 0,0 0,0 0,-1 0,1 0,0 0,0-1,0 1,0 0,0 0,1-1,-1 1,0-1,0 1,0-1,0 1,1-1,-1 0,0 0,0 1,1-1,-1 0,0 0,0 0,1-1,-1 1,2 0,0-2,0 1,0 0,0-1,0 0,-1 0,1 0,0 0,-1 0,0 0,4-4,2-5,0 1,0-2,-1 1,7-15,-5 4,-1-1,-1 0,-1-1,-1 1,-1-1,0-25,-3-141,0 225,14 187,-10-191,-2-2,2 0,1-1,2 1,15 37,-7-42,0-11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5.07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22,'0'-4,"0"-6,0 2,0 13,0 9,0 6,0 13,0 9,0 3,0-12,0-11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5.41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 32,'0'-5,"-4"-1,-1-4,-1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6.26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23 351,'1'2,"-1"0,1 0,-1 0,1 0,0 0,-1 1,1-1,0-1,0 1,1 0,-1 0,0 0,1-1,-1 1,1 0,-1-1,1 1,0-1,0 0,0 0,-1 0,1 0,0 0,0 0,4 1,-1 0,-1-1,1 1,-1-1,1 0,0-1,-1 1,1-1,0 0,0 0,8-1,-10 0,-1 0,1 0,-1 0,1 0,-1 0,1-1,-1 1,0 0,0-1,0 0,0 0,0 0,0 0,0 0,0 0,-1 0,1 0,-1-1,0 1,1 0,-1-1,0 1,-1-1,1 0,0 1,-1-1,1 0,-1 1,0-1,0 0,0-5,-1 7,1-1,-1 0,1 0,-1 0,0 0,1 0,-1 1,0-1,0 0,0 1,0-1,-1 1,1-1,0 1,-1-1,1 1,-1 0,1 0,-1 0,0 0,0 0,1 0,-1 0,0 0,0 1,0-1,0 1,0-1,1 1,-1 0,0 0,0 0,0 0,0 0,0 0,0 1,0-1,0 0,0 1,0 0,0-1,1 1,-4 2,-2 0,1 1,-1-1,1 1,0 1,0-1,1 1,-1 0,1 0,0 1,0-1,1 1,0 0,-7 13,9-15,-1 0,1 0,0 1,1 0,-1-1,1 1,0 0,0-1,0 1,1 0,0 0,-1 0,2 0,-1 0,1 0,-1-1,1 1,1 0,-1 0,1-1,3 9,-4-11,0-1,1 1,-1 0,0-1,0 1,1 0,-1-1,1 0,-1 1,1-1,0 0,-1 0,1 0,0 0,0 0,0 0,0 0,0-1,0 1,0-1,0 1,0-1,0 0,4 0,-2-1,1 0,-1 0,0 0,0-1,0 0,1 0,-2 0,1 0,0 0,0-1,3-3,8-7,0-2,-1 1,21-31,-5 10,-30 35,0 0,0 0,1 0,-1-1,0 1,0 0,1 0,-1 0,0 0,0 0,1 0,-1 0,0 0,1 0,-1 0,0 0,0 0,1 0,-1 0,0 0,0 0,1 0,-1 0,0 0,0 0,1 0,-1 0,0 1,0-1,1 0,-1 0,0 0,0 0,0 1,1-1,-1 0,0 0,0 0,0 1,1-1,2 25,-3 2,1-14,-1 0,0 1,-1-1,0 0,-1 0,-1 0,-7 22,6-32,4-14,5-17,3 1,21-50,-26 70,1 0,-1 0,1 0,0 0,1 1,0 0,0 0,0 0,1 1,-1 0,1 0,8-5,-12 9,0 0,0 0,0 0,0 1,0-1,0 0,0 1,0 0,0 0,0-1,0 1,0 0,0 1,0-1,0 0,0 0,0 1,0 0,0-1,0 1,0 0,0 0,0 0,-1 0,1 0,0 0,-1 0,1 1,-1-1,1 1,-1-1,1 1,-1-1,0 1,2 4,4 6,-1 1,0 0,-1 0,5 18,-1-6,-9-23,0 0,1-1,-1 1,1 0,0-1,-1 1,1-1,0 1,0-1,0 1,0-1,0 0,0 1,0-1,1 0,-1 0,0 0,1 0,-1 0,1 0,-1 0,1-1,2 2,-3-2,1-1,-1 1,1-1,-1 1,0-1,1 0,-1 0,0 0,1 0,-1 0,0 0,0 0,0 0,0 0,0 0,0 0,0-1,0 1,-1 0,2-2,4-10,0 0,-1-1,-1 1,4-18,-2-3,-2 0,-1-1,-3-50,-16-102,15 181,-5 167,4-89,2 54,1-110,0-1,1 1,1 0,1-1,9 24,-12-35,1-1,0 1,1-1,-1 1,0-1,1 0,0 0,0 0,0-1,0 1,0-1,0 1,1-1,-1 0,1 0,0 0,0-1,-1 0,1 1,0-1,0 0,4 0,1 0,-1-1,1 1,-1-1,0-1,1 0,-1 0,0 0,0-1,14-5,6-6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6:56.62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13,'0'4,"9"2,19 0,19-2,9 0,5-7,0-2,-7-4,-7-2,-12 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58.4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 1,'0'0,"0"0,0 0,-1 0,1-1,0 1,0 0,0 0,0 0,0 0,0 0,0 0,0 0,-1 0,1 0,0 0,0 0,0 0,0 0,0 0,0 0,0 0,0 0,-1 0,1 0,0 0,0 0,0 0,0 0,0 1,0-1,0 0,0 0,-1 0,1 0,0 0,0 0,0 0,0 0,0 0,0 0,0 0,0 1,0-1,0 0,0 0,0 0,0 0,0 0,0 0,0 0,0 0,0 1,0-1,0 0,0 0,0 0,0 0,0 0,0 0,0 0,0 1,0-1,0 0,0 0,0 0,0 0,0 0,0 0,11 8,14 6,8 0,0 2,-2 1,0 1,48 39,-77-56,-1 0,1 1,0-1,-1 1,1-1,-1 1,0-1,0 1,0 0,0 0,0 0,0 0,0 0,0 0,-1 0,1 0,-1 0,1 0,-1 0,0 0,0 3,-1-2,1 0,-1 0,0 1,0-1,-1 0,1 0,-1 0,1 0,-1 0,0-1,0 1,-3 3,-10 8,0-1,0-1,-32 20,27-19,-58 34,44-32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5.7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53,'-5'0,"9"-4,6-2,11 0,10 2,5 1,13-4,11-4,-5-1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6.1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0,'4'0,"11"0,6 0,13 0,9 0,6 0,-1 4,1-2,-1-3,-8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6.4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0,'4'0,"15"0,8 5,8 1,3-1,-2 0,3-2,-1-1,-4-1,-6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6.8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61 0,'-3'37,"-1"0,-2 0,-1-1,-14 39,6-20,15-54,-1 0,0 0,1 0,0 0,-1 1,1-1,0 0,-1 0,1 1,0-1,0 0,0 1,0-1,0 0,0 0,1 1,-1-1,0 0,1 0,-1 1,1-1,-1 0,1 0,-1 0,1 0,0 0,0 0,-1 0,1 0,0 0,0 0,0 0,0 0,2 0,1 1,1-2,0 1,0-1,0 1,-1-1,1-1,10-1,-8 2,67-5,-36 3,54-9,-67 5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7.1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7,'0'-5,"0"4,0 10,0 8,0 9,0 23,0 19,0 3,0 7,0-6,0-6,0-7,0-16,0-17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2.5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69,'-1'-3,"1"1,0-1,0 1,0 0,0-1,0 1,0-1,1 1,-1 0,1-1,0 1,-1 0,1-1,0 1,0 0,1 0,-1 0,0 0,1 0,-1 0,1 0,0 1,-1-1,1 0,0 1,0-1,0 1,0 0,0 0,1 0,-1 0,0 0,0 0,1 1,-1-1,1 1,-1-1,5 1,2-1,0 1,1 0,-1 0,0 1,1 0,-1 1,0 0,0 0,0 1,0 0,9 5,10 6,51 33,-56-30,0 0,-1 1,-1 1,32 39,-44-47,0 0,-1 1,-1 0,1 0,-2 1,0 0,-1 0,0 0,-1 1,0 0,2 18,-5-29,-1 1,0 0,0 0,0-1,0 1,0 0,-1 0,1 0,-1-1,0 1,0-1,-1 1,1 0,-1-1,0 0,0 1,0-1,0 0,0 0,-1 0,1-1,-1 1,0 0,0-1,0 0,0 0,0 0,-1 0,1 0,-1 0,1-1,-1 0,1 0,-1 0,0 0,1 0,-1-1,0 0,0 1,0-1,1-1,-1 1,0-1,0 1,1-1,-1 0,0 0,1-1,-1 1,1-1,0 0,-1 0,1 0,0 0,0 0,0-1,0 1,1-1,-1 0,1 0,0 0,-1 0,1 0,-1-4,0 1,0 0,1 0,0-1,0 1,0 0,1-1,0 1,0-1,1 0,-1 1,1-1,1 1,0-1,0 0,0 1,0-1,1 1,0 0,4-7,-1 2,1 0,0 1,1 0,0 0,1 0,0 1,0 0,1 0,14-10,20-11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3.0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0 484,'0'0,"1"1,-1 0,0-1,0 1,1-1,-1 1,0 0,0-1,1 1,-1-1,1 1,-1-1,1 1,-1-1,1 1,-1-1,1 0,-1 1,1-1,-1 0,1 1,0-1,-1 0,1 0,-1 0,1 1,0-1,-1 0,1 0,0 0,-1 0,1 0,0 0,-1 0,1 0,0 0,-1-1,1 1,0 0,29-8,-20 4,0-1,0-1,-1 0,0 0,0-1,0 0,-1-1,0 0,-1 0,0 0,0-1,-1 0,0-1,0 1,-1-1,0 0,-1-1,0 1,2-14,1-1,-1-1,-1 0,-1 0,-2 0,0-1,-5-50,1 68,1 0,-1 0,-1 0,0 0,-4-8,7 16,0 0,-1 0,1 0,-1 0,1 0,-1 0,0 0,1 0,-1 1,0-1,1 0,-1 0,0 1,0-1,0 1,0-1,0 1,0-1,0 1,-1-1,1 1,0 1,0-1,0 1,-1-1,1 1,0-1,0 1,1 0,-1-1,0 1,0 0,0 0,0 0,1 0,-1 0,0 0,1 0,-1 0,1 0,-1 0,1 0,-1 0,1 2,-5 9,2 0,-1 0,2 0,-1 0,2 0,0 1,0-1,2 22,19 104,-14-106,8 41,-2-22,-3 1,-3 0,-1 0,-3 61,-3-106,0 0,0 0,-1 0,1 0,-2 0,1 0,-1-1,0 1,0-1,-7 9,9-13,0-1,0 0,0 1,-1-1,1 0,0 0,-1 0,1 0,0 0,-1 0,0-1,1 1,-1 0,1-1,-1 1,0-1,1 0,-1 1,-2-1,2-1,-1 1,1-1,-1 0,1 1,-1-1,1 0,0-1,0 1,-1 0,1-1,0 1,0-1,0 1,0-1,1 0,-4-4,3 4,0-1,0 1,0-1,0 0,0 0,1 0,0 0,-1 0,1 0,0 0,0 0,1-1,-1 1,1 0,-1-1,1 1,0 0,0 0,1-5,1 3,-1-1,1 0,0 1,1 0,-1-1,1 1,0 0,0 0,1 1,4-6,4-2,0 0,0 1,2 0,-1 1,1 1,25-13,13 0,-6 6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3.4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33 0,'-9'5,"-6"1,6 3,24 1,17-1,37-3,56-2,18-2,20 0,8 2,-16 2,-30-1,-28-1,-27-6,-24-2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3.8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40,'-5'-12,"5"11,-1 1,1-1,-1 1,1 0,0-1,-1 1,1-1,0 1,-1-1,1 1,0-1,0 1,-1-1,1 0,0 1,0-1,0 1,0-1,0 1,0-1,0 0,0 1,0-1,0 1,0-1,0 1,0-1,0 0,1 1,-1-1,0 1,0-1,1 1,-1-1,0 1,1-1,-1 1,0-1,1 1,-1 0,1-1,-1 1,1 0,-1-1,1 1,-1 0,1 0,-1-1,1 1,-1 0,1 0,-1 0,1 0,0-1,-1 1,1 0,10-1,0 0,0 1,0 0,0 0,0 1,0 1,-1 0,1 0,14 6,8 3,54 28,-73-32,0 1,-1 1,0 0,-1 1,0 0,0 1,15 19,-21-23,0 1,0 0,-1 1,0-1,-1 1,0 0,0 0,-1 0,0 1,-1-1,0 1,0-1,0 12,-2-19,0 1,1 0,-1 0,0 0,-1 0,1-1,0 1,-1 0,0 0,0 0,0-1,0 1,0-1,0 1,0-1,-1 1,1-1,-1 0,0 1,0-1,0 0,0 0,0 0,0-1,-1 1,1 0,0-1,-4 2,2-2,-1 0,1 0,-1-1,1 1,0-1,-1 0,1-1,-1 1,1-1,0 0,-1 0,1 0,0 0,0-1,0 1,-6-4,5 2,1 0,-1 1,0-2,1 1,0 0,0-1,0 0,0 0,1 0,-1-1,1 1,0-1,0 1,-2-6,4 6,0 1,0 0,0 0,1-1,-1 1,1-1,0 1,0-1,0 1,0 0,1-1,-1 1,1-1,0 1,0 0,0 0,1-1,-1 1,1 0,-1 0,1 0,0 0,0 1,5-5,34-27,7 6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4.3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12,'11'0,"1"0,0 1,-1 0,1 1,-1 0,1 1,-1 0,14 6,-22-7,1 0,0 0,-1 1,0-1,1 1,-1 0,0 0,0 0,0 0,-1 0,1 1,-1-1,0 1,0 0,0-1,0 1,-1 0,0 0,0 0,0 1,0-1,0 0,-1 0,0 0,0 1,0 3,0 0,-1 0,0 0,-1 0,1 0,-2-1,1 1,-1-1,0 1,0-1,-1 0,0 0,0-1,-1 1,-5 6,10-13,0 0,0 0,0 1,-1-1,1 0,0 0,0 1,0-1,0 0,0 0,-1 1,1-1,0 0,0 0,-1 0,1 1,0-1,0 0,0 0,-1 0,1 0,0 0,-1 0,1 0,0 1,0-1,-1 0,1 0,0 0,-1 0,1 0,0 0,0 0,-1 0,1 0,0-1,-1 1,1 0,0 0,0 0,-1 0,1 0,0 0,0-1,-1 1,1 0,0 0,0 0,-1-1,2-18,12-24,48-76,-24 51,-33 133,-3-55,0 0,1-1,0 0,0 1,1-1,0 0,1 0,9 15,-10-20,1 0,0 0,-1-1,1 1,0-1,1 0,-1 0,1 0,-1-1,1 1,0-1,0 0,0-1,0 1,0-1,0 0,1 0,-1-1,0 1,0-1,1-1,-1 1,0-1,10-1,31-11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1:59.8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17 112,'-1'0,"0"0,1 0,-1 0,0-1,1 1,-1 0,0 0,1 0,-1 0,0-1,1 1,-1 0,1-1,-1 1,1 0,-1-1,1 1,-1-1,1 1,-1-1,1 1,-1-1,1 1,0-1,-1 1,1-1,0 0,0 1,-1-1,1 1,0-1,0 0,0 1,0-1,0 0,0 1,0-1,0 0,0 1,0-1,0 0,0 1,1-2,-1 0,1-1,-1 1,1-1,0 1,0-1,0 1,0-1,0 1,1 0,1-2,3-3,1 1,0 0,1 1,-1 0,1 0,0 1,0 0,0 0,1 0,-1 1,18-3,-23 5,0 0,0 1,0-1,0 1,0 0,0 0,0 0,0 0,0 1,0-1,0 1,0 0,0-1,0 1,0 1,0-1,-1 0,1 1,0-1,-1 1,1 0,-1 0,0 0,0 0,0 0,0 1,0-1,0 1,0-1,-1 1,1-1,-1 1,0 0,0 0,0 0,0 0,0 0,0 5,-1 0,0-1,-1 0,1 0,-1 1,-1-1,1 0,-1 0,-1 0,1-1,-1 1,0 0,-1-1,0 0,0 0,0 0,0 0,-1-1,0 1,0-1,-8 5,36-44,104-97,-136 143,1 0,0 0,1 0,0 1,1 1,-4 13,8-22,1 0,-1 0,1 0,0 0,1 0,-1 0,1 1,0-1,1 0,0 7,0-9,0-1,-1 0,1 0,0 0,0 0,1 0,-1 0,0 0,1 0,-1 0,1-1,0 1,-1-1,1 1,0-1,0 1,0-1,0 0,0 0,0 0,0 0,0 0,1-1,2 1,-2 0,0-1,1 1,-1-1,0 0,0 0,0-1,0 1,1-1,-1 1,0-1,0 0,0 0,0 0,4-3,13-9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4.6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39,'4'0,"11"-4,15-2,15-4,5 0,-6 2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5.0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0,'0'4,"4"2,14-1,13 0,10-2,2-6,12-1,-5-1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5.4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47 128,'-5'-7,"-1"1,1-1,0-1,1 1,-6-14,8 18,0 0,1 0,0 0,0 0,0 0,0 0,0 0,0-1,1 1,0 0,0-1,0 1,0 0,0-1,0 1,2-6,0 8,-1 0,1-1,0 1,-1 0,1 0,0 1,0-1,0 0,0 0,0 1,0-1,0 1,0 0,0 0,0 0,0-1,0 2,0-1,0 0,0 0,0 1,-1-1,1 1,0-1,0 1,0 0,2 1,20 7,0 0,0 1,-1 2,0 0,40 31,-48-32,0 1,-1 1,-1 0,0 0,-1 1,0 1,-2 0,1 0,8 21,-15-27,0 1,-1 0,0 0,-1 0,0 0,-1 0,0 0,-1 13,0-19,0 1,0-1,-1 1,1-1,-1 1,-1-1,1 0,0 1,-1-1,0 0,0 0,0 0,-1 0,1-1,-1 1,0 0,0-1,0 0,-1 0,-4 4,7-6,-1 0,1 0,-1 0,1 0,-1 0,1 0,-1 0,0-1,1 1,-1-1,0 1,0-1,1 0,-1 1,0-1,0 0,0 0,0 0,1 0,-1-1,0 1,0 0,0-1,1 0,-1 1,0-1,1 0,-1 0,1 1,-1-1,1-1,-1 1,1 0,-1 0,1 0,0-1,0 1,0-1,0 1,0-1,0 1,-1-4,-1 0,1 0,0-1,1 1,-1-1,1 0,0 1,1-1,-1 0,1 0,0 0,0 1,2-8,1 4,0 0,1 0,-1 1,2-1,-1 1,1 0,1 0,-1 1,1-1,1 1,-1 1,15-12,16-11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5.98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0 313,'1'1,"-1"0,0 0,0 0,1-1,-1 1,1 0,-1 0,0 0,1 0,0 0,-1-1,1 1,0 0,-1-1,1 1,0 0,0-1,-1 1,1-1,0 1,0-1,0 1,0-1,0 0,0 1,0-1,-1 0,1 0,0 0,0 1,0-1,0 0,0 0,0-1,1 1,38-5,-32 1,0 0,0-1,-1 0,1 0,-1 0,0-1,0 0,-1 0,0-1,0 0,0 0,-1-1,0 1,-1-1,7-14,-6 11,0-1,-1 0,0 0,0 0,-2 0,1-1,-2 1,1-1,-2 1,-1-24,1 33,-1 0,1 0,-1 0,0 1,0-1,0 0,0 1,0-1,-1 0,1 1,-1 0,1-1,-1 1,0 0,0 0,0 0,0 0,-1 0,1 0,0 1,-1-1,-3-1,5 3,-1-1,1 1,0 0,-1 0,1-1,0 1,-1 0,1 0,0 0,-1 1,1-1,0 0,-1 0,1 1,0-1,0 1,-1-1,1 1,-2 1,1 0,0-1,0 1,0 0,1 0,-1 0,0 1,1-1,0 0,-1 1,1-1,0 1,0-1,-1 4,-1 7,0 0,1 0,0 0,1 0,1 1,0-1,0 0,5 22,4 9,19 54,-17-67,-2 1,-2 0,8 62,-15-86,0 0,-1 0,0 0,0 0,-1 0,0 0,0-1,-1 1,-6 13,8-19,-1 0,1 1,0-1,-1 0,1 0,-1 0,0 0,0 0,1 0,-1 0,-1-1,1 1,0-1,0 0,-1 1,1-1,0 0,-1 0,1 0,-1-1,1 1,-1-1,0 1,1-1,-1 0,1 0,-1 0,0 0,1 0,-1-1,0 1,1-1,-4-1,4 1,-1 0,1 0,-1 0,1 0,0-1,-1 1,1-1,0 1,0-1,0 0,0 0,1 0,-1 0,0 0,1 0,-1-1,1 1,0 0,0-1,0 1,0-1,0 1,1-1,-1 0,1 1,-1-1,1 0,0 1,0-1,0 0,1 1,-1-1,1-3,1-1,0 1,0-1,0 1,1 0,0 0,0 0,0 0,1 0,-1 1,2 0,-1 0,9-8,5-1,1 1,1 1,39-19,-2 7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6.3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61 53,'-4'5,"-6"1,-6-1,-4 4,10 0,28-2,50-2,52-1,45-7,15-6,8-2,-6-7,-26-2,-35 0,-47 6,-36 6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6.8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1,'22'3,"1"0,-2 2,1 1,-1 0,1 2,-2 1,1 0,-1 1,-1 1,0 1,-1 1,0 1,29 28,-40-35,-1 0,0 0,0 0,-1 1,0 0,-1 0,1 0,-2 1,1-1,-1 1,0 0,-1 0,0 0,1 11,-3-18,0 0,-1-1,1 1,0-1,0 1,-1 0,1-1,-1 1,0-1,1 0,-1 1,0-1,0 1,0-1,0 0,0 0,0 1,0-1,0 0,0 0,-1 0,1 0,0 0,-1-1,-1 2,-1-1,1 0,-1 0,0 0,0-1,1 0,-1 1,0-1,0 0,0-1,-5 0,1-1,0 1,0-2,1 1,-1-1,1 0,0 0,-1-1,2 0,-1 0,-8-7,13 9,0 0,1 0,-1 0,0-1,1 1,-1 0,1-1,0 1,0-1,0 1,0-1,0 0,1 1,-1-1,1 0,0 0,-1 1,1-1,1 0,-1 0,0 1,1-1,-1 0,1 0,0 1,0-1,0 1,0-1,0 1,0-1,1 1,3-4,-1 0,2 0,-1 0,1 1,0 0,0 0,0 0,0 1,1 0,0 0,11-4,9-1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7.50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165 54,'1'0,"-1"0,1 0,0-1,0 1,0 0,0 0,-1-1,1 1,0 0,0-1,-1 1,1-1,0 1,0-1,-1 1,1-1,-1 0,1 1,-1-1,1 0,-1 1,1-1,-1 0,1 0,-1 1,0-1,1 0,-1 0,0 0,0 1,0-1,0 0,0 0,1 0,-2 0,1 0,0 1,0-3,0 2,0-1,-1 1,1 0,0 0,-1-1,1 1,0 0,-1 0,0-1,1 1,-1 0,0 0,1 0,-1 0,0 0,0 0,0 0,0 0,0 0,0 0,0 1,0-1,-1 0,1 1,0-1,0 1,-2-1,-4 0,0 1,0 1,1-1,-1 1,0 0,1 1,-1-1,1 1,-1 1,1-1,0 1,0 0,0 1,0-1,1 1,-1 0,1 1,0-1,1 1,-1 0,1 0,-1 0,2 1,-1 0,1-1,-1 1,-3 11,7-16,-1 0,1 0,0 1,-1-1,1 0,0 0,0 0,0 0,0 0,0 0,0 0,0 1,0-1,0 0,1 0,-1 0,0 0,1 0,-1 0,1 0,-1 0,1 0,-1 0,1 0,0 0,-1 0,1-1,0 1,1 1,0-2,0 1,0-1,0 1,-1-1,1 0,0 0,1 0,-1 0,0 0,0 0,-1-1,1 1,0-1,3 0,6-3,-1-1,1 1,-1-2,15-9,-12 3,-8 7,0 1,0 0,0 0,1 0,7-4,-12 8,0-1,0 1,0 0,0 0,-1-1,1 1,0 0,0 0,0 0,0 0,0 0,0 0,-1 0,1 0,0 1,0-1,0 0,0 0,-1 1,1-1,0 1,0-1,0 0,-1 1,1 0,0-1,-1 1,1-1,-1 1,1 0,0-1,-1 1,1 0,-1 0,0-1,1 1,-1 0,0 0,1 0,-1 0,0-1,0 1,0 0,0 0,0 0,0 1,4 24,-1 0,-2 0,0 0,-5 38,1-41,2 1,1-1,0 1,2-1,8 41,-10-64,0 0,0 1,0-1,0 0,0 1,0-1,0 0,0 1,0-1,0 0,0 1,0-1,0 0,0 1,0-1,0 0,1 1,-1-1,0 0,0 0,0 1,1-1,-1 0,0 0,0 1,1-1,-1 0,0 0,0 0,1 0,-1 1,0-1,1 0,-1 0,0 0,1 0,-1 0,0 0,1 0,-1 0,0 0,1 0,-1 0,0 0,1 0,-1 0,0 0,1 0,-1 0,0 0,1 0,-1-1,0 1,0 0,1 0,-1 0,0 0,1-1,13-19,13-34,25-71,-29 66,37-68,-37 88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7.8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1,'4'0,"7"0,4 0,1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8.3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41 85,'-1'0,"-1"0,1 0,-1 0,0 0,1 0,-1 0,1-1,-1 1,1 0,-1-1,1 1,-1-1,1 0,0 1,-1-1,1 0,0 0,-1 0,1 0,0 0,0 0,0 0,0 0,0-1,0 1,0 0,1 0,-1-1,0 1,1-1,-1 1,1-1,-1 1,1-1,0 1,-1-1,1 1,0-3,0 2,1 0,-1 0,1-1,-1 1,1 0,0 0,0 0,-1 0,1 0,1 0,-1 1,0-1,0 0,1 0,-1 1,1-1,0 1,-1-1,1 1,0 0,0 0,0 0,-1 0,1 0,0 0,1 0,2 0,5-1,-1 2,0-1,1 1,-1 0,0 1,1 0,-1 1,0 0,0 0,0 1,0 0,0 1,-1 0,0 0,1 1,-1 0,-1 0,1 1,-1 0,0 0,10 12,-11-12,0 1,0 0,0 0,-1 1,0 0,0 0,-1 0,0 0,-1 1,0 0,0-1,-1 1,0 0,0 0,-1 0,0 1,-1-1,0 0,0 0,-1 0,-4 19,4-25,0 0,0 0,0 0,-1-1,1 1,-1 0,1 0,-1-1,0 1,0-1,0 1,-1-1,-4 4,6-5,-1 0,0-1,1 1,-1 0,0-1,1 1,-1-1,0 1,0-1,1 0,-1 0,0 0,0 0,0 0,1 0,-1-1,0 1,-3-1,1-1,1 0,-1 0,0-1,0 1,1-1,0 1,-1-1,1 0,0-1,0 1,1 0,-1-1,1 0,-1 1,1-1,0 0,1 0,-3-8,2 7,1-1,-1 0,1 0,1 0,-1 0,1 0,0 0,0-1,1 1,-1 0,1 0,1 1,-1-1,1 0,0 0,1 1,-1-1,1 1,0-1,0 1,1 0,0 1,-1-1,8-6,9-5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9.0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151 87,'3'-2,"1"-2,0 0,0 0,0 0,-1 0,0-1,0 0,3-6,-5 10,-1 0,0 0,1-1,-1 1,0 0,0-1,0 1,0-1,-1 1,1 0,0 0,0-1,-1 1,1 0,-1-1,1 1,-1 0,1 0,-1 0,0 0,0-1,0 1,0 0,1 0,-1 1,0-1,-1 0,1 0,0 0,0 1,0-1,0 0,-1 1,1-1,0 1,-3-1,0 0,1 0,-1 0,0 0,0 1,0-1,0 1,0 0,0 0,0 1,0-1,0 1,0 0,1 0,-1 0,0 0,0 1,1-1,-1 1,1 0,-1 0,1 1,-6 4,2-2,1 1,-1 0,1 1,0-1,0 1,1 0,0 1,0-1,-3 10,7-16,0 1,0-1,0 1,0-1,1 1,-1-1,1 1,-1 0,1-1,-1 1,1 0,0 0,0-1,0 1,0 0,0 0,1-1,-1 1,0 0,1-1,-1 1,1 0,0-1,-1 1,1-1,0 1,0-1,0 1,0-1,2 2,-1-2,0-1,0 1,0 0,1-1,-1 0,0 1,0-1,1 0,-1 0,0 0,0-1,1 1,-1 0,0-1,0 1,1-1,-1 0,0 0,0 0,0 0,0 0,3-3,14-9,-13 8,0 1,1-1,0 1,0 0,15-5,-21 9,0-1,1 1,-1 0,0 0,1 0,-1 0,0 0,1 0,-1 0,0 1,0-1,1 0,-1 1,0-1,0 1,1-1,-1 1,0 0,0-1,0 1,0 0,0 0,0 0,0 0,0 0,0 0,0 0,-1 0,1 0,0 0,-1 0,1 1,-1-1,1 0,-1 0,0 1,1-1,-1 0,0 1,0-1,0 0,0 2,5 42,-4-26,1 0,8 30,-10-46,1 0,0 1,0-1,1 0,-1 0,1 1,-1-1,1-1,0 1,0 0,1 0,-1-1,0 1,1-1,-1 0,1 1,0-1,0 0,0-1,3 3,-2-4,-1 1,0-1,1 0,-1 0,0 0,1 0,-1 0,0-1,1 1,-1-1,0 0,0 0,0 0,0-1,0 1,0-1,0 0,0 1,0-1,-1-1,4-2,8-7,-1-1,17-22,-26 30,23-30,-18 22,1 1,0 0,16-15,-9 15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00.6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21,'0'-1,"0"0,1 0,-1 0,1 0,-1 0,1 0,0 0,-1 0,1 0,0 0,0 0,0 0,0 0,-1 1,1-1,0 0,0 1,1-1,-1 0,0 1,0 0,0-1,0 1,0 0,0-1,1 1,-1 0,0 0,2 0,38 0,-39 0,1 0,-1 1,0-1,1 1,-1-1,1 1,-1 0,0 0,0 0,0 1,1-1,-1 0,0 1,-1-1,1 1,0 0,0 0,-1-1,1 1,1 3,-3-3,1 0,0 0,-1 0,0 0,0 0,1 0,-1 0,0 0,-1 0,1 0,0 0,-1 1,1-1,-1 0,1 0,-1 0,0-1,-2 5,0-1,-1 1,0-1,0 0,0 0,0 0,-1 0,0-1,0 0,0 0,-1 0,1 0,-1-1,-11 5,-6-4,15-1,28 8,22 6,-24-12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9.3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93 91,'-4'0,"-10"0,-3 5,-3 1,-2-1,7 0,18-2,32-1,34-5,16-3,22-4,6 0,19-3,13-4,-14 2,-26-2,-38 3,-31 3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19.9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0,'0'0,"0"0,0 0,0 0,1 0,-1 1,0-1,0 0,0 0,1 0,-1 0,0 0,0 0,0 0,0 0,1 1,-1-1,0 0,0 0,0 0,0 0,0 0,0 1,1-1,-1 0,0 0,0 0,0 1,0-1,0 0,0 0,0 0,0 1,0-1,0 0,0 0,0 0,0 1,0-1,0 0,0 0,0 0,0 1,0-1,0 0,0 0,0 0,-1 0,1 1,0-1,0 0,0 0,0 0,0 0,0 1,-1-1,1 0,0 0,0 0,0 0,0 0,-1 0,1 0,0 0,0 1,0-1,-1 0,17 12,1 0,0 1,-1 1,0 0,-1 1,-1 1,-1 0,0 1,-1 1,-1 0,0 0,-2 1,0 0,-1 1,-1 0,0 0,-2 1,3 23,-7-39,-1 0,0 1,0-1,-1 0,0 0,1 1,-2-1,1 0,-1 0,-1 5,2-9,0 0,0 0,1 1,-1-1,0 0,0 0,0 0,0 0,0 0,0 0,-1 0,1 0,0 0,0 0,-1-1,1 1,0 0,-1-1,1 1,-1-1,1 0,-1 1,1-1,0 0,-1 0,1 0,-1 0,1 0,-1 0,1-1,-1 1,1 0,-1-1,1 1,0-1,-1 1,1-1,-2-1,-3-2,0 0,0 0,0 0,1-1,-1 0,1 0,1 0,-1-1,1 0,0 1,0-2,0 1,1 0,-3-8,5 11,-1-1,1 0,-1 0,1 1,0-1,1 0,-1 0,1 0,-1 0,1 0,0 0,1 0,-1 0,1 0,-1 0,1 0,1 0,-1 0,0 1,1-1,0 0,0 1,0 0,0-1,0 1,5-5,18-9,0 4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0.5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86,'42'-5,"-36"3,1 1,0 0,-1 0,1 1,0 0,0 0,6 1,-9 0,-1 0,1 0,-1 0,0 0,0 0,1 0,-1 1,0 0,0 0,0 0,-1 0,1 0,0 0,-1 1,1-1,-1 1,0 0,0-1,0 1,0 0,-1 0,1 0,-1 1,0-1,1 0,-1 1,-1-1,1 0,-1 1,1 6,-1-2,0-1,-1 1,0-1,0 1,-1-1,1 0,-2 1,1-1,-1 0,0 0,-1-1,1 1,-6 7,-6-2,11-20,11-28,6 11,1 0,2 1,0 1,30-33,9-11,-47 55,-10 12,-13 20,9-10,1 0,1 0,-1 1,2-1,0 1,0 0,1 0,0 0,0 15,2-20,0-1,1 1,-1 0,2 0,-1-1,1 1,-1-1,1 1,1-1,-1 0,1 0,0 0,0 0,1 0,-1 0,1-1,0 0,0 0,9 7,30 14,-1-9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1.1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16,'4'0,"6"0,14 0,16 0,6 0,3-4,2-2,-7 1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1.5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34,'5'0,"9"0,12-4,5-2,2 0,4-3,-5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1.9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26,'0'0,"5"0,9 0,16-4,16-2,12 1,2 0,-14 2,-16 1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2.2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 6,'0'-4,"0"2,0 11,-4 16,-2 18,-4 1,0 1,2-2,10-9,14-9,12-10,7-7,5-9,0-10,-6-2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2.6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0,'0'5,"0"9,4 16,2 11,0 4,-2 6,-1 3,-1-2,-1-7,0-15,-1-12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2.9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0,'0'5,"0"-4,0-1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3.3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37 5,'0'-4,"-4"7,-2 15,1 19,0 20,2 4,1 1,1-6,-4-13,0-13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01.77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 1,'0'0,"0"0,-1 0,1-1,0 1,-1 0,1 0,0 0,-1 0,1 0,0 0,-1 0,1 0,0 1,0-1,-1 0,1 0,0 0,-1 0,1 0,0 0,-1 1,1-1,0 0,0 0,-1 0,1 1,0-1,0 0,0 0,-1 1,1-1,0 0,0 1,0-1,0 0,-1 1,1-1,0 0,0 1,0-1,0 0,0 1,0-1,0 0,0 1,0-1,0 0,0 0,0 1,0-1,1 0,-1 1,0-1,0 0,0 1,0-1,0 0,1 0,-1 1,0-1,1 1,15 16,8-3,1-2,0 0,1-2,43 11,27 12,-95-33,-1 0,1 0,-1 0,1 0,0 0,-1 0,1 0,-1 0,1 1,0-1,-1 0,1 1,-1-1,1 0,-1 1,1-1,-1 0,1 1,-1-1,1 1,-1-1,0 1,1-1,-1 1,0-1,1 1,-1 0,0-1,0 1,0-1,0 1,1 0,-1-1,0 1,0 0,0-1,0 1,0-1,0 1,0 0,-1-1,1 1,0-1,0 1,0 0,-1-1,1 1,0-1,-1 1,1-1,0 1,-1-1,1 1,-1-1,1 1,-1-1,1 1,-1-1,1 0,-1 1,1-1,-1 0,-44 24,35-19,-98 59,96-57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8.0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10,'-5'0,"4"0,6 0,15 0,12 0,6 0,5 0,-1-4,-7-2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8.3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15,'0'5,"-5"0,4 1,6-2,15 0,12-7,6-2,5 0,-5-4,-5 0,-8 1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8.6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35,'9'-4,"7"-2,9 1,9 1,4-4,-6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9.0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75 0,'-1'26,"-4"2,-2-1,-1 0,0-1,-20 39,18-39,9-25,0 0,0 0,0 0,1 1,-1-1,0 0,1 1,-1-1,1 1,0-1,0 1,-1-1,1 0,0 1,0-1,0 1,0-1,0 1,1-1,-1 1,0-1,1 1,-1-1,1 0,0 1,-1-1,1 0,0 1,0-1,0 0,-1 0,1 0,1 0,-1 0,0 0,0 0,0 0,0 0,1-1,-1 1,0 0,1-1,-1 1,0-1,1 1,-1-1,1 0,-1 0,1 0,1 1,11-1,0 0,0 0,0-1,19-5,-15 3,5 0,57-12,-59 8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29.4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10,0 10,0 13,0 12,0 1,0 0,0-6,0-11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17.5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0,'23'2,"0"0,1 2,-1 0,-1 2,1 0,-1 2,32 15,-26-10,-1 2,0 0,-1 2,-1 1,35 33,-52-44,-1 0,0 1,0 0,-1 1,0 0,-1-1,1 2,-2-1,1 1,-2-1,1 1,-1 0,2 13,-4-17,-1-1,0 1,0 0,-1-1,1 1,-1 0,-1-1,1 1,-1-1,0 0,0 1,0-1,-1 0,1 0,-1 0,-1-1,1 1,-1-1,1 0,-1 0,-1 0,1 0,0-1,-1 1,-7 3,5-4,0 1,0-2,0 1,0-1,0 0,-1-1,1 1,-1-2,1 1,-1-1,1 0,-1 0,1-1,-1 0,1 0,0-1,-8-3,12 4,-1 0,1 0,-1 0,1-1,0 0,-1 1,1-1,0-1,0 1,0 0,1-1,-1 1,1-1,-1 0,1 0,0 0,0 0,0 0,0 0,1-1,-1 1,1-1,0 1,0-1,0 1,1-1,-1 0,1 1,0-1,0 0,0 1,0-1,1 0,-1 1,1-1,2-5,1 0,1 0,0 0,1 0,0 0,0 1,1 0,0 0,0 1,1 0,0 0,0 1,12-7,23-16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18.29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113 348,'4'-1,"1"0,-1 0,1 0,-1-1,0 1,0-1,0 0,0 0,0-1,0 1,0-1,-1 0,1 0,4-5,1-2,1 0,-2-1,12-17,-15 17,1 0,-1 0,-1-1,0 0,-1 0,0 0,-1 0,0 0,0-18,-2 25,0 0,0 1,0-1,0 0,0 1,-1-1,0 0,0 1,-1-1,1 1,-1-1,0 1,0 0,0-1,-1 1,1 1,-1-1,0 0,0 0,0 1,-1 0,1 0,-1 0,0 0,0 0,0 1,-6-4,7 6,1-1,0 0,0 0,-1 1,1-1,-1 1,1 0,0 0,-1 0,1 0,0 0,-1 0,1 1,-1-1,1 1,0-1,0 1,-1 0,1 0,0 0,0 0,0 1,0-1,0 1,0-1,0 1,1-1,-1 1,1 0,-1 0,1 0,-1 0,1 0,0 0,0 0,0 0,0 1,0-1,1 0,-1 5,-3 9,1 1,0-1,2 1,0 24,4 19,11 68,3 56,-17-165,0 0,-2 0,0 0,-1-1,-1 1,0-1,-10 25,11-38,1 0,-1 0,0 0,0 0,0 0,-1-1,0 1,0-1,-6 6,9-9,0 0,-1 0,1-1,0 1,0 0,-1-1,1 1,-1-1,1 1,0-1,-1 0,1 1,-1-1,1 0,-1 0,1 0,0 0,-1 0,1 0,-1-1,1 1,-1 0,1-1,0 1,-1-1,1 0,0 1,-1-1,1 0,0 0,0 1,0-1,0 0,0 0,0-1,0 1,0 0,0 0,0 0,1-1,-2 0,-1-3,0 0,1 0,-1-1,1 1,0 0,1-1,-1 1,1-1,0 0,1 1,-1-1,1 0,0 0,0 1,1-1,0 0,0 1,0-1,1 1,0-1,0 1,0 0,0-1,1 1,0 0,4-4,1-3,1 0,1 0,0 2,1-1,0 1,0 1,1 0,24-15,-11 12,0 0,32-10,-14 10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18.7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 36,'-5'0,"-5"0,3 0,24 5,36 1,51-1,21 0,7-7,33-1,18-2,4 1,1-3,-23-1,-36 1,-43 2,-50-2,-31-1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19.3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1,'58'30,"-32"-14,3 0,-1 1,0 2,-2 1,47 46,-64-57,-1 0,0 1,-1 0,-1 0,1 1,-2 0,7 16,-9-20,-2-1,1 1,-1-1,0 1,0 0,-1 0,1-1,-2 1,1 0,-1 0,0-1,0 1,-1 0,-3 9,2-11,1 0,-1 0,0 0,0 0,-1 0,1 0,-1-1,0 0,-1 1,1-2,-1 1,1 0,-1-1,0 0,-1 0,1 0,0-1,-1 0,1 0,-10 2,10-3,0 0,0-1,-1 1,1-1,0 0,0-1,0 1,0-1,0 0,0 0,0 0,0-1,0 0,0 0,1 0,-1 0,1-1,-1 0,1 0,0 0,0 0,0-1,1 0,-5-4,6 4,-1 0,1 0,0 0,0 0,0-1,0 1,1 0,0-1,0 1,0-1,0 0,1 1,0-1,0 0,0 1,0-1,1 0,0 1,0-1,0 1,0-1,1 1,0 0,0-1,0 1,0 0,1 0,5-7,-1 2,1-1,0 1,1 0,0 1,0 0,1 0,0 1,0 1,21-11,-4 7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19.8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1,'8'0,"0"0,0 0,0 1,-1 0,1 0,0 0,-1 1,1 1,-1-1,1 1,6 4,-10-4,-1 0,1 0,-1 1,0-1,0 1,0-1,0 1,-1 0,0 0,0 0,0 1,0-1,0 0,-1 1,0-1,0 1,0-1,0 1,-1 8,1 0,-1-1,-1 1,0 0,0-1,-2 1,1-1,-2 0,0 1,0-2,-1 1,0 0,-1-1,0 0,-1 0,-16 18,23-29,0 0,0 0,0 1,0-1,0 0,0 0,0 0,0 0,0 1,0-1,0 0,-1 0,1 0,0 0,0 0,0 1,0-1,0 0,0 0,0 0,-1 0,1 0,0 0,0 0,0 0,0 0,0 1,-1-1,1 0,0 0,0 0,0 0,0 0,-1 0,1 0,0 0,0 0,0 0,0 0,-1 0,1 0,0 0,0-1,0 1,0 0,-1 0,1 0,0 0,0 0,0 0,0 0,0 0,0 0,-1-1,1 1,0 0,0 0,0 0,0 0,0-1,2-14,11-20,21-25,3 3,68-83,-105 140,0 0,0 0,0 0,0 0,0 1,0-1,0 0,0 0,0 0,0 0,1 0,-1 0,0 0,0 0,0 0,0 0,0 0,0 1,0-1,0 0,1 0,-1 0,0 0,0 0,0 0,0 0,0 0,0 0,1 0,-1 0,0 0,0 0,0 0,0 0,0 0,0 0,1 0,-1 0,0-1,0 1,0 0,0 0,0 0,0 0,0 0,0 0,1 0,-1 0,0 0,0 0,0-1,0 1,0 0,0 0,0 0,0 0,0 0,0 0,0 0,0-1,0 1,0 0,-3 18,-15 38,12-38,4-11,0 0,0 0,1-1,0 1,1 0,-1 0,1 1,1-1,-1 0,1 0,0-1,1 1,0 0,0 0,5 10,-5-13,0-1,0 1,1-1,0 1,-1-1,1 0,1 0,-1 0,0 0,1-1,-1 1,1-1,-1 0,1 0,0 0,0-1,0 1,0-1,1 0,-1 0,0-1,0 1,1-1,-1 0,0 0,7-1,26-5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02.52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69 6,'-1'3,"1"0,-1 0,0-1,0 1,-1 0,1-1,0 1,-1 0,0-1,1 0,-1 1,-3 2,-10 16,12-14,-2 4,-1 1,2-1,-1 1,2 1,-4 20,6-30,1 1,0-1,0 0,1 0,-1 0,0 1,1-1,0 0,0 0,0 0,0 0,1 0,-1 0,1 0,0-1,-1 1,1 0,0-1,1 0,-1 1,0-1,1 0,-1 0,1 0,0 0,0-1,5 3,-1 0,1 0,0-1,1 0,-1-1,1 0,-1 0,1 0,-1-1,1-1,0 1,0-2,-1 1,1-1,13-3,-17 3,-1-1,1 0,0 0,-1 0,1 0,-1-1,0 0,0 0,0 0,0 0,-1 0,1-1,-1 0,0 0,0 0,0 0,0 0,-1-1,0 1,1-1,-2 1,1-1,-1 0,1 0,-1 0,0-6,0 5,0 0,-1 0,0 0,0-1,-1 1,1 0,-1 0,-1 0,1 0,-1 0,0 0,0 0,-1 0,0 1,0-1,0 1,0 0,-1 0,0 0,-8-7,8 9,0 0,0 0,0 0,-1 1,1 0,-1-1,0 2,1-1,-1 1,0-1,0 1,0 1,0-1,0 1,0-1,0 2,0-1,0 0,0 1,0 0,0 0,0 1,0-1,1 1,-10 5,-9 5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1.0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67,'0'-2,"1"0,-1 0,1 0,0 0,0 0,0 0,0 0,0 0,0 0,0 0,0 1,1-1,-1 0,1 1,-1-1,1 1,0 0,0-1,-1 1,1 0,0 0,4-1,47-17,-35 16,0 0,-1 1,1 1,0 1,0 1,0 0,-1 1,1 1,0 1,-1 0,0 1,0 1,-1 1,1 0,20 13,-26-13,0-1,-1 2,0-1,0 1,-1 1,0 0,0 0,-1 1,0 0,-1 0,0 1,-1-1,0 2,-1-1,0 1,0 0,-1 0,-1 0,0 0,-1 1,0-1,-1 20,-1-22,-2 0,0 0,0 0,0-1,-1 1,-1-1,0 1,0-1,-1 0,0 0,0-1,-1 0,0 0,0 0,-15 13,16-16,0-1,0 0,0 0,-1 0,0 0,1-1,-1 0,0 0,-1 0,1-1,0 0,-1-1,1 1,-1-1,1 0,-1-1,0 1,1-1,-1-1,0 1,1-1,-1 0,1-1,-10-3,12 4,0-1,1 0,-1 0,0 0,1 0,0-1,-1 0,1 1,0-1,1 0,-1 0,0-1,1 1,0-1,0 1,0-1,0 0,0 1,1-1,0 0,-1 0,2 0,-1 0,0 0,1-1,0 1,0 0,0 0,0 0,1 0,1-6,0 1,0 0,1 0,0 0,0 0,1 1,0 0,1-1,0 1,0 1,1-1,0 1,0 0,8-6,-4 4,1 0,0 1,1 0,0 1,0 0,22-8,-9 9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1.6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37 284,'0'0,"1"1,-1-1,0 1,0-1,1 0,-1 1,0-1,1 0,-1 1,1-1,-1 0,1 1,-1-1,0 0,1 0,-1 1,1-1,-1 0,1 0,-1 0,1 0,-1 0,1 0,-1 0,1 0,-1 0,1 0,-1 0,1 0,-1 0,2-1,20-1,-10-2,1 0,0-1,-1 0,0 0,0-1,0-1,-1 0,0-1,0 0,-1-1,16-16,-22 21,0 0,0 0,-1-1,0 1,0-1,0 1,0-1,-1 0,1 0,-1 0,-1 0,1-1,-1 1,0-1,0 1,0 0,-1-1,0 1,0-1,0 1,-1-1,0 1,0-1,0 1,-1 0,0-1,1 1,-2 0,1 0,-1 1,-3-6,5 8,1 1,-1-1,0 0,0 1,-1-1,1 1,0-1,0 1,-1-1,1 1,-1 0,1 0,-1 0,1 0,-1 0,0 0,0 0,1 0,-1 1,0-1,0 1,0-1,0 1,0 0,0 0,0 0,1 0,-1 0,0 0,0 0,0 1,0-1,0 1,0-1,1 1,-1 0,0 0,0 0,1 0,-1 0,1 0,-1 0,1 0,-1 1,1-1,0 0,-1 1,1 0,-2 2,-2 4,-1 1,1-1,0 1,1 0,0 0,0 1,1-1,-3 15,2 21,1 1,3 0,1 0,9 50,2 92,-12-183,0 0,-1 1,1-1,-1 0,-1 0,1 0,0 1,-1-1,0-1,-1 1,1 0,-1 0,0-1,-5 8,6-11,1 0,0 0,-1 0,1 0,-1 0,1 0,-1 0,1 0,-1-1,0 1,1 0,-1-1,0 0,1 1,-1-1,0 0,0 0,-2 0,1-1,0 1,0-1,0 0,0-1,0 1,0 0,0-1,0 0,1 1,-1-1,1 0,-1 0,-2-4,1 3,1-1,0 1,0-1,0 1,1-1,-1 0,1 0,0 0,0 0,0 0,0 0,1-1,0 1,0-1,0 1,1-1,-1 1,1-7,1 6,0-1,0 1,1-1,-1 1,1 0,1 0,-1-1,1 2,0-1,0 0,0 0,1 1,3-4,5-4,1 1,0 0,0 1,1 1,0 0,1 1,0 0,30-10,32-2,-56 16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2.0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106 12,'-13'0,"-9"0,-4 0,-3-5,13 0,30 3,52 8,67 2,36 1,2-3,12-1,-5-2,-23-1,-34-2,-42 0,-38 0,-27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2.6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57 37,'-35'-9,"34"9,0 0,0 0,0-1,0 1,0 0,0-1,0 1,0 0,0-1,1 1,-1-1,0 0,0 1,0-1,1 0,-1 1,0-1,1 0,-1 0,0 0,1 1,-1-1,1 0,-1 0,1 0,0 0,-1 0,1 0,0-2,2 2,0 0,0 0,0 0,1 1,-1-1,0 0,0 1,1 0,-1-1,0 1,1 0,-1 0,0 0,1 1,-1-1,5 2,-3-2,37 5,0 1,-1 2,72 25,-96-28,0 2,0 0,0 1,-1 0,0 1,-1 1,0 0,0 1,-1 1,-1 0,20 25,-28-32,-1 1,0-1,0 1,-1-1,0 1,0 0,0 0,-1 0,0 0,0 0,0 1,-1-1,0 0,0 0,-1 0,1 1,-1-1,-1 0,1 0,-1 0,0 0,-1-1,1 1,-1 0,0-1,0 0,-1 0,-5 7,5-8,1 0,-1 1,-1-2,1 1,-1 0,1-1,-1 0,0 0,0 0,-1-1,1 1,0-1,-1-1,1 1,-1-1,0 0,1 0,-1 0,0-1,0 0,1 0,-1-1,0 1,0-1,1-1,-1 1,1-1,-1 0,1 0,-7-4,9 5,0-1,0 1,0-1,0 0,0 0,0 0,1-1,-1 1,1-1,0 1,0-1,0 0,0 0,0 0,0 0,1 0,-1 0,1 0,0-1,0 1,1 0,-1-1,0 1,1-1,0 1,0-1,0 1,0 0,1-1,-1 1,1-1,0 1,0 0,0-1,0 1,1 0,-1 0,1 0,3-5,3-4,0 0,1 1,0 0,1 0,0 1,0 0,1 1,16-10,4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3.3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1,'10'0,"-1"2,-4 16,-3-8,0-1,0 1,1-1,1 0,-1 0,1 0,1-1,0 0,0 1,0-2,10 12,-12-17,0 1,0 0,1-1,-1 0,0 1,1-1,0-1,-1 1,1 0,0-1,0 0,0 0,0 0,0-1,0 1,0-1,0 0,0 0,0 0,0 0,0-1,0 0,0 0,0 0,0 0,0-1,0 1,-1-1,8-4,-1-1,-1 0,1-1,-1 0,-1 0,1-1,-1 0,-1 0,0-1,0 0,-1-1,7-15,-13 27,0-1,0 0,0 0,0 0,0 0,0 1,0-1,0 0,0 0,0 0,0 0,0 1,0-1,0 0,0 0,0 0,0 0,1 0,-1 1,0-1,0 0,0 0,0 0,0 0,0 0,0 0,1 0,-1 1,0-1,0 0,0 0,0 0,0 0,1 0,-1 0,0 0,0 0,0 0,0 0,1 0,-1 0,0 0,0 0,0 0,0 0,1 0,-1 0,0 0,0 0,0 0,0 0,1 0,-1 0,0 0,0-1,0 1,3 32,-4 43,2 17,0-55,-1-1,-1 1,-2-1,-10 45,12-76,0-1,-1 1,0-1,0 0,0 0,-1 1,1-1,-1-1,0 1,0 0,0-1,-1 1,1-1,-1 0,0 0,-7 4,9-6,0-1,0 1,-1 0,1 0,0-1,-1 1,1-1,-1 0,1 0,0 0,-1 0,1 0,-1 0,1-1,0 1,-1-1,1 0,0 0,0 1,-1-2,1 1,0 0,0 0,0-1,0 1,0-1,1 1,-1-1,0 0,1 0,-1 1,1-1,0 0,-2-3,1 1,0 1,0-1,1 0,-1 0,1 0,0 0,0 0,0 0,1 0,-1-1,1 1,0 0,0 0,1 0,-1 0,1-1,0 1,0 0,0 0,1 0,-1 0,1 1,0-1,0 0,0 1,4-5,4-5,0 0,2 0,-1 1,1 1,20-14,14-7,2 2,64-30,-57 33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4.1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16,'0'0,"0"0,0 0,1-1,-1 1,0 0,0 0,0 0,0 0,0-1,0 1,0 0,0 0,0 0,0-1,0 1,0 0,0 0,0 0,0-1,0 1,0 0,0 0,0 0,0 0,0-1,0 1,-1 0,1 0,0 0,0 0,0-1,0 1,0 0,0 0,-1 0,1 0,0 0,0 0,0 0,0-1,-1 1,1 0,0 0,0 0,0 0,-1 0,1 0,0 0,0 0,0 0,0 0,-1 0,1 0,0 0,18-8,-6 8,0-1,0 2,0 0,0 0,0 1,0 1,16 5,2 2,47 25,-54-23,-1 1,0 1,-1 1,0 1,28 30,-39-37,-1 1,-1 1,1-1,-2 2,1-1,-2 1,0 0,0 0,-1 1,0-1,-1 1,4 21,-8-28,0 0,0 0,0-1,-1 1,0 0,0-1,0 1,-1-1,0 1,0-1,0 1,0-1,-1 0,0 0,0 0,-1-1,1 1,-1-1,0 0,0 0,0 0,-1 0,1-1,-1 0,0 0,0 0,0 0,-1-1,1 0,0 0,-1 0,1-1,-1 0,0 0,1 0,-1-1,0 0,0 0,1 0,-1-1,0 1,1-1,-1-1,0 1,1-1,0 0,-10-5,12 5,0 0,0 0,0-1,0 1,0-1,0 0,1 0,-1 0,1 0,0 0,0-1,0 1,0 0,0-1,1 0,0 1,-1-1,1 0,1 0,-1 0,1 1,-1-1,1 0,0 0,1 0,-1 0,1 0,-1 0,1 1,3-8,-1 0,1 1,1 0,-1 0,2 0,0 0,0 1,0 0,1 0,15-14,6 0,50-33,-31 27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4.9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141 337,'12'-14,"0"0,-1-1,-1-1,-1 0,0 0,-1-1,7-21,-11 27,-1 1,0-1,-1 0,0 1,-1-1,0-19,-2 24,1 1,-1 0,0 0,0 0,0 0,-1 0,0 0,0 0,0 0,0 1,-1-1,0 1,0 0,-7-8,9 10,0 1,0 0,0 0,-1-1,1 1,0 0,-1 0,1 0,-1 1,1-1,-1 0,1 0,-1 1,0-1,1 1,-1 0,0-1,1 1,-1 0,0 0,0 0,1 0,-1 0,0 0,1 1,-3-1,1 2,0 0,1-1,-1 1,1 0,-1 0,1 0,-1 1,1-1,0 1,0-1,0 1,-3 5,-1 4,1 0,0 0,0 0,1 0,-4 27,5 6,2 1,3-1,1 1,12 56,-7-51,-2 0,-1 104,-6-142,-1 1,0-1,-8 26,9-36,0 0,0 0,0 0,0 0,-1 0,1 0,-1 0,0-1,0 1,0-1,0 1,0-1,0 0,-1 0,1 0,-1 0,1 0,-1 0,0-1,0 1,-5 1,5-3,1 0,0 0,-1 0,1-1,0 1,0-1,-1 1,1-1,0 0,0 0,0 0,0 0,0 0,0-1,0 1,0 0,1-1,-1 0,0 1,1-1,-1 0,1 0,0 0,0 0,-1 0,1 0,1 0,-1 0,0 0,0 0,0-3,-2-5,0-1,0 1,1 0,1-1,-1-17,2 19,1 0,0 0,1 1,0-1,0 0,1 1,0-1,0 1,1 0,0 0,1 0,0 0,0 1,0 0,1 0,0 0,1 1,-1 0,12-8,5-2,1 1,1 1,0 2,50-19,-10 8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5.3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 60,'-4'0,"-6"0,7 0,26 0,53 0,47 0,55-4,10-2,8 1,-21 0,-19-2,-23-1,-29 1,-50-2,-35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5.9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36,'-5'-12,"-2"-5,7 16,1 1,-1 0,0-1,0 1,0 0,0-1,1 1,-1 0,0-1,0 1,1 0,-1-1,0 1,1 0,-1 0,0 0,1-1,-1 1,0 0,1 0,-1 0,0 0,1-1,-1 1,1 0,-1 0,0 0,1 0,-1 0,0 0,1 0,-1 0,1 0,-1 0,0 1,1-1,-1 0,1 0,-1 0,0 0,1 0,-1 1,0-1,1 1,27 9,-1 2,0 1,-1 1,0 1,31 24,-48-32,0 0,0 0,-1 1,0 0,0 0,-1 1,0 0,0 0,-1 1,-1 0,1 0,6 19,-11-24,1 0,-1 1,0-1,-1 0,1 0,-1 0,0 1,0-1,-1 0,0 0,0 1,0-1,0 0,-1 0,0 0,0 0,0-1,-1 1,1-1,-1 1,0-1,0 0,-1 0,1 0,-1 0,0-1,0 1,0-1,-8 4,4-2,0-1,-1-1,1 0,-1 0,0 0,0-1,0-1,0 1,0-2,0 1,0-1,-14-2,20 2,-1 0,1 0,0 0,0-1,0 0,-1 1,1-1,0 0,0-1,0 1,0 0,1-1,-1 0,0 0,1 0,-1 0,1 0,-1 0,1 0,0-1,0 0,0 1,0-1,1 0,-1 0,1 1,-1-1,1-1,0 1,0 0,1 0,-1 0,1 0,-1-1,1 1,0 0,1-6,0 4,0-1,1 1,-1 0,1 1,1-1,-1 0,0 0,1 1,0 0,0-1,1 1,-1 0,1 1,0-1,0 0,6-3,4-3,1 1,0 0,26-10,9-1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26.7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3,'33'-1,"-16"-1,-1 2,1 0,0 2,18 2,-31-3,-1 0,1 0,-1 0,1 0,-1 0,0 1,1 0,-1 0,0-1,0 2,0-1,0 0,-1 1,1-1,-1 1,1 0,-1 0,0 0,0 0,0 0,0 0,-1 1,1-1,0 5,-1-4,-1-1,1 1,-1 0,0 0,0 0,0 0,0 0,-1 0,0 0,0 0,0 0,0 0,-1 0,1-1,-1 1,0-1,0 1,0-1,-1 0,1 1,-1-1,1 0,-1-1,0 1,0 0,-1-1,1 0,0 0,-5 2,-5 4,-1-1,0-1,0 0,0-1,-1 0,-19 3,16-1,39-3,39-5,111-16,-119 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30.4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251 20,'-71'-10,"63"8,-1 0,1 0,-1 1,1 0,-1 0,0 1,1 0,-1 0,0 1,1 1,-14 3,18-3,1 0,0 1,-1-1,1 1,0 0,1 0,-1 0,1 0,-1 1,1-1,0 1,0-1,0 1,1 0,-1 0,1 0,0 0,0 0,0 0,0 6,-1 14,0 0,2 30,0-35,-13 242,13-258,0-1,0 1,0 0,0 0,0-1,0 1,1 0,0-1,-1 1,1 0,0-1,0 1,0-1,1 0,-1 1,0-1,1 0,0 0,-1 1,1-1,0-1,0 1,0 0,0 0,4 1,2 0,0 0,0 0,1-1,-1 0,1-1,13 1,-12-1,70 5,-45-4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32.30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68 30,'275'-11,"-250"15,-24-4,-1 0,0 0,0 0,0 0,1 1,-1-1,0 0,0 0,0 0,0 0,0 1,1-1,-1 0,0 0,0 0,0 1,0-1,0 0,0 0,0 0,0 1,0-1,0 0,0 0,0 1,0-1,0 0,0 0,0 0,0 1,0-1,0 0,0 0,0 1,0-1,0 0,0 0,0 0,0 1,-1-1,1 0,0 0,0 0,0 1,-1-1,-36 26,35-25,-113 57,72-38,-54 33,97-53,0 0,-1 0,1 1,0-1,-1 0,1 0,0 0,0 0,-1 0,1 0,0 0,-1 1,1-1,0 0,0 0,0 0,-1 1,1-1,0 0,0 0,0 1,-1-1,1 0,0 0,0 1,0-1,0 0,0 1,0-1,0 0,-1 0,1 1,0-1,0 0,0 1,0-1,0 0,0 1,1-1,-1 0,0 1,0-1,0 0,0 0,0 1,0-1,0 0,1 0,-1 1,0-1,1 1,22 5,41-4,-58-2,55 0,143-3,-168-5,-36 8,1 0,-1 0,0-1,0 1,0 0,0 0,0 0,1 0,-1 0,0 0,0 0,0 0,0 0,0 0,0-1,0 1,0 0,1 0,-1 0,0 0,0 0,0 0,0-1,0 1,0 0,0 0,0 0,0 0,0 0,0-1,0 1,0 0,0 0,0 0,0 0,0 0,0-1,0 1,0 0,0 0,0 0,0 0,0 0,0 0,-1-1,1 1,0 0,0 0,0 0,0 0,0 0,0 0,-1 0,-18-6,-7 4,0 1,0 1,0 1,-38 7,-41 2,103-9,0-1,-1 0,1 0,-1 0,1 0,0-1,-1 1,1 0,0-1,-1 0,1 1,0-1,0 0,0 0,-1-1,-2-1,5 2,-1 0,1 1,-1-1,1 0,0 0,-1 0,1 0,0 0,0 0,0 0,0 0,0 0,0 0,0 0,0 0,0 0,0 0,0 0,0 0,1 0,-1 0,0 0,1 1,-1-1,1 0,0-1,4-6,1 1,-1 0,1 0,1 1,-1 0,14-10,52-28,-51 33,-1-1,24-18,-44 30,0-1,0 1,0 0,1 0,-1 0,0 0,0 0,0 0,0 0,1 0,-1-1,0 1,0 0,0 0,0 0,0 0,0-1,1 1,-1 0,0 0,0 0,0-1,0 1,0 0,0 0,0 0,0-1,0 1,0 0,0 0,0 0,0-1,0 1,0 0,0 0,0 0,0-1,0 1,0 0,0 0,-1 0,1-1,0 1,0 0,-12-4,-21 3,32 1,-69 2,-91 15,109-14,35-6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15.8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178 53,'4'-18,"0"-4,-4 21,-1 1,1-1,0 0,-1 1,1-1,0 0,-1 1,1-1,-1 1,1-1,-1 1,1-1,-1 1,1-1,-1 1,0-1,1 1,-1 0,0-1,1 1,-1 0,0-1,1 1,-1 0,0 0,0 0,1 0,-1 0,0 0,-1 0,-1 0,-1 0,1 1,-1-1,1 1,0 0,-1 0,1 0,0 0,0 1,0-1,0 1,0 0,0 0,0 0,0 0,1 0,-5 6,-2 2,0 0,1 1,-9 15,7-9,1 0,1 1,1-1,0 2,1-1,2 1,-5 24,8-35,0 0,0 0,1 0,0 1,0-1,1 0,0 1,0-1,1 0,0 0,1 0,-1 0,2-1,-1 1,1-1,0 0,1 0,-1 0,9 8,-10-12,0 0,0-1,0 1,1-1,-1 0,1 0,-1 0,1 0,0-1,0 1,0-1,-1 0,1 0,1-1,-1 1,0-1,0 0,0 0,4-1,5-1,0-1,-1 0,1-1,17-8,-25 10,-4 1,0 1,0-1,-1 1,1 0,0-1,0 1,0 0,-1 0,1 0,0-1,0 1,0 0,0 0,0 0,-1 0,1 0,0 1,0-1,0 0,0 0,0 1,-1-1,1 0,0 1,0-1,-1 0,1 1,0-1,-1 1,1 0,0-1,-1 1,1-1,-1 1,1 0,-1 0,1-1,-1 1,1 0,-1 0,0-1,1 1,-1 0,0 0,0 1,2 50,-3-26,1-21,1 0,0 1,0-1,0 0,1 0,0 0,0 0,0-1,0 1,1 0,0-1,0 0,0 1,0-1,1-1,-1 1,1 0,0-1,0 0,1 0,-1 0,0 0,1-1,0 1,0-1,0 0,0-1,0 1,0-1,0 0,0-1,0 1,1-1,5 0,-4 0,1-1,-1 1,0-1,1-1,-1 1,0-1,1-1,-1 1,-1-1,1 0,0-1,-1 0,1 0,-1 0,0-1,-1 1,1-2,-1 1,0 0,0-1,-1 0,1 0,5-12,-7 10,-1 0,1 0,-2 0,1 0,-1 0,0-1,-1 1,0 0,0 0,-1-1,0 1,0 0,-1 0,0 0,-1 0,1 0,-8-13,6 13,0 0,-1 0,0 0,-1 1,0-1,0 1,0 1,-1-1,0 1,0 0,-1 1,1 0,-1 0,0 0,-16-5,19 8,0 1,0 0,-1 1,1 0,0-1,0 2,0-1,0 0,-1 1,1 0,0 1,0-1,0 1,1 0,-1 0,0 0,1 0,-1 1,1 0,0 0,0 0,0 1,0-1,0 1,1 0,0 0,0 0,0 0,0 1,1-1,-1 1,1 0,0 0,1 0,-1 0,1 0,0 0,0 5,0-8,1 0,0 0,0-1,0 1,0 0,1 0,-1 0,0 0,1-1,0 1,-1 0,1 0,0-1,0 1,-1-1,1 1,1-1,-1 1,0-1,0 1,0-1,3 2,-1-1,-1-1,1 0,0 0,0 0,-1-1,1 1,0-1,0 1,0-1,0 0,-1 0,1 0,4-1,6-1,1-1,-1-1,1 0,23-11,43-30,-63 33,1 2,0 0,0 1,1 1,34-11,-50 19,0-1,0 1,0-1,-1 1,1 0,0 0,0 0,0 1,0-1,0 1,0 0,0-1,0 1,-1 0,1 1,0-1,-1 0,1 1,-1 0,3 1,-1 1,0 0,-1 0,0 1,0-1,0 1,0-1,-1 1,0 0,1 0,0 7,3 9,-2 1,-1 0,0 0,-1 26,-2-37,0-1,0 0,-1 1,-1-1,-2 11,-1-15,2-18,0-18,3 16,1 0,0-1,1 1,0 0,2 0,-1 0,2 0,0 0,0 1,9-14,-13 25,0 1,-1 0,1-1,0 1,0 0,0 0,0 0,0-1,0 1,0 0,0 1,1-1,-1 0,0 0,1 0,-1 1,0-1,1 1,-1-1,1 1,2-1,-3 1,1 1,-1-1,0 0,0 1,1 0,-1-1,0 1,0 0,0-1,0 1,0 0,0 0,0 0,0 0,0 0,0 0,-1 0,1 0,1 2,2 5,-1 0,1 1,-1-1,-1 1,4 17,-3 44,0-31,-1-42,0-1,0 0,0 0,-1 0,0 0,0 0,0-1,0 1,0-7,1 4,20-78,-20 81,-1-1,1 1,0-1,0 1,1 0,-1 0,1 0,0 0,0 0,0 0,0 1,1 0,0 0,-1 0,6-3,-8 5,1 1,-1 0,1-1,-1 1,1 0,0 0,-1 0,1 0,-1 1,1-1,-1 0,1 1,-1-1,1 1,-1-1,0 1,1-1,-1 1,1 0,-1 0,0 0,0 0,0 0,0 0,1 0,-1 0,-1 1,1-1,0 0,0 0,0 1,0 1,26 55,-22-45,12 33,-14-33,1-1,1 0,0 1,0-2,1 1,0-1,1 1,1-2,16 20,-23-30,0 1,0 0,0-1,0 1,1-1,-1 1,0-1,0 1,0-1,1 0,-1 1,0-1,1 0,-1 0,0 0,0 0,1 0,-1 0,0-1,1 1,-1 0,0-1,0 1,0-1,1 1,-1-1,0 1,0-1,0 0,0 0,0 0,0 1,0-1,0 0,0 0,-1 0,1 0,1-2,2-4,1 0,-1 0,0-1,5-11,-1-6,-1 1,-1-1,-1 0,-1 0,1-33,-5-124,0 180,-1-13,2 9,-1 0,-1 0,1 0,-1 0,0 0,0 0,-1 0,-3-10,4 16,1 0,0 0,-1 0,1 0,0 0,-1 0,1 0,0 0,-1 0,1 0,0 0,0 0,-1 1,1-1,0 0,0 0,-1 0,1 0,0 1,0-1,-1 0,1 0,0 1,0-1,0 0,0 0,-1 1,1-1,0 0,0 0,0 1,0-1,0 0,0 1,0-1,0 0,0 1,0-1,0 0,0 1,0-1,0 0,0 0,0 1,0-1,0 1,-4 24,-7 371,32 5,-15-302,-5-72,-3-46,-3-52,3 16,10-105,-5 131,2 1,1 0,1 0,1 0,18-39,-22 60,0-1,0 1,1 0,0 1,0-1,1 1,0 0,0 1,0-1,9-5,-12 9,-1 1,1-1,-1 1,1 0,0-1,-1 1,1 0,0 1,0-1,0 0,0 1,0 0,0 0,0 0,0 0,0 0,0 0,0 1,0-1,-1 1,1 0,0 0,0 0,0 0,-1 1,1-1,-1 1,1 0,-1-1,5 5,-5-3,1-1,-1 1,1 0,-1 0,0 0,0 0,0 0,-1 1,1-1,-1 0,0 1,0-1,0 1,0 0,-1-1,1 1,-1-1,0 7,-1-3,0-1,0 1,-1 0,0-1,0 0,-1 1,0-1,0 0,-6 9,1-3,-1-1,0 0,-1-1,0 0,0 0,-1-1,0 0,-1-1,-16 8,22-13,0 0,0-1,0 0,0-1,-1 1,1-1,-1 0,-8-1,11 0,1 0,0 0,-1 0,1-1,0 0,0 1,-1-1,1-1,0 1,0 0,0-1,0 1,1-1,-1 0,0 0,1 0,-4-3,95 37,-82-30,1 0,0-1,0 0,-1 0,1-1,0 0,0 0,0 0,0-1,-1-1,1 1,0-1,-1-1,1 1,8-6,-6 2,0 0,-1-1,0 0,0 0,-1-1,0 0,0 0,-1-1,10-15,0-6,-1-1,-1 0,-1-1,-2-1,13-61,-31 122,2 0,1 0,1 0,1 0,1 0,2 1,7 40,-9-67,0-1,0 1,1-1,-1 1,0-1,1 0,-1 1,1-1,0 1,-1-1,1 0,0 0,0 1,0-1,-1 0,1 0,0 0,1 0,-1 0,0 0,0 0,0 0,1-1,-1 1,0 0,1-1,1 1,-1-1,-1-1,1 1,0-1,0 0,0 0,-1 0,1 0,0 0,-1 0,1 0,-1 0,1-1,-1 1,0-1,0 1,1-1,0-1,8-13,-1 1,0-1,6-19,41-136,-50 222,-7-16,0-22,0 1,1 0,0 0,1-1,1 1,0-1,0 1,2-1,0 1,7 17,-10-29,0-1,0 1,0 0,0-1,0 1,0-1,0 1,0-1,0 0,1 1,-1-1,0 0,1 0,-1 0,1 0,0 0,-1 0,1 0,0-1,-1 1,1-1,0 1,0-1,0 0,0 1,-1-1,1 0,0 0,0 0,0-1,0 1,-1 0,1-1,0 1,0-1,-1 1,1-1,0 0,-1 0,1 0,0 0,-1 0,0 0,1 0,-1-1,0 1,1 0,0-2,7-7,-1 0,0 0,-1 0,0-1,10-20,-3-3,-1 0,-1-1,-2-1,-2 1,6-57,-8 23,-6-136,-6 473,4-195,2 73,1-128,1 0,1 0,0 0,2 0,9 26,-14-41,1 0,0-1,0 1,1-1,-1 1,1-1,-1 1,1-1,0 0,-1 0,1 0,1 0,-1 0,0 0,0-1,0 1,1-1,-1 1,1-1,4 2,-5-3,1 0,0 0,0 0,0 0,0-1,-1 1,1-1,0 1,0-1,-1 0,1 0,-1 0,1-1,-1 1,1 0,3-4,5-5,0 1,-1-2,0 0,0 0,-2 0,13-21,-10 14,-1-2,0 1,-2-1,0 0,-1-1,-1 0,-1 0,-1-1,1-27,-4 47,-1 0,0 0,0 0,-1-1,1 1,0 0,-1 0,1 0,-1 0,1 0,-1 0,0 0,-2-2,3 3,0 1,-1-1,1 1,-1-1,0 1,1 0,-1-1,1 1,-1 0,1 0,-1-1,0 1,1 0,-1 0,0 0,1 0,-1 0,0 0,1 0,-1 0,0 0,1 0,-1 0,1 0,-1 0,0 0,0 1,-3 1,0 0,1 0,-1 1,1 0,-1-1,1 1,0 0,0 0,1 1,-1-1,-2 5,-2 3,2 1,-1 0,1 0,1 0,0 1,1 0,0 0,1 0,0 0,1 0,1 0,1 16,-1-23,0 1,1 0,0-1,0 1,1 0,0-1,0 0,0 1,1-1,0 0,0 0,1 0,-1-1,1 1,0-1,1 0,-1 0,1-1,0 1,1-1,-1 0,1 0,-1-1,1 1,9 2,-12-4,0-1,0 0,0-1,0 1,0 0,0-1,1 0,-1 0,0 0,0 0,0 0,1-1,-1 1,0-1,0 0,0 0,0 0,0 0,0 0,0-1,0 0,-1 1,3-3,9-11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3:16.1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47,'-4'0,"-2"-5,10-1,20 1,16 0,13 2,11 1,8 1,-5 0,-9-3,-10-1,-18 0,-13 1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47:45.5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9-27T10:16:12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7726 10354 0,'0'-18'16,"0"36"30,0 17-14,-35 54-32,-18-19 15,17 18 1,19-52 0,-36 34-16,53-35 15,-18-17 1,18-36 62</inkml:trace>
  <inkml:trace contextRef="#ctx0" brushRef="#br0" timeOffset="458.02">7408 10689 0,'0'-17'31,"-17"34"1,17 18-1,17 1-15,-17-19-1,53 89 1,-35-71-1,0-35 1,52-17 0,-17-18-1,-35 17 1,70-53 0,-71 71-1,-17-17 1</inkml:trace>
  <inkml:trace contextRef="#ctx0" brushRef="#br0" timeOffset="3869.98">7179 10089 0,'0'0'0,"0"18"63,18-18-48,-18 18 1,70-1-16,-35-17 15,36 18 1,-36-18-16,54 18 16,105-18-16,35 17 15,-159-17 1,230 0 0,53 18-1,-300-18 1,176 18-1,159-1 1,-176 1 0,-159-1-1,300 36 1,-212-17 0,0-19-1,-35 19-15,-53-19 16,211 36-1,-211-35-15,0-18 16,247 70 0,-141-52-1,-18 17 1,141 53 15,-211-52-15,-18-1-1,-18-17 1,-18-1 0,1 19-1,0-19 1,-1-17-16,1 35 16,0-35-16,17 18 15,0 0 1,-35-1 15,0-34 0,-35-1 94</inkml:trace>
  <inkml:trace contextRef="#ctx0" brushRef="#br0" timeOffset="4339.68">11659 10883 0,'0'0'16,"-17"0"15,52 18 31,0-1-46,36 19 0,-1-19-1,-17 1 1,-35-18 0,0 0-1,-18-18 16,0-17-15,0 17 15,0-34-31,0 16 16,0 1 0,0 17-1,0 1-15,0-1 31</inkml:trace>
  <inkml:trace contextRef="#ctx0" brushRef="#br0" timeOffset="88331.71">23125 5027 0,'0'0'0,"17"18"15,1-18 1,0 0-1,-18 17 1,17-17 0,-34-17 77,-1-1-77,0 0 0,1-17-1,-1 0 1,0 0 0,1-1-1,-1 19 1,-17-36 15,17 17-15,-17 1-1,17 18 1,1-1 0,-19-17-1,19 17 1,17 0-1,-18 1-15,0-1 16,1 0 0,-1 1-1,0 17 1,1-18 0,-1 1-1,1-1 1,-1 18-1,0 0 1,-17-18 0,17 1-1,1 17 48,17-18-16,-18 18-32,0 0 17,1 0-17,-1 0 1,0 0 15,1 0-15,-1-18-1,1 18 1,-1 0 0,0 0-1,1 0 1,-1 0-1,18-17 1,35 17 109</inkml:trace>
  <inkml:trace contextRef="#ctx0" brushRef="#br0" timeOffset="89256.43">22754 4392 0,'0'0'0,"-35"0"93,0-18-77,17 18 0,-53 0-1,1 0 1,35 0 0,-1 0-1,19 0 1,17 18 140,17 0-125,-17-1-31,18 36 16,0 0 0,17 0-1,-18-18 1,1-17-1,-18 0 1,18-18 31,-18-18-16,17 0-15,1 1-1,17-54 1,-35 54-16,18-19 16,0 19-1,-1-19-15,-17 19 16,18-19 0,-18 19-1</inkml:trace>
  <inkml:trace contextRef="#ctx0" brushRef="#br0" timeOffset="97617.93">20197 4216 0,'-18'0'141,"0"-18"-125,1 18-16,-1 0 15,0 0 1,1 0 0,-1 0-16,0 0 15,-17 18 1,0-18-1,0 17 1,17-17 0,-17 18-1,17-18 1,0 0 0,-17 35-1,0-35 1,17 18-1,1 0 1,-19-18 0,19 17-1,-1 1 1,0-18 0,-17 17-1,17 1 1,-17 0-1,18-1 1,-1 1 0,0 0 15,18-1 16,0-34 78,0-1-63</inkml:trace>
  <inkml:trace contextRef="#ctx0" brushRef="#br0" timeOffset="98482.31">19614 4269 0,'0'0'0,"0"17"94,0 1-63,-17 0-15,-18-1 0,35 1-1,-18-1-15,-17 1 16,17 17 0,18-17 30,18-18 95,35 18-125,-18-1-1,18-17 1,-36 18 0,1-18-1,-18-18 110,0 1-109,-18-19-1,1 1 1,17 0 0,-18 17-1,0 1 1,18-1 0</inkml:trace>
  <inkml:trace contextRef="#ctx0" brushRef="#br0" timeOffset="-184462.56">19861 2875 0,'-17'0'125,"-19"0"-110,1 0 1,0 0-16,-71 0 15,0-17 1,71 17-16,-18 0 16,-53-18-1,53 18 1,18 0 0,17 0-1,1 0 48,34 0 109,1 0-157</inkml:trace>
  <inkml:trace contextRef="#ctx0" brushRef="#br0" timeOffset="-183733.61">19473 2769 0,'0'0'0,"-17"0"63,-54 0-32,36 18-15,-53-18-1,-1 18 17,107-1 93,17 19-110,-17-36 1,53 52 0,-36-34-1,-17 0 1,-1-18-1,-17-18 17,0 0-17,0 1 1,0-36 0,0 35-1,0-17 1,0 17-1,0 1 17,18 17-17,-18 17 1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9-27T10:21:08.2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7355 8572 0,'0'-17'16,"0"-1"0,0 1-1,18 17 1,-18-18 0,18 36 15,70 52-16,-70-52 1,87 52 0,178 89-1,-142-106 1,-53-35 0,-53-1-1,18 1 1,-71-36 296</inkml:trace>
  <inkml:trace contextRef="#ctx0" brushRef="#br0" timeOffset="1424.8">8961 9278 0,'0'0'0,"-18"0"31,18 18 32,18-1-16,17 1-32,177 123 1,-124-70-1,212 87 1,-71-69 0,-88-54-1,-106-18-15,53 1 16,-70-18 0,0 0-1,-18-18 360</inkml:trace>
  <inkml:trace contextRef="#ctx0" brushRef="#br0" timeOffset="2706.58">10125 16439 0,'0'0'16,"-18"18"-16,0-18 31,36-18 1,0 1-32,70-36 15,35-18 1,-34 18-1,87-17 1,18-18 0,-159 70-1,-17 0 1</inkml:trace>
  <inkml:trace contextRef="#ctx0" brushRef="#br0" timeOffset="3690.32">11518 15910 0,'-17'0'16,"34"0"-16,-52 0 15,17 0 17,1 0 30,-1 0-15,0 0 94,36 0-110,53-35-16,34 0 1,107-53 0,-141 52-16,52-17 15,-17 18-15,53-35 16,-89 34 0,-52 19-1,-1 17-15,-17-18 141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9-27T10:21:41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9454 8396 0,'0'0'16,"-17"0"47,-1 0-48,1 0 1,34 0 62,18 0-62,71 0-1,53-18 1,-53 18-1,35-17 1,-53 17 0,-70 0-1,-36 0 63,1 0-62,-107 35 0,-70-17 15,159-18-15,-230 17 15,230-17-31,17 0 15,-17 0 17,70 0 30,-17 0-31,70-17-15,159 17-16,-176 0 16,52 0-1,-88-18 1,1 18-16,-19 0 16,-52 18 30,0-18-46,-142 0 32,107 17-32,-107-17 31,89 0-31,-18 0 31,71 0-15,17 0-1,54 0 32,-19 0-31,124-17-16,-123 17 16,194 0 15,-54 0-16,-122 0 1,-1 0 0,-70 0 15,-1 0-15,19 17-16,-18-17 15,-159 0 1,158 0-1,-158-17 1,159 17 0,-36-18-1,89 18 17,35 0-17,35 0 1,89 0-1,-19 0 1,-52 0 0,-53 18-1,-35-18 1,-36 0 0,-35 0-1,-17 0 1,34 0-16,1 0 15,-194 17 1,105-17 0,89 0-1,0 0-15,17 0 16,36 0 15,17 0-15,141-17-1,-140 17 1,211 0 0,-177-18-1,-35 18 1,-52 0 15,17 18-15,-88-18-1,-18 0 1,0 0 0,-106 17-1,177-17 1,-36 0 0,107 0-1,34 0 1,36 0-1,53-17 1,-124 17 0,177 0-1,-195 0 1,19 0 0,-36-18 468</inkml:trace>
  <inkml:trace contextRef="#ctx0" brushRef="#br0" timeOffset="9874.12">11412 8608 0,'-17'0'94,"-1"0"-63,0 0-15,-34 0-1,34 0 1,0 0-1,36 0 79,17 0-78,-17 0-1,88-18 1,-89 18 0,54-18-1,-18 18-15,17-17 16,-34 17 0,-19 0-1,19 0 1,-19 0-1,1 0 142,-1 0-126,1 0-31,0 0 47,-54 0 31,1 0-62,0 0-16,-18 0 0,-53 17 31,53-17-16,-35 0 1,35 0 0,88 0 77,1 0-77,17 18 0,70-18-1,-88 0 1,89 18 0,-89-18-1,0 0 1,-17 17-1,-53-17 17,-1 0-17,-52-17 1,-71 17 15,107 0-15,16 0-16,1 0 0,17 0 31,1 0-15,34 0 15,19 0-15,34 0-1,1 0-15,52 0 16,-105 0 15,52 0-15,-17-18-1</inkml:trace>
  <inkml:trace contextRef="#ctx0" brushRef="#br0" timeOffset="13726.91">6015 7091 0,'17'0'0,"1"0"78,0 0-63,17-18 1,18 18 0,0-17-1,194-19 1,-141 36-1,-71 18 1,-17-18 0,-36 0-16</inkml:trace>
  <inkml:trace contextRef="#ctx0" brushRef="#br0" timeOffset="14959.15">6156 9807 0,'0'18'0,"35"-36"93,18 18-77,0-17 0,71-1-1,-72 0 1,-16 18-1,-36-17 1</inkml:trace>
  <inkml:trace contextRef="#ctx0" brushRef="#br0" timeOffset="25011.5">26388 8502 0,'-18'18'0,"36"-18"203,17 0-188,53 0 1,-70 0 0,123-18-1,-106 18-15,53 0 16,-70 0 0,17-18 15,-52 18 31,-1 0-46,0 0-16,1 0 16,-36 18-1,35-18-15,-17 0 16,-106 0-1,70 18 1,-17-18 0,70-18-1,1 18 1,34 0 62,19-18-62,-19 18-1,107-17 1,-89 17-16,89 0 16,-54 0-1,18-18 1,-123 18 31,-71 0-32,-35 0 1,88 0 0,-70 0-1,87 0 1,-16 0-1,34 0-15,36 0 47,34 18-31,19-18 0,70 0-1,0 17 1,-105-17-1,34 0-15,-35 18 16,-88-18 31,1 0-47,-19 0 16,18 0-1,-17 0-15,52 0 16,-53 0-1,36 0-15,-18 0 16,88 0 15,1 0-15,34 0 0,-17 0-1,35 0-15,-17 0 16,-53 0-1,-1 0-15,-52 0 47,-36 0-47,18 0 16,-88 0 15,106 18-31,17-18 31,36 0-15,0 0 0,-1-18-1,89 18-15,35 0 32,-70 0-17,-54 0 16,-69 0-31,-72 0 16,36 0 0,17 0-1,-35 0 17,142 0-1,52 0-16,18-18 1,88 18 15,-177 0-15,-34 0-16,-1 0 0,-17 0 16,-124 0-1,71 0 1,0 18 15,70-18-31,36 0 31,-1 0-15,142-18 0,-18 18-1,-53 0 1,-35 0-1,-70 0 1,-36 0 0,-88 0-1,105 0 1,-52 0 0,-35 18-1,176-18 16,53 0-15,-18 0 0,70 0-1,-105 0 1,-106 0 15,-17 0-15,-36 0-1,18 0 1,35 18 0,35-18-1,36 0 1,0 0-16,87 0 31,-16-18-31,-54 18 31,18 0-31,-36 0 0,-52 0 32,18 0-32,-125 18 31,37-18-15,87 17-16,-53-17 31,89 0-16,53-17 1,-54 17-16,71 0 16,18-18-16,-70 18 15,52 0 1</inkml:trace>
  <inkml:trace contextRef="#ctx0" brushRef="#br0" timeOffset="40805.17">21661 6967 0,'-18'0'31,"36"0"32,-1 0-48,36 0 1,176 18 0,-17 0-1,-71-18 1,-17 0 0,-71 0-1,-53-18 63,0 0-15,0 1 31</inkml:trace>
  <inkml:trace contextRef="#ctx0" brushRef="#br0" timeOffset="43148.31">21784 9966 0,'-35'0'15,"17"0"17,53 0 77,71 0-93,-18-18-1,230 1 1,-248 17-16,1 0 15,211-18 1,-17 18 0,-248 0-16,19 0 15,-19-18 517,-17 1-486</inkml:trace>
  <inkml:trace contextRef="#ctx0" brushRef="#br0" timeOffset="52140.95">5256 15981 0,'0'0'0,"0"-18"15,18 18 141,53 0-140,34-17 0,-69 17-1,264-36 1,-124 19 0,-141 17-16,18-18 15,159-17 1,-18 17-1,-124 0 1,36 1 0,0-1-1,18-17 1,-107 35 0,89-18-1,-53 18 1,-18 0-1,0 0 1,1 0 0,-36-17-1,17 17-15,1 0 32,-18-18-17,18 18 1</inkml:trace>
  <inkml:trace contextRef="#ctx0" brushRef="#br0" timeOffset="72685.92">26529 15628 0,'-18'0'140,"1"0"-124,-19 0 0,19-18-1,-1 18 1,36 0 46,17 0-46,-17 0 0,35 18-1,52-18 1,19 0-1,17-18 1,-106 18 0,-17 0-1,-36 0 17,-35 0-1,0 0-31,-52 18 15,34-18 1,-35 0 15,89 0-15,-54 0 0,106 0 46,1 0-46,87-18-1,-105 18 1,70 0 0,-18 0-1,-52 0 1,-36 0 15,1 0-15,-1 18-16,0-18 15,-123 0 1,106 0 0,0 0-1,17 0 1,36 0 15,17 0-15,-17 0-16,-1 0 15,54 0-15,-36 0 16,142 0 15,-160 0-15</inkml:trace>
  <inkml:trace contextRef="#ctx0" brushRef="#br0" timeOffset="76307.57">20973 16986 0,'0'0'0,"-18"0"31,18 18-15,-18-18-1,36 0 126,17 0-126,18-18 1,-35 18 0,70 0-1,-70-17-15,52 17 16,-35 0 0,-17 0-1,53 0 1,-54 0-1,19-18 1,-19 18 0,1 0-1,-36 0 63,-17 18-62,0-18 0,-18 17-1,35-17-15,-35 18 16,-35 0 0,53-18-1,-1 0 1,1 0-1,18 0 1,34 0 47,36 0-48,0 0 1,0 0-1,35-18-15,-35 18 16,0 0 0,-18 0-1,-17 0 1,0 0 0,-36 0 15,0 0-16,1 0-15,-36 0 16,-18 18 0,-88-18 15,124 0-31,17 17 16,1-17-1,-36 0-15,71 0 31,17 0-15,35 0 0,19 0 15,-19-17-31,-35 17 31,36 0-31,-36 0 31,-52 0 1,-19 0-32,-17 0 15,-17 0 17,-36 17-17,53-17 1,-17 0-16,52 0 15,53 0 17,-17 0-32,141-17 31,-89-1-15,1 18-1,17 0 1,-106 0 15,-17 0-15,-89 18 15,72-18-15,16 0-16,1 0 31,53 0-16,35 0 1,-18 0-16,53-18 31,-35 18-15,-18 0 0,-35-18-1,-17 36 1,-36-18-1,17 0 1,1 18-16,-53-18 31,70 0-31,71 0 32,18-18-1,-54 18-16,54 0 1,-36 0 0,-52 0-1,-1 0 1,-53 18 0,54-18-1,-124 0 1,88 0-1,70 0 17,36 0-17,-35 0 1,105-18 0,-87 18-1,-19 0-15,-52 18 47,-18-18-31,35 0-16,1 0 0,-89 17 15,88-17 1,54-17 15,17 17-15,-36 0-1,107 0 1,-89 0 0,-17 0-1,-36 0 1,0 0 0,-17 0-1,17 0 1,-35 0-16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22.89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28.3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0 462,'0'2,"0"-1,1 0,-1 0,1 0,-1 0,0 0,1 0,0 0,-1-1,1 1,-1 0,1 0,0 0,0 0,0-1,-1 1,1 0,0-1,0 1,0-1,0 1,0-1,0 1,0-1,0 0,0 1,0-1,0 0,0 0,0 0,1 0,-1 0,0 0,0 0,0 0,0 0,2-1,44-10,-24-2,-1-1,0-1,0-1,-2-1,0 0,-1-2,-1 0,0-1,-2-1,0-1,-2 0,19-38,-28 49,-1 0,-1 0,0-1,0 1,-1-1,-1 1,0-1,0 0,-1 1,-1-1,0 0,0 1,-5-19,6 29,-1 0,1 1,0-1,0 0,-1 0,1 0,-1 0,1 1,-1-1,1 0,-1 0,1 1,-1-1,1 0,-1 1,0-1,1 1,-1-1,0 1,0-1,1 1,-1-1,0 1,-1-1,1 1,0 1,1-1,-1 0,0 1,0-1,0 0,1 1,-1-1,0 1,1-1,-1 1,0 0,1-1,-1 1,1 0,-1-1,1 1,-1 0,0 1,-18 45,9-1,1 0,-3 85,10 100,3-135,0 305,-1-392,0 0,-1-1,0 1,-1 0,0-1,0 1,-4 7,5-14,1-1,-1 1,0-1,0 0,0 1,0-1,0 0,0 0,0 1,0-1,0 0,-1 0,1 0,-1-1,1 1,0 0,-1 0,1-1,-1 1,0-1,1 1,-1-1,1 0,-1 1,0-1,1 0,-1 0,1 0,-1-1,0 1,1 0,-1 0,1-1,-1 1,0-1,1 0,0 1,-1-1,1 0,-1 0,1 0,-2-1,-4-3,1 0,-1 0,1-1,0 0,0 0,0-1,1 0,0 0,1 0,-1 0,1-1,1 1,-1-1,1 0,-1-9,-1 0,0-1,2 1,1-1,0 0,1 0,1-19,2 18,0 1,2-1,0 1,1 0,0 0,2 0,0 1,17-29,-18 36,0 0,1 1,0-1,1 1,0 1,0 0,1 0,0 0,0 1,1 0,0 1,0 0,1 1,22-8,-10 8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28.8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289 27,'-1'0,"1"0,-1 0,0 0,1 0,-1 0,0-1,1 1,-1 0,1 0,-1-1,1 1,-1-1,1 1,-1 0,1-1,-1 1,1-1,0 1,-1-1,1 1,0-1,-1 1,1-1,0 1,-1-1,1 0,0 1,0-1,0 0,0 1,0-1,0 1,0-1,0 0,0 1,0-1,0 0,0 1,0-1,0 1,1-1,-1 0,0 1,0-1,1 1,-1-1,0 1,1-1,-1 1,1-1,-1 1,0-1,1 1,0-1,-14 8,0 1,1 0,0 1,0 1,1 0,0 0,1 1,-14 18,4-2,2 1,-28 54,32-52,1 2,1-1,2 1,1 1,2 0,1 0,-2 46,8-62,0 0,1 0,1 0,1 0,0-1,1 1,8 18,-8-24,1-1,0 0,1 0,0 0,1-1,0 0,0 0,1-1,0 0,0 0,16 10,-5-6,0-1,1 0,0-2,39 12,0-5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3.2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155 388,'8'-2,"-1"-1,0 0,0 0,0 0,0-1,0 0,-1-1,0 0,0 0,0 0,9-11,-7 6,0-1,-1-1,0 1,-1-1,-1 0,0-1,0 1,-1-1,-1 0,0 0,-1 0,0 0,-1-1,-1 1,0 0,0-1,-2 1,1 0,-2-1,-4-15,6 27,0-1,1 0,-1 1,0-1,-1 1,1-1,0 1,-1 0,1-1,-1 1,0 0,0 0,0 0,0 0,0 1,0-1,0 1,-1-1,1 1,0 0,-1-1,1 1,-1 0,-3 0,4 1,0 0,-1 1,1-1,0 1,0 0,-1-1,1 1,0 0,0 0,0 0,0 1,0-1,0 0,0 1,0 0,1-1,-1 1,1 0,-1 0,1 0,-1-1,1 2,0-1,0 0,0 0,0 0,1 0,-2 4,-7 23,1 0,1 1,1-1,2 1,-1 47,14 158,0-43,-15-37,4-135,-1-1,-1 0,0 1,-2-2,-14 36,19-52,1 0,-1 0,0 0,0 0,0 0,0-1,0 1,-1 0,1-1,0 1,-1 0,1-1,-1 0,0 1,1-1,-1 0,0 0,0 0,0 0,0 0,0 0,-3 0,3-1,0 0,0-1,0 1,0-1,0 0,0 0,0 1,1-1,-1 0,0-1,1 1,-1 0,1 0,-1-1,1 1,-1-1,1 1,-2-4,-5-7,1 0,1 0,0-1,0 0,-4-16,5 14,1 0,1 0,0-1,1 0,0 1,1-1,1 0,1 0,0 0,1 1,0-1,2 0,0 1,0 0,2 0,0 0,0 1,1 0,1 0,1 1,0 0,0 0,18-17,-11 14,1 0,0 2,1 0,1 1,36-19,-53 32,-1-1,0 1,1-1,-1 1,0 0,1-1,-1 1,1 0,-1 0,0 0,1 0,-1 0,1 0,-1 1,0-1,1 0,-1 1,0-1,1 1,-1-1,0 1,0 0,1-1,-1 1,0 0,0 0,0 0,0 0,0 0,0 0,0 0,1 2,2 4,0 1,-1-1,1 1,3 13,5 11,-11-30,0 0,0 0,0 1,0-2,0 1,0 0,1 0,-1 0,1 0,-1-1,1 1,0-1,0 1,0-1,-1 0,1 0,0 0,1 0,-1 0,0 0,0 0,0-1,0 1,1-1,-1 0,0 1,0-1,1 0,-1 0,0 0,1-1,-1 1,0-1,0 1,0-1,1 0,-1 0,0 0,0 0,0 0,2-2,2-1,-1 0,0-1,0 0,0 0,0-1,-1 1,0-1,0 0,0 0,-1-1,0 1,3-8,-4 5,0 0,-1 0,0 1,0-1,0 0,-1 0,-1 0,0 0,-2-12,3 19,-1-1,1 1,-1-1,1 1,-1-1,0 1,0 0,0-1,0 1,-1 0,1 0,0 0,-1 0,0 0,1 0,-1 0,0 0,0 1,0-1,0 1,0-1,-1 1,1 0,0 0,-1 0,1 0,0 0,-1 1,1-1,-1 1,1-1,-1 1,0 0,1 0,-1 0,-3 1,-5 2,11 0,20-4,53-28,-50 18,1 2,0 0,45-9,-61 17,-1 0,1 0,0 1,0 0,0 1,0 0,0 0,-1 0,1 1,0 0,-1 1,1 0,-1 0,0 0,0 1,11 8,-9-5,0 0,-1 2,0-1,0 1,-1 0,0 0,0 1,-1 0,9 19,-13-25,0 0,-1-1,1 1,-1 0,0 0,0 0,0 0,-1 0,0 0,1 0,-1 1,-1-1,1 0,0 0,-1 0,0 0,0 0,0 0,-1 0,1-1,-1 1,0 0,0-1,0 1,-1-1,1 0,-1 1,1-1,-1 0,-6 4,7-5,0 0,0-1,0 1,0-1,0 0,0 1,0-1,-1 0,1 0,0-1,-1 1,1 0,-1-1,1 1,0-1,-1 0,1 0,-1 0,1 0,-1 0,1-1,-1 1,1-1,-1 1,1-1,0 0,-1 0,1 0,0 0,0 0,0-1,0 1,0-1,0 1,0-1,0 0,1 0,-1 0,1 0,-1 0,1 0,-2-3,1 1,0-1,0 0,0 0,1 0,0 1,-1-2,2 1,-1 0,1 0,-1 0,1 0,1 0,-1 0,1 0,0-1,0 1,0 0,1 1,0-1,3-7,0 3,1 0,0 0,1 0,0 1,0 0,1 0,0 1,0 0,0 0,1 1,0 0,1 1,16-8,-24 13,-1 0,1-1,0 1,-1 0,1 0,0 0,0 0,-1 0,1 0,0 1,0-1,-1 1,1-1,0 1,-1-1,1 1,-1 0,1 0,-1 0,1 0,1 1,0 1,-1 0,0 0,1 0,-1 0,0 0,-1 1,1-1,-1 0,3 7,0 5,-1 1,0 0,0 24,-2-36,-1 19,2-5,5-38,-4 8,-1 2,0 1,1-1,0 1,0 0,1 0,0 0,1 0,0 1,6-9,-10 17,-1-1,0 0,1 1,-1-1,1 1,-1-1,1 1,-1-1,1 1,0-1,-1 1,1 0,-1-1,1 1,0 0,-1-1,1 1,0 0,-1 0,1 0,0 0,0-1,-1 1,1 0,0 0,0 0,-1 1,1-1,0 0,-1 0,1 0,0 0,-1 1,1-1,0 0,-1 1,1-1,0 0,-1 1,1-1,-1 1,1-1,-1 1,1-1,-1 1,1 0,-1-1,1 1,-1-1,0 1,0 0,1-1,-1 1,0 0,0 0,0-1,1 2,8 45,-9-47,9 80,6-111,-5 8,26-42,-33 61,0-1,1 1,-1-1,1 1,0 0,0 0,0 1,1-1,-1 1,1 0,0 0,0 0,0 1,8-3,-11 5,1 0,-1-1,1 1,-1 0,1 1,-1-1,0 0,1 1,-1 0,1-1,-1 1,0 0,0 0,0 0,1 0,-1 1,0-1,0 0,-1 1,1 0,0-1,0 1,-1 0,1 0,-1 0,2 4,6 8,0 0,11 32,-4-12,-14-31,-2-2,0 0,1 0,-1 0,1 1,-1-1,1 0,0 0,0 0,-1 0,1-1,0 1,0 0,0 0,0 0,0-1,0 1,0 0,0-1,0 1,0-1,2 1,3-4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31.94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1,'34'0,"0"1,-1 1,1 2,56 15,-86-18,0 1,0-1,-1 1,1 0,-1 1,1-1,-1 0,0 1,0 0,0 0,0 0,0 0,-1 0,1 0,-1 1,0 0,0-1,-1 1,1 0,-1 0,1-1,-1 1,0 0,0 7,1 9,0 1,-2-1,-4 38,1-18,-4 245,7-282,-1 1,1-1,-1 0,0 0,1 0,-1 0,-1 0,1 0,0-1,-1 1,1 0,-1-1,0 1,0-1,0 1,0-1,0 0,-1 0,1 0,-1 0,1 0,-1 0,0-1,-4 2,1 0,-1-1,0 0,0-1,0 1,1-1,-2-1,1 1,0-1,0-1,-7 0,1-2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34.79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65 95,'-22'51,"-1"-4,19-36,0 1,1 0,0-1,1 1,0 0,1 0,1 0,0 0,0 1,1-1,3 15,-2-22,-1 0,0-1,1 1,0 0,0-1,0 1,1-1,0 0,0 0,0 0,0 0,0 0,1 0,0-1,-1 0,1 0,0 0,1 0,-1-1,1 1,-1-1,1 0,-1-1,1 1,0-1,0 0,0 0,0 0,9-1,-8 0,-1 0,1 0,-1-1,0 0,1 0,-1 0,0-1,0 0,1 0,-2 0,1-1,0 1,0-1,-1 0,1-1,-1 1,0-1,0 0,0 0,-1 0,1 0,-1-1,0 1,2-7,1 0,0-1,-1 0,-1 0,0 0,0-1,-1 1,-1-1,0 0,0-14,-3 38,0-3,0 0,1 0,0 0,0 1,1-1,0 0,1 0,-1 0,2 0,-1 0,1 0,0-1,7 13,-6-15,0 0,0 0,1 0,-1-1,1 0,0 0,0 0,0 0,1-1,0 0,-1 0,1 0,0-1,0 0,10 2,-11-3,0-1,-1 0,1 0,0 0,-1-1,1 1,-1-1,1 0,-1-1,1 1,-1-1,0 1,1-2,-1 1,0 0,0-1,-1 1,1-1,-1 0,1-1,-1 1,3-4,2-3,-2 1,1-1,-1 0,-1-1,0 1,-1-1,0 0,0-1,-1 1,0 0,-1-1,-1 0,0 1,0-1,-1 0,-3-21,2 24,-1-1,1 1,-2-1,1 1,-2 0,1 0,-1 0,0 1,-1-1,0 1,0 0,-1 0,0 1,0 0,-1 0,0 0,0 1,-1 0,0 0,-16-9,21 14,1 0,-1 0,0 0,0 0,0 1,-1-1,1 1,0 0,0-1,0 1,0 1,0-1,0 0,0 1,0 0,0 0,0 0,0 0,0 0,0 0,0 1,1-1,-1 1,0 0,1 0,0 0,-1 0,-2 4,3-5,1 1,0 0,-1 0,1 1,0-1,0 0,0 0,0 0,0 1,1-1,-1 0,1 1,-1-1,1 1,0-1,0 1,0-1,0 0,0 1,1-1,-1 1,1-1,0 0,-1 1,1-1,0 0,0 0,1 0,-1 0,0 0,1 0,-1 0,1 0,0 0,-1 0,3 1,5 2,-1 0,0 0,1-1,0 0,0 0,0-1,1-1,-1 1,1-1,0-1,-1 0,1 0,0-1,-1 0,19-3,-1-3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35.3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137 6,'0'-5,"0"4,-4 6,-10 10,-12 16,-5 12,-3 2,6-6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36.3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19 111,'-2'-1,"1"0,-1-1,1 1,-1-1,1 1,0-1,0 1,0-1,0 0,0 0,0 0,1 1,-1-1,0 0,1 0,0 0,-1 0,1 0,0 0,0 0,0 0,0 0,0 0,1 0,-1 0,1 0,-1 0,1 0,-1 1,1-1,0 0,0 0,0 1,0-1,0 0,1 1,-1-1,0 1,1 0,-1-1,3 0,1-3,0 2,0-1,0 0,1 1,-1 0,1 0,0 1,0 0,0 0,0 0,12-2,-13 4,-1 0,1-1,0 2,-1-1,1 0,0 1,-1 0,1 0,-1 0,1 1,-1-1,0 1,1 0,-1 0,0 1,0-1,-1 1,1 0,0 0,-1 0,0 1,5 5,-5-3,0-1,0 1,0 0,-1 1,0-1,0 0,0 1,-1-1,0 1,-1-1,1 1,-1 0,0-1,-1 1,-1 9,-1-1,0 0,-1 0,-1 0,0-1,-1 0,0 0,-1 0,-1-1,0 0,-1 0,-1-1,1 0,-21 18,20-26,15-18,16-19,66-76,46-65,-123 152,-10 21,0 1,0 0,-1 0,1-1,0 1,0 0,0 0,-1 0,1-1,0 1,0 0,-1 0,1 0,0-1,0 1,-1 0,1 0,0 0,-1 0,1 0,0 0,-1 0,1 0,0 0,-1 0,1 0,0 0,0 0,-1 0,1 0,0 0,-1 0,1 0,0 0,-1 0,1 1,-5 0,0 1,1 0,0 1,-1-1,1 1,-7 5,3-1,0 1,0 0,1 0,0 0,1 1,0 0,0 1,1-1,0 1,-4 13,8-18,-1-1,1 1,0-1,0 1,1 0,-1-1,1 1,0 0,1-1,-1 1,1 0,0-1,0 1,0-1,0 1,1-1,0 0,0 0,0 1,1-1,-1-1,1 1,0 0,0-1,0 1,5 3,0-1,1 0,0-1,0 0,0 0,1-1,0 0,0-1,0 0,0-1,0 0,0 0,1-1,-1 0,1-1,-1 0,1-1,-1 0,0-1,1 0,-1-1,0 1,0-2,-1 0,14-7,-2-3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36.8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1,'28'17,"0"1,-1 1,-1 2,-1 1,-1 0,-1 2,37 51,-49-60,-1 1,-1 0,0 1,-1-1,-1 2,0-1,-1 1,-2 0,1 1,-2-1,-1 1,0-1,-1 1,-1 0,-1-1,-3 25,0-22,-1-1,0 1,-2-1,0 0,-1-1,-1 0,-1 0,0-1,-2 0,0-1,-1 0,0-1,-2 0,-20 16,3-9,31-22,-1-1,1 1,-1-1,1 1,-1-1,1 1,-1-1,1 0,-1 1,1-1,-1 0,0 0,1 0,-1-1,1 1,-1 0,1 0,-1-1,1 1,-1-1,-2-1,-6-7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37.3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 20,'-5'0,"-5"4,7-3,14-1,12-1,25 0,25 0,22-5,8 0,-9 1,-21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37.7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31 0,'-4'0,"-6"0,-1 4,6 2,12-1,22-1,23-1,12-1,12-1,-2 0,3-1,-3-1,-9-3,-16-2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41.3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80 268,'0'0,"0"1,0-1,0 0,0 1,0-1,0 0,0 1,0-1,0 0,0 0,0 1,0-1,0 0,0 1,0-1,0 0,-1 1,1-1,0 0,0 0,0 1,0-1,-1 0,1 0,0 0,0 1,0-1,-1 0,1 0,0 0,0 1,-1-1,1 0,0 0,-1 0,1 0,0 0,0 0,-1 0,1 0,0 0,-1 0,1 0,-1 0,1 0,0-1,0 1,-1-1,1 1,0 0,0-1,0 1,0-1,-1 1,1-1,0 1,0-1,0 1,0-1,0 1,0-1,0 1,0-1,1 1,-1-1,0 1,0 0,0-1,0 1,1-1,-1 1,0-1,0 1,1 0,-1-1,0 1,1 0,-1-1,1 1,50-61,-38 48,0-1,-2 0,12-19,-14 17,0-2,-2 1,0-1,-1 0,5-22,-13 145,3-43,-1 74,-3 106,3-241,0 1,0 0,-1 0,1 0,-1 0,1 0,-1 0,0 0,0 0,0-1,0 1,0 0,0-1,-1 1,1-1,0 1,-1-1,1 0,-1 0,1 1,-1-1,0 0,0 0,1-1,-1 1,0 0,0 0,0-1,0 1,0-1,0 0,0 0,-2 1,-9-1,-1 0,1 0,0-1,-15-4,-1 2,17 2,7 1,0 0,0 0,1 0,-1-1,0 0,1 0,-1 0,1 0,-1-1,1 0,-8-3,13 4,-1 1,1-1,-1 1,1-1,-1 1,1-1,-1 1,1 0,0-1,-1 1,1 0,-1 0,1-1,0 1,-1 0,1 0,0 0,-1 0,1 0,0 0,-1 0,1 0,0 0,-1 0,1 0,0 0,-1 1,2-1,27 1,81 8,210-9,-261-5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43.2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52,'334'13,"-8"0,522-13,-684-14,-16 1,704 12,-409 3,-182-15,5 0,56 16,374-6,-459-9,98-2,-123 15,-177-1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45.8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0,'0'4,"0"10,0 12,0 14,0 4,0 8,0 8,0 7,0-4,0-8,0-18,0-15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46.2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1,'0'4,"4"1,10 1,16 2,20 1,15-6,4-3,-5-2,-18 0,-16-1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37.0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227 63,'0'-2,"0"0,1-1,-1 1,0 0,0 0,0-1,-1 1,1 0,-1 0,1 0,-1-1,0 1,1 0,-1 0,0 0,0 0,-1 0,1 0,0 0,-1 1,1-1,-1 0,0 1,1-1,-1 1,0 0,0-1,0 1,0 0,0 0,0 0,0 1,0-1,0 0,-1 1,1-1,0 1,0 0,-1 0,1 0,0 0,-4 0,0 2,-1-1,0 1,0 0,1 0,0 0,-1 1,1 0,0 1,0-1,1 1,-1 0,1 1,-6 5,3-2,0 1,1 1,0-1,1 1,0 1,1-1,0 1,0 0,1 0,1 0,-1 1,2-1,0 1,0-1,1 1,1 0,0 0,2 19,0-22,0 1,0-1,1 0,0 0,1 0,0 0,0-1,1 1,0-1,0 0,1-1,0 1,1-1,-1 0,1-1,1 0,-1 0,1 0,0-1,0 0,1-1,-1 0,14 5,-17-7,1 0,-1-1,1 1,0-1,-1 0,1 0,0-1,0 0,-1 0,1 0,0-1,0 0,-1 0,1 0,-1-1,1 0,-1 0,1 0,-1 0,0-1,6-5,-5 4,-1-2,1 1,-1-1,0 1,-1-1,0-1,0 1,0 0,-1-1,0 0,0 0,0 0,-1 0,0 0,-1-1,1-7,0 5,-1-1,-1 0,0 0,0 1,-1-1,0 0,-1 1,-1-1,1 1,-2-1,1 1,-1 0,-1 1,0-1,-8-12,7 15,1 0,-1 1,0 0,-1 0,1 0,-1 1,0-1,-1 2,1-1,-1 1,0 0,0 1,0 0,-1 0,1 1,-1 0,1 0,-1 1,-11-1,17 2,1-1,0 1,-1 0,1 0,0 0,0 0,-1 0,1 0,0 1,-1-1,1 1,0-1,0 1,0 0,-1 0,1 0,0 0,0 0,0 1,1-1,-1 1,0-1,0 1,1 0,-1-1,1 1,0 0,-1 0,1 0,0 0,0 0,0 0,0 0,1 1,-1-1,0 0,1 0,0 1,-1-1,1 0,0 1,0-1,1 0,0 5,1 4,0 0,1-1,0 1,1-1,0 0,1 0,0 0,9 12,13 15,2-2,1-1,1-2,2 0,61 43,-79-65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46.7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0,'-4'0,"-1"4,-1 11,2 6,1 4,1 7,1 10,1 8,0-2,0 1,0-4,1-14,-1-13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47.6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77 126,'0'1,"1"0,-1 0,0 0,1 0,0 0,-1 0,1 0,0 0,-1 0,1 0,0 0,0 0,0-1,0 1,0 0,0-1,0 1,0 0,0-1,0 0,0 1,0-1,0 1,0-1,0 0,0 0,1 0,1 0,36 4,-39-4,13-1,-1 0,1 0,0-1,0-1,-1 0,14-5,-22 7,-1-1,1 1,-1-1,0 0,1 0,-1 0,0-1,0 1,-1-1,1 1,3-6,-5 7,0-1,0 0,0 0,0 0,-1 0,1 0,-1 0,1 0,-1 0,0 0,0 0,0 0,0 0,0-1,0 1,-1 0,1 0,0 0,-1 0,0 0,0 0,-1-2,1 1,-1 0,1 0,-1 0,0 0,0 0,-1 0,1 0,0 1,-1-1,0 1,1 0,-1 0,0 0,0 0,-1 0,1 1,-5-2,2 1,0 0,0 1,0 0,0 1,0-1,0 1,0 1,0-1,-10 3,6-1,-1 0,1 1,1 1,-1-1,0 2,1-1,0 2,0-1,0 1,1 0,-14 13,18-14,-1 0,1 1,1-1,-1 1,1 0,0 0,0 0,0 0,1 1,0-1,0 1,1-1,0 1,0-1,1 1,-1 0,1 0,2 7,-1-8,0 0,1-1,-1 1,1-1,1 1,-1-1,1 0,0 0,0 0,0-1,1 1,0-1,0 1,0-1,0 0,1-1,-1 1,1-1,0 0,0 0,7 2,1 1,1-1,-1-1,1 0,0-1,0 0,1-1,-1-1,0 0,1-1,-1 0,0-1,1-1,-1-1,25-7,-16 1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48.26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1,'9'0,"11"4,16 2,9-1,3-1,-4-1,-9-1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0.5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104 1,'-5'0,"-1"4,-3 7,-6 4,-3 10,0 4,4 5,5 2,3 0,2-4,7-1,7-7,11-3,5-4,3-7,-3-7,-7-6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1.5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27,'-1'18,"1"55,0-69,1 0,-1 0,1 0,0 0,0 0,0 0,0 0,1 0,0 0,-1-1,2 1,-1-1,0 1,1-1,3 4,-5-6,0 0,0 0,1 0,-1 0,0-1,1 1,-1 0,0-1,1 1,-1-1,1 0,-1 1,1-1,-1 0,1 0,-1 0,1 0,-1 0,1 0,-1 0,1-1,-1 1,1-1,-1 1,1-1,-1 1,2-2,33-28,-9 6,-25 24,0 0,0 0,1 0,-1 0,0 0,0 0,0 0,0 1,0-1,0 1,0 0,0-1,0 1,0 0,0 0,0 0,0 1,-1-1,4 3,-2-2,-1 0,1-1,0 1,0 0,0-1,1 0,-1 1,6 0,-6-2,0 0,-1 0,1 0,-1 0,1-1,-1 1,1-1,-1 0,1 1,-1-1,1 0,-1 0,0-1,1 1,-1 0,0-1,0 0,0 1,0-1,-1 0,1 0,0 0,-1 0,1 0,-1 0,0-1,0 1,1 0,-2-1,1 1,0-1,0 1,-1-1,1 1,-1-1,0-4,0 2,0 1,0-1,0 0,-1 0,1 1,-1-1,-1 1,1-1,0 1,-1-1,0 1,0 0,-1-1,1 1,-1 0,0 1,0-1,0 0,-5-4,7 7,0 0,0 1,0-1,0 0,0 1,0-1,0 0,0 1,0-1,0 1,0-1,0 1,0 0,-1-1,1 1,0 0,0 0,0 0,-1 0,1 0,0 0,-2 1,3-1,0 1,1 0,-1 0,0-1,0 1,1 0,-1-1,0 1,1 0,-1-1,1 1,-1-1,1 1,-1-1,1 1,-1-1,1 1,0-1,-1 1,1-1,-1 0,1 1,0-1,0 0,-1 1,1-1,0 0,-1 0,1 0,0 0,0 0,-1 0,2 0,5 2,-1 0,0-1,1 0,-1 0,1 0,-1-1,1 0,9-1,2-3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2.1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 1,'-6'42,"3"-30,1 1,0-1,1 1,1 13,0-24,0 0,0 0,0 0,0 0,1-1,-1 1,1 0,-1 0,1-1,0 1,-1 0,1-1,0 1,0-1,0 1,1-1,-1 1,0-1,0 0,1 1,-1-1,1 0,-1 0,1 0,-1 0,1 0,0-1,-1 1,1 0,0-1,0 0,-1 1,3-1,0 0,0 0,0 0,0-1,0 0,-1 0,1 0,0 0,0 0,-1-1,1 0,-1 1,1-1,-1-1,0 1,0 0,0-1,0 0,0 1,-1-1,1 0,-1-1,0 1,3-6,-3 7,-1 0,0 0,0 0,0 0,0 0,0 0,-1 0,1-1,0 1,-1 0,0 0,0-1,1 1,-2 0,1-1,0 1,0 0,-1-1,1 1,-1 0,1 0,-1-1,0 1,0 0,0 0,0 0,-1 0,1 0,0 0,-1 1,1-1,-1 0,0 1,1-1,-1 1,0 0,0-1,0 1,0 0,-3-1,-17-5,0 3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2.9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40,'0'-2,"0"1,0-1,1 0,-1 1,1-1,-1 0,1 1,-1-1,1 0,0 1,0-1,0 1,0 0,0-1,0 1,0 0,0-1,1 1,-1 0,0 0,1 0,-1 0,1 0,-1 1,1-1,-1 0,1 1,0-1,-1 1,1-1,0 1,0 0,2 0,-1-1,1 1,0 0,0 0,0 0,-1 0,1 1,0-1,-1 1,1 0,0 0,-1 0,1 1,-1-1,4 3,-4-1,-1-1,1 1,-1 0,0-1,0 1,0 0,0 0,0 1,-1-1,1 0,-1 1,0-1,0 1,0-1,0 1,-1-1,1 1,-1-1,0 1,0 0,-1-1,1 1,-1-1,1 1,-1-1,-2 5,1-1,0 0,-1-1,0 1,0 0,0-1,-1 0,0 0,0 0,-1 0,0-1,-10 10,11-14,7-8,9-11,117-139,-129 157,0 0,0-1,1 1,-1 0,0-1,0 1,0 0,1-1,-1 1,0 0,1 0,-1-1,0 1,1 0,-1 0,0 0,1-1,-1 1,0 0,1 0,-1 0,1 0,-1 0,0 0,1 0,-1 0,1 0,-1 0,0 0,1 0,0 0,2 14,-10 38,3-26,3-24,1 1,0-1,0 1,0-1,0 1,1-1,-1 1,1-1,-1 0,1 1,0-1,0 0,0 1,0-1,0 0,3 4,-3-5,1-1,-1 1,1 0,-1 0,0 0,1-1,-1 1,1-1,-1 0,1 1,0-1,-1 0,1 0,-1 0,1 0,0 0,-1 0,1 0,-1 0,1-1,-1 1,1-1,-1 1,1-1,-1 0,3-1,12-5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3.3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67 27,'-4'1,"1"0,-1 0,1 1,0-1,-1 1,1 0,0 0,0 0,0 1,0-1,1 1,-1-1,1 1,-1 0,1 0,0 0,0 0,0 1,1-1,-1 0,1 1,0-1,-2 7,2-6,0-1,0 1,1-1,-1 1,1-1,0 1,-1-1,2 1,-1 0,0-1,2 6,-2-8,1 1,0-1,-1 0,1 1,0-1,0 1,-1-1,1 0,0 0,0 0,1 0,-1 1,0-1,0-1,0 1,1 0,-1 0,0 0,1-1,-1 1,1-1,-1 1,1-1,-1 1,4-1,-1 0,1 0,-1 0,0-1,1 0,-1 1,1-2,-1 1,0 0,0-1,0 0,0 0,0 0,0-1,-1 1,1-1,-1 0,1 0,-1 0,0 0,0 0,-1-1,1 0,-1 1,3-5,-4 5,1 1,-1-1,0 1,1-1,-1 1,0-1,-1 0,1 1,0-1,-1 0,0 0,1 0,-1 0,0 1,0-1,-1 0,1 0,-1 0,1 1,-1-1,0 0,0 0,0 1,0-1,-1 1,1-1,-1 1,1 0,-1 0,0-1,0 1,0 0,0 0,0 1,-1-1,1 0,0 1,-4-2,2 1,-1 0,0 0,0 1,0-1,0 1,0 0,-1 0,1 1,-9 0,-11 3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4.4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52,'828'-24,"-42"-3,-197 28,-490-1,254 9,-318-8,-12-2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5.2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1,'-5'0,"8"0,11 0,8 0,14 0,8 4,2 1,-3 0,-8-4,-11-4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37.39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1,'0'4,"0"-2,0-3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5.7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5,0 5,0 8,0 2,0 2,0-1,0-2,0-9,0-9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8.7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73 34,'-2'1,"0"-1,1 1,-1-1,0 1,1 0,-1 0,1 0,-1 0,1 0,-1 0,1 0,0 0,0 1,-1-1,1 0,0 1,-1 2,-16 26,18-30,-4 7,0 1,0 0,1 0,0 0,1 0,-1 0,2 0,-1 1,1-1,0 0,1 1,1 11,-1-20,0 1,0 0,1 0,-1 0,0 0,1 0,-1 0,1 0,-1-1,1 1,-1 0,1 0,-1-1,1 1,0 0,-1-1,1 1,0-1,0 1,0-1,-1 1,1-1,0 1,0-1,0 0,0 1,0-1,0 0,0 0,0 0,-1 0,1 0,0 0,0 0,0 0,0 0,0 0,0 0,0-1,0 1,0 0,0-1,-1 1,1-1,0 1,0-1,0 1,-1-1,1 1,0-1,-1 0,2-1,40-35,-41 35,0 0,0 1,1 0,-1-1,0 1,1 0,-1-1,0 1,1 0,-1 0,1 0,0 1,-1-1,1 0,0 0,0 1,-1-1,1 1,0 0,0-1,0 1,0 0,2 0,0 2,-1-1,0 0,0 1,1 0,-1 0,0 0,0 0,5 5,20 14,-25-19,0 0,0-1,1 1,-1-1,1 1,-1-1,1 0,-1-1,1 1,0-1,-1 1,1-1,0 0,-1 0,1-1,0 1,-1-1,1 0,-1 0,1 0,-1 0,1-1,-1 1,0-1,0 0,0 0,0 0,0 0,0-1,0 1,-1-1,1 0,2-4,-1 3,-1-1,0 0,-1 0,1 0,-1 0,0 0,0 0,0-1,-1 1,0 0,0-1,0 0,-1 1,0-1,0 1,0-1,-1 1,0-1,0 0,0 1,-3-8,-11-14,-2 6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9.1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6,0 8,0 5,0 1,0 1,0-10,0-13,0-7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5:59.9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1,'6'0,"-1"1,0 0,0 0,0 1,0-1,-1 1,1 0,0 0,-1 1,1-1,-1 1,0 0,0 0,0 1,0-1,5 7,-6-7,0 1,0-1,-1 0,1 1,-1 0,0-1,0 1,0 0,-1 0,1 0,-1 0,0 1,0-1,-1 0,1 0,-1 1,0-1,0 0,-1 8,0-8,0 0,-1-1,1 1,-1 0,0-1,0 1,0-1,0 0,-1 0,1 0,-1 0,0 0,0 0,0-1,0 1,-4 1,3-6,7-8,8-12,101-129,-122 163,0-2,1 0,1 1,0 0,0 1,-7 15,13-25,1 0,0 0,1 0,-1 0,0 0,1 1,-1-1,1 0,-1 1,1-1,0 0,0 1,0-1,1 0,-1 1,0-1,1 0,-1 0,1 1,0-1,0 0,0 0,0 0,0 0,0 0,1 0,-1 0,1-1,-1 1,1 0,0-1,0 1,-1-1,1 1,0-1,0 0,0 0,1 0,-1 0,0 0,4 0,18 7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00.3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6,0 4,0 7,0 4,0 1,0-10,0-8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02.9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0,'-4'0,"-2"4,5 2,11 4,17 0,12-2,8-1,1-3,-13-2,-11-1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03.2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1,'0'4,"-4"6,-2 10,0 10,2 9,1 2,1-2,1-12,0-10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04.0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 22,'-15'42,"15"-39,-8 82,8-80,0 0,0-1,1 1,0 0,0-1,0 1,0 0,0-1,1 0,0 1,0-1,0 0,1 0,-1 0,7 7,-8-10,0 0,0 0,1-1,-1 1,0 0,1 0,-1-1,1 1,-1 0,1-1,-1 0,1 1,0-1,-1 0,1 0,-1 0,1 0,0 0,-1 0,1 0,-1 0,1-1,-1 1,1-1,-1 1,1-1,-1 0,1 1,-1-1,0 0,1 0,-1 0,2-2,6-5,-1 0,0 0,12-17,-4 6,-14 19,0 0,-1 0,1 1,0-1,-1 1,1 0,-1-1,1 1,0 0,-1 0,0 0,1 0,-1 0,0 0,1 1,-1-1,0 0,2 4,0-2,0 0,0-1,0 1,0 0,1-1,-1 0,8 4,-9-6,0 0,0 0,0 1,0-1,0-1,0 1,0 0,0 0,0-1,0 1,0-1,0 0,0 0,0 1,-1-1,1 0,0-1,-1 1,1 0,0 0,-1-1,1 1,-1-1,0 1,0-1,1 0,-1 1,0-1,0 0,-1 0,1 0,0 0,-1 1,1-1,-1 0,1 0,-1 0,0-1,0-2,1-3,-1 0,0 0,0 0,-1 0,0 0,0 1,0-1,-6-14,4 16,0 0,0 1,0-1,-1 1,0 0,0 1,0-1,-8-6,-9-4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04.6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57 1,'9'43,"-7"-40,-1 0,0 0,0 1,0-1,0 0,-1 1,1-1,-1 0,0 1,0-1,0 1,0-1,0 0,-1 1,0-1,0 0,0 1,0-1,-2 4,-2 1,0-1,-1 0,0 0,0 0,0-1,-1 0,0-1,-10 7,46-12,21-7,43-14,-72 13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05.0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1,'5'0,"5"0,5 4,0 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39.00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 4,'-9'100,"-1"40,10-128,1 1,0-1,1 1,0-1,0 1,2-1,0 0,8 19,-11-29,0-1,-1 1,1 0,0-1,0 1,0-1,0 1,1-1,-1 1,0-1,1 0,-1 1,1-1,-1 0,1 0,-1 0,1 0,0 0,0-1,-1 1,1 0,3 0,-3-2,0 1,0 0,0-1,0 1,0-1,0 0,0 1,0-1,-1 0,1 0,0-1,-1 1,1 0,0 0,-1-1,1 1,0-3,5-3,-2-1,1 0,-1 0,-1-1,1 1,-1-1,4-15,-2-6,-2 15,-4 37,-1-10,1 0,1-1,0 1,1 0,0 0,0-1,5 12,-6-20,0-1,-1 0,1 0,1 0,-1 1,0-1,0 0,1 0,-1 0,1-1,0 1,-1 0,1-1,0 1,0-1,0 1,0-1,0 0,0 0,1 0,-1 0,0 0,0-1,1 1,-1 0,1-1,-1 0,0 0,1 0,-1 0,1 0,-1 0,0 0,1-1,-1 0,1 1,-1-1,0 0,0 0,4-2,1-1,0 1,-1-1,0-1,0 1,0-1,-1 0,1-1,-1 1,0-1,-1 0,0 0,1 0,4-13,-4 8,0 0,-1 1,-1-2,0 1,0 0,-1-1,-1 1,1-16,-5 7,3 20,-1 0,1-1,0 1,0 0,0 0,0 0,0 0,0 0,0-1,0 1,-1 0,1 0,0 0,0 0,0 0,0 0,0 0,-1 0,1-1,0 1,0 0,0 0,0 0,-1 0,1 0,0 0,0 0,0 0,0 0,-1 0,1 0,0 0,0 0,0 0,0 0,-1 0,1 0,0 1,0-1,0 0,0 0,-1 0,1 0,0 0,0 0,0 1,-2 0,1 1,0 0,0 0,0 0,0 0,0 0,1 0,-1 0,1 0,-1 0,1 0,-1 0,1 4,0-3,0 0,-1 0,1 0,1 0,-1 0,0-1,1 1,-1 0,1 0,0 0,0-1,0 1,0 0,0-1,1 1,-1-1,1 0,0 1,0-1,-1 0,2 0,-1 0,0 0,0 0,0-1,1 1,-1-1,1 1,5 1,-5-2,0-1,1 0,-1 1,1-1,-1-1,1 1,-1 0,1-1,-1 0,1 0,-1 0,0 0,1 0,-1-1,0 1,0-1,0 0,0 0,-1 0,1 0,0 0,-1-1,1 0,2-4,2-2,-1-1,0 1,-1-2,0 1,-1-1,0 1,0-1,-1 0,-1 0,0-1,0 1,-1 0,0-1,-1 1,-1-1,0 1,0-1,-1 1,-1 0,-3-12,5 21,1 1,-1-1,1 1,-1-1,0 1,0-1,1 1,-1 0,0-1,0 1,-1 0,1 0,0 0,0 0,0 0,-1 0,1 0,-1 0,1 0,0 0,-4 0,4 1,0 0,-1 0,1 1,0-1,0 1,-1-1,1 1,0-1,0 1,0-1,0 1,0 0,0 0,0 0,0 0,0 0,0 0,0 0,0 0,0 2,-4 5,0 0,1 0,0 1,1-1,0 1,-3 11,-1 20,1 0,2 1,2-1,2 1,8 69,-8-109,0 0,0 1,0-1,0 0,0 0,1 0,-1 0,0 0,1 1,-1-1,1 0,-1 0,1 0,-1 0,1 0,0 0,-1 0,2 0,-1-1,-1 0,1 0,0-1,-1 1,1 0,-1-1,1 1,-1 0,1-1,-1 1,1-1,-1 1,1-1,-1 1,0-1,1 1,-1-1,0 0,0 1,1-1,-1 1,0-1,0 0,20-64,-13 42,-5 17,0 1,1-1,0 1,0-1,0 1,1 0,-1 0,1 1,1-1,-1 1,5-4,-7 6,0 1,0 0,0 0,0 0,0 0,0 0,0 1,0-1,1 1,-1-1,0 1,0 0,0 0,1 0,-1 0,0 0,0 0,1 1,-1-1,0 1,0-1,0 1,0 0,0 0,0 0,0 0,0 0,0 0,0 1,-1-1,1 1,0-1,2 4,4 6,-1 0,0 0,-1 0,0 1,0 0,-2 1,1-1,-2 1,1-1,-2 1,0 0,1 16,-1-9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05.7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6,'0'-4,"0"3,9 5,15 7,13 10,9 15,-4 5,-5-1,-13 3,-14 2,-18 2,-12-2,-7-10,-3-5,3-13,7-13,6-8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14.7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7,'0'-5,"0"4,0 5,0 12,0 11,0 5,0 11,0 1,0 7,0-1,0 0,0-1,0 1,0-4,0-6,0-9,0-15,0-10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15.3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74,'0'-3,"1"0,0 0,-1 0,1 0,0 1,0-1,1 0,-1 1,1-1,-1 1,1-1,0 1,0 0,0-1,0 1,0 0,0 1,0-1,1 0,-1 1,1-1,0 1,-1-1,1 1,0 0,0 1,5-2,7-2,1 0,-1 2,30-3,-24 5,0 1,0 0,0 2,0 0,0 1,0 1,-1 1,0 1,0 1,-1 1,0 0,29 20,-33-18,1 0,-1 2,-1 0,0 0,-1 1,0 1,-2 0,1 1,-2 0,0 1,-1 0,-1 1,12 35,-17-42,-1-1,-1 1,0 1,0-1,-1 0,0 0,-1 0,0 0,-1 0,0 0,-1-1,0 1,-1 0,0-1,-1 0,0 0,0 0,-1-1,0 0,-1 0,0 0,0-1,-1 0,0 0,-1-1,1 0,-1-1,-1 0,1 0,-1-1,0 0,0-1,-1 0,1 0,-1-1,0-1,0 0,1 0,-2-1,1 0,0-1,0-1,0 1,0-2,-18-4,19 4,0-2,0 1,1-2,0 1,-1-1,2 0,-1-1,0 0,-7-8,-4-6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15.9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55,'0'-2,"0"0,0 0,0 0,1 0,-1 1,0-1,1 0,-1 0,1 0,0 1,0-1,0 0,0 1,0-1,0 1,0-1,0 1,1-1,-1 1,0 0,1 0,-1 0,4-2,0 1,-1 0,1 0,0 0,0 1,0 0,0 0,0 0,10 1,-1 0,0 1,0 0,-1 1,1 1,-1 0,15 6,-17-5,-1 1,0 0,0 1,-1 0,1 0,-1 1,-1 1,1-1,-1 1,-1 1,1-1,8 15,-12-17,-1 1,0-1,0 0,-1 1,0 0,0-1,0 1,-1 0,0 0,0 0,-1 0,0 0,0 0,0 0,-1 0,0 0,-1 0,0 0,0 0,0 0,-4 6,5-10,0-1,0 1,-1 0,1-1,-1 1,0-1,0 1,0-1,0 0,0 1,0-1,-1 0,1-1,-1 1,0 0,1-1,-1 0,0 1,0-1,0 0,0 0,-4 0,5-1,0 0,-1 0,1-1,0 1,-1-1,1 0,0 1,0-1,0 0,-1 0,1 0,0-1,0 1,1 0,-1-1,0 0,0 1,1-1,-1 0,1 0,-1 1,1-1,0 0,0-1,0 1,0 0,0 0,0 0,0-4,-1-1,0 0,1 0,0 0,1 0,-1 0,1 0,0 0,1 0,0-1,0 1,1 0,0 0,0 1,0-1,1 0,0 1,0-1,1 1,-1 0,9-10,0 1,1 0,1 1,0 1,1 0,0 1,23-15,-4 8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17.1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266 147,'0'-5,"0"1,0-1,0 0,-1 0,0 0,0 1,0-1,-1 0,1 1,-1-1,0 1,-1 0,1-1,-1 1,0 0,0 0,0 1,0-1,0 1,-1 0,-5-5,4 6,0 0,1-1,-1 2,0-1,0 0,0 1,-1 0,1 0,0 1,0-1,0 1,-1 0,1 1,0-1,0 1,-1 0,1 0,0 1,-9 3,6 0,1 0,-1 0,1 0,0 1,1 0,0 0,0 1,0-1,1 1,-1 1,2-1,-1 1,1 0,0 0,1 0,0 0,0 1,1-1,-3 19,4-20,0 0,1 0,0 1,0-1,0 0,1 0,0 1,0-1,1 0,0 0,3 8,-3-11,0 0,1 0,-1 0,1-1,-1 1,1-1,0 0,1 1,-1-1,0-1,1 1,0 0,-1-1,1 0,0 0,0 0,0 0,1-1,4 2,-4-2,1 0,-1-1,1 1,-1-1,1 0,-1 0,1-1,-1 1,0-1,1-1,-1 1,0-1,0 0,0 0,0 0,0-1,0 1,0-1,-1 0,0-1,1 1,-1-1,0 0,-1 0,1 0,4-7,-1 1,-1-1,0 1,-1-1,0 0,0 0,-1 0,-1-1,0 0,0 1,-1-1,0-12,-3 1,1 22,0 1,0 0,0 0,-1 0,1 0,0 0,0-1,0 1,0 0,0 0,0 0,0 0,0 0,0 0,0-1,0 1,0 0,-1 0,1 0,0 0,0 0,0 0,0 0,0 0,0 0,-1 0,1 0,0 0,0 0,0 0,0 0,0-1,-1 1,1 0,0 0,0 1,0-1,0 0,0 0,-1 0,1 0,0 0,0 0,0 0,0 0,0 0,0 0,-1 0,1 0,0 0,0 0,0 0,0 1,0-1,0 0,0 0,-2 3,0 0,0 0,1 0,-1 0,1 0,0 1,0-1,0 0,0 4,0 5,0 0,0 0,1 0,1 0,0 1,1-2,3 14,-4-22,0 1,0-1,0 1,1-1,-1 0,1 0,0 0,0 0,0 0,0 0,1 0,3 3,-4-5,0 0,0 0,0 0,0 0,0 0,0 0,0-1,0 1,1-1,-1 1,0-1,0 0,0 0,1 0,-1 0,0-1,0 1,0 0,1-1,-1 0,0 1,3-3,-2 2,1-1,-1 0,0 0,1 0,-1 0,0-1,0 1,0-1,-1 0,1 1,-1-1,1-1,-1 1,2-4,20-55,-21 52,0 1,1-1,0 1,0 0,6-9,-10 18,0 0,0 0,0 0,0 0,0 0,1 0,-1-1,0 1,0 0,0 0,0 0,0 0,0 0,1 0,-1 0,0 0,0 0,0 0,0 0,0 0,0 0,1 0,-1 0,0 0,0 0,0 0,0 0,0 0,1 0,-1 0,0 0,0 0,0 0,0 0,0 0,1 0,-1 0,0 0,0 0,0 0,0 0,0 0,0 1,0-1,0 0,1 0,-1 0,0 0,0 0,0 0,0 1,0-1,0 0,0 0,0 0,0 0,0 0,0 0,0 1,5 15,0 17,-5-33,1 16,2-1,0 0,5 17,-8-29,1-1,0 1,-1-1,1 0,0 1,0-1,0 0,1 1,-1-1,0 0,1 0,-1 0,1 0,0-1,0 1,0 0,0-1,0 1,0-1,0 1,0-1,0 0,1 0,-1 0,1 0,-1-1,0 1,5 0,-4-2,0 0,0 0,0 0,-1-1,1 1,0-1,0 0,-1 0,1 0,-1 0,0 0,1 0,-1-1,0 1,0-1,-1 1,1-1,0 0,-1 1,0-1,2-4,23-69,-23 66,1 9,5 10,14 24,0 0,-20-30,-1 0,1 0,0 0,0-1,1 1,-1-1,0 0,1 0,0 0,-1-1,1 1,0-1,0 0,0 0,0 0,0-1,0 1,0-1,0 0,0 0,0 0,0-1,0 1,0-1,4-1,-3 0,-1 0,0-1,-1 1,1 0,0-1,0 0,-1 0,0 0,0 0,0-1,0 1,0-1,-1 0,1 0,-1 0,0 0,0 0,0 0,-1 0,0-1,0 1,1-7,-1 0,-1 1,0 0,0-1,-1 1,-1 0,0-1,0 1,-1 0,0 0,0 1,-8-15,9 20,0-1,-1 0,1 1,-1-1,0 1,0 0,0 0,-1 0,1 1,-1-1,0 1,0 0,0 0,-1 0,1 0,-1 1,1 0,-1 0,0 0,0 0,0 1,0 0,0 0,-8 0,11 0,0 1,-1 0,1 1,0-1,0 0,0 1,0-1,0 1,0-1,0 1,0 0,0 0,0 0,0 0,0 0,0 1,1-1,-1 1,0-1,1 1,-1-1,1 1,0 0,0 0,0-1,-1 1,2 0,-1 0,0 0,0 0,1 0,-1 1,1-1,-1 0,1 0,0 0,0 0,0 5,1-4,-1 1,1-1,0 1,0-1,0 1,1-1,-1 0,1 0,0 1,0-1,0 0,0-1,0 1,1 0,-1-1,1 1,0-1,0 0,0 0,0 0,0 0,0 0,5 1,5 1,0-2,0 1,1-2,-1 1,0-2,1 0,-1-1,0 0,14-3,9-5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18.5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1 666,'0'5,"0"1,0-1,1 1,0-1,0 0,3 10,-3-14,-1 0,1 0,-1 0,1 0,-1 0,1 0,-1-1,1 1,0 0,0 0,-1-1,1 1,0 0,0-1,0 1,0 0,0-1,-1 0,1 1,0-1,0 1,0-1,0 0,0 0,1 0,-1 1,0-1,0 0,0 0,0 0,0-1,0 1,0 0,0 0,0-1,0 1,0 0,0-1,0 1,0-1,0 1,-1-1,1 0,1 0,8-6,-1-1,0 1,-1-1,1-1,-2 0,1 0,-1 0,9-18,1-3,24-60,-24 38,-3-1,-2-1,-2 0,-3 0,1-97,-7 143,-1 1,-1-1,1 1,-1-1,-1 1,-2-12,4 19,0 0,0 0,0 0,0-1,-1 1,1 0,0 0,0 0,0-1,0 1,0 0,0 0,0 0,-1 0,1-1,0 1,0 0,0 0,0 0,-1 0,1 0,0 0,0-1,0 1,-1 0,1 0,0 0,0 0,-1 0,1 0,0 0,0 0,0 0,-1 0,1 0,0 0,0 0,0 0,-1 0,1 0,0 1,0-1,0 0,-1 0,1 0,0 0,0 0,0 0,0 0,-1 1,1-1,0 0,0 0,0 0,0 0,0 1,-1-1,1 0,0 1,-13 34,-1 28,-12 121,24-145,1 0,2 0,2 1,10 54,-12-89,0-1,0 1,0-1,1 1,-1-1,1 0,0 0,0 0,1 0,-1 0,1 0,0-1,0 1,0-1,0 0,1 0,-1 0,1 0,0 0,6 2,-7-4,0 0,1-1,-1 1,1-1,-1 0,1 0,-1 0,1 0,-1 0,1-1,-1 0,0 0,1 0,-1 0,0 0,0 0,1-1,-1 0,0 0,-1 0,1 0,0 0,-1 0,1-1,-1 1,4-6,6-7,-1 0,-1-1,-1 0,0 0,-1-1,-1 0,-1-1,8-33,-5 10,-1-1,2-80,-10 77,-2 0,-14-84,12 124,1 18,1 25,1 487,-9-453,13-105,1 0,1 0,2 1,1-1,19-45,-26 75,0-1,1 1,-1-1,1 1,0 0,0 0,0-1,0 1,1 1,-1-1,1 0,0 1,0-1,0 1,0 0,0 0,0 0,1 0,5-2,-6 4,0 0,0-1,0 1,0 1,0-1,0 0,0 1,0-1,0 1,-1 0,1 0,0 0,0 1,-1-1,1 0,-1 1,1 0,-1 0,0 0,1 0,-1 0,0 0,0 0,3 5,3 6,0-1,-1 1,0 1,5 15,-9-20,1 0,-1 0,2 0,-1-1,1 1,1-1,-1 0,1-1,1 1,-1-1,14 11,-19-17,1 0,-1 0,1 0,-1 0,1-1,0 1,-1 0,1-1,0 1,-1-1,1 0,0 1,0-1,0 0,-1 0,1 0,0 0,0-1,0 1,-1 0,1-1,0 1,0-1,-1 0,3 0,-1-1,0-1,-1 1,1-1,0 0,-1 1,0-1,1 0,-1-1,0 1,-1 0,3-6,1-4,0-1,-1 0,-1 1,0-1,1-20,-4 27,0 0,-1 0,0 0,0 0,-3-11,4 17,0 0,-1 0,1 1,0-1,0 0,0 0,-1 0,1 1,0-1,-1 0,1 0,-1 1,1-1,0 0,-1 1,0-1,1 0,-1 1,1-1,-1 1,0-1,0 1,1-1,-1 1,0-1,0 1,1 0,-1 0,0-1,0 1,0 0,0 0,1 0,-1 0,0 0,0 0,0 0,0 0,1 0,-1 0,0 0,0 1,0-1,0 0,1 1,-1-1,0 0,0 1,1-1,-1 1,0-1,1 1,-1 0,1-1,-1 1,0 1,-3 1,1 0,0 1,-1 0,2 0,-1 0,0 0,1 0,0 1,0-1,0 1,0-1,1 1,0 0,0 0,0 0,1-1,-1 1,1 0,0 0,0 0,1 0,0 0,0-1,0 1,0 0,1 0,-1-1,4 5,-2-1,1-1,1 0,-1 0,1 0,1 0,-1-1,1 0,0 0,0-1,1 1,-1-1,1-1,0 1,1-1,15 6,13-1,-4-3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19.0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1 369,'93'0,"115"-16,-177 12,0-2,-1 0,0-3,0 0,-1-2,0-1,42-24,-66 33,0 0,0-1,0 1,0-1,-1 0,1 0,-1-1,0 1,0-1,-1 0,0 0,1 0,-2-1,1 1,-1-1,1 1,-2-1,1 0,1-8,-3 8,0 1,-1-1,0 1,0 0,0-1,0 1,-1 0,0 0,0 0,0 0,-1 0,0 0,0 1,0-1,0 1,-1 0,1 0,-1 0,0 0,-1 1,-6-5,4 2,0 1,-1 0,0 0,0 0,0 1,0 1,-1-1,0 1,0 1,0 0,0 0,0 0,0 1,0 1,0 0,-14 1,-6 6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6:59.0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279 48,'-4'-5,"0"1,-1 0,0 0,0 0,0 1,0-1,0 1,-1 0,0 1,1 0,-1-1,0 2,0-1,0 1,0 0,0 0,-1 0,1 1,0 0,0 0,0 1,0 0,-1 0,1 0,0 1,0 0,1 0,-1 0,-9 6,8-3,0 0,-1 0,2 1,-1 0,1 0,-1 0,2 1,-1 0,1 0,0 1,1-1,-1 1,1 0,1 1,0-1,0 0,1 1,0 0,0-1,0 11,2-12,0 0,0 0,0 0,1 0,1 0,-1 0,1 0,0 0,0-1,1 1,0-1,0 0,1 0,0 0,0 0,0 0,0-1,1 0,0 0,0 0,1 0,-1-1,1 0,12 6,-9-5,0-1,1 0,-1 0,1-1,0 0,0-1,0 0,0-1,1 0,-1-1,0 0,0 0,0-1,1-1,-1 1,19-7,-13 1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01.9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115 321,'0'0,"0"-1,0 1,-1 0,1-1,0 1,0 0,0 0,-1-1,1 1,0 0,-1 0,1 0,0-1,-1 1,1 0,0 0,0 0,-1 0,1 0,-1 0,1 0,0 0,-1-1,1 1,0 0,-1 0,1 1,0-1,-1 0,1 0,0 0,-1 0,1 0,0 0,-1 0,1 1,0-1,-1 0,1 0,0 0,0 1,-1-1,1 0,0 0,0 1,-1-1,1 0,0 0,0 1,0-1,0 0,-1 1,-18 15,10-6,1 0,0 1,1 0,0 0,0 0,1 1,1 0,0 1,1-1,0 1,1 0,-3 25,5-33,0 1,1 0,0 0,0-1,1 1,0 0,-1 0,2-1,-1 1,1-1,0 1,0-1,1 0,-1 0,1 0,0 0,0 0,1-1,0 1,-1-1,2 0,-1 0,0 0,1-1,-1 0,1 0,0 0,0 0,1-1,-1 1,9 1,-6-1,0-1,0 0,0-1,0 0,0 0,0 0,0-1,0 0,0-1,0 0,0 0,0-1,0 0,0 0,-1-1,1 0,-1 0,0-1,0 0,0 0,0-1,-1 0,1 0,-1 0,-1-1,1 0,-1 0,0 0,0-1,-1 0,0 0,0 0,0 0,-1 0,0-1,-1 0,0 1,0-1,0 0,-1 0,0 0,-1 0,0 0,0-1,-1 1,0 0,0 0,-1 0,0 1,-4-11,3 10,-1 0,0 0,-1 1,1 0,-2 0,1 0,-1 0,0 1,0 0,-1 0,1 1,-2-1,1 2,0-1,-1 1,0 0,0 0,0 1,-12-3,14 4,0 1,0 0,0 0,0 0,0 1,-1 0,1 0,0 0,0 1,0 0,0 0,0 1,0 0,0 0,0 0,0 1,1-1,-1 1,1 1,0-1,0 1,0 0,1 0,-1 0,1 1,0-1,-6 10,8-12,0 0,1 1,-1-1,1 0,-1 1,1-1,0 1,0 0,0-1,1 1,-1 0,1-1,-1 1,1 0,0 0,0-1,0 1,0 0,1 0,-1-1,1 1,-1 0,1-1,0 1,0 0,0-1,1 1,-1-1,0 0,1 1,0-1,0 0,-1 0,1 0,3 2,0-1,-1 0,1 0,0 0,1-1,-1 0,0 0,1 0,-1-1,1 1,-1-1,1-1,0 1,-1-1,1 0,0 0,8-2,1-2,0 0,0-2,0 0,-1 0,0-2,0 0,0 0,-1-1,-1-1,0 0,12-12,-6 7,-17 13,0 1,0 0,1 0,-1 0,1 0,-1 0,0 0,1 0,0 0,-1 0,1 1,-1-1,1 1,0-1,0 1,-1 0,1 0,0-1,0 1,-1 0,1 1,0-1,-1 0,1 0,0 1,0-1,-1 1,1-1,-1 1,1 0,0 0,-1 0,0 0,1 0,-1 0,1 0,-1 0,0 0,0 1,0-1,0 1,0-1,0 0,0 1,1 2,3 6,0 1,-1 0,0-1,0 2,2 16,0 4,-2-1,1 61,-5-82,0-22,4-28,1 16,1 0,2 1,12-30,-18 47,1 1,0-1,0 1,0-1,1 1,-1 0,1 0,0 1,1-1,-1 1,1 0,0 0,0 0,0 1,1-1,-1 1,1 1,8-4,-12 6,1-1,-1 1,0 0,0 0,0 0,0 0,1 1,-1-1,0 0,0 1,0 0,0-1,0 1,0 0,0 0,0 0,0 0,0 1,-1-1,1 0,0 1,-1-1,1 1,-1 0,0-1,1 1,-1 0,0 0,0 0,0 0,0 0,-1 0,1 0,0 0,-1 0,1 4,3 10,-2 0,1 0,-1 28,-2-33,-1 53,0-58,1-8,1-35,0 23,0 0,2 0,0 0,0 0,8-21,-8 28,0 0,0 1,1-1,0 1,0-1,0 1,1 0,0 1,0-1,1 1,-1 0,9-5,-13 9,1 0,0 0,-1 0,1 0,0 0,0 0,0 1,0-1,0 1,0 0,0-1,0 1,0 0,0 0,0 0,0 1,0-1,0 0,0 1,-1-1,1 1,0-1,0 1,0 0,0 0,-1 0,1 0,0 0,-1 1,1-1,-1 0,1 1,-1-1,0 1,0-1,1 1,0 1,5 9,0 0,-1 0,0 1,5 18,-3-9,-5-14,1 0,0 0,1 0,-1 0,1-1,1 0,11 13,-15-18,1 0,-1 0,1 0,0 0,-1-1,1 1,0-1,0 1,0-1,0 0,0 0,0-1,0 1,0-1,0 1,0-1,0 0,1 0,-1 0,0-1,0 1,0-1,0 0,0 1,6-4,-1 0,-1-1,1 1,-1-2,0 1,0-1,-1 0,0 0,0-1,0 1,-1-1,0-1,0 1,-1-1,0 0,0 0,-1 0,3-9,2-10,-1 0,-1-1,-2 0,2-28,-5 38,3-100,-4 107,0-1,-2 1,1-1,-2 1,1 0,-1-1,-8-15,11 26,0 0,0 0,-1 0,1 0,0 1,-1-1,1 0,-1 0,1 1,-1-1,1 0,-1 1,1-1,-1 1,0-1,1 0,-1 1,0-1,1 1,-1 0,0-1,0 1,0 0,1-1,-1 1,-1 0,1 0,0 1,0-1,0 1,1-1,-1 1,0 0,1 0,-1-1,0 1,1 0,-1 0,1-1,-1 1,1 0,-1 0,1 0,-1 0,1 1,-11 49,0 234,7-63,2-190,-30 296,25-304,2-35,1-45,7 16,1 1,2 0,2 0,2 0,1 1,2 1,35-72,-43 100,1-1,1 1,-1 0,1 1,0 0,1 0,0 0,1 1,17-12,-23 18,0-1,0 0,0 1,0-1,1 1,-1 0,0 0,1 0,-1 1,1-1,-1 1,1 0,0 0,-1 0,1 0,-1 0,1 1,-1 0,1 0,-1 0,0 0,1 0,-1 1,0-1,0 1,0 0,0 0,0 0,0 1,-1-1,1 1,-1-1,5 6,-4-3,0-1,0 1,0 0,-1 0,1 0,-1 0,0 0,-1 1,1-1,-1 1,0-1,0 1,-1-1,0 1,0-1,0 1,-1 5,-1-1,0-1,-1 1,0-1,0 0,-1 0,0-1,0 1,-1-1,-10 14,8-14,0 0,0 0,0-1,-1 0,0 0,-1-1,1 0,-20 9,23-12,-1-1,1 0,-1 0,0 0,0-1,0 0,0 0,0 0,0-1,0 0,0 0,0-1,0 0,0 0,-9-2,9 1,0-1,0 0,0 0,0 0,0-1,1 0,-1 0,1 0,0-1,0 1,1-1,-1 0,1-1,0 1,1-1,-1 0,1 0,0 0,1 0,-3-8,5 14,0-1,-1 1,1-1,0 1,0-1,0 1,0-1,0 0,0 1,0-1,0 1,0-1,0 1,0-1,0 0,0 1,0-1,0 1,1-1,-1 1,0-1,0 1,1-1,-1 1,0-1,1 1,-1-1,1 1,-1-1,1 1,15 5,17 24,-24-19,0 1,0 0,1-1,0 0,17 12,-24-20,1 1,0-1,0 0,0-1,0 1,0-1,0 1,0-1,1 0,-1-1,0 1,1-1,-1 0,0 0,1 0,-1-1,0 0,1 1,4-3,2-2,1 0,-1-1,1 0,-2-1,1 0,-1-1,0 0,-1-1,0 0,0 0,-1-1,0 0,0 0,10-20,-9 14,-1 0,0 0,-1-1,-1 0,0 0,-1 0,4-30,-10 64,0 75,1-84,1-1,0 0,1 1,-1-1,1 0,1 1,0-1,0 0,7 12,-9-17,0-1,0 1,0-1,0 1,0-1,0 0,1 1,-1-1,0 0,1 0,-1 0,1 0,-1 0,1 0,0-1,-1 1,1 0,0-1,-1 1,1-1,0 0,0 0,0 1,-1-1,1 0,0 0,0-1,-1 1,1 0,0-1,0 1,-1-1,1 1,0-1,-1 0,1 0,-1 0,1 0,-1 0,1 0,-1 0,0 0,2-2,3-3,0 0,-1 0,0-1,0 0,0 0,-1 0,6-13,-1-6,-1 0,-2 0,-1 0,4-44,-10 86,-1 6,1 0,1 0,5 35,-4-52,0 0,0 0,0-1,1 1,0-1,0 1,0-1,0 0,6 7,-7-9,1 0,0 0,0-1,0 1,0-1,0 1,0-1,0 0,0 0,1 0,-1 0,0 0,1-1,-1 1,0-1,1 1,-1-1,1 0,-1 0,3 0,0-1,-1 0,0 0,0 0,0-1,0 0,0 1,0-1,0 0,-1-1,1 1,-1-1,0 0,1 0,-1 0,-1 0,1 0,0-1,-1 1,1-1,-1 1,0-1,2-7,5-10,-1 0,10-44,-15 54,10-41,-2-2,-3 1,-2-1,-2-96,-6 295,-1-49,2-51,0-12,0-1,8 52,-6-78,-1 1,2-1,-1 0,1 0,0 1,0-1,1-1,-1 1,1 0,1-1,-1 1,1-1,0 0,0 0,0-1,1 1,0-1,0 0,6 4,-6-6,0 0,0-1,0 1,0-1,0 0,0-1,1 1,-1-1,0 0,0 0,1-1,-1 0,0 1,0-2,0 1,0-1,0 1,0-2,0 1,-1 0,1-1,-1 0,6-4,3-2,-1-1,-1 0,1 0,-1-1,-1-1,15-22,-18 23,0 0,-1-1,8-22,-12 31,-1-1,0 1,0-1,0 0,0 1,-1-1,0 0,1 1,-1-1,-1 0,1 0,0 1,-1-1,0 0,0 1,0-1,-3-5,3 7,0 1,0 0,0 0,0 0,0 0,-1 0,1 0,0 0,-1 0,1 1,-1-1,1 0,-1 1,1-1,-1 1,1 0,-1-1,1 1,-1 0,0 0,1 0,-1 0,1 0,-1 0,1 1,-1-1,0 0,1 1,-1 0,1-1,0 1,-1 0,1-1,-1 1,1 0,-2 2,-3 1,1-1,0 1,1 0,-1 0,1 1,-1-1,1 1,-3 6,3-6,1 0,1 1,-1-1,1 0,0 1,0 0,0-1,1 1,0 0,0 0,0 0,1-1,0 1,0 0,1 0,-1 0,1 0,1 0,-1-1,1 1,0 0,0-1,0 0,1 1,0-1,0 0,0 0,1 0,0-1,0 0,0 1,0-1,1 0,-1-1,1 1,0-1,0 0,0 0,1-1,-1 1,11 2,-8-2,0-1,1 1,-1-2,1 1,-1-1,1 0,-1-1,1 0,11-1,1-5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02.3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43,'-4'0,"-2"-5,9 0,13-1,12 2,10 0,7 2,13 1,1 1,4 0,-5-4,-8-2,-12 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39.84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39 138,'0'0,"0"1,-1 0,1 0,0 0,0 0,0 0,0 0,1-1,-1 1,0 0,0 0,0 0,1 0,-1-1,0 1,1 0,-1 0,1 0,-1-1,1 1,-1 0,1-1,-1 1,1 0,0-1,-1 1,3 0,-2-1,0 0,0 0,1 0,-1 0,0 0,0 0,1-1,-1 1,0 0,0-1,0 1,0-1,1 1,-1-1,0 0,1-1,3-1,0-1,0 0,-1-1,0 1,0-1,7-9,-9 7,1 0,-1-1,-1 1,1-1,-1 1,-1-1,1 1,-2-13,1 18,0 0,0 0,-1 0,1 0,-1 1,1-1,-1 0,1 0,-1 1,0-1,0 0,0 1,0-1,0 1,0-1,-3-1,3 2,0 1,-1-1,1 1,0-1,-1 1,1 0,0 0,-1 0,1-1,-1 1,1 0,-1 1,1-1,0 0,-1 0,1 1,-1-1,1 1,0-1,0 1,-1-1,1 1,0 0,0 0,-2 1,-2 2,0 0,0 0,0 1,0 0,1 0,0 0,0 1,0 0,1-1,-1 1,2 0,-1 1,1-1,-1 0,0 8,1-5,0 0,0 0,1 0,0 1,1-1,0 0,1 0,-1 0,2 0,3 15,-4-22,-1 1,1 0,0-1,1 1,-1 0,0-1,1 1,0-1,-1 0,1 0,0 1,0-1,0 0,0 0,1-1,-1 1,0 0,1-1,-1 0,1 1,0-1,-1 0,1 0,0-1,0 1,0 0,-1-1,1 0,0 0,0 0,0 0,0 0,0 0,0-1,-1 1,6-3,0 1,0-1,0-1,0 1,0-2,0 1,-1-1,0 0,0 0,0-1,-1 0,7-8,-1-1,-2 0,14-27,-2 5,-22 36,0 0,1 0,-1 0,1 0,-1 0,1 0,0 1,-1-1,1 0,0 0,-1 1,1-1,0 0,0 1,0-1,0 1,-1-1,1 1,0-1,0 1,0 0,0-1,0 1,2 0,-2 0,0 1,0-1,0 1,0 0,0-1,0 1,0 0,0 0,0-1,0 1,-1 0,1 0,0 0,-1 0,1 0,-1 0,1 0,0 2,17 62,-15-53,3 20,-4-20,1 0,0 0,7 18,-5-57,-4-14,-2 21,1 0,2 0,0 0,1 1,5-20,-8 38,0-1,1 1,-1 0,0 0,1 0,-1-1,1 1,-1 0,1 0,0 0,-1 0,1 0,0 0,0 0,0 0,0 0,0 0,0 1,0-1,0 0,1 0,-1 1,0 0,0 0,0 0,0 1,-1-1,1 0,0 0,0 1,0-1,-1 1,1-1,0 1,0-1,-1 1,1-1,-1 1,1 0,0-1,-1 1,1 0,-1 0,1 0,4 8,0 0,-1 0,0 0,3 11,2 16,4 41,-5-31,-7-40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04.9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221 246,'0'-2,"-1"1,1 0,-1-1,1 1,-1 0,0 0,1 0,-1-1,0 1,0 0,0 0,0 0,0 0,0 0,0 1,0-1,0 0,-1 0,1 1,0-1,0 1,-3-1,-30-10,28 10,0 0,0 1,-1 0,1 0,0 1,0 0,0 0,0 0,0 1,0 0,0 0,0 0,0 1,1 0,0 0,-1 0,1 1,0 0,0 0,1 0,0 0,-1 1,1 0,1 0,-1 0,1 0,0 1,0-1,0 1,1 0,0-1,0 1,0 0,1 0,0 1,0-1,0 0,1 0,0 0,0 1,1-1,0 0,2 9,-3-13,1 1,0-1,-1 1,1-1,0 0,0 0,1 1,-1-1,0 0,1 0,-1 0,1 0,-1-1,1 1,0 0,0-1,0 1,0-1,0 1,0-1,1 0,3 2,-2-3,-1 1,1-1,0 0,0 0,0 0,-1-1,1 1,0-1,0 0,-1 0,1 0,-1-1,6-1,3-4,0 0,-1 0,0-1,0-1,0 1,-1-2,10-11,20-35,-40 56,0 0,0 0,0 0,0 0,1 0,-1-1,0 1,0 0,0 0,0 0,0 0,0 0,0 0,1 0,-1-1,0 1,0 0,0 0,0 0,0 0,0 0,1 0,-1 0,0 0,0 0,0 0,0 0,1 0,-1 0,0 0,0 0,0 0,0 0,1 0,-1 0,0 0,0 0,0 0,0 0,0 0,1 0,-1 0,0 1,0-1,0 0,0 0,0 0,0 0,0 0,1 0,-1 0,0 1,0-1,0 0,0 0,0 0,0 0,0 0,0 1,2 15,-5 20,-17 267,16-191,3-100,0-1,0 0,-1 0,0 0,-6 15,8-24,-1-1,1 1,-1-1,1 1,-1-1,0 1,1-1,-1 0,0 1,0-1,0 0,0 0,-1 0,1 0,0 0,0 0,-1 0,1 0,0 0,-1 0,1-1,-1 1,1-1,-1 1,1-1,-1 0,1 1,-1-1,0 0,1 0,-1 0,1 0,-1 0,1-1,-1 1,0 0,1-1,-1 1,1-1,-1 1,1-1,0 0,-1 0,1 1,0-1,-2-2,-2 0,0-1,0 0,1-1,0 1,-1-1,1 0,1 0,-1 0,1-1,0 1,0-1,1 0,-1 0,1 1,1-2,-1 1,1 0,0 0,0 0,1-1,0 1,0 0,1-9,1 1,0-1,0 0,2 0,0 1,0-1,1 1,1 0,13-23,-9 23,0 1,1-1,0 2,0-1,2 2,0-1,25-16,-27 21,-1 1,1 0,1 0,-1 1,1 1,0 0,0 0,0 1,0 1,1 0,13 0,-21 2,-1 1,0 0,1 0,-1 0,0 1,0-1,0 1,0 0,0 0,0 1,0-1,-1 1,1-1,-1 1,0 0,1 1,-1-1,-1 0,1 1,-1 0,3 4,-3-5,0 0,0 1,0-1,-1 1,1 0,-1-1,0 1,0 0,0 0,-1 0,1 0,-1 0,0 0,0 0,0 0,-1 0,1 0,-1-1,0 1,0 0,0 0,-1 0,-2 3,4-6,0 0,-1-1,1 1,0 0,-1-1,1 1,-1-1,1 1,-1-1,1 1,-1-1,0 1,1-1,-1 1,1-1,-1 0,0 1,1-1,-1 0,0 0,0 0,1 1,-1-1,0 0,0 0,1 0,-1 0,0 0,0 0,-16-16,13 10,1 0,0 0,0 0,1-1,-3-8,4 9,1 0,-1 0,1 0,0-1,1 1,-1 0,1 0,0 0,1 0,-1 0,1 1,0-1,1 0,0 1,-1-1,2 1,-1 0,1 0,-1 0,1 1,1-1,-1 1,0 0,1 0,0 0,0 1,10-5,4-2,0 1,1 0,-1 2,1 1,1 0,38-5,-6-3,-56 15,-1 1,0-1,0 1,1 0,-1 0,1 0,-1 0,1 1,0-1,0 1,0 0,0 0,0 0,1 0,0 0,-3 5,-2 1,1 1,1 1,0-1,-6 17,9-20,1 0,0 1,0-1,1 0,-1 0,2 0,0 8,-1-14,0 0,0 0,0 0,0 0,0 0,0 1,0-1,1 0,-1 0,0 0,1 0,-1 0,1 0,-1 0,1-1,-1 1,1 0,0 0,-1 0,1 0,0-1,0 1,-1 0,1-1,0 1,0-1,0 1,0-1,0 1,0-1,0 1,0-1,0 0,0 0,0 0,0 1,0-1,0 0,0 0,1 0,-1-1,0 1,0 0,0 0,0 0,0-1,0 1,0-1,0 1,0-1,0 1,-1-1,1 1,0-1,1-1,3-1,-1-1,1-1,-1 1,0 0,0-1,-1 0,1 0,-1 0,0-1,3-8,-3 8,0 0,0 0,1 1,0-1,-1 1,2 0,6-7,-11 12,0 0,1 0,-1 0,0-1,0 1,1 0,-1 0,0 0,1 0,-1 0,0 0,1 0,-1 0,0 1,1-1,-1 0,0 0,1 0,-1 0,0 0,1 0,-1 1,0-1,0 0,1 0,-1 0,0 1,0-1,0 0,1 0,-1 1,0-1,0 0,0 1,0-1,1 0,-1 0,0 1,0-1,0 0,0 1,0-1,0 0,0 1,0-1,0 0,0 1,0-1,0 0,0 1,4 24,-4-19,1-1,0-1,0 1,0 0,1-1,0 1,0-1,0 0,0 1,1-1,-1 0,5 5,-5-8,-1 0,1 1,-1-1,1 0,-1 0,1 0,0 0,-1-1,1 1,0 0,0-1,0 1,-1-1,1 1,0-1,0 0,0 0,0 0,0 0,0 0,0 0,-1-1,1 1,0 0,0-1,0 0,-1 1,1-1,0 0,0 0,-1 0,3-2,4-3,0-1,0-1,-1 1,1-1,-2-1,1 1,-1-1,-1 0,1-1,-1 1,-1-1,0 0,-1 0,0-1,3-12,2-16,-2 0,3-69,-10 28,1 71,-1 10,-1 44,1 301,-1 54,2-392,0 1,-1 0,1 0,-1 1,-1-1,-3 12,5-21,0 0,0 0,0 0,0 0,0 0,0-1,-1 1,1 0,0 0,0 0,0 0,0 0,0-1,0 1,0 0,0 0,0 0,0 0,0 0,-1 0,1 0,0-1,0 1,0 0,0 0,0 0,0 0,-1 0,1 0,0 0,0 0,0 0,0 0,0 0,-1 0,1 0,0 0,0 0,0 0,0 0,-1 0,1 0,0 0,0 0,0 0,0 0,0 0,-1 0,1 0,0 0,0 1,0-1,0 0,0 0,0 0,-1 0,-2-21,3-29,1 0,3 0,2 1,2-1,3 1,31-91,-38 130,1 0,0 0,0 1,1-1,0 2,1-1,9-9,-14 16,-1 0,1 0,0 1,0-1,1 0,-1 1,0 0,0-1,1 1,-1 0,1 0,-1 0,1 1,-1-1,1 1,-1-1,1 1,0 0,-1 0,1 0,-1 0,1 0,0 1,-1-1,1 1,-1 0,1 0,-1 0,1 0,-1 0,0 0,1 0,-1 1,2 2,-1-2,-1 0,1 0,-1 0,0 0,1 1,-1 0,-1-1,1 1,0 0,-1 0,1 0,-1 0,0 0,0 0,0 0,0 0,-1 0,1 1,-1-1,0 0,0 0,0 1,0-1,-1 0,1 0,-1 0,0 1,0-1,0 0,0 0,0 0,-1 0,0-1,1 1,-1 0,-2 2,-1 1,0 1,0-2,0 1,0 0,-1-1,0 0,0 0,-1-1,1 0,-1 0,0 0,0-1,0 0,-11 2,13-4,0 0,0-1,-1 0,1 0,0 0,0-1,-1 1,1-1,0-1,0 1,-6-3,10 3,0 1,0 0,0-1,0 1,1-1,-1 1,0-1,0 0,1 1,-1-1,0 0,1 1,-1-1,1 0,-1 0,1 0,-1 1,1-1,0 0,-1 0,1 0,0 0,0 0,0 0,-1-1,2 0,0 0,-1 0,1 0,0 0,0 0,0 0,0 0,1 1,-1-1,0 0,1 1,-1-1,1 1,-1-1,1 1,3-2,81-52,-70 46,1 0,-1-1,0-1,-1-1,0 0,-1-1,-1 0,21-26,-25 24,-1 0,0 0,-1-1,-1 0,0 0,-1-1,-1 1,-1-1,0 0,-1 0,-1-1,-1 1,-2-31,-7 19,9 29,0 0,0 0,-1 0,1-1,0 1,0 0,0 0,-1 0,1 0,0 0,0 0,0 0,-1-1,1 1,0 0,0 0,-1 0,1 0,0 0,0 0,0 0,-1 0,1 0,0 0,0 0,-1 0,1 0,0 0,0 1,-1-1,1 0,0 0,0 0,0 0,-1 0,1 0,0 1,0-1,0 0,-1 0,1 0,0 0,0 1,0-1,0 0,0 0,0 1,-1-1,-1 5,0 0,0 0,0 1,0-1,1 0,0 1,-1 7,-5 229,8-187,-2 0,-11 73,17-145,0 1,2-1,-1 1,2 0,0 0,17-23,-22 35,0 1,0-1,0 1,1 0,-1 0,1 0,0 0,0 0,0 1,0 0,0-1,0 2,6-3,-6 4,-1-1,1 1,-1 0,1 0,-1 0,1 1,-1-1,1 1,-1 0,1 0,-1 0,0 0,1 0,-1 1,0 0,0-1,0 1,0 1,0-1,2 3,2 2,0 1,0 0,-1 0,0 1,-1 0,1 0,-2 0,1 1,2 11,-3-11,0 0,0-1,1 1,0-1,1 0,0 0,13 14,-18-22,0 0,1 0,-1 0,1 0,-1 0,1 0,0 0,-1-1,1 1,0-1,-1 1,1-1,0 0,0 0,-1 1,1-1,0-1,0 1,-1 0,1 0,0 0,0-1,-1 1,3-2,1 0,0 0,0-1,-1 1,1-1,-1 0,7-7,5-6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3.1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24 394,'-1'0,"0"0,0 0,0 0,0 0,-1 0,1 0,0 0,0-1,0 1,0 0,0 0,0-1,0 1,0-1,0 1,0-1,0 0,-2-1,3 2,0-1,0 1,0-1,-1 0,1 1,0-1,0 0,0 1,0-1,0 0,0 1,0-1,1 1,-1-1,0 0,0 1,0-1,1 1,-1-1,0 0,0 1,1-1,0 0,35-37,-25 28,-3 2,18-17,-1-2,36-47,-55 66,-1 0,0-1,0 1,-1-1,0 0,-1 0,0 0,0 0,-1-1,0 1,-1-1,0 0,0 1,-1-1,-1-11,1 19,0 0,-1 0,1 1,0-1,-1 0,1 0,-1 0,1 0,-1 1,0-1,0 0,0 1,0-1,0 1,0-1,-2-1,2 2,0 1,1 0,-1 0,0 0,0-1,1 1,-1 0,0 0,1 0,-1 0,0 1,0-1,1 0,-1 0,0 0,1 1,-1-1,0 0,1 0,-1 1,0-1,1 1,-1-1,1 1,-1-1,1 1,-1-1,0 1,-3 4,0 0,0 0,1 0,-1 1,1 0,0-1,1 1,-3 8,-7 39,3 1,2 0,0 107,4-53,0-65,3 0,-3 0,-2 0,-1-1,-19 67,24-106,0 0,0 0,-1 0,1-1,0 1,-1 0,0-1,1 1,-1-1,-3 3,5-5,0 0,-1 1,1-1,-1 0,1 0,-1 1,1-1,-1 0,1 0,-1 0,0 1,1-1,-1 0,1 0,-1 0,1 0,-1 0,1 0,-1 0,0 0,1-1,-1 1,1 0,-1 0,1 0,-1-1,1 1,-1 0,1 0,-1-1,0 0,-2-2,1-1,-1 1,1-1,0 0,0 0,0 0,0 0,1 0,-1-1,1 1,-1-9,-3-18,2 0,1-1,1 1,2-1,1 1,2 0,8-34,-7 41,2 0,0 1,2 0,0 0,2 1,0 1,2 0,0 0,28-32,-40 51,0 1,0-1,0 1,0-1,0 1,0 0,1-1,-1 1,1 0,-1 0,1 0,-1 0,1 0,-1 0,1 1,0-1,0 0,-1 1,1-1,0 1,0 0,0 0,-1 0,1 0,0 0,0 0,0 0,2 1,-2 1,1 0,-1 0,0 1,0-1,1 1,-2 0,1-1,0 1,0 0,-1 0,0 0,0 0,1 1,0 5,-2-8,5 16,0 0,2-1,0 0,0 0,13 18,-18-31,0 0,0 0,0 0,1 0,-1-1,1 1,0-1,0 0,-1 0,2 0,-1 0,0 0,0-1,1 0,-1 1,0-1,1 0,-1 0,1-1,0 1,-1-1,1 0,-1 0,1 0,0 0,-1-1,1 0,-1 1,1-1,-1 0,1-1,3-1,-2 0,0 1,-1-1,1 0,-1 0,0-1,0 1,0-1,0 0,0 0,-1 0,0-1,0 1,0-1,-1 1,1-1,-1 0,0 0,-1 0,1-1,-1 1,0 0,0 0,-1-1,1 1,-1-1,0 1,-1 0,1-1,-1 1,0 0,-1 0,1-1,-5-8,4 8,1 1,-1 0,0 0,-1 0,0 0,1 0,-1 0,-1 1,1 0,-1-1,0 1,0 1,0-1,0 0,-1 1,1 0,-1 0,0 0,0 1,0 0,0 0,0 0,-1 0,1 1,0 0,-1 0,1 0,-1 1,1 0,-1 0,1 0,-1 1,-7 1,11-2,-1 1,0 0,1-1,-1 1,1 0,-1 0,1 0,-1 0,1 1,0-1,-1 1,1 0,0-1,0 1,0 0,0 0,1 0,-1 0,0 1,1-1,0 0,-1 1,1-1,0 1,0-1,0 1,1-1,-1 1,1 0,-1-1,1 1,0 0,0 3,1-2,0 0,0-1,1 1,-1-1,1 0,0 1,-1-1,2 0,-1 0,0 0,0 0,1-1,0 1,-1-1,1 1,0-1,0 0,1 0,-1 0,0-1,1 1,-1-1,7 2,5 1,1-2,-1 0,1-1,0 0,-1-1,1-1,-1-1,1 0,24-7,-31 7,0-1,0-1,0 1,0-2,-1 1,0-1,13-10,-17 12,0 0,-1-1,1 1,-1-1,0 0,0 0,-1-1,1 1,-1 0,0-1,0 1,0-1,-1 0,1 0,0-6,-2 10,1-1,-1 0,0 0,0 0,0 0,0 0,0 0,0 0,0 0,0 0,-1 1,1-1,-1 0,0 0,1 0,-1 0,0 1,0-1,-1-1,1 2,0 1,0-1,1 1,-1-1,0 1,0-1,0 1,0 0,1 0,-1-1,0 1,0 0,0 0,0 0,0 0,0 0,0 0,0 0,0 0,1 1,-1-1,0 0,0 0,0 1,0-1,-1 1,0 0,1 0,-1 0,0 1,1-1,-1 0,1 1,-1-1,1 1,0-1,0 1,-1-1,1 1,0 0,1 0,-1 0,0-1,0 1,1 0,-1 0,1 0,0 0,-1 0,1 0,0 0,0 0,0 0,1 0,-1 0,0 0,1 0,-1 0,1 0,1 2,-1-1,0-1,1 1,-1-1,1 0,0 1,0-1,-1 0,2 0,-1-1,0 1,0 0,0-1,1 1,-1-1,1 0,-1 1,1-1,0 0,-1-1,1 1,0 0,2-1,7 1,-1-1,0 0,1-1,14-3,31-1,-57 5,1 1,-1-1,0 0,0 0,1 0,-1 0,0 0,1 0,-1 0,0 0,0 1,0-1,1 0,-1 0,0 0,0 1,1-1,-1 0,0 0,0 0,0 1,0-1,1 0,-1 1,0-1,0 0,0 0,0 1,0-1,0 0,0 0,0 1,0-1,0 0,0 1,0-1,0 0,0 1,0-1,0 0,0 0,0 1,0-1,-1 0,1 0,0 1,0-1,0 0,0 0,0 1,-1-1,1 0,0 1,-13 17,9-15,0 3,0 0,1-1,-1 1,1 1,0-1,0 0,1 1,0-1,0 1,1 0,0-1,-1 13,2-15,0-1,1 0,-1 0,1 0,0 1,0-1,0 0,1 0,-1 0,1-1,-1 1,1 0,0 0,0-1,0 1,0-1,1 0,-1 0,1 0,-1 0,1 0,0 0,-1-1,1 1,0-1,0 0,0 0,0 0,4 1,2 0,-1-1,1 0,0 0,-1-1,1 0,0 0,0-1,-1 0,1-1,-1 1,13-6,7-3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3.7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0 620,'1'2,"-1"-1,0 1,1-1,-1 0,1 1,0-1,-1 1,1-1,0 0,0 0,0 0,0 1,0-1,0 0,0 0,0 0,1 0,-1-1,0 1,0 0,1 0,-1-1,1 1,-1-1,0 1,4-1,-1 2,0-1,0 0,1-1,-1 1,1-1,-1 0,0 0,5 0,-2-2,-1 1,0-1,0 0,0-1,0 1,0-1,0 0,-1-1,1 0,-1 1,0-2,0 1,7-8,-5 3,-1 1,-1-1,1 0,-1-1,-1 1,0-1,5-17,-1-10,-1 1,-3-1,1-64,-4 83,-3-264,0 585,3-166,-1-119,-1 5,2 1,5 34,-6-54,1 1,0-1,0 1,0-1,1 0,-1 1,1-1,0 0,0 0,1 0,-1 0,1-1,0 1,0-1,0 1,0-1,1 0,-1 0,6 2,22 5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4.46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18 304,'-17'0,"38"0,23 1,-1-3,0-1,0-2,74-20,-103 21,-1-1,0 0,-1-1,1 0,-1-1,0-1,-1 0,15-12,-20 14,0-1,0 0,0 0,-1-1,0 1,0-1,-1 0,0 0,-1-1,0 1,0-1,0 0,-1 0,1-9,-3 15,1 1,-1-1,1 1,-1-1,0 1,0 0,0-1,0 1,0-1,0 1,-1-1,1 1,-1-1,0 1,0 0,0 0,0-1,0 1,0 0,-1 0,1 0,-1 0,1 0,-1 0,0 1,1-1,-1 0,0 1,0 0,-1-1,1 1,0 0,0 0,-3-1,2 2,0 0,0 0,0 0,0 1,0-1,0 1,0-1,0 1,1 0,-1 0,0 0,0 1,1-1,-1 1,1 0,-1-1,1 1,0 0,0 0,0 0,0 1,0-1,0 0,0 1,1 0,0-1,-1 1,0 4,-4 7,0 2,2-1,0 0,0 1,2 0,-2 24,5 103,1-86,3 44,0-120,0 1,2-1,0 1,16-28,-19 38,1 0,0 0,0 1,1 0,0 0,0 0,0 1,1 0,0 0,0 1,1 0,11-7,-17 12,1-1,-1 0,1 0,-1 1,0-1,1 1,-1 0,1 0,-1 0,1 0,-1 0,1 1,-1-1,1 1,-1-1,0 1,1 0,-1 0,0 0,0 0,0 0,1 1,-1-1,0 1,-1-1,1 1,0 0,0-1,-1 1,1 0,-1 0,0 0,1 1,-1-1,2 4,4 12,1-1,-2 1,8 34,-5-17,-2-13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4.8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22,'0'-5,"0"-5,0 3,0 11,0 19,0 17,0 11,0 2,0-5,0-14,0-14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5.1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36,'0'-4,"0"-6,4-2,2 3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5.5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275 0,'-4'0,"-12"0,-1 1,-27 4,41-5,1 1,-1-1,1 1,-1-1,0 1,1 0,0 0,-1 0,1 0,-1 0,1 1,0-1,0 1,0-1,0 1,0 0,0 0,0 0,1 0,-1 0,1 0,-1 0,1 1,0-1,-2 4,3-4,1 1,-1-1,0 0,0 0,1 0,0 0,-1 0,1 0,0 0,0 0,0 0,0 0,0 0,0 0,1-1,-1 1,1-1,-1 1,1-1,2 3,44 30,-32-24,-16-10,9 5,-1 2,0-1,0 1,13 14,-20-20,0 0,0 0,0 0,0 0,-1 1,1-1,0 0,0 0,-1 1,1-1,-1 0,0 1,1-1,-1 1,0-1,0 1,1-1,-1 0,-1 1,1-1,0 1,0-1,0 1,-1-1,1 0,-1 1,1-1,-1 0,1 1,-1-1,0 0,0 0,1 0,-1 1,0-1,0 0,0 0,0 0,-1-1,1 1,0 0,0 0,0 0,-1-1,1 1,-3 0,-3 2,-1 0,0-1,0 1,0-2,0 1,-1-1,1-1,0 1,0-1,-1-1,1 1,-11-3,2-1,0 0,1 0,-1-2,-30-14,13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6.3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1 382,'-1'2,"1"-1,0 1,0 0,0-1,0 1,1-1,-1 1,0-1,1 1,-1-1,1 1,-1-1,1 1,0-1,-1 0,1 1,0-1,0 0,0 0,0 1,0-1,0 0,1 0,-1 0,0 0,0-1,1 1,-1 0,1 0,-1-1,1 1,-1-1,1 1,-1-1,1 0,-1 0,1 1,-1-1,1 0,-1 0,1-1,2 1,4-2,0 1,-1-1,1 0,-1-1,1 0,-1 0,10-6,-1-2,0 0,-1-2,0 1,-1-2,0 0,-1-1,-1 0,18-29,-24 35,-1 0,0 1,-1-2,0 1,0 0,-1-1,0 0,0 0,-2 0,1 0,-1 0,0 0,-1 0,0 0,-1 0,0 0,-1 0,-4-16,5 23,0 0,0 0,-1 0,1 1,-1-1,0 0,0 1,0-1,0 1,0 0,0-1,-1 1,1 0,-1 0,1 1,-1-1,0 0,0 1,0 0,-4-2,5 3,-1 0,1-1,0 1,-1 0,1 1,0-1,-1 0,1 1,0-1,-1 1,1 0,0 0,0 0,0 0,0 0,0 0,0 0,0 1,0-1,0 1,1-1,-1 1,1 0,-1 0,1 0,-1 0,-1 4,-3 6,0 0,1 1,0 0,1 0,1 0,0 0,1 0,-2 20,4 117,2-93,-1-2,2-3,-3-1,-2 1,-16 88,16-134,1 0,-1 0,-1 0,1-1,-1 1,0-1,0 1,-1-1,-4 5,8-10,-1 1,1 0,-1-1,0 1,1-1,-1 1,0-1,0 1,1-1,-1 1,0-1,0 0,0 1,1-1,-1 0,0 0,0 0,0 0,0 1,0-1,0 0,1-1,-1 1,0 0,-1 0,0-1,0-1,1 1,-1 0,1-1,-1 1,1-1,0 1,0-1,0 0,0 1,0-1,0 0,0 0,0 0,1 0,-2-3,-1-9,0 0,1 0,1-1,0 1,1-1,0 1,1-1,1 1,0 0,1-1,1 1,0 0,11-24,-8 21,1 0,1 0,0 1,1 0,1 1,1 0,0 1,0 0,2 1,22-17,-34 27,1 2,-1-1,1 0,0 0,0 1,0-1,0 1,0 0,0 0,0 0,0 1,0-1,1 1,-1-1,0 1,0 0,5 1,-6 0,0 0,-1 0,1 0,0 0,0 0,0 1,-1-1,1 1,-1-1,1 1,-1 0,1-1,-1 1,0 0,0 0,0 0,0 0,0 0,0 0,-1 0,1 0,-1 0,1 0,-1 1,0 1,3 29,-2-18,1 0,0-1,0 1,8 21,-10-34,1 0,0 0,0 0,0 0,0 0,0 0,0 0,0 0,1 0,-1-1,0 1,1-1,0 1,-1-1,1 1,0-1,0 0,0 0,0 0,0 0,0 0,0 0,0 0,0-1,0 1,0-1,1 0,-1 1,0-1,0 0,0 0,1-1,-1 1,0 0,0-1,3 0,3-2,-1-1,1 0,-1 0,0 0,0-1,0 0,-1 0,0-1,0 0,0 0,-1 0,0-1,0 1,7-14,-4 6,0-1,-1 0,-1 0,0-1,-1 0,4-22,-8 34,-1 8,-1 4,1 0,0-1,1 1,0-1,0 1,3 10,13 8,3-4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6.8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18,'0'91,"0"-8,0-60,0-19,0-7,1-25,6-48,-6 68,0 0,1 0,0 0,0 0,1 0,0 0,1 1,0-1,0 1,8-10,-11 15,0 1,0 0,0-1,1 1,-1 0,0 0,1 0,-1 0,0 0,1 1,-1-1,1 0,0 1,-1-1,1 1,-1-1,1 1,0 0,-1-1,1 1,0 0,0 0,-1 0,1 1,0-1,-1 0,1 1,0-1,-1 1,1-1,-1 1,1 0,-1 0,1-1,-1 1,0 0,1 0,-1 1,0-1,0 0,1 0,0 3,3 1,-1 1,0 0,0 1,0-1,-1 1,0-1,0 1,3 13,-1 6,-2 2,1 50,-4-42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7.2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190 24,'0'-4,"-4"-2,-6 0,-6 2,-8 1,0 5,-1 7,-4 10,2 11,6 9,11 6,11-4,15-10,12-9,7-9,5-11,9-14,-3-5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0.3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178 16,'0'-4,"-4"-2,-6 0,-10 6,-6 7,-6 11,-4 16,6 10,11 2,19-2,17-9,14-11,11-13,3-8,-7-10,-9-3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7.79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50 76,'0'-57,"0"38,0 35,0 80,-4 1,-26 146,24-223,1-26,0-30,6 20,0 0,2 0,-1 0,2 0,0 1,1-1,0 1,16-28,-18 37,0 0,1 1,0-1,0 1,0 0,1 1,-1-1,1 1,1 0,-1 0,7-4,-8 6,0 1,-1-1,1 1,1 0,-1 0,0 0,0 1,0 0,0-1,0 1,1 1,-1-1,0 1,0-1,0 1,0 0,0 1,0-1,4 3,-4-2,0 0,0 0,-1 1,1-1,-1 1,1 0,-1 0,0 1,0-1,-1 1,1-1,-1 1,0 0,1 0,-2 0,1 0,0 0,0 5,3 10,-1 0,2 38,0-6,-2-33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8.1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7,'0'-5,"0"4,0 1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8.8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177 24,'0'9,"-2"-1,1 1,-1-1,-1 0,-3 10,-4 13,5-14,2 1,0 0,0-1,1 31,2-44,1 0,-1 1,1-1,0 0,0 0,0 0,0 0,1 0,-1 0,1-1,4 7,-4-8,-1 0,1-1,0 1,0-1,0 1,0-1,0 0,0 1,0-1,1 0,-1-1,0 1,1 0,-1 0,0-1,1 0,-1 1,1-1,-1 0,0 0,5-1,-2 1,0-1,0 0,-1 0,1 0,0 0,-1-1,1 0,-1 0,0 0,0 0,1-1,-1 1,-1-1,1 0,0 0,-1-1,0 1,1-1,-1 0,-1 1,1-1,-1-1,1 1,-1 0,0-1,-1 1,1-1,-1 1,0-1,1-9,-1 8,0-1,-1 1,0-1,-1 1,0-1,0 1,0 0,0-1,-1 1,0 0,-1 0,1 0,-1 0,0 0,-1 1,1 0,-1-1,0 1,-1 0,1 1,-1-1,-9-6,7 6,-1 1,-1-1,1 1,-1 1,0-1,0 2,0-1,0 1,0 0,0 1,-1 0,-9 1,13 0,0 0,1 1,-1 0,1 0,-1 0,1 1,-1-1,1 1,0 1,0-1,0 1,0 0,0 0,1 0,-1 1,1-1,0 1,0 0,0 1,1-1,-4 6,5-8,0 0,1 0,0 0,0 0,-1 0,1 1,1-1,-1 0,0 1,0-1,1 0,-1 1,1-1,0 1,0-1,0 1,0-1,0 1,1-1,-1 1,1-1,-1 0,1 1,0-1,0 0,0 1,0-1,0 0,1 0,-1 0,1 0,-1 0,1 0,0-1,0 1,0 0,0-1,0 0,0 1,3 0,1 2,1-2,-1 1,1-1,0 0,0 0,0-1,0 1,0-2,0 1,0-1,1 0,-1-1,7-1,2-2,-1-1,0-1,0 0,-1-1,0-1,0 0,-1-1,0-1,13-11,33-22,-59 42,1 0,-1 1,1-1,0 1,-1-1,1 1,0 0,0-1,-1 1,1 0,0-1,0 1,0 0,-1 0,1 0,0-1,0 1,0 0,-1 0,1 0,0 1,0-1,0 0,0 0,-1 0,1 1,0-1,0 0,-1 1,1-1,0 0,0 1,-1-1,1 1,0-1,-1 1,1 0,-1-1,1 1,-1-1,1 1,-1 0,1 0,-1-1,0 1,1 0,-1 0,0-1,0 1,0 0,1 0,-1 0,0 0,0-1,0 1,0 0,0 0,-1 1,-1 53,0-39,0-1,-1 0,0 0,-2 0,0 0,-7 16,5-26,6-16,6-19,2 10,2 0,0 0,1 0,18-23,-22 34,0 0,1 0,1 0,0 1,0 0,0 1,1 0,0 0,0 1,15-7,-21 11,0 1,0 0,0 0,0 0,0 0,0 1,0-1,1 1,-1 0,0 0,0 0,1 0,-1 1,0-1,0 1,0 0,0 0,0 0,6 3,-4-1,-1 0,0 1,0-1,0 1,0 0,-1 0,0 0,1 0,-1 1,-1 0,3 5,3 6,-2 1,0 0,-1 1,-1-1,-1 1,2 21,-4-16,-1-18,-1 1,2-1,-1 1,0-1,1 1,0-1,0 1,1-1,-1 0,1 0,1 0,2 6,5-8,-1-10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19.3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153 80,'-7'-2,"0"1,0-1,0-1,0 1,0-1,1 0,-1-1,1 1,0-1,0-1,0 1,0-1,-7-8,13 13,-1-1,0 1,1-1,-1 0,0 1,1-1,-1 0,1 0,-1 1,1-1,-1 0,1 0,0 0,-1 0,1 0,0 1,0-1,0 0,-1 0,1 0,0 0,0 0,0 0,1-1,-1 1,1 1,0-1,-1 1,1-1,0 1,0 0,0-1,-1 1,1 0,0 0,0 0,0-1,0 1,-1 0,1 0,0 0,0 0,0 0,0 1,1-1,4 1,-1 0,1 0,0 1,0 0,0 0,7 4,-11-5,0 0,0 0,-1 0,1 0,0 1,0-1,-1 0,1 1,-1-1,1 1,-1-1,0 1,0 0,1 0,-1-1,0 1,-1 0,1 0,0 0,0 0,-1 0,1 0,-1 0,0 1,0-1,0 0,0 0,0 0,0 0,-1 4,-1-3,1-1,-1 1,0 0,0 0,0-1,0 1,-1-1,1 0,-1 0,1 0,-1 0,0 0,0 0,0-1,0 0,0 1,-3 0,2-1,0 1,0-1,0 0,0-1,0 1,0-1,0 0,0 0,0 0,0 0,0 0,0-1,0 0,-6-2,8 2,0 0,0 0,1 0,-1-1,0 1,1 0,-1-1,1 1,-1-1,1 0,0 1,-1-1,1 0,0 0,0 0,1 0,-1 0,0 0,1 0,-1 0,1 0,-1 0,1 0,0 0,0 0,0-1,0 1,0 0,1 0,0-3,11-22,9 3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2.6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245 0,'0'5,"-4"9,-6 7,-10 22,-10 25,-4 5,-6 8,5-6,4-7,7-24,8-19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2.9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6,'0'-4,"0"2,4 11,6 21,6 27,4 21,3 10,-3-5,1-4,-4-12,-5-25,-4-20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3.3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0,'0'5,"4"1,10 3,20 2,9-3,5-2,4 3,5-6,-2-2,-7-2,-6 0,-11-1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3.7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281 22,'-4'-3,"0"1,0-1,0 1,0 0,0 0,-1 0,1 1,-1 0,0 0,1 0,-1 0,0 0,1 1,-1 0,0 0,1 1,-1-1,-5 2,-6 1,0 0,1 1,-30 11,35-10,-1 0,1 1,0 0,1 0,0 1,-10 9,17-14,1-1,-1 0,1 0,-1 1,1-1,0 1,0-1,0 1,0-1,0 1,0 0,0-1,0 1,0 0,1 0,-1 0,1-1,0 1,-1 0,1 0,0 0,0 0,0 0,0 0,0 0,1 0,-1 0,1-1,-1 1,1 0,0 0,-1 0,1-1,0 1,0 0,0-1,1 1,-1-1,0 1,0-1,1 0,-1 1,1-1,-1 0,3 1,11 7,1-1,0 0,0-2,26 8,-30-11,1 1,-1 0,-1 0,1 1,-1 1,0 0,0 1,0 0,-1 0,14 13,-23-19,0 0,0-1,-1 1,1 0,0 0,0 0,0 0,-1 0,1 0,-1 0,1 1,-1-1,1 0,-1 0,0 0,1 0,-1 1,0-1,0 0,0 0,0 0,0 1,0-1,0 0,0 0,-1 1,1-1,0 0,-1 0,1 0,-1 0,1 0,-1 0,0 0,1 0,-1 0,0 0,0 0,0 0,1 0,-1 0,0 0,0-1,0 1,0 0,-1-1,1 1,0-1,0 0,-2 1,-3 2,0-2,-1 1,1 0,-1-1,1 0,-1-1,1 0,-9 0,9 0,-1-1,0 0,0-1,1 1,-1-1,1 0,-1-1,1 0,0 0,0 0,0 0,1-1,-1 0,1 0,-7-7,-3-11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4.2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182 45,'0'-2,"-1"0,1 0,0 0,-1 0,1 0,-1 0,1 1,-1-1,0 0,0 0,0 0,0 1,0-1,0 1,-1-1,1 1,0-1,-1 1,1 0,-1-1,0 1,1 0,-1 0,0 0,0 0,1 1,-1-1,0 0,0 1,0-1,0 1,0 0,0 0,0 0,0 0,0 0,0 0,-3 1,-1-1,1 0,-1 1,0 0,0 0,0 1,1-1,-1 1,0 0,1 1,0 0,0-1,-6 5,9-5,-1 0,1 0,0 0,-1 0,1 0,0 1,1-1,-1 0,0 1,1 0,-1-1,1 1,0 0,0 0,0 0,0 0,0 0,1 0,-1 0,1 0,0 0,0 0,0 0,0 0,1 0,-1 0,1 0,0 0,0 0,0 0,0-1,0 1,3 4,5 6,1-1,0 0,0-1,1-1,21 16,12 14,-42-38,-1 0,1 0,0 0,-1 0,1 0,-1 1,0-1,1 0,-1 1,-1 0,1-1,0 1,0 2,-1-4,0 1,0-1,0 0,0 0,0 0,-1 0,1 0,0 0,-1 0,1 0,-1 0,1 0,-1 0,1 0,-1 0,0 0,1 0,-1 0,0-1,0 1,0 0,0 0,-3 1,1 0,-1-1,1 0,-1 1,0-1,0-1,1 1,-1 0,0-1,0 0,0 0,1 0,-1 0,0-1,0 0,-4-1,1 0,0 0,1 0,-1-1,1 0,0-1,0 1,0-1,0 0,-5-5,-14-16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4.5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6,'0'-4,"0"2,0 11,0 16,4 13,6 13,6 6,4-6,3-8,7-15,6-17,2-23,-6-19,-9-7,-7-11,-7-6,-5-2,-3 9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1.2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177 82,'0'-2,"0"-1,0 1,0 0,-1 0,1 0,0 0,-1-1,0 1,1 0,-1 0,0 0,0 0,0 1,0-1,0 0,-1 0,1 0,0 1,-1-1,0 1,1-1,-1 1,0 0,1 0,-1-1,0 1,0 1,0-1,0 0,0 0,0 1,0-1,-1 1,1-1,0 1,0 0,0 0,-5 0,2 1,1-1,-1 1,0 0,0 0,0 0,0 1,1-1,-1 1,1 0,-1 1,1-1,0 1,0 0,0 0,0 0,-6 7,5-3,0 1,1 1,0-1,0 1,1 0,0 0,0 0,1 0,0 0,0 13,1-19,1 0,0 0,0 1,1-1,-1 0,1 1,-1-1,1 0,0 0,0 0,1 0,-1 0,1 0,1 3,-1-4,-1-1,1 1,0-1,0 1,0-1,0 0,0 0,0 0,0 0,0 0,0 0,0 0,0-1,1 1,-1-1,0 0,1 0,-1 1,0-2,1 1,-1 0,3-1,0 0,0 0,0 0,-1 0,1-1,-1 1,1-1,-1 0,0-1,0 1,0-1,0 0,0 0,0 0,-1 0,0-1,1 1,-1-1,0 0,-1 0,1 0,3-8,2-8,-1 0,0 0,6-37,1-1,-13 112,1-29,6 51,-6-70,-1 0,0 0,1 0,0 0,1 0,-1 0,1-1,0 1,0-1,5 6,-7-10,0 0,0-1,0 1,0 0,0-1,0 1,0 0,0-1,0 1,1-1,-1 0,0 1,0-1,0 0,0 0,1 0,-1 0,0 0,0 0,1 0,-1 0,0 0,0 0,0-1,0 1,1-1,-1 1,0-1,0 1,0-1,0 1,0-1,0 0,0 0,0 0,0 1,-1-1,1 0,0 0,0 0,-1 0,1 0,0-2,28-48,10-56,-39 107,0-1,0 1,0-1,0 1,0-1,1 1,-1-1,0 1,0 0,1-1,-1 1,0-1,1 1,-1 0,0-1,1 1,-1 0,0 0,1-1,-1 1,1 0,-1 0,1-1,-1 1,1 0,-1 0,0 0,1 0,-1 0,1 0,-1 0,2 0,5 14,-2 27,-3 84,0-139,0 0,1 0,1 0,0 1,7-14,-9 23,0-1,0 1,0 0,0 0,0 0,1 0,0 0,0 1,0-1,0 1,1 0,-1 0,1 0,0 0,0 1,0-1,0 1,0 0,7-2,-9 4,0 0,-1 0,1 0,0 0,0 0,0 0,-1 1,1-1,0 1,0-1,-1 1,1 0,0-1,-1 1,1 0,-1 0,1 0,-1 0,1 1,-1-1,0 0,0 1,0-1,1 0,-1 1,-1 0,1-1,0 1,0-1,0 1,-1 0,1 0,-1 1,4 9,-1 0,-1 1,2 20,-3-22,10 46,-10-55,-1 1,1-1,0 1,1-1,-1 0,0 0,1 1,-1-1,1 0,0 0,-1-1,1 1,0 0,0 0,0-1,0 0,1 1,-1-1,4 2,12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5.6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29 16,'1'0,"-1"-1,0 1,0 0,0-1,0 1,0-1,0 1,-1 0,1-1,0 1,0 0,0-1,0 1,0 0,0-1,-1 1,1 0,0-1,0 1,-1 0,1-1,0 1,0 0,-1 0,1-1,0 1,-1 0,1 0,0 0,-1 0,1-1,-1 1,1 0,-1 0,1 1,-1-1,1 0,-1 0,1 1,-1-1,1 0,-1 1,1-1,-1 0,1 1,0-1,-1 1,1-1,0 1,-1-1,1 1,0-1,0 1,0-1,-1 1,1-1,0 1,0-1,0 1,0-1,0 2,-8 65,4 1,5 90,-1-139,0-55,-1 22,0-1,1 0,1 0,0 0,1 1,0-1,2 1,-1-1,2 1,6-14,-10 26,0 0,0 0,1 0,-1 0,1 0,-1 0,1 0,0 0,0 1,0-1,0 1,0 0,0-1,0 1,3-1,-3 1,-1 1,1 0,-1 0,1 0,-1 0,1 0,0 0,-1 0,1 0,-1 1,1-1,-1 1,1-1,-1 1,0-1,1 1,-1 0,2 1,2 2,0 1,-1-1,1 1,-1 0,0 0,0 0,-1 1,0-1,0 1,3 8,38 131,-41-143,-1-11,1-19,-2 21,1-11,0 1,2 0,0 0,8-19,-10 30,0 0,1 0,0 0,0 1,0-1,1 1,-1 0,1 0,1 0,-1 0,1 1,-1 0,1 0,11-6,-14 9,0 0,0 1,0-1,0 1,0 0,0-1,0 1,0 0,0 0,0 1,0-1,0 0,0 1,0-1,0 1,0 0,0 0,0-1,0 1,0 0,0 1,-1-1,1 0,0 0,-1 1,1-1,-1 1,0-1,1 1,-1 0,0 0,0-1,0 1,0 0,0 2,5 8,0 0,-1 1,-1 0,4 13,0 18,6 23,-13-62,0-1,1 1,-1-1,1 0,0 0,1 0,-1 0,1 0,-1-1,1 1,4 3,-6-6,1 0,-1-1,1 1,-1 0,1-1,0 1,-1 0,1-1,0 0,-1 1,1-1,0 0,0 0,-1 0,1 0,0 0,0-1,-1 1,1 0,0-1,-1 1,1-1,0 0,-1 0,1 1,-1-1,1 0,-1 0,0 0,1-1,-1 1,0 0,0 0,2-3,4-4,0 0,-1 0,0 0,7-15,-3 2,-2 0,-1-1,0-1,-2 1,0-1,-2 1,-1-1,0-1,-3-29,-3 31,-6 17,8 6,1 0,-1 0,1 1,-1-1,1 0,-1 1,1-1,0 1,0-1,0 1,0 0,0-1,0 1,0 0,1 0,-2 3,-1 8,0 0,0 0,2 0,-1 0,2 0,0 0,0 0,1 0,1 0,0 0,6 17,-7-24,1 1,0-1,0 0,1 0,0-1,0 1,0 0,0-1,1 0,0 0,0 0,1 0,-1-1,1 1,0-1,0 0,0-1,1 1,0-1,-1 0,1-1,0 1,0-1,12 2,4-3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34.3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0,'0'4,"0"2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6.5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0 118,'1'0,"-1"0,0 0,0 0,0 0,0 0,1 0,-1 1,0-1,0 0,0 0,1 0,-1 0,0 0,0 0,0 0,1 0,-1 0,0 0,0 0,0 0,1 0,-1 0,0 0,0 0,0-1,1 1,-1 0,0 0,0 0,0 0,0 0,1 0,-1 0,0-1,0 1,0 0,0 0,0 0,0 0,1-1,-1 1,0 0,0 0,0 0,0 0,0-1,0 1,0 0,0 0,0 0,0-1,0 1,0 0,0 0,0 0,0-1,0 1,0 0,0 0,0 0,0-1,0 1,0 0,-1 0,10 16,1 69,-10-74,0 1,1 0,0-1,1 1,0-1,1 1,0-1,1 0,0 0,1 0,8 14,-11-23,-1-1,0 1,0-1,1 1,-1-1,1 1,-1-1,1 0,0 0,-1 1,1-1,0-1,0 1,0 0,0 0,0-1,0 1,0-1,0 1,0-1,0 0,2 0,0-1,0 1,0-1,-1 0,1-1,-1 1,1-1,-1 1,1-1,-1 0,0 0,3-3,7-6,-1-1,-1 0,0 0,11-18,23-42,-45 71,0 1,0-1,0 1,0 0,0-1,1 1,-1-1,0 1,0-1,0 1,0-1,1 1,-1 0,0-1,1 1,-1 0,0-1,1 1,-1 0,0-1,1 1,-1 0,0 0,1-1,-1 1,1 0,-1 0,1 0,-1-1,1 1,-1 0,0 0,1 0,-1 0,1 0,-1 0,1 0,-1 0,1 0,-1 0,1 1,-1-1,1 0,-1 0,0 0,1 0,-1 1,1-1,-1 0,0 0,1 1,-1-1,1 0,-1 1,0-1,0 0,1 1,-1 0,14 35,-7-13,-5-20,-1 0,1 0,0 0,-1 0,1 0,1 0,-1-1,0 1,1-1,-1 1,1-1,0 0,0 0,0 0,0 0,0-1,0 1,0-1,0 0,1 0,-1 0,0 0,1-1,-1 1,1-1,-1 0,1 0,-1 0,1-1,-1 1,0-1,1 1,-1-1,0 0,1-1,-1 1,0-1,0 1,4-3,-1 0,1 0,-1-1,0 1,0-1,-1 0,1-1,-1 1,0-1,0 0,-1 0,0-1,0 1,-1-1,1 0,-1 0,-1 0,3-12,-4 9,0 1,-2-1,1 0,-1 1,0-1,-1 1,0-1,-1 1,0 0,0 0,-1 0,0 0,-1 1,1-1,-2 1,1 0,-11-11,-4 3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7.0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89 1,'-10'11,"0"0,0 1,1 0,0 0,1 1,1 0,-7 16,12-25,0 0,1 0,-1 0,1 1,0-1,0 0,1 1,-1-1,1 1,0-1,0 0,0 1,1-1,0 1,0-1,0 0,0 1,0-1,1 0,0 0,0 0,0 0,0 0,1-1,-1 1,1-1,0 1,4 2,-5-4,0 0,0 0,1 0,-1-1,0 1,1-1,-1 0,1 0,-1 0,1 0,0 0,-1 0,1-1,0 1,0-1,-1 0,1 0,0 0,0 0,0 0,2-1,-1-1,0 1,0-1,-1 0,1 0,0 0,-1 0,0-1,1 1,-1-1,0 0,0 0,4-6,-2 2,0-1,0 1,-1-1,0 0,-1 0,1 0,-1-1,-1 1,0-1,0 1,-1-1,1-16,-3 21,1 0,-1 0,0 0,-1-1,1 1,-1 0,1 1,-1-1,-1 0,1 0,0 1,-1-1,0 1,1 0,-1 0,-1 0,1 0,0 0,-1 1,1 0,-1-1,0 1,0 1,0-1,0 0,0 1,0 0,0 0,0 0,-1 1,1-1,0 1,-1 0,1 0,0 0,-5 2,-9 6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7.3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61 0,'-4'0,"-6"0,-6 0,-4 4,10 7,15 4,20 1,10-3,12-4,6-3,-5-7,-7-3,-15-1,-12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27.7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0,'-4'0,"-2"5,5 0,11 1,12-2,16 0,6-2,-1-1,-3-1,-9-4,-9-2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3.3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129 158,'-1'0,"0"-1,0 1,-1-1,1 0,0 1,0-1,0 0,0 0,0 0,0 0,0 0,0 0,0 0,0 0,0 0,1-1,-1 1,0 0,1 0,-1-1,1 1,-1 0,1-1,0 1,0 0,-1-1,1 1,0-1,0 1,1-2,1-45,0 43,0 1,0-1,0 1,1 0,0 0,0 0,0 0,0 1,0-1,1 1,0 0,-1 0,1 0,0 0,1 1,-1-1,0 1,1 0,-1 0,1 1,0 0,-1-1,1 1,8 0,-9 0,1 1,-1-1,0 1,0 0,0 0,1 1,-1-1,0 1,0 0,0 0,0 0,0 1,0-1,0 1,0 0,-1 0,1 0,-1 1,1-1,-1 1,0 0,0 0,0 0,0 0,-1 1,1-1,-1 1,0-1,2 6,-2-2,0 0,-1 0,1 1,-2-1,1 1,-1-1,0 1,-1-1,1 1,-1-1,-1 1,0-1,0 0,0 0,-1 0,0 0,0 0,-1-1,0 1,0-1,0 0,-1 0,-7 7,-12 12,-2 0,0-2,-48 32,62-46,-15 9,18-12,-1 0,1 0,0 1,0 0,1 1,0 0,-11 15,19-23,-1 1,1-1,0 0,0 1,0-1,-1 0,1 1,0-1,0 0,0 1,0-1,0 0,0 1,0-1,0 1,0-1,0 0,0 1,0-1,0 0,0 1,0-1,0 0,0 1,1-1,-1 0,0 1,0-1,0 0,1 1,-1-1,0 0,0 0,1 1,-1-1,17 6,24-6,-36 0,248-22,-201 15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3.7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277 1,'0'4,"-4"11,-15 11,-13 14,-13 13,-4 6,3-6,8-9,11-16,11-12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6.3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123 11,'0'0,"0"0,0-1,0 1,0-1,0 1,0 0,0-1,0 1,0 0,0-1,0 1,0 0,0-1,-1 1,1 0,0-1,0 1,0 0,0 0,-1-1,1 1,0 0,0-1,0 1,-1 0,1 0,0 0,-1-1,1 1,0 0,0 0,-1 0,1 0,0-1,-1 1,1 0,0 0,-1 0,1 0,0 0,-1 0,1 0,0 0,-1 0,1 0,0 0,-1 0,1 0,0 0,-1 0,1 1,0-1,-1 0,1 0,0 0,-1 0,1 1,-18 13,6 2,1 0,0 0,2 1,-14 33,18-38,0-1,2 1,-1 0,1 1,1-1,0 0,1 1,1 21,0-31,0-1,1 1,-1 0,1 0,0-1,-1 1,1-1,0 1,1-1,-1 1,0-1,1 1,-1-1,1 0,3 4,-3-5,-1 0,1 0,0 0,0 0,-1-1,1 1,0 0,0-1,0 1,0-1,0 0,0 0,0 0,0 0,0 0,-1 0,4 0,2-2,0 0,0-1,0 1,0-1,0-1,0 1,-1-1,1-1,8-7,-12 9,1 0,0 0,0 0,0 0,0 1,0-1,1 1,-1 0,5-1,-7 3,0 0,0 0,0 0,0 0,0 0,0 1,0-1,0 0,0 1,-1 0,1 0,0-1,0 1,-1 0,1 0,0 0,-1 1,1-1,-1 0,1 1,-1-1,0 0,0 1,2 2,2 3,1 0,0-1,1 1,-1-1,1 0,0-1,1 0,-1 0,1 0,0-1,12 4,-16-7,0 0,1 0,-1 0,0-1,1 0,-1 0,0 0,1-1,-1 1,0-1,0 0,0 0,1 0,-1-1,0 1,0-1,-1 0,1 0,0-1,-1 1,1-1,-1 0,0 0,0 0,4-5,-1 1,-1 0,0-1,0 0,-1 0,0 0,0-1,-1 1,0-1,0 0,-1 0,0 0,-1 0,0 0,-1-17,0 19,0-1,0 1,-1 0,-1-1,1 1,-1 0,0 0,-1 0,1 0,-2 1,1-1,-1 1,0-1,0 1,0 0,-1 1,0-1,-10-8,14 13,0 0,-1 0,1 0,-1 0,1 0,-1 1,1-1,-1 0,0 1,1-1,-1 1,0-1,1 1,-1 0,0 0,0 0,1 0,-1 0,0 0,0 0,1 1,-3 0,-9 7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6.7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0,'0'4,"0"7,0 4,0 14,0 14,4 9,2-1,-1-4,-1-14,-1-13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2.6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4,'38'-1,"53"-1,103 10,-193-8,1 0,-1 0,1 0,-1 0,1 1,-1-1,1 1,-1-1,1 1,-1 0,1-1,-1 1,0 0,0 0,1 0,-1 0,2 2,-3-2,1 0,-1 0,0-1,0 1,0 0,0 0,0 0,0 0,0-1,0 1,0 0,0 0,0 0,-1 0,1-1,0 1,0 0,-1 0,1 0,-1-1,1 1,-1 0,0 0,-6 8,-1-1,0-1,-1 1,-10 6,2 0,-59 47,42-35,-60 58,93-83,0 0,0-1,1 1,-1 0,0 0,0 0,1 0,-1-1,0 1,1 0,-1 0,1 1,-1-1,1 0,0 0,-1 0,1 0,0 0,0 0,0 0,0 1,0-1,0 0,0 0,0 0,1 2,0-2,0 1,0-1,0 0,0 0,1 0,-1 0,0 0,1-1,-1 1,1 0,-1-1,1 1,-1-1,1 1,0-1,2 0,12 2,1-1,31-2,-38 0,5 1,-1 0,0-1,0 0,21-6,-15 1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7.0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0,'-4'0,"-2"5,5 5,15 1,19-1,16-3,9-6,-2-3,-10-7,-12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7.4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1,'0'4,"4"6,10 1,12-1,9-3,4-2,-1-2,-2-6,-8-6,-8-2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7.8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0,'0'4,"4"2,15-1,16-1,16-1,4-1,-4-1,-6 0,-11-6,-10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8.36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0,'12'5,"0"-1,0 0,0-1,0-1,1 0,-1-1,25 0,-24-1,1 1,-1 0,1 1,-1 0,24 8,-36-10,0 1,0-1,0 1,0-1,0 1,0-1,0 1,0-1,0 1,0 0,-1-1,1 1,0 0,-1 0,1 0,0 0,-1 0,1 0,-1-1,1 1,-1 0,0 0,1 1,-1-1,0 0,0 2,0-1,0 1,-1 0,1-1,-1 1,0-1,0 1,0-1,0 1,0-1,-3 4,-5 6,0 0,-1-1,-11 10,18-18,-22 22,-1-1,-2-2,-43 29,90-54,0 0,0 2,36 1,-49 0,0 1,1 0,-1 1,0 0,0-1,-1 2,1-1,0 1,-1 0,1 0,-1 0,6 5,-9-6,-1 0,1 0,0-1,-1 1,1 0,-1 1,0-1,1 0,-1 0,0 0,0 1,-1-1,1 1,0-1,-1 0,1 1,-1-1,0 1,0-1,0 1,0-1,-1 1,1-1,0 1,-1-1,0 1,0-1,1 0,-1 1,-1-1,1 0,-3 4,-1 1,-1 0,0-1,0 0,0 0,-1 0,0-1,0 0,-1 0,0 0,1-1,-1-1,-1 1,1-1,0-1,-1 1,-14 1,18-3,0 0,0 0,-1-1,1 1,-1-1,1 0,0-1,-1 1,1-1,0 0,0-1,0 1,-1-1,1 0,1 0,-1 0,0-1,0 0,1 0,0 0,0 0,0-1,0 0,0 0,0 0,1 0,0 0,-4-7,1-14,6 5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48.7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145 1,'0'8,"0"13,-4 10,-6 4,-10 10,-6 6,-2-3,3-3,6-16,6-11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0.5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 32,'0'-1,"0"0,0 1,0-1,0 0,0 0,1 1,-1-1,0 0,1 1,-1-1,0 0,1 1,-1-1,1 0,-1 1,1-1,-1 1,1-1,0 1,-1-1,1 1,0-1,-1 1,1 0,0-1,-1 1,1 0,0 0,0-1,0 1,-1 0,1 0,0 0,0 0,-1 0,1 0,0 0,0 0,0 0,-1 1,1-1,0 0,1 1,1 0,-1-1,1 1,0 0,0 0,-1 0,1 1,-1-1,1 0,-1 1,1 0,2 3,-1 1,0 0,-1 0,0 1,0-1,-1 1,1 0,-2-1,1 1,-1 0,0 0,0 0,-1 1,0-1,0 0,-1 0,1 0,-2 0,1 0,-4 11,-1-1,-1 1,0-1,-1 0,0-1,-1 0,-18 23,6-19,13-16,10-15,14-16,2 2,0 0,1 1,25-23,23-28,-58 64,-4 5,1 0,-1 0,0 0,-1-1,0 0,0 0,0 0,-1 0,0 0,0-1,2-10,-5 18,0 0,0-1,0 1,0 0,0-1,0 1,0 0,0 0,0-1,0 1,0 0,0 0,0-1,0 1,0 0,-1 0,1-1,0 1,0 0,0 0,0-1,0 1,-1 0,1 0,0 0,0-1,0 1,-1 0,1 0,0 0,0 0,0-1,-1 1,1 0,0 0,0 0,-1 0,1 0,0 0,-1 0,1 0,0 0,0 0,-1 0,1 0,0 0,-16 8,-12 18,13-8,2 0,0 1,-15 30,24-40,0-1,1 1,-1-1,2 1,-1 0,1 0,1 0,-1 1,2-1,-1 0,2 15,0-21,0 0,-1 0,2 1,-1-1,0 0,1 0,-1 0,1 0,0-1,0 1,0 0,0-1,0 1,1-1,-1 0,1 0,-1 0,1 0,0 0,0-1,0 1,6 1,-3-1,0 0,0 0,0-1,1 0,-1 0,0-1,1 0,-1 0,0 0,1-1,6-1,17-7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3.2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89 0,'-3'1,"0"0,0 0,1 0,-1 0,0 1,0-1,1 1,-1 0,1 0,-1 0,1 0,0 0,0 0,0 1,-3 4,-25 41,27-43,1 0,0 0,0 0,0 0,1 0,0 1,0-1,0 1,1-1,0 1,0-1,0 1,0-1,1 0,0 1,0-1,3 7,-2-9,-1 0,1-1,0 1,-1-1,1 1,1-1,-1 1,0-1,0 0,1 0,-1 0,1-1,0 1,0-1,-1 1,1-1,0 0,0 0,0 0,0 0,1-1,-1 1,0-1,0 0,0 0,0 0,0 0,1 0,-1-1,0 1,3-2,-2 1,0-1,0 0,0 1,0-1,0 0,0-1,-1 1,0-1,1 0,-1 1,0-1,0-1,0 1,-1 0,1-1,-1 1,0-1,0 0,0 0,0 0,-1 0,1 0,0-8,0 5,0 0,-1 0,0 1,-1-1,1 0,-1 0,0 0,-1 0,0 0,0 0,-1 1,1-1,-1 0,-4-7,5 12,0 0,0 0,-1 1,1-1,0 0,-1 1,1-1,-1 1,0 0,1-1,-1 1,0 0,0 0,0 0,1 0,-1 1,0-1,0 0,-1 1,1-1,0 1,0 0,0 0,0-1,-2 2,-23 3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3.8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1,'5'0,"9"0,16 0,7 0,10 0,15 0,0 0,-5 0,-13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4.2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10,'4'0,"10"0,16 0,16 0,17 0,2 0,-5-4,-14-2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6.9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20,'-4'0,"2"0,15 0,23 0,26 0,16 0,3-4,-8-2,-20 1,-20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3.2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38 19,'0'-1,"0"0,0 0,1 0,-1 0,0 0,1 0,-1 0,1 1,0-1,-1 0,1 0,0 0,-1 1,1-1,0 0,0 1,-1-1,1 1,0-1,0 1,0-1,0 1,0 0,0-1,0 1,0 0,0 0,0-1,0 1,0 0,1 0,34 1,-33-1,-1 0,1 1,-1-1,1 1,0-1,-1 1,0 0,1 0,-1 0,1 0,-1 0,0 1,0-1,0 1,0 0,0-1,0 1,0 0,0 0,-1 0,1 0,-1 0,0 1,1-1,-1 0,0 1,1 4,-2-4,0 1,0 0,0-1,-1 1,0-1,1 1,-1-1,-1 1,1-1,0 1,-1-1,0 0,0 0,0 0,0 0,0 0,0 0,-1 0,-4 3,-11 8,-1-1,-41 21,33-17,47-13,-1 0,30 11,-34-10,-1 0,1-1,0-1,0 0,29 1,-22-6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7.3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0,'0'4,"0"11,0 10,4 6,2 36,0 12,-2 0,0-8,-2-13,-1-19,-1-22,0-13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7.7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206 1,'4'4,"-2"10,-7 12,-10 9,-8 8,-3 1,-7 1,-2-7,6-5,7-13,7-14,7-8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8.5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92,'1'-3,"-1"1,1-1,0 1,0-1,0 1,0 0,0-1,1 1,-1 0,1 0,-1 0,1 0,0 0,0 0,0 1,0-1,0 1,0-1,0 1,1 0,-1-1,0 1,5-1,0-1,0 1,0-1,0 1,1 1,-1-1,0 1,8 0,-11 1,-1 0,0 0,0 0,0 1,0-1,0 1,0 0,0 0,0 0,0 0,0 0,0 0,0 1,-1-1,1 1,-1 0,1 0,-1 0,0 0,1 1,-1-1,2 4,-2-2,0 1,-1-1,0 0,0 0,0 0,-1 1,1-1,-1 1,0-1,0 0,-1 1,1-1,-1 0,-1 6,-4 8,0 1,-1-1,-1 0,-1 0,-21 31,-18 5,68-82,1 1,1 0,40-36,20-23,-70 72,-6 9,0-1,-1 0,0 0,-1 0,1 0,-1-1,0 0,-1 1,0-2,4-9,-8 17,-1 0,1 1,0-1,-1 1,1-1,0 1,0 0,-1-1,1 1,0 0,0 0,0 0,0 0,0 0,0 0,-2 2,-7 11,-1 0,2 1,0 0,0 1,2 0,-8 20,12-28,0 0,1 0,0 0,0 0,1 0,0 1,1-1,-1 0,2 1,-1-1,1 0,0 1,1-1,0 0,4 12,-4-17,0 0,0 1,1-1,-1 0,1 0,-1-1,1 1,0 0,0-1,0 0,1 0,-1 0,0 0,1 0,-1-1,1 1,0-1,3 1,2 0,-1-1,0 0,0 0,1-1,-1 0,0 0,12-2,15-6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8.8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0,'0'5,"0"9,0 12,0 9,0 9,0 4,0-14,0-13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9.2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1,'-4'0,"2"0,2 4,6 2,14 0,21-2,17-1,2-5,-8-3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9.5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1,'0'4,"-4"2,3-1,6-1,14-1,14-1,5-1,5-5,-1-1,-7-1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7:59.9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1,'0'4,"4"2,10 0,8-2,3-1,7-1,6-1,1 0,-1-1,-8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0.5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109 142,'-1'0,"0"0,0-1,0 0,0 1,0-1,0 1,0-1,0 0,0 0,0 0,0 0,0 0,0 0,0 0,1 0,-1 0,1 0,-1 0,0 0,1 0,0-1,-1 1,1 0,0 0,0 0,-1-1,1 1,0 0,1-3,0-38,0 38,1 0,-1 1,1-1,0 0,0 1,0-1,0 1,1 0,-1 0,1 0,0 0,0 0,0 0,0 1,0 0,1-1,-1 1,1 0,-1 1,1-1,4-1,-2 2,-1 0,1 0,0 0,0 1,-1 0,1 0,0 0,0 1,-1 0,1 0,0 0,-1 1,9 3,-9-3,-1-1,1 1,-1 0,0 0,0 1,0-1,0 1,-1 0,1 0,-1 0,1 0,-1 1,0 0,-1-1,1 1,-1 0,1 0,-1 0,0 1,0-1,-1 0,0 1,1-1,-1 1,-1-1,1 1,-1 0,0-1,0 1,0 0,0-1,-1 1,0 0,0-1,0 1,-1-1,1 0,-4 6,-4 4,0-1,-2 0,1-1,-2 0,1-1,-2 0,1-1,-1 0,-22 11,15-8,0 1,1 1,-27 27,32-27,9-10,-1 0,1 0,0 0,1 1,-1 0,1 0,0 0,1 1,0 0,-4 8,7-14,1 0,-1 0,1 0,-1 0,1 0,-1-1,1 1,-1 0,1 0,0-1,-1 1,1 0,0-1,0 1,-1-1,1 1,0-1,0 1,0-1,0 0,0 1,-1-1,1 0,0 0,0 0,0 0,0 0,0 0,0 0,1 0,38 2,-35-3,5 2,21 0,0-1,1-2,-1 0,0-2,57-16,-63 10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0.9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174 0,'-5'5,"-5"5,-5 5,-5 5,-3 3,-2 2,-1 1,4 1,5-10,7-6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5.1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 44,'-16'47,"13"-35,1 1,0 0,1-1,1 1,0 0,0 0,1 0,1-1,0 1,1-1,6 19,-8-30,0 0,-1 1,1-1,0 0,0 0,0 1,0-1,0 0,0 0,0 0,0 0,0 0,0 0,1-1,-1 1,0 0,1-1,-1 1,1 0,-1-1,0 0,1 1,-1-1,1 0,-1 0,1 0,-1 0,1 0,-1 0,1 0,-1 0,1-1,-1 1,1-1,-1 1,0-1,1 1,-1-1,0 0,1 0,-1 0,2-1,8-6,-1-1,0 0,-1 0,10-11,0 0,-19 19,1 1,0-1,0 1,-1-1,1 1,0 0,0-1,-1 1,1 0,0 0,0 0,0-1,-1 1,1 0,0 0,0 0,0 0,0 0,-1 0,1 1,0-1,0 0,0 0,0 1,-1-1,1 0,0 1,0-1,-1 1,1-1,0 1,-1-1,1 1,-1-1,1 1,0 1,22 31,-13-18,-7-11,0 0,0 0,0 0,1-1,-1 0,1 0,0 0,0 0,0 0,1-1,-1 0,0 1,1-2,0 1,-1-1,1 1,0-1,9 1,-11-3,1 1,0-1,0 1,0-1,0 0,-1-1,1 1,0-1,-1 1,0-1,1 0,-1 0,0-1,0 1,0-1,0 1,0-1,-1 0,1 0,-1 0,0-1,0 1,0 0,2-6,1-1,-2 0,1 0,-1 0,-1 0,0-1,0 1,-1-1,-1 0,0 1,0-1,-1 0,0 1,-1-1,0 1,0 0,-1-1,-1 1,0 0,-10-18,1 10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3.7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 0,'-5'0,"-1"5,1 5,0 10,2 6,1 11,1 17,1 12,0-1,0-7,0-14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5.6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70 1,'11'12,"-8"-11,-1 1,1 1,-1-1,0 0,1 1,-1-1,-1 1,1-1,0 1,-1 0,1 0,-1 0,0 0,0 0,0 0,0 0,-1 0,1 1,-1-1,0 0,0 0,0 6,-3 4,-1 1,-1-1,0 0,0 0,-1-1,-1 1,0-1,-1-1,0 1,0-1,-2-1,1 0,-17 14,113-59,-10 8,-60 19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6.0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 0,'-4'0,"-6"0,4 0,10 0,19 0,13 0,9 0,2 0,-7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6.3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7,'0'5,"9"0,12 1,14-6,11-3,1 0,-7-5,-10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6.7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1,'1'4,"3"1,6 5,10 0,6-1,7-3,7-2,0-1,-6-7,-9-1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07.49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7,'3'-1,"-1"0,0 0,1 0,-1 0,1 1,-1-1,1 1,0 0,-1-1,1 1,0 0,-1 1,1-1,-1 0,4 2,2-2,49 0,-28 0,0 0,54 9,-81-9,-1 1,1-1,0 0,-1 1,1-1,0 1,-1-1,1 1,0 0,-1 0,1 0,-1 0,1 0,-1 0,0 0,0 0,1 1,-1-1,0 0,0 1,0-1,0 1,1 3,-2-3,1 0,-1 1,0-1,0 1,0-1,-1 1,1-1,-1 1,1-1,-1 1,0-1,0 0,0 0,-2 5,-6 6,0-1,0 1,-1-2,-13 13,5-9,14-12,1-1,-1 1,1 0,-1 0,1 1,0-1,0 0,1 1,-1 0,-2 5,5-8,0-1,1 1,-1 0,0-1,1 1,-1 0,1-1,-1 1,1-1,-1 1,1-1,0 1,-1-1,1 1,0-1,-1 0,1 1,0-1,-1 0,1 1,0-1,0 0,-1 0,1 0,1 0,30 7,-22-5,-6-1,0 0,0 1,0-1,0 1,-1-1,1 1,0 1,-1-1,1 0,-1 1,0-1,0 1,0 0,0 0,0 1,-1-1,0 0,1 1,-1 0,0-1,-1 1,1 0,-1 0,1 0,-1 0,-1 0,1 0,0 0,-1 0,0 1,0-1,0 0,-1 5,0-3,0 0,-1 0,0-1,0 1,0 0,0-1,-1 1,0-1,0 0,-1 0,1 0,-1-1,0 1,0-1,-1 0,1 0,-1 0,0-1,0 0,0 0,0 0,-11 4,9-5,0-1,-1 0,1 0,0 0,-1-1,1 0,-1 0,1-1,-1 0,1 0,0-1,-1 0,1 0,0-1,0 0,1 0,-1-1,1 1,-1-1,1-1,0 1,1-1,-1 0,1-1,0 1,-7-11,-4-9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1.2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63 1,'0'8,"0"17,0 20,0 12,-5 22,-5 10,-1 3,1-9,3-15,2-24,-2-23,-1-15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1.7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0,'41'75,"3"14,129 240,-173-328,0 0,1-1,-1 1,0 0,1-1,-1 1,0 0,1-1,-1 1,1 0,-1-1,1 1,-1-1,1 1,-1-1,1 1,0-1,-1 1,1-1,0 0,-1 1,1-1,0 0,0 1,-1-1,1 0,0 0,0 0,0 0,0-1,0 0,0 0,-1 0,1 0,0 0,-1 0,1 0,-1 0,1 0,-1 0,0-1,1 1,-1 0,0 0,0-3,2-65,-2 60,-4-347,4 319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2.9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108 34,'0'7,"-2"0,1-1,-1 1,0-1,0 1,-5 8,-7 23,11-25,1-1,0 1,1-1,1 1,0 0,0-1,2 1,4 22,-5-30,0 0,1 0,0 0,0-1,0 1,0-1,1 1,0-1,0 0,0 0,0 0,0 0,1-1,0 1,0-1,0 0,0 0,0 0,1-1,-1 0,1 1,0-2,-1 1,10 2,-11-4,0 1,0-1,0 1,0-1,-1 0,1 0,0 0,0 0,0-1,0 0,0 1,0-1,-1 0,1 0,0 0,0 0,-1-1,1 1,-1-1,0 0,1 0,-1 0,0 0,0 0,0 0,0 0,0-1,-1 1,1 0,-1-1,0 0,3-5,-2 2,0-1,-1 1,1-1,-1 0,0 0,-1 1,0-1,0 0,0 0,-1 0,0 1,0-1,-3-7,1 5,-1 1,0 0,0 0,-1 0,0 1,0 0,-1 0,1 0,-2 1,1-1,-1 1,0 1,0-1,-1 1,-14-7,18 10,0 0,0 1,0-1,0 1,0 0,-1 0,1 1,0-1,0 1,-1 0,1 0,0 1,-1-1,1 1,0 0,0 0,0 0,0 0,0 1,0 0,0 0,0 0,0 0,1 0,0 1,-1 0,1 0,0 0,0 0,0 0,0 0,1 1,0-1,-4 8,4-8,0-1,1 1,0-1,-1 1,1-1,0 1,0 0,1 0,-1-1,0 1,1 0,0 0,0 0,0 0,0-1,0 1,1 4,0-5,0 0,-1-1,1 1,1-1,-1 1,0-1,0 1,0-1,1 1,-1-1,1 0,-1 0,1 0,-1 0,1 0,0 0,-1 0,1 0,3 0,2 1,1-1,-1 0,0 0,0-1,1 0,-1 0,0-1,1 0,-1 0,0 0,0-1,8-3,-3-1,-1 0,-1 0,1-1,-1 0,0-1,0 0,-1-1,0 0,-1 0,0-1,-1 0,8-13,5-4,-20 27,0 1,-1-1,1 0,0 0,0 1,0-1,0 0,0 0,0 1,0-1,0 0,0 0,0 1,0-1,0 0,0 0,1 0,-1 1,0-1,0 0,0 0,0 1,0-1,0 0,1 0,-1 0,0 0,0 1,0-1,0 0,1 0,-1 0,0 0,0 0,0 1,1-1,-1 0,0 0,0 0,1 0,-1 0,0 0,0 0,1 0,-1 0,0 0,0 0,0 0,1 0,-1 0,0 0,0 0,1 0,-1 0,0-1,0 1,1 0,-1 0,0 0,0 0,0 0,0 0,1-1,-1 1,0 24,0-23,-2 37,-1 51,4-84,-1 0,1 0,-1 0,1 0,1 0,-1 0,1 0,0-1,0 1,0-1,0 1,1-1,0 0,3 4,-5-7,0 0,1 0,-1 0,0 0,0-1,1 1,-1 0,0-1,1 1,-1-1,1 1,-1-1,0 0,1 1,-1-1,1 0,-1 0,1 0,-1 0,1-1,-1 1,1 0,-1 0,0-1,1 1,-1-1,1 0,-1 1,0-1,0 0,1 0,-1 1,0-1,0 0,0 0,0 0,0-1,0 1,0 0,1-2,4-5,0 0,-1 0,0 0,7-18,-3-2,-8 22,1 0,0 0,-1 0,2 1,-1-1,1 1,0-1,0 1,0 0,1 0,5-6,-9 11,1 0,0 0,-1 0,1 0,-1 0,1 0,-1 0,1 0,-1 0,1 0,0 0,-1 0,1 1,-1-1,1 0,-1 0,1 1,-1-1,1 0,-1 1,1-1,-1 0,0 1,1-1,-1 0,0 1,1-1,-1 1,0-1,1 1,-1-1,0 1,14 22,-11-17,-2-4,0 1,1-1,-1 0,1 0,-1 0,1 0,0 0,0 0,0 0,0 0,0-1,0 1,1-1,-1 1,0-1,1 0,-1 0,1 0,-1 0,1-1,-1 1,1-1,0 0,-1 1,1-1,0 0,3-1,-2 0,-1 0,0-1,1 0,-1 0,0 0,0 0,0 0,0 0,0-1,-1 1,1-1,-1 0,0 0,0 0,0 0,0 0,0 0,0-1,1-5,0 0,0 1,-1-1,0 0,0 0,-1 1,0-1,0 0,-2-17,1 23,0 1,-1 0,1 0,-1-1,1 1,-1 0,0 0,1 0,-1-1,0 1,-1 0,1 0,0 1,-1-1,1 0,-1 0,1 1,-1-1,0 0,1 1,-1 0,0-1,0 1,0 0,0 0,0 0,-1 1,1-1,0 0,0 1,-1-1,1 1,0 0,0 0,-1 0,1 0,0 0,-5 1,4 0,-1-1,1 1,0 0,0 0,0 0,0 0,0 1,0-1,0 1,0 0,0 0,1 0,-1 0,1 0,0 0,-1 1,1-1,0 1,0 0,-2 5,3-7,1 0,-1 1,1-1,0 0,-1 1,1-1,0 1,0-1,0 0,0 1,0-1,0 1,0-1,1 0,-1 1,0-1,1 0,-1 1,2 1,-1-1,1 0,-1 0,1 0,0-1,0 1,-1-1,1 1,0-1,0 0,0 0,1 0,-1 0,0 0,0 0,4 0,2 1,0-1,0 0,0 0,0-1,0 0,0-1,13-2,16-5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6.3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38,'-11'-27,"4"17,7 10,0 0,0 0,0-1,-1 1,1 0,0 0,0 0,0 0,0 0,0 0,0 0,0 0,-1 0,1 0,0 0,0 0,0 0,0 0,0 0,0 0,-1 0,1 0,0 0,0 0,0 0,0 0,0 0,0 0,0 0,0 1,-1-1,1 0,0 0,0 0,0 0,0 0,0 0,0 0,0 0,0 0,0 1,0-1,0 0,0 0,-1 0,1 0,0 0,0 0,0 0,0 1,0-1,0 0,0 0,0 0,0 0,0 0,0 0,0 1,0-1,1 0,-1 0,-3 53,2 1,3-1,16 98,-3-26,4 205,-14-403,17-146,-18 196,1 0,0 0,2 0,1 1,1 0,1 1,13-22,-20 38,0 0,1 0,0 0,0 0,0 1,1 0,0 0,-1 0,1 0,1 1,8-5,-12 7,1 0,-1 0,1 1,0-1,0 1,-1-1,1 1,0 0,-1 0,1 0,0 1,0-1,-1 1,1-1,0 1,-1 0,1 0,-1 0,1 0,-1 1,0-1,1 1,-1-1,0 1,0 0,0 0,3 3,-1 0,0 1,0 0,-1-1,0 1,0 0,0 1,-1-1,0 0,0 1,0 0,-1-1,0 1,0 0,-1-1,0 1,0 0,0 0,-1-1,0 1,-4 12,4-13,-1 0,0 0,0-1,0 1,-1-1,0 0,0 1,0-1,0-1,-1 1,0 0,0-1,0 0,-1 0,1 0,-1 0,0-1,0 0,0 0,-1 0,1-1,-1 1,1-1,-7 1,8-3,0 1,1-1,-1 0,0 0,1 0,-1-1,0 1,1-1,-1 0,1 0,-1 0,1 0,-1-1,1 0,0 1,0-1,-5-4,-16-16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7.1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0 101,'1'2,"-1"0,0 0,1-1,0 1,-1-1,1 1,0 0,0-1,0 1,-1-1,2 0,-1 1,0-1,0 0,0 0,1 1,-1-1,0 0,1 0,-1-1,1 1,-1 0,1 0,0-1,-1 1,1-1,0 1,-1-1,1 0,0 0,2 0,2 1,0 0,1-1,-1 1,0-2,0 1,1-1,7-2,-9 1,0 0,0 0,-1-1,1 0,-1 0,0 0,0-1,0 1,0-1,-1 0,1 0,-1 0,3-5,-5 6,1 1,-1 0,1 0,-1 0,0-1,0 1,0 0,0-1,-1 1,1-1,-1 1,1-1,-1 0,0 1,0-1,0 1,0-1,-1 0,1 1,-1-1,1 1,-1-1,0 1,0 0,0-1,0 1,-3-4,3 5,0 0,0 0,0 0,0 0,0 0,0 1,0-1,0 0,0 1,0-1,0 1,0-1,0 1,-1 0,1 0,0-1,0 1,-1 0,1 0,0 0,0 0,-1 0,1 0,-2 1,-1 0,1 1,-1-1,1 1,0-1,0 1,-1 0,1 0,-4 4,-1 2,0 0,0 0,1 1,-12 18,15-20,1 0,0 0,0 0,0 1,1-1,0 1,1 0,-1 0,1-1,1 1,0 0,0 0,0 0,1 0,0-1,3 11,-2-13,-1-1,1 0,0 0,0 0,0 0,1 0,0-1,-1 1,1-1,0 1,1-1,-1 0,0 0,1 0,0-1,0 0,-1 1,2-1,-1 0,0-1,0 1,0-1,1 0,-1 0,1 0,-1-1,1 1,-1-1,9-1,-6 0,0 0,-1 0,1-1,-1 0,1 0,-1-1,0 0,0 0,0 0,0-1,-1 0,1 0,-1 0,0-1,0 1,-1-1,1-1,-1 1,0-1,4-7,-2 3,0 0,-1-1,0 1,-1-1,0-1,-1 1,0 0,0-1,-2 1,2-24,-3 34,0 0,0 0,0-1,0 1,0 0,0 0,-1 0,1-1,0 1,-1 0,1 0,0 0,-1 0,0 0,1-1,-1 1,0 0,1 0,-3-1,3 2,-1 0,1-1,-1 1,1 0,-1 0,1 0,-1 0,1 0,-1 0,1 0,-1 0,1 0,-1 0,1 0,-1 0,1 1,-1-1,1 0,-1 0,1 0,-1 1,1-1,0 0,-1 0,1 1,-1-1,1 0,0 1,-1 0,0 0,0 0,1 0,-1 0,0 0,1 0,-1 0,1 0,-1 0,1 0,0 0,-1 1,1-1,0 0,0 0,0 0,0 1,0-1,0 0,0 0,0 0,1 1,-1-1,0 0,1 0,-1 0,1 0,-1 0,1 0,-1 0,1 0,0 0,0 0,-1 0,1 0,0 0,0 0,0-1,2 2,-2-1,1 0,0 0,0 0,0 0,0 0,0 0,0-1,0 1,0-1,0 0,0 1,0-1,0 0,0 0,0 0,0-1,0 1,0 0,0-1,0 1,0-1,0 0,0 0,0 0,0 0,0 0,0 0,-1 0,4-3,23-10,-45 60,14-35,1 1,0-1,0 1,1-1,0 1,1 0,2 12,-2-20,1 0,0 0,0 0,0-1,0 1,0 0,1-1,0 1,-1-1,1 0,4 5,-5-7,1 1,0-1,-1 1,1-1,0 0,0 0,0 0,0 0,0 0,0 0,0 0,0-1,0 1,1-1,-1 0,0 0,0 1,0-1,0 0,1-1,2 0,20-9,-4-7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4.3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337 3,'-61'-1,"14"-1,0 2,-62 9,106-9,-1 1,1-1,-1 1,1 0,0 1,-1-1,1 0,0 1,0 0,0 0,0 0,1 0,-1 0,0 0,1 1,-1 0,1-1,0 1,0 0,0 0,0 0,1 0,-1 0,1 0,0 1,0-1,0 0,0 1,0-1,1 4,-1 11,1 0,0 0,2 0,6 33,0-1,3 277,-7-97,-5-228,1 1,0-1,0 0,0 0,1 0,-1 0,0 0,1 1,-1-1,1 0,0 0,0 0,0 0,0-1,0 1,0 0,0 0,0 0,1-1,-1 1,1-1,-1 1,1-1,0 0,0 1,-1-1,1 0,0 0,4 1,1-1,0-1,1 1,-1-1,0-1,1 1,-1-1,11-3,9-2,-1 0,45-18,-42 11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4.11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 12,'0'-4,"9"-2,11 5,11 7,4 6,1 10,-1 11,-8 7,-11 2,-18-7,-13-9,-12-9,-10-11,-3-8,0-7,8-6,9-1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8.6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123 2,'-1'0,"1"0,0 0,0-1,0 1,0 0,0 0,-1 0,1 0,0 0,0 0,0 0,-1-1,1 1,0 0,0 0,0 0,-1 0,1 0,0 0,0 0,-1 0,1 0,0 0,0 0,0 0,-1 0,1 0,0 0,0 1,0-1,-1 0,1 0,0 0,0 0,0 0,-1 0,1 0,0 1,0-1,0 0,0 0,0 0,-1 0,1 1,0-1,0 0,0 0,0 1,-6 16,0 19,2 53,14 172,-2-166,-8 141,0-226,-1 1,0 0,0-1,-1 0,-1 1,0-1,0 0,-6 11,8-20,1 0,0-1,-1 1,1 0,-1-1,1 1,-1 0,1-1,-1 1,0-1,1 1,-1-1,0 1,1-1,-1 0,0 1,1-1,-1 0,0 1,0-1,0 0,1 0,-1 0,0 0,0 0,0 0,1 0,-1 0,-2 0,1-1,1 0,-1 0,0 0,0 0,1 0,-1-1,0 1,1-1,-1 1,1-1,-2-2,-26-49,24 38,1 0,0-1,1 0,1 0,1 0,0 0,1 0,1 0,0 0,1 0,1 0,6-23,-6 28,1 0,0 1,0-1,1 1,1 0,0 0,0 0,1 1,0 0,0 0,1 1,0 0,1 0,0 1,0 0,0 0,1 1,13-6,-21 11,0-1,0 1,0 0,0 0,1 1,-1-1,0 0,0 1,1-1,-1 1,0 0,0-1,1 1,-1 1,0-1,1 0,-1 0,0 1,1-1,-1 1,0 0,0 0,0 0,0 0,0 0,0 0,0 0,0 1,0-1,1 2,1 4,0-1,-1 1,0 0,0 0,-1 0,0 0,3 13,14 41,-18-59,0 0,0 0,0 0,1 0,-1 0,1 0,-1-1,1 1,0 0,-1-1,1 0,0 1,0-1,0 0,0 0,0 0,1 0,-1 0,0 0,0-1,4 2,-2-3,0 1,0 0,0-1,0 0,0 0,0 0,0 0,-1 0,1-1,-1 0,1 0,-1 0,1 0,-1 0,0-1,0 1,0-1,0 0,-1 0,1 0,-1 0,0-1,0 1,0 0,0-1,0 0,1-5,1 0,-1 0,0 0,0 0,0-1,-1 1,-1-1,0 0,0 1,-1-1,-1-12,0 17,0 0,-1 0,0 0,0 0,0 1,0-1,-1 1,1-1,-1 1,-1 0,1 0,0 0,-1 0,0 1,-5-4,7 5,0 0,-1 1,1 0,0-1,0 1,-1 0,1 0,-1 1,1-1,-1 0,1 1,-1 0,0-1,1 1,-1 0,1 0,-1 0,0 1,1-1,-1 1,1-1,-1 1,1 0,-1 0,1 0,0 0,-1 1,1-1,0 0,0 1,-3 2,5-4,0 0,-1 0,1 1,-1-1,1 0,0 0,-1 0,1 0,0 1,-1-1,1 0,0 0,0 1,-1-1,1 0,0 1,0-1,-1 0,1 1,0-1,0 0,0 1,0-1,-1 0,1 1,0-1,0 0,0 1,0-1,0 1,0-1,0 0,0 1,0-1,0 1,0-1,0 0,1 1,-1-1,0 0,0 1,0-1,0 0,1 1,-1 0,23 0,32-11,-29 2,-1 2,1 0,0 2,41-1,-61 4,0 1,0 0,-1 1,1-1,0 1,-1 0,1 1,-1-1,1 1,-1 0,0 0,1 1,-1 0,-1 0,1 0,0 0,-1 1,1 0,-1 0,0 0,0 0,-1 0,1 1,-1 0,0 0,0 0,3 10,-4-11,-1 0,0 1,0-1,0 1,0-1,-1 1,0 0,0-1,0 1,0-1,-1 1,0 0,0-1,0 1,0-1,-1 0,0 1,1-1,-2 0,1 0,0 0,-1-1,0 1,-4 5,6-9,0 1,1 0,-1-1,0 1,1-1,-1 1,0-1,0 1,1-1,-1 1,0-1,0 1,0-1,0 0,0 0,1 0,-1 1,0-1,0 0,0 0,0 0,0 0,0 0,0-1,0 1,0 0,1 0,-1-1,-2 0,2 0,0 0,0-1,0 1,0 0,1-1,-1 1,0-1,1 1,-1-1,1 0,-1 1,1-1,0 0,0-2,-1-6,1 0,1 0,0 0,3-15,-2 18,1 0,0 0,0 0,1 0,0 1,0-1,0 1,1 0,0 0,1 1,-1-1,1 1,8-6,-12 10,0-1,0 0,1 1,-1 0,1-1,-1 1,1 0,-1 0,1 0,-1 1,1-1,0 1,-1-1,1 1,0 0,0 0,-1 0,1 1,0-1,0 1,-1-1,1 1,-1 0,1 0,-1 0,1 0,-1 0,1 1,-1-1,0 1,0-1,0 1,0 0,0 0,0 0,0 0,0 0,-1 1,2 2,2 6,0-1,-1 1,0 1,-1-1,0 0,0 1,-2 0,1-1,-2 1,0 17,0-30,9-48,-8 46,0-1,-1 1,2 0,-1 0,0-1,1 1,-1 0,1 0,0 1,0-1,0 0,0 1,1-1,-1 1,0 0,6-4,-6 5,-1 1,0 0,1 0,-1 0,0 0,0 0,1 0,-1 0,0 1,1-1,-1 0,0 1,1-1,-1 1,0-1,0 1,0 0,0-1,0 1,1 0,-1 0,0 0,-1 0,1 0,0 0,0 0,0 0,-1 0,1 0,0 0,-1 1,1-1,-1 0,1 0,-1 1,0-1,1 3,11 51,-11-54,0 10,1 13,1-20,2-10,2-9,0 0,2 0,-1 1,2 1,0-1,19-19,-25 30,-1 0,1 0,-1 0,1 0,0 1,1-1,-1 1,0 0,1 0,-1 1,1-1,7-1,-9 3,0 0,0 0,0 1,0-1,0 1,1 0,-1-1,0 1,-1 0,1 1,0-1,0 1,0-1,-1 1,1 0,-1 0,1 0,-1 0,0 0,0 0,3 4,3 6,0 0,-1 0,7 16,19 32,-31-56,1-1,-1 1,1 0,1-1,-1 0,0 0,1 0,-1 0,1 0,0-1,5 3,6-2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9.0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20,0 15,0 19,0 5,0 6,0-3,0-4,0-3,0-9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19.8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0 287,'26'-1,"0"-1,-1-2,1 0,-1-2,0-1,-1 0,0-2,0-1,0-1,-2-1,31-21,-48 30,0-1,-1 0,0 0,1 0,-1-1,-1 1,1-1,-1 0,0 0,0 0,0-1,-1 1,0-1,0 1,0-1,-1 0,0 0,0 0,0 0,-1 1,0-1,0 0,0 0,-1 0,0 0,0 0,0 0,-5-10,6 15,0 0,0 1,-1-1,1 0,0 0,-1 0,1 0,-1 0,1 1,-1-1,0 0,1 0,-1 1,0-1,1 0,-1 1,0-1,0 1,1-1,-1 1,0-1,0 1,0 0,0-1,0 1,-2 0,2 0,0 1,1 0,-1-1,0 1,0 0,0 0,0 0,1 0,-1 0,0 0,1 0,-1 0,1 0,-1 0,1 0,0 0,-1 2,-9 58,7 258,5-241,10-112,2 0,34-58,-47 89,1 0,0 1,0-1,0 1,0 0,0-1,0 1,1 0,-1 0,1 1,-1-1,1 0,0 1,0 0,-1 0,1-1,0 2,0-1,0 0,0 1,1-1,-1 1,4 0,-3 1,0 0,-1 0,1 1,-1-1,1 1,-1 0,0 0,0 0,0 1,0-1,0 1,0-1,-1 1,1 0,-1 0,0 0,0 0,0 1,2 3,14 34,-15-31,0-1,2 1,-1-1,1 0,0 0,11 13,-15-21,0 0,1 1,-1-1,1 0,-1 0,1 0,-1 0,1-1,0 1,-1 0,1-1,0 1,0-1,-1 1,1-1,0 0,2 0,-1 0,1-1,-1 1,0-1,0 0,0 0,0-1,0 1,-1-1,1 1,0-1,-1 0,1 0,2-2,5-5,-1 0,0-1,-1 0,0-1,-1 1,8-15,-11 18,0 0,-1-1,0 1,0-1,-1 1,0-1,0 0,-1 0,0 0,0 0,-1-11,0 18,0 1,0-1,0 1,0-1,0 1,0-1,0 1,0-1,0 1,0-1,0 1,0-1,0 1,-1-1,1 1,0-1,0 1,-1-1,1 1,0 0,0-1,-1 1,1-1,0 1,-1 0,1-1,-1 1,1 0,0 0,-1-1,1 1,-1 0,1 0,-1-1,1 1,-1 0,1 0,-1 0,0 0,-17 15,-10 33,25-38,1 0,0 0,1 0,0 1,0-1,1 0,1 1,0-1,4 20,-4-27,0 0,0 1,0-1,0 0,1 1,-1-1,1 0,0 0,0 0,0-1,0 1,1 0,-1-1,4 3,-4-4,0 1,0-1,1-1,-1 1,0 0,1 0,-1-1,1 0,-1 1,1-1,-1 0,1 0,-1 0,1 0,-1-1,1 1,-1-1,0 0,1 1,-1-1,0 0,4-2,17-10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1.1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0 403,'2'2,"0"-1,1 1,-1-1,0 0,1 0,-1 0,1 0,-1-1,1 1,0-1,-1 1,1-1,0 0,-1 0,1 0,-1 0,1 0,0-1,-1 0,1 1,-1-1,1 0,-1 0,1 0,-1 0,0 0,1-1,-1 1,0-1,2-2,7-4,0 0,-1 0,-1-1,16-18,-12 9,0 0,-1-1,-1 0,-1-1,-1 0,-1 0,0-1,-2 0,0 0,-2-1,0 0,2-39,-13 32,7 29,0-1,-1 1,1 0,0-1,0 1,-1 0,1-1,0 1,-1 0,1-1,-1 1,1 0,0-1,-1 1,1 0,-1 0,1 0,-1-1,1 1,0 0,-1 0,1 0,-1 0,1 0,-1 0,1 0,-1 0,1 0,-1 0,0 0,-1 2,0-1,0 1,0-1,0 1,1 0,-1-1,0 1,1 0,-1 0,1 1,0-1,0 0,-1 0,1 0,1 1,-1-1,0 1,0 2,-5 23,0 0,2 1,-1 54,10 95,0-86,-2-33,0-31,-2 1,0 0,-2 0,-1-1,-2 1,-9 37,12-63,0 1,-1 0,0 0,1-1,-1 1,-1-1,1 1,0-1,-1 0,0 0,0 0,0 0,0-1,0 1,0-1,-1 0,1 0,-1 0,1 0,-1 0,-6 1,7-3,0 1,0-1,0 0,0 0,0 0,0-1,0 1,0-1,0 1,0-1,0 0,0 0,0-1,0 1,0 0,1-1,-1 0,1 0,-1 1,1-2,0 1,-1 0,1 0,0-1,1 1,-1-1,0 1,-2-6,0 0,1 0,-1-1,1 1,1-1,0 1,0-1,0 0,1 0,1 0,-1 0,1 0,1 1,0-1,0 0,1 0,0 0,0 1,1-1,0 1,1 0,0 0,5-8,3-4,1 0,1 1,1 1,1 0,1 1,0 1,22-16,-33 27,0 0,0 1,1 0,-1 0,1 1,8-4,-14 7,0-1,1 1,-1 0,0 0,1 0,-1-1,0 1,1 0,-1 1,0-1,0 0,1 0,-1 1,0-1,0 0,1 1,-1-1,0 1,0 0,0-1,0 1,0 0,1 0,-2 0,1-1,0 1,0 0,0 0,0 1,-1-1,1 0,0 0,-1 0,1 0,-1 1,1-1,-1 0,0 0,1 1,-1 1,4 14,1 3,1 0,13 31,-18-48,0 0,1 0,-1 0,1 0,0 0,0 0,0 0,0-1,0 1,0-1,1 0,-1 1,1-1,0 0,0 0,-1-1,1 1,0-1,1 1,-1-1,0 0,0 0,5 0,-5-1,0 0,-1-1,1 1,0-1,0 0,0 0,-1 0,1 0,0-1,-1 1,1-1,-1 0,0 1,0-1,1 0,-1 0,0-1,0 1,-1 0,1-1,0 1,-1-1,0 1,1-1,-1 0,0 1,-1-1,2-4,1-1,-1-1,0 1,-1-1,0 0,0 1,-1-1,0 0,-2-11,1 13,-2-1,1 1,-1 0,0-1,0 1,0 1,-1-1,-1 0,1 1,-7-7,8 9,0 0,-1 1,0-1,1 1,-1 0,0 0,-1 1,1-1,0 1,-1 0,1 0,-1 0,0 1,0-1,1 1,-10-1,13 2,0 0,0-1,0 1,0 0,0 0,-1 0,1 0,0 0,0 0,0 0,0 0,0 0,0 1,0-1,0 0,0 1,0-1,0 0,0 1,1-1,-1 1,0 0,0-1,0 1,0 0,1-1,-1 1,0 0,1 0,-1 0,1 0,-1 0,1 0,-1-1,1 1,0 0,-1 0,1 0,0 0,0 0,0 1,-1-1,1 0,0 0,0 0,1 0,-1 0,0 2,2 0,-1 0,0 1,1-1,0 0,-1 0,1 0,0 0,1-1,-1 1,0 0,1-1,0 0,4 4,0-3,-1 1,1-1,0-1,1 1,-1-1,0 0,1-1,-1 0,1 0,-1-1,1 0,0 0,-1 0,1-1,-1 0,9-3,-11 3,-1 0,1-1,0 1,-1-1,1 0,-1-1,0 1,0-1,0 1,0-1,0 0,0-1,-1 1,0-1,1 1,-1-1,-1 0,1 0,-1-1,1 1,-1 0,0-1,-1 1,1-1,1-9,-3 13,0-1,0 1,0 0,0-1,0 1,-1 0,1-1,0 1,-1 0,1-1,-1 1,1 0,-1 0,0 0,1-1,-1 1,0 0,0 0,0 0,0 0,0 0,-2-1,3 2,-1-1,1 1,-1 0,0-1,1 1,-1 0,1 0,-1-1,1 1,-1 0,0 0,1 0,-1 0,1 0,-1 0,0 0,1 0,-1 0,1 0,-1 0,0 0,1 0,-1 1,1-1,-1 0,1 0,-1 1,0-1,1 0,-1 1,1-1,0 1,-1-1,1 0,-1 1,1-1,0 1,-1-1,1 1,0-1,-1 1,1 0,0-1,0 1,0-1,-1 2,1-1,0 0,0 0,0 0,0-1,1 1,-1 0,0 0,0 0,1 0,-1 0,0 0,1 0,-1 0,1-1,-1 1,1 0,0 0,-1-1,1 1,0 0,-1-1,1 1,0 0,0-1,0 1,-1-1,1 0,0 1,0-1,0 0,0 1,0-1,0 0,0 0,1 0,43 9,-37-8,-6-1,1 0,-1 1,1-1,-1 0,1 1,-1 0,0-1,1 1,-1 0,0 0,1 1,-1-1,0 0,0 1,0-1,0 1,-1 0,1-1,0 1,-1 0,1 0,-1 0,1 0,1 5,-2 0,0-1,0 1,-1 0,0 0,0 0,-1-1,-2 13,2-17,1 3,-3 11,2-1,-1 0,3 28,-1-41,0 0,0 0,0 1,0-1,1 0,-1 0,1 1,-1-1,1 0,0 0,0 0,0 0,0 0,0 0,1 0,-1-1,0 1,1 0,-1-1,1 1,0-1,0 1,-1-1,1 0,0 0,0 1,0-2,0 1,0 0,1 0,-1-1,0 1,0-1,4 1,13-3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2.1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29,'0'240,"0"-238,0 0,0 0,0 0,1 0,-1 0,0 0,1 0,-1 0,1 0,0 0,0 0,0 0,0-1,0 1,1 2,-1-4,0 1,-1-1,1 0,-1 0,1 1,0-1,-1 0,1 0,0 0,-1 0,1 0,0 0,-1 0,1 0,0 0,-1 0,1 0,0-1,-1 1,1 0,-1 0,1-1,0 1,-1 0,1-1,-1 1,1 0,-1-1,1 0,4-4,0 0,0 0,-1 0,1-1,-2 1,1-1,4-8,2-11,-8 18,1 0,0 0,0 1,0-1,1 1,0-1,9-10,-12 17,0 1,-1-1,1 0,0 0,-1 0,1 0,0 0,-1 1,1-1,-1 0,1 1,0-1,-1 0,1 1,-1-1,1 1,-1-1,1 1,-1-1,1 1,-1-1,0 1,1-1,-1 1,0 0,1 0,15 25,-11-18,-1-3,-1 0,1 0,0 0,1-1,-1 0,1 0,0 0,0 0,0-1,0 0,1 0,-1 0,8 2,-11-5,1 1,-1-1,1 0,0 0,-1 0,1 0,-1 0,1 0,-1-1,1 0,-1 1,1-1,-1 0,1 0,-1 0,0 0,1-1,-1 1,0 0,0-1,0 0,0 1,0-1,-1 0,1 0,0 0,-1 0,0-1,1 1,-1 0,0-1,0 1,1-5,2-2,-1 0,0-1,0 0,-1 0,0 0,-1 0,0 0,-1-13,0 17,0 1,-1 0,0 0,0 0,0 0,0 0,-1 0,0 0,0 0,0 0,-1 1,1-1,-1 1,0-1,0 1,-1 0,-5-5,-13-2,21 11,1 0,-1 0,1 0,0 0,-1 0,1 0,0 1,-1-1,1 0,0 0,-1 0,1 0,0 0,-1 0,1 1,0-1,0 0,-1 0,1 0,0 1,-1-1,1 0,0 1,0-1,0 0,-1 0,1 1,0-1,0 0,0 1,0-1,0 0,0 1,-1-1,2 2,-1 0,0 0,1-1,-1 1,1-1,0 1,-1 0,1-1,0 1,0-1,0 0,0 1,0-1,0 0,1 1,-1-1,0 0,1 0,-1 0,0 0,1 0,-1-1,1 1,3 1,9 3,0-1,0-1,0 0,1-1,0 0,-1-1,1 0,0-2,0 0,-1 0,1-1,-1-1,1-1,-1 0,0 0,-1-2,19-8,-11-5,-21 19,0-1,0 1,1 0,-1-1,0 1,0 0,0-1,0 1,0-1,0 1,1 0,-1-1,0 1,0-1,0 1,0 0,0-1,0 1,-1-1,1 1,0 0,0-1,0 1,0 0,0-1,-1 1,1 0,0-1,0 1,0 0,-1-1,1 1,-2-1,0 0,0 0,0 1,-1-1,1 1,0 0,0-1,0 1,0 0,0 0,0 1,0-1,0 0,-1 1,1-1,0 1,0-1,0 1,-1 1,-4 1,1 0,-1 1,1 0,0 0,1 0,-1 1,1 0,0 0,0 0,0 0,1 1,0 0,-6 11,5-8,1 0,0 0,0 1,1-1,1 1,-1 0,2 0,-1 0,1 13,1-21,-1 0,1 1,0-1,1 0,-1 1,0-1,1 0,-1 1,1-1,0 0,0 0,-1 0,2 0,-1 0,0 0,0 0,2 2,-2-3,1 0,-1 0,0-1,0 1,0-1,1 1,-1-1,0 1,1-1,-1 0,0 0,1 1,-1-1,0 0,1 0,-1 0,1-1,-1 1,0 0,1 0,0-1,5-2,-1 0,0 0,0 0,0 0,-1-1,1 0,-1 0,0-1,0 0,4-5,5-9,-1-1,19-42,-34 75,0 0,1 0,1 0,0 1,3 23,-2-31,0 0,0-1,0 1,0 0,1 0,0-1,1 1,-1-1,1 0,0 1,0-1,0-1,1 1,0 0,5 5,13 1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3.0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0 228,'0'-1,"0"0,0 1,0-1,1 1,-1-1,0 1,0-1,0 1,1-1,-1 1,0-1,0 1,1 0,-1-1,0 1,1-1,-1 1,1 0,-1-1,1 1,-1 0,0-1,1 1,-1 0,1 0,-1-1,1 1,-1 0,1 0,0 0,-1 0,1 0,-1 0,1 0,-1 0,1 0,-1 0,1 0,-1 0,1 0,-1 0,1 1,-1-1,1 0,0 1,25 9,-16-4,-1 1,-1 0,0 1,0 0,0 0,-1 0,0 1,0 0,-1 1,8 17,-11-21,-1 0,1 0,-2-1,1 2,-1-1,0 0,0 0,0 0,-1 9,0-11,-1-1,1 1,-1-1,0 0,0 1,0-1,0 0,-1 0,1 0,-1 0,0 0,0 0,0-1,0 1,-1 0,1-1,-6 5,7-6,0 0,0 0,0 0,0 0,0-1,-1 1,1 0,0 0,0-1,-1 1,1-1,-1 1,1-1,0 1,-1-1,1 0,-1 0,1 0,-1 0,1 0,-1 0,1 0,-1 0,1 0,0-1,-1 1,1-1,-1 1,1-1,0 0,-1 1,1-1,0 0,0 0,0 0,0 0,-1 0,1 0,-1-2,1 1,0 0,0 0,0 0,1 0,-1 0,0-1,1 1,0 0,-1 0,1-1,0 1,0 0,0-1,1 1,-1 0,1-1,-1 1,1 0,0 0,-1 0,1 0,0 0,1 0,-1 0,2-3,7-6,0 0,0 1,1 0,0 0,1 1,0 1,18-10,103-43,-22 12,-94 37,-25 12,-31 13,30-8,0 1,0 1,0-1,0 1,1 1,1 0,-1 0,1 0,0 1,-6 12,9-16,1 1,0 0,0 0,0 0,1 0,0 0,0 0,0 0,1 1,0-1,0 1,1-1,0 1,0-1,1 1,-1-1,1 1,3 8,-3-12,-1-1,1 0,0 1,0-1,1 0,-1 0,0 0,1 0,-1 0,1 0,0-1,-1 1,1 0,0-1,0 1,0-1,0 0,0 0,0 0,1 0,-1 0,0 0,1 0,-1-1,0 1,3-1,-1 0,-1 0,0-1,0 1,0-1,0 0,0 0,1 0,-2 0,1-1,0 1,0-1,0 0,-1 1,1-1,-1 0,1-1,-1 1,0 0,4-6,2-4,-1 0,0 0,-1-1,0 0,-1 0,-1-1,4-18,14-105,-16 88,9-76,-13 124,0 12,4 36,6 64,-12-110,4 43,3 35,25 114,-25-173,-3-8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3.6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389 305,'-11'-2,"0"-1,-1 0,1-1,0 0,1-1,-1 0,1-1,0 0,-14-11,8 7,-2-2,1 0,0-1,1 0,-18-20,30 28,-1 0,1-1,0 0,1 0,-1 0,1 0,-4-11,6 14,1 0,-1 0,0 0,1-1,0 1,0 0,0 0,0 0,0 0,1-1,-1 1,1 0,0 0,0 0,0 0,0 0,3-4,-1 4,0-1,0 1,0 0,0 0,1 0,0 1,-1-1,1 1,0 0,0 0,0 0,0 0,1 1,-1 0,0 0,1 0,-1 0,1 0,-1 1,1 0,-1 0,1 0,-1 1,1 0,-1 0,0 0,1 0,3 2,-7-2,0-1,0 1,0-1,0 1,0 0,0-1,-1 1,1 0,0 0,-1 0,1 0,0 0,-1 0,1 0,-1 0,1 0,-1 0,0 0,1 0,-1 0,0 0,0 0,0 0,0 0,0 0,0 0,0 1,0-1,0 0,-1 0,1 0,0 0,-1 0,1 0,0 0,-1 0,0 0,0 1,-27 36,27-38,-78 77,58-59,0 1,2 1,0 0,-31 45,48-62,1 0,-1-1,0 1,1 0,0 0,0 0,0 0,0 0,0 0,0 1,1-1,0 0,0 0,0 0,0 1,0-1,0 0,2 6,0-7,-1 1,0-1,1 0,0-1,-1 1,1 0,0 0,0-1,0 1,0-1,0 0,0 1,1-1,-1 0,0 0,1-1,-1 1,0 0,1-1,-1 1,1-1,-1 0,1 0,3 0,11-1,0 0,0-1,0-1,-1-1,1 0,-1-1,0 0,19-10,11-8,60-39,-70 38,-7 3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4.5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6,'0'-4,"0"3,0 10,5 21,0 31,0 23,0 1,-2-1,-1-10,-1-14,-1-21,-4-26,-2-15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4.8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9 114,'-1'-7,"1"0,1-1,-1 1,1 0,0-1,1 1,0 0,5-13,-5 17,0 1,-1-1,1 1,0-1,0 1,1 0,-1 0,0 0,1 1,-1-1,1 0,-1 1,1-1,0 1,0 0,0 0,0 0,-1 1,1-1,0 0,0 1,0 0,0 0,4 0,2 1,1-1,0 2,-1-1,1 2,-1-1,0 1,0 0,0 1,0 0,-1 1,1 0,-1 0,0 0,-1 1,1 0,-1 1,0 0,-1 0,8 11,-10-14,-1 1,0-1,-1 1,1 0,-1 0,0-1,0 2,-1-1,1 0,-1 0,0 0,-1 1,1-1,-1 0,0 1,0-1,-1 0,1 1,-1-1,-1 0,1 0,-1 1,0-1,0 0,0-1,0 1,-1 0,0-1,0 1,0-1,-1 0,0 0,1 0,-1-1,-8 6,6-5,1 0,-1 0,-1-1,1 0,0 0,-1 0,1-1,-1 0,0 0,0-1,0 0,0 0,0 0,0-1,0 0,0-1,0 0,0 0,0 0,1-1,-1 1,0-2,1 1,-1-1,1 0,0 0,0-1,0 0,0 0,1 0,-7-7,-12-14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5.3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193 63,'4'-22,"-1"-6,-4 27,0 0,1 0,-1 0,0 0,1 1,-1-1,0 0,0 0,0 1,0-1,0 1,0-1,0 1,0-1,0 1,0-1,0 1,0 0,0 0,0 0,0-1,0 1,0 0,0 0,0 0,0 1,0-1,0 0,-2 1,-4 0,-1 0,0 1,1 0,-1 1,1-1,0 2,0-1,0 1,0 0,1 0,0 1,-1 0,2 0,-1 0,0 1,1 0,0 0,-7 12,7-11,0 1,1 0,0 0,0 0,1 0,0 0,0 1,1-1,0 1,0 0,1 0,1 0,-1-1,1 1,1 0,2 13,-3-20,0-1,1 1,-1 0,1 0,-1-1,1 1,0 0,0-1,-1 1,1 0,1-1,-1 0,0 1,0-1,0 1,1-1,-1 0,1 0,-1 0,1 0,-1 0,1 0,0 0,-1-1,1 1,0 0,0-1,-1 0,1 1,0-1,0 0,0 0,-1 0,5 0,-1-1,-1 0,1-1,-1 1,1-1,-1 0,0 0,1 0,-1-1,0 1,-1-1,1 0,6-6,0-4,0 0,-1-1,-1 0,0 0,-1-1,0 0,-1 0,-1-1,0 0,-1 0,-1 0,2-30,-3 63,1-1,1 0,0 0,1 0,0 0,2-1,0 1,0-2,2 1,15 20,1-7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4.61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49 76,'0'1,"0"1,1 0,-1-1,1 1,-1 0,1-1,0 1,0-1,0 1,0-1,0 1,0-1,0 0,0 1,0-1,1 0,-1 0,1 0,-1 0,1 0,-1 0,1-1,-1 1,1 0,0-1,-1 1,1-1,0 0,-1 1,1-1,2 0,1 1,1 0,0-1,0 0,0 0,0 0,0-1,10-2,-13 2,-1 1,1-1,-1 0,0 0,1 0,-1 0,0 0,0-1,0 1,0-1,0 0,0 1,0-1,0 0,-1 0,1 0,-1 0,1 0,-1-1,0 1,0 0,0-1,0 1,0 0,0-1,-1 1,1-1,-1 1,0-6,0 6,-1-1,0 1,0-1,1 1,-2 0,1-1,0 1,0 0,-1 0,1 0,-1 0,0 0,1 0,-1 0,0 0,0 1,0-1,0 1,-1 0,1-1,0 1,-1 0,1 0,0 1,-1-1,1 0,-1 1,1 0,-6-1,3 1,0 0,-1 0,1 1,0 0,-1 0,1 0,0 0,0 1,0 0,0 0,0 0,0 1,1 0,-1 0,1 0,0 0,-1 0,2 1,-1 0,0 0,1 0,0 0,0 1,0 0,0-1,1 1,-1 0,1 0,1 0,-1 0,-1 8,2-8,-1 0,1 1,0-1,0 1,0-1,1 1,0-1,0 1,1 0,-1-1,1 1,0-1,1 0,-1 1,1-1,0 0,1 0,-1 0,1 0,0 0,0-1,0 1,1-1,0 0,-1 0,1 0,1 0,-1-1,1 0,7 5,-4-5,1 0,-1 0,0-1,1 0,-1-1,1 0,0 0,-1-1,1 0,0 0,-1-1,1 0,-1-1,1 0,-1 0,1-1,14-7,2-6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5.6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186 39,'0'-5,"-4"-4,-6-3,-6 3,-3 5,-9 14,-7 17,2 8,7 8,12 4,17-5,12-11,17-9,11-14,3-8,-7-8,-9-3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6.7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68 6,'0'0,"-1"-1,1 1,-1-1,0 1,1-1,-1 1,1 0,-1-1,0 1,1 0,-1-1,0 1,1 0,-1 0,0 0,1-1,-1 1,0 0,0 0,1 0,-1 0,0 0,0 0,1 1,-1-1,0 0,1 0,-1 0,0 1,1-1,-1 0,0 1,1-1,-1 1,1-1,-1 0,0 1,1-1,-1 1,1 0,0-1,-1 1,1-1,-1 1,1 0,0-1,-1 1,1 0,0-1,0 1,0 0,-1 1,-11 41,11-39,-10 74,3 0,3 1,4 0,11 92,-6-131,-4-40,0 0,0 0,0 1,0-1,0 0,0 0,0 0,0 1,0-1,0 0,0 0,0 0,0 1,1-1,-1 0,0 0,0 0,0 0,0 0,0 1,0-1,1 0,-1 0,0 0,0 0,0 0,0 0,1 1,-1-1,0 0,0 0,0 0,0 0,1 0,-1 0,0 0,0 0,0 0,1 0,-1 0,0 0,0 0,0 0,1 0,-1 0,0 0,0 0,0 0,0-1,1 1,-1 0,0 0,12-12,12-24,-22 33,8-14,1 2,18-22,-26 34,0-1,0 1,1 0,-1 0,1 0,-1 0,1 1,0 0,0-1,0 1,0 1,0-1,1 1,-1-1,1 1,5 0,-10 1,1 0,-1-1,0 1,1 0,-1 0,1 0,-1 0,0 0,1 0,-1 0,1 0,-1 0,0 1,1-1,-1 0,1 0,-1 0,0 0,1 0,-1 1,0-1,1 0,-1 0,0 1,1-1,-1 0,0 1,0-1,1 0,-1 1,0-1,0 0,0 1,1-1,-1 0,0 1,0-1,0 1,0-1,0 0,0 1,0-1,0 1,0-1,0 0,0 1,0-1,0 0,0 1,0-1,0 1,-1-1,1 0,0 1,0-1,0 0,-1 1,1-1,0 0,0 1,-1-1,1 0,0 1,0-1,-1 0,1 0,-1 0,1 1,-1-1,-23 21,17-18,1-1,0 1,-1-1,1-1,-1 1,1-1,-1 0,0-1,1 0,-1 0,0 0,-10-2,36 7,-2 1,1 1,28 15,-18-2,-21-14,0-1,0 1,1-2,0 1,0-1,16 6,-3-7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7.08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 18,'-5'-5,"-1"-5,1 8,0 21,7 25,1 13,2 19,-1 9,-1 3,-1 9,0-8,-2-3,1-10,-6-11,-1-24,0-20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8.5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11 310,'-1'0,"1"0,-1 0,1 0,0 0,-1 0,1 0,-1-1,1 1,0 0,-1 0,1 0,-1 0,1 0,0-1,-1 1,1 0,0 0,-1-1,1 1,0 0,-1 0,1-1,0 1,0 0,-1-1,1 1,0 0,0-1,0 1,0-1,-1 1,1 0,0-1,0 1,0-1,0 1,0 0,0-1,0 1,0-1,0 1,0-1,0 1,0 0,1-1,-1 1,0 0,0-1,0 1,0-1,1 1,-1 0,0-1,0 1,1 0,-1-1,0 1,1 0,-1 0,0-1,1 1,-1 0,0 0,1 0,-1-1,0 1,1 0,0 0,6-3,-1 1,1 1,0-1,0 1,0 0,0 0,0 1,1 0,11 1,66 15,-74-13,-1 1,0 0,0 1,0-1,-1 2,1 0,-1 0,11 10,-18-14,0 0,1 0,-1 0,0 0,0 0,0 1,0-1,-1 1,1-1,-1 1,1 0,-1 0,0-1,0 1,0 0,0 0,-1 0,1 0,-1 0,0 0,0 1,0-1,0 0,0 0,-1 0,0 0,1 0,-1 0,0-1,0 1,-1 0,1 0,0 0,-4 3,2-3,0 0,0 0,0 0,-1-1,1 1,-1-1,0 0,0 0,0 0,0-1,0 1,0-1,0 0,0 0,-1 0,-5 0,8-1,-1 0,1 1,0-1,-1 0,1 0,0-1,-1 1,1 0,0-1,-1 1,1-1,0 0,0 0,0 0,0 0,0 0,0 0,0 0,0-1,0 1,0-1,1 0,-1 1,0-1,1 0,0 0,-1 0,1 0,0 0,0 0,-1-4,2 4,0 0,0 0,0 0,0 0,0-1,1 1,-1 0,1 0,-1 0,1 0,0 0,0 0,0 0,0 0,0 0,1 1,-1-1,0 0,1 1,-1-1,1 1,0-1,-1 1,1 0,0 0,0-1,0 1,0 1,2-2,5-3,1 1,-1 1,1-1,0 1,11-1,-9 3,-1 1,0 0,1 0,-1 1,1 1,-1 0,0 1,0 0,0 0,0 2,11 5,-17-8,-1 0,0 1,0 0,0 0,0 0,0 0,-1 1,1-1,-1 1,0 0,0 0,3 6,-4-7,-1 0,0 0,0 0,-1 1,1-1,-1 0,1 0,-1 1,0-1,0 0,-1 0,1 1,-1-1,1 0,-1 0,0 0,0 0,-1 0,1 0,-3 5,-12 10,15-18,1 0,0 0,-1 0,1 1,0-1,-1 0,1 0,0 0,-1 0,1 0,0 0,-1 0,1 0,-1-1,1 1,0 0,-1 0,1 0,0 0,-1 0,1 0,0-1,0 1,-1 0,1 0,0-1,-1 1,1 0,0 0,0-1,0 1,-1 0,1-1,-1-1,0 0,1-1,-1 1,0 0,1-1,0 1,0 0,0-1,0 1,0 0,0-1,0 1,1 0,-1-1,1 1,1-4,3-4,0 0,1 1,0-1,0 1,1 0,1 1,-1 0,1 0,1 0,-1 1,11-6,-16 11,0 0,1 0,0 0,-1 0,1 1,0-1,0 1,0 0,0 0,0 0,0 1,0 0,0 0,6 0,-7 1,-1-1,1 1,0 1,0-1,0 0,-1 1,1-1,-1 1,1 0,-1 0,0 0,1 0,-1 0,0 0,0 1,-1-1,1 1,0-1,-1 1,0-1,2 6,10 27,-11-26,1-1,0 0,0-1,1 1,-1 0,2-1,5 8,-9-14,1 1,0-1,-1 0,1 1,0-1,0 0,0 0,0-1,0 1,0 0,0-1,0 1,0-1,0 1,1-1,-1 0,0 0,0 0,0 0,0-1,0 1,1 0,-1-1,0 1,0-1,0 0,0 0,0 0,-1 0,1 0,0 0,0-1,2-1,0 0,1 0,-1 0,0 0,0 0,-1 0,1-1,-1 0,1 0,-1 0,0 0,-1 0,1 0,-1-1,0 1,0-1,0 0,-1 0,1 0,-1 1,0-1,-1 0,1-1,-1 1,0 0,0 0,-2-8,0 7,1-1,-1 1,-1 0,1 0,-1 0,0 1,-1-1,1 1,-1 0,0-1,0 2,-1-1,1 0,-1 1,0 0,-1 0,1 1,0-1,-1 1,-7-3,6 3,0 1,0 0,0 0,0 1,0 0,0 0,0 0,-10 2,15-1,-1 0,1 0,0 0,0 0,-1 1,1-1,0 1,0 0,0-1,0 1,0 0,0 0,0 1,0-1,0 0,0 1,0-1,1 1,-1-1,1 1,-1 0,1 0,0-1,0 1,-1 0,1 0,1 0,-1 1,-1 2,2-2,0 0,0 0,0 0,0-1,1 1,-1 0,1 0,0-1,-1 1,1 0,1-1,-1 1,0-1,1 1,-1-1,1 1,-1-1,1 0,0 0,0 0,0 0,1 0,-1-1,0 1,1-1,-1 1,1-1,-1 0,1 0,-1 0,1 0,3 0,3 3,1-2,-1 1,1-1,0-1,-1 1,1-2,0 1,12-2,-13-1,0 0,0-1,-1 1,1-2,-1 1,0-1,0 0,0-1,0 0,-1 0,0-1,0 0,0 0,-1 0,0-1,0 0,-1 0,0-1,0 0,-1 0,1 0,-2 0,6-17,-4 11,-1-1,-1 0,0 1,-1-1,-1 0,0 0,-1 0,0-1,-2 1,1 0,-2 1,0-1,-8-23,0 23,4 25,2 32,26 267,-1-53,-19-136,-1-125,-1-41,2 0,12-85,-11 120,0 0,1 1,0-1,0 0,1 1,1-1,0 1,0 1,1-1,0 1,0 0,1 0,1 0,-1 1,1 1,1-1,15-10,-17 15,-1 0,1 1,0 0,0 1,0-1,0 1,0 0,0 1,0 0,0 0,0 1,0-1,0 2,0-1,0 1,0 0,0 0,-1 1,1 0,-1 0,10 6,-13-7,1 0,-1 0,0 0,0 0,0 1,0-1,0 1,-1 0,1 0,-1 0,0 0,0 0,0 0,0 1,0-1,-1 1,0-1,1 1,-1 0,-1-1,1 1,0 0,-1 0,0 0,0-1,0 1,0 0,-1 0,1 0,-1-1,0 1,0 0,0-1,-1 1,1-1,-1 1,0-1,0 0,0 0,-3 3,0 0,0-1,-1 0,1 0,-1 0,-1-1,1 0,0 0,-1 0,0-1,0 0,0 0,0-1,0 0,0 0,-14 1,8-2,1 0,-1 0,0-2,1 1,-1-2,0 1,1-2,-19-5,4-4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9.6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0 554,'0'0,"0"0,0 0,0 0,0 0,0 1,0-1,0 0,0 0,0 0,1 0,-1 0,0 1,0-1,0 0,0 0,0 0,0 0,0 0,0 0,0 0,1 0,-1 1,0-1,0 0,0 0,0 0,0 0,0 0,1 0,-1 0,0 0,0 0,0 0,0 0,0 0,1 0,-1 0,0 0,0 0,0 0,0 0,0 0,1 0,-1 0,0 0,0 0,0 0,0 0,0 0,0 0,1 0,-1-1,0 1,0 0,0 0,0 0,0 0,0 0,15-11,10-16,-9 3,0 0,-2-1,0 0,-2-1,-1-1,-1 0,-1-1,-1 1,-2-2,-1 1,-1-1,-1 1,-2-1,-1 0,-6-55,6 82,-1 1,1-1,0 0,0 0,-1 0,0 1,1-1,-1 0,0 1,1-1,-1 0,0 1,0-1,0 1,-2-2,2 3,1 0,-1 0,1 0,-1 0,0 0,1 0,-1 0,1 0,-1 1,1-1,-1 0,1 0,-1 1,1-1,0 0,-1 0,1 1,-1-1,1 1,0-1,-1 0,1 1,0-1,-1 1,1-1,0 1,-1-1,1 1,0-1,0 2,-5 7,2 0,-1 1,1 0,-2 10,-2 19,2-1,2 2,1-1,2 0,1 0,3 0,1 0,2 0,13 42,-18-72,1 0,1-1,0 1,0-1,1 0,-1 0,8 8,-10-14,-1 0,1-1,0 1,-1 0,1-1,0 0,0 1,0-1,0 0,0 0,0 0,1 0,-1 0,0 0,0-1,1 1,-1-1,0 0,1 1,-1-1,0 0,1-1,-1 1,0 0,1-1,-1 1,0-1,1 1,-1-1,0 0,0 0,0 0,3-3,2 0,-1-1,0-1,-1 1,1-1,-1 0,0 0,0-1,3-7,-2 5,-1 1,1 1,0-1,10-8,-16 16,1 0,0 0,-1 0,1 0,-1 0,1 0,-1 0,1 1,-1-1,1 0,-1 0,1 1,-1-1,0 0,1 1,-1-1,1 0,-1 1,0-1,1 1,-1-1,0 1,0-1,1 1,-1-1,0 1,0-1,0 1,1-1,-1 1,0-1,0 1,0 0,11 31,-6-18,-4-11,0-1,0 1,0-1,0 0,1 1,-1-1,1 0,-1 0,1 0,0 0,0 0,0 0,0 0,0-1,0 1,1-1,-1 0,0 1,1-1,-1 0,1 0,-1-1,1 1,0 0,-1-1,1 0,0 1,-1-1,1 0,0-1,0 1,-1 0,1-1,-1 1,1-1,0 0,-1 0,1 0,-1 0,0 0,5-4,-1 1,1 0,-1 0,0-1,-1 0,1-1,-1 1,0-1,0 0,-1 0,0 0,0-1,0 0,-1 0,3-8,-4 9,-1-1,0 1,0 0,-1-1,0 1,0 0,0-1,-1 1,0 0,0-1,-1 1,1 0,-1 0,-1 0,1 0,-1 0,0 1,-8-11,9 13,0 0,-1 0,0 1,0-1,0 0,0 1,0 0,0 0,-1 0,1 0,-1 0,1 1,-1-1,0 1,1 0,-1 0,0 1,0-1,0 1,0 0,0 0,0 0,1 0,-1 1,0-1,0 1,0 0,1 0,-1 1,0-1,-5 4,7-5,0 1,0 0,0 0,1 0,-1 1,0-1,0 0,1 1,-1-1,0 1,1-1,0 1,-1 0,1 0,0 0,0 0,0-1,0 1,0 1,0-1,1 0,-1 0,1 0,-1 0,1 0,0 1,0 2,1-2,-1-1,1 0,0 0,0 0,0 1,0-1,1 0,-1 0,1 0,-1-1,1 1,-1 0,1-1,0 1,0-1,0 1,0-1,0 0,0 0,0 0,0 0,1 0,-1 0,0 0,4 0,5 1,0-1,0 0,0-1,0 0,0-1,0 0,0 0,17-5,5-4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29.9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60,'-4'-4,"2"-2,16 0,25 2,21 0,20-2,15 0,0 0,-13-3,-20 1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53.9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412 60,'-8'-8,"0"0,-1 1,0 0,-17-9,21 13,-1 1,1 0,-1 0,0 1,1 0,-1 0,0 0,0 1,0-1,0 2,-7 0,-2 0,0 1,0 1,0 1,0 0,0 1,1 1,-1 0,1 1,1 0,0 1,0 0,0 1,1 1,0 0,1 1,0 0,-14 20,23-29,-1 1,1 0,1 0,-1 1,0-1,1 0,-1 1,1-1,0 1,0-1,1 1,-1-1,1 1,0 0,-1-1,2 1,-1 0,0-1,1 1,-1-1,1 1,0-1,1 1,-1-1,0 1,1-1,0 0,0 0,0 0,0 0,0 0,1 0,-1-1,1 1,-1-1,5 3,4 3,1 0,0-1,0 0,1-1,0 0,0-1,0-1,18 4,-3-3,0-1,0-1,29-1,2-5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56.5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163 275,'0'-1,"0"-1,0 1,0 0,0-1,0 1,-1 0,1-1,0 1,-1 0,1 0,-1-1,0 1,1 0,-1 0,0 0,0 0,1 0,-1 0,0 0,0 0,0 0,0 0,-1 1,1-1,0 0,0 1,0-1,-1 1,1-1,0 1,0 0,-1-1,1 1,0 0,-1 0,1 0,0 0,-1 0,1 0,0 0,-1 1,1-1,-2 1,-2 0,-1 0,1 0,-1 1,1 0,0 0,-1 0,1 1,-8 5,7-2,0-1,0 1,1 1,0-1,0 1,1 0,0 0,0 0,0 0,1 1,0-1,1 1,-1 0,2 0,-1 0,1 0,0 0,1 9,0-12,0-1,0 1,1-1,-1 1,1-1,0 0,0 1,1-1,0 0,-1 0,1 0,1 0,-1 0,0 0,1-1,0 1,0-1,0 0,0 0,1 0,-1 0,1 0,-1-1,1 1,0-1,0 0,0 0,0-1,1 1,-1-1,0 0,1 0,6 0,-4 0,0-1,0-1,0 1,1-1,-1 0,0-1,0 0,0 0,-1 0,1-1,0 0,-1 0,0-1,0 1,0-2,0 1,6-6,-9 7,0 1,0-1,-1 0,1 0,-1-1,0 1,1 0,-1-1,-1 1,1-1,0 0,-1 0,0 1,0-1,0 0,-1 0,1 0,-1 0,0 0,0 0,0 0,0 0,-1 0,0 0,1 0,-2 0,1 0,0 0,-1 1,0-1,-3-5,-1 1,0 1,-1 0,0 1,0 0,-1 0,0 0,0 1,0 0,0 1,-1-1,0 2,-16-6,20 8,0 0,-1-1,1 2,0-1,-1 1,1-1,-1 2,1-1,-1 0,-9 3,12-2,1 0,-1 1,0-1,0 0,1 1,-1-1,1 1,-1 0,1 0,0 0,0 0,0 1,0-1,0 0,0 1,1 0,-1-1,1 1,0 0,-2 3,2-4,1 0,-1 0,1-1,-1 1,1 0,0 0,0-1,-1 1,1 0,0 0,1 0,-1 0,0-1,1 1,-1 0,0 0,1-1,0 1,0 0,-1-1,1 1,0-1,0 1,0-1,0 1,1-1,-1 0,0 1,1-1,-1 0,1 0,-1 0,1 0,-1 0,1 0,0-1,-1 1,4 0,1 1,0 0,0-1,0 0,0 0,0 0,0-1,0 0,1-1,-1 1,10-3,1-2,-1-1,0-1,18-10,-23 11,2-1,-1 2,1 0,0 0,0 1,19-3,-29 6,-1 1,1 0,-1 0,1 0,-1 1,0-1,1 1,-1-1,1 1,-1 0,0 0,1 0,-1 0,0 0,0 0,0 1,0-1,0 1,2 1,-1 1,1 0,-1 0,-1 1,1-1,-1 0,1 1,-1 0,2 9,1 4,-2-1,0 1,-1 0,-1 22,-1-32,1-1,-2 0,1 0,-1 0,0 1,-1-1,-3 10,5-17,0 0,0 1,0-1,0 0,0 0,0 1,0-1,0 0,-1 0,1 0,0 1,0-1,0 0,0 0,-1 0,1 1,0-1,0 0,0 0,-1 0,1 0,0 1,0-1,-1 0,1 0,0 0,0 0,-1 0,1 0,0 0,-1 0,1 0,0 0,0 0,-1 0,1 0,0 0,0 0,-1 0,1 0,0 0,0-1,-1 1,-8-13,-2-20,11 22,-1 0,1 1,1-1,-1 0,2 1,0-1,0 1,1-1,0 1,1 0,5-11,-8 18,1 0,-1 0,1 0,0 0,-1 0,1 0,1 1,-1-1,0 1,1-1,-1 1,1 0,-1 0,1 0,0 0,0 1,0-1,0 1,0 0,1-1,-1 1,0 1,0-1,1 0,-1 1,1 0,-1 0,0 0,1 0,-1 0,0 1,1 0,-1-1,0 1,1 0,-1 1,0-1,5 4,-2-1,0 0,-1 1,0-1,0 1,0 1,0-1,-1 1,0 0,0 0,0 0,-1 0,0 1,0-1,-1 1,1 0,-2 0,1 0,-1 0,1 14,-2-25,-1-8,0 1,1 0,0-1,4-16,-4 26,0-1,0 1,1 0,-1-1,1 1,0 0,-1-1,1 1,0 0,1 0,-1 0,0 0,1 0,-1 0,1 0,-1 0,1 0,0 1,0-1,0 1,0-1,0 1,0 0,0 0,0 0,1 0,-1 0,0 0,0 1,1-1,-1 1,1-1,3 1,-1 1,-1-1,0 1,-1 0,1 0,0 1,0-1,0 1,-1 0,1 0,-1 0,1 0,4 5,37 39,-19-19,-21-21,1-1,0 0,1 0,-1 0,1-1,0 1,0-2,0 1,1-1,8 2,-13-4,0 0,1-1,-1 0,1 0,-1 0,1 0,-1-1,0 1,1-1,-1 0,0 0,1 0,-1 0,0-1,0 1,0-1,0 0,0 0,-1 0,1 0,0 0,-1-1,0 1,1-1,-1 1,2-4,3-6,0 0,-1-1,0 1,-1-1,-1 0,0 0,-1-1,0 1,-1-1,1-22,-2 3,-1 1,-1-1,-8-41,-3 35,12 38,0 1,0-1,0 1,-1 0,1 0,0-1,0 1,-1 0,1-1,0 1,-1 0,1 0,0 0,0-1,-1 1,1 0,0 0,-1 0,1 0,-1 0,1-1,0 1,-1 0,1 0,0 0,-1 0,1 0,-1 0,1 0,0 0,-1 0,1 1,0-1,-1 0,1 0,0 0,-1 0,1 0,0 1,-1-1,1 0,0 0,-1 1,1-1,0 0,0 0,-1 1,1-1,0 0,0 1,0-1,-1 0,1 1,0-1,0 0,0 1,0-1,0 0,0 1,0-1,0 1,0-1,-9 29,-1 29,2 1,3 0,4 60,17 184,-6-173,-9-106,-1-31,-2-41,2 7,1-1,2 0,11-52,-12 83,0 1,1 0,0 0,1 0,0 0,1 0,-1 1,2-1,0 2,0-1,0 0,1 1,0 0,1 1,0 0,0 0,0 0,13-7,-16 12,1 0,-1 0,0 1,0 0,1 0,-1 0,1 0,-1 1,1 0,-1 0,1 0,-1 1,1 0,-1 0,0 0,0 1,1-1,-1 1,9 6,-11-7,0 1,0 0,0 0,0 0,-1 0,1 1,-1-1,1 1,-1 0,0-1,0 1,-1 0,1 0,0 0,-1 0,0 1,0-1,0 0,0 1,0-1,-1 0,1 1,-1-1,0 1,0-1,0 0,0 1,-1-1,0 1,1-1,-1 0,-2 5,-1-1,1 1,-2-1,1 0,-1-1,0 1,0-1,-1 0,0 0,0 0,0-1,-1 0,0 0,0-1,0 0,0 0,-1 0,1-1,-1 0,0-1,0 0,0 0,0 0,-9-1,6 1,1-1,-1-1,0 0,0 0,1-1,-1 0,0-1,1 0,-1-1,1 0,0 0,0-2,0 1,1-1,-1 0,1-1,-10-8,1-6,18 20,0 0,0-1,0 1,0 0,1 0,-1 0,0 0,0-1,0 1,0 0,0 0,0 0,0 0,1 0,-1-1,0 1,0 0,0 0,0 0,1 0,-1 0,0 0,0 0,0 0,0 0,1 0,-1 0,0 0,0 0,0 0,1 0,-1 0,0 0,0 0,0 0,0 0,1 0,-1 0,0 0,0 0,0 0,1 0,-1 0,0 0,0 0,0 1,0-1,0 0,1 0,-1 0,0 0,0 0,0 1,44 22,-22-7,-4-3,1-1,0 0,34 15,-46-25,-1 0,0 0,1 0,-1-1,1 0,-1 0,1-1,0 0,-1 0,1 0,0-1,-1 0,1 0,-1-1,0 1,1-2,6-2,-1-2,0 0,0 0,-1-1,0-1,-1 0,0 0,0-1,14-20,2-6,27-54,-33 59,-20 30,0 1,0 0,0 0,0-1,0 1,1 0,-1 0,0-1,0 1,0 0,0 0,0 0,1-1,-1 1,0 0,0 0,0 0,1 0,-1 0,0-1,0 1,0 0,1 0,-1 0,0 0,0 0,1 0,-1 0,0 0,0 0,1 0,-1 0,0 0,0 0,1 0,-1 0,0 0,0 0,1 0,-1 0,0 0,0 0,1 0,-1 1,0-1,0 0,0 0,1 0,-1 0,0 1,0-1,0 0,0 0,1 0,-1 1,0-1,0 0,0 0,0 1,0-1,0 0,4 20,-4-16,2 12,1 1,0-1,1 0,1 0,13 29,-17-41,1-1,0 0,0 0,0 0,0 0,1 0,-1 0,1 0,0-1,0 0,0 1,0-1,0 0,5 2,-5-3,0-1,0 1,0-1,0 0,-1 0,1 0,0 0,0 0,0 0,0-1,0 0,0 0,-1 1,1-2,0 1,-1 0,1 0,-1-1,1 1,-1-1,4-3,0-1,-1 1,0-1,0 0,0 0,-1 0,0-1,0 0,0 1,-1-2,0 1,0 0,-1 0,0-1,1-7,0 2,1 0,0 1,8-16,-13 36,1 0,0 0,0 0,1 0,3 12,-3-10,0-3,1 1,-1 0,1-1,1 1,-1-1,7 13,-8-18,0-1,0 1,1 0,-1-1,0 1,0-1,1 1,-1-1,1 0,0 0,-1 0,1 1,0-1,-1-1,1 1,0 0,0 0,0-1,0 1,0-1,0 0,0 1,0-1,0 0,0 0,0 0,0 0,-1-1,1 1,0-1,0 1,3-2,3-2,0 0,-1 0,1 0,-1-1,0-1,-1 1,1-1,-1 0,0-1,-1 1,1-1,-1 0,-1 0,1-1,3-9,3-6,-1-1,-1 0,-2 0,6-26,-5-3,-1-1,-3 0,-6-94,-1 244,-1 81,4-152,2-1,1 1,0-1,2 0,9 27,-12-46,-1-1,1 1,1-1,-1 1,1-1,-1 0,1 0,1 0,-1 0,0 0,1-1,0 0,0 0,4 3,-6-5,1 1,0-1,-1 0,1-1,0 1,0 0,0-1,-1 0,1 1,0-1,0 0,0-1,0 1,0 0,-1-1,1 0,0 1,0-1,-1 0,1 0,0-1,-1 1,1-1,-1 1,4-4,2-2,1 0,-1-1,-1 0,0 0,0-1,0 0,-1 0,0 0,-1-1,0 0,-1 0,0-1,0 1,2-13,-10 6,-7 18,-14 21,21-15,0-1,0 1,1 0,0 0,0 0,1 0,0 0,0 1,1-1,-1 0,2 1,-1 0,1-1,0 1,3 12,-2-15,0-1,0 1,1 0,0-1,0 1,0-1,1 1,-1-1,1 0,0 0,0 0,1-1,-1 1,1-1,0 1,0-1,0-1,0 1,0 0,1-1,-1 0,1 0,-1 0,8 1,-5-1,-1 0,0-1,1 0,0 0,-1-1,1 1,-1-1,1-1,-1 1,1-1,0 0,-1-1,0 0,11-4,0-6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56.9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0,'-5'0,"0"4,4 2,15-1,10-1,18-1,23-1,23-1,4-5,-8-1,-19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57.9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234 116,'2'-1,"0"-1,0 0,0 0,0 0,-1 0,1 0,0 0,-1-1,0 1,1-1,-1 1,0 0,0-1,-1 0,1 1,0-1,-1 0,1 1,-1-1,0 0,0 1,0-1,-1 0,1 0,0 1,-1-1,0 0,-1-3,0 3,0 0,0 0,0 1,0-1,-1 0,1 1,-1 0,1-1,-1 1,0 0,0 0,0 1,0-1,0 1,-1-1,1 1,0 0,-1 0,1 1,-1-1,-3 0,-2 1,1 0,-1 0,1 1,0 0,-1 0,1 1,0 0,0 0,0 1,0 0,0 1,1 0,0 0,-9 6,11-7,1 1,-1 0,1 0,0 0,0 0,0 0,1 1,0 0,-1-1,2 1,-1 1,1-1,-1 0,1 1,1-1,-1 1,1-1,0 1,0 0,1-1,0 10,0-13,0 0,0 1,0-1,0 1,0-1,1 1,-1-1,1 0,0 1,0-1,0 0,0 0,0 0,0 1,1-1,-1 0,1-1,-1 1,1 0,0 0,0-1,0 1,-1-1,2 1,-1-1,0 0,0 0,0 0,0 0,1 0,-1-1,0 1,1-1,-1 1,1-1,-1 0,1 0,-1 0,0 0,1 0,-1-1,1 1,-1-1,5-1,3-1,1 0,-1-1,0 0,-1-1,1 0,-1 0,0-1,16-14,37-50,-62 69,0 1,1-1,-1 1,0 0,0-1,1 1,-1-1,0 1,1 0,-1-1,0 1,1 0,-1-1,0 1,1 0,-1-1,1 1,-1 0,1 0,-1 0,1-1,-1 1,1 0,-1 0,1 0,-1 0,1 0,-1 0,1 0,-1 0,1 0,-1 0,1 0,-1 0,0 1,1-1,-1 0,1 0,-1 0,1 1,-1-1,1 0,-1 0,0 1,1-1,-1 0,0 1,1-1,-1 1,0-1,1 0,-1 1,0-1,0 1,1-1,-1 1,0-1,0 1,0 0,4 33,-4-32,-10 413,0-353,10-60,0 0,-1 0,1 0,-1 0,0 0,0 0,1 0,-1 0,-1 0,1 0,0 0,0-1,-1 1,1 0,-1-1,1 1,-1-1,0 1,1-1,-1 0,0 0,0 0,0 0,-4 1,5-2,0 0,1 0,-1 0,0 0,0-1,0 1,1 0,-1-1,0 1,0 0,1-1,-1 1,0-1,1 1,-1-1,0 1,1-1,-1 0,1 1,-1-1,1 0,-1 1,1-1,0 0,-1-1,-8-23,9 24,-4-17,1 0,1 0,0 0,1 0,1 0,1 0,1 0,0 0,1 0,1 0,1 0,7-16,-8 23,0 1,1 0,0 0,1 1,0-1,0 1,1 1,0-1,1 1,0 0,0 1,0 0,1 0,1 1,-1 0,1 0,0 1,0 1,0 0,20-6,-26 9,-1 0,1 1,0-1,-1 1,1 0,0 0,-1 0,1 0,0 0,0 1,-1 0,1 0,-1 0,1 0,-1 0,1 1,-1-1,1 1,-1 0,0 0,0 1,0-1,0 0,-1 1,1 0,-1 0,1 0,2 4,-2 0,1 0,-1 0,0 1,-1-1,0 1,0-1,-1 1,0 0,0 0,0-1,-1 1,-2 11,-5 7,7-25,-1-1,1 1,0-1,-1 0,1 1,-1-1,1 0,0 1,-1-1,1 0,-1 1,1-1,-1 0,1 0,-1 1,1-1,-1 0,1 0,-1 0,1 0,-1 0,1 0,-1 0,1 0,-1 0,0 0,-1-1,0 0,0 0,0-1,0 1,0 0,1-1,-1 1,1-1,-1 0,1 0,0 1,-1-1,1 0,0 0,0 0,0 0,1 0,-2-3,-1-5,0-1,0 1,1-1,1 0,0 0,0 1,1-1,0 0,1 0,0 0,1 1,0-1,1 1,7-19,-7 22,0 0,1 0,-1 1,2-1,-1 1,1 0,0 0,0 0,0 1,1 0,0 0,0 0,0 1,0 0,1 0,0 1,0-1,0 2,0-1,0 1,15-3,1 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5.5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29 111,'46'-60,"-15"18,-31 41,0 1,0-1,0 1,1 0,-1-1,0 1,0-1,1 1,-1-1,0 1,1 0,-1-1,0 1,1 0,-1-1,1 1,-1 0,1 0,-1-1,0 1,1 0,-1 0,1 0,-1 0,1 0,-1 0,1 0,-1-1,1 1,-1 1,1-1,-1 0,1 0,-1 0,1 0,-1 0,1 0,-1 0,1 1,-1-1,1 0,-1 0,0 1,1-1,-1 0,1 1,-1-1,0 0,1 1,-1-1,0 1,1-1,-1 0,0 1,0-1,0 1,1-1,-1 1,0-1,0 1,0-1,0 1,0-1,0 1,0-1,0 1,0-1,0 2,4 44,-4-41,4 280,-3-284,-1 0,0 1,0-1,0 1,-1-1,1 1,0-1,0 1,-1-1,1 1,-1-1,0 0,1 1,-1-1,0 0,0 1,1-1,-1 0,0 0,0 0,0 0,-1 0,1 0,0 0,0 0,0 0,-1-1,1 1,0 0,-1-1,1 1,-1-1,1 0,-1 1,1-1,-1 0,1 0,-1 0,-1 0,-7-1,0 0,-1 0,1-1,-17-6,-4 1,214-1,-138 2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59.1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185 446,'1'-11,"-1"10,1 1,-1-1,0 0,0 1,1-1,-1 0,0 0,0 1,0-1,0 0,0 0,0 0,0 1,0-1,-1 0,1 0,0 1,0-1,-1 0,1 1,0-1,-1 0,1 1,0-1,-1 0,1 1,-1-1,0 1,1-1,-1 1,1-1,-1 1,0-1,1 1,-1 0,0-1,1 1,-1 0,0 0,1-1,-1 1,0 0,0 0,0 0,1 0,-3 0,-2 0,0 0,0 0,0 1,0 0,0 0,0 0,0 1,0-1,0 1,1 0,-1 0,1 1,-1 0,1-1,0 2,0-1,0 0,0 1,-5 7,-1 0,1 0,0 1,1 0,0 0,-10 24,17-32,-1-1,1 1,0-1,0 1,0-1,0 1,1 0,-1-1,1 1,0 0,0 0,1-1,-1 1,1 0,0-1,1 6,0-7,-1-1,0 1,0-1,0 1,0-1,1 0,-1 0,1 0,-1 0,1 0,-1 0,1 0,0 0,-1-1,1 1,0 0,0-1,-1 0,1 1,0-1,0 0,0 0,0 0,-1 0,1 0,0-1,0 1,0 0,-1-1,1 1,0-1,-1 0,1 0,0 1,2-3,4-1,1 0,-1-1,0 0,-1-1,1 0,-1 0,0 0,0-1,-1 0,8-11,1-4,0-1,14-32,-6 166,-22-108,0 1,1 0,0-1,-1 1,1-1,0 1,0-1,1 0,-1 0,1 0,0 0,0 0,0-1,0 1,0-1,0 0,1 0,-1 0,1 0,3 1,-1-2,-1 0,1 0,0 0,0-1,-1 0,1 0,0 0,0-1,-1 0,1 0,0-1,7-2,0-1,0-1,0 0,-1-1,0 0,-1-1,0 0,0-1,0 0,-1-1,16-21,-19 21,-1 0,0-1,-1 0,-1 0,1-1,4-21,-8 30,0 0,-1 0,1 0,0-1,-1 1,0 0,0 0,0-1,0 1,-1 0,1 0,-1 0,0-1,1 1,-2 0,1 0,0 0,0 0,-1 1,0-1,0 0,0 1,0-1,0 1,0-1,0 1,-1 0,1 0,-5-3,4 4,0 0,0 1,-1-1,1 1,0-1,0 1,-1 0,1 0,0 0,0 1,0-1,-1 1,1 0,0 0,0 0,0 0,0 0,0 1,0-1,1 1,-1 0,0 0,1 0,-1 0,1 0,0 0,-3 4,-2 2,0 0,0 1,1-1,0 1,1 1,0-1,-5 12,9-17,-1 0,1-1,0 1,0 0,0 0,1 0,-1 0,1 0,0 0,0 0,1 0,-1 0,1 0,0 0,0 0,0 0,0-1,1 1,-1 0,1-1,0 1,0-1,1 1,-1-1,1 0,-1 0,1 0,4 3,-3-4,-1 0,0 0,1-1,0 1,-1-1,1 0,0 0,-1 0,1-1,0 1,0-1,0 0,-1 0,1 0,0-1,0 1,0-1,-1 0,1 0,0 0,-1 0,1-1,-1 0,1 1,-1-1,0 0,0-1,0 1,6-6,1-3,0 0,-1-1,0 0,-1-1,0 0,-1 0,0 0,-1-1,-1 0,0-1,3-16,-1-2,-1 0,-1 0,-2 0,-2-35,0 51,-1 0,-2 0,1 0,-2 1,0-1,-9-25,12 41,0 0,-1 0,1 0,0 0,-1 0,1 0,-1 0,1 0,-1 0,1 1,-1-1,1 0,-1 0,0 0,1 1,-1-1,0 1,0-1,0 0,-1 0,-5 15,5 37,5 26,-1-2,3 0,24 119,-28-188,1 0,0 0,0 0,1 0,-1 0,1-1,0 1,1-1,4 6,-7-10,0 0,1 1,-1-1,1 0,-1 0,1 0,-1 0,1-1,0 1,-1 0,1-1,0 1,0-1,-1 1,1-1,0 0,0 0,0 0,0 0,-1 0,1 0,0 0,0-1,0 1,-1-1,1 1,0-1,-1 0,1 1,0-1,-1 0,1 0,2-2,4-4,0 1,-1-1,0-1,0 1,0-1,-1 0,0-1,-1 1,0-1,0 0,-1-1,6-16,0-5,-2 0,6-51,-15 93,-8 45,3 0,2 71,6-100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8:59.4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27,'0'-5,"0"-5,0-1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0.6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33 380,'0'5,"1"-1,0 0,1 1,-1-1,0 0,1 0,0 0,0 0,1 0,-1-1,1 1,-1-1,1 1,0-1,0 0,1 0,-1 0,1-1,-1 1,1-1,0 0,0 0,0 0,0 0,0-1,0 1,8 0,-6 0,0 0,-1-1,1 0,0 0,0 0,0-1,0 0,0 0,-1-1,1 1,0-1,0 0,0-1,-1 0,1 1,-1-2,1 1,-1-1,0 0,7-4,-11 6,0 1,0-1,0 0,0 0,-1 0,1 0,0 0,0 0,0 0,-1 0,1 0,0 0,-1 0,1 0,-1 0,0 0,1-1,-1 1,0 0,0 0,0-1,1 1,-1 0,0 0,-1-1,1 1,0 0,0 0,-1-1,1 1,0 0,-1 0,1 0,-1 0,0-1,1 1,-1 0,0 0,1 0,-1 0,0 1,0-1,0 0,0 0,0 0,0 1,0-1,0 0,-1 1,-1-1,-3-2,1 1,-1 0,0 0,0 0,0 1,0 0,0 0,0 1,-11 0,7 2,-1 0,1 2,0-1,0 1,0 1,0 0,1 0,0 1,0 0,1 0,-1 1,-8 10,13-14,1 1,-1 0,1 0,1 0,-1 0,0 1,1-1,0 1,0-1,0 1,1 0,-2 7,3-9,0 1,0-1,0 0,0 0,1 0,-1 1,1-1,0 0,0 0,0 0,1 0,-1 0,1-1,-1 1,1 0,0-1,0 1,0-1,0 1,1-1,2 3,1-1,0 1,0-1,0 0,0 0,1-1,-1 0,1 0,0-1,0 1,0-2,0 1,0-1,1 0,-1 0,0-1,1 0,-1 0,0-1,0 0,1 0,-1-1,0 1,9-5,-3 1,0-1,-1 0,0-1,-1 0,0-1,0 0,0-1,-1 0,0-1,-1 0,13-18,16-33,-38 62,0-1,0 0,0 0,0 0,0 0,1 0,-1 1,0-1,0 0,0 0,0 0,0 0,0 0,0 0,0 1,0-1,0 0,0 0,0 0,1 0,-1 0,0 0,0 0,0 0,0 0,0 1,0-1,1 0,-1 0,0 0,0 0,0 0,0 0,0 0,1 0,-1 0,0 0,0 0,0 0,0 0,0 0,0 0,1 0,-1 0,0 0,0 0,0-1,0 1,0 0,1 0,-1 0,0 0,0 0,0 0,0 0,0 0,0 0,0-1,0 1,0 0,1 0,-1 0,0 0,0 0,0 0,0-1,2 22,-2 28,-7 81,11-153,0-1,1 1,13-35,-15 51,-1 0,1 0,0 0,1 0,0 0,0 1,0 0,1 0,0 0,0 1,1-1,-1 1,1 0,0 1,8-5,-12 8,0 0,0 0,0 1,0-1,0 1,0 0,0-1,0 1,0 0,0 0,0 0,0 1,0-1,0 0,0 1,0-1,0 1,0 0,0-1,0 1,0 0,0 0,-1 1,1-1,0 0,-1 0,1 1,-1-1,0 1,1 0,-1-1,0 1,0 0,0-1,0 1,1 3,5 9,-1 1,-1-1,7 30,-6-18,-5-23,-1-1,1 1,0 0,0-1,0 1,1 0,-1-1,1 0,-1 1,1-1,0 0,0 0,0 0,0 0,0 0,0 0,0 0,1-1,-1 1,1-1,-1 0,1 0,-1 0,4 1,-3-2,1 0,0 0,-1-1,1 1,-1-1,1 0,-1 0,0 0,1 0,-1 0,0-1,0 0,0 1,0-1,0 0,0-1,0 1,4-5,2-3,-1 0,1-1,-2 0,1-1,-2 0,1 0,-2 0,1 0,-2-1,0 0,0 0,-1-1,1-19,1-21,-3 1,-5-60,1 54,2 40,-1-32,1 48,0 0,-1 1,1-1,0 0,-1 1,0-1,0 0,0 1,0-1,0 1,0-1,-1 1,-1-3,2 6,0 0,0 0,0 0,0 0,0 0,0 0,0 0,0 0,0 0,0 0,1 0,-1 0,0 1,1-1,-1 0,1 1,0-1,-1 2,-5 16,1 0,1 0,1 0,1 1,0 36,13 98,-7-126,-2-3,13 79,-14-97,0 0,1-1,0 1,1-1,0 1,0-1,0 0,1 0,-1 0,1 0,9 8,-12-13,1 0,0 0,-1 0,1 0,0-1,0 1,-1-1,1 1,0-1,0 1,0-1,0 0,0 0,-1 0,1 0,0 0,0-1,0 1,0-1,0 1,-1-1,1 1,0-1,0 0,-1 0,1 0,-1 0,1 0,-1 0,1-1,-1 1,1 0,-1-1,0 1,2-3,7-8,0 0,-1-1,9-15,-14 22,12-23,-12 21,0 1,0 0,0-1,1 1,0 0,0 1,1 0,0-1,0 2,7-6,-11 10,0 1,0-1,1 1,-1 0,0 0,0 0,1 0,-1 0,0 0,0 1,0-1,0 1,1-1,-1 1,0 0,0 0,0 0,0 0,0 0,-1 1,1-1,0 0,-1 1,1-1,0 1,-1 0,0-1,1 1,0 2,38 57,-38-58,0 1,0 0,0 0,0 0,-1 0,1 0,-1 0,0 0,0 1,-1-1,1 0,-1 1,0-1,0 0,-1 1,1-1,-2 5,0-6,1 0,-1 0,0 0,0-1,0 1,-1 0,1-1,-1 0,1 1,-1-1,0 0,0 0,0-1,0 1,0-1,0 1,0-1,0 0,-1 0,1-1,0 1,-6 0,4 0,-1 0,0 0,1 0,-1-1,0 0,0 0,1 0,-1-1,0 0,1 0,-1 0,1-1,-1 1,1-2,-1 1,1 0,0-1,0 0,1 0,-7-5,-3-10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1.0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1,'-4'0,"-1"4,3 2,8 0,20-2,30 4,12-1,14 0,12-7,2-2,-15-6,-22-2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2.30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46 0,'-30'74,"26"-61,0 0,2 0,-1 0,2 0,0 0,0 1,1-1,1 0,0 0,6 25,-7-36,1-1,-1 0,0 1,1-1,-1 1,1-1,-1 0,1 0,0 1,-1-1,1 0,0 0,0 0,0 0,0 0,0 0,0 0,0 0,1 0,-1 0,0-1,0 1,1 0,-1-1,0 1,1-1,-1 0,0 1,1-1,-1 0,1 0,-1 0,0 0,1 0,-1 0,1 0,1-1,3-2,1 0,-1 0,1-1,-1 0,-1 0,9-8,-11 9,1 0,0-1,-1 2,1-1,0 0,0 1,0 0,1 0,-1 0,9-2,-9 5,-1 0,0 0,0 0,0 1,0 0,0-1,0 1,0 0,0 1,-1-1,1 0,-1 1,1 0,-1-1,0 1,2 3,13 14,-14-17,0 0,1-1,-1 1,1 0,0-1,0 0,-1 0,1 0,1-1,-1 1,0-1,0 0,1 0,-1 0,0-1,1 1,-1-1,0 0,1 0,-1-1,1 0,-1 1,0-1,0-1,1 1,-1 0,6-4,-5 1,0 1,0-1,0 0,0 0,-1 0,0-1,1 0,-2 0,1 0,-1 0,1 0,-1-1,-1 1,1-1,-1 0,0 0,-1 0,1 0,0-8,-1 6,-1-1,0 0,0 0,-1 0,0 1,-1-1,0 0,0 1,-1-1,0 1,-4-9,5 14,1 0,-1 0,0 0,0 0,0 0,0 0,0 0,0 1,-1-1,1 1,-1 0,0 0,0 0,0 0,0 0,0 0,0 1,0 0,0-1,-1 1,1 0,0 1,-1-1,1 1,-1-1,1 1,-1 0,1 0,-1 1,-4 0,6-1,1 0,0 0,-1 1,1-1,0 0,-1 1,1-1,0 1,0 0,-1-1,1 1,0 0,0 0,0 0,0 0,0 0,0 0,0 0,0 0,0 0,1 0,-1 0,0 1,1-1,-1 0,1 0,-1 1,1-1,0 0,-1 1,1-1,0 1,0 2,0-2,1 1,0-1,0 0,-1 1,1-1,1 0,-1 0,0 0,0 1,1-1,-1 0,1-1,0 1,0 0,0 0,0-1,0 1,4 1,3 2,1-1,-1 0,1-1,0 0,0-1,0 0,0-1,1 0,-1 0,0-1,20-2,12-5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2.6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6,'0'4,"0"-2,0-7,0-1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2.9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63,'-4'-19,"-2"-10,6 29,0-1,0 0,0 1,0-1,1 0,-1 1,0-1,1 0,-1 1,0-1,1 0,-1 1,1-1,-1 1,0-1,1 1,0-1,-1 1,1-1,-1 1,1-1,0 1,-1 0,1 0,0-1,-1 1,1 0,0 0,-1-1,1 1,0 0,-1 0,1 0,0 0,0 0,1 1,6-2,0 2,0-1,0 1,0 1,0-1,0 1,0 1,-1-1,1 1,-1 1,1-1,-1 1,0 1,-1-1,1 1,-1 0,0 1,0-1,0 1,-1 0,7 12,-8-13,-1 1,1 1,-2-1,1 0,-1 1,0 0,0-1,0 1,-1 0,0 0,-1 0,0 0,0-1,0 1,-1 0,0 0,0 0,-1 0,1-1,-1 1,-1-1,0 1,0-1,0 0,-6 8,8-11,-1-1,0 1,0-1,0 1,0-1,0 0,-1 0,1 0,-1 0,1-1,-1 1,1-1,-1 1,0-1,0 0,-5 1,7-2,-1 0,1 0,0 0,-1-1,1 1,-1 0,1-1,0 1,0-1,-1 1,1-1,0 0,0 0,0 0,-1 1,1-1,0 0,0 0,0 0,1-1,-1 1,0 0,0 0,1 0,-1-1,0 1,1 0,0-1,-1 1,1 0,0-1,-1 1,1 0,0-1,0 1,0-1,0-1,1-4,-1 0,1-1,0 1,0 0,1 0,0 0,0 0,0 0,1 1,0-1,1 1,0-1,0 1,0 0,0 1,1-1,7-6,-2 2,0 0,0 1,1 1,0 0,1 0,0 1,0 0,18-6,-7 7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3.3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0,'0'5,"0"-4,0-1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3.69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0,'30'83,"-21"-35,-3 0,-2 0,-2 58,0 7,-2-111,0 1,0 0,0-1,0 1,1 0,-1-1,1 1,0-1,0 1,0-1,0 1,0-1,0 0,1 1,-1-1,1 0,0 0,-1 0,5 3,-4-4,0 0,1 0,-1-1,0 1,0-1,1 1,-1-1,0 0,0 0,1 0,-1 0,0 0,1-1,-1 1,0-1,0 0,1 1,-1-1,0 0,0 0,0 0,2-2,23-13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4.0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16,'-4'0,"2"0,11 0,16 0,22 0,11-4,0-2,-9 0</inkml:trace>
  <inkml:trace contextRef="#ctx0" brushRef="#br0" timeOffset="1">438 169,'0'-5,"4"0,2-1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6.0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15 144,'-7'-33,"5"30,1-1,0 1,0-1,0 1,1-1,-1 0,1 1,0-1,0 1,0-7,1 6,0 1,-1 0,1 0,0 0,1-1,-1 1,1 0,-1 1,1-1,0 0,0 0,0 1,0-1,1 1,-1 0,1-1,-1 1,1 0,0 1,-1-1,1 0,0 1,1 0,-1-1,0 1,0 1,0-1,1 0,-1 1,0-1,0 1,1 0,4 1,-1-1,-1 1,0 0,1 0,-1 1,0 0,0 0,0 0,0 1,0 0,0 0,-1 0,0 1,1 0,-1 0,-1 0,8 8,-10-10,0 1,0 0,0 0,0 0,0 0,0 0,-1 0,0 1,0-1,0 0,0 1,0-1,0 1,-1-1,0 1,0-1,0 1,0-1,0 1,-1-1,1 1,-1-1,0 0,0 1,-3 5,-3 2,0 0,-1 0,0-1,-1 0,-17 15,17-17,0 1,0 0,1 0,0 1,1 0,-7 13,5 1,4-2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4.9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 42,'0'2,"0"1,0 0,1-1,-1 1,1-1,-1 1,1-1,0 1,0-1,0 1,0-1,0 0,1 1,-1-1,1 0,0 0,-1 0,1 0,2 1,0 0,0 0,1 0,-1-1,1 0,-1 0,1 0,0-1,-1 1,9 0,0 0,1-1,0 0,-1-1,1 0,0-2,20-3,-31 4,1 0,-1 0,0 0,0 0,0 0,0-1,0 1,0-1,0 0,0 0,2-3,-4 4,0 0,0 0,0 0,0-1,0 1,0 0,-1 0,1-1,0 1,-1-1,0 1,1-1,-1 1,0-1,1 1,-1-1,0 1,0-3,-1 1,0 0,0 0,-1 0,1 0,0 0,-1 1,0-1,0 0,1 1,-1-1,-1 1,1 0,0 0,-1 0,1 0,-1 0,0 0,1 0,-1 1,0 0,0-1,-4 0,-1 0,-1 0,1 1,-1-1,1 2,-1-1,0 1,1 1,-1-1,0 1,1 1,-1 0,1 0,0 1,0 0,-15 7,18-8,0 0,1 1,-1-1,1 1,-1 0,1 0,0 0,0 1,1 0,-1 0,1 0,-1 0,1 0,1 0,-1 1,0 0,1-1,0 1,0 0,1 0,-1 0,1 0,0 0,1 1,-1-1,1 0,0 7,2-5,0 0,0-1,1 1,0-1,0 0,0 0,1 0,0 0,0-1,0 1,1-1,0 0,0 0,0-1,0 0,1 0,0 0,0 0,0-1,0 0,9 3,-1 0,0-1,1-1,-1 0,1 0,0-2,0 0,0-1,30-1,-27-2,0-1,-1 0,1-2,-1 0,0-1,0 0,16-10,-25 12,0-1,-1 1,1-2,-1 1,0-1,-1 0,1 0,-1 0,0-1,-1 0,0-1,0 1,0-1,-1 0,6-16,-9 22,0 0,0 0,0 0,0 0,-1 0,1 0,-1-1,0 1,1 0,-1 0,0 0,0-1,-1 1,1 0,0 0,-1 0,1-1,-1 1,0 0,0 0,0 0,0 0,0 0,0 0,0 1,-1-1,1 0,0 1,-1-1,0 1,1-1,-1 1,0-1,0 1,0 0,0 0,0 0,0 0,0 1,0-1,0 0,0 1,0-1,-1 1,1 0,0 0,-4 0,-2 0,0 0,-1 1,1 0,0 0,0 1,0 0,1 1,-1-1,0 1,1 1,0-1,-8 7,10-6,1 0,-1 0,1 1,1-1,-1 1,1 0,-1 0,1 0,1 1,-5 10,7-15,-1 1,1-1,-1 0,1 1,0-1,-1 0,1 1,0-1,0 1,0-1,0 1,0-1,0 0,0 1,1-1,-1 0,1 1,-1-1,1 0,-1 1,1-1,0 0,-1 0,1 1,0-1,0 0,0 0,0 0,0 0,0 0,0-1,0 1,0 0,1 0,-1-1,0 1,0 0,1-1,-1 0,0 1,1-1,-1 0,1 1,-1-1,0 0,1 0,-1 0,1 0,1-1,8 1,-1-1,1-1,18-5,-23 5,1 0,-1 1,1-1,-1 1,1 1,-1-1,1 1,0 0,-1 0,1 1,-1 0,1 0,10 4,-9-2,-1 1,0-1,0 0,0 0,0-1,1 0,14 2,7-4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5.8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117 305,'2'-16,"-1"-5,-2 20,1 1,0-1,-1 1,1-1,0 1,-1-1,1 1,-1 0,1-1,-1 1,1-1,-1 1,1 0,-1 0,1-1,-1 1,1 0,-1 0,1-1,-1 1,0 0,1 0,-1 0,1 0,-1 0,0 0,1 0,-1 0,1 0,-1 0,0 1,1-1,-1 0,0 0,-4 2,-1-1,1 1,0 0,0 0,0 0,0 1,0 0,1 0,-1 0,1 0,0 1,0 0,0 0,0 0,1 0,-1 0,1 1,0 0,1-1,-1 1,1 0,0 0,0 1,0-1,1 0,0 1,0-1,0 1,1-1,0 1,0 9,0-10,1 0,-1 0,1 0,0 0,0 0,0 0,0 0,1 0,0 0,0 0,1-1,-1 1,1-1,0 0,0 0,0 0,0 0,1-1,0 1,0-1,0 0,0 0,0 0,1 0,-1-1,1 0,-1 0,1 0,0 0,0-1,0 0,0 0,0 0,9 0,-4-2,0 0,0 0,-1-1,1 0,0 0,-1-1,0-1,0 0,0 0,0 0,0-1,-1-1,0 1,0-1,0-1,-1 1,0-1,7-9,-5 4,0 0,-1-1,0 1,-1-2,0 1,-1-1,0 0,-2 0,1 0,-2-1,3-19,-4 16,0 1,-2-1,0 0,-1 1,0-1,-2 1,0-1,-1 1,0 0,-2 0,-14-30,20 46,0 1,0-1,0 0,-1 1,1-1,0 0,0 1,-1-1,1 1,-1-1,1 0,0 1,-1-1,1 1,-1-1,1 1,-1 0,0-1,1 1,-1-1,1 1,-1 0,0 0,1-1,-1 1,0 0,1 0,-1 0,0 0,1 0,-1 0,0 0,0 0,1 0,-2 0,1 1,-1 1,1-1,0 1,0-1,0 1,0 0,1-1,-1 1,0 0,1 0,-1-1,0 5,-6 63,7-1,3 0,3 0,23 102,-17-142,-12-27,1-1,-1 0,0 0,1 1,-1-1,0 0,1 0,-1 0,0 1,1-1,-1 0,1 0,-1 0,0 0,1 0,-1 0,1 0,-1 0,0 0,1 0,-1 0,0 0,1 0,-1 0,1 0,-1-1,0 1,1 0,-1 0,0 0,1 0,-1-1,0 1,1 0,-1 0,1-1,3-4,0-1,0 0,-1 1,1-1,3-11,-5 13,2-4,1-5,1-1,1 1,0 0,1 0,1 1,0 0,0 0,16-14,-24 25,0 0,1 0,-1 0,0 0,1 0,-1 0,1 1,-1-1,1 0,-1 1,1-1,-1 1,1 0,0 0,-1-1,1 1,0 0,-1 0,1 0,0 1,-1-1,1 0,-1 0,1 1,0-1,-1 1,1 0,-1-1,1 1,-1 0,0 0,1 0,-1 0,0 0,0 0,0 0,1 1,0 1,4 6,-1-1,0 1,0 0,-1 0,3 12,-2-8,-2-5,33 68,-34-72,0 0,1 0,-1 0,1-1,0 1,0-1,0 0,0 0,1 0,-1 0,1-1,0 1,0-1,-1 0,9 3,5-7,-5-6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6.8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1,'0'4,"0"10,0 12,0 6,0 9,0 3,0-2,0-12,0-11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7.1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27,'0'-5,"0"-5,0-1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7.5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12,'0'234,"5"-265,2 1,0-1,2 2,18-42,-25 67,0-1,0 1,1 0,-1 0,1 0,0 0,1 0,-1 1,0-1,1 1,5-3,-8 5,1 0,-1 1,1-1,-1 1,1-1,-1 1,1 0,0-1,-1 1,1 0,0 0,-1 0,1 0,0 1,-1-1,1 0,0 1,-1-1,1 1,-1-1,1 1,-1 0,1 0,-1 0,1-1,-1 1,0 1,0-1,1 0,-1 0,0 0,0 1,0-1,1 3,7 10,-1 0,-1 0,0 1,-1-1,5 19,-3-9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8.0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106 1,'-1'0,"0"0,1 1,-1-1,0 1,0-1,0 1,0-1,1 1,-1 0,0-1,1 1,-1 0,0 0,1-1,-1 1,1 0,-1 0,1 0,0 0,-1-1,1 1,0 0,0 0,-1 0,1 0,0 0,0 1,-3 35,2-30,-14 263,-18 176,27-418,2-59,3-25,2 0,2 0,3 0,2 1,30-102,-34 146,0-1,1 1,1 1,10-17,-16 26,1-1,0 1,0-1,0 1,0-1,0 1,0 0,1-1,-1 1,0 0,1 0,-1 0,0 0,1 0,0 0,-1 1,1-1,-1 0,1 1,0-1,-1 1,1 0,0-1,0 1,-1 0,1 0,0 0,0 0,-1 1,1-1,0 0,0 1,-1-1,1 1,0 0,-1-1,1 1,-1 0,3 2,-2-1,1 0,-1 1,1-1,-1 1,0 0,0 0,0 0,-1 0,1 0,-1 0,0 0,1 1,-1-1,-1 0,1 1,0-1,-1 1,0-1,0 0,0 1,0-1,0 1,-1-1,0 1,1-1,-1 0,-1 1,1-1,0 0,-1 0,-1 3,-1 1,1-1,-1 1,0-1,-1 0,1 0,-1-1,-1 1,1-1,-1 0,1-1,-1 1,-1-1,-10 5,14-7,0-1,-1 0,1 0,0 0,-1 0,1 0,-1-1,1 1,0-1,-1 0,1 0,-1-1,1 1,-1-1,1 1,-1-1,1 0,0 0,0-1,-1 1,1-1,0 1,0-1,0 0,1 0,-1-1,-2-1,-17-23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8.81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1 283,'0'43,"2"74,-1-107,1 0,0-1,0 1,0 0,1-1,1 0,0 0,0 0,6 10,-9-17,1 0,-1 0,0 0,1 0,-1 0,1-1,0 1,-1 0,1-1,0 1,0-1,0 0,0 0,0 0,1 0,-1 0,0 0,0 0,1 0,-1-1,0 0,4 1,-3-2,0 1,0-1,-1 0,1 0,0 0,0 0,-1-1,1 1,-1-1,1 1,-1-1,1 0,-1 0,0 0,2-3,5-6,-1 0,0 0,-1-1,0 0,-1 0,6-19,14-73,-16 157,-8-44,0 0,0 0,1-1,1 1,-1-1,1 0,1 0,7 10,-11-17,0 1,0-1,0 0,0 0,0 0,0 0,0 0,1 0,-1 0,0 0,1-1,-1 1,1 0,-1-1,1 1,-1-1,1 0,-1 1,1-1,-1 0,3 0,-1-1,-1 0,0 0,0 0,1 0,-1 0,0 0,0-1,0 0,0 1,-1-1,1 0,0 0,-1 1,1-1,-1-1,1 1,-1 0,1-4,9-15,-2-2,0 1,-2-1,0 0,-2-1,0 1,1-41,-5-171,-1 225,-2 185,2 128,0-298,1 1,-1-1,1 0,0 1,0-1,0 0,1 0,0 0,0 0,0 0,4 5,10 8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09.1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 13,'-5'0,"-1"-4,1 2,5 2,15 6,10 1,9 0,12-6,7-3,-6-6,-7-1,-9 1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1.0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0,'8'5,"8"9,5 12,4 10,1 3,-3 3,-6-1,-2-3,2-3,2-4,1-12,3-12,-4-9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1.3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301 6,'0'-4,"-4"2,-6 7,-10 6,-6 6,-7 8,3 5,-4 10,-3 7,-1-1,7-3,8-13,9-13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46.43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64 1,'0'4,"-5"2,-1-5,5-2,7 3,6 1,2 5,-6 5,-9 0,-13-2,-8-7,0-9,3-7,9-2,7 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1.7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 0,'0'5,"0"5,0 5,-5 5,0 8,0 7,0 2,2 0,2-3,4-7,6-8,7-8,4-9,7-14,0-5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2.0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17,'0'-5,"-4"-1,-1 1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2.4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215 215,'-1'1,"1"-1,-1 1,0-1,1 0,-1 1,1-1,-1 0,0 1,1-1,-1 0,0 0,1 0,-1 0,0 1,1-1,-1 0,0 0,0 0,1 0,-1-1,0 1,1 0,-1 0,0 0,1 0,-1-1,0 1,1 0,-1-1,1 1,-1 0,0-1,1 1,-1-1,0 0,-26-13,10 4,1-1,0-1,-25-24,34 29,0-1,0 1,0-2,1 1,1-1,0 0,0 0,-7-17,12 25,-1 0,1-1,-1 1,1-1,0 1,0 0,-1-1,1 1,0-1,0 1,0-1,1 1,-1-1,0 1,0 0,1-1,-1 1,1-1,1-1,-2 2,1 0,0 0,0 1,0-1,0 1,0-1,-1 0,1 1,0 0,0-1,0 1,0 0,1-1,-1 1,0 0,0 0,0 0,0 0,0 0,2 0,0 0,0 1,1 0,-1 0,0 0,1 0,-1 0,0 0,0 1,0 0,0-1,0 1,-1 0,1 0,-1 1,5 4,-5-4,0 0,0 0,0 0,0 0,-1 0,0 1,1-1,-1 0,0 1,-1-1,1 1,-1 0,1-1,-1 1,0-1,-1 1,1-1,0 1,-1-1,0 1,0-1,-3 7,-2 2,0 0,-2-1,1 0,-18 19,-16 24,41-53,-1 0,0 0,1 0,-1 0,1 0,-1 0,1 0,-1 0,1 0,0 0,0 0,-1 1,1-1,0 0,0 0,0 0,0 0,0 0,1 1,-1-1,0 0,0 0,1 0,-1 0,1 0,-1 0,1 0,-1 0,1 0,0 1,2 0,-1-1,0 0,0 0,1 1,-1-2,1 1,-1 0,1 0,-1-1,1 1,-1-1,5 0,9 0,0 0,0-1,19-5,-19 3,-1 0,0-1,0-1,0 0,-1-1,0-1,26-16,-23 9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2.9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57,'-6'60,"4"-41,0 0,1-1,0 1,3 20,-2-38,0 0,0 0,0 0,0 0,0 0,0 0,1 0,-1 0,0 0,0 0,1 0,-1 0,1 0,-1 0,1 0,-1 0,1 0,0 0,-1 0,1 0,0-1,-1 1,1 0,0-1,0 1,0 0,0-1,0 1,0-1,0 1,0-1,0 0,0 0,0 1,0-1,0 0,0 0,0 0,2 0,2-2,1 1,-1-2,1 1,-1-1,0 0,8-5,-10 5,1 1,0-1,-1 1,1 0,0 0,1 0,-1 0,0 1,0 0,8-2,50 18,-57-13,1 0,-1 0,1 0,0 0,-1-1,1 0,0 0,0-1,0 0,0 0,0 0,0-1,-1 0,1 0,0 0,0-1,-1 1,1-2,5-2,-6 2,-1 0,0 0,0-1,0 0,0 1,0-1,-1-1,0 1,0 0,0-1,0 0,-1 0,0 1,0-1,0-1,0 1,-1 0,0 0,0-1,-1 1,1 0,-1-10,0 10,-1 0,1 0,-1 0,0 0,0 0,0 0,-1 1,1-1,-1 0,-1 1,1 0,0-1,-1 1,0 0,0 0,0 0,-1 1,1-1,-1 1,0 0,0 0,0 0,0 0,-7-2,-12-3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3.2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1,'4'0,"6"4,1 6,-1 6,-3 4,-2 3,-2 2,-1 1,-2 0,4-8,6-8,5-9,5-14,-2-4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5:59:13.6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0,'-4'0,"-6"0,3 0,3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28.36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264 43,'1'-2,"-1"1,0-1,0 0,-1 1,1-1,0 0,0 1,-1-1,1 1,-1-1,0 1,1-1,-1 1,0-1,0 1,0-1,0 1,0 0,0 0,0-1,0 1,-1 0,1 0,0 0,-1 0,1 1,-1-1,1 0,-1 0,1 1,-1-1,1 1,-1 0,0-1,1 1,-1 0,0 0,1 0,-1 0,0 0,-2 1,-3 0,0 0,0 0,0 1,0 0,1 1,-1-1,0 1,-10 7,4 0,0 0,1 1,1 0,0 0,1 2,0-1,-16 27,20-30,1 0,0 1,1-1,0 1,1 0,0 0,0 0,1 0,0 1,1-1,0 1,1-1,1 13,-1-20,0 0,0-1,1 1,-1 0,1 0,0-1,0 1,0 0,0-1,0 1,0-1,1 1,-1-1,1 0,0 0,0 0,-1 0,2 0,-1 0,0 0,0 0,0-1,1 1,-1-1,1 0,-1 0,1 0,0 0,-1 0,1 0,0-1,0 1,-1-1,1 0,0 0,0 0,0 0,-1 0,1-1,0 1,0-1,2 0,3-2,0 0,-1 0,1 0,-1-1,0 1,0-2,0 1,0-1,-1 0,0-1,0 0,0 1,7-13,-3 3,0-2,-2 1,0-1,-1-1,-1 1,0-1,-2 0,5-32,-15 82,0 35,6-40,2-1,1 1,0-1,2 0,2 0,0-1,16 39,-6-34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28.7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 84,'-2'-20,"1"-24,1 43,0 0,1 0,-1 0,0 0,1 0,-1 0,0 0,1 1,0-1,-1 0,1 0,-1 0,1 1,0-1,-1 0,1 1,0-1,0 0,0 1,-1-1,1 1,0 0,0-1,0 1,0 0,0-1,0 1,0 0,0 0,0 0,0 0,0 0,0 0,0 0,0 0,0 0,1 1,5 0,0 1,0 1,0-1,0 1,-1 1,1-1,-1 1,0 0,0 0,0 1,-1 0,1 0,-1 0,0 1,6 9,-2-2,0 1,0 0,-1 0,-1 1,0 0,4 17,-8-21,0 1,0-1,-2 1,1 0,-1-1,-1 1,0 0,-1 0,0-1,-1 1,-4 18,6-30,0 1,0-1,0 1,0-1,0 1,0-1,0 0,0 1,-1-1,1 1,0-1,0 0,0 1,0-1,-1 1,1-1,0 0,0 1,-1-1,1 0,0 1,-1-1,1 0,0 0,-1 1,1-1,0 0,-1 0,1 0,0 1,-1-1,1 0,-1 0,1 0,-1 0,1 0,0 0,-1 0,1 0,-1 0,1 0,0 0,-1 0,1 0,-1 0,1 0,-1 0,1-1,0 1,-1 0,1 0,0 0,-1-1,-11-23,9 6,1 0,0-1,1 1,1-1,1 1,5-27,-4 32,1 0,0-1,1 2,0-1,1 0,0 1,1 0,1 0,13-18,2 7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29.2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19 106,'0'2,"0"0,1 0,0 0,-1 0,1 0,0 0,0 0,0 0,0 0,1-1,-1 1,0 0,1-1,0 1,-1-1,1 1,0-1,-1 0,1 0,0 0,0 0,0 0,0 0,0 0,0 0,0-1,0 1,4-1,3 2,-1 0,1-1,0 0,0-1,15-1,-19 0,1-1,0 1,-1-1,1-1,-1 1,0-1,0 0,0 0,0 0,0-1,-1 1,1-1,3-5,-6 7,0 0,0 0,0-1,0 1,0 0,-1-1,1 0,-1 1,0-1,0 0,0 1,0-1,0 0,-1 0,1 0,-1 0,1 0,-1 1,0-1,-1 0,1 0,0 0,-1 0,1 0,-1 0,0 1,-2-5,2 5,0 0,0 0,0 0,-1 0,1 1,-1-1,1 0,-1 1,0-1,0 1,1 0,-1-1,0 1,0 0,0 0,0 0,-1 0,1 1,0-1,0 1,-4-1,2 1,0 0,-1 0,1 1,0-1,0 1,0 0,-1 1,1-1,0 1,-6 3,0 1,0 0,1 0,-1 1,1 1,1-1,0 2,-12 13,14-14,1 0,0 1,0-1,1 1,0 1,0-1,1 0,1 1,-1 0,0 13,2-19,1 1,0-1,0 1,1-1,0 1,-1-1,1 0,1 1,-1-1,1 0,-1 0,1 0,0 0,1 0,-1 0,1-1,0 1,0-1,0 1,0-1,0 0,1-1,-1 1,8 4,-4-3,1 0,-1-1,1 1,-1-1,1-1,0 0,0 0,0 0,1-1,-1 0,0-1,0 0,0 0,1-1,-1 0,9-2,20-11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29.5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26,'0'-4,"-4"-2,-2-4,1 5,1 11,1 9,-3 15,-1 6,1 11,1 1,2 6,1-3,2-9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1.0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192 49,'0'-1,"0"0,0 0,-1 0,1 0,-1 0,1 0,-1 0,1 0,-1 1,1-1,-1 0,0 0,1 0,-1 1,0-1,0 1,1-1,-1 0,0 1,0-1,0 1,0 0,0-1,0 1,0 0,0 0,0-1,0 1,0 0,0 0,-1 0,-34 1,29 0,0 1,1 0,-1 0,0 1,1 0,0 0,0 0,0 1,0 0,0 0,1 1,0-1,0 1,0 0,0 1,1-1,0 1,0 0,0 0,1 0,0 0,0 1,1-1,0 1,0 0,0 0,1-1,0 1,0 0,1 0,0 0,0 0,0 0,1 0,0 0,1 0,0 0,0 0,0-1,1 1,0-1,0 0,0 0,8 11,-3-9,0 1,0-2,1 1,0-1,0-1,0 0,1 0,0-1,0 0,0 0,1-2,0 1,0-1,-1 0,2-1,-1-1,0 0,17 0,-21-1,0 0,0-1,-1 0,1 0,0 0,0-1,0 0,-1 0,1-1,-1 0,0 0,0 0,0-1,0 0,0 0,-1-1,0 1,0-1,0 0,0-1,-1 1,0-1,0 0,-1 0,1 0,-1 0,-1-1,1 1,-1-1,3-12,-4 9,-1 1,1 0,-2-1,1 1,-1-1,-1 1,0 0,0 0,0 0,-2 0,1 0,-1 1,0-1,0 1,-1 0,-1 0,1 1,-1-1,0 1,-1 0,1 1,-2 0,1 0,0 0,-1 1,0 0,-1 1,1 0,-1 0,1 0,-1 1,0 1,0 0,-1 0,1 0,0 1,-13 0,18 2,-1-1,0 1,1 0,-1 0,1 0,-1 0,1 1,-1 0,1 0,0 0,0 0,0 1,0-1,0 1,0 0,1 0,0 1,-1-1,1 1,1 0,-1-1,0 1,1 0,0 1,0-1,0 0,0 1,1-1,-1 6,0-3,1 0,0 0,1-1,-1 1,1 0,1 0,-1 0,1 0,1 0,-1 0,1 0,0-1,1 1,-1-1,1 1,1-1,-1 0,1 0,6 7,24 19,1-1,1-2,1-1,41 22,-29-18,-45-29,0 0,1 0,-1-1,1 1,-1-1,1 0,-1-1,10 3,-1-5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29.9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37 46,'-4'-4,"-7"-6,0-6,1 1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0.6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42 270,'1'55,"-2"0,-3 0,-2-1,-13 58,10-93,5-34,7-38,3 19,22-66,-24 88,0 1,1-1,1 1,0 0,0 0,1 1,0 0,1 0,10-10,-17 19,0 1,0-1,0 0,0 0,1 1,-1-1,0 1,0-1,0 1,1 0,-1-1,0 1,0 0,1 0,-1 0,0 0,1 0,-1 0,0 0,1 0,-1 1,0-1,0 1,1-1,-1 0,0 1,0 0,0-1,0 1,0 0,0 0,0-1,0 1,0 0,0 0,0 0,0 0,-1 0,1 0,0 1,-1-1,1 0,0 2,6 9,-1 1,0 0,6 16,-7-13,3 3,-1 0,1 0,14 23,-20-38,0-1,0 0,0 0,0 0,0 0,1-1,-1 1,1-1,0 1,-1-1,1 0,0 0,1 0,-1 0,0-1,0 1,1-1,-1 0,8 1,-9-2,1 0,-1 0,1 0,-1-1,1 0,-1 1,1-1,-1 0,0 0,0 0,1 0,-1-1,0 1,0-1,0 1,0-1,0 0,-1 0,1 0,0 0,-1 0,1 0,1-4,3-5,-1 0,-1 0,6-19,-9 27,14-58,-2-1,-3-1,-3 0,-2-111,-7 157,-1 15,-6 28,-9 77,6 0,0 181,-4 49,15-329,-1-10,0-25,-1-52,4 39,3-1,9-45,-10 73,1 2,0-1,1 0,1 1,0 0,1 0,1 1,19-27,-24 37,-1 1,1 0,0 0,0 1,1-1,-1 1,0-1,1 1,0 0,-1 1,1-1,0 0,0 1,0 0,0 0,0 0,0 1,0-1,6 1,-7 0,-1 1,1-1,-1 1,1 0,-1 0,1 0,-1 0,0 0,0 0,1 0,-1 1,0-1,0 1,0 0,-1 0,1-1,0 1,-1 0,1 1,-1-1,1 0,-1 0,0 0,0 1,0-1,-1 1,1-1,0 1,-1-1,0 1,1-1,-1 4,-1 1,1 1,-1-1,-1 1,0-1,0 0,0 1,-1-1,0 0,0 0,0-1,-1 1,0-1,-1 0,1 0,-1 0,0-1,-8 7,8-7,0-1,-1 0,1 0,-1 0,1-1,-1 0,0 0,-1-1,-7 3,11-4,-1 0,1-1,-1 1,1-1,-1 0,1 0,-1 0,1 0,-1-1,1 0,-1 1,1-1,-1-1,1 1,0 0,0-1,-6-3,-17-17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1.4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5 430,'-2'56,"0"59,2-102,1 0,0 1,2-1,-1 0,2 0,4 14,-7-25,-1 0,1 0,0 0,0-1,0 1,0 0,0 0,0-1,0 1,0-1,1 1,-1-1,1 1,-1-1,1 0,-1 0,1 0,0 0,0 0,-1 0,1 0,0 0,0-1,0 1,0-1,0 1,0-1,0 0,0 0,0 0,0 0,0 0,0 0,0-1,0 1,0-1,0 1,0-1,-1 0,1 0,0 1,0-1,0-1,-1 1,1 0,2-2,7-6,0-1,0 0,-1 0,0-1,9-13,-1-4,-1 0,-1-1,23-60,-18 39,-15 44,-4 16,-1 23,-1-30,0 5,4 82,-3-83,0 0,0 0,1 0,1 0,-1 0,1 0,0-1,0 1,1-1,5 8,-7-12,-1-1,1 1,-1-1,1 1,-1-1,1 1,0-1,-1 0,1 0,0 0,0 0,0 0,0 0,0-1,0 1,0-1,0 1,0-1,1 0,-1 0,0 0,0 0,0 0,0 0,0-1,0 1,0-1,1 1,-1-1,-1 0,1 0,0 0,0 0,0 0,0 0,-1 0,1-1,0 1,2-3,5-5,0-1,0 0,-1 0,0-1,8-14,5-13,-2 0,-1-2,-3 1,-1-2,-1 0,-3-1,-1 0,-3 0,-1-1,-1-74,-13 72,1 35,0 30,1 28,-2 81,5-47,-6 33,-5 89,15-198,0 0,1 1,-1-1,1 1,0-1,1 0,-1 0,5 9,-6-14,1 0,0 0,-1 0,1 0,0 0,0 0,-1 0,1 0,0 0,0 0,0-1,0 1,0 0,0-1,0 1,0-1,0 1,1-1,0 1,0-1,0 0,0 0,0 0,0-1,0 1,0 0,0-1,0 0,0 1,-1-1,1 0,0 0,0 0,-1 0,4-2,21-18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1.7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26,'4'0,"15"0,21 0,17 0,7-5,-7-5,-13-1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2.2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0,'0'61,"-3"0,-2 0,-3 0,-18 64,33-154,3-12,1 0,2 0,2 1,27-53,-40 91,-1-1,1 0,0 1,0-1,0 1,0 0,0-1,0 1,1 0,-1 1,1-1,-1 0,1 1,0-1,0 1,-1 0,1 0,0 0,6-1,-7 2,1 1,-1-1,1 0,-1 1,0 0,1 0,-1 0,0 0,0 0,0 0,0 0,0 1,0-1,0 1,0-1,0 1,0 0,-1 0,1 0,-1 0,0 0,1 0,-1 0,0 0,1 4,5 13,-2 0,0 0,-1 0,-1 1,-1 0,0-1,-2 1,0 0,-4 24,-1-22,-2-14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2.5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64 0,'-3'22,"-2"-1,-13 41,0 0,17-61,-16 87,17-82,-1 0,1 0,0 0,0 1,0-1,1 0,0 0,0 0,1 0,0 0,0 0,3 6,-4-10,0-1,1 1,-1 0,1-1,-1 1,1-1,0 1,0-1,-1 0,1 0,0 0,0 0,0 0,0 0,0 0,0-1,0 1,1-1,-1 0,0 1,0-1,0 0,1 0,-1 0,0-1,0 1,0 0,0-1,0 0,1 1,-1-1,0 0,0 0,3-2,3-2,1 0,0 0,-1-1,0 0,-1 0,11-11,-11 8,0 0,0 0,-1-1,0 0,0 0,-1-1,-1 1,7-22,-10 28,0 0,0 0,0 1,-1-1,1 0,-1 0,0 0,0 0,0 0,0 1,-1-1,0 0,0 0,0 0,0 1,0-1,-1 1,0-1,1 1,-1-1,-1 1,1 0,0 0,-1 0,1 0,-1 0,0 1,0-1,0 1,-4-2,4 2,0 1,0 0,0 0,-1 0,1 0,0 1,0-1,-7 1,-25 3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3.1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247 328,'-10'1,"0"0,0 0,0 1,0 1,0 0,0 0,1 1,0 0,0 1,0-1,0 2,0-1,1 1,0 1,1 0,-11 11,9-8,1-1,0 1,1 1,0 0,0 0,1 0,1 0,0 1,1 0,0 0,0 0,-2 24,5-34,1 0,0 0,-1 1,1-1,0 0,0 0,0 0,0 0,1 0,-1 0,1 0,-1 0,1 0,-1 0,1 0,0 0,0 0,0-1,0 1,1 0,-1 0,0-1,1 1,-1-1,1 1,-1-1,1 0,0 0,-1 0,1 0,0 0,0 0,0 0,0 0,0-1,0 1,3 0,0-1,0 0,0 0,0-1,1 1,-1-1,0 0,0-1,0 1,0-1,0 0,-1 0,1-1,-1 1,6-4,0-3,1 0,-1-1,-1 0,0-1,0 0,-1 0,-1-1,0 0,0-1,-1 1,-1-1,0 0,-1 0,0-1,3-22,1-21,-3 1,-2-84,-3 117,-6-105,2 574,6-267,-2-157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3.5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1 137,'0'1,"0"0,1 0,-1 0,1 0,-1 0,1 0,-1-1,1 1,0 0,-1 0,1 0,0-1,0 1,-1 0,1-1,0 1,0 0,0-1,0 1,0-1,0 0,0 1,0-1,0 0,0 0,0 1,0-1,0 0,0 0,1 0,-1 0,0 0,0-1,0 1,0 0,0 0,0-1,2 0,42-12,-34 8,-1-1,0-1,0 0,-1 0,10-10,-16 15,-1 0,1 0,-1 0,0-1,0 1,0-1,0 1,-1-1,1 0,0 1,-1-1,0 0,0 0,0 0,0 0,0 0,-1 0,1 0,-1 0,0 0,0-1,0 1,0 0,-1-4,0 6,0 0,1 0,-1 0,0 0,0-1,0 1,0 0,0 1,0-1,0 0,-1 0,1 0,0 1,0-1,-1 1,1-1,0 1,-1-1,1 1,0 0,-1-1,1 1,-1 0,1 0,0 0,-1 0,1 1,-1-1,1 0,0 0,-1 1,1-1,0 1,-1-1,1 1,0 0,-2 1,-5 1,1 1,-1 1,1-1,0 1,-6 6,5-4,1 1,0 0,0 0,1 1,0-1,0 1,1 1,1-1,-1 1,2 0,-1 0,1 0,1 0,-2 15,3-20,1 0,0-1,0 1,0 0,1 0,-1-1,1 1,0 0,1-1,-1 1,1-1,0 0,0 1,0-1,1 0,-1 0,1-1,0 1,0 0,1-1,-1 0,1 1,-1-2,1 1,0 0,0-1,0 1,1-1,-1 0,0-1,1 1,-1-1,1 0,5 1,-3-1,0 0,-1 0,1 0,0-1,0 0,0-1,-1 0,1 0,10-3,12-7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4.1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243 55,'0'-2,"0"0,0 0,-1 0,1 0,0 0,-1 0,1 0,-1 0,0 0,1 0,-1 1,0-1,0 0,0 0,-1 1,1-1,0 0,-1 1,1-1,-1 1,-2-2,1 1,-1 0,0 0,0 1,0-1,0 1,0 0,0 0,0 0,0 1,-5-1,-5 1,1 1,0 0,0 1,0 0,-25 8,30-7,0 0,0 1,1-1,0 2,-9 5,15-9,0-1,0 1,0-1,0 1,0 0,0 0,0-1,1 1,-1 0,0 0,0 0,1 0,-1 0,0 0,1 0,-1 0,1 0,0 0,-1 0,1 1,0-1,0 0,-1 0,1 0,0 0,0 1,0-1,1 0,-1 0,0 0,0 0,1 1,-1-1,0 0,1 0,-1 0,1 0,-1 0,1 0,0 0,0 0,-1 0,1 0,0-1,0 1,0 0,1 0,9 6,0 0,0-1,1 0,0-1,0-1,0 0,0-1,15 3,-17-5,1 1,-1 1,1 0,-1 0,0 1,0 0,-1 0,1 1,-1 1,0 0,0 0,-1 0,12 13,-18-18,-1 1,0-1,1 1,-1 0,0 0,0-1,0 1,0 0,-1 0,1 0,0 0,-1 0,1 0,-1 0,0 0,0 0,0 1,0 2,0-4,-1 1,0-1,1 1,-1-1,0 1,0-1,0 0,0 0,0 1,0-1,0 0,0 0,0 0,-1 0,1 0,0-1,-1 1,-2 1,-3 0,0 1,0-2,0 1,0-1,-1 0,1 0,0-1,-1 0,-8-1,5-1,0 0,0-1,0 0,0 0,1-1,-1 0,1-1,0 0,0-1,1 0,0-1,-14-12,3-3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00:34.5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559 0,'-5'5,"-5"9,-10 12,-5 5,-17 15,-5 4,-11 6,-19 7,-3 1,6-6,17-17,17-20,16-13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1.40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1,'-5'0,"0"0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9-27T10:23:24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1729 3969 0,'0'0'0,"-18"0"15,18 17 95,35 19-79,-17-1-15,0-35-16,-18 18 15,35 17 1,0-17-1,-35-36 79</inkml:trace>
  <inkml:trace contextRef="#ctx0" brushRef="#br0" timeOffset="249.3">1817 3916 0,'0'17'16,"0"1"-1,-18 0 1,-17 88 0,35-71-1,-18 18 1,1-36 0</inkml:trace>
  <inkml:trace contextRef="#ctx0" brushRef="#br0" timeOffset="560.67">1640 4092 0,'0'0'0,"-17"0"15,34-17 32,36-1-31,36-17 0,16-1-1,-87 36 1,70-35-1,-70 35 1,-53 0 0</inkml:trace>
  <inkml:trace contextRef="#ctx0" brushRef="#br0" timeOffset="1991.77">3104 4727 0,'0'0'0,"-17"0"16,-1 0 15,36 18 63,17-18-78,53 0-1,36 0 1,-89 0 0,159-18-1,-106 1 1,230-19-1,-177 19 1,53 17 0,-159-18-16,18 18 15,123-18 1,-17 18 0,-35 0-1,-1-17 1,18 17-1,-35-18 1,71 18 0,-125 0-1,90-18 1,-107 18 0,88 0-1,-52 0 1,35 0-1,-89 0-15,89 0 16,-35 0 0,123 0 15,-88 18-15,-1-18-1,-69 0 1,122 0-1,-69 0 1,-36 0 0,-36 0-16,1 0 15,35 0 1,-53-18 0</inkml:trace>
  <inkml:trace contextRef="#ctx0" brushRef="#br0" timeOffset="10700.45">12912 4992 0,'35'0'188,"0"0"-188,1 17 15,122-17 1,-140 0 0,70 18-1,18-18 1,-88 0 0,87 0-1,-52 0 1,18 18-1,-36-18 1,0 0 0,18 0-1,-35 0 1,35 17 0,-18-17-1,0 0-15,18 0 16,-35 0-16,35 0 15,-35 0 1,52 18 0,-17-18-1,0 0-15,-18 0 16,-17 0 0,35 0-16,-36 0 15,72 18 1,-54-18-1,-17 0-15,17 0 16,18 0 0,35 0 15,-18 0-15,-52 0-1,141 0 16,-106 0-31,0 0 32,35 0-32,-35 0 15,-36 0 1,54 0 0,-53-18-1,-1 18 1,36 0-16,0 0 15,-18 0 1,-17 0 0,53 0 15,-54 0-31,1 0 0,70 0 16,-53 0-1,36-18 1,-53 18-1,17 0 1,18 0-16,-18 0 16,18 0-1,0 0 1,-18 0 0,-17 0-16,17 0 15,0-17 1,1 17-1,-19 0 1,71 0 15,-52 0-15,-19 0 0,19 0-1,-1-18 1,0 18-1,18 0 1,-35 0-16,-1 0 16,1 0-1,0 0 1,17 0 0,-17 0-1,17 0 1,35 0-1,-52 0 1,17 18 0,-17-18-1,0 0 1,-1 0 0,1 0-1</inkml:trace>
  <inkml:trace contextRef="#ctx0" brushRef="#br0" timeOffset="16148.91">7232 8378 0,'0'0'0,"18"0"141,-1 0-126,1 18 1,123-18 0,-18 0-1,71 0 1,-158 0-1,140-18 1,71 18 0,-88 0-1,-18 0 1,-106 0 0,124 0-1,70-17 1,-123-1-1,-88 18-15,17 0 16,36-17 0,-1 17-1,-52 0-15,-18-18 16</inkml:trace>
  <inkml:trace contextRef="#ctx0" brushRef="#br0" timeOffset="17354.56">11165 8326 0,'0'17'46,"53"-17"33,-35 0-64,105 0 1,71-17-1,283 17 1,-266-18 0,1 18-1,-141-18-15,158 18 16,-35-17 0,-71 17-1,19-18 1,-125 18-1,1 0 1,-18-18 31,-18 18-31</inkml:trace>
  <inkml:trace contextRef="#ctx0" brushRef="#br0" timeOffset="18186.05">15928 8326 0,'0'0'0,"-18"0"31,1-18-15,34 18 31,1 0-31,105 0-1,-52 0 1,211-18-1,-211 18-15,211-35 16,-194 35 0,388-35-1,-317 17 1,-124 18-16,36 0 16,-18 0-1,-53-18 1</inkml:trace>
  <inkml:trace contextRef="#ctx0" brushRef="#br0" timeOffset="18948.79">20249 8590 0,'0'0'0,"-17"0"15,17-18 1,0 1 15,17 17 1,1 0-17,17 0-15,89 0 16,-36 17-1,318-17 1,-248 0 0,231-17-1,-143 17 1,-87-18 0,-88 18-1,-54 0 1</inkml:trace>
  <inkml:trace contextRef="#ctx0" brushRef="#br0" timeOffset="19783.49">23601 8661 0,'0'0'15,"17"-18"17,1 18-17,35-18 1,-18 1-16,71-1 15,194-17 1,35 0 0,18-18-1,-265 53 1,194-36 0,-105 1-1,-71 17 1,-89 18-1,-17-17 1</inkml:trace>
  <inkml:trace contextRef="#ctx0" brushRef="#br0" timeOffset="27776.4">30551 10089 0,'17'0'110,"18"0"-95,-17 0-15,35-17 16,0 17 0,35 0-16,71 0 15,-36 0 1,18-18 0,71 1-1,-71 17 1,18 0-1,-71 0 1,71 17 0,-88-17-1,-19 0 1,54 0 0,-70-17-1,-19 17-15,1 0 16,-1 0-1,1-18 1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37.3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545 124,'0'-4,"0"0,0-1,-1 1,0 0,0 0,0 1,0-1,0 0,-1 0,0 0,0 1,0-1,0 1,0-1,-1 1,-4-4,2 2,-1 0,0 1,0 0,0 0,0 0,-1 1,1 0,-13-4,2 2,-1 1,1 1,0 1,-1 0,0 1,1 1,-22 3,25-2,1 2,-1 0,1 0,0 1,0 1,0 0,0 1,1 0,0 1,0 1,1-1,0 2,0 0,1 0,0 1,-15 20,16-17,1 0,0 0,1 1,0 0,1 0,1 1,0 0,1 0,1 0,0 0,1 1,1-1,0 1,3 28,0-32,0 0,1 0,0 0,0 0,2-1,-1 1,2-1,-1 0,1-1,1 1,0-1,0 0,1-1,11 10,-13-13,0 0,1-1,-1 0,1 0,0-1,0 0,1 0,-1-1,1 0,0 0,0-1,0 1,0-2,0 1,1-1,-1-1,0 0,1 0,-1 0,0-1,14-3,-18 3,0-1,0 1,0-1,0 0,-1 0,1 0,-1-1,1 1,-1-1,0 0,0 0,0 0,0 0,-1 0,1-1,-1 1,0-1,0 0,0 0,-1 0,2-4,1-5,-1 0,0 0,-1-1,0 1,-1-15,-3 67,-2 6,2 1,2-1,9 66,-4-91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37.7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 1,'-15'47,"10"-33,-1 0,-5 29,10-31,0 0,1 0,0 0,1 0,0-1,1 1,0 0,1-1,0 1,1-1,0 0,1 0,1 0,7 12,-9-17,0-1,0 1,1-1,0 0,0-1,0 1,0-1,1 0,-1 0,1-1,0 1,0-1,0-1,1 1,-1-1,1 0,-1 0,1-1,0 0,0 0,-1-1,1 0,0 0,0 0,0-1,7-2,-10 3,0-1,1-1,-1 1,0-1,0 1,0-1,0 0,0-1,0 1,-1-1,1 1,-1-1,0 0,1-1,-2 1,1 0,0-1,-1 1,1-1,-1 0,0 0,0 0,0 0,-1 0,0-1,0 1,0 0,0-1,0 1,-1-1,0 1,0-1,-1-5,0 0,0 0,0 0,-1 1,-1-1,0 1,0 0,0-1,-1 1,-1 1,0-1,0 1,0 0,-1 0,-9-10,4 9,1 0,-2 1,1 0,-1 0,0 1,-14-5,19 9,0 0,-1 0,1 1,-1 0,1 1,-1 0,0 0,0 0,0 1,1 0,-17 3,-1 5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38.4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224 397,'0'-1,"0"0,-1 0,1 0,0 0,-1 0,1 1,-1-1,1 0,-1 0,1 0,-1 0,0 1,1-1,-1 0,0 1,0-1,1 0,-1 1,0-1,0 1,0 0,0-1,0 1,0-1,0 1,0 0,0 0,0 0,0 0,0 0,-1 0,-35 0,29 2,-1 1,1 0,-1 0,1 1,0 0,0 0,1 1,-1 0,1 0,0 1,1-1,-1 2,1-1,0 1,-10 14,12-14,0-1,0 0,0 1,1 0,0-1,1 1,-1 1,1-1,0 0,1 0,0 1,0-1,1 1,0-1,0 1,0-1,1 0,1 1,2 11,-3-17,-1 0,1 0,0 0,0 0,0 0,0 0,0-1,1 1,-1 0,0 0,1-1,0 1,-1-1,1 0,0 1,0-1,-1 0,1 0,0 0,0 0,0 0,0 0,1-1,1 1,0-1,0 0,1 0,-1 0,0-1,0 1,0-1,0 0,1-1,-1 1,-1-1,8-3,1-2,0 0,-1-1,0-1,0 0,-1 0,17-20,12-34,-30 44,-7 22,0-1,0 1,0-1,-1 1,1 0,-1 0,0 0,0 0,0 0,0 0,0 0,0 4,10 26,-9-29,0 1,0-1,1 0,-1 0,1 0,0 0,0 0,0-1,1 1,-1-1,1 0,0 0,0 0,0 0,0-1,0 0,0 0,1 0,-1 0,1-1,0 1,-1-1,1 0,5 0,-4-1,-1-1,0 0,0 1,1-2,-1 1,0-1,0 1,0-1,-1-1,1 1,0-1,-1 0,1 0,-1 0,0 0,0-1,0 0,-1 1,1-2,-1 1,0 0,2-5,4-8,0 0,-2 0,0-1,-1 1,-1-1,0-1,-2 1,0-1,-1 1,-1-1,-1-25,-2 17,0 1,-2-1,-1 1,-1 0,-1 1,-1-1,-17-34,20 50,0 0,-1 1,0 0,-1 0,-11-12,17 20,0 0,0 0,0 0,0 0,0 0,0 0,0 0,0 0,-1 0,1 0,0 0,-1 1,1-1,0 1,-1-1,1 1,-1-1,1 1,-1 0,1 0,-1 0,1 0,-1 0,1 0,-1 0,1 0,-1 0,1 1,-1-1,1 1,0-1,-1 1,1 0,-1-1,1 1,0 0,0 0,0 0,-1 0,1 0,0 0,0 0,0 0,0 0,1 1,-1-1,0 0,0 2,-5 10,0 0,1 0,1 0,0 0,1 1,1 0,0 0,-1 19,6 119,-2-130,2 28,1 0,16 64,-17-99,1 1,1-1,1 1,0-1,1-1,1 1,0-1,0-1,2 1,0-2,14 15,-20-23,0 0,1 0,-1-1,1 0,0 0,0 0,0-1,1 0,-1 0,0 0,9 2,17-1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38.9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 70,'-9'0,"-6"0,-6 0,-4 0,12 0,16 4,21 2,37-1,50-4,20-4,35-1,2-3,12-2,-4-2,-14-1,-26 3,-36-6,-35-1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39.2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9,0 11,0 13,0 8,0-1,0-4,0-14,0-13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39.5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16,'-4'0,"3"0,18 0,20 0,8 0,9 0,4-4,-4-2,-10 1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1.3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366 24,'-4'-3,"-1"0,1 1,-1-1,0 1,0 0,0 0,0 0,0 1,0 0,0 0,-1 0,1 0,0 1,-1 0,-6 1,-3 0,0 1,0 0,1 1,-20 6,24-5,0 1,0 1,0-1,1 2,0-1,0 1,1 0,0 1,0 0,0 1,1-1,1 1,-1 1,2-1,-7 13,4-5,0 0,1 1,1 0,0 0,2 1,0-1,1 1,-1 23,4-31,1-1,0 1,1 0,0-1,0 1,1-1,1 0,0 0,0 0,1 0,0-1,1 0,0 0,0 0,1-1,0 0,0 0,1-1,10 8,-12-10,0 0,1-1,0 0,-1 0,2-1,-1 0,0 0,1-1,-1 0,1 0,-1-1,1 1,0-2,0 1,0-1,0 0,-1-1,1 0,0 0,0-1,-1 0,1 0,-1-1,0 0,0 0,12-8,-9 5,-2-2,1 1,-1-1,0 0,-1-1,0 0,0 0,-1 0,6-12,-13 30,0-1,1 1,1 0,-1 0,1-1,1 1,0 0,0-1,0 0,1 1,0-1,1 0,0 0,0-1,6 8,-6-11,0 0,1 0,-1-1,1 0,0 0,0 0,0 0,0-1,0 0,1 0,-1 0,1-1,-1 1,1-1,0-1,-1 1,1-1,0 0,0 0,-1-1,1 0,0 0,-1 0,1-1,8-3,-10 4,0-1,1 0,-1 0,0 0,0-1,0 1,0-1,0 0,-1 0,0 0,1-1,-1 1,0-1,0 1,-1-1,1 0,-1-1,0 1,0 0,0 0,-1-1,1 1,-1-1,0 0,-1 1,1-1,-1 0,0 1,0-1,0 0,-1-4,-1 2,1 0,-1 0,0 0,-1 0,0 1,0-1,0 1,0 0,-1 0,0 0,-1 1,1-1,-1 1,0 0,-1 0,1 0,-1 1,0 0,0 0,0 1,0 0,-1 0,1 0,-1 0,0 1,0 1,0-1,0 1,0 0,0 0,0 1,0 0,0 0,0 1,0 0,-1 0,2 1,-1 0,0 0,0 0,1 1,-8 4,12-6,-1 1,1-1,0 1,0 0,-1 0,2 0,-1 0,0 0,0 0,0 0,1 0,-1 1,1-1,0 1,0-1,0 1,0-1,0 1,1 0,-1 2,1-3,0 0,0-1,1 1,-1-1,1 1,-1 0,1-1,0 1,-1-1,1 1,0-1,0 0,0 1,0-1,0 0,0 0,1 0,-1 0,0 0,1 0,-1 0,1 0,-1 0,1-1,-1 1,1 0,-1-1,1 0,-1 1,1-1,0 0,-1 0,4 0,9 1,1-1,-1-1,0-1,1 0,-1 0,0-2,0 0,-1 0,24-12,53-13,-86 28,-1 0,1 1,0-1,0 1,0 0,0 1,0-1,0 1,0-1,0 1,0 0,0 1,-1-1,1 1,-1-1,1 1,-1 0,1 0,-1 1,0-1,0 1,0 0,0-1,-1 1,1 0,-1 1,0-1,1 0,1 7,3 4,-1 1,0-1,-1 1,-1 1,0-1,1 17,5-48,-3 0,2 0,0 1,23-29,-32 44,1-1,0 0,0 0,0 1,-1-1,1 1,0-1,0 1,0-1,0 1,0-1,0 1,0 0,0-1,0 1,0 0,0 0,0 0,0 0,1 0,-1 0,0 0,0 0,0 1,0-1,0 0,0 1,0-1,0 0,0 1,1 0,0 1,1 1,-1-1,0 1,0-1,0 1,0 0,0 0,-1 0,1 0,1 3,2 11,1-1,4 31,-8-32,3 9,1-26,2-14,1-4,30-62,-35 75,0 1,1-1,-1 1,1 0,1 0,-1 0,1 1,0-1,7-3,-11 8,0 0,0 0,1 0,-1 1,0-1,1 1,-1-1,0 1,1 0,-1 0,1 0,-1 0,0 1,1-1,-1 1,0-1,0 1,1 0,-1 0,0 0,0 0,0 0,0 0,0 1,0-1,0 1,2 2,8 7,-1 0,-1 1,11 14,-9-10,-4-6,0-1,0 0,1 0,0-1,1 0,-1-1,2 0,-1-1,12 6,-18-10,0-1,-1 0,1 0,0 0,0 0,0-1,0 0,0 0,0 0,0 0,-1 0,1-1,0 1,0-1,0 0,0-1,-1 1,1-1,-1 1,1-1,-1 0,1 0,-1-1,0 1,0-1,0 1,-1-1,1 0,0 0,-1 0,4-7,2-4,0 0,-1 0,0-1,-1 0,-1-1,-1 1,0-1,-1 0,0 0,-1 0,-1-22,-1-1,-3 0,0 0,-15-59,3 51,15 46,-1 0,1 0,0 1,-1-1,1 0,-1 0,1 0,-1 1,1-1,-1 0,0 1,1-1,-1 1,0-1,0 1,1-1,-1 1,-1-1,1 1,0 0,0 0,0 1,1-1,-1 1,0-1,1 0,-1 1,0-1,1 1,-1 0,1-1,-1 1,0 0,1-1,0 1,-1 0,1-1,-1 1,1 0,0 0,-1-1,1 1,0 0,0 1,-7 20,1 1,1-1,1 1,-1 25,-1 103,5-99,1 506,-1-662,2-98,2 170,0-1,3 0,0 1,11-32,-13 53,1-1,-1 2,2-1,-1 1,1-1,1 2,0-1,15-15,-20 22,1 1,-1 0,1 0,0-1,0 2,0-1,0 0,0 1,0-1,0 1,0 0,1 0,-1 0,0 1,1-1,-1 1,1 0,-1-1,1 2,-1-1,0 0,1 1,-1-1,0 1,1 0,-1 0,0 1,0-1,0 0,0 1,0 0,0 0,0 0,2 2,-1-1,0 0,0 1,0-1,-1 0,0 1,1 0,-1 0,-1 0,1 0,-1 1,1-1,-1 1,0-1,-1 1,1 0,-1-1,0 1,0 0,-1 0,1 0,-1 0,0 0,-1 10,-1-10,0 1,0 0,0 0,0-1,-1 1,0-1,0 0,0 0,-1 0,0 0,0-1,0 0,0 1,-1-1,0-1,0 1,0-1,0 0,-7 3,6-3,-1 0,0 0,1-1,-1 0,0-1,0 1,0-2,0 1,0-1,0 1,0-2,0 1,-9-3,-29-10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1.7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0,'1'1,"0"-1,0 0,0 0,-1 1,1-1,0 0,0 1,-1-1,1 1,0-1,-1 1,1-1,-1 1,1-1,-1 1,1 0,-1-1,1 1,-1 0,1-1,-1 1,0 0,1-1,-1 1,0 0,0 0,1 1,3 26,-3-23,1 62,-3-54,1 0,0 1,1-1,1 0,-1 0,2 0,0-1,1 1,0-1,9 20,-11-29,-1-1,1 1,0-1,-1 0,1 0,0 0,0 0,1 0,-1 0,0-1,1 1,-1-1,1 1,-1-1,1 0,-1 0,1 0,0 0,0-1,-1 1,1-1,0 0,0 0,0 0,-1 0,1 0,0 0,0-1,0 1,-1-1,1 0,0 0,-1 0,1 0,-1 0,4-3,0 1,0-1,-1-1,0 1,1-1,-1 0,-1 0,1 0,-1-1,0 0,0 1,-1-2,0 1,0 0,2-7,1-10,-1 0,-1 0,-1 0,-1-25,-1 12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2.1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28,'0'-4,"0"-7,4 0,1 10,1 18,-2 23,-1 10,-1 17,-1 11,-1 4,0 2,0-5,0-11,0-18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4.21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51 16,'-1'7,"0"0,0 0,-1 0,0 0,-1 0,-3 8,-7 21,6-4,-6 63,12-83,1 0,0 0,1 0,0-1,1 1,0 0,1-1,7 21,-10-31,1 0,-1 1,1-1,-1 1,1-1,0 0,0 1,-1-1,1 0,0 0,0 0,0 0,1 0,-1 0,0 0,0 0,0 0,1 0,-1-1,0 1,1 0,-1-1,1 1,-1-1,1 0,-1 1,3-1,-2-1,1 1,-1-1,1 0,-1 0,1 0,-1 0,0-1,1 1,-1-1,0 1,0-1,0 0,0 1,2-3,5-8,0 1,0-1,-1 0,10-20,10-33,-28 65,0 0,0 0,0 0,0-1,0 1,0 0,0 0,0 0,0 0,0 0,0-1,0 1,0 0,1 0,-1 0,0 0,0 0,0-1,0 1,0 0,0 0,1 0,-1 0,0 0,0 0,0 0,0 0,1 0,-1 0,0 0,0 0,0 0,0 0,1 0,-1 0,0 0,0 0,0 0,0 0,1 0,-1 0,0 0,0 0,0 0,0 0,0 0,1 0,-1 0,0 0,7 12,4 29,-6-24,-4-11,2 1,-1-1,1 0,0 0,0 0,0 0,1-1,0 1,8 7,-11-12,0 0,0 0,1 0,-1 0,0 0,1-1,-1 1,0 0,1-1,-1 0,1 1,-1-1,1 0,-1 1,0-1,1 0,-1 0,4-1,-3 1,1-1,-1 0,0 0,1 0,-1-1,0 1,0-1,1 1,-1-1,0 0,-1 1,1-1,0 0,2-3,3-5,0 0,-1 0,0-1,0 0,3-11,-7 16,0 1,0-1,-1 0,1 1,-1-1,-1 0,1 0,-1 0,0 1,-1-1,1 0,-2-7,-6 2,0 17,7-4,0 0,0 0,1 1,-1-1,0 0,1 0,-1 0,1 1,0-1,0 5,0-4,1-1,0 1,0 0,0-1,0 1,0-1,0 1,1-1,-1 0,1 1,-1-1,1 0,0 0,0 0,0 0,0 0,0-1,1 1,-1-1,1 1,-1-1,1 0,-1 0,1 0,-1 0,1 0,0-1,0 1,-1-1,1 0,0 0,0 0,-1 0,1 0,0 0,4-2,-1 1,0 0,0 0,0-1,-1 0,1 0,0 0,-1-1,1 0,-1 0,0 0,0-1,0 0,-1 0,1 0,7-9,-8 5,1 1,-1-1,-1 0,1 0,-1 0,-1-1,0 1,0-1,0 1,-1-1,0 0,-1 1,0-1,0 0,-1 1,0-1,-1 0,0 1,0-1,-1 1,-4-10,7 18,0-1,0 0,-1 0,1 1,0-1,-1 0,1 1,-1-1,1 0,-1 1,1-1,-1 0,1 1,-1-1,1 1,-1-1,0 1,1-1,-1 1,0 0,0-1,1 1,-1 0,0 0,0-1,1 1,-1 0,0 0,0 0,0 0,1 0,-2 0,0 1,1 0,0 0,0 1,-1-1,1 0,0 0,0 1,0-1,0 1,1-1,-1 1,0-1,1 1,-1 1,-13 59,7 17,6 97,1-51,0-148,2 0,1 0,1 0,0 0,2 0,1 1,17-38,-23 57,0 1,0 0,0 0,0 1,0-1,1 0,-1 0,1 1,-1-1,1 0,0 1,0 0,-1-1,1 1,0 0,0 0,3-1,-4 2,1-1,0 1,-1 0,1 0,0 0,-1 0,1 1,-1-1,1 0,0 1,-1-1,1 1,-1-1,1 1,-1 0,1-1,-1 1,2 1,2 3,0-1,-1 1,1 0,-1 0,0 0,0 0,-1 1,1-1,-1 1,2 8,2 4,-2 1,0 0,-2 0,0 0,1 33,-4-35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2.5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90,'0'2,"1"-1,-1 1,1-1,-1 1,1-1,0 1,-1-1,1 1,0-1,0 1,0-1,0 0,0 0,1 0,-1 0,0 1,0-1,1-1,-1 1,1 0,-1 0,1 0,-1-1,1 1,1 0,43 10,-29-8,0-2,1 0,-1-1,0 0,1-1,16-4,-25 3,-1 1,0-1,-1-1,1 1,0-1,-1-1,1 1,-1-1,0-1,0 1,0-1,-1 0,0-1,10-10,-15 15,0 0,0 0,0 0,0 0,0 0,-1 0,1-1,0 1,-1 0,1 0,-1-1,1 1,-1 0,1-1,-1 1,0-1,0 1,0 0,1-1,-1 1,-1-1,1 1,0 0,0-1,-1 1,1-1,0 1,-1 0,1-1,-1 1,0 0,1 0,-1-1,0 1,0 0,0 0,0 0,0 0,0 0,0 0,0 0,0 1,-1-1,1 0,0 1,0-1,-3 0,-1-1,0 0,0 1,-1-1,1 1,-1 1,1-1,-1 1,1 0,-1 0,-10 2,9-1,1 1,0 1,0-1,0 1,0 0,0 0,0 1,1 0,0 0,-1 0,1 0,1 1,-1 0,1 0,0 0,0 1,0-1,1 1,0 0,0 0,1 0,-1 0,1 1,0-1,1 0,0 1,-1 12,1-7,0-1,1 0,1 0,0 0,0 0,1 0,0 0,1 0,0 0,1-1,0 1,1-1,0 0,1 0,12 16,-11-17,1-1,0 0,1-1,0 1,0-2,1 1,0-1,0-1,0 0,1 0,-1-1,1 0,0-1,0 0,1-1,-1 0,0-1,1 0,-1-1,1 0,17-3,-2-4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5.2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506 108,'8'-27,"-7"26,0 0,-1-1,1 1,0 0,-1-1,1 1,-1-1,1 1,-1-1,0 1,0-1,0 1,0-1,0 1,0-1,0 1,0-1,0 1,-1-1,1 1,0 0,-1-1,0 1,1-1,-1 1,0 0,1 0,-1-1,0 1,0 0,0 0,0 0,-2-2,-3-1,0 0,1 1,-2 0,1 0,0 0,0 0,-1 1,0 0,1 0,-1 1,0 0,0 0,0 1,0 0,-12 1,-8 1,1 1,-47 13,57-12,-1 2,1-1,1 2,-1 0,1 1,1 1,-1 0,1 1,1 0,0 1,0 0,-19 25,25-27,1 0,0 1,0 0,1-1,0 2,1-1,0 1,1-1,0 1,1 0,0 0,0 0,1 1,1-1,0 0,1 0,0 0,0 0,1 0,5 15,-4-16,1 0,0-1,1 0,0 0,0 0,1 0,0-1,1 0,-1 0,2 0,-1-1,1 0,0-1,0 0,1 0,0-1,13 7,-10-7,1 0,0 0,1-1,-1-1,0 0,1-1,0 0,0-1,-1-1,1 0,0-1,23-4,1-9,-8-3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5.6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12,'0'-4,"-5"-2,0 5,3 6,4 16,0 13,5 4,0 14,0 2,3 1,0-14,-3-22,-1-15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5.9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34,'0'-1,"-1"0,1-1,0 1,1 0,-1-1,0 1,0 0,1-1,-1 1,0 0,1 0,-1 0,1-1,0 1,-1 0,1 0,0 0,0 0,0 0,0 0,0 0,0 0,0 0,0 0,0 1,0-1,0 0,0 1,1-1,-1 1,0-1,0 1,1 0,-1 0,0-1,1 1,-1 0,0 0,1 0,-1 0,0 0,1 1,-1-1,0 0,1 1,-1-1,0 1,0-1,2 2,6 0,-1 2,1-1,-1 1,0 1,0-1,7 7,-3-1,-1 0,-1 1,0 0,0 0,-1 1,0 1,-1-1,-1 1,6 15,-10-22,-1 0,0 0,0 0,-1 1,0-1,0 0,0 0,-1 1,0-1,-1 10,0-12,0 0,0 0,0-1,-1 1,0 0,1-1,-1 1,0-1,0 0,-1 1,1-1,-1 0,0 0,0-1,0 1,0-1,0 1,-4 1,4-2,1 0,-1-1,0 1,1-1,-1 0,0 1,0-2,0 1,0 0,0 0,0-1,0 0,0 1,-1-1,-4-1,6 1,0-1,1 0,-1 1,1-1,-1 0,1 0,-1 0,1 0,-1 0,1 0,0 0,0-1,0 1,-1 0,1-1,0 1,1-1,-1 1,0-1,-1-2,1-1,-1 0,1-1,1 1,-1 0,1-1,0 1,0-1,0 1,1 0,-1-1,2 1,-1 0,0 0,1 0,0 0,3-7,4-1,0 0,0 1,1 0,1 0,0 1,0 0,17-10,10-8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6.9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163 314,'-7'1,"0"0,0 0,0 0,0 1,1 0,-1 0,1 0,-1 1,1 0,0 0,0 1,1 0,-1 0,1 0,-1 1,1 0,1-1,-1 2,1-1,-8 12,8-10,0 0,0 0,1 0,0 0,0 1,0-1,1 1,0 0,1 0,0 0,0 0,1 0,0 0,0 0,0 0,1 0,4 13,-5-19,0 0,1-1,-1 1,1 0,0 0,0 0,0 0,0-1,0 1,0 0,0-1,0 1,0-1,1 1,-1-1,1 0,-1 1,1-1,0 0,-1 0,1 0,0 0,0 0,-1-1,3 2,-1-2,0-1,0 1,0 0,-1-1,1 0,0 1,-1-1,1 0,-1 0,1-1,-1 1,1 0,-1-1,0 0,4-2,3-5,0 1,-1-2,1 1,-2-1,1 0,10-21,10-59,-19 56,-7 28,-1 13,-2 7,1 1,0 0,2-1,-1 1,2-1,0 1,0-1,11 23,-13-32,1-1,0 0,0 0,1 0,-1-1,1 1,0-1,0 1,0-1,0 0,1 0,-1 0,1 0,0-1,-1 0,1 1,0-1,1-1,-1 1,0-1,0 1,1-1,-1 0,1-1,-1 1,1-1,-1 0,1 0,-1 0,1-1,6-1,-3-1,-1 0,1 0,-1 0,1-1,-1 0,0-1,-1 0,1 0,-1 0,0-1,0 1,-1-2,1 1,-1 0,-1-1,7-12,-8 15,0-1,0 0,-1-1,1 1,-1 0,-1-1,1 1,-1-1,0 1,0-1,0 0,-1 1,0-1,0 0,0 0,-1 1,0-1,0 0,0 1,-1-1,0 1,0 0,0-1,-4-4,5 9,1-1,-1 1,0 0,0 0,0 0,1 0,-1 0,0 0,-1 1,1-1,0 0,0 0,0 1,0-1,-1 1,1-1,0 1,0-1,-1 1,1 0,0 0,-1-1,1 1,0 0,-3 1,2-1,0 1,-1 0,1 0,0 0,0 1,0-1,0 0,1 1,-1-1,0 1,1 0,-1 0,-1 2,-4 6,1-1,1 1,0 0,0 1,-3 11,-7 47,14-65,1 0,-1 0,1 1,0-1,1 0,-1 0,1 0,0 0,0 0,0 0,0 0,1 0,-1 0,5 5,-5-8,-1 0,1 0,0-1,0 1,0 0,-1-1,1 1,0-1,0 1,0-1,0 0,0 1,0-1,0 0,0 0,0 1,0-1,1 0,-1 0,0 0,0 0,0-1,0 1,0 0,0 0,0-1,0 1,0 0,0-1,0 1,0-1,0 1,-1-1,1 0,0 1,0-1,0 0,-1 0,1 1,0-1,-1 0,2-2,27-39,-17 17,-2-1,-1 0,-1 0,-1-1,-1 0,4-54,-8 36,-1 1,-3 0,-11-69,8 98,0 34,1 39,6 43,32 194,-19-185,-13-98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7.3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5,0 12,5 6,1 9,-1 12,0 3,-2 7,-1-2,-1-10,-1-11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7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26,'0'-4,"0"-6,0-2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7.9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179 76,'-1'1,"0"-1,0 0,1 0,-1 1,0-1,1 0,-1 1,0-1,1 1,-1-1,0 1,1-1,-1 1,1-1,-1 1,1 0,-1-1,1 1,-1 0,1 0,0-1,-1 1,1 0,0 0,0-1,0 1,-1 0,1 0,0-1,0 1,0 0,0 0,0 0,1-1,-1 1,0 0,0 0,0 0,1-1,-1 1,0 0,1-1,-1 1,1 0,-1-1,1 1,-1 0,1-1,-1 1,1-1,-1 1,1-1,0 1,-1-1,1 1,0-1,0 0,-1 1,1-1,0 0,0 0,-1 0,1 1,0-1,0 0,0 0,-1 0,2 0,1-1,-1 0,1 0,-1 0,0 0,0-1,1 1,-1-1,0 1,0-1,0 0,0 0,-1 1,1-1,0-1,-1 1,1 0,-1 0,0 0,0-1,0 1,0-1,0 1,1-5,-2 5,1 0,-1 0,0 0,1 0,-1 0,0 0,0 0,0 0,-1 0,1 0,0 0,-1 0,1 0,-1 0,0 0,1 0,-1 0,0 1,0-1,0 0,-1 0,1 1,0-1,0 1,-1-1,1 1,-1 0,0 0,1-1,-5-1,2 2,-1-1,0 1,0 0,0 0,1 0,-1 1,0-1,0 1,0 1,0-1,0 1,0-1,0 2,0-1,0 0,-5 3,3-1,-1 1,1 0,0 1,0-1,0 1,0 0,1 1,0 0,-8 10,9-11,1 1,0 0,0 0,1 1,-1-1,1 1,1 0,-1-1,1 1,1 0,-2 8,2-11,1 1,0-1,0 1,1-1,-1 1,1-1,0 1,0-1,0 0,1 0,-1 1,1-1,0 0,0 0,1-1,-1 1,1 0,4 4,-1-2,1-1,-1 0,1-1,0 1,0-1,0-1,0 1,1-1,0 0,13 2,29 4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8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0 310,'1'272,"0"-294,1 0,1 0,0 0,2 1,1-1,0 1,2 1,0-1,18-29,-25 48,-1 1,1-1,0 0,0 1,0-1,1 1,-1-1,0 1,0 0,1-1,-1 1,1 0,-1 0,1 0,0 0,-1 0,1 0,0 1,0-1,0 1,-1-1,1 1,0 0,0-1,0 1,0 0,0 0,0 0,-1 0,1 1,0-1,3 1,-2 1,0 1,0-1,0 0,0 1,-1-1,1 1,-1 0,0 0,0 0,0 0,0 0,0 0,-1 1,1-1,-1 0,1 5,3 13,0 1,1 34,-6-42,1 0,1-1,0 1,1 0,1-1,0 0,0 0,12 23,-16-35,1 0,-1 0,1 0,0 0,-1-1,1 1,0 0,-1 0,1-1,0 1,0 0,0-1,0 1,0 0,0-1,0 0,0 1,0-1,0 1,0-1,0 0,0 0,0 0,0 0,0 0,0 0,2 0,-1-1,0 1,0-1,0 0,0-1,0 1,-1 0,1 0,0-1,-1 1,1-1,-1 0,3-3,2-4,0 0,0-1,-1 0,5-16,0-7,-2-1,-1 0,-2 0,1-38,-4-143,-3 158,0 8,0 38,1 31,-1 25,1 428,0-457,2-1,-1 1,5 14,0-14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8.8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40,'-5'0,"-5"0,3 0,8 0,7 0,11 0,11 0,9-5,3-1,-3-4,-2 0,-8 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5.04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34 109,'0'1,"0"0,0 0,0-1,0 1,0 0,1 0,-1 0,0-1,1 1,-1 0,1-1,-1 1,0 0,1-1,0 1,-1 0,1-1,-1 1,1-1,0 1,-1-1,1 1,0-1,-1 0,1 1,0-1,0 0,0 0,-1 1,1-1,0 0,0 0,0 0,-1 0,1 0,0 0,0 0,0 0,-1 0,1-1,0 1,0 0,0 0,-1-1,1 1,0 0,1-2,35-17,-34 15,0 0,0-1,-1 1,1 0,-1-1,0 0,-1 0,1 1,-1-1,0 0,1-9,-1 13,-1-1,0 1,1 0,-1-1,0 1,0 0,0 0,0-1,0 1,0 0,-1-1,1 1,0 0,-1 0,1-1,-1 1,1 0,-1 0,1 0,-1 0,0 0,0-1,1 1,-1 0,0 1,0-1,0 0,0 0,0 0,0 1,-1-1,1 0,0 1,0-1,0 1,-1-1,1 1,0 0,0 0,-1-1,1 1,0 0,-1 0,1 0,0 0,0 1,-1-1,1 0,-3 1,0 1,-1 0,1 0,-1 1,1-1,0 1,0 0,0 0,0 0,1 1,-1-1,1 1,0 0,0 0,0 0,1 0,-1 1,1-1,0 1,0-1,-1 7,-1-2,1 1,1 0,-1 1,2-1,-1 0,1 1,1-1,1 20,0-26,0 0,0 0,0 0,0 0,1 1,-1-2,1 1,0 0,0 0,0 0,1-1,0 0,-1 1,5 2,-6-4,1-1,0 0,1 0,-1 1,0-1,0 0,0-1,1 1,-1 0,0-1,1 1,-1-1,1 0,-1 0,0 0,1 0,-1 0,1 0,-1-1,0 1,1-1,-1 0,0 0,0 0,1 0,1-1,4-2,0-1,-1 0,1 0,-1-1,0 0,-1 0,1-1,-1 0,-1 0,8-11,2-8,22-51,-16 30,-21 47,-1 0,1-1,0 1,0 0,0-1,1 1,-1 0,0-1,0 1,0 0,0-1,0 1,0 0,0-1,0 1,1 0,-1 0,0-1,0 1,0 0,1 0,-1-1,0 1,0 0,1 0,-1 0,0-1,0 1,1 0,-1 0,0 0,1 0,-1 0,0 0,1 0,-1-1,0 1,1 0,-1 0,0 0,1 0,-1 0,0 1,1-1,-1 0,0 0,0 0,1 0,-1 0,0 0,1 0,-1 1,0-1,0 0,1 0,-1 0,0 1,10 26,-2 39,-8-62,0 51,0-52,0-1,0 1,0-1,-1 1,1-1,-1 1,1-1,-1 0,0 1,0-1,0 0,0 0,0 1,-1-1,1 0,0 0,-4 3,4-6,0 0,1-1,-1 1,0 0,1 0,-1 0,0 0,1-1,0 1,-1 0,1-1,0 1,0 0,-1-1,1 1,0 0,0-1,1 1,-1 0,0-2,1-4,0 1,0-1,0 1,1-1,0 1,0 0,1 0,0 0,0 0,0 0,1 1,0-1,7-7,-10 12,0-1,1 1,0 0,-1 0,1 0,0-1,-1 1,1 1,0-1,0 0,0 0,0 1,0-1,0 1,0-1,0 1,0 0,0 0,2 0,-1 1,-1 0,1 0,0 0,-1 0,1 1,-1-1,1 1,-1-1,0 1,1 0,-1 0,0 0,0 0,0 0,-1 1,1-1,2 4,7 15,-1-1,0 1,11 42,-12-35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49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195 299,'-7'1,"0"-1,1 1,-1 0,0 1,1 0,-1 0,1 0,-1 1,1 0,0 0,0 1,-9 7,6-4,1 1,-1 0,1 0,1 1,-1 0,2 0,-10 16,11-16,1 0,0 0,0 1,1-1,0 1,1 0,0 0,-1 17,3-22,0 1,0 0,1-1,-1 1,1-1,1 1,-1-1,1 1,0-1,0 0,0 0,1 0,0 0,0 0,6 7,-6-9,1 0,-1 1,1-1,0 0,0-1,0 1,0-1,1 0,-1 0,1 0,-1-1,1 1,0-1,-1 0,1 0,0-1,0 0,0 1,-1-2,1 1,0 0,0-1,0 0,-1 0,1-1,-1 1,1-1,-1 0,7-4,-4 3,0-1,0 0,-1-1,1 0,-1 0,0 0,-1-1,1 1,-1-1,0-1,-1 1,1-1,-1 0,-1 0,1 0,-1 0,3-12,-5 10,0-1,0 0,-1 0,0 1,-1-1,0 0,-1 1,0-1,-1 1,1-1,-6-9,7 15,0 1,-1-1,0 0,1 1,-1 0,-1-1,1 1,0 0,-1 0,0 0,1 0,-1 0,0 1,-1 0,1-1,0 1,-1 0,1 0,-1 1,1-1,-1 1,0 0,0 0,0 0,1 0,-1 1,0-1,0 1,-8 1,8 0,1 0,-1 0,0 1,0-1,0 1,1 0,-1 0,1 0,-1 1,1-1,0 1,0 0,0 0,0 0,1 0,-1 1,1-1,0 1,0-1,0 1,0 0,1-1,0 1,-1 0,1 0,1 0,-1 0,1 0,-1 1,1-1,0 0,0 0,1 0,0 0,-1 0,1 0,0 0,1 0,-1 0,1 0,0-1,0 1,0-1,0 1,0-1,1 0,3 4,-1-2,0-1,0 0,0-1,1 1,-1-1,1 0,0 0,0-1,0 0,0 0,0 0,1-1,-1 0,0 0,1 0,-1-1,1 0,-1 0,1-1,-1 0,0 0,1 0,-1-1,7-3,-4 1,0-1,0 0,-1 0,0-1,0 0,0 0,-1-1,0 0,0-1,-1 1,0-1,0-1,0 1,-1-1,4-9,2-10,-1 0,-1-1,-2 0,0 0,-2 0,-2-1,0 0,-2 0,-1 0,-7-50,7 79,0-1,0 1,0 0,0 0,0 0,-1-1,1 1,0 0,0 0,-1 0,1 0,-1 0,1 0,-1 0,0 0,1 0,-1 0,0 0,0 0,0 0,1 0,-3-1,2 3,0-1,0 1,0-1,0 1,1-1,-1 1,0 0,0 0,1-1,-1 1,0 0,1 0,-1 0,1 0,-1-1,1 1,-1 0,1 0,-1 2,-18 63,12-19,3 1,3 87,21 99,1 56,-21-251,-2 0,-1 0,-2-1,-2 1,-15 50,20-84,1 0,-1-1,0 1,-1 0,1-1,-1 1,-4 5,6-9,0-1,1 1,-1 0,0 0,0-1,0 1,0-1,0 1,0-1,0 1,0-1,0 0,0 1,0-1,0 0,0 0,0 0,-1 0,1 0,0 0,0 0,0 0,0 0,0-1,0 1,0 0,0-1,0 1,0-1,0 1,0-1,0 1,0-1,0 0,0 1,1-1,-1 0,0 0,0 0,0-1,-8-8,0-1,0-1,1 0,1 0,0 0,1-1,0 0,1 0,0-1,-3-18,1-1,1 1,1-1,1-45,4 65,0 1,1-1,1 0,0 1,1-1,0 1,1 0,0 0,1 0,0 0,1 1,0 0,1 0,1 1,-1-1,1 2,1-1,0 1,0 0,1 1,0 0,1 1,-1 0,1 1,15-7,21-9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0.1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1,'0'8,"0"13,0 5,0 22,0 23,0 4,0 2,0-3,0-10,0-20,0-18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0.4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 1,'-4'5,"0"0,0 0,1 0,0 1,0-1,1 1,0 0,0-1,0 1,0 0,0 9,-4 67,7-70,0 0,0 0,2 0,-1 0,1 0,1 0,0-1,7 13,-10-20,0-1,1 0,0 0,0 0,-1-1,2 1,-1 0,0-1,0 1,1-1,-1 0,1 0,0 0,0 0,0 0,0-1,0 1,0-1,0 0,0 0,1 0,-1 0,0 0,1-1,-1 0,1 1,-1-1,0-1,1 1,-1 0,0-1,1 0,5-1,-5 0,-1 1,1-1,0 0,-1 0,0 0,1 0,-1-1,0 1,0-1,0 0,0 0,-1 0,1 0,-1-1,0 1,0 0,0-1,2-4,-2 1,0 0,0 0,-1-1,1 1,-2 0,1-1,-1 1,0-1,-2-12,1 12,0-1,-1 1,0-1,-1 1,1 0,-1 0,-1 0,0 0,0 0,0 1,-1 0,0 0,-1 0,0 0,0 1,0 0,-12-9,14 13,1 1,0 0,-1-1,1 1,-1 0,0 1,1-1,-6 1,-26 2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0.9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 1,'-10'4,"0"1,1 0,0 0,-16 13,24-17,-1 1,1-1,0 0,0 1,-1 0,1-1,0 1,0-1,1 1,-1 0,0 0,1 0,-1-1,1 1,-1 0,1 0,0 0,0 0,0 0,0 0,0 0,0 0,0-1,1 1,-1 0,1 0,-1 0,1 0,0-1,0 1,0 0,0-1,0 1,0 0,2 2,6 5,0 1,1-1,0-1,16 11,1 1,-21-15,-1 0,0 0,0 1,0 0,-1-1,1 2,-1-1,-1 0,0 1,0 0,3 7,-6-12,1 0,-1 0,0 0,1 0,-1-1,0 1,0 0,-1 0,1 0,0 0,-1 0,1 0,-1 0,1 0,-1 0,0-1,0 1,-1 2,0-2,0 0,0 0,0 0,-1 0,1 0,-1-1,1 1,-1-1,1 0,-1 0,0 0,0 0,0 0,0 0,-4 0,2 0,1-1,-1 1,1-1,-1 0,1 0,-1 0,1-1,-1 0,1 0,0 0,-1 0,1-1,0 1,0-1,0 0,0-1,0 1,-4-4,-13-14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1.2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115 25,'0'-1,"0"0,0 0,0 0,0 0,-1 0,1 1,0-1,0 0,-1 0,1 0,0 0,-1 0,1 0,-1 1,1-1,-1 0,0 0,1 1,-1-1,0 0,1 1,-1-1,0 1,0-1,0 1,1-1,-1 1,0-1,0 1,-1-1,-1 1,0-1,0 1,-1 0,1 0,0 0,0 0,0 0,0 1,0 0,-4 0,4 0,-1 0,1 0,0 0,-1 0,1 1,0-1,0 1,0 0,0 0,1 0,-1 0,0 0,1 1,-1-1,1 1,0-1,0 1,0 0,0 0,-2 6,4-5,0 0,0-1,1 1,-1 0,1-1,0 1,0-1,0 1,0-1,1 1,0-1,-1 0,1 0,0 0,1 0,4 5,49 45,-35-35,-14-11,-1-2,1 1,-1 0,-1 0,1 1,8 13,-14-19,1 0,-1 0,1 1,-1-1,1 0,-1 1,0-1,0 0,0 1,1-1,-2 1,1-1,0 0,0 1,0-1,0 0,-1 1,1-1,-1 0,1 1,-1-1,0 0,1 0,-1 0,0 0,0 1,0-1,1 0,-1 0,0-1,-1 1,1 0,0 0,0 0,0-1,0 1,-1 0,1-1,0 1,-1-1,1 0,0 1,-3-1,-5 3,0-1,0 0,0 0,0-1,0-1,-11 1,-17-3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2.2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10 576,'0'0,"-1"0,1 0,0 0,0 0,-1 0,1 0,0 0,0 0,-1 0,1 0,0 0,0 0,-1 0,1 0,0 0,0 0,-1 0,1 0,0 0,0 0,-1 0,1 0,0 0,0 0,-1 1,1-1,0 0,0 0,0 0,-1 0,1 1,0-1,0 0,0 0,0 1,-1-1,1 0,0 0,0 1,0-1,0 0,0 0,0 1,0-1,0 0,0 0,0 1,0-1,0 0,0 0,0 1,0-1,0 0,0 0,0 1,0-1,0 0,0 0,1 1,-1 0,1-1,0 1,-1-1,1 1,0 0,-1-1,1 0,0 1,0-1,-1 0,1 1,0-1,0 0,0 0,0 1,-1-1,1 0,0 0,0 0,0 0,0 0,1-1,4-1,0 0,0 0,-1-1,1 1,-1-2,1 1,-1 0,0-1,-1 0,8-7,43-51,-47 51,5-6,0 0,-2 0,0-1,-1-1,-1 0,-1 0,0-1,-2 0,0 0,-1-1,-1 1,-1-1,-1 0,-1 0,0 0,-2 0,-1 0,-7-37,8 51,-1 0,-1 0,1 0,-1 1,0-1,-6-7,9 13,-1 1,1-1,-1 0,0 0,1 0,-1 1,0-1,0 0,1 1,-1-1,0 1,0-1,0 1,0-1,0 1,0 0,0-1,0 1,0 0,-1 0,0 0,1 1,0-1,-1 1,1-1,0 1,0 0,0-1,-1 1,1 0,0 0,0 0,0 0,0 0,1 0,-1 0,0 1,0-1,1 0,-1 0,0 2,-7 16,2-1,0 2,1-1,1 0,0 1,2 0,0 31,-1-14,7 389,4-163,-8-261,1 12,-2 0,0 1,-4 21,4-34,1 0,-1 0,0 0,1 0,-1 0,0 0,0 0,0-1,-1 1,1 0,0 0,-1-1,-2 3,3-3,0-1,0 1,-1-1,1 1,0-1,0 0,0 0,-1 1,1-1,0 0,0 0,-1 0,1 0,0-1,0 1,-1 0,1 0,0-1,0 1,0-1,0 1,-1-1,1 0,0 1,-1-2,-2-2,-1 1,1-1,1 0,-1 0,0 0,1-1,0 1,0-1,1 0,-1 0,1 0,0 0,0 0,1-1,-1 1,1 0,-1-10,0-4,1 0,1 0,3-36,0 35,1 0,0 1,2-1,0 1,1 0,1 1,11-19,-13 26,1 0,0 1,0 0,1 0,0 1,1 0,0 0,0 1,1 0,0 1,1 0,18-9,9 2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2.5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1 124,'0'-28,"0"67,0 10,0-34,-1 5,2 0,3 28,-3-44,-1 0,1 0,0-1,0 1,1 0,-1 0,1 0,0-1,-1 1,2-1,-1 0,0 1,1-1,-1 0,1 0,0-1,0 1,4 2,-4-4,-1 0,1 0,-1 0,1-1,0 0,-1 1,1-1,0 0,-1 0,1 0,-1-1,1 1,0-1,-1 1,1-1,-1 0,1 0,-1 0,0 0,1 0,-1-1,0 1,0-1,0 0,0 1,0-1,0 0,0 0,-1 0,3-4,4-3,0-2,-1 1,-1-1,0 0,6-14,-3 3,-2 0,0-1,-1 0,-1-1,-1 1,-1-1,-2 0,-1-33,-4 48,-3 11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3.0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3,'0'326,"0"-371,2-80,0 112,-1 1,2 0,-1 0,2 0,0 0,0 1,11-22,-13 30,0 0,-1 0,1 0,0 0,1 1,-1-1,0 1,1-1,-1 1,1 0,0 0,0 0,0 0,0 1,0-1,4 0,-5 1,0 1,0 0,1 0,-1 0,0 0,1 0,-1 0,0 1,0-1,1 1,-1-1,0 1,0 0,0 0,0 0,0 0,0 0,2 3,3 1,-1 1,0 1,0-1,-1 1,0 0,0 0,0 1,-1-1,-1 1,7 16,-5-5,0-1,-1 2,-1-1,1 23,-4-13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3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12,'0'-5,"-4"-1,-6 5,-10 7,-10 15,-4 8,3 4,8 9,11 6,13-1,10-8,11-6,12-10,3-8,1-10,-3-12,-7-3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3.7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0,'0'4,"0"6,0 19,0 8,0 11,0 23,-5 22,0 7,-1-4,1-15,2-20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5.57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247 19,'0'-4,"-4"-1,-10 0,-12 0,-10 6,-7 12,4 7,3 5,9 7,8 2,17-1,17 0,18-7,14-8,1-11,-6-11,-6-5,-10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4.0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40,'-5'0,"0"-4,12-7,19 0,13 1,9 6,1 10,-9 15,-10 17,-11 12,-8 5,-7 6,-3-2,-2-16,-1-16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4.4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 3,0 2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4.7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0,'-2'25,"-1"0,-6 24,4-23,1 0,-2 47,6-67,0 0,1-1,-1 1,1 0,0 0,1-1,0 1,-1-1,2 1,-1-1,0 0,1 0,0 0,1 0,-1 0,1-1,6 7,-8-9,0 0,0 0,0-1,0 1,0 0,1-1,-1 1,1-1,-1 0,1 0,-1 0,1 0,0 0,-1-1,1 1,0-1,0 0,-1 0,1 0,0 0,0 0,-1 0,1-1,0 1,0-1,-1 0,1 0,-1 0,1 0,-1 0,1-1,-1 1,0-1,1 0,-1 1,0-1,0 0,0 0,1-3,3-2,0-1,-1 0,-1 0,1 0,-1 0,0-1,-1 0,0 1,-1-1,3-12,-4 10,-1 0,0 0,0 0,-1 0,0 1,-1-1,0 0,-1 1,0-1,-1 1,-7-16,9 23,1-1,-1 1,0 0,0 0,0 0,-1 0,1 0,-1 1,1-1,-1 1,0-1,0 1,0 0,-1 0,1 0,0 1,-1-1,1 1,-1 0,1 0,-1 0,1 0,-1 1,0-1,0 1,1 0,-1 0,0 0,1 1,-1-1,0 1,1 0,-1 0,1 0,-1 1,1-1,-4 3,-21 12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5.1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0,'2'40,"10"58,-7-74,-1 1,-1 0,-2-1,0 1,-2 0,-4 30,1-43,0-18,3-26,7 4,0 0,2 1,16-38,-17 50,0 0,0 1,1 0,1 0,1 1,0 0,18-18,-27 30,0-1,1 0,-1 1,1 0,0-1,-1 1,1 0,0-1,0 1,0 0,0 0,0 1,0-1,0 0,0 1,0-1,0 1,0 0,0-1,0 1,0 0,0 0,1 1,-1-1,0 0,0 1,0-1,0 1,0-1,0 1,0 0,0 0,0 0,0 0,-1 1,1-1,0 0,-1 1,1-1,-1 1,1-1,-1 1,0 0,0 0,2 3,4 8,-1-1,0 1,-1 1,-1-1,5 22,0 17,9 41,-16-86,0-1,0 0,0 0,1 0,0-1,0 1,1-1,-1 1,1-1,0 0,7 6,-9-10,-1 0,0 0,1 0,0 0,-1 0,1 0,-1-1,1 1,0 0,-1-1,1 1,0-1,0 0,-1 0,1 0,0 0,0 0,0 0,-1 0,1 0,0-1,2 0,12-7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7.8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24,'-2'14,"-12"84,13-86,0 0,1 0,0 0,1 0,0 0,1 0,4 16,-5-26,-1 0,1 0,0 0,0 0,0 0,0 0,0 0,0-1,1 1,-1 0,0-1,1 1,0 0,-1-1,1 0,0 1,0-1,-1 0,1 0,0 0,0 0,0-1,0 1,1 0,-1-1,0 1,0-1,0 0,0 0,0 0,1 0,-1 0,0 0,0-1,0 1,0-1,1 1,-1-1,0 0,0 0,0 0,-1 0,1 0,3-3,6-2,-2-1,1-1,-1 0,0 0,0-1,12-16,-4-5,-14 24,-1 1,1 0,0 0,0 0,0 0,1 1,-1-1,1 1,5-4,-7 11,0 1,0-1,0 1,0 0,-1 0,0 0,0 0,0 0,0 0,0 5,0-5,0 1,0 0,0 0,1 1,0-1,0 0,1 0,-1-1,1 1,0 0,0-1,1 0,-1 1,1-2,0 1,8 6,-9-9,0 1,-1-1,1 0,0 0,0 0,0 0,0-1,0 1,0-1,0 0,0 1,0-2,0 1,0 0,0 0,1-1,-2 0,1 0,0 0,0 0,0 0,0 0,0-1,-1 1,1-1,-1 0,1 0,-1 0,3-3,2-2,0 0,-1 0,0-1,0 0,-1 0,0 0,0-1,-1 1,0-1,-1 0,4-14,-6 19,0-1,0 1,0-1,-1 1,0-1,1 1,-2-1,1 0,0 1,-1-1,0 1,0 0,0-1,-1 1,1 0,-1-1,0 1,0 0,-1 1,1-1,-1 0,0 1,0-1,0 1,0 0,-5-3,-12-7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8.2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8.5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67,'-5'-18,"4"18,1-1,-1 0,1 1,0-1,-1 0,1 0,0 0,-1 0,1 1,0-1,0 0,0 0,-1 0,1 0,0 0,0 1,1-1,-1 0,0 0,0 0,0 0,0 0,1 1,-1-1,0 0,1 0,-1 0,1 1,-1-1,1 0,-1 1,1-1,0 0,-1 1,1-1,0 1,-1-1,2 0,1-1,1 0,-1-1,1 2,-1-1,1 0,0 1,0 0,-1 0,1 0,0 0,0 0,0 1,0 0,0 0,0 0,0 0,0 1,0 0,0-1,0 1,0 1,0-1,-1 0,1 1,0 0,-1 0,1 0,4 4,0 0,0 0,0 1,-1-1,0 1,0 1,-1-1,0 1,0 0,-1 1,7 13,-8-11,0 1,-1 0,0 0,-1 1,0-1,-1 0,0 1,-1-1,0 1,-1-1,-1 0,0 1,0-1,-1 0,-1 0,0-1,0 1,-10 15,13-25,0-1,1 0,-2 1,1-1,0 0,0 0,0 1,0-1,-1 0,1 0,-1 0,1-1,-1 1,-2 1,4-2,-1 0,0 0,1 0,-1 0,0 0,0 0,1 0,-1 0,0 0,1 0,-1-1,0 1,0 0,1 0,-1-1,0 1,1 0,-1-1,1 1,-1-1,1 1,-1-1,0 0,-1-1,1-1,-1 1,1-1,0 1,0-1,0 1,0-1,0 0,1 0,-1 1,1-1,-1 0,1 0,0 0,0 1,1-5,3-6,0-1,1 1,0-1,1 2,0-1,1 1,1 0,0 0,0 0,1 2,1-1,0 1,11-9,15-12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8.9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9.2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12,'0'-4,"4"-2,2 5,-1 6,4 17,0 12,-2 4,-1 14,-3 2,-1 9,-1 7,-1 0,0-3,0-9,-1-18,5-21,2-13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39:59.6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61,'5'0,"5"-4,5-2,9 1,5-4,2 0,-1 2,0 1,-6-1,-7-1</inkml:trace>
  <inkml:trace contextRef="#ctx0" brushRef="#br0" timeOffset="1">356 163,'0'5,"0"-4,0-1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5.2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56,'-1'0,"1"-1,-1 1,0 0,1 0,-1-1,1 1,-1 0,1-1,-1 1,1 0,0-1,-1 1,1-1,-1 1,1-1,0 1,-1-1,1 1,0-1,0 1,-1-1,1 1,0-1,0 0,0 1,0-1,0 1,0-1,0 1,0-1,0 0,0 1,0-1,0 1,0-1,0 0,0 1,1-1,-1 1,0-1,0 1,1-1,-1 1,0-1,1 1,0-1,-1 0,1 0,-1 0,1 0,-1 0,1 0,0 0,-1 1,1-1,0 0,0 1,-1-1,1 0,0 1,0-1,0 1,0-1,0 1,0-1,0 1,0 0,0 0,0-1,0 1,0 0,0 0,0 0,0 0,0 0,0 0,0 1,0-1,1 0,-1 0,0 1,1 0,2 1,-1 1,0-1,1 1,-1 0,0 0,-1 0,1 0,0 1,-1-1,0 1,0-1,0 1,0 0,-1 0,1 0,-1 0,0 0,0 0,-1 0,1 0,-1 9,1 0,-1-1,-1 1,0 0,0 0,-1-1,-5 14,3-10,-2-1,0 0,-1-1,0 1,-16 21,96-143,-57 88,1-1,0-1,-1-1,-1-1,-2 0,16-32,-29 53,1 1,-1 0,1 0,-1 0,1-1,-1 1,0 0,0 0,1-1,-1 1,0 0,0-1,0 1,0 0,-1-1,1 1,0 0,-1-2,1 3,-1 0,1-1,-1 1,1 0,-1 0,0-1,1 1,-1 0,1 0,-1 0,1 0,-1 0,1 0,-1 0,0 0,1 0,-1 0,1 0,-1 0,1 0,-1 0,1 1,-1-1,1 0,-1 0,1 1,-1-1,-4 3,0 0,1 0,0 0,0 0,0 0,0 1,-5 6,2-1,1 1,1 0,-1 0,2 1,-1 0,1 0,1 0,0 0,1 0,0 1,1-1,-1 19,2-26,1 1,-1-1,0 0,1 0,0 0,0 0,0 1,1-1,-1-1,1 1,0 0,0 0,0-1,1 1,-1-1,1 1,0-1,0 0,0 0,0-1,1 1,-1 0,1-1,-1 0,1 0,0 0,0-1,0 1,0-1,0 0,0 0,0 0,1 0,-1-1,0 0,5 0,20-2,-6-5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6.53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204 46,'0'-2,"-1"0,1 0,-1 0,0 0,0 0,0 0,0 0,0 0,0 0,-1 0,1 0,0 1,-1-1,0 1,1-1,-1 1,0-1,0 1,0 0,0 0,0 0,0 0,0 0,0 1,0-1,0 1,0-1,-1 1,-1 0,-2-2,-1 1,1 0,-1 1,1-1,-1 1,1 1,-1-1,-11 3,12 0,0 0,1 0,0 0,0 1,0 0,0 0,0 0,1 1,0-1,0 1,0 0,0 0,1 1,0-1,0 1,0-1,1 1,0 0,0 0,0 0,1 0,0 0,0 1,0-1,1 0,0 0,0 1,1-1,0 0,0 0,0 0,1 0,0 0,0 0,0 0,6 8,-7-12,0-1,0 1,0-1,0 0,0 1,0-1,1 0,-1 0,1 0,-1 0,1 0,-1 0,1 0,-1 0,1-1,0 1,-1-1,1 1,0-1,0 0,-1 1,1-1,0 0,3-1,-1 0,-1 0,1 0,-1 0,1-1,-1 0,0 1,0-1,0-1,0 1,0 0,4-5,3-3,-1-1,0 0,-1-1,0 0,7-15,-3 7,-5 18,2 30,-5-6,-3-19,0-1,-1 1,1 0,0 0,1 0,-1-1,0 1,1 0,0-1,-1 0,1 1,0-1,0 0,0 0,4 3,-4-4,-1-1,1 1,-1-1,1 0,-1 1,1-1,-1 0,1 0,-1 0,1 0,0 0,-1 0,1-1,-1 1,1 0,-1-1,1 1,-1-1,1 0,-1 1,0-1,1 0,-1 0,0 0,0 0,1 0,-1 0,0 0,0 0,0-1,0 1,1-2,30-54,-29 49,0 1,1 0,-1 0,1 0,1 0,0 0,-1 1,2 0,-1 0,1 0,7-5,-13 11,1 0,0 0,0 0,0 0,-1 0,1 0,0 0,0 0,0 1,-1-1,1 0,0 0,0 1,-1-1,1 0,0 1,0-1,-1 1,1-1,-1 1,1-1,0 1,-1-1,1 1,-1 0,1-1,-1 1,1 0,-1-1,0 1,1 0,-1 0,0-1,1 2,12 32,-11-29,27 108,-29-113,0 1,0-1,0 0,0 1,0-1,0 0,0 1,0-1,0 0,0 1,0-1,0 0,1 1,-1-1,0 0,0 0,0 1,0-1,1 0,-1 1,0-1,0 0,1 0,-1 0,0 1,0-1,1 0,-1 0,0 0,0 1,1-1,-1 0,0 0,1 0,-1 0,1 0,6-11,2-25,-8 34,1-7,1-1,-1 1,2 0,0 0,0 0,9-14,-13 22,1 0,0 0,0 0,0 0,0 0,0 0,0 0,0 0,0 1,0-1,0 0,0 0,0 1,1-1,-1 1,0-1,0 1,1 0,-1-1,0 1,1 0,0 0,0 1,0 0,0-1,0 1,0 0,0 1,0-1,0 0,-1 0,1 1,0-1,-1 1,0 0,1-1,-1 1,0 0,0 0,0 0,2 3,21 59,-21-53,0 0,1-1,0 1,1-1,11 18,-15-27,-1 0,1 0,-1 0,1 0,0 0,-1 0,1-1,0 1,0 0,0 0,0-1,0 1,0-1,0 1,0-1,0 1,0-1,0 0,0 1,0-1,0 0,0 0,0 0,0 0,0 0,0 0,1 0,-1 0,0 0,0 0,0-1,0 1,0 0,0-1,0 1,0-1,0 1,1-2,17-13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1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7,'0'-5,"0"4,0 14,0 23,0 9,0 23,0 8,0 13,0 1,0 6,0-5,0-13,0-16,0-27,0-20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1.4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21,'0'-4,"13"-2,17 0,8 2,10 5,2 7,0 11,-3 15,-19 15,-22 3,-26-7,-18-12,-10-19,-3-17,4-16,10-6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1.9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155 30,'1'-1,"-1"0,0 0,0 0,1 0,-1 0,0 0,0 0,0 1,0-1,0 0,-1 0,1 0,0 0,0 0,-1 0,1 0,0 0,-1 0,1 0,-1 1,1-1,-1 0,1 0,-1 1,0-1,1 0,-1 1,0-1,0 1,0-1,1 0,-1 1,0 0,0-1,0 1,0 0,0-1,0 1,0 0,1 0,-1 0,0 0,0 0,0 0,0 0,0 0,0 0,0 0,0 0,-1 1,-3 1,0 0,0 1,0-1,0 1,1 0,-1 0,1 1,-5 4,2-1,0 0,0 1,0-1,1 2,0-1,0 1,1-1,1 1,-1 1,1-1,1 1,0 0,0-1,1 1,0 0,0 13,2-22,0 1,0-1,0 1,0-1,0 1,0-1,1 1,-1-1,0 1,1-1,0 0,-1 1,1-1,0 0,-1 1,1-1,0 0,0 0,2 2,-3-3,1 0,0 1,0-1,0 0,0 0,0 0,0 0,0 1,0-1,0 0,0-1,0 1,-1 0,1 0,0 0,0 0,0-1,0 1,0 0,0-1,0 1,0-1,4-3,0 1,-1 0,1-1,-1 0,0 0,0 0,-1-1,5-6,2-9,10-19,-19 37,0 1,0-1,0 1,0-1,0 1,0-1,0 1,0 0,1 0,-1 0,1-1,-1 1,1 0,-1 1,1-1,2-1,-3 2,1 0,-1 1,0-1,0 0,0 1,0-1,0 1,0-1,0 1,0-1,-1 1,1 0,0-1,0 1,0 0,-1 0,1 0,0 0,-1 0,1 0,-1-1,1 1,0 2,12 29,-10-24,9 23,-1-3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2.2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20,'7'1,"1"0,0 1,-1 0,1 0,-1 0,0 1,0 1,0-1,0 1,0 0,-1 0,0 1,0 0,0 0,0 0,-1 1,0 0,0 0,-1 0,1 1,5 12,-7-14,0 1,0 0,0 0,0 0,-1 0,0 0,0 0,-1 1,0-1,0 1,-1-1,1 1,-1 0,-1-1,1 1,-1-1,0 1,-1-1,1 0,-1 1,-1-1,1 0,-1 0,0 0,-6 8,8-13,0 1,0-1,0 0,-1 0,1 1,0-1,-1 0,1 0,0 0,-1-1,1 1,-1 0,0-1,1 1,-1-1,1 1,-1-1,0 1,1-1,-1 0,0 0,1 0,-1 0,0 0,0-1,1 1,-1 0,1-1,-1 1,0-1,1 0,-1 1,1-1,-1 0,1 0,-1 0,1 0,0 0,0 0,-1 0,1-1,0 1,0 0,0-1,0 1,0-1,1 1,-1-1,0 1,1-1,-1 1,1-1,0 0,-1 1,1-1,0 0,0 1,0-1,0 0,0 0,0 1,1-4,1-6,0 0,1-1,0 1,0 1,1-1,1 0,0 1,0 0,1 0,0 1,10-12,-2 4,1 1,1 0,0 1,35-24,-22 21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2.7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197 22,'0'-1,"0"0,-1 0,1 0,0 0,-1 0,1 0,0 0,-1 0,0 0,1 0,-1 1,1-1,-1 0,0 0,0 0,1 1,-1-1,0 0,0 1,0-1,0 0,0 1,0 0,0-1,0 1,0-1,0 1,0 0,0 0,-2 0,-34 0,28 3,1 1,0 1,-1-1,2 1,-1 1,1-1,0 1,0 1,0-1,1 1,0 0,0 1,1-1,0 1,0 0,1 0,0 1,1-1,0 1,0 0,0 0,1 0,-1 16,3-23,0 1,0-1,0 0,0 0,0 1,0-1,1 0,-1 0,1 0,0 0,0 1,-1-1,1 0,1 0,-1-1,0 1,2 2,-2-3,0 0,1 0,-1-1,0 1,0 0,1-1,-1 1,1-1,-1 1,0-1,1 0,-1 0,1 1,-1-1,1 0,-1 0,0-1,1 1,2-1,1 0,1-1,-1 0,0 0,0-1,0 0,0 0,0 0,0 0,-1-1,0 1,7-8,5-10,-1-1,-2 0,0 0,15-36,-28 58,0 0,0 0,0 0,0 0,0 0,1 1,-1-1,0 0,0 0,0 0,0 0,0 0,1 0,-1 0,0 0,0 0,0 0,0 0,0 0,1 0,-1 0,0 0,0 0,0 0,0 0,1 0,-1 0,0 0,0 0,0 0,0 0,1 0,-1 0,0 0,0 0,0 0,0 0,0 0,1-1,-1 1,0 0,0 0,0 0,0 0,0 0,0 0,0-1,0 1,0 0,1 0,-1 0,0 0,0 0,0-1,0 1,0 0,0 0,0 0,0 0,0-1,0 1,0 0,0 0,0 0,0 0,0-1,0 1,-1 0,1 0,3 19,-4 36,1-51,0 9,0 0,1 0,0 0,4 14,5 8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3.3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0,'0'329,"0"-330,0-31,6-51,-5 75,1-1,-1 1,2 0,-1 0,1 0,1 0,-1 0,1 0,1 1,-1 0,8-9,-12 15,1 0,0 0,-1 0,1 0,0 0,0 0,0 1,0-1,0 0,0 0,0 1,0-1,0 1,0-1,0 1,0-1,0 1,0-1,1 1,-1 0,0 0,0 0,0 0,1 0,-1 0,0 0,0 0,1 0,-1 0,0 1,2 0,-1 1,1 0,-1 0,0 0,0 0,-1 1,1-1,0 1,-1-1,0 1,1-1,-1 1,1 5,3 9,-1 0,-1 0,2 26,-4-33,-1 1,0-1,-1 0,-4 21,1-22,0-16,3-20,3 7,2 0,0 1,13-36,-15 49,1-1,-1 1,1 0,1 0,-1 0,1 0,0 0,0 1,1 0,-1 0,1 0,0 0,1 1,10-8,-14 12,-1-1,1 1,-1-1,1 1,0 0,-1-1,1 1,-1 0,1 0,0 0,-1 0,1 0,-1 1,1-1,0 0,-1 1,1-1,-1 1,1-1,-1 1,1 0,-1 0,0 0,1 0,-1 0,0 0,0 0,0 0,0 0,0 0,0 1,0-1,0 0,0 1,0-1,-1 1,1-1,-1 1,1 2,3 7,0 1,-1-1,3 24,-6-34,7 99,-7-59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3.7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79,'0'1,"0"1,-1-1,1 1,0-1,0 0,0 1,0-1,1 1,-1-1,0 1,0-1,1 0,-1 1,1-1,0 0,-1 1,1-1,0 0,0 0,-1 0,1 0,0 1,0-1,0 0,1-1,-1 1,0 0,0 0,0 0,1-1,-1 1,0 0,1-1,-1 0,0 1,1-1,-1 0,1 1,-1-1,1 0,-1 0,0 0,1 0,-1-1,1 1,-1 0,3-1,1-1,0 0,0 1,0-2,0 1,0-1,0 1,-1-1,1-1,-1 1,0-1,6-6,-8 8,0 0,0-1,-1 1,1-1,-1 1,0-1,1 1,-1-1,0 0,-1 0,1 1,0-7,-1 8,0-1,0 1,0-1,0 1,-1 0,1-1,0 1,-1 0,1-1,-1 1,0 0,1-1,-1 1,0 0,0 0,0 0,0 0,0 0,-1-1,-1 0,0 0,0 0,0 1,0 0,-1 0,1 0,0 0,-1 0,1 1,0-1,-1 1,1 0,-1 0,1 0,0 0,-1 1,1-1,-1 1,1 0,-4 2,0 0,0 0,1 0,0 1,-1 0,1 0,1 1,-1-1,1 1,0 0,0 1,0-1,1 1,-1 0,1 0,1 1,-1-1,1 1,1 0,-1-1,1 1,0 0,1 1,-1-1,1 0,0 12,1-13,0 0,1-1,-1 1,1-1,0 1,0-1,1 1,-1-1,1 0,0 0,1 0,-1 0,1 0,0 0,0 0,1-1,-1 0,1 0,0 0,0 0,1 0,-1-1,1 0,-1 0,1 0,0 0,0-1,0 0,1 0,-1 0,0-1,1 0,-1 0,7 0,34-1,-4-7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4.1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6,'0'-4,"0"2,0 7,0 14,0 9,0 5,0 8,-4 16,-1 6,-5 5,0-4,1-1,-2-6,1-8,2-18,3-13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4.4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0 122,'54'15,"-36"-14,0-1,0 0,-1-2,35-6,-42 6,0 0,-1-1,1-1,-1 0,0 0,0 0,-1-1,1-1,-1 0,11-9,-18 14,1-1,0 0,-1 1,0-1,1 0,-1 0,0 0,0 0,0 0,0 0,0 0,-1 0,1 0,-1-1,1 1,-1 0,0 0,0-1,0 1,0 0,0 0,0-1,-1 1,1 0,-1 0,0-2,0 2,0 1,0 0,0 0,0 0,0 0,0 0,0 0,0 0,0 1,0-1,-1 0,1 1,0-1,0 1,-1-1,1 1,0-1,-1 1,1 0,-1 0,1 0,0-1,-1 2,1-1,0 0,-1 0,1 0,-1 1,1-1,0 0,-1 1,1-1,0 1,0 0,-1-1,1 1,0 0,0 0,0 0,0 0,-2 2,-5 4,1 0,0 1,0 1,0-1,1 1,0 0,1 1,0-1,0 1,1 0,1 0,-1 1,2-1,-1 1,1-1,1 1,0 0,1-1,0 1,0 0,1 0,1 0,0-1,3 12,11 2,3-9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4.8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46,'0'0,"0"-1,0 1,0-1,1 1,-1-1,0 1,1-1,-1 1,0-1,1 1,-1-1,0 1,1-1,-1 1,1 0,-1-1,1 1,-1 0,1-1,-1 1,1 0,0 0,-1 0,1-1,-1 1,1 0,-1 0,1 0,0 0,-1 0,1 0,-1 0,1 0,0 0,-1 0,1 1,-1-1,1 0,-1 0,1 0,0 1,-1-1,1 0,0 1,27 12,-22-10,-1 1,1 1,-1-1,0 1,0 0,-1 0,1 1,-1-1,0 1,-1 0,1 0,-1 0,0 1,-1-1,1 1,-1 0,-1-1,2 15,-2-14,0 0,0 1,-1-1,-1 1,1-1,-1 0,0 1,-1-1,0 0,0 0,0 0,-1 0,0 0,-1-1,1 1,-1-1,-8 10,12-15,-1 0,0-1,1 1,-1 0,1 0,-1-1,0 1,0 0,1-1,-1 1,0-1,0 1,0-1,0 1,0-1,1 1,-1-1,0 0,0 0,0 1,0-1,0 0,0 0,0 0,0 0,0 0,-2-1,2 0,0 1,0-1,0 0,0 0,1 0,-1-1,0 1,0 0,1 0,-1 0,0-1,1 1,-1 0,1 0,0-1,-1-2,0-4,0-1,0 0,0 0,1 0,2-10,2 0,0-1,2 1,0 0,2 0,0 1,0 0,2 1,0 0,14-17,3 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7.18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0,'0'4,"4"7,10 8,8 7,4 3,1 4,1 2,1-5,-6-8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5.3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125 0,'-7'1,"0"-1,0 1,0 1,0-1,0 1,0 1,1-1,-1 1,1 0,-9 6,13-8,0 0,0 0,0 1,0-1,0 0,1 1,-1 0,1-1,-1 1,1 0,-1 0,1-1,0 1,0 0,0 0,0 1,0-1,0 0,1 0,-1 0,1 1,0-1,-1 0,1 0,0 1,0-1,1 0,-1 0,0 1,1-1,-1 0,1 0,0 0,-1 1,3 2,3 3,1 1,0-2,0 1,0-1,1 0,0 0,1-1,9 6,-10-8,-1 1,1 0,-1 0,0 1,-1 0,1 0,-1 0,-1 1,1 0,-1 0,8 14,-13-20,1 0,-1 1,0-1,1 0,-1 0,0 0,0 0,0 0,0 0,0 0,0 0,0 0,0 1,0-1,0 0,0 0,-1 0,1 0,-1 0,1 0,-1 0,1 0,-1 0,1 0,-1 0,0 0,1-1,-3 3,1-2,-1 1,0-1,0 1,1-1,-1 0,0 0,0 0,0 0,0-1,-5 1,-2 0,0-1,1 0,-1 0,0-1,1 0,-12-4,-11-9,5-2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6.3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222 357,'-31'0,"17"-1,0 1,0 1,-1 0,-17 4,26-4,1 1,0 0,0 0,0 1,0-1,0 1,0 0,1 1,-1-1,1 1,0 0,0 0,0 0,-5 8,6-7,-1 0,1 1,1-1,-1 1,1-1,0 1,0 0,0 0,1 0,0 0,0 0,1 0,-1 0,1 0,1 1,-1-1,1 0,3 11,-3-13,1-1,-1 0,1 1,0-1,-1 0,2 0,-1 0,0 0,0-1,1 1,0-1,-1 1,1-1,0 0,0 0,0 0,1 0,-1-1,0 1,1-1,-1 0,1 0,-1 0,1 0,-1-1,1 1,0-1,-1 0,1 0,0-1,-1 1,8-2,-5 1,0-1,-1 1,1-1,0 0,-1-1,1 1,-1-1,0 0,0-1,0 1,0-1,0 0,-1 0,0 0,0-1,0 1,0-1,-1 0,0 0,0 0,0-1,2-6,-3 7,-1 1,1-1,-1 1,0-1,-1 0,1 0,-1 1,0-1,0 0,-1 0,1 0,-1 1,0-1,0 1,-1-1,0 0,1 1,-1 0,-1-1,1 1,-1 0,1 0,-1 1,0-1,0 0,-1 1,1 0,-5-4,2 4,1 0,-1 0,0 0,0 0,0 1,0 0,0 1,-10-2,14 2,0 0,0 1,0 0,0-1,0 1,0 0,0 0,1 0,-1 1,0-1,0 0,0 1,0-1,0 1,0-1,1 1,-1 0,0 0,0 0,1 0,-1 0,1 0,-1 0,1 1,-1-1,1 1,0-1,0 1,0-1,0 1,-2 2,3-2,0-1,0 1,0-1,0 1,0 0,0-1,1 1,-1-1,0 1,1-1,-1 1,1-1,0 1,-1-1,1 0,0 1,0-1,0 0,0 1,0-1,0 0,0 0,1 0,-1 0,0 0,1 0,-1-1,0 1,1 0,1 0,48 19,-40-18,-1 0,0 0,1-1,-1 0,1-1,0 0,-1-1,1 0,-1 0,0-1,1-1,-1 0,0 0,0-1,-1 0,1-1,-1 0,0 0,16-13,-15 9,0 0,-1-1,0 0,-1-1,0 1,0-2,-1 1,-1-1,0 0,0 0,-2 0,1-1,-1 0,-1 0,2-18,-2 9,-2 1,-2-38,1 55,0-1,0 1,0 0,-1-1,0 1,0 0,0-1,-1 1,1 0,-1 0,0 0,0 0,-1 1,1-1,-1 0,0 1,1 0,-1 0,-1 0,-3-3,7 6,-1-1,0 1,0 0,0-1,0 1,0 0,0 0,0 0,0 0,0 0,0 0,0 0,0 1,1-1,-1 0,0 0,0 1,0-1,0 0,0 1,0-1,1 1,-1-1,0 1,0 0,1-1,-1 1,0 0,1-1,-1 1,1 0,-1 0,1-1,-1 1,1 0,0 0,-1 0,1 0,-1 1,-11 40,12-42,-6 40,2 0,1 1,4 60,21 125,-3-52,-17-151,10 278,-11-298,-1 0,0-1,0 1,0 0,0 0,-1-1,1 1,-1 0,0-1,0 1,1-1,-2 1,1-1,0 1,0-1,-1 0,1 0,-1 1,0-1,0 0,0 0,-2 1,1-2,0 0,0-1,0 1,-1-1,1 0,0 0,0 0,0 0,0-1,0 1,0-1,-1 0,1 0,1 0,-1 0,0 0,0-1,0 1,-2-3,-20-10,1-1,0-1,1-1,1-1,1-1,0-1,2-1,0-1,-28-43,46 63,-1-1,1 1,-1-1,1 0,0 0,0 1,0-1,0 0,1 0,-1 0,1 0,-1 0,1 0,0 0,1 0,-1 0,0 0,2-5,0 5,-1 0,1 0,0 0,0 0,0 0,1 0,-1 0,1 1,-1-1,1 1,0 0,0 0,0 0,0 0,5-2,21-8,-1 1,52-12,-31 10,-10 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6.6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10,0 21,0 23,0 6,0 2,0 4,0 3,0-5,0-9,0-14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7.5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1 301,'59'0,"93"-12,-133 9,1-1,0 0,-1-2,0 0,-1-1,1-1,-1-1,23-15,-36 20,-1 1,1-1,-1-1,0 1,0 0,0-1,-1 0,1 0,-1 0,0 0,-1-1,1 1,-1-1,0 1,-1-1,1 0,-1 0,0 0,-1 0,1 0,-1 0,0 0,-1 0,0 0,1 0,-2 1,1-1,-1 0,0 0,0 1,0-1,-1 1,0 0,0 0,0 0,-1 0,-6-7,9 11,1 1,-1-1,0 0,1 0,-1 1,0-1,0 1,0-1,1 1,-1-1,0 1,0-1,0 1,0 0,0-1,0 1,0 0,0 0,0 0,0 0,0 0,0 0,0 0,0 0,1 0,-1 0,0 1,0-1,0 0,0 1,0-1,0 0,0 1,0-1,1 1,-1 0,0-1,0 1,1-1,-1 1,0 0,1 0,-1-1,1 1,-1 0,0 2,-2 2,0 1,0-1,1 1,0 0,0 0,-1 9,-4 35,3 0,4 100,1-90,-7 85,3-127,-1-16,3-31,3 8,1-1,0 1,11-30,-12 45,0-1,0 1,1 0,0 0,0 0,1 0,0 0,0 1,0 0,1 0,-1 0,1 0,0 1,1 0,6-5,-10 8,0 0,0 0,0 0,0 1,0-1,0 0,0 1,0-1,0 1,0 0,0 0,0 0,0 0,0 0,0 0,0 1,0-1,0 1,0-1,0 1,0 0,0-1,0 1,0 0,-1 0,1 1,0-1,-1 0,1 1,-1-1,1 1,-1-1,0 1,1-1,-1 1,0 0,0 0,0 0,0 2,6 10,-1 1,-1 0,0 0,3 20,-1-7,-5-21,1 1,0-1,0 0,0 0,1-1,0 1,1-1,-1 0,1 0,0 0,1-1,6 6,-9-9,-1 0,1 0,0-1,0 1,0-1,0 0,0 0,0 0,0 0,0 0,0-1,0 1,0-1,0 0,1 0,-1 0,0-1,0 1,0-1,0 1,0-1,0 0,0 0,0 0,0-1,0 1,0-1,-1 0,1 0,0 1,3-5,0 0,0-1,-1 0,1 0,-1 0,0-1,-1 0,0 0,0 0,4-15,-6 20,-1 0,0 0,0 1,0-1,-1 0,1 0,-1 0,0 0,1 0,-1 0,-1 0,1 0,0 0,-1 0,1 0,-1 0,0 0,0 1,0-1,0 0,-1 0,1 1,-1-1,0 1,1-1,-1 1,0 0,0 0,-1 0,1 0,-5-3,5 4,0 0,0 0,0 1,-1-1,1 1,0-1,0 1,-1 0,1-1,0 1,-1 1,1-1,0 0,0 0,-1 1,1-1,0 1,0 0,0 0,-1 0,1 0,0 0,0 0,1 0,-1 1,0-1,0 1,1-1,-1 1,0 0,1 0,0 0,-1-1,1 1,0 0,-1 3,-1 1,0 0,0 0,1 1,0-1,0 1,0-1,1 1,0 0,0-1,1 1,0 8,2-7,-1 0,2 0,-1 0,1 0,1 0,-1-1,1 0,0 0,1 0,0 0,0 0,1-1,-1 0,1 0,0-1,1 1,0-1,-1-1,2 1,-1-1,0-1,1 1,0-1,-1-1,1 1,0-1,1 0,-1-1,10 0,16-1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8.4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1,'3'72,"-1"-37,-1 1,-2 0,-9 64,10-99,0-1,0 1,0 0,0-1,0 1,0 0,0-1,0 1,0-1,0 1,0 0,-1-1,1 1,0 0,0-1,-1 1,1-1,0 1,-1-1,1 1,-1-1,1 1,-1-1,1 1,-1-1,1 0,-1 1,1-1,-1 0,1 1,-1-1,0 0,0 1,-11-21,-1-39,12 43,0 0,2 0,0 0,6-29,-7 41,1-1,0 1,0-1,1 1,-1 0,1 0,0-1,0 1,0 0,1 1,-1-1,1 0,0 1,0-1,0 1,1 0,-1 0,1 0,0 1,-1-1,8-2,-10 4,1 1,-1-1,1 1,0 0,-1 0,1-1,-1 1,1 0,-1 0,1 1,-1-1,1 0,-1 1,1-1,-1 0,1 1,-1 0,1-1,-1 1,1 0,-1 0,2 1,0 1,0 0,-1 0,0 0,0 0,0 0,0 1,0-1,-1 0,2 6,2 6,-1 0,-1 0,2 23,-1 82,-4-103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8.9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71 92,'10'0,"0"0,0-1,0 0,0-1,0 0,9-4,-16 5,0 0,0 0,0-1,0 1,0-1,0 0,0 0,-1 0,1 0,-1 0,1-1,-1 1,0-1,0 1,0-1,0 0,-1 0,1 0,-1 0,0 0,2-3,-3 5,0 0,0 0,1 1,-1-1,0 0,0 0,0 1,0-1,0 0,0 0,0 0,0 1,0-1,0 0,-1 0,1 1,0-1,-1 0,1 0,0 1,-1-1,1 0,0 1,-1-1,1 1,-1-1,0 1,1-1,-1 0,1 1,-1 0,0-1,0 0,-2 0,1 1,-1-1,0 1,1-1,-1 1,0 0,1 0,-1 0,0 0,-2 1,-6 1,1 0,0 1,0 0,-14 7,16-6,1 1,0-1,0 2,0-1,0 1,1 0,0 1,0-1,1 1,0 0,0 1,-7 15,11-20,0 0,0 0,0 0,0 0,0 0,1 1,-1-1,1 0,0 0,0 1,0-1,0 0,1 1,-1-1,1 0,0 0,0 0,0 0,1 0,-1 0,1 0,-1 0,1 0,0 0,0-1,0 1,0-1,1 0,-1 1,1-1,-1 0,1 0,0-1,0 1,0-1,6 3,1 0,0 0,1-1,0 0,0-1,-1 0,1-1,1 0,-1-1,0 0,0 0,19-4,14-6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9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6,'0'-4,"0"2,0 7,0 15,-5 8,0 13,-1 3,1 12,2 0,1 4,1 1,1-7,0-12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09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 47,'0'0,"1"-1,-1 1,0 0,0 0,0 0,0-1,1 1,-1 0,0 0,0-1,0 1,0 0,0 0,0-1,0 1,0 0,1 0,-1-1,0 1,0 0,0-1,0 1,0 0,-1 0,1-1,0 1,0 0,0-1,0 1,0 0,0 0,0-1,0 1,-1 0,1 0,0 0,0-1,0 1,-1 0,1 0,0 0,0-1,0 1,-1 0,1 0,0 0,0 0,-1 0,1 0,0-1,0 1,-1 0,1 0,0 0,-1 0,1 0,0 0,0 0,-1 0,1 0,0 0,-1 0,1 1,0-1,0 0,-1 0,1 0,20-14,-10 10,2 0,-1 1,0 0,1 0,0 1,19 0,-27 2,0 0,-1 0,1 0,0 1,0 0,-1 0,1 0,-1 0,1 0,-1 1,1-1,-1 1,0 0,0 0,0 0,0 1,0-1,0 1,-1-1,1 1,-1 0,0 0,0 0,0 0,3 6,10 44,-14-46,0 0,1 0,0 1,0-1,0 0,1 0,0-1,1 1,0-1,7 11,-11-17,1 1,0-1,-1 1,1-1,0 1,-1-1,1 0,0 1,0-1,0 0,-1 0,1 1,0-1,0 0,0 0,-1 0,1 0,0 0,0 0,0 0,0 0,-1 0,1-1,0 1,0 0,0-1,-1 1,1 0,0-1,0 1,-1-1,1 1,0-1,0 0,25-29,-25 28,1-1,0 1,-1-1,1 1,0-1,0 1,0 0,1 0,-1 0,0 0,1 1,-1-1,1 1,4-3,-4 5,-1 0,1 0,-1 0,1 0,-1 0,1 1,-1-1,0 1,0-1,0 1,0 0,0 0,0 0,0 0,-1 0,1 0,-1 0,1 1,-1-1,0 1,1 2,-1-2,1 0,0 0,0 0,0 0,0 0,0 0,0 0,1-1,-1 0,1 1,0-1,0 0,-1 0,5 2,-6-4,1 0,-1 0,1 0,-1-1,0 1,1 0,-1 0,1-1,-1 1,0-1,1 1,-1-1,0 0,0 0,1 1,-1-1,0 0,0 0,0 0,0 0,0 0,0 0,0-1,-1 1,1 0,0 0,-1-1,1 1,-1 0,1-1,-1 1,1-2,14-51,-14 49,7-40,-3 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11.0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78 217,'-20'47,"16"-34,1 0,0 0,1 1,0-1,1 1,1-1,0 1,1 0,5 26,-6-39,0 1,1-1,-1 0,1 1,-1-1,1 1,0-1,-1 0,1 0,0 1,0-1,0 0,0 0,0 0,0 0,0 0,0 0,0 0,1-1,0 2,-1-2,0 0,0 0,0 0,0 0,0 0,0 0,0 0,0-1,0 1,0 0,0-1,0 1,0 0,0-1,0 1,0-1,0 0,-1 1,1-1,0 1,1-2,1-2,0 0,0 0,0 0,0 0,0 0,-1-1,0 1,0-1,3-9,-4 10,0 1,0-1,-1 0,0 0,1 1,-1-1,0 0,-1 0,1 0,-1 1,0-1,0 0,0 1,0-1,0 0,-1 1,0 0,0-1,0 1,0 0,0 0,-1 0,1 0,-1 0,0 1,1-1,-1 1,-1 0,1 0,0 0,0 0,-1 0,1 1,-1-1,0 1,1 0,-1 0,0 1,1-1,-1 1,0 0,-5 0,-19-4,45-3,46-5,-51 10,0 1,0 1,0-1,0 2,0 0,0 0,0 1,0 1,-1 0,20 8,-24-8,0 0,-1 0,0 1,0 0,0 0,0 0,-1 1,1 0,-1 0,-1 0,1 0,-1 1,0 0,0 0,0 0,-1 1,0-1,0 1,2 9,-4-12,-1 0,0 0,0 1,0-1,0 0,-1 0,0 0,0 0,0 0,0 0,-1-1,-3 8,5-10,-1 0,1 0,-1 0,0 0,1 0,-1 0,0-1,1 1,-1 0,0 0,0-1,0 1,1-1,-1 1,0-1,0 1,0-1,0 1,0-1,-2 1,2-2,0 1,0 0,0-1,-1 1,1-1,0 1,0-1,0 1,0-1,0 0,0 1,0-1,0 0,0 0,1 0,-1 0,0 0,0 0,1 0,-1 0,1 0,-2-2,0-1,1-1,-1 1,1-1,0 0,0 1,0-1,0 0,1 0,0 1,0-1,0 0,1 0,-1 1,1-1,2-4,3-13,1 1,11-21,-2 3,43-189,-57 222,1 185,-4-6,1-171,0-1,0 1,0 0,0-1,1 1,-1-1,0 1,1-1,-1 1,1-1,-1 1,1-1,0 1,1 1,-2-3,0 0,1 0,-1 0,1 0,-1 0,0 0,1 1,-1-1,1 0,-1 0,1 0,-1-1,0 1,1 0,-1 0,1 0,-1 0,0 0,1 0,-1 0,1-1,-1 1,0 0,1 0,-1-1,0 1,1 0,-1 0,0-1,0 1,1 0,-1-1,29-44,-20 31,-9 12,2-1,0-1,1 1,-1-1,0 1,1 0,0 0,0 0,0 0,0 0,0 1,1-1,-1 1,1 0,0 0,4-2,-58 22,-39-9,88-9,1 0,-1 0,1 0,0 0,-1 0,1 0,-1 0,1 1,0-1,-1 0,1 0,0 1,-1-1,1 0,0 0,-1 1,1-1,0 0,-1 1,1-1,0 0,0 1,0-1,-1 1,1-1,0 0,0 1,0-1,0 1,0-1,0 1,0-1,0 0,0 1,0-1,0 1,0-1,0 1,0-1,0 0,0 1,0-1,0 1,1-1,-1 0,0 1,0-1,1 0,-1 1,0-1,0 0,1 1,-1-1,0 0,1 1,-1-1,0 0,1 0,0 1,27 25,-21-20,9 9,2 0,0-1,0-1,1-1,1 0,40 16,-41-24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11.3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7.54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243 0,'0'5,"-4"5,-6 10,-10 10,-5 9,-8 6,2 0,2 0,2 3,0-9,6-5,6-9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3.8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35,'-20'-4,"14"-19,6 23,0 0,1 0,-1 0,0-1,0 1,0 0,0 0,0 0,0 0,0-1,0 1,0 0,0 0,0 0,0-1,1 1,-1 0,0 0,-1 0,1-1,0 1,0 0,0 0,0-1,0 1,0 0,0 0,0 0,0 0,0-1,0 1,0 0,-1 0,1 0,0 0,0-1,0 1,0 0,-1 0,1 0,0 0,0 0,0 0,0 0,-1-1,1 1,0 0,0 0,0 0,-1 0,1 0,0 0,0 0,0 0,-1 0,1 0,0 0,-7 16,-3 30,4 214,5-98,-2-121,-2-19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4.2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81,'-1'-1,"1"0,-1 0,0 0,1 0,-1 0,1 0,0 0,-1 0,1 0,0 0,0 0,-1 0,1-1,0 1,0 0,0 0,0 0,1 0,-1 0,0 0,0-1,1 1,-1 0,0 0,1 0,-1 0,1 0,0 0,-1 0,1 1,0-1,0 0,-1 0,1 0,0 1,0-1,2-1,1-2,1 0,0 0,0 1,0 0,0 0,8-4,-1 4,1 0,0 0,-1 1,1 0,0 1,0 1,0 0,24 4,-28-3,-1 0,0 1,0 0,0 0,0 0,-1 1,1 1,-1-1,1 1,-1 1,0-1,-1 1,1 0,-1 0,6 7,-10-9,0 0,0-1,-1 1,1 0,0 0,-1 0,0 0,0 1,0-1,0 0,0 0,-1 1,1-1,-1 0,0 1,0-1,0 0,-2 6,1-4,-1 0,0 0,0 1,-1-2,1 1,-1 0,0 0,0-1,-1 0,-5 6,-8 6,-1-1,-1 0,-1-2,-23 13,33-20,6-4,1 0,0 0,0 0,0 0,0 0,0 1,0-1,1 1,-5 6,6-8,1 0,0 1,0-1,-1 0,1 0,0 1,0-1,1 0,-1 0,0 0,0 1,0-1,1 0,-1 0,1 0,-1 0,1 1,-1-1,1 0,0 0,0 0,-1 0,1 0,0-1,0 1,0 0,0 0,0 0,0-1,2 2,190 173,-171-156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4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90,'0'2,"0"-1,1 1,-1-1,1 1,-1-1,1 1,-1-1,1 0,0 1,0-1,0 0,0 0,0 0,0 1,0-1,0 0,0 0,0-1,1 1,-1 0,0 0,1 0,-1-1,0 1,1-1,-1 1,1-1,-1 0,1 1,-1-1,1 0,-1 0,2 0,5 0,0 1,0-1,0-1,-1 1,9-3,-9 1,-1 0,0 0,0-1,0 0,0-1,-1 1,1-1,-1 0,0 0,6-7,-9 10,-1 0,0 0,0-1,0 1,0 0,0 0,0-1,0 1,0-1,0 1,-1-1,1 1,0-1,-1 1,1-1,-1 0,0 1,0-1,1 1,-1-1,0 0,-1 1,1-1,0 0,0 1,-1-1,1 0,-1 1,1-1,-1 1,1-1,-1 1,0-1,0 1,0 0,0-1,0 1,0 0,0 0,-1 0,1 0,0 0,-1 0,1 0,0 0,-3-1,-2 0,1 0,0 1,-1-1,1 1,-1 1,0-1,1 1,-1-1,1 2,-1-1,0 1,1 0,-1 0,1 0,-1 1,1 0,0 0,0 0,0 0,0 1,0 0,0 0,1 1,-1-1,-4 6,4-5,1 0,0 0,1 0,-1 0,1 1,0 0,0-1,0 1,1 0,0 0,-3 10,4-12,0 1,1-1,0 0,-1 1,1-1,0 0,1 1,-1-1,1 0,0 1,-1-1,1 0,1 0,-1 1,0-1,1 0,-1 0,1-1,0 1,3 3,-1-2,0-1,0 1,0-1,1 0,-1 0,1-1,0 0,-1 1,1-1,0-1,1 1,-1-1,0 0,0 0,10 0,2 0,0-1,0-1,28-5,-3-3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4.9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248 1,'-9'0,"-11"4,-11 6,-9 10,-2 2,2 9,8 9,9 2,13-3,17-3,11-7,12-10,17-11,19-12,-3-5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5.9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225 314,'-13'1,"0"0,0 0,1 1,-1 1,0 0,1 1,0 0,0 1,0 0,-13 8,20-10,0 0,0 1,0-1,0 1,1 0,-1 1,1-1,0 1,0 0,1 0,-1 0,1 0,0 0,1 1,-1-1,1 1,0 0,1 0,-1 0,1 0,0 0,1 0,-1 8,1-12,0 0,0-1,-1 1,1-1,1 1,-1-1,0 1,0 0,0-1,1 1,-1-1,1 1,-1-1,1 1,0-1,0 0,-1 1,1-1,0 0,0 0,0 1,0-1,1 0,-1 0,0 0,0 0,1 0,-1-1,0 1,1 0,-1-1,1 1,-1 0,1-1,-1 0,1 1,0-1,-1 0,1 0,-1 0,1 0,-1 0,1 0,3-1,0-1,0 0,1 0,-1 0,0 0,0-1,0 0,0 0,-1 0,1-1,-1 1,5-7,59-86,-67 96,0-1,-1 0,1 0,0 1,0-1,-1 1,1-1,0 0,0 1,0-1,0 1,0 0,0-1,0 1,-1 0,1 0,0-1,0 1,0 0,0 0,0 0,0 0,0 0,0 0,0 1,0-1,0 0,0 0,0 1,0-1,0 1,0-1,0 1,0-1,-1 1,1-1,0 1,1 1,32 38,-10-11,-21-27,-1 1,1-1,0 0,0 0,0-1,0 1,0-1,0 1,0-1,1 0,-1 0,0 0,1-1,-1 1,1-1,-1 0,1 0,-1 0,1 0,-1-1,0 1,1-1,-1 0,0 0,1 0,-1-1,0 1,0-1,0 1,0-1,0 0,0 0,-1-1,1 1,-1 0,1-1,-1 1,0-1,0 0,3-5,3-6,-1 0,0 0,0-1,-2 0,0 0,0 0,3-26,-3 7,0-54,-5 78,0-1,0 1,-2 0,1 0,-1 0,0 0,-1 0,0 1,-8-16,11 25,0-1,-1 0,1 1,0-1,-1 1,1-1,-1 1,1-1,0 1,-1-1,1 1,-1-1,1 1,-1 0,0-1,1 1,-1 0,1-1,-1 1,0 0,1 0,-1 0,1-1,-1 1,0 0,1 0,-1 0,0 0,1 0,-1 0,0 0,1 1,-1-1,0 0,1 0,-1 0,1 1,-1-1,0 0,1 1,-1-1,1 0,-1 1,1-1,-1 1,1-1,-1 1,1-1,0 1,-1-1,1 1,-1-1,1 1,0-1,0 1,-1 0,1-1,0 1,0 0,-17 40,12-21,1 0,1 1,1 0,1-1,0 1,2 0,5 35,-4-41,1 1,1-1,0 0,1 0,1-1,0 1,1-1,0-1,2 1,15 20,-21-30,0-1,0 1,0-1,1 0,-1 0,1 0,0 0,0-1,0 0,0 1,0-2,0 1,1 0,-1-1,1 0,-1 0,1 0,5 0,-5-1,-1-1,1 0,0 0,-1 0,0 0,1-1,-1 0,0 0,0 0,0 0,0-1,0 1,-1-1,1 0,4-5,2-3,-1-1,0 0,0-1,-1 1,-1-2,0 1,-1-1,-1 0,0 0,4-16,-2-2,-2-1,-1 1,-1-1,-2 1,-1-1,-7-51,6 80,1 1,-1 0,0 1,0-1,0 0,0 0,0 0,-1 1,1-1,-1 0,0 1,0-1,0 1,0 0,0 0,-5-4,6 6,0-1,-1 1,1-1,-1 1,0-1,1 1,-1 0,1 0,-1 0,1 0,-1 0,0 0,1 0,-1 1,1-1,-1 1,1-1,-1 1,1-1,-1 1,1 0,0 0,-1-1,1 1,0 0,0 0,0 1,-1-1,1 0,0 0,0 0,1 1,-2 1,-5 7,1 0,0 1,1 0,0 0,0 0,2 0,-1 1,1 0,1 0,-2 17,1 15,3 66,2-83,2 0,0-1,2 0,1 0,1-1,1 1,1-2,1 1,2-2,27 41,-29-50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6.4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49,'-4'0,"-6"0,-6 0,9 0,19 0,46 5,34 1,28-1,6-5,26-2,-1-2,4-4,2-5,-21 0,-22 2,-25 3,-28 3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6.7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10,0 10,0 9,0 1,0-1,0-7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7.1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0,'5'4,"4"2,11-1,10-1,9-1,2-1,-7-1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9.5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1,'-4'0,"-6"0,3 4,11 2,15 0,11-2,10 0,11-2,6-1,-3-5,-7-2,-14 0,-14 1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29.8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1,'-4'0,"-2"4,0 11,2 6,0 13,2 10,1 5,1 8,0-2,0-6,-4-7,-2-10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8.07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0,'0'0,"0"9,0 15,0 22,0 11,0 0,0 0,0-7,0-15,0-14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0.1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37,'-4'0,"-2"4,5 2,11-1,21-4,23-4,6-1,2-4,-6 0,-7 0,-9 2,-10-2,-10 1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0.5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181 1,'2'196,"-15"378,12-554,-9 56,10-72,-1 0,0 0,0-1,0 1,-1 0,1-1,-1 1,0-1,0 1,0-1,0 0,-1 0,1 0,-1 0,-4 3,6-5,0-1,-1 1,1-1,0 0,-1 1,1-1,-1 0,1 0,0 0,-1 0,1 0,-1 0,1 0,0 0,-1-1,1 1,0 0,-1-1,1 1,0-1,-1 0,1 1,0-1,0 0,0 0,0 0,0 0,0 1,0-2,0 1,-2-2,-24-38,26 40,-8-17,0-1,1 0,1-1,1 1,1-1,1 0,0-1,2 1,0-1,1 1,3-33,-1 42,0 0,1-1,1 1,-1 0,2 0,0 0,0 1,0-1,2 1,-1 0,1 0,1 1,0 0,0 0,0 0,1 1,1 0,-1 1,1 0,1 0,19-10,5 2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1.2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99 323,'0'0,"0"1,0-1,0 0,1 1,-1-1,0 1,0-1,0 1,0-1,0 1,1-1,-1 0,0 1,0-1,1 1,-1-1,0 0,0 1,1-1,-1 0,0 1,1-1,-1 0,1 0,-1 1,0-1,1 0,-1 0,1 0,-1 0,1 1,-1-1,1 0,-1 0,0 0,1 0,-1 0,1 0,-1 0,1 0,-1 0,1-1,-1 1,1 0,-1 0,0 0,1 0,0-1,22-10,-12 3,0-1,-1 0,0 0,-1-1,0-1,-1 1,0-2,0 1,-1-1,5-13,-7 16,-1 0,-1 0,0 0,0-1,0 0,-1 1,-1-1,0 0,0 0,-1 0,0 0,-1 0,0 0,-3-16,3 24,1 0,-1 1,1-1,-1 0,0 0,0 0,1 1,-1-1,0 0,-1 1,1-1,0 1,0-1,-1 1,1 0,0-1,-1 1,0 0,1 0,-4-1,4 2,-1-1,1 1,-1 0,1 1,-1-1,1 0,-1 0,1 0,-1 1,1-1,0 1,-1-1,1 1,0 0,-1 0,1-1,0 1,0 0,-1 0,0 1,-4 4,1 0,-1 0,1 1,1-1,-1 1,1 0,0 1,-3 8,-1 10,1 0,1 0,1 1,2 0,-1 45,15 137,-8-173,6 50,-4-51,-1 0,-2 0,-2 0,-1 0,-6 41,7-73,-1 1,0 0,0 0,0-1,0 1,-1 0,1-1,-1 1,0-1,0 0,0 0,-1 1,1-1,-1-1,0 1,1 0,-1-1,-4 3,5-4,0-1,-1 1,1-1,-1 1,1-1,-1 0,1 0,-1 0,1 0,-1-1,1 1,-1-1,1 1,-1-1,1 0,0 0,0 0,-1 0,1 0,0-1,0 1,0 0,0-1,0 0,0 0,1 1,-1-1,1 0,-2-3,-2 0,0-1,0 0,1-1,0 1,0-1,1 0,0 1,0-1,1-1,0 1,0 0,0-1,0-11,2 7,0 1,1-1,0 1,0-1,2 1,-1 0,2 0,5-14,0 4,1 1,2 0,-1 1,2 0,1 1,0 0,1 1,28-23,5 4,-6 11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1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1,'0'4,"0"2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1.9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0,'0'4,"0"2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1.2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0 376,'42'-27,"-16"2,-1 0,-1-2,25-36,-41 52,-1 0,0 0,-1 0,0-1,-1 0,0 0,-1-1,-1 1,0-1,0 0,-1 1,0-19,-10 0,-1 28,0 17,1 19,1 1,2 1,2-1,0 0,5 52,-2-30,0 41,2-29,-3 1,-2-1,-19 93,22-158,-1-1,1 1,-1 0,1-1,-1 1,0-1,0 0,0 1,0-1,-1 0,1 1,0-1,-1 0,0 0,0 0,1-1,-1 1,0 0,-4 2,5-4,0 0,0 1,0-1,1 0,-1 0,0 0,0-1,0 1,1 0,-1 0,0 0,0-1,1 1,-1 0,0-1,0 1,1 0,-1-1,0 1,1-1,-1 1,1-1,-1 0,-17-30,11 10,2-1,0 0,1 0,1 0,1 0,1-1,2-30,0 38,1 0,0 0,1 1,0-1,1 1,1 0,0 0,1 0,0 1,1 0,1 0,11-15,-14 23,-1 0,1 1,0-1,0 1,1 0,-1 0,1 1,0 0,0 0,0 0,0 1,0-1,1 2,-1-1,1 1,-1 0,1 0,-1 1,1-1,0 1,-1 1,13 2,-14-2,0 1,0-1,0 1,0 0,-1 1,1-1,-1 1,1 0,-1 0,0 1,0-1,-1 1,1 0,-1-1,1 2,-1-1,-1 0,1 1,0-1,-1 1,0 0,0 0,-1 0,1 0,-1 0,0 0,-1 0,1 0,-1 8,0-5,-1 0,-1 0,1 0,-1 0,0 0,-7 13,8-19,0 0,0 0,0 0,0 0,0 0,0-1,-1 1,1-1,-1 1,1-1,-1 1,1-1,-4 2,4-3,0 1,0-1,-1 0,1 0,0 0,0 0,0 0,0 0,0 0,0 0,0-1,0 1,0 0,0 0,0-1,0 1,0-1,0 1,0-1,0 0,0 1,0-1,0 0,1 1,-1-1,0 0,1 0,-2-1,-2-4,1 0,-1 0,1 0,0 0,1 0,0-1,0 1,0-1,1 0,0 0,0 1,0-1,1 0,0 0,2-8,-2 9,0 1,1 0,0 0,0 0,0 0,0 0,1 0,0 1,0-1,0 0,1 1,-1-1,1 1,0 0,1 0,-1 0,1 1,-1-1,1 1,9-6,-12 8,0 0,1 0,-1 1,1-1,0 0,-1 1,1-1,-1 1,1 0,0 0,-1-1,1 1,0 0,-1 0,1 1,0-1,-1 0,1 0,-1 1,1-1,0 1,-1 0,1-1,-1 1,0 0,1 0,-1 0,1 0,-1 0,0 0,0 0,0 0,0 1,0-1,0 0,0 1,0-1,0 1,1 2,2 6,-1 1,1 0,-2 0,3 22,0-8,-3-16,0 0,1-1,0 0,0 1,1-1,0-1,6 11,-9-17,0 0,0 0,0 0,0 0,-1 0,1-1,0 1,0 0,0 0,1-1,-1 1,0-1,0 1,0-1,0 1,1-1,-1 0,0 1,0-1,1 0,-1 0,2 0,-1-1,1 0,-1 0,0 0,0 0,0 0,0-1,0 1,0-1,0 1,-1-1,1 0,0 0,-1 0,0 0,1 0,1-3,0-3,1 1,-2-1,1 0,-1 0,0 0,0 0,-1 0,-1 0,1-1,-1 1,0 0,-1 0,0-1,-4-13,5 18,-1 0,0 0,0 0,0 0,-1 0,1 1,-1-1,0 0,0 1,0-1,0 1,-1-1,0 1,1 0,-1 0,0 1,0-1,-1 0,1 1,0 0,-1 0,0 0,1 0,-1 0,0 1,0 0,0 0,0 0,0 0,-8 0,10 1,0 1,-1-1,1 1,0 0,0-1,0 1,0 0,0 0,0 1,0-1,0 0,0 1,0-1,1 1,-1-1,0 1,1 0,0 0,-1 0,1 0,0 0,0 0,0 0,0 0,0 0,1 0,-1 0,0 5,1-5,-1 0,1-1,-1 1,1 0,0 0,0 0,0 0,1 0,-1 0,0 0,1 0,-1 0,1 0,-1 0,1 0,0 0,0-1,0 1,0 0,0-1,0 1,1 0,-1-1,0 0,1 1,-1-1,1 0,0 0,-1 0,1 0,0 0,0 0,2 1,5-1,-1 0,1-1,0 0,0 0,0-1,0 0,0-1,-1 0,1 0,0-1,-1 0,0 0,13-8,-8 5,0 1,0 0,1 1,20-4,-31 7,-1 1,1 0,-1 0,1 0,-1 0,1 1,-1-1,1 1,-1-1,1 1,-1 0,0 0,1 0,-1 0,0 0,0 0,0 1,0-1,0 1,2 1,-1 1,0 0,0 0,-1 0,1 0,-1 0,0 1,0-1,-1 1,3 8,-1 7,0-1,-1 1,-3 38,12-86,1 1,1 1,18-27,-30 51,0 1,0 0,0 0,-1-1,1 1,0 0,1 0,-1 0,0 0,0 0,0 1,0-1,1 0,-1 0,0 1,1-1,-1 1,1-1,-1 1,1 0,-1-1,0 1,1 0,-1 0,4 0,-3 1,-1 0,1 0,0 1,-1-1,1 0,-1 0,1 1,-1-1,1 1,-1-1,0 1,0 0,0 0,0-1,0 1,1 2,3 12,0-1,-1 1,4 23,-7-34,8-27,2 1,19-29,-29 48,0 1,0-1,1 1,-1-1,0 1,1-1,-1 1,1 0,-1 0,1 0,-1 0,1 0,0 0,0 0,-1 0,1 1,0-1,0 1,0-1,0 1,0 0,0 0,0 0,0 0,0 0,-1 0,1 1,0-1,0 0,0 1,0 0,0-1,-1 1,1 0,0 0,-1 0,1 0,0 0,-1 0,1 1,-1-1,0 0,1 1,-1-1,0 1,0-1,0 1,1 2,5 6,-1 0,-1 1,1 0,-2-1,1 2,3 18,2 31,-9-44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2.2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10,'1'1,"0"-1,-1 1,1-1,0 1,0-1,0 0,-1 1,1-1,0 0,0 0,0 1,0-1,-1 0,1 0,0 0,0 0,0 0,0 0,0 0,-1 0,1-1,0 1,1-1,34-5,-26 4,5 0,1 0,-1 2,1-1,0 2,-1 0,1 1,-1 1,0 0,1 1,-1 0,-1 2,16 6,-24-8,1-1,-1 1,0 0,0 1,0 0,0 0,-1 0,0 0,0 1,0 0,-1 0,0 0,0 0,0 1,-1 0,0 0,0 0,-1 0,0 0,0 0,-1 0,0 1,0-1,0 1,-1-1,0 1,-2 8,1-9,0-1,0 0,-1 0,0-1,0 1,0 0,-5 7,7-12,0 0,-1-1,1 1,-1 0,0 0,1 0,-1 0,0 0,0-1,1 1,-1 0,0 0,0-1,0 1,0-1,0 1,0-1,0 1,0-1,0 0,0 1,0-1,0 0,0 0,0 0,0 0,0 0,-1 0,1 0,0 0,0 0,0-1,0 1,0 0,0-1,0 1,0 0,0-1,0 0,0 1,0-1,1 1,-1-1,0 0,0 0,0 1,0-3,-3-1,1 0,1-1,-1 1,1-1,-1 0,1 0,1 0,-1 0,1 0,0 0,0 0,0 0,1 0,0-1,0 1,0 0,0 0,1-1,0 1,0 0,2-6,1-2,0 1,0-1,1 1,0 0,1 1,1-1,10-14,5 2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2.8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51,'1'2,"-1"0,0 0,1 0,-1 1,1-1,-1 0,1 0,0 0,0 0,0 0,0 0,1 0,-1 0,0-1,1 1,-1 0,1-1,0 1,-1-1,1 0,0 1,0-1,0 0,0 0,0 0,0 0,0-1,0 1,1-1,2 1,0 0,0 0,-1 0,1-1,0 0,-1 0,1 0,0 0,-1-1,1 0,0 0,-1 0,1 0,5-3,-8 3,1 0,-1 0,0-1,0 1,0 0,-1-1,1 1,0-1,0 1,-1-1,1 0,-1 0,0 0,1 0,-1 0,0 0,0 0,0 0,0 0,-1 0,1-1,-1 1,1 0,-1-1,0 1,0 0,0-1,0 1,0 0,0-1,-1 1,1 0,-2-4,1 4,0 1,-1-1,1 0,0 1,-1-1,0 1,1-1,-1 1,0 0,0 0,1 0,-1 0,0 0,0 0,0 0,0 1,-1-1,1 1,0-1,0 1,0 0,0 0,0 0,-1 0,1 0,0 0,0 1,0-1,0 1,0-1,0 1,0 0,0 0,0 0,0 0,-2 2,-1 0,0 0,0 0,1 0,-1 0,1 1,0 0,0 0,0 0,1 0,0 1,-1-1,1 1,1 0,-1 0,1 0,-3 7,4-9,1 0,-1 1,1-1,0 0,-1 0,1 0,1 0,-1 0,0 0,1 0,-1 0,1 0,0 0,0 0,0 0,1 0,-1 0,1 0,-1-1,1 1,0-1,0 1,0-1,0 0,1 0,-1 0,1 0,-1 0,1 0,3 1,0 1,1-1,-1 0,0 0,1 0,-1-1,1 0,0-1,0 1,0-1,0 0,0-1,0 0,0 0,0 0,0-1,0 0,0-1,0 1,-1-1,1-1,6-2,1-5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3.7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58 250,'0'0,"0"0,1 0,-1 0,0 0,0 0,0 0,0 1,0-1,0 0,0 0,1 0,-1 0,0 0,0 0,0 1,0-1,0 0,0 0,0 0,0 0,0 1,0-1,0 0,0 0,0 0,0 0,0 1,0-1,0 0,0 0,0 0,0 0,0 0,0 1,0-1,-1 0,1 0,0 0,0 0,0 0,0 1,0-1,0 0,0 0,-1 0,1 0,0 0,0 0,0 0,0 0,0 0,-1 0,1 0,0 1,0-1,0 0,0 0,0 0,-1 0,1 0,15 8,-8-8,-1 1,1-1,0 0,0-1,-1 0,1 0,8-2,-11 2,-1 0,1 0,0 0,-1-1,1 0,-1 1,0-1,0 0,0 0,0-1,0 1,0-1,0 1,3-5,-6 6,1 0,-1 1,0-1,1 0,-1 1,0-1,1 0,-1 0,0 1,0-1,0 0,0 0,0 1,0-1,0 0,0 0,0 1,0-1,0 0,-1 0,1 1,0-1,0 0,-1 1,1-1,0 0,-1 1,1-1,-1 0,1 1,-1-1,1 1,-1-1,1 1,-1-1,0 1,1-1,-1 1,0 0,1-1,-1 1,0 0,1 0,-1-1,0 1,0 0,1 0,-1 0,0 0,0 0,-1 0,-43 0,38 1,0 1,1 1,-1-1,1 1,0 0,0 1,0-1,0 1,0 0,1 1,0 0,0-1,0 1,0 1,-7 11,9-13,1 0,-1 1,1-1,-1 1,1 0,1-1,-1 1,1 0,-1 0,2 0,-1 1,0-1,1 0,0 0,0 0,1 0,-1 0,1 0,0 1,1-1,-1-1,4 8,-4-10,-1 0,2 0,-1 0,0 0,0 0,0 0,1 0,-1-1,1 1,0-1,-1 1,1-1,0 1,0-1,0 0,0 0,0 0,0 0,0 0,0 0,0-1,3 1,-2-1,0 0,1 0,-1-1,0 1,0-1,0 0,0 0,0 0,0 0,0-1,0 1,-1-1,6-3,3-4,0-1,0-1,-1 0,0 0,10-16,-18 24,0 0,0 0,0 0,1 1,-1-1,1 1,-1-1,1 1,4-3,-7 5,0 0,1 0,-1 0,0 0,1 0,-1 0,0 0,1 0,-1 0,0 0,1 0,-1 0,0 0,1 0,-1 0,0 0,1 0,-1 1,0-1,1 0,-1 0,0 0,0 0,1 1,-1-1,0 0,0 0,1 1,-1-1,0 0,1 1,4 21,-4-11,0-1,0 0,0 1,1-1,1 0,4 14,-6-23,-1 1,1-1,0 1,-1-1,1 1,0-1,0 0,0 0,1 1,-1-1,0 0,0 0,1 0,-1 0,0 0,1 0,-1 0,1-1,-1 1,1-1,0 1,-1-1,1 1,-1-1,1 0,0 0,-1 0,1 0,0 0,0 0,-1 0,1 0,-1-1,1 1,0-1,-1 1,1-1,-1 0,1 1,2-3,2-1,1 0,-1-1,0 0,-1 0,1 0,-1 0,0-1,-1 0,1 0,-1-1,0 1,0-1,-1 0,0 0,0 0,-1 0,2-9,2-8,-1 0,-2 0,0 0,-1-28,-2 30,0 0,-2 0,-1 1,0-1,-9-27,13 49,-1 0,0 0,0-1,0 1,0 0,0-1,0 1,-1 0,1-1,0 1,0 0,0 0,0-1,0 1,0 0,0 0,-1-1,1 1,0 0,0 0,0-1,-1 1,1 0,0 0,0 0,0-1,-1 1,1 0,0 0,-1 0,1 0,0 0,0 0,-1-1,1 1,0 0,-1 0,1 0,0 0,0 0,-1 0,1 0,0 0,-1 0,1 0,0 1,-1-1,-8 17,-1 27,8-14,1 1,1 0,1 0,2-1,1 1,1-1,2 0,1-1,1 1,25 52,-20-61,-4-12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4.1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1,'4'0,"10"4,8 1,3 0,3 0,0-2,0-5,-5-7,-6-2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8.53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 39,'0'-1,"0"-1,0 1,0-1,0 1,1-1,-1 1,0-1,1 1,-1 0,1-1,-1 1,1 0,0-1,-1 1,1 0,0 0,0-1,0 1,0 0,0 0,0 0,0 0,2-1,0 1,0 0,0 0,-1 0,1 0,0 1,0-1,0 1,0-1,0 1,6 1,3 0,1 1,-1 0,0 1,20 8,-19-6,0 2,-1 0,1 0,-1 1,-1 1,0 0,0 0,10 12,-17-17,0 0,-1 0,1 0,-1 1,1 0,-2-1,1 1,0 0,-1 0,0 1,0-1,0 0,-1 1,0-1,0 1,0-1,-1 1,0 0,0-1,0 1,-1 0,0-1,-1 7,0-8,-1 0,1 0,0 0,-1-1,0 1,0-1,0 1,0-1,0 0,-1 0,0-1,1 1,-1-1,0 0,0 0,0 0,0 0,-1-1,1 0,0 1,-1-2,1 1,-7 0,-4 0,1 0,-1-1,0 0,0-1,-25-6,31 6,1-1,0 0,0 0,0-1,0 0,0 0,0-1,1 0,0 0,0-1,-10-8,10 1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4.5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1,'0'4,"4"6,10 10,8 10,3 9,-2 1,-1 8,1 0,-4-5,-1-17,-4-18,1-19,-3-12,2-15,6-13,0-4,-3 5,-5 9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5.5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96 288,'0'0,"0"0,0-1,0 1,0 0,0-1,0 1,0-1,0 1,0 0,0-1,0 1,0 0,0-1,0 1,-1 0,1-1,0 1,0 0,0-1,0 1,-1 0,1-1,0 1,0 0,0 0,-1-1,1 1,0 0,-1 0,1 0,0-1,0 1,-1 0,1 0,0 0,-1 0,1 0,-1-1,1 1,0 0,-1 0,-16 9,-12 19,22-18,1 0,0 1,-9 21,14-29,-1 0,1 0,0 0,1 0,-1 0,0 0,1 1,0-1,0 0,0 0,0 0,0 1,1-1,-1 0,1 0,0 0,0 0,0 0,3 5,-3-7,0 0,0 0,0 0,0 0,0 0,0 0,1 0,-1-1,0 1,1 0,-1-1,0 0,1 1,-1-1,1 0,-1 1,0-1,1 0,-1 0,1 0,-1 0,1-1,-1 1,1 0,-1 0,0-1,1 1,-1-1,0 0,1 1,-1-1,0 0,0 0,1 1,-1-1,0 0,0 0,1-2,5-3,0 0,0-1,-1 1,10-14,-7 5,-8 11,1 0,0 0,0 0,0 1,0-1,1 1,0-1,-1 1,1 0,1 0,3-3,-5 9,0 0,0 0,0 1,0-1,0 0,-1 1,0-1,2 8,0-2,-2-6,1 0,-1 1,0-1,1 0,0 0,0 0,0 0,0 0,0 0,1 0,-1-1,1 1,-1-1,1 0,0 1,0-2,0 1,0 0,1 0,-1-1,0 0,1 0,-1 0,1 0,-1 0,1-1,-1 1,1-1,-1 0,1 0,0 0,-1-1,1 1,-1-1,1 0,-1 0,1 0,-1 0,5-3,-1 0,1-1,-1 0,1 0,-2-1,1 1,0-2,-1 1,-1-1,1 1,-1-2,0 1,0 0,-1-1,0 0,4-13,-1-1,-2-1,-1 0,-1 0,1-40,-4 48,-1-1,0 0,-1 0,0 1,-2-1,0 1,-11-27,15 41,0 1,0-1,0 1,0-1,0 0,0 1,-1-1,1 1,0-1,-1 0,1 1,0-1,-1 1,1-1,-1 1,1-1,0 1,-1 0,1-1,-1 1,0-1,1 1,-1 0,1-1,-1 1,1 0,-1 0,0 0,1-1,-1 1,0 0,1 0,-1 0,1 0,-1 0,0 0,-1 1,1 1,0-1,-1 0,1 1,0-1,0 1,0-1,0 1,1-1,-1 1,0 0,0 2,-14 61,15-64,-10 54,3 0,2 1,4 105,2-154,0 0,0 0,0-1,1 1,0-1,0 1,1-1,0 0,4 8,-6-12,1-1,-1 0,0 1,0-1,1 0,-1 1,1-1,-1 0,1 0,-1 0,1 0,0-1,-1 1,1 0,0-1,0 1,-1-1,1 0,0 1,0-1,0 0,0 0,-1 0,1 0,0-1,0 1,0 0,0-1,-1 1,1-1,0 0,-1 0,1 1,0-1,-1 0,1 0,2-3,5-2,-1-1,0 0,0-1,0 0,-1 0,0-1,0 0,6-12,38-80,-51 101,0 1,0-1,0 0,0 0,0 0,0 0,0 0,0 0,0 0,0 0,0 0,0 0,0 1,0-1,1 0,-1 0,0 0,0 0,0 0,0 0,0 0,0 0,0 0,0 0,0 0,1 0,-1 0,0 0,0 0,0 0,0 0,0 0,0 0,0 0,0 0,0 0,1 0,-1 0,0 0,0 0,0 0,0 0,0 0,0 0,0 0,0-1,0 1,0 0,1 0,-1 0,0 0,0 0,0 0,0 0,0 0,0 0,0 0,0 0,0-1,3 19,0 41,-1-24,-2-33,0 0,0 0,0-1,1 1,-1 0,0 0,1 0,-1 0,1-1,0 1,0 0,0 0,-1-1,3 3,-3-4,1 0,-1 0,1 0,-1 0,1 0,-1 0,1 0,-1 0,1 0,-1 0,1 0,-1 0,0 0,1-1,-1 1,1 0,-1 0,1 0,-1-1,0 1,1 0,-1 0,0-1,1 1,-1 0,0-1,1 1,-1-1,0 1,0 0,1-1,-1 1,0-1,24-50,-8 2,-12 49,-2 8,1 13,-3-20,9 53,-5-34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6.6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74 137,'0'1,"1"0,-1 0,0 0,1 0,-1-1,0 1,1 0,-1 0,1 0,0-1,-1 1,1 0,0-1,-1 1,1 0,0-1,0 1,-1-1,1 1,0-1,0 0,0 1,0-1,0 0,-1 1,1-1,0 0,0 0,0 0,0 0,0 0,0 0,0 0,0 0,0 0,0-1,0 1,1-1,37-10,-38 10,1 0,0 0,-1 0,1-1,-1 1,0 0,1-1,-1 1,0-1,0 1,0-1,0 0,0 0,0 1,-1-1,1 0,0 0,-1 0,1 0,-1 0,0 1,0-1,0-3,0 4,0-1,-1 1,1 0,-1 0,1-1,-1 1,1 0,-1 0,0 0,1 0,-1 0,0 0,0 0,0 0,0 0,0 0,0 0,0 1,0-1,0 0,0 1,-1-1,1 1,0-1,0 1,-1-1,1 1,0 0,0 0,-1 0,1 0,0 0,-1 0,1 0,-2 0,-3 1,-1 0,1 1,0 0,-1 0,1 0,0 1,0 0,1 0,-1 0,0 1,1-1,0 2,0-1,0 0,0 1,-4 6,6-8,0 1,1-1,-1 0,1 1,0 0,0 0,0-1,0 1,1 0,-1 1,1-1,0 0,0 0,1 0,-1 1,1-1,0 0,0 1,1-1,-1 0,1 0,0 1,0-1,0 0,4 7,-2-7,0 0,0-1,1 1,-1-1,1 0,0 0,0-1,0 1,0-1,0 1,1-1,-1-1,1 1,-1-1,1 0,0 0,0 0,-1 0,1-1,0 0,0 0,6-1,5 1,-1-2,1 0,0 0,-1-2,24-7,-27 6,0-1,-1 1,22-15,-29 17,0 0,0 0,-1 0,1-1,-1 1,0-1,0 0,0 0,0 0,-1 0,1 0,-1 0,2-7,-4 10,1 0,-1 0,0 0,0 0,0 0,0 0,0-1,0 1,0 0,0 0,0 0,0 0,-1 0,1-1,0 1,-1 0,1 0,-1 0,1 0,-1 0,0 0,1 0,-1 1,0-1,0 0,1 0,-1 0,0 1,0-1,0 0,0 1,0-1,0 1,0-1,0 1,0 0,-1-1,1 1,0 0,0 0,0-1,0 1,0 0,0 0,-1 1,-1-1,-1 0,-1 0,1 1,-1-1,1 1,-1 0,1 0,0 0,-1 1,1-1,-8 6,9-5,-1 0,1 1,0 0,0 0,0 0,0 0,1 0,-1 1,1-1,0 1,0-1,0 1,0 0,1 0,-1 0,1 0,0 0,1 0,-1 0,1 0,-1 0,1 1,0-1,1 0,-1 0,1 0,2 8,-2-8,1 1,1-1,-1 1,1-1,-1 0,1 0,0 0,1-1,-1 1,0-1,1 1,0-1,0 0,0 0,0-1,1 1,-1-1,1 0,-1-1,1 1,0-1,-1 1,8 0,-6-1,0-1,0 1,0-1,0 0,0 0,0-1,0 0,0 0,0 0,0-1,0 0,0 0,-1 0,1-1,-1 1,0-2,0 1,0 0,0-1,0 0,-1 0,0 0,0-1,0 0,0 1,-1-1,1-1,-1 1,-1 0,1-1,3-11,-1 0,0 0,-1 0,-1 0,-1 0,0-1,-1 0,-1 1,-1-1,0 1,-5-19,6 34,0 0,0 0,-1 0,1 0,-1 0,0 0,1 0,-1 0,0 0,0 0,-1 0,0-2,2 4,-1 0,1 0,-1 0,1 0,0 0,-1 0,1 0,0 0,-1 0,1 0,-1 0,1 1,0-1,-1 0,1 0,0 0,-1 0,1 1,0-1,-1 0,1 0,0 0,0 1,-1-1,1 0,0 1,0-1,-1 0,1 1,0-1,0 0,0 1,-1-1,1 0,0 1,0-1,0 1,-18 56,-37 208,49-236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7.5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 52,'-7'-4,"11"16,12 18,59 104,-49-83,-25-49,-1 0,1-1,0 1,0 0,0 0,0-1,0 1,0-1,1 1,-1-1,0 1,1-1,-1 0,1 0,-1 0,1 0,0 0,-1 0,1 0,0 0,0-1,-1 1,4 0,-3-2,0 1,0-1,0 0,0 0,0 0,-1 0,1-1,0 1,-1 0,1-1,-1 1,1-1,-1 1,0-1,0 0,1 0,-1 1,0-1,-1 0,1 0,0-2,13-30,-2 0,13-56,-4 8,-10 49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7.9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146 98,'-3'7,"14"-10,17-14,-27 15,1 0,-1 1,1-1,-1 0,0 0,1-1,-1 1,0 0,0 0,-1 0,1-1,0 1,-1 0,0-1,1 1,-1 0,0-1,0 1,0-1,-1 1,1 0,0-1,-1 1,0 0,1-1,-1 1,-2-3,2 3,-1 0,0 1,1-1,-1 1,0-1,0 1,0 0,0 0,0 0,0 0,0 0,0 0,0 1,-1-1,1 1,0-1,0 1,-1 0,1 0,0 0,0 0,-1 0,1 0,0 1,0-1,-1 1,1 0,0 0,-2 0,-5 3,0 0,0 1,1 0,0 0,0 0,0 1,0 1,1-1,0 1,1 0,-1 1,-7 11,12-16,0 0,0 1,0-1,0 1,0 0,1-1,0 1,0 0,0 0,0 0,0 0,1 0,0 0,0 0,0 0,0 0,1 0,-1 0,1 0,0 0,0-1,1 1,-1 0,1 0,0-1,0 1,0-1,0 0,0 1,1-1,0 0,4 4,-3-4,0 0,1 0,0 0,0 0,0-1,0 1,0-1,0-1,0 1,1-1,-1 0,0 0,1 0,-1-1,1 0,-1 0,1 0,-1-1,11-2,18-6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8.4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154 188,'0'-1,"0"0,0 0,0 0,0 0,0-1,0 1,0 0,0 0,0 0,0 0,-1 0,1 0,0 0,-1-1,1 1,-1 0,1 0,-1 0,1 1,-1-1,0 0,0 0,1 0,-1 0,0 1,0-1,0 0,0 1,0-1,0 0,0 1,0-1,0 1,0 0,0-1,0 1,0 0,-1 0,1 0,0 0,0 0,0 0,0 0,0 0,-1 0,1 0,0 1,0-1,0 0,0 1,0-1,0 1,-1 0,-5 2,-1 0,1 1,0 0,1 1,-1-1,-8 9,9-7,1 0,-1 1,1 0,1 0,-1 1,1-1,1 1,-1 0,1-1,0 2,-2 15,4-19,0 1,0-1,0 1,1-1,0 1,0-1,1 1,0-1,0 1,0-1,0 1,1-1,0 0,0 0,0 0,1 0,0 0,0 0,4 5,-4-8,-1 0,1 0,0 0,0 0,0 0,0-1,0 1,1-1,-1 0,0 0,1 0,-1 0,1 0,-1-1,1 0,-1 0,1 0,-1 0,1 0,-1-1,0 1,1-1,-1 0,0 0,1 0,-1-1,0 1,0-1,5-3,4-2,-1 0,0-1,0 0,-1-1,0 0,14-18,-13 12,0-1,-1-1,-1 0,0 0,-1 0,-1-1,-1 0,-1-1,0 0,-2 1,0-1,-1 0,0-1,-2 1,-2-23,2 40,0 0,0-1,0 1,-1 0,1-1,-1 1,0 0,1-1,-1 1,0 0,-3-4,4 6,0 0,-1 0,1 0,0 0,-1 0,1 0,-1 0,1 0,0 0,-1 0,1 0,-1 0,1 0,0 1,-1-1,1 0,0 0,-1 0,1 0,0 1,-1-1,1 0,0 0,-1 1,1-1,0 0,0 1,-1-1,1 0,0 1,0-1,0 0,0 1,-1-1,1 0,0 1,0-1,0 1,-4 8,1 0,0-1,0 2,-2 15,-8 89,7-52,-17 79,15-112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8.8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52,'1'-3,"0"0,0 1,0-1,0 1,0 0,1-1,-1 1,1 0,-1-1,1 1,0 0,0 0,0 1,0-1,0 0,0 1,0-1,1 1,-1 0,1-1,-1 1,1 0,-1 1,1-1,0 0,-1 1,5-1,-4 0,1 0,-1 0,0 1,1-1,-1 1,1 0,-1 0,0 0,1 1,-1-1,1 1,-1-1,0 1,1 0,-1 0,0 1,0-1,0 1,0 0,0-1,0 1,2 3,0 3,-1 1,-1-1,0 1,0 0,0 0,-1 0,1 13,-1-9,1 1,0-1,9 23,-11-33,1 0,-1 0,1 0,-1-1,1 1,0-1,0 1,0-1,0 0,1 0,-1 0,0 0,1 0,0-1,-1 1,1-1,0 1,0-1,0 0,0 0,3 0,-4 0,0-1,0 0,0 0,0 1,0-2,0 1,0 0,0 0,0-1,0 1,0-1,-1 1,1-1,0 0,0 1,0-1,-1 0,1-1,0 1,-1 0,1 0,-1-1,0 1,1 0,-1-1,0 0,0 1,0-1,0 0,0 1,0-1,0 0,-1 0,1 0,0-3,0 0,0 0,0 0,0 0,-1-1,0 1,0 0,0-1,-1 1,0 0,0 0,0-1,-2-5,1 6,-1 0,1 0,-1 0,0 1,-1-1,1 1,-1 0,1 0,-1 0,0 0,-1 1,1-1,-1 1,1 0,-1 1,0-1,0 1,0 0,-11-3,-20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49.3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11,'0'1,"1"0,-1 0,0-1,1 1,-1 0,1 0,0 0,-1 0,1-1,0 1,-1 0,1-1,0 1,0 0,0-1,-1 1,1-1,0 0,0 1,0-1,0 1,0-1,2 0,32 9,-19-6,-5 0,0 1,0 0,0 0,0 1,-1 1,1 0,15 12,-23-15,1 1,-1 0,1 0,-1 0,0 0,-1 1,1-1,-1 1,0 0,0-1,-1 1,1 0,-1 0,0 0,0 0,-1 0,1 1,-1-1,0 0,-1 6,-9 36,9-46,1 1,0-1,-1 0,1 1,0-1,-1 1,0-1,1 0,-1 0,0 1,0-1,1 0,-1 0,0 0,0 0,0 0,0 0,-1 0,1 0,0 0,0 0,-1-1,1 1,0-1,-1 1,1-1,0 1,-1-1,-1 1,2-2,0 1,0 0,0-1,0 1,0 0,1-1,-1 1,0-1,0 1,0-1,1 0,-1 1,0-1,1 0,-1 1,0-1,1 0,-1 0,1 0,-1 0,1 1,-1-1,1 0,-1-2,0-29,16-30,-8 46,0 0,1 1,0 0,1 0,1 1,1 0,15-16,-4 9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51.5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7,'0'-5,"0"4,0 5,-4 16,-1 9,-1 11,2 9,1 4,1 2,1 0,1-5,0-7,0-15,0-12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52.0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63,'1'-1,"-1"1,0 0,1 0,-1 0,0 0,0-1,1 1,-1 0,0 0,1-1,-1 1,0 0,0-1,0 1,1 0,-1-1,0 1,0 0,0-1,0 1,0 0,0-1,0 1,1 0,-1-1,0 1,0-1,0 1,0 0,-1-1,1 1,0 0,0-1,0 1,0 0,0-1,0 1,-1 0,1-1,0 1,0 0,0-1,-1 1,1 0,0 0,0-1,-1 1,1 0,0 0,-1-1,1 1,0 0,-1 0,1 0,0 0,-1 0,1-1,0 1,-1 0,1 0,0 0,-1 0,1 0,-1 0,1 0,0 0,-1 0,1 0,-1 1,26-20,-7 12,0 2,1 0,0 2,30-3,-39 5,-1 0,1 1,0 1,-1 0,1 0,-1 1,1 0,-1 0,0 1,0 0,10 6,-17-8,1 1,-1 0,0 0,0 0,0 0,0 0,0 0,0 1,0-1,-1 1,1-1,-1 1,0-1,0 1,0 0,1 4,5 51,-2-7,-4-47,0 0,1 0,-1 0,0-1,1 1,0 0,0-1,0 0,1 1,-1-1,1 0,-1 0,1 0,0-1,0 1,1-1,-1 1,0-1,5 2,-5-3,-1-1,1 1,0-1,-1 0,1 1,0-1,0 0,-1-1,1 1,0 0,-1-1,1 0,-1 1,1-1,-1 0,1 0,-1-1,1 1,-1 0,0-1,0 0,0 1,0-1,0 0,0 0,0 0,-1 0,4-5,-1 2,-1-1,0 1,1-1,-2 0,1 0,-1 0,0 0,0 0,-1-1,0 1,0-1,0 1,-1-1,0 1,0-1,-2-8,2 11,-1-1,0 1,-1 0,1-1,-1 1,0 0,0 0,0 0,0 0,-1 1,1-1,-1 1,0-1,0 1,-1 0,1 0,0 0,-1 1,0-1,0 1,0 0,0 0,0 0,-7-1,-20-4,2 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9.03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81,'52'10,"-46"-8,0 0,0-1,0 1,0-1,1-1,-1 1,1-1,9-1,-14 1,1 0,-1-1,1 1,-1-1,1 0,-1 0,0 0,1 0,-1 0,0 0,0 0,0-1,0 1,0-1,0 0,0 0,-1 1,1-1,-1 0,1 0,-1-1,0 1,1 0,-1 0,0-1,-1 1,1 0,0-1,-1 1,1-1,-1 1,0-5,0 5,0 0,-1 0,0 0,1 1,-1-1,0 0,0 0,0 0,0 0,0 1,0-1,0 0,-1 1,1-1,-1 1,1 0,-1-1,1 1,-1 0,0 0,0 0,0 0,1 0,-1 1,0-1,0 0,0 1,0 0,0-1,0 1,0 0,0 0,0 0,-1 0,1 0,0 1,0-1,0 0,-2 2,-2 0,0 0,0 0,0 0,1 1,-1 0,1 0,0 0,0 1,0 0,0 0,0 0,1 0,0 1,0 0,0 0,1 0,-1 0,1 1,-3 6,4-8,1-1,-1 0,1 1,0-1,0 1,0 0,1-1,-1 1,1 0,0-1,0 1,0 0,0-1,1 1,-1 0,1-1,0 1,0-1,0 1,1-1,-1 1,1-1,0 0,0 0,0 0,0 0,1 0,-1 0,1-1,-1 1,1-1,0 0,4 3,0-1,-1-1,1 1,0-1,0-1,0 0,0 0,0 0,0-1,1 0,-1 0,0-1,1 0,-1 0,1 0,-1-1,0-1,0 1,1-1,-1 0,12-6,2-7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52.4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1,'-18'1,"0"0,0 1,0 1,-23 7,35-9,-1 1,1 0,0 0,0 1,0 0,0 0,0 1,1-1,0 1,-1 0,1 1,1-1,-1 1,-6 8,10-11,1 0,-1 0,0-1,1 1,0 0,-1 0,1 0,0 0,0 0,0 0,0 0,0 0,1 0,-1 0,1 0,-1 0,1 0,0 0,-1 0,1-1,0 1,0 0,0 0,1-1,-1 1,0-1,1 1,-1-1,1 0,-1 1,3 0,7 7,0-1,1 0,16 8,-17-10,13 6,-18-9,1 0,-1 1,1-1,-1 1,0 1,-1-1,1 1,6 7,-12-12,1 1,-1-1,1 1,-1-1,0 1,1-1,-1 1,0-1,0 1,0-1,1 1,-1 0,0-1,0 1,0-1,0 1,0 0,0-1,0 1,0-1,0 1,0 0,0-1,0 1,-1-1,1 1,0-1,0 1,-1 0,1-1,0 1,-1-1,1 1,-1 0,-23 11,-32-2,48-10,0 1,-1-1,1-1,-1 0,1 0,0 0,0-1,-1-1,-9-3,-1-5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52.8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211 1,'-9'0,"-6"4,-6 2,-4 0,-5 7,-3 6,0 8,6 9,12 1,12-4,16-4,14-7,7-7,2-6,-1-5,-2-3,-7-6,-7-2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53.5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168 344,'0'-1,"0"0,-1-1,1 1,0 0,-1 0,1 0,-1-1,1 1,-1 0,0 0,0 0,1 0,-1 0,0 0,0 0,0 0,0 1,0-1,0 0,0 0,0 1,0-1,-1 1,1-1,0 1,0-1,0 1,-1 0,1-1,0 1,-1 0,1 0,0 0,0 0,-1 0,1 1,-2-1,-4 1,1-1,0 1,0 0,0 1,0-1,-9 5,10-3,-1 0,1 1,0 0,-1 0,2 0,-1 1,0 0,1-1,0 2,0-1,1 0,0 1,-1 0,2-1,-1 1,1 0,0 1,0-1,0 0,0 8,2-13,0-1,0 1,0 0,0 0,0 0,0 0,0 0,0-1,1 1,-1 0,0 0,0 0,1-1,-1 1,1 0,-1 0,0-1,1 1,0 0,-1-1,1 1,-1 0,1-1,0 1,-1-1,1 1,0-1,1 1,0 0,0-1,0 0,0 0,0 0,-1 0,1 0,0 0,0 0,0-1,0 1,0-1,2 0,5-3,0 0,-1 0,1-1,9-7,-4 0,19-12,-32 24,0 0,1-1,-1 1,0 0,0-1,0 1,0 0,1 0,-1 0,0 0,0 0,0 0,0 1,0-1,1 0,-1 1,0-1,0 0,0 1,0 0,0-1,0 1,0-1,0 1,0 0,0 0,0 0,-1-1,1 1,1 2,6 7,-3-3,0-1,0 0,0 0,1 0,11 8,-15-12,0-1,0 0,0 0,0 0,1 0,-1-1,0 1,0-1,1 1,-1-1,1 0,-1 1,0-1,1-1,-1 1,1 0,-1 0,0-1,1 0,-1 1,0-1,0 0,0 0,4-2,0-2,1 1,-1-1,-1-1,1 1,-1-1,0 0,0 0,-1-1,1 1,-2-1,1 0,-1 0,0 0,0-1,-1 1,0-1,2-10,1-12,-1 0,-2 0,-1-35,-1 38,-1 0,-1 0,-2 1,-11-45,15 71,0 0,0-1,0 1,0 0,0-1,0 1,0 0,0-1,-1 1,1 0,0 0,0-1,0 1,0 0,-1-1,1 1,0 0,0 0,0-1,-1 1,1 0,0 0,0 0,-1-1,1 1,0 0,-1 0,1 0,0 0,0 0,-1 0,1-1,0 1,-1 0,0 0,-5 11,-3 21,0 47,4 1,10 147,4-174,-3-38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53.9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223 33,'0'-2,"0"1,0 0,-1-1,1 1,0 0,-1-1,1 1,-1 0,1-1,-1 1,0 0,1 0,-1 0,0 0,0-1,0 1,0 0,0 1,0-1,0 0,0 0,0 0,0 1,-1-1,1 0,0 1,0-1,-1 1,1-1,0 1,-1 0,1 0,-1 0,-1 0,-2-1,0 1,-1 0,1 0,0 1,0 0,0-1,0 2,-6 1,1 2,0 0,0 0,1 1,0 1,0 0,0 0,0 1,1-1,-11 16,15-19,1 1,-1 0,1-1,0 1,0 1,0-1,1 0,0 1,0-1,0 1,1-1,0 1,0 0,0 0,1-1,0 1,0 0,0 0,1 0,1 8,-2-13,1 0,-1 0,0 0,1 0,-1 0,1 1,0-1,-1 0,1-1,0 1,-1 0,1 0,0 0,0 0,0 0,0-1,0 1,0 0,0-1,0 1,0-1,0 1,0-1,0 0,2 1,0-1,-1 0,0 0,1-1,-1 1,0-1,1 1,-1-1,0 0,0 0,0 0,1 0,1-2,6-4,1-1,-2 0,16-16,-2-3,-18 20,0 1,1-1,-1 1,1 0,1 0,-1 1,1 0,13-8,-19 13,0 0,-1-1,1 1,0 0,0 0,0 0,-1 0,1 0,0 0,0 0,0 1,-1-1,1 0,0 0,0 0,0 1,-1-1,1 1,0-1,-1 0,1 1,0-1,-1 1,1-1,-1 1,1 0,-1-1,1 1,-1 0,1-1,-1 1,1 0,-1-1,0 1,1 0,-1 0,0 0,0-1,0 1,0 0,0 0,0 1,6 45,-5-31,3 4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54.4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58,'-4'-9,"16"12,17 10,-20-6,1 0,-1 0,-1 1,0 0,0 0,0 1,-1 0,0 1,-1-1,6 14,-10-20,0 1,0-1,0 1,-1 0,1 0,-1 0,0 0,-1 0,1 0,-1 0,1 0,-1 0,0 0,-1 0,1 0,-1 0,0 0,0 0,0 0,0 0,0 0,-1 0,0-1,0 1,0-1,0 1,-1-1,1 0,-1 0,0 0,-6 5,9-7,-1-1,0 1,0 0,0 0,0-1,0 1,0-1,0 1,0-1,0 1,0-1,0 0,0 1,0-1,0 0,-1 0,1 0,0 0,0 0,0 0,0 0,0 0,-1 0,1-1,0 1,0 0,0-1,0 1,0-1,0 1,0-1,0 1,0-1,0 0,1 0,-1 1,0-1,0 0,0 0,1 0,-1 0,1 0,-1 0,1 0,-1 0,1 0,-1 0,1 0,0 0,-1 0,1 0,0-1,0 0,-1-5,-1 1,1 0,1-1,-1 1,1-1,0 1,0-1,3-8,0 4,1 0,1 0,0 1,0 0,1 0,0 0,1 1,10-12,9-7,34-27,-34 33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6.6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0,'-4'0,"-2"4,1 2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7.0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51,'0'0</inkml:trace>
  <inkml:trace contextRef="#ctx0" brushRef="#br0" timeOffset="1">204 1,'4'0,"2"4,-1 2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7.6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32,'1'-1,"-1"0,0 0,1 0,-1 0,1 0,-1 0,1 0,0 0,-1 0,1 0,0 0,-1 1,1-1,0 0,0 1,0-1,0 0,0 1,0-1,0 1,0-1,0 1,0 0,0 0,0-1,0 1,0 0,2 0,32-4,-31 4,0 0,-1 0,1 0,0 0,-1 1,1-1,0 1,-1 0,1 0,-1 0,1 1,-1-1,0 1,0 0,1-1,-1 2,0-1,-1 0,1 1,0-1,-1 1,1 0,-1 0,4 6,-4-5,-1 1,1 0,-1 0,0 0,-1 0,1 0,-1 0,0 0,0-1,0 1,-1 0,0 0,0 0,0 0,0 0,-1-1,0 1,-2 5,1-4,0 1,0-1,0 1,-1-1,0 0,0 0,0-1,-1 1,0-1,0 0,-9 6,14-11,0-1,0 1,0-1,0 0,0 1,0-1,0 0,0 1,0-1,0 0,0 1,0-1,0 0,0 1,0-1,1 1,-1-1,0 0,1 1,-1-1,0 1,1-1,-1 1,1-1,-1 1,0-1,1 1,0-1,16-24,126-155,-143 180,0 0,0 0,0 0,0 0,0-1,0 1,0 0,0 0,0 0,1 0,-1 0,0 0,0 0,0-1,0 1,0 0,0 0,0 0,0 0,0 0,0 0,0 0,0 0,1 0,-1 0,0-1,0 1,0 0,0 0,0 0,0 0,0 0,0 0,1 0,-1 0,0 0,0 0,0 0,0 0,0 0,0 0,1 0,-1 0,0 0,0 0,0 0,0 0,0 0,0 0,0 1,1-1,-1 0,0 0,0 0,0 0,0 0,0 0,0 0,0 0,0 0,0 0,0 1,0-1,0 0,1 0,-1 0,0 0,0 16,-8 39,2-14,5-34,0-1,1 1,1 0,-1 0,1 0,0 0,0-1,1 1,0 0,0-1,1 0,0 1,6 9,-7-12,1-1,0 1,1-1,-1 0,0 0,1 0,0-1,0 1,-1-1,1 0,1 0,-1 0,0 0,0-1,1 0,-1 0,1 0,-1 0,1-1,-1 1,7-2,14-1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8.9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1,'2'68,"0"-41,-1 0,-2 0,0-1,-2 1,-7 27,15-87,10-32,15-2,-29 64,0 0,1 0,0 0,0 1,0-1,0 1,0-1,1 1,-1 0,0 0,1 0,0 0,0 0,-1 0,1 1,0 0,0-1,0 1,0 0,4 0,-5 1,0 0,0 1,0-1,0 1,0 0,0 0,0-1,0 1,0 0,0 1,-1-1,1 0,-1 0,1 1,-1-1,1 1,-1-1,0 1,1 0,-1 0,0-1,0 1,0 0,-1 0,1 0,0 0,0 3,13 61,-14-62,6 67,-5-50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9.7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26,'37'-1,"0"-2,0-1,43-11,-79 14,0 1,1-1,-1 1,0 0,1-1,-1 1,1 0,-1 0,0 0,1 0,-1 0,0 0,1 1,-1-1,1 0,-1 1,0-1,1 1,-1-1,0 1,0 0,0-1,1 1,-1 0,0 0,0 0,0 0,0 0,0 0,-1 0,1 0,0 0,0 1,-1-1,1 0,0 0,-1 1,0-1,1 0,-1 1,1 1,0 8,0 0,0-1,-1 1,-3 18,2-7,0 19,0 21,-2 0,-14 73,16-131,0 0,0 0,0 0,-1 0,0 0,1 0,-1-1,0 1,-1-1,1 1,-1-1,-4 5,5-7,0 1,0-1,0 1,-1-1,1 0,0 0,-1 0,1 0,-1 0,1 0,-1-1,1 0,-1 1,0-1,1 0,-1 0,1 0,-1 0,0-1,-3 0,-15-5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2:59.84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64 140,'0'0,"0"0,0 0,0 0,0 0,-1 0,1 0,0 0,0 0,0-1,0 1,-1 0,1 0,0 0,0 0,0 0,0 0,0 0,0 0,-1 0,1-1,0 1,0 0,0 0,0 0,0 0,0 0,0-1,0 1,0 0,0 0,0 0,0 0,0-1,0 1,0 0,0 0,0 0,0 0,0 0,0-1,0 1,0 0,0 0,0 0,0 0,0-1,0 1,0 0,0 0,8-14,12-14,-18 26,59-87,-60 106,-6 12,-11 93,12-79,-14 64,17-103,0-1,0 1,-1-1,1 0,-1 0,0 1,1-1,-2 0,1 0,0-1,0 1,-1 0,0-1,1 0,-1 1,0-1,0 0,0 0,-1-1,1 1,0-1,-1 0,1 1,-1-1,1-1,-1 1,1-1,-1 1,1-1,-1 0,0 0,1 0,-1-1,1 1,-1-1,-5-2,90-17,-38 11,77-21,-92 20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0.3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0,'4'0,"2"5,0 5,-2 6,-5 8,-7 5,-2 2,-4-10,1-7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2.3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9,0 22,0 23,0 19,0 2,0 1,0-7,0-8,0-8,0-10,0-15,0-14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2.6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5,'0'-5,"0"8,0 16,0 26,0 28,0 18,0 2,0-10,0-28,0-23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3.0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49,'0'0,"0"0,0 0,0-1,0 1,0 0,0 0,0 0,0 0,0 0,0 0,0 0,0-1,0 1,0 0,0 0,0 0,0 0,0 0,0 0,0 0,0-1,0 1,0 0,0 0,0 0,0 0,0 0,0 0,0 0,0 0,0 0,-1-1,1 1,0 0,0 0,0 0,0 0,0 0,0 0,0 0,0 0,-1 0,1 0,0 0,0 0,0 0,0 0,0 0,0 0,0 0,-1 0,1 0,0 0,0 0,0 0,0 0,0 0,0 0,0 0,-1 0,1 0,0 0,14-7,22-7,-2 6,-1 2,2 2,-1 1,0 1,1 2,-1 1,1 2,-1 2,0 0,50 17,-79-20,0-1,0 2,0-1,0 0,0 1,-1 0,1 0,-1 0,0 1,0-1,6 9,-9-10,0 0,0 0,0 0,0 0,0 0,0 0,-1 0,1 0,-1 0,0 1,0-1,1 0,-1 0,-1 0,1 1,0-1,0 0,-1 0,0 0,1 0,-1 0,0 0,0 0,0 0,0 0,0 0,0 0,-1 0,1-1,-3 3,-3 4,-1 0,-1-1,0 0,0 0,0-1,0 0,-1-1,0 0,0-1,-17 6,-13 2,-57 9,83-19,14-2,-1 0,1 0,0 0,-1 0,1 0,-1 0,1 0,-1 0,1 1,-1-1,1 0,0 0,-1 0,1 0,-1 1,1-1,0 0,-1 0,1 1,0-1,-1 0,1 1,0-1,-1 0,1 1,0-1,0 1,-1-1,1 0,0 1,0-1,0 1,10 11,35 12,-35-19,41 23,-1 2,-1 2,-2 3,68 64,-103-88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3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1,'0'291,"-1"-344,0 10,7-73,-6 115,0-1,0 1,0 0,1-1,-1 1,0-1,1 1,-1 0,0-1,1 1,0 0,-1 0,1-1,0 1,0 0,-1 0,1 0,0 0,0 0,0 0,0 0,2-1,-2 2,0 0,0 0,1 0,-1 0,0 0,0 1,0-1,0 0,0 1,0-1,0 0,0 1,0 0,0-1,0 1,0-1,0 1,0 0,0 0,0 0,0 0,9 11,0 0,-1 0,8 16,-10-18,97 171,-104-180,1 0,-1 0,1 0,-1-1,1 1,-1 0,1 0,-1-1,1 1,0 0,-1-1,1 1,0-1,0 1,-1-1,1 1,0-1,0 1,0-1,-1 0,1 1,0-1,2 0,-3 0,1-1,0 1,-1-1,1 1,-1-1,1 1,0-1,-1 0,1 1,-1-1,0 0,1 1,-1-1,1 0,-1 0,0 1,0-1,1 0,-1 0,0-1,5-52,-5 49,-1-144,0 110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4.1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1,'0'4,"-4"2,-6 0,-1 2,5 1,13-2,23-1,22-3,8-1,10-1,3-1,-12-4,-16-2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4.5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1,'0'0,"0"0,0 0,1 0,-1 0,0 0,0 1,1-1,-1 0,0 0,0 0,1 1,-1-1,0 0,0 0,0 1,0-1,1 0,-1 0,0 1,0-1,0 0,0 1,0-1,0 0,0 0,0 1,0-1,0 0,0 1,0-1,0 0,0 1,0-1,0 0,0 0,0 1,0-1,-1 0,1 1,0-1,0 0,0 0,0 1,-1-1,1 0,0 0,0 0,-1 1,1-1,0 0,0 0,-1 0,1 0,0 1,0-1,-1 0,1 0,0 0,-1 0,1 0,0 0,0 0,-1 0,1 0,0 0,-1 0,1 0,0 0,-1 0,21 17,3-7,-1-1,1-1,32 7,40 15,-93-29,0 0,1-1,-1 1,0 0,0 1,0-1,0 0,0 1,0-1,0 1,0-1,-1 1,1 0,-1 0,1 0,-1 0,1 0,-1 0,1 3,-1-3,-1 0,0 0,0 0,-1 0,1 0,0 0,-1 0,1 0,-1-1,1 1,-1 0,0 0,0-1,0 1,0 0,0-1,0 1,0-1,-2 2,-8 8,0-1,-1-1,0 1,-23 12,29-19,-16 11,13-7,-1-1,-1 0,1-1,-20 7,12-7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4.8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7,0 6,0 15,0 15,0 9,0 2,0 3,0 2,0-13,0-14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5.2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10,0 6,0 11,0 9,0 4,0 3,0 4,0 3,0-6,0-15,0-20,0-12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0:35.7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41 100,'-2'0,"0"0,0 0,0-1,0 1,0-1,0 1,0-1,0 0,0 0,0 1,0-1,0-1,1 1,-1 0,0 0,1-1,-3-2,4 4,-1-1,1 0,-1 0,1 0,-1 1,1-1,0 0,-1 0,1 0,0 0,0 0,0 0,0 1,0-1,0 0,0 0,0 0,0 0,0 0,0 0,1 0,-1 1,0-1,1 0,-1 0,0 0,1 0,-1 1,1-1,-1 0,1 1,0-1,-1 0,1 1,0-1,-1 0,1 1,0-1,0 1,-1 0,3-1,11-7,1 1,0 0,1 1,-1 1,1 0,0 2,0-1,1 2,26-1,-22 2,0 2,0 0,0 1,-1 1,1 1,-1 1,25 9,-36-10,0 0,-1 0,1 1,0 0,-1 0,0 1,8 8,-15-13,1 1,0 0,-1 0,1 0,-1 0,1 0,-1 0,0 0,0 0,0 0,0 0,0 1,-1-1,1 0,-1 1,1-1,-1 0,0 1,0-1,0 1,0-1,0 0,-1 1,1-1,-1 0,1 1,-1-1,0 0,0 0,0 0,0 1,-1-1,-2 3,-3 3,0 0,-1-1,0 0,-1-1,1 0,-1 0,0-1,-1 0,1 0,-16 4,13-4,0 0,0 1,0 0,1 1,-18 14,28-20,0 1,0-1,0 0,0 1,1-1,-1 0,0 1,1-1,-1 1,1-1,0 1,-1-1,1 1,0-1,0 1,0-1,0 1,0-1,0 1,1-1,-1 1,0-1,1 1,-1-1,1 1,-1-1,1 1,0-1,0 0,0 0,0 1,0-1,0 0,2 2,47 46,-35-36,54 58,-31-31,54 45,-75-75,-5-6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00.32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 91,'-8'-23,"8"22,-1 0,0-1,0 1,1 0,-1 0,1 0,-1-1,1 1,-1 0,1 0,0-1,-1 1,1 0,0-1,0 1,0 0,0-1,0 1,1 0,-1-1,0 1,1 0,-1-1,0 1,1 0,0 0,-1 0,1-1,0 1,-1 0,2-1,1-1,-1 1,1 0,0-1,0 1,-1 0,2 1,-1-1,0 0,0 1,0 0,1 0,-1 0,0 0,1 0,-1 0,1 1,-1 0,1 0,-1 0,1 0,-1 0,1 1,-1 0,1 0,-1 0,0 0,1 0,-1 0,4 3,-2-2,0 1,0-1,-1 1,1 0,-1 1,1-1,-1 1,0 0,0 0,-1 0,1 0,-1 1,0-1,0 1,-1 0,1 0,-1 0,2 7,-3-7,0 1,-1-1,1 1,-1-1,0 1,-1-1,1 1,-1-1,0 0,-1 1,1-1,-1 0,0 0,-5 9,-1-1,-1 0,0-1,-20 20,-22 28,38-37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1.0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0,'4'5,"6"5,10 10,14 10,11 13,5 12,-1-3,-8-7,-8-6,-9-14,-9-12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1.3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329 0,'-4'4,"-11"11,-10 15,-11 15,-2 5,-9 11,0 4,3-5,10-9,10-16,9-15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1.8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1,'-5'4,"4"2,14-1,18-1,13-1,7-1,12-1,0-1,-7 0,-12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2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0,'-4'4,"2"2,7 4,15 0,12-1,6-3,9-2,1-6,0-3,-2 0,-10-3,-11-2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3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278 0,'18'9,"-17"-9,-1 0,0 0,1 1,-1-1,0 0,0 1,1-1,-1 0,0 0,0 1,0-1,1 0,-1 1,0-1,0 1,0-1,0 0,0 1,0-1,1 0,-1 1,0-1,0 1,0-1,0 0,0 1,-1-1,1 1,0-1,0 0,0 1,0-1,0 0,0 1,-1-1,1 0,0 1,0-1,-1 0,1 1,0-1,0 0,-1 0,1 1,0-1,-1 0,1 0,0 0,-1 1,-11 4,0-1,0 0,0 0,-1-2,0 1,1-1,-1-1,0-1,-25-1,20 0,0 2,-1 0,1 1,-19 4,35-5,0 0,0 0,0 0,0 0,0 0,0 1,0-1,1 1,-1-1,0 1,1 0,-1-1,1 1,0 0,0 0,-1 0,1 0,1 0,-1 1,0-1,0 0,1 0,-1 0,1 1,0-1,0 0,0 1,0-1,0 5,2 9,-1 1,2-1,5 19,-3-12,52 378,-57-398,0 0,1 0,-1 0,1 0,0 0,0 0,0 0,0 0,1 0,-1 0,1-1,-1 1,1 0,0-1,0 0,0 1,1-1,-1 0,0 0,1 0,-1 0,1-1,0 1,0-1,-1 0,1 1,0-1,0-1,5 2,3 0,0-1,0-1,0 1,0-2,0 1,0-2,11-2,10-3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5.0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17 120,'-1'0,"1"0,-1 0,0 0,0-1,0 1,1 0,-1-1,0 1,1 0,-1-1,0 1,1-1,-1 1,0-1,1 1,-1-1,1 0,-1 1,1-1,-1 0,1 1,-1-1,1 0,0 0,0 1,-1-1,1 0,0 0,0 1,0-1,0 0,0 0,0-1,-1 0,1-1,0 1,0-1,1 1,-1 0,0-1,1 1,-1 0,1 0,2-5,-2 5,1-1,0 0,0 0,0 1,1-1,-1 1,1 0,-1 0,1 0,0 0,-1 0,1 1,0-1,0 1,1-1,-1 1,0 0,0 1,0-1,1 0,-1 1,0 0,1 0,-1 0,0 0,1 0,-1 1,5 1,-3-1,-1 0,0 1,1-1,-1 1,0 1,0-1,0 0,-1 1,1 0,0 0,-1 0,0 0,0 1,0-1,0 1,0 0,-1-1,1 1,-1 1,2 4,-1 1,0 0,-1 0,0 0,0 0,-1 1,0-1,-1 1,0-1,-1 1,0-1,-1 0,-5 21,7-31,0 1,0-1,0 1,-1-1,1 1,0-1,0 1,0-1,0 1,0-1,-1 1,1-1,0 0,0 1,-1-1,1 1,0-1,-1 0,1 1,0-1,-1 0,1 1,-1-1,1 0,0 0,-1 1,1-1,-1 0,1 0,-1 0,1 1,-1-1,0 0,2-19,9-6,2 1,0 0,18-25,-13 21,20-42,-31 49,-10 15,2 7,0 0,0 0,0 1,0-1,1 1,-1-1,0 1,1-1,0 1,-1 0,1 0,0-1,-2 4,-2 3,1 1,0 0,0 0,1 0,0 0,1 0,0 1,0-1,1 1,0 0,1 10,0-16,0 1,0-1,1 1,-1-1,1 0,0 1,1-1,-1 0,1 0,-1 0,1 0,1 0,-1 0,0-1,1 1,0-1,0 0,0 1,0-1,0-1,1 1,-1 0,1-1,0 0,0 0,6 3,-2-2,-1-1,0 0,1-1,-1 0,1 0,-1-1,1 1,-1-2,1 1,11-3,3-4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5.3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10,0 5,5 4,0 5,0-2,4-2,0-18,-2-12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5.8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10 108,'-5'-17,"4"16,1 0,-1 1,1-1,0 0,-1 0,1 1,-1-1,1 0,0 0,0 0,-1 1,1-1,0 0,0 0,0 0,0 0,0 0,0 1,0-1,0 0,1 0,-1 0,0 0,0 1,1-1,-1 0,0 0,1 1,-1-1,1 0,-1 1,1-1,-1 0,1 1,0-1,-1 1,1-1,0 1,-1-1,2 0,0 0,1-1,0 1,-1 0,1 0,0 0,-1 0,1 0,0 1,0-1,0 1,0 0,0 0,0 0,-1 0,1 0,0 1,0-1,0 1,0 0,-1-1,1 1,0 1,-1-1,1 0,-1 1,1-1,-1 1,0 0,1 0,-1 0,0 0,2 3,0-1,0 1,0 0,-1 0,1 0,-1 0,0 0,-1 0,1 1,-1-1,0 1,-1 0,1 0,-1 0,0-1,-1 8,0-6,-1 1,0-1,-1 0,0 1,0-1,0 0,-1-1,0 1,-1 0,1-1,-1 1,-7 6,3-8,11-19,12-23,118-182,-141 234,1-1,0 1,1 1,0-1,1 1,1 0,-2 18,5-28,1 0,0 0,0-1,0 1,1 0,0 0,0 0,0 0,1 0,2 6,-2-9,0 1,0-1,0 0,0 0,0 0,1 0,0 0,-1-1,1 1,0-1,0 0,0 0,1 0,-1 0,0 0,1-1,5 2,-6-2,-1 0,1 0,-1-1,1 1,0-1,-1 0,1 0,0 0,-1 0,1 0,0-1,-1 1,1-1,0 0,4-1,11-9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06.3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1,'1'2,"1"1,0-1,0 0,0 1,0-1,0 0,1 0,-1 0,1-1,-1 1,1 0,0-1,0 0,5 2,6 4,-12-6,1 1,-1-1,0 0,1 1,-1-1,0 1,0 0,0 0,0 0,-1 0,1 0,0 0,-1 0,1 1,-1-1,0 0,0 1,0-1,0 1,0 0,-1-1,1 1,-1-1,1 1,-1 0,0 0,0-1,0 1,-1 0,1-1,-1 1,1 0,-1-1,0 1,0-1,-2 4,-5 7,0-1,-1 0,-1 0,0-1,-18 16,-9 11,36-37,1-1,-1 0,1 1,-1-1,1 1,-1-1,1 1,0-1,-1 1,1 0,0-1,0 1,-1-1,1 1,0 0,0-1,0 1,0 0,0-1,-1 1,1-1,0 1,1 0,-1-1,0 1,0 0,0-1,0 1,0 0,1 0,19 6,34-12,-51 4,78-17,-47 9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1.1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 1,'0'4,"0"6,0 6,-4 3,-2 4,1 3,-4 0,0 0,2 1,-3-1,-3 0,-1-4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00.7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80 16,'0'1,"0"1,0-1,-1 1,1 0,0-1,-1 1,1-1,-1 1,1-1,-1 1,0-1,0 0,1 1,-1-1,0 0,0 0,0 1,-1-1,1 0,0 0,0 0,0 0,-1-1,1 1,-1 0,-2 1,3-2,0 0,0 0,0 1,1-1,-1 0,0 0,0 0,0 0,0 0,0-1,0 1,0 0,0 0,0-1,1 1,-1 0,0-1,0 1,0-1,0 1,1-1,-1 1,0-1,1 0,-1 1,0-1,1 0,-1 1,1-1,-1 0,1 0,-1 0,1 1,0-1,-1 0,1 0,0 0,0 0,0 0,-1 0,1 0,0 0,1-1,-2 1,1 0,1 0,-1 0,0-1,0 1,0 0,1 0,-1 0,0 0,1 0,-1 0,1 0,-1 0,1 0,0 0,-1 0,1 0,0 0,-1 1,1-1,0 0,0 1,0-1,0 0,0 1,0-1,0 1,0-1,0 1,0 0,0-1,0 1,0 0,1 0,-1 0,0 0,0 0,0 0,0 0,0 0,0 0,1 0,-1 1,0-1,1 1,1-1,-1 0,0 1,1-1,-1 1,0 0,0 0,1 0,-1 0,0 0,0 0,0 0,0 1,0-1,-1 1,1-1,0 1,-1 0,1-1,-1 1,1 0,1 4,-3-5,0 0,0 0,-1 1,1-1,0 0,-1 0,1 0,-1 0,1 1,-1-1,1 0,-1 0,0 0,1 0,-1 0,0 0,0 0,0-1,0 1,0 0,0 0,0-1,0 1,0-1,0 1,0-1,0 1,0-1,-1 1,1-1,0 0,0 0,-1 0,1 0,0 0,0 0,-2 0,-3 1,1-1,0 0,0 0,0 0,0-1,0 1,-10-4,0-8,5-4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3.3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450 210,'0'0,"-1"1,1 0,0-1,0 1,-1 0,1-1,0 1,-1-1,1 1,-1-1,1 1,-1-1,1 1,-1-1,1 1,-1-1,1 1,-1-1,1 0,-1 1,0-1,1 0,-1 0,0 1,1-1,-1 0,0 0,1 0,-1 0,0 0,1 0,-1 0,0 0,1 0,-1 0,0 0,1 0,-2-1,-33-7,32 7,-23-5,1-2,0 0,1-2,0-1,0-1,1 0,1-2,0-1,-29-26,25 2,20 16,6 23,0-1,0 1,0-1,0 1,0-1,0 1,0-1,0 1,1-1,-1 1,0-1,0 1,1-1,-1 1,0-1,1 1,-1 0,0-1,1 1,-1-1,0 1,1 0,-1-1,1 1,-1 0,1 0,-1-1,1 1,-1 0,1 0,0 0,1 0,-1 0,0 0,0 0,0 0,1 0,-1 0,0 0,0 1,0-1,0 1,0-1,0 1,1-1,-1 1,0-1,0 1,-1 0,1 0,0-1,0 1,0 0,0 0,-1 0,1 0,0 0,-1 0,1 0,-1 0,1 0,-1 1,0-1,1 0,-1 0,0 0,0 2,2 1,-2 0,1 1,0-1,-1 0,0 1,0-1,0 0,-1 1,0 4,-5 5,-1-1,0 1,0-2,-1 1,-1-1,0 0,-1-1,-19 18,-5 8,33-36,1-1,-1 0,1 1,-1-1,1 1,-1-1,1 1,-1 0,1-1,-1 1,1-1,0 1,-1 0,1-1,0 1,0 0,0-1,-1 1,1 0,0 0,0-1,0 1,0 0,0-1,0 1,0 0,1 0,-1-1,0 2,20 4,39-13,-54 6,29-5,0-2,0-1,-1-2,0-1,44-23,-49 17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3.7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0,'5'0,"5"9,10 11,15 11,0 5,0 0,-2-1,-3-8,-6-7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4.3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289 1,'-3'65,"-18"105,-27 75,48-242,-1 1,0 0,0-1,0 1,0-1,-1 1,1-1,-1 1,0-1,0 0,0 0,-1 0,1 0,-1 0,-4 3,4-4,1-1,-1 0,0 0,0 0,0 0,0-1,0 1,0-1,0 0,0 0,0 0,0 0,-1 0,1-1,0 1,0-1,0 0,1 0,-6-2,-1 0,-1-1,1 0,0-1,0 0,0 0,1-1,0 0,0-1,-10-10,15 14,1 0,-1 0,1 0,0 0,0 0,0-1,1 1,-1-1,1 1,0-1,0 0,0 1,0-1,1 0,-1 0,1 0,0 1,0-1,1 0,-1 0,1 0,0 1,0-1,0 0,0 1,1-1,-1 1,3-5,1 1,0 0,0 0,1 0,0 1,0-1,1 2,-1-1,1 1,0 0,14-7,1 0,2 2,33-11,-18 9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4.6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0,'4'0,"7"0,13 4,12 2,12-1,3-5,-3-2,-6-2,-9 1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5.0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0,'-4'4,"-2"6,5 2,11-3,9-1,17-3,8-6,4-4,-5-4,-10-1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5.6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0 318,'1'1,"-1"-1,0 1,1 0,-1 0,1-1,0 1,-1 0,1 0,0-1,-1 1,1-1,0 1,0-1,-1 1,1-1,0 1,0-1,0 0,0 1,0-1,0 0,0 0,-1 0,1 0,0 0,0 0,0 0,0 0,0 0,0 0,2-1,36-3,-36 4,7-2,0 0,-1-1,0 0,1 0,-1-1,0-1,-1 1,1-1,-1-1,0 1,0-1,-1-1,0 1,0-1,0-1,-1 1,0-1,-1 0,7-12,-9 13,0 1,0-1,0 0,-1 1,0-1,-1 0,0-1,0 1,0 0,-1 0,0 0,0-1,-1 1,0 0,0 0,0 0,-1 0,0 0,-1 0,0 1,0-1,0 1,-1-1,0 1,0 1,-7-10,10 14,1 1,-1-1,1 0,-1 0,1 0,-1 1,1-1,-1 0,0 1,1-1,-1 0,0 1,1-1,-1 1,0-1,0 1,0 0,1-1,-1 1,0 0,0-1,0 1,0 0,0 0,0 0,0 0,0 0,0 0,1 0,-1 0,0 0,0 0,0 1,0-1,0 0,0 0,0 1,1-1,-1 1,0-1,0 1,1-1,-1 1,0 0,0-1,1 1,-1 0,1-1,-1 1,1 0,-1 0,1-1,-1 1,1 0,-1 2,-2 4,0 1,1 0,0 1,0-1,0 10,-4 83,4 1,16 127,-1 21,-13-242,0-1,0 1,-1-1,0 1,0-1,-5 15,5-21,1 0,-1 1,1-1,-1 0,0 0,1 0,-1 0,0 0,0-1,0 1,1 0,-1 0,0 0,0-1,0 1,0-1,-1 1,1 0,-1-1,0 1,0-1,0 0,0 0,1 0,-1-1,0 1,0 0,0-1,1 1,-1-1,0 0,0 0,1 1,-1-1,1 0,-3-2,-6-4,2 0,-1-1,1 0,0 0,0-1,1 0,1 0,-1 0,1-1,1 0,0-1,1 1,-7-21,9 24,0 0,1 0,0 0,0 0,0 0,1 0,0 0,1 0,0 0,0 1,0-1,0 0,1 0,1 1,-1-1,1 1,0-1,0 1,1 0,0 0,0 1,0-1,9-8,3 2,-1 1,2 0,0 1,0 1,34-13,-24 11,40-23,-46 20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6.0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171 12,'0'-1,"0"1,0-1,0 1,-1-1,1 1,0-1,0 1,0-1,0 1,0-1,-1 1,1 0,0-1,0 1,-1-1,1 1,0 0,-1-1,1 1,0 0,-1-1,1 1,-1 0,1 0,-1-1,1 1,0 0,-1 0,1 0,-1-1,1 1,-1 0,1 0,-1 0,1 0,-1 0,1 0,-1 0,1 0,-1 0,1 0,-1 1,1-1,-1 0,1 0,-1 0,1 0,0 1,-1-1,1 0,-1 1,1-1,-1 1,-24 15,11 0,0 1,2 0,0 0,1 2,1-1,1 1,1 1,0-1,1 1,1 1,2-1,-4 27,7-39,0 1,1-1,0 1,0 0,1-1,0 1,1-1,0 1,0-1,1 0,0 0,6 12,-6-15,0 0,0 0,1 0,-1-1,1 1,0-1,1 0,-1 0,1 0,0-1,-1 1,2-1,-1 0,0-1,1 1,-1-1,1 0,9 1,9-3,-6-6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6.4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0,'4'5,"6"5,6 6,4 4,12 7,8 4,3-4,2-2,-6-1,-6-4,-4-6,-7-10,-7-5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6.8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258 6,'0'-4,"-4"3,-6 1,-6 10,-4 7,-3 1,-7 10,3 5,0 1,2-1,0-2,4-1,7-11,4-13,5-7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17.1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6,'0'-4,"5"2,5 7,14 10,12 12,8 14,1 13,-7 11,-15 2,-19-2,-19-6,-12-15,-5-14,3-12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13.98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50 81,'-5'-2,"1"-1,0 0,0 0,0-1,1 1,-1-1,1 0,0 0,0 0,0 0,1 0,-1-1,-2-6,5 10,0 0,1 1,-1-1,0 0,0 0,0 0,1 1,-1-1,0 0,1 0,-1 1,1-1,-1 0,1 1,-1-1,1 0,0 1,-1-1,1 1,-1-1,1 1,0-1,0 1,-1 0,1-1,0 1,0 0,0 0,-1-1,1 1,0 0,0 0,0 0,-1 0,1 0,0 0,1 0,42-3,-39 3,13-1,-1 1,0 0,1 1,-1 1,0 0,0 2,0 0,16 6,-32-10,0 1,0-1,0 1,0-1,-1 1,1-1,0 1,0-1,-1 1,1 0,-1 0,1-1,0 1,-1 0,1 0,-1 0,0-1,1 1,-1 0,0 0,1 0,-1 0,0 0,0 0,0 0,0 1,0 1,-1-1,1 1,-1-1,0 1,0-1,0 1,0-1,0 0,-4 5,-43 46,40-46,-66 56,49-43,-40 39,64-58,1-1,0 0,0 0,-1 0,1 1,0-1,0 0,0 0,-1 1,1-1,0 0,0 0,0 1,0-1,0 0,0 1,0-1,-1 0,1 0,0 1,0-1,0 0,0 1,0-1,0 0,0 1,1-1,-1 0,0 1,0-1,0 0,0 0,0 1,0-1,0 0,1 0,-1 1,0-1,0 0,0 0,1 1,-1-1,0 0,0 0,1 0,-1 1,0-1,0 0,1 0,-1 0,0 0,1 0,-1 0,0 0,1 0,-1 0,0 1,1-1,-1 0,0-1,1 1,24 2,-21-2,17 0,10 1,0-1,0-2,39-7,-48 3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1.8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3,'108'-1,"35"0,208 23,-348-22,-1 0,1 1,-1-1,1 1,-1 0,1 0,-1 0,1 0,-1 0,0 0,3 3,-4-4,-1 1,1 0,-1-1,1 1,0 0,-1 0,1 0,-1 0,0-1,1 1,-1 0,0 0,1 0,-1 0,0 0,0 0,0 0,0 0,0 0,0 1,-2 4,0 0,0 0,-1-1,1 1,-1-1,0 1,-6 6,-2 5,-15 28,1 1,3 1,2 1,2 0,2 2,3 0,1 0,3 2,2-1,-1 60,8-110,1-1,-1 1,0-1,0 1,0 0,0-1,0 1,0-1,0 1,0-1,0 1,-1 0,1-1,0 1,0-1,0 1,-1-1,1 1,0-1,-1 1,1-1,0 1,-1-1,1 1,-1-1,1 0,-1 1,-13-8,-20-36,25 30,-359-501,365 508,-1 1,0-1,0 1,-1 0,-9-9,3 8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3.5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0,'-5'0,"-1"5,5 5,7 10,11 6,2 2,7 6,4 1,-4-1,-2-7,-5-11,-5-9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3.8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226 11,'0'-4,"-4"-2,-2 5,-4 7,-4 7,-5 9,-3 6,-2 2,-1 4,-2 6,1 0,4-2,6-13,6-10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4.2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0,'0'9,"4"6,11 11,6 8,4 3,2 0,2-6,-6-5,-1-7,-5-10,-5-7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4.6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144 1,'0'4,"0"6,0 6,0 8,0 9,0 4,-5 16,-1 8,-4 3,-4-2,0-6,-3-5,-1-6,1-6,-1-11,4-13,3-10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5.5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0,'0'5,"13"0,13 1,6-2,16 0,11-2,1-1,-1-1,-7 0,-11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5.8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1,'0'4,"4"1,19 1,22-2,17-1,3-1,-2-1,-12-5,-9-1,-13-1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7.2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459 12,'-46'0,"-292"-10,335 10,0-1,0 1,0 0,0 0,0 0,1 0,-1 0,0 1,0-1,0 1,1 0,-1 0,0 0,1 0,-1 0,1 1,-1-1,1 1,-4 3,4-2,0 0,0 0,0 1,0-1,1 0,0 1,0 0,0-1,0 1,0 0,1-1,-1 1,1 0,1 7,3 72,31 156,-19-150,7 134,-25-113,3 50,-1-159,1 1,-1 0,1 0,-1-1,1 1,0 0,0-1,0 1,0-1,0 1,0-1,0 1,0-1,0 0,1 0,-1 1,1-1,-1 0,1 0,-1 0,1-1,-1 1,1 0,0 0,0-1,-1 1,1-1,0 0,0 0,-1 1,4-1,8 1,1-1,0 0,17-3,-8 1,39 1,-42 2,0 0,0-2,0 0,0-2,-1 0,1-1,29-10,-29 2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8.1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0,'-1'1,"10"-1,32 2,55 11,-80-9,0 1,-1 1,0 1,0 0,0 0,-1 2,-1 0,1 0,-1 2,-1-1,15 17,-21-21,-1 1,1 1,-1-1,0 1,-1 0,0 0,0 1,0-1,-1 1,-1-1,0 1,0 0,0 0,-1 0,-1 0,1 0,-1 1,-1-1,0 0,0 0,-5 15,5-20,0 0,0-1,0 1,-1 0,0-1,1 1,-1-1,-1 0,1 1,0-1,-1 0,0 0,0-1,0 1,0-1,0 1,0-1,0 0,-1 0,1 0,-1-1,0 1,1-1,-1 0,0 0,0 0,0 0,0-1,0 0,0 0,0 0,0 0,1 0,-1-1,0 0,-4-1,2 1,1-1,0 0,0 0,0 0,0-1,0 1,0-1,1 0,-1-1,1 1,0-1,0 0,0 0,1 0,-1 0,1-1,0 0,0 1,1-1,-1 0,1 0,0-1,1 1,-1 0,-1-11,3 7,1-1,0 1,1-1,0 1,0 0,1 0,0 0,1 0,-1 0,2 1,-1 0,1 0,1 0,-1 0,1 1,12-12,9-8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29.5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12,'0'-4,"4"-2,2 5,-1 6,4 12,4 16,4 10,0 3,1-2,2-14,1-19,-2-13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5.6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0,'0'5,"0"5,0 5,0 5,0 7,0 8,0 7,0 0,0-3,0-11,0-16,0-10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14.4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1,'0'4,"0"10,0 12,0 9,0 9,0 0,0-3,0-13,0-15,0-10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0.1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130 0,'0'437,"0"-435,1 1,-1-1,0 1,-1 0,1-1,0 1,-1 0,1-1,-1 1,0-1,0 1,0-1,0 1,0-1,0 0,-1 1,1-1,-1 0,0 0,-2 3,2-5,0 1,-1-1,1 1,0-1,0 0,0 0,0 0,0 0,0 0,0 0,0-1,0 1,0-1,0 0,0 1,0-1,0 0,0 0,0 0,0 0,1 0,-1-1,0 1,1 0,-1-1,-1-2,-3-1,1 0,1 1,-1-2,1 1,0 0,0-1,0 0,1 0,0 0,0 0,0 0,1-1,0 1,1-1,-2-10,2 12,1 0,1 0,-1 0,1 0,0 0,0 0,0 0,0 0,1 1,0-1,0 0,1 1,-1 0,1-1,0 1,0 0,0 0,0 0,1 1,0-1,7-5,7-2,-1 1,2 0,-1 1,21-6,-31 12,29-12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0.6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2,'-5'0,"-1"4,9 1,22 1,31-2,38-1,15-1,19-1,1-1,13 0,0 0,-20 0,-27 0,-24-1,-26-3,-27-6,-18-1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1.5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1,'15'1,"1"0,-1 2,0 0,0 1,0 0,0 1,-1 1,0 0,0 1,0 1,-1 0,0 1,0 0,16 17,-20-19,-1 1,0 0,-1 1,1-1,-2 1,1 1,-1 0,-1 0,0 0,0 0,-1 1,0-1,-1 1,0 0,-1 1,0-1,0 0,-2 0,1 1,-2 12,0-19,0 0,0 0,0 0,-1-1,1 1,-1-1,0 1,-1-1,1 0,-1 1,0-1,0-1,0 1,0 0,-1-1,1 0,-1 1,0-1,0-1,-5 4,6-5,1 0,-1-1,0 1,0 0,0-1,1 0,-1 0,0 0,0 0,0 0,1 0,-1-1,0 1,0-1,1 0,-1 0,0 0,1 0,-1 0,1 0,-1-1,1 1,0-1,-1 0,1 0,0 0,0 0,0 0,1 0,-1 0,0-1,1 1,0-1,-1 1,0-4,-1 1,0 0,1 0,-1-1,1 1,0-1,0 1,1-1,0 0,0 1,0-1,1 0,-1 0,2 0,-1 0,1 0,-1 1,1-1,1 0,-1 0,1 1,0-1,1 1,-1 0,1-1,0 1,0 0,1 1,-1-1,1 1,0-1,0 1,1 0,-1 1,1-1,0 1,0 0,0 0,0 0,10-3,17-6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2.2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1,'3'0,"1"0,-1 0,1 1,0-1,-1 1,1 0,-1 0,0 0,1 0,-1 1,0-1,0 1,1 0,-1 0,-1 0,1 1,0-1,-1 1,1-1,-1 1,1 0,-1 0,0 0,-1 0,1 0,0 0,-1 1,0-1,1 0,-2 1,1-1,0 1,-1 0,1-1,-1 5,1-2,-1 0,0 0,-1 0,1 0,-1 0,0 0,0 0,-1 0,0-1,0 1,0 0,-1-1,0 0,0 0,0 0,0 0,-1 0,0 0,0-1,-6 5,0-5,10-11,11-14,121-139,-132 160,0 0,0 0,0 0,0 0,0-1,0 1,0 0,0 0,0 0,0 0,0 0,0 0,0 0,0 0,0 0,0-1,1 1,-1 0,0 0,0 0,0 0,0 0,0 0,0 0,0 0,0 0,1 0,-1 0,0 0,0 0,0 0,0 0,0 0,0 0,0 0,1 0,-1 0,0 0,0 0,0 0,0 0,0 0,0 0,0 0,1 0,-1 0,0 0,0 0,0 0,0 0,0 0,0 1,0-1,0 0,0 0,1 0,-1 0,0 0,0 0,0 0,0 0,0 0,0 1,0-1,0 14,-8 32,4-22,4-20,-1-1,1 1,0 0,0 0,0-1,0 1,1 0,-1 0,1-1,0 1,0-1,0 1,1-1,-1 1,1-1,0 0,0 1,0-1,0 0,1 0,-1-1,1 1,0 0,0-1,0 0,0 0,0 0,0 0,0 0,1 0,-1-1,1 0,-1 1,1-1,0-1,-1 1,1 0,0-1,0 0,-1 0,1 0,0 0,6-2,16-3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2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5,0 6,0 6,0 8,0 7,0 0,0-2,0-13,0-15,0-10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2.9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0,'0'5,"0"4,0 7,-4 8,-10 9,-3 3,-2 0,1-2,4-6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4.1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0,'113'26,"-94"-21,0 2,0 0,-1 1,0 1,0 0,-1 2,0 0,0 0,-2 2,1 0,20 24,-27-28,-2 1,1-1,-1 1,0 0,-1 1,0 0,-1 0,0 0,-1 1,0-1,-1 1,0 0,-1 0,0 0,-1 0,-1 0,0 1,0-1,-1 0,-3 16,2-22,-1 0,1 1,-1-1,0 0,-1 0,1-1,-1 1,0-1,-1 1,1-1,-1-1,0 1,0-1,0 1,-1-2,0 1,0-1,0 1,0-2,-10 5,11-6,0 1,0-1,0 0,0 0,1 0,-2-1,1 1,0-1,0 0,0-1,0 1,0-1,0 0,1-1,-1 1,0-1,0 0,1 0,-1 0,1-1,0 1,-1-1,1 0,1 0,-1-1,0 1,1-1,-4-4,4 3,1 1,-1-1,1 0,0 0,0 0,0 0,1 0,0 0,0 0,0 0,0-1,1 1,0 0,0-1,1 1,-1 0,1 0,0-1,1 1,-1 0,1 0,0 0,0 0,1 1,-1-1,6-6,8-8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4.5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0,'0'4,"4"6,6 6,5 8,5 5,3 6,-2 1,-1-5,1-4,1-10,-3-14,-5-6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5.0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155 0,'1'129,"-3"140,1-256,0 0,-1 0,-1 0,0 0,-1 0,-6 14,9-24,0 0,-1 0,0 0,0 0,1-1,-2 1,1 0,0-1,0 0,-1 1,0-1,-5 3,6-4,0 0,0 0,0-1,0 1,0-1,-1 0,1 0,0 0,0 0,0 0,-1 0,1 0,0-1,0 1,0-1,0 1,0-1,0 0,0 0,0 0,0 0,-2-2,0 1,1-1,0 1,-1-1,1 0,0 0,0 0,0 0,1-1,-1 1,1-1,0 1,0-1,0 0,0 0,1 0,-1 0,1 0,0 0,0-1,1 1,-1 0,1 0,0-1,0 1,1 0,-1 0,1-1,0 1,0 0,0 0,1 0,2-6,1-1,0-1,1 1,0 0,1 0,0 1,1 0,0 0,1 1,17-15,-2 7,0 1,1 1,30-12,-18 10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5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195 0,'-8'0,"-8"5,-5 1,-8 8,-3 6,0 4,1 3,5-5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15.2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1,'-4'0,"2"0,7 4,10 7,17 4,10 1,3 1,-2-1,-12-1,-21 3,-20 2,-13 7,-6 2,-4-3,5-2,2-5,6-10,6-6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6.0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0,'-4'0,"-2"4,5 2,7-1,19-1,32-1,19-1,48-1,47 0,37-6,4 0,-28-1,-38 2,-48 1,-40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6.7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4,'1'0,"-1"-1,1 1,-1 0,1-1,-1 1,1 0,-1 0,1-1,-1 1,1 0,0 0,-1 0,1-1,-1 1,1 0,0 0,-1 0,1 0,0 0,-1 0,1 1,-1-1,1 0,0 0,-1 0,1 0,-1 1,1-1,-1 0,1 1,0 0,29 10,-25-9,22 8,-2 1,0 1,0 1,28 20,-43-26,0 1,0 1,-1 0,0 0,-1 1,0 0,0 0,-1 1,-1 0,1 0,6 20,-11-26,-1-1,0 2,0-1,-1 0,1 0,-1 0,0 0,0 0,-1 0,1 0,-1 0,-1 0,1 0,0 0,-1 0,0 0,0-1,-1 1,1-1,-1 1,0-1,0 0,-1 0,1 0,-1-1,0 1,0-1,0 0,0 0,-6 3,7-4,-1 1,0-1,-1 0,1 0,0 0,-1-1,1 0,-1 1,1-2,-1 1,1 0,-1-1,0 0,1 0,-1 0,0-1,1 1,-1-1,1 0,-1-1,1 1,-1-1,1 0,0 0,0 0,0 0,0-1,0 0,1 1,-1-1,1-1,0 1,-4-4,5 3,-1 1,0-1,1 0,0 1,0-1,0 0,0 0,0-1,1 1,0 0,0 0,0-1,1 1,-1-1,1 1,0-1,0 1,1 0,-1-1,1 1,0 0,0-1,0 1,1 0,-1 0,1 0,0 0,1 0,-1 0,0 1,1-1,0 1,0-1,0 1,0 0,1 0,-1 1,1-1,0 1,-1-1,1 1,9-3,6-1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7.3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15,'12'0,"-1"0,1 1,-1 0,1 1,-1 1,0-1,0 2,19 7,-27-9,0 0,0-1,0 1,0 1,0-1,0 0,-1 1,1-1,-1 1,0 0,0 0,0 0,0 0,0 0,0 1,-1-1,0 0,1 1,-1-1,-1 1,1-1,0 1,-1 0,0-1,0 1,0-1,0 1,0 0,-1-1,-2 8,-16 34,14-34,28-32,170-154,-198 182,0 0,1 0,0 1,0-1,1 1,0 0,0 0,1 0,0 0,-1 10,1-13,1 0,0 0,1 0,-1 1,1-1,0 0,0 0,1 0,-1 0,1 0,0 0,1 0,-1 0,1 0,0 0,0 0,1-1,-1 1,6 6,-7-10,0 0,1 0,-1 0,1-1,0 1,-1 0,1 0,0-1,-1 1,1-1,0 0,-1 1,1-1,0 0,0 0,-1 0,1 0,0 0,0-1,-1 1,4-2,16-5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7.7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1,'10'0,"-3"-1,0 1,1 0,-1 1,0 0,15 3,-21-3,1-1,-1 1,0 0,1-1,-1 1,0 0,0 0,1 0,-1 0,0 0,0 0,0 0,0 1,0-1,0 0,-1 0,1 1,0-1,-1 0,1 1,-1-1,1 1,-1-1,0 1,1-1,-1 1,0-1,0 1,0-1,0 1,0-1,-1 1,1-1,0 1,-1 1,-3 5,1 0,-1 0,-1 0,1 0,-1-1,0 0,-1 0,0 0,0-1,0 0,-1 0,0-1,-12 8,1 2,17-15,1 0,-1 0,1 0,-1 0,1 1,-1-1,1 0,-1 0,1 1,-1-1,1 0,-1 1,1-1,0 0,-1 1,1-1,0 1,-1-1,1 0,0 1,0-1,-1 1,1-1,0 1,0-1,0 1,-1-1,1 1,0-1,0 1,0-1,0 1,0-1,0 1,0-1,0 1,1 0,-1 0,24-1,47-17,-65 16,88-23,-54 15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8.1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0,'0'5,"0"1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8.4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25,'0'4,"-5"2,-1-1</inkml:trace>
  <inkml:trace contextRef="#ctx0" brushRef="#br0" timeOffset="1">340 0,'5'0,"1"0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8.8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0,'4'0,"2"5,-1-4,-1-1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9.2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168 0,'0'5,"-4"4,-6 7,-10 8,-1 5,-6 1,-3 1,0-2,5-5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39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121 0,'0'5,"0"5,-4 9,-7 7,-4 7,-5 2,-3 0,2-2,5-11,5-9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1.0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22,'0'-1,"0"-1,1 1,-1 0,1 0,-1 0,1 0,-1 0,1 0,0 0,-1 1,1-1,0 0,0 0,0 0,0 1,0-1,0 0,0 1,0-1,0 1,0-1,0 1,0 0,0-1,0 1,0 0,1 0,-1 0,0 0,2 0,40-1,-39 1,11 2,-1 0,1 1,-1 0,0 1,0 1,0 0,-1 1,1 0,-1 1,-1 1,0 0,0 1,0 0,-1 1,0 0,-1 0,12 17,-13-16,-1 0,0 0,-1 1,0 0,-1 1,-1-1,0 1,0 0,-1 0,-1 1,0-1,-1 1,-1 0,0 0,-1-1,0 1,-1 0,-5 25,6-35,-1-1,0 1,0 0,-1-1,1 1,-1-1,0 0,0 1,0-1,0 0,0 0,-1 0,1-1,-1 1,0-1,0 1,0-1,0 0,0 0,0 0,-1 0,-3 1,2-2,0 0,0 0,0-1,0 1,0-1,0 0,0 0,0-1,0 0,0 0,0 0,0 0,0-1,-9-4,8 3,0 0,0-1,0 0,1 0,-1 0,1 0,0-1,0 0,0 0,1-1,-5-7,6 9,1 0,0 0,0 0,1 0,-1-1,1 1,0-1,0 1,0 0,1-1,-1 0,1 1,0-1,1 1,-1-1,1 1,0-1,1-4,3 0,-1 0,1 0,1 1,0 0,0 0,1 0,-1 1,2 0,-1 0,1 0,11-6,-10 6,13-10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15.7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81 34,'-3'0,"0"1,0 0,0 0,0 0,0 0,0 0,1 0,-1 1,0 0,1-1,-1 1,1 0,0 0,-1 0,1 0,0 1,0-1,0 1,-2 4,0-1,0 0,1 1,0 0,0 0,0-1,1 2,-2 6,3-9,1 0,0 0,0 0,0 0,1 0,-1 0,1 0,0-1,1 1,-1 0,1-1,0 1,0-1,0 1,1-1,0 0,-1 0,1 0,1 0,-1-1,1 1,-1-1,9 6,-9-7,1 0,0 1,-1-2,1 1,0 0,0-1,0 1,0-1,0 0,1-1,-1 1,0-1,0 1,1-1,-1-1,0 1,0-1,1 1,-1-1,0 0,0-1,0 1,0-1,0 0,0 0,-1 0,6-4,-6 4,0 0,-1 0,1 0,-1-1,0 1,0 0,0-1,0 0,0 0,-1 1,1-1,-1 0,1 0,-1 0,0-1,-1 1,1 0,0 0,-1-5,0 3,0 0,-1 0,0 0,0 0,0 1,-1-1,0 0,0 0,0 1,0-1,-4-5,-5-4,-1-1,0 1,-1 1,0 0,-23-17,9 11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1.3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8,0 5,5 2,5 3,1 2,3-2,3-7,4-8,-2-6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1.8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1,'1'46,"-5"113,2-136,-1 0,-1-1,-1 1,-13 37,16-54,-1 0,0 0,-1-1,1 1,-1-1,0 1,0-1,-1-1,-7 8,11-11,-1 0,1 0,0 0,-1-1,1 1,0 0,-1-1,1 1,-1-1,1 1,-1-1,1 0,-1 0,1 0,-1 0,1 0,-1 0,-2 0,3-1,-1 0,0 0,0 0,1 0,-1 0,0 0,1 0,-1-1,1 1,0-1,-1 1,1-1,0 1,0-1,0 0,0 0,0 1,0-4,-2 0,1 0,0-1,0 1,1-1,-1 1,1-1,1 1,-1-1,1 0,0 0,0 1,0-1,1 0,0 1,0-1,1 0,-1 1,1 0,0-1,1 1,-1 0,1 0,0 0,0 0,1 1,-1-1,6-3,2-3,0 1,1 1,1 0,0 1,0 0,0 1,1 0,0 2,16-6,-1 1,-7 1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2.4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0,'0'5,"-5"0,-1 5,9 0,22-2,44-1,55-3,49-6,8-3,20 0,12-4,-14 0,-37 1,-45 2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3.5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0,'22'2,"1"1,-1 1,0 1,0 1,-1 1,0 0,0 2,0 0,-1 2,-1 0,0 1,0 1,30 28,-43-35,-1 0,0 0,0 1,0-1,-1 1,0 1,0-1,0 0,-1 1,-1 0,1 0,-1 0,0 0,-1 0,0 0,0 0,-1 0,0 1,-1-1,1 0,-1 0,-1 0,-3 12,3-13,-1 0,1-1,-1 1,0-1,-1 0,1 0,-1 0,-1 0,1-1,-1 0,0 0,0 0,0 0,-1-1,1 0,-1 0,0 0,0-1,-1 0,1 0,-1 0,0-1,1 0,-1 0,0-1,0 0,-10 0,13 0,1-1,0 0,-1 0,1 0,-1-1,1 1,0-1,-1 1,1-1,0 0,0-1,0 1,0 0,0-1,0 0,0 0,0 0,0 0,1 0,-1 0,1-1,0 1,-1-1,1 1,0-1,1 0,-1 0,0 0,1 0,0 0,0-1,-1-3,1 2,0-1,1 0,0 0,0 0,0 0,1 0,0 0,0 1,0-1,1 0,0 1,0-1,0 1,1-1,0 1,0 0,6-8,-1 4,0 0,1 0,0 1,1 0,0 0,12-6,-1 2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4.1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60,'10'0,"1"1,-1 0,0 0,1 1,-1 0,0 1,0 0,0 1,-1 0,15 8,-20-10,0 1,0 0,-1 0,1 0,-1 0,1 1,-1-1,0 1,0 0,-1 0,1 0,-1 0,0 0,0 1,-1-1,1 0,-1 1,0 0,0-1,0 1,-1 0,1-1,-1 1,0 0,-1 5,-7 16,2-9,18-27,157-189,-167 196,0 1,-1-1,1 0,0 0,-1 0,0 0,1 0,-1 0,0-4,-1 7,0 0,0 0,0 0,0 0,0 0,0 0,0-1,0 1,0 0,0 0,0 0,0 0,0 0,0 0,0 0,0 0,0 0,0-1,0 1,0 0,0 0,0 0,0 0,0 0,0 0,0 0,-1 0,1 0,0 0,0 0,0 0,0 0,0 0,0 0,0 0,0 0,0 0,-1 0,1 0,0-1,0 1,0 1,0-1,0 0,0 0,0 0,0 0,-1 0,1 0,0 0,0 0,0 0,0 0,0 0,0 0,0 0,0 0,0 0,0 0,-1 0,1 0,0 0,0 1,0-1,0 0,0 0,0 0,-14 17,7-6,0 1,0 1,1-1,1 1,0 0,1 0,0 1,-3 23,7-34,-1 1,1-1,-1 1,1-1,0 1,1 0,-1-1,1 1,-1-1,1 1,0-1,0 1,1-1,-1 0,1 0,0 1,-1-1,1 0,1 0,-1-1,0 1,1 0,-1-1,1 1,0-1,0 0,0 0,0 0,0-1,0 1,0 0,1-1,-1 0,1 0,-1 0,1 0,6 0,-4-1,0 1,0-1,0-1,0 1,0-1,-1 0,1 0,7-3,12-5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4.7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0,'-2'58,"-13"84,18-161,2 0,13-34,-15 45,0 1,1 0,-1 0,1 0,1 1,-1 0,1-1,0 1,1 1,6-6,-11 10,0 0,0 0,0 1,0-1,0 1,0-1,0 1,1-1,-1 1,0 0,0 0,0-1,1 1,-1 0,0 0,0 0,0 0,1 0,-1 1,0-1,0 0,0 0,1 1,-1-1,0 1,0-1,0 1,0 0,0-1,0 1,0 0,0 0,0-1,0 1,-1 0,1 0,0 0,0 0,-1 0,1 0,-1 0,1 1,-1-1,1 0,-1 1,5 10,0 0,-2 0,5 20,-3-13,-5-16,0-1,1 1,0 0,0-1,0 1,0 0,0-1,0 0,1 1,-1-1,1 0,-1 1,1-1,0 0,0 0,0-1,0 1,0 0,0-1,1 1,-1-1,1 0,-1 1,1-1,3 1,12-4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1:45.8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2,'120'-1,"128"3,-241-2,0 0,0 1,-1 0,1 1,0-1,12 6,-17-6,1 0,-1 1,0-1,0 1,0 0,0 0,0-1,0 1,0 1,-1-1,1 0,-1 0,0 1,1-1,-1 0,0 1,0 0,-1-1,1 1,0 4,9 56,-4 0,-1 84,-18 132,0-5,12-235,1 0,3 1,1-1,2 0,12 42,-17-78,0-1,0 1,0 0,-1 0,1-1,-1 1,0 0,0 0,0-1,0 1,0 0,0 0,-1 0,0-1,1 1,-1 0,0-1,0 1,0-1,-1 1,-1 2,0-2,0-1,1 0,-1 0,0 0,0 0,-1 0,1-1,0 1,-1-1,1 0,0 0,-1-1,1 1,-1 0,0-1,-6 0,1 0,-1-1,1 0,-1 0,1-1,0 0,-10-3,-11-7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5.83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22 100,'-20'-54,"19"51,1 0,0 0,-1 0,1 0,1 0,-1 0,0 0,1 0,-1 0,3-4,-3 6,0 1,0-1,1 1,-1-1,0 1,0 0,1-1,-1 1,0-1,1 1,-1 0,1-1,-1 1,0 0,1-1,-1 1,1 0,-1 0,1 0,-1-1,1 1,-1 0,1 0,-1 0,1 0,0 0,0 0,1 1,-1-1,1 1,-1-1,1 1,-1-1,0 1,1 0,-1 0,0 0,0 0,0 0,0 0,2 1,9 13,0 1,0 0,-2 0,0 1,0 0,-2 1,12 35,31 138,-48-179,5 30,-2-14,17 55,-22-81,-1-1,0 0,1 0,-1 0,1 0,0 1,-1-1,1 0,0 0,-1 0,1 0,0-1,0 1,0 0,0 0,0 0,0-1,0 1,2 0,-3-1,1 0,0 0,0 0,0 0,-1 0,1 0,0-1,0 1,-1 0,1 0,0-1,-1 1,1-1,0 1,-1 0,1-1,-1 1,1-1,-1 0,1 1,-1-1,2-1,23-48,-24 45,55-164,-43 120,2 0,2 2,2 0,35-61,-39 88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6.2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86 82,'0'1,"0"1,1 0,-1-1,1 1,-1-1,1 1,0-1,0 1,-1-1,1 0,0 1,0-1,0 0,1 0,-1 1,0-1,0 0,1 0,-1-1,0 1,1 0,-1 0,1-1,-1 1,1 0,-1-1,1 0,0 1,-1-1,1 0,-1 0,1 0,0 0,-1 0,1 0,0 0,1-1,3 1,-1 0,1-1,0 0,0 0,-1 0,1-1,-1 0,1 0,6-4,-10 5,0 0,0-1,-1 1,1 0,0-1,-1 0,1 1,-1-1,1 0,-1 0,0 0,0 1,0-1,0-1,0 1,0 0,-1 0,1 0,-1 0,1 0,-1-1,0 1,0 0,0 0,0-1,0 1,-1 0,1 0,0 0,-1-1,0 1,0 0,1 0,-1 0,0 0,-1 0,1 0,0 1,-1-1,1 0,-1 0,1 1,-1-1,0 1,1 0,-1-1,0 1,0 0,0 0,0 0,0 0,0 1,0-1,-1 0,1 1,0 0,0-1,0 1,-1 0,1 0,0 0,0 0,-5 2,-1 0,0 1,0 0,0 1,0 0,1 0,-1 1,1-1,0 2,1-1,-1 1,1 0,0 0,-10 14,11-12,-1-1,1 1,1 0,-1 0,1 0,0 0,1 1,0 0,1 0,0 0,0 0,1 0,-1 10,2-15,1 1,0-1,-1 0,1 0,1 0,-1 0,0 0,1 0,0-1,0 1,0 0,1-1,-1 1,1-1,0 0,-1 0,2 0,-1 0,0-1,0 1,1-1,0 0,-1 0,1 0,0 0,0-1,0 1,0-1,0 0,0 0,0-1,9 1,3 1,1-2,-1 0,0-1,1 0,-1-2,0 0,18-5,17-11,-12-2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6.6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207 15,'0'0,"-1"0,1 0,0 0,-1 0,1 0,0 0,-1 0,1 0,-1 0,1 0,0 0,-1 0,1 0,0 0,-1 0,1-1,0 1,0 0,-1 0,1 0,0 0,-1-1,1 1,0 0,0 0,-1-1,1 1,0 0,0 0,0-1,-1 1,1 0,0-1,0 1,0 0,0-1,0 1,0 0,0-1,0 1,-1 0,1-1,0 1,1 0,-1-1,0 1,0 0,0-1,0 1,0 0,0-1,0 1,0 0,1-1,-1 1,0 0,0-1,0 1,1 0,-1 0,0-1,1 1,-32 6,16 0,1 1,0 0,0 1,0 1,1 0,-14 14,21-18,1 0,0 0,0 1,1 0,0 0,0 0,0 0,1 1,-1-1,2 1,-1 0,1 0,0 0,0 0,-1 13,3-17,0 1,0-1,0 1,1-1,-1 0,1 1,0-1,0 0,0 1,0-1,0 0,1 0,-1 0,1 0,0 0,0 0,0 0,1-1,4 5,-2-3,1 0,-1-1,1 1,0-1,0 0,0-1,1 0,-1 0,13 2,-4-2,1 0,0-1,0-1,0 0,-1-1,1-1,0 0,16-6,9-8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16.4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10,'42'-5,"-36"3,1 1,0 0,0 1,0-1,8 2,-14-1,0 0,0 0,0 1,0-1,0 1,0-1,0 1,0-1,0 1,0-1,-1 1,1 0,0 0,0-1,-1 1,1 0,-1 0,1 0,0 0,-1 0,0 0,1 0,-1 0,1 0,-1 0,0 0,0 0,0 0,0 1,0 37,-1-29,-3 67,-1-26,3 0,2 0,12 91,-11-138,0 0,0-1,-1 1,1 0,-1 0,0 0,0 1,-1-1,1-1,-1 1,0 0,0 0,-1 4,0-6,1-1,0 1,-1-1,1 0,-1 1,1-1,-1 0,1 0,-1 0,0 0,0 0,1 0,-1 0,0-1,0 1,0-1,0 1,0-1,0 0,0 0,0 0,0 0,0 0,0 0,0-1,0 1,0 0,-2-2,-20-3,1-2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7.00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41,'0'-4,"0"-6,0-5,5 3,1 14,4 27,0 22,-1 15,2 10,-2 4,-1-3,-3-9,-1-9,-3-5,0-11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7.35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6 127,'-1'-1,"1"1,-1-1,1 1,0-1,-1 1,1-1,-1 1,1-1,0 0,0 1,-1-1,1 0,0 1,0-1,0 0,-1 1,1-1,0 0,0 1,0-1,0 0,0 1,0-1,1 0,-1 1,0-1,0 0,0 1,1-1,-1 0,0 1,1-1,-1 1,0-1,1 1,-1-1,1 1,-1-1,1 1,-1-1,1 1,-1-1,1 1,0 0,-1-1,1 1,-1 0,1 0,0-1,35-13,-30 12,0 1,1-1,-1 1,1 0,-1 1,1-1,-1 1,1 1,-1-1,1 1,-1 0,1 1,-1-1,0 1,0 0,0 1,0 0,0 0,0 0,-1 0,0 1,1 0,-1 0,-1 1,1-1,-1 1,1 0,-1 0,-1 1,1-1,-1 1,4 7,6 17,-9-20,0 1,1-1,1 1,0-1,12 15,-17-23,1 0,0 0,0-1,0 1,0-1,0 1,0-1,1 0,-1 0,0 0,1 0,-1 0,0 0,1-1,-1 1,1-1,-1 0,1 0,0 0,-1 0,1 0,-1 0,1-1,-1 1,1-1,-1 0,0 1,1-1,-1 0,0-1,4-1,2-2,-1 0,1-1,-1 0,0-1,0 0,-1 0,0 0,0-1,-1 0,0 0,0 0,-1 0,0-1,0 0,3-13,-6 18,1-1,-1 1,0-1,0 0,0 1,-1-1,0 0,0 0,0 1,0-1,-1 0,0 0,0 1,0-1,0 1,-1-1,1 1,-1-1,-1 1,1 0,-1 0,1 0,-1 0,0 0,0 1,-1-1,1 1,-1 0,0 0,1 0,-1 1,-6-3,4 2,-1 0,1 1,-1-1,0 2,0-1,1 1,-1 0,0 0,0 1,0 0,0 0,0 1,0 0,0 0,0 1,-11 3,-17 12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7.7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1,'18'9,"-1"1,0 0,-1 1,0 1,-1 0,-1 1,0 1,25 31,-35-39,1 1,-1-1,0 1,0 0,-1 0,0 1,-1-1,1 1,-1-1,-1 1,1 0,-1 0,-1-1,1 1,-2 0,1 0,-1 0,0 0,0-1,-1 1,0 0,-1-1,1 1,-8 11,10-17,-1 0,0-1,1 1,-1-1,0 1,0-1,-1 0,1 1,0-1,0 0,0 0,-1 0,1 0,-1 0,-2 1,4-1,-1-1,1 0,-1 0,1-1,-1 1,1 0,-1 0,0 0,1 0,-1 0,1-1,-1 1,1 0,-1 0,1-1,0 1,-1 0,1-1,-1 1,1 0,-1-1,1 1,0-1,-1 1,1-1,0 1,0-1,-1 1,1-1,0 0,-2-3,1 0,0-1,0 1,0-1,0 1,1-1,0 1,0-1,0 1,1-9,6-9,0 1,2-1,0 1,1 1,1 0,1 1,1 0,0 0,28-28,-6 10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8.66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15 42,'-10'-3,"6"3,8 15,81 234,-23-57,-61-189,0-1,-1 0,1 1,0-1,1 0,-1 1,0-1,1 0,-1 0,1 0,-1 0,4 2,-5-4,1 0,-1 1,1-1,-1 0,1 0,0 0,-1 0,1 0,-1 0,1 0,-1 0,1 0,-1 0,1-1,-1 1,1 0,-1 0,1 0,-1-1,0 1,1 0,-1-1,1 1,-1 0,1-1,-1 1,0 0,1-1,-1 1,0-1,0 1,1 0,-1-1,0 0,5-10,0 0,-1 1,-1-1,3-13,-1 6,18-67,-4 10,4 2,44-100,-52 145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29.6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289 361,'0'-1,"0"0,-1 1,1-1,-1 0,1 0,-1 1,1-1,-1 0,1 1,-1-1,1 0,-1 1,0-1,1 1,-1-1,0 1,0-1,1 1,-1 0,0-1,0 1,0 0,1 0,-1-1,0 1,0 0,0 0,0 0,0 0,0 0,-30 1,17 2,0 1,0 1,0 0,1 1,0 0,0 1,1 1,0 0,0 0,-14 15,19-17,0 0,0 1,1-1,0 1,1 1,0-1,0 1,0 0,1 0,0 1,0-1,1 1,1 0,-1-1,1 1,1 1,-1 11,1-18,1-1,0 0,0 0,0 1,0-1,0 0,1 1,-1-1,1 0,-1 0,1 0,0 1,0-1,0 0,0 0,0 0,0 0,1-1,-1 1,1 0,-1 0,1-1,0 1,0-1,-1 0,1 1,0-1,0 0,0 0,0 0,1 0,-1-1,0 1,0 0,0-1,1 0,-1 1,0-1,1 0,1 0,4-1,-1-1,0 1,1-1,-1-1,0 1,0-1,-1 0,1-1,-1 0,12-8,-5 1,0-1,-1 0,-1-1,0-1,-1 1,0-2,-1 1,-1-1,0 0,10-33,-17 64,0 1,1-1,5 24,-6-35,-1-1,1 0,0 0,0 0,1 0,-1 0,1-1,0 1,0 0,0-1,1 1,-1-1,1 0,0 0,0 0,0 0,0 0,0-1,1 1,-1-1,1 0,0 0,-1 0,8 2,-6-3,-1-1,1 0,0 0,-1 0,1 0,-1-1,1 1,-1-1,1 0,-1-1,0 1,1-1,-1 0,0 0,0 0,0 0,0-1,-1 0,1 0,-1 0,1 0,-1 0,3-5,4-6,-1 1,0-1,-1-1,-1 0,0 0,-1 0,-1-1,0 1,-1-1,-1-1,0 1,0-19,-1-1,-1-1,-2 1,-2-1,-10-50,12 77,-15-49,16 56,-1 1,0 0,0 0,0-1,0 1,0 0,0 0,-1 0,1 0,0 0,-1 0,0 1,0-1,1 1,-1-1,0 1,0-1,0 1,-1 0,-2-1,4 2,-1 0,1 0,-1 0,1 1,-1-1,1 1,-1-1,1 1,-1 0,1-1,-1 1,1 0,0 0,0 0,-1 0,1 0,0 0,0 0,0 0,0 1,0-1,0 0,1 1,-1-1,0 1,1-1,-1 2,-17 45,18-47,-7 27,2 0,1 0,1 1,1-1,1 1,2 0,1-1,2 1,0-1,2 0,1 0,1-1,21 47,-26-67,1 0,0 0,0-1,0 1,1-1,0 0,0-1,1 1,-1-1,1 0,0-1,1 1,-1-1,1 0,12 5,-15-8,0 0,0 0,1 0,-1-1,0 0,1 0,-1 0,1 0,-1 0,0-1,0 0,1 0,-1 0,0-1,0 1,0-1,0 0,0 0,0 0,-1-1,1 1,-1-1,0 0,0 0,0 0,0 0,0-1,3-4,3-7,-1 1,-1-1,0-1,-1 1,0-1,-1 0,-1 0,-1-1,0 1,0-25,1 7,-8 64,1 53,3-75,0-1,0 1,1 0,0-1,1 1,0 0,0-1,0 0,1 1,0-1,1 0,7 11,-11-17,1 0,0 0,0 0,0 0,0 0,0 0,0 0,0 0,0 0,0-1,1 1,-1 0,0-1,0 1,1-1,-1 1,0-1,1 1,-1-1,0 0,1 0,-1 0,1 0,-1 0,0 0,1 0,-1 0,1-1,-1 1,0 0,1-1,-1 1,0-1,0 0,1 1,-1-1,0 0,0 0,0 0,0 0,0 0,0 0,0 0,0 0,0 0,-1 0,1 0,0-1,0 0,4-6,-1 0,0-1,0 1,-1-1,5-17,-2-7,-1-1,0-68,-6 85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30.47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19 255,'-1'4,"1"0,1 0,-1 0,1-1,-1 1,1 0,0 0,0-1,1 1,-1-1,1 1,-1-1,1 0,0 1,1-1,2 3,-3-4,0 0,1-1,-1 1,1-1,-1 1,1-1,-1 0,1 0,0 0,0 0,-1-1,1 1,0-1,0 0,0 0,0 0,0 0,-1 0,1 0,0-1,0 0,4-1,-2 0,0 0,0 0,0 0,0-1,-1 0,1 0,-1 0,0-1,5-4,-8 7,1-1,-1 1,1-1,-1 1,1-1,-1 0,0 0,0 0,0 0,0 0,0 0,0 0,-1 0,1 0,-1 0,1-1,-1 1,0 0,0 0,0 0,0-1,0 1,0 0,-1-3,0 4,1-1,-1 1,1 0,-1 0,1 0,-1 1,0-1,0 0,1 0,-1 0,0 0,0 1,0-1,0 0,0 1,0-1,0 1,0-1,0 1,0-1,0 1,0 0,0 0,-2-1,0 1,0 0,0 0,-1 1,1-1,0 0,0 1,0 0,-6 2,1 1,-1 0,1 0,0 1,1 0,-12 10,13-9,0 1,1-1,-1 1,2 1,-1-1,1 1,0 0,1 0,0 0,0 0,1 0,-1 1,0 10,3-15,-1-1,1 1,0-1,0 1,0-1,0 1,1-1,-1 1,1-1,0 1,0-1,0 0,0 1,1-1,0 0,-1 0,1 0,0 0,0 0,1-1,-1 1,0-1,1 1,0-1,-1 0,1 0,0 0,0 0,0 0,1-1,-1 0,0 1,1-1,-1 0,6 0,4 0,-1-1,1 0,-1-1,0 0,1-1,-1-1,0 0,0 0,0-1,-1-1,1 0,-1 0,0-1,-1-1,1 0,-1 0,-1-1,1 0,-2-1,1 0,9-13,-16 20,-1 1,0-1,0 0,1 0,-1 0,-1 0,1 0,0 0,0 0,-1-1,1 1,-1 0,0 0,1 0,-1-1,0 1,0 0,-1 0,1-1,0 1,-1 0,0-4,-1 5,1 0,0 0,0 0,0 0,-1 1,1-1,0 0,-1 0,1 1,-1-1,1 1,0-1,-1 1,1 0,-1 0,1-1,-1 1,0 0,1 0,-1 0,1 1,-1-1,1 0,-1 1,1-1,-1 1,1-1,0 1,-1-1,1 1,0 0,-2 1,-3 2,0 0,0 1,1-1,-1 1,1 0,0 0,1 1,-1-1,1 1,0 0,1 0,0 1,-1-1,2 1,-1-1,1 1,0 0,1 0,-1 0,1 0,1 0,-1 1,1-1,1 0,-1 0,3 11,-2-16,0 0,0 0,0 1,0-1,0 0,1 0,-1 0,0 0,1 0,0-1,-1 1,1 0,0-1,0 1,0-1,0 0,0 0,0 1,1-1,-1-1,0 1,1 0,-1 0,0-1,1 0,-1 1,0-1,1 0,-1 0,1 0,-1 0,1-1,-1 1,0-1,1 1,-1-1,5-2,0 0,0 0,0 0,-1 0,1-1,-1 0,0-1,0 1,0-1,0-1,-1 1,7-9,-3-2,0 0,-1-1,0 0,-1 0,-2-1,1 1,3-25,-3 2,-1 0,-1-52,-4 71,-1 1,0-1,-8-33,1 37,0 18,-3 30,-5 87,4 2,6 133,5-183,1 6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31.12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65 88,'-52'0,"40"0,41 0,1538-39,-247 0,-1115 34,-147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31.49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1,'0'4,"4"6,2 10,0 10,3 13,0 3,-2-1,-1-13,-2-12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31.83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1,'0'4,"4"2,11 0,10-2,11-1,11-1,3-1,0 0,-2-6,-11-1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35.33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4 424,'7'-2,"0"0,0-1,0 1,-1-1,1-1,-1 1,0-1,0 0,0-1,7-6,-2 2,8-6,-1-1,-1 0,0-2,-1 0,20-30,-28 36,0 0,-1 0,-1-1,0 0,-1 0,0-1,-1 1,-1-1,0 0,2-23,-5 33,-1 0,1 0,0 0,-1-1,0 1,0 0,0 0,-1 0,1 0,-1 0,0 1,0-1,0 0,-5-4,7 7,-1 0,0 1,0-1,0 0,0 0,0 1,0-1,0 1,0-1,0 1,0-1,0 1,0-1,0 1,0 0,-1 0,1 0,0-1,0 1,0 0,-2 1,1-1,0 1,0 0,0 0,0 0,0 0,0 0,0 1,1-1,-1 0,0 1,1-1,-1 1,1 0,0 0,-3 3,-2 6,0 1,0 0,1 0,1 1,0-1,1 1,0 0,-2 23,1 111,4-146,15 273,-5-146,-6 133,-4-258,0 0,-1 0,1 0,0 0,-1 0,0-1,0 1,0 0,0 0,0-1,0 1,-1-1,1 1,-1-1,-2 4,2-6,1 1,0 0,-1 0,1-1,0 1,-1-1,1 1,-1-1,1 0,-1 1,1-1,-1 0,1 0,-1 0,1 0,-1 0,1-1,-1 1,1 0,-1-1,1 1,0-1,-1 1,1-1,0 0,-1 0,1 1,0-1,0 0,-1 0,0-1,-8-7,-1-1,2 0,-1 0,1-1,1 0,0-1,0 1,1-2,1 1,0-1,1 0,0 0,1 0,0-1,1 1,1-1,0 0,1 0,1 0,0 0,0 0,2 0,-1 0,7-19,-4 22,1 0,0 0,0 0,2 1,-1 0,1 0,1 1,10-11,8-5,40-29,-60 49,23-17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17.7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189 1,'-11'0,"1"1,0 0,0 0,0 1,-20 7,26-8,0 1,0 0,0 0,0 0,0 0,0 0,1 1,-1 0,1 0,0 0,0 0,0 0,0 1,0-1,1 1,0 0,-1 0,1 0,-1 4,-8 39,2 0,2 0,2 1,2 79,-4 48,7-173,0 0,0 0,0 0,0 1,1-1,-1 0,1 0,-1-1,1 1,0 0,0 0,0 0,0 0,0-1,0 1,0 0,1-1,-1 1,0-1,1 1,0-1,-1 0,1 0,0 0,-1 0,1 0,0 0,0 0,0 0,0-1,0 1,0-1,0 1,0-1,4 0,10 2,0-1,0 0,25-3,-30 1,83-12,-57 6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2:35.69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0,'4'4,"2"2</inkml:trace>
  <inkml:trace contextRef="#ctx0" brushRef="#br0" timeOffset="1">27 254,'0'-5,"0"-1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06.36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 44,'0'-4,"0"-6,0-5,0 3,0 10,0 12,0 18,0 9,0 15,0 7,-4 11,-2-1,1 3,1-1,1-8,1-24,1-18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06.73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24 17,'0'-4,"0"-6,0 7,0 13,0 23,0 9,0 23,-4 19,-1-1,-1-11,2-8,1-24,1-19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07.12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29 49,'-25'-8,"21"0,18-2,3 4,0 2,1 0,0 1,-1 0,28 1,93 7,-136-5,22 3,0 0,43 12,-62-14,-1 0,0 0,0 1,0-1,0 1,0 0,0 0,0 0,-1 1,1-1,-1 1,0 0,1 0,-1 0,-1 1,1-1,0 1,-1-1,0 1,0 0,0 0,0 0,1 6,-2-7,-1 1,0-1,0 1,0-1,0 1,0-1,-1 0,0 1,0-1,0 0,0 1,0-1,-1 0,1 0,-1 0,0 0,0 0,0 0,0-1,0 1,-1-1,1 1,-1-1,0 0,1 0,-5 2,-7 4,-1 0,0-1,0-1,-21 5,6 0,29-11,0 0,0 0,1 1,-1-1,0 1,0-1,1 0,-1 1,0-1,1 1,-1-1,1 1,-1 0,1-1,-1 1,1 0,-1-1,1 1,-1 0,1-1,0 1,0 0,-1 0,1 0,0-1,0 1,0 0,0 0,0 0,0-1,0 1,0 0,0 0,0 0,0-1,0 1,1 0,-1 0,0-1,1 1,-1 0,1 1,25 33,-19-27,212 257,-191-234,-8-12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07.55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48 103,'-6'46,"-2"0,-18 60,21-93,3-24,3-27,2 12,1 1,0 0,2 0,1 0,2 1,0 0,17-32,-25 54,0-1,1 1,-1 0,1-1,-1 1,1 0,0 0,0 0,0 1,0-1,0 0,0 1,1-1,-1 1,0 0,1 0,-1 0,4-1,-4 2,0 0,0 0,0 1,0-1,0 0,0 1,0 0,0-1,0 1,0 0,-1 0,1 0,0 0,-1 1,1-1,0 0,-1 1,1-1,-1 1,0-1,0 1,1 0,-1-1,1 3,5 8,-1 1,0 0,0 0,-2 1,1-1,-2 1,0 0,2 17,3 116,-8-130,0 21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08.2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24,'87'25,"-35"-16,1-2,0-3,0-2,0-2,78-10,-130 10,-1 0,1 0,-1 0,1 0,0 0,-1 0,1 0,-1 0,1 0,-1 0,1 0,0 0,-1-1,1 1,-1 0,1 0,-1-1,1 1,-1 0,1-1,-1 1,1 0,-1-1,1 1,-1-1,1 1,-1-1,0 1,1-1,-1 1,1-2,-19-9,-47-9,53 17,-6-3,13 3,0 2,0-1,0 1,0-1,0 1,-1 1,1-1,-6 1,11 0,-1 0,0 0,0 0,1 1,-1-1,0 0,0 1,1-1,-1 0,0 1,1-1,-1 1,1-1,-1 1,0 0,1-1,-1 1,1-1,-1 1,1 0,0-1,-1 2,0 1,0-1,1 1,0 0,-1-1,1 1,0 0,0-1,1 1,-1-1,1 5,8 53,-4-26,1-1,11 35,-17-66,1 1,-1-1,1 0,0 1,0-1,0 0,1 1,-1-1,0 0,1 0,-1 0,1 0,0 0,0-1,0 1,0 0,0-1,0 1,0-1,0 0,1 0,-1 0,0 0,1 0,-1 0,1-1,-1 1,3-1,-1 0,0-1,0 1,0-1,0-1,0 1,-1 0,1-1,0 0,-1 0,0 0,1 0,-1 0,0-1,0 1,0-1,0 0,3-5,55-72,-47 59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10.42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77 5,'0'-5,"0"8,-4 17,-2 16,-3 17,-1 20,1 6,3-6,1-2,-1-13,-1-8,1-8,1-16,3-17,0-9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10.77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76 5,'0'-4,"0"7,0 7,-4 29,-6 32,-1 23,1-2,-2-2,1-13,3-11,2-29,2-21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11.25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 90,'-2'-1,"1"0,0 0,-1-1,1 1,0-1,0 1,0-1,0 1,0-1,0 0,1 0,-1 1,1-1,-1 0,1 0,-1 0,1 1,0-1,0 0,0 0,0 0,0 0,0 0,1 1,-1-1,1 0,-1 0,1 0,0 1,-1-1,1 0,1-1,0 0,1 1,-1-1,0 1,1 0,-1 0,1 0,0 0,-1 0,1 0,0 1,0-1,0 1,0 0,1 0,-1 0,0 0,5 0,13 0,0 1,0 1,0 0,0 2,0 1,-1 0,0 2,0 0,0 1,0 1,-1 1,-1 0,26 18,-41-25,0 0,-1 0,1 0,-1 1,1-1,-1 0,0 1,0 0,0 0,0-1,-1 1,1 0,-1 0,0 1,0-1,0 0,0 0,0 1,0-1,-1 0,0 1,0-1,0 0,0 1,0-1,-1 0,1 1,-1-1,0 0,0 0,0 1,-1-1,1 0,-1 0,-3 5,0-1,-1 0,0 0,0 0,-1-1,1 0,-1-1,0 1,-1-1,1-1,-1 1,0-1,-13 4,-57 9,38-10,40-7,-1 0,1 0,0 0,0 0,-1 0,1 0,0 0,0 0,-1 0,1 0,0 0,0 0,-1 0,1 1,0-1,0 0,0 0,-1 0,1 0,0 0,0 1,0-1,-1 0,1 0,0 0,0 1,0-1,0 0,0 0,-1 0,1 1,0-1,0 0,0 0,0 1,0-1,0 0,0 0,0 1,0-1,0 0,0 0,0 0,0 1,0-1,0 0,0 0,0 1,13 12,28 11,-35-21,15 10,0 1,-1 1,-1 1,0 0,26 30,-12-6,45 70,-64-90,-5-11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11.94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0,'16'48,"-10"-4,-3 0,-2 76,0-119,-1-1,0 1,0 0,0 0,0 0,0-1,0 1,0 0,0 0,0 0,0-1,0 1,0 0,0 0,-1-1,1 1,0 0,-1 0,1-1,-1 1,1 0,-1-1,1 1,-1 0,1-1,-1 1,0 0,-3-28,6 7,0-1,2 1,8-30,-11 43,1 1,1-1,-1 1,1 0,0 0,0 0,1 0,0 0,0 1,0-1,1 1,0 0,0 1,8-7,-11 10,-1 1,0-1,1 1,-1-1,1 1,-1 0,1-1,-1 1,1 0,0 0,-1 0,1 0,-1 0,1 1,-1-1,1 0,-1 1,1-1,-1 1,1 0,-1-1,0 1,1 0,-1 0,0 0,0 0,0 0,1 0,-1 0,0 0,0 0,-1 1,1-1,0 0,0 1,-1-1,1 0,0 1,0 1,3 7,0-1,-1 1,0 0,3 14,-5-18,0 1,0-1,0 0,-1 1,0-1,-2 13,1-28,-1 1,1 0,0-1,1-12,2 10,0 1,1 0,0 0,1 0,0 0,0 1,7-12,-9 19,-1 0,0-1,1 1,-1 0,1 0,0 0,0 0,0 0,0 0,0 0,0 1,0-1,0 1,1-1,-1 1,1 0,-1 0,1 0,-1 0,1 1,-1-1,1 1,0-1,0 1,-1 0,1 0,0 0,-1 0,1 1,0-1,-1 1,1 0,2 1,-1 0,0 0,-1 1,1 0,-1 0,0 0,0 0,0 1,0-1,0 1,-1 0,0-1,0 1,0 0,0 1,0-1,-1 0,0 0,0 1,1 5,2 13,-2 0,1 31,-3-45,0 28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19.47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90 2,'-3'1,"-1"0,1 0,0 0,0 0,0 0,1 1,-1 0,0-1,0 1,1 0,-1 0,1 0,0 0,-1 1,-1 3,-29 40,31-42,0 1,0-1,1 1,0-1,0 1,0 0,1-1,-1 1,1 0,0 0,1-1,-1 1,1 0,0-1,0 1,0 0,1-1,1 5,-1-6,-1 0,0 0,1 0,0 0,-1 0,1 0,0-1,1 1,-1-1,0 0,1 1,-1-1,1 0,0 0,0-1,-1 1,1 0,1-1,-1 0,0 0,0 0,0 0,0 0,1-1,-1 1,5-1,-4-1,0 0,0 0,-1 0,1-1,-1 1,1-1,-1 0,0 0,0-1,0 1,0 0,0-1,0 0,-1 0,1 0,-1 0,0 0,0 0,0 0,0-1,0 1,-1-1,0 1,2-8,0 1,0 1,-1-1,0 1,0-1,-1 0,-1 0,1 0,-3-17,1 25,1 0,0 0,-1 1,0-1,1 0,-1 0,0 0,0 1,0-1,0 0,-1 1,1-1,0 1,-1 0,1-1,-1 1,-2-2,3 2,0 1,0-1,0 1,0 0,0 0,0-1,0 1,0 0,0 0,0 0,-1 0,1 0,0 0,0 1,0-1,0 0,0 0,0 1,0-1,0 1,0-1,1 1,-1-1,0 1,0-1,0 1,0 0,1-1,-1 1,0 0,1 0,-1 0,0 1,0-2,1 1,-1-1,0 1,1 0,-1 0,1-1,0 1,-1 0,1 0,0-1,-1 1,1 0,0 0,0 0,-1 0,1 0,0-1,0 1,0 0,0 0,0 0,1 0,-1 0,0-1,0 1,1 0,-1 0,1 1,0-1,0 1,1-1,-1 0,1 0,-1 0,1 0,-1 0,1 0,-1-1,1 1,0 0,0-1,1 1,5 1,1-1,-1 0,0-1,0 1,10-2,-8-1,0 0,0 0,-1-1,18-7,-23 8,-1 1,0-1,0 1,0-1,0 0,0 0,-1 0,1 0,0-1,-1 1,0-1,1 0,-1 1,0-1,-1 0,1 0,2-6,-13 13,10 2,12 2,5-4,-15-4,-1 1,0-1,1 1,-1-1,0 1,0 0,1 0,-1 0,0 0,3 3,-5-3,1 0,-1 0,1 0,-1 0,0 0,0 0,0 0,0 0,1 0,-1 0,-1 0,1 0,0 0,0 0,0 0,-1 0,1 0,0 0,-1 0,1 0,-1 0,1 0,-1 0,1 0,-1 0,0 0,1 0,-1-1,-1 2,-5 6,2 1,-1-1,1 1,1 0,-1 1,2-1,-1 1,-1 9,4-16,1-1,0 1,-1-1,1 1,0-1,1 1,-1-1,0 1,1-1,-1 1,1-1,0 1,0-1,0 0,0 1,0-1,0 0,1 0,-1 0,1 0,-1 0,1 0,0 0,0-1,0 1,0-1,0 1,0-1,0 0,0 0,1 0,-1 0,0 0,1 0,-1 0,1-1,3 1,2 0,0 0,0-1,-1 0,1 0,0 0,0-1,0 0,-1-1,1 0,-1 0,1 0,7-5,3-3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17.0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 0,'-4'0,"-6"0,8 5,21 1,16-1,32 4,31 0,3-2,-2-2,-15-1,-16-2,-29-2,-21 1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17.4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324 1,'-16'94,"12"0,13 145,0-3,-9-233,0-1,0 0,0 1,0-1,-1 0,1 1,-1-1,1 0,-1 0,0 0,0 1,0-1,0 0,-2 3,2-4,0-1,0 1,0 0,0-1,0 1,0-1,0 1,0-1,0 1,0-1,0 0,0 0,0 1,0-1,0 0,0 0,0 0,-1 0,1 0,0 0,-1-1,-7-2,1 0,0 0,0-1,0 0,0 0,-7-6,6 4,-27-19,2-2,-56-56,54 49,17 17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19.7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79,'-4'0,"-2"-4,5-2,15 0,32-3,29-4,10 0,-4 2,-13 3,-12 3,-21 2,-16 2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0.13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1,'-5'0,"-1"0,5 4,16 2,17 0,13-2,7-1,3-1,1-5,-4-2,-8-1,-10 1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1.45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588 0,'-209'13,"36"0,162-13,1 0,0 0,0 1,0 0,0 0,0 1,-12 4,20-5,-1 1,0-1,1 1,-1-1,1 1,0 0,-1 0,1 0,0 0,0 0,0 1,1-1,-1 1,0-1,1 1,0-1,-1 1,1 0,0 0,0 0,1 0,-1-1,1 1,-1 0,1 0,0 4,0 39,3-1,8 54,3 24,-10 133,-32 282,8-249,0 15,-13 412,32-465,5 306,7-386,2 55,-13-222,0 0,0 0,0 0,0 0,1 0,0 0,0 0,0 0,0 0,0-1,1 1,0 0,2 4,-1-5,0-1,0 1,0-1,0 0,0 0,0 0,1 0,-1-1,0 0,1 1,-1-1,1 0,0 0,6 0,49 5,0-2,0-3,62-7,-90 5,33-5,-13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3.91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71 30,'-1'0,"1"1,-1-1,0 0,0 0,1 0,-1 0,0-1,1 1,-1 0,0 0,1 0,-1-1,0 1,1 0,-1 0,0-1,1 1,-1-1,1 1,-1-1,1 1,-1-1,1 1,-1-1,1 1,-1-1,1 0,0 0,0 1,0-1,0 0,1 1,-1-1,0 1,1-1,-1 0,0 1,1-1,-1 1,1-1,-1 1,1 0,-1-1,1 1,-1-1,1 1,0 0,-1-1,1 1,-1 0,1 0,0-1,-1 1,1 0,0 0,-1 0,1 0,0 0,-1 0,2 0,65-6,-1 2,100 8,-151-4,-12 0,6 0,-1 1,1 0,-1 0,17 5,-24-6,1 1,0-1,-1 1,1 0,0 0,-1 0,1 0,-1 0,0 0,1 0,-1 1,0-1,0 0,1 1,-1-1,0 1,0-1,-1 1,1 0,0-1,0 1,-1 0,1-1,-1 1,0 0,1 0,-1 0,0 3,-3 11,0 0,-1-1,0 1,-2-1,0 0,0 0,-1-1,-17 25,-3 12,-88 187,115-237,-1 0,1 0,0 0,-1 0,1 0,-1-1,1 1,-1 0,0 0,1-1,-1 1,0 0,1-1,-1 1,0 0,0-1,0 1,0-1,0 0,1 1,-1-1,0 0,0 1,0-1,0 0,0 0,-1 0,0 0,0-1,1 0,-1 1,0-1,1 0,-1 0,1 0,0 0,-1 0,1-1,0 1,0 0,0 0,-2-3,-5-9,-1 0,-11-28,14 27,-153-331,145 313,3 12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4.62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90 354,'0'1,"0"-1,0 0,0 1,0-1,0 1,0-1,0 0,0 1,0-1,0 1,0-1,0 0,1 1,-1-1,0 1,0-1,0 0,1 1,-1-1,0 0,0 0,1 1,-1-1,0 0,1 1,-1-1,0 0,1 0,-1 0,1 1,-1-1,0 0,1 0,0 0,18-4,15-16,-25 12,0-1,-1-1,0 0,0 0,-1-1,0 1,-1-2,0 1,-1-1,0 0,3-12,-5 14,0 0,-1 0,0 0,-1 0,0 0,-1 0,0 0,0 0,-1-1,0 1,-1 0,0 0,-1 1,-5-14,8 21,-1-1,0 1,0 0,0 0,0 0,0 0,0 1,0-1,-1 0,1 0,-1 1,1-1,-1 1,0-1,0 1,1 0,-1 0,0-1,0 1,0 1,0-1,0 0,0 0,-1 1,1-1,0 1,0 0,0-1,-1 1,1 0,0 1,0-1,0 0,-1 0,1 1,-4 1,2 0,-1 1,1-1,0 1,0 0,0 1,1-1,-1 0,1 1,0 0,0 0,0 0,0 0,1 1,0-1,-4 9,1 3,1 0,0 0,1 0,1 1,0-1,1 20,12 100,-7-106,-1 1,-1-1,-1 1,-2 0,-7 43,7-66,-2 0,1 0,-1 0,0-1,-8 15,10-21,0 0,1 1,-1-1,0 0,0 0,0 1,0-1,0 0,0 0,0 0,0 0,0 0,-1-1,1 1,0 0,-1 0,1-1,0 1,-1-1,1 1,-1-1,1 0,0 0,-1 1,1-1,-1 0,1 0,-1 0,1-1,-1 1,1 0,-1 0,1-1,-1 1,1-1,0 1,-1-1,-1-1,1 1,0-1,0 1,1-1,-1 0,0 1,1-1,-1 0,1 0,0 0,0 0,0 0,0 0,0 0,0-1,0 1,1 0,-1-1,1 1,-1 0,1-1,0 1,0 0,0-1,0 1,1 0,-1-1,1 1,-1 0,1 0,0-1,0 1,0 0,2-3,1-3,0-1,1 2,1-1,-1 0,1 1,0 0,9-7,14-9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4.9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0,'0'5,"0"5,0 5,0 10,0 8,0 4,0 3,0 4,0-1,0-13,0-10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5.3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164 1,'-2'1,"0"0,0 1,-1 0,1-1,0 1,0 0,1 0,-1 0,0 0,1 0,-1 1,1-1,-1 0,1 1,0-1,0 1,0-1,0 5,-2 0,-26 61,3 1,-20 85,37-114,2 1,1 1,2-1,2 0,4 61,0-89,0-1,1 1,0-1,1 0,0 0,1 0,0 0,1-1,0 0,1 0,0-1,1 1,0-2,0 1,1-1,0 0,1-1,0 0,0-1,1 0,21 10,28 12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5.78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34 1,'-4'0,"-2"4,1 6,5 1,7 12,10 15,4 9,1 14,-2 2,-5 15,-10 12,-9-1,-9-7,-6-8,-4-17,-3-14,3-19,6-13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20.51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318 20,'-32'-1,"-43"-8,53 5,0 1,0 2,-1 0,-27 2,46 0,1 0,-1-1,1 1,-1 1,1-1,0 0,0 1,0 0,0 0,0 0,0 0,0 0,1 0,-1 1,1-1,-1 1,1 0,0 0,0-1,0 1,1 1,-1-1,1 0,-1 0,1 1,0-1,0 1,1-1,-1 0,1 1,0 4,-1 12,0 0,2 0,1 0,4 23,-5-37,27 219,-28-222,1 0,-1 0,0 0,1-1,-1 1,1 0,0 0,0 0,0 0,1-1,-1 1,0-1,1 1,0-1,0 1,-1-1,1 0,1 0,-1 0,0 0,4 2,-2-2,1-1,0 1,-1-1,1 0,0-1,0 1,0-1,0 0,0 0,-1-1,1 1,5-2,7 0,1-1,-1-1,25-9,-22 4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6.1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 11,'-5'0,"4"0,10 0,16 0,9 0,11 0,11 0,0-4,-9-2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6.52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0,'0'4,"0"11,0 6,0 13,0 5,0 13,0 2,0 0,0 0,0-5,0-10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8.07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31,'-1'-8,"4"-3,19 7,55-2,0 4,122 12,-196-10,1 0,-1 1,0 0,0-1,0 1,0 0,1 0,-1 1,-1-1,1 1,0-1,0 1,0 0,-1 0,4 4,-4-4,-1 0,0 1,0-1,0 1,0-1,-1 1,1-1,-1 1,0-1,1 1,-1-1,0 1,0 0,-1-1,1 1,0-1,-1 1,0-1,0 1,0 2,-16 41,-36 71,6-16,30-56,9-24,0-1,-14 24,22-44,0 1,0-1,-1 1,1-1,0 1,-1-1,1 1,0-1,-1 0,1 1,-1-1,1 0,0 1,-1-1,1 0,-1 1,1-1,-1 0,1 0,-1 0,0 1,1-1,-1 0,1 0,-1 0,1 0,-1 0,0 0,1 0,-1 0,1 0,-1 0,1-1,-1 1,1 0,-1 0,1 0,-1-1,1 1,-1 0,1-1,-1 1,1 0,-1-1,1 1,0 0,-1-1,1 1,0-1,-1 1,1-1,-1 0,-19-32,18 28,-80-176,12 23,68 153,1 4,1-1,-1 1,1-1,-1 1,1-1,-1 1,0 0,1-1,-1 1,0 0,0-1,0 1,0 0,0 0,-1 0,1 0,0 0,0 0,-1 1,1-1,0 0,-1 0,1 1,-2-1,-5 8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8.68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2 318,'7'-1,"1"1,0-1,0 0,-1-1,1 0,-1 0,1-1,-1 1,0-2,0 1,0-1,-1 0,1 0,-1-1,0 0,0 0,-1-1,1 1,-1-1,0 0,-1-1,5-8,-3 6,-1-1,-1 0,1-1,-2 1,0-1,0 1,-1-1,0 0,0 0,-2 0,1 0,-1 0,-1 0,0 0,-3-12,4 20,-1 1,1 0,-1 0,1 0,-1-1,0 1,0 0,0 0,0 0,0 0,-1 1,1-1,0 0,-1 0,1 1,-1-1,0 1,0-1,1 1,-1 0,0 0,-3-2,3 3,0 0,1 0,-1 1,1-1,-1 0,1 1,-1-1,1 1,-1-1,1 1,-1-1,1 1,-1 0,1 0,0 0,0 0,-1 0,1 0,0 0,0 0,0 1,0-1,0 0,0 1,1-1,-1 0,0 1,1-1,-1 1,1-1,-1 4,-9 30,1 0,2 1,1 0,2 0,2 0,2 45,-8 92,-3-116,10-53,0-1,0 0,0 1,0-1,-1 0,1 0,-1 0,0 0,0-1,0 1,0 0,-1-1,1 1,-4 1,5-3,1-1,-1 1,0-1,0 0,1 0,-1 1,0-1,0 0,0 0,1 0,-1 0,0 0,0 0,0 0,1 0,-1 0,0-1,0 1,0 0,1 0,-1-1,0 1,0 0,1-1,-1 1,0-1,1 1,-1-1,0 1,1-1,-1 0,1 1,-1-1,1 0,-1 1,1-1,0 0,-1 0,1 1,0-1,0 0,-1 0,1 1,0-1,0 0,0 0,0 0,0-1,-1-3,0 1,1-1,-1 1,1-1,0 1,0-1,1 1,1-7,2 1,2 0,-1 1,1-1,1 1,-1 0,1 1,1 0,11-10,-6 5,16-16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9.05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21,'0'-1,"0"0,1 0,-1 0,1-1,-1 1,1 0,0 0,-1 0,1 0,0 1,0-1,0 0,0 0,0 0,-1 1,1-1,1 0,-1 1,0-1,0 1,0-1,0 1,0-1,0 1,1 0,-1 0,0 0,0 0,0-1,1 2,-1-1,0 0,2 0,41 6,-42-5,1 0,-1 0,0 0,0 0,0 0,0 0,-1 1,1-1,0 1,0-1,-1 1,1 0,-1-1,0 1,1 0,-1 0,0 0,0 0,0 0,0 1,0 1,0 0,-1 0,0 0,0 1,0-1,0 0,0 0,-1 0,0 0,0 0,-3 7,-3 6,-1-1,-1 0,0-1,-12 15,21-29,-2 0,1 1,-1 0,1 0,0 0,0 0,0 0,0 0,0 0,0 0,0 0,1 0,-1 1,1 1,0-3,0-1,0 1,0-1,1 0,-1 1,0-1,1 1,-1-1,0 0,1 1,-1-1,0 0,1 1,-1-1,1 0,-1 0,0 1,1-1,-1 0,1 0,-1 0,1 0,-1 0,1 1,-1-1,1 0,-1 0,1 0,-1 0,1 0,-1-1,1 1,-1 0,1 0,11-3,-1 0,0 0,18-8,-13 4,34-12,-40 12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9.44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209 1,'-5'0,"-5"4,-6 6,-4 5,-7 18,-8 21,1 4,4 20,10 8,8-1,16 2,15-5,18-4,7-14,12-11,33-9,0-12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29.7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 6,'0'-4,"4"3,6 5,6 7,4 6,3 17,-3 21,-3 8,-6 8,-9 8,-9-5,-12-1,-7-10,-3-15,2-24,7-17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0.1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86,'0'-4,"0"-7,4 0,10 1,12 2,5 3,15-2,9 0,2 1,-7-3,-13 1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0.52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0,'0'5,"0"9,0 20,0 18,0 8,0-2,0-2,0-6,0-12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0.87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0,'0'4,"0"2</inkml:trace>
  <inkml:trace contextRef="#ctx0" brushRef="#br0" timeOffset="1">26 304,'0'4,"0"7,0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21.45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0,'186'1,"-184"-1,-1 0,1 0,-1 0,1 0,-1 0,1 0,-1 1,1-1,-1 1,1-1,-1 1,1 0,-1-1,0 1,0 0,1 0,-1 0,0 0,2 2,-3-2,1 0,-1 0,0 0,0 0,1 0,-1 0,0 0,0 0,-1 0,1 0,0 0,0 0,0 1,-1-1,1 0,0 0,-1-1,1 1,-1 0,1 0,-2 2,-5 6,-1 1,-1-1,-18 16,14-12,-38 34,29-29,-33 38,54-55,0-1,1 1,-1 0,1-1,-1 1,1 0,-1-1,1 1,-1 0,1 0,0 0,-1-1,1 1,0 0,0 0,0 0,0 0,0-1,0 1,0 0,0 1,13 5,34-12,-38 3,64-6,-41 6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1.22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20,'0'-8,"0"-4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1.89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91,'14'-1,"-1"0,1-2,-1 1,26-10,-2 1,46-11,66-14,-146 35,0 1,0-1,1 1,-1-1,0 1,0 0,0 0,0 1,0-1,0 1,1-1,2 2,-5-1,0 0,0 0,0 0,0 0,0 0,0 0,-1 1,1-1,0 0,-1 0,1 0,0 1,-1-1,0 0,1 1,-1-1,0 1,0-1,0 0,0 1,0-1,0 1,0-1,0 0,0 1,-1-1,1 0,-2 3,-10 41,-1-1,-24 49,-9 28,36-86,-9 52,-16-185,15 40,8 19,-2 0,-1 0,-2 2,-2 0,-28-43,27 59,5 8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2.7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10 218,'0'0,"0"0,-1 0,1 0,0 0,-1 0,1 0,0 0,-1 0,1 0,0 0,-1 0,1 0,0 0,-1 0,1 1,0-1,-1 0,1 0,0 0,-1 0,1 1,0-1,0 0,-1 0,1 1,0-1,0 0,-1 0,1 1,0-1,0 0,0 1,0-1,0 0,-1 1,1-1,0 0,0 1,0-1,0 0,0 1,0-1,0 0,0 1,0-1,0 0,0 1,0-1,0 0,1 1,-1-1,0 0,0 1,0-1,0 0,1 1,-1-1,0 0,0 0,0 1,1-1,-1 0,0 0,1 1,-1-1,1 1,1 1,-1-1,0 0,0 1,1-1,-1 0,1 0,-1 0,1 0,-1-1,1 1,0 0,-1-1,1 1,2 0,1-2,0 1,0-1,1 0,-1 0,0-1,0 0,0 1,0-2,0 1,-1-1,1 1,-1-1,1-1,-1 1,0 0,0-1,0 0,-1 0,0 0,1 0,-1-1,-1 1,1-1,3-8,-3 6,1 0,-1 0,-1 0,1 0,-1-1,0 1,-1-1,0 1,0-1,-1 0,0 0,0 1,-1-1,1 0,-2 1,-3-14,5 19,-1 1,1-1,-1 0,1 1,-1 0,0-1,0 1,0-1,1 1,-1 0,0 0,-1-1,1 1,0 0,0 0,0 0,-1 0,1 0,0 1,-1-1,1 0,-1 1,1-1,-1 1,1-1,-1 1,1 0,-1-1,0 1,1 0,-1 0,1 0,-1 0,0 1,1-1,-1 0,-2 1,1 1,0 0,0 0,-1 0,1 0,1 1,-1-1,0 1,0 0,1 0,0 0,-1 0,1 0,0 0,1 0,-3 4,-3 13,1 0,0 0,2 0,0 1,1 0,2 0,0 0,2 23,1-5,3 1,1-1,16 54,6-7,-14-46,-2 0,9 53,-20-91,-1 0,1 0,-1 1,0-1,1 0,-1 0,0 0,0 1,-1-1,1 0,0 0,-1 0,1 0,-1 0,0 0,0 0,0 0,0 0,0 0,0 0,0 0,-2 2,1-4,0 1,1-1,-1 0,0 0,0 0,1 0,-1 0,0 0,0 0,1 0,-1-1,0 1,1-1,-1 1,1-1,-1 1,0-1,1 0,-1 0,1 0,0 0,-1 0,1 0,0 0,0-1,0 1,-2-2,-2-2,1 0,-1-1,1 1,0-1,0 0,1 0,0 0,0 0,0-1,1 1,0-1,0 1,1-1,0 0,0 0,0 0,1 0,0 1,1-1,-1 0,1 0,0 0,4-10,-2 8,0 0,0 0,1 1,0 0,1-1,-1 2,2-1,-1 0,1 1,0 0,1 1,-1-1,1 1,1 1,-1-1,1 1,11-6,1 3,-2 2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5.3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25 3,'-2'-2,"-3"10,-3 14,4 23,0 49,3-55,3-63,2-10,1 1,10-41,-15 74,0-1,0 0,1 1,-1-1,0 0,0 1,0-1,0 0,1 1,-1-1,0 1,1-1,-1 0,0 1,1-1,-1 1,1-1,-1 1,1-1,-1 1,1-1,-1 1,1 0,-1-1,1 1,-1 0,1-1,0 1,1 0,9 15,3 34,-9-14,1 5,-5-39,-1-1,0 0,0 0,0 0,0 0,0 0,0 0,0 0,0 0,0 0,1 0,-1 0,0 1,0-1,0 0,0 0,0 0,0 0,1 0,-1 0,0 0,0 0,0 0,0 0,0 0,0 0,1 0,-1 0,0 0,0 0,0-1,0 1,0 0,0 0,0 0,1 0,-1 0,0 0,0 0,0 0,0 0,0 0,0 0,0-1,0 1,0 0,0 0,1 0,-1 0,0 0,0 0,0 0,0-1,0 1,0 0,0 0,0 0,0 0,0 0,0 0,0-1,0 1,0 0,0 0,0 0,0 0,0 0,-1-1,8-28,5-7,-12 35,0 1,0 0,0 0,1-1,-1 1,0 0,0 0,0-1,0 1,0 0,1 0,-1 0,0-1,0 1,1 0,-1 0,0 0,0 0,0-1,1 1,-1 0,0 0,0 0,1 0,-1 0,0 0,1 0,-1 0,0 0,0 0,1 0,-1 0,0 0,1 0,-1 0,0 0,9 19,-5 4,-1 0,1 35,-4-54,1 32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5.8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121 21,'0'-4,"-4"-6,-6 3,-6 16,-4 24,-3 27,2 12,5 12,5 0,13 7,15-3,13-8,6-14,14-8,29-11,1-13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6.29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1,'4'4,"2"7,8 13,11 25,5 21,-3 3,-1-3,-5 1,-6 0,-11-11,-5-8,-7-12,-6-13,-1-12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6.6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41,'0'-4,"-4"-1,3-1,5 2,11 1,12 1,6 1,5-4,5 0,-4-1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7.03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0,'0'4,"0"11,0 11,0 9,0 4,0 4,0-2,0-3,0-12,0-11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4:38.3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 19,'0'0,"1"0,-1-1,0 1,0 0,0 0,1 0,-1-1,0 1,0 0,0 0,1-1,-1 1,0 0,0 0,0-1,0 1,0 0,0 0,0-1,0 1,0 0,0-1,0 1,0 0,0 0,0-1,0 1,0 0,0-1,0 1,0 0,0 0,0-1,0 1,-1 0,1 0,0-1,0 1,0 0,0 0,-1 0,1-1,0 1,92 2,110-4,-174-1,-20 1,0 1,0 0,0 0,0 1,0 0,0 1,0-1,0 1,0 1,0 0,13 4,-20-5,1 1,-1-1,0 0,1 1,-1-1,0 1,0 0,0-1,0 1,0 0,-1 0,1-1,0 1,-1 0,1 0,-1 0,0 0,0 0,0 0,0 0,0 0,0 0,0-1,0 1,-1 0,0 2,-19 63,10-38,-18 93,6 1,4 1,7 0,6 221,18-190,48 235,6 47,-56-262,-8 0,-37 332,27-449,-59 645,67-647,10 65,-4-67,-1 58,-6-108,-1 0,1 0,-1 0,1 0,-1 0,-1 0,1 0,0 0,-1-1,0 1,0 0,0-1,0 0,-1 1,1-1,-1 0,0 0,0 0,0-1,0 1,0-1,-1 1,1-1,-1 0,0 0,1-1,-8 3,-7 1,-1 0,1-1,-1-1,-29 0,37-2,-14 1,-1-1,1-1,-1-1,-50-10,42 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19.5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414 37,'-1'-2,"1"1,-1-1,1 0,-1 1,0-1,0 1,0-1,0 1,0-1,0 1,0 0,0 0,-1-1,1 1,-1 0,1 0,0 0,-1 0,0 1,1-1,-1 0,1 1,-1-1,0 1,1-1,-1 1,-2 0,-50-6,36 9,0 0,1 2,-1 0,1 1,0 0,1 2,-1 0,1 0,1 2,0 0,0 1,1 0,-20 21,26-23,0 0,0 0,1 0,1 1,0 0,0 1,1-1,0 1,-6 21,9-24,1-1,0 1,0-1,0 1,1 0,1-1,-1 1,1-1,1 1,-1-1,1 1,0-1,1 0,0 0,0 0,5 9,-3-10,0-1,0 1,0-1,0 0,1 0,0 0,0-1,0 0,1 0,-1 0,1-1,0 0,0 0,0-1,0 0,1 0,-1-1,0 0,11 0,3 1,0-2,0 0,0-2,0 0,36-9,-50 9,1 0,0-1,-1 0,1 0,-1-1,10-6,2-6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22.0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46 1,'6'0,"3"0,-1 0,1 0,-1 1,16 4,-23-5,0 0,0 0,0 1,0-1,0 1,-1-1,1 1,0-1,0 1,0-1,-1 1,1 0,0-1,-1 1,1 0,0 0,-1-1,1 1,-1 0,1 1,-1 0,0-1,0 0,0 1,0-1,0 1,0-1,0 0,-1 1,1-1,-1 0,1 1,-1-1,0 0,1 1,-1-1,0 0,0 0,0 0,0 1,-5 4,0 1,0-2,-1 1,1-1,-1 0,0 0,-1-1,1 0,-1 0,0-1,0 0,0 0,-16 3,30-6,1 1,-1 0,1 0,-1 1,0 0,0 0,7 3,-4-1,0-1,1 0,-1 0,1-1,0-1,16 2,-8-6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0.1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72 1,'-24'199,"15"-116,-29 241,41-352,2-35,19-84,-20 132,1 0,1 0,0 0,1 1,9-15,-14 26,0 0,0 1,0-1,1 0,-1 1,1-1,-1 1,1 0,0 0,0 0,0 0,6-2,-7 4,0-1,0 1,1 0,-1 0,0 0,0 0,0 0,0 0,0 0,1 1,-1 0,0-1,0 1,0 0,0 0,-1 0,1 0,0 0,0 0,0 0,-1 1,1-1,1 2,3 4,0-1,-1 1,0 0,0 1,-1-1,0 1,0 0,0 0,-1 0,2 8,18 93,-17-71,-2-16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0.6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221 75,'0'-3,"0"-1,0 1,0-1,-1 1,1 0,-1-1,0 1,0-1,0 1,0 0,-1 0,1 0,-1-1,0 1,0 1,-3-5,3 5,-1 1,1-1,0 0,-1 1,0 0,1 0,-1-1,0 2,0-1,1 0,-1 0,0 1,0 0,0-1,0 1,0 0,0 1,0-1,0 0,-4 2,1 0,-1 0,1 1,-1 0,1 0,0 0,0 1,0 0,0 0,1 0,0 1,0 0,0 0,0 0,1 1,0-1,0 1,-4 7,3-3,0 0,0 0,0 1,2-1,-1 1,1 0,1 0,0 0,0 0,1 12,1-19,0 0,0 1,1-1,-1 0,1 1,0-1,0 0,1 0,-1 0,1 0,0 0,0 0,0 0,1-1,-1 1,1-1,5 5,-6-6,0-1,1 0,-1 1,1-1,-1 0,1 0,0 0,-1 0,1-1,0 1,0-1,0 0,-1 0,1 0,0 0,0 0,0 0,0-1,-1 0,1 1,0-1,-1 0,1 0,0 0,-1-1,0 1,4-3,2-1,0-1,0 0,0 0,-1-1,0 0,-1 0,0-1,0 0,5-8,4-10,17-43,-30 64,12-16,-13 21,-1 1,0-1,1 0,-1 0,1 1,-1-1,0 0,1 0,-1 1,0-1,0 1,1-1,-1 0,0 1,0-1,1 0,-1 1,0-1,0 1,0-1,0 1,0-1,0 0,0 1,1-1,-1 1,-1-1,1 1,0-1,0 1,0 62,-1-45,1-4,-1-1,2 0,0 1,1-1,0 0,1 0,0 0,1 0,10 21,-1-16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0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42,'0'-5,"0"-5,0-5,0 3,0 18,0 20,0 15,0 9,0 8,0-1,0-5,0-17,0-14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1.3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87,'0'-8,"0"-8,0-9,5 3,1 7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1.6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1 190,'0'303,"9"-334,3 1,0-1,25-40,-32 63,0 1,1 0,0 1,0-1,1 1,0 0,0 1,1 0,-1 0,1 0,11-4,-16 8,1 0,-1 0,0 0,1 0,-1 0,1 1,-1-1,1 1,-1 0,1 0,-1 1,1-1,-1 1,1-1,-1 1,0 0,1 0,-1 1,0-1,0 1,0 0,0-1,0 1,0 1,0-1,-1 0,1 1,-1-1,1 1,-1 0,0 0,2 4,4 9,-1 0,-1 1,-1 0,0 0,-1 0,-1 0,-1 1,0 0,-1 22,-1-40,2 41</inkml:trace>
  <inkml:trace contextRef="#ctx0" brushRef="#br0" timeOffset="1">686 12,'0'-9,"0"6,0 8,0 25,4 28,2 9,0 6,-2-5,0 3,-2-5,-1-16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2.0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99,'-2'-1,"0"-1,0 1,1-1,-1 0,1 1,-1-1,1 0,0 0,0 0,0 0,0 0,0 0,0 0,0 0,1 0,-1 0,1 0,-1-1,1 1,0 0,0 0,0-1,0 1,0 0,1 0,-1 0,1-1,-1 1,1 0,0 0,0 0,2-4,0 3,0 1,0-1,0 0,0 1,0 0,1 0,-1 0,1 0,0 1,-1-1,1 1,0 0,0 0,0 0,0 1,0-1,6 1,4 1,-1 0,0 1,0 0,1 1,-1 0,-1 2,1-1,-1 1,1 1,16 11,-25-15,0 1,-1-1,1 1,-1 0,0 0,0 1,0-1,0 1,0-1,-1 1,0 0,0 0,0 0,3 8,-5-8,1 0,-1-1,0 1,0 0,-1 0,1-1,-1 1,0 0,0-1,0 1,0-1,0 1,-1-1,0 0,0 1,0-1,0 0,0 0,-1 0,-4 4,-3 2,0 0,-1-1,0 0,0-1,-1-1,0 1,0-2,-20 7,-46 24,77-35,0 0,0 0,0-1,0 1,0 0,0 0,0 0,0 0,0 1,1-1,-1 0,0 0,1 0,-1 1,1-1,-1 0,1 0,0 1,0-1,-1 0,1 1,0-1,0 0,0 1,0-1,1 0,-1 1,0-1,0 0,1 1,-1-1,1 0,-1 0,1 1,0-1,-1 0,1 0,0 0,0 0,0 0,0 0,1 1,7 9,1-2,0 1,15 10,-17-13,172 144,-156-134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2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2 336,'-1'52,"7"91,-5-140,-1-1,1 1,-1-1,1 0,0 0,0 1,0-1,0 0,0 0,0 0,1 0,-1 0,1 0,0 0,2 2,-2-3,-1 0,0-1,1 1,-1 0,1-1,-1 1,1-1,-1 0,1 0,0 1,-1-1,1 0,-1 0,1 0,-1-1,1 1,-1 0,3-1,1-1,0-1,0 1,0-1,0 0,0 0,-1 0,0-1,1 0,-1 0,-1 0,1 0,3-5,48-93,-49 99,-3 12,0 19,-3-23,0-5,0 10,1-1,0 0,1 0,3 10,-5-17,1-1,-1 0,0 0,1 1,-1-1,1 0,-1 0,1 0,-1 0,1 0,0 0,0 0,0 0,-1 0,1 0,0 0,0 0,0 0,0-1,1 1,-1 0,0-1,0 1,0-1,0 1,1-1,-1 0,0 0,0 1,1-1,-1 0,0 0,0 0,1 0,-1 0,0-1,1 1,-1 0,0 0,0-1,2 0,5-3,-1-1,1 0,-1 0,0-1,-1 0,1 0,-1 0,0-1,-1 0,8-11,5-10,19-43,-26 47,-1-1,-1 0,-1-1,9-48,-15 62,-1-1,1 0,-2 0,0 0,-1 1,0-1,-1 0,0 1,-1-1,0 1,-11-24,14 35,-1 0,1 0,-1-1,0 1,1 0,-1 0,0 0,0 0,1 0,-1 1,0-1,0 0,0 0,0 1,0-1,-3-1,4 2,-1 0,0 0,1 0,-1 0,0 0,1 0,-1 0,0 0,1 1,-1-1,0 0,1 0,-1 1,0-1,1 0,-1 1,1-1,-1 0,1 1,-1-1,1 1,-1 0,-3 3,1 0,0 1,1-1,-1 1,1 0,0-1,-2 6,-5 20,1 0,1 0,1 1,-1 49,6-64,0 1,2-1,0 0,1 1,1-1,0 0,1 0,1 0,0-1,11 22,-14-33,0 0,1 0,-1 0,1 0,0-1,0 1,0-1,0 0,1 1,-1-2,1 1,0 0,0-1,0 0,0 0,0 0,0 0,1 0,-1-1,1 0,-1 0,1 0,-1-1,1 0,-1 1,1-1,0-1,-1 1,1-1,-1 0,7-2,-5 1,1-1,-1 0,0 0,0 0,0-1,-1 0,1 0,-1-1,0 1,0-1,-1 0,1-1,-1 1,0-1,0 0,-1 0,0 0,0 0,0-1,1-6,-3 11,0 0,-1 0,1 0,-1-1,0 1,0 0,1 0,-1 0,-1 0,1 0,0-1,0 1,-1 0,1 0,-1 0,0 0,0 0,1 0,-3-2,3 4,0-1,-1 1,1 0,0-1,-1 1,1 0,-1 0,1-1,-1 1,1 0,-1 0,1 0,-1 0,1 0,-1-1,1 1,-1 0,1 0,-1 0,1 0,-1 0,1 0,-1 1,1-1,-1 0,1 0,-1 0,-18 18,13-10,1 1,1-1,0 1,0 0,1 0,0 0,0 0,1 1,0-1,1 1,0-1,0 1,1 0,1-1,-1 1,1-1,1 1,3 12,-3-16,0 0,1 1,0-1,0 0,0-1,0 1,1 0,0-1,0 0,0 0,1 0,0-1,0 1,0-1,0 0,1-1,0 1,0-1,0 0,0 0,0-1,0 0,1 0,-1-1,0 1,1-1,10 0,-11-1,0 0,1 0,-1 0,0-1,0 0,0-1,0 1,0-1,10-4,1-6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3.4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206 80,'-12'5,"1"-1,-1 0,0-1,0-1,-22 3,24-4,1-1,0 2,0-1,0 2,0-1,0 1,0 0,1 1,0 0,-11 7,18-11,1 0,0 0,0 0,0 0,-1 0,1 0,0 0,0 0,-1 1,1-1,0 0,0 0,0 0,0 0,-1 1,1-1,0 0,0 0,0 0,0 0,0 1,0-1,0 0,-1 0,1 1,0-1,0 0,0 0,0 0,0 1,0-1,0 0,0 0,0 1,0-1,0 0,0 0,0 0,0 1,1-1,-1 0,0 0,0 0,0 1,0-1,0 0,0 0,0 0,1 1,-1-1,0 0,0 0,0 0,0 0,1 0,-1 1,0-1,0 0,1 0,20 4,92 3,2-5,167-19,-147 7,375-25,977-59,-1397 91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7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17 105,'-8'-33,"0"-7,8 38,0 1,0 0,0-1,0 1,1 0,-1-1,0 1,1 0,0-1,-1 1,1 0,-1 0,1 0,0 0,0-1,0 1,0 0,0 0,0 1,0-1,0 0,0 0,0 0,0 1,1-1,1 0,-2 1,0-1,0 1,0 0,0 0,0-1,0 1,0 0,0 0,0 0,0 0,0 1,0-1,0 0,0 0,0 1,0-1,0 0,0 1,0-1,0 1,-1-1,1 1,0 0,0-1,0 1,-1 0,1 0,0-1,-1 1,1 0,0 0,-1 0,1 1,14 34,8 72,-17-74,19 64,-25-96,1 1,0-1,0 0,0 1,0-1,0 0,0 0,1 0,-1 0,1 0,-1 0,1 0,0 0,0-1,0 1,0 0,0-1,0 0,0 0,3 2,-3-3,1 0,-1 1,0-1,0 0,1-1,-1 1,0 0,1 0,-1-1,0 0,0 1,0-1,1 0,-1 0,0 0,0 0,3-3,2-2,1 0,-1-1,0 0,0-1,0 1,-1-1,-1 0,9-15,-5 1,-1 0,9-37,6-20,-20 118,-27 419,22-441,0 1,-1-1,0 0,-9 22,11-36,0 0,0 0,0-1,-1 1,1-1,-1 1,0-1,0 1,1-1,-2 0,1 0,0 0,0 0,-4 2,4-3,0-1,0 1,0-1,0 0,0 0,-1 1,1-1,0-1,0 1,0 0,0 0,0-1,0 1,0-1,0 1,1-1,-1 0,0 0,0 0,0 0,1 0,-1-1,-2-2,0 2,0-2,0 1,0 0,1-1,-1 0,1 0,0 0,0 0,1 0,-1 0,1-1,0 1,0-1,0 0,1 0,0 0,0 1,0-1,0 0,1 0,0 0,0 0,0 0,1 0,-1 0,1 0,1 0,-1 0,1 0,-1 0,1 1,1-1,-1 1,0 0,5-6,1-1,0 0,0 0,2 0,-1 2,1-1,0 1,1 0,0 1,0 1,1-1,0 2,15-6,51-13,-51 16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7.8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0,'9'0,"11"0,11 0,5 0,0 0,-6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22.78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0,'11'9,"1"-1,1-1,-1 1,1-2,1 0,-1-1,1 0,26 5,2-5,-35-4,1-1,-1 1,0 0,1 1,-1-1,0 1,9 4,-16-5,0-1,0 1,0-1,0 1,0-1,0 1,0-1,0 1,0-1,0 0,0 1,0-1,0 1,0-1,0 1,0-1,0 1,-1-1,1 1,0-1,0 1,-1-1,1 0,0 1,-1-1,1 0,0 1,-1-1,1 0,-1 1,1-1,0 0,-1 0,1 1,-1-1,1 0,-1 0,-23 17,21-15,-20 13,2 0,-1-1,0 0,-38 14,35-20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8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 0,'-5'0,"0"4,-5 2,0 4,5 0,14-6,8-3,10-3,5 0,6-4,-4-2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8.6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56,'0'-2,"-1"-1,1 1,-1 0,0 0,1 0,-1-1,0 1,-1 0,1 0,0 0,-1 1,1-1,-1 0,1 0,-1 1,0-1,0 1,1-1,-1 1,0 0,0 0,-1 0,1 0,0 0,-3 0,-1-2,-1 1,0 0,1 0,-1 1,0 0,0 1,-8-1,8 2,0 1,1 0,-1 0,1 0,-1 1,1 0,0 0,0 1,1-1,-1 1,1 0,0 1,0 0,0-1,0 2,1-1,0 0,0 1,0 0,-5 11,6-11,0-1,0 1,1 0,0 0,0 0,0 1,1-1,0 0,0 1,0-1,1 0,0 1,0-1,1 1,0-1,0 0,0 1,1-1,0 0,0 0,0 0,4 6,-5-10,1 0,-1 0,1 0,-1 0,1-1,0 1,0 0,0-1,0 1,0-1,0 1,0-1,0 0,0 0,1 0,-1 0,0-1,1 1,-1-1,1 1,-1-1,5 0,-3 0,0-1,1 0,-1 0,0-1,0 1,0-1,0 0,0 0,0 0,0-1,5-4,6-6,-2-1,1 0,-1-1,14-22,-25 34,-1 1,1-1,0 0,0 1,0-1,1 1,-1 0,1-1,4-2,-7 5,1 0,-1 0,0 0,1 0,-1 0,0 0,1 0,-1 0,0 0,1 0,-1 0,0 0,1 0,-1 0,0 1,1-1,-1 0,0 0,0 0,1 1,-1-1,0 0,0 0,1 0,-1 1,0-1,0 0,0 1,1-1,-1 0,0 0,0 1,6 24,-1 51,-2 0,-4 1,-13 85,12-150,-1 1,0-1,-1 0,0 0,-9 17,11-26,0 0,1 0,-1 0,-1 0,1 0,0-1,-1 1,1-1,-1 0,-5 4,6-5,1 0,-1-1,0 1,1-1,-1 0,1 1,-1-1,0 0,1 0,-1 0,0 0,1 0,-1 0,0 0,1-1,-1 1,0-1,1 1,-1-1,1 1,-1-1,1 0,-3-2,1 1,0-1,0 1,1-1,-1 0,1 0,0 0,-1-1,1 1,1 0,-1-1,0 0,1 1,0-1,0 0,0 1,0-1,1 0,-1 0,1 0,0 0,0 0,0 1,1-1,1-6,0-4,1 0,1 1,0 0,1-1,10-19,-5 16,1 1,1 1,0-1,1 2,0 0,1 0,1 1,0 1,23-14,-10 8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9.0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160 32,'-4'-28,"4"28,0 0,0 0,0-1,0 1,0 0,0 0,-1 0,1-1,0 1,0 0,0 0,-1 0,1 0,0 0,0-1,-1 1,1 0,0 0,0 0,0 0,-1 0,1 0,0 0,0 0,-1 0,1 0,0 0,0 0,-1 0,1 0,0 0,0 0,-1 0,1 0,0 0,0 1,-1-1,1 0,0 0,0 0,0 0,-1 0,1 1,0-1,0 0,0 0,-31 45,29-41,-19 32,2 1,-26 73,38-89,1 1,1 1,1-1,0 1,2-1,2 45,0-61,0 0,1 0,0-1,0 1,1 0,-1 0,1-1,0 1,1-1,0 1,-1-1,2 0,-1 0,0 0,1-1,0 1,0-1,1 0,-1 0,1-1,0 1,0-1,0 0,8 4,21 3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9.4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91,'0'-1,"0"-1,0 1,0 0,0-1,0 1,0-1,0 1,0-1,1 1,-1 0,1-1,-1 1,1 0,-1-1,1 1,0 0,0 0,0 0,-1-1,1 1,0 0,0 0,1 0,-1 1,0-1,0 0,0 0,1 1,-1-1,0 0,0 1,1-1,-1 1,1 0,-1-1,0 1,1 0,-1 0,1 0,-1 0,1 0,-1 0,0 0,3 1,1 0,0 1,0-1,0 1,0 0,0 0,0 0,-1 1,1-1,-1 1,0 0,5 5,-5-4,0 1,-1 0,0-1,0 1,0 0,-1 1,1-1,-1 0,0 1,-1 0,1-1,-1 1,0 0,-1-1,0 1,1 0,-2 0,1 0,-1-1,0 1,0 0,0-1,-1 1,-3 7,-5 2,4-21,5-28,7 7,1 0,2 0,0 1,2 1,25-45,-51 146,14-76,-3 23,0 0,1-1,1 1,2 32,0-51,0 0,1 1,0-1,0 0,0 0,0 0,1 0,-1-1,1 1,0 0,0-1,0 1,6 5,-6-7,0 0,1-1,0 1,-1-1,1 1,0-1,0 0,0 0,-1 0,1 0,0-1,0 1,0-1,0 0,1 0,-1 0,0 0,0 0,0-1,0 0,4-1,24-7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29.8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15,'0'-1,"-1"1,1-1,0 1,0 0,0-1,0 1,0-1,0 1,0-1,0 1,0-1,0 1,0 0,0-1,0 1,0-1,0 1,0-1,1 1,-1 0,0-1,0 1,0 0,1-1,-1 1,0-1,1 1,-1 0,0 0,0-1,1 1,-1 0,1 0,-1-1,0 1,1 0,-1 0,1 0,-1-1,0 1,1 0,-1 0,1 0,-1 0,1 0,-1 0,0 0,1 0,24 18,20 35,-20-16,0 0,-3 2,22 48,-35-65,-1 0,-1 1,0-1,-2 1,-1 1,0-1,0 43,-5-57,0 1,0-1,-1 0,0 0,-1 0,0 0,0-1,0 1,-7 10,7-14,-1 0,1 0,-1 0,0 0,0-1,0 1,-1-1,0 0,0 0,0-1,0 1,0-1,-1 0,-8 3,-12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0.5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265 1,'0'4,"-4"6,-2 6,-12 9,-12 8,-5 7,-6 6,0 0,3-5,8-13,9-11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1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5,'-28'0,"19"0,21 0,58-2,-42 0,1 1,0 2,-1 0,31 7,-58-8,0 0,0 0,0 1,0-1,0 0,0 0,0 1,0-1,0 1,0-1,0 1,0-1,0 1,0 0,-1-1,1 1,0 0,0-1,-1 1,1 0,-1 0,1 0,-1 0,1 0,-1 0,1 0,-1 0,0 0,1 0,-1 0,0 0,0 0,0 0,0 0,0 0,0 0,0 0,0 0,0 0,-1 0,1 0,0 0,-1 0,1 0,0 0,-1 0,1 0,-1-1,0 1,1 0,-1 0,-1 1,-4 6,0 0,-1 0,0-1,-10 8,-170 126,185-140,1 0,0 0,0 0,0 0,-1 0,1 0,0 0,0 1,0-1,1 0,-1 1,0-1,0 0,1 1,-1-1,1 1,-1-1,0 4,2-4,-1 0,0-1,1 1,-1 0,1 0,-1 0,1-1,-1 1,1 0,-1 0,1-1,0 1,-1-1,1 1,0-1,-1 1,1-1,0 1,0-1,0 1,0-1,-1 0,2 1,9 1,-1 0,0 0,1-1,12 1,22-1,1-2,84-12,-93 6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2.3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0,'5'0,"9"0,12 0,5 0,2 0,-1 0,-5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2.6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1,'0'4,"4"1,15 1,17-2,11-1,1-5,-6-3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3.1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134 412,'0'1,"0"0,0 0,1-1,-1 1,1 0,-1 0,1 0,-1 0,1 0,-1-1,1 1,0 0,-1-1,1 1,0 0,-1-1,1 1,0-1,0 1,0-1,0 1,0-1,0 0,-1 1,1-1,0 0,0 0,0 1,0-1,0 0,0 0,0 0,0-1,0 1,0 0,0 0,0 0,0-1,1 0,41-11,-36 8,0-1,0 0,-1 0,1-1,-1 1,-1-1,1-1,-1 1,0-1,0 0,-1 0,0-1,0 1,-1-1,0 0,-1 0,1 0,-1 0,-1 0,1 0,-1-15,0 2,0 0,-2 0,-1 0,0 0,-1 0,-2 0,-10-31,13 46,0 1,0 0,-1 0,0 0,0 0,-5-7,7 12,1-1,-1 0,1 1,-1-1,0 1,1-1,-1 1,0-1,0 1,1-1,-1 1,0-1,0 1,0 0,0 0,1-1,-1 1,0 0,0 0,0 0,0 0,0 0,0 0,0 0,1 0,-1 0,0 1,0-1,0 0,0 1,1-1,-1 0,0 1,0-1,0 1,1-1,-1 1,0-1,1 1,-1 0,1-1,-1 1,0 0,1 0,0-1,-1 1,1 0,-1 0,1 1,-7 10,1 1,0 0,1 0,0 0,1 1,1 0,-2 16,-8 107,11-119,-3 142,5-80,-4 0,-19 101,20-166,-2 1,1-2,-14 29,17-41,-1 1,1 0,-1 0,0-1,0 1,0-1,0 0,-1 1,1-1,0 0,-6 3,7-5,0 1,-1-1,1 1,-1-1,1 0,0 0,-1 0,1 0,-1 0,1 0,-1 0,1 0,0 0,-1-1,1 1,0 0,-1-1,1 0,0 1,-1-1,1 0,0 1,0-1,0 0,0 0,-1 0,0-1,-1-2,0 0,0 0,0 0,0 0,1 0,-1 0,1-1,0 1,0-1,1 1,-1-1,1 0,0 0,1 0,-1 0,1 1,0-1,0 0,0 0,1 0,0 0,0 0,0 0,0 1,1-1,0 0,2-4,2-5,1 2,0-1,0 1,1 0,1 0,0 1,1 0,14-12,-1 5,1 1,42-21,-48 28,13-7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08.6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346 26,'0'-1,"-1"-1,1 1,-1 0,1 0,-1 0,0 0,1 0,-1 0,0 0,0 0,1 0,-1 0,0 1,0-1,0 0,0 1,0-1,0 0,-1 1,1-1,0 1,0 0,0-1,0 1,-1 0,1 0,-2-1,-39-3,37 3,-6 1,-1 1,1 0,0 1,-1 0,1 0,0 2,0-1,1 1,-1 1,1 0,0 0,0 1,0 0,1 1,0 0,0 0,1 1,0 0,0 1,-8 12,9-13,1 0,1 1,0 0,0 0,0 0,1 0,1 1,-1 0,2-1,-1 1,1 0,1 1,0-1,0 0,1 0,1 0,-1 1,2-1,-1 0,1 0,1 0,0 0,4 9,-5-15,0 0,1 1,-1-1,1-1,0 1,0 0,0-1,1 1,-1-1,1 0,0 0,0-1,0 1,0-1,0 0,0 0,1 0,-1 0,1-1,-1 0,1 0,-1 0,1 0,0-1,0 0,-1 0,1 0,0 0,0-1,-1 0,1 0,-1 0,6-3,-2 2,-1-1,1 0,-1 0,0-1,0 0,-1-1,1 1,-1-1,0 0,0-1,0 0,-1 0,0 0,0 0,0-1,-1 0,0 0,0 0,2-9,-2 3,-1-1,0 1,-1-1,-1 0,0 1,-1-1,-1 0,0 0,-1 1,0-1,-1 0,0 1,-9-20,12 32,0 1,0 0,0-1,0 1,0 0,0-1,-1 1,1 0,0-1,0 1,0 0,-1-1,1 1,0 0,0 0,-1-1,1 1,0 0,0 0,-1-1,1 1,0 0,-1 0,1 0,0 0,-1-1,1 1,-1 0,1 0,0 0,-1 0,1 0,0 0,-1 0,1 0,0 0,-1 0,0 0,-7 15,-1 31,8-42,-3 28,1 0,1 56,3-74,0-1,1 0,0 0,1 0,0 0,1 0,1-1,0 0,9 17,3-8,-2-10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6.7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68,'-1'-1,"1"0,0 0,0 0,0 0,0 0,0 0,0 0,0-1,0 1,0 0,0 0,1 0,-1 0,1 0,-1 0,0 0,1 0,0 0,-1 0,1 0,-1 1,1-1,0 0,0 0,0 0,-1 1,1-1,0 1,0-1,0 0,0 1,0 0,0-1,0 1,0-1,0 1,0 0,0 0,0 0,1 0,-1 0,0 0,0 0,0 0,0 0,0 0,0 0,0 1,0-1,0 0,0 1,0-1,0 1,0-1,1 2,3 0,1 1,-1 0,-1 0,1 1,0-1,-1 1,0 0,1 0,3 6,-5-5,0 0,0 0,-1 0,0 0,0 0,0 0,-1 1,1-1,-1 1,-1-1,1 1,-1-1,0 1,0-1,-1 1,1 0,-1-1,-2 8,-3 1,1 0,-2 0,0 0,0-1,-13 17,62-90,-20 32,-2-1,0-1,-3 0,0-2,13-35,-30 53,-11 21,-13 18,18-15,1 1,0-1,1 1,0 0,1 0,0 0,1 0,0 1,1-1,0 23,1-28,0-1,1 0,-1 0,1 0,1 0,-1 0,1 0,0 0,0 0,0 0,5 7,-5-10,0 0,0 1,1-1,-1 0,1 0,-1 0,1 0,0-1,-1 1,1-1,0 0,0 0,0 0,0 0,0 0,1 0,-1-1,0 0,0 1,5-1,-5-1,1 1,0 0,-1-1,1 1,0-1,-1 0,1-1,-1 1,0 0,5-4,7-6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23.41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57 0,'-1'28,"-1"-11,2-1,0 1,1-1,5 25,-6-39,0 0,1 1,-1-1,1 0,0 0,-1 0,1 0,0 0,0 0,0 0,1 0,-1-1,0 1,1 0,-1-1,1 1,0-1,0 1,-1-1,1 0,0 0,0 0,0 0,0 0,0 0,0 0,0-1,1 1,-1-1,0 1,0-1,0 0,1 0,-1 0,0 0,0-1,0 1,0 0,1-1,1 0,-2 0,1 1,-1-1,0 0,0 1,0-1,0 0,1 0,-1 0,-1-1,1 1,0 0,0-1,0 0,-1 1,1-1,-1 0,1 1,-1-1,0 0,1 0,-1 0,0 0,-1-1,1 1,0 0,0 0,-1 0,0-1,1 1,-1 0,0-1,0 1,0 0,0-1,-1 1,1 0,0 0,-1-1,0 1,1 0,-1 0,0 0,-2-4,0 1,0-1,1 1,-2 0,1 0,0 0,-1 1,0-1,0 1,-1 0,1 0,-1 0,0 0,0 1,0 0,0 0,-8-3,8 5,0 0,0 1,0-1,0 1,1 0,-1 0,0 1,0-1,0 1,0 0,0 1,-7 2,-6 4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3.5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139 6,'0'-4,"0"3,-4 10,-6 12,-6 7,-4 20,-3 11,3 4,-1 4,4-5,10-5,9-2,9-12,8-8,8-10,0-10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4.1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0,'0'16,"1"58,0-70,-1 0,0 0,1 0,0 0,0 0,0-1,1 1,-1 0,1-1,0 1,0-1,0 0,0 1,0-1,1 0,4 4,-5-6,0 0,1 0,-1 0,0-1,0 1,0-1,1 1,-1-1,0 0,0 0,1 0,-1 0,0 0,0-1,0 1,1-1,-1 1,0-1,0 0,0 0,0 0,0 0,0 0,0 0,0-1,0 1,-1 0,1-1,-1 0,1 1,-1-1,2-3,4-3,0 0,-1-1,0 0,0 0,5-15,0 2,-11 22,0 0,0 0,0 0,0 0,0 0,0 0,0 0,0 0,0-1,0 1,0 0,0 0,0 0,0 0,0 0,0 0,0 0,0 0,1-1,-1 1,0 0,0 0,0 0,0 0,0 0,0 0,0 0,0 0,0 0,0 0,1 0,-1 0,0 0,0 0,0 0,0 0,0 0,0 0,0 0,1 0,-1 0,0 0,0 0,0 0,0 0,0 0,0 0,0 0,0 0,1 0,-1 0,0 0,0 0,0 0,0 0,0 0,0 0,0 0,0 1,0-1,0 0,0 0,1 0,-1 0,0 0,0 0,-1 35,-1-2,11 72,-4-64,-1 58,-3-95,-1 0,-1-1,1 1,0-1,-1 1,0-1,0 1,0-1,0 1,-1-1,1 0,-1 1,0-1,0 0,0 0,0 0,0-1,-1 1,0 0,1-1,-1 0,0 0,-5 4,4-5,0 0,0 0,0 0,0 0,0 0,0-1,0 0,0 0,0 0,-1 0,1-1,0 0,0 0,0 0,1 0,-1 0,0-1,0 0,1 0,-7-3,8 3,-1 1,1 0,-1-1,1 0,0 1,-1-1,1 0,0 0,0 0,0-1,1 1,-1 0,0-1,1 1,0-1,-1 1,1-1,0 0,1 1,-1-1,0-3,1 3,0 0,1 0,-1 0,1 0,0 0,0 1,0-1,0 0,1 0,-1 1,1-1,0 1,-1-1,1 1,0 0,4-4,6-4,1 0,0 1,0 1,1 0,0 0,20-7,35-12,-44 15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4.5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5,'0'-5,"4"8,6 12,1 7,8 17,0 7,1 21,2 21,-7 8,-7-3,-8-4,-9-14,-7-19,-1-15,-2-14,3-17,3-9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62,'-4'0,"2"-4,11-2,8 1,23-4,21 1,10 0,-4 3,-8-3,-15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7.3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24,'4'0,"11"0,6 0,13-4,4-2,2 0,5 2,-4 1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7.8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48 365,'0'1,"0"0,0-1,1 1,-1-1,0 1,0-1,1 1,-1-1,0 1,1 0,-1-1,1 0,-1 1,1-1,-1 1,1-1,-1 0,1 1,-1-1,1 0,-1 1,1-1,0 0,-1 0,1 0,0 0,-1 1,1-1,-1 0,1 0,0 0,-1 0,2-1,27-1,-25 2,5-1,1 0,-1-1,0 0,0-1,0 0,0 0,0-1,-1 0,1 0,-1-1,0 0,-1 0,1-1,-1 0,10-12,-12 12,0-1,0 0,-1 0,-1-1,1 1,-1-1,0 0,-1 1,0-1,0 0,0-1,-1 1,-1 0,1 0,-1-1,-1 1,1 0,-3-9,0 1,-1 1,0 1,-11-27,14 37,-1 0,0 1,1-1,-1 1,0-1,-1 1,1 0,-1-1,1 1,-1 1,0-1,0 0,0 1,0-1,-1 1,1 0,-1 0,1 0,-6-1,7 3,0 0,1 0,-1 0,0 0,1 1,-1-1,1 1,-1-1,1 1,-1 0,1-1,-1 1,1 0,-1 0,1 0,0 0,0 0,0 0,-1 1,1-1,0 0,0 1,1-1,-1 0,0 1,-1 2,-15 44,9-9,1 0,-2 73,11 85,-2-182,12 116,-7-95,-1 0,-2 1,-2-1,-7 70,6-102,0 1,0-1,-1 0,1 0,-1 1,0-1,0-1,-1 1,1 0,-1 0,1-1,-1 0,0 1,-1-1,1 0,-1 0,-5 3,7-5,0 0,0 0,0-1,0 1,0-1,-1 1,1-1,0 0,0 0,0 0,-1 0,1 0,0 0,0-1,0 1,0-1,0 1,-1-1,1 0,0 0,0 0,1 0,-1 0,0-1,0 1,0 0,1-1,-1 1,1-1,-1 0,1 1,0-1,0 0,-1 0,1 0,-1-3,-1 0,1-1,-1 1,1-1,0 1,1-1,-1 0,1 0,0 0,0 0,1 0,0 0,0 1,0-1,1 0,0 0,0 0,0 0,1 0,0 1,0-1,1 1,-1-1,1 1,0 0,0 0,6-6,0-1,2 1,-1-1,2 2,-1-1,2 2,-1 0,1 0,28-13,-2 4,-5 4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8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197 25,'1'-1,"-1"0,0-1,0 1,0 0,0 0,0 0,-1-1,1 1,0 0,0 0,-1 0,1 0,-1 0,1 0,-1 0,1 0,-1 0,-1-2,1 3,1-1,-1 1,1 0,-1 0,0 0,1 0,-1 0,0 0,1 0,-1 0,1 0,-1 0,0 0,1 1,-1-1,1 0,-1 0,0 0,1 1,-1-1,1 0,-1 1,1-1,-1 1,-32 36,13-8,1 2,2 0,1 0,2 2,-16 49,23-59,2-1,0 1,1 0,1 0,2 0,0 0,1 1,1-1,6 30,-4-42,0 0,0-1,1 1,0-1,0 0,9 12,-11-18,1 0,1 0,-1 0,0 0,1 0,0-1,0 1,0-1,0 0,1-1,-1 1,1-1,-1 1,11 2,17 1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8.8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235 133,'5'-31,"-4"27,0 0,0 0,0 0,-1 0,0 0,1 0,-1 0,-1-6,1 7,-1 1,1-1,-1 0,1 0,-1 1,0-1,0 0,0 1,0-1,-1 1,1 0,-1-1,1 1,-1 0,0 0,0 0,0 0,0 0,0 0,0 1,-1-1,1 1,-5-3,3 3,-1 0,1 1,0-1,-1 1,1 0,-1 0,1 0,-1 1,1-1,0 1,-1 0,1 1,-7 2,0 0,0 1,0 1,1 0,-1 1,1 0,1 0,-1 1,1 0,1 1,-12 13,18-17,-1 0,1 1,0-1,0 0,0 1,1 0,0-1,0 1,1 0,-1-1,2 13,-1-16,0-1,0 1,0 0,0 0,1 0,-1 0,1-1,-1 1,1 0,0 0,-1-1,1 1,0 0,0-1,0 1,1-1,-1 0,0 1,0-1,1 0,-1 1,1-1,-1 0,1 0,0 0,-1-1,1 1,0 0,0-1,-1 1,1-1,0 1,0-1,0 0,0 0,-1 0,1 0,0 0,4-1,1-1,1 0,0-1,-1 0,0 0,1-1,-1 0,-1 0,1-1,0 1,-1-1,0-1,7-7,-5 5,0 0,1 1,0 0,18-10,-26 17,-1-1,1 1,-1 0,1 0,0-1,-1 1,1 0,0 0,-1 0,1 0,0 0,-1 0,1 0,0 0,-1 0,1 0,0 0,-1 1,1-1,0 0,-1 0,1 1,0-1,-1 0,1 1,-1-1,1 0,-1 1,1-1,-1 1,1-1,-1 1,0-1,1 1,-1 0,1-1,-1 1,0-1,0 1,1 0,-1-1,0 1,0 1,5 32,-4-31,2 44,-5 75,1-109,0 1,-1-1,-1 0,0 0,-1 0,0 0,-1-1,-1 0,0 0,-10 16,13-24,-1 1,0-1,-1 1,1-1,-1 0,0-1,0 1,0-1,0 0,-1-1,1 1,-1-1,-9 3,12-4,1-1,-1 0,1 1,-1-1,1 0,-1 0,0 0,1-1,-1 1,1-1,0 1,-1-1,1 0,-1 0,1 0,0 0,0 0,-1-1,1 1,0-1,0 1,0-1,1 0,-1 0,0 0,1 0,-1 0,1 0,0 0,-1 0,1-1,0 1,0 0,0-5,0 3,0-1,0 0,1 0,-1 0,1 0,0 1,1-1,-1 0,1 0,0 0,0 1,1-1,-1 0,1 1,0-1,1 1,-1 0,0 0,1 0,0 0,0 0,1 0,-1 1,5-4,7-7,2 0,0 1,0 0,21-10,70-34,-69 36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9.1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 17,'0'-4,"0"-6,-4 7,-10 18,-7 18,-4 9,-3 10,4 0,7 5,5-4,9-2,10-9,7-8,7-5,7-4,12-9,0-9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9.6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82,'0'-4,"0"1,0-1,0 0,1 1,-1-1,1 1,0-1,0 1,1 0,-1-1,1 1,3-6,-4 8,0 1,0-1,0 0,0 0,0 0,0 1,1-1,-1 1,0-1,0 1,1-1,-1 1,0 0,1-1,-1 1,0 0,1 0,-1 0,0 0,1 0,-1 0,1 1,-1-1,0 0,0 1,1-1,-1 1,0-1,0 1,1 0,-1-1,0 1,0 0,0 0,0 0,1 1,1 1,0 0,-1 0,1 0,-1 0,0 0,0 1,0-1,-1 1,1 0,-1-1,1 1,-1 0,-1 0,1 0,0 0,-1 0,0-1,0 1,0 0,0 0,-1 0,1 0,-3 6,1 1,-1 1,0-1,-1 0,0 0,-1 0,-10 17,4-18,8-20,8-23,10-1,1 1,25-37,-14 24,-25 41,-4 7,-9 16,-16 35,25-43,1-1,-1 0,2 1,-1-1,1 1,1-1,-1 1,2-1,2 14,-3-20,0 0,0 0,0 0,0 0,0 0,0 0,1 0,0 0,-1-1,1 1,0-1,0 1,0-1,1 0,-1 1,1-1,-1 0,1-1,0 1,-1 0,1-1,0 1,0-1,0 0,0 0,0 0,1-1,-1 1,0-1,5 1,20-5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3:24.57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169 1,'12'0,"-3"0,1 0,0 0,-1 1,0 0,11 3,-18-4,1 1,-1 0,0 0,1 0,-1 0,0 0,1 1,-1-1,0 1,0-1,0 1,0 0,-1 0,1 0,0 0,-1 0,1 0,-1 0,0 1,0-1,0 0,0 1,0-1,0 1,0 3,0 7,0 0,-1-1,-1 1,0 0,-5 23,4-22,-1-1,2 1,0 0,1 0,1 18,18 34,-15-58,-1 1,0-1,0 1,-1 0,0 0,0 0,-1 0,0 0,-1 0,0 0,0 0,-4 16,3-23,0 0,0 0,0 0,0 0,-1 0,1-1,-1 1,0-1,1 1,-1-1,0 1,0-1,0 0,0 0,0 0,0 0,0 0,0 0,0-1,0 1,-4 0,-53 3,45-4,-30 1,-75-8,79 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39.9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42,'5'-36,"4"30,7 20,-2 4,-2 1,0 0,-2 1,0 0,-1 1,-1 0,-1 0,7 32,-11-38,0 1,-1 0,-1-1,0 1,-1 0,-1 0,-1 0,0-1,0 1,-2-1,0 1,-11 24,15-39,-1 1,1-1,-1 1,1-1,-1 1,0-1,0 0,0 0,0 1,0-1,0 0,0 0,0 0,0 0,0 0,-1 0,1-1,0 1,-1 0,1 0,0-1,-3 1,-8-3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0.3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1,'4'7,"0"0,0 1,0-1,1-1,8 10,11 17,3 8,-2 1,-2 2,-1 0,-3 1,-1 1,-3 1,14 68,-26-94,-1 0,0 0,-2 0,-1 0,0 0,-1 0,-1-1,-10 35,7-40,0 1,-1-1,-1 0,0-1,-1 0,0 0,-1-1,-1 0,0-1,0 0,-1-1,-17 13,-10 2,5-8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3.9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296 201,'0'-2,"0"0,0 0,-1 0,1 0,-1 0,0 1,0-1,1 0,-1 0,0 1,0-1,-1 0,1 1,0-1,0 1,-1 0,1-1,-1 1,1 0,-1 0,0 0,1 0,-1 0,0 0,0 1,0-1,1 0,-1 1,0 0,0-1,0 1,0 0,0 0,0 0,-2 0,-4 0,0 0,0 0,0 1,0 0,0 0,1 1,-10 3,5 1,0 0,1 1,-1 0,1 1,0 0,1 1,0 0,-17 21,21-23,0 1,0 0,0 1,1-1,1 1,-1 0,1 0,1 0,0 1,0 0,1-1,-2 18,4-24,-1-1,1 1,0 0,0-1,0 1,1 0,-1-1,1 1,-1 0,1-1,0 1,0-1,0 1,0-1,0 0,1 1,-1-1,1 0,0 0,-1 0,1 0,2 2,-1-3,0 0,-1 0,1 0,0 0,-1-1,1 1,0-1,0 1,0-1,0 0,-1 0,1 0,0-1,0 1,0-1,-1 0,4-1,5-1,-1-1,0-1,0 0,-1 0,1-1,-1 0,0-1,-1 0,12-11,-8 2,0-1,-1 0,-1 0,0-1,-1-1,-1 1,-1-1,6-26,-3 0,-2-1,3-62,-17 516,6-334,0-35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4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5,'3'-1,"1"0,-1 0,1 1,-1-1,0 1,1-1,-1 1,1 0,-1 0,1 1,-1-1,5 2,4-2,7 1,-7-2,0 1,-1 1,1 0,0 1,13 3,-24-5,1 1,-1 0,1-1,-1 1,1 0,-1 0,1-1,-1 1,0 0,0 1,1-1,-1 0,0 0,0 0,0 1,0-1,0 0,0 2,0-1,-1 1,0-1,1 0,-1 0,0 0,0 0,-1 0,1 0,0 0,-1 0,1 0,-1 0,0 0,1 0,-1 0,0 0,-3 3,-8 14,-1-1,0-1,-2 0,-26 23,23-23,0 1,2 0,-18 25,34-42,0-1,0 1,0-1,-1 0,1 1,0-1,0 1,0-1,0 0,0 1,0-1,0 1,0-1,0 0,0 1,0-1,0 1,0-1,1 0,-1 1,0-1,0 0,0 1,0-1,1 1,-1-1,0 0,1 0,-1 1,0-1,0 0,1 1,-1-1,0 0,1 0,-1 0,0 1,1-1,-1 0,1 0,-1 0,0 0,1 0,-1 0,1 0,-1 0,0 0,1 0,-1 0,1 0,-1 0,1 0,-1 0,31 1,-28-1,28 0,0-1,0-2,-1-1,0-1,1-2,41-15,-57 14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5.0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22,'-4'0,"-2"4,9 2,8-1,24 0,45-2,22-1,28-1,5 0,18-6,1-1,-22 0,-20-3,-26 0,-22 1,-22 2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6.2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320 0,'1'21,"2"0,5 26,4 32,-10 94,-3-179,0-1,0 1,0 0,-1 0,0 0,0 0,-1 0,1 0,-1 1,-1-1,1 1,-1 0,0 0,0 0,0 0,-1 1,0 0,0 0,0 0,0 0,0 1,-9-4,6 4,1 0,-1 1,0 0,0 0,0 1,0 0,0 0,0 1,-1 0,1 1,0 0,0 0,0 0,0 1,0 0,1 1,-12 5,11-4,0 0,1 0,0 1,0 0,0 1,1-1,-1 1,1 1,1-1,-1 1,1 0,0 0,1 1,-6 11,8-15,1 0,0-1,0 1,0 0,0 0,1 0,-1 0,1 0,0 0,0 0,0 0,1-1,-1 1,1 0,0 0,0 0,1 0,-1-1,1 1,0-1,-1 1,2-1,-1 0,0 0,1 1,-1-2,1 1,0 0,0 0,0-1,0 0,1 0,6 4,-2-2,0-1,0 0,0 0,1-1,0 0,-1 0,1-1,0 0,0 0,-1-1,1 0,10-2,20-4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6.8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73,'0'-2,"0"0,0 0,0 1,1-1,-1 0,1 1,-1-1,1 1,0-1,0 1,0-1,0 1,0-1,0 1,0 0,0 0,0-1,0 1,1 0,-1 0,0 0,1 0,-1 0,1 1,0-1,-1 0,1 1,-1-1,1 1,0 0,-1-1,1 1,0 0,-1 0,1 0,0 0,0 0,1 1,2-1,0 0,0 1,0 0,0 0,-1 0,1 0,0 1,-1 0,1-1,-1 2,0-1,5 4,-6-3,0 0,-1 0,0 0,0 0,0 1,0-1,0 1,-1-1,1 1,-1 0,0 0,0-1,-1 1,1 0,-1 0,0 0,0 0,0 0,0 0,-1 0,1-1,-1 1,0 0,-2 4,1-1,0 0,-1 0,-1 0,1 0,-1-1,0 1,0-1,-1 0,0 0,0 0,-8 6,12-11,1-1,-1 1,1 0,-1-1,1 1,-1-1,0 1,1-1,-1 0,0 1,1-1,-1 0,0 1,0-1,1 0,-1 0,0 0,0 0,0 1,1-1,-1 0,-2-1,3-13,17-27,52-51,-47 64,27-40,-67 93,9-13,0-1,1 2,0-1,1 1,-6 16,12-25,0-1,0 1,0-1,0 1,0 0,1-1,0 1,0 0,0-1,0 1,0 0,1-1,0 1,-1 0,1-1,1 1,-1-1,0 1,1-1,0 0,0 0,0 1,0-1,0-1,1 1,-1 0,5 3,-2-2,-1-1,1 0,0 0,-1-1,1 1,1-1,-1 0,0 0,0-1,1 0,-1 0,1 0,-1 0,1-1,-1 0,1 0,-1-1,1 1,-1-1,1 0,6-3,9-5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7.4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30,'4'0,"6"0,6 0,4 0,7 0,8-4,2-2,-1-4,-6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7.8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1,'-4'0,"-2"4,0 6,2 6,1 4,1 7,0 4,2 1,0-10,0-8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8.3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33,'-5'0,"4"0,5 0,12 0,6 0,22 0,12 0,5 0,9-5,-3 0,-8 0,-14-4,-16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19.3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896 76,'-9'-7,"1"1,-1 0,0 1,-1 0,0 0,1 1,-1 0,-19-5,-84-12,87 19,0 1,-1 1,1 1,0 2,0 0,0 2,-35 11,27-5,0 1,0 2,1 2,-55 34,72-38,0 1,1 0,1 1,0 1,1 0,0 0,1 2,1-1,1 2,0-1,2 1,0 1,-11 35,10-18,1 1,1 0,3 1,0-1,3 1,4 54,-1-68,2 0,0 0,1-1,2 1,0-2,1 1,1-1,2 0,0 0,1-2,1 1,1-2,1 0,0 0,2-1,0-1,0-1,2-1,0 0,1-1,0-1,1-2,1 1,0-2,0-1,1-1,42 10,37 3,208 16,-281-36,1-2,-1-2,0 0,47-13,-58 11,-1 0,0-2,0 0,0 0,-1-2,-1 0,1-1,22-19,-28 18,0 1,-1-2,0 1,-1-1,0 0,-1-1,8-19,-1-3,15-59,-23 68,-2-1,0 1,-2-1,-1 0,-1 0,-5-44,2 49,-1 0,-1 1,-1-1,0 1,-2 0,-1 0,0 1,-17-26,9 23,-1 1,-1 0,0 2,-2 0,-31-23,6 10,-86-46,112 69,-1 2,0 0,0 1,0 1,-1 1,1 1,-27-2,-153 5,168 2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48.7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10,'8'0,"8"0,10 4,21-3,12-1,13-1,2 0,-10-5,-17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0.8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308 195,'1'-3,"-1"-1,-1 1,1 0,0-1,-1 1,0 0,1-1,-1 1,-1 0,1 0,0 0,-1 0,0 0,1 0,-1 0,0 1,-1-1,1 1,-5-5,3 5,0-1,-1 1,1-1,-1 1,0 0,0 1,1-1,-1 1,0 0,0 1,0-1,-6 1,-1 0,1 0,0 1,0 1,-1 0,1 0,0 1,1 1,-1 0,1 0,-1 1,-13 9,18-9,0 1,0-1,1 1,0 1,0-1,1 1,-1 0,2 0,-1 0,1 0,0 1,0-1,1 1,0 0,0 0,1 0,0 9,0-13,1 1,-1-1,1 1,1-1,-1 0,1 1,-1-1,1 1,0-1,1 0,-1 0,1 1,0-1,0 0,0 0,0-1,1 1,0 0,-1-1,1 0,1 0,-1 0,0 0,1 0,-1 0,1-1,0 0,0 0,0 0,0 0,8 2,-6-3,1 0,-1-1,0 0,0 0,1-1,-1 1,0-1,0-1,0 1,0-1,0 0,0 0,-1-1,1 0,0 0,-1 0,0-1,0 1,0-1,0 0,-1-1,7-7,3-5,-1 1,0-1,-2-1,0 0,12-29,-14 28,-2-1,0 0,-2 0,0-1,-1 0,-1 0,-1 1,-1-30,-1 50,0 0,0 0,0 0,0 0,-1 0,1 0,0 0,0 0,0 0,0 0,0 0,0 0,0 0,0 0,0 0,0 0,0 0,0 0,-1 0,1 0,0 0,0 0,0 0,0 0,0 0,0 0,0 0,0-1,0 1,0 0,0 0,0 0,0 0,0 0,0 0,-1 0,1 0,0 0,0 0,-5 15,-3 26,-20 209,25-193,2 1,8 78,-4-118,0-13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1.4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3,'20'-1,"-3"0,-1 1,1 0,-1 2,22 3,-37-5,0 0,0 1,0-1,0 0,0 1,0-1,0 0,0 1,0 0,0-1,0 1,0-1,0 1,0 0,0 0,-1-1,1 1,0 0,-1 0,1 0,0 0,-1 0,1 0,-1 0,0 0,1 0,-1 2,0-1,0 0,0 0,-1 0,1 0,-1 0,0 0,1 0,-1-1,0 1,0 0,0 0,0-1,-3 4,-4 5,-1-1,0 0,-15 11,23-19,-19 14,13-11,0 1,1 0,-1 0,1 1,1-1,-1 1,1 1,-5 6,10-12,-1 0,1-1,0 1,0 0,0 0,-1-1,1 1,0 0,0-1,0 1,0 0,0 0,0-1,0 1,1 0,-1-1,0 1,0 0,1 0,-1-1,0 1,1 0,-1-1,0 1,1-1,-1 1,1-1,-1 1,1-1,-1 1,1-1,0 1,-1-1,1 1,-1-1,1 0,0 1,-1-1,1 0,0 0,0 0,-1 1,1-1,1 0,36 5,-9-5,1-2,-1-1,0-2,0 0,0-2,33-13,-28 7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1.9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77,'-4'0,"2"0,15 0,27 0,33 0,20 0,9 0,16 0,14-5,-6 0,-13-5,-16 0,-11 1,-22-1,-16 0,-12 2,-16 2,-13 3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2.6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300 1,'-2'110,"5"114,2-209,1-26,2-26,-8 27,0 1,-1-1,0 1,0-1,-1 1,-1 0,1 0,-1 0,-1 0,0 0,-6-11,8 17,-1-1,1 1,-1-1,1 1,-1 0,0 0,0 1,0-1,0 0,-1 1,1 0,-1 0,1 0,-1 0,0 1,0-1,0 1,0 0,0 0,0 0,0 1,0-1,0 1,0 0,0 0,0 1,0-1,-8 3,-1 1,1 1,-1 0,1 0,0 2,1-1,0 2,-19 14,24-18,1 1,-1 0,1 1,0-1,0 1,1 0,0 0,0 1,0-1,0 1,1-1,1 1,-1 0,1 1,-2 8,4-14,0 1,0-1,1 1,-1-1,0 0,1 1,0-1,0 0,-1 0,1 0,0 1,1-1,-1 0,0 0,1-1,-1 1,1 0,-1 0,1-1,0 1,0-1,0 1,0-1,0 0,0 0,0 0,0 0,0 0,1 0,2 0,6 3,1-1,0-1,0 0,19 0,-15 0,-1-2,1 0,-1-1,1-1,-1 0,0-1,0-1,0 0,24-11,-17 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3.0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0,'0'5,"5"0,0 5,5 4,5 9,4 5,3 2,2 0,-3-1,-1-5,-3-7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3.5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157 0,'0'5,"0"5,0 5,0 9,0 14,-4 8,-2 1,-3 2,-1-4,-3-6,0 1,-1-4,2-2,-2-4,-3-6,2-12,-1-12,2-7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4.1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0,'0'5,"0"9,0 12,0 5,0 10,0 3,0 11,0 10,0 1,0-5,0-18,0-16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4.5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340 3,'-46'-1,"7"0,-70 7,100-6,0 2,1-1,-1 1,1 1,0-1,0 2,0-1,0 1,0 0,0 0,1 1,0 0,-11 11,16-15,0 1,0 0,0 0,1 0,-1 0,1 0,-1 0,1 1,0-1,0 0,0 1,0-1,0 1,0-1,1 1,-1-1,1 1,0 0,-1-1,1 1,1-1,-1 1,0 0,1-1,-1 1,1-1,0 1,0-1,0 1,0-1,0 0,0 1,1-1,-1 0,1 0,-1 0,1 0,0 0,0 0,0-1,0 1,0 0,0-1,1 0,2 2,5 3,0-1,0 0,1-1,-1 0,1-1,0 0,0 0,0-1,16 1,-10-4,0 0,-1-1,1-1,-1 0,20-7,-6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4.9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1,'4'4,"2"10,3 3,6 8,3 7,4 3,3-4,-4-4,-5-10,-5-8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22.0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604 51,'0'-1,"-1"0,0 0,1-1,-1 1,1 0,-1 0,0 0,0 0,0 0,0 0,0 0,0 0,0 0,0 1,0-1,0 0,0 1,0-1,-3 0,-26-12,29 13,-14-5,-1 1,1 1,-1 0,0 1,0 1,0 0,0 1,0 1,0 1,0 0,0 1,1 0,-1 2,1 0,0 0,0 1,-24 15,21-10,2 0,-1 1,2 0,-1 2,2 0,0 0,0 1,2 1,0 0,1 1,0 0,1 1,-13 33,14-24,0 0,1 1,2 0,1 0,1 0,2 1,0 30,3-43,1 0,0 0,1 0,1 0,0-1,1 0,1 0,0 0,1-1,0 0,2 0,-1 0,2-1,12 14,-2-8,0-1,0 0,2-2,0 0,1-2,1 0,0-2,31 12,1-4,0-2,101 17,-123-29,0-2,0-2,1-1,-1-2,1-1,-1-1,0-2,35-10,-49 10,0-2,0 0,-1-1,0-1,0 0,-1-2,-1 0,1-1,-2-1,0 0,0-1,-2-1,1-1,17-25,-24 27,0-1,-1 0,-1 0,0-1,-1 0,-1 0,0-1,-1 1,-1-1,-1 1,0-1,-1 0,-1 1,-3-24,1 21,-1 0,0 0,-1 0,-2 1,1-1,-2 2,-1-1,0 1,-1 0,0 1,-2 0,-13-14,2 8,-1 1,-1 2,0 0,-1 2,-1 1,-1 1,0 1,-1 2,-1 1,0 1,-35-7,11 6,0 3,-1 2,1 3,-1 2,-86 9,89-2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5.3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199 1,'0'4,"0"6,-4 10,-6 10,-1 5,-3 4,-4-4,-2 9,-3-2,-2-1,0-2,3-4,6-11,5-11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5.7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71,'-5'0,"4"4,10 2,17 0,34-2,41-5,12-3,4-4,0-2,-11-3,-12-4,-16 2,-14 2,-17 4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6.3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310 0,'-2'101,"4"111,3-182,-5-29,0 0,0 0,0 0,0 0,0 0,0 0,0 0,0 0,1 0,-1 0,0 0,1 0,-1-1,0 1,1 0,-1 0,1 0,0-1,-1 1,1 0,0-1,-1 1,1 0,1 0,-1-2,0 0,-1 0,1 0,-1 0,1 0,-1 0,1-1,-1 1,0 0,0 0,1 0,-1 0,0-1,0 1,0 0,0 0,-1-1,1 1,-1-2,-5-26,4 23,-1-1,0 1,0 0,-1 0,1 0,-1 0,-1 1,1-1,-1 1,0 0,0 1,0-1,-1 1,0 0,0 0,0 1,0 0,0 0,-1 0,1 1,-1 0,0 0,-9-1,9 1,-1 1,0 0,0 0,0 1,-1 0,1 1,0-1,0 2,1-1,-1 1,0 0,0 1,1-1,-1 2,1-1,0 1,0 0,0 0,1 1,-8 7,11-10,1 0,0 0,0 1,0-1,0 1,0 0,0-1,1 1,-1 0,1 0,0 0,0 0,0 0,0 0,1 0,-1 1,1 3,0-5,1 1,-1-1,1 1,0-1,-1 0,1 1,0-1,1 0,-1 0,0 0,1 0,-1 0,1 0,0 0,-1 0,1 0,3 1,3 2,0 0,1 0,-1-1,1 0,0 0,0-1,1-1,-1 1,18 1,-13-3,1 0,-1-1,0-1,0 0,23-6,-13 1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5:57.0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21,'1'-1,"-1"0,0 0,0 0,1 0,-1 0,1 0,-1 0,1 0,-1 0,1 0,0 0,-1 1,1-1,0 0,0 0,-1 1,1-1,0 0,0 1,0-1,0 1,0-1,0 1,0-1,0 1,0 0,0 0,0-1,0 1,0 0,1 0,-1 0,0 0,0 0,0 0,0 1,0-1,0 0,2 1,2 0,0-1,-1 1,1 1,0-1,0 1,-1-1,7 5,-7-3,-1 0,0 0,1 0,-1 1,-1 0,1-1,0 1,-1 0,0 0,0 0,0 1,0-1,-1 0,0 1,0-1,0 1,0-1,0 6,-1-4,0 1,0-1,-1 0,1 1,-1-1,-1 0,1 1,-1-1,0 0,-1 0,1 0,-6 7,42-60,74-78,-103 125,-6 12,-11 35,-1 6,13-50,-1 1,1 0,0-1,1 1,-1-1,1 1,-1-1,1 1,0-1,0 1,1-1,-1 0,1 1,-1-1,1 0,0 0,0 0,1-1,-1 1,1 0,-1-1,1 1,0-1,0 0,0 0,0 0,0 0,0-1,0 1,6 1,-2-1,0 0,1 0,-1-1,0 0,0 0,1-1,-1 0,0 0,1-1,-1 0,0 0,0-1,0 1,9-5,6-5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49.4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87,'0'-4,"-5"-2,-5 1,3 0,12 2,12 1,18 1,24-4,10 0,16 0,14-4,-1-4,-12 0,-21 3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49.7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1,'0'8,"0"12,0 24,0 22,0 3,0 4,0-2,0 3,-9 4,-2-13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0.1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46,'4'0,"11"0,10 0,7 0,18 0,23 0,3 0,6 0,1 0,-7 0,-19-4,-17-15,-17-4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0.5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256 209,'1'-30,"-1"0,-2 0,-1 0,-14-59,14 89,-2 10,-1 13,-6 96,5 212,5-54,0-223,2-21,-1-1,-2 1,-1-1,-2 0,-11 37,17-67,-1 0,0 0,1 0,-1-1,0 1,0 0,0 0,0-1,0 1,0-1,0 1,-1-1,1 1,-1-1,1 0,-1 1,1-1,-1 0,0 0,1 0,-1-1,-2 2,2-2,0 0,0 0,0-1,0 1,0 0,0-1,0 1,0-1,0 0,0 0,0 1,1-1,-1-1,0 1,1 0,-1 0,-2-3,-5-5,1 0,0-1,0-1,1 1,-9-17,9 13,1 0,0 0,0-1,1 0,1 0,1 0,0 0,-1-27,4 35,0 0,0 0,1 0,0 0,0 1,1-1,0 0,0 1,1-1,-1 1,1 0,1-1,-1 1,1 1,0-1,0 1,1-1,0 1,0 0,0 1,11-8,-2 4,1 0,-1 0,2 2,-1 0,1 1,24-6,101-8,-49 8,-58 5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3.8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 1,'115'19,"-27"-10,94 12,-181-21,-1 0,0 0,1 0,-1 0,0 0,1 0,-1 0,0 0,1 0,-1 0,0 0,1 0,-1 0,0 0,1 0,-1 0,0 0,1 0,-1 0,0 0,1 1,-1-1,0 0,0 0,1 0,-1 1,0-1,0 0,1 0,-1 1,0-1,0 0,1 1,-1-1,0 0,0 1,0-1,0 0,0 0,0 1,0-1,0 1,0-1,1 0,-1 1,0-1,-1 0,1 1,0-1,0 0,0 1,0-1,0 0,0 1,0-1,0 0,-1 1,1-1,0 0,0 0,0 1,-1-1,1 0,0 0,0 1,-1-1,1 0,-1 0,-25 17,21-14,-133 77,-151 115,285-192,-23 21,27-23,-1-1,1 0,0 1,-1-1,1 0,0 1,-1-1,1 1,0-1,0 1,0-1,-1 1,1-1,0 1,0-1,0 1,0-1,0 1,0-1,0 1,0-1,0 1,0-1,0 1,0-1,0 1,0-1,0 1,0-1,1 1,-1-1,0 1,0-1,1 1,-1-1,0 0,1 1,-1-1,0 1,1-1,-1 0,1 1,-1-1,1 0,-1 0,0 1,1-1,-1 0,1 0,-1 0,1 0,-1 1,1-1,0 0,-1 0,1 0,28 4,-1-1,0-1,1-2,34-3,-5 1,89-1,-90 2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4.2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24,'0'-4,"4"-2,6 0,14 2,8 1,6 5,6 3,0-4,-8-3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27.9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643 118,'0'-2,"-1"1,1 0,-1-1,1 1,-1-1,0 1,0 0,1 0,-1-1,0 1,0 0,0 0,0 0,-1 0,1 0,0 0,0 0,-1 1,1-1,0 0,-1 1,1-1,-3 0,-34-11,37 12,-21-4,-1 1,1 1,0 0,-1 2,1 1,0 0,-1 2,1 1,0 0,-41 15,44-12,1 1,-1 0,1 2,1 0,-1 1,2 0,0 2,0 0,1 0,1 2,0 0,-15 22,20-23,1 0,0 1,1 1,1-1,0 1,2 0,-1 0,2 0,0 1,1 0,1-1,0 1,1 0,1-1,1 1,5 24,-3-23,1-1,1 1,0-1,1 0,1-1,1 1,0-2,1 1,1-1,0-1,1 0,0-1,1 0,27 20,-18-18,0-1,1-2,1 0,0-1,0-2,1 0,0-2,1-1,-1-1,1-1,0-1,1-1,-1-1,42-5,-45 1,0-1,0 0,-1-2,0-1,0 0,0-2,-1-1,0 0,0-2,-2 0,1-1,-2-1,0-1,0 0,-2-1,25-30,-32 31,1 1,-2-2,0 1,-1-1,0 0,-2 0,0-1,0 0,-2 0,0 0,-1 0,0 0,-2-1,0 1,-1 0,-1-1,0 1,-1 0,-1 0,-1 1,0-1,-1 1,-1 0,-1 0,0 1,-1 0,0 1,-1-1,-1 2,-13-14,0 2,0 2,-2 1,0 0,-2 2,0 1,-38-18,51 29,-1 2,1-1,-1 2,0 0,0 1,0 1,-1 0,1 1,-1 1,0 1,1 0,-1 1,0 1,-28 6,-5 8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4.5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42,'4'0,"10"0,12-4,5-2,15 0,8-3,-1 0,-9 2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4.9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36 368,'1'1,"-1"0,1 0,-1-1,1 1,0 0,-1 0,1-1,0 1,-1 0,1-1,0 1,0-1,0 1,0-1,-1 1,1-1,0 1,0-1,0 0,0 0,0 1,0-1,0 0,0 0,0 0,0 0,0 0,0 0,0-1,0 1,0 0,0 0,1-1,33-5,-20 1,0 0,-1-2,1 1,-2-2,1 0,-1 0,0-1,-1-1,0 0,0-1,-1 0,-1-1,14-18,-19 23,-1-1,1 1,-1-1,-1 0,1 0,-1-1,-1 1,1-1,-1 1,-1-1,1-10,-2 13,0-1,-1 1,0 0,0 0,-1 0,1 0,-1 0,-1 0,1 0,-1 1,0-1,0 1,0 0,-1-1,0 2,0-1,-5-5,7 9,1-1,0 1,0 0,0-1,-1 1,1 0,-1 0,1 0,-1 0,1 0,-1 0,1 1,-1-1,0 0,1 1,-1 0,0-1,0 1,0 0,1 0,-1 0,0 0,0 0,0 0,1 0,-1 0,0 1,0-1,1 1,-1 0,0-1,1 1,-1 0,1 0,-1 0,1 0,-1 0,1 0,0 0,-1 1,1-1,0 0,0 1,0-1,0 1,-1 2,-4 6,1 0,0 1,0 0,1 0,1 0,-4 14,-1 31,3-1,2 1,2 0,9 70,-4-67,-1-1,-4 1,-11 92,8-136,0 1,0-1,-1 0,-1 0,-10 17,13-28,0 1,0 0,0-1,0 0,-1 0,0 0,0 0,-6 4,8-7,0 0,0 0,0 0,0 0,0 0,-1 0,1 0,0-1,-1 0,1 1,0-1,-1 0,1 0,0 0,-1 0,1 0,-1-1,1 1,-3-2,2 1,1 0,-1 0,1 0,0-1,0 1,0-1,0 1,0-1,0 0,0 0,0 0,1 0,-1 0,1 0,-1 0,1 0,0-1,0 1,0-1,0 1,0-1,1 1,-1-1,1 1,0-1,0 0,0 1,0-1,0 1,0-1,1-4,1-3,0-1,1 1,0 0,0 0,1 0,8-14,-2 7,0 1,2 1,-1 0,2 1,0 0,1 1,18-14,4 1,72-40,-72 47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5.2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37,'1'-1,"-1"-1,0 0,0 0,0 1,0-1,0 0,0 0,0 1,-1-1,1 0,-1 0,1 1,-1-1,0 0,1 1,-1-1,0 1,0-1,0 1,-2-2,2 3,-1 0,0 0,1 0,-1 1,0-1,1 0,-1 1,1-1,-1 1,1 0,-1-1,1 1,-1 0,1 0,0 0,-1 0,1 0,0 0,0 1,0-1,0 0,0 0,-1 2,-12 14,1 1,0-1,1 2,1 0,1 0,-13 37,7-12,3 1,-10 53,19-74,1 0,1 0,1 1,1-1,1 1,1-1,8 38,-8-52,1-1,0 0,0 1,1-1,0 0,0-1,1 1,0-1,1 0,-1 0,2 0,-1-1,1 0,0 0,1-1,-1 0,1 0,1-1,-1 0,1 0,12 4,27 3,-5-7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5.7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31,'-2'-30,"-4"58,-1 4,3-13,-20 108,23-113,0-1,0 1,1-1,1 0,0 1,1-1,5 17,-7-27,1-1,0 1,0-1,0 0,0 1,0-1,0 0,1 0,-1 0,1 0,0 0,-1 0,1 0,0 0,4 2,-5-3,1-1,0 1,-1-1,1 1,0-1,-1 0,1 1,0-1,0 0,-1 0,1 0,0 0,-1-1,1 1,0 0,0-1,2-1,2-1,0 0,0 0,-1-1,0 0,1 0,-1 0,-1-1,1 0,-1 0,7-9,0-5,-1 0,-1-1,0-1,-2 1,0-1,-1-1,-2 1,4-30,-12 300,4-210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6.0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159 0,'0'5,"5"1,-4 3,-1 10,-10 10,-7 4,-10 10,-4 1,-1-2,5-17,6-12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6.4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1,'0'9,"5"11,0 20,5 16,5 11,3-1,4-12,-2-20,0-19,-4-22,0-26,-2-12,0-7,-2 1,-4 4,2 12,-1 14,-1 12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6:56.8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1,'0'4,"5"6,9 14,12 20,5 12,2 8,-1 7,-5 0,-3-3,-6-1,-10 2,-11-3,-13 1,-13-3,-6-8,3-8,3-18,6-13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0.0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50 226,'0'-1,"0"-1,1 1,-1-1,0 1,0-1,-1 1,1-1,0 1,0 0,-1-1,1 1,-1 0,1-1,-1 1,1 0,-2-2,1 3,1 0,-1 0,1 0,-1 0,0 0,1 0,-1 0,1 1,-1-1,1 0,-1 0,1 1,0-1,-1 0,1 1,-1-1,1 0,-1 1,1-1,0 1,-1-1,1 0,0 1,0-1,-1 1,1-1,0 2,-4 5,0 0,1 0,0 1,-4 14,2 3,2 0,1 1,1 37,1-49,1 0,1 0,0 0,1-1,1 1,0-1,1 0,6 14,-10-26,0 1,0 0,0 0,0 0,0 0,0-1,1 1,-1-1,1 1,-1-1,1 1,-1-1,1 0,0 0,0 0,-1 0,1 0,0 0,0 0,0 0,0-1,0 1,0-1,0 0,0 0,0 1,1-1,-1-1,0 1,0 0,0 0,3-2,-1 1,1-1,-1-1,0 1,0-1,0 1,0-1,0 0,0-1,-1 1,0-1,1 1,-2-1,6-7,5-14,-1-1,-1 0,-1-1,9-40,-8 29,-6 59,-1 3,2-1,14 41,-19-62,0-1,-1 1,1-1,0 0,0 1,-1-1,1 0,0 0,1 0,-1 1,0-1,0 0,0 0,1-1,-1 1,0 0,1 0,-1-1,1 1,-1 0,1-1,-1 0,1 1,-1-1,1 0,-1 0,1 0,-1 0,1 0,0 0,1 0,-1-1,1-1,-1 1,0 0,0 0,0-1,0 0,0 1,0-1,-1 0,1 0,0 0,-1 0,0 0,1 0,-1 0,0-1,0 1,0 0,0-1,0-2,1-6,1 0,-2 0,0 0,0 0,-1-1,-1 1,0 0,0 0,-1 0,0 0,-1 0,0 0,-1 1,0-1,-7-9,11 19,-1 0,1-1,-1 1,0 0,1 0,-1 1,0-1,0 0,0 0,1 0,-1 0,0 1,0-1,0 0,-1 1,1-1,0 1,0-1,0 1,0 0,0-1,-1 1,1 0,0 0,0 0,-2 0,1 1,0-1,1 1,-1 0,1 0,-1 0,1 0,-1 0,1 0,0 1,-1-1,1 0,0 1,0-1,0 1,-1 2,-2 2,1 1,0 0,0 0,1 0,0 0,0 0,-1 13,3-16,0 0,0 0,0 0,0 0,1 0,0 0,0-1,0 1,0 0,1 0,-1-1,1 1,0-1,0 1,0-1,0 0,1 0,0 0,-1 0,1 0,0 0,0-1,0 0,1 1,-1-1,1-1,-1 1,5 1,-4-1,1-1,0 0,-1-1,1 1,0-1,-1 0,1 0,0-1,-1 1,1-1,0 0,-1 0,1-1,-1 1,0-1,1 0,-1 0,0 0,0-1,0 0,-1 1,1-1,0-1,2-2,3-6,0 1,-1-1,0 0,-1-1,0 0,-1 0,-1 0,0-1,-1 0,5-27,-6 23,0-1,-1 1,-2-1,0 1,0 0,-2-1,0 1,-6-22,8 40,0-1,0 1,0-1,0 1,0-1,0 1,0-1,0 1,0-1,0 1,0-1,-1 0,1 1,0-1,0 1,0-1,-1 1,1 0,0-1,-1 1,1-1,0 1,-1 0,1-1,-1 1,1-1,-1 1,1 0,-1 0,1-1,-1 1,1 0,-1 0,1 0,-1-1,-7 21,0 37,5 127,4-111,-16 139,12-202,1-22,4-24,1 21,0 1,1 0,11-25,-13 35,-1 0,1 1,0-1,0 1,0 0,0-1,0 1,1 0,0 0,0 0,-1 1,1-1,1 1,-1 0,0 0,1 0,-1 0,1 0,5-1,-6 3,-1 0,1 0,0 1,-1-1,1 1,-1 0,1-1,-1 1,0 0,1 1,-1-1,0 0,0 1,0-1,0 1,0 0,0-1,0 1,0 0,-1 0,1 0,-1 1,1-1,-1 0,1 3,29 65,-30-66,8 24,-8-22,0 0,1 0,0 0,0 0,1-1,-1 1,1 0,0-1,1 0,6 9,-9-14,0 1,-1 0,1-1,0 1,-1-1,1 1,0-1,0 0,0 1,-1-1,1 0,0 1,0-1,0 0,0 0,-1 0,1 0,0 0,0 0,0 0,0 0,0 0,0 0,-1-1,1 1,0 0,0 0,1-1,18-22,-15 13,0 1,-1-2,6-18,-5 11,-1 0,-1 0,0-1,-1 1,-1-1,-1 1,-4-35,4 53,0-1,0 0,0 0,0 0,-1 0,1 0,0 1,0-1,-1 0,1 0,0 0,-1 1,1-1,-1 0,1 0,-1 1,0-1,1 1,-1-1,1 0,-1 1,0-1,0 1,1-1,-1 1,-1-1,1 2,0-1,0 0,0 1,0-1,1 0,-1 1,0-1,0 1,0 0,0-1,1 1,-1 0,0-1,1 1,-1 0,1 0,-1 0,0 1,-20 46,18-32,1-1,1 1,0-1,1 1,0-1,6 30,-6-41,1 1,0 0,0-1,0 1,1 0,-1-1,1 0,0 1,1-1,-1 0,1 0,-1 0,1 0,0-1,1 1,-1-1,1 0,-1 0,1 0,0 0,0-1,0 0,1 1,-1-1,0-1,8 3,-7-4,0 0,0 0,1-1,-1 0,0 1,0-2,0 1,0-1,0 0,0 0,0 0,0 0,-1-1,0 0,1 0,-1 0,0-1,0 1,0-1,-1 0,0 0,1 0,3-8,4-4,-1-1,0 0,-2 0,0-1,6-20,-10 27,-1-1,0 0,-1 0,0 0,-1-16,0 27,-1 0,0 1,0-1,0 0,0 1,0-1,0 0,0 0,0 1,0-1,-1 0,1 1,0-1,0 0,-1 1,1-1,0 0,-1 1,1-1,0 1,-1-1,1 1,-1-1,1 1,-1-1,1 1,-2-1,-12 10,-10 28,23-33,-1 0,1 0,0 0,0 0,0 0,0 0,1 0,-1 1,1-1,0 0,0 0,1 0,-1 1,1-1,2 7,-2-10,0 0,-1 0,1 0,0 1,-1-1,1 0,0-1,0 1,0 0,0 0,0 0,0 0,0-1,0 1,0-1,0 1,0-1,1 1,-1-1,2 1,0-1,0 0,0 0,0 0,0 0,-1-1,1 0,0 1,0-1,-1 0,1 0,-1 0,1-1,2-1,34-30,-35 28,0 1,1 0,0-1,0 1,0 1,10-7,-25 55,3-24,1 0,0 1,2 0,-3 34,7-50,-1-1,1 1,0 0,0-1,1 1,0 0,0-1,0 1,0-1,1 0,0 1,0-1,1 0,-1 0,1 0,0 0,1-1,-1 1,1-1,0 0,0 0,0 0,7 5,-7-7,-1-1,0 1,0-1,1 0,-1 0,1 0,-1 0,1 0,-1-1,1 0,-1 1,1-1,0-1,-1 1,1 0,6-3,-4 1,0 0,0-1,-1 1,1-2,0 1,-1 0,0-1,9-8,-4 1,0 0,0 0,-2-1,1 0,-2 0,1-1,8-22,-11 23,0 0,-1 0,-1-1,0 1,-1-1,0 0,-1 0,0-22,-9 16,-4 19,10 1,0 1,0 0,-1 0,1 0,0 0,1 0,-1 0,0 1,1-1,-1 0,-1 4,0 1,0 1,0-1,1 1,-1 0,2 0,-1 0,1 0,0 0,1 0,0 0,0 0,1 0,0 0,0 0,1 0,0 0,1 0,-1-1,1 1,1-1,0 0,0 0,0 0,0 0,1-1,1 1,-1-1,1-1,0 1,0-1,0 0,1 0,0-1,0 0,0 0,0-1,1 1,12 2,-7-3,0-1,0-1,0 0,0-1,1-1,14-1,11-7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0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16,'-2'-16,"-3"24,-4 28,6-10,-7 104,10-118,0 1,1-1,1 1,-1-1,2 0,0 1,9 22,-11-32,0-1,0 1,1 0,-1-1,1 1,0-1,0 0,0 1,0-1,0 0,0 0,0 0,1-1,-1 1,1 0,0-1,-1 0,1 1,0-1,0 0,-1-1,1 1,0 0,0-1,0 0,0 1,0-1,0 0,0-1,0 1,0 0,0-1,0 0,0 1,0-1,-1-1,1 1,0 0,-1 0,4-3,4-2,0 0,0-1,-1-1,0 1,0-1,0-1,-1 0,13-19,-10 8,-1-1,0 0,-2-1,-1 0,0 0,-2 0,3-24,-14 75,1 0,-1 35,7-51,0 0,1-1,0 1,1 0,0-1,6 13,-7-20,-1-1,1 0,1 0,-1 0,1 0,-1 0,1 0,0-1,0 1,1-1,-1 0,1 0,0 0,0 0,0-1,0 0,0 0,0 0,8 3,22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1.1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10,'-5'0,"4"0,14 0,23 0,22-4,1-1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0.5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1124 90,'-7'-1,"0"0,1-1,-1 0,0 0,1 0,0-1,-7-3,-13-6,-8-1,-2 2,1 1,-1 2,-1 2,1 1,-1 1,0 3,0 0,1 3,-1 1,0 1,-66 19,62-11,1 1,1 3,0 1,-59 37,81-43,0 1,1 1,0 1,1 0,1 1,0 0,1 1,1 1,1 0,0 0,-14 31,13-17,1 0,1 1,2-1,1 2,2-1,0 1,2 63,3-49,-1-7,2 0,12 78,-11-106,1 0,1 0,0 0,1 0,0-1,0 1,1-1,1-1,0 1,1-1,-1 0,2-1,17 16,1-5,1-1,0-2,2 0,0-2,1-2,0 0,1-2,56 11,-36-12,1-2,-1-3,1-2,101-7,-105-1,0-1,-1-3,86-27,-115 29,-1 0,1-1,-1-1,-1-1,0-1,0 0,-1-1,0-1,-1 0,-1-1,0-1,14-20,-10 6,-2 0,0-1,-3-1,0-1,-2 0,-2 0,0-1,-3 0,0 0,-2-1,-2 1,-1-1,-2 0,-6-47,4 63,0 0,-1 0,-1 1,-1 0,0 0,-1 0,-1 0,-1 1,-17-24,11 20,-1 1,-1 0,-1 1,-1 1,0 1,-32-21,21 19,-1 1,-1 1,0 2,0 1,-2 2,1 1,-1 1,-1 2,1 2,-47-2,3 8,3 5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1.4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0,'5'0,"5"0,14 0,12 0,4 0,8 0,5 0,-7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1.8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253 104,'3'-27,"-1"20,-1 0,-1 1,1-1,-1 0,0 0,-1-8,1 14,-1-1,1 1,-1 0,1 0,-1 0,1 0,-1 0,0 0,1 0,-1 0,0 0,0 1,0-1,0 0,0 0,0 1,0-1,0 1,0-1,0 0,0 1,0 0,0-1,0 1,0 0,0 0,-1-1,1 1,0 0,0 0,0 0,-1 0,1 1,0-1,0 0,0 0,0 1,0-1,0 1,-1-1,1 1,-1 0,-3 2,-1-1,1 1,0 0,0 1,0-1,0 1,1 0,-1 0,1 0,0 1,1-1,-1 1,1 0,0 0,0 1,0-1,1 0,-1 1,1 0,1 0,-1-1,1 1,0 0,1 0,-1 0,1 9,0-14,0 1,0-1,1 0,-1 1,0-1,0 0,1 1,-1-1,1 0,-1 0,1 1,0-1,-1 0,1 0,0 0,0 0,0 0,-1 0,1 0,0 0,1 0,-1 0,0-1,0 1,0 0,0-1,2 1,0 0,0-1,0 0,-1 0,1 0,0 0,0 0,0-1,0 1,-1-1,1 0,0 0,3-1,5-4,0 1,-1-2,1 1,15-14,-24 18,0 0,0 0,0 0,0 1,0 0,0-1,0 1,1 0,-1 0,4-2,-5 3,-1 0,0 0,1 0,-1 1,1-1,-1 0,0 0,1 0,-1 0,1 0,-1 0,0 1,1-1,-1 0,0 0,1 0,-1 1,0-1,1 0,-1 0,0 1,0-1,1 0,-1 1,0-1,0 0,0 1,1-1,-1 1,0-1,0 0,0 1,0-1,0 1,0-1,0 0,0 1,0 8,0 0,-1-1,0 1,-1-1,-2 10,-8 33,-3 24,-4 0,-57 141,75-214,0 0,-1 1,1-1,0 0,-1 0,1 0,-1 0,0-1,1 1,-1 0,0-1,0 1,0-1,0 0,-1 1,1-1,0 0,0 0,-1-1,1 1,-1 0,1-1,0 1,-1-1,1 0,-1 0,1 0,-1 0,1 0,-1-1,1 1,0-1,-1 0,1 1,-1-1,1 0,-4-3,0 2,0-2,1 1,-1-1,1 0,0 0,0 0,0-1,0 0,1 0,0 0,0 0,0-1,-4-7,6 7,-1 0,1-1,0 1,1 0,0-1,0 0,0 1,1-1,-1 0,2 1,-1-1,1 0,0 1,2-9,1 5,-1 1,1 0,1 0,-1 1,2-1,-1 1,1 0,13-14,-4 7,2 1,0 1,0 0,1 1,1 0,0 2,0 0,24-7,0 3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2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128 45,'0'-4,"0"-7,0-4,0 3,-5 9,-5 13,-10 23,-6 18,2 5,4-3,7-2,4 0,9-5,8-11,21-10,5-11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2.6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16 113,'-2'-2,"0"0,1 0,-1-1,1 1,0 0,0-1,0 1,0-1,0 1,0-1,1 0,-1 1,1-1,0 0,-1 1,1-1,1 0,-1 1,0-1,1 0,-1 1,1-1,0 0,0 1,0-1,0 1,0 0,0-1,4-3,-4 4,0 1,0-1,0 1,0-1,0 1,0 0,1-1,-1 1,1 0,-1 0,1 0,-1 0,1 0,-1 0,1 1,0-1,-1 1,1-1,0 1,0-1,0 1,-1 0,1 0,0 0,0 0,0 0,0 0,-1 0,1 1,0-1,0 1,-1-1,1 1,0 0,-1 0,1-1,0 1,-1 0,1 0,-1 1,0-1,2 2,1 1,-1 0,0 1,0 0,0-1,-1 1,1 0,-1 0,0 0,-1 0,1 1,-1-1,0 0,-1 1,1-1,-1 0,0 1,-1 7,0-5,0 0,0 0,-1 0,0 0,-1-1,1 1,-1-1,-1 1,0-1,-8 13,0-10,8-15,9-22,69-104,-35 64,-44 79,-1 0,2 0,0 1,0-1,1 1,0 0,2 0,-1 0,1 1,2 22,-1-30,1-1,0 1,0-1,0 0,0 1,1-1,0 0,0 0,0 0,1 0,-1-1,1 1,0-1,1 1,-1-1,1 0,0 0,0-1,0 1,0-1,1 0,-1 0,1 0,0-1,0 1,0-1,0 0,10 2,15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3.0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6,'0'-4,"0"2,4 7,6 6,10 19,11 12,-1 5,-1 5,-1 9,-5 1,-7 0,-10-3,-11-7,-8-7,-11-4,-6-8,3-10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4.6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431 434,'-6'-2,"0"1,1-1,-1 0,0 0,0-1,1 1,0-1,-1-1,1 1,-9-9,1 2,-23-15,1-2,-42-41,69 61,0-2,0 1,1-1,0 0,1 0,0-1,0 0,1 0,1 0,-1-1,2 1,-1-1,1 0,-2-19,6 24,0 1,0-1,0 0,0 0,1 1,0-1,0 1,1-1,0 1,0 0,0 0,7-8,-9 11,0 0,1 0,-1 1,1-1,-1 1,1-1,-1 1,1-1,0 1,-1 0,1 0,0 0,0 0,0 0,0 0,0 1,0-1,0 0,0 1,0 0,1 0,-1-1,0 1,0 0,0 1,0-1,0 0,1 1,-1-1,0 1,0-1,0 1,0 0,0 0,-1 0,1 0,3 3,-3-2,0 0,-1 0,1 0,-1 0,0 0,0 0,0 1,0-1,0 1,0-1,0 0,-1 1,1-1,-1 1,0-1,0 1,0 0,0-1,0 1,0-1,-1 1,1-1,-1 1,0-1,-2 5,-1 5,-1 0,-1-1,-13 20,-3 1,-42 42,42-50,1 1,-32 49,51-71,0-1,0 1,1 0,-1 0,1 0,0 0,0 0,0 0,0 1,0-1,1 0,0 0,-1 1,1-1,0 0,1 0,-1 1,0-1,1 0,1 4,0-5,-1 0,1 0,0 0,0 0,0-1,0 1,0-1,0 1,0-1,0 0,1 0,-1 0,1 0,-1 0,0-1,1 1,-1-1,1 1,-1-1,1 0,0 0,-1 0,1-1,-1 1,1 0,2-2,11-1,0-1,-1 0,1-1,-1-1,0-1,0 0,-1-1,23-16,9-8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5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0,'-1'36,"1"18,7 60,-5-98,1 0,0 0,1-1,1 1,0-1,1 0,1 0,10 16,-16-28,1 0,0 0,-1 0,1 0,0 0,1-1,-1 1,0-1,1 1,-1-1,1 0,0 0,0 0,0 0,0-1,0 1,0-1,0 0,0 0,1 0,-1 0,0 0,1-1,-1 0,1 1,-1-1,0-1,1 1,-1 0,1-1,-1 0,0 1,1-1,-1-1,0 1,0 0,0-1,0 0,5-3,0-1,0-1,0 0,0-1,-1 1,-1-1,1-1,-1 1,-1-1,1 0,-2-1,1 1,3-13,-4 8,-1 0,0 0,-1-1,0 1,-1-24,-1 33,0 1,0-1,-1 0,1 1,-1-1,0 1,0-1,0 1,-1 0,0-1,0 1,0 0,0 0,0 0,-1 0,0 1,0-1,0 1,0 0,0-1,-6-3,8 7,0-1,0 1,0-1,0 1,0-1,0 1,0 0,0 0,0-1,0 1,-1 0,1 0,0 0,0 0,0 0,0 0,0 1,0-1,0 0,0 1,0-1,0 0,0 1,0-1,0 1,0-1,0 1,0 0,1-1,-1 1,0 0,0 0,1 0,-1 0,0-1,1 1,-1 0,1 0,-1 2,0-1,0 0,0 1,0-1,1 0,-1 1,1-1,-1 1,1-1,0 1,0-1,0 1,0-1,1 1,-1-1,1 1,1 3,0-2,0-1,0 0,0 0,1 1,0-2,-1 1,1 0,0 0,0-1,0 0,1 1,-1-1,1-1,-1 1,1 0,0-1,-1 0,1 0,5 1,7 1,1-1,-1 0,22-1,-18-2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5.7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16,'4'0,"6"0,10 0,6 0,7 0,7 0,5-4,-1-2,-8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6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21,'0'4,"4"1,11-4,14-2,9-1,4-5,1-1,-3 1,-9 2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6.5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1 438,'14'-2,"-1"0,1 0,0-2,-1 0,0 0,0-1,0-1,0 0,18-12,-21 11,-1 0,0 0,0-1,-1 0,0 0,0-1,-1 0,0 0,-1-1,0 0,0 0,-1-1,-1 1,0-1,4-16,-4 11,-1 0,-1 0,-1-1,0 1,-1 0,-1 0,0-1,-1 1,-1 0,-6-20,-4 13,13 22,0 1,-1 0,1 0,-1-1,1 1,0 0,-1 0,1 0,-1 0,1 0,0 0,-1 0,1 0,-1-1,1 1,0 1,-1-1,1 0,-1 0,1 0,0 0,-1 0,1 0,-1 0,1 0,0 1,-1-1,1 0,0 0,-1 1,1-1,-1 1,-1 1,0 1,0 0,0 0,0 0,1 1,-1-1,1 0,0 1,0-1,0 0,0 7,-10 92,4 1,9 120,-1-177,0-65,1 0,1 0,9-36,-10 48,-1 1,1-1,0 1,1 0,0 0,0 0,0 0,1 0,-1 0,1 1,1 0,-1 0,1 0,0 0,0 1,0 0,0 0,1 0,7-3,-11 6,1 0,-1 1,0-1,1 1,-1-1,1 1,-1 0,1 0,-1 1,1-1,-1 0,1 1,-1-1,1 1,-1 0,0 0,1 0,-1 0,3 2,-1 0,0 1,0-1,0 1,0 0,-1 0,0 0,0 0,5 9,1 4,-2 1,0 0,9 36,-5-11,-2-9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1.7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1,'0'4,"0"2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6.8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 6,'0'-4,"0"2,-5 7,-5 15,-5 17,-5 7,1 4,0 3,2 5,5-2,5-1,2-7,12 3,9-2,9-6,6-14,-3-11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7.3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61,'1'-1,"-1"0,0 1,0-1,1 0,-1 0,0 0,1 1,-1-1,1 0,-1 0,1 1,-1-1,1 1,0-1,-1 0,1 1,0-1,-1 1,1-1,0 1,0 0,-1-1,1 1,0 0,0-1,0 1,-1 0,1 0,0 0,0 0,0 0,0 0,0 0,0 0,-1 0,1 0,0 0,0 1,0-1,1 1,35 11,-33-8,0 0,-1-1,1 1,-1 0,0 1,0-1,0 1,-1-1,1 1,-1 0,0 0,0 0,-1 0,0 0,0 0,0 0,0 0,-1 1,0 5,0-2,0 1,-1-1,0 0,-1 0,0 1,0-1,-1 0,0 0,-8 15,5-16,13-24,16-31,40-45,-41 62,26-47,-44 66,-11 18,-14 18,16-15,0 0,0 0,1 0,0 1,1-1,0 1,0 0,-1 17,4-24,0 0,0-1,0 1,0 0,0-1,1 1,0 0,0-1,0 1,0-1,0 1,1-1,-1 1,1-1,0 0,0 0,0 0,0 0,1 0,0-1,-1 1,1-1,0 1,0-1,0 0,0 0,0 0,1-1,3 3,0-2,0 0,0-1,0 0,0 0,1 0,-1-1,0 0,0 0,0-1,0 1,11-4,6-3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07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1,'46'67,"-28"-34,-2 1,0 0,-3 2,-1 0,-1 0,-2 1,5 50,-11-66,-2 1,0-1,-1 0,-1 1,-1-1,-1 0,-1 0,-1 0,0-1,-2 0,0 0,-1 0,-2-1,-15 26,11-29,3-10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0.7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315 293,'0'-5,"-1"0,1 0,-1 0,0 0,0 0,-1 0,1 0,-1 0,0 0,-1 0,1 1,-1-1,0 1,0 0,0 0,-1 0,1 0,-1 0,0 1,0 0,0 0,0 0,-1 0,1 0,-1 1,-10-3,9 2,-1 1,1 1,-1-1,0 1,1 0,-1 1,0 0,0 0,0 0,1 1,-1 0,0 0,1 1,-1 0,1 0,-1 0,1 1,0 0,0 0,-9 6,8-2,-1-1,2 1,-1 1,1-1,0 1,0 0,1 1,0-1,0 1,1 0,0 0,1 0,0 1,0-1,1 1,1 0,-2 13,3-16,0-1,0 1,0 0,1-1,0 1,0 0,1-1,-1 1,1-1,1 0,0 1,-1-1,2 0,-1-1,1 1,0-1,0 1,0-1,1 0,0-1,0 1,0-1,0 0,1 0,0-1,7 4,-10-5,0-1,1 0,-1 1,1-1,-1 0,1-1,0 1,-1-1,1 0,0 0,-1 0,1 0,0 0,-1-1,1 0,0 0,5-2,-4 1,0-1,0 0,0 0,0-1,-1 1,1-1,-1 0,0 0,0-1,4-5,1-5,1 0,-2-1,0 0,-1 0,-1 0,6-24,-3-1,-2 0,-2 0,-1-1,-2 0,-2 0,-7-51,2 258,2-39,1-30,12 129,1-165,-7-47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1.5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0,'217'1,"-215"-1,0-1,0 1,0 0,0 1,0-1,0 0,-1 1,1-1,0 1,0-1,0 1,-1 0,1 0,0 0,-1 0,1 0,-1 0,1 0,2 3,-4-3,0 0,1 0,-1 1,0-1,0 0,0 0,0 0,0 1,0-1,-1 0,1 0,0 0,-1 0,1 1,0-1,-1 0,1 0,-1 0,0 0,1 0,-1 0,-2 1,-7 10,-1-1,0-1,-22 16,24-19,-47 34,27-21,2 1,-34 33,60-53,0 0,0-1,0 1,1 0,-1 0,0 0,0 0,1 1,-1-1,0 0,1 0,-1 0,1 0,-1 1,1-1,0 0,-1 3,2-4,-1 1,0-1,1 1,-1-1,0 1,1-1,-1 1,0-1,1 0,-1 1,1-1,-1 1,1-1,-1 0,1 0,-1 1,1-1,0 0,-1 0,1 1,-1-1,1 0,-1 0,1 0,0 0,0 0,53-4,-42 2,225-32,-213 30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1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0,'-5'0,"4"0,14 0,23 0,13 5,25 0,30 0,5 0,28-2,8-1,-12-6,-12-1,-21 0,-20 1,-19 0,-20 2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4.3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330 1,'-21'433,"21"-443,1 0,-2-1,1 1,-1 0,-1 0,0 0,0 1,-1-1,0 0,-1 1,-8-15,9 19,1 1,-1 0,0 0,-1 0,1 0,-1 1,1-1,-1 1,0 0,0 0,-1 0,1 1,-1-1,1 1,-1 0,0 1,1-1,-1 1,0 0,0 0,0 0,0 1,0 0,0 0,-7 1,3 0,-1 0,0 2,1-1,0 1,-1 0,1 1,1 0,-1 1,-15 10,19-12,1 0,0 1,0 0,0-1,0 1,0 1,1-1,0 0,0 1,0 0,0 0,1-1,0 2,0-1,0 0,1 0,0 1,0-1,-1 7,3-9,-1 0,1 1,-1-1,1 0,0 0,0 0,1 0,-1 0,0 0,1 0,0-1,0 1,0 0,0-1,0 0,0 1,1-1,-1 0,1 0,-1 0,1-1,0 1,0 0,0-1,0 0,4 2,4 1,1-1,-1 0,1 0,-1-1,24 1,-13-3,0-1,0-1,-1 0,1-2,-1-1,1 0,27-12,-29 8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4.9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61,'0'-3,"0"1,1-1,-1 1,1-1,0 1,0-1,0 1,0 0,0-1,0 1,1 0,-1 0,1 0,-1 0,1 0,0 0,0 0,0 0,0 1,0-1,0 1,0 0,0 0,1-1,-1 1,0 0,1 1,2-2,0 1,0 0,0 0,0 0,0 0,0 1,0-1,0 2,0-1,0 0,0 1,0 0,0 0,5 2,-6-1,-1-1,1 1,-1 0,0 0,0 1,0-1,0 1,0-1,0 1,-1 0,1 0,-1 0,0 0,0 1,0-1,-1 0,1 1,1 4,-2-1,1-1,-1 1,-1 0,1-1,-1 1,0 0,-1 0,1-1,-4 14,1-9,-1 1,0 0,0-1,-1 0,-1 0,0 0,0-1,-1 0,0 0,-1-1,-11 11,19-20,1 0,-1 0,0-1,0 1,0 0,0 0,0 0,0 0,0-1,0 1,0 0,0 0,0 0,0 0,0-1,0 1,0 0,0 0,0 0,0 0,0-1,0 1,0 0,-1 0,1 0,0 0,0-1,0 1,0 0,0 0,0 0,0 0,-1 0,1 0,0-1,0 1,0 0,0 0,-1 0,1 0,0 0,0 0,0 0,0 0,-1 0,1 0,0 0,0 0,0 0,0 0,-1 0,1 0,0 0,0 0,0 0,0 0,-1 0,1 0,0 0,0 1,5-21,35-69,-22 52,16-49,-29 61,-5 24,0 1,0 0,0-1,0 1,0 0,0 0,0-1,0 1,0 0,0-1,-1 1,1 0,0 0,0-1,0 1,0 0,0 0,-1-1,1 1,0 0,0 0,0 0,-1-1,1 1,0 0,0 0,0 0,-1 0,1-1,0 1,0 0,-1 0,1 0,0 0,-1 0,1 0,-2 1,0 0,0 0,0 0,0 0,1 1,-1-1,0 0,1 1,-1 0,1-1,0 1,0 0,-1 0,1-1,0 1,-1 3,-1 0,1 0,0 0,0 0,0 1,0-1,1 0,0 1,0-1,0 1,1-1,0 1,0-1,0 1,0-1,1 1,0-1,1 1,2 8,-2-10,0 0,1 0,-1-1,1 1,0 0,0-1,0 0,0 0,1 0,-1 0,1 0,0-1,0 1,-1-1,2 0,-1 0,0-1,0 1,1-1,-1 0,0 0,1-1,5 1,26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5.4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55,'-4'0,"3"0,14 0,14-4,6-2,20 1,13-4,5 0,-6-3,-14 6,-16 3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5.7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46,'-4'0,"2"5,16 1,21-1,19-5,4-2,9-6,2-1,-6 1,-14-3,-11 1,-16 2,-13 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2.1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0,'0'5,"4"0,1 1</inkml:trace>
  <inkml:trace contextRef="#ctx0" brushRef="#br0" timeOffset="1">102 331,'0'5,"0"5,0 1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7.9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337 243,'0'-7,"0"0,0-1,-1 1,0 0,0 0,0 0,-1 0,0 0,-1 1,0-1,0 0,0 1,-1 0,0 0,0 0,0 0,-1 1,0-1,0 1,0 0,-1 1,0-1,1 1,-2 1,1-1,0 1,-11-4,9 5,1 0,-1 1,0 0,0 0,0 1,0 0,0 0,0 1,0 0,0 1,0-1,0 2,0-1,1 1,0 0,-1 1,1-1,0 1,0 1,1-1,0 1,-12 11,14-11,0 0,-1 0,2 1,-1-1,1 1,-1 0,2-1,-1 2,1-1,-1 0,2 0,-1 1,1-1,0 1,0-1,1 1,0-1,0 1,0 0,1-1,0 1,0-1,1 0,0 1,0-1,0 0,1 0,6 10,-6-10,1 0,0 0,1-1,-1 1,1-1,0 0,0 0,1-1,-1 1,1-1,0 0,0-1,0 0,1 0,-1 0,1 0,0-1,0 0,0-1,0 0,0 0,0 0,0-1,0 0,0 0,0-1,7-1,-5 0,-1 0,1 0,-1-1,0 0,0-1,0 1,0-2,-1 1,0-1,0 0,0-1,0 1,-1-1,0-1,0 1,-1-1,1 0,-1 0,-1-1,0 1,6-14,-5 3,0 1,-1-1,-1 0,-1 0,1-30,-10-85,7 133,0 0,0 0,0 0,0 0,0 0,0 0,0 0,0 1,0-1,0 0,0 0,0 0,0 0,0 0,-1 0,1 0,0 0,0 0,0 0,0 0,0 0,0 0,0 0,0 0,0 0,-1 0,1 0,0 0,0 0,0 0,0 0,0 0,0 0,0 0,0 0,0 0,-1 0,1 0,0 0,0 0,0 0,-6 20,-4 31,-1 328,11-354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8.5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0,'36'2,"61"11,-63-8,9 6,-43-10,1-1,0 0,-1 1,1-1,-1 1,1-1,-1 1,1-1,-1 1,1 0,-1-1,1 1,-1-1,0 1,1 0,-1 0,0-1,0 1,1 0,-1-1,0 1,0 0,0 0,0-1,0 1,0 0,0 0,0-1,0 1,0 0,-1 0,1-1,0 1,0 0,-1-1,1 1,-1 0,1-1,0 1,-1 0,1-1,-1 1,1-1,-1 1,0-1,1 1,-1-1,1 0,-1 1,0-1,0 1,-58 53,29-27,0 1,-33 42,62-69,0 0,1-1,-1 1,0 0,1 0,-1 0,0 0,1 0,0 0,-1 0,1 0,-1 0,1 0,0 0,0 0,0 1,0-1,0 0,0 0,0 0,0 2,1-2,-1 0,1-1,-1 1,1 0,0-1,0 1,-1-1,1 1,0-1,0 1,-1-1,1 1,0-1,0 0,0 1,0-1,0 0,0 0,0 0,1 0,54-3,-52 3,180-41,-154 35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8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7 111,'-5'0,"4"0,10 0,20 0,11 0,19-4,9-2,18-4,21 0,-3-3,5-3,-1-4,-16 2,-23 4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19.7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254 1,'-2'0,"1"0,0 1,0-1,0 1,0 0,0-1,0 1,0 0,0 0,0 0,0-1,0 1,0 0,0 0,1 0,-1 1,0-1,1 0,-1 0,1 0,-1 0,1 1,0-1,-1 0,1 0,0 0,0 3,-5 41,5-40,1 54,3-1,2 1,20 88,-19-113,-3-18,-2-22,-5-27,1 25,-1 0,0 1,0 0,-1 0,1 0,-2 0,1 1,-1-1,0 1,0 0,0 0,-1 1,0 0,0 0,-1 0,1 1,-1 0,0 0,0 1,-11-4,13 5,1 0,-1 1,0 0,0 0,0 1,0-1,0 1,0 0,0 0,0 1,0-1,0 1,0 0,1 1,-1-1,0 1,1 0,-1 0,1 0,-1 1,1 0,0-1,0 2,0-1,1 0,-1 1,1-1,0 1,0 0,0 0,0 1,1-1,-3 6,3-8,1 0,0 1,0-1,-1 1,1 0,1-1,-1 1,0 0,1-1,-1 1,1 0,0 0,0-1,0 1,0 0,0 0,1 0,0-1,-1 1,1 0,0-1,0 1,0-1,0 1,1-1,-1 1,1-1,-1 0,1 0,0 0,0 0,0 0,0 0,0 0,1 0,-1-1,0 0,1 1,-1-1,1 0,3 1,8 3,0 0,0-2,1 1,-1-2,1 0,22 0,-20-2,-1-1,1 0,-1-1,1-1,-1-1,18-5,1-5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0.4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71,'0'17,"0"1,1-1,1 0,1 0,0 0,2-1,0 1,11 26,-15-42,0 1,0 0,-1-1,2 1,-1-1,0 1,0-1,0 1,1-1,-1 0,0 0,1 1,-1-1,1 0,0 0,-1-1,1 1,0 0,0 0,-1-1,1 1,0-1,0 0,0 0,0 1,-1-1,1 0,0 0,0-1,0 1,0 0,0-1,-1 1,1-1,0 1,0-1,-1 0,1 0,0 0,-1 0,1 0,-1 0,1 0,-1 0,0-1,3-2,4-5,1 0,-1-1,-1 0,0 0,10-18,-7 5,0 0,8-33,10-24,-29 86,0 0,1 0,-1 1,1-1,2 12,-1 6,-2-15,2 0,-1 0,1 0,0 0,1 0,0 0,0 0,1-1,0 1,1-1,0 0,9 15,-10-19,1 0,-1 0,1 0,0 0,0-1,0 0,1 0,-1 0,1 0,-1-1,1 1,0-1,0 0,0-1,0 1,0-1,1 0,-1 0,0-1,1 0,-1 0,0 0,8-1,17-7,-7-4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0.9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123 33,'-5'0,"-5"0,-5 5,-5 0,-3 0,-2-5,7-6,12-4,10 1,6 7,0-2,-2-4,-1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1.7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279 223,'-4'-1,"0"0,0 0,0 0,0 0,0 1,0-1,-1 1,1 0,0 0,0 1,0-1,0 1,0 0,0 0,0 0,-4 2,-5 3,0-1,1 2,-18 10,16-7,1 1,0 0,0 1,1 0,1 0,-18 26,25-33,0 1,1-1,-1 1,1 0,0 0,1 0,0 1,0-1,0 1,1-1,0 1,0-1,0 1,1 0,0-1,1 1,-1 0,1-1,1 1,2 8,-3-12,0 0,0-1,0 1,1 0,-1-1,1 1,0-1,0 1,0-1,0 0,0 0,1 0,-1 0,1 0,-1-1,1 1,-1-1,1 1,0-1,0 0,0 0,0 0,0-1,0 1,0-1,0 1,0-1,0 0,0 0,0 0,0-1,0 1,0-1,0 0,0 0,4-1,1-1,1-1,-1 0,0 0,0-1,0 0,-1 0,0-1,0 1,0-2,11-13,-6 3,-2 0,0-1,-1-1,-1 1,-1-1,0-1,-2 1,0-1,4-37,-6 26,-1-1,-2 0,-1 0,-2 0,-9-46,4 59,3 36,2 36,-19 315,22-359,1 1,-1-1,1 0,4 14,0-10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4.0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6,'-1'61,"-1"-32,2 0,1 0,7 42,-8-68,0-1,0 0,1 1,0-1,-1 0,1 0,0 0,0 1,0-1,0 0,1 0,-1 0,0 0,1-1,-1 1,1 0,0-1,2 3,-3-4,0 0,0 0,0 1,1-1,-1 0,0 0,0 0,0 0,1 0,-1-1,0 1,0 0,0 0,1-1,-1 1,0-1,0 1,0-1,0 0,0 1,0-1,0 0,0 1,1-2,4-4,-1 0,0 0,0-1,0 1,0-1,-1 0,-1 0,6-13,8-35,13-75,-27 289,-2-151,4 58,-4-61,0 0,0 0,0 0,0-1,1 1,0 0,0-1,0 1,1-1,4 7,6-3,-1-6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4.5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0 128,'4'0,"11"0,19 0,12 0,26-4,33-6,31-5,4-5,-13 1,-19 0,-24 3,-21 4,-27 4,-19 3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5.2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196 0,'4'82,"3"0,21 89,-22-141,-5-24,-1 0,1 0,1 0,-1-1,1 1,0 0,5 9,-4-18,-3-14,-4-19,3 27,-2-1,0 0,0 1,-1-1,0 1,0 0,-1 1,0-1,-1 1,0 0,-9-11,12 16,-1 0,1 1,0-1,-1 0,1 1,-1 0,0 0,0 0,0 0,0 1,0 0,0-1,0 1,-1 1,1-1,0 1,-1-1,1 1,0 1,-1-1,1 0,0 1,0 0,0 0,-1 0,1 1,0 0,-6 3,4-2,0 1,0 0,0 0,1 0,0 1,0 0,0 0,0 0,1 1,0 0,-5 8,8-11,0-1,0 0,0 0,0 0,0 0,0 1,1-1,-1 0,1 1,0-1,0 0,0 1,0-1,0 0,0 1,1-1,-1 0,1 1,-1-1,1 0,0 0,0 0,0 0,0 1,1-1,-1-1,0 1,1 0,-1 0,1 0,0-1,0 1,-1-1,1 1,0-1,0 0,3 1,5 2,-1 0,1-1,0-1,0 1,0-2,0 1,0-1,0-1,1 0,-1-1,0 1,0-2,0 0,0 0,18-7,6-5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2.4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0,'1'5,"-1"5,-1 1</inkml:trace>
  <inkml:trace contextRef="#ctx0" brushRef="#br0" timeOffset="1">0 153,'1'4,"-1"2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5.7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0,'5'0,"5"5,10 5,5 5,4 9,5 9,1 8,-2 0,-1-5,-11-15,-8-10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6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231 0,'-5'5,"-1"5,-8 5,-2 5,-6 12,-9 4,-3 1,4-2,3-2,2-3,5-6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6.6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59,'-4'0,"2"0,7 5,6 0,15 1,15-6,6-3,7-4,7-7,-1-4,-8 0,-12 4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6.9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0,'-4'0,"-2"5,1 9,1 12,1 13,1 19,1 7,1-3,-1-7,2-14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29.3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317 31,'0'-31,"0"52,0 52,-1 13,-1-25,10 100,-2-139,0-31,0-38,-6 37,-1 1,0-1,-1 1,1 0,-2-1,1 1,-1 0,-1 0,1 1,-2-1,1 1,-1 0,0 0,-1 0,-12-12,14 15,0 1,-1 0,0 0,0 1,0 0,0 0,-1 0,1 0,-1 1,1 0,-1 0,0 0,0 1,0 0,0 0,0 1,0-1,0 1,0 1,0-1,0 1,0 0,0 0,0 1,-11 4,8-2,0 1,0 0,0 1,1-1,0 2,0-1,0 1,1 0,0 1,0 0,-7 12,11-17,1 0,1 1,-1-1,0 0,1 0,-1 1,1-1,0 1,0 0,0-1,1 1,-1 0,1-1,0 1,0 0,0-1,1 1,-1 0,1-1,0 1,0 0,0-1,1 1,-1-1,1 0,-1 1,1-1,0 0,1 0,-1 0,0-1,1 1,0 0,5 3,0-1,0 0,0 0,0-1,1-1,-1 1,1-2,0 1,0-1,0 0,0-1,1 0,-1 0,13-2,-5 0,1 0,-1-1,0-1,0-1,0-1,22-8,-10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0.1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51,'119'-24,"-78"13,-32 7,-1 2,1-1,-1 1,1 0,0 1,0 0,0 0,0 1,9 1,-18 0,-1 0,1 1,-1-1,1 0,-1 0,0 0,1 0,-1 0,0 0,0 0,0 0,0 0,1 0,-1 0,-1 0,1-1,-1 2,1-1,-8 6,-29 24,1 2,-60 70,96-102,0 0,0 0,0 0,0 0,1 0,-1 0,0 1,1-1,-1 0,0 0,1 0,-1 1,1-1,0 0,-1 1,1-1,0 0,0 1,0-1,0 0,0 1,0-1,0 0,1 2,0-2,0 0,0 0,0 0,0-1,0 1,0 0,1-1,-1 1,0-1,0 1,1-1,-1 1,0-1,0 0,1 0,-1 0,0 1,1-1,1-1,13 0,0 0,-1-2,17-3,-25 4,143-31,-114 26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0.5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20,'-4'0,"-6"0,7 0,18 4,31 2,30-1,28-1,1-1,12-5,4-3,-10-4,-19-1,-31 1,-24 3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1.4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194 0,'1'23,"1"1,12 44,-2-6,-6-13,-3-23,0-1,1 0,2 0,0 0,13 30,-19-54,1-1,-1 1,0-1,0 1,0-1,1 1,-1-1,0 1,1-1,-1 0,0 1,1-1,-1 1,1-1,-1 0,0 1,1-1,-1 0,1 0,-1 1,1-1,-1 0,1 0,-1 0,1 0,0 1,-1-1,1 0,-1 0,1 0,-1 0,1 0,-1-1,1 1,-1 0,1 0,-1 0,1 0,-1 0,1-1,-1 1,1 0,-1-1,1 1,-1 0,1-1,-1 1,0 0,1-1,-1 1,0-1,1 1,-1 0,0-1,1 1,-1-1,0 1,0-1,0 1,0-1,1 0,14-34,-13 28,-1-1,1 0,-1 0,-1 0,1 0,-1 0,-1 0,1 0,-2 0,1 0,-1 1,-3-12,4 17,-1-1,1 0,0 0,-1 1,0-1,1 0,-1 1,0 0,0-1,0 1,-1 0,1 0,-1 0,1 1,-1-1,1 1,-1-1,0 1,0 0,0 0,0 0,1 0,-1 0,-1 1,1 0,0-1,0 1,0 0,0 0,0 1,0-1,0 1,0-1,-5 3,-12 3,1 0,0 2,0 0,-22 14,32-17,1 0,-1 1,2 0,-1 0,0 1,1 0,1 0,-1 1,1 0,-10 16,15-22,0 1,1-1,-1 1,0 0,1-1,-1 1,1 0,0 0,0-1,0 1,1 0,-1-1,0 1,1 0,0-1,-1 1,1 0,0-1,1 1,-1-1,0 0,1 1,-1-1,1 0,0 0,0 0,0 0,0 0,0 0,0-1,0 1,0-1,1 1,-1-1,4 2,4 2,0 0,1 0,0-1,-1-1,1 0,1 0,14 1,-18-2,1-1,0-1,0 1,0-1,0-1,0 0,0 0,0 0,0-1,0-1,-1 0,1 0,13-7,-7-4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2.9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1,'3'0,"0"1,0 0,-1-1,1 1,-1 0,1 1,-1-1,1 0,-1 1,1-1,-1 1,0 0,0 0,0 0,3 4,26 35,-21-23,-1 1,12 31,-16-34,1 0,1-1,1 0,13 20,-21-34,1-1,-1 1,1-1,-1 1,1-1,-1 1,1-1,0 0,-1 1,1-1,-1 0,1 0,0 1,-1-1,1 0,0 0,-1 0,1 0,0 0,-1 0,1 0,0 0,-1 0,1 0,0 0,-1 0,1 0,0 0,-1-1,1 1,0 0,-1-1,1 1,-1 0,1-1,-1 1,1 0,-1-1,1 1,-1-1,1 1,-1-1,1 0,-1 1,1-1,21-32,-19 28,99-181,-91 166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3.7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25,'0'4,"-5"2,-5-1,-5 0,-5-6,1-7,9-2,9-4,6 5,1 8,-4 9,-7-2,-2-5,-1-8,2-3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4.3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1225 214,'-6'-1,"0"0,0-1,0 0,1 0,-1 0,1-1,0 0,-1 0,1 0,0-1,-6-5,-21-13,2 7,-1 2,0 1,-2 1,1 2,-1 1,0 2,0 1,-1 2,0 1,-65 4,63 2,1 1,-1 1,1 2,0 2,1 1,0 2,1 1,1 1,0 2,-35 25,41-23,1 1,0 1,2 1,0 1,2 1,-37 54,46-58,0 1,2 1,0 0,1 0,1 1,2 0,0 1,1-1,-3 48,7-46,0-1,2 0,1 1,0-1,2 0,1-1,1 1,0-1,2 0,1 0,1-1,18 31,-10-25,2 0,1-2,1 0,0-1,3-2,0 0,1-2,0 0,2-2,1-1,0-2,40 17,-40-21,0-2,0-1,1-1,0-2,1-1,-1-1,1-2,0-1,-1-1,1-2,0-1,-1-1,50-15,-32 4,-1-2,-1-2,-1-3,0-1,-2-2,-1-2,-1-2,-1-2,35-35,-65 55,0-1,-1 0,0-1,-1 1,0-1,-1-1,-1 0,0 0,-1 0,0 0,-1-1,-1 0,2-19,0-21,-3 0,-6-74,-1 22,5 82,-2 0,-2 0,0 0,-1 0,-1 1,-2 0,0 0,-1 1,-2 0,0 1,-2 0,0 1,-28-34,27 39,0 0,-1 1,-1 1,-1 0,0 1,-1 1,0 1,0 0,-1 1,-1 1,0 1,0 1,0 1,-1 1,0 0,-30-2,1 5,1 2,-51 8,28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4.4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337 305,'0'-1,"0"-1,-1 0,1 0,-1 1,1-1,-1 0,0 1,0-1,0 0,0 1,0-1,0 1,0 0,0-1,0 1,-1 0,1 0,0-1,-1 1,1 0,-1 0,0 1,1-1,-1 0,0 1,1-1,-1 1,-2-1,-4-1,1 0,-1 1,0 0,0 0,-9 1,5 2,0-1,1 2,-1 0,0 0,1 1,0 1,0 0,0 0,0 1,1 1,0-1,0 2,1-1,0 1,0 1,1 0,0 0,1 0,0 1,0 0,1 1,0-1,1 1,0 0,1 1,-5 16,9-25,-1 0,0 1,1-1,0 1,-1-1,1 1,1-1,-1 1,0-1,1 0,0 1,0-1,0 1,0-1,0 0,1 0,-1 0,1 0,0 0,0 0,3 3,-3-4,1-1,-1 1,0-1,1 1,-1-1,1 0,-1 0,1 0,0-1,-1 1,1 0,0-1,0 0,-1 0,1 0,0 0,0 0,-1 0,1-1,0 1,-1-1,1 0,0 0,-1 0,1 0,2-2,5-3,0 0,0-1,-1 0,0 0,-1-1,1 0,-2-1,1 0,-1 0,0-1,-1 0,0 0,-1 0,0-1,3-10,3-9,-2 1,-1-1,-1-1,3-46,-7 52,-1 0,-2 0,0 0,-2 0,-7-38,-1 43,10 20,0 0,0 0,-1 0,1-1,0 1,-1 0,1 0,0 0,0 0,-1 0,1 0,0 0,-1 0,1 0,0 0,-1 0,1 0,0 1,0-1,-1 0,1 0,0 0,0 0,-1 0,1 1,0-1,0 0,-1 0,1 0,0 1,0-1,0 0,-1 0,1 0,0 1,0-1,-14 36,4 38,3-1,6 139,2-138,0-30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4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34,'5'0,"0"5,5 9,0 12,3 9,3 9,0-1,0-6,-2-19,2-12,-3-11,5-18,4-18,3-11,-3-1,-2 9,-3 16,-5 13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5.2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83,'-4'4,"7"2,11 3,13-3,23-3,7-2,7-6,1-1,7-9,4-2,-2-2,-9 2,-17 0,-15 7,-14 5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5.9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1,'0'310,"-16"-325,7 4,0 1,-1 0,-1 1,0 0,-16-10,22 17,0 1,-1-1,1 1,-1 0,1 0,-1 1,1 0,-1 0,1 0,-1 1,1-1,-1 1,1 0,-1 1,-7 2,10-2,0-1,0 0,0 1,0 0,0 0,0 0,0 0,0 0,1 0,-1 1,1-1,0 1,-1 0,1 0,1 0,-1 0,0 0,1 0,-1 0,1 1,0-1,0 0,0 1,1-1,-1 7,1-7,1 0,-1 0,1 0,0 0,0 0,0 0,0-1,0 1,1 0,0 0,-1-1,1 1,0-1,0 0,0 1,0-1,1 0,-1 0,1 0,-1-1,1 1,0 0,-1-1,1 0,0 0,0 0,0 0,0 0,5 0,8 3,-1-1,1-1,0 0,21-1,-16-1,1-1,-1-1,0-1,33-8,-26 1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7:36.6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50,'0'-1,"0"0,1 0,0 0,-1 0,1 0,0 0,-1 0,1 0,0 0,0 0,0 0,0 1,0-1,0 0,0 1,0-1,0 0,0 1,0-1,1 1,-1 0,0-1,0 1,0 0,1 0,1 0,35-4,-36 4,0 1,1-1,-1 0,0 0,0 1,0-1,0 1,1 0,-1 0,0-1,0 1,0 1,-1-1,1 0,0 0,0 1,-1-1,1 1,0-1,-1 1,0 0,1 0,-1-1,0 1,0 0,0 0,0 0,0 0,-1 1,1-1,0 0,-1 0,0 0,0 0,1 1,-1-1,0 0,-1 0,1 3,-2 8,0 0,-1-1,0 1,-1-1,-6 15,11-25,5-6,16-17,26-28,-38 38,-2 3,-1 1,1-1,-2-1,1 1,-1-1,0 0,-1 0,7-18,-12 26,0 1,0 0,-1 0,1 0,0 0,-1 0,1-1,0 1,0 0,-1 0,1 0,0 0,-1 0,1 0,0 0,-1 0,1 0,0 0,0 0,-1 0,1 0,0 0,-1 1,1-1,0 0,0 0,-1 0,1 0,0 0,0 1,-1-1,1 0,0 0,0 1,-1-1,1 0,0 0,0 0,0 1,0-1,-1 0,1 1,0-1,0 0,0 0,0 1,0-1,-15 15,12-11,-1 1,1 0,0 0,0 0,1 0,0 0,-1 0,2 1,-1-1,1 1,-1-1,1 1,1 0,-1-1,1 1,0 0,1 0,-1-1,1 1,2 8,-1-10,0 1,1 0,-1 0,1-1,0 0,0 1,0-1,1 0,0-1,-1 1,1-1,1 1,-1-1,0 0,1-1,0 1,-1-1,1 0,0 0,0 0,0-1,9 2,-6-2,0 0,0 0,1-1,-1 0,0 0,1-1,-1 0,0-1,0 1,9-4,6-5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30.8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0,'0'5,"0"5,0 5,0 6,0 2,0 2,0 5,0 2,0 0,0-1,0-2,0-1,0-1,0-1,0-10,0-10,0-8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31.9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27,'4'-3,"-1"1,1-1,-1 1,1 0,0 0,0 0,0 0,0 1,0-1,0 1,1 0,-1 1,5-1,62-2,-52 3,-10 1,-1-1,0 2,1-1,-1 1,0 0,0 1,0 0,0 0,-1 1,1 0,-1 0,0 1,0 0,0 0,-1 1,0-1,0 1,0 1,-1-1,0 1,0 0,-1 0,0 0,0 1,0 0,-1-1,-1 1,1 0,-1 1,0-1,-1 0,0 0,0 1,-1-1,0 1,-1-1,1 1,-2-1,1 0,-1 0,0 0,-6 14,5-17,-1 0,1 0,-1 0,0-1,0 1,0-1,-1 0,0 0,1-1,-1 1,-1-1,1 0,0-1,-1 1,-11 3,-9 2,-2-1,-31 4,21-5,22-4,4-4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33.3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2,'37'-1,"-21"0,-1 1,31 3,-46-3,0 0,0 0,1 0,-1 0,0 0,0 0,1 1,-1-1,0 0,0 0,0 0,0 0,1 0,-1 0,0 0,0 1,0-1,0 0,1 0,-1 0,0 0,0 1,0-1,0 0,0 0,0 0,0 1,0-1,1 0,-1 0,0 1,0-1,0 0,0 0,0 0,0 1,0-1,0 0,0 0,-1 0,1 1,-7 12,-17 13,21-22,-15 13,13-12,0-1,-1 2,2-1,-1 0,0 1,1 0,0 0,1 0,-4 8,7-14,0 0,0 1,0-1,0 1,-1-1,1 0,0 1,0-1,0 1,0-1,1 1,-1-1,0 0,0 1,0-1,0 1,0-1,0 0,1 1,-1-1,0 1,0-1,1 0,-1 1,0-1,1 0,-1 0,0 1,0-1,1 0,-1 0,1 1,-1-1,0 0,1 0,21 2,24-10,-44 7,20-6,-3-2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34.1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0,'0'4,"4"2,2 3,4 2,4 2,5 7,7 6,4 1,-4 2,-1-5,-5-2,-6-9,-6-6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34.6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177 0,'0'5,"-5"9,0 7,-5 5,-5-3,-4 3,-7 7,1 1,-1-4,6-4,5-11,5-7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7.2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0,'4'0,"1"1,-1-1,0 0,0 1,0 0,0 0,0 0,0 1,0-1,0 1,0 0,-1 0,1 0,-1 1,1-1,-1 1,0 0,0 0,0 0,-1 0,1 0,-1 1,1-1,-1 1,0 0,0-1,-1 1,1 0,-1 0,0 0,0 0,0 1,-1-1,1 0,-1 0,0 0,0 0,-1 1,1-1,-1 0,0 0,0 0,0 0,0 0,-1 0,0 0,0-1,-2 5,-44 39,18-21,30-26,-1 0,1 0,0 0,0 1,-1-1,1 0,0 0,-1 0,1 1,0-1,0 0,-1 0,1 1,0-1,0 0,0 1,-1-1,1 0,0 0,0 1,0-1,0 0,0 1,0-1,0 1,-1-1,1 0,0 1,0-1,0 0,0 1,1-1,-1 0,0 1,0-1,0 0,0 1,0-1,0 0,0 1,1-1,-1 0,0 0,0 1,0-1,1 0,-1 1,23 1,27-10,-27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6.7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638 98,'-14'-11,"-1"0,0 1,0 0,-1 1,-1 1,1 1,-1 0,-1 1,1 1,-1 1,0 0,0 2,0 0,0 1,-1 0,1 2,0 0,0 1,0 0,-34 11,38-7,1 0,0 1,1 0,0 1,0 0,1 1,0 0,0 1,1 0,0 1,1 0,0 0,1 1,0 0,1 1,1-1,-9 22,4-5,1 1,1 1,2-1,1 1,1 0,0 62,5-73,1-1,1 0,0 0,2 0,0-1,1 1,1-1,1 0,10 20,-9-24,0-1,0 0,2-1,-1 0,2 0,-1-1,2-1,-1 0,2 0,-1-1,27 14,5-2,1-1,0-3,1-2,1-2,0-2,1-2,0-2,1-3,-1-1,49-4,-60 0,0-1,0-1,-1-3,70-19,-90 20,-1-2,1 1,-2-2,1 0,-1-1,0 0,-1-1,0-1,-1 0,0-1,-1 0,0-1,12-18,-14 17,-1 0,-1 0,0-1,-1 1,0-2,-1 1,-1-1,-1 1,0-1,-1 0,0 0,-2 0,0-1,0 1,-2 0,0 0,-1 0,0 1,-2-1,1 1,-2 0,0 0,-1 0,0 1,-2 0,1 0,-1 1,-1 0,-1 1,0 0,0 1,-1 0,0 1,-16-11,-2 4,-1 0,-1 2,0 2,-1 1,-1 1,1 2,-1 1,-1 2,-46-3,25 6,-1 2,1 3,-1 2,1 2,-58 16,50-4,9 1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35.5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6,0 8,0 9,0 4,0-1,0-3,0 3,0-1,0-2,0-2,0-11,0-13,0-8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36.21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21,'4'-3,"0"1,0 0,0-1,1 1,-1 1,1-1,-1 1,1-1,-1 1,1 1,0-1,6 0,57 3,-58-1,-1 0,1 1,-1 0,0 0,0 1,0 1,0-1,0 1,-1 1,1 0,-1 0,0 1,-1 0,10 9,-13-11,0 1,-1 0,0 0,0 0,0 0,0 0,-1 0,0 1,0-1,0 1,-1 0,0-1,0 1,0 0,-1 0,0 0,0-1,0 1,-1 0,0 0,0 0,0-1,-1 1,-4 9,3-7,-1-1,0 0,-1 1,0-1,0-1,0 1,-1-1,0 0,0 0,0 0,-1-1,0 0,-10 5,12-7,-1 0,1 0,-1-1,1 0,-1 0,0 0,0-1,0 1,0-2,0 1,0-1,0 1,0-2,0 1,0-1,0 0,0 0,0 0,-7-4,-7-6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36.8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0,'0'5,"4"5,11 6,6 4,5 3,1 2,-8-8,-6-6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37.2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110 0,'0'5,"0"5,-9 10,-7 10,-5 4,-3 1,2-1,5-7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42.1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16,'44'18,"-40"-15,-1 0,0 1,-1-1,1 1,-1 0,1 0,-1-1,0 2,0-1,-1 0,0 0,1 0,-1 1,-1-1,1 1,0-1,-1 1,0-1,0 1,-1-1,-1 9,1-7,0-1,0 1,-1-1,1 0,-1 0,-1 0,1 0,-1 0,0 0,0-1,0 1,0-1,-1 0,0 0,0 0,0-1,-7 6,11-9,0 0,-1 0,1 1,0-1,0 0,-1 0,1 0,0 1,0-1,-1 0,1 0,0 0,0 0,-1 0,1 0,0 1,-1-1,1 0,0 0,0 0,-1 0,1 0,0 0,-1 0,1 0,0 0,-1 0,1-1,0 1,0 0,-1 0,1 0,0 0,-1 0,1 0,0-1,0 1,-1 0,4-13,12-15,24-23,76-79,-123 143,1 1,0 0,1 0,-5 18,11-30,-1-1,1 1,-1 0,1 0,0 0,-1 0,1-1,0 1,0 0,1 0,-1 0,0 0,0-1,1 1,-1 0,1 0,0-1,-1 1,1 0,0-1,0 1,0 0,0-1,1 0,-1 1,0-1,0 0,1 1,-1-1,1 0,-1 0,1 0,0 0,-1 0,1-1,0 1,-1 0,1-1,2 1,14 3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43.8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1,'-5'0,"-1"4,1 10,0 16,2 7,1 10,1 10,1 4,0 0,0-5,0-9,0-20,1-16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44.8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42,'0'-1,"0"0,1 0,-1 0,0 0,1 0,-1 0,1 1,-1-1,1 0,-1 0,1 1,0-1,-1 0,1 0,0 1,0-1,-1 1,1-1,0 1,0-1,0 1,0 0,-1-1,3 1,27-9,-22 7,7-2,-1 1,1 0,-1 2,1-1,0 2,0 0,0 1,-1 0,1 1,26 7,-32-6,-1 0,0 1,0 0,0 0,0 1,-1 0,1 0,-1 1,-1 0,1 0,-1 0,0 1,0 0,-1 0,0 1,0-1,-1 1,0 0,3 10,-1-4,-1 1,-1-1,0 1,-1-1,-1 1,0 0,-1 0,0 1,-1-1,-5 27,4-34,-2 1,1-1,-1 0,0 0,-1 0,0-1,0 1,-1-1,0 0,0 0,0-1,-1 1,0-1,0-1,-1 1,0-1,0 0,0 0,0-1,-13 6,-3-1,-1 0,-29 8,46-15,0-1,-1 1,1-1,0 0,-1-1,1 1,0-2,-1 1,1-1,0 0,0 0,-8-3,-2-6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45.8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12,'133'-11,"-133"11,1 0,0 0,0 0,0 0,0 0,-1 0,1 0,0 0,0 0,0 0,-1 0,1 0,0 1,0-1,0 0,-1 1,1-1,0 0,-1 1,1-1,0 1,-1-1,1 1,0 0,-1-1,1 1,-1-1,1 2,-1 0,0-1,0 0,0 0,-1 1,1-1,0 0,-1 0,1 0,-1 1,1-1,-1 0,0 0,1 0,-1 0,0 0,-1 1,-50 46,41-39,-15 12,19-17,1 1,-1 0,1 0,1 0,-1 1,1-1,0 1,-8 13,13-19,0 1,0-1,0 1,0-1,0 0,0 1,1-1,-1 1,0-1,0 1,0-1,1 0,-1 1,0-1,0 0,1 1,-1-1,0 0,1 1,-1-1,0 0,1 1,-1-1,0 0,1 0,-1 0,1 1,-1-1,1 0,-1 0,0 0,1 0,-1 0,1 0,-1 0,1 0,-1 0,1 0,-1 0,1 0,-1 0,0 0,1 0,26-1,-24 0,11 0,-2 1,0-1,0-1,-1 0,17-5,-10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46.6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0,'0'5,"8"5,13 10,6 6,3-2,0 0,-4-9,-7-6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47.1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174 0,'0'4,"-4"11,-6 2,-1 3,-3 2,-8 6,0 2,-1 1,0-5,3-2,5-11,6-6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7.2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16,'0'-4,"-4"-2,-2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47.8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0,'0'4,"0"6,0 6,0 8,0 9,0 3,0 9,0 5,0 3,0-4,4-5,2-15,-1-12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48.7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48,'0'-1,"0"-1,1 0,0 0,0 1,-1-1,1 1,0-1,0 1,0-1,0 1,1-1,-1 1,0 0,1 0,-1 0,1 0,-1 0,1 0,-1 0,1 0,-1 0,4 0,39-13,-34 12,0 1,0 1,0-1,0 2,0-1,0 1,0 1,0 0,0 0,0 1,-1 0,0 1,1 0,-1 1,0 0,-1 0,1 0,8 9,-6-4,0-1,-1 2,0-1,-1 2,0-1,-1 1,-1 0,1 1,-2-1,0 2,0-1,4 19,-9-26,0 0,0 0,0 0,-1 0,0 0,0 0,0 0,-1 1,0-1,0 0,-1-1,0 1,0 0,0 0,-1-1,1 1,-1-1,-1 0,1 0,-1 0,0 0,0-1,0 1,-1-1,1 0,-1 0,0-1,0 0,0 1,-1-2,1 1,-1-1,0 1,0-2,1 1,-1-1,0 0,0 0,0 0,-1-1,1 0,0 0,0 0,0-1,-9-2,5 0,1 0,-1-1,0 0,1-1,-16-9,8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49.6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0,'0'4,"0"6,0 6,4 4,1 7,5-1,4 0,5-5,-1-10,-4-7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15:50.5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176 0,'3'133,"-6"142,3-273,-1 0,1 1,0-1,-1 0,1 0,-1 1,0-1,0 0,1 0,-1 0,-1 0,1 0,0 0,0 0,-1-1,1 1,-1 0,0-1,1 1,-1-1,0 0,0 1,0-1,0 0,0 0,0 0,0 0,0-1,0 1,-1-1,1 1,0-1,0 0,-1 1,1-1,0-1,0 1,-1 0,1 0,0-1,-4 0,0-1,0 1,0-1,0 0,0 0,1-1,-1 0,1 0,-1 0,1 0,0-1,0 0,0 0,1-1,-6-6,8 8,0 0,0 0,0 0,0 0,0-1,1 1,-1-1,1 1,0-1,0 0,1 1,-1-1,1 0,0 0,0 1,0-1,0 0,0 0,1 1,0-1,0 0,0 1,0-1,1 1,-1-1,1 1,0-1,0 1,0 0,0 0,0 0,1 0,0 1,-1-1,1 1,0-1,5-2,11-7,0 0,1 1,1 1,40-14,-49 20,101-38,-100 34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28.3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 10,'-22'-9,"17"10,15 6,32 15,70 48,-99-59,1 0,-2 1,1 0,-2 1,0 1,0-1,-1 2,10 19,-11-17,7 13,24 63,-37-85,0 0,-1 0,0 1,-1-1,0 0,0 1,0 0,-1-1,-1 1,0-1,0 1,0-1,-4 10,3-13,0-1,0 0,-1 0,1 0,-1 0,0 0,0-1,0 1,-1-1,0 0,1 0,-1 0,0 0,0-1,0 0,-1 0,1 0,0 0,-1 0,1-1,-1 0,0 0,1 0,-1-1,0 0,-6 0,6 0,1 0,-1 0,0 0,1-1,-1 0,1 0,-1 0,1-1,-1 0,1 1,0-1,0-1,0 1,0-1,0 1,0-1,1 0,0-1,-1 1,1 0,0-1,1 0,-1 0,1 0,-1 0,-2-7,2 2,1 1,0-1,1 0,0 0,0 0,1 1,0-1,0 0,1 0,4-17,-3 20,-1 1,1-1,1 0,-1 1,1-1,0 1,0 0,0 0,1 0,0 1,0-1,0 1,1 0,-1 0,1 0,10-6,6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29.3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0,'82'19,"-21"-16,30 5,-90-8,0 0,-1 0,1 0,0 1,0-1,0 0,0 0,0 1,0-1,-1 0,1 1,0-1,0 1,0-1,-1 1,1-1,0 1,-1 0,1-1,-1 1,1 0,0 0,-1-1,0 1,1 0,-1 0,1 0,-1 0,0 0,0-1,1 1,-1 0,0 0,0 0,0 0,0 0,0 0,0 0,0 0,0 0,-1-1,1 1,0 0,-1 0,1 0,0 0,-1-1,1 1,-1 0,1 0,-1 0,0 0,-6 9,0 0,-1-1,-12 13,6-8,-15 20,11-15,0 1,2 0,0 2,2 0,-17 33,30-54,1-1,-1 1,1 0,0 0,-1-1,1 1,0 0,0-1,0 1,-1 0,1 0,0 0,0-1,0 1,0 0,0 0,1-1,-1 1,0 0,0 0,0 0,1-1,-1 1,0 0,1-1,-1 1,0 0,1-1,-1 1,1 0,-1-1,1 1,0-1,-1 1,1-1,-1 1,1-1,0 0,-1 1,1-1,0 0,0 1,-1-1,1 0,0 0,0 0,-1 1,1-1,2 0,44-4,-42 3,60-10,171-36,-217 41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29.9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27,'0'4,"5"1,18 1,14-2,22-5,11-3,13 0,20-4,9-1,-10 1,-13 2,-19 3,-20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31.1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0,'14'4,"-1"-1,1 2,16 6,-1 1,-7-5,-2 1,1 1,-1 1,24 15,-36-19,-1 0,0 0,0 1,0 0,-1 0,0 0,0 1,-1 0,0 0,0 1,-1-1,6 15,-5-8,0 0,-1 0,-1 1,-1-1,0 1,0-1,-2 1,0 0,-1 0,0-1,-4 18,3-29,0-1,1 0,-1 1,0-1,-1 0,1 0,0 0,-1-1,0 1,0-1,0 1,0-1,0 0,0 0,0 0,-1 0,1-1,-1 0,1 1,-1-1,1 0,-1-1,0 1,0-1,1 1,-1-1,0 0,0-1,-6 0,0 0,0 0,0-1,1 0,-1 0,0-1,1-1,0 0,0 0,0 0,-10-8,17 11,0-1,0 1,0-1,0 0,0 0,1 1,-1-1,1 0,-1-1,1 1,0 0,0 0,0 0,0-1,0 1,0-1,1 1,-1 0,1-1,-1 1,1-4,1 2,-1 0,1 0,0 1,0-1,1 0,-1 0,1 0,0 1,0-1,0 1,5-6,4-4,1 1,0 0,0 1,1 1,15-10,-1 4,-3 3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32.1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72,'0'-3,"0"0,1 0,-1 0,1 0,0 0,0 0,0 0,0 0,0 0,1 0,0 0,-1 0,1 1,0-1,0 1,0 0,1-1,-1 1,1 0,-1 0,1 0,0 1,-1-1,1 1,0-1,0 1,0 0,0 0,0 0,0 1,4-1,-5 0,1 1,-1 0,0 0,0 0,1 0,-1 0,0 0,0 1,0-1,1 1,-1 0,0-1,0 1,0 0,0 0,0 0,0 1,0-1,-1 0,1 1,0-1,-1 1,1-1,-1 1,1 0,-1 0,0 0,0 0,0 0,0 0,0 0,0 0,0 0,-1 0,1 0,-1 1,0-1,1 0,-1 0,0 1,-1-1,1 0,-1 5,-1 5,-1 0,0 0,0 0,-1-1,-1 1,0-1,-1 0,0 0,0-1,-1 0,-1 0,0 0,-13 12,55-55,-1-2,-1-1,49-74,-87 123,0 0,1 1,1 0,-6 28,9-38,0 0,1-1,0 1,0 0,0-1,0 1,0 0,1-1,0 1,0 0,0-1,0 1,0-1,3 5,-2-6,-1 0,1-1,0 1,0 0,0-1,0 1,1-1,-1 0,0 0,0 1,1-2,-1 1,1 0,-1 0,1-1,-1 1,1-1,0 0,-1 0,1 0,-1 0,1 0,-1-1,4 0,46-15,-31 7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33.3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285 1,'-4'3,"0"-1,-1 0,1 0,-1 0,0 0,0-1,1 1,-1-1,0-1,0 1,0-1,0 1,-7-2,-5 2,-16 0,19-1,1 1,-1 0,0 0,-14 5,25-5,1-1,-1 1,0 0,0 0,1 1,-1-1,1 1,-1-1,1 1,0 0,-1 0,1 0,0 0,0 0,0 0,1 1,-1-1,0 1,1-1,0 1,0-1,-1 1,2 0,-2 4,-3 29,2 0,2 1,5 66,1 4,-16 249,-1 51,10-352,1-39,-1 1,2 0,1-1,0 1,1 0,5 23,-6-38,0-1,0 1,0-1,0 1,0-1,0 1,0-1,1 0,-1 0,0 0,1 1,-1-1,1-1,-1 1,1 0,0 0,-1 0,1-1,0 1,-1-1,1 0,0 1,2-1,44 0,-38-1,21-1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7.5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1,'0'4,"0"6,4 1,2-1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34.6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49 1,'113'22,"-106"-22,-1 1,1 0,-1 0,1 0,-1 1,9 3,-13-4,0 0,1 1,-1-1,0 1,0 0,0 0,0-1,-1 1,1 0,-1 1,1-1,-1 0,1 0,-1 1,0-1,0 1,0-1,-1 1,2 3,5 40,-2 0,-3 1,-1 0,-8 67,5-74,-11 122,-3 97,-2 173,11-203,7-225,0 0,-1-1,0 1,0 0,0 0,0-1,-1 1,1-1,-1 1,0-1,0 0,0 1,0-1,-1 0,1 0,-1-1,0 1,0-1,0 1,0-1,0 0,0 0,-1 0,-6 2,-4 1,-1-1,0 0,0-1,-27 2,40-5,-37 4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37.5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358 1,'-96'-1,"-103"3,197-2,-1 0,1 0,-1 0,1 0,-1 1,1-1,-1 1,1 0,0-1,-1 1,1 0,0 0,0 1,-1-1,1 0,0 1,0-1,1 1,-1 0,0-1,0 1,1 0,-1 0,1 0,0 0,0 1,-1-1,1 0,1 0,-1 1,0-1,0 4,0 5,1 0,0 0,1 1,0-1,1 0,3 11,1 14,6 48,14 119,-3-13,5 79,-28-253,0-1,2 0,0 1,0-1,2 0,0 0,9 23,-11-35,1-1,-1 1,0 0,1-1,0 0,0 0,0 1,0-2,0 1,0 0,0-1,1 1,-1-1,0 0,1 0,-1 0,1-1,-1 1,7-1,10 2,0-2,24-3,-32 3,1-2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38.9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1,'12'0,"-1"2,0 0,0 0,0 1,0 0,0 1,0 0,-1 1,0 0,0 1,14 10,-13-8,0 0,0 1,-1 1,0-1,-1 2,0-1,0 1,-1 1,7 13,-11-15,0 0,0 1,-1-1,-1 1,1-1,-2 1,0 0,0 0,0 0,-3 16,2-23,0-1,-1 1,1 0,-1 0,0-1,0 1,-1 0,1-1,-1 1,0-1,0 1,0-1,0 0,0 0,-1 0,1 0,-1 0,0-1,0 1,0-1,0 0,0 0,-1 0,1 0,0 0,-1-1,0 1,1-1,-1 0,0 0,0-1,-6 1,7-1,-1 0,1 0,-1 0,1 0,-1-1,1 0,0 0,-1 0,1 0,0 0,0 0,-1-1,1 0,0 0,1 0,-1 0,0 0,0 0,-2-4,1 1,0 0,1 0,-1 0,1-1,1 1,-1-1,1 0,0 0,0 0,-2-9,3 8,0 1,0-1,0 1,1-1,0 1,0-1,0 0,1 1,0-1,0 1,1-1,0 1,0 0,1 0,-1 0,1 0,0 0,1 0,0 1,0-1,7-6,33-14,-26 17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39.8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0,'1'1,"-1"0,0 0,1 0,-1 0,0 0,1 0,-1 0,1 0,0-1,-1 1,1 0,0 0,-1-1,1 1,0 0,0-1,-1 1,1-1,0 1,0-1,0 1,0-1,0 0,0 1,0-1,0 0,1 0,33 5,-29-4,21-1,-16 0,0 0,0 0,0 1,11 3,-20-4,-1 0,1 0,-1 1,1-1,-1 1,0-1,1 1,-1-1,0 1,0 0,1 0,-1 0,0-1,0 1,0 0,0 0,0 1,0-1,0 0,-1 0,1 0,0 1,-1-1,1 0,-1 1,1-1,-1 0,1 1,-1-1,0 1,0-1,0 0,0 1,0-1,0 1,0 1,-3 10,-1-1,0 0,-1 0,0 0,-1-1,-9 14,-14 30,29-54,-1 0,1 0,0-1,-1 1,1 0,0 0,0 0,0 0,0-1,-1 1,1 0,0 0,0 0,1 0,-1-1,0 1,0 0,0 0,0 0,1-1,-1 1,0 0,1 0,-1 0,1-1,-1 1,1 0,-1-1,1 1,-1-1,1 1,0 0,-1-1,1 1,0-1,-1 0,1 1,0-1,0 0,0 1,-1-1,1 0,0 0,0 1,0-1,0 0,-1 0,1 0,0 0,0 0,0 0,1-1,56-4,-45 2,19 1,31-7,-62 8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40.56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0,'0'0,"0"0,0 1,1-1,-1 0,0 0,0 0,1 1,-1-1,0 0,0 0,0 1,0-1,1 0,-1 0,0 1,0-1,0 0,0 1,0-1,0 0,0 1,0-1,0 0,0 1,0-1,0 0,0 0,0 1,0-1,0 0,0 1,0-1,-1 0,1 1,0-1,0 0,0 0,0 1,-1-1,1 0,0 0,0 0,0 1,-1-1,1 0,0 0,0 0,-1 1,1-1,0 0,-1 0,1 0,0 0,-1 0,1 0,0 0,0 0,-1 0,1 0,0 0,-1 0,1 0,23 16,-7-10,1-1,0-1,0 0,0-1,1-1,-1-1,21 0,129-17,-30 2,5 12,-133 3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41.4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1,'20'0,"-1"1,0 1,1 0,-1 2,0 0,0 2,30 11,-43-14,0 0,1 0,-1 1,0-1,-1 1,1 0,-1 1,0-1,0 1,0 0,-1 0,1 1,-1 0,-1-1,1 1,-1 0,0 1,0-1,-1 0,0 1,0 0,0-1,-1 1,1 10,-2-5,1 1,-2 0,0 0,0 0,-1-1,-6 21,7-30,0 1,-1-1,1 0,-1 0,0 0,0 0,0 0,0-1,0 1,-1-1,1 1,-1-1,0 0,0 0,1 0,-1 0,-1 0,1-1,0 1,0-1,0 0,-1 0,1 0,-1 0,1-1,-1 1,1-1,-6 0,3 0,1-1,0 1,-1-1,1 0,0 0,-1-1,1 1,0-1,0 0,0-1,1 1,-1-1,1 0,-8-5,10 6,1 0,0 0,-1 1,1-1,0 0,0 0,-1 0,2 0,-1 0,0-1,0 1,1 0,-1 0,1-1,0 1,-1 0,1 0,0-1,0 1,1 0,-1 0,0-1,1 1,0 0,-1 0,1 0,0-1,0 1,0 0,0 0,0 1,1-1,-1 0,1 0,-1 0,3-1,6-8,0 1,1-1,1 2,15-11,-7 7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42.4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0,'0'11,"1"-1,0 0,0 1,1-1,1 0,5 14,-8-22,1 0,0 0,0 0,0-1,1 1,-1 0,0 0,1-1,-1 1,1 0,-1-1,1 0,0 1,0-1,-1 0,1 0,3 1,-3-1,1-1,-1 0,1 0,-1 0,1 0,-1 0,1-1,-1 1,0-1,1 1,-1-1,0 0,1 0,-1 0,0 0,0-1,0 1,0 0,0-1,2-1,1-2,0-1,1 1,-2-1,1 1,-1-1,0-1,0 1,5-12,1-1,-7 19,-1 10,-1 14,-29 311,28-332,0-1,0 1,0-1,-1 0,1 1,-1-1,1 0,-1 0,0 1,0-1,0 0,0 0,-1 0,1 0,0 0,-1 0,0 0,1-1,-1 1,0-1,-3 3,3-4,0 1,0-1,0-1,1 1,-1 0,0 0,0-1,0 1,1-1,-1 0,0 1,1-1,-1 0,1 0,-1 0,1 0,-1 0,1 0,-1 0,1-1,0 1,0-1,0 1,0-1,0 1,0-1,0 1,-1-4,-1 0,0 0,0 0,1 0,-1-1,1 1,1-1,-1 1,1-1,0 0,0 1,0-1,1 0,0 0,0 0,1 1,-1-1,1 0,0 0,1 1,0-1,0 1,0-1,0 1,6-9,1 1,0 1,1-1,1 1,0 1,1 0,0 1,24-17,9-10,-32 21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43.8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0,'0'2,"1"-1,-1 1,1-1,-1 0,1 1,0-1,-1 0,1 1,0-1,0 0,0 0,0 0,0 0,0 0,0 0,1 0,-1 0,0 0,0 0,1-1,-1 1,1-1,1 2,36 9,-38-10,50 5,-40-5,-1 0,0 0,0 1,0 0,18 7,-25-8,0 1,-1-1,1 1,-1 0,1 0,-1 0,0 0,0 0,0 0,0 1,0-1,-1 1,1-1,-1 1,1-1,-1 1,0 0,0 0,0 0,-1 0,1 0,0 0,-1 0,0 5,-2 208,-2-74,4 341,0-477,0-1,-1 1,1 0,-1-1,0 1,-4 8,5-12,-1-1,1 1,-1-1,0 0,0 1,0-1,1 0,-1 0,0 0,-1 0,1 0,0 0,0 0,0 0,-1 0,1 0,0 0,-1-1,1 1,-1-1,1 1,-1-1,1 1,-1-1,1 0,-1 0,1 0,-1 0,-1 0,-11-3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55.6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5585 1951,'-6'-1,"-1"0,1 0,-1-1,1 0,0 0,0-1,0 1,-7-5,-10-3,-110-43,-212-118,329 162,-298-172,236 141,-1 4,-98-30,-306-97,-353-144,562 201,167 64,-315-109,-286-24,589 154,-927-203,970 199,1-4,-120-64,195 93,-1 0,0 0,1 0,-1-1,0 1,0 0,1-1,-1 1,0 0,0-1,1 1,-1-1,0 1,1-1,-1 1,1-1,-1 0,1 1,-1-1,1 0,-1 1,1-1,0 0,-1 0,1 1,0-1,0 0,-1 0,1 0,0 1,0-1,0 0,0-1,7-6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56.8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570 0,'0'1,"0"0,0 0,-1-1,1 1,0 0,-1 0,1-1,0 1,-1 0,1-1,-1 1,1-1,-1 1,1 0,-1-1,1 1,-1-1,0 0,1 1,-1-1,0 1,1-1,-1 0,0 1,1-1,-1 0,-1 0,-25 5,22-4,-92 5,-101-5,106-2,-22-4,113 5,0 0,0 0,0 1,0-1,0 0,0 1,0-1,0 0,0 1,0 0,0-1,0 1,1-1,-1 1,0 0,0 0,1-1,-1 1,0 0,1 0,-1 0,1 0,-1 0,1 0,0 0,-1 0,1 0,0 0,0 0,-1 0,1 0,0 0,0 0,0 0,0 0,1 2,7 43,-6-38,8 31,2-1,2-1,28 56,-42-91,1-1,0 0,-1 0,1 0,0 0,0 0,-1 0,1 0,0 0,0 0,0-1,0 1,0 0,0 0,1-1,-1 1,0-1,0 1,0-1,1 1,-1-1,0 0,3 1,-2-2,1 1,-1 0,1-1,0 0,-1 1,1-1,-1 0,0 0,1 0,-1-1,3-1,8-7,0-1,-1 0,13-16,-12 13,14-12,-1-1,-1-2,-2-1,33-52,-44 57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7.9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0,'0'4,"0"2</inkml:trace>
  <inkml:trace contextRef="#ctx0" brushRef="#br0" timeOffset="1">25 254,'0'4,"0"6,0-3,0-3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1:58.5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0,'10'1,"0"0,0 0,0 0,-1 2,1-1,0 1,-1 1,18 8,-8-1,-1 0,0 1,26 25,-11-10,-13-10,31 33,-44-43,-2 0,1 1,-1 0,-1 0,1 1,-1-1,-1 1,5 14,-4-7,2 3,-1 0,-1 0,-1 0,1 35,-4-51,0 1,0-1,0 1,-1-1,1 1,-1-1,0 1,0-1,0 0,-1 0,1 1,-1-1,1 0,-1 0,0 0,0-1,-1 1,1 0,0-1,-1 1,0-1,1 0,-1 0,0 0,0 0,0-1,0 1,-1-1,1 0,0 0,-1 0,1 0,-5 0,0 1,1-1,-1-1,0 1,1-1,-1-1,1 0,-1 0,0 0,1-1,0 0,-1 0,-9-5,13 5,0-1,0 1,1-1,0 0,-1 0,1 0,0 0,0-1,1 1,-1-1,1 1,-1-1,1 0,0 0,1 0,-1 0,1-1,0 1,0 0,0 0,0-1,1-6,-1 0,1 1,1-1,-1 1,2 0,-1-1,2 1,-1 0,1 0,9-18,-9 22,0 0,1 0,0 0,0 1,1-1,0 1,-1 0,2 1,-1-1,0 1,1 0,0 0,0 1,0-1,12-3,0 1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02.8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51 0,'-15'93,"0"-18,9-35,0 0,1-1,1 1,4 67,1-103,0-1,0 1,0 0,0-1,1 1,-1-1,1 1,0-1,0 0,0 1,0-1,1 0,-1-1,1 1,0 0,0-1,0 1,0-1,0 0,0 0,1 0,-1-1,1 1,-1-1,1 0,0 1,-1-2,7 2,11 1,0-1,1 0,40-4,-37 1,11 0,-5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03.8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0,'-4'0,"3"0,10 0,21 0,9 0,21 0,20 5,7 1,9-1,-7 0,2-2,0-1,-12-1,-15 0,-14-1,-20-1,-15 1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04.7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0,'9'1,"0"0,0 0,0 1,0 0,14 7,10 1,-11-4,0 0,0 2,0 1,-1 0,-1 1,0 2,0 0,31 26,-42-31,-1 1,-1 0,1 0,-1 1,-1 0,0 0,0 1,-1 0,0 0,0 0,-2 0,1 1,-1-1,0 1,-1 0,-1 0,1 0,-2 0,0 0,-1 16,1-23,-1 0,1 0,-1-1,1 1,-1 0,0 0,0-1,-1 1,1-1,-1 1,0-1,0 0,0 0,0 1,-1-1,1-1,-1 1,0 0,0-1,0 1,0-1,0 0,0 0,0 0,-1 0,1-1,-1 1,0-1,1 0,-1 0,0 0,-5 0,1-1,0 0,-1 0,1-1,0 0,0 0,-1-1,1 0,0-1,1 0,-1 0,0 0,1-1,-13-9,14 10,1-1,0 0,0 0,0-1,0 0,1 0,0 0,0 0,0 0,1-1,0 0,0 1,0-1,1-1,-3-7,4 9,1 1,0-1,0 1,0 0,1-1,-1 1,1 0,0-1,0 1,1 0,-1 0,1 0,0 0,0 0,0 0,1 0,-1 1,1-1,0 1,0 0,0 0,0 0,7-4,2-2,1 0,1 1,15-7,4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05.8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1,'1'1,"-1"0,1 0,0 0,-1 0,1 0,0 0,0 0,0 0,-1 0,1 0,0-1,0 1,0 0,0 0,1-1,-1 1,0-1,0 1,0-1,0 1,1-1,-1 0,0 0,0 0,0 1,3-2,41 5,-39-3,63-1,-45 0,1 0,-1 1,27 6,-50-7,0 0,-1 0,1 0,0 0,0 0,-1 0,1 0,0 0,0 0,-1 0,1 1,0-1,-1 0,1 1,0-1,-1 1,1-1,0 0,-1 1,1-1,-1 1,1 0,-1-1,1 1,-1-1,0 1,1 0,-1-1,0 1,1 0,-1-1,0 1,0 0,1 0,-1-1,0 1,0 0,0 0,0-1,0 1,0 0,0 0,0-1,-1 1,1 0,0 0,0-1,-1 1,1 0,0-1,-1 1,1 0,-1-1,1 1,-1-1,1 1,-1 0,-40 36,32-30,-29 28,2 1,2 2,-33 46,66-84,1 1,-1-1,0 1,1-1,-1 1,1 0,-1-1,0 1,1 0,0-1,-1 1,1 0,-1 0,1-1,0 1,-1 0,1 0,0 0,0-1,0 1,0 0,0 0,0 0,0 0,0-1,0 1,0 0,0 0,0 0,1-1,-1 1,0 0,1 0,-1 0,0-1,1 1,-1 0,1-1,-1 1,1 0,0-1,-1 1,1-1,-1 1,1-1,0 1,0-1,-1 1,1-1,0 0,0 1,-1-1,1 0,0 0,1 0,7 2,1-1,-1 0,1 0,11-2,-4 1,38 6,-44-3,1-1,-1-1,1 0,-1 0,1-1,-1-1,1 0,-1 0,1-1,12-4,-8-4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06.7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40 1,'-8'43,"8"-43,0 1,0 0,0-1,-1 1,1-1,0 1,0-1,0 1,0-1,-1 1,1-1,0 1,0-1,-1 1,1-1,0 1,-1-1,1 1,-1-1,1 0,0 1,-1-1,1 0,-1 1,1-1,-1 0,1 1,-1-1,1 0,-1 0,0 0,1 0,-1 0,1 0,-1 1,1-1,-1 0,0-1,1 1,-1 0,1 0,-1 0,1 0,-1 0,1 0,-1-1,1 1,-1 0,1 0,-1-1,1 1,-1 0,1-1,-1 1,1-1,0 1,-1-1,1 1,0 0,-1-1,1 1,0-1,-1 1,1-1,0 0,0 1,0-1,0 1,-1-2,1 1,-1 1,1-1,-1 0,1 1,0-1,-1 0,1 0,0 1,-1-1,1 0,0 0,0 0,0 0,0 1,0-1,0 0,0 0,0 0,0 0,0 0,0 1,0-1,1 0,-1 0,0 0,1 1,-1-1,0 0,1 0,-1 1,1-1,-1 0,1 1,0-1,-1 1,1-1,0 0,-1 1,1 0,0-1,-1 1,1-1,0 1,0 0,0-1,-1 1,1 0,0 0,0 0,0 0,0 0,0 0,-1 0,1 0,0 0,0 0,0 0,1 1,-1-1,0 0,1 0,-1 0,0 0,0 1,0-1,0 0,0 1,0-1,0 1,0-1,0 1,0-1,0 1,0 0,2 1,-3-2,0 1,0-1,0 1,0-1,0 1,0 0,0-1,0 1,0-1,0 1,0-1,0 1,0-1,0 1,0 0,-1-1,1 1,0-1,0 1,-1-1,1 1,0-1,-1 0,1 1,0-1,-1 1,1-1,-1 0,1 1,-1-1,1 0,-1 1,1-1,-1 0,1 0,-1 1,0-1,0 0,0 1,1-1,-1 1,0-1,1 0,-1 0,0 1,1-1,-1 0,0 0,0 0,1 0,-1 0,0 0,0 0,1 0,-1 0,0 0,0 0,1 0,-1-1,0 1,0 0,1 0,-1-1,0 1,1-1,-1 1,1 0,-1-1,0 1,1-1,-1 0,1 1,-1-1,1 1,0-1,-1 0,1 1,-1-2,1 1,0 1,0-1,-1 1,1-1,0 1,0-1,0 1,0-1,0 1,0-1,0 1,0-1,0 1,0-1,0 1,1-1,-1 1,0-1,0 1,0 0,1-1,-1 1,0-1,0 1,1 0,-1-1,0 1,1-1,-1 1,0 0,1 0,-1-1,1 1,-1 0,1 0,-1-1,0 1,1 0,-1 0,1 0,-1 0,1 0,-1 0,1 0,-1 0,1 0,-1 0,1 0,-1 0,1 0,-1 0,1 0,-1 0,1 0,-1 1,1-1,-1 0,0 0,1 1,11 4,-8-4,-10-10,-1-2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08.0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1,'67'30,"-31"-13,0 1,-2 1,60 45,-81-54,0 1,-1 1,0 0,0 0,-2 2,1-1,-2 1,0 0,0 1,-1 0,9 27,-15-34,1 0,-1 1,-1-1,0 0,0 1,-1-1,0 1,0 0,-1-1,0 0,-1 1,-3 12,4-18,-1 1,0-1,0 1,0-1,0 0,0 1,-1-1,1 0,-1-1,0 1,0 0,0-1,0 0,0 0,-1 0,1 0,0 0,-1 0,0-1,1 0,-1 0,0 0,0 0,0 0,0-1,1 0,-1 0,-7 0,4-1,1 0,-1 0,1 0,-1-1,1 0,0 0,0-1,0 0,0 0,0 0,1 0,-1-1,1 0,0 0,0-1,1 1,-6-8,7 9,1 0,0 0,0 0,0 0,1 0,-1-1,1 1,0-1,0 1,0-1,0 1,0-1,1 1,-1-1,1 0,0 1,1-1,-1 0,0 1,1-1,0 0,0 1,0-1,0 1,1 0,-1-1,1 1,0 0,0 0,0 0,0 0,3-3,6-4,0 1,1 0,0 0,1 1,-1 1,2 0,16-7,-12 6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09.4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 0,'-2'3,"11"3,14 5,11-3,47 7,-39-9,-41-6,0 1,0-1,1 0,-1 0,0 0,0 1,1-1,-1 0,0 1,0-1,0 1,0 0,0-1,1 1,-1 0,0 0,-1 0,1 0,0-1,0 1,0 0,0 0,-1 1,1-1,0 1,-1 0,0 0,0-1,0 1,0 0,0 0,-1-1,1 1,0 0,-1-1,0 1,1 0,-1-1,0 1,0-1,0 1,-1 1,-9 10,0 0,-1 0,-16 13,11-11,-12 14,10-11,0 1,1 1,-19 28,36-48,1 1,0-1,0 1,-1-1,1 1,0-1,0 1,0-1,0 1,0-1,0 1,0-1,0 1,0 0,0-1,0 1,0-1,0 1,0-1,0 1,0-1,0 1,1-1,-1 1,0-1,0 0,1 1,-1-1,0 1,1-1,-1 1,1-1,-1 0,0 1,1-1,-1 0,1 0,-1 1,1-1,-1 0,1 0,-1 0,1 1,-1-1,1 0,-1 0,1 0,-1 0,1 0,32 4,-28-4,73 3,135 14,-204-15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09.9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 0,'-4'0,"-7"0,9 4,12 2,18-1,8 0,29-2,24 3,2 1,6-1,-4-2,-13-1,-26-1,-21-1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10.7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0,'-1'1,"1"0,0 0,0-1,0 1,0 0,0 0,0 0,0-1,0 1,0 0,0 0,0-1,1 1,-1 0,0 0,0-1,1 1,-1 0,1-1,-1 1,0 0,1-1,-1 1,1-1,0 1,-1-1,1 1,-1-1,1 1,0-1,-1 1,1-1,0 0,0 1,-1-1,1 0,1 0,32 16,-7-6,1 0,0 2,-1 0,38 24,-58-32,0 1,-1 0,0 0,0 1,0-1,-1 1,1 1,-2-1,1 1,-1 0,0 0,0 0,-1 0,0 1,0-1,0 1,2 15,-4-10,1 0,-2 0,0 0,0 1,-1-1,-1 0,-4 18,5-28,0 0,0 0,0 0,0 0,-1 1,1-2,-1 1,0 0,0 0,0-1,0 1,0-1,0 1,-1-1,1 0,-1 0,0 0,1 0,-1 0,0-1,0 1,0-1,0 0,0 0,-1 0,1 0,0-1,0 1,-1-1,1 0,0 0,-1 0,-5-1,2 0,-1-1,1 0,-1 0,1 0,0-1,0 0,0 0,0-1,1 0,-1 0,1-1,0 0,0 0,1 0,-6-7,9 9,0 1,0-1,0 0,0 0,1-1,0 1,-1 0,1 0,0-1,0 1,1-1,-1 1,1 0,0-1,0 1,0-1,0 1,1-1,-1 1,1-1,0 1,0 0,0-1,0 1,1 0,-1 0,1 0,0 0,0 0,0 0,0 1,0-1,1 0,4-3,4-3,0 1,0-1,1 2,0 0,0 0,14-4,3-1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39.3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863 283,'-1'-1,"1"-1,-1 1,1-1,-1 1,1 0,-1-1,0 1,0 0,0 0,0-1,0 1,0 0,0 0,0 0,0 0,0 0,-1 1,1-1,-2-1,-29-13,31 14,-20-6,0 0,-1 1,0 1,0 1,0 1,-1 1,1 1,-1 1,1 1,-1 0,1 2,0 1,0 1,0 1,1 0,-1 2,2 1,-1 0,1 1,1 1,0 1,0 1,1 1,1 0,0 2,1-1,-20 28,7-4,3 1,1 2,2 0,2 2,2 0,2 1,2 1,-17 87,30-119,0 0,1 0,0 1,1-1,1 0,0 0,1 0,0 0,1 0,1 0,0-1,1 1,1-1,0-1,0 1,1-1,1 0,0 0,1-1,0 0,1-1,21 19,-13-15,0-1,2-1,-1 0,1-1,1-2,0 0,0-1,1-1,0-1,0-1,0-1,1-1,-1-1,32-1,-7-2,-1-3,1-1,-1-3,0-1,-1-3,47-18,-63 19,0-1,0-2,-1-1,-1-1,0-1,-1-1,45-43,-56 46,-1-1,-1-1,0 0,-1 0,-1-2,-1 1,0-1,-1-1,-1 0,-2 0,1 0,5-39,-6 20,-2-1,-2 1,-1 0,-6-43,2 57,-1 0,-2 1,-1 0,0 0,-2 1,0 0,-22-36,13 28,-2 0,-1 1,-1 2,-2 0,-1 1,-1 2,-32-25,44 39,-1 1,0 0,-1 1,0 1,0 1,-1 0,0 1,-1 0,1 2,-1 0,0 1,0 1,0 0,0 2,0 0,-21 3,-20 7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11.8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34,'0'-1,"1"-1,-1 1,0 0,1-1,-1 1,1 0,0-1,-1 1,1 0,0 0,0 0,0 0,0 0,0 0,0 0,0 0,0 0,0 0,0 1,1-1,-1 0,0 1,0-1,1 1,1-1,36-7,-34 8,-1 0,1 0,-1 1,1-1,-1 1,1 0,-1 0,1 0,-1 1,0-1,0 1,0 0,0 0,0 1,0-1,-1 1,1 0,-1 0,0 0,0 0,0 1,0-1,0 1,3 6,-4-5,-1 0,1 0,-1-1,1 2,-2-1,1 0,0 0,-1 0,0 0,0 0,-1 1,0-1,1 0,-2 0,1 0,0 0,-1 0,0-1,0 1,-1 0,-3 4,1 0,0-1,0 0,-1 0,0 0,-1-1,-9 8,16-15,0 0,0 0,0 0,0 0,0 0,0 0,0 0,0 0,0 0,0-1,0 1,0 0,0 0,0 0,0 0,0 0,0 0,-1 0,1 0,0 0,0 0,0 0,0-1,0 1,0 0,0 0,0 0,0 0,0 0,0 0,0 0,-1 0,1 0,0 0,0 0,0 0,0 0,0 0,0 0,0 0,0 0,0 0,0 0,-1 0,1 0,0 0,0 0,0 0,0 0,0 0,0 0,0 0,0 0,0 0,0 0,-1 0,1 1,6-16,13-18,13-1,1 1,61-47,-78 67,-27 23,1-1,0 1,1 1,0-1,-13 23,18-28,1 1,0-1,1 1,-1 0,1 0,0 0,1 0,-1 1,1-1,0 0,1 1,-1-1,1 0,1 1,0 6,0-10,0 0,0-1,0 0,0 1,0-1,0 0,1 1,-1-1,1 0,0 0,-1 0,1 0,0-1,0 1,0 0,1-1,-1 1,0-1,0 0,1 0,-1 0,1 0,2 1,-1-1,0 0,1 0,-1-1,1 0,-1 1,1-1,-1-1,0 1,1-1,-1 1,1-1,6-3,10-6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14.6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0,'20'0,"0"1,0 1,0 1,0 0,0 2,19 6,-29-7,-1 0,1 0,-1 1,0 1,0-1,0 1,-1 1,0-1,0 2,0-1,-1 1,-1 0,9 11,-4-1,-1-1,-1 1,0 0,-1 1,-1 0,-1 1,5 27,-10-40,0 0,0-1,-1 1,0 0,0-1,-1 1,0-1,0 1,0-1,-1 1,0-1,-1 0,1 1,-1-1,0 0,0-1,-1 1,0-1,0 1,0-1,-1 0,0-1,1 1,-2-1,1 0,-9 5,10-7,1 0,-1 0,0 0,1-1,-1 1,0-1,0 0,0 0,0-1,0 1,0-1,0 0,0 0,0 0,0-1,0 1,0-1,0 0,0 0,0 0,0-1,0 1,1-1,-1 0,1 0,-1 0,1-1,0 1,0-1,0 0,0 0,0 0,1 0,-3-4,-1 0,1-1,0 0,0 0,1 0,0-1,0 1,1-1,0 0,1 0,0 0,1-1,-1 1,1-19,2 21,1-1,0 1,0 0,1 0,0 0,0 0,0 1,1-1,0 1,0 0,1 0,-1 0,1 0,1 1,-1 0,1 0,0 0,0 1,0 0,1 0,-1 1,1 0,0 0,0 0,11-2,-3 1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15.4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 1,'9'182,"-18"-82,4-62,1 48,4-83,0-1,0 1,0-1,1 1,-1-1,1 1,0-1,-1 0,1 1,0-1,0 0,1 0,-1 0,0 0,1 0,-1 0,1 0,0 0,0-1,-1 1,1 0,0-1,0 0,1 1,-1-1,0 0,0 0,1 0,-1 0,0-1,1 1,-1-1,5 1,7 0,0-1,1 0,-1-1,24-4,-17 2,162-21,-165 21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15.9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21,'4'0,"11"0,6 0,18 0,27 0,11 0,2 0,4 0,15 0,-2 0,9 0,4 0,-12 0,-18-5,-18-1,-25 1,-17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16.9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1,'26'1,"0"2,0 0,-1 2,1 1,-1 1,0 1,-1 1,0 1,0 1,23 16,-37-20,-1 1,0 0,0 0,0 1,-1 0,-1 1,1 0,-1 0,-1 1,0 0,-1 0,0 0,-1 0,0 1,0 0,-1 0,-1 0,0 0,-1 0,0 1,-1-1,0 0,-1 0,0 1,-4 13,4-24,1 1,-1-1,0 1,1-1,-1 1,-1-1,1 0,0 0,0 0,-1 1,1-1,-1 0,0-1,1 1,-1 0,0 0,0-1,0 1,-3 1,0-1,0 0,0 0,0-1,0 1,0-1,0 0,0 0,-11-1,1 0,0-1,0-1,0 0,0-1,-23-8,29 8,0-1,0 0,1 0,-1-1,1 0,0-1,0 0,1 0,-13-14,18 18,0-1,0 1,0-1,0 0,0 0,1 1,-1-1,1-1,0 1,0 0,0 0,1 0,-1 0,1-1,-1 1,1 0,0-1,0 1,1 0,-1 0,1-1,-1 1,1 0,0 0,0 0,1 0,-1 0,1 0,-1 0,1 0,0 0,3-2,4-6,2 2,0-1,0 1,0 1,1 0,0 1,1 0,0 1,0 0,20-5,-4 2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17.8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3,'88'-2,"87"4,-174-2,-1 0,1 0,-1 0,1-1,0 1,-1 0,1 0,-1 0,1 0,-1 0,1 0,0 0,-1 0,1 1,-1-1,1 0,-1 0,1 0,-1 1,1-1,-1 0,1 0,-1 1,1-1,-1 0,0 1,1-1,-1 1,1-1,-1 1,0-1,1 1,-1-1,0 1,0-1,1 1,-1-1,0 1,0-1,0 1,0-1,0 1,0-1,0 1,0 0,0-1,0 1,0-1,0 1,0-1,0 1,0-1,-1 1,1-1,0 1,0-1,-1 1,1-1,-1 2,-28 27,24-24,4-4,-27 22,1 2,1 1,1 1,-41 59,65-85,0 1,0-1,0 1,0-1,1 1,-1 0,0 0,1-1,-1 1,1 0,0 0,-1 0,1 0,0-1,0 1,1 4,-1-6,1 1,-1 0,1 0,-1-1,1 1,-1 0,1-1,0 1,-1-1,1 1,0-1,-1 1,1-1,0 1,0-1,0 0,-1 0,1 1,0-1,0 0,0 0,0 0,0 0,1 0,7 0,1-1,0 0,-1-1,17-4,-21 4,36-8,-21 6,0 0,-1-2,0 0,-1-1,1-1,20-12,-24 7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18.4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38 0,'1'1,"0"-1,0 0,0 1,0-1,0 1,0-1,-1 1,1-1,0 1,0 0,0-1,-1 1,1 0,0-1,-1 1,1 0,0 0,-1 0,1 0,-1 0,1 0,-1 0,0 0,1 0,-1 0,0 0,0 0,0 0,0 0,0 0,0 0,0 0,0 0,0 0,0 0,-1 0,1 0,0 0,-1 0,0 2,1 0,-1 1,0-1,0 1,0-1,-1 0,1 1,-1-1,1 0,-1 0,0 0,-3 3,4-5,1-1,-1 1,1-1,-1 1,1-1,-1 1,0-1,1 1,-1-1,0 0,1 1,-1-1,0 0,0 0,1 0,-1 0,0 1,0-1,1 0,-1 0,0 0,1 0,-1-1,0 1,0 0,1 0,-1 0,0-1,1 1,-1 0,0-1,1 1,-1 0,0-1,1 1,-1-1,1 1,-1-1,1 1,-1-1,1 1,-1-1,1 0,-1 1,1-1,0 0,0 1,-1-1,1 0,0 0,-1-2,0 0,1 1,-1-1,1 0,0 1,0-1,0 0,0 1,0-1,0 0,1 0,1-4,-1 5,0 0,0 0,1 0,-1 0,1 0,-1 0,1 1,-1-1,1 1,0-1,0 1,0 0,0 0,0-1,0 1,0 1,0-1,0 0,1 0,-1 1,0-1,0 1,4 0,-5 0,1 0,-1 0,0 0,0 0,1 0,-1 1,0-1,0 0,1 1,-1-1,0 1,0-1,0 1,0 0,0 0,0-1,0 1,0 0,0 0,0 0,0 0,-1 0,1 0,0 0,-1 0,1 0,0 1,-1-1,0 0,1 0,-1 0,0 1,1-1,-1 0,0 0,0 1,0-1,0 0,0 1,-1-1,1 2,0-2,0-1,0 1,-1-1,1 1,0-1,0 1,0-1,0 1,-1-1,1 1,0-1,0 1,-1-1,1 1,0-1,-1 0,1 1,-1-1,1 0,0 1,-1-1,1 0,-1 1,1-1,-1 0,1 0,-1 0,1 1,-1-1,1 0,-1 0,1 0,-1 0,0 0,1 0,-1 0,1 0,-1 0,1 0,-1 0,1-1,-1 1,1 0,-1 0,1 0,-1-1,1 1,-1 0,1-1,-1 1,1 0,0-1,-1 1,1 0,0-1,-1 1,1-1,0 1,-1-1,-7-10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19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1,'36'0,"0"1,0 2,-1 2,61 15,-82-16,0 1,0 0,-1 1,1 1,-2 0,1 0,-1 1,0 1,-1 0,1 1,-2 0,0 1,0 0,-1 0,11 18,-12-14,0 1,-1 0,0 0,7 31,-12-39,0 1,-1-1,0 1,0 0,-1 0,0-1,0 1,-1 0,0 0,-1-1,-4 14,5-19,0 0,0 0,-1 0,1-1,-1 1,0 0,0-1,0 1,0-1,0 1,-1-1,1 0,-1 0,1 0,-1-1,0 1,0 0,0-1,0 0,0 0,-3 1,1-1,0 0,0-1,0 0,0 0,0 0,0-1,0 1,0-1,1-1,-1 1,0 0,-8-5,7 3,0 1,1-1,-1-1,0 1,1-1,0 0,0 0,0-1,1 1,-1-1,1 0,0 0,0-1,1 1,0-1,0 0,0 0,1 0,-1 0,2 0,-3-10,4 10,1 0,-1 1,1-1,0 0,1 0,-1 1,1-1,0 1,1-1,-1 1,1 0,0 0,0 0,1 0,0 1,4-5,0 1,0 1,1-1,0 2,0-1,0 1,1 0,14-5,11-3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20.7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82 0,'46'0,"0"2,0 2,47 10,-93-14,1 0,0 0,0 0,-1 1,1-1,0 0,-1 0,1 1,0-1,-1 0,1 0,-1 1,1-1,-1 1,1-1,0 1,-1-1,0 1,1-1,-1 1,1-1,-1 1,0-1,1 1,-1 0,0-1,1 1,-1 0,0-1,0 1,0 0,0-1,0 1,1 0,-1 0,-1-1,1 1,0 0,0-1,0 1,0 0,0-1,-1 1,1 0,0-1,0 1,-1-1,1 1,-1 0,1-1,0 1,-1-1,1 1,-1-1,0 1,-35 34,30-31,-101 81,-47 42,136-106,18-14,13-8,32-10,82-8,-11 2,-75 8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21.3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7,'-4'0,"2"0,7 0,6 5,14 0,21 0,23 0,5-2,-2-1,0-1,9-5,4-2,-3 1,-13 0,-12 2,-17-3,-23 3,-15 3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0.5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0,'0'5,"-4"1,-6-1,-1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22.2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1,'0'0,"1"0,-1 0,0 0,0 1,0-1,0 0,1 0,-1 0,0 1,0-1,0 0,0 1,0-1,0 0,0 0,0 1,1-1,-1 0,0 0,0 1,0-1,0 0,0 1,-1-1,1 0,0 0,0 1,0-1,0 0,0 0,0 1,0-1,0 0,-1 0,1 1,0-1,0 0,0 0,-1 0,1 1,0-1,0 0,0 0,-1 0,1 0,0 0,-1 1,1-1,0 0,0 0,-1 0,1 0,0 0,0 0,-1 0,1 0,0 0,-1 0,1 0,0 0,0 0,-1 0,1 0,0 0,-1-1,20 15,64 14,-68-24,0 0,-1 1,1 0,-1 1,0 1,0 0,-1 1,0 1,17 14,-20-15,-1 1,0 0,0 1,-1 0,0 0,-1 0,0 1,-1 0,0 1,-1 0,0-1,-1 2,0-1,-1 0,0 1,-1-1,-1 1,1 16,-2-23,0 0,0 0,-1 0,1 0,-2 0,1 0,0 0,-1 0,0-1,-1 1,-4 7,5-10,0-1,0 0,-1 0,0 0,1 0,-1 0,0-1,0 1,1-1,-1 0,0 0,-1 0,1 0,0 0,0-1,0 0,0 1,-1-1,1 0,0 0,0-1,0 1,-5-2,-3 1,0-1,0 0,0-1,1-1,-1 1,1-1,0-1,-11-7,19 11,0 0,0-1,0 1,0-1,1 0,-1 1,0-1,1 0,-1 0,1 0,0 0,0-1,0 1,0 0,0 0,0-1,0-2,1 2,0 0,0 0,1 0,-1 0,1 0,0 0,0 0,0 0,0 1,0-1,1 0,-1 0,1 1,0-1,-1 1,1 0,4-4,48-44,-28 27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23.5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 0,'-1'37,"0"-17,0-1,2 0,0 1,8 35,-8-51,0 1,1-1,0 0,0 1,0-1,0 0,0 0,1-1,0 1,0 0,0-1,0 0,0 1,1-1,-1-1,1 1,0 0,0-1,0 0,0 0,0 0,0 0,1-1,-1 0,9 2,-9-3,0 0,-1 0,1 0,0 0,-1-1,1 1,0-1,-1 0,1 0,-1-1,1 1,-1-1,0 1,1-1,-1 0,0 0,0-1,-1 1,1-1,0 1,-1-1,1 0,-1 0,3-5,5-7,-2-1,1 0,9-26,-17 37,3 28,-3 21,12 274,-11-305,-1 1,-1 0,0 0,0 0,-4 16,4-28,-1 1,0 0,1-1,-1 1,0-1,0 1,0-1,0 1,-1-1,1 0,-1 0,1 0,-1 1,0-1,0-1,0 1,0 0,0 0,0-1,-1 1,1-1,0 0,-1 0,1 0,-1 0,1 0,-1 0,0-1,1 1,-1-1,0 0,1 0,-6 0,3 0,0 0,0-1,0 0,0 0,0 0,1-1,-1 1,0-1,1 0,-1-1,1 1,0-1,-1 0,1 0,1 0,-1 0,0-1,1 1,0-1,0 0,0 0,0-1,0 1,1 0,0-1,-2-5,2 4,0 0,1-1,0 1,0 0,1 0,-1 0,1-1,1 1,-1 0,1-1,0 1,1 0,-1 0,1 0,0 0,1 0,-1 1,1-1,1 1,6-10,9-7,2 0,1 1,1 1,36-25,-11 12,73-35,-119 67,7-4,1 1,-1 0,1 0,13-3,-12 7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1.1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0,'5'4,"9"6,20 6,14 4,10-2,5 2,-5-4,-11-4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1.6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38 1,'0'4,"8"6,8 2,5 2,3-1,2 2,-3 3,-10 2,-12-2,-14 0,-10 1,-9 2,-4-2,0-5,7-5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2.4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0,'1'9,"0"0,1-1,0 1,0-1,7 14,3 16,-3 10,5 94,-15-162,-1-7,2-1,0 0,2 0,1 0,13-53,-16 80,1 0,-1-1,0 1,1 0,-1 0,1-1,-1 1,1 0,0 0,-1 0,1 0,0 0,0 0,0 0,0 0,0 0,0 0,0 0,0 1,0-1,2-1,-2 2,0 1,0-1,0 0,0 0,0 1,0-1,0 0,0 1,0-1,0 1,-1-1,1 1,0 0,0-1,-1 1,1 0,0 0,-1-1,1 1,0 0,0 1,4 7,-1-1,0 1,0 0,4 13,20 92,-27-127,1 0,0-1,1 1,6-17,-8 26,0 0,0 0,1 1,0-1,0 1,0-1,0 1,0-1,1 1,-1 0,1 0,0 1,0-1,0 0,0 1,0 0,1 0,-1 0,6-3,-7 5,0 0,0 0,-1 0,1 0,0 0,0 0,-1 0,1 0,0 1,0-1,-1 1,1-1,0 1,-1 0,1-1,-1 1,1 0,-1 0,1 0,-1 1,0-1,1 0,-1 0,0 1,0-1,0 0,0 1,1 2,23 50,-21-43,7 20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3.1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128 238,'0'-1,"0"0,-1 0,1 0,0 0,-1 0,1 1,-1-1,1 0,-1 0,1 0,-1 1,1-1,-1 0,0 1,1-1,-1 1,0-1,0 0,1 1,-1 0,0-1,0 1,0-1,0 1,0 0,1 0,-1-1,0 1,0 0,0 0,0 0,0 0,0 0,0 0,0 0,0 1,0-1,1 0,-1 0,0 1,0-1,-1 1,-3 0,0 0,1 1,-1 0,0-1,1 1,-8 5,6 0,0-1,1 1,0 0,0 1,1-1,0 1,0 0,1 0,0 0,1 0,-1 0,2 1,-1-1,1 1,0 0,1-1,0 1,0 0,1-1,0 1,1-1,0 1,3 10,-4-17,-1-1,1 1,0-1,0 1,0 0,-1-1,1 0,0 1,1-1,-1 0,0 1,0-1,1 0,-1 0,0 0,1 0,-1 0,3 0,-3-1,0 1,0-1,0 0,0 0,0 0,0-1,0 1,0 0,0 0,0 0,0-1,0 1,0-1,0 1,0-1,0 1,0-1,0 1,0-1,1-1,2-2,0-1,-1 1,1-1,-1 1,0-1,-1 0,1 0,-1 0,2-7,2-23,-6 30,1-1,0 1,0 0,0-1,0 1,1 0,0 0,4-9,-6 14,1 0,-1-1,1 1,-1 0,0 0,1-1,-1 1,1 0,-1 0,1 0,-1-1,0 1,1 0,-1 0,1 0,-1 0,1 0,-1 0,1 0,-1 0,1 0,-1 0,1 0,-1 0,1 1,-1-1,0 0,1 0,-1 0,1 1,-1-1,1 0,-1 0,0 1,1-1,-1 0,0 1,1-1,-1 0,0 1,0-1,1 1,-1-1,0 1,0-1,1 1,14 24,-13-21,-1-1,0 0,1-1,-1 1,1 0,0-1,0 0,0 1,0-1,1 0,-1 0,1 0,-1 0,1 0,-1-1,5 2,-6-3,1 0,0 0,-1 0,1 0,0 0,0-1,-1 1,1 0,0-1,-1 0,1 1,-1-1,1 0,-1 0,1 0,-1 0,0 0,1 0,-1 0,0-1,0 1,0 0,0-1,0 1,0 0,0-1,0 0,-1 1,2-4,8-16,-1 0,-1-1,-1 0,0 0,5-45,-7 28,-2 0,-4-66,13 352,-4-123,-6-76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3.6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52,'0'-1,"1"0,-1 0,0 0,1 0,-1 0,1 0,-1 1,1-1,-1 0,1 0,-1 0,1 1,0-1,-1 0,1 1,0-1,0 1,-1-1,1 1,0-1,0 1,0-1,0 1,0 0,0 0,0-1,0 1,-1 0,1 0,0 0,0 0,1 0,34 1,-24 1,-1 1,1 0,-1 0,0 2,0-1,-1 1,1 1,-1 0,0 0,10 10,-15-12,0 0,0 0,0 1,0 0,-1 0,0 0,0 1,0-1,-1 1,0 0,0 0,-1 0,1 1,-1-1,0 0,-1 1,0-1,0 1,0 9,-1-14,0 1,-1-1,1 0,-1 0,1 1,-1-1,0 0,0 0,0 0,0 0,0 0,0 0,-1 0,1 0,0-1,-1 1,-2 2,3-4,0 1,0-1,0 0,0 1,1-1,-1 0,0 0,0 0,0 0,0 1,0-1,0 0,0-1,1 1,-1 0,0 0,0 0,0 0,0-1,0 1,0 0,1-1,-1 1,0-1,0 1,1-1,-1 1,0-1,1 1,-1-1,0 0,1 0,-1 1,1-1,-1 0,1 0,-1 1,1-1,0 0,-1 0,1 0,0 0,0 0,0 1,-1-3,0-4,-1 0,1 0,0 0,1 0,-1-1,2 1,-1 0,1 0,0 0,0-1,1 1,0 0,0 1,1-1,0 0,7-11,-6 9,1 0,1 0,0 1,0 0,1 0,0 0,0 1,1 0,0 0,0 1,14-8,-21 13,0 0,1 1,-1-1,1 1,-1-1,1 1,-1-1,1 1,-1 0,1-1,-1 1,1 0,-1 0,1 0,-1 0,1 1,-1-1,1 0,-1 1,1-1,-1 1,1-1,-1 1,1 0,-1 0,0-1,2 2,-1 1,1 0,-1 0,0 0,0 0,0 0,-1 0,1 1,-1-1,0 1,0-1,1 5,2 12,-2 1,0-1,-1 25,-1-42,-1 32,0-7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4.0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6,'0'-4,"5"2,1 3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4.3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0,'0'5,"5"5,5 5,10 5,6 8,7 2,2 2,-4-1,0-2,-4 0,-8-11,-6-12,-6-7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4.7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209 0,'-4'5,"-2"5,-3 10,-10 10,-10 13,-4 7,-1 1,5-5,4-15,5-12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0.9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51,'0'5,"0"-4,0-1</inkml:trace>
  <inkml:trace contextRef="#ctx0" brushRef="#br0" timeOffset="1">433 1,'0'0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5.1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408 7,'4'-5,"2"4,-5 5,-11 12,-17 6,-13 5,-3 6,1-3,-5 2,-8 5,1 0,6-2,15-11,13-10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5.59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 6,'0'-4,"0"2,-4 11,-6 12,-1 7,1 3,7-3,12-8,9-6,6-5,3-10,-3-4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6.1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30,'0'-1,"-1"-1,1 1,0-1,0 1,-1-1,1 1,0-1,0 1,1 0,-1-1,0 1,0-1,1 1,-1-1,1 1,-1 0,1-1,0 1,0-2,12 27,-1 3,12 23,53 97,-57-123,-19-24,-1 1,1-1,0 1,-1-1,1 0,-1 1,1-1,0 0,-1 0,1 1,0-1,-1 0,1 0,0 0,-1 0,1 0,0 0,-1 0,1 0,0 0,0 0,1-1,0-1,0 0,0 0,0 0,0 0,0-1,-1 1,1-1,-1 1,1-1,-1 0,0 1,0-1,0 0,-1 0,2-4,37-153,-28 109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6.5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79,'12'0,"-1"0,0 0,0-1,0 0,15-3,-24 4,0-1,0 1,0-1,0 0,0 0,0 0,0 0,0 0,0 0,0-1,0 1,-1-1,1 1,-1-1,1 1,-1-1,0 0,1 0,-1 0,0 0,0 0,0 0,0 0,-1 0,1 0,-1 0,1-4,-1 6,1-1,-1 0,0 0,0 0,0 0,0 0,0 0,0 0,0 0,0 0,-1 0,1 0,0 0,0 0,-1 1,1-1,-1 0,1 0,-1 0,1 0,-1 1,1-1,-1 0,0 1,1-1,-1 0,0 1,0-1,1 1,-1-1,0 1,0-1,0 1,0 0,0-1,0 1,0 0,1 0,-1 0,0 0,-2-1,0 2,1-1,-1 0,0 0,0 1,0 0,0-1,0 1,0 0,1 0,-1 1,0-1,-3 3,0 1,1 1,0 0,-1 0,2 0,-1 0,1 1,0 0,0 0,1 0,0 0,1 1,-1-1,-1 12,3-16,0 0,0 0,1 0,-1-1,1 1,0 0,0 0,0 0,0 0,1 0,-1 0,1 0,-1-1,1 1,0 0,0 0,0-1,1 1,-1 0,1-1,-1 0,1 1,0-1,0 0,0 0,0 0,0 0,1 0,-1 0,0-1,1 1,0-1,-1 0,1 1,0-1,-1 0,1-1,4 2,22-4,-2-7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6.9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86 10,'0'-4,"-4"-2,-7 9,-4 9,-1 6,-1 9,2 8,7 7,10-4,5-3,9-9,7-12,3-9,2-10,1-3,-6-5,-5-1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7.3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5,'0'-4,"0"7,0 15,0 10,0 5,0 13,0 7,0 0,0-5,0-11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7.6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66,'0'-2,"1"0,0-1,-1 1,1 0,0 0,0 0,0 0,1 0,-1 0,0 0,1 0,-1 0,1 0,0 1,-1-1,1 1,0-1,0 1,0 0,0 0,0 0,0 0,1 0,3-1,-1 0,-1 0,1 1,0 0,0 0,0 0,-1 0,1 1,0 0,0 0,9 1,-11 0,-1 0,1 0,-1 0,1 1,-1-1,0 1,1-1,-1 1,0 0,0 0,0 0,0 0,-1 0,1 0,2 3,17 43,-20-42,1-1,0 0,0 1,0-1,1 0,-1 0,1-1,0 1,1-1,-1 1,1-1,0 0,0 0,5 3,-8-6,0-1,0 1,0 0,0-1,0 0,0 1,0-1,0 0,1 1,-1-1,0 0,0 0,0 0,1 0,-1 0,0 0,0 0,0 0,0-1,1 1,-1 0,0-1,0 1,0-1,0 0,0 1,2-2,-1 0,0 0,0-1,-1 1,1 0,-1-1,1 0,-1 1,0-1,0 0,0 1,1-5,0-1,0 0,-1 0,0 0,-1 0,1-1,-2 1,-1-14,2 19,-1 1,1-1,-1 1,1 0,-1-1,0 1,0 0,0-1,0 1,-1 0,1 0,-1 0,1 0,-1 0,1 1,-1-1,0 0,0 1,0-1,0 1,0 0,0-1,-1 1,1 0,0 0,-1 1,1-1,0 0,-1 1,1-1,-1 1,1 0,-1 0,1 0,-1 0,1 1,-1-1,1 0,0 1,-1 0,-2 1,-18 11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58.0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6,'21'0,"0"0,0 2,0 1,-1 0,35 11,-50-13,0 1,0 0,0 0,0 0,0 1,-1 0,1-1,-1 2,0-1,0 1,0-1,0 1,0 0,-1 0,0 1,0-1,0 1,0-1,-1 1,0 0,0 0,0 0,0 0,-1 1,0-1,0 0,0 8,-2-8,1 0,-1 1,-1-1,1 0,-1 1,0-1,0 0,0 0,-1 0,0-1,-3 6,6-9,-1 0,0 1,0-1,1 0,-1 0,0 0,0 0,0 0,0 0,0 0,0 0,0 0,0 0,-1-1,1 1,0 0,-1-1,1 1,0-1,-1 0,1 1,0-1,-1 0,1 0,0 0,-1 0,1 0,-1 0,1 0,0 0,-1 0,1-1,-1 1,1-1,0 1,0-1,-1 1,1-1,0 0,0 0,0 1,0-1,-1 0,1 0,0 0,1 0,-3-2,1 0,0 0,0-1,0 1,1-1,-1 1,1-1,-1 1,1-1,0 0,1 1,-1-1,1 0,-1 0,1 0,0 0,1 1,-1-1,1 0,-1 0,1 1,0-1,1 0,-1 1,3-6,3-4,0 0,1 1,0 0,19-21,4-1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34.7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0,'5'5,"9"5,7 5,14 5,12 7,12 4,5-4,-9-2,-14-9,-13-8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35.4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150 1,'-5'0,"4"4,6 6,10 5,12 5,1 3,-4 2,-7-3,-5-1,-10-4,-17 3,-16-1,-15 0,-4-3,2-4,10 0,10-6,10-5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1.3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0,'0'4,"0"2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36.2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28,'0'-1,"0"0,0-1,0 1,0 0,0 0,0 0,1-1,-1 1,0 0,0 0,1 0,-1 0,1 0,-1 0,1-1,0 1,-1 0,1 1,0-1,0 0,0 0,0 0,0 0,1-1,-1 2,0 0,0 0,0 0,0 0,0 0,1 0,-1 1,0-1,0 0,0 1,0-1,0 0,-1 1,1-1,0 1,0-1,0 1,0 0,0-1,-1 1,1 0,0 0,0-1,-1 1,1 0,-1 0,1 0,-1 0,1 0,0 1,4 8,-1 0,0 0,0 1,-1-1,0 1,3 20,2 71,-7-69,3-48,13-50,-16 59,1 0,0 1,0-1,0 1,1 0,0 0,0 0,6-8,-9 13,1-1,-1 1,1-1,-1 1,0 0,1-1,-1 1,1 0,0 0,-1-1,1 1,-1 0,1 0,-1 0,1 0,0-1,-1 1,1 0,-1 0,1 0,0 0,-1 1,1-1,-1 0,1 0,-1 0,1 0,0 1,-1-1,1 0,-1 0,1 1,0-1,13 22,0 26,-8-21,-5-34,5-32,-6 36,0 0,1 1,0-1,0 0,-1 0,2 1,-1-1,0 0,0 1,1-1,0 1,-1 0,1-1,0 1,0 0,0 0,0 0,1 0,-1 1,0-1,1 0,-1 1,1 0,0 0,-1 0,1 0,0 0,0 0,0 1,0-1,-1 1,1 0,0 0,0 0,0 0,0 0,0 1,0-1,0 1,-1 0,1 0,0 0,-1 0,1 0,0 1,-1-1,0 1,1-1,-1 1,0 0,0 0,0 0,0 1,3 2,16 23,-5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37.4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102 286,'0'-3,"0"0,0-1,-1 1,1-1,-1 1,1 0,-1-1,0 1,0 0,-1 0,-2-6,3 8,1 0,-1 1,1-1,-1 1,1-1,-1 1,1 0,-1-1,0 1,1 0,-1-1,0 1,1 0,-1 0,0-1,1 1,-1 0,0 0,1 0,-1 0,0 0,-1 0,0 1,0-1,0 1,0 0,1-1,-1 1,0 0,0 0,1 1,-1-1,0 0,-2 3,-1 2,0 0,0 0,1 1,-1-1,1 1,1 0,-1 0,1 1,1-1,-1 1,1-1,0 1,1 0,0 0,0 0,1 0,0-1,0 1,2 10,-2-17,0 0,0 0,0 1,1-1,-1 0,0 0,1 0,-1 1,0-1,1 0,-1 0,1 0,0 0,-1 0,1 0,0 0,0 0,0 0,-1 0,1 0,0-1,0 1,0 0,0-1,0 1,1-1,-1 1,0-1,0 1,0-1,0 0,1 1,-1-1,0 0,0 0,0 0,1 0,-1 0,0 0,0 0,1-1,-1 1,0 0,0-1,0 1,0-1,1 1,-1-1,0 1,0-1,0 0,1-1,4-2,0-1,-1 0,1 0,-1 0,0 0,0-1,4-8,-4 7,12-16,-16 23,0 0,0 0,0 0,1 0,-1 0,0 0,0 0,0 0,0 0,0 1,0-1,0 0,0 1,0-1,0 1,0-1,-1 1,1-1,0 1,0-1,0 1,0 0,-1 0,1-1,1 3,0-1,0 1,1-1,-1 0,1 0,-1 0,1 0,0 0,0 0,0-1,0 1,0-1,0 0,0 0,0 0,0-1,1 1,-1-1,0 1,1-1,-1 0,0 0,0-1,1 1,-1-1,0 0,0 1,1-2,-1 1,0 0,0 0,0-1,-1 0,5-2,0-2,-1 0,0 0,-1-1,1 0,-1 0,-1 0,1 0,-1-1,0 0,-1 0,0 0,2-9,3-17,-2 0,-2 0,-1-1,-2 0,-4-59,2 233,-2-39,3-76,1 14,-2 0,-2 0,-9 50,12-88,0 0,0 0,0-1,0 1,0 0,0 0,0 0,0 0,0 0,0 0,0 0,0 0,0 0,0 0,0 0,0-1,0 1,0 0,0 0,0 0,-1 0,1 0,0 0,0 0,0 0,0 0,0 0,0 0,0 0,0 0,0 0,0 0,0 0,0 0,-1 0,1 0,0 0,0 0,0 0,0 0,0 0,0 0,0 0,0 0,0 0,0 0,-1 0,1 0,-3-17,-1-23,4 26,-1 1,1-1,0 0,1 0,0 0,1 1,5-16,-6 26,0 1,0-1,0 1,0-1,1 1,-1 0,1 0,0 0,-1 0,1 0,0 0,0 0,0 0,1 1,3-3,-3 3,1 0,-1 0,1 0,-1 0,1 1,0-1,-1 1,1 0,0 0,-1 0,1 1,-1-1,1 1,5 2,0 0,-1 0,0 0,-1 1,1-1,-1 2,1-1,-1 1,-1 1,1-1,-1 1,0 0,0 0,0 1,-1 0,0 0,6 11,-8-12,-1-1,1 1,-1 0,0 0,-1 0,1 0,-1 0,0 0,-1 0,1 1,-1-1,0 0,-1 0,0 1,0-1,0 0,0 0,-1 0,0 0,-1-1,1 1,-1 0,-4 5,6-9,0-1,1 1,-1-1,0 0,0 0,0 0,0 1,-1-1,1 0,0 0,0 0,-1 0,1-1,0 1,-1 0,1-1,-1 1,1-1,-1 1,1-1,-1 1,1-1,-1 0,0 0,1 0,-1 0,1 0,-1 0,1-1,-1 1,0 0,1-1,-1 1,1-1,0 1,-1-1,1 0,-1 0,1 0,0 0,0 0,-1 0,1 0,0 0,0 0,0 0,0-1,0 1,1 0,-1-1,0 1,0-1,1 1,-1-1,1 1,0-1,-1 1,1-1,0 1,0-4,0-3,0 0,0 1,1-1,0 0,0 0,1 0,0 1,0-1,1 1,0-1,0 1,1 0,0 0,0 1,1-1,0 1,0 0,0 0,1 1,0-1,0 1,13-8,-18 12,1 0,-1 1,0-1,1 0,-1 1,1-1,-1 1,1 0,-1-1,1 1,0 0,-1 0,1 0,-1 0,1 0,-1 1,1-1,0 0,-1 1,1-1,-1 1,1-1,-1 1,0 0,1 0,-1 0,2 1,0 1,-1 0,1 0,-1 1,0-1,1 1,-2-1,1 1,0 0,-1 0,2 6,1 9,-1 1,0-1,-1 27,-2-24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37.8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45 48,'-4'0,"-2"-4,-4-2,0-4,2-4,1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38.1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 0,'0'4,"4"6,6 10,6 6,3 2,4 1,-2 1,0 2,-1 2,3-2,-9-10,-6-9</inkml:trace>
  <inkml:trace contextRef="#ctx0" brushRef="#br0" timeOffset="1">167 76,'0'-4,"0"3,-4 5,-6 7,-6 10,-4 6,-7 11,-4 4,-1-2,6-7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39.2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557 1,'0'4,"-4"2,-6 4,-6 4,-8 1,-9 1,-16 7,-4-1,-11 5,2-2,-2-1,11-1,4-4,12-1,11-7,15-11,10-5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39.8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348 13,'0'-1,"0"0,0 1,-1-1,1 0,0 1,-1-1,1 1,0-1,-1 0,1 1,-1-1,1 1,-1-1,1 1,-1 0,1-1,-1 1,0-1,1 1,-1 0,1-1,-1 1,0 0,1 0,-1 0,0 0,1-1,-1 1,0 0,0 0,1 0,-1 0,0 0,1 1,-1-1,0 0,1 0,-1 0,0 1,1-1,-1 0,1 1,-1-1,0 0,0 2,-35 14,-28 25,1 4,-56 52,116-95,-2 2,0 0,1 0,-1 1,1-1,-7 11,11-14,-1 0,1 0,0 0,-1-1,1 1,0 0,0 0,0 0,0 0,0 0,0 0,0 0,0 0,0 0,0 0,0 0,1 0,-1 0,0 0,1 0,-1-1,0 1,1 0,0 0,-1 0,1 0,-1-1,1 1,0 0,-1-1,1 1,0-1,0 1,0 0,-1-1,1 0,0 1,0-1,0 1,0-1,0 0,0 0,0 0,1 1,14 3,0 0,0 0,0-2,18 2,12 1,-11 1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40.7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4,'0'1,"0"-1,0 0,0 1,0-1,1 0,-1 0,0 1,0-1,0 0,0 0,1 1,-1-1,0 0,0 0,1 0,-1 0,0 1,0-1,1 0,-1 0,0 0,0 0,1 0,-1 0,0 0,1 0,-1 1,0-1,1 0,-1 0,0-1,0 1,1 0,-1 0,0 0,1 0,-1 0,0 0,0 0,1 0,-1 0,0-1,1 1,-1 0,0 0,0 0,0-1,1 1,-1 0,0 0,0-1,0 1,0 0,1 0,-1-1,0 1,0 0,0 0,0-1,0 1,0 0,0-1,0 1,0 0,0 0,0-1,0 1,0 0,0-1,18 21,-5 7,0 1,-2 0,-1 1,-1 0,-2 0,7 54,10 37,-24-119,1 1,-1-1,0 0,0 0,0 0,1 0,-1 0,1 0,-1 1,1-1,-1 0,1 0,0-1,-1 1,1 0,0 0,0 0,0 0,0 0,0-1,1 2,-2-3,1 1,0 0,0 0,-1 0,1-1,0 1,0 0,-1-1,1 1,0 0,-1-1,1 1,0-1,-1 1,1-1,-1 0,1 1,-1-1,1 0,-1 1,1-1,0-1,25-59,-20 46,99-263,-97 254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41.1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 62,'0'2,"0"-1,1 0,0 0,-1 0,1 0,0 0,-1 0,1 0,0 0,0 0,0 0,0 0,0 0,0-1,0 1,0 0,0-1,0 1,0-1,1 1,-1-1,0 1,0-1,1 0,-1 0,0 0,0 0,1 1,1-2,39-1,-37 0,0 0,0 0,0-1,-1 0,1 0,-1-1,5-3,-8 6,0-1,1 1,-1 0,0 0,0 0,0-1,0 1,0-1,0 1,0 0,0-1,0 0,-1 1,1-1,-1 1,1-1,-1 0,0 0,1 1,-1-1,0 0,0 1,0-1,0 0,-1-3,0 4,0 0,0 0,0 0,0 1,-1-1,1 0,0 0,0 1,0-1,-1 1,1-1,0 1,-1-1,1 1,0 0,-1 0,1 0,0 0,-1 0,1 0,-1 0,1 0,0 0,-1 1,1-1,0 0,-1 1,1-1,0 1,0 0,0-1,-1 1,1 0,-1 1,-44 27,41-25,0 0,0 0,0 1,1 0,0 0,0 0,0 0,1 0,-1 1,-2 8,5-12,0-1,1 1,-1 0,1 0,0 0,-1-1,1 1,0 0,0 0,0 0,0-1,1 1,-1 0,0 0,1 0,-1-1,1 1,0 0,0-1,-1 1,1-1,0 1,0-1,1 1,-1-1,0 1,0-1,1 0,-1 0,0 0,1 0,0 0,-1 0,1 0,-1 0,1 0,0-1,0 1,-1-1,4 1,3 1,0 0,0 0,1-1,-1 0,0-1,1 0,-1 0,0-1,0 0,1 0,12-5,-1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41.7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106 220,'0'0,"-1"-1,1 1,-1 0,1-1,0 1,-1-1,1 1,-1 0,1-1,-1 1,1 0,-1-1,1 1,-1 0,0 0,1 0,-1 0,1-1,-1 1,0 0,1 0,-1 0,1 0,-1 0,1 0,-1 1,0-1,1 0,-1 0,1 0,-1 0,1 1,-1-1,1 0,-1 1,1-1,-1 0,1 1,-1-1,0 1,-27 14,23-11,0 1,0-1,1 1,0 0,0 1,0-1,1 1,-1-1,1 1,1 0,-1 0,1 0,0 1,-1 7,2-12,1 1,-1 0,1-1,0 1,-1 0,2 0,-1-1,0 1,0 0,1-1,-1 1,1 0,0-1,0 1,0 0,0-1,1 0,-1 1,0-1,1 0,0 0,0 1,-1-1,1 0,0-1,1 1,-1 0,0-1,0 1,1-1,-1 0,1 0,-1 0,1 0,4 1,-1 0,0-1,0 1,0-1,0-1,0 1,0-1,0 0,0-1,0 0,0 1,0-2,0 1,0-1,0 0,-1 0,1 0,-1-1,1 0,-1 0,0-1,0 1,0-1,-1 0,0 0,1-1,-1 1,-1-1,1 0,-1 0,5-9,0-1,-1-1,-1 0,0-1,-1 0,-1 0,0 0,-1 0,-1 0,-1-26,-1 36,1-9,-1 0,-1 1,0-1,-1 0,-8-28,3 37,3 19,0 23,4 107,1-81,-9 94,2-125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42.1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41,'0'-1,"0"-1,0 1,0-1,0 1,0-1,0 1,0-1,1 1,-1-1,1 1,-1-1,1 1,-1-1,1 1,0 0,0-1,-1 1,1 0,0 0,0 0,0-1,1 1,-1 0,0 0,0 1,0-1,1 0,-1 0,1 1,-1-1,0 1,1-1,-1 1,1-1,-1 1,3 0,-1 0,-1 0,1 0,-1 1,1-1,-1 1,0-1,1 1,-1 0,0 0,0 0,1 0,-1 1,0-1,0 1,0-1,-1 1,1 0,0-1,0 1,-1 0,1 0,1 3,0 4,0-1,0 1,0 0,-1-1,1 13,12 40,-14-58,0 0,0-1,1 1,-1-1,1 0,-1 1,1-1,0 0,0 0,0 0,0 0,0 0,0 0,1-1,-1 1,1-1,-1 0,4 2,-4-3,1 1,-1-1,0 0,0 1,1-1,-1 0,0 0,0-1,1 1,-1 0,0-1,0 0,0 1,1-1,-1 0,0 0,0 0,0 0,0 0,-1-1,1 1,0-1,0 1,-1-1,1 1,-1-1,0 0,1 0,-1 0,0 0,1-2,0 0,0 1,0-1,0 0,-1 0,0 0,0 0,0 0,0 0,0-1,-1 1,0 0,0 0,0-1,0 1,-1 0,-1-5,0 5,0 0,0 0,0 0,-1 0,1 1,-1-1,0 1,0-1,-1 1,1 0,0 0,-1 1,0-1,0 1,0-1,0 1,0 1,0-1,-1 0,-6 0,-18-3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3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766 40,'-5'-1,"-1"0,1 0,0-1,0 1,1-1,-1 0,-8-5,-18-6,16 10,0 0,0 2,-1-1,1 2,-1 0,1 1,0 1,-1 0,1 1,0 1,0 0,1 1,-1 0,-18 11,-14 8,2 2,-80 60,106-71,2-1,-1 2,2 1,0 0,1 1,1 0,1 1,0 1,2 0,0 1,1 0,1 0,1 1,1 0,1 1,-5 36,6-24,2 1,1 0,1 0,2 0,2 0,11 51,-9-67,1 0,0-1,2 0,0 0,2 0,0-1,0-1,2 0,0 0,1-1,1-1,27 25,-5-12,1-2,1-1,1-2,1-1,1-2,0-3,2-1,0-1,0-3,88 13,-92-20,0-1,0-2,1-2,-1-2,1-1,-1-2,0-2,-1-1,0-2,0-2,-1-1,65-34,-84 37,0-1,-1-1,0 0,-1-1,0-1,-1 0,0-1,-2-1,0 0,0-1,-2 0,0-1,-1 0,-1-1,0 0,-2-1,0 1,-1-1,-1-1,-1 1,-1-1,-1 1,0-1,-2 0,-3-28,1 21,-1 1,-1 0,-1 0,-2 0,-1 1,-1 0,-1 0,-1 1,-1 0,-2 1,0 1,-1 0,-2 1,0 1,-1 0,-22-19,17 20,0 1,-1 1,0 2,-2 0,0 1,-44-17,31 18,-1 2,-1 1,0 2,-46-3,17 5,-98 3,130 6,0 1,0 2,0 2,-45 13,8 7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2:42.5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18,'0'-1,"1"0,-1 0,0 0,1 1,-1-1,1 0,-1 0,1 0,-1 0,1 1,0-1,-1 0,1 0,0 1,0-1,-1 1,1-1,0 1,0-1,0 1,0-1,0 1,0 0,0-1,0 1,0 0,0 0,-1 0,1 0,0 0,2 0,32 0,-28 0,0 2,-1-1,1 1,-1 0,1 0,-1 1,0-1,1 1,-2 1,1-1,0 1,-1 0,1 1,-1-1,0 1,-1 0,1 0,-1 1,0-1,4 8,-4-5,0 0,-1 0,1 0,-1 1,-1-1,0 0,0 1,-1 0,0 0,0-1,-1 1,0 0,-1 0,0-1,-3 14,4-21,0 0,0 1,0-1,0 0,0 1,-1-1,1 0,0 0,-1 1,1-1,-1 0,0 0,1 0,-1 0,0 1,0-1,0 0,0-1,0 1,0 0,0 0,0 0,0 0,0-1,0 1,0-1,0 1,-1-1,1 1,0-1,-2 1,1-2,1 0,0 0,0 0,0 0,0 0,0 0,1 0,-1 0,0-1,0 1,1 0,-1-1,1 1,-1 0,1-1,0 1,-1 0,1-1,0 1,0-1,0 1,0-1,0 1,0 0,0-1,1 1,-1-1,0 1,2-2,1-9,2 0,-1 0,2 0,-1 1,1 0,1 1,0-1,1 1,0 0,0 1,1 0,18-14,7-5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2.3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36 1,'0'4,"0"6,0 14,-4 16,-2 6,1 12,1 5,1-5,1-15,-4-20,0-14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2.9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 26,'-1'0,"1"0,0 0,0 0,-1 0,1 0,0 1,0-1,-1 0,1 0,0 0,-1 0,1 0,0 0,0 0,-1 0,1 0,0 0,-1 0,1-1,0 1,0 0,-1 0,1 0,0 0,0 0,-1 0,1-1,0 1,0 0,0 0,-1 0,1-1,0 1,0 0,0 0,0 0,-1-1,1 1,0 0,0 0,0-1,0 1,0 0,0-1,0 1,0 0,0 0,0-1,0 1,0 0,0 0,0-1,0 1,0 0,0-1,0 1,0 0,0 0,0-1,1 1,16-11,-9 9,1 0,0 1,0 1,0-1,0 1,0 1,0 0,0 0,0 1,0 0,0 0,-1 1,1 0,-1 1,0 0,0 0,0 1,12 9,-14-9,-1 0,0 0,0 1,0-1,0 1,-1 0,0 1,0-1,-1 1,0 0,0 0,0 0,-1 0,0 0,-1 1,0-1,0 0,0 1,-1-1,0 1,0-1,-3 14,0-6,-1-1,-1 0,0 0,-1 0,0-1,-1 0,-1 0,-13 17,17-23,-1-1,0 0,0 0,0-1,-1 0,0 0,0 0,0 0,-1-1,0 0,1-1,-1 1,-1-1,1-1,0 1,-1-1,-13 2,17-4,1 0,-1 0,0-1,1 1,-1-1,1 0,-1 0,1 0,0 0,-1-1,1 1,0-1,0 0,-5-3,-9-12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3.80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41 1,'0'1,"1"0,0 0,-1 0,1 0,0-1,-1 1,1 0,0 0,0 0,0-1,0 1,0 0,0-1,0 1,0-1,0 1,0-1,0 0,0 1,0-1,2 0,33 10,-23-8,-10-1,2 1,0-1,-1 1,1-1,0 2,-1-1,8 5,-11-6,0 0,0 0,0-1,-1 1,1 0,0 0,-1 0,1 1,-1-1,1 0,-1 0,1 0,-1 0,0 0,1 0,-1 1,0-1,0 0,0 0,0 0,0 1,0-1,-1 0,1 0,0 0,-1 1,1-1,0 0,-1 0,1 0,-1 0,0 0,1 0,-3 2,-9 14,0 0,-2-1,-21 19,22-22,-1 1,2 0,0 1,-15 23,27-37,-1-1,1 1,-1 0,1 0,-1-1,1 1,0 0,-1 0,1 0,0 0,0-1,0 1,-1 0,1 0,0 0,0 0,0 0,1 0,-1 0,0-1,0 1,0 0,1 0,-1 0,0 0,1-1,-1 1,0 0,1 0,1 1,-1-1,1-1,0 1,-1 0,1 0,-1-1,1 1,0-1,0 1,-1-1,1 1,0-1,2 0,61-6,-64 5,19-2,1-2,25-10,-13 1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4.1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0,'0'5,"0"-4,0-1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5.8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0,'0'9,"0"11,0 16,0 5,0 9,0 1,0-1,0-3,0-6,0-6,0-13,0-10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6.3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 45,'0'0,"-1"0,0-1,0 1,1 0,-1 0,0-1,0 1,1-1,-1 1,0 0,1-1,-1 1,1-1,-1 0,1 1,-1-1,1 1,-1-1,1 0,-1 1,1-1,0 0,-1 0,1 1,0-1,0 0,0 0,-1 1,1-1,0 0,0 0,0 0,0 1,0-1,0 0,1 0,-1 1,0-1,0 0,1 0,-1 1,0-1,1 0,-1 1,0-1,1 0,-1 1,1-1,-1 0,1 1,0-1,-1 1,1-1,-1 1,1 0,0-1,-1 1,2-1,3-1,0 1,0-1,0 1,0 0,1 0,-1 0,0 1,0 0,1 0,-1 0,0 1,0 0,1 0,-1 0,0 0,0 1,0 0,0 0,-1 0,8 5,0 0,0 0,-1 1,0 0,0 1,-1 0,17 19,-20-19,-2 1,1-1,-1 1,0 0,-1 0,0 0,-1 0,0 1,0-1,-1 1,-1 0,0 0,0 0,-1 0,-3 20,2-23,0 0,0 0,-1-1,0 1,-1 0,0-1,0 1,-1-1,1 0,-2 0,1 0,-1 0,0-1,0 0,-1 0,0-1,0 1,0-1,0 0,-1-1,-13 7,17-9,0-1,0 1,-1-1,1 0,0 0,-1 0,1-1,0 1,-1-1,1 0,-1 0,1 0,0 0,-1-1,1 1,-1-1,1 0,0 0,0 0,0-1,-1 1,1-1,0 1,0-1,1 0,-1 0,0 0,1-1,-1 1,1-1,-4-4,-1-13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7.2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1,'0'1,"1"1,0-1,-1 0,1 0,0 1,0-1,0 0,0 0,0 0,0 0,0 0,0 0,0 0,1-1,-1 1,0 0,1-1,-1 1,0-1,3 1,32 12,-35-13,46 7,-39-7,-1 0,0 1,0 0,1 1,-1-1,0 2,0-1,9 5,-15-6,0 0,0 0,0 1,-1-1,1 0,0 0,-1 1,1-1,-1 1,0-1,1 0,-1 1,0-1,0 1,0-1,0 1,0-1,0 0,0 1,0-1,-1 1,1-1,-1 0,1 1,-1-1,1 0,-1 1,0-1,1 0,-1 0,0 0,-1 2,-33 44,30-41,-24 27,15-18,1 0,-19 30,32-45,0 1,-1-1,1 0,0 1,0-1,0 0,-1 1,1-1,0 1,0-1,0 0,0 1,0-1,0 1,0-1,0 1,0-1,0 0,0 1,0-1,0 1,0-1,0 1,0-1,0 0,0 1,1-1,-1 1,0-1,0 0,1 1,-1-1,0 0,1 1,17 3,28-9,-41 4,35-5,-4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7.9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0,'-4'0,"3"5,1 5,5 5,7 5,4 3,5 2,3 1,-3 1,0-5,-4-10,-5-12,-5-5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8.5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163 0,'0'5,"-4"5,-2 5,-4 1,0 1,-3-2,1 1,-2 2,-3 2,-3 2,-2 2,2-8,10-10,5-7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6.0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754 41,'-35'-1,"-1"1,1 2,-1 1,1 2,0 1,-58 20,62-15,0 2,1 2,1 0,0 2,1 1,-29 26,40-29,0 2,1 0,1 1,1 0,0 1,1 1,1 0,1 0,-13 37,11-21,1 1,2 1,1 0,3 0,1 1,1 0,3 52,2-68,1-1,1 0,1 0,1 0,1-1,1 1,0-1,2-1,1 0,0 0,1-1,1 0,1-1,19 21,-7-13,2-2,1 0,0-2,2-1,1-2,0-1,1-1,1-1,1-2,0-2,37 9,-40-13,-1-3,1 0,-1-2,1-1,0-1,0-2,0-1,0-2,0-1,-1-1,0-1,0-2,34-15,-39 12,0-1,-1 0,-1-2,0-1,-1-1,-1-1,-1 0,26-30,-33 31,0-1,-1 1,-1-2,0 0,-2 0,0-1,-1 0,-1 0,-1-1,-1 0,4-29,-2-10,-2 0,-3 0,-2-1,-4 1,-19-114,18 152,-1 0,-1 0,0 1,-2 0,0 0,-2 1,0 0,-1 1,-1 0,-1 1,0 0,-1 2,-1-1,-1 2,0 0,-1 1,-1 1,-35-19,34 23,1 1,-2 0,1 2,-1 0,0 2,0 0,0 1,-1 1,1 1,0 1,-43 6,-8 8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9.0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7,'0'-5,"0"4,0 6,0 10,0 12,0 10,4 2,2 0,0-3,-2-3,-1-3,-1-15,-1-11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9.5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1,'14'2,"-1"0,1 1,-1 1,0 0,0 1,0 0,0 1,-1 1,0 0,0 0,-1 1,0 1,0-1,17 21,-23-23,-1 0,0 0,0 1,0-1,-1 1,0 0,0 0,-1 0,0 0,0 0,0 1,-1-1,0 1,-1-1,0 1,0-1,0 0,-1 1,0-1,-1 1,0-1,-4 12,4-13,0-1,-1 0,0 0,0 0,0 0,0 0,-1-1,0 1,0-1,0 0,0 0,-1 0,1-1,-1 0,0 0,0 0,0 0,-1-1,1 0,0 0,-1 0,0-1,1 0,-1 0,0 0,0-1,1 0,-1 0,-10-1,10 0,-1-1,1 1,-1-1,1-1,0 1,-10-6,15 8,0-1,0 1,0-1,0 1,0-1,0 0,0 1,0-1,0 0,0 0,0 1,1-1,-1 0,0 0,1 0,-1 0,0 0,1 0,-1 0,1 0,0 0,-1 0,1 0,0-1,0 1,-1 0,1 0,0 0,0 0,0-1,0 1,1 0,-1 0,0 0,0 0,1 0,-1 0,1 0,-1 0,1 0,-1 0,1 0,0 0,-1 0,2-1,11-10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09.8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1,'5'4,"5"6,6 6,-1 4,3 3,1 2,3 5,-3 3,0-2,-4-8,-3-10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10.22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164 7,'0'-5,"0"4,-5 5,-5 7,-5 10,-5 6,-3 3,-2 0,-2 0,5-10,6-9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57.8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0,'0'4,"0"11,0 10,0 11,0 2,0 5,0-2,0-3,0-3,0-13,0-9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58.3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1,'0'4,"0"6,5 6,5 8,5 14,5 4,3 0,2-4,-3-12,-5-10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3:58.70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220 1,'-4'4,"-11"6,-10 10,-6 10,-2 4,5 1,2-1,2-2,5-11,5-9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0.7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16,'-4'0,"3"0,10 0,12 0,12 0,8-4,2-2,-7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1.1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1,'0'4,"-4"1,3 1,5-2,8-1,22 3,14 1,13-1,-1-6,-10-3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1.7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35 1,'0'4,"0"15,0 21,0 17,0 3,-4 4,-2-4,1-8,1-18,-4-18,1-12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8.7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48 102,'-1'1,"1"0,0-1,0 1,0 0,0-1,0 1,-1 0,1-1,0 1,0 0,-1-1,1 1,-1 0,1-1,0 1,-1-1,1 1,-1-1,1 1,-1-1,0 1,1-1,-1 0,1 1,-1-1,0 0,1 1,-1-1,0 0,1 0,-1 0,0 0,0 0,1 0,-1 1,0-2,1 1,-1 0,0 0,0 0,1 0,-1 0,0-1,1 1,-1 0,0 0,1-1,-1 1,1-1,-1 1,0 0,1-1,-1 1,1-1,-1 1,1-1,0 0,-1 0,0 0,0 1,1 0,-1-1,0 1,1-1,-1 1,1-1,-1 1,1-1,-1 0,1 1,-1-1,1 0,-1 1,1-1,0 0,0 0,-1 1,1-1,0 0,0 0,0 1,0-1,0 0,0 0,0 0,0 1,0-1,0 0,0 0,0 1,1-1,-1 0,0 0,1 1,-1-1,0 0,1 1,-1-1,1 0,-1 1,1-1,-1 1,1-1,0 1,-1-1,1 1,-1-1,1 1,0 0,0-1,-1 1,1 0,0 0,0-1,-1 1,1 0,0 0,0 0,-1 0,3 0,-2 0,1-1,-1 1,1 0,-1 0,1 0,-1 0,1 0,-1 1,1-1,0 0,-1 1,0-1,1 1,-1-1,1 1,-1 0,0-1,1 1,-1 0,0 0,0 0,1 0,-1 0,0 0,0 1,0-1,-1 0,1 1,0-1,0 0,-1 1,2 2,0 1,0 0,-1 1,1-1,-1 0,-1 1,1-1,-1 1,0 7,-2 0,-1 1,0-1,-1 0,-1 0,0 0,-1-1,0 1,-1-1,0-1,-1 1,-13 14,195-248,-109 131,-63 82,-14 18,-17 19,9-4,1 1,-24 43,38-62,2 1,-1 0,1 0,0 0,1 0,0 0,0 0,0 1,1-1,0 1,0-1,1 1,0-1,0 1,1-1,3 14,-3-18,0 0,1 0,-1 0,1-1,0 1,0 0,0-1,0 1,0-1,1 1,-1-1,1 0,0 0,-1 0,1-1,0 1,0-1,0 1,0-1,0 0,0 0,1 0,-1-1,0 1,5-1,-2 1,1-1,-1-1,1 1,0-1,-1 0,1 0,-1-1,0 0,1 0,-1-1,10-5,3-6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7.8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3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2.1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0,'4'0,"2"5,8 5,6 10,9 10,8 9,1 1,-5-1,-4-7,-7-14,-7-9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2.4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230 0,'0'5,"-4"1,-2 4,-4 4,-4 5,-9 7,-9 8,-4 3,5-1,3-2,7-12,6-13,6-8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2.8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5,0 10,0 8,0 3,0 4,0 0,0-3,0-8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3.3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1,'24'-1,"-1"2,0 0,0 1,0 2,40 11,-55-13,-1 1,0 0,0 1,0 0,-1 0,1 0,-1 1,0 0,0 0,-1 1,1 0,-1 0,-1 0,1 0,-1 1,0 0,0-1,-1 1,0 1,0-1,1 9,0-5,-2 0,0 0,0 0,-1 1,0-1,-1 0,0 1,-1-1,-2 11,2-17,0-1,0 0,0 0,-1 1,0-1,0 0,0-1,0 1,-1 0,1-1,-1 1,0-1,0 0,0 0,-1 0,1 0,-1 0,1-1,-1 0,0 1,0-1,0-1,0 1,-1-1,-5 2,0-1,0-1,0 0,0-1,0 1,0-2,0 0,0 0,0-1,1 0,-1 0,0-1,1-1,-10-4,-7-4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3.7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0,'0'5,"0"5,4 1,6 3,9 12,7 2,-2 0,0-4,0 2,-5-8,-4-6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4.1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215 1,'-5'4,"-5"6,-9 10,-11 6,-5 7,1-2,0-2,6-10,9-9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5.2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1,'8'4,"17"2,25 4,25 4,26 1,18 1,23-2,4-3,-4-3,-10-4,-6-1,-15-3,-23 0,-26-1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7.3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11 278,'-4'0,"-2"-4,5-2,11-4,17-4,7-1,21-5,22-9,7-3,10-1,-6 1,-1 2,-11 6,-22 6,-21 8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08.3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61 11,'0'-1,"0"1,0 0,0-1,0 1,0-1,0 1,0 0,-1-1,1 1,0 0,0-1,0 1,0 0,0-1,0 1,-1 0,1-1,0 1,0 0,-1-1,1 1,0 0,0 0,-1-1,1 1,0 0,-1 0,1 0,0-1,-1 1,1 0,0 0,-1 0,16 5,65 1,-57-5,0 0,0 2,0 0,40 13,-62-16,0 0,0 0,0 1,0-1,0 1,0-1,-1 1,1-1,0 1,0-1,0 1,0 0,-1 0,1-1,0 1,-1 0,1 0,-1 0,1 0,-1 0,1-1,-1 1,1 0,-1 0,0 0,0 0,1 0,-1 0,0 1,0 0,-1 1,0 0,0 0,0 0,0 0,0 0,-1-1,1 1,-1 0,1-1,-5 5,-7 6,0 0,-24 19,34-30,-41 36,27-23,0-1,-29 19,45-32,0-1,0 1,-1-1,1 1,0-1,0 1,-1-1,1 0,0 0,0 0,-1 1,1-1,0 0,-1-1,1 1,0 0,0 0,-1-1,1 1,0 0,0-1,0 1,-1-1,1 0,0 1,0-1,0 0,0 0,0 0,0 1,0-1,1 0,-1 0,0 0,0-1,1 1,-1 0,0-2,-4-7,0 0,2 1,-6-20,5 14,-8-25,-11-30,12 51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1.7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408 76,'0'-2,"0"-1,-1 1,0-1,1 1,-1-1,0 1,0 0,-1 0,1-1,0 1,-1 0,1 0,-1 0,0 0,1 1,-1-1,0 0,0 1,0-1,0 1,-1 0,1 0,0 0,-3-1,-6-3,0 1,0 0,-21-3,17 4,-1 1,1 1,-1 0,0 1,1 1,-1 0,0 1,1 0,-1 2,-16 5,25-6,0-1,0 2,1-1,0 1,-1 0,1 0,1 0,-1 1,1 0,-1 0,1 0,1 1,-1 0,1 0,0 0,0 0,1 1,0 0,0-1,1 1,-1 0,2 0,-1 0,0 8,1-8,0 0,1 0,0 0,0 0,0 0,1 0,0 0,1 0,0 0,0 0,0-1,0 1,1-1,1 0,-1 1,1-2,0 1,0 0,0-1,1 1,0-1,0-1,0 1,1-1,0 0,-1 0,1 0,1-1,-1 0,8 3,-2-2,1 0,-1 0,0-2,1 1,0-2,0 1,-1-2,1 0,0 0,0-1,0-1,-1 0,1-1,-1 0,23-9,-32 11,0-1,0 1,-1-1,1 1,-1-1,1 0,-1 0,1 0,-1 0,0-1,0 1,0 0,2-5,-4 7,1-1,-1 1,0-1,0 1,0-1,0 0,0 1,0-1,0 1,0-1,0 0,0 1,0-1,0 1,0-1,0 0,0 1,-1-1,1 1,0-1,0 1,-1-1,1 1,0-1,-1 0,-1 0,1-1,-1 1,0 0,1 0,-1 0,0 1,0-1,0 0,1 1,-1-1,0 1,-3-1,-21 0,9 1,32-6,-13 5,0 0,0 0,0 1,-1-1,1 1,0 0,0-1,0 1,0 0,0 0,0 0,0 1,0-1,0 0,0 1,0-1,0 1,-1 0,1-1,0 1,0 0,-1 0,1 0,0 0,-1 1,1-1,-1 0,0 1,1-1,0 3,1 1,-1 1,1 0,-2 0,1 0,-1 0,1 0,-2 1,1 9,0 33,-2-37,1 0,0-1,1 1,0 0,1-1,4 16,-1-19,-1-8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8.1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2</inkml:trace>
  <inkml:trace contextRef="#ctx0" brushRef="#br0" timeOffset="1">26 382,'0'5,"0"5,0 1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2.23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24,'11'0,"0"0,0 1,0 0,0 1,0 0,0 1,0 0,-1 0,0 1,0 1,17 9,-22-10,0 0,0 1,0-1,0 1,-1 0,1 1,-1-1,-1 1,1 0,-1 0,0 0,0 0,-1 0,0 1,0-1,0 1,-1 0,0-1,0 15,0-13,-2 1,1 0,-1 0,-1-1,-3 15,5-21,-1 0,1 0,-1 0,0 0,1 0,-1 0,0-1,0 1,0 0,0-1,0 1,-1 0,1-1,0 1,-1-1,1 0,-1 0,1 1,-1-1,0 0,1 0,-1 0,0-1,0 1,0 0,0-1,0 1,1-1,-1 0,-3 1,4-2,-1 1,0-1,0 1,1-1,-1 1,0-1,1 0,-1 0,1 0,-1 0,1 0,-1 0,1-1,0 1,0 0,0-1,-1 1,1-1,0 1,1-1,-1 1,0-1,0 0,1 1,-1-1,1 0,-1 0,1 1,0-1,0 0,0 0,0 0,0 1,0-1,1-2,-1-6,1 1,0 0,1 0,0 0,6-15,-2 8,1 0,0 1,2 1,0-1,0 1,1 1,1 0,0 0,20-16,-7 12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3.4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130 241,'5'-14,"-1"-5,-4 18,0 1,-1-1,1 0,0 1,-1-1,1 1,-1-1,1 1,0-1,-1 1,1-1,-1 1,1 0,-1-1,1 1,-1 0,0-1,1 1,-1 0,1 0,-1-1,0 1,1 0,-1 0,0 0,1 0,-1 0,0 0,1 0,-1 0,0 0,-3 1,0-1,0 1,0 0,0 0,0 1,1-1,-1 1,0-1,1 1,0 0,-1 1,1-1,0 1,0-1,0 1,1 0,-1 0,1 0,-1 0,1 1,-3 6,-4 4,2 1,0-1,-10 32,15-39,1 0,-1-1,1 1,0 0,1 0,0 12,0-18,0 0,0 0,1 0,-1 1,0-1,0 0,1 0,-1 0,1 0,-1 0,1 0,-1-1,1 1,0 0,-1 0,1 0,0 0,0-1,0 1,-1 0,1-1,0 1,0-1,0 1,0-1,0 1,0-1,0 1,0-1,0 0,0 0,1 0,-1 0,0 0,0 0,0 0,0 0,0 0,0 0,0 0,0-1,0 1,0 0,0-1,0 1,0-1,0 1,2-2,3-1,0 1,0-2,0 1,0-1,0 0,0 0,-1-1,0 1,0-1,0 0,5-9,2-4,-1 0,11-28,1 0,-24 50,0-1,0 1,0-1,0 1,0 0,1-1,0 1,0 0,0-1,0 1,0 0,1-1,0 1,0 0,0-1,0 1,0-1,1 0,-1 1,1-1,0 0,0 0,3 4,1 0,-1 0,1-1,0 1,0-1,1 0,-1-1,1 0,1 0,-1-1,10 5,-3-4,0 0,-1-1,1-1,1 0,-1-1,0-1,1 0,-1-1,1 0,19-4,-27 3,0 0,-1 0,1-1,-1 1,1-2,-1 1,0-1,0 0,0 0,0-1,0 1,-1-1,1-1,-1 1,0-1,-1 0,1 0,-1 0,0 0,0-1,-1 0,1 0,-1 0,2-8,-4 12,0 0,0 0,0 0,-1-1,1 1,-1 0,0 0,0 0,0-1,0 1,0 0,0-1,0 1,-1 0,1 0,-1 0,1-1,-1 1,0 0,0 0,0 0,0 0,0 0,-1 1,1-1,-1 0,1 0,-1 1,1-1,-1 1,0-1,0 1,0 0,0 0,0 0,0 0,0 0,0 0,0 1,-5-2,1 1,0 0,0 1,0-1,0 1,0 0,0 1,0 0,0 0,0 0,0 0,1 1,-1 0,0 0,-9 6,8-3,-1 1,1 0,1 0,-1 1,1-1,0 1,0 1,-4 7,8-12,1-1,-1 0,1 1,-1-1,1 0,0 1,0 0,0-1,1 1,-1-1,0 1,1 0,0 0,0-1,0 1,0 0,0 0,0-1,1 1,-1 0,1-1,0 1,0 0,0-1,0 1,0-1,0 0,1 1,-1-1,4 3,-4-3,1-1,-1 0,1 0,-1 0,1 0,0 0,0 0,-1 0,1-1,0 1,0-1,0 1,0-1,0 0,0 1,0-1,0 0,0 0,0-1,-1 1,1 0,0-1,0 1,0-1,0 1,0-1,-1 0,1 0,0 0,-1 0,1 0,0 0,1-3,4-2,0 0,-1 0,0-1,0 0,9-15,-5 4,-1 0,-1-1,0-1,-2 1,0-1,-1-1,-1 1,-1-1,-1 1,0-1,-2 0,0 1,-7-42,0 41,3 37,0 37,5 108,0-140,1 0,2 0,0 0,1-1,11 30,-16-48,1 0,0 0,0 0,0-1,0 1,0 0,0-1,0 1,0-1,0 1,1-1,-1 0,1 0,-1 1,1-1,3 2,-4-3,0 0,0 0,0 0,0 0,0 0,0 0,0 0,0 0,0 0,0-1,0 1,0 0,0-1,-1 1,1 0,0-1,0 1,0-1,0 0,0 1,-1-1,2-1,3-3,-1-1,1 0,-1 0,-1 0,1 0,-1-1,3-8,30-95,-35 110,-1 0,0 0,1 1,-1-1,0 0,1 0,-1 1,0-1,1 0,-1 0,0 1,0-1,1 0,-1 1,0-1,0 0,0 1,1-1,-1 0,0 1,0-1,0 0,0 1,0-1,0 1,0-1,0 0,0 1,0-1,0 0,0 1,0-1,0 1,0-1,0 0,0 1,0-1,-1 1,3 24,-5 101,3-117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3.8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70,'0'-5,"0"-5,0-6,0-4,0 2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4.5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18 169,'0'2,"0"-1,0 1,0 0,1-1,-1 1,0-1,1 1,-1 0,1-1,-1 1,1-1,0 0,-1 1,1-1,0 1,0-1,0 0,0 0,0 0,0 1,1-1,-1 0,0 0,1-1,-1 1,0 0,1 0,-1-1,1 1,-1-1,1 1,-1-1,1 1,0-1,-1 0,1 0,-1 0,1 0,0 0,-1 0,1-1,2 1,1-1,1 0,-1-1,0 1,1-1,-1 0,0 0,0 0,0-1,-1 0,1 0,7-6,-10 7,0 1,-1-1,1 0,-1 1,1-1,-1 0,0 0,0 0,0 0,0 0,0-1,0 1,0 0,-1 0,1-1,-1 1,0 0,0-1,0 1,0 0,0-1,0 1,-1-4,1 5,-1 0,1 0,-1 0,1 1,-1-1,0 0,1 0,-1 1,0-1,0 0,1 1,-1-1,0 0,0 1,0-1,0 1,1 0,-1-1,0 1,0 0,-2-1,1 1,-1 0,1 0,-1 0,1 0,-1 0,1 0,-1 1,1 0,-1-1,1 1,-5 2,-1 2,1 0,-1 0,1 0,0 1,0 0,1 1,0 0,0-1,1 2,-1-1,2 1,-1 0,-4 10,8-14,-1-1,1 1,0 0,0 0,0 0,0 0,0 0,1 0,0 0,0 0,0 1,1-1,1 6,-1-7,0 0,0-1,0 1,1-1,0 1,-1-1,1 0,0 1,0-1,0 0,0 0,0 0,1-1,-1 1,1-1,-1 1,1-1,0 0,-1 0,1 0,4 1,-2 0,0-1,0 1,1-1,-1-1,1 1,-1-1,1 0,-1 0,1-1,-1 1,1-1,-1 0,0-1,1 1,-1-1,0 0,0-1,0 1,9-7,-1-2,1 0,-2-2,0 1,19-27,16-17,-46 56,-1-1,0 1,0-1,1 0,-1 1,1-1,-1 1,0 0,1-1,-1 1,1-1,-1 1,1 0,-1-1,1 1,-1 0,1-1,0 1,-1 0,1 0,-1 0,1-1,0 1,-1 0,1 0,0 0,-1 0,1 0,-1 0,1 0,0 0,-1 1,1-1,-1 0,1 0,0 0,-1 1,1-1,-1 0,1 1,-1-1,1 0,-1 1,1-1,-1 1,1-1,-1 1,0-1,1 1,-1-1,0 1,1-1,-1 1,0-1,0 1,1 0,-1-1,0 1,0-1,0 1,0 1,4 43,-4-41,-1 64,5-83,0 2,1-1,8-17,-9 23,-1 0,1 1,0 0,1 0,-1 0,2 0,-1 1,1 0,-1 0,13-9,-17 14,0 1,0-1,1 0,-1 1,0-1,1 1,-1 0,0-1,1 1,-1 0,0 0,1 0,-1 0,1 0,-1 0,0 0,1 0,-1 1,0-1,1 0,-1 1,0-1,1 1,1 1,-1 0,1 0,-1 0,0 0,0 1,0-1,0 1,0 0,0-1,-1 1,3 4,1 9,0 0,0 0,2 20,-5-28,-2-7,16 52,-16-52,0 0,0-1,1 1,-1 0,1 0,-1 0,1-1,-1 1,1 0,-1 0,1-1,-1 1,1-1,0 1,-1 0,1-1,0 1,0-1,0 0,-1 1,1-1,0 0,0 1,0-1,0 0,0 0,-1 0,1 0,0 1,0-1,0-1,0 1,0 0,0 0,0 0,-1 0,1-1,0 1,0 0,0-1,0 1,-1-1,1 1,0-1,0 1,-1-1,1 1,0-1,-1 0,1 1,-1-1,1 0,-1 1,1-1,0-2,7-8,-1 0,0-1,-1 0,0-1,-1 1,0-1,-1 0,0-1,2-18,11-125,-16 151,-2 69,3 0,18 106,-12-137,0-8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5.0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 59,'-1'0,"1"-1,0 0,0 1,-1-1,1 0,0 1,0-1,0 1,0-1,0 0,0 1,0-1,0 0,0 1,0-1,0 0,0 1,1-1,-1 1,0-1,0 0,1 1,-1-1,0 1,1-1,-1 1,1-1,-1 1,0-1,1 1,-1-1,1 1,-1 0,1-1,0 1,-1 0,1-1,-1 1,1 0,0 0,-1 0,1-1,0 1,-1 0,2 0,36-14,-32 12,3-1,53-13,-60 16,0-1,0 1,-1 0,1 0,0 0,0 0,0 0,0 0,0 0,0 1,0-1,0 1,0-1,0 1,-1 0,1 0,0 0,0 0,-1 0,1 0,-1 0,1 1,-1-1,0 0,1 1,-1-1,2 4,28 42,4 5,-33-49,-1 0,1 0,-1 0,0 1,0-1,0 0,0 0,-1 1,1-1,-1 0,0 1,0-1,0 0,-1 5,0-5,0-1,0 0,0 0,0 0,0-1,0 1,-1 0,1 0,0-1,-1 1,0 0,1-1,-1 0,0 1,0-1,0 0,0 0,0 0,0 0,0 0,0-1,0 1,0-1,0 1,-1-1,1 0,0 0,0 0,-1 0,1 0,0 0,-4-1,-3-1,-1 1,1-1,-1-1,1 1,0-2,-10-4,-10-8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6.1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19 182,'0'-7,"1"9,-3 16,-2-5,0 0,1 1,1-1,-2 23,4-34,0 1,0-1,0 0,0 1,0-1,0 1,0-1,1 0,-1 1,1-1,0 0,0 0,0 1,0-1,0 0,0 0,1 0,-1 0,1 0,-1-1,1 1,0 0,-1-1,1 1,0-1,0 1,0-1,0 0,0 0,1 0,-1 0,0 0,0-1,5 2,-4-2,0 0,-1 0,1 0,0-1,0 1,-1-1,1 1,0-1,0 0,-1 0,1 0,-1 0,1-1,-1 1,0-1,1 1,-1-1,4-4,-2 2,-1 0,1 0,-1-1,0 1,0-1,0 0,-1 0,0 0,3-9,-4 10,0-1,0 1,0-1,-1 1,1-1,-1 1,0-1,0 1,-1-1,0 1,-1-8,1 10,0 0,0 0,0 0,0 0,0 0,0 0,-1 0,1 0,-1 0,1 1,-1-1,0 0,1 1,-1 0,0-1,0 1,0 0,0 0,0 0,0 0,-1 0,-3 0,5 0,-1 1,1 0,0 0,-1-1,1 1,0 0,0 0,-1 0,1 0,0 0,-1 1,1-1,0 0,-1 1,1-1,0 1,0-1,-1 1,1-1,0 1,0 0,0 0,0 0,0-1,0 1,0 0,0 0,0 0,1 0,-1 1,0-1,1 0,-1 0,1 0,-1 1,1-1,-1 0,1 0,0 1,0-1,-1 0,1 1,0-1,0 0,1 1,-1-1,0 0,0 1,1-1,-1 0,0 0,1 1,-1-1,1 0,0 0,-1 0,1 0,0 1,0-1,0 0,0 0,0-1,0 1,0 0,0 0,0 0,0-1,0 1,3 0,0 1,0 0,0 0,1 0,-1-1,1 0,0 0,-1 0,1-1,0 0,-1 1,1-2,0 1,-1 0,1-1,0 0,-1 0,7-3,-5 2,1-1,-1-1,1 1,-1-1,0-1,0 1,-1-1,1 0,-1 0,8-10,-9 10,0 0,0 0,0-1,-1 0,0 1,0-1,0 0,-1 0,0-1,0 1,-1 0,1-1,-1 1,-1-1,1 1,-1-1,0 1,-1-1,0 1,0-1,0 1,0-1,-1 1,-1 0,1 0,-4-7,6 12,-1 1,1-1,0 1,0-1,0 1,-1-1,1 1,0 0,0-1,-1 1,1-1,0 1,-1 0,1-1,-1 1,1 0,0 0,-1-1,1 1,-1 0,1 0,-1-1,1 1,-1 0,1 0,-1 0,1 0,-1 0,1 0,-1 0,1 0,-1 0,1 0,-1 0,1 0,-1 0,1 1,-1-1,1 0,0 0,-1 0,1 1,-1-1,1 0,-1 0,1 1,0-1,-1 1,1-1,0 0,-1 1,1-1,0 0,0 1,-1-1,1 1,0-1,0 1,0-1,0 1,-1-1,1 1,0-1,0 2,-8 34,4 38,4 0,12 101,1 59,-13-227,0-1,-1 1,0 0,0-1,0 1,-4 9,4-14,1-1,0 0,-1 0,0 0,1 0,-1 0,0 0,0 0,1 0,-1 0,0 0,0-1,0 1,0 0,0 0,0-1,0 1,0-1,-1 1,1-1,0 1,0-1,0 0,-1 1,1-1,0 0,0 0,-1 0,1 0,0 0,0 0,0-1,-1 1,1 0,0-1,0 1,0 0,-1-1,1 0,-1 0,-10-5,2-1,-1 0,1 0,0-1,0-1,-11-12,16 15,-1 0,1 0,0 0,0-1,1 0,0 0,1 0,-1 0,1-1,0 0,-1-9,4 13,0 0,0-1,1 1,0 0,0 0,0 0,0 0,0 1,1-1,0 0,0 0,0 1,0-1,1 1,-1 0,1 0,0 0,0 0,0 0,0 1,0-1,5-2,11-7,0 0,35-15,-49 25,26-11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6.7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1,'0'8,"4"17,6 3,6 6,0 5,1 1,-2-15,1-20,-2-21,0-10,-1-11,0-2,3 0,-1 7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7.1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168 34,'0'-2,"-1"1,1-1,0 1,0-1,-1 1,1-1,-1 1,1 0,-1-1,0 1,0 0,0-1,1 1,-1 0,0 0,0 0,0 0,-1 0,1 0,0 0,0 0,-1 0,1 0,0 1,-1-1,1 1,-1-1,1 1,0-1,-1 1,1 0,-1 0,1-1,-1 1,1 0,-1 1,1-1,-1 0,1 0,-1 1,-2 0,-3 0,1 0,0 1,0-1,-1 1,1 1,0-1,0 1,1 0,-7 5,6-3,1 1,0-1,0 1,0 1,1-1,0 1,-4 8,6-13,1 1,0-1,0 1,0-1,0 1,0 0,0-1,1 1,-1 0,1-1,0 1,0 0,0 0,0-1,0 1,1 0,-1 0,1-1,0 1,-1 0,1-1,0 1,2 2,-1-4,-1 0,1 0,-1 0,1 0,0 0,0 0,0 0,-1-1,1 1,0-1,0 1,0-1,0 0,0 1,0-1,0 0,0-1,0 1,0 0,-1 0,1-1,0 1,0-1,0 0,0 1,-1-1,1 0,0 0,0 0,-1 0,3-2,5-3,-1 0,1-1,-1 1,11-13,-4-4,-13 19,0 1,0-1,1 0,-1 0,1 1,0 0,0-1,0 1,5-3,-6 9,-1 0,0 0,0 0,0 0,0 1,0-1,0 0,-1 1,0 2,1 1,0-4,-1 2,1 0,0 0,0-1,0 1,1-1,-1 1,1-1,0 1,0-1,1 0,-1 0,5 5,7 2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7.5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1,'10'5,"0"1,-1 0,0 0,0 1,-1 0,0 1,12 13,-17-18,0 1,0 0,0 0,-1 1,1-1,-1 0,0 1,0 0,-1-1,1 1,-1 0,0 0,-1 0,1-1,-1 1,0 0,0 0,-1 10,1-14,0 0,-1 0,1 0,0 0,0 0,0-1,-1 1,1 0,0 0,-1 0,1 0,-1 0,1 0,-1-1,0 1,1 0,-1 0,0-1,1 1,-1-1,0 1,0 0,1-1,-1 1,0-1,0 0,0 1,0-1,0 0,0 1,0-1,0 0,0 0,0 0,-1 0,1 0,0-1,0 0,0 1,0-1,0 0,0 1,0-1,0 0,0 0,1 0,-1 0,0 0,1 0,-1 0,1 0,-1 0,1 0,-1 0,1 0,0 0,-1-1,1 1,0 0,0 0,0 0,0 0,0-1,0 1,0 0,1-2,0-2,1-1,0 0,0 0,0 1,1-1,-1 1,2 0,-1 0,0 0,1 0,0 0,0 1,0 0,1 0,0 0,-1 0,1 1,1 0,5-3,-8 4,0 0,0 1,-1-1,1 1,1 0,-1-1,0 2,0-1,0 0,0 1,1-1,-1 1,0 0,1 0,-1 0,0 1,0-1,1 1,-1 0,0-1,0 2,0-1,0 0,0 0,0 1,0 0,-1 0,1 0,0 0,-1 0,0 0,1 0,-1 1,0-1,0 1,2 3,-1 0,0 0,0 0,0 0,-1 0,0 0,0 1,0-1,-1 1,0-1,0 1,-1 11,-4-4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7.9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46,'0'-4,"0"-7,0-4,0-1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48.4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0,'0'5,"0"1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8.5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196 89,'-9'1,"0"0,0 1,0-1,0 2,0-1,0 1,0 1,1 0,0 0,0 0,0 1,0 0,-11 11,13-12,1 1,0 0,0 0,0 0,1 1,0 0,0 0,0 0,1 0,-1 0,2 1,-1 0,1-1,0 1,0 0,1 0,-1 13,1-18,1-1,0 1,0-1,0 1,0-1,0 1,1-1,-1 1,0-1,1 0,-1 1,1-1,-1 1,1-1,0 0,-1 1,1-1,0 0,0 0,0 0,0 0,0 1,2 0,-1-2,-1 1,1-1,0 0,-1 0,1 0,-1 0,1 0,-1 0,1 0,-1 0,1-1,-1 1,1-1,-1 1,1-1,-1 0,1 1,1-2,5-3,0-1,0 0,0-1,-1 1,11-14,0-7,-15 22,-1 0,1 0,1 0,-1 1,1-1,0 1,0 0,0 0,9-7,-13 12,1-1,0 0,-1 0,1 1,0-1,-1 0,1 1,0-1,-1 0,1 1,-1-1,1 1,-1-1,1 1,-1 0,1-1,-1 1,1-1,-1 1,0 0,0-1,1 1,-1 0,0 0,0-1,1 1,-1 0,0-1,0 1,0 1,8 34,-6-27,-2-7,0 0,1 0,-1 0,1 0,0 0,-1 0,1-1,0 1,0 0,0 0,0-1,1 1,-1-1,0 1,1-1,-1 1,1-1,0 0,-1 0,1 0,0 0,0 0,3 2,-2-3,-1 0,1 0,0 0,0 0,0 0,0-1,-1 1,1-1,0 0,0 0,-1 0,1 0,-1 0,1-1,2-1,3-2,0-1,0-1,0 1,0-1,-1-1,0 1,-1-1,10-15,-9 4,0 0,0-1,-2 0,-1 0,0 0,1-33,-5 47,-31 256,32-256,0 0,1 0,0 0,0 1,0-1,0 1,1 0,0 0,5-8,-6 11,0 0,-1-1,1 1,0 0,0 0,1 0,-1 1,0-1,1 0,-1 1,1 0,-1-1,1 1,0 0,-1 0,1 1,0-1,0 1,0-1,0 1,-1 0,1 0,0 0,0 0,0 0,0 1,4 1,-1 0,-1 0,1 1,0 0,-1 0,0 1,0-1,0 1,0 0,0 1,-1-1,0 1,6 7,-9-10,0 0,1-1,-1 1,0 0,0 0,0 0,0 0,-1 0,1 0,0 0,-1 1,0-1,1 0,-1 0,0 0,0 0,0 1,0-1,-1 0,1 0,-1 0,1 0,-1 0,0 1,1-1,-1 0,0-1,0 1,-1 0,1 0,0 0,-1-1,1 1,-1 0,1-1,-1 0,0 1,-3 1,-3 0,1 0,-1-1,1 0,-1 0,0-1,0 0,1 0,-1-1,0 0,0 0,0-1,0 0,0-1,1 1,-9-4,-10-4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8.9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1,'0'4,"0"10,0 7,0 13,0 10,0 1,0 1,0-2,0 0,0-12,0-12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29.5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46,'1'2,"-1"0,1-1,0 1,0 0,0 0,0-1,1 1,-1-1,0 1,1-1,-1 0,1 1,-1-1,1 0,0 0,-1 0,1 0,0 0,0 0,0-1,0 1,3 0,44 12,-43-13,0 0,0 1,0-2,-1 1,1-1,0 0,0 0,-1-1,10-3,-12 4,-1 0,1 0,-1 0,0 0,0-1,1 1,-1-1,0 1,0-1,0 0,0 0,-1 0,1 0,0 0,-1 0,0 0,1-1,-1 1,0 0,0-1,0 1,-1-1,2-3,-2 5,0 0,0 0,0-1,0 1,-1 0,1 0,0 0,0-1,-1 1,1 0,-1 0,1 0,-1 0,1 0,-1 0,0 0,1 0,-1 0,0 0,0 0,0 0,0 1,0-1,0 0,0 1,0-1,0 0,0 1,0 0,0-1,0 1,0-1,-1 1,1 0,0 0,0 0,0 0,-1 0,1 0,0 0,0 0,0 0,-1 1,1-1,0 0,-1 1,-5 0,0 1,0 0,0 0,0 0,1 1,-11 5,13-4,-1 0,0 0,1 1,0-1,0 1,0 0,1 1,-1-1,1 1,1-1,-1 1,1 0,0 0,0 0,1 0,0 0,0 0,-1 8,2-12,0 1,0-1,0 1,0 0,0-1,0 1,1-1,-1 1,1-1,-1 1,1-1,0 1,0-1,0 0,1 0,-1 1,0-1,1 0,-1 0,1 0,0 0,0-1,0 1,0 0,0-1,0 1,0-1,0 0,1 0,-1 0,0 0,1 0,-1 0,1-1,-1 1,1-1,-1 1,1-1,0 0,-1 0,1 0,-1-1,1 1,4-2,3 0,0 0,-1-1,1 0,-1-1,0 0,0 0,0-1,0 0,-1-1,13-11,-7 5,0-2,-1 0,-1 0,17-28,-28 41,-1 0,1 1,-1-1,1 0,-1 0,1 0,0 0,0 1,-1-1,1 0,0 1,0-1,0 0,0 1,-1-1,1 1,0 0,0-1,0 1,1-1,-1 2,0-1,0 0,-1 0,1 0,0 1,-1-1,1 0,0 1,-1-1,1 1,0-1,-1 1,1-1,-1 1,1-1,-1 1,1 0,-1-1,1 1,-1 0,1 0,17 53,-11-30,-4-16,0 1,0-1,-1 1,0 0,0 0,0 14,-2-20,-1-1,1 0,0 0,-1 1,1-1,-1 0,0 0,0 0,0 0,0 0,0 0,0 0,0 0,-1 0,1 0,-1-1,1 1,-1 0,0-1,0 1,1-1,-1 0,0 0,0 0,0 0,-1 0,1 0,0 0,0-1,0 1,-5 0,-5 1,-1-1,0 0,0 0,-22-3,-6-4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1.0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 1,'-9'94,"6"-79,1 0,0 0,1 0,0 0,2 1,-1-1,2 0,0 0,5 18,-7-32,0 0,1 0,-1 0,0 0,1 1,-1-1,1 0,-1 0,1 0,0 0,-1 0,1 0,0 0,0 0,-1 0,1 0,0-1,0 1,0 0,0-1,0 1,0 0,0-1,0 1,1-1,-1 0,0 1,0-1,0 0,1 0,-1 1,0-1,0 0,0 0,1 0,-1-1,0 1,0 0,0 0,1-1,-1 1,0-1,0 1,0-1,0 1,0-1,0 0,0 1,0-1,0 0,0 0,0 0,0-1,9-7,-1-1,0-1,14-21,-12 18,-11 13,1 0,-1 1,1-1,-1 1,1-1,0 0,-1 1,1-1,-1 1,1-1,0 1,0 0,-1-1,1 1,0 0,0-1,-1 1,1 0,0 0,0 0,0 0,0-1,-1 1,1 0,0 1,0-1,0 0,-1 0,1 0,0 0,0 1,0-1,-1 0,1 1,0-1,-1 0,1 1,0-1,0 2,27 30,-6-5,-20-26,-1 0,0 0,1 0,-1-1,1 1,-1 0,1-1,-1 1,1-1,0 1,-1-1,1 0,0 0,-1 0,1 0,-1 0,1 0,0 0,-1 0,1 0,0-1,-1 1,1-1,-1 0,1 1,2-2,-2-1,1 1,-1 0,1-1,-1 0,0 0,0 0,0 0,-1 0,1 0,-1 0,3-7,-1-2,1-1,-2 1,0-1,0 0,-1-24,-1 32,-1 0,1 0,-1 0,0 0,0 1,-1-1,1 0,-1 1,-4-9,-3 4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1.4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1.7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20,'50'-15,"-44"15,0 0,0 0,0 1,-1 0,1 0,0 0,0 1,0-1,-1 2,1-1,-1 1,0-1,1 1,-1 1,-1-1,1 1,0 0,-1 0,0 0,0 1,0-1,0 1,-1 0,0 0,0 0,0 1,-1-1,1 1,-1-1,-1 1,1 0,-1 0,0 0,0 0,-1 0,0 0,0 0,0 0,-1-1,-1 11,-10 10,11-26,1 1,-1-1,1 1,0-1,-1 0,1 1,-1-1,1 0,-1 0,1 1,-1-1,1 0,-1 0,1 0,-1 0,1 0,-1 1,1-1,-1 0,1 0,-1 0,0-1,1 1,-1 0,1 0,-1 0,0 0,0-2,-1 1,0 0,1-1,0 0,-1 1,1-1,0 0,0 1,0-1,0 0,0 0,0 0,0 0,1 0,-1 0,1 0,0 0,-1 0,1 0,0-4,0-4,-1 0,2 0,-1 1,2-1,-1 0,1 0,0 1,1-1,1 1,-1 0,1 0,1 0,6-10,5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2.1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2.5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57 21,'0'-4,"0"-6,0 3,4 8,2 7,0 15,-2 9,-1 7,-1 10,-1 5,0-2,-1-6,0-6,-1-6,6-12,0-20,1-9</inkml:trace>
  <inkml:trace contextRef="#ctx0" brushRef="#br0" timeOffset="1">6 200,'-4'0,"3"0,9 0,14 0,6 0,7 0,-2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2.89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1,'0'4,"5"-3,0-1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3.4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1 391,'1'-11,"1"1,0-1,0 1,2 0,-1-1,1 1,0 1,7-10,-4 5,-1-1,0 1,4-17,-5 9,-1 0,0 0,-2-1,-1 1,0-1,-2 1,-4-30,5 51,0 1,0 0,0 0,0-1,0 1,0 0,0 0,0-1,0 1,0 0,0 0,0 0,0-1,0 1,0 0,0 0,0-1,0 1,-1 0,1 0,0 0,0-1,0 1,0 0,0 0,-1 0,1 0,0-1,0 1,0 0,-1 0,1 0,0 0,0 0,0 0,-1-1,1 1,0 0,0 0,-1 0,1 0,0 0,0 0,-1 0,1 0,0 0,0 0,-1 0,1 0,0 0,0 1,0-1,-1 0,1 0,0 0,-1 0,-10 18,-5 27,10-15,1 1,2-1,0 1,3 0,0 0,8 51,-8-79,1-1,-1 1,1 0,0 0,0-1,0 1,0 0,0-1,0 1,1-1,-1 0,1 1,0-1,0 0,3 3,-4-5,0 1,1 0,-1-1,0 1,1-1,-1 0,1 1,-1-1,0 0,1 0,-1 0,1 0,-1 0,1 0,-1 0,1 0,-1-1,0 1,1-1,-1 1,2-1,7-5,-1 1,0-2,-1 1,1-1,-1 0,8-9,-7 6,-9 10,1 0,-1-1,1 1,-1 0,1-1,-1 1,1 0,-1-1,1 1,-1 0,1 0,0 0,-1 0,1-1,-1 1,1 0,0 0,-1 0,1 0,-1 0,1 1,-1-1,1 0,0 0,-1 0,1 0,-1 1,1-1,-1 0,1 0,-1 1,1-1,-1 1,1-1,0 1,20 22,-19-20,0 0,0 0,1 0,-1 0,1-1,-1 1,1-1,0 1,5 1,-7-3,1 0,0-1,-1 1,1-1,0 1,-1-1,1 0,0 0,-1 1,1-1,0-1,-1 1,1 0,0 0,-1-1,1 1,0-1,-1 1,1-1,0 1,-1-1,0 0,1 0,-1 0,1 0,-1 0,0 0,0 0,1-1,-1 1,0 0,0-1,0 1,0-1,-1 1,1-1,0 1,-1-1,1 0,-1 1,1-4,0 2,-1-1,1 0,-1 0,0 0,0 0,0 0,-1 0,1 0,-1 0,0 1,0-1,0 0,-1 0,1 1,-1-1,0 1,-3-5,2 4,0 1,0 0,-1 0,1 0,-1 0,0 1,0 0,1-1,-1 1,-8-2,-9-1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55.7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60,'-1'0,"1"0,-1 0,1 0,0 0,-1 0,1 0,-1 0,1 0,-1 0,1 0,0-1,-1 1,1 0,-1 0,1 0,0-1,-1 1,1 0,0 0,-1-1,1 1,0 0,-1-1,1 1,0 0,0-1,-1 1,1 0,0-1,0 1,0-1,-1 1,1 0,0-1,0 1,0-1,0 1,0 0,0-1,0 1,0-1,0 1,0-1,0 1,0 0,0-1,1 1,-1-1,0 1,0-1,0 1,1 0,-1-1,0 1,0 0,1-1,16-21,-15 20,0 0,0 0,0 0,1 1,-1-1,0 1,1-1,-1 1,1 0,0 0,-1 0,1 1,0-1,0 1,-1-1,1 1,0 0,0 0,0 0,4 1,-4 0,-1 0,1 1,-1-1,0 1,1-1,-1 1,0 0,0 0,0 0,0 0,0 0,-1 0,1 1,0-1,-1 0,2 6,1 2,0 0,-1 0,-1 0,0 0,0 0,-1 1,0-1,-1 1,0-1,-2 12,-2 4,-2 0,-10 28,13-43,-1-1,-1 0,0 1,0-2,-1 1,0-1,-12 14,36-66,141-240,-166 303,0 0,1 0,-4 35,8-46,0 1,1-1,0 0,1 0,0 1,0-1,1 0,0 0,1 0,0 1,0-1,1-1,0 1,7 13,-8-20,1 1,-1-1,1 0,-1 0,1 0,0 0,0 0,0-1,0 1,0-1,1 0,-1 1,0-2,0 1,1 0,-1-1,1 1,-1-1,0 0,1 0,-1-1,1 1,-1-1,0 1,1-1,4-2,10-5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3.82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34 3,'6'-3,"-10"14,-15 22,14-24,3-7,1 0,0 0,0 0,0 0,0 0,0 1,0-1,0 0,1 1,-1-1,1 0,0 1,-1-1,1 1,0-1,1 0,-1 1,0-1,1 1,-1-1,1 0,0 1,0-1,0 0,0 0,0 0,2 3,2 0,0-1,0 1,0-2,1 1,-1 0,1-1,0 0,0 0,8 2,-8-3,42 21,-47-23,-1 1,1-1,-1 1,1-1,0 0,-1 1,1-1,-1 1,0 0,1-1,-1 1,1-1,-1 1,0 0,1-1,-1 1,0 0,0-1,1 1,-1 0,0 0,0 1,-1-1,1 0,-1 0,1-1,-1 1,0 0,1 0,-1 0,0 0,0-1,0 1,0 0,0-1,0 1,0 0,0-1,0 0,0 1,0-1,0 1,-1-1,-1 1,0 0,-1 0,1-1,0 1,0-1,0 0,0 0,-1 0,1 0,0-1,0 1,-4-2,-11-5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4.23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133 0,'-9'2,"0"0,1 1,-1 0,1 0,0 1,0 0,0 0,0 1,-11 9,18-14,0 1,0 0,-1-1,1 1,0 0,0 0,0 0,0 0,0 0,0 0,1 0,-1 0,0 0,1 1,-1-1,0 0,1 0,-1 1,1-1,0 0,-1 1,1-1,0 0,0 1,0-1,0 1,0-1,0 0,1 1,-1-1,0 0,1 1,-1-1,2 3,1 1,2 0,-1-1,0 1,1-1,0 0,9 6,-11-8,1 0,-1 1,0-1,1 0,-1 1,0 0,-1 0,1 0,0 0,-1 0,0 0,0 1,0-1,0 1,2 4,-4-6,0-1,-1 1,1 0,0-1,0 1,-1-1,1 1,-1-1,1 1,-1-1,0 1,0-1,1 0,-1 1,0-1,0 0,0 0,0 0,-1 0,1 0,0 0,0 0,-1 0,1 0,0 0,-1-1,1 1,-1 0,1-1,-1 1,1-1,-1 0,-1 1,-2 0,0-1,0 1,0-1,0 0,0 0,0-1,0 1,0-1,-7-2,-7-5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4.8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1 300,'0'1,"0"-1,0 1,0-1,0 0,0 1,0-1,0 1,0-1,0 0,1 1,-1-1,0 1,0-1,0 0,1 1,-1-1,0 0,0 1,1-1,-1 0,0 1,1-1,-1 0,0 0,1 1,-1-1,1 0,-1 0,0 0,1 1,-1-1,1 0,0 0,19-2,17-15,-30 12,0-1,-1 0,0 0,0 0,0-1,-1 0,0 0,0 0,-1-1,1 0,-2 1,1-2,-1 1,3-14,-3 10,0-1,-1 0,-1 0,0-1,-1 1,0 0,-1 0,0 0,-4-14,5 25,-1 0,1 0,-1 0,1 0,-1 0,0 0,0 0,0 0,0 1,0-1,0 0,-3-3,4 5,-1 0,1 0,-1 0,1 0,0 0,-1 0,1 0,-1 0,1 0,-1 0,1 0,0 0,-1 0,1 0,-1 0,1 0,0 0,-1 1,1-1,-1 0,1 0,0 0,-1 1,1-1,0 0,-1 0,1 1,0-1,0 0,-1 1,1-1,0 0,0 1,0-1,-1 1,-2 4,1 1,0-1,0 1,0-1,0 1,1 0,-1 9,-2 252,5-220,0-61,0-1,1 1,0-1,2 1,8-26,-11 37,1-1,-1 1,1 0,0 0,-1 0,1 1,0-1,1 0,-1 1,0-1,1 1,0 0,4-3,-5 4,0 0,0 1,0-1,1 1,-1-1,0 1,0 0,0 0,0 0,1 0,-1 0,0 1,0-1,0 1,0-1,0 1,0 0,0 0,0 0,0 0,0 0,0 0,-1 1,3 1,0 0,-1 0,1 1,-1-1,0 1,0 0,0 0,-1 0,1 0,-1 0,0 1,0-1,2 9,-1-2,0 1,-1 0,1 23,-3-20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5.3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196 19,'0'-1,"0"0,0 1,-1-1,1 0,-1 0,1 0,-1 0,1 0,-1 0,1 0,-1 1,0-1,1 0,-1 1,0-1,0 0,0 1,1-1,-1 1,0-1,0 1,0-1,0 1,0 0,0 0,0-1,0 1,0 0,0 0,0 0,-1 0,-34 0,29 1,0 1,0-1,0 2,0-1,1 1,-1 0,1 0,0 1,0 0,0 0,0 0,1 1,0 0,-1 0,-4 7,7-8,-1-1,2 1,-1 0,0 0,1 1,-1-1,1 1,0-1,1 1,-1-1,1 1,0 0,0 0,1 0,-1 0,1 0,0 0,0-1,1 1,-1 0,1 0,3 8,-4-12,0 1,1-1,-1 0,1 0,-1 1,1-1,0 0,0 0,-1 0,1 0,0 0,0 0,0 0,0 0,0 0,0-1,1 1,-1 0,0-1,0 1,0 0,1-1,-1 0,0 1,1-1,-1 0,2 1,0-2,0 1,0-1,-1 0,1 0,0 0,-1 0,1 0,-1 0,1-1,-1 1,0-1,4-3,2-1,-1-1,0-1,-1 0,1 1,-1-2,8-14,9-29,-22 56,0 0,0-1,0 1,0 0,0-1,1 1,0-1,-1 1,1-1,1 0,-1 0,0 0,1 0,0 0,-1-1,7 5,17 8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5.6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43,'-4'0,"-2"4,5 10,6 12,3 5,0 2,3-9,-1-17,3-19,3-15,-1-13,1 2,3 2,-3 7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6.1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40 46,'0'1,"0"0,-1 1,1-1,0 1,0-1,1 1,-1-1,0 0,0 1,1-1,-1 1,1-1,-1 0,1 1,0-1,-1 0,1 0,0 0,0 1,0-1,0 0,0 0,0 0,0 0,0-1,0 1,0 0,1 0,-1-1,0 1,1 0,-1-1,0 0,1 1,-1-1,1 0,-1 1,0-1,1 0,-1 0,1 0,-1-1,1 1,-1 0,0 0,1-1,-1 1,0-1,1 1,-1-1,0 1,1-1,-1 0,1-1,1 1,0 0,0-1,-1 1,1-1,0 1,-1-1,0 0,1 0,-1 0,0 0,0 0,0-1,0 1,0-1,-1 1,1-1,-1 0,0 1,0-1,1 0,-2 0,1 0,0 0,0-5,-2 7,1 0,0 0,-1 0,1 1,-1-1,1 0,-1 0,1 0,-1 1,0-1,1 0,-1 1,0-1,0 1,0-1,1 0,-1 1,0 0,0-1,0 1,0 0,0-1,0 1,0 0,0 0,0 0,0 0,0 0,1 0,-1 0,0 0,0 0,0 0,0 0,0 1,-1-1,-36 16,32-11,-1 1,1 0,1 0,-1 0,1 1,0 0,0 0,1 0,0 1,0-1,1 1,-4 13,6-18,0 0,0-1,1 1,-1 0,1 0,0 0,0-1,0 1,0 0,0 0,0 0,1-1,0 1,-1 0,1 0,0-1,0 1,1-1,-1 1,0-1,1 1,-1-1,1 0,0 0,0 0,0 0,0 0,0 0,1 0,-1-1,0 1,1-1,-1 0,1 1,-1-1,1 0,0-1,-1 1,1 0,4 0,-1 0,0 0,0-1,0 1,0-1,0 0,0-1,0 0,0 0,0 0,0 0,-1-1,1 0,10-5,6-7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6.6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218 38,'0'-2,"-1"1,1-1,-1 1,1-1,-1 1,1-1,-1 1,0-1,0 1,0 0,0-1,0 1,0 0,0 0,0 0,0 0,0 0,-1 0,1 0,0 0,-1 0,1 1,-1-1,1 1,-1-1,1 1,-4-1,-43-5,35 6,0 1,0 1,0 0,-16 5,26-6,0 0,0 0,0 0,0 0,0 0,0 1,0-1,0 1,0 0,1 0,-1 0,1 0,0 1,-1-1,1 0,0 1,0 0,0-1,1 1,-1 0,1 0,-2 3,3-4,0 0,0 0,0 0,1-1,-1 1,0 0,1 0,-1-1,1 1,-1 0,1-1,0 1,0-1,0 1,0-1,0 1,0-1,0 0,1 1,-1-1,0 0,1 0,-1 0,1 0,-1 0,3 1,52 22,-39-18,-17-5,14 5,0 0,0 1,17 12,-28-17,-1 0,0-1,0 1,1 1,-1-1,0 0,-1 0,1 1,0-1,-1 1,2 3,-2-5,-1 1,0-1,0 0,0 1,1-1,-1 0,-1 1,1-1,0 0,0 1,0-1,-1 0,1 1,0-1,-1 0,0 0,1 1,-1-1,1 0,-1 0,0 0,0 0,0 0,0 0,-2 2,-1-1,0 1,0-1,-1 0,1 0,-1 0,1 0,-1-1,0 0,0 0,1 0,-1 0,0-1,0 0,0 0,0 0,0-1,0 1,1-1,-1 0,0-1,0 1,1-1,-1 0,-6-4,-14-9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7.1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222 17,'-1'-1,"1"0,0 0,-1 0,1 0,-1 1,0-1,1 0,-1 0,0 0,0 1,1-1,-1 0,0 1,0-1,0 0,0 1,0-1,0 1,0 0,0-1,0 1,0 0,0-1,0 1,0 0,0 0,0 0,0 0,0 0,0 0,0 0,-2 1,-37 3,30-2,0 0,1 1,0 1,0 0,0 0,0 1,0 0,1 0,0 1,0 0,-7 7,12-10,-1 0,1 0,0 1,0-1,0 1,1-1,-1 1,1 0,0 0,0 0,0 0,1 1,-1-1,1 0,0 1,0-1,1 1,-1-1,1 1,0-1,0 1,1-1,-1 1,1-1,0 0,2 6,-2-8,0 1,0-1,0 0,0 0,1-1,-1 1,0 0,1 0,0-1,-1 1,1 0,0-1,0 0,0 1,0-1,0 0,0 0,0 0,0 0,0-1,0 1,1-1,-1 1,0-1,1 0,-1 1,0-1,0 0,1-1,-1 1,0 0,1-1,-1 1,0-1,0 0,0 0,0 0,1 0,1-2,4-1,0 0,0 0,-1-1,0-1,0 1,0-1,0 0,-1 0,6-9,3-13,6-8,-20 41,0-1,0 1,1-1,-1 1,1-1,0 0,0 0,0 0,5 7,8 6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7.72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1,'-2'49,"0"-19,1-1,7 59,23-140,-24 44,-1 0,2 1,-1-1,1 1,0 0,10-9,-15 15,0 0,0 0,0 0,0 1,1-1,-1 0,0 1,1-1,-1 0,1 1,-1-1,1 1,-1 0,1 0,-1-1,1 1,-1 0,1 0,1 1,-1 0,-1-1,1 1,-1 0,1 0,-1 1,0-1,1 0,-1 0,0 1,0-1,0 0,0 1,0-1,0 1,0 0,-1-1,1 1,0 0,-1-1,0 1,1 2,1 3,0 0,-1-1,0 2,0-1,-1 0,1 0,-2 0,1 0,-1 0,0 0,-3 9,4-16,1 0,-1 0,0 1,0-1,0 0,0 0,0 0,0 1,0-1,0 0,0 0,0 0,0 1,0-1,0 0,0 0,-1 0,1 0,0 1,0-1,0 0,0 0,0 0,0 0,0 1,0-1,-1 0,1 0,0 0,0 0,0 0,0 0,-1 1,1-1,0 0,0 0,0 0,0 0,-1 0,1 0,0 0,0 0,0 0,-1 0,1 0,0 0,0 0,0 0,-1 0,1 0,0 0,0 0,0 0,0 0,-1 0,1 0,0-1,0 1,0 0,0 0,-1 0,1 0,0 0,-2-14,3 5,1 1,-1 0,2-1,-1 1,1 0,0 0,1 1,0-1,0 1,0-1,1 1,0 1,1-1,0 1,12-11,-17 16,-1 1,1-1,0 0,0 1,0-1,0 1,0-1,0 1,0-1,1 1,-1 0,0 0,0-1,0 1,0 0,0 0,0 0,1 0,-1 0,0 1,0-1,0 0,0 0,0 1,0-1,0 1,0-1,0 1,0-1,0 1,2 1,-1 0,0 1,0 0,0 0,0 0,-1-1,1 2,-1-1,0 0,2 5,5 26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8.2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183 24,'-1'2,"1"0,-1 1,0-1,0 0,0 0,0 0,-1 0,1 0,0 0,-4 3,-12 23,17-27,0-1,-1 1,1 0,0 0,0 0,0 0,0 0,1 0,-1 0,0 0,0 0,1 0,-1-1,0 1,1 0,-1 0,1 0,-1-1,1 1,-1 0,1 0,0-1,-1 1,1 0,0-1,-1 1,1-1,0 1,0-1,0 1,-1-1,3 1,0-1,0 1,0-1,1 1,-1-1,0 0,0 0,1-1,-1 1,0-1,0 1,0-1,1 0,-1 0,0 0,0-1,-1 1,1-1,0 0,0 0,-1 0,4-3,-4 4,0-1,0 0,0 0,0 0,-1 0,1 0,-1 0,1 0,-1-1,0 1,0-1,1-2,-1 4,-1 0,0 0,0-1,0 1,0 0,0 0,0 0,0-1,-1 1,1 0,0 0,0 0,-1-1,1 1,-1 0,1 0,-1 0,0 0,1 0,-1 0,0 0,0 0,0 0,0 1,1-1,-3-1,-2-1,0 0,0 0,0 1,0 0,-1 0,1 0,-1 0,0 1,0 0,1 0,-1 1,0-1,0 1,0 0,0 1,1 0,-1 0,0 0,1 0,-1 1,0 0,1 0,-9 5,7-3,-1 0,1 0,1 0,-1 1,1 0,0 0,0 1,0-1,1 1,-1 1,2-1,-1 1,1 0,0 0,0 0,-4 13,7-18,0 1,1-1,-1 1,1-1,-1 1,1-1,0 1,0 0,0-1,0 1,1-1,-1 1,1-1,-1 1,1-1,0 1,0-1,0 1,0-1,1 0,-1 0,1 0,-1 1,1-1,0-1,-1 1,1 0,0 0,0-1,1 1,-1-1,0 0,0 1,1-1,-1 0,1 0,-1-1,5 2,5 1,-1-1,1-1,-1 0,1-1,0 0,-1 0,16-3,-7 0,1-1,-1 0,35-14,-32 7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56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1,'0'4,"0"6,0 6,0 4,0 7,0 8,0 3,0-2,-5 2,0 0,0-4,0-2,2-11,1-10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9.3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205 135,'0'-2,"0"0,0 0,0 1,0-1,0 0,-1 0,1 1,0-1,-1 0,0 1,1-1,-1 0,0 1,0-1,0 1,0-1,0 1,0 0,0-1,-1 1,1 0,0 0,-1 0,1 0,-1 0,1 0,-1 0,1 0,-1 1,0-1,0 1,1-1,-1 1,0 0,1-1,-1 1,0 0,0 0,0 0,1 1,-1-1,0 0,0 1,-1 0,-6 0,1 1,0 1,0-1,-1 1,2 1,-1-1,-14 10,15-7,1 0,0 0,0 0,0 1,1 0,0 0,0 0,0 1,1-1,-5 16,7-20,1 0,0-1,0 1,1-1,-1 1,0 0,1 0,0-1,0 1,-1 0,2 0,-1 0,0-1,1 1,-1 0,1-1,0 1,-1 0,1-1,1 1,-1-1,0 1,1-1,-1 1,1-1,0 0,-1 0,1 0,0 0,1 0,-1-1,0 1,0 0,1-1,-1 0,1 1,3 0,-3-1,1 1,-1-1,0 0,1 0,0-1,-1 1,1-1,-1 0,1 0,0 0,-1 0,1 0,-1-1,1 0,-1 0,1 0,-1 0,1 0,3-3,-2 1,-1 0,1-1,-1 0,0 0,0 0,0-1,0 1,-1-1,0 0,5-10,2-8,-1 0,-2-1,0 0,4-33,-7 30,-4 19,1 1,0 0,0-1,1 1,0 0,0 0,4-9,-2 77,-5 72,1-93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39.7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1 103,'0'-5,"0"4,4 10,2 12,-1 7,0 7,-2-6,-1-9</inkml:trace>
  <inkml:trace contextRef="#ctx0" brushRef="#br0" timeOffset="1">52 26,'0'-4,"0"-6,5 3,0 3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0.3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0,'4'7,"0"0,0-1,-1 2,0-1,-1 0,1 1,-1-1,-1 1,2 12,1 1,-1-9,5 17,-2-27,1-15,-4 6,0 0,0 1,0-1,1 1,0 0,0 0,0 0,1 1,7-7,-11 11,0 0,0 0,0 0,0 1,1-1,-1 0,0 1,0-1,1 1,-1-1,1 1,-1 0,0-1,1 1,-1 0,1 0,-1 0,0 0,1 0,2 1,-2 0,0 1,0-1,0 0,0 1,0-1,0 1,0 0,0-1,-1 1,1 0,-1 0,1 0,-1 0,0 1,0-1,2 4,8 35,-6-18,-3-21,0-10,-2 4,1-1,0 0,0 0,1 0,0 1,0-1,0 1,0-1,0 1,1 0,0 0,0 0,0 0,1 0,-1 1,1-1,-1 1,1 0,0 0,6-2,-7 3,-1 1,1 0,0 0,0 0,-1 0,1 0,0 1,0-1,0 1,0 0,0 0,0 0,0 0,0 0,0 1,0-1,0 1,-1 0,1 0,0 0,0 0,-1 0,1 1,0-1,-1 1,0 0,1 0,-1 0,0 0,0 0,0 0,0 0,0 1,2 3,11 21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0.6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39,'0'1,"1"1,-1 0,1-1,-1 1,1-1,0 1,0-1,0 1,0-1,0 1,0-1,0 0,0 0,1 1,-1-1,0 0,1 0,-1 0,1 0,-1-1,1 1,-1 0,4 0,39 10,-39-12,-1 1,1-1,0 0,0 0,-1 0,1 0,0-1,-1 0,6-2,-9 3,1 0,-1 0,0 1,1-1,-1 0,0 0,1 0,-1-1,0 1,0 0,0 0,0-1,0 1,0 0,0-1,-1 1,1-1,0 1,-1-1,1 1,-1-1,0 0,1 1,-1-1,0 1,0-1,0 0,0 1,0-1,-1-2,0 2,1 1,-1 0,0-1,0 1,0 0,0 0,0-1,0 1,0 0,0 0,0 0,0 0,-1 1,1-1,0 0,-1 0,1 1,0-1,-1 1,1-1,-1 1,1 0,-1-1,1 1,-1 0,1 0,-1 0,1 0,-1 0,0 1,1-1,-3 1,-1 0,1 0,-1 0,0 0,1 1,-1 0,1 0,0 0,-1 0,-5 5,7-4,-1 1,1-1,0 1,0 0,0 1,1-1,-1 0,1 1,0-1,0 1,1 0,0 0,-1 0,1 5,0-9,1 1,0 0,0 0,0 0,0 0,0 0,0 0,0 0,1-1,-1 1,1 0,-1 0,1 0,0-1,-1 1,1 0,0-1,0 1,0 0,1-1,-1 1,0-1,1 0,-1 1,1-1,-1 0,1 0,-1 0,1 0,0 0,-1-1,1 1,0 0,0-1,0 1,-1-1,1 0,3 1,25-1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1.1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0,'1'0,"0"1,0-1,0 0,0 1,0-1,0 1,-1-1,1 1,0 0,0-1,0 1,-1 0,1-1,0 1,-1 0,1 0,0 0,-1 0,1-1,-1 1,0 0,1 0,-1 0,0 0,1 0,-1 0,0 0,0 2,5 33,-5-30,1 26,1 13,0-34,2-16,0-9,1 1,1 0,10-19,-13 28,0-1,0 0,0 1,0 0,1 0,0 0,0 0,0 0,0 1,0 0,1 0,7-4,-11 7,1-1,0 1,0-1,-1 1,1 0,0 0,0 0,-1 0,1 0,0 0,0 0,-1 0,1 1,0-1,0 1,-1 0,1-1,0 1,-1 0,1 0,-1 0,1 0,-1 0,0 0,1 0,-1 1,0-1,0 0,0 1,1 1,4 6,0 0,-1 1,7 19,-4-11,2 1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1.63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143 0,'-9'0,"-1"0,1 1,0 0,-1 0,1 1,0 0,0 1,0 0,1 0,-1 1,1 0,0 1,-10 6,17-11,1 1,-1 0,1-1,-1 1,0-1,1 1,-1 0,1 0,-1-1,1 1,0 0,-1 0,1-1,0 1,-1 0,1 0,0 0,0 0,0 0,0-1,0 1,0 0,0 0,0 0,0 0,0 0,1 0,-1-1,0 1,0 0,1 0,-1 0,1-1,-1 1,1 0,-1-1,1 1,-1 0,1-1,0 1,-1 0,1-1,0 1,-1-1,1 1,0-1,0 0,1 1,47 23,-37-20,-4 0,-1 0,1 0,-1 1,0-1,12 12,-19-16,1 1,0-1,-1 1,1-1,-1 1,1 0,-1-1,0 1,1 0,-1-1,0 1,1 0,-1-1,0 1,0 0,0 0,1-1,-1 1,0 0,0 0,0 0,0-1,0 1,0 0,-1 0,1-1,0 2,-2-1,1 1,-1-1,1 0,-1 0,1 1,-1-1,0 0,0-1,0 1,1 0,-1 0,0-1,0 1,0-1,0 0,-3 1,-6 0,-1 0,1 0,-1-1,-12-2,-8-3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1.9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0,'0'5,"0"5,0 14,0 8,0 6,0 2,0-11,0-9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2.3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17,'0'-5,"0"0,0-1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2.7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47 1,'-1'8,"0"-1,0 1,-1 0,0-1,-1 1,0-1,-4 9,-9 27,13-31,0 0,1 0,1 0,0 0,0 18,1-28,1 0,-1 1,0-1,0 0,1 0,-1 0,1 0,0 0,0 0,0 0,-1 0,2 0,-1 0,0-1,0 1,1 0,-1-1,1 1,-1-1,1 1,0-1,-1 0,1 0,0 0,0 0,0 0,0 0,0 0,0-1,0 1,0-1,0 1,0-1,0 0,1 0,-1 0,0 0,4 0,-2-1,0 1,1-1,-1 0,0 0,0-1,0 1,0-1,0 0,-1 0,1 0,0 0,-1-1,0 1,1-1,-1 0,0 0,0 0,-1-1,1 1,-1-1,1 1,-1-1,0 0,-1 0,1 0,-1 0,1 0,-1 0,0-5,0 5,0 0,-1 0,0 0,0 1,0-1,0 0,-1 0,0 0,1 0,-1 1,-1-1,1 0,0 1,-1-1,0 1,0 0,0-1,0 1,0 0,-1 0,1 0,-1 0,0 1,0-1,0 1,0 0,0 0,-1 0,1 0,-1 0,1 1,-4-2,-18-2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3.1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0,'10'49,"0"-9,-9-21,2 18,2-33,3-22,-6 13,2-7,0 0,1 1,0-1,1 1,9-12,-14 21,0 1,0-1,1 1,-1-1,0 1,1 0,-1-1,1 1,0 0,-1 0,1 0,0 0,-1 0,1 1,0-1,0 0,0 1,0 0,0-1,0 1,0 0,0 0,0 0,0 0,-1 0,1 1,0-1,0 0,0 1,0 0,0-1,0 1,-1 0,1 0,0 0,-1 0,1 0,-1 0,1 1,-1-1,2 2,2 2,0 0,0 0,-1 0,0 1,0-1,6 12,1 8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58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0 140,'0'-6,"0"0,1 0,-1 1,1-1,0 0,0 1,1-1,0 1,0-1,0 1,1 0,-1 0,1 0,1 0,-1 0,0 1,1-1,0 1,0 0,1 0,-1 1,1-1,-1 1,1 0,0 0,1 1,-1-1,0 1,1 0,-1 0,1 1,-1 0,1 0,0 0,0 1,-1 0,8 0,-9 1,-1 0,1 0,-1 0,0 0,1 0,-1 1,0-1,0 1,0 0,0 0,0 0,0 1,-1-1,1 1,-1-1,1 1,-1 0,0 0,0 0,0 0,-1 0,1 0,-1 1,0-1,0 0,0 1,0-1,0 1,-1-1,0 1,1 0,-2 6,1 7,-1 0,-1 0,0 0,-1 0,-8 25,8-32,-24 68,24-70,0-1,0 0,0 0,-1 0,-1-1,1 0,-10 11,48-79,-12 23,-1-2,-1 1,-3-2,19-65,-37 107,1 0,0 0,0 0,0 0,0 0,0 0,0 0,0 0,0 0,0 0,-1 0,1 0,0 0,0 0,0 0,0 0,0 0,0 0,0 0,0 0,0-1,0 1,-1 0,1 0,-10 21,-12 32,17-37,0 0,2 0,0 0,0 0,2 0,0 1,1-1,0 1,4 16,-4-28,1 0,0-1,0 1,0 0,1 0,0-1,0 1,0-1,0 0,1 1,0-1,-1 0,2 0,-1-1,0 1,1-1,-1 0,1 1,0-2,0 1,1 0,-1-1,0 0,1 0,-1 0,1 0,0-1,0 0,-1 0,1 0,0 0,0-1,0 0,5 0,17-3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3.5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252 0,'-17'0,"-1"1,1 0,0 1,-1 1,1 0,1 2,-1 0,0 0,-17 10,34-15,-1 0,1 1,-1-1,1 0,-1 0,1 0,0 1,-1-1,1 0,0 1,-1-1,1 0,0 1,-1-1,1 0,0 1,-1-1,1 1,0-1,0 1,0-1,-1 0,1 1,0-1,0 1,0-1,0 1,0-1,0 1,0-1,0 1,0-1,0 1,0-1,0 1,1-1,-1 1,0-1,0 0,0 1,1-1,-1 1,0-1,0 1,1-1,-1 0,0 1,1-1,-1 0,0 1,1-1,-1 0,1 0,-1 1,0-1,1 0,-1 0,1 0,-1 0,1 1,35 13,-31-12,8 2,46 20,-56-23,0 0,-1 0,0 1,1 0,-1-1,0 1,0 0,0 0,0 0,0 0,0 0,-1 1,1-1,-1 1,1-1,-1 1,0-1,1 6,-2-7,0 0,0 0,0 0,0 1,-1-1,1 0,0 0,-1 0,1 0,-1 0,1 0,-1 0,1 0,-1 0,0 0,0 0,1 0,-1-1,0 1,0 0,0 0,0-1,0 1,0-1,0 1,0-1,0 1,0-1,0 1,0-1,-1 0,1 0,0 0,0 0,0 0,-2 0,-44 1,22-3,1-1,-37-11,32 5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4.1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197 19,'-1'-1,"1"0,-1 0,1-1,-1 1,1 0,-1 0,0 1,1-1,-1 0,0 0,0 0,0 0,0 1,0-1,0 0,0 1,0-1,0 1,0-1,0 1,0-1,0 1,0 0,-1-1,1 1,0 0,0 0,0 0,0 0,-2 0,-38 1,34 0,0 1,0 0,0 0,0 1,0 0,1 0,0 1,-1 0,1 0,0 0,-9 9,12-9,-1-1,1 1,0-1,0 1,0 0,0 0,1 0,0 1,0-1,0 1,0-1,1 1,-1 0,1-1,0 1,1 0,-1 0,1 8,0-12,0 1,1 0,-1 0,0 0,1 0,0 0,-1 0,1-1,0 1,0 0,0-1,0 1,0 0,0-1,0 1,0-1,1 0,-1 1,1-1,-1 0,1 0,-1 0,1 0,0 0,-1 0,1-1,0 1,0 0,0-1,0 1,-1-1,1 0,0 0,0 0,0 0,0 0,0 0,0 0,0 0,0-1,-1 1,5-2,2-1,1 1,-1-1,1-1,-1 1,0-1,0-1,13-9,2-11,-20 21,0-1,1 1,-1 0,1 1,0-1,0 1,0-1,1 1,-1 1,10-5,-12 7,0 0,0 1,1-1,-1 1,0-1,0 1,0 0,0 0,0 0,0 0,0 1,-1-1,1 0,0 1,0-1,1 3,10 7,8-1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4.6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205 18,'0'-1,"0"0,-1 0,1 0,0 0,-1 1,1-1,-1 0,1 0,-1 0,1 1,-1-1,0 0,1 1,-1-1,0 1,0-1,1 0,-1 1,0-1,0 1,0 0,1-1,-1 1,0 0,0 0,0-1,0 1,0 0,0 0,0 0,0 0,0 0,0 0,-1 1,-36 2,37-2,-76 18,72-18,0 1,1-1,-1 1,1 1,-1-1,1 0,0 1,0 0,0 0,0 0,1 1,-1-1,-3 6,7-8,-1-1,1 1,0 0,0-1,0 1,0 0,0-1,0 1,0 0,0-1,0 1,0 0,1-1,-1 1,0 0,0-1,1 1,-1-1,0 1,1 0,-1-1,1 1,-1-1,0 1,1-1,-1 1,1-1,-1 0,1 1,0-1,-1 1,1-1,-1 0,1 0,0 1,-1-1,1 0,1 0,30 10,-28-8,21 3,-17-4,-1 0,0 1,0 0,0 0,0 0,0 1,0 0,-1 0,1 1,-1-1,0 2,0-1,8 8,-14-11,1-1,0 1,-1 0,1 0,-1 0,1 0,-1 0,0 0,1 0,-1 0,0 0,0 0,1 0,-1 0,0 0,0 0,0 0,0 0,0 0,-1 0,1 0,0-1,0 1,-1 0,1 0,0 0,-1 0,1 0,-1 0,0 0,1 0,-1-1,1 1,-1 0,0 0,0-1,1 1,-1-1,0 1,0-1,0 1,0-1,0 1,0-1,0 0,0 1,0-1,0 0,1 0,-2 0,0 0,-5 2,0 0,0-1,-1 0,1-1,-14 0,16-1,-1 0,1 0,0 0,0-1,-1 0,1 0,-5-2,-6-7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5.0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6,'0'-4,"0"2,0 11,0 12,0 16,0 5,0 1,0-4,0-3,0-8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5.8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0 149,'31'0,"-1"-2,0-1,41-9,-62 11,0-2,0 1,0-1,-1 0,1-1,-1 0,0 0,0-1,-1 0,1 0,-1-1,0 0,-1 0,1-1,7-10,-13 15,0 0,0-1,0 1,0-1,0 1,-1 0,1-1,-1 1,0-1,0 1,1-1,-2 0,1 1,0-1,-1-3,1 6,0-1,0 1,0 0,0-1,-1 1,1 0,0-1,0 1,0 0,0-1,0 1,-1 0,1 0,0-1,0 1,-1 0,1 0,0-1,0 1,-1 0,1 0,0 0,0-1,-1 1,1 0,0 0,-1 0,1 0,0 0,-1 0,1 0,0 0,-1 0,1 0,-14 17,7 4,1 0,1 1,1 0,1 0,0 1,2-1,3 38,-2-27,3-3,-3-30,0 1,0-1,0 0,1 0,-1 1,0-1,0 0,0 0,0 1,0-1,1 0,-1 0,0 1,0-1,0 0,1 0,-1 0,0 0,0 1,1-1,-1 0,0 0,0 0,1 0,-1 0,0 0,0 0,1 0,-1 1,0-1,1 0,-1 0,0 0,0 0,1-1,-1 1,0 0,1 0,-1 0,1 0,2-3,1 0,0-1,-1 1,1-1,-1 0,5-8,2-2,-5 8,0 0,0 1,0-1,1 1,0 0,8-5,-13 9,0 0,0 1,1-1,-1 0,0 1,1-1,-1 0,0 1,1 0,-1-1,1 1,-1 0,1 0,-1 0,1 0,-1 0,1 0,-1 0,1 0,-1 1,0-1,1 1,-1-1,1 1,-1-1,0 1,1 0,-1 0,0-1,0 1,0 0,0 0,0 0,0 0,0 1,0-1,0 0,0 0,0 2,2 2,0-1,-1 0,1 0,1 0,-1 0,0 0,1 0,0-1,0 0,0 0,0 0,6 2,-8-4,0-1,0 1,0-1,0 0,0 1,0-1,0 0,1-1,-1 1,0 0,0-1,0 1,0-1,0 1,0-1,0 0,0 0,0 0,-1 0,1 0,0 0,-1-1,1 1,0-1,-1 1,0-1,1 1,-1-1,0 0,0 0,0 0,1-3,1 0,0 0,-1 0,0-1,0 1,-1-1,2-9,-3 14,1 0,-1 0,0 0,1 0,-1 0,0 0,0-1,0 1,0 0,0 0,0 0,0 0,-1 0,1-1,0 1,0 0,-1 0,1 0,-1 0,1 0,-1 0,0 0,1 0,-1 0,0 0,0 1,1-1,-1 0,0 0,0 1,0-1,0 0,0 1,0-1,0 1,0-1,0 1,-2-1,1 2,0-1,1 0,-1 1,0 0,0-1,1 1,-1 0,0 0,1 0,-1 0,1 0,-1 0,1 0,-1 1,1-1,0 0,0 1,-1-1,1 1,0-1,1 1,-1 0,0 0,0-1,1 1,-1 0,1 0,-1 0,1-1,0 1,0 2,-1 0,0 0,0 0,1-1,0 1,0 0,0 0,0 0,1 0,-1 0,1 0,0-1,0 1,0 0,4 5,-2-5,1-1,0 0,0-1,1 1,-1-1,1 0,-1 0,1 0,0 0,0-1,-1 0,1 0,0 0,0-1,0 1,0-1,0-1,8 0,22-1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6.3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159 6,'-9'1,"-1"0,1 1,0 0,0 0,-1 1,1 0,1 1,-1 0,0 0,-13 10,19-12,0-1,0 1,0 0,0 1,0-1,0 0,1 1,0 0,-1 0,1-1,0 1,0 0,0 1,1-1,-1 0,1 0,0 1,0-1,0 1,0-1,0 1,1 0,0-1,0 1,0-1,0 1,0 0,1-1,-1 1,3 4,-2-5,0 0,1 0,-1 0,1-1,0 1,-1-1,1 1,1-1,-1 0,0 0,0 0,1 0,-1 0,1 0,0-1,0 1,-1-1,1 0,0 0,0 0,0 0,0 0,0-1,5 1,-2-1,0 0,1 0,-1-1,0 0,0 0,0-1,0 1,-1-1,1-1,0 1,-1-1,8-4,-9 4,1 0,-1 0,0 0,0-1,-1 1,1-1,-1 0,0 0,1 0,-2-1,1 1,-1 0,1-1,2-8,-5 10,1-1,0 1,-1-1,0 1,0-1,0 1,-1-1,1 1,-1-1,1 1,-1 0,0-1,-1 1,1 0,-1 0,1 0,-1 0,0 0,0 0,0 0,0 0,-1 1,1-1,-4-1,4 1,-1 1,1 0,-1 1,0-1,1 0,-1 1,0 0,0-1,0 1,0 0,-1 1,1-1,0 0,0 1,0 0,-4 0,-19 3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6.8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1,'6'0,"-1"1,1 0,0 1,0-1,-1 1,1 0,-1 1,1 0,-1-1,0 1,0 1,4 3,4 4,0-1,21 26,-28-28,0 1,-1 0,1 0,4 13,-9-19,0-1,0 1,0-1,-1 1,1-1,-1 1,1 0,-1-1,0 1,0 3,-1-5,1 0,0 0,0-1,-1 1,1 0,-1 0,1 0,0-1,-1 1,1 0,-1-1,0 1,1 0,-1-1,0 1,1-1,-1 1,0-1,1 1,-1-1,0 0,0 1,0-1,0 0,1 1,-1-1,0 0,0 0,0 0,-1 0,1 0,0 1,-1-1,1 0,0 0,0 0,-1 0,1 0,0 0,0 0,-1-1,1 1,0 0,0-1,0 1,-1-1,1 1,0-1,0 0,0 1,0-1,0 0,0 0,0 0,0 0,0 1,0-3,0 1,0 0,1 0,-1 0,1 0,-1 0,1 0,0 0,0-1,0 1,0 0,0 0,1 0,-1 0,1-3,1-2,0 0,1 1,0-1,0 0,0 1,1 0,-1 0,8-8,-7 9,1 1,0 0,0 0,0 0,0 0,1 1,0 0,-1 0,1 1,0 0,0 0,10-2,-14 4,1-1,0 1,-1 0,1 1,0-1,-1 0,1 1,-1 0,1-1,-1 1,1 0,-1 0,1 1,-1-1,0 0,0 1,0-1,1 1,-2 0,1 0,0 0,0 0,0 0,-1 0,0 0,1 1,-1-1,0 0,0 1,0-1,0 1,0-1,0 3,1 5,0-1,0 0,-1 1,0-1,0 19,-2-14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7.2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26,'0'-4,"0"-6,0-1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7.82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148 22,'-53'-20,"48"19,1 1,-1 0,1 0,-1 0,0 1,1 0,-1 0,1 0,0 0,-1 1,1-1,0 1,0 0,-7 5,10-6,-1-1,1 1,-1 0,1 1,0-1,-1 0,1 0,0 1,0-1,0 0,0 1,0-1,0 1,0 0,1-1,-1 1,0 0,1-1,-1 1,1 0,0-1,0 1,0 0,0 0,0 0,0-1,0 1,0 0,1 0,-1-1,1 1,-1 0,1-1,-1 1,1-1,0 1,0 0,0-1,2 3,-2-2,1 0,-1-1,0 1,1 0,0-1,-1 1,1-1,0 1,0-1,0 0,0 0,0 0,0 0,0 0,0 0,0 0,0-1,0 1,1-1,-1 0,0 0,0 1,1-1,-1-1,0 1,0 0,1 0,-1-1,0 0,0 1,0-1,0 0,0 0,0 0,0 0,2-2,4-2,0-2,0 1,-1-1,0 0,0 0,7-12,-13 20,-1-1,1 1,-1-1,1 1,-1-1,1 1,-1-1,1 1,-1-1,0 1,1 0,-1-1,0 1,0 0,1-1,-1 1,0 0,0-1,0 1,0 0,0 0,0-1,0 1,0 0,0-1,0 1,0 0,0 0,-1 0,2 32,0 26,0-40,0 0,-1 0,-1 0,-1 0,-1 0,-1 0,-8 28,11-45,0 1,0-1,0 0,0-1,0 1,-1 0,1 0,0 0,-1-1,0 1,1-1,-1 1,0-1,0 0,0 1,-3 0,4-1,-1-1,1 0,-1 1,1-1,-1 0,0 0,1 0,-1 0,1-1,-1 1,1 0,-1-1,1 1,-1-1,1 1,0-1,-1 0,-1-1,-1 0,1-1,-1 0,1 0,0-1,0 1,0-1,1 1,-1-1,1 0,0 0,0 0,0 0,0 0,-1-9,2 8,0 0,1-1,-1 1,1-1,0 1,1 0,0-1,0 1,0 0,0-1,1 1,0 0,0 0,0 0,0 0,1 1,0-1,0 1,0-1,7-6,0 1,1 1,0 0,1 1,-1 0,1 0,23-9,15-5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8.2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52,'0'4,"0"6,0 10,0 6,0 2,0 1,0 1,0-2,0-5</inkml:trace>
  <inkml:trace contextRef="#ctx0" brushRef="#br0" timeOffset="1">51 26,'0'-4,"0"-6,0-1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5:58.9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33,'5'-4,"-1"0,1 1,0 0,1 0,-1 1,0-1,1 1,-1 0,1 0,0 1,0 0,0 0,-1 0,1 1,0 0,8 0,-11 0,0 1,0-1,0 0,-1 1,1 0,0-1,0 1,-1 0,1 1,-1-1,1 0,-1 1,1-1,-1 1,0 0,1 0,-1 0,0 0,0 0,-1 0,1 1,0-1,-1 0,0 1,1-1,-1 1,0 0,0 0,0-1,-1 1,1 0,-1 0,1 0,-1 5,-1 2,0 0,-1 0,0 0,-1 0,0 0,0 0,-1 0,0-1,-1 0,0 0,-7 10,-4 3,-1 0,-39 38,55-60,0 1,0-1,0 1,0 0,0 0,0-1,1 1,-1 0,0 0,0 0,1 0,-1 0,0 0,1 0,-1 0,1 0,0 1,-1-1,1 0,0 0,0 0,-1 0,1 1,0-1,0 0,0 0,1 0,-1 1,0 0,2-1,-1 1,1-1,-1 0,1 0,-1 0,1 0,0 0,0 0,-1-1,1 1,0 0,0-1,0 0,0 1,3-1,16 1,0 0,28-4,-43 3,75-12,-47 5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9.3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45 152,'0'18,"-1"0,0 0,-1 0,-1 0,-1 0,0 0,-2-1,-9 22,7-29,7-25,8-26,-4 32,1 1,0-1,1 1,-1 0,13-15,-16 22,-1 0,1 0,0-1,0 1,0 0,0 0,0 0,1 0,-1 0,0 0,0 1,1-1,-1 0,0 1,1-1,-1 1,1-1,-1 1,1-1,-1 1,1 0,-1 0,1 0,-1 0,1 0,-1 0,1 0,-1 1,1-1,-1 0,0 1,1-1,-1 1,1 0,-1-1,0 1,0 0,1 0,-1 0,0 0,0 0,0 0,0 0,2 2,21 32,-20-28,0 0,1-1,0 1,0-1,8 7,-10-11,0 0,0 0,0 0,0-1,0 1,1-1,-1 0,0 0,1 0,-1 0,1 0,-1-1,1 0,-1 0,1 0,4 0,1-2,-1 1,1-1,-1-1,1 0,-1 0,0 0,0-1,11-8,-16 11,-1 0,1-1,0 0,-1 1,0-1,1 0,-1 0,0-1,0 1,0 0,0-1,0 1,-1-1,1 1,-1-1,0 0,0 0,0 0,0 0,0 0,0 0,-1 0,0 0,1 0,-1 0,0 0,-1-5,0 6,1 0,-1 1,0-1,1 0,-1 1,0-1,0 1,0-1,0 1,-1 0,1-1,0 1,-1 0,1 0,-1-1,1 1,-1 1,1-1,-1 0,1 0,-1 0,0 1,0-1,1 1,-1-1,0 1,0 0,0 0,1 0,-1 0,0 0,0 0,0 0,1 1,-1-1,-3 2,-1-1,0 1,0 0,1 1,-1-1,1 1,0 0,0 1,0-1,-8 8,8-5,0 0,1 0,0 0,0 1,1-1,0 1,0 0,-4 13,7-19,-1 1,1-1,0 1,0-1,0 1,-1-1,1 1,1 0,-1-1,0 1,0-1,0 1,1-1,-1 1,1-1,0 1,-1-1,1 0,1 2,-1-1,1-1,-1-1,1 1,-1 0,1 0,0-1,-1 1,1-1,0 1,0-1,-1 0,1 1,0-1,0 0,-1 0,1 0,0-1,0 1,-1 0,1-1,3 0,24-8,-26 8,0 0,0-1,0 1,0 0,1 1,-1-1,1 1,-1-1,0 1,1 0,-1 0,1 0,-1 1,0-1,1 1,-1 0,0 0,0 0,1 0,-1 1,0-1,5 5,-3-4,-1 1,1 0,-1-1,1 0,0 0,0 0,0-1,0 0,0 0,1 0,-1 0,0-1,0 0,0 0,1-1,5 0,-4-1,1 0,0-1,-1 1,0-2,0 1,0-1,0 0,0 0,11-11,-8 6,-1 0,0 0,-1-1,1-1,-2 1,0-1,0 0,-1-1,0 0,-1 0,-1 0,6-23,-9 28,0 0,-1 0,0 0,0-1,-1 1,1 0,-2 0,1 0,-1 0,0 0,-3-7,3 11,1 0,0 1,-1-1,1 0,-1 1,0 0,0-1,0 1,0 0,0 0,-1 0,1 0,0 0,-1 1,0-1,1 1,-1-1,0 1,0 0,0 0,1 1,-1-1,0 0,0 1,0 0,0 0,0 0,-5 0,5 1,-1 0,1 0,0 1,0-1,0 1,1-1,-1 1,0 0,1 0,-1 0,1 1,-1-1,1 1,0-1,0 1,0 0,1-1,-1 1,1 0,-1 0,1 0,0 0,0 1,0-1,1 0,-1 0,1 6,-3 10,1 0,1 0,2 26,0-35,0 0,1 1,0-1,1 0,0 0,1-1,0 1,0-1,1 0,0 0,1 0,0 0,0-1,1 0,0-1,0 1,1-1,0-1,0 1,12 5,-18-11,0 0,0 0,0 0,1 0,-1 0,0-1,1 1,-1-1,0 0,1 1,-1-1,4-1,8-1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24:49.71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11,'0'-4,"0"-2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37.5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1,'0'4,"0"6,0 5,0 5,0 3,0 2,0 1,-4-4,-2-1,0 0,2-4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38.6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1,'0'4,"4"2,2 4,4 1,0 1,3 1,-1 0,2 0,-1 1,-3-6,-4-4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40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1,'5'0,"0"4,5 2,4 0,5-2,3-1,2-1,2-1,0 0,0-1,0 0,-4-5,-6-1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42.8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73,'0'129,"0"-307,0 155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45.1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0,'0'5,"5"1,0 3,0 6,0 4,-2 2,-1 4,-1 0,-1 1,-4-4,-2-1,-4-5,0 0,1-4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47.7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146 0,'0'0,"1"0,-1 0,1 0,0 0,-1 0,1 0,-1 0,1 1,0-1,-1 0,1 0,-1 0,1 1,0-1,-1 0,1 1,-1-1,1 0,-1 1,1-1,-1 1,0-1,1 1,-1-1,1 1,-1-1,0 1,1-1,-1 1,0 0,-2 22,-19 18,0-20,0-1,-1-2,-1 0,-27 16,56-38,0 1,0 0,1 1,-1-1,1 1,-1 0,1 1,0 0,11-1,-16 2,1 0,0 0,0 0,0 1,-1-1,1 1,0 0,-1 0,1-1,-1 2,1-1,-1 0,1 0,-1 1,0 0,1-1,-1 1,0 0,0 0,0 0,-1 0,1 0,0 1,-1-1,1 0,1 5,3 10,21 37,-26-52,0 0,1 0,-1 0,1 0,0-1,-1 1,1-1,0 1,0-1,0 1,0-1,0 0,0 0,0 0,0 0,1-1,-1 1,0-1,0 1,1-1,-1 0,3 0,8-2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55.7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3180,'273'-235,"-60"56,-115 101,174-107,-215 149,183-117,379-252,-261 160,512-262,-293 181,-443 243,153-69,150-43,-8 3,-393 178,0 1,0 2,71-13,-60 15,67-22,-113 31,0 0,0 0,0 0,0-1,0 1,0 0,0-1,0 1,0 0,-1-1,1 1,0-1,0 0,-1 1,1-1,0 0,-1 1,1-1,0 0,-1 0,1 0,-1 1,1-1,-1 0,1-1,-2 1,1 0,0 0,-1 0,0 0,1 0,-1 0,1 1,-1-1,0 0,0 0,1 1,-1-1,0 0,0 1,0-1,0 1,0-1,0 1,-1-1,-60-20,54 20,-39-13,-1 2,0 3,-1 1,0 3,-52 1,174 2,92 9,-131-4,0 2,0 1,-1 2,0 1,41 18,-72-27,-1 0,1 1,-1-1,1 1,-1 0,1 0,-1-1,0 1,0 0,1 0,-1 0,0 0,0 0,0 1,0-1,0 0,0 0,0 1,0-1,-1 1,1-1,0 1,-1-1,1 1,-1-1,0 1,1-1,-1 1,0-1,0 1,0 0,0-1,0 1,-1-1,1 1,0 0,-1-1,1 1,-1-1,1 1,-1-1,0 0,0 1,-1 1,-6 7,0 0,0-1,0 0,-19 14,14-12,-55 52,-91 77,139-125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8:57.3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0,'-1'8,"0"-1,-1 0,0 0,0 0,-1 0,0 0,-5 8,-3 8,-79 229,-5 13,95-265,0 0,0 0,0 0,0 1,0-1,0 0,0 0,0 0,0 0,0 0,0 1,0-1,0 0,0 0,0 0,0 0,0 1,0-1,0 0,0 0,0 0,0 0,0 0,0 1,0-1,0 0,0 0,0 0,0 0,0 0,1 1,-1-1,0 0,0 0,0 0,0 0,0 0,0 0,0 0,1 0,-1 0,0 1,0-1,0 0,0 0,1 0,-1 0,0 0,0 0,0 0,0 0,0 0,1 0,-1 0,0 0,0 0,0 0,18-4,24-14,-34 14,48-19,2 3,0 2,111-19,-137 33,-6 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00.1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9:13.0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1,'0'4,"1"1,0-1,1 0,-1 1,1-1,-1 0,1 0,0 0,1-1,-1 1,1 0,0-1,0 1,3 2,52 47,-47-45,47 44,-2 1,-2 3,84 115,-101-120,-8-13,-1 2,-2 0,-1 2,24 60,21 55,4 12,19 86,90 400,-77-68,-18-88,-49-304,90 483,-102-543,52 149,-26-91,-33-110,4 0,4-2,44 92,210 298,118 93,-354-508,1-1,3-3,2-1,3-3,1-3,72 45,-94-68,15 12,2-2,2-2,86 35,-15-20,2-7,1-4,1-7,2-5,0-6,181 0,-279-16,39 0,-52-2,-18 0,-7 0,-27-6,-7-1,-1-2,-75-32,115 42,0 0,0 0,-1 0,1 1,0-1,-1 0,1 1,-1-1,1 1,0-1,-1 1,1 0,-1-1,0 1,1 0,-1 0,1 0,-1 0,1 0,-1 1,1-1,-1 0,1 1,-1-1,1 1,-1 0,1-1,0 1,-1 0,-1 1,2 2,-1-1,0 1,1-1,0 1,0 0,0-1,1 1,-1 0,1 0,0 0,0 6,0 16,4 160,-4-185,0-1,0 0,0 1,1-1,-1 1,0-1,0 1,0-1,0 1,0-1,0 0,1 1,-1-1,0 0,0 1,1-1,-1 1,0-1,0 0,1 1,-1-1,0 0,1 0,-1 1,1-1,-1 0,0 0,1 0,-1 1,1-1,-1 0,0 0,1 0,-1 0,1 0,-1 0,1 0,-1 0,1 0,-1 0,0 0,1 0,-1 0,1 0,-1 0,1-1,-1 1,0 0,1 0,-1 0,0-1,1 1,-1 0,1-1,-1 1,0 0,0 0,1-1,-1 1,0-1,0 1,1 0,-1-1,0 1,0-1,32-34,-21 21,3-2,1 2,0 0,1 0,1 2,0 0,0 1,1 0,1 2,-1 0,33-10,-30 12,-5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9:15.2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83,'-1'0,"0"1,0-1,0 1,0-1,0 1,0 0,0-1,0 1,0 0,0 0,1-1,-1 1,0 0,0 0,1 0,-1 0,1 0,-1 0,1 0,-1 0,1 1,0-1,-1 0,1 0,0 1,-8 40,6-29,-7 30,-4 59,13-102,0 0,0-1,0 1,-1 0,1 0,0 0,0 0,0 0,0 0,0-1,0 1,0 0,0 0,0 0,0 0,-1 0,1 0,0 0,0 0,0 0,0 0,0 0,0-1,-1 1,1 0,0 0,0 0,0 0,0 0,0 0,0 0,-1 0,1 0,0 0,0 0,0 0,0 0,0 0,-1 1,1-1,0 0,0 0,0 0,0 0,0 0,0 0,-1 0,1 0,0 0,0 0,0 0,0 1,0-1,0 0,-12-25,-9-34,16 35,1 0,1-1,1 1,1-1,4-42,-3 65,1 1,-1-1,1 0,-1 1,1-1,0 1,0-1,0 1,-1 0,2-1,-1 1,0 0,0-1,0 1,0 0,1 0,-1 0,1 0,-1 0,1 1,-1-1,1 0,-1 1,1-1,-1 1,1-1,0 1,-1 0,1 0,0 0,-1 0,1 0,0 0,1 0,12 1,-1 1,1 0,16 4,-7-1,101 9,-95-12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9:37.9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19:39.6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21,'0'-4,"0"-6,0 3,0 8,0 2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21:45.6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10 432,'0'5,"0"5,0 6,-4-1,-2-6,9-14,18-23,25-29,28-25,14-13,-5 6,-11 14,-18 19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21:46.8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14,'1'-1,"-1"1,0-1,0 1,0 0,0-1,0 1,0-1,0 1,0 0,0-1,0 1,0-1,0 1,0-1,-1 1,1 0,0-1,0 1,0 0,0-1,-1 1,1 0,0-1,0 1,-1 0,1-1,0 1,-1 0,1 0,0-1,-1 1,1 0,0 0,-1 0,1-1,-1 1,1 0,0 0,-1 0,1 0,-1 0,1 0,0 0,-1 0,1 0,-1 0,1 0,0 0,-1 0,0 0,0 1,1-1,-1 1,0-1,0 1,0 0,0-1,1 1,-1 0,0 0,1-1,-1 1,1 0,-1 0,1 0,-1 0,1 0,-1 0,1 0,0 0,-1 0,1 0,0 1,-1 5,-1 6,1 0,1 0,-1 0,2 0,3 22,-3-34,0 0,-1 0,1 0,0 0,0 0,0 0,0 0,0 0,0-1,0 1,1 0,-1-1,0 1,0-1,0 1,1-1,-1 0,0 1,0-1,1 0,-1 0,0 0,1 0,-1 0,0 0,1 0,-1 0,0-1,0 1,1 0,-1-1,0 1,2-2,49-18,-46 17,22-11,-5 1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21:47.7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90 46,'0'2,"0"-1,0 1,0-1,0 1,0-1,0 0,1 1,-1-1,1 1,-1-1,1 0,0 0,-1 1,1-1,0 0,0 0,0 0,0 0,0 1,0-2,0 1,0 0,0 0,0 0,1 0,-1-1,0 1,2 0,0 0,0 0,1-1,-1 1,0-1,0 0,0 0,1 0,-1 0,0 0,0-1,0 0,5-1,-5 1,-1 1,1-1,0-1,-1 1,1 0,-1-1,0 1,1-1,-1 0,0 1,0-1,0 0,3-5,-5 6,1 0,0 0,-1 0,0 0,1-1,-1 1,0 0,1 0,-1-1,0 1,0 0,0 0,0-1,0 1,-1 0,1-1,0 1,-1 0,1 0,0 0,-1-1,1 1,-1 0,0 0,1 0,-1 0,0 0,0 0,0 0,0 0,-1 0,0-1,0 0,0 1,0-1,-1 1,1-1,-1 1,1 0,-1 0,0 0,1 1,-1-1,0 0,1 1,-1 0,0 0,0 0,1 0,-1 0,0 0,0 1,1-1,-1 1,0 0,1 0,-1 0,1 0,-1 0,1 1,0-1,-1 1,1-1,0 1,-3 3,-4 2,1 1,0-1,0 2,1-1,0 1,-12 19,14-17,0 1,0-1,1 1,1 1,0-1,1 0,0 1,1-1,0 1,2 19,-1-28,0 0,0-1,0 1,1 0,0 0,0 0,0 0,0-1,1 1,-1 0,1-1,0 1,0-1,0 0,1 0,-1 0,1 0,-1 0,1 0,0-1,0 1,0-1,1 0,-1 0,1 0,-1 0,1-1,-1 1,1-1,0 0,0 0,0 0,0-1,-1 1,1-1,8 0,-8-1,0 1,0-1,-1 1,1-1,0 0,0-1,-1 1,1-1,-1 1,1-1,-1 0,0 0,6-5,11-14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4:21:49.7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1 387,'0'-2,"0"0,0 1,0-1,0 0,0 0,1 0,-1 0,1 0,0 1,-1-1,1 0,0 0,0 1,0-1,0 1,0-1,1 1,-1-1,0 1,1 0,-1-1,1 1,-1 0,1 0,-1 0,1 0,0 1,0-1,-1 0,1 1,0-1,0 1,0-1,0 1,0 0,-1 0,1 0,3 0,1 0,-1 1,1 0,-1-1,1 2,-1-1,0 1,1-1,-1 1,0 1,0-1,0 1,6 4,-7-3,0 1,0-1,0 1,0 0,-1 0,0 0,0 0,0 0,-1 1,0-1,0 1,0 0,-1 0,0 0,0 0,0 11,0-9,-1 0,0 0,-1 1,0-1,-1 0,1 0,-2 0,1 0,-1 0,0-1,-7 13,10-19,-1 0,1 1,-1-1,1 0,-1 0,0 0,1 0,-1 0,0 0,0 0,1 0,-1 0,0-1,0 1,0 0,0 0,0-1,0 1,0-1,0 1,-1-1,1 1,0-1,0 0,0 1,-1-1,1 0,0 0,0 0,0 0,-1 0,1 0,0 0,0-1,0 1,-1 0,1-1,0 1,0 0,0-1,0 0,0 1,0-1,0 0,-1 0,-1-2,1 0,0 0,-1 0,1 0,1 0,-1-1,0 1,1-1,0 1,-1-1,2 1,-1-1,0 0,0-3,2-4,0 0,1 1,0-1,0 1,1 0,0 0,1 0,0 0,1 0,0 1,1 0,-1 0,2 0,-1 1,1 0,14-12,-17 16,1-1,0 2,0-1,1 1,-1-1,1 1,-1 1,1-1,0 1,0 0,0 0,13-1,-15 3,1 0,-1 0,0 1,1 0,-1-1,1 2,-1-1,0 0,0 1,1 0,-1 0,0 0,-1 0,1 1,0-1,-1 1,1 0,-1 0,6 7,-5-4,0 1,0-1,0 1,-1 0,0-1,0 1,-1 1,0-1,0 0,-1 1,2 11,-2-8,-1 1,0 0,0 0,-1 0,-1 0,-4 16,6-27,0 0,0 0,0 0,0-1,0 1,-1 0,1 0,0-1,-1 1,1 0,0 0,-1-1,1 1,-1 0,1-1,-1 1,1-1,-1 1,0-1,1 1,-1-1,0 1,1-1,-2 1,-10-12,-3-31,15 34,0 0,0 0,0-1,1 1,1 0,-1 0,1 0,1 0,-1 0,1 1,1-1,-1 1,10-14,-7 11,1 1,0 0,1 0,0 0,0 1,1 0,0 1,1 0,12-7,-20 13,0-1,0 1,1 0,-1 0,0 0,1 0,-1 1,1-1,-1 1,1-1,-1 1,1 0,-1 0,1 0,2 1,-3-1,-1 1,0-1,0 1,1 0,-1-1,0 1,0 0,0 0,0 0,0 0,0 0,0 0,0 0,0 0,0 0,-1 1,1-1,0 0,-1 0,1 2,2 8,-1 1,0-1,-1 0,-1 1,0 19,2 22,-1-51,-1 0,1 0,-1 0,1-1,0 1,0 0,-1 0,1-1,1 1,-1-1,0 1,0-1,1 1,-1-1,0 1,1-1,0 0,-1 0,1 0,0 0,-1 0,5 1,-3-2,0 1,-1-1,1 0,0 0,0 0,0-1,0 1,0-1,0 0,0 1,0-1,-1 0,5-3,1 0,-1 0,-1 0,1-1,-1 0,1 0,-1-1,-1 0,1 0,-1 0,6-9,-9 10,-1 0,1 0,0 0,-1 0,0 0,-1 0,1 0,-1 0,0-1,0 1,0 0,-1 0,0 0,0 0,0 0,-1 0,1 0,-1 0,0 1,-1-1,1 0,-1 1,0 0,0 0,0 0,-1 0,1 0,-6-4,5 5,1-1,-1 1,0 0,0 0,0 1,0-1,0 1,-1 0,1 0,-1 0,1 1,-1-1,0 1,0 0,0 1,1-1,-1 1,0 0,0 0,0 1,0-1,1 1,-1 0,0 0,0 1,1-1,-1 1,1 0,0 0,-5 4,7-5,1-1,-1 1,1 0,0 0,-1 0,1-1,0 2,0-1,0 0,0 0,0 0,0 0,0 1,0-1,1 0,-1 1,0-1,1 1,-1-1,1 1,-1-1,1 1,0-1,0 1,-1-1,1 1,0-1,1 1,-1-1,0 1,0-1,1 3,1-2,-1-1,1 1,-1-1,1 0,0 1,-1-1,1 0,0 0,0 0,0-1,0 1,0 0,0-1,0 1,0-1,0 1,0-1,0 0,0 0,0 0,0 0,0 0,4-2,18-2,43-15,-51 14,0 0,0 1,1 0,-1 1,26-1,-36 5,0-1,-1 1,1 0,-1 0,0 1,1-1,-1 1,0 1,0-1,0 1,0-1,0 1,-1 1,1-1,-1 1,0 0,0 0,0 0,0 0,-1 1,3 4,-3-3,0-1,-1 1,1 0,-1 0,-1 0,1 0,-1 1,0-1,0 0,-1 0,0 1,0-1,-1 0,1 1,-1-1,-1 0,1 0,-1 0,0 0,-1 0,1 0,-1-1,0 1,0-1,-8 10,10-14,0 0,1 0,-1 0,0 0,0-1,1 1,-1 0,0 0,0-1,0 1,0 0,0-1,0 1,0-1,0 0,0 1,0-1,0 0,-1 1,1-1,0 0,0 0,0 0,-2 0,2-1,0 1,0-1,0 0,0 1,0-1,1 0,-1 0,0 0,0 0,0 0,1 0,-1 0,1 0,-1 0,1 0,-1 0,1 0,-1 0,1-2,-1-2,-1-1,1 0,1 1,-1-1,1 0,0 0,1 1,-1-1,2-7,6-7,0 1,1-1,0 1,2 1,0 0,1 0,1 1,29-29,12-5,73-54,-62 54,-35 26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15.0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563 21,'0'0,"0"1,-1 0,1-1,0 1,-1 0,1-1,-1 1,1 0,0-1,-1 1,1-1,-1 1,0-1,1 1,-1-1,1 0,-1 1,0-1,1 0,-1 1,0-1,1 0,-1 0,0 1,1-1,-1 0,0 0,0 0,1 0,-1 0,0 0,1 0,-1 0,0 0,0-1,1 1,-1 0,0 0,1-1,-2 0,-39-11,33 10,-6-3,1 2,-1 0,-1 1,1 1,0 0,0 0,-1 2,1-1,0 2,0 0,0 1,0 0,0 1,-25 11,23-7,0 1,1 1,0 0,0 1,1 1,1 0,0 1,0 0,2 1,-1 0,-12 22,14-19,0 1,0 1,2-1,0 1,1 1,2-1,-1 1,2 0,1 1,1-1,0 1,2 31,0 19,-1-27,7 64,-4-94,0-1,1 0,1 0,0-1,0 1,1-1,1 0,0 0,9 13,-5-11,0 0,0-1,1-1,1 1,0-2,0 0,1 0,1-1,0-1,0 0,1-1,0-1,0 0,0-1,29 7,50 6,0-4,98 2,-167-15,1-2,0-1,-1 0,1-2,-1-1,1-1,-1-2,-1 0,1-1,-1-2,28-15,-40 18,0 0,0-1,-1 0,0-1,0-1,-1 1,0-2,-1 1,0-2,-1 1,0-1,-1 0,0 0,-1-1,0 0,-1 0,0-1,-1 1,-1-1,0 0,1-27,-1-3,-3-1,-1 1,-7-47,5 77,1 0,-2 1,0-1,0 1,-1 0,-1 1,0-1,-1 1,0 0,0 0,-2 1,1 0,-2 1,-11-11,-7-2,-2 1,0 1,-1 1,-2 2,0 2,0 1,-1 1,-1 2,0 1,-1 2,0 2,-73-6,93 13,-1 1,1 1,-1 1,1 0,0 1,-24 9,11-3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16.1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14 168,'-1'0,"0"0,1 0,-1 0,0-1,1 1,-1 0,1 0,-1-1,1 1,-1 0,0-1,1 1,-1-1,1 1,0 0,-1-1,1 1,-1-1,1 0,0 1,-1-1,1 1,0-1,0 1,-1-1,1 0,0 1,0-1,0 0,0 1,0-1,0 0,0 1,0-1,0 1,0-1,0 0,0 1,0-1,1 0,-1 1,0-1,0 1,1-2,12-29,-7 21,1 1,0 0,1 0,0 1,0 0,1 1,0 0,0 0,0 1,1 0,0 0,14-4,-19 7,0 2,1-1,-1 0,0 1,1 0,-1 1,1-1,0 1,-1 0,1 0,-1 1,7 1,-8-1,-1 0,1 0,-1 1,1 0,-1 0,0 0,0 0,0 0,0 1,0-1,0 1,-1 0,1 0,-1 0,1 0,-1 0,0 0,-1 1,3 4,-1 0,-1 1,0 0,0 0,0-1,-2 1,1 0,-1 0,0 0,-1 0,0 0,0 0,-1 0,0 0,-4 10,-6 13,-1 0,-22 40,-8-3,54-94,18-22,28-28,-18 25,49-80,-87 129,0 0,-1 0,1-1,0 1,0-1,0 1,-1 0,1-1,-1 1,1-1,-1 1,0-1,0 0,1 1,-1-1,0 1,0-1,-1 1,1-3,-1 5,0-1,0 0,-1 0,1 1,0-1,0 0,0 1,0-1,0 1,0-1,0 1,0 0,0-1,1 1,-1 0,0 0,0 0,1 0,-1-1,0 1,1 0,-1 0,1 0,-2 2,-5 9,0-1,1 1,0 0,1 0,0 1,1 0,0 0,1 0,1 0,0 0,1 0,0 1,1-1,2 18,-2-24,1 0,0 0,1 0,0 0,0 0,0-1,1 1,0-1,0 1,1-1,0 0,0 0,0-1,1 1,-1-1,1 0,1 0,-1-1,1 1,0-1,0-1,0 1,0-1,0 0,1 0,0-1,-1 1,12 1,7-3,-6-5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00.5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18.6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10 128,'0'0,"-1"0,1 0,0 0,-1 0,1 0,-1 1,1-1,0 0,-1 0,1 0,0 0,-1 0,1 0,-1 1,1-1,0 0,-1 0,1 1,0-1,-1 0,1 0,0 1,0-1,-1 0,1 1,0-1,0 1,0-1,-1 0,1 1,0 0,1-1,-1 1,0-1,0 0,0 1,1-1,-1 1,0-1,1 1,-1-1,0 0,1 1,-1-1,0 0,1 1,-1-1,1 0,-1 0,0 1,1-1,-1 0,1 0,-1 0,1 0,-1 0,1 1,-1-1,1 0,-1 0,1 0,-1 0,2-1,19 3,0-1,30-4,-8 1,784-34,-795 35,-19 1,-1-1,1 0,-1 0,1-1,18-6,-31 8,0 0,1 0,-1 0,0 0,0 0,1 0,-1 0,0-1,0 1,1 0,-1 0,0 0,0 0,0 0,1-1,-1 1,0 0,0 0,0 0,1-1,-1 1,0 0,0 0,0 0,0-1,0 1,0 0,0 0,1-1,-1 1,0 0,0-1,0 1,0 0,0 0,0-1,0 1,0 0,0 0,0-1,-1 1,1 0,0 0,0-1,0 1,-14-12,-21-5,34 17,-36-17,19 8,1 1,-38-10,55 18,-1 0,1 0,-1 0,1 0,-1 0,0 0,1 0,-1 0,1 0,-1 0,0 0,1 1,-1-1,1 0,-1 0,1 1,-1-1,1 0,-1 0,1 1,-1-1,1 1,-1-1,1 1,0-1,-1 0,1 1,0-1,-1 1,1 0,0-1,0 1,-1-1,1 1,0-1,0 1,0 0,0-1,0 1,0-1,0 1,0-1,0 1,0 0,0-1,0 1,0-1,1 1,-1 0,9 40,-6-30,6 29,-7-25,0 0,2-1,0 0,0 0,2 0,9 20,-14-32,0-1,0 0,0 0,0 0,0 0,0 0,1 0,-1-1,0 1,0 0,1 0,-1-1,0 1,1-1,-1 1,1-1,-1 0,0 1,1-1,-1 0,1 0,-1 0,1 0,-1 0,1-1,-1 1,1 0,-1-1,0 1,1-1,-1 1,0-1,1 0,-1 1,2-3,5-2,0 0,-1-1,0 0,8-8,-13 12,22-23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19.4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9,'1'-8,"0"9,4 24,3 40,4 662,-14-449,-11 144,0 51,13-456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21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73,'-1'0,"1"0,0-1,0 1,0 0,0 0,0 0,-1 0,1-1,0 1,0 0,0 0,0 0,0 0,0-1,0 1,0 0,0 0,0 0,0-1,0 1,0 0,0 0,0 0,0-1,0 1,0 0,0 0,0 0,0-1,0 1,0 0,0 0,0 0,0-1,0 1,1 0,-1 0,0 0,0 0,0-1,0 1,0 0,1 0,-1 0,0 0,0 0,0 0,0 0,1-1,17-4,32-1,-45 6,157-12,426-26,-574 37,-1 0,0 1,1 0,25 4,-37-4,1 1,-1-1,0 1,0 0,0-1,1 1,-1 0,0 0,0 0,0 1,0-1,-1 0,1 1,0-1,0 1,-1 0,1-1,-1 1,0 0,1 0,-1 0,0 0,0 0,0 0,0 0,-1 1,1-1,0 4,0 22,-1-1,-1 1,-6 28,-1 20,6 485,37 1,-28-101,-5-109,4-290,-3-48,-1 0,-1 1,0-1,-1 0,0 1,-1-1,-1 0,-5 22,5-33,0 1,0-1,0 0,0 0,0 0,-1 0,0-1,1 1,-1-1,0 1,0-1,0 0,0 0,-1 0,1-1,-1 1,1-1,-1 0,-5 2,-10 1,0-1,-31 2,28-3,-101 13,49-5,-123 1,154-14,1-2,-1-2,1-2,1-2,-42-16,78 26,0 0,0 0,-1 0,1 1,0 0,-1 0,1 0,0 0,0 1,-1 0,1 0,0 1,0-1,0 1,0 0,-5 3,4-2,0-1,0 1,0-1,-1-1,1 1,0-1,-1 0,-11 0,16-2,1 1,-1 0,1-1,-1 1,1-1,-1 0,1 0,-1 1,1-1,0 0,0 0,-1 0,1 0,0-1,0 1,0 0,0 0,0-1,1 1,-1 0,0-1,0 1,1-1,-1 1,1-1,0 1,-1-1,1 1,0-1,0 0,0 1,0-1,0 1,0-1,1-2,10-59,10-2,30-64,-12 34,-20 46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24.0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18,'-5'-15,"1"12,3 12,1 37,2 0,3 0,1 0,3-1,19 63,-27-106,-1-1,0 1,1 0,0 0,-1-1,1 1,0 0,0-1,0 1,0-1,0 1,0-1,0 0,1 1,-1-1,0 0,1 0,-1 0,3 1,-3-2,-1 0,1 0,0-1,0 1,0 0,0 0,0-1,0 1,0-1,-1 1,1-1,0 1,0-1,-1 0,1 1,0-1,-1 0,1 1,0-1,-1 0,1 0,-1 0,0 1,1-1,-1-1,7-13,-1 0,-1 0,4-17,-7 21,3-8,-4 13,1-1,-1 1,1 0,0 0,1 0,0 0,-1 0,5-5,-6 11,-1-1,1 1,-1 0,0-1,1 1,-1 0,1-1,-1 1,1 0,-1 0,1 0,-1 0,1-1,-1 1,1 0,-1 0,1 0,-1 0,1 0,0 0,-1 0,1 0,-1 1,1-1,-1 0,1 0,-1 0,1 0,-1 1,1-1,-1 0,0 1,1-1,-1 0,1 1,-1-1,0 0,1 1,-1-1,0 1,1-1,-1 1,0-1,0 1,1-1,-1 1,0-1,0 1,15 31,-13-28,21 60,-17-45,1 0,0-1,19 33,-26-51,0 0,0 1,1-1,-1 0,0 1,0-1,0 0,1 1,-1-1,0 0,0 0,1 1,-1-1,0 0,1 0,-1 0,0 1,0-1,1 0,-1 0,0 0,1 0,-1 0,1 0,-1 0,0 0,1 1,-1-1,0 0,1 0,-1-1,0 1,1 0,-1 0,0 0,1 0,8-13,0-22,-4-14,0-90,-5 113,0-23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24.8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115 21,'0'-1,"-1"0,1 0,0 0,-1 0,1 0,-1 0,1 0,-1 0,1 0,-1 0,0 0,1 1,-1-1,0 0,0 0,0 1,0-1,1 0,-1 1,0-1,0 1,0-1,0 1,0-1,0 1,-1 0,1 0,0-1,0 1,0 0,0 0,0 0,0 0,0 0,0 1,-1-1,1 0,-1 1,-2-1,0 1,0-1,0 1,0 0,0 0,0 1,0-1,1 1,-6 3,5-2,1 1,0 0,0 0,0 0,0 0,0 0,1 1,0-1,0 1,0-1,1 1,-1 0,1 0,0 0,0 0,1 0,0 0,0 0,0 0,0 0,1 0,0 0,0 0,3 9,-3-11,0 0,0 0,0 1,1-1,-1 0,1 0,0 0,0-1,0 1,0 0,1-1,-1 0,1 1,-1-1,1 0,0 0,0 0,0-1,0 1,0-1,0 1,0-1,1 0,-1 0,0-1,1 1,-1-1,1 1,-1-1,0 0,1-1,-1 1,1 0,-1-1,0 0,5-1,-3 0,-1 1,0-1,0 1,1-1,-1 0,-1-1,1 1,0-1,0 1,-1-1,0-1,1 1,-1 0,-1-1,1 1,0-1,-1 0,0 0,0 0,0 0,0 0,0 0,-1-1,0 1,0-1,0 1,-1-1,1 1,-1-1,0 1,0-1,-1 1,1-1,-1 1,0-1,0 1,-1 0,1 0,-1-1,0 1,0 0,-5-6,-4-7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26.0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153 1,'0'4,"-4"10,-6 12,-6 9,-8 8,-5 1,3-3,5-12,7-16,6-10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26.6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6,'0'-5,"0"4,0 5,0 12,0 11,0 18,0 6,0 3,0-4,0-5,0-15,0-17,0-11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27.0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16,'0'0,"-1"0,1 0,0 0,-1 0,1 0,0 1,0-1,-1 0,1 0,0 0,-1 0,1-1,0 1,-1 0,1 0,0 0,0 0,-1 0,1 0,0 0,0 0,-1-1,1 1,0 0,0 0,-1 0,1-1,0 1,0 0,0 0,-1 0,1-1,0 1,0 0,0 0,0-1,0 1,0 0,-1-1,1 1,0 0,0 0,0-1,0 1,0 0,0-1,0 1,0 0,0-1,1 1,-1-1,0 1,1-1,-1 0,1 1,0-1,-1 1,1-1,-1 1,1 0,0-1,-1 1,1 0,0-1,-1 1,1 0,0 0,0 0,-1-1,1 1,0 0,-1 0,1 0,0 0,1 1,10 0,1 1,-1 1,0 0,0 1,-1 0,1 1,-1 0,0 1,11 7,-17-11,-1 1,1 0,-1 0,0 1,0-1,0 1,-1 0,1 0,-1 0,0 0,0 1,0-1,-1 1,0 0,1-1,-2 1,1 0,-1 1,1-1,-1 0,-1 0,1 0,-1 1,0 5,0-8,-1-1,0 1,0 0,0 0,0 0,0-1,-1 1,1 0,-1-1,0 1,1-1,-1 0,0 0,-1 1,1-1,0 0,0-1,-1 1,1 0,-1-1,0 0,1 1,-1-1,0 0,0 0,0-1,0 1,0 0,0-1,0 0,0 0,-4 0,0 0,1 0,-1 0,0-1,1 0,-1 0,0-1,1 0,0 0,-1 0,1-1,0 0,0 0,-8-6,-2-7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27.5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 0,'-1'9,"-1"0,0 0,0 0,0-1,-5 9,-4 21,9-34,1 1,1 0,-1 0,1 0,0 0,0-1,0 1,1 0,0 0,0 0,0-1,0 1,1 0,0-1,0 1,0-1,0 0,4 5,-4-7,-1-1,1 1,-1-1,1 0,0 1,-1-1,1 0,0 0,0 0,0 0,0 0,0-1,0 1,0-1,0 1,0-1,3 0,-1 0,-1 0,1-1,-1 1,1-1,-1 0,1 0,-1-1,0 1,1-1,-1 1,0-1,0 0,3-3,-3 4,-1-1,1 0,-1 0,0 0,0 0,0 0,0-1,0 1,0-1,0 1,-1-1,1 0,-1 0,0 1,0-1,0 0,0 0,-1 0,1 0,-1 0,1 0,-1 0,0 0,0 0,-1 0,0-4,0 3,0 0,-1 1,1-1,-1 1,0 0,0 0,0 0,-1 0,1 0,-1 0,0 0,1 1,-1-1,0 1,-1 0,1 0,0 0,-1 0,1 1,-6-3,-19-4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29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15,'4'0,"15"0,25 0,10 0,35 0,32 0,4 0,11 0,-9 0,-13 0,-21 0,-15 0,-10 0,-14 0,-11 0,-8-4,-20-1,-12-1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00.8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0,'0'4,"0"2</inkml:trace>
  <inkml:trace contextRef="#ctx0" brushRef="#br0" timeOffset="1">25 380,'0'5,"0"1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30.4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1,'-5'0,"-1"4,9 6,17 2,5 2,11 4,4-2,0 1,-12 2,-19 2,-15 2,-16 1,-7 1,-5-4,1 0,5-10,7-5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32.4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758 120,'-1'-4,"0"1,0-1,0 0,0 1,0-1,-1 0,1 1,-1 0,0-1,0 1,-1 0,1 0,0 0,-1 0,0 1,0-1,0 1,0-1,0 1,0 0,-1 0,1 1,-6-3,-9-4,0 1,0 0,-22-3,8 4,1 1,-1 2,1 1,-1 2,0 1,0 2,1 0,0 3,0 0,0 2,-42 17,64-21,1 0,-1 0,1 1,0 0,1 0,0 1,-1 0,2 0,-1 1,1 0,0 0,0 0,1 1,0 0,0 0,1 0,0 1,-4 12,-3 15,1 1,2 0,-4 47,4-29,3-24,2 0,1 0,2 0,1 0,1 1,7 34,-5-48,0 0,2 0,0-1,1 1,0-1,2-1,0 1,0-1,2-1,0 0,20 21,22 15,2-3,112 76,-132-105,0-2,1-1,0-2,2-1,-1-2,2-1,42 4,-53-12,0-1,1-1,-1-1,0-2,0-1,0-1,0-1,-1-2,0-1,0-1,-1-1,0-1,-1-1,-1-1,38-29,-48 30,-1 1,0-2,0 0,-2-1,1 0,-2 0,0-1,-1-1,-1 0,0 0,-2 0,6-21,-4 6,-2-1,-1 0,-1-1,-2 1,-5-65,1 81,-1 0,-1 0,-1 1,0 0,-1 0,-1 0,0 1,-1 0,0 0,-2 1,0 0,0 1,-23-23,5 9,-2 1,-1 1,-1 1,-65-36,48 34,-1 2,-1 1,0 4,-73-19,88 33,0 2,0 1,-59 4,35 0,27-1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36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45 197,'9'0,"0"-1,0 0,0 0,0-1,0 0,-1-1,1 0,-1 0,0-1,0 0,0-1,0 1,9-9,-14 11,0-1,0 0,0 1,0-1,-1 0,0 0,1 0,-1-1,0 1,-1-1,1 1,-1-1,1 1,-1-1,0 0,0 0,-1 0,1 1,-1-1,0 0,0 0,0 0,0 0,-1 0,0 1,1-1,-1 0,-1 0,1 1,-1-1,1 1,-4-5,4 5,0 1,0 0,0 0,-1 0,1 0,-1 0,1 0,-1 1,0-1,0 1,0-1,0 1,0-1,0 1,0 0,-4-2,4 3,1 0,-1 0,0 0,1 0,-1 0,1 0,-1 0,0 0,1 1,-1-1,1 1,-1-1,1 1,-1 0,1-1,-1 1,1 0,-3 2,-1 2,1 0,-1 0,1 0,0 0,0 0,1 1,0 0,0 0,0 0,-3 10,2 8,0 0,1 0,2 0,0 0,2 0,0 0,7 35,1 26,-7-57,0-11,-1 1,0 0,-2-1,0 1,-4 20,5-37,0 0,0 0,-1-1,1 1,0 0,0 0,0 0,-1-1,1 1,-1 0,1-1,0 1,-1 0,1-1,-1 1,0 0,1-1,-1 1,1-1,-1 1,0-1,1 1,-1-1,0 0,0 1,1-1,-1 0,0 1,0-1,0 0,1 0,-2 0,0 0,-1-1,1 1,0-1,0 0,0 0,0 0,0 0,1 0,-1 0,0-1,0 1,-1-2,-3-3,0-1,0 1,1-1,0 0,-8-13,12 18,0 0,1 0,-1 0,0 0,1-1,-1 1,1 0,0-1,-1 1,1 0,0-1,0 1,1 0,-1 0,1-1,-1 1,1 0,-1 0,1-1,0 1,0 0,0 0,1 0,-1 0,0 0,1 0,-1 1,1-1,-1 0,1 1,2-2,6-4,-1 2,1-1,0 2,0-1,14-3,-20 6,26-8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36.7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0,'0'9,"0"11,0 12,0 3,0 6,0 3,0-9,0-11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37.8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95,'0'4,"4"2,15-1,8 0,8-2,24-5,54-7,21-2,30-3,35-4,15 1,-18 4,-40-1,-53 3,-42 3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38.4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11,'-6'-10,"25"15,36 5,-8-3,-1 1,-1 3,71 27,-115-38,0 0,-1 0,1 0,0 1,0-1,-1 0,1 0,0 1,0-1,-1 0,1 1,-1-1,1 1,0-1,-1 1,1-1,-1 1,1-1,-1 1,1 0,-1-1,0 1,1 0,-1-1,0 1,1 0,-1-1,0 1,0 0,0 0,0-1,1 1,-1 0,0 0,0 0,-1-1,1 1,0 0,0 0,0-1,0 1,-1 0,1-1,0 1,-1 0,1-1,0 1,-1 0,1-1,-1 1,1 0,-1-1,1 1,-1-1,0 1,1-1,-1 0,0 1,1-1,-1 0,0 1,0-1,-56 28,45-23,-4 2,-119 46,102-43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39.5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1,'-3'3,"1"1,-1 0,1 0,-1 1,1-1,1 0,-1 1,1-1,-1 1,1-1,1 1,-1 8,0 61,1-68,24 237,0-11,-13-28,5 185,-18-199,4 269,-1-434,1 0,10 43,-7-53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41.6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0,'0'2,"1"0,-1 0,1 0,-1 0,1 0,0-1,0 1,-1 0,1 0,0-1,1 1,-1-1,0 1,0-1,1 1,-1-1,1 0,-1 0,1 0,-1 0,1 0,0 0,0 0,-1 0,4 0,51 14,81 1,0-6,163-10,-277 0,153-9,79 2,-250 7,1 0,-1 1,1-1,-1 1,1 0,-1 1,0-1,0 1,1 0,-1 0,-1 1,8 4,-9-5,-1 1,0 0,1-1,-1 1,0 0,-1 0,1 0,0 1,-1-1,0 0,0 0,0 1,0-1,0 1,-1-1,0 1,1-1,-1 1,0-1,-1 5,-20 165,0-16,16 592,16-448,2 229,-11-399,-5 110,3-239,0 1,-1-1,1 1,-1-1,1 0,-1 1,0-1,0 0,0 0,0 0,-1 0,1 0,-1 0,1 0,-1 0,1 0,-1-1,0 1,0-1,0 1,0-1,0 0,0 1,0-1,-1 0,1-1,0 1,-3 0,-8 2,1-1,-1 0,0-1,-17-1,5 0,-921 18,943-18,0 0,1 0,-1 0,0 0,1 0,-1 0,0-1,1 1,-1-1,1 0,-1 1,1-1,-1-1,1 1,-1 0,1 0,0-1,0 0,0 1,-3-4,3 2,1-1,0 1,0-1,0 0,0 1,0-1,1 0,0 0,0 0,0 1,0-1,0 0,2-7,13-92,-3 17,3-95,-16-2,1 154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43.0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67,'0'-30,"0"25,0 19,-1 84,3 110,-2-207,0-1,0 1,0-1,-1 1,1-1,0 0,0 1,0-1,0 1,0-1,1 1,-1-1,0 1,0-1,0 1,0-1,0 1,1-1,-1 1,0-1,0 1,1-1,-1 0,0 1,1-1,-1 0,1 1,-1-1,0 0,1 1,-1-1,1 0,-1 0,1 0,-1 1,0-1,1 0,0 0,16-14,9-30,-24 41,0-1,-1 1,1-1,0 1,1 0,-1 0,1 0,-1 0,1 1,0-1,0 0,0 1,0 0,0 0,1 0,-1 0,6-1,-6 2,0 1,0 0,0 0,1 1,-1-1,0 1,0-1,0 1,0 0,0 0,0 0,-1 1,1-1,0 1,0-1,-1 1,1 0,-1 0,0 0,0 0,1 1,2 3,19 27,-20-26,0-1,1 0,-1 0,1-1,0 1,0-1,8 6,-12-11,0 0,0 1,0-1,0 0,0 0,0 0,-1 0,1 0,0 0,0 0,0 0,0-1,0 1,-1 0,1 0,0-1,0 1,0 0,-1-1,1 1,0-1,0 1,-1-1,1 1,0-1,-1 0,1 1,-1-1,1 0,-1 0,1 1,-1-1,1 0,-1 0,0 1,1-1,-1 0,0 0,0 0,0 0,0 0,0 0,0-1,9-42,-4-28,-6-88,-1 95,2 54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43.4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 1,'0'4,"0"6,0 6,0 8,-4 9,-6 3,-1-9,1-8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49.3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53 1,'18'0,"-1"1,1 0,-1 1,25 7,-38-8,-1 0,1 0,-1 1,1-1,-1 1,0 0,0 0,0 0,0 1,0-1,0 1,3 3,-5-4,0 0,0-1,0 1,0 1,0-1,-1 0,1 0,-1 0,1 0,-1 0,0 1,0-1,0 0,0 0,0 0,0 1,-1-1,1 0,-1 0,0 0,1 0,-3 4,2-4,0 0,-1 0,1 0,-1 0,1 0,-1 0,0 0,0 0,0-1,0 1,0-1,0 0,0 1,-4 0,-4 4,10-5,0-1,0 0,0 0,0 1,0-1,0 0,0 0,0 1,0-1,0 0,0 1,0-1,0 0,0 0,0 1,0-1,0 0,1 0,-1 0,0 1,0-1,0 0,0 0,1 0,-1 1,0-1,0 0,0 0,1 0,-1 0,0 1,0-1,1 0,-1 0,0 0,0 0,1 0,-1 0,0 0,0 0,1 0,-1 0,1 0,15 7,-14-6,1-1,-1 1,1 0,-1 0,0 0,1 0,-1 1,0-1,0 1,0-1,0 1,0 0,-1 0,1-1,0 1,-1 0,1 1,-1-1,0 0,0 0,1 3,-1-3,-1 1,0-1,0 1,0-1,0 1,0-1,-1 0,1 1,-1-1,1 1,-1-1,0 0,0 0,0 1,0-1,-1 0,-1 2,-1 2,-2 1,1-1,-1-1,0 1,0-1,0 0,-1 0,0-1,0 0,0 0,-10 4,12-6,0-1,0 0,1 1,-1-1,0-1,0 1,0-1,0 0,0 0,0 0,0-1,0 0,0 0,0 0,1 0,-1-1,0 0,1 0,-1 0,1 0,0-1,0 0,0 0,0 0,0 0,0 0,-3-6,-2-9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01.2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</inkml:trace>
  <inkml:trace contextRef="#ctx0" brushRef="#br0" timeOffset="1">1 483,'0'4,"0"6,0 1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43.9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151 0,'0'4,"-5"6,-9 10,-7 10,-5 4,-6 5,3-12,6-12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44.4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1,'0'4,"0"6,0 10,0 19,-5 6,-1 1,1 5,0-1,2-6,1-5,1-6,1-16,0-11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44.9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22,'0'-1,"0"1,1 0,-1 0,0 0,1 0,-1 0,0-1,1 1,-1 0,0 0,0-1,1 1,-1 0,0 0,0-1,0 1,1 0,-1-1,0 1,0 0,0-1,0 1,0 0,0-1,1 1,-1 0,0-1,0 1,0 0,0-1,0 1,0 0,-1-1,1 1,0 0,0-1,0 1,0 0,0-1,0 1,-1 0,1-1,0 1,0 0,0 0,-1-1,1 1,0 0,0 0,-1-1,1 1,0 0,-1 0,1 0,0 0,0-1,-1 1,1 0,0 0,-1 0,1 0,-1 0,1 0,0 0,-1 0,1 0,6-2,1 1,-1 0,1 0,-1 1,1 0,-1 0,1 0,0 1,-1 0,1 0,-1 1,0 0,1 0,-1 0,0 1,9 5,-9-5,0 0,0 1,-1 0,1 0,-1 0,0 1,0-1,0 1,-1 1,1-1,-1 0,-1 1,1 0,-1 0,0 0,3 8,-6-12,1 1,-1-1,1 1,-1-1,0 1,0 0,0-1,0 1,0-1,-1 1,1-1,-1 1,0-1,1 1,-1-1,0 0,0 1,-1-1,1 0,-1 0,1 0,-1 0,1 0,-1 0,0 0,0 0,0-1,0 1,0-1,0 0,-1 1,1-1,0 0,-1 0,1 0,-1-1,1 1,-1-1,1 1,-1-1,-3 0,2 1,-1-1,0 1,0-1,0 0,1-1,-1 1,0-1,0 0,1 0,-1 0,1-1,-1 0,1 0,0 0,-1 0,1-1,0 1,0-1,1 0,-1 0,-6-8,0-8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45.3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0,'0'4,"0"6,0 6,0 4,0 3,0 7,0 1,0 6,0-5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15.8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0,'0'4,"-5"2,-5-1,4-1,6-1,12-1,18-1,11 0,21-1,0-1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16.1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3,'5'0,"5"0,9 4,20 2,24-5,32-7,-1-2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16.5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6,'0'4,"4"2,6-5,14-2,29-6,6-1</inkml:trace>
  <inkml:trace contextRef="#ctx0" brushRef="#br0" timeOffset="1">737 31,'0'0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54.5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0,'3'105,"25"157,52 360,-64-447,0 7,-6-82,-7 197,-6-148,16 57,1-7,-15 40,1-244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49:56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89,'-3'-2,"11"-3,16-3,153-17,297-4,-400 27,91-1,168-10,-331 13,-1-1,0 1,0 0,0 0,1-1,-1 1,0 0,0 0,1 0,-1 1,0-1,0 0,0 0,1 1,-1-1,0 1,0-1,0 1,0-1,0 1,0 0,0-1,0 1,0 0,0 0,0 0,0 0,-1-1,1 1,0 1,0-1,-1 0,1 0,-1 0,1 0,-1 1,1 4,-1-1,0 1,-1-1,1 1,-1-1,-3 11,-2 11,-5 124,10 194,4-158,-5 100,5 280,22-254,2 96,-26-375,-1-22,1 1,-1 0,-1-1,0 1,-5 19,5-29,0 0,0 0,0-1,0 1,-1 0,0-1,1 1,-1-1,0 0,0 1,0-1,0 0,0 0,-1 0,1-1,-1 1,1 0,-1-1,0 0,1 0,-1 1,0-2,0 1,0 0,0-1,0 1,0-1,-5 0,-225-2,75-3,-10 1,1-7,-210-42,345 50,27 3,-1 0,0 0,1 0,-1-1,1 0,-1-1,1 1,-1-1,1 0,0 0,-6-3,7-1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18.0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2,'48'-1,"35"0,152 17,-177-9,0-2,93-5,-69-1,-60 0,-1-1,28-5,-24 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01.5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 1,'0'4,"0"6,-5 6,0-1</inkml:trace>
  <inkml:trace contextRef="#ctx0" brushRef="#br0" timeOffset="1">0 357,'0'4,"0"2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18.7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97 1,'-1'0,"0"0,0 0,0 0,-1 0,1 0,0 0,0 0,0 0,-1 0,1 1,0-1,0 0,0 1,0-1,0 1,0-1,0 1,0 0,-1 1,1-2,1 1,0-1,0 1,0 0,0-1,0 1,0-1,1 1,-1 0,0-1,0 1,0-1,1 1,-1 0,0-1,0 1,1-1,-1 1,0-1,1 1,-1-1,1 0,-1 1,1-1,0 1,4 3,0 1,0-1,1-1,0 1,9 3,51 19,75 32,-140-58,0 0,-1 1,1-1,0 0,0 1,-1-1,1 1,0-1,0 1,-1-1,1 1,-1-1,1 1,0 0,-1-1,1 1,-1 0,0 0,1-1,-1 1,1 0,-1 0,0 0,0-1,0 1,1 0,-1 0,0 0,0 0,0 0,0-1,0 1,-1 1,0 1,0 0,-1-1,1 0,-1 1,1-1,-1 0,0 0,0 0,0 0,-4 3,-12 8,0-2,-23 12,34-19,-52 28,-89 43,119-64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21.9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85,'0'-34,"0"55,4 36,2 1,20 85,-22-122,-3-15,14 44,-15-50,0 1,1 0,-1-1,1 1,-1 0,0-1,1 1,-1-1,1 1,-1-1,1 1,-1-1,1 1,0-1,-1 0,1 1,0-1,-1 0,1 1,0-1,-1 0,2 0,0 0,-1 0,0-1,0 1,0-1,0 1,0-1,0 0,0 1,0-1,0 0,0 0,0 1,0-1,0 0,0 0,-1 0,1 0,0-2,9-13,-2 1,0-2,6-17,-8 18,0 1,1 0,0 1,12-16,-19 29,0 0,1 1,-1-1,1 0,0 1,-1-1,1 0,0 1,-1-1,1 1,0-1,-1 1,1-1,0 1,0-1,0 1,-1 0,1 0,0-1,0 1,0 0,0 0,0 0,0 0,0 0,-1 0,1 0,0 0,1 0,0 1,0 0,-1 1,1-1,0 0,-1 0,1 1,-1-1,1 1,-1-1,0 1,0 0,2 2,4 10,0 0,8 26,-11-29,7 18,24 53,-35-82,0 1,0-1,0 0,0 0,0 0,0 0,0 0,0 1,1-1,-1 0,0 0,0 0,0 0,0 0,0 1,0-1,0 0,1 0,-1 0,0 0,0 0,0 0,0 0,1 0,-1 0,0 0,0 0,0 0,0 0,1 0,-1 0,0 0,0 0,0 0,0 0,1 0,-1 0,0 0,0 0,0 0,0 0,0 0,1 0,-1 0,0 0,0 0,0 0,0-1,0 1,1 0,-1 0,0 0,0 0,0 0,0-1,0 1,0 0,7-16,1-22,2-50,-6-176,-4 251,0 2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23.0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0,'1'244,"0"-267,1 0,0 0,2 1,1-1,1 1,0 0,12-23,-18 43,1 1,0-1,-1 1,1 0,0-1,0 1,0 0,0 0,1-1,-1 1,0 0,0 0,1 0,-1 1,0-1,1 0,-1 0,1 1,-1-1,1 1,-1-1,1 1,0 0,-1 0,1-1,-1 1,1 0,0 0,-1 1,1-1,-1 0,1 0,-1 1,1-1,0 1,-1 0,0-1,1 1,-1 0,1 0,-1 0,0 0,2 1,0 1,1 0,-1 0,-1 0,1 0,0 0,-1 0,1 1,-1 0,0-1,0 1,-1 0,1 0,-1 0,0 0,0 0,1 4,-2-5,0 0,0 0,-1 0,1-1,-1 1,1 0,-1 0,0-1,0 1,0 0,0-1,0 1,-1-1,1 0,-1 1,0-1,0 0,0 0,0 0,0 0,-4 3,1-2,1 0,-1-1,0 0,0 0,-1 0,1 0,0-1,0 0,-1 0,-6 1,11-3,1 1,-1 0,1 0,-1 0,0 0,1 0,-1 0,1 0,-1 0,0 0,1 0,-1 1,0-1,1 0,-1 0,1 0,-1 1,1-1,-1 0,1 1,-1-1,1 0,-1 1,1-1,-1 1,1-1,-1 1,1-1,0 1,-1-1,1 1,0-1,0 1,-1 0,1-1,0 2,14 20,34 15,-46-36,1 1,-1-1,1 1,0-1,-1 0,1 0,0 0,0 0,0-1,0 1,0-1,3 1,7-4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23.3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11,'9'0,"11"0,7 0,3 0,-4-5,-6-1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24.0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49,'0'-2,"0"0,0 0,0 0,0 0,1 0,-1 0,1 0,-1 0,1 0,0 1,0-1,-1 0,1 0,1 1,-1-1,0 0,0 1,1-1,-1 1,0 0,1-1,0 1,-1 0,1 0,0 0,-1 0,1 0,0 1,0-1,0 0,0 1,0 0,0-1,0 1,0 0,0 0,0 0,3 0,-1 0,0 1,-1-1,1 1,0-1,0 1,0 0,0 1,-1-1,1 1,0 0,-1-1,0 2,1-1,-1 0,0 1,0-1,0 1,4 6,-4-6,-2 1,1 0,0 0,-1 0,0 0,1 0,-2 0,1 1,0-1,-1 0,0 0,0 1,0-1,-1 0,1 0,-1 1,0-1,0 0,-1 0,1 0,-1 0,0 0,0 0,0-1,0 1,-1-1,-2 4,-10 11,0-1,-2 0,-32 26,25-23,23-19,-1 0,1-1,1 1,-1 0,0 0,0 0,0-1,0 1,0 0,1 0,-1 0,0 0,1 0,-1 1,1-1,-1 0,1 0,0 0,-1 0,1 0,0 1,0-1,0 0,0 2,1-2,-1-1,1 1,0 0,0 0,0 0,0 0,-1-1,1 1,0 0,0-1,1 1,-1-1,0 1,0-1,0 1,0-1,0 0,0 0,3 1,11 0,1 0,28-1,-34-1,-4 2,0-1,-1-1,1 1,0-1,0 0,-1 0,1 0,0-1,-1 0,1 0,9-6,-2-3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25.2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187 0,'0'5,"-4"5,-10 10,-12 6,-5 3,-2 0,0 0,7-9,6-8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26.4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92 10,'-3'-10,"-4"15,-3 19,4 40,5 93,1-111,-1-95,-1 32,2 0,0 1,0-1,2 0,5-28,-6 44,-1-1,1 0,-1 0,1 1,0-1,0 0,0 1,0-1,0 1,0-1,0 1,1 0,-1-1,0 1,1 0,-1 0,1 0,-1 0,1 0,0 0,-1 1,1-1,3 0,-1 0,0 1,-1 0,1 0,0 0,0 1,-1-1,1 1,-1 0,1 0,-1 0,6 3,1 1,0 1,0-1,-1 2,1 0,-1 0,15 16,-21-20,0 0,0 1,-1-1,1 1,-1 0,0 0,0 0,0 0,0 0,-1 0,0 0,0 0,0 1,0-1,-1 0,1 1,-1-1,0 1,-1-1,1 0,-2 7,0-6,0-1,0 0,0 1,-1-1,0 0,0 0,0-1,0 1,0-1,-1 1,1-1,-1 0,0 0,0 0,0-1,0 0,-1 0,1 0,-6 2,0-1,-1 1,0-1,1-1,-1 0,-1-1,-17 0,24-1,0 0,0 0,1-1,-1 1,0-1,0-1,0 1,1-1,-1 0,1 0,-1 0,1 0,0-1,0 0,0 0,0 0,-4-4,-2-8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27.3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1,'0'41,"1"9,-2-1,-14 90,12-132,1-9,0-20,3-35,1 48,1 0,0 0,0 0,0 0,1 1,1 0,10-15,-14 21,0 0,0 0,1 0,-1 0,1 0,-1 1,1-1,0 1,0-1,0 1,0 0,0 0,0 0,0 0,0 0,0 0,0 0,1 1,-1-1,0 1,1-1,-1 1,0 0,0 0,1 0,-1 1,0-1,1 0,-1 1,0-1,0 1,1 0,-1 0,0 0,0 0,2 1,-3-1,0-1,0 1,0-1,0 1,0 0,0-1,0 1,0 0,-1 0,1 0,0 0,0-1,-1 1,1 0,0 0,-1 0,1 0,-1 1,0-1,1 0,-1 0,0 0,1 0,-1 0,0 0,0 1,0 0,-1 0,0 0,0-1,0 1,0 0,0-1,0 0,0 1,0-1,-1 1,1-1,0 0,-1 0,1 0,-1 0,-1 1,-6 2,1 1,-1-2,0 1,0-1,-11 2,-5 3,25-8,0 0,-1 0,1 0,0 1,0-1,-1 0,1 0,0 1,0-1,-1 0,1 1,0-1,0 0,0 1,0-1,-1 0,1 1,0-1,0 1,0-1,0 0,0 1,0-1,0 0,0 1,0-1,0 1,0-1,0 0,0 1,1 0,1 2,1 1,0-1,0 0,0 0,0 0,0 0,6 4,-1-1,-7-5,9 7,1 0,0 0,0-1,0 0,15 6,-6-7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27.9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8,'0'5,"4"1,7-1,4 0,5-6,3-3,2-1,1 1,-4-3,-6-1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28.6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0,'5'1,"-1"-1,0 1,1 0,-1 0,0 0,0 0,0 1,0 0,0 0,0 0,-1 0,1 0,0 1,-1 0,0 0,0 0,0 0,0 0,0 0,-1 1,1 0,-1-1,0 1,0 0,0 0,-1 0,1 0,-1 0,0 0,0 1,-1-1,1 0,-1 1,0-1,0 0,0 1,-1-1,1 0,-1 1,0-1,-1 0,1 0,-1 0,1 0,-1 0,0 0,-1-1,-3 7,-68 77,74-87,-1 1,1-1,-1 1,1 0,0-1,-1 1,1-1,0 1,0 0,0-1,-1 1,1 0,0 0,0-1,0 1,0 0,0-1,0 1,0 0,1-1,-1 1,0 0,0-1,0 1,1 0,-1-1,0 1,1 0,-1-1,0 1,1-1,-1 1,1-1,-1 1,1-1,-1 1,1-1,0 0,-1 1,1-1,-1 0,1 1,0-1,-1 0,1 0,0 1,-1-1,1 0,0 0,0 0,38 3,-10-5,0 0,53-13,-48 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03.4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1 116,'0'-2,"1"-1,-1 1,1 0,0 0,0-1,0 1,0 0,1 0,-1 0,0 0,1 0,0 0,-1 1,1-1,0 0,0 1,0 0,0-1,2 0,42-22,-43 23,0 0,-1 0,1 0,0 0,0 0,-1 1,1-1,0 1,0 0,0 0,0 0,0 0,-1 0,1 0,0 1,0-1,0 1,0 0,-1 0,1 0,0 0,-1 1,1-1,-1 1,0 0,1-1,-1 1,0 0,0 0,0 0,0 1,0-1,-1 0,1 1,-1-1,0 1,1-1,-1 1,0 0,0 0,-1-1,2 5,0 3,-1 0,0 0,0 0,-1 0,0 0,-1 0,0 0,0 0,-1 0,0 0,-6 14,3-12,-1 0,0 0,-1-1,0 0,-1-1,0 1,-14 12,23-24,-1 1,0 0,0-1,0 1,0 0,0 0,0-1,0 1,-1 0,1 0,0-1,0 1,0 0,0-1,0 1,0 0,0 0,-1 0,1-1,0 1,0 0,0 0,0 0,-1-1,1 1,0 0,0 0,-1 0,1 0,0-1,0 1,-1 0,1 0,0 0,0 0,-1 0,1 0,0 0,0 0,-1 0,1 0,0 0,-1 0,1 0,0 0,0 0,-1 0,1 0,0 0,0 0,-1 1,1-1,0 0,0 0,-1 0,1 0,0 1,0-1,0 0,-1 0,1 1,6-27,27-56,68-124,-89 186,-12 20,0 0,0 1,0-1,0 0,0 0,0 0,0 0,0 0,0 0,0 0,0 0,0 0,0 0,0 0,1 0,-1 0,0 1,0-1,0 0,0 0,0 0,0 0,0 0,0 0,0 0,0 0,0 0,0 0,0 0,0 0,1 0,-1 0,0 0,0 0,0 0,0 0,0 0,0 0,0 0,0 0,0 0,0 0,0 0,0 0,1 0,-1 0,0 0,0 0,0 0,0 0,0 0,-9 36,2-9,4-17,-14 96,16-95,0 0,1 0,1 0,-1 0,2-1,0 1,5 18,-6-26,0-1,0 0,0 0,0 0,1 0,-1 0,1 0,-1 0,1-1,0 1,-1 0,1-1,0 0,0 1,0-1,1 0,-1 0,0 0,0 0,0 0,1-1,-1 1,1-1,-1 1,0-1,1 0,-1 0,1 0,-1 0,0 0,1-1,-1 1,0-1,1 0,-1 1,0-1,0 0,1 0,-1-1,2-1,13-8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30.4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10,'-4'0,"3"0,10 0,21 0,14 0,42 0,47 0,64 0,59 0,21 0,-10 0,-47 0,-61-4,-57-2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30.9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1,'16'3,"-1"0,1 1,16 7,11 3,-4-3,-9-4,1 2,-1 1,0 1,45 25,-73-35,0 0,0 0,0 0,0 0,0 0,0 1,-1-1,1 1,0 0,-1-1,1 1,-1 0,0 0,1 0,-1 0,0 0,0 0,0 0,-1 0,1 0,0 1,-1-1,1 0,-1 0,0 1,0-1,0 0,0 1,0-1,-1 0,1 0,-1 1,1-1,-1 0,0 0,0 0,1 0,-2 0,1 0,0 0,-2 3,-5 4,0 0,-1 0,0-1,-1 0,1 0,-16 8,-38 21,-82 34,142-70,1 0,-1 1,1-1,0 0,-1 0,1 0,-1 0,0-1,1 1,-1-1,0 0,1 1,-1-1,-3-1,-3-4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32.6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1175 302,'-1'-9,"0"-1,0 1,-1 0,0 0,-1 0,0 0,0 0,-1 1,0-1,-1 1,1 0,-2 0,1 1,-1-1,0 1,-1 0,0 1,0 0,0 0,-1 0,1 1,-12-5,-14-8,-1 1,-1 2,0 2,-45-11,48 15,0 1,-1 2,1 2,-1 1,0 1,0 2,0 1,-53 9,62-5,1 1,-1 1,1 1,0 1,1 1,0 1,0 0,1 2,1 1,0 1,1 0,-21 23,21-18,1 0,1 2,1 0,1 1,1 0,1 1,1 1,-12 36,14-25,1 0,1 1,3 0,1 0,1 61,2-11,0-27,2-1,14 94,-10-132,1-1,1 0,1 0,0 0,2-1,0-1,1 0,1 0,1-1,17 18,-7-10,1-2,1-1,1 0,1-2,50 28,-40-30,1-1,0-3,1-1,1-1,-1-3,60 7,-24-8,-1-5,124-8,-173 3,1-2,-1 0,0-2,0-1,0-1,-1-1,0-1,-1-1,0-1,-1-1,0-1,-1-1,-1-1,0 0,-1-2,-1 0,-1-1,0-1,-2-1,0 0,-1-1,-2 0,0-1,-1 0,-1-1,-2 0,0-1,7-42,-9 32,-3 1,1-57,-6 72,0 1,0 0,-2 0,0 0,-2 0,-11-29,-12-9,-1 2,-3 1,-2 1,-3 2,-1 2,-3 1,-67-58,81 82,-2 0,-1 2,-1 1,-40-19,3 8,-76-23,118 46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33.8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1 522,'0'1,"0"0,1 0,-1 0,0 0,1 0,-1 0,1-1,0 1,-1 0,1 0,0 0,-1-1,1 1,0 0,0-1,0 1,0-1,-1 1,1-1,0 1,0-1,0 0,0 1,0-1,0 0,0 0,0 0,0 0,0 0,0 0,0 0,0 0,1 0,-1 0,0 0,1-1,41-7,-24 3,-1-1,0-1,0-1,-1 0,0-2,0 1,-1-2,0 0,-1-1,-1-1,0 0,0-1,17-24,-22 27,-2-2,1 1,-1-1,-1 0,0-1,-1 1,-1-1,0 0,0-1,-2 1,0 0,0-1,-1 1,-1-1,-1 0,0 1,-1-1,-5-22,4 29,0-1,0 1,0 0,-1 0,-10-14,13 20,0 1,1 0,-1 0,0 0,0 0,-1 0,1 0,0 0,0 0,0 0,-1 1,1-1,0 0,-1 1,1-1,0 1,-4-1,4 1,0 0,-1 1,1-1,0 1,0-1,-1 1,1-1,0 1,0 0,0 0,0 0,0-1,0 1,0 0,0 0,0 0,0 1,0-1,0 0,1 0,-1 0,1 1,-2 1,-2 7,0 0,1 1,0 0,0-1,1 1,0 0,0 15,4 84,0-54,1 59,-4 169,1-280,0 0,0 0,-1 0,1-1,-1 1,0 0,0 0,-1-1,1 1,-3 4,3-7,1-1,0 1,-1-1,1 0,-1 1,1-1,-1 1,1-1,-1 0,0 1,1-1,-1 0,1 0,-1 1,0-1,1 0,-1 0,0 0,1 0,-1 0,0 0,1 0,-2 0,-20-14,21 14,-6-6,0 0,1-1,-1 0,1-1,1 1,-9-14,13 18,0 1,1-1,-1 1,0-1,1 0,0 1,0-1,0 1,0-1,0 0,0 1,1-1,-1 0,1 1,-1-1,1 1,0-1,0 1,1-1,-1 1,0 0,1 0,-1 0,1-1,0 1,-1 1,1-1,3-2,12-11,2 0,-1 1,2 1,0 1,36-16,-31 17,-1-2,0-1,34-26,-37 20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35.5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 1,'0'0,"0"0,0 0,0 1,0-1,0 0,0 0,0 0,0 0,0 0,-1 0,1 1,0-1,0 0,0 0,0 0,0 0,-1 0,1 0,0 0,0 0,0 0,0 0,0 0,-1 1,1-1,0 0,0 0,0 0,0 0,-1 0,1 0,0-1,0 1,0 0,0 0,-1 0,1 0,0 0,0 0,0 0,0 0,0 0,-1 0,1 0,0-1,0 1,0 0,0 0,0 0,0 0,-1 0,1 0,0-1,-8 19,-15 133,11-48,14-166,-3 46,1-1,0 1,2 0,5-27,-6 40,0 1,0 0,0 0,0 0,1 0,-1 0,1 0,0 0,0 0,0 0,0 1,0-1,1 1,-1 0,1 0,0-1,-1 2,1-1,0 0,0 1,0-1,0 1,0 0,1 0,-1 0,0 0,1 1,4-1,-5 1,0-1,0 1,1 1,-1-1,0 0,0 1,0 0,0 0,0 0,0 0,-1 0,1 0,0 1,0-1,-1 1,1 0,-1 0,0 0,1 0,-1 0,3 5,-4-5,0 0,0-1,0 1,0 0,-1 0,1 0,-1 0,1 0,-1 0,0 0,0 0,0 0,0 0,0 0,0 0,0 0,-1-1,1 1,-1 0,1 0,-1 0,0 0,0 0,0-1,0 1,0 0,0-1,0 1,-1-1,1 1,-1-1,1 0,-1 1,-2 1,-11 6,-11 11,26-19,0-1,0 1,-1 0,1 0,0 0,0 0,0-1,0 1,0 0,0 0,0 0,0 0,0 0,0-1,1 1,-1 0,0 0,0 0,1-1,-1 1,1 0,-1 0,1-1,-1 1,1 0,-1-1,1 1,-1 0,1-1,0 1,0-1,-1 1,1-1,0 0,0 1,1 0,17 13,0-1,2-1,-1-1,39 15,-38-21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36.0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0,'-4'0,"3"5,5 1,8-1,4 4,6 0,-3-6,-3-3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37.0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0,'0'5,"0"9,-5 16,-1 11,1 3,0-1,2-5,1-12,1-11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40.5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36,'-4'0,"3"0,5 0,29-5,38 0,25 0,26 0,6 2,32 1,19 1,15 1,-10 0,-22 0,-27 0,-35-4,-35-1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40.9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1,'-5'0,"8"0,24 4,26 6,11 6,5-1,-2 3,-7 1,-15 7,-18-1,-23 4,-16-3,-20 2,-12 1,-8 0,5-9,11-8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41.9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1,'-16'66,"-28"401,37-373,-6 724,16-493,-18 113,4-100,11-329,0-31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04.2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0,'4'0,"0"0,0 0,0 0,-1 1,1-1,0 1,0 0,0 0,-1 0,1 1,0-1,-1 1,0 0,1 0,-1 0,0 0,0 0,5 6,-4-3,-1 0,0 1,0-1,-1 1,1 0,-1 0,0 0,-1 0,0 0,0 0,1 7,-1 203,-1-238,-2-7,2 0,1-1,1 1,2 0,1 0,9-32,-14 60,1 0,-1 0,0 0,0 0,0 0,1 0,-1 0,1 0,-1 0,0 0,1 0,0 0,-1 0,1 0,0 0,-1 1,1-1,0 0,0 1,-1-1,1 0,0 1,0-1,0 1,0-1,0 1,0-1,0 1,0 0,0 0,0-1,0 1,0 0,0 0,1 0,-1 0,0 0,0 0,0 1,0-1,0 0,0 1,0-1,0 0,0 1,0-1,0 1,0-1,-1 1,1 0,0-1,0 1,0 0,-1 0,1-1,0 1,0 1,4 5,0-1,0 0,0 1,-1 0,0 0,3 9,1 11,10 52,-15-61,0 1,2-1,0 0,1 0,0-1,15 28,-20-44,-1 0,1 0,-1 0,1 0,-1 0,1 0,0-1,-1 1,1 0,0 0,0 0,-1-1,1 1,0 0,0-1,0 1,0-1,0 1,0-1,0 1,0-1,0 0,0 0,0 1,0-1,0 0,0 0,1 0,-1 0,0 0,0 0,0 0,0-1,0 1,0 0,0-1,0 1,0-1,0 1,1-1,1-2,-1 1,1-1,-1 1,1-1,-1 0,0 0,0 0,0 0,-1 0,3-7,3-11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44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22,'50'15,"95"-8,160-13,-171 1,477-26,-605 31,7-1,-1 1,0 0,0 1,1 0,15 5,-25-5,0 0,0 0,-1 0,1 1,0-1,-1 1,1-1,-1 1,1 0,-1 0,0 0,0 1,0-1,0 0,0 1,-1-1,1 1,-1 0,0-1,1 1,-1 0,0 0,-1 0,1 0,0 0,-1 3,3 38,-2 0,-2 0,-7 47,0 17,3 759,17-690,1 65,-1 10,1 7,-11-211,9 55,-5-61,0 85,-10-90,-2 0,-19 70,17-77,7-27,1 0,-1-1,0 1,0 0,0-1,0 1,0-1,-1 1,1-1,-1 1,1-1,-1 0,0 0,0 0,0 0,0 0,0 0,0-1,-1 1,1-1,-1 1,1-1,-1 0,1 0,-5 1,-2-1,0-1,0 1,0-2,0 1,0-1,-14-4,21 5,-147-20,0 6,-201 8,179-7,21 0,31 15,-72-4,65-22,106 19,5-1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46.9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2 104,'-1'83,"7"256,-6-334,1 0,0-1,0 1,0 0,0-1,1 1,0-1,3 6,-5-10,0 1,1-1,-1 0,0 1,0-1,1 0,-1 1,0-1,1 0,-1 0,1 1,-1-1,0 0,1 0,-1 0,1 1,-1-1,0 0,1 0,-1 0,1 0,-1 0,1 0,-1 0,1 0,-1 0,0 0,1 0,-1 0,1 0,0-1,16-20,4-23,20-67,5-10,-46 119,0 1,1 0,-1 0,1 0,-1 0,1 0,-1 0,1 0,0 0,0 0,0 0,-1 0,1 0,0 0,0 0,0 1,0-1,0 0,0 1,0-1,1 1,0-1,-1 1,0 0,0 1,1-1,-1 0,0 1,0-1,0 0,0 1,0 0,-1-1,1 1,0-1,0 1,0 0,0 0,-1 0,1-1,0 1,0 2,6 8,-1 0,0 1,6 18,-6-16,4 10,7 15,39 67,-56-104,1-1,-1 0,1 0,0 0,-1 0,1 1,0-1,0 0,0 0,0-1,0 1,0 0,0 0,0 0,0-1,0 1,0 0,1-1,-1 1,0-1,0 0,3 1,-3-1,0-1,0 0,0 1,0-1,-1 0,1 1,0-1,0 0,-1 0,1 0,0 0,-1 0,1 0,-1 0,0 0,1 0,-1 0,0 0,1 0,-1-2,3-14,-1-1,0-26,-1 32,8-132,5-109,-14 223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0.6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0,'2'103,"1"-29,-12 137,1-184,3-43,2-43,4 52,2-31,11-53,-13 82,2 0,-1 0,1 1,0-1,1 0,0 1,0 0,1 0,0 0,0 1,12-13,-15 18,-1 1,0 0,1 0,-1-1,1 1,-1 0,1 0,-1 1,1-1,0 0,-1 0,1 1,0-1,0 1,0-1,-1 1,1 0,0 0,0 0,0 0,0 0,0 0,-1 1,1-1,0 0,0 1,0 0,-1-1,1 1,0 0,-1 0,1 0,-1 0,1 0,-1 0,1 0,-1 1,2 1,-1-1,0 1,-1-1,1 1,-1 0,1 0,-1-1,0 1,0 0,0 0,-1 0,1 0,-1 0,1 0,-1 0,0 1,0-1,0 0,-1 0,1 0,-1 0,0 0,-1 4,0-3,1-1,-1 0,0 0,0 0,0 0,0 0,-1 0,1-1,-1 1,0-1,0 0,0 0,0 0,0 0,-5 2,-1 0,-1-1,0 0,-20 3,0-1,24 1,14 2,15 5,-22-12,30 15,38 27,-62-38,8 5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0.9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31,'9'0,"11"0,7 0,7 0,7-4,0-2,-6-4,-9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1.3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6,'0'-4,"0"3,0 9,0 14,0 14,0 7,0 8,-5 4,-1-2,1-16,0-13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1.7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169 1,'0'4,"-4"6,-6 5,-5 10,-9 8,-5-1,-2-2,1-2,4-5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2.3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6,'0'-4,"0"2,-4 15,-6 19,-1 11,1 12,-2 2,2 7,1 2,3-6,2-22,3-17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2.6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30,'0'-1,"0"0,0 0,0 0,0 0,0 0,0 0,0 0,0 0,0 0,0 0,0 0,1 0,-1 0,0 0,1 0,-1 0,1 0,-1 0,1 0,-1 0,1 1,0-1,-1 0,1 0,0 1,0-1,0 1,-1-1,1 0,0 1,0 0,0-1,0 1,0-1,0 1,0 0,0 0,0 0,0-1,0 1,0 0,0 0,0 0,0 0,0 1,0-1,0 0,0 0,0 1,0-1,0 0,1 2,7 1,-1 1,0 0,0 1,13 10,-12-8,0 1,0 0,-1 1,0-1,-1 2,0-1,0 1,8 17,-13-24,-1 0,1 0,-1 0,0 0,0 0,0 0,-1 0,1 1,-1-1,1 0,-1 1,0-1,-1 0,1 1,0-1,-1 0,0 0,0 0,0 1,0-1,0 0,-1 0,1 0,-1-1,0 1,0 0,0 0,0-1,0 0,-1 1,1-1,-1 0,1 0,-1 0,-3 1,-2 2,-1-1,1-1,-1 1,0-2,-1 1,1-1,-19 2,24-4,1 1,-1-1,0 0,0 0,0 0,0 0,0-1,0 0,0 0,0 0,1 0,-1 0,0-1,1 1,-1-1,1 0,0 0,-1-1,1 1,0-1,-4-4,2-3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3.6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0,'1'92,"-3"133,-3-195,5-30,0 0,0 0,-1 0,1 0,0 0,0 0,-1 0,1 0,0 0,0 0,-1-1,1 1,0 0,0 0,-1 0,1 0,0 0,0-1,0 1,-1 0,1 0,0 0,0-1,0 1,0 0,0 0,-1-1,1 1,0 0,0 0,0-1,0 1,0 0,0 0,0-1,0 1,0 0,0 0,0-1,0 1,0 0,0 0,0-1,0 1,-6-57,7 40,1 1,1-1,0 1,8-23,-10 35,0 0,1 1,-1-1,1 0,0 1,-1-1,2 1,-1 0,0-1,1 1,-1 0,1 1,0-1,0 0,0 1,0 0,1-1,-1 1,0 1,1-1,0 0,-1 1,1 0,5-2,-8 3,0 0,1 0,-1 0,0-1,1 1,-1 1,0-1,1 0,-1 0,0 0,0 1,1-1,-1 1,0-1,0 1,1-1,-1 1,0 0,2 1,-3-1,1-1,-1 1,0 0,1 0,-1 0,0 0,1-1,-1 1,0 0,0 0,0 0,0 0,0 0,0 0,0 0,0 0,0-1,-1 1,1 0,0 0,-1 1,-1 2,1-1,-1 0,0 0,0 1,0-1,0 0,-1-1,1 1,-1 0,0-1,0 0,-5 4,3-3,1-2,1 1,-1 0,1 0,-1 0,1 0,0 1,-6 5,9-7,-1 0,1 0,-1 0,1 0,0 0,0 0,-1 0,1 0,0 1,0-1,0 0,0 0,0 0,1 0,-1 0,0 0,0 0,1 0,-1 0,0 0,1 0,-1 0,1 0,0 0,-1 0,1 0,0-1,-1 1,1 0,0 0,0-1,0 1,0 0,-1-1,3 2,5 5,0 0,1-1,0 0,0 0,0-1,1 0,17 7,-14-11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1,'0'4,"4"2,6-1,5-1,10-1,3-1,3-1,-1-1,-4-4,-4-1,-4-1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17.4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16,'0'0,"0"0,-1 0,1 0,0 0,-1 0,1 0,0 0,-1 0,1 0,0 0,-1 0,1 0,0 0,-1 1,1-1,0 0,0 0,-1 0,1 0,0 1,0-1,-1 0,1 0,0 0,0 1,-1-1,1 0,0 0,0 1,0-1,0 0,-1 1,1-1,0 0,0 0,0 1,0 0,0-1,1 1,-1-1,0 1,0-1,1 1,-1-1,0 1,1-1,-1 1,1-1,-1 0,1 1,-1-1,0 0,1 1,-1-1,1 0,0 0,-1 0,1 1,-1-1,1 0,0 0,30 6,1-2,-1-1,1-2,46-3,-4 1,418-1,352 4,-225 25,-428-16,75 2,196 0,63-1,2364-13,-2557-12,-1 1,470-7,210 14,-774 16,-95-2,0-6,154-17,61-13,-157 21,-21 2,-109-8,-51 8,0 1,29-2,40 7,-49-1,68-4,-107 3,0 0,1 0,-1 0,0 0,0 0,1 0,-1 0,0 0,0 0,1 0,-1 0,0 0,0 0,0 0,1 0,-1 0,0 0,0 0,1 0,-1 0,0 0,0 0,1 0,-1 0,0 0,0 0,0-1,1 1,-1 0,0 0,0 0,0 0,1-1,-1 1,0 0,0 0,0 0,0-1,0 1,0 0,0 0,1-1,-1 1,0 0,0 0,0-1,0 1,0 0,0 0,0-1,0 1,0 0,0 0,0-1,0 1,-1 0,1 0,0 0,0-1,0 1,0 0,0 0,0-1,0 1,-1 0,1 0,0 0,0 0,-1-1,-7-4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4.3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1,'0'4,"0"6,0 6,0 8,0 10,-5 2,0 4,-1 4,1-1,2-4,1-12,1-11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6.3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1,'-4'0,"7"0,16 0,9 0,39 0,47 0,33 0,19 0,-6 0,-18 0,-2 0,-17 0,-16 0,-17 0,-29 0,-25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6.8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12,'0'0,"0"1,0-1,1 0,-1 0,0 1,1-1,-1 0,0 0,1 1,-1-1,1 0,-1 0,0 0,1 0,-1 1,1-1,-1 0,0 0,1 0,-1 0,1 0,-1 0,0 0,1 0,-1 0,1 0,-1-1,0 1,1 0,-1 0,1 0,-1 0,0-1,1 1,-1 0,0 0,1-1,-1 1,0 0,1 0,-1-1,0 1,0 0,1-1,-1 1,0-1,0 1,0 0,0-1,1 1,-1-1,0 1,0 0,0-1,0 1,0-1,0 1,0 0,0-1,0 1,0-1,0 1,0 0,-1-1,1 1,0-1,0 1,0 0,-1-1,13 4,59 14,42 12,-100-25,-1 1,1 0,-1 1,0 0,22 16,-32-21,0 0,-1 0,1 1,-1-1,0 0,1 1,-1-1,0 1,0-1,0 1,0 0,0-1,0 1,-1 0,1 0,-1-1,1 1,-1 0,1 0,-1 0,0 0,0 0,0 0,-1 3,0-1,0-1,0 1,-1 0,0-1,0 1,0-1,0 0,-1 0,1 0,-1 0,-4 4,-10 7,0-1,-1-1,-28 15,38-22,-32 16,10-8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8.5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1226 324,'0'-10,"0"0,-1-1,0 1,-1 0,0 0,-1 0,0 1,0-1,-1 1,0-1,-1 1,0 0,0 1,-1-1,0 1,-1 0,1 1,-1-1,-15-10,4 3,-2 1,0 0,-1 1,0 2,-1 0,0 1,-1 1,1 2,-2 0,1 1,-1 1,0 1,0 2,-32-1,20 4,0 1,1 2,-1 2,1 0,0 3,1 1,0 1,0 2,-32 18,40-17,1 1,0 2,1 0,1 1,1 2,1 0,0 1,2 1,0 1,2 1,1 1,0 0,2 1,1 0,1 1,1 0,2 1,-10 43,6-6,3 1,-3 84,12-109,2 1,2 0,2-1,17 75,-14-93,1 0,0 0,2-1,1 0,0-1,2-1,0 0,26 28,0-7,2-1,69 50,-81-69,0-2,1-2,1 0,1-3,0 0,1-2,0-1,1-2,45 5,-14-6,1-3,0-3,0-3,68-10,-106 8,0-2,-1-2,1 0,-2-2,1-1,-1-1,-1-1,0-2,28-19,-25 12,-2 0,0-2,-2-2,0 0,-2-1,-1-1,25-40,-35 47,-1-1,-2 0,0-1,-1 0,-1 0,-1-1,-1 1,2-27,-1-9,-4 0,-4-63,0 102,0-1,-1 1,-1 0,-1 0,0 0,-2 1,0 0,-1 0,-1 0,-20-30,2 13,-1 1,-2 2,-58-51,61 60,-139-113,146 122,-1 1,-1 0,0 2,-1 0,0 1,-36-9,-118-13,117 25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0:59.5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0 390,'0'0,"0"1,1-1,-1 0,0 0,0 0,1 0,-1 1,0-1,0 0,0 0,0 1,1-1,-1 0,0 0,0 1,0-1,0 0,0 0,0 1,0-1,0 0,0 0,0 1,0-1,0 0,0 1,0-1,0 0,0 0,0 1,0-1,0 0,0 0,0 1,0-1,-1 0,1 0,0 1,0-1,0 0,-1 1,18-5,-1 0,0 0,0-2,-1 0,0-1,0 0,0-1,-1-1,0 0,-1-1,0-1,0 0,-1 0,-1-2,0 1,-1-1,0-1,-1 0,0 0,-1 0,9-24,-16 31,1 0,-1-1,0 1,-1-1,0 1,0-1,-1 1,0-1,0 1,0 0,-1 0,0-1,-1 1,-3-7,5 11,-1 0,1 1,0-1,-1 1,0-1,1 1,-1-1,0 1,0 0,0 0,-1 0,1 0,0 0,-1 1,1-1,-1 1,0-1,1 1,-1 0,0 0,0 0,0 1,0-1,0 1,0-1,0 1,0 0,1 0,-1 1,0-1,0 0,0 1,0 0,0 0,0-1,0 2,-4 1,3 0,0-1,1 1,-1 0,1 0,-1 0,1 1,0-1,0 1,1 0,-1-1,1 1,0 0,0 1,0-1,0 0,1 1,-1-1,1 1,1-1,-2 8,0 11,1 0,3 40,-2-55,26 206,-14-135,4 119,-15-172,-1 42,0-64,-1 0,1 0,-1 0,0 0,0 0,0 0,0 0,-1 0,1-1,-1 1,0 0,-4 4,5-7,-1 0,1 0,-1 0,1 0,-1-1,0 1,1 0,-1-1,0 1,1-1,-1 0,0 1,0-1,0 0,1 0,-1 0,0-1,0 1,1 0,-1 0,0-1,0 0,1 1,-1-1,1 0,-1 1,0-1,1 0,0 0,-2-2,-4-1,0-1,0 0,0-1,-10-12,13 15,1-1,1 1,-1-1,0 0,1 0,0 0,-1 0,2 0,-1-1,0 1,1 0,0-1,0 1,0-1,1 0,-1 1,1-1,0 1,1-1,0-6,1 5,0 1,1-1,-1 1,1 0,0-1,1 1,-1 1,1-1,0 0,0 1,0 0,1 0,0 0,-1 0,8-3,78-37,-69 33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00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1,'0'35,"1"32,-3 0,-12 70,12-130,0-11,-1-24,0-41,4 54,0-1,1 1,0 0,1 0,10-26,-13 39,1-1,0 1,0 0,0-1,0 1,1 0,-1 0,1-1,-1 1,1 0,0 1,-1-1,1 0,0 0,0 1,1-1,-1 1,0 0,0 0,1 0,-1 0,1 0,-1 0,1 0,-1 1,1-1,-1 1,1 0,-1 0,1 0,-1 0,1 0,0 1,-1-1,1 1,-1-1,1 1,-1 0,0 0,1 0,-1 0,3 3,-3-3,0 0,0 0,0 0,0 0,0 0,0 1,-1-1,1 1,0-1,-1 1,0 0,1-1,-1 1,0 0,0 0,0 0,0 0,0 0,0 0,-1 0,1 1,-1-1,1 0,-1 0,0 0,0 1,0-1,0 0,0 0,0 1,-1-1,1 0,-1 0,0 0,0 0,1 0,-1 0,0 0,-1 0,1 0,0 0,0 0,-1-1,1 1,-1-1,0 1,1-1,-1 1,0-1,0 0,0 0,0 0,0 0,0 0,0 0,0-1,0 1,-1-1,1 1,-2-1,-8 2,8-2,0 1,0 0,0 0,0 0,0 0,1 0,-1 1,-4 2,8-4,-1 0,1 1,0-1,0 0,-1 1,1-1,0 0,0 1,0-1,-1 0,1 1,0-1,0 1,0-1,0 0,0 1,0-1,0 1,0-1,0 0,0 1,0-1,0 0,0 1,0-1,0 1,0-1,0 0,1 1,-1-1,0 0,1 1,20 19,-6-9,4 2,0 0,1-1,34 15,-33-21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01.0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1,'-5'0,"-1"4,10 6,16 1,14-1,22-2,11-3,15-2,11 2,20-3,8-2,-12-2,-20 1,-30-5,-29-1,-20 1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01.5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66 16,'-32'-8,"30"6,-1 1,1 0,-1 0,0 1,1-1,-1 1,0-1,0 1,1 0,-5 0,28 10,91 13,-75-18,-1 3,38 12,-73-20,0 1,1-1,-1 0,0 1,0-1,0 1,0-1,0 1,0-1,0 1,0 0,0-1,0 1,-1 0,1 0,0 0,0-1,-1 1,1 0,0 0,-1 0,1 0,-1 0,0 1,1-1,-1 0,0 0,1 0,-1 0,0 0,0 0,0 1,0-1,0 0,0 0,0 0,-1 0,1 0,0 1,-1-1,1 0,-1 0,1 0,-1 0,1 0,-1 0,0 0,1 0,-1-1,0 1,0 0,0 0,0-1,-1 2,-7 7,-1 0,1-1,-19 11,26-17,-48 38,39-29,-1-1,-1-1,-23 15,23-20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04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947 122,'0'-6,"0"-1,0 0,-1 0,0 1,0-1,0 0,-1 1,-2-7,2 9,0 1,0 0,0 0,-1 0,1 1,-1-1,1 0,-1 1,0 0,0-1,0 1,0 1,0-1,-1 0,1 1,-6-2,-3-1,-1 1,0 1,0 0,0 0,-1 2,1-1,0 2,0 0,0 0,-1 2,2-1,-1 2,0-1,-20 10,-15 9,1 1,-56 38,69-40,2 2,0 1,2 1,0 2,2 1,1 2,1 0,2 2,1 0,2 2,1 0,1 2,-21 58,19-35,2 2,-17 97,32-132,1 1,1-1,1 1,2-1,0 1,2 0,1-1,13 47,-12-60,1-1,1 1,0-1,1 0,0-1,1 1,0-2,1 1,0-1,1-1,0 0,0 0,1-1,0-1,0 0,23 9,8 2,0-3,1-1,84 14,117 5,-207-31,-1-2,0-1,0-3,62-12,-74 11,-1-1,0-1,0-1,-1-1,0-1,-1-1,0-1,0-1,-1-1,-1 0,-1-2,27-27,-26 20,-1-1,-1-1,-1-1,-1-1,-1 0,-2-1,0 0,-2-1,-1 0,7-39,-10 32,-2-1,-1 0,-2 0,-2-1,-1 1,-2 0,-2 0,-11-45,11 60,0 1,-2 1,0-1,-2 1,0 0,-1 1,-1 0,-1 1,0 0,-1 1,-1 0,-1 1,-1 1,0 0,0 1,-33-20,21 16,-1 2,-1 0,0 3,0 0,-1 2,-1 1,0 2,0 1,-1 1,0 2,0 2,-47 1,38 5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05.1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7,'0'0,"0"1,0-1,-1 0,1 0,0 0,0 0,0 1,-1-1,1 0,0 0,0 0,-1 0,1 0,0 0,0 0,-1 0,1 0,0 0,0 0,-1 0,1 0,0 0,0 0,-1 0,1 0,0 0,0 0,0 0,-1 0,1 0,0-1,0 1,-1 0,1 0,0 0,0 0,0-1,0 1,-1 0,1 0,0 0,0 0,0-1,0 1,0 0,-1 0,1-1,0 1,0 0,0 0,0-1,0 1,0 0,0 0,0-1,0 1,0 0,0 0,0-1,0 1,0 0,0 0,0-1,1 1,-1 0,0-1,-11 22,5 41,4 121,3-101,-1-70,0 1,0 0,1 0,0 0,5 19,-5-29,0 1,0-1,0 0,1 0,-1 0,1 0,0-1,0 1,0 0,0-1,0 1,0-1,1 0,-1 0,1 1,0-2,-1 1,1 0,0-1,0 1,0-1,7 2,11 1,0-1,1-2,-1 0,1-1,-1-1,0-1,1 0,29-9,-23 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18.2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141 1,'0'0,"0"0,-1 0,1 0,0 0,0 0,-1 0,1 0,0 0,-1 0,1 0,0 0,0 0,-1 0,1 0,0 0,-1 0,1 0,0 0,0 1,-1-1,1 0,0 0,0 0,-1 0,1 0,0 1,0-1,0 0,-1 0,1 0,0 1,0-1,0 0,0 0,0 1,-1-1,1 0,0 0,0 1,0-1,0 0,0 1,0-1,0 0,0 0,0 1,0-1,0 0,0 1,0-1,0 0,0 0,0 1,1-1,-1 0,0 0,0 1,0-1,0 0,1 1,12 14,14 3,0 0,1-2,1-2,46 18,37 18,-110-49,-1 0,1 0,-1-1,1 1,-1 0,1 1,-1-1,0 0,0 0,1 0,-1 1,0-1,0 1,1 1,-2-2,0-1,0 1,0 0,0-1,0 1,0-1,0 1,0 0,0-1,0 1,0 0,0-1,-1 1,1-1,0 1,0 0,-1-1,1 1,0-1,-1 1,1-1,-1 1,1-1,-1 1,1-1,-1 1,-6 3,0 0,0 0,0 0,-1-1,-8 3,-8 3,-84 42,-139 58,218-99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23.1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0,'10'188,"35"595,-46 4,-1-300,2-483,0-9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25.4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 17,'692'-10,"-485"5,-204 5,44-1,1 1,54 8,-98-7,-1-1,1 1,0 0,0 0,0 0,-1 0,1 1,0-1,-1 1,1 0,-1 0,0 0,0 1,0-1,0 1,0-1,4 6,-5-4,-1 0,1 0,0 1,-1-1,0 0,0 1,-1-1,1 1,-1-1,0 1,0-1,0 1,0-1,-2 6,-16 133,2 166,18 576,3-786,32 177,-6-72,-27-170,22 235,-13-128,-5-75,-4 0,-4 87,0-150,-1 1,1 0,-1-1,0 1,0-1,0 1,-1-1,1 0,-1 1,0-1,0 0,0 0,0 0,0 0,-1 0,0-1,1 1,-1-1,0 0,0 0,0 0,0 0,-1 0,1 0,0-1,-1 0,1 0,-1 0,1 0,-1 0,-5 0,-13 1,1-1,-1-1,1-1,-29-5,22 3,-62-8,-138-36,-82-44,-107-25,407 113,4 2,0 0,-1 0,1-1,0 0,0 0,-7-5,12 6,-1 0,0-1,0 1,1-1,-1 0,1 1,0-1,-1 0,1 0,0 0,0 0,0 0,0 0,0 0,1 0,-1 0,1-1,-1 1,1 0,0 0,0-4,1-38,3 1,16-84,-3 36,33-232,-44 276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20.0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0,'8'179,"34"193,-24-241,-4 75,-4-46,2 444,-15-362,3 440,2-649,10 62,-11-90,-1 5,-6-16,-3-9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21.7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1 164,'56'-3,"1"-2,62-15,-4 1,741-88,-828 104,-6 0,1 1,0 0,41 5,-60-3,1 0,-1 1,1 0,-1 0,1 1,-1-1,0 1,0 0,1 0,-1 0,-1 0,1 1,0 0,-1 0,1 0,-1 0,0 0,0 1,0-1,0 1,-1 0,1 0,-1 0,2 6,2 13,-2-1,-1 1,-1 0,-1 0,0-1,-5 35,1 20,11 2386,-8-2458,0-1,0 0,0 1,0-1,-1 0,0 0,0 1,0-1,0 0,-1 0,1 0,-5 6,4-7,0-1,-1 0,1 0,-1-1,0 1,1 0,-1-1,0 1,0-1,0 0,0 0,0 0,0 0,0-1,0 1,0-1,-6 0,-246 22,-160 8,336-28,1-5,0-3,-98-19,123 10,17 2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37.3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33,'-1'55,"3"1,3 0,20 92,-25-146,0 0,0 0,1 0,-1-1,1 1,0 0,0 0,-1-1,1 1,0 0,0-1,0 1,1-1,-1 1,0-1,1 0,-1 1,3 1,-3-3,0 0,0 0,0 0,0-1,0 1,0 0,0 0,0-1,-1 1,1 0,0-1,0 1,0-1,0 1,-1-1,1 1,0-1,0 0,-1 1,1-1,-1 0,1 0,0 0,-1 1,1-2,7-12,-1 0,0-1,6-18,-8 18,0 5,-1-1,0 0,1 1,1-1,9-13,-14 23,0-1,0 1,0 0,0-1,0 1,0 0,0 0,1 0,-1 0,1 0,-1 0,0 0,1 0,-1 1,1-1,0 0,-1 1,1 0,-1-1,1 1,0 0,0 0,-1 0,1 0,0 0,-1 0,1 0,0 0,-1 1,1-1,-1 1,1-1,-1 1,1 0,-1 0,1 0,-1-1,2 3,4 3,0 1,0 0,-1 0,0 1,0-1,0 1,4 11,6 7,-16-25,1-1,-1 1,1 0,-1 0,1 0,-1 0,1-1,0 1,-1 0,1-1,0 1,-1 0,1-1,0 1,0-1,0 1,0-1,-1 0,1 1,0-1,0 0,1 1,-1-2,0 1,-1-1,1 1,-1 0,1-1,-1 1,1-1,-1 0,1 1,-1-1,1 1,-1-1,1 0,-1 1,0-1,0 0,1 0,-1 1,0-1,0 0,0-1,4-53,-3 48,-4-192,2 176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37.7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1,'0'4,"-5"6,-5 10,-1 11,2 7,5 3,9-7,12-12,3-19,2-15,-6-9,-11-5,-10-3,-13-1,-8 5,-4 11,4 8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38.0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0,'0'4,"0"6,-5 10,-4 5,-7 4,0-4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38.4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1,'2'113,"-3"128,1-244,1-1,0 1,0-1,1 1,-1-1,1 1,0 0,0 0,0 0,0 0,0 0,1 0,-1 0,1 1,0-1,0 1,0 0,0 0,0 0,0 0,1 0,-1 1,1 0,6-2,-7 2,0 0,0 0,0 1,0-1,0 1,0 0,0 0,0 0,0 0,0 1,0-1,0 1,0 0,0 0,-1 0,1 0,0 0,0 1,-1-1,1 1,-1-1,1 1,-1 0,0 0,0 0,0 1,0-1,0 0,0 1,-1-1,3 5,-3-5,-1-1,1 1,-1 0,0 0,1 0,-1 0,0 0,0 0,0 0,0-1,-1 1,1 0,0 0,-1 0,0 0,1 0,-1-1,0 1,0 0,0-1,0 1,0-1,0 1,0-1,0 1,-1-1,1 0,-1 1,1-1,-1 0,1 0,-1 0,0 0,1 0,-4 0,-2 3,0-1,0 0,0-1,0 0,-1 0,1 0,-15 0,-3-3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38.8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11,'-4'4,"-2"6,0 6,2 8,1 9,1 8,5 0,11-5,12-15,5-14,-2-22,-6-16,-7-8,-15-5,-21-1,-15 9,-10 14,2 11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41.1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667 58,'-6'-5,"-1"0,0 0,0 0,-1 1,1 0,-1 0,0 1,0 0,0 1,-15-4,-2 2,0 1,-34-1,31 4,0 1,0 1,0 1,0 2,0 1,-33 11,48-13,1 1,0 0,0 1,1 0,0 1,0 0,0 0,1 1,0 1,1 0,-1 0,2 1,-1 0,2 0,-12 20,9-8,0 1,2 0,1 1,1-1,0 1,2 1,1-1,1 0,1 1,1 0,2-1,5 35,-1-29,1 1,2-1,1-1,1 0,2 0,0-1,2 0,2-2,24 33,-31-46,0 0,1 0,1 0,0-2,0 1,1-2,1 0,0 0,0-1,1-1,0 0,0-1,1-1,0-1,0 0,0-1,1 0,-1-1,22 0,-12-1,0-1,0-1,-1-2,1 0,0-2,-1 0,0-2,0-1,-1-1,1-1,-2-1,1-1,-2-1,0-2,0 0,-1-1,-1 0,0-2,-1-1,21-24,-29 29,0-1,-1 0,0 0,-1-1,0 0,-2 0,0-1,0 0,-1 0,-1-1,-1 0,-1 0,0 0,-1 0,-1 0,0 0,-1-1,-1 1,-1 0,-1 0,0 0,-1 0,-7-19,5 16,-2 1,0 1,0-1,-2 1,0 1,-1 0,-1 1,-1 0,0 0,-22-19,17 20,-1 1,-1 0,0 1,-1 1,-1 1,1 1,-2 1,-33-9,23 10,0 0,-1 3,0 0,0 3,-40 1,51 2,0 1,0 1,0 1,1 1,0 1,0 1,0 1,-33 17,33-11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19.6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387 10,'-3'-10,"-10"14,4 0,-61 26,1 3,-80 50,142-78,-2 0,1 0,0 1,0 0,-13 12,20-16,0-1,0 0,0 0,0 1,0-1,0 1,0-1,0 1,0-1,1 1,-1 0,1-1,-1 1,1 0,0-1,0 1,-1 0,1 0,0-1,1 1,-1 0,0-1,0 1,1 0,-1 0,1-1,-1 1,1-1,0 1,0-1,0 1,0-1,0 1,1 1,17 15,0-1,2 0,0-2,0 0,33 16,-30-17,16 7,-9-7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41.8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36,'0'-2,"1"1,-1-1,1 1,0-1,-1 1,1 0,0 0,0-1,0 1,0 0,0 0,0 0,1 0,-1 0,0 0,0 0,1 1,-1-1,1 0,-1 1,0-1,1 1,-1-1,3 1,38-9,-37 8,1 1,-1 0,1 0,-1 0,1 0,-1 1,1 0,-1 0,0 1,1-1,-1 1,0 0,0 1,0-1,-1 1,1 0,-1 0,1 0,-1 1,0 0,0 0,0 0,-1 0,0 0,0 1,0-1,0 1,0 0,-1 0,0 0,0 0,0 0,-1 1,0-1,0 0,0 1,-1-1,0 1,0-1,0 1,0-1,-2 9,-3 1,0 0,-1-1,0 1,-1-1,-1 0,-18 24,79-104,-25 32,0-1,-3-2,23-41,-45 67,-9 12,-11 15,12-9,0 1,0-1,1 1,0 0,0 0,1 0,0 1,1-1,-1 1,2 0,-2 16,3-21,0 1,0-1,1 0,-1 0,1 1,1-1,-1 0,0 0,1 0,0 0,0 0,0-1,0 1,1-1,-1 1,1-1,0 0,0 0,0 0,0 0,1 0,-1-1,1 1,0-1,-1 0,8 2,-3-1,0-1,0 0,1 0,-1-1,1 0,-1-1,1 1,-1-2,1 1,-1-1,1-1,-1 1,0-1,1-1,-1 0,0 0,8-5,9-6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43.2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1 135,'0'-49,"0"40,0 34,1 23,2 0,2 0,2-1,16 55,-22-99,0 0,0 0,0 0,0 0,1 0,-1-1,1 1,0 0,3 3,-5-5,1-1,0 1,-1-1,1 1,0-1,-1 1,1-1,0 0,0 1,-1-1,1 0,0 1,0-1,0 0,0 0,-1 0,1 0,0 0,0 0,0 0,0 0,-1 0,2-1,2-1,-1 0,1 0,-1 0,0-1,0 1,0-1,-1 0,1 0,0 0,-1 0,0 0,0-1,2-4,10-18,-11 18,1 0,0 0,1 1,-1 0,2 0,-1 0,11-11,-15 18,0-1,1 0,-1 1,0-1,0 1,0-1,1 1,-1-1,0 1,1 0,-1 0,0 0,0 0,1 0,-1 0,0 0,1 0,-1 0,0 0,1 1,-1-1,0 1,0-1,1 1,-1-1,0 1,0 0,0-1,0 1,0 0,0 0,0 0,0 0,0 0,0 0,-1 0,1 0,1 2,29 52,-25-43,-5-10,-1-1,1 0,-1 1,1-1,0 1,0-1,0 0,-1 0,1 1,0-1,1 0,-1 0,0 0,0 0,0 0,1-1,-1 1,0 0,1 0,-1-1,3 1,-3-1,0 0,0-1,0 1,0-1,0 1,0-1,0 1,0-1,0 0,0 0,0 1,-1-1,1 0,0 0,-1 0,1 0,0 0,-1 0,1 0,-1 0,1-2,3-10,0 0,0 0,1-21,3-40,-5-147,-3 211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43.6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0,'4'4,"2"7,0 4,-2 9,-1 14,-1 4,-1-1,0-11,-1-19,0-12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44.0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95 0,'0'5,"-4"5,-7 14,-4 7,-5 4,-4-2,4-5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44.3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5,'0'-5,"0"12,5 18,0 9,0 15,0 14,-2 3,-1-4,-1-9,-1-18,0-14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44.7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56,'0'-5,"0"-5,4-6,10 1,12 6,9 9,0 14,-8 12,-11 12,-17-2,-14-2,-7-8,-10-11,-3-9,0-10,2-4,6-5,8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45.1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1,'5'0,"0"4,1 6,-1 6,-2 4,-1 3,-1 2,-1 5,0 3,-4-6,-3-6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46.6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0,'-19'55,"15"-4,1-1,4 1,1 0,11 63,-4-39,59 722,-61-653,-19 250,3-255,-1 24,-8 255,18-381,-3 1,0-1,-13 56,14-93,0-10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48.7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168 0,'-9'2,"30"3,45 4,546 1,-158-9,-438-1,2 0,1 1,0 0,-1 1,1 1,-1 1,36 11,-53-13,1-1,0 0,-1 1,0-1,1 1,-1 0,0-1,1 1,-1 0,0 0,-1 0,1-1,0 1,0 0,-1 0,1 0,-1 0,0 1,1-1,-1 0,0 0,0 0,0 0,-1 2,-10 60,6-44,-20 128,7 0,1 213,20-184,-4 178,-7-261,4-55,1 0,3 51,72 335,-30-213,-34-170,-1-9,-1 0,-2 1,-1 0,-3 58,0-90,0 0,-1 0,1 0,-1 0,0-1,0 1,0 0,0 0,0-1,0 1,0-1,0 1,0-1,-1 1,1-1,-1 0,1 0,-1 0,1 0,-1 0,0 0,1 0,-1 0,0-1,0 1,0 0,0-1,0 0,1 1,-1-1,-3 0,-9 1,0-1,0 0,-20-4,8 1,-398-2,88 2,243-4,-181-40,83 11,115 21,52 7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49.7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2 156,'0'-47,"0"38,0 31,0-15,-1 42,2 0,15 89,-16-137,0 0,0 0,0 1,1-1,-1 0,0 0,1 0,-1 0,1 0,-1 0,1 0,-1 0,1 0,0 0,0 0,-1 0,1-1,0 1,0 0,1 1,-1-2,0 0,-1-1,1 1,0 0,-1 0,1 0,0 0,0 0,-1-1,1 1,0 0,-1-1,1 1,-1 0,1-1,0 1,-1-1,1 1,-1-1,1 1,-1-1,1-1,25-41,-25 41,9-23,17-34,-26 56,1 0,-1 0,1 1,0-1,0 0,0 1,0 0,0-1,1 1,-1 0,1 0,-1 0,1 1,0-1,3-1,-4 3,0 0,0 0,-1 0,1 0,0 1,0-1,0 0,0 1,0 0,0-1,0 1,-1 0,1 0,0 0,-1 0,1 0,0 0,-1 0,0 1,1-1,-1 1,0-1,1 1,-1-1,0 1,1 2,28 53,-25-45,-4-9,4 7,0 1,1 0,11 15,-16-25,-1-1,1 1,0 0,-1-1,1 1,0 0,-1-1,1 1,0 0,0-1,-1 0,1 1,0-1,0 1,0-1,0 0,0 1,0-1,0 0,-1 0,1 0,0 0,2 0,-2-1,0 0,0 0,1 0,-1 0,0 0,0 0,0 0,0-1,0 1,0 0,-1-1,1 1,0-1,-1 1,1-1,-1 1,0-1,1 1,-1-4,7-41,-2 0,-2-1,-6-92,1 86,2 40,-1 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0.3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16,0 12,0 11,0 9,0 8,0-4,0-9,0-18,0-16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0.3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0,'0'260,"2"-276,0-1,1 1,8-27,-9 38,-1 0,1 0,0 1,0-1,1 0,0 1,-1-1,2 1,-1 0,0 0,1 0,0 1,-1-1,1 1,8-5,5 5,-15 13,-17 19,12-26,-1 0,1 1,0-1,0 1,0 0,1 0,-1 0,1 0,0 1,-3 8,5-10,0 1,0-1,0 0,1 1,-1-1,1 0,0 0,0 1,0-1,0 0,0 0,1 0,0 0,-1 0,1-1,4 6,3 3,-1-1,2 0,14 13,1-3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0.7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0,'0'4,"4"2,6 0,5-2,5 0,3-2,2-1,-3-5,-6-2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1.0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21,'1'-2,"-1"1,1 0,-1 0,1 0,0 0,0-1,-1 1,1 0,0 0,0 0,0 1,0-1,0 0,0 0,1 0,-1 1,0-1,0 1,0-1,1 1,-1-1,0 1,1 0,-1-1,0 1,1 0,-1 0,0 0,3 1,42-1,-43 1,1-1,-1 1,1 0,0 0,-1 0,0 0,1 1,-1-1,0 1,0 0,0 0,0 0,0 0,0 1,0-1,-1 1,5 5,-6-6,0 1,0-1,0 1,0-1,0 1,0 0,-1-1,1 1,-1 0,0-1,0 1,0 0,0 0,-1-1,1 1,0 0,-1-1,0 1,0 0,0-1,0 1,0-1,0 1,-3 2,-34 35,33-36,0 0,1 0,-1 0,1 1,0-1,1 1,-1 0,1 0,-1 0,2 0,-5 9,7-13,1 0,-1 0,0 0,0 0,0 0,1-1,-1 1,0 0,1 0,-1 0,1-1,-1 1,1 0,-1 0,1-1,-1 1,1 0,0-1,-1 1,1-1,0 1,0-1,-1 1,1-1,0 0,0 1,0-1,0 0,0 0,-1 1,1-1,0 0,0 0,0 0,1 0,38 2,-36-2,23-1,-2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1.4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126 1,'-5'4,"-5"6,-6 10,-8 6,-1 2,0-2,5-7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1.8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1,'1'85,"1"-28,-2 1,-12 82,6-123,0-15,-8-24,-5-41,18 59,0 0,0 0,1 0,-1 0,1 0,0 0,0 1,1-1,-1 0,1 0,0 0,0 0,0 0,0 1,1-1,-1 0,1 1,0-1,0 1,4-5,-4 6,1 0,0 0,0 1,-1-1,1 1,0-1,0 1,0 0,1 0,-1 1,0-1,0 0,0 1,1 0,-1 0,0 0,0 0,0 0,1 1,-1 0,0-1,0 1,0 0,0 1,5 1,-4-1,1 0,-1 0,0 0,0 0,0 1,0 0,-1 0,1 0,-1 0,1 0,-1 1,0 0,0-1,-1 1,1 0,-1 0,0 1,0-1,0 0,-1 1,1-1,-1 1,1 6,-2-8,0 0,-1 1,1-1,-1 0,1 1,-1-1,0 0,0 0,0 0,-1 0,1 0,-1 0,0 0,1 0,-1-1,-1 1,1 0,0-1,0 0,-1 0,0 1,1-2,-1 1,0 0,0 0,0-1,0 0,0 1,0-1,-1 0,1-1,0 1,-4 0,-24 1,3-4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2.5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0,'0'194,"0"-207,1 1,0 0,1 0,0 0,7-20,-9 30,1-1,-1 1,1 0,0 0,0 0,0 0,0 0,0 0,0 1,0-1,1 0,-1 1,1-1,-1 0,1 1,0 0,-1-1,1 1,0 0,0 0,0 0,0 0,0 0,0 1,0-1,0 0,1 1,-1 0,0-1,0 1,0 0,0 0,1 0,-1 1,0-1,0 0,0 1,0-1,0 1,3 1,-4-1,1-1,0 1,-1 0,1-1,-1 1,1 0,-1 0,0 0,1 1,-1-1,0 0,0 0,0 1,0-1,0 0,0 1,0-1,0 1,-1-1,1 1,0 0,-1-1,0 1,1 0,-1-1,0 1,0 0,0-1,0 1,0 0,0 0,0-1,-1 1,1 0,0-1,-1 1,-1 2,1 0,-1-1,1 0,-1-1,0 1,0 0,0 0,0-1,0 1,-1-1,1 0,-1 1,0-1,1-1,-1 1,0 0,0-1,0 1,-5 1,6-3,0 0,1 0,-1 1,0-1,0 1,0-1,1 1,-1 0,0 0,1-1,-1 1,0 1,-1 0,3 0,0-1,1 0,-1 0,0 0,1 1,0-1,-1 0,1 0,-1 0,1 0,0 0,0 0,0 0,0 0,0-1,0 1,0 0,0 0,0-1,0 1,2 0,3 5,1-1,1 0,-1-1,1 0,-1 0,14 5,-3-5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2.8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11,'5'0,"9"0,7 0,5 0,2-4,-5-2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3.2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45,'1'-2,"-1"0,1 0,0 0,-1 0,1 0,0 0,0 0,0 1,0-1,1 0,-1 1,0-1,1 1,-1-1,1 1,0 0,-1 0,1-1,0 1,0 0,-1 1,1-1,0 0,0 0,0 1,0-1,0 1,3 0,2-2,1 0,1 1,-1 0,0 1,13 0,-18 0,0 1,0-1,0 0,0 1,-1 0,1-1,0 1,0 0,-1 1,1-1,-1 0,1 1,-1 0,1-1,-1 1,0 0,0 0,0 0,0 0,0 1,0-1,-1 1,1-1,-1 1,0-1,1 1,-1 0,0-1,-1 1,1 0,0 0,-1 0,0 0,1 3,-2 1,1-1,-1 0,0 0,-1 0,1 0,-1 0,-1 0,1-1,-1 1,0 0,0-1,0 0,-1 0,1 0,-7 6,-17 10,22-19,1 1,0 0,0 0,0 1,0-1,1 1,-1-1,-4 9,8-11,1-1,-1 1,1 0,-1-1,1 1,-1-1,1 1,-1-1,1 0,0 1,-1-1,1 1,0-1,-1 0,1 0,0 1,0-1,-1 0,1 0,0 0,0 0,-1 0,1 0,0 0,0 0,0 0,-1 0,1 0,0-1,-1 1,1 0,1-1,30-3,36-5,-28 4,55-13,-72 10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5.2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1,'0'35,"20"446,41 79,-49-441,0 467,-15-354,1-89,5 157,1-282,1-10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7.1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0,'319'12,"-51"0,616-8,-875-4,6 0,1 0,-1 1,1 1,28 7,-41-8,1 0,-1 1,1 0,-1-1,0 1,1 0,-1 0,0 1,0-1,-1 1,1-1,-1 1,1 0,-1 0,0 0,0 0,0 0,0 1,0-1,-1 0,0 1,1 0,-1-1,-1 1,2 4,1 40,-1 1,-3-1,-9 67,1 6,1 68,9 1,28 214,-3-30,-1-4,-2-179,17 115,-37-292,6 42,-8-53,-1 1,0-1,0 0,0 0,0 0,0 1,-1-1,1 0,-1 0,0 0,0 0,0 0,-2 4,1-6,1 1,-1-1,1 0,-1 0,0 0,1 0,-1 0,0 0,0 0,0-1,1 1,-1-1,0 1,0-1,0 0,0 0,-3 0,-39-3,30 2,-265-31,-273-17,405 46,-234 2,343 2,-1-1,0-2,-39-7,38 4,-43-1,57 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0.7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10,'4'0,"15"0,12 0,10 0,2 0,-6-4,-9-2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8.1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0,'13'230,"0"-45,-13-172,6 53,-6-65,0-1,0 0,0 0,0 1,0-1,0 0,0 0,0 0,0 1,0-1,0 0,0 0,0 0,0 1,1-1,-1 0,0 0,0 0,0 1,0-1,0 0,1 0,-1 0,0 0,0 0,0 1,0-1,1 0,-1 0,0 0,0 0,0 0,1 0,-1 0,0 0,0 0,0 0,1 0,-1 0,0 0,0 0,1 0,-1 0,0 0,0 0,0 0,1 0,-1 0,0 0,0 0,0 0,1-1,-1 1,0 0,0 0,13-16,6-24,-5 7,-6 11,1 1,1 1,21-34,-30 52,0 1,-1 0,1-1,0 1,0 0,0 0,0 0,0 0,1 0,-1 0,0 0,0 0,1 0,-1 0,0 1,1-1,-1 0,1 1,-1 0,1-1,-1 1,1 0,-1 0,1 0,-1-1,1 2,0-1,-1 0,1 0,-1 0,1 1,-1-1,1 1,-1-1,0 1,1 0,-1-1,0 1,1 0,-1 0,0 0,0 0,0 0,0 0,2 3,6 6,0 2,-2-1,1 1,7 17,2 1,-16-29,0 0,-1 0,1 0,-1-1,1 1,0 0,0 0,-1-1,1 1,0 0,0-1,0 1,0-1,0 1,0-1,0 1,0-1,0 0,2 1,-2-1,-1 0,1-1,0 1,-1 0,1-1,0 1,-1 0,1-1,-1 1,1-1,-1 1,1-1,-1 1,1-1,-1 1,1-1,-1 0,0 1,1-1,-1 0,1-1,9-46,-9 39,16-163,-13 131,-4 35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8.8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0,'0'304,"4"-328,2 0,0 1,2 0,15-32,-19 48,2 0,-1 0,1 0,0 1,0 0,11-9,-15 14,0-1,0 1,1-1,-1 1,0-1,0 1,1 0,-1 0,1 1,-1-1,1 0,-1 1,1-1,0 1,-1 0,1 0,-1 0,1 0,0 0,-1 1,1-1,-1 1,1 0,-1 0,4 1,-5-1,1 0,-1 0,0 0,1 0,-1 1,0-1,0 0,0 1,0-1,0 1,0-1,0 1,0-1,-1 1,1 0,0-1,-1 1,0 0,1-1,-1 1,0 0,0 0,0-1,0 1,0 0,0 0,-1 0,1-1,0 1,-1 0,0-1,1 1,-1 0,0-1,0 1,0-1,0 1,0-1,0 0,-2 3,-2 1,1 1,-1-1,0 0,0 0,0 0,-1-1,0 1,-12 6,-18-2,31-8,0 0,-1 1,1-1,0 1,0 0,0 0,-5 4,9-6,1 0,-1 1,1-1,0 1,-1-1,1 1,0-1,0 1,-1-1,1 1,0-1,0 1,0 0,0-1,-1 1,1-1,0 1,0 0,0-1,0 1,0-1,1 1,-1-1,0 1,0 0,0-1,0 1,1-1,-1 1,0-1,0 1,1-1,-1 1,0-1,1 1,-1-1,1 0,-1 1,1-1,-1 1,1-1,23 21,-20-19,63 42,-36-27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9.1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0,'0'5,"4"1,10-1,8 0,7-6,0-3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9.5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6,0 12,0 11,0 7,0 0,0-12,0-11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1:59.8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135 1,'4'0,"-2"4,-2 6,-6 1,-9 7,-8 10,-3-1,-2 0,3-9,7-8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00.2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5,'0'-4,"0"7,0 16,0 26,0 10,0 5,0 8,0 3,-4-12,-2-16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00.6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24,'0'-5,"5"-1,9 1,7 0,9 2,8 6,-3 6,-2 6,-4 5,-6 3,-11 7,-16 2,-13-4,-6-8,-5-6,-1-6,-1-8,6-5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00.9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0,'-2'38,"0"-1,-3 0,-1 0,-2-1,-22 66,29-100,1 0,-1 0,1 0,-1-1,0 1,0 0,0-1,1 1,-2-1,1 1,0-1,0 1,0-1,-3 2,4-3,-1 0,1-1,0 1,-1 0,1-1,-1 1,1 0,-1-1,1 1,0-1,-1 1,1 0,0-1,-1 1,1-1,0 1,0-1,0 1,-1-1,1 1,0-1,0 1,0-1,0 0,0 1,0-1,0 1,0-2,-1-6,1-1,0 1,0-1,3-16,-1 20,0 0,0-1,1 1,-1 0,1 0,1 1,-1-1,1 0,-1 1,8-7,-9 10,0-1,0 0,0 1,0-1,0 1,0-1,0 1,0 0,1 0,-1 0,0 0,1 1,-1-1,1 0,-1 1,1 0,-1 0,1-1,-1 1,1 1,-1-1,1 0,-1 1,1-1,-1 1,3 1,-4-2,0 0,-1 0,1 1,-1-1,1 0,0 1,-1-1,1 1,-1-1,1 0,-1 1,1-1,-1 1,1 0,-1-1,1 1,-1-1,0 1,1 0,-1-1,0 1,0-1,1 1,-1 0,0 0,0-1,0 1,0 0,0-1,0 2,-15 16,-28 4,42-22,0 0,1 0,-1 0,0 0,0 0,0 0,0 1,1-1,-1 0,0 1,0-1,1 0,-1 1,0-1,1 1,-1-1,0 1,1 0,-1-1,1 1,-1 0,1-1,-1 1,1 0,-1-1,1 1,0 0,-1 0,1 0,0 0,0 1,1-1,-1 0,1 1,0-1,0 0,-1 0,1 1,0-1,0 0,0 0,1 0,-1 0,0 0,0 0,2 0,61 31,-58-29,23 7,-5-4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01.3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30,'-5'0,"4"0,10 0,12 0,11-4,5-2,-4-4,-8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01.6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 1,'0'4,"0"6,0 6,0 3,0 13,-5 4,0 6,0-1,0-3,-2-7,-1-10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1.0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16,0 12,0 6,0 10,4 6,2-3,0-7,-2-8,-1-9,-1-14,-1-15,0-10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03.4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1098 150,'0'-2,"-1"0,1 0,-1 0,0-1,0 1,0 0,0 0,0 0,0 1,0-1,-1 0,1 0,-1 1,1-1,-1 1,0-1,-2-1,-35-22,32 20,-18-8,0 1,0 1,-1 1,0 1,-1 2,0 0,0 2,-1 1,1 1,-1 2,0 0,1 2,-1 1,0 1,1 2,0 0,0 2,0 1,1 1,0 2,-31 16,28-11,1 1,0 2,1 0,2 2,0 1,1 1,1 1,1 1,1 0,1 2,2 1,1 0,1 1,1 1,2 0,1 1,1 0,2 1,1 0,1 1,2 0,-1 44,5-47,2 0,1 0,2-1,0 1,2-1,19 55,-19-68,1-1,1 1,0-2,0 1,2-1,0 0,0-1,1-1,1 1,0-2,1 0,0 0,26 16,2-7,0-1,0-2,2-2,0-1,1-3,0-1,64 4,3-6,208-13,-286 2,0-1,-1-1,1-2,-1-1,0-2,-1-1,59-29,-66 26,-1 0,0-2,-1-1,0 0,-2-2,0 0,-1-1,-1-2,28-42,-36 47,-1 0,-1-1,-1 0,-1-1,6-25,13-96,-24 135,2-18,-1 0,-1 0,-1-1,-5-41,3 51,-1 1,-1 0,0-1,0 1,-2 1,1-1,-2 1,0 0,-12-16,-8-8,-2 3,-1 0,-1 2,-2 1,-2 2,0 1,-1 1,-2 3,0 1,-68-28,49 29,-1 3,0 2,-105-13,122 24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04.4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0 355,'15'0,"-1"-1,0-1,0 0,0 0,0-2,0 0,0 0,23-12,-29 12,-1-1,0 1,0-1,0 0,0-1,-1 0,0 0,0 0,0-1,-1 0,0 0,0 0,-1-1,0 1,0-1,-1 0,3-11,-3 6,0 1,-2-1,0 0,0 0,-1 0,-2-19,2 28,-1 0,1 0,-1 0,0 0,0 0,0 0,0 0,-1 0,1 1,-1-1,0 0,0 1,-1 0,1-1,-1 1,0 0,1 0,-1 0,-1 1,1-1,0 1,-1 0,1 0,-5-2,5 3,1 1,-1 0,1 0,0-1,-1 2,1-1,-1 0,1 1,-1-1,1 1,0-1,-1 1,1 0,0 0,0 0,-1 1,1-1,0 0,0 1,0-1,1 1,-1 0,0 0,1 0,-1-1,1 2,-1-1,1 0,0 0,0 0,0 0,-1 5,-4 8,0 0,1 0,-5 28,4 7,3-1,2 0,1 1,3-1,16 83,3 54,-21-184,-1 1,1-1,-1 1,0-1,0 1,0-1,-1 1,1-1,0 1,-1-1,0 1,0-1,1 0,-1 1,0-1,-1 0,1 0,0 0,-1 0,1 0,-1 0,0 0,-2 2,2-3,-1 0,0-1,1 1,-1 0,0-1,1 0,-1 0,0 0,1 0,-1 0,0 0,1-1,-1 1,0-1,1 0,-1 0,1 0,-1 0,1 0,-1 0,-2-3,1 2,0 0,1 0,-1 0,1-1,0 1,0-1,0 0,0 0,0 0,1 0,-1-1,1 1,0-1,0 1,0-1,0 0,1 0,0 0,0 0,0 0,0 0,0 0,1 0,0 0,-1 0,2 0,-1-1,0 1,1 0,0 0,0 0,2-6,0 2,1-1,0 1,0 0,1 0,0 1,0-1,1 1,0 0,0 0,0 1,1 0,0 0,15-9,39-16,-35 19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05.1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0,'-15'239,"5"-130,10-124,0-4,1 1,0 0,6-30,-6 44,0 0,0-1,0 1,0 0,1 0,0 0,-1 1,1-1,1 0,-1 1,0-1,1 1,0 0,0 0,0 0,0 0,0 0,1 1,-1-1,1 1,0 0,-1 0,1 0,5-1,-7 3,0-1,0 1,0-1,1 1,-1 0,0 0,0 0,0 0,0 0,0 1,0-1,0 1,0-1,0 1,-1 0,1 0,0-1,0 1,0 1,-1-1,1 0,0 0,-1 1,1-1,-1 0,0 1,1 0,-1-1,0 1,0 0,0 0,0-1,0 1,-1 0,1 0,0 0,-1 0,0 0,1 0,-1 0,0 0,0 0,0 0,0 0,0 0,-1 0,1 0,-1 0,1 0,-1 0,0 0,1 0,-1 0,0 0,0-1,-1 1,1 0,0-1,0 1,-1-1,1 1,-1-1,0 0,-2 2,0 0,-1-1,0 0,0 0,0 0,0 0,0-1,0 0,-1 0,1 0,0-1,-7 0,-19 3,31-3,0 0,-1 0,1 0,0 0,0 1,0-1,0 0,0 0,0 0,0 0,0 0,-1 0,1 0,0 0,0 0,0 0,0 0,0 0,0 1,0-1,0 0,0 0,0 0,0 0,0 0,0 0,0 0,0 0,0 1,0-1,0 0,0 0,0 0,0 0,0 0,0 0,0 0,0 1,0-1,0 0,0 0,0 0,0 0,0 0,0 0,0 0,0 1,0-1,0 0,0 0,0 0,0 0,1 0,-1 0,0 0,0 0,0 0,0 0,0 0,0 0,1 0,10 10,15 6,82 42,-84-47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08.1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766 105,'1'0,"-1"0,1 0,-1 0,0 0,1 0,-1 0,0 0,1 0,-1 0,1 0,-1 0,0 0,1 0,-1 0,0-1,1 1,-1 0,0 0,1 0,-1 0,0-1,1 1,-1 0,0 0,0-1,1 1,-1 0,0 0,0-1,1 1,-1 0,0-1,0 1,0 0,0-1,0 1,1 0,-1-1,0 1,0-1,-9-16,-19-12,19 24,0-1,0 1,0 0,-1 1,0 0,0 0,0 1,0 1,0-1,-1 2,1-1,-17 1,11 2,0 1,0 0,1 1,-1 0,1 1,0 1,-25 12,11-2,2 1,0 2,0 0,2 2,1 0,0 2,-37 44,36-34,1 1,2 1,1 0,2 2,1 1,2 0,-17 60,25-69,2 0,1 1,2-1,0 1,2 0,1 0,2 0,1-1,0 1,3-1,11 39,-8-44,1 0,1 0,0-2,2 1,1-2,1 1,0-2,1 0,1-1,1-1,31 23,-16-16,1-1,1-2,0-1,2-2,0-2,51 15,-67-26,0 0,0-2,0-1,1-1,0 0,-1-2,1 0,-1-2,0 0,24-7,12-6,0-3,74-36,-120 52,-2-2,1 1,0-1,-1-1,0 0,0 0,-1-1,1 0,-1 0,-1-1,0 0,0 0,0-1,-1 0,0 0,-1-1,8-18,7-24,-3-1,-2 0,-2-1,-2 0,-3-1,-2 0,-2-65,-5 92,-1 0,-1 0,-1 0,-2 0,0 1,-2 0,-1 0,-2 1,0 0,-2 0,0 2,-2 0,-1 0,0 1,-39-39,36 45,-2 1,0 1,0 0,-2 2,0 0,0 2,-1 0,-33-9,-3 3,-1 3,-80-10,111 21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08.7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89 1,'-6'80,"-3"0,-26 107,0-1,35-184,-1 3,0 1,0-1,1 0,0 0,0 1,0-1,1 8,0-12,0 1,-1-1,1 0,0 0,0 0,0 0,0 0,0 0,0 0,0 0,0 0,0 0,0 0,0-1,1 1,-1 0,0-1,1 1,-1-1,0 1,1-1,-1 0,0 0,1 0,-1 0,1 0,-1 0,0 0,1 0,2-1,304-18,-264 18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14.8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0,'9'0,"20"0,17 0,20 4,27 2,21-1,-6-1,-12-1,-14-1,-16-1,-15 0,-12-1,-18 0,-11-1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15.8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234 1,'-10'7,"0"0,0 0,-1-1,0 0,0-1,0-1,-1 1,-14 2,14-4,1 1,0 0,0 0,0 1,1 0,0 1,0 0,-10 8,18-12,1-1,-1 1,1 0,0-1,0 1,0 0,0 0,0 0,0 0,0 0,1 0,-1 0,1 0,-1 0,1 1,0-1,0 0,0 0,0 0,0 0,0 0,1 1,-1-1,1 0,-1 0,1 0,0 0,0 0,0 0,0 0,0-1,2 4,5 6,0-1,1 0,0 0,11 9,-9-10,0 3,-3-3,0-1,0 0,1-1,10 8,-18-14,0-1,1 1,-1 0,0 0,0-1,0 1,1 0,-1-1,0 0,1 1,-1-1,0 0,1 1,-1-1,1 0,-1 0,0 0,1 0,-1 0,1-1,-1 1,0 0,1-1,-1 1,0-1,1 1,-1-1,0 0,0 1,0-1,1 0,-1 0,0 0,0 0,0 0,0 0,-1 0,1 0,0 0,1-3,2-5,0 0,-1-1,0 1,-1-1,1 0,-2 1,1-19,-2-76,-2 71,1 3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17.6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1,'172'11,"-8"1,58 1,70 2,-285-15,1 0,0-1,-1 0,1 0,-1-1,1 0,-1 0,0-1,0 0,12-6,-7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18.7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373 1,'-110'34,"-109"38,216-72,0 1,1 0,-1-1,1 1,-1 0,1 1,-1-1,1 0,-1 1,1-1,0 1,0 0,0 0,0-1,0 2,0-1,-1 3,3-3,0 0,0-1,0 1,0 0,0 0,1 0,-1 0,1 0,-1 0,1-1,0 1,0 0,-1 0,1-1,1 1,-1-1,0 1,0-1,0 1,1-1,-1 0,1 1,-1-1,4 2,61 48,82 48,-147-99,6 5,1 0,0 0,1 0,-1 0,14 4,-20-9,-1 1,1-1,-1 1,1-1,0 0,-1 0,1 1,0-1,0 0,-1 0,1-1,0 1,-1 0,1-1,0 1,-1-1,1 1,-1-1,1 0,-1 1,1-1,-1 0,1 0,-1 0,0 0,0 0,1-1,-1 1,0 0,0-1,1-1,3-8,0 1,-1-1,-1 0,0 1,0-2,-1 1,0 0,0-14,-3-99,-1 91,1 8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22.2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47,'1191'0,"-1160"-3,1 0,-1-2,33-10,-40 10,16-6,-29 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50.3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96,'0'-3,"0"0,0 1,1-1,-1 0,1 0,0 0,-1 1,1-1,1 0,-1 1,0-1,0 1,1-1,0 1,-1 0,1-1,0 1,0 0,0 0,0 1,1-1,-1 0,0 1,1-1,-1 1,1 0,0 0,-1 0,1 0,0 0,4 0,-4 0,1 1,-1-1,1 1,0 0,-1 0,1 0,-1 1,1-1,-1 1,1 0,-1 0,1 0,-1 1,0-1,0 1,1-1,-1 1,0 0,0 1,-1-1,1 0,0 1,-1-1,4 6,-3-3,0 0,-1 1,1-1,-1 1,-1 0,1 0,-1 0,0-1,0 1,0 0,-1 1,0-1,0 0,-1 0,0 0,0-1,0 1,-1 0,-2 7,1-4,-1 0,-1 0,1 0,-1-1,-1 0,1 0,-1 0,-1 0,0-1,-13 12,19-19,0 1,1 0,-1 0,0-1,0 1,0 0,0-1,0 1,0-1,0 1,1-1,-1 0,-1 1,1-1,0 0,0 0,0 0,0 1,-1-1,1-15,21-29,21-15,-20 30,-1-1,-1 0,26-59,-70 141,-7 18,30-65,0 1,1 0,-1 0,1-1,1 1,-1 0,1 0,0 0,0 0,2 7,-2-10,1 0,0-1,0 1,0-1,1 1,-1-1,1 1,-1-1,1 0,0 1,0-1,0 0,0 0,0 0,0-1,0 1,1-1,-1 1,1-1,-1 0,1 1,-1-1,6 1,-4-1,0 0,0-1,0 1,0-1,0 0,0 0,0 0,0 0,0-1,-1 0,1 0,0 0,0 0,0 0,-1-1,6-2,5-7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1.4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5,0 10,0 8,0 8,0 0,0-1,0-13,0-10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23.1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401 16,'-1'1,"1"0,0 0,0-1,-1 1,1 0,-1 0,1-1,-1 1,1 0,-1 0,1-1,-1 1,1 0,-1-1,0 1,1-1,-1 1,0-1,0 1,1-1,-1 0,0 1,0-1,-1 1,-25 6,20-5,-32 6,-1-2,-80 3,-4 1,122-10,0 0,0 0,1 0,-1 1,0-1,0 1,1-1,-1 1,0 0,1-1,-1 1,1 0,-3 2,4-3,-1 1,1-1,0 1,0-1,0 1,0-1,0 0,0 1,0-1,0 1,0-1,0 1,0-1,0 1,0-1,0 0,0 1,0-1,1 1,-1-1,0 0,0 1,0-1,1 1,-1-1,0 0,1 1,-1-1,0 0,1 1,-1-1,1 0,47 29,-42-26,56 32,67 49,-47-29,-79-52,1-1,-1 0,1 0,0 0,-1 0,1 0,0-1,0 0,0 0,0 0,6 1,-8-3,-1 1,0-1,1 1,-1-1,0 0,1 1,-1-1,0 0,0 0,1 0,-1 0,0 0,0 0,0 0,0-1,-1 1,1 0,0 0,0-1,-1 1,1-1,-1 1,1 0,-1-1,1 1,-1-1,0 1,0-1,0 1,0-1,0 1,0-3,15-253,-13 231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25.6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1374 236,'-1'-4,"-1"-1,1 1,-1 0,-1-1,1 1,-1 0,1 0,-1 0,0 1,0-1,-1 1,1 0,-1 0,0 0,-4-3,-5-5,-11-8,-1 2,0 0,-1 1,-1 2,-1 0,0 2,0 1,-1 2,0 0,-1 2,0 1,0 2,-37-1,18 3,0 3,0 1,0 3,1 2,0 2,0 2,-72 27,97-28,1 1,0 0,1 2,1 1,0 0,0 1,2 2,0 0,-19 23,8-5,2 2,1 2,-41 81,58-98,1 1,0-1,2 1,1 1,-4 30,-2 119,10-148,1-1,2 1,0-1,6 26,-5-39,0 0,1 0,0-1,1 1,0-1,1 0,0 0,1 0,0-1,14 15,2-3,1-1,1-1,0-1,1-2,1 0,1-2,0-1,1-1,30 8,-11-6,0-2,1-3,0-1,96 1,-98-10,-1-3,1-1,-1-2,0-2,-1-3,0-1,-1-2,0-2,55-31,-78 34,0 0,34-34,-1 2,-36 31,-1-1,0-1,-1 0,-1-1,-1-1,-1 0,0-1,-1 0,-1-1,-1 0,-1-1,-1 0,-1-1,-1 1,-1-1,-1 0,-1-1,-1 1,-1-1,-1 1,-1-1,-1 1,-1 0,-1-1,-1 1,-1 1,-1-1,-1 1,-13-25,6 20,-2-1,-1 2,0 0,-2 1,-1 2,-1 0,-1 1,-1 1,-1 1,-30-18,37 27,-1 1,0 0,0 2,-1 0,-1 1,1 1,-1 1,0 1,0 1,0 1,0 0,-1 2,1 0,-1 2,-38 7,14 3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28.6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32 365,'0'1,"0"1,0 0,0-1,1 1,-1-1,1 1,0 0,-1-1,1 0,0 1,0-1,0 1,0-1,0 0,0 0,0 1,0-1,0 0,1 0,-1 0,0 0,1 0,-1-1,1 1,-1 0,1-1,-1 1,1-1,-1 1,1-1,0 0,-1 0,1 0,-1 0,3 0,2 0,0 1,0-2,0 1,0-1,0 0,0 0,-1-1,9-2,-4-2,0 0,-1 0,0-1,0 0,-1 0,0-1,0 0,-1-1,0 0,0 0,-1 0,0-1,-1 0,0 0,-1 0,6-19,-6 15,0-1,0 0,-2 0,1 0,-2 0,0-1,-1 1,-1 0,0 0,-1-1,-7-25,9 40,0 0,-1-1,1 1,-1-1,1 1,-1 0,1 0,-1-1,0 1,0 0,0 0,0 0,1 0,-1 0,-1 0,1 0,0 0,0 0,-2-1,3 2,-1 0,0 0,0 0,0 0,0 0,0 0,1 0,-1 1,0-1,0 0,0 0,0 1,1-1,-1 1,0-1,0 0,1 1,-1-1,0 1,1 0,-1-1,0 2,-3 3,0 0,0 1,1-1,-1 1,2 0,-6 11,1 8,1 1,1-1,2 1,-2 30,6 110,1-87,-1-22,-2 94,-1-132,0 0,-1-1,0 1,-2-1,-11 31,15-48,1 1,-1 0,0-1,0 1,0-1,0 1,0-1,0 1,0-1,0 0,0 0,-1 1,1-1,-1 0,1 0,-1 0,1 0,-1-1,1 1,-1 0,0-1,1 1,-1-1,0 1,0-1,1 0,-1 0,0 0,0 0,0 0,1 0,-1 0,0-1,0 1,1-1,-1 1,0-1,1 0,-1 1,1-1,-1 0,1 0,-3-2,-3-2,0 0,1 0,0 0,0-1,0 0,0 0,1 0,-6-10,8 9,-1 1,1-1,1 0,-1 0,1 0,0-1,0 1,1 0,0-1,1 1,0-1,0 1,0-1,1 1,0-1,3-11,-2 13,0 0,0 1,1-1,0 1,0 0,0 0,0 0,1 0,-1 1,1-1,1 1,-1 0,0 0,1 1,0-1,0 1,0 0,0 0,1 1,-1-1,9-1,108-23,-102 19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29.4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1,'1'0,"1"0,-1 1,0-1,0 1,0 0,0-1,0 1,-1 0,1 0,0-1,0 1,0 0,-1 0,1 0,0 0,-1 0,1 0,-1 0,1 0,-1 0,1 1,-1-1,0 0,0 0,0 0,1 0,-1 2,4 40,-3-35,1 237,-2-267,1 0,1 0,6-29,-7 45,1 0,-1 0,1 0,0 0,1 0,0 1,-1-1,2 1,-1-1,1 1,0 0,0 1,0-1,0 1,1-1,8-5,-14 11,-1 0,1 0,0 1,0-1,0 0,0 0,0 1,0-1,0 1,0-1,0 1,1-1,-1 1,1-1,-1 1,1-1,-1 1,1 0,0-1,0 1,0 0,0-1,0 1,0 0,0-1,1 1,-1 0,0-1,1 1,0-1,-1 1,1-1,0 1,0-1,0 1,0-1,0 0,0 1,0-1,0 0,0 0,1 0,-1 0,0 0,1 0,-1 0,1-1,-1 1,1 0,-1-1,1 1,0-1,-1 0,1 1,0-1,-1 0,1 0,0 0,-1 0,1 0,0 0,-1-1,1 1,-1-1,1 1,0-1,2-1,-35 18,26-14,1-1,-1 1,1 0,0 1,0-1,0 1,-5 4,8-6,0 0,1 1,-1-1,1 0,-1 0,1 0,-1 0,1 0,0 1,0-1,0 0,-1 0,1 1,0-1,1 0,-1 0,0 1,0-1,0 0,1 0,-1 0,1 0,-1 1,1-1,-1 0,1 0,-1 0,1 0,0 0,0 0,0 0,-1 0,1-1,1 2,1 2,0-1,0 0,0 1,0-1,1 0,-1-1,1 1,0-1,0 1,0-1,7 3,3-3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29.8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0,'5'0,"5"4,5 2,5-1,3-1,3-5,-5-2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30.1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0,'0'4,"0"11,0 15,0 11,0 4,0-3,0-3,0-4,0-9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30.9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41 0,'-4'0,"-6"0,-5 0,3 0,14 0,27 0,43 4,53 6,48 1,26 3,-14-1,-15-2,-21-4,-30-7,-23-3,-23-1,-33-1,-23 2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31.6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384 0,'6'6,"-6"-6,1 1,0 0,0-1,0 1,0 0,0 0,-1 0,1-1,0 1,-1 0,1 0,-1 0,1 0,-1 0,1 0,-1 0,1 2,-2-2,0 1,0-1,0 0,0 1,0-1,0 0,0 1,0-1,0 0,-1 0,1 0,-1 0,1 0,0 0,-4 1,-28 15,-2-1,0-1,0-2,-39 9,-71 26,144-47,0-1,-1 0,1 1,0-1,0 1,0 0,-1-1,1 1,0 0,0 0,0 0,0 0,0 0,0 0,0 0,1 0,-1 0,0 0,0 0,1 1,-2 1,2-1,1-1,-1 0,0 0,0 1,1-1,-1 0,1 0,-1 0,1 0,-1 0,1 0,0 0,-1 0,1 0,0 0,0 0,0 0,0 0,1 1,9 5,-1 0,2 0,20 8,-20-9,311 141,-315-144,-1 0,0 0,1 0,0-1,-1 0,15 1,-20-3,0 0,0 0,0-1,-1 1,1 0,0-1,0 0,-1 1,1-1,0 0,-1 0,1 1,-1-1,1-1,-1 1,1 0,-1 0,0 0,0-1,1 1,-1-1,0 1,0-1,0 1,-1-1,1 0,0 1,-1-1,1 0,-1 1,1-1,-1 0,0-3,3-25,-1 1,-2-1,-1 1,-5-32,0-15,5 39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32.9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1,'4'0,"14"4,22 2,13 0,22-2,26 4,3 0,6-2,-11-1,-15-1,-16-3,-16-4,-21-3,-16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33.5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 11,'-5'0,"-1"-5,1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1.8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11,'0'-4,"0"-2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33.8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1,'4'0,"1"4,5 2,9 0,1-2</inkml:trace>
  <inkml:trace contextRef="#ctx0" brushRef="#br0" timeOffset="1">254 27,'5'0,"0"0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34.2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10,'4'0,"-3"-4,-1-2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34.7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1,'-5'0,"4"0,10 0,3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35.10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1,'0'4,"4"2,2 0</inkml:trace>
  <inkml:trace contextRef="#ctx0" brushRef="#br0" timeOffset="1">331 1,'4'0,"-2"0,-2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36.3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355 0,'13'1,"-13"2,-23 7,-41 7,-19-3,47-9,0 1,-65 22,100-28,0 0,-1 1,1-1,-1 1,1 0,0-1,0 1,-1 0,1 0,0-1,0 1,0 0,0 0,0 1,0-1,0 0,0 0,0 0,1 0,-1 1,-1 2,2-3,0 1,0-1,1 0,-1 1,0-1,1 1,-1-1,1 0,-1 0,1 1,0-1,-1 0,1 0,0 0,0 1,0-1,0 0,1 1,10 7,-1 0,1 0,22 11,-16-10,50 33,134 77,-200-118,0-1,0 0,0 0,1 0,-1 0,0 0,1 0,-1 0,1-1,-1 1,1-1,-1 0,1 0,-1 0,1 0,-1 0,1 0,-1-1,4 0,-4-1,0 0,0 1,-1-1,1 0,-1 0,1 0,-1-1,0 1,0 0,0 0,0-1,0 1,-1-1,1 1,-1 0,1-1,-1 1,0-1,0-4,-2-177,0 144,0-3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37.7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11,'5'0,"14"0,25 0,36 0,26 0,11 0,-8 0,-7 0,-11-4,-22-2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40.6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0,'-5'0,"4"0,14 0,14 0,20 0,27 5,23 1,17-1,32 0,8-2,-9-1,-16-1,-25-1,-27 0,-30 0,-24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41.5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357 1,'-24'2,"1"2,-37 10,-4 1,-91 16,153-30,0-1,0 1,0-1,0 1,0 0,0-1,0 1,0 0,1 0,-1 0,0 1,1-1,-3 3,3-4,1 1,0-1,0 1,-1 0,1-1,0 1,0-1,0 1,0 0,0-1,0 1,0 0,0-1,0 1,0-1,0 1,0 0,0-1,0 1,1-1,-1 1,0 0,1-1,-1 1,0-1,1 1,-1-1,1 1,3 4,1 0,0-1,1 0,-1 0,1-1,-1 1,8 2,67 34,91 30,-167-68,0-1,-1 1,1-1,0 0,0 0,0-1,0 1,0-1,0 0,-1 0,1 0,0 0,0-1,0 0,0 1,0-2,-1 1,8-3,-8 1,0 0,0 0,0 0,0 0,0 0,-1-1,0 0,1 1,-1-1,-1 0,1 0,0 0,-1 0,0 0,0 0,1-8,7-64,-7 44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43.1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1027 97,'0'-1,"0"0,-1-1,1 1,-1 0,1-1,-1 1,0 0,1 0,-1 0,0 0,0-1,0 1,0 0,0 0,0 1,0-1,0 0,-3-1,-27-15,22 13,-12-6,-1 1,-1 1,0 1,0 1,0 2,-1 0,1 1,-41 0,27 4,0 2,0 1,0 1,-67 21,73-15,2 1,-1 1,2 2,0 0,1 2,0 1,2 2,0 0,1 2,-21 24,29-28,0 0,1 2,1 0,1 0,1 1,1 1,1 0,1 1,0 0,2 0,1 0,1 1,-4 42,9-48,0 0,1 0,1 0,1-1,0 1,1-1,1 0,1 0,0 0,1-1,1 0,1 0,0-1,21 26,-16-25,0 0,2-2,-1 0,2-1,0 0,0-2,1 0,1 0,0-2,0-1,1 0,26 6,-4-4,1-3,1-1,-1-3,1-1,-1-2,1-2,-1-2,0-2,0-1,0-3,-1-1,-1-3,0-1,71-37,-97 43,1-2,-2 0,0-1,0 0,-1-1,-1 0,14-19,-4 1,-1-1,23-49,-37 65,-1 0,0 0,-1-1,-1 0,-1 0,0 0,-2-1,0 1,0-1,-2 1,0 0,-5-25,3 26,-1 1,0 0,-1 0,0 1,-1-1,-1 1,0 0,-1 1,0 0,-1 0,-1 1,0 0,-1 1,-14-13,-5 2,-1 1,-2 1,0 2,-1 1,0 1,-2 2,1 2,-2 1,-44-7,77 18,1-1,-1 1,0 0,1-1,-1 2,0-1,1 0,-1 1,1 0,-1-1,-6 4,-10 6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43.9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9 296,'0'0,"0"0,0-1,-1 1,1 0,0 0,0 0,0 0,-1 0,1 0,0 0,0 0,0 0,-1 0,1 0,0 0,0 0,-1 0,1 0,0 0,0 0,-1 0,1 0,0 0,0 0,0 0,-1 0,1 0,0 0,0 1,0-1,-1 0,1 0,0 0,0 0,0 0,0 1,0-1,-1 0,1 0,0 0,0 1,0-1,0 0,0 0,0 0,0 1,0-1,0 0,0 0,0 1,0-1,0 0,0 0,0 1,0-1,0 0,16 4,-6-5,-1-1,0 0,0-1,0 1,0-2,-1 1,1-1,-1-1,0 0,0 0,0 0,-1-1,0 0,0-1,0 1,-1-1,11-15,-13 15,0 1,-1-1,0 0,0 0,0 0,-1 0,0-1,0 1,-1-1,0 1,0-1,-1 1,1-1,-2 0,1 1,-1-1,-1 1,1-1,-1 1,0 0,-1-1,-4-8,6 14,0 0,0-1,-1 1,1 0,0 0,-1 0,0 0,1 0,-1 1,0-1,0 0,0 1,0-1,0 1,0 0,0 0,-4-2,5 3,0 0,0 1,-1-1,1 0,0 0,0 1,0-1,0 0,0 1,-1-1,1 1,0 0,0-1,0 1,0 0,1-1,-1 1,0 0,0 0,0 0,1 0,-1 0,0 0,1 0,-1 0,1 0,-1 0,1 0,-1 0,1 1,0-1,0 0,0 0,-1 0,1 0,1 3,-5 28,3 0,0 0,2 0,2-1,0 1,12 41,2 38,-14-85,0-15,-2 1,1 0,-2-1,1 1,-2 0,1 0,-6 22,6-33,0 0,0-1,0 1,-1 0,1-1,0 1,0 0,-1-1,1 1,0 0,-1-1,1 1,-1-1,1 1,-1-1,1 1,-1-1,1 1,-1-1,0 1,1-1,-1 0,0 1,1-1,-1 0,0 0,1 1,-1-1,0 0,1 0,-1 0,0 0,0 0,1 0,-1 0,0 0,0 0,1 0,-1-1,0 1,1 0,-1 0,0-1,1 1,-1 0,0-1,1 1,-2-1,0-1,1 1,-1-1,0 0,1 0,-1 1,1-1,-1 0,1 0,0 0,0-1,0 1,0 0,0 0,0-4,0 0,1 1,0-1,0 0,1 0,0 0,0 1,0-1,1 0,0 1,0-1,0 1,1 0,-1-1,6-6,1-1,1 1,-1 0,2 1,16-14,-1 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2.4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263 0,'2'1,"-1"-1,0 1,0-1,0 1,0 0,0 0,0 0,0-1,0 1,0 0,0 0,0 0,-1 0,1 1,0-1,-1 0,1 0,-1 0,1 0,-1 1,1-1,-1 0,0 0,0 1,0-1,0 3,4 43,-3-39,2 218,-2-62,2-121,3-29,2-22,2-25,-8 23,-1 0,0-1,-1 1,0 0,-1 0,0-1,0 1,-1 0,0 0,-5-12,5 18,1 0,-1 0,0 0,0 0,-1 1,1-1,-1 1,0-1,0 1,0 0,0 0,0 0,-1 0,0 1,1-1,-1 1,0 0,0 0,0 1,0-1,0 1,-1-1,1 2,0-1,-1 0,-5 1,-1 0,0 1,0 0,0 1,0 0,1 1,-1 0,1 1,0 0,0 0,-14 10,18-11,0 1,0-1,0 2,1-1,0 1,0-1,0 1,0 1,1-1,0 1,0 0,0 0,1 0,0 0,0 0,1 1,-3 9,4-13,1 0,0 0,0 0,0 0,0 0,0 0,1 0,-1 0,1 0,0 0,-1-1,2 1,-1 0,0 0,0-1,1 1,0 0,3 3,-1-1,1-1,-1 0,1 0,0 0,0-1,1 0,-1 0,11 4,2-1,-1-1,1 0,0-1,1-1,22 0,3-4,-9-4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44.3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1,'0'4,"0"11,4 10,2 6,0 11,2 2,1-2,-2-8,-1-10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45.5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685 0,'4'0,"2"5,-9 1,-17 4,-22 0,-9 3,-25-1,-13-3,4-2,0-3,9-2,5-5,15-7,16-2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46.2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531 1,'-5'3,"0"0,0 0,-1 0,1 0,-1-1,0 0,0 0,0 0,0-1,0 0,-10 1,-1 0,-163 23,101-16,-87 21,166-30,-1 0,1 0,0 0,-1 0,1 0,-1 0,1 0,0 0,-1 0,1 0,-1 0,1 1,0-1,-1 0,1 0,0 1,-1-1,1 0,0 0,-1 1,1-1,0 0,-1 1,1-1,0 0,0 1,0-1,-1 0,1 1,0-1,0 1,0-1,0 0,0 1,0-1,0 1,0-1,0 0,0 1,0 0,15 15,38 14,-47-26,212 126,-152-88,-63-40,1 1,1 0,0 0,1 0,-1 0,0-1,10 2,-14-3,0-1,0 0,0 0,1 0,-1-1,0 1,0 0,0 0,1-1,-1 1,0 0,0-1,0 1,0-1,0 0,0 1,0-1,0 0,0 0,0 1,0-1,-1 0,1 0,0 0,-1 0,1 0,0 0,-1 0,1 0,-1 0,0-1,1 1,-1 0,0 0,1 0,-1 0,0-2,7-42,-1 0,-2-83,-3 99,-1-17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47.2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1071 1,'-4'0,"-6"0,-10 4,-27 6,-36 6,-30 0,0-3,-11 1,-2-2,17-3,13-4,19 3,19-1,14-1,14-6,13-3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47.9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477 0,'-23'3,"0"1,-38 12,-3 1,8-5,-158 41,212-53,0 0,0 0,0 1,0 0,0-1,0 1,0 0,1 0,-1 0,0 0,0 0,1 0,-1 0,1 1,-1-1,1 1,-1-1,1 1,-1 1,2-1,0 0,0 0,1 0,-1 0,1 0,-1 0,1 0,0 0,0-1,0 1,0 0,0 0,0-1,0 1,0-1,1 1,-1-1,1 0,2 2,237 215,-236-214,-1 0,1 0,0 0,0-1,0 0,1 0,-1-1,1 1,10 2,-14-5,0 0,0 0,0 0,0 0,0-1,0 1,0-1,-1 1,1-1,0 0,0 0,0 1,-1-1,1-1,0 1,-1 0,1 0,-1-1,0 1,1 0,-1-1,0 1,0-1,0 0,0 0,0 1,0-1,0 0,-1 0,1 0,-1 0,1-3,7-20,-2 0,0 0,-2-1,1-28,-2-106,-4 123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58.1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1,'21'0,"-1"1,1 1,-1 1,1 1,-1 1,0 1,-1 0,0 1,21 12,-26-11,0 0,0 1,-1 0,-1 1,0 1,0 0,-1 1,0 0,-1 1,0 0,-1 0,8 18,-6-8,-1 0,-2 0,0 1,4 27,-9-36,0-1,-2 1,0 0,0 0,-1 0,-1 0,-1 0,-3 16,4-27,0 0,0-1,-1 1,1 0,-1 0,0-1,0 1,0-1,0 0,0 1,-1-1,0 0,0 0,1-1,-2 1,1-1,0 1,0-1,-1 0,1 0,-1 0,0-1,1 1,-1-1,0 0,0 0,0 0,0-1,0 1,0-1,0 0,-7-1,5 0,0 0,1 0,-1-1,1 0,-1 0,1 0,0 0,-1-1,1 0,1 0,-1 0,0-1,1 0,0 0,0 0,0 0,0-1,0 1,1-1,0 0,0 0,-3-8,3 3,0 0,1 0,0 0,1-1,0 1,1 0,0-1,0 1,1 0,1 0,0-1,0 1,1 0,0 0,0 1,1-1,1 1,0 0,0 0,0 0,1 1,9-10,2-3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58.9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1,'10'177,"-4"-119,-3 1,-5 82,-2-116,1-13,2 1,-1-1,2 0,0 14,0-23,0-1,1 0,-1 0,0 0,1 0,0 1,-1-1,1 0,0 0,0 0,0-1,0 1,0 0,1 0,-1 0,0-1,1 1,0-1,-1 1,1-1,0 0,-1 1,1-1,0 0,0 0,0 0,0-1,0 1,3 0,15 1,0-1,0 0,1-2,-1-1,0 0,0-1,0-1,29-11,-27 6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2:59.5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59 61,'-45'0,"31"0,31 0,20 0,633-5,-6-33,-600 30,-24-1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01.6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0,'14'2,"0"0,-1 0,1 2,-1-1,0 2,20 9,-4-1,0 2,26 19,-38-23,-1 2,0 0,0 1,-1 0,-1 1,-1 1,22 31,-29-35,1 0,-1 1,-1-1,0 1,-1 0,-1 0,0 1,0-1,-1 1,-1-1,0 1,-3 25,2-33,-1 0,0-1,0 1,0-1,-1 1,0-1,0 1,0-1,-1 0,0 0,0 0,0-1,0 1,-1-1,0 0,0 1,0-2,-8 7,5-6,0 0,-1 0,1-1,-1 0,0 0,0-1,0 0,0 0,0-1,0 0,-17 0,12-2,1 0,0 0,-1-1,1-1,0 0,0-1,-22-9,27 9,-1 0,1 0,0 0,0-1,1 0,-1-1,1 1,0-1,1 0,-1-1,-7-11,11 13,0 0,0 1,1-1,-1 0,1 0,0 0,1 0,-1 0,1 0,0-1,0 1,0 0,1 0,0 0,0 0,0 0,1 0,-1 1,1-1,1 0,-1 1,0-1,1 1,0 0,0 0,0 0,7-6,-4 3,0 1,1 0,0 0,0 1,0-1,1 2,0-1,-1 1,2 0,-1 1,0 0,1 0,-1 1,1 0,10-1,-1 5,-6 3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12.0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182 120,'0'0,"0"0,0 0,0 0,0 0,0 0,0 1,0-1,0 0,0 0,0 0,0 0,0 0,0 0,0 0,0 0,0 0,-1 0,1 1,0-1,0 0,0 0,0 0,0 0,0 0,0 0,0 0,0 0,-1 0,1 0,0 0,0 0,0 0,0 0,0 0,0 0,0 0,0 0,-1 0,1 0,0 0,0 0,0 0,0 0,0 0,0 0,0 0,0 0,0 0,-1 0,1 0,0-1,0 1,0 0,0 0,0 0,0 0,0 0,0 0,0 0,0 0,0 0,0 0,0-1,0 1,0 0,0 0,0 0,-11 13,-8 17,8-10,0 1,2 0,1 0,0 1,2 0,-7 43,12-57,1 0,-1 0,2 0,-1 0,1 0,0 0,1 0,0-1,0 1,4 9,-3-12,-1 0,1-1,0 1,1-1,-1 0,1 0,0 0,0 0,0 0,0-1,0 0,1 0,0 0,0-1,-1 1,10 2,-8-4,0 1,-1-1,1 0,0 0,0-1,0 1,0-1,0-1,0 1,-1-1,1 0,0 0,0-1,-1 0,1 0,-1 0,1-1,-1 1,0-1,0 0,0-1,0 1,-1-1,0 0,1-1,6-8,-3 3,-1 0,0 0,-1 0,0-1,0 0,-1-1,-1 1,0-1,-1 0,0 0,0 0,0-14,-3 9,-1 0,0 0,-1 0,-1 0,-1 1,-1-1,0 1,-1 0,0 0,-1 1,-1-1,-15-19,19 28,-1 1,0 0,-1 0,1 0,-1 1,0 0,-1 0,1 0,-1 1,0 0,0 0,-11-3,11 5,1 1,0 0,0 0,-1 0,1 1,0 0,-1 0,1 1,0 0,0 0,-1 0,1 1,0 0,0 0,0 1,1-1,-10 7,6-3,1 0,-1 1,1 0,1 0,-1 1,1 0,0 0,1 1,0-1,1 2,0-1,-6 13,10-18,-1 0,0 0,1 0,0 0,-1 0,2 0,-1 0,0 1,1-1,0 0,0 1,0-1,1 0,-1 0,1 1,0-1,0 0,1 0,-1 0,1 0,0 0,0 0,0-1,0 1,1-1,-1 1,1-1,0 0,0 0,0 0,1 0,4 2,4 1,-1 0,2-1,-1-1,0 0,1-1,0 0,0-1,0 0,0-1,0 0,19-3,-16 2,-1-2,1 0,0-1,-1-1,1 0,-1-1,-1-1,1 0,14-9,-11 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3.1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321 0,'0'440,"3"-410,-3-30,0 0,0 0,0 0,0 0,0 1,0-1,0 0,1 0,-1 0,0 0,0 0,0 0,0 0,0 0,1 0,-1 0,0 0,0 0,0 0,0 0,0 0,1 0,-1 0,0 0,0 0,0 0,0 0,0 0,1 0,-1 0,0 0,0 0,0 0,0 0,0 0,1 0,-1 0,0 0,0 0,0-1,0 1,0 0,0 0,0 0,0 0,1 0,-1 0,0-1,0 1,0 0,0 0,0 0,0 0,0 0,0-1,0 1,0 0,0 0,0 0,0 0,0 0,0-1,0 1,0 0,0 0,0 0,0-1,9-50,-8 42,-1 1,0 0,-1 0,0 0,0 0,-1 1,0-1,0 0,-1 1,0-1,0 1,-1 0,0 0,0 0,0 0,-10-9,10 11,-1 2,0-1,0 0,0 1,0 0,0 0,-1 0,1 1,-1 0,0 0,0 1,1-1,-1 1,0 0,0 1,0-1,-1 1,1 1,0-1,0 1,0 0,-10 3,3 0,1 0,0 0,0 2,1-1,0 1,-1 1,2 0,-17 14,25-19,-1 0,1 0,-1 0,1 1,0-1,0 1,0 0,0-1,0 1,0 0,1 0,0 0,-1 0,1 1,0-1,1 0,-1 0,0 1,1-1,0 0,0 1,0-1,0 0,0 1,1-1,0 0,-1 0,1 1,0-1,1 0,-1 0,0 0,1 0,0 0,0 0,0-1,3 5,2-1,-1 0,1 0,0 0,0-1,0 0,1 0,0-1,0 0,0-1,0 0,1 0,9 2,-4-2,1 0,0-1,0-1,-1-1,1 0,22-3,0-4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15.5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 0,'-2'28,"-9"55,-2 15,12 5,1-77,0-73,0 46,0-17,1 1,0-1,1 1,6-25,-7 39,0 0,-1 0,1 0,0 0,0 0,0 1,1-1,-1 0,1 1,0-1,-1 1,1 0,0 0,0-1,1 1,-1 0,0 1,1-1,-1 0,1 1,-1-1,1 1,0 0,-1 0,1 0,0 0,0 0,0 1,0 0,0-1,0 1,0 0,0 0,0 0,3 1,-4-1,0 1,0-1,0 0,0 1,-1-1,1 1,0 0,0 0,0-1,-1 1,1 0,-1 0,1 1,-1-1,1 0,1 3,-2-3,-1 0,1 0,-1 0,1 0,-1 0,0 0,0 0,0 0,0 0,0 0,0 0,0 0,0 0,0 0,0 0,0 0,0 0,-1 0,1 0,-1 0,0 2,-1 1,-1-1,1 1,-1 0,0-1,0 0,0 0,-1 0,1 0,-1 0,0-1,0 1,-5 1,-23 6,26-9,0 1,0 0,0 0,1 0,-1 0,-7 6,13-8,0 1,0-1,0 1,0-1,0 1,1-1,-1 1,0-1,0 1,0-1,1 1,-1-1,0 0,1 1,-1-1,0 1,1-1,-1 0,1 1,-1-1,0 0,1 1,-1-1,1 0,-1 0,1 0,-1 1,1-1,-1 0,1 0,-1 0,1 0,0 0,25 11,-23-10,64 25,-36-15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15.9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1,'0'4,"4"2,6 0,6-2,8 0,5-2,2-6,-5-1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16.2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0,'4'0,"1"5,1 9,-2 12,-1 13,-1 6,-1-2,-1-3,0-4,0-4,-4-12,-2-9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17.0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 0,'0'5,"-4"1,-6 3,8 2,21-7,29-3,19-3,12 0,-4 0,-6-4,-10-1,-16 1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17.4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9,'-4'0,"2"0,7 0,10 4,8 2,12 0,18-6,13-3,-1 0,-7-1,-9-3,-13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18.8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0,'61'5,"1"3,99 25,-139-27,0 0,-1 2,0 1,0 1,-1 0,0 2,0 0,22 19,-36-26,1 0,-1 1,-1 0,1 0,-1 0,0 1,0-1,-1 1,0 0,0 1,-1-1,0 1,0-1,0 1,-1 0,-1 0,1 0,-1 0,0 1,-1-1,0 0,-1 0,1 0,-1 0,-1 0,-3 12,3-14,0 0,-1 0,1 0,-2-1,1 1,0-1,-1 0,0 0,0 0,-1 0,1-1,-1 1,0-1,0-1,0 1,-1-1,1 1,-1-2,0 1,0-1,0 1,0-2,0 1,-1-1,1 0,0 0,-1-1,1 1,0-1,-8-1,0-1,-1 0,1 0,0-1,0-1,0 0,0-1,1-1,-1 0,2-1,-1 0,1-1,-15-12,24 19,1-1,0 0,0 0,0 0,0 0,0 0,0 0,1-1,-1 1,1-1,0 1,-1-1,1 0,0 1,0-1,1 0,-1 0,1 1,-1-1,1 0,0-3,1 3,0-1,0 1,0-1,0 1,1 0,-1 0,1-1,0 1,0 0,0 1,0-1,1 0,-1 1,5-4,5-4,1 1,0 1,1 0,0 1,0 0,22-7,1 4,-6 4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19.5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0,'-1'84,"3"139,-3-219,1-1,1 1,-1 0,1-1,-1 1,1 0,0-1,0 1,0-1,1 1,-1-1,1 0,0 1,0-1,0 0,1 0,3 3,-3-3,2-1,-1 0,0 0,0 0,0 0,1-1,-1 0,1 0,0 0,-1 0,1-1,-1 0,8 0,37-1,0-2,0-3,53-12,-85 14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20.1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0,'-4'0,"-2"5,5 1,15-1,23 0,13-2,29-1,10-1,23-1,7 0,29 0,26 0,-1 0,-20-1,-24 1,-34-4,-33-2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21.1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 16,'0'0,"0"0,0 0,1-1,-1 1,0 0,1 0,-1 0,0 0,0-1,1 1,-1 0,0 0,0-1,1 1,-1 0,0 0,0-1,0 1,0 0,1-1,-1 1,0 0,0-1,0 1,0 0,0-1,0 1,0 0,0-1,0 1,0 0,0-1,0 1,0 0,0 0,0-1,0 1,0 0,-1-1,1 1,0 0,0-1,0 1,0 0,-1 0,1-1,0 1,0 0,-1 0,1-1,0 1,0 0,-1 0,1 0,0 0,-1-1,1 1,0 0,-1 0,1 0,0 0,-1 0,1 0,0 0,-1 0,17-1,1 1,-1 1,0 0,1 1,-1 1,0 1,29 10,-18-7,-8-2,0 1,0 1,-1 1,0 0,0 1,32 23,-43-26,1 0,-1 1,0-1,-1 2,0-1,0 1,0 0,-1 0,0 0,-1 1,0 0,0 0,-1 0,0 0,-1 1,3 11,-4-13,0 1,0 0,-1 0,0 0,-1-1,1 1,-2 0,-3 13,4-19,0 1,-1-1,1 0,-1 0,0 0,0 0,0-1,0 1,0-1,-1 1,1-1,-1 0,0 0,0 0,1 0,-1 0,-1 0,1-1,0 0,0 1,0-1,-1-1,1 1,-7 0,-6 1,0-1,0 0,-1-2,1 0,0-1,-21-4,30 4,0 1,0-1,0-1,0 1,0-1,0-1,1 1,0-1,-1 0,2 0,-1-1,0 0,1 0,0 0,0 0,-5-8,9 11,0-1,0 0,0 1,0-1,0 0,0 0,1 0,0 0,-1 0,1 1,0-1,0 0,1 0,-1 0,0 0,1 0,0 0,0 1,0-1,0 0,0 1,0-1,1 0,0 1,-1 0,1-1,0 1,0 0,0 0,0 0,5-3,3-4,2 1,-1 0,1 1,0 0,17-6,-5 3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23.4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44 454,'2'-5,"0"0,1 0,0 0,0 1,0-1,1 1,0 0,-1 0,7-5,4-5,6-11,0 0,31-55,-44 66,-1 0,0-1,-1 0,-1 0,0 0,-1 0,0 0,-1-20,-1 25,0 0,-1 0,-1 0,0 0,0 0,-1 0,-5-17,7 26,-1 1,1 0,0-1,0 1,0-1,0 1,0-1,0 1,-1 0,1-1,0 1,0 0,-1-1,1 1,0-1,-1 1,1 0,0 0,-1-1,1 1,0 0,-1 0,1-1,-1 1,1 0,0 0,-1 0,1 0,-1-1,1 1,-1 0,1 0,-1 0,-9 12,-3 23,6 12,1 0,3 0,5 95,1-46,-1-18,0 69,-3-128,-1 0,-1 0,-1-1,0 1,-11 27,14-42,-1 0,0 0,0 0,0-1,0 1,-1-1,1 0,-1 1,0-1,0 0,-1 0,1-1,0 1,-1-1,1 0,-1 0,0 0,-5 2,7-4,-1 1,1-1,-1 0,1 0,-1 0,1 0,0 0,-1-1,1 1,-1-1,1 0,0 1,-1-1,1 0,0 0,0 0,0-1,0 1,0-1,0 1,0-1,0 0,0 1,1-1,-1 0,1 0,-1 0,1 0,0 0,0-1,0 1,-1-4,-2-2,1-1,0 1,0 0,1-1,0 1,1-1,0 0,0 0,1 0,0 1,0-1,3-14,-1 17,0-1,0 1,0 0,0 0,1 0,0 1,0-1,1 0,0 1,0 0,0 0,0 0,1 1,0-1,0 1,0 0,11-6,62-22,-22 11,-35 10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4.1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92,'0'1,"1"1,-1-1,1 0,-1 1,1-1,-1 0,1 1,0-1,-1 0,1 0,0 0,0 0,0 1,0-1,0 0,0-1,0 1,0 0,1 0,-1 0,0-1,0 1,1-1,-1 1,0-1,1 1,-1-1,3 1,0 0,0-1,-1 1,1-1,0 1,0-1,0 0,-1 0,1-1,5 0,-5-1,-1 1,0-1,0 0,1 0,-1 0,-1 0,1 0,0-1,-1 1,1-1,-1 0,0 0,1 0,-1 0,-1 0,1 0,0 0,-1-1,0 1,0-1,1-4,-1 6,-1 0,0 0,1 0,-1 0,0 0,0 0,-1 0,1 0,0 0,-1 0,1 0,-1 0,0 0,1 0,-1 0,0 1,0-1,0 0,0 1,-1-1,1 1,0-1,-1 1,1-1,-1 1,1 0,-1 0,0 0,1 0,-1 0,0 0,0 0,0 0,0 1,1-1,-1 1,0 0,0-1,-3 1,-1 0,0-1,0 1,0 1,0-1,0 1,0 0,0 1,0-1,0 1,0 0,1 1,-1-1,1 1,0 0,0 0,0 1,0 0,0 0,1 0,-1 0,1 1,0-1,1 1,-1 0,1 1,0-1,0 0,0 1,1 0,0-1,-2 10,2-9,1-1,-1 1,1 0,0 0,0 0,1 0,0 0,0 0,1 0,-1 0,1 0,0 0,1 0,-1 0,1 0,1-1,-1 1,1-1,0 1,0-1,0 0,1 0,0-1,0 1,0-1,0 0,1 0,0 0,-1 0,2-1,9 5,-9-4,1-1,0-1,0 0,1 0,-1 0,0-1,1 0,-1 0,1 0,-1-1,0-1,1 1,-1-1,1 0,-1-1,0 0,0 0,0-1,0 1,0-1,0-1,-1 0,1 0,-1 0,0 0,-1-1,1 0,-1 0,0-1,0 1,0-1,7-13,2-14,-12 27,1 0,-1 0,1 0,0 0,1 0,-1 1,1-1,5-5,-8 11,-1 0,0 0,1 0,-1 0,0 0,1 1,-1-1,0 0,0 0,1 0,-1 0,0 1,1-1,-1 0,0 0,0 1,1-1,-1 0,0 1,0-1,0 0,0 0,1 1,-1-1,0 0,0 1,0-1,0 1,0-1,0 0,0 1,0-1,0 0,0 1,0-1,0 0,0 1,0-1,2 19,-3 119,14-163,-6 5,2-7,19-40,-25 62,-1 0,1 0,0 0,0 1,0-1,1 1,0 0,0 0,0 0,0 0,0 1,1 0,0 0,8-5,-12 8,1 0,0 0,-1-1,1 1,0 0,0 0,-1 0,1 1,0-1,-1 0,1 1,0-1,-1 1,1-1,0 1,-1 0,1 0,-1 0,1 0,-1 0,0 0,1 0,-1 0,0 0,0 1,0-1,0 0,0 1,0-1,1 4,24 54,-22-47,1 2,-4-9,0 0,1 0,0 0,0 0,0 0,0 0,1-1,0 1,0-1,0 1,1-1,-1 0,1 0,0-1,0 1,5 3,11-3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25.0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 0,'0'113,"-20"157,18-263,1-11,0-21,3-41,0 58,0-1,0 1,0 1,1-1,0 0,1 1,0-1,0 1,1 0,-1 0,9-8,-12 13,1 0,0 1,0-1,1 0,-1 0,0 1,0-1,1 1,-1 0,1 0,-1 0,1 0,0 0,-1 1,1-1,0 1,0-1,-1 1,1 0,0 0,0 0,-1 1,1-1,0 1,-1-1,1 1,0 0,-1 0,1 0,-1 1,1-1,-1 0,0 1,0 0,1-1,-1 1,2 2,-3-3,0 0,0 0,1 0,-1 0,0 0,0 0,0 0,0 0,-1 0,1 0,0 1,0-1,-1 0,1 0,-1 1,1-1,-1 1,1-1,-1 0,0 1,0-1,0 1,0-1,0 1,0-1,0 3,-1-2,-1 0,1 0,0 0,-1-1,1 1,-1 0,1-1,-1 1,0-1,0 1,0-1,0 0,0 0,0 0,-2 1,-5 2,-1-1,1 0,-1 0,0-1,1 0,-17 0,0-4,19 2,23 3,11 4,0 1,-1 2,0 1,0 0,25 17,-8-5,-10-6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0.24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43,'1'-1,"-1"0,0-1,1 1,0 0,-1 0,1 0,0 0,0-1,0 1,-1 0,1 0,0 1,0-1,1 0,-1 0,0 0,0 1,0-1,0 0,1 1,-1 0,0-1,3 0,35-9,-34 9,13-3,1 2,-1 0,1 1,0 1,-1 0,1 2,-1 0,0 1,1 1,-1 0,0 2,-1 0,31 15,-39-16,0 0,0 0,-1 1,0 0,0 1,0-1,-1 1,0 1,0 0,-1 0,0 0,0 0,-1 1,0 0,-1 0,0 1,0-1,-1 1,0 0,-1 0,0 0,0 0,-1 0,-1 0,1 0,-3 14,1-16,0-1,-1 0,0 1,-1-1,1 0,-1 0,0-1,-1 1,0-1,0 1,0-1,-1 0,0-1,0 1,-1-1,1 0,-1 0,0-1,0 0,-1 0,1 0,-1-1,-13 5,13-5,-1 0,0-1,0-1,1 1,-1-1,0 0,0-1,0 0,0 0,0-1,0 0,0 0,0-1,0 0,0 0,1-1,-1 0,1 0,0-1,0 0,0 0,-6-6,10 8,-1-1,1 0,1 0,-1 0,0 0,1-1,-1 1,1-1,0 1,0-1,0 0,1 0,0 0,-1 0,1 0,1 0,-1 0,0 0,1 0,0-1,0 1,0 0,1 0,-1 0,1 0,0 0,0 0,1 0,-1 0,1 0,3-7,2 0,0 0,1 0,0 1,1 0,0 1,0-1,1 2,20-15,-15 13,0 1,0 1,31-13,-9 10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0.7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0,'20'134,"-12"104,-8-234,0 0,1 0,-1 1,1-1,0 0,0 0,1-1,-1 1,1 0,-1 0,1-1,1 1,-1-1,0 1,1-1,0 0,-1 0,1 0,0 0,7 4,-3-4,1 0,0 0,-1-1,1 0,0 0,0-1,0 0,0 0,13-1,115-5,-111 2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1.2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 86,'-14'0,"18"0,32 0,139 1,556-8,-1-45,-718 50,4 1,0-2,0 0,19-6,-16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2.1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0,'77'25,"-22"-8,-1 2,70 35,-109-46,1 1,-2 1,1 0,-1 1,-1 1,0 0,-1 1,0 0,-1 0,0 2,-1-1,8 17,-14-24,-1 0,0 0,0 0,0 0,-1 1,-1-1,1 1,-1 0,0-1,-1 1,0 0,0 0,0-1,-1 1,-1 0,1-1,-4 12,2-13,0 1,-1-1,0 0,0 0,0 0,0-1,-1 1,0-1,0 0,0 0,-1-1,0 1,0-1,0-1,0 1,-1-1,1 0,-1-1,-7 3,4-2,-1-1,0 0,0-1,-1 0,1-1,0 0,0 0,0-1,0-1,-16-4,23 6,0-1,0 0,1-1,-1 1,1 0,-1-1,1 0,-1 0,1 0,0 0,0-1,0 1,0-1,1 0,-1 1,1-1,-1-1,1 1,0 0,0 0,0-1,1 1,-1-1,1 0,0 1,0-1,0 0,1 0,-1 1,1-1,0 0,0 0,1-7,0 5,1 0,0 0,0 0,0 0,0 0,1 1,0-1,1 1,-1-1,1 1,6-7,2 0,1 0,27-20,-9 11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2.9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133 28,'0'-1,"1"0,-1 0,0 0,0 0,0 0,0-1,0 1,0 0,-1 0,1 0,0 0,0 0,-1 0,1 0,-1 0,1 0,-1 0,1 0,-1 0,0 0,0 0,1 0,-1 0,0 1,0-1,-1-1,1 2,-1 0,1 0,0 0,-1 0,1 0,-1 1,1-1,0 0,-1 1,1-1,0 1,0-1,-1 1,1-1,0 1,0 0,-2 1,-4 4,1-1,0 1,0 0,0 0,1 1,-6 8,3 1,0 0,2 1,0 0,0 0,2 0,0 0,1 1,1 0,0-1,2 24,0-35,0 0,1 1,-1-1,1 0,1 1,-1-1,1 0,0 0,1 0,-1 0,1 0,0-1,1 1,-1-1,1 0,0 0,1 0,-1-1,1 1,0-1,0 0,0-1,0 1,1-1,-1 0,1 0,0-1,0 1,0-1,0-1,10 3,-8-3,-1 0,1-1,-1 1,0-1,1-1,-1 0,1 0,-1 0,0-1,1 0,-1 0,0 0,0-1,-1-1,1 1,-1-1,1 0,-1 0,0-1,-1 0,1 0,-1 0,0-1,6-7,-6 5,0 0,-1 0,0-1,0 1,-1-1,0 0,0 0,-1 0,0 0,-1 0,0-1,0 1,-1 0,0-1,-1 1,0 0,0-1,-1 1,-4-10,2 8,-1 0,0 1,0-1,-2 1,1 0,-1 1,-1-1,1 1,-2 1,1 0,-1 0,-12-8,18 14,0-1,0 1,0 0,-1 0,1 0,-1 1,0-1,1 1,-1 0,0 0,0 0,0 0,0 1,0-1,0 1,0 0,0 0,0 1,0-1,1 1,-1 0,0 0,0 0,0 1,1-1,-1 1,1 0,-1 0,1 0,0 0,0 1,0-1,0 1,0 0,0 0,1 0,-1 0,-3 7,4-8,1 1,-1 0,0 0,1-1,-1 1,1 0,0 0,0 1,0-1,1 0,-1 0,1 0,0 0,-1 1,1-1,1 0,-1 0,0 1,1-1,0 0,0 0,0 0,0 0,0 0,0 0,1 0,-1 0,1-1,0 1,0-1,0 1,0-1,1 1,-1-1,1 0,-1 0,1 0,4 2,1 1,1 0,0-1,0 0,0 0,1-1,-1 0,1-1,-1 0,1 0,0-1,16 0,-6-2,-1-2,1 0,-1-1,0-1,29-11,-16 1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3.9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1,'12'153,"0"0,-12-96,0-39,2-52,0 17,0 0,1 0,0 1,2 0,0-1,1 1,0 1,10-17,-13 25,1 0,1 0,0 0,-1 1,2-1,-1 1,1 0,0 1,0-1,1 1,0 1,0-1,0 1,0 0,0 1,1 0,0 0,12-3,-19 6,0-1,0 1,0-1,0 1,0 0,0 0,0-1,0 1,0 0,0 0,1 0,-1 0,0 0,0 1,0-1,0 0,0 0,0 1,0-1,0 1,0-1,0 1,0-1,-1 1,1-1,0 1,0 0,0-1,-1 1,1 0,0 0,0 0,-1 0,1-1,-1 1,1 0,-1 0,0 0,1 0,-1 0,0 0,1 0,-1 1,0-1,0 1,0 1,-1 0,1 0,-1 0,0 0,0 0,0 0,0-1,-1 1,1 0,-1-1,1 1,-1-1,0 0,0 1,-4 2,0 0,-1-1,0 0,0 0,0 0,-1-1,-10 3,11-4,0 1,-1 0,1 0,1 0,-1 1,-8 6,15-9,-1-1,1 0,0 1,0-1,0 1,-1-1,1 1,0-1,0 1,0-1,0 1,0-1,0 1,0-1,0 1,0-1,0 0,0 1,0-1,0 1,0-1,1 1,-1-1,0 1,0-1,1 1,-1-1,0 0,0 1,1-1,-1 0,0 1,1-1,-1 0,1 1,-1-1,0 0,1 0,-1 1,1-1,-1 0,1 0,-1 0,1 1,25 12,-22-11,153 79,-126-65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4.3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1,'4'0,"10"0,7 0,9 0,3 0,-4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5.9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70,'0'-3,"0"0,1 0,-1 0,0 0,1 1,0-1,-1 0,1 0,0 1,1-1,-1 0,0 1,1 0,-1-1,1 1,0 0,0-1,0 1,0 0,0 0,0 1,1-1,-1 0,1 1,-1 0,1-1,-1 1,1 0,0 0,-1 0,1 1,0-1,0 1,0-1,0 1,3 0,0 0,0 0,1 0,-1 1,0 0,0 0,0 0,0 1,0 0,0 0,0 0,-1 1,1 0,-1 0,0 0,0 1,5 4,-6-5,0 2,0-1,-1 0,0 1,0-1,0 1,0 0,-1 0,0 0,0 0,0 0,0 1,-1-1,0 0,0 1,-1-1,0 1,1-1,-2 7,0-5,-1-1,1 0,-1 0,-1 0,1 0,-1 0,0-1,0 1,-1-1,1 0,-1 0,0 0,-1 0,1-1,-1 0,-9 7,-32 15,39-23,-1 0,1 1,0 0,0 0,0 1,1 0,-1 0,1 0,1 1,-9 10,14-16,0 0,0 0,0 1,0-1,0 0,0 1,0-1,0 0,0 1,0-1,0 0,0 1,0-1,0 0,0 0,0 1,0-1,1 0,-1 1,0-1,0 0,0 0,1 1,-1-1,0 0,0 0,1 0,-1 1,0-1,0 0,1 0,-1 0,0 0,0 0,1 0,-1 1,0-1,1 0,-1 0,0 0,1 0,-1 0,0 0,1 0,-1 0,20 1,-18-1,49 1,0-3,74-11,-95 6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6.5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1,'-4'4,"6"2,8-1,16-1,19 4,21-1,2-5,-1-2,-8-3,-9 0,-18 1,-19 0,-11 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4.8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0,'-1'74,"2"259,-1-329,0 1,0-1,1 0,-1 0,1 0,0 0,0-1,0 1,1 0,-1 0,1-1,0 1,0 0,0-1,0 0,4 4,-2-4,-1-1,1 0,0 0,0 0,0 0,0-1,0 1,0-1,0 0,1-1,-1 1,0-1,0 1,9-2,38 1,0-2,51-8,-68 3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6.8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16,'-4'0,"2"0,16 0,21 0,19 0,4 0,1 0,-5 0,-4-4,-5-2,-11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7.9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18,'0'-1,"0"0,0 0,1 0,-1 0,0 0,1 1,-1-1,1 0,-1 0,1 0,0 1,-1-1,1 0,0 1,-1-1,1 1,0-1,0 1,-1-1,1 1,0-1,0 1,0 0,0-1,0 1,0 0,0 0,-1 0,1 0,0 0,0 0,0 0,0 0,1 0,40 3,-36-2,52 8,-1 2,60 19,-97-24,-1 1,0 0,-1 2,1 0,-2 1,1 1,-2 0,1 2,22 21,-35-29,0-1,0 1,0 0,-1 1,0-1,0 1,0-1,-1 1,1 0,-1 0,-1 0,1 0,-1 0,0 0,0 12,-2-14,1 0,-1-1,0 1,0-1,0 0,0 1,-1-1,1 0,-1 0,0 1,0-1,0-1,0 1,0 0,-1 0,1-1,-1 0,0 1,0-1,0 0,0 0,0-1,0 1,0 0,-1-1,1 0,-1 0,-4 1,-3 0,1 0,-1-1,1 0,-1-1,0 0,1-1,-1 0,0-1,-11-3,18 5,0-1,-1-1,1 1,0-1,0 1,0-1,0 0,0-1,0 1,0-1,1 1,-1-1,1 0,0-1,0 1,0 0,0-1,1 0,-1 1,1-1,0 0,0 0,0-1,-1-4,3 5,0 1,0-1,1 0,-1 0,1 1,0-1,0 0,0 1,0-1,0 1,1 0,0-1,0 1,0 0,0 0,0 0,0 0,1 0,0 1,-1-1,1 1,0 0,0-1,0 1,1 1,4-4,5-1,-1 0,1 0,0 1,0 1,25-5,-6 6,-7 6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8.4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1,'0'8,"4"12,2 15,-1 7,-1 3,0 0,-3 0,0 2,4-8,10-15,14-11,13-8,6-4,0-3,-8-6,-11-1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8.9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36 31,'-4'0,"-6"0,-5 0,8 4,19 2,37 3,57 1,25-1,28-3,0-6,13-3,14-6,-1-1,-24-3,-36 1,-38-3,-35 2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49.6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0,'39'21,"7"-5,-9-5,-1 2,0 1,52 30,-79-39,0 1,-1 0,0 0,0 1,-1 0,0 0,0 0,0 1,-1 0,0 1,-1-1,0 1,0 0,-1 1,0-1,-1 1,0-1,3 18,-5-23,0 1,-1 0,1 0,-1 0,0 0,-1 0,1 0,-1-1,0 1,0 0,0 0,-1-1,0 1,0-1,0 1,0-1,-1 0,0 0,0 0,0 0,0 0,0-1,-1 1,0-1,1 0,-1 0,-1 0,1-1,0 1,-8 2,7-4,0 1,-1-1,1 0,-1 0,1-1,-1 1,1-1,-1 0,1-1,-1 0,1 1,0-2,-1 1,1-1,0 1,0-2,0 1,0 0,0-1,0 0,1 0,-1 0,1-1,0 0,0 1,0-2,-3-4,4 6,0-1,0 0,1 0,0-1,0 1,0 0,0-1,1 1,-1-1,1 0,0 1,0-1,1 0,0 1,0-1,0 0,0 0,1 1,-1-1,1 0,0 0,1 1,-1-1,1 1,3-6,0 0,1 1,1-1,-1 1,2 0,-1 0,1 1,0 0,1 1,14-10,11-6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50.3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1 302,'8'0,"1"-1,-1-1,0 0,1 0,-1-1,0 1,0-2,0 1,-1-1,1 0,-1-1,0 0,0 0,-1-1,1 1,-1-1,7-10,-3 4,0 0,-1-1,-1-1,0 1,0-1,-2-1,0 1,6-23,-11 34,0-1,0 0,-1 0,0 1,1-1,-1 0,-1 0,1 1,-1-1,1 0,-1 1,0-1,0 1,-1-1,1 1,-1-1,-2-4,3 7,0 0,0 0,0 0,0 0,0 0,0 0,0 1,0-1,-1 0,1 1,0-1,0 0,-1 1,1-1,0 1,-1 0,1 0,0-1,-3 1,2 0,-1 1,1-1,-1 1,1 0,-1-1,1 1,-1 0,1 0,0 1,0-1,0 0,0 1,0 0,-3 1,0 3,0 0,1 0,-1 0,1 1,1-1,-1 1,1 0,0 0,0 0,1 0,0 1,1-1,-1 1,1 11,-2 17,4 60,0-85,20 168,-12-126,-3 0,1 68,-7-117,0-1,0 1,-1-1,1 0,-1 1,0-1,0 1,0-1,0 0,0 0,-1 0,1 1,-1-1,0-1,0 1,0 0,-1 0,1-1,0 1,-6 3,6-5,1 0,-1-1,1 1,-1-1,1 1,-1-1,0 0,1 1,-1-1,0 0,1 0,-1 0,1 0,-1-1,0 1,1 0,-4-2,2 1,0-1,0 0,0 1,0-1,0 0,1-1,-1 1,1 0,-1-1,1 0,-3-3,2 2,0 0,0 0,0 0,1-1,0 1,-1-1,2 0,-1 0,0 1,1-1,0 0,0 0,0-1,1 1,0 0,0 0,0 0,1 0,-1 0,1 0,0 0,1 0,-1 0,1 0,0 1,0-1,1 0,-1 1,6-7,6-6,2 0,-1 1,2 1,0 1,26-17,-42 30,22-16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51.0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0,'2'25,"7"46,0-4,1 11,-10-77,0-1,0 1,0-1,0 0,0 1,0-1,0 1,0-1,0 0,0 1,0-1,0 1,0-1,0 0,1 1,-1-1,0 0,0 1,0-1,1 0,-1 1,0-1,0 0,1 1,-1-1,0 0,1 0,-1 1,0-1,1 0,-1 0,0 0,1 1,-1-1,0 0,1 0,-1 0,1 0,-1 0,0 0,1 0,-1 0,1 0,-1 0,0 0,1 0,-1 0,1 0,-1 0,0 0,1-1,-1 1,0 0,1 0,-1 0,0-1,1 1,-1 0,0 0,1-1,-1 1,0 0,0-1,1 1,-1 0,0-1,0 1,0 0,1-1,17-34,-13 25,2-3,0 1,1-1,13-13,-18 22,1 0,-1 0,1 1,0-1,1 1,-1 0,1 0,-1 0,1 1,0 0,0 0,7-2,-12 3,1 1,0-1,0 1,0 0,0-1,0 1,0 0,-1 0,1 0,0 0,0 0,0 0,0 0,0 0,0 0,0 0,0 0,0 1,0-1,0 0,-1 1,1-1,0 1,0-1,0 1,-1-1,1 1,0-1,0 1,-1 0,1-1,-1 1,1 0,0 0,-1-1,1 1,-1 0,0 0,1 0,-1 0,0 0,0 0,1-1,-1 1,0 2,0 0,-1 0,1 1,-1-1,1 0,-1 0,0 0,-1 0,1-1,0 1,-1 0,1 0,-5 4,2-2,-1 0,1 0,-1-1,0 0,0 0,-1 0,1 0,-1-1,0 0,0 0,0-1,0 0,0 0,-1 0,1-1,-1 1,1-2,-1 1,1-1,-1 0,0 0,1-1,-1 0,1 0,0 0,-1-1,-7-3,8-1,21 7,26 7,-4 7,55 32,-62-30,1-2,57 21,-65-31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26.7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73,'4'0,"1"-4,1-6,-6-1,-3 5,0 9,4 3,6-4,2-6,0-7,-2-5,-2 3,-2 5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27.6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0,'36'3,"1"1,-2 1,1 2,-1 2,0 1,0 2,-1 1,-1 2,-1 1,56 37,-77-45,0 0,0 0,-1 1,0 1,0 0,-1 0,-1 0,0 1,0 1,-1-1,-1 1,0 1,0-1,-1 1,-1 0,0 0,-1 0,0 0,-1 1,0-1,-1 20,-1-29,-1-1,1 1,-1 0,1 0,-1-1,0 1,-1-1,1 1,-1-1,1 1,-1-1,0 0,0 0,-1 0,1 0,-1 0,1-1,-1 1,0-1,-4 4,2-4,0 1,-1-1,1 0,-1 0,1-1,-1 1,0-1,1 0,-1-1,0 0,0 0,-6 0,0-1,0-1,1 0,-1-1,1 0,0 0,0-1,0-1,0 0,1 0,0-1,0-1,-16-13,24 18,0 1,0-1,0 0,0 0,1 0,-1 0,1 0,0-1,0 1,-1 0,1-1,1 1,-1 0,0-1,0 1,1-1,0 0,-1 1,1-1,0 1,0-1,1 1,-1-1,0 1,1-1,0 1,-1-1,1 1,0-1,0 1,0 0,1-1,-1 1,1 0,-1 0,3-2,2-3,1 1,0-1,1 1,-1 1,1 0,0 0,1 0,13-5,10-1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28.5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2 291,'-2'9,"3"0,15-10,-9-1,1 0,-1-1,0-1,0 1,0-1,0 0,-1-1,1 0,-1 0,0 0,-1-1,0 1,1-1,-2-1,1 1,-1-1,0 0,0 0,-1 0,0 0,0 0,0-1,-1 0,-1 1,1-1,-1 0,0 0,-1 0,0 0,0 1,-1-1,0 0,0 0,-1 0,0 1,0-1,-1 1,0-1,0 1,-1 0,0 0,-9-12,12 17,0 1,0-1,-1 1,1-1,0 1,-1-1,1 1,-1 0,1 0,-1 0,0 0,1 0,-1 0,0 0,0 1,0-1,1 1,-1-1,0 1,0 0,0-1,0 1,0 0,0 0,0 1,0-1,0 0,0 1,1-1,-1 1,-2 0,1 1,1 0,0 0,0 0,0 0,0 0,0 0,1 1,-1-1,1 1,-1-1,1 1,0-1,0 1,0 0,1 0,-1 0,0-1,1 1,0 0,0 4,1 25,1-1,2 0,2 0,17 58,-10-44,7 56,-12 9,-8-98,0 0,-1 0,-1 0,0 0,0 0,-9 21,11-32,-1 0,1 1,-1-1,1 0,-1 0,0 0,1 1,-1-1,0 0,0 0,0 0,0-1,0 1,0 0,0 0,0 0,-2 0,2 0,0-1,1 0,-1 0,0 0,0 0,1 0,-1 0,0-1,0 1,1 0,-1 0,0 0,1-1,-1 1,0 0,1-1,-1 1,0-1,1 1,-1 0,1-1,-2 0,0-2,0 0,0 0,0 0,0 0,0 0,1 0,-1 0,1-1,0 1,0-1,-1-3,1 0,1 1,0-1,0 0,0 1,1-1,0 1,0-1,0 1,1 0,0 0,0-1,1 1,0 1,0-1,0 0,1 1,7-10,-4 7,0 1,1 1,-1-1,1 1,0 1,1-1,0 1,-1 1,1-1,19-5,-5 3,-6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5.4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179 43,'0'-2,"0"1,0-1,0 0,0 0,0 1,-1-1,1 0,-1 0,0 1,1-1,-1 1,0-1,0 1,0-1,0 1,0-1,0 1,0 0,-1-1,1 1,0 0,-1 0,1 0,-1 0,1 0,-1 0,1 1,-1-1,0 0,1 1,-1-1,0 1,0 0,1 0,-1-1,0 1,0 0,1 0,-4 1,-1-1,1 1,-1 0,1 0,-1 0,1 1,0 0,-1 0,1 0,0 0,0 1,-8 6,8-4,-1 1,1 0,0 0,0 1,1-1,0 1,0 0,1 0,-5 15,6-17,0 1,0-1,1 1,0-1,0 1,1-1,0 1,0 0,0-1,0 1,1 0,0-1,0 1,3 7,-3-11,0-1,-1 1,1 0,0-1,1 1,-1 0,0-1,0 1,1-1,-1 0,1 1,-1-1,1 0,-1 0,1 0,0 0,0 0,-1-1,1 1,0 0,3 0,-1-1,0 0,0 0,0 0,0 0,-1-1,1 1,0-1,0 0,-1-1,7-1,1-3,0 0,0-1,-1 1,0-2,18-16,-6-5,-19 24,0 0,0 1,0-1,1 1,0 0,-1 0,2 0,5-4,-10 8,1 0,0 0,-1 0,1 0,0 0,0 0,-1 0,1 0,0 0,-1 1,1-1,0 0,0 0,-1 1,1-1,-1 1,1-1,0 0,-1 1,1-1,-1 1,1-1,-1 1,1 0,-1-1,1 1,-1 0,16 22,-12-16,6 7,-6-8,-1 1,2-2,-1 1,1 0,0-1,0 0,0 0,11 7,-4-7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29.2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1,'0'294,"1"-309,0 0,1 0,0 0,1 0,1 0,7-18,-10 28,0 1,1 0,0 0,-1 1,1-1,1 0,-1 1,1-1,-1 1,1-1,0 1,0 0,0 1,1-1,-1 0,1 1,-1 0,1 0,0 0,0 0,0 0,0 1,0 0,0 0,1 0,7 0,-11 0,0 1,1 0,-1 0,0 0,1 0,-1 0,1 0,-1 0,0 0,1 1,-1-1,0 1,0-1,1 1,-1-1,0 1,0 0,0-1,0 1,0 0,0 0,0 0,0 0,0 0,0 0,0 0,0 0,-1 0,1 0,0 0,-1 1,1-1,-1 0,0 1,1-1,-1 0,0 2,0-1,0 1,-1-1,0 0,1 0,-1 0,0 0,0 0,0 0,-1 0,1-1,0 1,-1 0,1-1,-1 1,1 0,-1-1,0 0,0 1,0-1,0 0,0 0,-3 1,-2 1,3-2,1 1,-1-1,0 1,0 0,1 0,-1 0,1 1,0-1,-4 4,6-5,1-1,0 1,-1 0,1 0,0-1,-1 1,1 0,0-1,0 1,0 0,0 0,0-1,0 1,0 0,0 0,0 0,0-1,0 1,0 0,0-1,1 2,18 22,15 6,57 38,-79-61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29.8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 53,'-18'8,"18"-8,0 0,-1 0,1 0,0 1,0-1,0 0,-1 0,1 1,0-1,0 0,0 0,0 1,0-1,-1 0,1 0,0 1,0-1,0 0,0 0,0 1,0-1,0 0,0 1,0-1,0 0,0 0,0 1,0-1,0 0,0 1,1-1,-1 0,0 0,0 1,0-1,0 0,0 0,1 1,-1-1,0 0,0 0,0 0,1 1,-1-1,0 0,0 0,1 0,-1 0,0 0,0 1,1-1,-1 0,0 0,1 0,-1 0,0 0,0 0,1 0,-1 0,0 0,1 0,-1 0,23 4,0-1,1-1,-1-1,30-3,1 1,1187-70,-1166 65,-47 4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32.6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1,'26'1,"0"1,-1 2,1 0,-1 2,0 1,0 1,-1 1,0 1,-1 1,0 1,33 23,-50-29,0 0,0 1,0-1,-1 1,0 0,0 1,-1-1,0 1,0 0,-1 0,0 0,0 0,-1 1,0-1,0 1,-1-1,0 1,-1 0,0 0,0-1,-1 1,0 0,-1-1,-3 12,3-11,-1-1,0 0,0 0,0 0,-1 0,-1-1,1 1,-1-1,0 0,-1-1,-6 8,7-10,0 0,1-1,-1 1,-1-1,1 0,0-1,-1 1,0-1,1 0,-1 0,0-1,0 1,0-1,0-1,0 1,-11-1,6-2,-1 1,1-1,0-1,-1 0,1-1,1 0,-1-1,0 0,1 0,0-1,-17-14,24 17,-1 1,1-1,0 1,1-1,-1 0,0 0,1-1,0 1,0 0,0-1,0 1,0-1,1 0,-1 1,1-1,0 0,0 0,1 0,-1 0,1 0,0 0,0 0,0 0,0 0,1 0,-1 0,1 0,0 0,1 1,-1-1,1 0,-1 1,1-1,0 1,0-1,6-5,0-1,1 1,1-1,0 2,0-1,0 1,1 1,0 0,1 1,0 0,0 1,0 0,1 0,-1 2,1-1,0 2,0 0,0 0,15 1,-15 1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33.8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253 1,'-9'1,"0"0,1 0,-1 1,1 1,-1-1,1 1,0 1,0-1,0 1,0 1,1-1,0 1,0 1,0-1,0 1,1 1,0-1,0 1,1 0,-7 11,2-3,1 1,0 0,2 1,-1 0,2 0,0 0,2 1,-6 34,9-42,0 0,1 0,1-1,-1 1,2 0,-1 0,1 0,1-1,-1 1,2-1,-1 0,2 0,-1 0,1 0,0-1,1 0,12 15,-6-11,1-1,-1-1,2 0,-1 0,1-1,1-1,0-1,0 0,31 9,-40-14,-1 0,1 0,0-1,0 0,0 0,1 0,-1-1,0 0,0 0,0-1,0 0,0 0,0 0,0 0,0-1,0 0,0-1,-1 1,1-1,-1 0,0 0,6-6,-4 3,-1-1,0 0,-1 0,1-1,-1 1,-1-1,0 0,0 0,0-1,-1 1,0-1,-1 0,0 0,1-10,-1 7,-1-1,0 0,-1 1,0-1,-1 0,0 0,-1 1,-1-1,0 1,-8-22,7 26,0 0,-1 0,0 0,0 1,0-1,-1 1,0 0,-1 1,1 0,-1 0,-1 0,1 1,-1 0,1 0,-17-6,8 5,0 0,0 2,-1 0,1 0,-1 2,0 0,0 1,-23 1,33 0,0 1,0-1,0 1,0 1,0-1,0 1,1 1,-1-1,0 1,1 0,0 1,0-1,0 1,0 0,0 1,1 0,0 0,0 0,0 0,1 1,-1-1,-4 10,8-13,0 0,0 1,0-1,0 1,1-1,-1 1,1-1,-1 1,1-1,0 1,0-1,0 1,0 0,1-1,-1 1,0-1,1 1,0-1,0 1,1 1,0 1,1-1,0 0,0 0,0 0,1-1,-1 1,1-1,0 0,8 5,2 0,0 0,1-1,0-1,0 0,25 5,-8-4,1-2,0-1,35 0,-57-3,-1-1,1-1,0 0,0 0,-1-1,1-1,0 0,-1 0,0-1,0 0,0-1,-1 0,12-7,-9-2,-7 2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34.8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 0,'2'91,"0"-18,-10 120,0-161,8-32,0 0,-1 0,1 0,0 0,0 1,0-1,0 0,-1 0,1 0,0 0,0 0,0 0,-1 0,1 0,0 0,0 0,0 0,-1-1,1 1,0 0,0 0,0 0,0 0,-1 0,1 0,0 0,0 0,0 0,0-1,0 1,-1 0,1 0,0 0,0 0,0-1,0 1,0 0,0 0,0 0,0 0,0-1,-1 1,1 0,0 0,0 0,0-1,0 1,0 0,0 0,0 0,0-1,1 1,-1 0,0 0,0 0,0 0,0-1,0 1,0 0,0 0,0 0,-3-62,5 40,1-1,1 1,7-27,-10 43,1 1,0-1,0 1,0-1,1 1,-1 0,1 0,1 0,-1 1,0-1,1 1,0-1,0 1,1 1,-1-1,1 0,-1 1,8-3,-11 5,0 1,1-1,-1 1,0-1,1 1,-1 0,1 0,-1-1,0 1,1 0,-1 0,1 1,-1-1,0 0,1 0,-1 1,0-1,1 1,-1-1,0 1,1-1,-1 1,0 0,0 0,0-1,0 1,0 0,0 0,0 0,0 0,0 1,0-1,0 0,-1 0,1 0,0 1,-1-1,1 0,-1 1,0-1,1 0,-1 1,0-1,0 0,0 1,0-1,0 1,0-1,0 0,0 1,-1-1,1 1,0-1,-1 0,0 1,1-1,-1 0,1 0,-1 0,-1 2,-2 2,-1 0,1 0,-1-1,0 0,0 0,0 0,0-1,0 1,-1-1,0-1,0 1,0-1,-7 2,-14 7,27-11,-1 0,1 0,-1 0,1 0,0 0,-1 0,1 1,-1-1,1 0,0 0,-1 1,1-1,-1 0,1 0,0 1,-1-1,1 0,0 1,0-1,-1 0,1 1,0-1,0 1,0-1,-1 0,1 1,0-1,0 1,0-1,0 0,0 1,0-1,0 1,0-1,0 1,0-1,0 1,0-1,0 0,0 1,0-1,0 1,1-1,-1 0,0 1,0-1,0 1,1-1,-1 0,0 1,1-1,-1 0,0 1,1-1,-1 0,0 0,1 1,-1-1,0 0,1 0,-1 0,1 1,-1-1,1 0,-1 0,1 0,38 17,-30-14,77 30,-46-19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35.1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0,'0'4,"-4"2,2-1,6-1,8-1,4-1,10-1,4 0,1-1,0 0,-1-1,-6-3,-7-2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35.5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0,'0'9,"0"7,0 13,0 7,0 5,0 5,0-1,0-5,0-3,0-14,0-10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51.6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122 24,'0'4,"0"6,-5 1,-5 3,-10 0,-5-4,1-7,4-8,7-8,8-6,15-4,10 6,5 6,4 10,-4 8,-6-1,-6-5,-6-3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52.7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 31,'-1'0,"-1"0,1 0,-1 0,1-1,-1 1,1 0,-1-1,1 1,-1-1,1 1,-1-1,1 1,0-1,-1 0,1 0,0 0,0 0,0 0,0 0,0 0,-2-2,6-7,17 5,-4 5,0 1,0 1,-1 0,1 1,-1 0,0 2,0 0,0 0,0 2,19 11,-21-11,-1 0,1 2,-1-1,-1 2,0-1,0 2,-1-1,-1 1,1 1,-2 0,10 17,-16-25,1 0,-2 0,1 1,0-1,-1 0,0 1,0-1,0 1,-1 0,0-1,1 1,-1-1,-1 1,1 0,-1-1,0 1,0-1,0 1,-1-1,1 0,-1 0,0 1,0-1,-1 0,-3 5,2-5,0 0,0-1,0 1,-1-1,0 0,1 0,-1 0,0-1,0 0,0 1,0-2,-1 1,1-1,-1 0,1 0,-1 0,1-1,-1 0,1 0,-10-1,12 1,0 0,0-1,0 1,1-1,-1 1,0-1,0 0,1 0,-1 0,0 0,1-1,-1 1,1-1,-1 1,1-1,0 0,0 0,0 0,0 0,0 0,0-1,1 1,-1-1,1 1,-1-1,1 1,-1-5,1 3,1 0,0 0,0 0,0 0,1 0,-1 0,1 0,0 0,0 1,0-1,1 0,-1 1,1-1,0 1,0-1,0 1,0 0,1 0,4-5,25-23,0 5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53.39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1 170,'0'1,"1"1,0-1,-1 0,1 0,0 0,0 0,0 0,0 0,0 0,0 0,0 0,0 0,1-1,-1 1,0 0,0-1,1 1,-1-1,0 1,1-1,-1 0,0 0,1 1,-1-1,1 0,1 0,40 3,-43-3,7 0,0 0,0 0,0-1,0 0,0 0,-1 0,1-1,0 0,-1-1,1 1,-1-1,0 0,0-1,0 0,0 0,-1 0,1 0,-1-1,0 0,0 0,-1 0,0-1,0 1,0-1,0 0,-1 0,0-1,0 1,-1-1,0 1,0-1,-1 0,1 0,-1-6,-1 11,1 0,-1 1,0-1,0 1,0-1,0 0,0 1,-1-1,1 1,0-1,-1 1,1-1,-1 1,1-1,-1 1,0-1,0 1,0 0,0-1,0 1,0 0,0 0,0 0,0 0,0 0,-1 0,1 0,0 0,-1 0,1 1,-1-1,1 0,-3 0,2 1,0 0,0 0,0 1,0-1,0 1,0-1,0 1,0-1,0 1,1 0,-1 0,0 0,1 0,-1 0,0 0,1 1,-1-1,1 0,0 1,-1-1,1 1,0 0,0-1,0 1,0 0,-1 3,-2 5,1 1,-1 1,2-1,0 0,0 1,1-1,0 1,2 13,11 100,-5-76,-6-39,2 16,0 49,-3-69,0-1,-1 0,1 0,-1 0,0 0,0 0,-1 0,0 0,0 0,0-1,0 1,0-1,-1 1,0-1,0 0,-5 5,7-8,0 0,1 0,-1 0,0 0,0-1,0 1,0 0,0-1,-1 1,1-1,0 1,0-1,0 1,0-1,-1 0,1 0,0 0,0 1,0-1,-1 0,1 0,0-1,0 1,-1 0,1 0,0-1,0 1,0 0,0-1,-1 1,1-1,0 0,0 1,0-1,0 0,0 0,0 1,1-1,-1 0,0 0,0 0,0 0,1 0,-1 0,1 0,-1 0,0-3,-1 1,1-1,-1 0,1 0,0-1,0 1,0 0,1 0,0 0,0 0,0-1,0 1,0 0,2-5,0 3,1 0,-1 1,1-1,0 1,1 0,0 0,-1 0,2 0,-1 1,0-1,1 1,0 0,0 1,0-1,0 1,10-5,8-2,0 1,44-11,-48 15,17-5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5.7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7,'0'-5,"0"4,4 1,6 10,6 3,0 3,5 4,0 2,5 7,-2 2,-1 1,-5-6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3:53.7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2,'-20'12,"18"-12,1 0,-1 1,1-1,-1 1,1-1,0 1,-1 0,1-1,0 1,-1 0,1 0,0 0,0 0,0 0,0 0,0 0,0 1,0-1,0 0,0 1,1-1,-2 2,13 4,21 0,0-2,0-1,54-1,-35-1,1008-35,-681 3,-362 29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25.2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 0,'-20'152,"17"-109,1 1,1-33,0-12,1-13,0-4,0-1,1 1,1 0,6-28,-8 44,1-1,-1 1,1 0,0 0,-1 0,1-1,0 1,0 0,1 0,-1 0,0 1,1-1,-1 0,1 0,-1 1,1-1,0 1,-1-1,1 1,0 0,0 0,0 0,0 0,1 0,-1 0,0 0,0 1,0-1,1 1,-1 0,0-1,0 1,1 0,-1 0,0 1,1-1,-1 0,0 1,0-1,1 1,-1 0,0 0,0 0,0 0,3 2,-2-2,-1 0,1 1,-1-1,0 1,1-1,-1 1,0-1,0 1,0 0,0 0,-1 0,1 0,0 1,-1-1,0 0,2 4,-2-5,-1 1,0 0,1 0,-1 0,0-1,0 1,0 0,0 0,0 0,-1 0,1-1,0 1,-1 0,1 0,-1-1,0 1,0 0,-1 2,0-1,0 0,-1 0,1-1,-1 1,0 0,0-1,0 0,0 0,0 0,0 0,-1 0,1-1,-1 1,1-1,-1 0,1 0,-1 0,0 0,1-1,-1 0,0 0,-4 0,8 0,-1 0,0-1,0 1,0 0,0 0,0-1,0 1,0 0,0 0,0 0,0 0,0 0,0 1,0-1,0 0,0 0,0 1,0-1,0 1,0-1,-1 1,19 13,0-3,117 81,-122-85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26.4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1,'17'4,"-1"0,1 2,-1 0,0 1,25 14,-18-9,-2-2,0 2,-1 0,0 1,-1 2,-1 0,0 0,16 20,-28-30,-1 1,0 0,-1 1,1-1,-1 1,0 0,-1 0,0 0,0 0,-1 0,1 1,-2-1,1 1,-1 0,0-1,-1 1,1 0,-2 0,1-1,-1 1,0 0,-1-1,1 1,-2-1,-3 10,4-13,0 1,-1-1,0 0,0 0,0 0,0 0,-1 0,0 0,0-1,0 0,0 0,0 0,0 0,-1-1,0 1,1-1,-1 0,0-1,0 1,0-1,0 0,0 0,0-1,0 1,0-1,0 0,-1-1,1 1,0-1,0 0,0 0,-9-4,8 3,0 0,0 0,1 0,-1-1,1 0,-1 0,1-1,0 1,0-1,0 0,1 0,0-1,-1 0,2 1,-1-1,0 0,1-1,0 1,0-1,1 1,-1-1,1 0,1 0,-1 0,1 0,0 0,0-8,1 10,0 0,1 0,-1 1,1-1,0 0,0 1,0-1,1 1,-1-1,1 1,0-1,0 1,0 0,0 0,1 0,-1 0,1 1,0-1,0 1,6-5,3 0,1 0,0 1,0 1,16-5,-11 3,4-1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27.4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39 291,'1'1,"-1"1,0-1,1 0,0 0,-1 1,1-1,0 0,-1 0,1 0,0 0,0 0,0 0,0 0,0 0,0 0,0-1,0 1,1 0,-1-1,0 1,0-1,0 1,1-1,-1 1,0-1,1 0,-1 0,0 0,1 0,-1 0,2 0,43-1,-42 0,1 0,-1 0,0-1,1 0,-1 0,0 0,0 0,0 0,0-1,-1 0,1 0,-1 0,1 0,-1-1,0 1,3-6,-2 2,0 0,-1 0,0 0,0 0,0-1,-1 1,0-1,-1 0,1-9,-1 6,0 1,-1-1,-1 1,0 0,0-1,-1 1,0 0,-1 0,0 0,0 0,-1 1,-1-1,1 1,-12-16,16 24,-1 0,0 0,0 0,1 0,-1 0,0-1,0 2,0-1,0 0,0 0,-1 0,1 0,0 1,0-1,0 0,-1 1,1-1,0 1,-1 0,1-1,0 1,-1 0,1 0,-1 0,1 0,-3 0,3 1,-1 0,1 1,-1-1,1 0,0 1,0-1,0 1,0-1,0 1,0-1,0 1,0 0,1-1,-1 1,0 0,1 0,-1 1,-2 15,1 0,-1 36,3-50,4 571,-4-567,-1 1,1-1,-1 0,-1 0,1 0,-4 8,5-15,-1 0,1 1,0-1,-1 0,0 0,1 0,-1 0,0 0,1 0,-1-1,0 1,0 0,0 0,1 0,-1-1,0 1,0 0,0-1,-1 1,1-1,0 1,0-1,0 0,0 1,0-1,0 0,-1 0,1 0,0 0,0 0,0 0,0 0,-1 0,1 0,0-1,0 1,0 0,0-1,0 1,0-1,0 1,0-1,0 0,0 1,0-1,0 0,0 0,0 1,0-1,0-2,-4 0,0-1,1 1,0-1,0 0,0-1,0 1,1-1,0 1,0-1,0 0,0 0,1-1,0 1,0 0,0-1,1 1,0-1,0 0,0 1,1-1,-1 0,2 0,-1 1,0-1,1 0,0 1,1-1,-1 1,1-1,4-7,-2 5,0-1,1 2,0-1,0 1,1-1,0 2,0-1,1 1,0 0,0 0,0 0,1 1,-1 0,1 1,1 0,-1 0,0 1,15-4,-10 5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29.5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10,'1'-9,"1"10,6 19,5 36,14 190,-27-265,0 0,2 0,1 0,0 0,7-23,-7 34,-1 1,1 1,0-1,0 0,1 1,0-1,0 1,9-10,-10 13,-1 1,1 0,0 0,-1 0,1 0,0 1,0-1,0 1,0 0,0 0,0 0,0 0,1 0,-1 1,0-1,1 1,-1 0,0 0,0 0,1 0,2 2,-4-3,-1 1,1 0,-1 1,1-1,-1 0,0 0,1 1,-1-1,1 0,-1 1,0-1,1 1,-1 0,0 0,0-1,0 1,1 0,-1 0,0 0,0 0,0 0,0 0,-1 0,1 1,0-1,0 0,-1 0,1 1,-1-1,1 0,-1 1,1-1,-1 1,0-1,0 0,0 1,0-1,0 1,0-1,0 1,0-1,0 0,-1 1,1-1,-1 1,1-1,-1 0,1 1,-2 0,0 3,-1 0,-1 0,1 0,-1-1,1 1,-1-1,-1 0,1 0,0 0,-10 6,1-5,0 1,0-1,-1-1,-24 4,17-3,21-5,-1 0,1 0,-1 0,1 0,-1 0,1 0,-1 0,1 0,-1 1,1-1,-1 0,1 0,0 0,-1 1,1-1,-1 0,1 1,0-1,-1 0,1 1,0-1,0 0,-1 1,1-1,0 1,0-1,-1 1,1-1,0 1,0-1,0 0,0 1,0-1,0 1,0-1,0 1,0-1,0 1,0-1,0 1,0-1,0 1,0-1,0 1,0-1,1 1,-1-1,0 0,0 1,1-1,-1 1,0-1,1 0,-1 1,0-1,1 0,-1 1,0-1,1 0,-1 0,1 1,0-1,32 27,-25-22,47 34,-35-27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29.9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0,'9'0,"11"0,11 0,5 0,0 0,-6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30.3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6,'0'-4,"0"3,0 6,0 10,4 16,2 16,-1 8,-1-1,-1-4,-1-8,-1-14,-1-13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31.09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4,'-24'54,"24"-53,0 1,0 0,0 0,0 0,0-1,0 1,0 0,1 0,-1-1,1 1,-1 0,1-1,0 1,-1 0,1-1,0 1,0-1,0 1,0-1,1 0,-1 1,0-1,1 0,-1 0,0 0,1 0,2 1,-3-2,0 1,0-1,1 1,-1-1,0 0,1 0,-1 0,0 0,1 0,-1 0,0 0,1 0,-1 0,0-1,0 1,1 0,-1-1,0 1,0-1,0 0,1 1,-1-1,0 0,0 0,0 0,0 1,0-1,0 0,-1 0,1-1,0 1,0 0,-1 0,1 0,0 0,-1-1,1-1,0 0,0 1,0 0,0-1,0 1,-1-1,1 1,-1-1,0 1,1-1,-1 1,0-1,-1 0,1 1,0-1,-1 1,1-1,-1 1,0-1,0 1,0 0,0-1,0 1,-1 0,1 0,-1 0,1 0,-1 0,0 0,-3-3,3 4,1 1,0-1,-1 0,1 1,0-1,-1 1,1-1,-1 1,1 0,-1-1,0 1,1 0,-1 0,1 0,-1 0,1 1,-1-1,1 0,-3 1,1 1,1-1,0 0,-1 1,1-1,0 1,0 0,0-1,0 1,0 0,1 0,-1 0,1 1,-1-1,1 0,-2 4,2-3,-1 1,1 0,0 0,0-1,0 1,1 0,-1 0,1 0,0 0,0 0,0 0,1 0,0 0,-1-1,1 1,0 0,1 0,-1-1,1 1,2 4,-3-6,0 0,1-1,-1 1,1 0,-1 0,1-1,0 1,-1-1,1 1,0-1,0 0,0 1,0-1,0 0,0 0,1-1,-1 1,0 0,0-1,1 1,-1-1,0 0,1 0,-1 0,0 0,1 0,-1-1,0 1,0 0,1-1,-1 0,0 0,0 0,0 0,3-1,-2 0,-1 0,1 1,-1-1,0 0,1 0,-1-1,0 1,0 0,-1-1,1 1,0-1,-1 1,0-1,1 0,-1 0,0 1,-1-1,1 0,0 0,0-4,-1 5,0 0,0 1,0-1,0 0,0 0,0 1,-1-1,1 0,-1 1,1-1,-1 0,1 1,-1-1,0 1,0-1,0 1,0-1,0 1,0 0,0-1,0 1,-1 0,1 0,0 0,-1 0,1 0,-1 0,1 0,-1 0,0 1,1-1,-1 1,0-1,1 1,-1 0,-2-1,-11 1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41.0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0,'34'6,"0"1,-1 2,50 20,-72-26,0 2,-1 0,1 0,-1 1,0 0,-1 1,1 0,-1 0,-1 1,1 0,-2 1,1 0,-1 0,0 1,-1 0,0 0,-1 0,0 1,0-1,-1 1,0 0,-1 1,-1-1,0 1,0-1,-1 1,-1-1,0 1,0 0,-1-1,-4 21,4-29,1 1,-1-1,1 0,-1 0,0 0,-1 1,1-1,0 0,-1-1,0 1,1 0,-1 0,0-1,-1 1,1-1,0 0,-1 1,1-1,-1 0,1 0,-1-1,0 1,0-1,0 1,0-1,0 0,0 0,-1 0,1-1,0 1,0-1,-1 1,1-1,0 0,-1-1,1 1,0 0,0-1,-5-1,2 0,-1 0,1-1,0 1,0-1,0-1,1 1,-1-1,1 0,0 0,0 0,0-1,1 0,-1 0,1 0,0 0,1-1,-1 0,1 0,-3-7,4 5,0 0,0 0,0 0,1 0,1 0,-1-1,1 1,0 0,1 0,0-1,1 1,-1 0,2 0,-1 0,1 0,0 1,1-1,-1 1,2 0,-1 0,1 0,0 0,0 1,1 0,0 0,0 0,0 1,1 0,12-8,5 3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45.8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66 406,'16'-19,"0"-1,-2 0,0-1,-1-1,-1 0,-1-1,-1 0,-1 0,-2-1,0 0,-1-1,-1 1,2-46,-7 66,0 1,0-1,-1 0,1 1,-1-1,0 0,0 1,0-1,-2-3,3 6,0 1,-1 0,1 0,0-1,0 1,0 0,0 0,-1-1,1 1,0 0,0 0,0-1,-1 1,1 0,0 0,0 0,-1 0,1-1,0 1,-1 0,1 0,0 0,0 0,-1 0,1 0,0 0,-1 0,1 0,0 0,-1 0,1 0,0 0,-1 0,1 0,0 0,-11 19,3 15,2 1,1 0,2 0,1 1,6 64,-2-24,1-2,-1-45,-1 0,-1 0,-1 0,-8 42,8-68,1 0,-1-1,1 1,-1-1,0 1,0-1,0 1,0-1,-1 1,1-1,-1 0,1 0,-1 0,0 0,0 0,0 0,0 0,0 0,0-1,0 1,-1-1,1 0,-1 1,1-1,-1 0,1-1,-1 1,1 0,-1-1,0 1,0-1,1 0,-1 0,0 0,1 0,-1-1,0 1,1-1,-1 1,0-1,1 0,-5-2,3 1,-1 0,1 0,0-1,-1 0,1 1,0-1,0-1,1 1,-1-1,1 1,0-1,0 0,0 0,0-1,1 1,-1 0,1-1,0 0,1 1,-1-1,1 0,0 0,-1-5,2 3,1 0,0-1,0 1,0 0,1 0,0 0,1 0,-1 1,1-1,1 0,-1 1,1 0,0 0,0 0,6-5,-1 1,0 1,1-1,0 2,1 0,0 0,0 1,17-8,3 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6.1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299 0,'-4'5,"-6"13,-10 14,-5 5,-4 4,-1 5,-3 3,-5 6,-1-2,7-6,8-19,9-15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48.7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0,'-1'56,"-2"-1,-19 96,9-119,7-28,3-21,3 2,1 0,1 0,0 0,1 0,8-24,-10 35,0 0,1 0,-1-1,1 1,0 1,0-1,0 0,1 0,-1 1,1-1,0 1,0 0,0 0,0 0,1 0,-1 1,1-1,0 1,0 0,-1 0,1 0,1 1,-1-1,5 0,-7 2,-1-1,1 1,0 0,-1 0,1 0,0 0,-1 1,1-1,0 0,-1 1,1-1,0 1,-1-1,1 1,-1 0,1 0,-1 0,1-1,-1 1,0 1,1-1,-1 0,0 0,0 0,0 1,0-1,0 1,0-1,0 1,0-1,-1 1,1-1,-1 1,1 0,-1-1,1 1,-1 3,0-3,0 0,0 0,0 0,-1 0,1 0,-1 0,1 0,-1 0,0-1,0 1,0 0,0 0,0 0,0-1,0 1,0-1,-1 1,1-1,-1 1,1-1,-1 0,1 0,-1 0,0 0,0 0,0 0,1 0,-1 0,0-1,0 1,0-1,-4 1,-11 1,-17 4,30 4,16 9,-3-10,-1 0,1-1,1 0,-1-1,20 11,-8-8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49.0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1,'4'0,"6"0,10 0,1 4,2 2,1 0,0-2,-3-5,-5-3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49.4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6,'0'-4,"0"2,0 7,0 10,0 12,0 14,0 9,0 0,0-13,0-13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50.2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 29,'-15'2,"17"4,26 5,19-1,1-2,0-3,51 0,148-13,-185 5,-21 1,687-57,-718 57,-13 1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51.70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0,'12'0,"1"1,-1-1,0 2,18 4,3 0,0 2,0 2,-1 1,51 25,-67-29,-1 2,0 0,-1 0,0 1,-1 1,0 0,0 1,-1 1,-1 0,0 0,9 16,-14-17,-1 1,0 0,-1 0,-1 1,0-1,0 1,-2-1,1 1,-2 0,0-1,-2 20,1-24,-1 1,0 0,0-1,-1 0,0 1,-1-1,-7 13,8-18,0 1,0-1,0 0,0 0,-1 0,1 0,-1-1,0 1,-1-1,1 0,0-1,-1 1,0-1,-7 3,8-3,-1-1,0 0,1 0,-1-1,0 0,0 0,0 0,1 0,-1 0,0-1,0 0,1 0,-1-1,0 1,1-1,-1 0,1 0,0 0,0-1,0 0,0 1,0-1,1-1,-1 1,1 0,0-1,0 0,0 0,0 0,-3-5,3 3,0 0,0 1,0-1,1 0,0 0,0-1,0 1,1 0,0-1,0 1,0 0,1-1,0 1,1-1,-1 1,1-1,0 1,1 0,0-1,0 1,0 0,4-8,0 6,-1 0,2 1,-1-1,1 1,0 1,8-7,13-6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52.9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284 11,'0'-1,"0"1,0 0,0-1,0 1,0 0,0-1,0 1,0 0,0-1,0 1,0 0,0-1,0 1,0 0,-1-1,1 1,0 0,0-1,0 1,-1 0,1 0,0-1,0 1,-1 0,1 0,0-1,-1 1,1 0,0 0,0 0,-1 0,1-1,0 1,-1 0,1 0,0 0,-1 0,1 0,-1 0,-18 6,-16 17,15-4,0 1,1 0,1 1,1 1,-26 44,36-54,0 1,1 0,0 0,1 1,0-1,1 1,1 0,0 0,1 1,1-1,0 1,1-1,1 16,1-23,-1 1,2 0,-1-1,1 0,0 1,0-1,1-1,0 1,0 0,1-1,0 0,0 0,0 0,1-1,12 10,-14-12,0-1,0 1,0-1,0 0,1 0,-1-1,0 1,1-1,0 0,-1 0,1 0,-1-1,1 0,0 0,0 0,-1 0,1-1,0 1,-1-1,1-1,-1 1,1-1,-1 1,0-1,0 0,1-1,4-3,1-2,-1-1,1 0,-2 0,0-1,0 1,-1-2,0 1,0-1,-1 0,-1-1,0 1,0-1,-2 0,1 0,-1-1,-1 1,0-1,-1 1,0-1,-1 1,-1-1,-3-24,3 27,-1-1,0 1,0 0,-1 0,-1 0,0 0,0 1,-1-1,0 1,0 0,-1 0,0 1,-1 0,0 0,0 0,-1 1,0 0,0 1,0-1,-1 2,0-1,0 1,-1 0,0 1,1 0,-1 1,-16-3,20 5,1 0,-1 1,1 0,-1 0,1 0,-1 0,1 1,-1 0,1 1,0-1,0 1,-1 0,1 0,0 0,1 1,-1 0,0 0,1 0,-1 0,1 1,0 0,0 0,1 0,-1 0,1 1,0-1,0 1,0 0,1 0,-1 0,1 0,-1 6,2-7,0 1,0-1,0 1,0 0,1-1,0 1,0 0,0-1,1 1,0 0,0-1,0 1,0-1,1 1,-1-1,1 0,0 1,1-1,-1 0,1-1,0 1,-1 0,2-1,-1 1,0-1,1 0,-1 0,1 0,0-1,0 1,0-1,0 0,1 0,-1 0,1-1,-1 0,9 2,10 0,-1 0,1-2,0 0,0-2,0 0,0-2,-1 0,32-10,-12 2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55.2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 1,'1'101,"2"-34,-3 1,-3-1,-19 105,16-275,6 83,1 0,1 1,0-1,2 1,8-28,-10 40,1 1,-1 0,1-1,0 1,0 0,1 0,0 1,0-1,0 1,1 0,-1 0,1 0,1 1,-1-1,0 1,1 0,0 1,0 0,7-3,-12 5,1 0,-1 0,1 1,-1-1,1 1,-1-1,1 1,-1-1,1 1,-1 0,1 0,-1 0,1 0,-1 0,1 0,0 0,-1 1,1-1,-1 0,1 1,-1-1,0 1,1 0,-1-1,1 1,-1 0,0 0,0 0,1 0,-1 0,0 0,0 0,0 1,0-1,0 0,-1 0,1 1,0-1,0 1,-1-1,1 1,-1-1,1 3,0 0,-1 0,0 0,0 0,0-1,-1 1,1 0,-1 0,0-1,0 1,0 0,-1-1,1 1,-1-1,0 0,0 1,0-1,-4 4,4-5,0 1,0-1,-1 0,1 0,-1 0,0-1,1 1,-1-1,0 1,0-1,0 0,0 0,0 0,0-1,-5 1,-47-5,47 3,35 25,100 67,-110-80,-3-6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55.6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11,'4'0,"6"0,5 0,9 0,10 0,2 0,-4-5,-8-1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4:56.0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57,'0'-2,"0"0,1-1,-1 1,1 0,0-1,0 1,0 0,0 0,0 0,1 0,-1 0,0 0,1 0,0 0,-1 0,1 1,0-1,0 1,0-1,0 1,0 0,0 0,0 0,0 0,1 0,1 0,2-1,-1 0,0 1,1-1,-1 1,1 1,0-1,-1 1,1 0,10 1,-8 0,-1 1,0 0,-1 0,1 1,0 0,-1 0,1 0,-1 1,0 0,0 0,-1 1,11 9,-14-11,-1-1,1 1,-1 0,1-1,-1 1,0 0,0 0,0 0,0 0,-1 0,1 0,-1 0,0 0,0 0,0 1,0-1,0 0,-1 0,1 0,-1 0,0 0,0 0,0 0,0 0,-1-1,1 1,-1 0,1-1,-1 1,0-1,-5 5,-3 4,-1 0,0-1,-1 0,-23 15,-27 23,62-48,1 1,-1-1,0 1,1-1,-1 1,1-1,-1 1,0-1,1 0,-1 1,1-1,-1 1,1-1,0 0,-1 0,1 1,-1-1,1 0,-1 0,1 0,0 0,-1 0,1 0,0 0,-1 0,1 0,-1 0,1 0,0 0,-1 0,1 0,-1 0,2-1,28 1,27-2,111-9,-131 5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04.9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2725 282,'-26'-2,"0"-2,0 0,0-2,-41-14,-1 0,-370-108,355 102,37 13,0 3,-1 1,-60-2,-145 6,-65-6,180 0,-155 10,137 2,125 0,0 0,1 2,-1 1,1 2,0 1,1 1,-1 1,2 1,-50 26,61-26,0 0,1 1,0 0,1 1,0 1,1 0,0 1,1 0,0 1,2 1,0-1,0 2,2-1,0 1,1 0,-8 30,9-24,1 0,1 0,2 0,0 0,1 0,2 0,5 40,-3-47,0-1,2 1,0-1,0 0,2-1,0 1,0-1,1-1,1 1,0-1,22 23,7-1,1-2,1-2,2-2,1-1,1-2,1-3,1-1,86 27,27-2,220 34,-187-51,1-9,265-3,-159-27,-222 3,141-31,-193 31,-1-1,0-1,0-2,0 0,-1-2,-1 0,0-1,-1-2,0 0,-1-1,-1-1,0-1,-2 0,0-1,-1-1,-1-1,-1-1,0 1,16-40,-24 44,-1 1,-1-1,-1 0,0 0,-1-1,-1 1,0 0,-2-1,0 1,0 0,-2-1,0 1,-1 0,-1 1,-1-1,0 1,-1 0,0 0,-2 1,0 0,0 1,-1 0,-1 0,-1 1,-16-15,-9-4,-1 2,-1 1,-45-22,62 38,0 2,-1 1,-1 1,0 0,0 2,0 1,-40-5,36 9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6.4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95,'1'0,"-1"1,0 0,1 0,-1-1,1 1,-1 0,0-1,1 1,0 0,-1-1,1 1,-1-1,1 1,0-1,-1 1,1-1,0 1,0-1,-1 0,1 1,0-1,0 0,0 0,-1 0,1 1,0-1,0 0,0 0,-1 0,1 0,0 0,0-1,0 1,0 0,-1 0,3-1,32-9,-31 7,1 0,-1-1,0 1,0-1,-1 0,1 0,-1 0,0-1,5-8,-7 12,-1 0,1 0,0 0,-1 0,1 0,0-1,-1 1,0 0,1 0,-1 0,0-1,1 1,-1 0,0-1,0 1,0 0,0 0,0-1,0 1,-1 0,1-1,0 1,-1 0,1 0,-1-1,1 1,-1 0,1 0,-1 0,0 0,0 0,1 0,-1 0,0 0,0 0,0 0,0 0,0 1,0-1,-1 0,1 1,0-1,0 1,-3-1,1 0,0 1,-1 0,1 0,0 1,-1-1,1 1,0 0,0 0,0 0,-1 0,1 0,0 0,0 1,1 0,-1 0,0 0,0 0,1 0,-1 0,1 0,0 1,0-1,-4 6,0 0,1-1,0 1,0 0,0 0,1 1,0-1,-3 13,6-18,0 0,1 0,-1 0,1 0,0 0,0 0,0 0,0 0,0 0,1 0,-1 0,1 0,0 0,0 0,0 0,0 0,1 0,-1-1,1 1,0-1,-1 1,1-1,0 0,0 1,1-1,-1 0,0 0,1-1,-1 1,1 0,0-1,-1 1,1-1,0 0,4 1,1 0,0 0,0 0,0-1,0 0,0 0,1-1,-1 0,0-1,1 0,-1 0,15-4,0-4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06.5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342 43,'0'-2,"0"1,0-1,0 1,0-1,-1 1,1-1,0 1,-1-1,0 1,1-1,-1 1,0 0,1-1,-1 1,0 0,0 0,0 0,0-1,0 1,-1 0,1 0,0 1,-2-2,0 0,-1 0,0 1,0 0,1 0,-1 0,0 0,0 0,-8 0,1 1,0 1,1-1,-1 2,0-1,1 2,-12 3,9-1,1 1,0 1,0 1,1-1,-1 2,2-1,-1 2,1-1,1 1,0 1,0 0,1 0,1 1,0 0,-9 20,11-22,0 0,2 0,-1 1,1-1,1 1,0 0,0 0,1 0,0 0,1-1,0 1,1 0,1 0,-1 0,2 0,-1-1,1 1,1-1,0 1,6 10,-2-9,0-1,1 0,0-1,0 0,1 0,0-1,1 0,0-1,1 0,-1-1,1 0,21 7,-26-11,0 0,0-1,0 0,1 0,-1-1,1 0,-1 0,1-1,0 0,-1 0,1-1,-1 1,1-2,-1 1,1-1,-1-1,0 1,0-1,0 0,0-1,0 1,-1-2,12-8,-10 4,1-1,-1 1,-1-2,0 1,0-1,-1 0,-1 0,0-1,0 0,-1 0,-1 0,0 0,0 0,-2-1,1 0,-2 1,1-1,-2 1,1-1,-2 1,-3-17,3 19,-1-1,0 1,-1 0,0 0,0 1,-1-1,-1 1,1 0,-1 0,-1 1,-10-12,11 15,0-1,-1 1,0 0,0 1,0 0,-1 0,1 0,-1 1,0 0,0 0,0 1,0 0,0 1,0 0,-16 0,17 1,-1 1,1 0,0 1,0-1,0 1,0 1,0 0,0 0,1 0,-1 0,1 1,-7 6,11-9,0 1,0-1,1 1,-1-1,0 1,1 0,0 0,-1 0,1 0,0 0,0 0,0 0,0 0,1 0,-1 1,1-1,-1 3,1-2,0-1,1 0,-1 1,1-1,0 0,0 0,0 0,0 0,0 1,0-1,0-1,1 1,-1 0,1 0,-1 0,1-1,0 1,0-1,0 1,3 1,9 5,-1 0,1-1,0-1,1 0,0-1,0-1,25 5,-3-3,0-2,38-2,-68-1,0-1,0 0,0-1,0 1,0-1,0-1,0 0,0 0,-1 0,1 0,6-5,1-3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07.4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1,'0'247,"0"-254,0-13,0 0,1 0,1 0,8-32,-9 48,0 0,0 0,1 0,-1 0,1 0,0 1,0-1,0 1,0 0,1-1,0 1,-1 0,1 0,0 1,0-1,0 1,1-1,-1 1,1 0,-1 0,1 0,0 1,0-1,-1 1,1 0,0 0,0 1,0-1,0 1,5-1,-7 1,0 0,0 0,1 0,-1 1,0-1,0 0,0 1,1 0,-1-1,0 1,0 0,0 0,0 0,2 2,-3-2,0 0,0-1,-1 1,1 0,-1 0,1 0,0 0,-1 0,0 0,1 0,-1 0,0 0,1 0,-1 0,0 0,0 0,0 0,0 0,0 0,0 0,0 2,-1 0,0 0,0 1,-1-1,1 0,-1 0,1 0,-1-1,0 1,0 0,0-1,0 1,-1-1,1 1,-1-1,0 0,-5 3,-20 8,22-11,1 0,0 0,0 1,0-1,0 1,0 0,-6 6,11-9,0 1,-1-1,1 1,0-1,-1 1,1-1,0 1,0-1,-1 1,1 0,0-1,0 1,0-1,0 1,0 0,0-1,0 1,0-1,0 1,0 0,0-1,0 1,0-1,1 1,-1-1,0 1,1 1,1 0,-1 0,1 0,0 0,0 0,0 0,0-1,1 1,-1-1,5 3,0 0,-2-1,1 0,0 0,0 0,0-1,0 0,0 0,9 1,0-2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07.8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0,'0'5,"5"0,5 0,6 0,4-2,7-1,4-1,-4-5,-6-2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08.2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0,'5'0,"1"4,-1 11,0 6,-2 9,-1 7,-1 7,-1 4,0-6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09.9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131 42,'-15'18,"1"1,1 1,0 0,2 1,-16 38,21-43,0-1,2 1,0 1,0-1,2 1,0-1,1 1,0 0,1-1,5 28,-4-35,1-1,0 1,1-1,0 0,0 0,1 0,0 0,0-1,1 0,0 0,0 0,1 0,0-1,0 0,0 0,1 0,-1-1,2 0,-1-1,0 1,1-1,10 4,-9-5,1 1,0-2,-1 1,1-1,0-1,0 0,0 0,1-1,-1 0,0 0,0-2,0 1,0-1,0 0,10-5,-13 4,0 0,0-1,0 0,0 0,-1-1,1 0,-1 0,-1 0,1-1,-1 0,0 0,0-1,0 1,-1-1,0 0,0 0,-1 0,0-1,3-12,-2 1,-1-1,0 1,-2 0,0-1,-2 1,0 0,-1-1,-1 1,0 0,-2 0,0 1,-1-1,-13-25,14 33,-1 0,0 0,-1 1,0 0,-1 0,0 1,0 0,-1 0,-19-13,21 17,-1 1,1 0,-1 0,0 1,0 0,0 0,0 1,-1 0,1 0,-1 1,1 0,-1 1,1 0,-1 0,-11 2,11 0,0 1,0 0,0 1,1 0,-1 0,1 1,0 0,0 0,1 1,-1 0,1 0,0 0,1 1,-8 10,12-13,-1-1,0 1,1 1,0-1,0 0,0 1,0-1,1 1,-1-1,1 1,1-1,-1 1,0 6,2-8,-1 0,1 1,-1-1,1 1,0-1,1 0,-1 0,0 0,1 1,0-1,0-1,0 1,0 0,0 0,0-1,1 1,-1-1,1 0,0 0,3 2,4 2,0-1,0 0,1-1,0-1,0 1,0-2,0 1,0-1,19 0,106-3,-131 1,35-3,50-11,-62 8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0.6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24,'0'-24,"0"48,1 46,24 156,-27-254,3-52,0 71,-1-1,2 1,-1 0,1-1,0 1,1 0,0 0,1 1,0-1,0 1,7-11,-8 17,-1-1,1 1,0 0,0 0,0 0,1 0,-1 0,0 1,1-1,-1 1,1 0,-1 0,1 0,-1 1,1-1,0 1,-1 0,1 0,3 1,-4-1,-1 0,0 0,0 1,0-1,0 1,0-1,0 1,-1 0,1 0,0 0,0 0,0 0,-1 0,1 0,0 1,-1-1,1 1,-1-1,0 1,0 0,1-1,-1 1,0 0,0 0,0 0,-1-1,1 1,0 0,-1 0,0 0,1 1,-1-1,0 0,0 2,0-1,0-1,-1 1,1-1,-1 1,0-1,1 1,-1-1,0 1,-1-1,1 0,0 0,-1 1,1-1,-1 0,1 0,-1-1,0 1,0 0,0 0,0-1,0 1,-1-1,1 0,-4 2,-3 1,-1-1,1 1,-1-2,-16 4,22-3,11 3,17 6,-21-10,10 4,4 3,0-1,37 11,-29-14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1.0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10,'-4'0,"2"0,7 0,6 0,6 0,0-4,-3-2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1.39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18,'0'-1,"0"0,0 0,1 0,-1 0,0 0,1 1,-1-1,1 0,0 0,-1 0,1 1,-1-1,1 0,0 1,0-1,-1 0,1 1,0-1,0 1,0-1,0 1,0 0,0-1,-1 1,1 0,0-1,0 1,0 0,0 0,0 0,0 0,0 0,0 0,0 0,0 1,0-1,0 0,0 0,1 1,39 10,-38-10,-1 0,1 0,0 0,-1 1,0-1,1 1,-1-1,0 1,0 0,0-1,0 1,0 0,0 1,0-1,-1 0,1 0,-1 1,0-1,0 1,1-1,-2 1,1-1,0 1,0 0,-1 0,0-1,1 1,-1 0,0 0,0-1,-1 1,0 4,-2 4,-2 0,0 0,0-1,-1 1,0-1,-10 13,-19 35,35-57,-1 0,1 0,0 0,-1 0,1 0,0 0,0 0,-1 0,1 0,0 1,0-1,0 0,0 0,1 0,-1 0,0 0,0 0,1 0,-1 0,0 0,1 0,-1 0,1 0,0 0,-1 0,1 0,0 0,-1 0,1 0,0-1,0 1,0 0,0 0,0-1,-1 1,1-1,0 1,1-1,0 1,3 0,0 0,-1 0,1 0,0-1,0 1,0-1,8-1,16-4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1.7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1,'4'4,"11"1,10 1,6-2,3 3,-2 1,-1-1,-5-7,-8-3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2.13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1,'0'4,"4"2,6 0,14-2,7-1,3-1,-4-1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50.8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6,'0'-4,"0"3,0 5,-5 12,-1 6,-4 5,0 1,-3 1,5-5,9-6,12-7,13-5,6-3,2-7,0-2,-11-5,-9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6.9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41,'0'-1,"0"0,0 1,0-1,0 1,1-1,-1 1,0-1,0 0,1 1,-1-1,0 1,1-1,-1 1,1 0,-1-1,1 1,-1-1,1 1,-1 0,1-1,-1 1,1 0,-1-1,1 1,-1 0,1 0,0 0,-1 0,1-1,-1 1,1 0,0 0,-1 0,1 0,0 0,-1 1,1-1,-1 0,1 0,0 0,-1 0,1 1,-1-1,1 0,-1 1,1-1,-1 0,1 1,31 16,-27-13,0 1,0 0,0 1,-1-1,0 1,0-1,0 1,-1 1,0-1,0 0,-1 1,1-1,-1 1,1 7,-2-9,0 0,-1 0,1 1,-1-1,0 0,0 0,-1 0,0 0,0 0,0 0,0 0,-1 0,0 0,0 0,0-1,0 1,-1-1,0 1,-5 5,8-9,-1 0,1 0,-1-1,0 1,1 0,-1 0,0-1,1 1,-1-1,0 1,0 0,1-1,-1 1,0-1,0 0,0 1,0-1,0 0,0 1,0-1,0 0,0 0,0 0,0 0,1 0,-1 0,0 0,0 0,0 0,0-1,0 1,0 0,0-1,0 1,0 0,0-1,1 1,-1-1,0 0,0 1,0-1,1 1,-2-2,1 0,0 0,0 0,-1-1,1 1,0 0,1-1,-1 1,0 0,1-1,-1 1,1-1,0 1,0-1,0 1,0-1,1-2,1-5,1 0,1 0,-1 0,2 1,-1 0,1-1,0 2,1-1,0 1,12-13,-5 7,1 1,0 1,1 0,0 1,18-10,-11 9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3.7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1,'-4'0,"2"0,11 0,12 4,7 2,8-1,1-1,3-1,-4-1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4.09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1,'9'0,"15"0,17 0,15 0,-3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5.0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218 5,'0'0,"0"-1,0 1,-1 0,1-1,0 1,0 0,-1-1,1 1,0 0,-1 0,1 0,0-1,-1 1,1 0,0 0,-1 0,1 0,0-1,-1 1,1 0,-1 0,1 0,0 0,-1 0,1 0,-1 0,1 0,0 0,-1 0,1 1,-1-1,1 0,0 0,-1 0,1 0,0 0,-1 1,1-1,0 0,-1 0,1 1,0-1,0 0,-1 0,1 1,-19 10,6-1,1 0,1 0,0 1,1 1,0 0,0 0,1 1,1 0,0 1,-11 28,11-24,1 2,1-1,1 1,1 0,0 0,2 0,-1 40,4-50,1 0,0-1,0 1,0-1,1 1,1-1,0 0,0 0,0-1,1 1,1-1,-1 0,1 0,1-1,-1 0,1 0,14 10,-15-12,0-1,1 0,-1 0,1 0,0-1,0 0,0-1,0 1,1-1,-1-1,1 1,-1-1,1-1,0 1,-1-1,1-1,0 1,-1-1,1-1,-1 1,0-1,1-1,8-3,-8 1,-1 1,-1-1,1-1,-1 1,1-1,-2 0,1-1,-1 1,0-1,0 0,-1-1,1 1,-2-1,1 1,-1-1,-1 0,1-1,-1 1,-1 0,2-17,-1 8,-1 0,0 1,-2-1,0 0,0 0,-2 1,0-1,-1 1,-11-28,11 35,-1 0,-1 0,0 0,0 1,-1-1,0 2,0-1,-1 1,0 0,0 0,0 1,-1 0,0 1,-1 0,1 0,-15-4,15 6,1 0,-1 1,0 0,1 1,-1-1,0 2,0-1,0 2,0-1,0 1,1 0,-1 1,0 0,1 0,-1 1,1 0,0 0,0 1,-14 9,19-11,0 0,0 1,0-1,0 1,0 0,0 0,1 0,-1 0,1 0,0 0,0 1,0-1,1 1,-1 0,1-1,0 1,0 0,0 0,1 0,-1 0,1 0,0 0,0-1,0 1,0 0,2 7,0-6,0 1,0-1,0 0,1 0,-1 0,1 0,1 0,-1 0,1-1,-1 0,1 1,0-1,1-1,-1 1,1-1,0 0,0 0,5 3,14 4,0-1,0-1,1-2,0 0,1-1,-1-2,1 0,-1-2,1-1,44-5,-32-1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5.3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1,'0'4,"0"11,0 10,0 11,0 3,0-1,0-7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6.2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0,'0'5,"5"0,9 1,16-2,6 0,3-2,-2-1,-7-1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6.6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0,'4'0,"11"0,6 0,8 0,13 0,3 0,-6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7.5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381 31,'-4'-4,"-1"1,1 0,-1 0,0 0,0 0,0 1,0 0,-1 0,1 1,0-1,-1 1,1 0,-1 1,0-1,1 1,-1 0,1 1,-1-1,0 1,1 0,0 0,-1 1,-7 3,-1 0,0 0,0 2,1-1,0 2,0 0,0 0,-17 17,17-12,1 1,1 1,0 0,1 0,0 1,1 0,1 1,1-1,0 2,2-1,0 1,0 0,2 0,0 0,1 0,1 1,1-1,2 25,0-29,0 0,1 0,0 0,1-1,0 1,2-1,-1 0,1 0,1-1,14 20,-13-23,-1 0,2 0,-1-1,1-1,0 1,1-2,-1 1,1-1,1-1,-1 1,1-2,0 0,0 0,14 2,-17-4,1 0,0 0,0-2,0 1,0-1,0 0,0-1,0 0,0 0,0-1,0 0,-1-1,1 1,-1-2,0 1,1-1,-2-1,1 1,8-8,-9 6,1-1,-2-1,1 1,-1-1,0 0,-1 0,0-1,0 0,-1 1,0-2,-1 1,0 0,0-1,-1 1,0-1,0 0,-1-12,0 4,-1 0,0 0,-2 1,0-1,-1 0,0 1,-2-1,-10-25,11 34,0 0,-1 0,0 0,-1 1,0 0,0 0,-1 1,0-1,0 2,0-1,-1 1,0 0,-1 0,1 1,-1 0,-15-5,7 4,0 1,0 0,0 2,-1 0,1 1,-1 0,0 2,-19 1,30-1,1 1,-1 0,1 0,-1 0,1 0,-1 1,1 0,0 1,0 0,0-1,0 2,1-1,-1 1,1 0,0 0,0 0,0 1,0 0,1 0,0 0,0 0,0 1,1-1,-4 9,6-11,0 0,0 1,0-1,1 1,0 0,-1-1,1 1,0-1,1 1,-1-1,1 1,-1-1,1 1,0-1,1 1,-1-1,0 0,1 0,0 0,0 1,0-2,0 1,0 0,1 0,-1-1,1 1,-1-1,1 0,0 0,0 0,0 0,0 0,5 1,4 3,0 0,0-1,1-1,-1 0,1 0,0-1,23 1,-13-2,0-1,0-1,-1-2,1 0,0-1,-1-1,1-2,-1 0,-1-1,1-1,25-14,-25 8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18.1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0,'0'24,"1"0,6 32,-6-51,0 1,0-1,0 0,1 1,0-1,0 0,0 0,1 0,0 0,0 0,0-1,0 1,1-1,0 0,0 0,4 3,-6-5,0-1,0 0,1 0,-1 0,0 0,0 0,1 0,-1-1,1 1,-1-1,0 0,1 1,-1-1,1 0,-1 0,1-1,-1 1,1-1,-1 1,0-1,1 0,-1 1,0-1,0 0,1-1,-1 1,0 0,0-1,0 1,-1-1,1 1,0-1,0 0,-1 0,1 0,-1 0,0 0,3-4,-2 2,0 0,-1 1,1-1,0 0,-1 0,0 0,0 0,0 0,-1 0,1 0,-1 0,0-1,0 1,0 0,-1 0,1 0,-1 0,0 0,0 0,-1 0,1 0,-5-7,2 7,0-1,-1 1,0 0,0 1,0-1,0 1,-1 0,1 0,-1 0,0 1,1 0,-1 0,0 1,0-1,-1 1,1 0,-8 1,-11-2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0.8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0,'8'5,"0"0,1 0,-1-1,1-1,0 0,0 0,0 0,0-1,10 1,20 6,-21-2,-1 0,0 0,-1 2,1 0,-2 1,1 1,-2 0,1 1,-2 0,24 27,-31-32,0 1,0 0,0 1,-1-1,0 1,-1 0,0 1,0-1,-1 0,0 1,-1 0,0 0,-1 0,0 0,0 0,-1 0,0 0,-1 0,0 0,-1-1,-4 16,5-20,-1 0,0 0,0 0,-1 0,1-1,-1 1,0-1,0 1,-1-1,1 0,-1 0,0-1,0 1,0-1,-1 0,1 0,-1 0,1-1,-8 3,8-4,0 0,0 0,0 0,0-1,0 0,0 0,-1 0,1-1,0 1,0-1,0 0,0 0,0 0,0-1,0 1,0-1,1 0,-1 0,1 0,-1-1,1 1,0-1,0 0,0 0,-3-4,2 3,1 0,-1 0,1 0,1-1,-1 1,1-1,-1 0,1 1,0-1,1 0,-1 0,1 0,0-1,1 1,-1 0,1 0,0 0,0-1,1 1,-1 0,1 0,0 0,1 0,-1 0,1 0,2-5,1 0,1 0,0 0,0 1,1 0,0 0,0 1,1 0,0 0,1 1,-1 0,13-7,10-4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1.2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75 3,'0'0,"0"0,-1-1,1 1,0 0,0 0,-1 0,1-1,0 1,0 0,-1 0,1 0,0 0,-1 0,1-1,0 1,-1 0,1 0,0 0,0 0,-1 0,1 0,0 0,-1 0,1 0,0 0,-1 0,1 0,0 0,-1 1,1-1,0 0,-1 0,1 0,0 0,0 0,-1 1,1-1,0 0,-1 1,-7 16,-1 31,8-39,-7 38,-7 37,-6 124,21-205,-1 1,1-1,0 0,1 0,-1 0,0 0,1 0,0 1,0-1,0 0,0 0,0-1,1 1,-1 0,1 0,0-1,-1 1,1-1,0 1,1-1,2 3,0-2,0-1,1 1,-1-1,0 0,1-1,-1 1,1-1,0 0,-1 0,12-1,135-6,-113 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7.6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124 1,'-69'6,"66"-6,0 0,0 1,0 0,0 0,0 0,1 0,-1 0,0 0,0 1,1-1,-1 1,1 0,0 0,-1 0,1 0,0 0,0 0,0 1,-3 4,5-5,0-1,0 1,-1-1,1 1,0-1,1 1,-1-1,0 1,0-1,1 1,-1-1,0 1,1-1,0 0,-1 1,1-1,0 0,0 1,-1-1,1 0,0 0,0 0,0 0,1 0,-1 0,1 1,39 27,-33-25,-7-3,15 9,0 1,28 24,-41-32,-1-1,1 1,0 0,-1 0,1 0,-1 0,0 0,0 0,0 1,0-1,-1 1,1-1,-1 1,0 0,0 0,-1-1,1 1,-1 0,1 0,-1 0,-1 7,0-10,1 1,0-1,-1 0,1 1,-1-1,0 0,1 1,-1-1,0 0,0 0,0 0,0 0,0 1,0-1,0 0,0-1,0 1,-1 0,1 0,0 0,0-1,-1 1,1-1,-1 1,1-1,0 0,-1 1,1-1,-1 0,1 0,-1 0,1 0,-1 0,1 0,-2-1,-2 0,1 0,-1 0,0 0,1-1,0 1,-1-1,1-1,0 1,-6-5,-8-9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1.7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112 137,'-30'-1,"21"1,0-1,-1 1,1 0,0 1,-1 0,-13 4,23-5,0 0,0 0,0 0,-1 0,1 0,0 0,0 1,0-1,0 0,0 0,0 0,-1 0,1 1,0-1,0 0,0 0,0 0,0 0,0 1,0-1,0 0,0 0,0 0,0 1,0-1,0 0,0 0,0 0,0 0,0 1,0-1,0 0,0 0,0 0,0 1,0-1,0 0,0 0,0 0,0 0,1 1,-1-1,0 0,0 0,0 0,0 0,0 0,1 0,-1 1,0-1,0 0,0 0,0 0,1 0,-1 0,0 0,0 0,0 0,0 0,1 0,-1 0,0 0,0 0,0 0,1 0,-1 0,0 0,1 0,17 7,27 3,0-1,0-3,1-1,56-2,190-20,-184 8,835-104,-931 111,16-2,0-1,33-11,-39 4,-16 1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2.4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12,'0'0,"1"-1,-1 0,0 1,1-1,-1 0,0 1,1-1,-1 0,1 1,-1-1,1 1,-1-1,1 1,0-1,-1 1,1-1,0 1,-1 0,1-1,0 1,-1 0,1 0,0-1,0 1,-1 0,1 0,0 0,0 0,-1 0,1 0,0 0,0 0,-1 0,1 1,0-1,1 0,34 7,-34-7,24 8,1 0,-1 2,-1 1,48 28,-59-31,1 2,-2 0,1 0,-2 2,1-1,-1 2,-1-1,-1 2,14 20,-21-29,0-1,-1 1,0 0,0 0,-1 0,1 0,-1 0,0 0,0 0,-1 0,1 0,-1 0,0 1,-1-1,1 0,-1 0,0 0,0 0,-1 0,1 0,-1 0,-5 8,4-9,0 1,-1-1,0 0,0 0,0 0,0 0,0-1,-1 0,0 0,0 0,0 0,0-1,0 0,0 0,0 0,-1-1,1 0,-1 0,1 0,-11 0,9-1,-1-1,1 1,0-1,0 0,0-1,0 0,0 0,0 0,0-1,1 0,-1-1,-10-7,15 10,0-1,0 0,0 0,0 0,0 0,0 0,1 0,-1 0,1-1,-1 1,1 0,0-1,0 1,0-1,0 1,1-1,-1 0,1 1,0-1,-1 0,1 0,0 1,1-1,-1 0,0 1,1-1,-1 0,1 1,0-1,0 1,0-1,0 1,1-1,-1 1,1 0,-1 0,3-3,6-8,1 2,-1-1,23-17,4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3.0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185 22,'0'-1,"1"0,-1 0,0 0,0 1,0-1,0 0,-1 0,1 0,0 1,0-1,0 0,-1 0,1 1,0-1,-1 0,1 1,0-1,-1 0,1 1,-1-1,1 0,-1 1,1-1,-1 1,0-1,1 1,-1-1,0 1,1 0,-1-1,0 1,0 0,0-1,-2 1,1 0,0 0,-1 0,1 1,-1-1,1 1,0-1,0 1,-1 0,1 0,-3 1,-2 2,-1 0,1 0,0 1,0 0,-11 11,11-7,0 0,1 1,0 0,1 0,0 0,0 1,1 0,1 0,0 0,0 0,1 0,1 1,0-1,0 19,1-23,1-1,0 1,0 0,0 0,1-1,0 1,0-1,1 0,-1 1,1-1,1-1,-1 1,1 0,0-1,1 1,-1-1,1-1,0 1,0 0,0-1,1 0,0-1,-1 1,1-1,12 5,-9-5,0 0,0-1,0 0,0 0,0-1,0 0,1 0,-1-1,0-1,0 1,11-3,-15 2,-1-1,0 1,0-1,0 1,0-1,0 0,0-1,0 1,-1-1,1 1,-1-1,1 0,-1 0,0-1,-1 1,1-1,0 1,-1-1,0 0,0 0,0 0,0 0,-1 0,0 0,2-7,-2 0,0 1,-1-1,0 0,0 0,-1 0,-1 0,0 1,0-1,-1 0,0 1,-1 0,0 0,-1 0,0 0,0 1,-1 0,-1 0,1 0,-10-8,11 10,-1 1,0 0,-1 0,1 0,-1 1,0 0,-1 0,1 1,-1 0,0 1,0-1,0 1,0 1,-1-1,1 2,-1-1,1 1,-1 0,1 1,-1 0,0 0,1 1,-1 0,-12 4,18-4,-1 0,1 0,0 1,-1 0,1-1,0 1,0 0,0 1,1-1,-1 0,0 1,1 0,-1-1,1 1,0 0,0 0,-3 7,5-8,-1-1,1 1,-1 1,1-1,0 0,0 0,0 0,0 0,0 0,0 0,0 0,1 0,-1 0,1 0,-1 0,1 0,0 0,0-1,0 1,0 0,0 0,0-1,1 1,-1 0,0-1,1 0,0 1,-1-1,1 0,-1 0,5 2,3 2,1 0,-1-1,1 0,0-1,1 0,-1 0,0-1,1-1,-1 0,1 0,20-2,-3-2,0 0,-1-2,36-11,-28 5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3.4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1,'4'0,"2"8,-1 8,-1 5,-1 8,-1 3,3 0,6-4,5-13,4-8,-2-9,1-10,-3-1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3.8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43 26,'-4'0,"-6"0,-1-4,1-6,3-1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4.2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21,'-4'0,"2"0,11 0,17 0,20 0,12 0,5 0,-1-4,-5-2,-18 0,-15 2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4.5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54,'-4'4,"3"2,1-5,6-2,5-2,19 1,17 0,4 1,16-5,9-5,1 0,-14-4,-16 2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5.4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19,'0'-1,"0"0,1 0,-1 0,0 1,1-1,-1 0,0 0,1 0,-1 0,1 1,-1-1,1 0,-1 0,1 1,0-1,-1 0,1 1,0-1,0 1,-1-1,1 1,0-1,0 1,0 0,0-1,0 1,-1 0,1 0,0 0,0-1,0 1,0 0,0 0,0 0,0 0,1 1,39 5,12 15,0 3,-1 2,-2 2,0 2,61 50,-99-71,-1 0,0 1,-1 0,0 0,-1 1,0 0,10 18,-17-26,0 0,-1 0,1 1,-1-1,0 0,0 1,0-1,0 0,-1 1,1-1,-1 1,0-1,0 1,0-1,0 1,-1-1,1 1,-1-1,0 0,0 1,-1-1,1 0,0 0,-1 0,0 0,0 0,0 0,0 0,0 0,-1-1,1 1,-1-1,0 0,-4 4,2-3,1 0,-1-1,0 1,0-1,0 0,0 0,0 0,0-1,-1 0,1 0,0 0,-1 0,1-1,-1 0,1 0,-1-1,1 0,0 0,-1 0,1 0,0-1,0 0,0 0,0 0,0 0,0-1,1 0,-1 0,1-1,0 1,0-1,0 0,0 0,1 0,0 0,0 0,0-1,0 0,0 0,1 1,0-1,0-1,0 1,1 0,0 0,0-1,0 1,1 0,0-1,0 1,0-1,0 1,1 0,0-1,0 1,0 0,1-1,0 1,2-5,1 2,-1-1,1 1,0 0,1 1,-1-1,13-10,7-4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5.9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15,'2'-15,"3"18,4 29,0 42,0 151,-9-215,0 1,0 0,2-1,-1 1,6 20,-6-29,0 0,0 0,0 1,0-1,0 0,1 0,-1 0,1 0,-1-1,1 1,0 0,-1-1,1 1,0-1,0 1,0-1,1 0,-1 0,0 0,0 0,1 0,-1 0,0-1,1 1,-1-1,0 0,1 0,-1 0,1 0,-1 0,4-1,248-32,-234 32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6.4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 1,'-1'0,"0"0,0 0,1 0,-1 0,0 0,0 0,0 0,1 0,-1 0,0 0,0 0,0 0,1 0,-1 1,0-1,0 0,1 1,-1-1,0 0,0 1,1-1,-1 1,1-1,-2 2,14 9,32 10,-12-10,1-1,-1-1,1-2,51 4,139-2,-131-7,888 4,-881-11,-35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27.9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395 1,'-4'4,"-10"11,-16 15,-16 15,-13 14,-4 5,3-4,7-13,14-18,13-14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7.4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 15,'-2'-8,"0"2,13 5,19 7,1 2,-2 1,1 1,-1 2,42 23,-59-29,-1 1,1 0,-1 0,-1 1,1 1,-2 0,1 0,-1 1,0 0,-1 1,-1 0,1 0,-2 1,1-1,6 20,-12-26,0 1,0-1,-1 1,1 0,-1-1,0 1,-1 0,1-1,-1 1,0-1,-1 1,1-1,-1 1,0-1,-1 0,1 0,-1 0,0 0,0 0,-1-1,1 0,-1 1,0-1,0 0,0-1,-1 1,1-1,-1 0,0 0,0 0,0-1,-6 3,4-2,-1 1,0-1,-1 0,1-1,0 0,-1 0,0-1,1 0,-1-1,0 0,1 0,-1-1,1 0,-1 0,1-1,-1 0,1-1,0 1,0-2,-12-5,18 8,0-1,0 1,0 0,1-1,-1 1,0-1,1 1,0-1,-1 0,1 1,0-1,0 0,0 0,0 0,0 0,0 0,0 0,1 0,-1 0,1 0,-1-1,1 1,0 0,0-4,1 2,0 0,1 0,-1-1,1 1,0 0,0 1,0-1,0 0,1 1,-1-1,6-5,8-6,0 1,1 0,34-20,-36 24,7-4,41-20,-46 28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8.1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0 194,'1'1,"-1"0,1 0,-1 0,1 0,-1 0,1 0,0 0,-1 0,1 0,0 0,0 0,0-1,0 1,0 0,0 0,0-1,0 1,0-1,0 1,0-1,0 0,0 1,0-1,1 0,-1 0,0 1,0-1,0 0,0 0,2-1,38 2,-29-3,0 0,0 0,0-1,-1 0,1-1,-1-1,0 1,0-2,0 0,11-8,-18 12,-1-1,1 0,-1 1,0-1,1 0,-2-1,1 1,0-1,-1 1,1-1,-1 0,0 0,0 0,-1 0,1 0,-1 0,0 0,0-1,0 1,-1 0,1-1,-1 1,0 0,0-1,-1 1,1-1,-1 1,0 0,0 0,-4-9,5 12,-1-1,1 0,-1 0,0 0,0 1,1-1,-1 0,0 1,-1-1,1 1,0-1,0 1,-1 0,1-1,0 1,-1 0,1 0,-1 0,0 0,1 0,-1 0,0 1,0-1,1 0,-1 1,0 0,0-1,0 1,0 0,0 0,0 0,1 0,-1 0,0 0,0 1,0-1,-3 2,2-1,0 1,0 0,0 0,0 0,1 0,-1 1,0-1,1 1,0-1,0 1,0 0,0 0,0 0,0 0,1 0,-1 0,1 1,0-1,-1 7,-1 14,2 1,1 0,1-1,1 1,1-1,2 0,11 39,-9-38,-1 0,-1 0,-2 0,0 0,-1 1,-4 46,2-69,-1 0,0 0,0 0,0-1,0 1,0 0,0 0,-1-1,1 1,-1 0,0-1,0 0,0 1,0-1,0 0,-1 0,1 0,-1 0,1-1,-1 1,-4 1,5-2,0 0,0-1,0 1,0-1,0 1,0-1,0 0,0 0,0 0,0 0,0-1,0 1,0 0,0-1,0 1,0-1,0 0,0 0,0 0,1 0,-1 0,0 0,0 0,1 0,-1-1,1 1,-1-1,1 1,0-1,0 0,0 1,-2-3,2 2,0 0,1 0,-1-1,0 1,1 0,-1 0,1 0,0-1,-1 1,1 0,0-1,0 1,1 0,-1 0,0-1,1 1,0 0,-1 0,1 0,0 0,0 0,0 0,0 0,0 0,1 0,-1 0,1 0,-1 1,3-3,6-6,0 1,0 0,19-11,-21 15,23-17,-5 3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8.7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0,'2'42,"7"44,-2-22,-7-53,-3-14,-1-21,5 13,0 0,1 0,1 0,-1 1,2 0,-1-1,8-12,-10 20,1 0,-1 0,1 0,0 0,0 0,0 1,0-1,0 0,1 1,-1 0,1-1,-1 1,1 0,0 0,0 1,0-1,0 1,0-1,0 1,1 0,-1 0,0 0,1 1,-1-1,1 1,-1 0,6 0,-8 0,-1 0,1 0,0 0,0 0,-1 0,1 0,0 0,0 1,-1-1,1 0,0 0,-1 1,1-1,0 0,-1 1,1-1,0 1,-1-1,1 1,-1-1,1 1,-1-1,1 1,-1-1,1 1,-1 0,0-1,1 1,-1 1,0-1,0 0,0 0,-1 0,1 1,-1-1,1 0,-1 0,1 0,-1 0,0 0,1 0,-1 0,0 0,0 0,0-1,-1 2,-2 2,-1 0,-1 0,1-1,0 1,-1-1,-6 2,0-2,-11 6,24-2,16 3,144 58,-137-62,-6-4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39.3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80 38,'0'-4,"-5"-1,-5 3,-5 4,-5 0,2-4,7-6,11-1,9 0,7 6,1 8,-2 8,-8 6,-10-1,-4-7,-1-11,6-8,2-4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1.0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37 22,'-3'0,"1"0,-1-1,1 1,-1-1,1 1,-1-1,1 0,0 0,-1 0,1 0,0 0,-3-3,3-4,21 6,0 6,1 0,-1 1,0 1,-1 1,1 0,-1 1,-1 2,0-1,0 2,0 0,-2 2,0-1,15 17,-22-20,-1 0,0 1,0 0,-1 1,0 0,-1 0,0 0,-1 0,4 20,-6-24,0 1,-1 0,0-1,0 1,-1 0,0 0,-1 0,1-1,-2 1,1 0,-1-1,0 1,0-1,-1 0,-6 13,8-19,0 1,0-1,0 0,0 0,0 0,0 1,0-1,0 0,0 0,0 0,-1-1,1 1,0 0,-1 0,1-1,-1 1,1-1,0 1,-1-1,1 0,-1 1,1-1,-3 0,0 0,1-1,1 0,-1 1,0-1,0 0,0-1,0 1,1 0,-1-1,0 0,-2-2,-3-2,0-1,1 0,0 0,1-1,-1 0,-5-10,10 14,-1 0,1 0,0 0,0 0,0 0,0-1,1 1,0-1,0 0,0 1,0-1,1 0,0 1,0-1,0 0,1 1,-1-1,1 0,0 1,0-1,4-7,-1 6,0 1,0-1,0 1,1 0,-1 0,1 1,1 0,-1-1,1 2,-1-1,1 1,0 0,0 0,10-3,10-3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1.7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44 266,'4'-2,"-1"1,1 0,-1-1,1 0,-1 1,0-1,0-1,0 1,0 0,3-3,3-3,-1 2,0 0,0-1,-1 0,1-1,-2 0,1 0,-1 0,-1 0,1-1,-1 0,-1 0,0-1,0 1,-1-1,0 0,-1 0,0 0,0 0,-1-1,0-15,-1 25,0-1,0 1,0 0,0-1,0 1,0 0,0-1,-1 1,1 0,0 0,-1-1,1 1,-1 0,0 0,1-1,-1 1,0 0,1 0,-1 0,0 0,0 0,0 0,0 0,0 0,0 1,0-1,-1 0,1 1,0-1,0 1,0-1,-1 1,1-1,0 1,-1 0,1-1,-3 1,2 1,-1 0,1-1,-1 1,1 0,0 0,0 1,0-1,-1 0,1 1,0-1,0 1,1 0,-1 0,0 0,1 0,-1 0,1 0,-1 0,-1 4,-2 6,0 1,1-1,0 1,1 0,0 0,1 0,1 0,0 0,1 19,3 11,15 67,-11-77,-1 0,-2 0,0 48,-5-77,1 0,-1 1,1-1,-1 0,0 0,-1 1,1-1,-1 0,0 0,0 0,0 0,0-1,-1 1,0-1,1 1,-1-1,-6 5,7-7,0 0,0 0,0 0,0 0,0 0,0 0,-1 0,1-1,0 1,0-1,-1 0,1 0,-1 0,1 0,0 0,-1 0,1-1,0 1,0-1,-1 1,1-1,0 0,0 0,0 0,0 0,0 0,0 0,0-1,0 1,0-1,1 0,-1 1,-2-4,1 2,1 1,0-1,0 1,1-1,-1 1,0-1,1 0,0 0,-1 0,1 0,0 0,1 0,-1 0,1 0,-1-1,1 1,0 0,0 0,0 0,0 0,1-1,-1 1,1 0,0 0,0 0,0 0,0 0,1 0,-1 0,1 1,0-1,-1 0,1 1,3-3,3-5,1 1,1-1,-1 2,1 0,1 0,-1 0,13-5,10-4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2.3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1,'2'87,"-3"55,2-148,0 0,1-1,0 1,0 0,1 0,-1 0,1 0,1 0,-1 1,9-11,-10 14,-1 0,1 0,0 0,0 1,0-1,0 0,0 1,1-1,-1 1,0 0,1 0,-1 0,1 0,-1 0,1 0,0 1,-1-1,1 1,0 0,-1 0,1 0,0 0,-1 0,1 0,0 1,-1-1,1 1,-1 0,4 1,-6-2,1 0,-1 0,1 0,0 1,-1-1,1 0,-1 0,1 1,-1-1,1 0,-1 1,1-1,-1 0,1 1,-1-1,0 0,1 1,-1-1,0 1,1-1,-1 1,0-1,1 1,-1-1,0 1,0 0,0-1,1 1,-1-1,0 1,0-1,0 1,0 1,-17 11,-26 1,42-14,0 0,1 0,-1 0,1 0,-1 0,0 0,1 0,-1 0,0 0,1 0,-1 0,1 0,-1 0,0 1,1-1,-1 0,1 0,-1 1,1-1,-1 1,1-1,-1 0,1 1,-1-1,1 1,-1-1,1 1,0-1,-1 1,1-1,0 1,-1-1,1 1,0 0,0-1,0 1,0 0,-1-1,1 2,2 0,-1 0,0 0,1 0,-1 0,1-1,-1 1,1 0,0-1,0 1,0-1,2 2,70 35,-70-36,43 18,-2-4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2.8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 15,'-21'-8,"22"4,17 5,368 34,3-32,-351-4,66 1,182-23,-250 14,-19 1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3.4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0,'33'1,"0"2,0 1,0 1,0 2,-1 1,0 2,-1 0,0 3,-1 0,55 35,-80-44,1 1,-2 0,1 0,0 0,-1 1,0-1,0 1,-1 0,0 0,0 1,0-1,-1 1,3 9,-4-14,-1 0,1 0,-1 1,1-1,-1 0,0 1,0-1,0 0,0 0,0 1,-1-1,1 0,-1 0,1 0,-1 1,0-1,0 0,0 0,0 0,0 0,0 0,-1 0,1-1,-1 1,1 0,-1-1,0 1,1-1,-1 1,0-1,0 0,0 0,0 0,0 0,0 0,0 0,-1-1,1 1,0-1,0 1,-1-1,-3 0,1 0,1 0,0 0,0 0,0 0,0-1,0 0,0 0,0 0,0 0,0-1,0 1,0-1,1 0,-1 0,1-1,-1 1,1-1,0 1,0-1,0 0,-3-5,4 6,1 0,-1-1,1 1,0-1,0 0,0 1,0-1,0 0,0 0,1 1,-1-1,1 0,0 0,0 0,0 0,0 0,1 0,-1 1,1-1,0 0,-1 0,1 1,0-1,1 0,-1 1,0-1,1 1,0-1,-1 1,1 0,2-3,5-3,-1 0,1 1,1 0,18-11,5 1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4.0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1 219,'23'4,"-20"-3,0 0,0 0,0 0,0-1,0 1,0-1,0 0,1 0,2-1,5-1,-1-1,0-1,0 0,0 0,-1-1,1-1,-1 1,0-1,-1-1,1 0,13-15,-18 18,0-1,0 1,-1-1,1 0,-1-1,0 1,-1-1,1 1,-1-1,1-7,-2 10,0 0,-1-1,0 1,0-1,0 1,0-1,-1 1,1 0,-1-1,0 1,0-1,0 1,0 0,-1 0,1 0,-1 0,0 0,-4-5,5 7,0-1,-1 0,1 1,0 0,-1-1,0 1,1 0,-1 0,0-1,1 1,-1 1,0-1,0 0,0 0,0 1,0-1,0 1,0-1,0 1,0 0,0 0,0 0,0 0,0 0,0 1,-1-1,1 1,1-1,-1 1,0 0,0-1,0 1,0 0,-2 2,0-1,0 1,0 0,1 0,-1 1,1-1,0 1,0-1,0 1,0 0,1 0,-1 0,1 1,0-1,-1 5,0 2,1 0,1 0,0 0,0-1,1 1,1 0,0 0,3 18,29 90,-15-62,-12-33,0-6,-1 0,-1 1,0-1,-2 1,1 20,-3-37,0-1,0 1,0-1,0 0,0 1,0-1,-1 1,1-1,0 1,-1-1,1 0,-1 1,0-1,1 0,-1 1,0-1,0 0,0 0,0 0,0 0,0 1,0-2,0 1,0 0,0 0,-2 1,1-2,0 1,-1-1,1 0,0 0,0 0,0 0,0 0,-1 0,1-1,0 1,0-1,0 0,0 1,0-1,-3-2,0 1,0-1,0 0,0 0,1 0,0-1,0 1,0-1,0 0,0 0,1-1,-1 1,1-1,-4-9,6 12,1-1,0 0,0 0,0 0,0 0,0 0,0 0,1 0,0 0,-1 0,1 1,0-1,0 0,1 0,-1 1,1-1,-1 1,1-1,0 1,0 0,0 0,0 0,0 0,4-3,4-3,1 1,-1 0,1 1,16-7,-9 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1.2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0,'-5'0,"0"5,12 1,19-1,13 4,26 0,23-2,15-2,-2-1,-19-2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4.7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 3,'0'0,"-1"0,1 0,0 0,0-1,0 1,0 0,0 0,0 0,0 0,0 0,-1 0,1-1,0 1,0 0,0 0,0 0,0 0,-1 0,1 0,0 0,0 0,0 0,0 0,0 0,-1 0,1 0,0 0,0 0,0 0,0 0,-1 0,1 0,0 0,0 0,0 0,0 0,-1 0,1 0,0 0,0 0,0 0,0 0,0 1,0-1,-1 0,1 0,0 0,0 0,0 0,0 0,0 1,0-1,0 0,0 0,-1 0,-1 16,5 28,-2-36,-1 41,0-36,1-28,-1 9,2-1,-1 1,1-1,0 1,0 0,1 0,0 0,0 0,1 0,-1 1,1-1,5-5,-7 9,0 0,-1 0,1 0,0 0,0 0,0 0,0 1,0-1,1 1,-1-1,0 1,1 0,-1 0,1 0,-1 0,1 0,0 1,-1-1,1 1,0 0,-1-1,1 1,0 1,-1-1,1 0,0 1,-1-1,1 1,-1 0,1 0,-1 0,4 1,-5-1,0 0,0-1,-1 1,1 0,0-1,-1 1,1 0,0 0,-1 0,1 0,-1-1,1 1,-1 0,0 0,1 0,-1 0,0 0,0 0,0 0,0 0,1 0,-1 0,0 0,-1 0,1 0,0 0,0 0,0 0,-1 0,1 0,0 0,-1 0,1 0,-1-1,1 1,-1 0,1 0,-1 0,0-1,1 1,-1 0,0-1,0 1,-1 0,-2 3,0 0,0 0,-1-1,1 1,-1-1,-8 4,-13-1,-10 6,38-10,1 0,-1 0,1 0,0-1,0 1,0-1,0 0,5 1,54 16,-49-16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5.1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17,'4'0,"6"0,10 0,6-5,6-1,-1 1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5.4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 1,'-4'0,"-1"4,-1 6,2 10,1 9,1 14,5 4,3-3,-1-3,-1-18,0-13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5.9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 1,'-4'4,"-2"6,-4 6,0 4,5 3,9-2,7-5,3-10,-7-9,-7-10,-5 3,-1 7,0 8,6 4,7-1,2-5,0-3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7.1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52,'0'-3,"0"-1,0 1,0 0,0 0,1 0,-1 0,1 0,0 0,0 0,1-4,0 6,-1 0,0 0,0-1,0 1,0 0,1 1,-1-1,1 0,-1 0,0 0,1 1,-1-1,1 1,0-1,-1 1,1 0,-1 0,1-1,-1 1,1 0,0 0,-1 1,3-1,9 2,-1 0,1 1,-1 0,1 1,-1 0,0 1,19 11,77 53,-107-69,17 13,-1-1,0 2,-1 0,-1 1,0 1,14 20,-26-32,1 1,-1 0,0 1,0-1,0 0,-1 1,0 0,0-1,0 1,-1 0,0 0,0 0,0 0,-1 0,0 0,0 0,-1 0,1 0,-1 0,-1 0,1 0,-1-1,0 1,0 0,-1-1,-3 7,5-10,0 1,-1-1,1 1,-1-1,1 0,-1 0,0 1,0-1,0-1,0 1,-1 0,1 0,0-1,-1 1,1-1,-1 0,1 0,-1 0,0 0,1 0,-1 0,0-1,0 1,0-1,1 0,-1 0,0 0,0 0,0-1,1 1,-1-1,0 1,0-1,1 0,-1 0,0 0,1-1,-1 1,1-1,0 1,-5-4,4 2,0 0,0 0,0-1,0 1,0-1,1 1,-1-1,1 0,0 0,0 0,1 0,-1 0,1 0,0 0,0-1,0 1,0-1,1 1,0 0,0-1,0 1,0-1,1 1,0 0,0-1,2-5,0 4,1 0,-1 1,1 0,0 0,0 0,1 0,0 0,0 1,0 0,0 0,0 1,12-7,9-3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47.9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0 295,'0'1,"1"-1,-1 0,0 1,0-1,0 0,1 1,-1-1,0 0,0 0,1 0,-1 1,0-1,1 0,-1 0,0 0,0 1,1-1,-1 0,0 0,1 0,-1 0,1 0,-1 0,0 0,1 0,-1 0,0 0,1 0,-1 0,0 0,1 0,-1 0,0 0,1-1,-1 1,0 0,1 0,-1 0,0 0,0-1,1 1,-1 0,0 0,1-1,-1 1,0-1,21-10,-20 10,11-8,1 0,-2-1,1 0,-1-1,-1 0,0-1,15-23,-20 27,0-1,0 1,-1-1,-1 0,1 0,-1-1,-1 1,0 0,0-1,-1 0,0 1,-1-1,0-14,0 21,-1 1,1 0,0 0,-1 0,1 0,-1 0,1 0,-1 0,0 0,0 1,0-1,0 0,-3-3,4 5,-1 0,1-1,-1 1,1 0,-1-1,1 1,-1 0,0 0,1 0,-1-1,1 1,-1 0,0 0,1 0,-1 0,1 0,-1 0,0 0,1 0,-1 1,0-1,1 0,-1 0,1 0,-1 1,1-1,-1 0,1 1,-1-1,-2 3,0-1,0 1,0 0,1 0,-1 0,1 0,0 1,0-1,0 1,1-1,-1 1,1-1,-2 5,-2 15,1 0,0 0,2 1,1 43,17 97,-9-108,1 100,-8-153,0 1,0-1,0 1,-1-1,0 1,1-1,-1 0,0 1,-1-1,1 0,-1 0,1 0,-1 0,0 0,0 0,0 0,-1 0,1-1,-3 3,3-4,1 0,0-1,-1 1,1-1,0 1,-1-1,1 1,-1-1,1 0,-1 0,1 0,-1 0,1 0,-1 0,1 0,0 0,-1 0,-1-1,0 0,0-1,0 1,0-1,0 0,0 0,0 0,1 0,-1 0,1 0,-5-5,5 4,-1 0,1 0,-1 0,1 0,0 0,0-1,1 1,-1-1,1 1,-1-1,1 0,0 1,1-1,-1 0,0 0,1 0,0 1,0-1,1-5,0 5,0-1,1 0,0 0,0 1,0-1,1 1,-1-1,1 1,0 0,0 0,1 0,6-6,1 1,0 1,1 0,0 0,0 2,0-1,1 1,0 1,0 1,23-6,-10 6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2.2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33 1,'0'5,"-4"0,-6 1,-1-6,5-7,5-2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2.6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1,'0'4,"-5"2,4 0,1-2</inkml:trace>
  <inkml:trace contextRef="#ctx0" brushRef="#br0" timeOffset="1">312 51,'0'5,"-5"1,-5-1,-1-5,1-2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4.4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46 6,'0'-4,"0"3,0 5,-4 12,-2 19,-4 14,0 5,1 0,2-6,8-11,6-12,8-14,5-14,-1-11,-4-2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4.86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25,'0'-4,"0"-6,0 3,0 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1.6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1,'-5'4,"0"11,-5 10,0 7,1 9,3 4,2 1,1 2,2-2,1-14,0-13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5.2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1,'0'4,"4"2,6 0,10-2,6-1,7-1,-3-5,-5-2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5.5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1,'0'4,"0"10,0 16,0 12,0 7,0-5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5.9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52,'0'-2,"1"0,-1 0,0-1,1 1,-1 0,1 0,-1 0,1 0,0 0,0 0,0 0,0 0,1 0,-1 1,0-1,1 0,-1 1,1-1,-1 1,1-1,0 1,0 0,0 0,0 0,0 0,0 0,0 0,0 0,0 1,0-1,0 1,0-1,3 1,0-1,0 1,0 0,0-1,0 2,0-1,0 1,0 0,0 0,0 0,0 0,0 1,8 4,-10-4,0-1,-1 1,1 0,-1 0,0 0,1 0,-1 0,0 1,0-1,-1 1,1-1,0 1,-1 0,0-1,1 1,-1 0,0 0,-1 0,1 0,0 4,-1-2,0 0,0 0,-1 0,0 0,0-1,0 1,-1 0,1 0,-1-1,0 1,-4 5,-7 9,0 0,-1-1,-1-1,-21 18,33-32,2-2,0 0,-1 0,1 0,0 0,0 0,-1 1,1-1,0 0,0 1,0-1,1 0,-1 1,0 0,0-1,1 1,-1-1,1 1,0 0,-1-1,1 1,0 0,0-1,0 1,0 3,1-4,0 0,1 1,-1-1,0 1,0-1,1 0,-1 0,1 0,-1 0,1 0,-1 0,1 0,0-1,-1 1,1-1,0 1,-1-1,4 1,10 1,1 0,0-1,29-2,76-14,-97 11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6.2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1,'-7'1,"12"2,27 6,50 8,93 7,244 3,-309-23,922-11,-1017 6,-17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6.8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19,'0'-1,"0"0,1 0,-1 0,0 0,1 0,-1 0,1 0,-1 1,1-1,-1 0,1 0,0 0,-1 1,1-1,0 0,0 1,-1-1,1 1,0-1,0 1,0-1,0 1,0 0,0-1,-1 1,1 0,0 0,0-1,0 1,0 0,2 0,34 1,-16 3,-1 1,0 1,0 0,0 2,-1 0,27 17,-33-18,-1 1,1 1,-1 0,-1 1,0 0,0 1,-1 0,0 1,14 21,-22-30,0 0,-1 1,1-1,-1 1,1-1,-1 1,0 0,0 0,-1-1,1 1,-1 0,0 0,0-1,0 1,0 0,-1 0,1 0,-1-1,0 1,0 0,-1-1,1 1,-1-1,0 1,0-1,0 0,0 0,0 0,-1 0,1 0,-1 0,0-1,0 1,0-1,0 0,0 0,0 0,-1 0,1-1,-1 1,1-1,-1 0,0 0,1 0,-1 0,0-1,0 1,0-1,1 0,-1 0,0-1,0 1,0-1,1 0,-7-2,8 3,-1 0,1-1,0 1,-1-1,1 0,0 0,0 0,-1 0,1 0,0 0,0-1,0 1,0 0,0-1,1 0,-1 1,0-1,1 0,-1 0,1 0,0 0,-1-3,1 3,1 0,0 0,0-1,0 1,0 0,1-1,-1 1,1 0,-1 0,1-1,0 1,0 0,0 0,0 0,0 0,0 0,0 0,3-2,5-7,1 0,1 1,0 0,0 1,22-14,7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7.5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1 207,'0'1,"0"0,1 0,-1 0,1 0,0 0,-1 0,1 0,0 0,0 0,-1 0,1 0,0-1,0 1,0 0,0-1,0 1,0 0,0-1,0 1,0-1,0 0,0 1,1-1,-1 0,0 0,0 1,0-1,0 0,1 0,0-1,40 2,-34-2,0 0,-1-1,1 0,0 0,-1 0,1-1,-1 0,0-1,0 0,0 0,-1 0,1-1,-1 0,0 0,9-11,-11 12,0-1,-1 1,0-1,0 0,0 0,-1-1,1 1,-1 0,-1-1,1 1,-1-1,0 0,0 0,0 1,-1-1,0 0,0 0,-1 1,1-1,-1 0,0 0,-3-7,3 11,1 0,-1 1,0-1,1 0,-1 1,0-1,0 0,0 1,0-1,0 1,0-1,0 1,-1 0,1 0,-1-1,1 1,-1 0,1 0,-3-1,3 2,0 0,-1 0,1 0,-1 0,1 0,0 0,-1 0,1 0,0 0,-1 0,1 1,0-1,-1 1,1-1,0 1,0 0,-1-1,1 1,-2 1,-1 2,1-1,-1 0,1 1,0 0,0 0,0 0,0 0,1 1,-1-1,1 0,0 1,-2 9,1 4,1 0,0 0,1 0,1 0,1 0,4 20,27 102,-1-5,-30-130,0 0,-1 0,1 1,-1-1,-1 0,1 0,-1 0,0 1,0-1,0 0,-3 5,3-8,1-1,-1 1,0-1,0 1,-1-1,1 1,0-1,0 0,-1 1,1-1,-1 0,1 0,-1 0,1 0,-1-1,0 1,0 0,1-1,-1 1,0-1,0 1,1-1,-1 0,0 0,0 0,0 0,0 0,1 0,-1 0,0-1,0 1,0-1,1 1,-3-2,-2 0,1 0,0 0,0 0,0-1,0 1,0-1,1-1,-1 1,1-1,0 1,0-1,0 0,0-1,-4-7,7 10,-1 0,1 0,1-1,-1 1,0-1,0 1,1-1,0 1,-1 0,1-1,0 1,0-1,0 1,1-1,-1 1,1-1,-1 1,1-1,0 1,0 0,0-1,0 1,0 0,0 0,1 0,-1 0,1 0,-1 0,1 0,0 0,0 1,0-1,0 1,4-3,7-4,1 0,-1 1,2 1,-1 0,20-5,-2 2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7.9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0,'0'9,"0"7,0 5,0 3,0 3,0 0,4-9,6-7,6-5,-1-9,3-3,-3-5,-3-1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8.3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21,'0'-4,"-5"-2,4 0,1 2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8.6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10,'0'4,"4"2,10-1,12-5,5-3,2 0,-1 0,-5-4,-7-1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9.0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 1,'-4'0,"-2"4,0 6,2 5,0 5,2 8,6 2,1 2,1-10,-2-12,0-9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2.0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0,'0'4,"4"2,6-1,10-1,10-1,17-1,9-1,0 0,-6-1,-6-1,-12-3,-10-2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5:59.4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 6,'0'-4,"0"2,0 11,0 8,-4 5,-2 4,1 1,0 5,-2-7,-1-9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1.3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41,'0'-5,"4"0,2 4,-1 6,4 4,0-6,-2-6,3-4,-5 0,-3-3,-7 4,-2-1,0 1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1.9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33 74,'0'-2,"-1"0,0-1,0 1,0 0,0 0,0 0,-1 0,1 0,0 0,-1 0,-2-2,-13-21,17 24,0 0,0 1,1-1,-1 0,0 0,0 1,0-1,1 0,-1 0,0 1,1-1,-1 0,1 1,-1-1,1 0,-1 1,1-1,-1 1,1-1,0 1,-1-1,1 1,0-1,-1 1,1 0,0-1,0 1,-1 0,1 0,0 0,0-1,-1 1,1 0,0 0,0 0,1 0,12-2,0 1,0 1,0 0,0 0,0 1,0 1,22 6,-9-1,-1 1,0 1,26 13,-43-18,0 1,-1 0,1 0,-1 1,0 1,-1-1,1 1,-1 0,-1 1,1 0,-1 0,-1 0,1 1,-1-1,-1 1,6 16,-8-17,0 1,0-1,-1 1,0-1,-1 1,0-1,0 1,-1-1,0 1,-1-1,1 1,-2-1,1 0,-1 0,0 0,-1 0,0 0,0-1,-9 12,8-13,0 0,0-1,0 0,-1 0,0-1,0 0,0 0,0 0,-9 4,13-7,0 0,0 0,1 0,-1-1,0 1,0-1,0 1,0-1,0 1,0-1,0 0,0 0,0 0,0 0,0 0,0-1,1 1,-1-1,0 1,0-1,0 1,0-1,1 0,-1 0,0 0,0 0,1 0,-1-1,1 1,-1 0,1-1,0 1,0-1,-1 1,1-1,0 0,0 1,0-3,-1 0,1 0,1-1,-1 1,1 0,0 0,0 0,0-1,0 1,1 0,-1 0,1 0,0 0,0 0,1 0,-1 0,1 0,0 0,0 0,5-6,3-4,1-1,1 2,16-17,7-2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2.74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48 306,'9'0,"1"-1,-1 0,0 0,1-1,-1 0,0-1,0 0,0 0,0-1,-1 0,0-1,1 0,-2 0,1-1,0 1,-1-2,12-12,-15 13,1 0,-1 0,0 0,0-1,-1 0,0 0,0 1,0-2,-1 1,0 0,-1 0,0-1,0 1,0-1,-1 1,0-1,0 1,-1-1,0 1,0-1,-1 1,-4-13,4 17,1 0,0-1,-1 1,0 0,0 0,0 0,0 0,0 0,0 0,-1 1,0-1,1 1,-1 0,0-1,0 1,0 0,0 1,-1-1,1 1,-5-2,6 3,0-1,0 1,-1 0,1 0,0 0,0 1,0-1,0 1,0-1,0 1,0-1,0 1,0 0,0 0,0 0,0 0,0 0,1 1,-1-1,1 1,-1-1,1 1,-1-1,1 1,0 0,-1-1,1 1,0 0,0 0,1 0,-1 0,0 0,1 0,-1 4,-3 8,0 1,2-1,-1 1,2 0,0 0,1 0,1 0,2 18,6 13,18 58,-16-66,-1 0,7 59,-17-89,0 0,0-1,0 1,-1-1,0 1,-1-1,0 1,0-1,0 0,-1 0,0 0,-1 0,1-1,-1 1,-5 6,6-10,1 0,-1 0,0-1,0 1,0-1,0 0,0 1,-1-1,1-1,-1 1,1 0,-1-1,1 0,-1 0,0 0,0 0,0 0,1-1,-1 0,0 0,0 0,0 0,0-1,0 1,1-1,-1 0,0 0,0 0,1-1,-7-3,7 4,1 0,-1 0,1 0,0 0,-1 0,1-1,0 0,0 1,0-1,0 0,0 0,0 0,0 0,1 0,-1 0,1-1,0 1,-1 0,1-1,0 1,0-1,1 1,-1-1,0 0,1 1,0-1,0 0,-1 1,2-1,-1 0,0 1,0-1,1 0,-1 1,1-1,0 0,0 1,2-4,1-1,0 0,1-1,0 2,0-1,0 0,1 1,0 0,1 1,-1-1,1 1,9-5,6-2,0 1,1 1,1 1,37-10,-43 15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3.6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1,'0'4,"0"6,0 10,0 6,0 7,0 2,0 4,0 4,0-1,4-4,6-12,6-15,8-22,1-10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4.0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 26,'-4'0,"-2"-4,0-6,2-1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4.3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0,'4'0,"11"0,6 0,9 0,3 0,0 0,0 0,-2 0,-7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4.7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7,'0'-5,"0"4,0 10,0 12,4 7,2 3,0 1,-2-1,-1-6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5.1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6,'0'-5,"0"4,0 6,0 10,0 16,0 16,0 8,0 0,0-10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5.4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 0,'-1'0,"0"0,-1 1,1-1,0 0,0 0,0 1,0-1,0 0,0 1,0-1,0 1,0-1,0 1,0 0,0-1,0 1,1 0,-2 1,1-1,1-1,0 1,0-1,-1 1,1-1,0 1,0-1,0 1,0-1,0 1,-1-1,1 1,0-1,0 1,0-1,1 1,-1-1,0 1,0-1,0 1,0-1,0 0,0 1,1-1,-1 1,0-1,0 1,1-1,-1 0,0 1,1-1,-1 1,0-1,1 0,-1 1,1-1,-1 0,1 0,-1 1,0-1,1 0,0 0,13 7,-1-2,1 1,1-2,-1 0,1-1,17 2,98 3,-82-6,1004 3,-657-28,-375 21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2.4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0,'0'251,"1"-267,0-1,0 0,2 1,0-1,10-29,-11 42,-1 0,1 0,0 1,0-1,1 0,-1 1,1-1,-1 1,1 0,0 0,1 0,5-4,-7 5,1 1,0 0,-1 0,1 1,0-1,-1 0,1 1,0 0,0-1,0 1,-1 0,1 1,0-1,0 0,-1 1,1 0,0-1,-1 1,1 0,0 1,4 1,0 2,-1 0,0 1,1-1,-2 1,1 0,-1 1,0 0,0-1,-1 1,1 1,-2-1,1 1,-1-1,0 1,-1 0,0 0,2 14,-1-6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6.59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0,'30'6,"0"0,0 2,-1 1,54 25,-71-28,0 0,-1 1,0 1,-1 0,1 0,-1 0,-1 2,0-1,0 1,-1 0,9 15,-12-17,-1 0,0-1,0 2,-1-1,0 0,-1 1,1-1,-2 1,1 0,-1-1,-1 1,1 0,-2 0,1 0,-1 0,0-1,-5 17,4-20,0-1,-1 1,1-1,-1 0,0 0,0 0,0 0,-1 0,0-1,1 0,-1 1,0-1,0-1,-1 1,1 0,-1-1,1 0,-1 0,0-1,1 1,-1-1,0 0,0 0,0-1,-6 1,3 0,1-1,0 0,0 0,0-1,0 0,0 0,0 0,0-1,0 0,0 0,1-1,-1 0,1 0,0-1,0 1,0-1,-8-7,12 9,0 0,0 0,0 0,1-1,-1 1,1 0,-1-1,1 1,0-1,0 0,0 1,0-1,0 0,1 1,-1-1,1 0,0 0,-1 1,1-1,1 0,-1 0,0 0,1 1,-1-1,1 0,0 0,0 1,0-1,0 1,0-1,1 1,-1-1,1 1,0 0,0 0,-1 0,1 0,0 0,1 0,2-2,7-5,0 0,1 1,-1 0,2 1,27-11,-12 6,-6 1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7.3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78 14,'5'-7,"-14"11,-15 14,18-10,0 1,1-1,0 1,1 0,0 0,0 0,1 1,0-1,1 1,-2 14,2-16,1 0,1 1,-1-1,1 1,1-1,0 1,0-1,1 0,-1 0,2 1,-1-1,7 12,-6-16,-1-1,1 0,0 0,0 0,1-1,-1 1,1-1,-1 1,1-1,0 0,0-1,0 1,0-1,0 1,0-1,0 0,0-1,0 1,1-1,-1 0,0 0,6 0,5-1,1-1,-1 0,1-1,23-8,-32 9,0-1,-1 0,1 0,-1 0,0-1,0 0,0 0,-1-1,0 0,0 0,0 0,0 0,-1-1,1 0,-2 0,1 0,-1 0,6-14,-7 15,-1-1,1 1,-1-1,-1 1,1-1,-1 0,0 1,0-1,0 0,-1 0,0 1,0-1,0 1,-1-1,0 1,0-1,0 1,-1 0,1 0,-1 0,-1 1,1-1,-1 1,-4-6,2 5,0 1,0-1,0 1,0 1,-1-1,0 1,0 0,1 0,-2 1,1 0,0 0,0 1,0 0,-1 0,1 1,-15 0,13 1,1 0,0 0,0 0,-1 1,1 0,0 1,0 0,1 0,-1 0,1 1,-1 1,1-1,1 1,-12 10,16-14,1 0,0 0,0 0,0 0,0 0,0 1,0-1,0 0,0 1,1-1,-1 0,0 1,1-1,-1 1,1-1,0 1,-1-1,1 1,0-1,0 1,0 0,0-1,0 1,0-1,1 2,0-1,0 0,0 0,1-1,-1 1,0-1,1 1,-1-1,1 0,0 1,-1-1,1 0,0 0,0 0,0 0,0-1,2 2,7 1,0 0,0-1,1 0,-1 0,19-1,13-4,1-1,51-13,-41 4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7.7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38 0,'0'4,"-4"2,-2 4,0 8,2 7,-4 2,1 1,5 1,7-5,7-11,7-8,3-8,3-9,-3-2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6:56:08.2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89 39,'0'-5,"-4"0,-6-1,-6 1,5-2,7-1,11 6,2 7,1 7,-6 2,-9 3,-6-2,-7-8,0-8,3-10,9-6,13-2,6 4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38.4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208 1,'0'4,"0"6,-4 6,-2 8,-9 18,-5 36,-8 39,-4 26,3-7,7-18,3-16,5-17,4-19,5-16,2-12,3-25,0-16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40.5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276 187,'394'-23,"25"-24,-314 34,565-75,-631 82,-19 2,1 1,0 1,1 1,33 3,-53-2,0 0,0 1,-1-1,1 1,0-1,-1 1,1-1,0 1,-1 0,1 0,-1 0,1 0,-1 0,1 0,-1 0,0 1,1-1,-1 0,0 1,0-1,0 1,0-1,-1 1,1 0,0-1,0 1,-1 0,1-1,-1 1,0 0,0 0,1 3,-1 6,-1-1,0 1,-1 0,-4 17,0 0,-37 598,36-392,-25 306,-1 36,32-520,1-25,-1 0,-1 0,-2 0,-13 56,15-84,0 1,0-1,0 1,0-1,0 0,-1 0,1 0,-1 0,0 0,0 0,0-1,0 1,0-1,-1 0,1 0,-1 0,1-1,-1 1,-7 1,-7 2,0-2,-1 0,-19 1,15-2,-179 15,-237 29,-444 106,866-150,-7 3,0-2,-1 0,0-2,-35-2,58 1,0-1,0 1,0 0,0-1,0 1,0-1,0 1,0-1,1 0,-1 0,0 0,0 0,1 0,-1 0,1 0,-1-1,1 1,-1-1,1 1,0-1,-1 1,1-1,0 0,0 1,1-1,-1 0,0 0,0 0,1 0,-1 0,1 0,0 0,-1 0,1 0,0 0,0 0,1 0,-1 0,1-2,1-9,1 1,1-1,0 1,12-23,-9 20,10-23,-2-2,-1 1,-2-2,-2 0,-2 0,4-52,-3-10,6-139,-16-580,3 783,2 1,13-58,-2 14,-8 33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41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72,'-4'0,"3"0,10-4,21-1,9-1,21-2,7-1,2-3,-6 1,-11 1,-13 4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1.1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10,0 10,0 4,0 5,0 0,0 3,0-3,0-7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1.5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25,'9'0,"11"0,15 0,6 0,1-5,1-1,-2 1,-17 0,-12 2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2.4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0,'0'159,"2"-167,-1 1,1-1,1 1,0 0,0 0,0 0,7-11,-9 16,0 1,1-1,-1 0,0 1,1-1,-1 0,1 1,0 0,-1-1,1 1,0 0,0 0,0 0,3-1,-3 1,-1 1,0 1,1-1,-1 0,0 0,1 0,-1 1,0-1,0 1,1-1,-1 1,0-1,0 1,0 0,0 0,0 0,0-1,0 1,0 0,0 0,0 0,0 0,-1 0,1 1,0-1,-1 0,2 2,8 21,-3-10,-2-34,-5 14,1 0,0 0,0 0,0 0,1 0,0 1,0-1,1 1,0-1,0 1,3-5,-5 9,0 0,-1 0,1 1,0-1,0 0,0 0,0 1,0-1,0 1,0-1,0 1,0-1,0 1,0-1,0 1,0 0,0 0,1 0,-1-1,0 1,0 0,0 0,2 1,-1 0,1 0,-1 0,1 0,-1 1,0-1,0 1,0 0,0-1,0 1,0 0,0 0,0 0,-1 0,3 5,1 1,0 1,0 0,-1 1,4 11,0 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3.0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1,'14'301,"-2"137,-12-582,-3 106,2-1,2 1,2 0,1 0,12-48,-15 83,0-1,0 1,0 0,0 0,0 0,1-1,0 1,-1 1,1-1,0 0,1 0,-1 1,0-1,1 1,-1 0,1 0,0 0,0 0,0 0,0 1,0-1,6-1,-6 2,0 1,0 0,1 0,-1 1,0-1,0 1,0-1,0 1,0 0,0 0,0 0,-1 1,1-1,0 1,-1-1,1 1,-1 0,1 0,-1 0,0 0,0 1,0-1,0 0,3 6,-3-6,-1 0,1 0,-1 0,0 0,1 0,-1 1,0-1,-1 0,1 0,0 1,-1-1,1 1,-1-1,1 1,-1-1,0 0,0 1,-1 2,0-3,1 0,-1-1,0 1,0-1,0 1,0-1,0 1,0-1,0 0,0 1,-1-1,1 0,0 0,-1 0,1 0,-1 0,0 0,1 0,-3 0,-1 1,-1-1,0 1,0-1,1 0,-1-1,0 1,0-1,0-1,1 1,-1-1,0 0,0 0,-9-3,-7-7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3.6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150 107,'0'-2,"0"0,-1 0,1 0,-1 1,1-1,-1 0,0 0,0 1,1-1,-1 0,0 1,-1-1,1 1,0-1,0 1,-1 0,1-1,0 1,-1 0,0 0,1 0,-1 0,1 0,-1 0,0 1,0-1,0 1,1-1,-4 0,1 0,0 1,0-1,0 0,0 1,1 0,-1 0,0 0,0 1,0-1,0 1,0 0,1 0,-6 2,5 0,0 0,0 0,1 1,-1-1,1 1,0-1,0 1,0 0,1 0,-1 0,1 1,0-1,-3 9,4-9,-1-1,1 1,0 0,0 0,1 0,-1 0,1 0,0-1,0 1,0 0,1 0,-1 0,1 0,0 0,0 0,0-1,2 5,-2-7,-1 0,1 0,0 0,0 0,-1 0,1-1,0 1,0 0,0 0,0-1,0 1,0-1,0 1,0-1,0 1,0-1,0 0,0 1,0-1,0 0,0 0,0 0,0 0,1 0,-1 0,0 0,0 0,0 0,0-1,0 1,0 0,0-1,0 1,0-1,0 1,0-1,0 1,0-1,0 0,1 0,41-39,-30 26,-10 12,0 1,1-1,-1 1,0-1,0 1,1 0,-1 0,0 1,1-1,-1 1,1-1,-1 1,1 0,-1 0,1 1,-1-1,0 1,1 0,5 2,31 1,-34-5,1 0,-1-1,1 0,-1 0,0-1,0 1,0-1,0-1,-1 1,11-9,-13 10,-1 0,1 1,-1-1,0-1,0 1,0 0,0-1,0 1,0-1,0 1,-1-1,0 0,1 0,-1 1,0-1,0 0,-1 0,1 0,-1 0,1-1,-1 1,0 0,0 0,0 0,-1-5,0 8,1-1,0 0,0 1,-1-1,1 1,0-1,-1 0,1 1,-1-1,1 1,-1-1,1 1,-1-1,1 1,-1 0,1-1,-1 1,0 0,1-1,-1 1,0 0,1 0,-1-1,0 1,1 0,-1 0,0 0,1 0,-1 0,0 0,1 0,-1 0,0 0,1 1,-1-1,0 0,1 0,-1 0,0 1,1-1,-1 0,1 1,-1-1,0 1,1-1,-1 1,1-1,-1 1,1-1,-1 1,-24 25,25-23,-1 0,1 0,0-1,-1 1,1 0,0 0,1 0,-1 0,0-1,1 1,0 0,-1 0,1-1,0 1,1 0,-1-1,0 1,1-1,-1 0,1 1,0-1,0 0,3 3,17 33,-18-14,0 0,-2-1,0 1,-2 0,0 0,-2 0,-1-1,-1 1,0-1,-2 0,-1 0,-1 0,-11 22,16-39,0-1,-1 1,0-1,0 0,0 0,-10 9,13-14,1 1,-1-1,1 1,-1-1,1 0,-1 1,0-1,1 0,-1 1,0-1,1 0,-1 0,0 1,1-1,-1 0,0 0,1 0,-1 0,0 0,0 0,1 0,-1 0,0 0,1 0,-2-1,1 0,0 0,0-1,0 1,1 0,-1 0,1-1,-1 1,1 0,-1-1,1 1,-1-1,1 1,0 0,0-1,0 1,0-1,0 1,1-3,0-9,0 0,2-1,0 2,0-1,1 0,1 1,0-1,13-22,66-90,-67 102,19-26,-17 26,-1 0,-2-1,0 0,-2-2,16-38,-29 63,-1 0,1 0,-1 0,1 0,-1 0,0 0,1-1,-1 1,0 0,0 0,0 0,0-1,0 1,0 0,0 0,-1 0,1 0,0-1,-1 0,0 1,1 1,-1 0,0 0,1 0,-1 0,0 0,1 0,-1 0,0 0,1 0,-1 1,0-1,1 0,-1 0,1 1,-1-1,0 0,1 0,-1 1,1-1,-1 1,1-1,-2 1,-34 37,32-32,1 1,-1 0,1 0,0 0,1 0,0 0,0 0,0 1,1-1,0 1,1-1,0 1,0 0,0-1,1 1,0-1,1 1,4 13,-5-17,1 1,0-1,0 1,1-1,-1 0,1 0,0 0,0 0,0-1,1 1,-1-1,1 0,0 0,0 0,0 0,0-1,0 1,1-1,-1 0,1-1,-1 1,1-1,0 0,-1 0,1 0,0-1,0 1,0-1,0 0,5-1,20-5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4.6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54,'0'0,"-1"1,1-1,0 0,-1 0,1 0,0 0,-1 0,1 0,-1 0,1 0,0 0,-1 0,1 0,0-1,-1 1,1 0,-1 0,1 0,0 0,-1-1,1 1,0 0,-1 0,1 0,0-1,0 1,-1 0,1-1,0 1,0 0,0-1,-1 1,1 0,0-1,0 1,0 0,-1-1,9-15,22-9,-28 24,0 0,1 0,-1 0,0 0,0 1,1-1,-1 1,0-1,1 1,-1 0,1 0,-1 0,0 0,1 1,-1-1,1 0,-1 1,0 0,0-1,1 1,-1 0,0 0,0 1,0-1,0 0,0 1,0-1,0 1,-1-1,1 1,0 0,-1 0,0 0,1 0,-1 0,0 0,0 0,1 4,0-1,0 0,-1 0,0 0,0 1,0-1,-1 0,1 1,-1-1,-1 1,1-1,-1 0,0 1,0-1,0 0,-1 0,-4 9,-2 0,-1-1,-1 0,0-1,0 0,-13 10,9-9,2 0,-21 28,32-41,1 0,0 1,0-1,0 0,0 0,0 0,0 0,0 1,0-1,0 0,0 0,-1 0,1 1,0-1,0 0,0 0,0 0,0 1,0-1,0 0,1 0,-1 0,0 0,0 1,0-1,0 0,0 0,0 0,0 0,0 1,0-1,0 0,1 0,-1 0,0 0,0 0,0 1,0-1,0 0,1 0,-1 0,0 0,0 0,0 0,0 0,1 0,-1 0,0 0,0 0,0 0,1 0,-1 0,0 0,0 0,1 0,18 0,21-7,-40 7,119-29,-92 19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5.2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119 201,'-5'-2,"-1"0,0 0,1 0,-1-1,1 0,0 0,0 0,0-1,0 0,1 0,0 0,-1 0,1 0,-5-8,7 8,0 0,0-1,0 1,0 0,1 0,-1-1,1 1,0-1,1 1,-1-1,1 1,0-1,0 0,0 1,1-1,-1 1,2-6,-1 6,0 1,0 0,1 0,-1 0,1 0,-1 0,1 0,0 1,0-1,0 0,0 1,1 0,-1-1,1 1,-1 0,1 0,0 0,0 1,0-1,0 1,0-1,0 1,0 0,4 0,-6 0,-1 1,1 0,0 0,0-1,-1 1,1 0,0 0,0 0,-1 0,1 0,0 0,0 0,-1 0,1 0,0 1,0-1,-1 0,1 0,0 1,-1-1,1 0,0 1,-1-1,1 1,0-1,-1 1,1-1,-1 1,1-1,-1 1,1-1,-1 1,0 0,1 0,0 1,-1 1,0-1,0 0,0 1,0-1,0 0,0 1,-1-1,1 0,-1 0,-1 4,-25 51,27-56,-18 28,-25 57,40-79,0 0,0 0,1 0,0 1,0-1,1 0,0 1,0-1,1 1,0-1,0 1,1 0,0-1,3 14,-3-19,0 0,-1 0,1 0,0 0,0 0,0-1,0 1,0 0,1-1,-1 1,0-1,1 1,-1-1,1 1,0-1,-1 0,1 0,0 0,0 0,0 0,0-1,-1 1,1 0,0-1,0 1,0-1,0 0,1 0,-1 0,0 0,0 0,0 0,0 0,0-1,0 1,0-1,0 1,0-1,-1 0,1 0,0 0,0 0,0 0,-1 0,2-2,3 0,-1-1,0 0,0 0,0-1,-1 1,1-1,-1 0,0 0,-1-1,1 1,-1-1,0 1,2-9,-4 10,0 0,0-1,-1 1,0 0,0 0,0 0,-1-1,1 1,-1 0,0 0,0 0,0 0,-1 0,1 0,-1 0,0 1,-5-7,-5-8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5.6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0,'4'4,"6"6,10 10,6 10,3 4,0-3,0-3,-5-2,-11-10,-7-7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6.0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171 0,'-5'0,"-1"5,-3 9,-6 16,-8 16,0 8,-1 0,4-1,1-10,3-16,5-12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6.4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38,'0'-1,"1"0,-1 0,1 0,0 0,-1 0,1 0,0 0,-1 0,1 0,0 0,0 0,0 0,0 1,0-1,0 0,0 1,0-1,0 1,0-1,2 0,26-10,-27 10,3 0,-1-1,1 1,-1 0,1 0,-1 0,1 1,0 0,-1 0,1 0,0 0,-1 1,1 0,-1 0,8 2,-10-2,0 0,0 1,0-1,0 1,0-1,0 1,0 0,-1 0,1 0,-1 0,1 0,-1 0,0 0,0 0,0 1,0-1,0 0,0 1,-1-1,1 0,-1 1,0-1,1 1,-1-1,0 1,0-1,-1 1,0 3,-1 6,-1 0,-1-1,1 1,-2-1,0 0,0-1,-1 1,0-1,-13 17,-17 29,36-56,0 1,-1-1,1 1,0-1,0 0,0 1,-1-1,1 1,0-1,0 1,0-1,0 0,0 1,0-1,0 1,0-1,0 1,0-1,0 1,0-1,0 1,0-1,1 0,-1 1,0-1,0 1,0-1,1 0,-1 1,0-1,0 1,1-1,-1 0,0 1,1-1,0 0,20 5,23-9,-12-3,-4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7.0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52 185,'-2'0,"1"-1,-1 1,0-1,1 0,-1 1,0-1,1 0,-1 0,1 0,0 0,-1-1,1 1,0 0,-1 0,1-1,0 1,0-1,0 1,1-1,-1 0,0 1,0-1,1 0,-1 1,0-4,0 0,-1-1,1 1,0-1,0 1,1-1,0-11,1 12,0-1,1 0,0 1,0-1,0 1,1 0,0-1,0 1,0 1,0-1,1 0,0 1,0-1,0 1,1 1,-1-1,1 0,0 1,8-4,-12 6,-1 1,1-1,0 1,-1 0,1-1,0 1,-1 0,1 0,0-1,-1 1,1 0,0 0,0 0,-1 0,1 0,0 0,0 0,-1 0,1 0,0 1,-1-1,1 0,0 0,-1 0,1 1,0-1,-1 1,1-1,0 0,-1 1,1-1,-1 1,1-1,-1 1,1-1,-1 1,1 0,-1-1,0 1,1 0,-1-1,0 1,1 0,-1-1,0 1,0 0,0-1,0 1,0 0,0 0,0-1,0 1,0 0,0 0,0-1,0 1,0 0,-1-1,1 1,0 0,-1 0,-15 48,-17 10,-11 24,41-75,0 0,0 1,0-1,1 0,1 1,-1-1,1 1,1 11,-1-18,1 0,0 0,0 1,1-1,-1 0,0 0,1 1,-1-1,1 0,0 0,0 0,0 0,0 0,0 0,0 0,1 0,-1 0,0 0,1-1,0 1,-1-1,1 1,0-1,0 1,0-1,0 0,0 0,0 0,0 0,0-1,0 1,0 0,1-1,-1 1,0-1,0 0,1 0,-1 0,0 0,0 0,1 0,-1-1,0 1,0-1,0 0,1 1,1-2,3-1,1 1,-1-1,0-1,0 1,0-1,0 0,0-1,-1 1,0-1,0-1,-1 1,9-11,-12 13,0 0,0-1,0 1,-1-1,1 1,-1-1,0 0,0 1,0-1,0 0,-1 0,0 0,0 1,0-1,0 0,0 0,-1 0,0 0,1 1,-1-1,-1 0,1 1,-1-1,1 1,-3-4,1 3,0 0,-1 0,1 0,-1 0,1 1,-1 0,0 0,-1 0,1 0,0 0,-1 1,0 0,1 0,-1 0,0 1,0-1,0 1,-6 0,-23-1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9.2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132 1,'-1'3,"0"1,-1 0,0-1,0 1,0-1,0 1,0-1,-1 0,1 0,-1 0,0 0,-4 2,-6 9,3-1,0 1,0 0,1 1,1 0,1 1,0 0,1 0,0 0,-4 23,9-33,0-1,0 1,0-1,1 1,0 0,0 0,1-1,-1 1,1 0,0-1,1 1,-1-1,1 0,0 1,1-1,-1 0,1 0,0 0,0 0,1-1,-1 1,1-1,0 0,0 0,1 0,-1-1,1 0,0 1,-1-2,1 1,10 4,-4-3,-1-1,1 0,0 0,0-1,-1-1,1 1,1-2,-1 0,0 0,19-3,-25 2,1 0,-1 0,0-1,0 0,-1 1,1-2,0 1,-1 0,1-1,-1 0,0 0,1-1,-2 1,1-1,0 1,-1-1,0 0,1-1,-2 1,1-1,0 1,-1-1,0 0,0 0,1-5,-1-1,0-1,-1 1,0-1,-1 0,0 1,-1-1,0 1,-1-1,-1 1,1-1,-2 1,1 0,-2 0,-7-13,9 17,0 0,-1 1,0-1,-1 1,1 0,-1 1,0-1,-1 1,1 0,-1 0,0 0,0 1,-1 0,1 0,-1 1,0 0,0 0,0 0,0 1,-1 0,1 1,-15-2,-18 6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2:59.8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 45,'0'-1,"0"1,0 0,0-1,0 1,0-1,0 1,0 0,0-1,0 1,0-1,-1 1,1 0,0-1,0 1,0-1,-1 1,1 0,0-1,0 1,-1 0,1 0,0-1,0 1,-1 0,1-1,0 1,-1 0,1 0,0 0,-1 0,1-1,-1 1,1 0,0 0,-1 0,-18 4,-14 15,25-13,0 1,1 1,0-1,0 1,1 1,0-1,0 1,1 0,0 0,1 1,0-1,0 1,-3 17,5-22,1 0,1 0,-1 0,0 0,1 0,0 0,1 0,-1 0,1 0,0 0,0 0,0 0,1 0,-1 0,1-1,1 1,-1-1,0 1,1-1,0 0,0 0,1 0,-1 0,1-1,-1 1,1-1,0 0,0 0,1-1,5 4,-6-4,1 0,-1-1,1 0,0 0,-1 0,1 0,0 0,0-1,0 0,-1 0,1-1,0 1,0-1,-1 0,1 0,0 0,-1-1,1 0,-1 0,0 0,1 0,-1-1,0 0,0 1,-1-1,1-1,-1 1,1-1,-1 1,5-8,-3 5,-1-1,1 1,-1-1,0 0,-1 0,0-1,0 1,0-1,-1 1,0-1,-1 0,0 0,0 0,-1 1,1-1,-2 0,1 0,-3-11,0 11,0 0,-1 0,0 0,-1 0,0 1,0-1,0 1,-1 1,0-1,0 1,-1 0,0 0,0 1,0 0,-1 0,1 1,-1 0,0 0,0 1,-13-4,-15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0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3.5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48,'0'15,"-1"8,2 1,0-1,1 0,7 28,-7-46,-1 0,1-1,0 1,0 0,0-1,1 0,-1 0,1 1,0-2,0 1,5 4,-6-6,1 0,0 0,-1-1,1 1,0-1,0 1,0-1,1 0,-1 0,0-1,0 1,0-1,1 1,-1-1,0 0,0 0,1-1,4 0,-3 0,-1-1,1 1,-1-1,1 0,-1-1,0 1,0-1,0 1,0-1,0-1,-1 1,1 0,-1-1,0 0,0 0,0 0,-1 0,1 0,-1 0,0-1,0 1,0-1,-1 1,2-9,2-9,-1 1,-1-1,-1 0,0-23,-2 15,-1 5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0.6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96 1,'0'4,"0"1</inkml:trace>
  <inkml:trace contextRef="#ctx0" brushRef="#br0" timeOffset="1">46 330,'-4'5,"-2"5,0 1</inkml:trace>
  <inkml:trace contextRef="#ctx0" brushRef="#br0" timeOffset="2">20 686,'-4'0,"-2"4,1 6,1 1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0.9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1.8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85 1,'-1'0,"-1"1,0 0,0 0,0 0,1 0,-1 1,1-1,-1 0,1 1,-1-1,1 0,0 1,-1 0,1-1,0 1,0 0,-1 3,-18 37,19-39,-7 15,2 1,0-1,1 1,1 1,1-1,1 0,0 29,2-40,0-1,0 1,1-1,0 1,0-1,1 1,0-1,0 0,1 0,0 0,0 0,1 0,0-1,0 1,0-1,1 0,0-1,0 1,0-1,1 0,0 0,8 5,-11-8,0-1,0 1,0-1,1 0,-1 0,1 0,-1 0,1 0,-1-1,1 0,0 0,-1 0,1 0,-1 0,1 0,-1-1,6-1,-3-1,-1 1,1-1,-1 1,0-2,0 1,0 0,0-1,-1 0,8-8,-4 3,0-1,-1 0,0-1,-1 1,0-1,-1 0,0-1,-1 1,5-20,-7 23,-1 0,0 0,0 0,-1 0,0 0,-1 0,0 0,0 0,0 0,-1 1,0-1,-1 0,0 1,0-1,0 1,-1 0,-8-12,5 11,-1 0,1 1,-1-1,-1 2,1-1,-1 1,0 0,0 1,-1 0,0 0,0 1,-18-5,-26-4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2.8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1,'67'-1,"117"3,-184-2,1 0,0 0,0 0,-1 0,1 0,0 0,0 0,-1 0,1 0,0 0,-1 1,1-1,0 0,0 1,-1-1,1 0,-1 1,1-1,0 1,-1-1,1 1,-1-1,1 1,-1-1,1 1,-1 0,1-1,-1 1,0 0,1-1,-1 1,0 0,0-1,0 1,1 0,-1 0,0-1,0 1,0 0,0 0,0-1,0 1,0 0,0 0,-1 1,-17 33,16-32,-60 91,-46 77,90-141,7-14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3.6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136 169,'0'0,"0"1,-1-1,1 1,0-1,0 1,-1-1,1 0,0 1,-1-1,1 0,-1 1,1-1,0 0,-1 1,1-1,-1 0,1 0,-1 0,1 1,-1-1,1 0,-1 0,1 0,-1 0,1 0,-1 0,1 0,-1 0,1 0,-1 0,1 0,-1 0,1 0,-1-1,1 1,-1 0,1 0,-1-1,1 1,0 0,-1 0,1-1,-1 1,1 0,-1-1,-24-14,21 12,0-1,0 0,1 0,-1 0,1 0,0 0,0-1,1 1,-1-1,1 0,0 0,0 0,1 0,-2-10,2 13,1-1,0 0,0 0,1 0,-1 0,1 0,-1 1,1-1,0 0,0 0,0 1,0-1,0 1,1-1,0 1,-1-1,1 1,0 0,0 0,0 0,0 0,0 0,0 0,1 1,-1-1,1 1,-1 0,6-3,-2 2,0 0,0 0,0 1,1-1,-1 1,1 0,-1 1,1 0,-1 0,10 1,-14 0,-1-1,1 0,0 0,-1 1,1-1,0 1,-1 0,1-1,-1 1,1 0,-1 0,0 0,1 0,-1 0,0 0,0 0,1 0,-1 1,0-1,0 0,0 1,-1-1,1 1,0-1,0 1,-1-1,1 1,-1 0,0-1,1 1,-1 0,0-1,0 1,0 0,0-1,0 1,0 0,0-1,-1 1,1-1,-1 1,1 0,-1-1,0 1,-1 1,-5 13,-1-1,-1 1,-1-2,0 0,-1 0,0-1,-22 21,18-20,1 0,1 2,0-1,1 2,-14 24,25-39,0 0,0 1,0-1,0 1,0-1,0 0,1 1,-1 0,1-1,0 1,0-1,0 1,0-1,0 1,0 0,1-1,0 5,0-5,0-1,0 1,0-1,1 1,-1-1,0 1,0-1,1 0,-1 0,1 1,-1-1,1 0,0 0,-1-1,1 1,0 0,0 0,3 0,0 0,1 0,-1-1,1 1,0-1,-1 0,1-1,-1 0,1 1,-1-2,1 1,-1-1,0 1,1-2,9-4,-11 4,0 1,0-1,0 0,-1 0,1-1,-1 1,0-1,1 0,-2 0,1 0,0 0,-1 0,0-1,0 1,0-1,0 0,-1 1,0-1,0 0,0 0,-1 0,1 1,-1-1,0 0,-1 0,1 0,-1 0,0 0,0 1,0-1,-1 0,0 1,0-1,0 1,0-1,-1 1,0 0,0 0,0 0,0 1,0-1,-1 1,1 0,-1-1,0 2,-9-6,-9-1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4.1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1,'0'4,"0"6,0 10,-4 10,-6 13,-6 8,-4 3,5-11,11-13,13-16,10-11,11-9,3-5,-2-4,-8 1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04.5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7,0 6,0 6,0 8,0 5,0 6,0 9,0 10,0 5,0-4,0-16,0-14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19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0,'-1'4,"-1"0,0-1,0 0,-1 1,1-1,-1 0,1 0,-1-1,0 1,0 0,-7 3,-4 7,9-7,-1 0,1 0,0 1,1 0,0 0,0 1,1-1,-1 1,2-1,-1 1,1 0,0 0,1 0,0 1,0-1,0 0,1 0,1 1,1 12,-1-16,1 0,-1 0,1 0,0 0,0 0,1 0,-1-1,1 1,0-1,0 0,1 0,-1 0,1 0,0 0,0-1,0 0,1 0,-1 0,1 0,-1-1,1 1,0-1,0 0,0-1,0 1,0-1,0 0,1-1,-1 1,0-1,8 0,-2-1,-1 0,1-1,-1 0,1 0,-1-1,0-1,0 1,0-2,0 1,-1-2,0 1,0-1,0 0,-1-1,15-15,-19 19,0-1,-1-1,1 1,-1 0,0-1,0 0,0 0,-1 0,0 0,0 0,0 0,0 0,-1-1,0 1,0-1,-1 1,1-1,-1 1,0-1,-1 1,1-1,-1 1,0-1,-1 1,1 0,-1-1,0 1,0 0,-1 0,1 0,-1 1,-5-7,4 6,1 1,-1 0,0 0,-1 1,1-1,0 1,-1 0,0 0,0 0,0 1,0 0,-10-4,11 5,1 0,-1 1,0-1,0 1,1 0,-1 0,0 0,0 0,0 0,1 1,-1 0,0 0,1 0,-1 0,0 0,1 1,0 0,-1 0,-4 3,-12 14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1.9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141 20,'0'0,"0"0,0-1,0 1,0-1,0 1,0 0,0-1,0 1,0-1,-1 1,1 0,0-1,0 1,0-1,0 1,0 0,-1-1,1 1,0 0,0-1,-1 1,1 0,0 0,-1-1,1 1,0 0,-1 0,1-1,0 1,-1 0,1 0,0 0,-1 0,0-1,-15 5,-15 15,22-10,-1 0,1 1,0 0,1 0,0 1,1 0,-7 14,12-21,0 0,1 0,-1 0,1 0,0 0,0 1,1-1,-1 0,1 0,0 1,0 6,1-9,0 1,0 0,-1-1,1 1,1-1,-1 1,0-1,1 0,-1 0,1 1,0-1,-1 0,1 0,0-1,0 1,0 0,1-1,-1 1,0-1,4 2,0-1,0 0,0 0,1 0,-1-1,1 0,-1 0,1-1,-1 0,1 0,-1 0,1-1,-1 0,1 0,-1-1,0 1,1-2,10-4,-2 0,-1 0,-1-1,1 0,-1-1,-1-1,15-14,-23 21,-1 0,0 0,0 0,0-1,-1 0,1 1,-1-1,0 0,0 0,0 0,-1-1,1 1,-1 0,0-1,0 1,0 0,-1-1,0-6,0 8,-1 0,0-1,0 1,0 0,-1 0,1 0,-1 0,1 0,-1 1,0-1,0 1,0-1,-1 1,1-1,-1 1,1 0,-1 0,0 0,1 1,-1-1,0 1,0-1,0 1,0 0,-5-1,-32-6,3 7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0.6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119 13,'0'-1,"0"1,0-1,0 1,0-1,0 1,-1-1,1 1,0-1,0 1,0-1,-1 1,1-1,0 1,0-1,-1 1,1 0,0-1,-1 1,1-1,-1 1,1 0,0-1,-1 1,1 0,-1 0,1-1,-1 1,1 0,-1 0,1 0,-1 0,1-1,-1 1,1 0,-1 0,0 0,1 0,-1 0,1 0,-1 1,1-1,-1 0,1 0,-1 0,1 0,-1 1,1-1,-1 0,1 0,-1 1,1-1,0 0,-1 1,0 0,-26 18,18-9,2 1,0 0,0 1,1 0,0 0,1 0,-7 25,9-27,1 0,0 1,0-1,1 1,0-1,1 1,1-1,-1 1,1-1,4 16,-3-22,-1 0,1 0,0 0,-1 0,2-1,-1 1,0-1,1 1,0-1,-1 0,1 0,1 0,-1-1,0 1,1-1,-1 0,1 1,0-2,-1 1,1 0,0-1,0 1,0-1,1-1,-1 1,0 0,0-1,0 0,0 0,1 0,-1 0,6-2,-2 1,0-1,0 0,0 0,0-1,0 0,0 0,-1-1,1 0,-1 0,0-1,0 0,-1 0,1-1,-1 0,7-9,-9 9,0 1,-1-1,0 0,0 0,-1 0,1 0,-1 0,-1 0,1-1,-1 1,0-1,-1 1,1-1,-1 1,-1-1,-1-8,2 11,-1 0,0 0,0 1,-1-1,1 0,-1 1,0-1,0 1,0-1,0 1,-1 0,1 0,-1 0,0 0,0 1,0-1,0 1,0 0,-1-1,1 2,-1-1,1 0,-1 1,0-1,1 1,-1 0,-5-1,-41-1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3.9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6,0 12,0 16,0 7,0 5,0 10,0 7,0-1,0-4,0-9,0-19,0-16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1.2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32,'0'-2,"0"1,0-1,-1 1,1 0,0-1,-1 1,1 0,-1-1,0 1,0 0,1 0,-1 0,0 0,0 0,0-1,0 1,0 1,0-1,0 0,0 0,-1 0,1 1,0-1,0 0,-1 1,1-1,0 1,-1 0,1-1,-1 1,1 0,-3 0,-1-1,1 1,0 0,-1 0,1 0,0 1,-1-1,1 1,0 0,-7 3,2 1,0 1,1 0,0 0,0 1,1 0,0 0,0 1,1 0,-1 0,2 0,-1 1,1 0,1 0,0 1,0-1,0 1,-2 13,4-15,1 0,0 0,0 0,0 0,1 0,0 0,1 1,0-1,0 0,3 9,-2-12,0 0,0 0,0-1,1 1,0 0,0-1,0 1,0-1,1 0,-1 0,1-1,0 1,0-1,1 1,-1-1,6 3,-2-3,-1-1,0 0,1 0,0 0,0-1,-1 0,1 0,0-1,0 0,0 0,0-1,0 0,-1 0,1-1,0 0,-1-1,1 0,-1 0,0 0,0-1,0 0,-1 0,12-10,-10 9,-1-1,0 1,0-2,-1 1,0-1,0 0,0 0,-1-1,0 1,0-1,-1-1,0 1,0 0,-1-1,-1 0,1 0,-1 0,-1 0,1 0,-1-10,-2 14,0 1,0-1,0 0,0 1,-1-1,0 1,0 0,0-1,0 1,-1 0,0 0,0 1,0-1,0 1,0-1,-1 1,0 0,1 0,-1 0,0 1,0-1,-1 1,1 0,0 0,-1 1,1-1,-1 1,0 0,1 0,-1 1,0-1,0 1,1 0,-9 1,-33 5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3.7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1,'0'4,"0"2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4.0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6.5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62,'0'-3,"1"0,-1 0,1 1,-1-1,1 0,0 1,0-1,0 0,1 1,-1 0,0-1,1 1,0 0,0-1,-1 1,1 0,0 0,1 1,-1-1,0 0,0 1,1-1,-1 1,1 0,0 0,-1 0,1 0,0 0,-1 0,1 1,0-1,0 1,0 0,-1 0,4 0,-3 0,-1 0,1 0,-1 0,1 1,-1-1,1 0,-1 1,0 0,1 0,-1-1,0 1,0 1,1-1,-1 0,0 0,0 1,0-1,-1 1,1 0,0-1,0 1,-1 0,1 0,-1 0,0 0,0 1,1-1,-1 0,-1 0,1 1,0-1,0 0,-1 1,0-1,1 1,-1-1,0 1,0-1,0 1,-1-1,0 3,-2 8,-1 0,0-1,-1 0,-1 1,0-2,0 1,-1-1,-1 0,0 0,-14 14,12-14,-1-1,1 0,-2 0,1-1,-1-1,-1 0,1 0,-1-1,-20 7,16-11,15-7,3 3,1 0,-1 1,1-1,-1 0,1 1,-1-1,1 1,-1-1,1 1,0 0,-1 0,1-1,0 1,-1 0,1 1,2-1,6 2,0 1,0 0,0 1,-1 0,1 0,-1 1,0 0,0 1,12 10,33 18,-43-31,-4-5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7.3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336 1,'-85'19,"55"-17,16-1,-1 0,1 1,-1 0,1 1,-17 6,28-8,0 0,0 0,1 1,-1-1,0 1,1 0,-1 0,1 0,-1 0,1 0,0 1,0-1,0 1,0-1,0 1,1 0,-1-1,1 1,0 0,0 0,0 0,0 0,0 0,1 0,-1 1,1-1,0 0,0 0,0 6,2-5,-1 1,1-1,0 1,0-1,0 0,1 1,0-1,0-1,0 1,0 0,0-1,1 1,-1-1,1 0,0-1,6 5,-3-2,0 1,0-1,0 2,8 10,-14-15,1-1,-1 1,0 0,0 0,0 0,-1 0,1 0,0 0,-1 1,1-1,-1 0,0 0,0 0,0 0,0 1,0-1,0 0,0 0,-1 0,1 0,-1 0,-1 4,0-3,0 1,0-1,0 0,-1 0,1-1,-1 1,0 0,1-1,-1 0,0 0,-1 0,1 0,0 0,0 0,-1-1,1 0,-1 1,1-1,-8 1,4-1,-1 0,1 0,-1-1,1 0,0 0,-1 0,1-1,0 0,-9-3,-8-6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7.9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243 1,'-14'2,"1"1,-1 1,1 0,0 1,0 0,1 1,-15 9,16-8,1 0,0 1,0 1,1 0,0 0,0 1,1 0,0 0,1 1,-9 16,14-22,-1 0,1 0,0 0,0 1,1-1,0 1,0-1,0 1,0-1,1 1,0 10,1-13,0 0,0 0,0 0,0 0,0 0,1 0,-1 0,1 0,0 0,0 0,0-1,0 1,0-1,1 0,-1 1,1-1,0 0,-1-1,1 1,0 0,4 1,-1-1,0 0,0 0,0-1,0 0,0 0,0 0,0-1,0 0,0 0,12-2,-15 2,1-1,-1 1,0-1,1 0,-1 0,0 0,1 0,-1-1,0 0,0 1,0-1,0 0,0 0,-1-1,1 1,-1 0,1-1,-1 0,0 1,2-5,-4 6,1 0,-1 0,0 0,1 0,-1 0,0-1,0 1,0 0,0 0,0 0,0 0,-1-1,1 1,0 0,0 0,-1 0,1 0,-1 0,1 0,-1 0,0 0,1 0,-1 0,0 0,1 0,-1 0,0 1,0-1,0 0,0 0,0 1,0-1,0 1,0-1,0 1,0-1,0 1,0 0,0-1,-1 1,1 0,0 0,0 0,-2 0,-4-2,0 1,-1 0,1 1,0 0,-14 1,-17 9,5 2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29.6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100 0,'-4'1,"1"0,0 0,0 0,-1 0,1 0,0 1,0-1,0 1,1 0,-1 0,0 0,1 0,-1 0,1 1,0-1,-1 1,1 0,1-1,-1 1,0 0,-2 6,-2 3,0 2,0-1,-5 23,8-23,0-1,1 1,1 0,0-1,0 1,1 0,2 15,-1-25,-1 0,1 0,-1 0,1 0,0 0,0 0,1-1,-1 1,0 0,1-1,0 1,-1 0,1-1,0 0,1 0,-1 1,0-1,0 0,1-1,-1 1,1 0,0-1,-1 1,1-1,0 0,0 0,0 0,0 0,0-1,0 1,0-1,0 0,0 0,6 0,-2-1,0 0,0 0,0-1,0 0,0 0,-1 0,1-1,-1 0,0-1,1 1,-1-1,-1 0,1 0,-1-1,0 0,0 0,0 0,0-1,6-10,-8 12,-1 0,0 1,0-1,-1 0,1 0,-1 0,0 0,0 0,0 0,-1-1,1 1,-1 0,0 0,0-1,0 1,-1 0,1 0,-1 0,0 0,-1-1,1 1,-1 1,1-1,-1 0,0 0,-1 1,1-1,-1 1,1-1,-1 1,0 0,0 0,-6-4,3 3,0 0,0 0,0 0,-1 1,1 0,-1 1,0-1,0 1,-12-2,-16 1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0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87 1,'-2'0,"0"1,-1 0,1 0,0 1,0-1,0 0,0 1,0-1,0 1,0 0,1-1,-1 1,1 0,-3 4,-23 33,25-36,-2 5,0-1,1 1,0-1,0 1,1 0,-1 0,2 1,-1-1,1 0,1 0,-1 1,1-1,2 11,-2-16,1 1,-1-1,1 0,0 0,0 1,0-1,1 0,-1 0,1 0,-1 0,1-1,0 1,0 0,0-1,1 1,-1-1,1 0,-1 0,1 0,0 0,0 0,-1-1,1 1,0-1,1 0,-1 1,0-2,0 1,0 0,1-1,-1 1,0-1,1 0,-1 0,6-1,-4 1,-1-1,1 0,0 0,0 0,-1-1,1 1,-1-1,1 0,-1 0,0-1,0 1,0-1,0 0,0 0,0-1,-1 1,0-1,0 0,0 1,0-1,0-1,-1 1,1 0,-1 0,-1-1,1 0,0 1,-1-1,0 0,0 0,0-7,-1 8,1-1,-1 0,0 0,0 0,-1 0,1 0,-1 0,0 0,0 0,-1 1,0-1,0 0,0 1,0-1,0 1,-1 0,0 0,0 0,0 0,0 1,-1-1,0 1,1 0,-1 0,0 0,-1 0,1 1,0-1,-1 1,-7-2,-18-1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0.6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154 21,'0'0,"0"0,0 0,0 0,0 0,0-1,-1 1,1 0,0 0,0 0,0 0,0 0,0-1,0 1,0 0,0 0,0 0,0 0,-1 0,1 0,0 0,0 0,0-1,0 1,0 0,-1 0,1 0,0 0,0 0,0 0,0 0,0 0,-1 0,1 0,0 0,0 0,0 0,0 0,-1 0,1 0,0 0,0 0,0 0,0 0,0 0,-1 0,1 0,0 0,0 1,0-1,0 0,-14 7,-14 14,26-19,-11 8,1 0,1 1,0 0,0 1,-17 26,26-35,0 0,0 0,0 0,1 0,-1 0,1 0,0 0,0 1,0-1,0 0,0 1,1-1,-1 1,1-1,0 1,0-1,1 1,-1-1,1 0,-1 1,1-1,0 0,0 1,1-1,-1 0,1 0,-1 0,1 0,0 0,0 0,0-1,1 1,-1 0,3 1,-1-1,0-1,0 0,0 0,0 0,1 0,-1-1,0 0,1 0,-1 0,1 0,-1-1,1 1,-1-1,1 0,-1-1,1 1,-1-1,1 0,-1 0,0 0,1-1,4-1,0-1,1-1,-1 1,0-1,0-1,-1 0,1 0,-1-1,12-12,-16 13,1 1,-1-1,0-1,0 1,-1 0,0-1,0 0,-1 1,1-1,-1 0,-1-1,0 1,0 0,0 0,-1-15,0 19,-1-1,1 0,-1 1,0-1,0 1,-1-1,1 1,-1 0,1-1,-1 1,0 0,0 0,-1 0,1 0,-1 1,1-1,-1 1,0-1,0 1,0 0,0 0,0 0,0 1,-1-1,1 1,-1 0,1-1,-1 2,1-1,-1 0,0 1,-6-1,-20 1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1.1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51.1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0,'0'5,"0"5,0 9,0 11,0 9,0 1,0-1,0-3,0-11,0-16,0-8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4.2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0,'4'0,"11"0,6 0,9 5,7 0,-2-3,-7-4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1.4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</inkml:trace>
  <inkml:trace contextRef="#ctx0" brushRef="#br0" timeOffset="1">26 178,'0'-5,"0"-1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2.5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116 82,'-5'0,"-1"2,1-1,-1 0,1 1,0 0,0 0,0 1,0-1,0 1,0 0,1 0,-1 1,1-1,0 1,0 0,0 0,1 1,-1-1,1 1,0-1,1 1,-1 0,1 0,0 1,0-1,-2 8,3-10,0 0,0 0,0 0,1 1,-1-1,1 0,0 0,-1 0,2 0,-1 0,0 1,1-1,-1 0,1 0,0 0,0 0,0 0,0 0,1 0,-1-1,1 1,-1 0,1-1,0 1,0-1,1 0,-1 1,0-1,1 0,-1 0,1-1,0 1,-1-1,1 1,0-1,0 0,0 0,0 0,0 0,0 0,0-1,0 0,1 1,-1-1,0 0,6-1,4 0,0 0,0-1,0-1,0 0,0 0,0-2,-1 1,0-2,0 1,0-2,-1 1,0-2,0 1,-1-2,1 1,11-15,-19 19,0-1,-1 1,0-1,0 1,0-1,-1 0,0 0,0 0,0 0,0 0,-1 0,1 0,-1 0,-1 0,1 0,-1 0,0 0,0 1,0-1,-1 0,1 0,-1 1,0-1,-1 1,1-1,-4-3,4 4,-1 1,1-1,-1 1,0 0,0 0,0 0,0 0,-1 0,1 1,-1-1,0 1,1 0,-1 0,0 1,0-1,0 1,0 0,-1 0,1 0,0 0,0 1,-1 0,1 0,0 0,-1 0,1 1,0-1,0 1,-9 3,-13 9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3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22,'0'-5,"0"-5,0 3,0 12,0 17,-4 19,-2 14,0 3,2-4,1-7,1-21,1-14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4.1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1,'-2'6,"0"-1,0 1,0 0,0-1,-1 1,0-1,0 0,-1 0,-4 6,-8 12,8-8,1-1,0 2,1-1,1 1,-5 21,9-33,1-1,-1 1,1 0,0 0,0-1,0 1,1 0,-1-1,1 1,0 0,0-1,0 1,2 3,-1-4,-1-1,1 0,-1-1,1 1,0 0,0 0,0-1,0 1,0-1,0 0,1 1,-1-1,0 0,1 0,-1-1,1 1,-1 0,1-1,-1 1,1-1,4 0,-3 0,1-1,0 1,0-1,0 0,-1-1,1 1,0-1,-1 0,1 0,-1 0,0-1,0 1,0-1,0 0,0 0,-1 0,1-1,3-4,1-1,-1-1,0 1,0-1,-1 0,-1-1,6-14,-9 22,-1 0,0-1,0 1,0-1,0 1,0-1,-1 0,0 1,0-1,0 0,0 1,0-1,-1 1,0-1,0 0,0 1,0-1,0 1,-1 0,1-1,-5-5,3 5,-1 0,0 1,0-1,0 0,-1 1,1 0,-1 0,0 1,0-1,0 1,0 0,0 0,-10-2,-15-1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7.4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130 14,'0'0,"0"-1,0 1,1 0,-1-1,0 1,0-1,0 1,0 0,0-1,0 1,0 0,0-1,0 1,0-1,0 1,0 0,0-1,0 1,0 0,0-1,-1 1,1 0,0-1,0 1,0 0,0-1,-1 1,1 0,0-1,0 1,-1 0,1 0,0-1,-1 1,1 0,0 0,-1 0,1-1,0 1,-1 0,1 0,0 0,-1 0,1 0,-1 0,-15 16,-19 41,32-53,-8 17,0 0,2 1,0 0,1 1,-7 36,13-49,0 1,1-1,0 0,1 1,0-1,1 1,0-1,1 0,0 1,1-1,-1 0,2-1,0 1,0 0,7 11,-9-18,0-1,-1 1,1 0,1-1,-1 1,0-1,1 1,-1-1,1 0,0 0,0 0,-1-1,1 1,0-1,1 1,-1-1,0 0,0 0,1-1,-1 1,0 0,1-1,-1 0,0 0,1 0,-1 0,0-1,1 1,5-3,-3 1,0 0,-1-1,1 0,-1 0,1 0,-1-1,0 0,0 0,-1 0,1 0,-1-1,0 0,0 0,0 0,3-8,0-2,0 1,-2-2,0 1,0 0,-2-1,0 0,2-29,-4 35,-1 0,0 0,-1 0,0 0,0 0,-1 0,-1 0,1 1,-1-1,-1 1,0-1,0 1,-10-14,12 20,-1 0,1 0,-1 1,0-1,0 0,0 1,0 0,0-1,-1 1,1 1,-1-1,1 0,-1 1,0 0,0 0,1 0,-1 0,0 1,0-1,0 1,0 0,0 0,0 0,0 1,0-1,0 1,1 0,-1 0,0 1,1-1,-1 1,0 0,1 0,0 0,-1 0,-2 3,-9 10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7.8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47,'1'0,"0"1,1-1,-1 1,0-1,0 1,0 0,0 0,0-1,0 1,0 0,0 0,0 0,0 0,-1 0,1 0,0 0,0 0,-1 0,1 1,-1-1,1 0,-1 0,0 1,0-1,1 0,-1 0,0 1,0 1,4 45,-4-41,1 10,6 69,-7-80,1-1,1 1,-1 0,1 0,0-1,0 1,0-1,1 1,0-1,0 0,5 6,-6-10,-1 1,0-1,1 0,-1 0,1 0,-1 0,1-1,-1 1,1 0,-1-1,1 1,0-1,-1 1,1-1,0 0,0 0,-1 1,1-1,0-1,-1 1,1 0,0 0,0-1,-1 1,1-1,-1 1,1-1,0 1,-1-1,1 0,-1 0,1 0,-1 0,0 0,1 0,-1-1,0 1,0 0,2-3,3-4,0 1,0-1,-1 0,0-1,7-17,-2-2,-1-2,-2 1,-1-1,2-37,-4 17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8.2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9,0 18,0 12,0 4,0-1,0 19,0 3,0 5,0-6,0-18,0-15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8.9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0 246,'4'2,"-1"0,0 0,0-1,1 1,-1-1,1 0,-1 0,1-1,0 1,-1-1,1 1,0-1,-1 0,1 0,0-1,-1 1,6-2,5-1,-1 0,1-1,15-6,-21 6,0-1,0 1,0-2,-1 1,1-1,-1 0,-1 0,1-1,-1 0,0 0,-1 0,6-9,-7 9,-1 1,1-1,-1 0,0 0,-1 0,0 0,0-1,0 1,-1 0,0-1,-1 0,0 1,0-1,0 1,-2-9,2 14,0 1,-1-1,1 1,-1-1,1 1,-1-1,1 1,-1 0,0-1,1 1,-1 0,0-1,0 1,0 0,0 0,-2-2,2 3,1 0,-1-1,0 1,1 0,-1 0,0 0,1 0,-1 0,0 0,0 0,1 0,-1 0,0 0,1 0,-1 1,0-1,1 0,-1 0,1 1,-1-1,0 0,1 1,-1-1,1 1,-2 0,-1 2,0 0,1 0,-1 1,0 0,1-1,0 1,0 0,0 0,0 0,-2 7,-7 47,3-1,-3 100,6-58,1-39,1 5,-18 93,19-152,1-8,-1-16,2-27,1 35,3-38,15-71,-16 106,0 1,1-1,1 0,0 1,0 0,1 0,1 1,0 0,0 0,16-17,-22 27,1-1,0 0,-1 1,1-1,0 1,0-1,0 1,0 0,0 0,0 0,0 0,0 0,0 0,0 1,0-1,1 1,-1-1,0 1,1 0,2 0,-2 1,-1 0,-1-1,1 1,0 0,0 1,0-1,0 0,-1 0,1 1,-1-1,1 1,-1-1,1 1,-1 0,0-1,0 1,2 3,1 4,-1-1,0 1,0-1,-1 1,0 0,-1 0,1 0,-2 0,0 11,0-11,-1 0,-1 0,0 0,0 0,-1 0,0 0,-1 0,1-1,-2 1,-6 9,9-16,1 1,-1 0,-1-1,1 1,0-1,-1 0,1 0,-1 0,0 0,1 0,-1 0,0-1,0 1,0-1,-1 0,1 0,0 0,0-1,0 1,-1-1,1 1,0-1,-1 0,1 0,0-1,-1 1,1-1,0 0,0 1,0-1,-5-3,-20-10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9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10,'-1'84,"-1"-30,10 102,-8-153,1 0,-1 1,1-1,0 0,0 0,0 0,0 1,1-1,-1 0,1-1,0 1,0 0,0 0,0-1,0 1,3 1,-4-3,0-1,0 1,-1-1,1 0,0 1,0-1,0 0,0 0,0 1,-1-1,1 0,0 0,0 0,0 0,0 0,0-1,0 1,-1 0,1 0,0 0,0-1,0 1,0-1,2 0,-1-1,0 0,0 0,0 0,0 0,0 0,0 0,-1 0,1 0,-1-1,2-2,5-12,0 0,-2-1,0 0,0 0,4-35,1-96,-10 109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39.7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0,'4'0,"2"9,-1 20,-1 18,-1 5,-1 3,-1 0,-1-4,0-3,0-1,0-4,0-4,0-15,0-9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4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1,'-4'84,"-4"0,-22 99,18-118,11-60,0 0,0 0,1 1,0-1,0 0,0 1,0-1,1 0,0 1,2 6,-2-9,1-1,-1 0,0 0,1 0,-1 0,1 0,0 0,-1 0,1 0,0-1,0 1,0-1,0 1,1-1,-1 0,0 0,1 0,-1 0,0 0,1 0,-1-1,6 1,23 4,1-2,0-2,46-3,-58-1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0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1 116,'0'1,"0"0,1 0,-1 0,0-1,1 1,-1 0,1-1,-1 1,0 0,1-1,0 1,-1 0,1-1,-1 1,1-1,0 1,-1-1,1 0,0 1,0-1,-1 0,1 1,0-1,0 0,-1 0,1 1,0-1,0 0,0 0,1 0,29 0,-27 0,25-1,-1-2,1-1,37-10,-57 12,0-1,-1 1,1-2,-1 1,0-1,0 0,0-1,0 0,-1 0,0-1,0 0,0 0,-1 0,9-12,-14 17,0 0,0 0,-1 0,1 0,-1 0,1 0,-1 0,0 0,1 0,-1-1,0 1,0 0,1 0,-1 0,0 0,0-1,0 1,-1-1,1 1,0 0,-1 1,1-1,-1 1,1 0,0-1,-1 1,1-1,-1 1,1 0,-1-1,1 1,-1 0,0-1,1 1,-1 0,1 0,-1 0,0-1,1 1,-1 0,1 0,-2 0,-2 0,1 0,-1 1,0-1,1 1,-1 0,1 0,0 0,-1 0,1 1,-4 2,2-2,1 1,-1 0,1 1,0-1,0 1,0 0,1 0,-1 0,1 0,0 1,0-1,1 1,-1 0,1 0,0 0,0 0,1 0,0 0,-1 0,2 1,-1-1,0 10,2-8,0-1,0 1,1-1,-1 0,1 0,1 0,-1 0,1 0,0 0,0-1,1 1,0-1,-1 0,2 0,-1 0,1-1,-1 0,11 7,80 46,-94-56,0-1,-1 1,1-1,0 0,-1 1,1-1,-1 1,1 0,-1-1,1 1,-1-1,1 1,-1 0,0-1,1 1,-1 0,0-1,0 1,1 0,-1 0,0-1,0 1,0 0,0 0,0 0,0-1,0 1,0 0,0 0,0-1,-1 2,0-1,0 1,0-1,0 0,-1 0,1 1,0-1,-1 0,1 0,-1-1,1 1,-1 0,1 0,-3 0,-51 11,48-12,0 1,0-1,0-1,0 1,0-1,1 0,-1-1,0 1,1-2,-9-2,-2-5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1.5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6,'-5'0,"0"-4,-1 2,1 7,2 6,-3 14,-1 25,1 21,-3 16,1-3,1-11,2-14,1-21,3-21,0-15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1.9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38,'-5'0,"4"0,10 0,16 0,13 0,9-4,0-1,-8-5,-14 0,-12 1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2.2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7,'0'-5,"0"4,0 10,0 16,0 22,-4 24,-2 13,0-3,2-7,1-12,1-12,1-19,0-15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2.6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0 153,'0'4,"0"15,0 12,0 6,0 4,0 1,0 1,0-2,0-13,0-11</inkml:trace>
  <inkml:trace contextRef="#ctx0" brushRef="#br0" timeOffset="1">102 26,'0'-4,"0"-7,0 4,0 3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3.1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214 0,'-2'181,"3"126,-2-330,-2-1,-12-42,14 60,-1 0,1 1,-2-1,1 0,-1 1,1-1,-1 1,-1 0,1 0,-1 0,0 1,0-1,0 1,-1 0,0 0,-9-6,11 9,0-1,1 1,-1 1,0-1,1 0,-1 1,0-1,0 1,0 0,1 0,-1 0,0 0,0 1,0-1,0 1,1-1,-1 1,0 0,-4 3,3-2,-1 1,1 0,0 0,1 1,-1-1,1 1,-1 0,1 0,0 0,-4 7,3-4,1 0,-1 0,1 0,1 1,-1-1,1 1,1 0,-1-1,1 1,1 0,-1 0,1 0,1-1,1 12,-1-14,1-1,0 0,-1 0,1 0,1 0,-1 0,1-1,-1 1,1-1,0 1,0-1,1 0,-1 0,1-1,-1 1,1-1,0 1,0-1,0 0,0-1,0 1,0-1,1 0,-1 0,1 0,-1 0,0-1,1 0,8 0,0-1,0 0,0-1,0-1,-1 0,1 0,-1-1,0-1,0 0,13-8,6-6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3.8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208 321,'0'-1,"0"-1,-1 0,1 1,-1-1,1 0,-1 1,0-1,0 1,1-1,-1 1,0 0,0-1,0 1,0 0,-1 0,1-1,0 1,-1 0,1 0,0 0,-1 1,1-1,-1 0,1 0,-1 1,0-1,1 1,-1 0,0-1,1 1,-1 0,0 0,-2 0,-2 0,-1-1,1 1,0 1,0-1,-1 1,1 0,-11 4,10-1,0 0,0 0,0 1,0 0,1 0,0 1,0 0,1 0,-1 0,1 1,0-1,-7 16,9-18,1 1,0-1,-1 1,2 0,-1 0,0 0,1 0,0 0,1 0,-1 0,1 1,0-1,0 0,0 0,1 0,-1 1,1-1,1 0,-1 0,1 0,4 8,-6-12,1 1,0-1,-1 0,1 0,0 0,0 0,-1 0,1 0,0 0,0 0,0 0,0 0,1-1,-1 1,0 0,0-1,0 1,0-1,1 1,-1-1,0 0,1 1,-1-1,0 0,0 0,1 0,-1 0,0 0,3 0,-1-1,0-1,0 1,-1-1,1 0,0 1,-1-1,1 0,-1-1,0 1,0 0,0-1,2-2,6-10,-1 1,0-2,9-22,-4-3,-2 0,-1 0,-2-1,-2-1,-2 1,-2-1,-4-70,-19 292,8 123,13-278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4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32 100,'0'2,"0"0,0 0,0-1,0 1,0 0,0 0,1-1,-1 1,0 0,1 0,0-1,-1 1,1-1,0 1,0-1,0 1,0-1,0 1,0-1,1 0,-1 1,0-1,1 0,-1 0,0 0,1 0,0 0,-1 0,1-1,-1 1,1-1,0 1,0-1,-1 1,1-1,0 0,0 0,-1 0,1 0,3 0,-1-1,-1 1,1-1,0 0,-1 0,1 0,-1 0,1-1,-1 1,1-1,-1 0,0 0,0 0,0 0,0-1,0 1,-1-1,1 0,3-5,-4 5,-1 1,1-1,-1 0,1 0,-1 0,0 0,0 0,0 0,-1 0,1 0,-1 0,1-1,-1 1,0 0,-1 0,1 0,0 0,-1-1,0 1,1 0,-1 0,-1 0,1 0,0 0,-1 1,1-1,-1 0,0 1,0-1,-2-2,2 4,-1-1,1 1,-1-1,1 1,-1 0,0 0,1 0,-1 0,0 0,0 1,0-1,0 1,1 0,-1 0,0 0,0 0,0 0,0 1,0-1,1 1,-1 0,0 0,1 0,-1 0,0 0,1 0,-1 1,1 0,0-1,-1 1,1 0,0 0,-3 3,1 1,-1-1,1 1,0 1,0-1,0 0,1 1,0 0,1 0,-1 0,1 0,1 0,-1 0,0 10,1-7,1-1,-1 0,1 0,1 0,0 0,0 0,1 1,0-2,0 1,5 11,-5-17,-1 0,1-1,0 1,0 0,0-1,0 0,0 0,0 1,1-1,-1 0,1-1,0 1,-1 0,1-1,0 0,0 1,0-1,0 0,0-1,0 1,4 0,-2-1,1 1,-1-1,1 0,0-1,-1 0,1 1,-1-2,1 1,-1-1,10-4,6-5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4.9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6,'1'104,"-2"116,-8-177,4-37,1-28,3-8,2-1,0 1,9-43,-7 55,2 0,0 1,0-1,2 1,0 0,19-31,-24 45,-1 0,1 1,0-1,-1 1,1-1,0 1,1 0,-1 0,0 0,1 0,-1 0,1 1,-1-1,1 1,0-1,0 1,0 0,0 0,0 0,0 1,4-1,-4 1,-1 1,1 0,0 0,-1 0,1 0,-1 0,1 1,-1-1,1 1,-1 0,0 0,0-1,0 1,0 1,0-1,-1 0,1 0,-1 1,1-1,-1 1,0-1,0 1,2 4,3 10,-1-1,-1 1,0-1,-1 1,1 31,-6 88,2-128,-1 8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6.0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24,'4'0,"19"0,23 0,7 0,9 0,6 0,4-4,-5-2,-10 1,-24 0,-16 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5.5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181 43,'1'-1,"-1"1,1-1,0 1,-1 0,1-1,0 1,-1-1,1 0,0 1,-1-1,1 1,-1-1,0 0,1 0,-1 1,1-1,-1 0,0 0,1 1,-1-1,0 0,0 0,0 0,0 1,0-1,0 0,0 0,0 0,0 1,0-1,0 0,0 0,-1 0,1 1,0-1,-1 0,1 0,0 1,-1-1,1 0,-1 1,1-1,-1 0,1 1,-1-1,0 1,1-1,-2 0,-1 0,0-1,0 1,0 0,0 0,0 0,0 1,0-1,0 1,0-1,-1 1,-4 1,1-1,0 2,0-1,0 1,0 0,1 1,-1-1,1 1,-1 1,1-1,0 1,0 0,1 0,-1 1,1 0,0 0,-8 10,10-10,-1 0,1-1,1 2,-1-1,1 0,0 0,0 1,0-1,1 1,0 0,0-1,0 1,1 0,-1-1,2 1,-1 0,1 0,-1-1,2 1,-1 0,3 6,-4-10,1 1,0 0,0-1,0 1,1 0,-1-1,0 1,1-1,0 0,-1 0,1 1,0-1,0 0,0-1,1 1,-1 0,0-1,1 1,-1-1,1 1,-1-1,1 0,0 0,-1-1,1 1,0 0,0-1,-1 0,1 1,0-1,0 0,0-1,0 1,-1 0,1-1,0 0,0 1,-1-1,1 0,0-1,-1 1,1 0,3-4,5-1,0-1,-1 0,0 0,-1-2,0 1,0-1,0 0,10-16,-18 23,0-1,1 1,-1 0,1 0,-1 0,1 0,0 0,0 0,-1 0,1 1,1-1,-1 0,0 1,0 0,1 0,-1 0,4-2,-4 4,0-1,0 1,0-1,1 1,-1 0,0 0,0 0,0 0,0 0,0 0,0 0,-1 1,1-1,0 1,-1-1,1 1,-1 0,1-1,1 5,13 13,-2-2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6.4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0,'0'5,"0"5,-4 5,-2 9,1 5,1 14,1 9,1 5,1-5,0-5,1-7,1-10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6.7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1,'0'4,"4"2,15-1,12 0,5 2,15 1,2-2,1-1,-5-2,-10-6,-16-6,-13-2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7.1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1,'1'194,"1"-213,1 1,1 0,10-34,-12 47,-1 1,1-1,0 0,1 0,-1 1,1-1,0 1,0 0,0 0,0 0,1 0,-1 1,1-1,0 1,0 0,1 0,-1 1,0-1,7-2,-9 5,0-1,0 1,0 0,0-1,0 1,0 0,0 0,0 0,0 1,0-1,0 0,0 1,-1-1,1 1,0 0,0-1,0 1,0 0,-1 0,1 0,0 0,2 3,-1-1,0 1,0 0,0 0,0 0,-1 0,0 0,1 1,-2-1,3 6,1 8,-1-1,-1 1,3 35,-6-37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7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1,'0'753,"0"-772,-1-53,3 0,3 1,18-89,-21 153,0 0,0 0,1 0,0 0,0 1,1-1,0 1,0 0,0 0,1 1,0-1,0 1,0 0,1 0,9-6,-12 9,0 1,0 0,-1-1,1 1,0 0,0 1,0-1,0 0,0 1,0 0,0-1,0 1,0 0,1 1,-1-1,3 1,-2 1,-1-1,1 1,-1 0,1 0,-1 0,0 0,1 0,-1 1,-1 0,1-1,0 1,-1 0,1 0,-1 1,3 4,-2-3,0 1,-1-1,0 0,0 1,0-1,0 1,-1 0,0-1,0 1,-1 0,0 0,0-1,0 1,0 0,-1 0,0 0,-1-1,-2 10,3-12,-1 0,1 0,-1 0,0 0,0 0,0 0,0 0,0-1,-1 1,1-1,-1 0,1 0,-1 0,0 0,0 0,0 0,0-1,0 0,0 1,0-1,-1 0,1-1,0 1,-1 0,1-1,-1 0,1 0,0 0,-1 0,1-1,-1 1,-4-2,-21-7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8.2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71,'0'32,"1"51,0-76,0-1,0 1,0-1,1 0,0 0,0 1,0-1,1 0,7 10,-10-15,1 1,1 0,-1-1,0 1,0-1,1 0,-1 1,0-1,1 0,0 0,-1 0,1 0,-1 0,1 0,0 0,0-1,0 1,-1-1,1 1,0-1,0 0,0 0,0 1,0-1,0-1,0 1,-1 0,1 0,0-1,0 1,0-1,0 1,-1-1,1 0,0 0,-1 0,1 0,0 0,-1 0,1 0,-1 0,0-1,1 1,1-3,3-3,0 0,-1 0,1-1,-2 0,1 0,-1 0,0 0,3-11,3-16,-2 0,4-49,-9 56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8.5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1,'0'4,"0"11,0 6,0 4,0 3,0 13,0 8,0 1,0 4,0 2,0-4,0-12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49.0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10 120,'-1'0,"1"0,0 0,0 0,0 0,-1-1,1 1,0 0,0 0,-1 0,1 0,0 0,0 0,-1 0,1 0,0 0,0 0,-1 0,1 0,0 0,0 0,-1 0,1 0,0 0,0 0,-1 1,1-1,0 0,0 0,0 0,-1 0,1 0,0 1,0-1,0 0,0 0,-1 0,1 1,0-1,0 0,0 0,0 0,0 1,0-1,-1 0,1 0,0 1,0-1,0 0,0 0,0 1,0-1,0 0,0 0,0 1,0-1,0 0,0 0,1 1,-1-1,0 0,0 0,0 1,0-1,0 0,1 0,-1 1,1 0,0 0,0-1,0 1,0-1,0 1,0 0,0-1,0 0,0 1,0-1,0 0,0 0,0 1,1-1,-1 0,2 0,14-2,0 0,0-1,0-1,0-1,0 0,-1-1,0-1,0 0,-1-1,0-1,0 0,14-12,-28 20,1-1,-1 1,0 0,1-1,-1 1,0 0,0-1,0 0,0 1,0-1,0 0,-1 1,1-1,0 0,0-3,-1 4,0 0,0 1,-1-1,1 0,0 0,0 1,-1-1,1 0,0 1,-1-1,1 0,0 1,-1-1,1 0,-1 1,1-1,-1 1,0-1,1 1,-1-1,1 1,-1 0,0-1,1 1,-1 0,-1-1,-1 0,-1 0,0 0,1 1,-1 0,0-1,1 1,-1 0,0 0,0 1,1-1,-1 1,0 0,1 0,-7 3,8-3,-1 0,0 0,0 1,1-1,-1 1,1-1,-1 1,1 0,0 0,0 1,0-1,0 0,0 1,0-1,0 1,-1 3,3-4,-1 0,1 0,-1 0,1 1,0-1,0 0,0 0,0 1,0-1,1 0,-1 0,1 0,-1 0,1 1,0-1,0 0,1 2,3 4,0-1,1 1,0-1,0-1,1 1,0-1,0 0,0-1,9 6,1-1,-3-2,-1 0,0 1,21 18,-33-26,1 0,0 1,-1-1,1 1,-1-1,1 1,-1 0,0-1,0 1,0 0,0 0,0 0,0 0,0 0,-1 0,1 0,-1 0,1 0,-1 0,0 0,0 1,0-1,0 0,0 0,-1 0,1 0,0 0,-1 0,0 0,1 0,-1 0,0 0,0 0,-3 4,1-3,0 0,-1 0,0-1,0 1,0-1,0 1,0-1,0 0,0-1,0 1,-1-1,1 0,-1 0,1 0,-1-1,0 1,1-1,-5 0,2 0,1-1,-1 1,1-1,-1 0,1 0,0-1,-1 0,1 0,0-1,0 1,1-1,-8-5,-3-7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55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0,'0'5,"13"9,4 8,13 7,9 5,16 8,2 2,10 2,5 2,0 1,-4-3,-14-5,-11-10,-13-5,-12-12,-9-8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56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0,'5'0,"5"4,9 2,15 8,6 6,9 9,14 7,0-2,7 7,-5-1,-8-1,-10-4,-13-12,-12-10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56.7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0,'-4'0,"2"4,11 11,8 2,9 2,18 12,6 4,7 1,3-2,-1-2,-1-6,-6-8,-13-7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5.9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0,'0'5,"4"5,7 5,4 5,5 8,4 3,1-4,-4-2,-4-5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57.1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0 260,'5'-5,"13"-5,18-5,27-14,9-1,8-5,5-4,-9-1,-13 7,-16 10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57.4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6 240,'-4'4,"3"-3,5-1,11-10,25-11,27-11,11-5,0 0,-8 2,-12 7,-16 4,-15 10,-12 8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57.7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0 186,'0'4,"0"7,9 0,15-6,26-7,22-13,6-8,17-8,0-4,-11 0,-12 6,-13 4,-17 10,-16 8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3:58.1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0 118,'0'5,"5"0,9-4,7-2,9-1,4-1,17-7,17-8,2 1,-3-3,-3 4,-5-1,-8 3,-12 3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4:00.4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1,'0'4,"4"2,6 4,19 13,30 20,17 12,10 4,3 2,-6-6,-3-3,-11-7,-18-10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4:00.8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0,'-5'0,"4"0,6 5,10 5,8 1,25 12,31 14,15 6,4 0,3 1,-12-2,-12-5,-19-12,-19-11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4:01.2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0,'-4'5,"7"1,16-1,22 0,13-2,14-1,0-1,2-1,-3 0,-9 0,-13-4,-15-3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4:01.6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6 166,'0'5,"-4"1,2-1,11-5,8-2,23-10,8-3,6-3,14-3,26-7,11 2,-9 1,-12 5,-20 5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4:01.9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0 145,'4'0,"6"0,6-4,21-11,22-6,10-1,5 1,-5 2,-1 1,-8 4,-14 3</inkml:trace>
  <inkml:trace contextRef="#ctx0" brushRef="#br0" timeOffset="1">76 398,'-4'5,"2"1,7-5,10-7,17-6,10-6,8-4,3 2,-8-1,-6 4,-10 10,-10 4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4:02.3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82,'0'4,"9"2,15-5,26-7,17-6,1-2,3-3,-7 3,-6-2,-12 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6.2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6,'0'-4,"0"2,0 7,0 10,-5 8,-5 8,-1 3,-7 9,-6 10,-2 5,-1-4,3-6,2-11,5-8,6-13,3-10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05:47:53.7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3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0.1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437 150,'-1'-6,"0"0,0-1,0 1,-1 0,0 0,0 0,-1 0,1 1,-1-1,-1 1,1-1,-1 1,0 0,0 1,0-1,-1 1,1-1,-1 1,0 1,0-1,-1 1,1 0,-1 0,0 0,-9-2,5 0,-1 1,0 1,-1 0,1 1,0 0,-1 0,1 1,-1 1,1 0,-1 1,0 0,1 0,-15 5,18-3,-1 0,1 1,0 0,0 0,1 1,-1 0,1 1,0-1,1 1,-1 1,1-1,-9 14,8-9,0 1,0 0,2 0,-1 0,2 1,0 0,-5 25,6-14,0-1,2 1,1 0,0-1,2 1,1 0,1-1,1 0,10 32,-12-46,1-1,0 1,0-1,0 0,1 0,0 0,1 0,0-1,0 0,0 0,1-1,0 0,1 0,-1 0,1-1,0 0,0-1,1 0,-1 0,1-1,0 0,0 0,0-1,0 0,0-1,1 0,-1 0,0-1,1 0,-1-1,0 0,0 0,14-5,8-4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0.6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0,'-3'0,"0"1,1 0,-1-1,0 1,1 0,-1 0,0 0,1 1,0-1,-1 1,1-1,0 1,0 0,0 0,0 0,0 0,0 0,0 0,1 0,-1 1,1-1,-1 1,-1 4,-1 4,-1 0,2 0,-1 1,-1 15,3-19,1-1,1 1,-1 0,1 0,1-1,0 1,0 0,0-1,1 1,0-1,0 1,1-1,0 0,0 0,1 0,0 0,0-1,0 0,8 9,-7-10,0-1,0 1,1-1,-1-1,1 1,0-1,0 0,0 0,0-1,0 1,1-1,-1-1,1 1,0-1,-1 0,1-1,0 0,-1 0,1 0,0-1,-1 0,12-3,-12 3,-1-1,1 0,-1 0,0 0,0-1,0 0,0 0,0 0,0 0,-1-1,0 0,0 0,0 0,0 0,0-1,-1 1,0-1,0 0,0 0,-1 0,1-1,-1 1,0 0,-1-1,0 0,1 1,-2-1,1 0,-1 1,0-1,0 0,0 0,-1 1,0-1,0 0,0 1,-1-1,0 1,0 0,0-1,-1 1,0 0,0 0,0 1,0-1,-1 1,0-1,0 1,0 0,0 0,-1 1,1-1,-9-3,5 2,1 1,-1 0,0 1,0 0,0 0,0 1,-1-1,1 2,-1 0,1 0,-1 0,1 1,-1 0,0 1,1 0,-1 0,1 1,-1 0,1 0,-15 7,-11 12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1.1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23,'0'267,"4"-296,0 0,2 0,2 1,0-1,2 2,14-30,-21 51,1-1,0 0,0 1,1 0,10-11,-14 16,0-1,1 1,-1 0,0 0,1 0,-1 0,1 1,-1-1,1 0,-1 1,1-1,0 1,-1-1,1 1,0 0,-1-1,1 1,0 0,-1 0,1 1,0-1,-1 0,1 0,0 1,-1-1,1 1,0-1,-1 1,1 0,-1 0,1 0,1 1,2 3,1 0,-1 1,0-1,-1 1,0 0,1 1,-2-1,1 1,-1 0,0 0,0 0,2 13,3 13,5 48,-12-76,4 45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1.5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255 19,'-79'-18,"68"18,1 1,0 0,-1 1,1 0,0 0,0 1,0 1,0 0,1 0,-1 1,1 0,0 1,0 0,1 0,-14 13,22-18,-1 0,0-1,1 1,-1 0,0-1,1 1,-1 0,1 0,0-1,-1 1,1 0,-1 0,1 0,0 0,0 0,0 0,-1 0,1-1,0 1,0 0,0 0,0 0,1 0,-1 0,0 0,0 0,0 0,1-1,-1 1,0 0,1 0,-1 0,1 0,-1-1,1 1,0 0,-1-1,1 1,-1 0,1-1,0 1,0-1,-1 1,1-1,0 1,0-1,0 1,0-1,-1 0,3 1,50 17,-51-17,51 11,-23-6,43 15,-65-18,1 0,-1 1,0 0,0 1,-1 0,1 0,-1 0,0 1,9 10,-13-13,-1-1,0 1,0 0,0 0,0 0,0 0,-1 1,0-1,1 0,-1 1,0-1,-1 1,1-1,0 1,-1 0,0-1,0 1,0-1,-1 1,1 0,-1-1,1 1,-1-1,-1 1,1-1,0 0,-1 0,1 1,-1-1,0 0,0 0,0 0,-1-1,1 1,-4 2,1 1,-1-1,0 0,0-1,0 1,0-1,-1 0,0-1,0 1,0-1,0-1,0 1,-1-1,1-1,-1 1,-12 0,13-2,0 0,0-1,0 0,0 0,0 0,0-1,0 0,0-1,1 1,-1-1,1 0,0-1,0 0,0 0,1 0,-6-5,-9-17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1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7,0 15,0 12,0 10,0 11,0 9,0-6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2.3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68,'0'-4,"0"-6,-4-5,-2-5,1 1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2.6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271 0,'0'554,"2"-529,-2-25,0 0,0 0,0 0,0 0,0 0,0 0,0 0,0 0,0 0,0 0,0 0,1 0,-1 0,0 0,0 0,0-1,0 1,0 0,0 0,0 0,0 0,0 0,1 0,-1 1,0-1,0 0,0 0,0 0,0 0,0 0,0 0,0 0,0 0,1 0,-1 0,0 0,0 0,0 0,0 0,0 0,0 0,0 0,0 1,0-1,0 0,0 0,0 0,0 0,0 0,0 0,0 0,0 0,0 0,0 0,0 1,0-1,0 0,0 0,0 0,0 0,4-41,-4 30,-2 0,0 0,0 0,-1 1,0-1,0 1,-2 0,1 0,-1 0,0 0,-1 1,-11-13,14 18,0 0,-1 0,1 1,-1 0,0 0,0 0,-1 0,1 0,0 1,-1 0,0 0,1 0,-1 1,0-1,0 1,0 0,0 0,0 1,0 0,0 0,0 0,0 0,0 1,0 0,0 0,0 0,0 1,0-1,-7 5,7-4,0 1,0-1,0 1,1 0,-1 0,1 1,0-1,0 1,0 0,0 0,1 0,0 1,0-1,0 1,0 0,1-1,-1 1,1 1,1-1,-1 0,1 0,0 1,0-1,0 0,1 1,0-1,0 1,0-1,2 11,0-9,0-1,0 1,0-1,1 1,-1-1,2 0,-1 0,1 0,0 0,0-1,0 0,1 1,0-2,0 1,0 0,1-1,-1 0,1 0,0-1,0 0,0 0,1 0,11 3,-4-3,0-1,0 0,0-1,27-1,4-4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3.3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63 130,'0'1,"1"0,-1 0,1 0,0 0,-1-1,1 1,0 0,-1 0,1-1,0 1,0 0,0-1,-1 1,1-1,0 1,0-1,0 1,0-1,0 1,0-1,0 0,0 0,0 0,0 0,1 0,-1 0,0 0,1 0,33 0,-30-1,0 0,0 0,-1 0,1 0,0-1,0 0,-1 0,1 0,-1-1,0 0,0 1,0-1,0-1,0 1,3-5,-5 6,-1 0,1 0,-1 0,0 0,0 0,0 0,0 0,0-1,0 1,0 0,-1-1,1 1,-1-1,0 1,0 0,0-1,0 1,0-1,0 1,-1-1,1 1,-1 0,0-1,0 1,1 0,-2 0,1-1,0 1,0 0,-1 0,1 0,-3-2,1 1,1 0,-1 1,0 0,0-1,0 1,0 1,0-1,0 0,-1 1,1-1,-1 1,1 0,-1 0,1 0,-1 1,1-1,-1 1,0 0,1 0,-1 0,0 0,1 1,-1 0,1-1,-1 1,1 1,-1-1,1 0,0 1,-6 3,3-2,0 1,0-1,0 2,0-1,1 0,0 1,0 0,0 0,1 1,-1-1,1 1,1 0,-1 0,1 0,-3 9,4-9,0 0,1 1,0-1,0 0,1 1,0-1,0 1,1-1,-1 0,1 1,1-1,-1 0,1 0,0 0,0 0,1 0,0 0,0 0,0-1,1 0,0 1,0-1,0-1,0 1,1-1,0 1,0-1,0-1,0 1,1-1,0 0,6 3,-2-1,-1-1,1-1,0 1,0-2,0 1,1-1,-1-1,0 0,1 0,-1-1,1-1,-1 1,1-2,-1 1,0-2,0 1,0-1,0-1,13-6,-13 4,0-1,0-1,0 0,-1 0,0-1,-1 0,11-14,-15 18,0 0,-1-1,0 1,0-1,0 1,-1-1,1 0,-1 0,-1 0,1 0,-1 0,0-1,-1 1,1 0,-1 0,-1-8,1 12,-1 1,1-1,0 1,-1 0,1-1,-1 1,0 0,1 0,-1-1,0 1,0 0,0 0,0 0,0 0,0 0,0 0,0 0,0 0,0 0,-1 1,1-1,0 0,0 1,-1-1,1 1,-1 0,1-1,0 1,-1 0,1 0,-1 0,1 0,-3 0,3 0,0 0,0 0,0 0,0 0,0 1,0-1,0 0,0 1,0-1,0 0,0 1,1-1,-1 1,0 0,0-1,0 1,1 0,-1-1,0 1,1 0,-1 0,0 0,1-1,-1 1,1 0,-1 0,1 0,0 0,-1 0,1 0,0 0,0 0,0 0,0 0,0 0,0 0,0 0,0 0,0 0,0 0,1 2,0-2,0 1,0-1,1 1,-1-1,0 0,1 1,-1-1,1 0,-1 0,1 0,0 0,0 0,-1-1,1 1,0 0,0-1,0 1,0-1,-1 0,1 0,0 0,0 0,0 0,0 0,0 0,0 0,0-1,0 1,2-1,57-15,-60 16,20-5,-15 9,-20 22,2-9,1 0,1 0,1 0,0 1,1 0,-7 27,14-41,0 1,0-1,0 0,1 1,0-1,0 0,0 1,0-1,1 1,0-1,0 0,0 0,2 6,-1-7,0 0,0 0,0-1,0 1,1-1,-1 1,1-1,-1 0,1 0,0 0,0 0,0 0,0-1,0 1,0-1,0 0,1 0,-1 0,6 0,34 2,0-5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3.8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233 110,'0'-5,"0"0,-1 0,1-1,-1 1,0 0,0 0,-1 1,0-1,0 0,0 0,0 1,0-1,-1 1,0 0,0 0,0 0,-1 0,-4-4,5 6,0 0,0 0,0 0,-1 0,1 1,-1 0,1-1,-1 1,1 1,-1-1,1 0,-1 1,0 0,1 0,-1 0,0 0,1 0,-1 1,0 0,1 0,-1 0,1 0,-1 0,1 1,0-1,-5 4,1 0,0 0,0 0,1 1,0 0,-1 0,2 1,-1 0,1 0,0 0,1 1,0-1,0 1,0 0,1 0,-3 15,4-17,0 0,1 1,0-1,0 0,0 1,1-1,0 0,0 1,1-1,0 0,0 1,0-1,1 0,0 0,0 0,0 0,1 0,0 0,0-1,1 1,-1-1,7 6,-8-9,1 0,0 0,0 0,0 0,0-1,0 1,0-1,0 0,0 0,1 0,-1 0,0-1,1 1,-1-1,0 0,1 0,-1 0,1 0,-1-1,0 1,1-1,-1 0,0 0,0 0,0 0,1-1,-1 0,-1 1,1-1,4-3,2-1,0-1,-1 0,1 0,-1-1,0 0,-1 0,0-1,6-10,21-55,-23 48,-10 34,0-1,0 1,1-1,0 0,1 1,-1-1,1 0,1-1,-1 1,1 0,1-1,6 9,20 12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6.6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90,'2'2,"0"-1,1 1,-1-1,0 0,1 0,-1 0,1 0,-1 0,1 0,0-1,-1 1,1-1,0 1,-1-1,1 0,0 0,-1-1,1 1,0 0,-1-1,1 0,-1 1,1-1,-1 0,1 0,-1-1,1 1,-1 0,3-3,-2 3,0-1,0 0,-1 0,1 0,0 0,-1-1,1 1,-1 0,0-1,0 0,0 0,0 1,0-1,-1 0,1 0,-1-1,0 1,0 0,0 0,0-1,-1 1,1-6,-1 8,0 0,0 0,0 0,0 0,-1 0,1 0,0 0,0 0,-1 0,1 0,-1 1,1-1,-1 0,1 0,-1 0,0 1,1-1,-1 0,0 0,1 1,-1-1,0 1,0-1,0 1,0-1,1 1,-1-1,0 1,-2-1,1 1,-1 0,0 0,1 0,-1 1,0-1,1 1,-1-1,1 1,-1 0,-4 2,-3 2,1 0,0 0,0 1,-12 11,16-13,1 1,-1-1,1 1,1 0,-1 0,1 1,-1-1,2 1,-1 0,0-1,1 1,0 0,1 0,-1 1,1-1,0 0,1 13,0-16,1 1,-1 0,1 0,1 0,-1 0,0-1,1 1,0-1,0 1,0-1,0 0,0 1,1-1,-1 0,1-1,0 1,0 0,0-1,0 1,0-1,1 0,-1 0,1-1,-1 1,1-1,0 1,0-1,0 0,4 0,-3 0,0 0,0 0,1-1,-1 1,0-1,1-1,-1 1,0-1,1 0,-1 0,0 0,0-1,0 1,5-4,7-6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4.6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108 365,'-25'5,"13"0,12 1,1-6,1 1,-1-1,1 1,-1-1,1 0,-1 1,1-1,-1 0,1 0,-1 0,1-1,0 1,-1 0,1 0,-1-1,1 1,-1-1,0 1,1-1,-1 0,1 0,-1 1,0-1,3-2,31-26,-25 17,0 0,-1 0,0-1,-1 0,-1-1,0 0,-1 0,0 0,-1-1,0 0,-2 0,0 0,0 0,-1 0,-1-1,-1 1,0-1,-1 1,-3-16,3 27,0 0,0 0,0 0,-1 0,0 1,0-1,0 1,-2-4,3 6,1 1,-1-1,1 1,-1-1,1 1,-1-1,1 1,-1 0,0-1,1 1,-1-1,0 1,1 0,-1 0,0 0,0-1,1 1,-1 0,0 0,0 0,1 0,-1 0,0 0,1 0,-1 0,0 1,0-1,1 0,-1 0,0 1,1-1,-1 0,0 1,1-1,-1 0,0 1,1-1,-1 1,1-1,-1 1,1 0,-1-1,1 1,0-1,-1 1,1 0,0-1,-1 1,1 0,-1 1,-6 14,0 0,1 1,1 0,0 0,1 0,1 1,1 0,-1 32,1-17,-5 289,3-24,3-284,-8 61,8-71,0 0,0-1,-1 1,1 0,-1 0,0-1,0 1,0-1,0 1,-1-1,1 0,-1 0,0 0,0 0,-4 2,6-4,0 0,-1 0,1 0,-1-1,0 1,1-1,-1 1,1-1,-1 0,0 1,1-1,-1 0,0 0,1 0,-1 0,0 0,1-1,-1 1,1 0,-1-1,0 1,1-1,-1 0,1 1,-1-1,1 0,0 0,-1 0,1 0,0 0,0 0,0-1,-1 1,1 0,-1-3,-2-1,1 0,0-1,0 1,0-1,0 0,1 0,0 0,-1-7,1 0,0 1,1-1,1 1,0-1,1 1,1-1,0 1,0 0,1-1,1 1,0 1,0-1,1 0,10-15,-5 10,1 1,0 1,1 0,1 0,1 1,0 1,0 0,29-19,1 6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5.0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1,'1'30,"2"1,0-1,15 55,-15-70,2-1,0 1,0-1,1 0,1 0,1-1,0 0,0 0,1-1,12 12,-19-22,0 0,0 0,0-1,0 1,0-1,0 1,0-1,1 0,-1 1,0-1,1 0,-1-1,1 1,-1 0,1-1,-1 0,1 1,0-1,-1 0,1 0,5-1,-5-1,1 1,0-1,-1 1,1-1,-1-1,1 1,-1 0,0-1,0 1,0-1,-1 0,6-6,2-6,-1 0,-1 0,0-1,-1 0,8-22,-9 17,0-1,-1 0,-1 0,0 0,-2 0,-1-26,-3 19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5.4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0,'0'9,"0"19,0 32,0 31,0 26,0 6,0-13,0-22,-4-20,-2-27,1-21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5.7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0,'0'13,"0"13,0 7,0 14,0 8,0 0,0 11,0 12,0-3,0-1,0-5,0-14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6.1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6,'0'-4,"0"3,0 5,8 12,8 15,5 7,4 6,1 3,5 8,-2-6</inkml:trace>
  <inkml:trace contextRef="#ctx0" brushRef="#br0" timeOffset="1">419 108,'0'-4,"0"3,-4 5,-6 20,-5 10,-9 17,-14 16,-4 6,1-5,-11 3,-4-2,3-9,5-14,12-14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6.7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211 3,'0'0,"0"0,0 0,0 0,0 0,0 0,-1-1,1 1,0 0,0 0,0 0,0 0,0 0,0 0,0-1,0 1,0 0,-1 0,1 0,0 0,0 0,0 0,0 0,0 0,0 0,-1 0,1 0,0-1,0 1,0 0,0 0,0 0,-1 0,1 0,0 0,0 0,0 0,0 0,0 0,-1 0,1 1,0-1,0 0,0 0,0 0,0 0,-1 0,1 0,0 0,0 0,0 0,0 0,0 1,-14 7,-11 12,3-1,2 0,0 2,2 0,-22 32,34-45,0 1,1 1,0-1,1 1,0 0,0 0,1 0,1 1,-1-1,2 1,-1-1,2 1,-1-1,3 19,-2-27,0 1,0 0,1 0,-1 0,1 0,0-1,0 1,0 0,0-1,0 1,1-1,-1 1,1-1,0 0,-1 1,1-1,0 0,0 0,1 0,-1-1,0 1,1 0,-1-1,1 1,-1-1,1 0,0 0,-1 0,1 0,0-1,0 1,-1-1,1 0,0 1,0-1,0 0,0-1,0 1,-1 0,1-1,0 0,0 0,4-1,4-2,0 0,0-1,-1 0,0 0,1-1,-2-1,1 1,-1-2,12-11,26-42,-47 61,0-1,1 1,-1 0,0 0,0-1,0 1,0 0,1-1,-1 1,0 0,0 0,0-1,1 1,-1 0,0 0,0 0,1 0,-1-1,0 1,1 0,-1 0,0 0,1 0,-1 0,0 0,0 0,1 0,-1 0,0 0,1 0,-1 0,0 0,1 0,-1 0,0 0,1 0,0 0,3 14,-3 32,-1-36,0-5,0 0,1 0,-1 0,1 0,0 0,1 0,-1 0,1 0,0 0,0-1,1 1,-1-1,1 1,3 3,-4-7,-1 1,1-1,0 1,0-1,0 0,-1 0,1 0,0 0,1 0,-1 0,0-1,0 1,0-1,0 1,1-1,-1 0,0 0,0 0,0 0,1 0,-1 0,0-1,0 1,0-1,0 0,1 1,-1-1,0 0,0 0,-1 0,1-1,0 1,0 0,2-3,2-1,0 0,0-1,0 0,0-1,-1 1,0-1,-1 0,0 0,0 0,0-1,-1 1,0-1,0 0,-1 0,0 0,1-9,-2 13,-1 0,1 0,-1-1,0 1,0 0,0 0,-1 0,0 0,0-1,0 1,0 0,0 0,-1 1,0-1,0 0,0 0,0 1,0 0,-1-1,1 1,-1 0,0 0,0 0,-1 0,1 1,0-1,-1 1,1 0,-1 0,0 0,0 1,0-1,-6-1,-27-3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7.1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1,'-2'105,"0"-39,7 76,16-199,-15 32,2 0,0 1,2 0,1 0,1 1,1 1,15-22,-27 42,1 1,-1-1,0 0,1 1,-1-1,1 1,0-1,-1 1,1 0,0-1,0 1,0 0,0 0,0 0,0 1,0-1,0 0,0 1,4-1,-4 1,0 1,0-1,-1 1,1 0,0-1,-1 1,1 0,-1 0,1 0,-1 0,1 0,-1 0,0 0,0 1,1-1,-1 0,0 1,1 2,4 6,-1 0,0 1,-1 0,-1-1,6 24,3 71,-4-23,-4-55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7.6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1,'10'86,"-1"-18,-2 78,-7-148,0-28,1 0,6-42,-6 65,0 0,1 1,-1-1,1 1,1-1,-1 1,1 0,0 0,0 0,1 1,0-1,0 1,0 0,0 0,1 0,0 0,9-6,-12 10,0 0,0 0,0 0,0 0,0 0,0 1,1-1,-1 1,0-1,0 1,1 0,-1 0,0 0,1 0,-1 0,0 1,0-1,1 1,-1-1,0 1,0 0,4 1,-2 1,0 0,0 0,0 1,0-1,0 1,-1 0,1 0,-1 0,4 8,3 6,-1 0,-1 1,-1 0,6 24,-2 8,-5-8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8.0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62,'0'1,"0"0,1 0,-1 0,1 0,-1 0,0 0,1 0,0 0,-1 0,1 0,0-1,-1 1,1 0,0 0,0-1,-1 1,1 0,0-1,0 1,0-1,0 1,0-1,1 1,27 8,-25-8,5 1,1 0,-1 0,1-1,-1-1,1 1,10-2,-15 0,0 1,-1-1,1 0,-1 0,1-1,0 1,-1-1,0 0,1 0,-1-1,0 1,0-1,-1 0,6-4,-8 6,0 0,0 0,0 0,-1 0,1 0,0 0,-1 0,1-1,0 1,-1 0,1 0,-1-1,0 1,1 0,-1 0,0-1,0 1,0 0,0-1,0 1,0 0,0-1,0 1,-1 0,1-1,0 1,-1 0,1 0,-1 0,0-1,1 1,-1 0,0 0,1 0,-1 0,0 0,-2-2,1 1,-1 0,0 0,1 1,-1-1,0 0,0 1,1 0,-1-1,0 1,0 1,-1-1,1 0,0 1,0-1,-5 1,3 1,-1 0,1 0,-1 0,1 1,-1 0,1 0,0 0,0 1,0 0,0 0,1 0,-1 0,1 1,-1 0,1 0,0 0,1 0,-1 0,1 1,0 0,0 0,0 0,-3 9,3-7,1-1,-1 1,1 0,0 0,1 1,0-1,0 0,0 0,1 1,0-1,1 0,0 1,0-1,0 0,1 0,0 0,0 0,4 8,-4-12,1 1,-1 0,1-1,0 0,0 0,0 0,1 0,-1 0,1 0,-1-1,1 0,0 0,0 0,0 0,0 0,0-1,0 0,6 1,38 6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8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21,'0'-4,"-4"-2,-6 0,-6 2,-3 5,-9 11,-2 13,2 6,8 10,10 8,16-1,16-8,7-11,13-15,-1-10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37.1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1 113,'9'1,"0"0,0 1,0 0,-1 0,1 1,0 0,-1 0,0 1,1 0,-2 0,1 1,0 0,8 8,-11-9,0 0,0 0,-1 1,1 0,-1 0,0 0,0 1,-1-1,0 1,0 0,0 0,0 0,-1 0,0 0,0 0,-1 1,0-1,1 12,-2-16,0 0,0 0,-1 0,1 0,0 0,-1 0,1 0,-1-1,0 1,0 0,0 0,0-1,0 1,-2 2,3-3,-1-1,1 1,-1-1,0 1,1-1,-1 1,0-1,1 0,-1 1,0-1,0 0,0 1,1-1,-1 0,0 0,0 0,0 0,1 0,-1 0,0 0,0 0,0 0,-1 0,1-1,-1 0,1 0,0 0,-1 0,1 0,0 0,0-1,-1 1,1 0,0-1,1 1,-1 0,0-1,0 1,0-1,1 1,-1-1,1 0,-1 1,1-1,0 0,0 1,0-1,0 0,0 1,0-1,0 0,0 1,0-1,1 0,-1 1,2-4,2-7,1 1,0-1,0 1,1 0,1 1,0-1,0 1,1 1,0-1,1 1,11-9,19-14,58-38,-84 61,17-11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8.7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22,'5'-4,"0"-6,1 3,-2 15,-5 21,-3 16,0 24,-5 25,0 19,2-2,5-19,4-25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09.4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0 460,'67'-1,"73"-9,-115 6,-1 0,0-1,0-2,0-1,-1 0,25-13,-45 19,0 1,0-1,0 0,0 0,-1 0,1 0,-1-1,1 1,-1-1,0 1,0-1,0 0,0 0,0 0,1-4,-3 7,0-1,0 0,1 0,-1 0,0 0,0 1,0-1,0 0,0 0,-1 0,1 0,0 1,0-1,0 0,-1 0,1 0,0 1,-1-1,1 0,-1 0,1 1,-2-2,1 1,-1-1,0 1,0 0,1 0,-1 0,0 0,0 0,0 1,0-1,0 1,0-1,-5 0,1 1,0 0,0 0,0 0,0 0,0 1,0 0,0 1,0-1,0 1,1 0,-1 0,1 1,-1 0,1 0,0 0,0 1,0-1,0 1,1 0,0 1,-1-1,2 1,-1-1,0 1,1 1,-3 6,2-5,0 0,1 1,0 0,0-1,1 1,0 0,0 0,1 1,0-1,0 0,1 0,0 1,1-1,0 0,0 0,0 0,1 0,1 0,2 8,-1-8,1 0,-1-1,2 1,-1-1,0 0,1 0,1-1,-1 0,1 0,0 0,0-1,1 0,-1 0,1-1,0 0,0-1,1 1,-1-2,1 1,-1-1,1 0,16 0,-8-1,-1-1,1 0,-1-2,0 0,0-1,0 0,0-1,0-1,-1-1,1 0,22-13,-32 15,1 0,-1-1,0 0,-1 0,1 0,-1 0,0-1,0 0,0 0,4-10,-8 14,0 0,0 0,0 0,0 0,0 0,0 0,-1 0,1-1,-1 1,0 0,0 0,0-1,0 1,0 0,0-1,0 1,-1 0,1 0,-1-1,0 1,0 0,1 0,-1 0,-1 0,1 0,0 0,0 0,-1 0,1 1,-1-1,1 1,-1-1,0 1,0-1,0 1,0 0,-2-2,-1 1,0 1,0-1,0 1,0 0,0 0,0 0,0 1,0 0,0 0,0 0,0 0,0 1,0 0,0 0,0 0,0 1,0 0,1 0,-1 0,1 0,-1 1,1-1,0 1,0 1,0-1,-6 7,6-6,0 0,1 0,-1 0,1 0,0 1,0-1,1 1,-1 0,1 0,0 0,-2 8,4-10,-1 0,1 0,0 1,0-1,0 0,0 0,0 1,1-1,-1 0,1 0,0 1,0-1,0 0,1 0,-1 0,1 0,-1-1,1 1,3 3,-4-4,1 0,-1-1,1 1,-1-1,1 0,0 1,-1-1,1 0,0 0,0 0,0 0,0 0,0-1,0 1,0-1,0 1,0-1,0 0,0 1,0-1,0 0,0 0,0-1,0 1,0 0,0-1,0 1,0-1,0 0,0 0,0 1,0-1,0 0,1-2,4-1,-1-1,-1 0,1 0,-1 0,0-1,0 1,0-1,7-13,4-12,-2-1,-1-1,-1 0,-2-1,10-58,-8 13,2-111,-15 134,-4 40,-1 28,-1 33,-5 538,13-494,-1-64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3.7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0 104,'1'-10,"-1"0,2 0,-1 0,1 0,7-17,-9 26,0 0,0 0,1-1,-1 1,0 0,1 0,-1 0,1 0,0 0,-1 0,1 0,0 0,-1 0,1 0,0 0,0 0,0 0,0 0,0 1,0-1,0 0,0 1,0-1,0 1,1-1,-1 1,0 0,0 0,0-1,0 1,1 0,-1 0,0 0,0 0,1 0,-1 0,0 0,0 1,0-1,1 0,-1 1,0-1,0 1,0-1,0 1,0 0,0-1,0 1,0 0,0 0,0 0,0-1,0 1,-1 0,1 0,0 0,-1 0,1 2,6 6,0 0,-1 1,-1 0,1 0,-2 1,1-1,-2 1,1 0,-1 0,-1 0,1 12,2 21,-2 62,-3-91,0-21,0-28,1 1,11-60,-9 81,0-1,1 0,0 1,1 0,8-15,-10 22,0 1,1-1,-1 0,1 1,0-1,0 1,0 0,0 1,1-1,0 1,-1 0,1 0,6-3,-8 5,0 0,-1 0,1 0,-1 0,1 1,0-1,0 1,-1-1,1 1,0 0,0 0,-1 1,1-1,0 0,0 1,-1-1,1 1,0 0,-1 0,1 0,3 2,-3 0,1 0,-1 0,0 1,0-1,0 0,-1 1,1 0,-1 0,1 0,-1 0,2 8,2 8,-1-1,0 1,-2 0,1 31,-2 1,-2-9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4.1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1 126,'0'1,"1"0,-1 0,1 1,0-1,0 0,-1 0,1 0,0 0,0 0,0 0,0 0,0-1,0 1,0 0,1 0,-1-1,0 1,0-1,1 1,-1-1,0 1,0-1,1 0,-1 0,0 0,1 0,-1 0,0 0,3 0,42-1,-37-1,-1 0,1 0,-1-1,0 0,0 0,0-1,-1 0,1-1,11-9,-17 13,0 0,0 0,0-1,-1 1,1-1,-1 1,1-1,-1 0,1 0,-1 0,0 1,0-1,0 0,0-1,0 1,-1 0,1 0,-1 0,1 0,-1 0,0-1,1 1,-1 0,-1 0,1-1,0 1,0 0,-1 0,1 0,-1 0,0-1,0 1,1 0,-1 0,-1 0,1 0,0 1,0-1,-1 0,1 0,-1 1,-2-3,2 3,1-1,-1 0,0 1,0-1,0 1,-1-1,1 1,0 0,0 0,-1 0,1 1,-1-1,1 0,0 1,-1-1,1 1,-1 0,1 0,-1 0,-3 1,1 0,1 0,-1 1,1-1,0 1,-1 0,1 0,0 1,0-1,0 1,-5 5,2-2,0 1,0 0,1 1,0 0,0 0,1 0,0 0,0 1,1 0,-4 12,7-17,0 1,0 0,1 0,-1 0,1 0,0 0,0 0,1 0,-1 0,1 0,1 0,-1 0,0 0,1-1,0 1,0 0,1-1,-1 0,1 1,0-1,0 0,0-1,1 1,-1 0,1-1,4 3,0 0,1 0,-1-1,1-1,0 0,0 0,0 0,0-1,1-1,0 1,-1-2,1 1,15-1,26-4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4.5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5,'0'-4,"0"7,0 11,0 13,0 5,0 20,0 26,0 21,0 4,0-13,0-21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4.8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0,'-4'0,"3"0,14 0,14 0,6 0,12 0,-4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5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27 300,'0'1,"0"1,0-1,0 0,0 1,1-1,-1 0,0 1,1-1,-1 0,1 0,0 1,-1-1,1 0,0 0,0 0,0 0,0 0,0 0,0 0,0 0,0 0,0-1,0 1,0 0,0-1,1 1,-1-1,0 1,0-1,1 0,-1 1,0-1,1 0,-1 0,1 0,-1 0,0 0,1 0,-1 0,0-1,1 1,-1 0,2-2,6 1,0-1,-1-1,1 0,-1 0,13-7,-10 3,-1 0,0 0,0-1,-1 0,0-1,-1 0,0-1,0 1,-1-2,0 1,-1-1,0 0,0 0,-1 0,-1-1,0 0,-1 0,0 0,-1 0,0 0,-1-1,0-17,-1 26,-1 1,1-1,-1 0,0 0,0 1,0-1,0 1,-1-1,1 1,-3-4,3 6,1 0,-1 1,0-1,0 0,1 1,-1-1,0 1,0-1,1 1,-1-1,0 1,0 0,0-1,0 1,0 0,0 0,0 0,0 0,0 0,1-1,-1 2,0-1,0 0,0 0,0 0,0 0,0 1,0-1,0 0,0 1,1-1,-1 0,0 1,0 0,0-1,1 1,-1-1,0 1,1 0,-1-1,1 1,-1 0,0 0,1-1,-1 3,-6 5,1 0,1 1,-1 0,1 0,1 0,0 0,0 1,-4 17,-13 88,18-90,-18 242,-1 0,21-258,-10 45,11-51,-1 0,0-1,0 1,0-1,0 1,0-1,-1 1,1-1,-1 0,0 0,1 0,-1 0,0 0,0 0,-4 2,5-3,0-1,0 1,0-1,0 0,-1 0,1 1,0-1,0 0,0 0,0 0,-1 0,1 0,0-1,0 1,0 0,0 0,0-1,0 1,-1-1,1 1,0-1,0 1,0-1,0 0,1 1,-1-1,0 0,0 0,0 0,0 1,1-1,-2-2,-18-36,16 23,1 0,0 0,1 0,0 0,1-1,1 1,1 0,1 0,0-1,5-19,-4 25,0 0,1-1,0 2,0-1,1 0,1 1,0 0,0 0,1 0,0 1,1 0,0 1,0 0,1 0,11-8,-17 14,-1 0,0 1,1-1,0 0,-1 1,1 0,0 0,0-1,-1 2,1-1,0 0,0 0,0 1,0 0,0 0,0 0,0 0,0 0,0 0,0 1,0-1,0 1,0 0,0 0,0 0,-1 0,1 1,4 2,0 3,0 0,-1 0,1 1,-1 0,-1 1,1-1,3 11,-4-9,0-1,1 0,0 0,1 0,12 13,-18-21,1 1,-1-1,1 0,-1 0,1 0,-1 0,1 0,-1 0,1 0,0 0,-1-1,1 1,0-1,0 1,0-1,-1 0,1 1,0-1,0 0,0 0,0-1,0 1,-1 0,1-1,0 1,0-1,0 1,-1-1,1 0,0 0,-1 1,1-1,-1-1,1 1,-1 0,1 0,-1 0,0-1,0 1,0-1,1 1,-1-1,0 1,-1-1,2-2,2-3,-1 0,0 0,0 0,-1 0,0-1,0 1,-1-1,0 1,0-1,-1-8,-1 9,0-1,-1 0,0 1,0-1,0 1,-1-1,0 1,-1 0,0 0,0 0,-7-8,9 12,0 0,-1 0,1 1,-1-1,1 0,-1 1,0 0,0 0,0 0,0 0,0 0,-1 1,1-1,-1 1,1 0,-1 0,1 0,-1 1,1-1,-1 1,0 0,1 0,-1 0,0 0,1 1,-7 1,-12 13,22-15,0 0,0 1,-1-1,1 0,0 1,0-1,-1 0,1 1,0-1,0 0,0 1,0-1,0 0,-1 1,1-1,0 0,0 1,0-1,0 0,0 1,0-1,0 1,0-1,0 0,0 1,1-1,-1 0,0 1,0-1,0 0,0 1,0-1,1 0,-1 1,0-1,0 0,1 1,-1-1,0 0,0 0,1 1,-1-1,0 0,1 0,-1 0,0 0,1 1,-1-1,0 0,1 0,-1 0,0 0,1 0,-1 0,0 0,1 0,-1 0,1 0,-1 0,0 0,1 0,-1 0,0 0,1 0,-1 0,0-1,1 1,-1 0,17 0,0-2,0 1,0-2,0 0,19-7,-14 4,46-6,-60 11,1 1,-1 0,1 1,-1-1,0 2,1-1,-1 1,0 0,10 5,-9-3,0 1,-1 0,0 0,0 1,0 0,-1 1,0 0,0 0,-1 0,9 13,-12-15,1 0,-1 0,0 1,0 0,0-1,-1 1,0 0,0 0,-1 0,0 0,0 0,0 1,-1-1,1 0,-2 0,1 1,-2 6,-5 0,-1-15,-4-24,11 19,0 0,1-1,0 1,1-1,0 1,0 0,0 0,1-1,0 1,0 0,1 0,0 1,0-1,1 1,-1-1,9-10,2 0,0 0,1 0,0 1,25-18,5 3,-7 9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6.1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153 11,'-4'0,"-2"-4,-4-1,0 3,2 21,-3 24,1 21,-2 18,-4 17,1 8,4 3,-1 9,1-11,3-16,3-27,2-34,6-43,2-21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7.0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26 186,'0'-5,"-1"-1,0 1,0 0,0 0,-1 0,0-1,-3-5,3 8,0 0,1 0,0 0,-1 0,1 0,0 0,0 0,1 0,-1-1,1 1,-1 0,1-1,0 1,1 0,-1-1,0 1,1 0,0 0,0-1,0 1,2-5,1 3,0 0,0 0,0 0,1 1,-1 0,1 0,0 0,0 1,1-1,-1 1,1 0,0 1,-1 0,1 0,0 0,0 0,1 1,-1 0,0 0,0 1,0 0,1 0,-1 0,0 1,0 0,11 2,-12-2,0 0,0 1,0-1,0 1,0 0,0 1,0-1,-1 1,1 0,-1 0,0 0,0 0,0 1,0 0,0 0,-1 0,0 0,0 0,0 1,0-1,-1 1,1 0,-1 0,-1 0,1 0,-1 0,1 0,-2 0,1 1,0-1,-1 9,-1-6,-1 0,0 0,0 0,0-1,-1 1,0-1,0 1,-1-1,0 0,0-1,-6 7,6-8,1 0,-1 0,-1-1,1 0,-1 0,1 0,-1-1,0 1,0-1,-1 0,1-1,-1 1,1-1,-1 0,-8 1,13-2,0-1,0 0,-1 1,1-1,0 0,0 0,-1 0,1 0,0 0,-1 0,1 0,0-1,0 1,-1 0,1-1,0 1,0 0,0-1,-1 0,1 1,0-1,0 0,0 1,0-1,0 0,-1-1,2 0,-1 0,1 1,0-1,0 0,-1 1,1-1,0 0,1 1,-1-1,0 0,0 1,1-1,-1 0,1 1,-1-1,1 1,1-2,3-7,0 1,0 0,1 1,1 0,10-12,-6 10,1 0,0 1,0 1,1-1,0 2,1 0,-1 1,20-7,-28 12,-1-1,1 1,0 0,0 0,-1 0,1 1,0-1,0 1,0 0,0 1,0-1,0 1,-1 0,1 0,0 1,-1-1,1 1,-1 0,1 0,-1 1,0-1,0 1,0 0,0 0,0 0,-1 1,0-1,6 8,-3-1,-1-1,0 1,0 0,-2 0,1 1,-1-1,2 13,-4-17,0 0,0 1,0-1,-1 0,0 0,-1 0,1 1,-1-1,0 0,-1 0,1 0,-1 0,-5 9,7-15,0 1,0-1,0 1,0-1,0 1,0-1,0 0,-1 1,1-1,0 1,0-1,0 1,-1-1,1 0,0 1,-1-1,1 0,0 1,-1-1,1 0,0 0,-1 1,1-1,0 0,-1 0,1 1,-1-1,1 0,-1 0,1 0,0 0,-1 0,1 0,-1 0,1 0,-1 0,1 0,-1 0,1 0,-1 0,1 0,0 0,-1 0,1-1,-1 1,1 0,-1 0,1 0,0-1,-1 1,1 0,0 0,-1-1,1 1,0 0,-1-1,1 1,0-1,0 1,-1 0,1-1,0 1,0-1,0 1,0-1,0 1,-1 0,1-1,0 0,-5-35,8 17,1 1,1 0,1 0,0 1,1 0,1 0,1 0,0 1,1 0,1 1,24-27,-34 41,0 0,0 0,0-1,0 1,0 0,0 0,0 0,1 0,-1 1,0-1,0 0,1 0,-1 1,1-1,-1 1,1-1,-1 1,1 0,-1-1,1 1,-1 0,1 0,2 0,-3 1,1 0,-1 0,0 0,0 0,0 0,0 0,0 1,0-1,0 0,0 1,-1-1,1 0,-1 1,1-1,-1 1,1-1,-1 1,0-1,1 3,1 13,-1 1,0 0,-3 20,2-26,-1 1,1 0,1 0,0 0,0 0,2 0,-1-1,6 16,-7-26,1 1,-1 0,0-1,1 1,-1-1,1 1,0-1,0 0,0 0,0 0,0 0,0 0,1 0,-1-1,0 1,1-1,0 0,-1 1,1-1,0 0,-1 0,1-1,0 1,0-1,0 1,0-1,0 0,-1 0,1 0,0-1,0 1,0-1,0 1,0-1,-1 0,1 0,0 0,2-2,0 1,0 0,0-1,-1 1,1-1,-1-1,1 1,-1 0,0-1,0 0,-1 0,1 0,-1 0,0-1,0 1,0-1,2-6,-2 3,0-1,0 1,-1-1,0 0,0 1,-1-1,0 0,-1 0,0-15,-1 16,0 1,0 0,-1 0,0 0,0 0,0 0,-1 0,0 0,0 1,-1 0,-8-11,9 13,0 1,0 0,0 0,-1 0,0 0,1 0,-1 1,0 0,0 0,0 0,-1 0,1 1,0-1,-1 1,1 0,-1 0,1 1,-1-1,-7 2,-29 4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7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229 0,'-4'0,"-6"5,-10 5,-15 14,-5 7,-1 8,8 5,8-1,9 2,12-3,10-4,9-9,6-9,12-12,5-8,1-8,-2-7,-8-1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0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0,'0'2,"0"-1,-1 0,1 0,-1 0,0 0,1 0,-1 0,0 0,0 0,1 0,-1 0,0 0,0 0,0-1,0 1,0 0,0-1,0 1,0-1,-1 1,1-1,0 1,0-1,0 0,0 1,-1-1,1 0,-2 0,-44 5,35-4,4-1,0 2,0-1,0 1,0 0,1 1,-1 0,1 0,-1 1,1 0,0 0,1 0,-1 1,1 0,0 0,0 1,1 0,-1 0,1 0,0 1,1-1,0 1,0 0,0 0,1 1,0-1,1 1,-1 0,-1 9,2-6,1-1,0 1,0 0,1 0,0-1,1 1,1 0,-1 0,2-1,-1 1,1-1,1 0,0 0,0 0,1 0,0-1,1 0,0 0,1 0,12 13,-10-14,0-1,0 1,1-2,0 1,0-1,1-1,-1 0,1 0,1-1,-1 0,0-1,1-1,0 0,15 1,-21-3,0 0,1 0,-1-1,1 1,-1-2,0 1,1-1,-1 0,0 0,0-1,-1 1,1-1,0-1,-1 1,0-1,0 0,0 0,0 0,0-1,-1 0,0 0,0 0,-1 0,1-1,-1 1,0-1,4-11,-3 5,0-1,-1 1,-1-1,0 0,-1 0,0 0,-1 0,0 0,-1-1,0 1,-2 1,1-1,-1 0,-1 0,-5-11,5 15,1 1,-1 0,0 0,-1 1,0-1,0 1,0 0,-1 0,0 1,-1 0,1 0,-1 0,0 1,0 0,-1 0,0 1,0 0,0 0,0 1,0 0,-1 0,-17-2,3 4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7.8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64,'0'1,"1"1,-1-1,1 1,0-1,-1 0,1 1,0-1,0 0,0 1,0-1,0 0,0 0,1 0,-1 0,0 0,1 0,-1-1,0 1,1 0,-1-1,1 1,-1-1,1 1,1-1,39 9,-38-10,1 0,-1 1,1-1,-1-1,1 1,-1-1,0 1,0-1,0 0,0-1,0 1,0-1,3-3,-6 5,1 0,-1 1,0-1,0-1,0 1,0 0,0 0,0 0,0 0,0-1,0 1,-1 0,1-1,0 1,-1-1,1 1,-1-1,0 1,0-1,1 1,-1-1,0 1,0-1,0 1,0-1,-1 1,1-1,0 1,-1-1,1 1,-1-1,1 1,-1-1,0 1,1 0,-1-1,0 1,0 0,0 0,0 0,-1-1,0 0,-1 0,1 1,0-1,0 1,-1 0,1 0,-1 0,1 0,-1 0,1 1,-1-1,1 1,-1-1,0 1,1 0,-1 0,0 0,1 1,-1-1,1 1,-1-1,0 1,1 0,0 0,-1 0,1 0,-1 0,1 1,0-1,-4 4,-1 0,0 0,1 0,0 1,0 0,0 0,1 1,0 0,-7 12,9-15,1 1,0-1,0 1,0-1,1 1,-1-1,1 1,1 0,-1 0,0 0,1 0,0-1,0 1,1 0,-1 0,1 0,0 0,0-1,1 1,0 0,-1-1,1 0,1 1,2 4,0-4,-1 0,1 0,0 0,0-1,1 0,-1 0,1 0,0-1,0 0,0 0,0 0,1-1,-1 0,1 0,-1-1,14 2,25-1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8.3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223 23,'0'-1,"0"0,-1 0,1 0,0 0,-1-1,1 1,-1 0,1 0,-1 0,1 0,-1 1,0-1,1 0,-1 0,0 0,0 0,0 1,0-1,1 0,-1 1,0-1,0 1,0-1,-1 1,1-1,0 1,0 0,0-1,0 1,0 0,-2 0,-37 1,31 1,1 1,0 1,-1 0,2 0,-1 0,0 1,1 0,0 1,0-1,-7 9,11-11,1-1,-1 1,1 0,0 1,0-1,0 0,0 1,1-1,-1 1,1-1,-2 8,3-9,0 0,0 0,0 0,1 1,-1-1,0 0,1 0,-1 0,1 1,0-1,0 0,0 0,0 0,0 0,0 0,0-1,1 1,-1 0,0 0,1-1,2 3,5 2,1 1,-1-1,1-1,0 0,1-1,17 6,-18-6,1-1,-1 1,0 1,0 0,-1 0,15 11,-22-15,-1 1,1-1,-1 0,1 1,-1-1,0 0,1 1,-1 0,0-1,0 1,0 0,0 0,0-1,-1 1,1 0,0 0,-1 0,0 0,1 0,-1 0,0 0,0 0,0 0,0 0,0 0,-1 0,1 0,0 0,-1 0,0 0,1 0,-1-1,0 1,0 0,0 0,0-1,0 1,-1 0,1-1,0 1,-1-1,1 0,-1 0,1 1,-1-1,-2 1,-4 4,0-1,0 0,-1-1,0 1,0-2,0 1,-18 3,14-4,1-2,-1 1,-21-2,31 0,0 0,0 0,0-1,-1 1,1-1,0 0,0 0,0 0,0 0,1 0,-1-1,0 1,0-1,1 0,-1 0,1 0,-1 0,1 0,0 0,-2-4,-3-11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8.7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145 46,'0'-2,"0"0,-1 0,1 0,-1-1,1 1,-1 0,0 0,0 0,0 1,0-1,0 0,0 0,-1 1,1-1,-1 0,1 1,-1-1,0 1,1 0,-1 0,0-1,0 1,0 0,0 1,0-1,0 0,0 0,0 1,0-1,0 1,0 0,0 0,-1 0,1 0,0 0,0 0,0 0,-3 2,3-2,0 0,0 0,0 0,0 1,0-1,0 1,0-1,0 1,0 0,0 0,1 0,-1 0,0 0,1 0,-1 0,0 1,1-1,0 0,-1 1,1-1,0 1,0 0,0-1,0 1,0 0,0 0,0 0,1 0,-1-1,1 1,-1 0,1 0,0 0,0 0,-1 0,1 0,1 0,-1 0,0 0,1 0,-1 0,2 4,2 1,0 1,0-1,1 0,0 0,1-1,-1 0,1 0,10 8,-11-10,0 0,0 0,0 1,-1-1,0 1,1 0,-2 0,1 1,-1-1,0 1,0 0,0-1,-1 1,0 1,2 5,-4-10,0-1,0 1,0 0,0-1,-1 1,1-1,0 1,-1-1,1 1,-1-1,0 1,1-1,-1 1,0-1,0 0,0 1,0-1,0 0,0 0,0 0,-3 2,1-1,-1 0,1 0,-1 0,0 0,0-1,0 0,0 1,-6 0,4-1,0 0,-1-1,1 1,0-1,0-1,0 1,-1-1,1 0,0 0,0-1,-8-3,-3-6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9.0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0,'0'5,"0"13,0 14,-4 13,-2 8,1 4,-4-12,0-14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19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36,'0'-5,"0"-5,-4-1,-2 1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0.1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1,'-1'10,"-1"0,0 1,0-1,-2 0,-7 19,-1 3,-22 96,41-147,0 1,1 0,15-24,-18 35,0-1,1 1,-1 0,1 0,1 0,-1 1,1 0,0 0,13-7,-18 12,0 0,-1 0,1 1,0-1,0 0,0 1,-1 0,1-1,0 1,0 0,0 0,0 0,0 0,0 0,0 0,0 1,0-1,0 0,-1 1,1 0,0-1,0 1,0 0,-1 0,1 0,-1 0,1 0,-1 1,1-1,-1 0,1 1,-1-1,1 3,5 6,0 0,-1 1,0 0,5 16,9 14,-17-36,0-1,0 1,1-1,-1 0,1 0,0 0,0-1,0 1,1-1,-1 0,1 0,0 0,0-1,0 0,0 0,8 2,-9-4,-1 1,1-1,0 0,0-1,0 1,0-1,-1 0,1 0,0 0,-1 0,1 0,-1-1,1 0,-1 0,0 0,1 0,-1 0,0-1,0 1,-1-1,1 0,-1 0,5-5,-1-1,0-1,-1 1,0-1,0 0,-1 0,-1 0,1-1,1-11,-4 18,-1 1,1-1,-1 0,0 1,0-1,-1 0,1 0,-1 1,1-1,-1 1,0-1,-2-3,2 5,0 0,-1 0,1 0,0 1,-1-1,0 0,1 1,-1-1,0 1,0 0,1 0,-1-1,0 1,0 0,0 1,-1-1,1 0,0 1,0-1,0 1,-4-1,1 1,1 0,-1 1,1 0,0-1,-1 1,1 1,0-1,0 1,-1-1,1 1,1 0,-1 1,0-1,0 1,1-1,-1 1,1 0,0 1,0-1,0 0,1 1,-1 0,-2 4,-1 1,1 1,0-1,0 1,1 0,0 1,1-1,0 0,-2 15,5-23,-1 1,1-1,0 0,0 0,0 0,0 1,0-1,1 0,-1 0,1 0,-1 0,1 0,0 0,0 1,0-2,0 1,2 3,-2-4,0 0,1 0,-1 0,1 0,-1 0,1 0,-1 0,1-1,-1 1,1-1,-1 1,1-1,0 0,-1 1,1-1,0 0,-1 0,3 0,2-1,1 0,-1-1,0 1,1-1,-1-1,0 1,0-1,0 0,0 0,5-5,-6 4,32-21,-20 20,-16 5,-1 0,0 1,1-1,-1 0,1 0,-1 0,0 1,1-1,-1 0,0 0,1 1,-1-1,0 0,0 1,1-1,-1 0,0 1,0-1,0 0,1 1,-1-1,0 0,0 1,0-1,0 1,0-1,0 0,0 1,0-1,0 1,0-1,0 1,0-1,0 1,-4 40,-1 0,-13 43,7-33,5-14,-2 0,-1-1,-2-1,-2 1,-1-2,-36 64,48-94,-1 0,0 0,0-1,-1 1,1 0,-1-1,1 0,-1 0,0 0,0 0,0-1,-1 0,1 1,0-2,-8 3,9-3,0-1,0 0,0 0,0 0,0 0,1-1,-1 1,0-1,0 0,0 0,1 0,-1 0,0 0,1-1,-1 1,1-1,-1 1,1-1,0 0,0 0,0 0,0 0,0-1,0 1,1 0,-3-4,0 0,0-1,0 0,1 0,-1 0,1 0,1 0,0-1,0 1,0-1,1 0,0 1,0-1,1 0,1-15,1 12,0 0,1 1,1-1,0 1,0-1,0 1,2 0,-1 1,11-14,4-1,1 0,1 1,1 1,1 2,1 0,37-21,73-42,-108 64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1.0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0,'-4'0,"-2"13,1 17,0 22,2 13,2 14,0 7,0-8,1-21,0-20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1.3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1,'0'4,"-4"11,-2 15,0 11,2 7,0 10,15-3,10-9,10-18,3-21,1-26,-6-22,-16-12,-15-3,-11 10,-12 11,-7 13,3 9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2.0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17,'1'0,"-1"0,0 0,0 0,0 0,0-1,0 1,0 0,0 0,0 0,1 0,-1-1,0 1,0 0,0 0,0 0,0-1,0 1,0 0,0 0,0 0,0 0,0-1,0 1,0 0,0 0,-1 0,1-1,0 1,0 0,0 0,0 0,0 0,0-1,0 1,0 0,-1 0,1 0,0 0,0 0,0 0,0-1,-1 1,1 0,0 0,0 0,0 0,0 0,-1 0,1 0,0 0,0 0,0 0,-1 0,1 0,0 0,0 0,0 0,-1 0,1 0,0 0,0 0,0 0,0 0,-1 0,19-8,-12 8,0-1,1 1,0 0,-1 0,1 0,-1 1,0 0,1 1,-1 0,0-1,1 2,-1-1,0 1,-1 0,1 0,-1 1,1-1,-1 1,0 1,0-1,-1 1,1-1,-1 1,0 1,0-1,-1 0,1 1,-1 0,-1 0,1 0,-1 0,0 0,0 0,-1 1,0-1,0 1,0-1,-1 1,0-1,0 1,-1-1,1 1,-2-1,1 1,-1-1,0 0,-3 7,-4 8,-1-1,0 0,-2-1,0 0,-2-1,-29 32,42-49,0 0,-1 0,1 1,0-1,0 0,-1 1,1-1,1 1,-1-1,0 1,0 0,0-1,1 1,-1 0,1 0,-1-1,1 4,0-4,1 0,-1-1,1 1,-1 0,1-1,-1 1,1-1,0 1,-1-1,1 1,0-1,-1 0,1 1,0-1,-1 0,1 1,0-1,0 0,0 0,-1 0,1 1,0-1,0 0,0 0,-1 0,3-1,12 0,0-1,0 0,16-5,-15 3,30-5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2.4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 6,'0'-4,"0"2,0 11,-4 17,-2 8,-4 11,0 2,6-7,12-14,9-12,10-8,9-10,4-3,-7-1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1.2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0,'-3'76,"1"-49,1-1,1 1,1 0,1 0,11 45,-13-70,0-1,1 1,-1-1,0 0,1 1,-1-1,1 0,0 0,-1 1,1-1,0 0,0 0,-1 0,1 0,0 0,0 0,0 0,1 0,-1 0,0 0,0-1,0 1,1 0,-1-1,3 2,-2-3,-1 1,1 0,0-1,0 1,-1-1,1 0,0 0,-1 1,1-1,-1 0,1 0,-1 0,0-1,1 1,-1 0,0 0,1-2,6-6,-2 0,1-1,-1 0,9-20,-3-3,-2 0,7-39,-10 33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2.7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21,'0'-4,"0"-6,0 3,0 7,0 13,0 16,0 8,0 11,-4 14,-2 1,1-6,1-17,1-15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3.1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0,'-4'0,"-1"5,3 9,13 12,11 13,12 6,3-1,-3-4,-9-13,-7-11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3.6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126 6,'0'-4,"-5"3,-5 5,-6 8,-4 0,2 4,-2 2,4 3,4-6,4-6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4.0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315 0,'-5'9,"-9"15,-16 18,-16 9,-8 5,0-3,6-5,10-16,12-14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4.4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0,'0'5,"0"5,0 5,0 10,0 21,0 16,0 2,0 3,0-6,0-4,-4-16,-2-16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4.8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0,'-2'88,"0"-49,1-1,2 1,9 59,-10-96,0 0,1 0,-1 1,1-1,-1 0,1 0,-1 0,1 0,0 0,0 0,0 0,0 0,1 0,-1-1,0 1,1 0,-1-1,1 1,0-1,-1 1,1-1,0 0,0 0,0 0,0 0,0 0,0 0,0 0,0-1,0 1,0-1,0 0,1 1,-1-1,3 0,-1-1,0-1,0 1,0 0,0-1,0 0,-1 0,1 0,-1 0,1-1,-1 1,0-1,0 0,0 0,0 0,-1 0,1-1,-1 1,3-6,0-1,0 0,-1-1,0 1,-1-1,0 0,-1 0,0 0,1-17,-3 23,0 0,0 0,0 0,0 0,-1 1,0-1,0 0,0 0,-1 1,1-1,-1 1,0-1,0 1,-1 0,1 0,-1 0,0 0,0 0,-1 1,1-1,-7-4,-18-6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5.3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0,'4'1,"1"0,-1 0,1 1,-1-1,1 1,-1 0,0 0,1 0,-1 1,-1-1,1 1,0 0,-1 0,1 1,-1-1,0 1,0-1,0 1,3 6,-2-4,0 0,-1 1,0-1,0 1,0 0,0-1,-1 1,-1 1,1-1,-1 0,0 0,-1 0,0 10,-2-8,0 0,-1 0,0 0,-1 0,1-1,-2 1,1-1,-1 0,-1 0,1-1,-1 0,-9 8,-23 35,37-49,-1 0,2 1,-1-1,0 1,0-1,0 0,1 1,-1 0,0-1,1 1,0-1,-1 1,1 0,0-1,0 1,0 0,0-1,0 1,0 0,0-1,1 1,0 3,0-4,0 0,1 1,-1-1,0 0,1 0,-1 0,1 0,-1 0,1 0,-1 0,1 0,0 0,-1-1,1 1,0-1,0 1,2-1,8 2,0-2,0 1,0-1,21-4,7-2,-6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5.7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 6,'0'-4,"0"2,0 7,-4 10,-6 17,-6 10,1 8,6-6,18-10,12-14,11-12,9-7,5-3,-4-6,-10-1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6.0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6,'0'-4,"-4"2,-1 11,-1 12,2 12,-3 8,-1 6,1-1,2 1,2 1,1-12,2-13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9.4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518 2,'-122'-1,"-132"3,252-2,-1 1,0-1,0 1,1 0,-1-1,1 1,-1 0,0 0,1 1,0-1,-1 1,1-1,0 1,0 0,0-1,0 1,0 0,0 0,0 1,1-1,-1 0,1 1,-1-1,1 0,0 1,0 0,0 2,-3 9,1 0,0 0,2 1,-1 16,-1 6,-60 311,62-346,0 0,0 1,0 0,1-1,-1 1,1-1,0 1,0 0,0-1,0 1,0 0,0-1,1 1,-1 0,1-1,0 1,0-1,0 1,0-1,0 0,0 1,1-1,-1 0,1 0,0 0,-1 0,1 0,0 0,0 0,0-1,1 1,-1-1,0 1,0-1,1 0,-1 0,1 0,-1 0,1-1,-1 1,1-1,3 1,18 3,1 0,-1-2,1-1,-1-1,1-1,40-6,-38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1.5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0,'0'9,"0"11,0 15,0 19,0 14,0-1,0 1,0-7,0-9,0-17,0-16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29.7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0,'0'4,"0"15,0 16,0 16,0 8,0-2,0-7,0-15,0-14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30.5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1,'0'225,"-1"-267,-1 27,1 1,1-1,1 0,0 0,0 1,2-1,6-23,-9 37,0 1,0-1,0 1,1 0,-1-1,0 1,0-1,0 1,1 0,-1-1,0 1,0 0,1-1,-1 1,0 0,0-1,1 1,-1 0,0 0,1 0,-1-1,1 1,-1 0,0 0,1 0,-1 0,1-1,-1 1,0 0,1 0,-1 0,1 0,-1 0,1 0,0 0,11 13,6 27,-16-36,11 16,-12-20,-1 0,1 1,-1-1,1 0,0 0,-1 0,1 0,-1 0,1 1,-1-1,1 0,-1 0,1 0,-1-1,1 1,-1 0,1 0,0 0,-1 0,1 0,-1-1,1 1,-1 0,0 0,2-1,2-4,1 1,-1-1,0 0,0 0,5-11,16-21,-24 36,0 0,0 0,0 0,0 0,0 0,0 0,0 0,0 0,1 0,-1 1,0-1,0 0,1 1,-1-1,0 1,1 0,-1-1,0 1,1 0,1-1,-1 2,0 0,0 0,-1 0,1-1,0 2,-1-1,1 0,-1 0,1 0,-1 1,0-1,1 1,-1-1,0 1,0-1,0 1,0 0,0-1,1 5,12 39,-12-38,5 21,6 53,-11-62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30.8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1,'0'4,"0"11,0 10,0 11,0 3,0 3,0 8,0 0,0-13,0-13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31.2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16,'0'-4,"4"-2,10 1,16 4,6 13,3 12,-6 6,-13 2,-14-3,-13-3,-9-11,-6-7,-4-5,3-8,5-2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31.9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121 0,'-35'0,"56"0,57 1,-74-1,0 0,-1 1,1-1,0 1,0 0,0 0,-1 0,1 0,0 1,-1-1,1 1,-1 0,6 4,-7-4,-1 0,1 1,-1-1,1 0,-1 0,0 1,0-1,0 1,0-1,-1 1,1-1,0 1,-1-1,0 1,0 0,0-1,0 1,0-1,0 1,-1 0,1-1,-2 4,-44 153,29-107,2 0,-10 67,23-104,2-6,-1 0,-1 0,0 0,0 0,0 0,-1 0,-4 8,5-14,1-1,-1 0,0-1,0 1,1 0,-1 0,0-1,0 1,-1-1,1 0,0 1,0-1,-1 0,1 0,0-1,-1 1,1 0,-1-1,1 0,-1 1,0-1,1 0,-1 0,1-1,-1 1,1 0,-1-1,1 1,-1-1,-2-1,1 1,0-1,0 1,0-1,1 1,-1-1,1 0,-1 0,1-1,0 1,-4-4,-6-10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32.6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0,'0'9,"0"7,0 9,0 14,0 8,0 2,0-9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32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2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34.4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0,'0'205,"8"-230,1 0,24-45,-33 69,1 0,-1 0,1 0,-1 0,1 0,-1 0,1 0,0 1,0-1,-1 0,1 0,0 1,0-1,0 1,0-1,0 1,0-1,-1 1,1-1,0 1,1 0,-1-1,0 1,0 0,0 0,1 0,-1 1,0-1,0 1,1 0,-1 0,0 0,0-1,-1 1,1 0,0 0,0 1,0-1,-1 0,1 0,0 0,-1 0,1 1,0 1,3 12,0 0,3 28,-5-30,-2-13,0 0,0 0,0 0,0 1,0-1,0 0,0 0,0 0,0 0,0 1,0-1,0 0,0 0,0 0,0 1,0-1,0 0,0 0,1 0,-1 0,0 1,0-1,0 0,0 0,0 0,1 0,-1 0,0 0,0 1,0-1,0 0,1 0,-1 0,0 0,0 0,0 0,1 0,-1 0,0 0,0 0,0 0,1 0,-1 0,0 0,0 0,1 0,8-10,11-24,-16 27,1-1,0 0,0 0,1 1,1-1,-1 1,1 1,0-1,1 1,-1 1,14-8,-19 12,0-1,1 1,0 0,-1 0,1 0,0 1,-1-1,1 1,0-1,0 1,-1 0,1 0,0 0,0 0,-1 1,1-1,0 1,0 0,-1-1,1 1,-1 0,1 1,-1-1,1 0,-1 1,0 0,1-1,-1 1,0 0,0 0,0 0,-1 0,1 0,0 1,-1-1,0 0,1 1,-1-1,0 1,1 3,12 43,-12-41,0 0,0 1,1-1,-1 0,2 0,-1-1,7 11,-9-16,0-1,0 0,1 0,-1 0,0 0,0 0,0 0,1-1,-1 1,0 0,1-1,-1 1,0-1,1 1,-1-1,1 0,-1 1,4-1,-2 0,1-1,-1 0,0 1,1-1,-1-1,0 1,0 0,0-1,0 1,0-1,4-3,-2 0,0 0,-1 0,1 0,-1-1,-1 1,1-1,-1 0,0 0,0 0,2-7,-5 11,1-1,0 1,-1 0,1-1,-1 1,0 0,0-1,0 1,0 0,0-1,0 1,-1-1,0-3,0 5,1 0,-1 0,0 0,0 0,0 0,1 0,-1 0,0 0,0 1,0-1,-1 0,1 0,0 1,0-1,0 1,0-1,-1 1,1 0,0-1,0 1,-1 0,1 0,0 0,-1 0,1 0,0 0,-2 0,-1 1,-1 1,0-1,1 1,-1 0,1 1,0-1,0 1,0-1,0 1,0 0,1 1,-1-1,1 1,0-1,0 1,0 0,0 0,1 0,0 1,0-1,0 0,0 1,0 0,1-1,0 1,0 0,0 8,1-13,0 1,0 0,1 0,-1 0,0 0,0 0,1-1,-1 1,0 0,1 0,-1 0,1-1,-1 1,1 0,0-1,-1 1,1 0,0-1,-1 1,1-1,0 1,0-1,-1 0,1 1,0-1,0 0,0 1,-1-1,1 0,0 0,0 0,0 0,0 1,0-1,0-1,0 1,-1 0,1 0,0 0,0 0,1-1,49-14,-26 7,-17 7,0 1,0 1,-1-1,1 1,0 1,-1-1,1 1,-1 1,12 4,-11-3,1-1,0 0,0-1,0 0,0 0,15 0,-11-3,0 0,0-1,-1 0,1-1,16-6,-25 8,-1 0,1 0,-1-1,0 1,0-1,0 0,1 0,-2 0,1 0,0 0,0-1,-1 1,1-1,-1 0,0 0,0 1,0-1,0-1,-1 1,1 0,-1 0,0-1,0 1,1-5,-2 6,1 1,-1-1,0 0,0 0,-1 0,1 0,0 0,-1 0,1 0,-1 0,0 0,1 1,-1-1,0 0,0 1,0-1,0 0,-1 1,1-1,0 1,-1 0,1-1,-1 1,1 0,-1 0,1 0,-1 0,0 0,0 0,1 0,-1 1,0-1,0 1,0-1,0 1,0 0,0 0,0 0,-3 0,2 0,0 0,0 0,0 1,0-1,0 1,0 0,0 0,0 0,0 0,1 0,-1 0,0 1,1 0,-1-1,1 1,-1 0,1 0,0 0,0 1,0-1,0 0,0 1,1-1,-1 1,1 0,-2 3,-2 18,0 0,2 0,1 0,0 0,4 42,-3 50,0-103,-1-1,0 1,-1-1,0 0,-1 0,-10 23,10-30,1 1,0-1,-1 0,0 0,-1 0,-4 4,8-7,0-1,0 0,0 0,-1 0,1 0,0-1,0 1,-1 0,1 0,0-1,-1 1,1-1,-1 1,1-1,-1 0,1 1,-1-1,1 0,-1 0,1 0,-1 0,1 0,-1 0,1-1,0 1,-1 0,1-1,-1 1,-1-2,2 1,0 0,0-1,0 1,0-1,0 1,0-1,1 1,-1-1,0 0,1 1,-1-1,1 0,0 1,-1-1,1 0,0 1,0-1,0 0,0 0,0 1,1-1,-1 0,1 0,-1 1,1-1,-1 1,1-1,0 0,0 1,0-1,0 1,0 0,1-2,4-7,1 0,0 1,15-16,17-9,2 1,80-49,-74 52,0-2,60-54,-102 81,-1 1,1 0,-1-1,0 0,-1 0,1 0,-1-1,4-7,-7 13,0 0,0 0,1-1,-1 1,0 0,0 0,0-1,0 1,0 0,1 0,-1-1,0 1,0 0,0-1,0 1,0 0,0 0,0-1,0 1,0 0,0-1,0 1,0 0,0 0,-1-1,1 1,0 0,0 0,0-1,0 1,0 0,-1 0,1-1,0 1,0 0,0 0,0 0,-1-1,1 1,-12 5,-12 19,16-13,1 1,0 0,1 1,-6 16,11-26,-1 1,1 0,0-1,0 1,0 0,1 0,-1 0,1 0,0 0,0 0,0 0,0 0,1 0,0-1,0 1,0 0,0 0,0 0,4 4,-5-7,1 0,0 0,0 0,0 0,0 0,1-1,-1 1,0 0,0-1,0 1,1-1,-1 1,0-1,0 0,1 1,-1-1,0 0,1 0,-1 0,0 0,1 0,-1 0,0 0,1-1,-1 1,0 0,0-1,1 1,-1-1,0 0,0 1,0-1,0 0,0 1,1-1,-1 0,1-2,37-37,-8-2,24-28,-54 69,0 0,0 0,0 0,0 0,0 0,0 0,0 0,0 1,0-1,0 0,1 1,-1-1,0 1,0-1,1 1,-1 0,0-1,1 1,-1 0,0 0,1 0,-1 0,0 0,1 0,-1 1,0-1,2 1,-1 0,0 0,0 1,0-1,0 1,0 0,0-1,-1 1,1 0,-1 0,0 0,1 0,-1 0,0 1,1 1,0 2,1 0,-1 0,-1-1,1 1,-1 1,0-1,-1 0,1 0,-1 0,0 0,-2 12,0-15,1-1,-1 1,0 0,0-1,0 0,-1 1,1-1,0 0,-1 0,1 0,-1 0,0-1,0 1,0-1,0 1,0-1,0 0,0 0,0-1,0 1,0-1,0 1,-1-1,1 0,-6-1,-23 1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38.7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0,'0'5,"5"9,5 16,10 11,1 3,7 7,1 4,-3-4,-2-6,-4-15,-7-12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39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278 1,'-4'4,"-6"10,-14 16,-8 2,-2 5,-4 5,0-1,2-3,7-3,9-13,8-9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52.3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0,'10'4,"0"-1,-1-1,1 0,1 0,-1-1,0 0,0 0,0-2,20-1,-20 0,0 1,1 1,-1 0,0 0,0 1,1 1,-1 0,16 4,-23-4,-1-1,0 0,0 1,0-1,0 1,0 0,0-1,0 1,0 0,-1 0,1 0,-1 0,1 1,-1-1,0 0,0 1,0-1,0 1,0-1,-1 1,1-1,-1 1,1-1,-1 1,0 0,-1 4,0 9,0-1,-2 1,-6 23,0-1,-8 71,-3 161,20-268,-4 41,3-42,1 1,-1-1,1 0,-1 0,0 1,1-1,-1 0,0 0,0 0,0 1,0-1,0 0,0-1,0 1,0 0,0 0,0 0,-1-1,1 1,0 0,-1-1,1 1,0-1,-1 0,1 1,-3-1,-11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2.3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10 272,'0'0,"-1"0,1 0,0 0,-1 0,1 0,0 0,-1 0,1 0,-1 0,1 0,0 0,-1 0,1 0,0 0,0 1,-1-1,1 0,0 0,-1 0,1 1,0-1,0 0,-1 0,1 1,0-1,0 0,0 1,-1-1,1 0,0 1,0-1,0 0,0 1,0-1,0 1,0-1,0 1,1-1,-1 1,0-1,0 0,1 1,-1-1,0 0,1 1,-1-1,0 0,1 1,-1-1,0 0,1 0,-1 1,1-1,-1 0,1 0,-1 0,0 1,1-1,-1 0,1 0,-1 0,1 0,-1 0,2 0,21 1,0 0,1-1,-1-2,1 0,-1-1,0-2,0 0,-1-1,39-18,-52 20,0-1,0-1,-1 0,0 0,0-1,-1 0,0 0,0-1,0 0,-1 0,7-12,-11 15,1 1,-1-1,0 1,0-1,-1 0,1 0,-1 0,0 0,0 0,-1 0,0 0,0 0,0 0,0 0,-1 0,0 0,0 0,0 0,0 0,-1 1,0-1,0 0,0 1,-5-7,6 9,1 1,-1 0,0-1,0 1,0 0,0 0,0-1,0 1,0 0,-1 0,1 0,0 1,0-1,-1 0,1 0,-1 1,1-1,-1 0,1 1,-1 0,1-1,-1 1,-1 0,2 0,-1 1,1-1,-1 1,1 0,0 0,-1-1,1 1,0 0,-1 0,1 0,0 1,0-1,0 0,0 0,0 0,0 1,0-1,0 2,-4 9,0-1,0 1,2 0,-4 18,-14 107,-5 191,13-116,15-338,-3 96,0 1,2-1,2 0,0 0,2 1,1-1,13-36,-17 62,0 0,0 0,0 0,0 0,1 1,0-1,0 1,0 0,0-1,0 2,1-1,-1 0,1 1,0-1,0 1,0 0,0 0,0 1,5-2,-6 2,-1 1,0 0,1 0,-1 0,1 0,-1 0,1 0,-1 1,0-1,1 1,-1 0,0 0,0 0,1 0,-1 0,0 0,0 0,0 1,0-1,0 1,-1-1,1 1,0 0,-1 0,1 0,-1 0,0 0,1 0,-1 0,0 0,0 1,-1-1,1 0,0 1,0 4,0-4,-1 0,1 0,-1 0,1 1,-1-1,0 0,0 0,-1 0,1 1,-1-1,1 0,-1 0,0 0,0 0,-1 0,1 0,0 0,-1 0,0-1,0 1,0-1,0 1,0-1,0 0,0 1,-1-1,1 0,-1 0,-5 2,5-2,-1 0,0-1,1 1,-1-1,0 1,0-1,0-1,0 1,0 0,0-1,0 0,-1 0,1 0,0 0,0-1,0 0,0 0,0 0,0 0,0-1,1 1,-7-4,-10-10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40.2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5,'56'-2,"-18"0,0 2,54 6,-91-6,0 0,-1 0,1 0,0 0,-1 0,1 0,-1 0,1 0,0 1,-1-1,1 0,-1 0,1 1,-1-1,1 0,-1 1,1-1,-1 0,1 1,-1-1,1 1,-1-1,0 1,1-1,-1 1,0-1,0 1,1 0,-1-1,0 1,0-1,0 1,1 1,-13 20,-36 22,42-39,-28 22,14-12,1 1,0 1,-19 23,38-40,0 0,-1 0,1 0,0 1,0-1,0 0,0 0,-1 0,1 0,0 1,0-1,0 0,0 0,0 1,0-1,0 0,0 0,0 0,0 1,0-1,0 0,0 0,0 1,0-1,0 0,0 0,0 1,0-1,0 0,0 0,0 0,0 1,1-1,-1 0,0 0,0 0,0 1,0-1,0 0,1 0,-1 0,0 1,15 2,22-3,-32-1,9 0,-1 1,1 0,0 1,0 1,0 0,0 0,21 8,-30-8,-1 0,1 0,-1 1,0-1,0 1,0 0,-1 0,1 0,0 0,-1 1,0 0,0-1,0 1,-1 0,1 0,-1 1,0-1,0 0,0 1,-1 0,1-1,-1 1,0 0,-1-1,1 10,0-10,-1 1,0-1,0 0,-1 0,1 1,-1-1,0 0,0 0,0 1,-1-1,1 0,-1-1,0 1,0 0,0 0,-1-1,1 1,-1-1,0 0,0 0,0 0,-1 0,1 0,-1-1,1 0,-1 1,0-1,0-1,0 1,0 0,0-1,-7 2,5-2,1 0,-1-1,0 1,0-1,0 0,0-1,0 0,0 1,0-2,1 1,-1-1,0 0,1 0,-1 0,1-1,0 0,0 0,0 0,0-1,1 1,-1-1,1 0,-6-7,9 9,-1 0,0 0,0 0,1 0,-1 0,1 0,-1 0,1-1,0 1,0-1,0 1,0-1,0 1,0-1,1 0,-1 1,1-1,0 0,0 1,0-1,1-4,5-7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40.6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147 21,'0'-4,"-5"-2,-4 0,-11 2,-1 5,-2 3,3 4,1 6,3 5,5 3,8 2,14 2,13 0,16-8,9-8,1-5,-8-7,-11-4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41.1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 0,'-10'52,"0"-5,7 44,4-69,-1 0,-1 0,-1 1,-1-1,-10 40,15-117,0 44,0 0,2 0,-1 1,1-1,1 1,9-15,-14 23,1 0,0 0,0 0,1 0,-1 0,0 0,1 1,-1-1,1 1,-1-1,1 1,0-1,-1 1,1 0,0 0,0 0,0 0,0 0,0 0,0 1,0-1,0 1,0-1,1 1,-1 0,0 0,0 0,0 0,0 0,1 0,-1 1,0-1,0 1,0-1,0 1,0 0,0 0,0 0,0 0,0 0,2 2,1 2,-1-1,0 0,0 1,0 0,-1 0,0 0,0 1,0-1,0 1,-1-1,0 1,2 8,0 5,0 1,2 28,-5-30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42.2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84 258,'0'-3,"0"0,-1 0,1-1,0 1,-1 0,0 0,0-1,0 1,0 0,0 0,-1 0,1 0,-1 1,-3-5,4 6,0 0,1 1,-1-1,0 1,1-1,-1 1,0-1,0 1,1 0,-1-1,0 1,0 0,0 0,0-1,1 1,-1 0,0 0,0 0,0 0,0 0,0 0,-1 1,0-1,0 1,0 0,0 0,1 0,-1 1,0-1,0 0,1 1,-1-1,1 1,-1-1,1 1,-2 2,0 1,0 0,1 0,-1 0,1 1,0-1,1 1,-1-1,0 7,2-11,0-1,0 1,-1 0,1 0,0 0,0 0,0 0,0 0,0 0,0 0,0-1,0 1,0 0,1 0,-1 0,0 0,1 0,-1-1,0 1,1 0,-1 0,1 0,-1-1,1 1,-1 0,1-1,0 1,-1 0,1-1,0 1,0-1,-1 1,1-1,0 0,0 1,0-1,0 0,-1 1,1-1,0 0,0 0,0 0,0 0,0 0,0 0,0 0,0 0,-1 0,1 0,0-1,0 1,0 0,0 0,0-1,-1 1,1-1,0 1,0-1,-1 1,2-2,14-7,16-6,-31 15,0 0,0 0,0 0,0 0,0 0,0 0,0 0,0 0,-1 0,1 0,0 0,0 1,0-1,0 0,0 1,0-1,-1 1,1-1,0 1,0-1,0 1,-1 0,1-1,0 1,-1 0,1-1,-1 1,1 0,-1 0,1 0,-1-1,1 3,1 2,0-1,0 1,1 0,-1-1,1 0,0 1,0-1,1 0,6 6,-8-9,0-1,-1 1,1 0,0-1,0 1,0-1,-1 0,1 1,0-1,0 0,0 0,0 0,0 0,0-1,0 1,-1-1,1 1,0-1,0 1,-1-1,1 0,0 0,-1 0,1 0,0 0,-1 0,1 0,-1-1,0 1,0 0,2-3,6-5,0 0,-1-1,0 0,-1-1,0 0,-1 0,0 0,5-15,31-106,-17 47,-25 85,0 0,0 0,0 0,0 0,0 1,0-1,0 0,0 0,0 0,0 0,0 0,0 0,0 0,0 0,0 0,1 0,-1 0,0 1,0-1,0 0,0 0,0 0,0 0,0 0,0 0,0 0,0 0,0 0,0 0,1 0,-1 0,0 0,0 0,0 0,0 0,0 0,0 0,0 0,0 0,0 0,1 0,-1 0,0 0,0 0,0 0,2 19,-2 30,-4 229,8-316,2 0,1 1,2 0,18-45,-27 80,0 1,1 0,-1-1,1 1,-1 0,1 0,0-1,0 1,-1 0,1 0,0 0,0 0,0 0,0 0,0 0,0 0,1 1,-1-1,0 0,0 1,3-2,-3 3,0-1,0 0,-1 1,1-1,0 1,0 0,0-1,-1 1,1 0,0-1,-1 1,1 0,0 0,-1-1,1 1,-1 0,1 0,-1 0,0 0,1 0,-1 0,0 1,4 10,-1 0,-1 0,2 18,-2 59,-2-49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42.7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1,'2'21,"0"1,7 29,2 15,-6-85,0 0,1 1,1 0,1 0,15-26,-22 43,-1 0,1 0,-1 0,1 1,-1-1,1 0,0 1,-1-1,1 0,0 1,0-1,-1 0,1 1,0-1,0 1,0 0,0-1,0 1,0 0,0-1,-1 1,1 0,0 0,0 0,0 0,0 0,0 0,0 0,0 0,1 1,0 0,-1 0,0 0,0 0,1 1,-1-1,0 1,0-1,0 1,-1-1,1 1,0-1,0 1,-1 0,1 3,9 63,-9-31,3 30,1-48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43.7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0 298,'1'1,"-1"1,0-1,1 0,-1 1,1-1,-1 0,1 0,0 1,0-1,-1 0,1 0,0 0,0 0,0 0,0 0,0 0,0 0,1-1,-1 1,0 0,0-1,1 1,-1 0,0-1,3 1,36 6,-35-7,1 0,0-1,0 0,-1 0,1-1,0 1,-1-1,1 0,-1-1,0 1,0-1,0 0,0 0,0-1,-1 0,1 1,-1-1,0-1,0 1,-1-1,4-5,-3-6,-15 17,-18 16,22-10,0 1,1-1,0 1,0 0,1 0,0 1,1-1,-5 12,8-16,-1-1,1 0,0 0,1 1,-1-1,0 0,1 1,0-1,0 1,0-1,0 1,0-1,1 0,-1 1,1-1,0 0,0 1,0-1,1 0,-1 0,1 0,0 0,0 0,0 0,0-1,4 5,-3-5,-1 0,1-1,-1 1,1-1,-1 0,1 0,0 0,-1 0,1-1,0 1,0-1,0 1,0-1,0 0,-1 0,1-1,0 1,0 0,0-1,0 0,-1 1,1-1,0 0,-1-1,1 1,-1 0,1-1,-1 1,1-1,-1 0,0 0,4-4,3-3,0 0,0 0,-1-1,0 0,-1-1,7-12,-2-5,0-1,-2-1,-1 0,-2 0,-1 0,-1-1,-1 0,-2 0,-2-34,-4 47,-2 19,-7 28,-2 31,3 0,3 0,2 1,2 72,5-120,1 0,0 0,2 0,3 13,-6-24,1 0,-1 0,1 0,0 0,0 0,0-1,0 1,0 0,0 0,1-1,-1 1,0-1,1 1,2 1,-3-2,0-1,1 0,-1 0,0 1,0-1,0 0,1 0,-1 0,0-1,0 1,0 0,1 0,-1-1,0 1,0 0,0-1,0 1,0-1,0 1,0-1,0 0,0 0,0 1,0-1,0 0,0 0,-1 0,2-1,3-5,0 1,0-1,0-1,-1 1,0-1,-1 1,1-1,1-9,-2 8,1 0,0 0,0 0,8-12,-12 20,0 1,1 0,-1-1,0 1,0 0,0-1,1 1,-1 0,0 0,0 0,1-1,-1 1,0 0,1 0,-1 0,0-1,1 1,-1 0,0 0,0 0,1 0,-1 0,1 0,-1 0,0 0,1 0,-1 0,0 0,1 0,-1 0,0 0,1 0,-1 0,0 0,1 0,-1 0,0 1,1-1,-1 0,0 0,0 0,1 1,-1-1,0 0,0 0,1 1,-1-1,0 0,0 0,0 1,1-1,-1 0,0 1,0-1,0 0,0 1,0-1,0 0,0 1,0-1,0 0,0 1,0-1,0 1,5 25,-5-23,0 1,-1-1,1 1,-1-1,0 1,0-1,0 1,0-1,0 0,-1 0,1 1,-1-1,0 0,0-1,0 1,0 0,-1 0,1-1,-1 0,0 1,1-1,-1 0,0 0,0 0,-1-1,1 1,0-1,0 0,-1 0,1 0,-1 0,1 0,-1-1,1 0,-7 0,-8-4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44.5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40,'-1'0,"0"0,0 1,0-1,0 1,0-1,0 1,0 0,0-1,0 1,0 0,1-1,-1 1,0 0,1 0,-1 0,0 0,1 0,-1 0,1 0,0 0,-1 0,1 0,0 0,-1 0,1 0,0 0,0 1,-5 40,4-29,-5 43,5-28,-2-1,-12 50,16-138,0 51,16-103,-15 102,1 1,0-1,0 1,1 0,1 1,-1-1,2 1,8-13,-12 20,-1 0,1 0,0 1,0-1,0 1,1-1,-1 1,0 0,0 0,1 0,-1 0,0 0,1 1,-1-1,1 1,-1-1,1 1,-1 0,1 0,-1 0,4 1,-1 0,1 0,-1 0,0 0,0 1,0 0,0 0,-1 1,1-1,0 1,4 3,-6-3,0-1,0 1,0 0,0 0,0 0,-1 0,0 0,1 0,-1 1,0-1,-1 1,4 7,-5-9,1-1,-1 1,0 0,0 0,0 0,0 0,0 0,0 0,-1 0,1 0,0-1,-1 1,0 0,1 0,-1 0,0-1,0 1,0 0,0-1,0 1,0-1,-1 1,1-1,0 0,-1 1,1-1,-3 1,-4 4,3-3,1 0,0 0,1 0,-1 0,0 0,1 1,0 0,-5 6,7-8,1 1,-1-1,1 0,-1 1,1-1,0 1,0-1,0 1,0-1,0 1,1-1,-1 1,1-1,-1 0,1 1,0-1,0 0,0 0,0 1,0-1,2 2,5 9,1-1,0 0,0 0,1-1,0 0,1-1,0 0,1-1,15 9,-10-12,-5-6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200 15,'0'-1,"0"0,-1 0,1 0,-1 0,1 1,-1-1,1 0,-1 0,0 1,1-1,-1 0,0 1,1-1,-1 1,0-1,0 1,0-1,0 1,1 0,-1-1,0 1,0 0,0 0,0-1,0 1,0 0,0 0,0 0,-1 0,-31 1,23 0,1 1,-1 1,0 0,0 0,1 1,0 1,0-1,-16 12,22-14,0-1,0 1,0 0,0 0,1 1,-1-1,1 0,0 1,-1 0,1-1,1 1,-1 0,0 0,1 0,-1 0,1 0,0 1,0-1,0 0,0 1,1-1,-1 0,1 1,0-1,0 1,0-1,1 0,-1 1,1-1,1 5,-1-7,-1 1,1 0,0-1,0 1,0 0,0-1,0 1,0-1,1 0,-1 1,0-1,1 0,-1 0,1 0,0 0,-1 0,1 0,0 0,-1-1,1 1,0-1,0 1,-1-1,1 0,0 1,0-1,0 0,3 0,4-2,1 1,-1-1,0-1,15-5,19-3,-42 11,1 1,-1-1,1 1,-1-1,1 1,-1 0,0 0,0 0,1 0,-1 0,0 0,0 0,0 0,0 0,0 0,0 1,0-1,0 0,-1 1,1-1,0 0,-1 1,1-1,-1 1,0-1,1 1,-1-1,0 1,0 0,0 2,3 10,3 1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45.7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91,'-12'117,"0"-23,11-175,-2 39,3 0,5-56,-4 96,-1 1,0-1,1 0,-1 0,1 1,-1-1,1 0,0 1,0-1,-1 1,1-1,1 1,-1-1,0 1,0-1,0 1,1 0,-1 0,0 0,1 0,-1 0,1 0,0 0,-1 0,1 1,0-1,-1 1,1-1,0 1,0-1,-1 1,1 0,0 0,0 0,0 0,-1 0,1 1,2-1,1 1,-1 0,1 1,0-1,-1 1,0 0,1 0,-1 0,0 0,0 1,0 0,0 0,-1 0,5 4,-7-6,0 0,-1-1,1 1,-1 0,1-1,0 1,-1 0,1 0,-1 0,0-1,1 1,-1 0,0 0,1 0,-1 0,0 0,0 0,0 0,0 0,0 0,0 0,0-1,0 1,0 0,-1 0,1 0,0 0,-1 1,-19 15,19-17,-1 1,1-1,0 1,0-1,-1 1,1-1,0 1,0 0,0 0,0 0,0 0,0 0,0 0,0 0,0 0,0 0,0 0,1 0,-1 0,1 1,-1-1,0 0,1 0,0 1,-1-1,1 0,0 1,0-1,0 0,0 1,0-1,0 1,0-1,0 0,1 1,-1-1,0 0,1 1,-1-1,2 2,22 28,-17-24,-1 0,0 0,0 1,-1 0,8 15,-12-22,-1 1,0-1,1 1,-1-1,0 1,1-1,-1 1,0-1,0 1,-1-1,1 1,0-1,0 1,-1-1,1 1,-1-1,1 1,-1-1,1 1,-1-1,0 0,0 0,0 1,0-1,0 0,0 0,0 0,0 0,0 0,0 0,-1 0,1 0,0-1,-1 1,1 0,-1-1,1 1,-1-1,1 0,-1 1,-1-1,-23 6,1-2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50.5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189 0,'0'4,"0"10,-8 16,-12 11,-7 8,-3 3,-1-2,1-1,5-13,7-13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2.8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35,'0'5,"0"5,0 5,0 10,0 8,0 8,4-4,6-3,10-12,10-14,4-18,1-6,-5-9,-9-14,-7-8,-6-1,-4 3,-4 10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50.8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172 0,'0'4,"-4"6,-11 14,-10 21,-7 10,0 1,3 0,8-6,7-12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51.2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2,'-4'4,"-6"1,7 0,22 0,11-2,28-6,7-1,19-1,20 1,7 1,-12 1,-18 0,-28 2,-26 0,-19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51.5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0,'-4'5,"7"1,16-1,9 0,22-2,14-6,2-1,-7-2,-4 2,-12 1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52.1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152 224,'-7'1,"0"0,0 0,0 1,0 0,1 0,-1 1,0 0,1 0,0 0,0 1,0 0,0 0,1 1,-1 0,1 0,0 0,1 0,-1 1,1 0,0-1,0 2,-3 6,5-9,-1 1,1-1,0 0,1 1,-1-1,1 1,0 0,0-1,0 1,0 0,1-1,0 1,0 0,0 0,1 0,-1-1,1 1,0 0,1-1,-1 1,1-1,0 1,0-1,0 0,1 0,-1 0,1 0,0 0,0-1,0 1,1-1,0 0,4 4,-5-5,1 0,0 0,0 0,0 0,1-1,-1 0,0 1,1-2,-1 1,0 0,1-1,-1 0,1 0,-1 0,1-1,-1 1,0-1,1 0,-1 0,0-1,0 1,1-1,-1 0,-1 0,1 0,0-1,4-3,-3 3,-1-1,0 0,0 0,0 0,0-1,-1 1,0-1,0 0,0 1,0-2,-1 1,1 0,-1 0,-1-1,1 1,-1-1,0 1,0-1,-1 0,0-11,-1 9,-1-1,0 1,0-1,-1 1,0 0,-1 0,-7-12,10 17,-1-1,-1 1,1 0,0 0,-1 0,0 0,0 0,0 0,0 1,0-1,0 1,-1 0,1 0,-1 0,1 0,-1 1,0-1,-5 0,8 2,0-1,0 1,0 0,0 0,0 0,0 0,0 0,0 0,0 0,0 0,0 0,0 1,1-1,-1 0,0 1,0-1,0 0,0 1,0-1,0 1,1-1,-1 1,0 0,0-1,1 1,-1 0,0 0,1-1,-1 1,1 0,-1 0,1 0,-1 0,1-1,0 1,-1 0,1 0,0 0,0 0,0 0,0 0,0 2,0-1,0 0,0 0,1 0,-1 0,1 0,0 0,-1 0,1 0,0-1,0 1,0 0,0 0,0-1,1 1,-1-1,0 1,1-1,-1 1,1-1,2 2,4 0,1 1,-1-2,1 1,0-1,0 0,0-1,0 0,0 0,0-1,0 0,0 0,18-4,-20 3,-1-1,1 1,0-1,-1 0,0 0,1-1,-1 0,0 0,0 0,0-1,-1 0,0 0,1-1,-1 1,-1-1,1 0,-1 0,6-8,-5 0,-1 1,0-1,-1 0,0 0,-1 0,-1 0,0-1,0 1,-1 0,-1-1,0 1,-1 0,-7-24,-2 18,11 19,-1 0,1 0,-1 0,1 0,0 0,-1 0,1 0,-1 0,1 0,0 1,-1-1,1 0,-1 0,1 0,0 0,-1 1,1-1,0 0,-1 0,1 1,0-1,-1 0,1 1,0-1,0 0,-1 1,1-1,0 0,0 1,-15 38,4 37,3 0,4 0,6 91,0-6,-3-125,2 5,-2 0,-1 0,-3 0,-1-1,-13 46,18-83,0 0,0 0,-1 0,1 0,0 0,-1-1,0 1,1-1,-1 1,0-1,-1 0,1 0,0 0,0 0,-1 0,1 0,-5 2,5-4,0 1,0-1,0 0,0 0,0 0,0 0,0 0,0 0,0 0,0-1,0 1,0-1,1 0,-1 1,0-1,0 0,1 0,-1 0,0 0,1 0,-1 0,1-1,-1 1,1-1,0 1,-1-1,0-2,-4-4,1 0,0 0,1 0,-1-1,2 0,-1 1,1-2,1 1,0 0,0 0,1-1,0 1,0-1,1 1,1-1,-1 1,1-1,1 1,0 0,6-18,-2 9,1 0,1 0,0 1,2 0,-1 0,2 1,0 1,1 0,21-20,-13 17,0 1,44-27,-23 21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52.5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5,'0'-4,"0"7,0 20,0 24,0 8,0 16,0 5,0 6,0-5,0-4,0-6,0-13,0-21,0-16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52.8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72,'1'-2,"-1"0,0 0,0 0,1 0,-1 0,1 0,-1 1,1-1,0 0,0 0,0 1,0-1,0 0,0 1,0-1,0 1,1 0,-1-1,2 0,2-1,-1 0,1 0,0 0,0 1,0 0,9-3,5 1,1 0,33-2,-41 5,1 1,-1 0,1 1,-1 1,1 0,-1 0,14 6,-22-7,-1 0,0 0,1 0,-1 0,0 1,0 0,0 0,0 0,0 0,-1 0,1 0,0 1,-1-1,0 1,0 0,0-1,0 1,0 0,0 0,-1 1,1-1,-1 0,0 0,0 1,0-1,-1 1,1-1,-1 0,0 7,0-6,-1 0,0-1,0 1,-1 0,1-1,-1 1,1-1,-1 0,0 1,-1-1,1 0,0 0,-1 0,0-1,0 1,0-1,0 1,0-1,0 0,0 0,-6 2,5-2,-1 1,0-1,-1 0,1-1,0 1,0-1,-1 0,1 0,-1-1,1 0,-1 0,1 0,0 0,-7-2,12 2,-1 0,1 0,-1 0,1-1,-1 1,1 0,-1 0,1 0,-1-1,1 1,0 0,-1-1,1 1,-1 0,1-1,0 1,-1-1,1 1,0-1,-1 1,1-1,0 1,0-1,-1 0,3-11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53.1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123 44,'5'-5,"16"-19,-24 14,-18 6,14 5,0 0,0 0,0 0,0 1,0 0,0 1,1 0,-1 0,1 0,0 0,0 1,-6 5,10-8,0 1,0-1,-1 1,1-1,0 1,1 0,-1 0,0 0,0 0,1 0,-1 0,1 0,0 1,0-1,0 0,0 1,0-1,0 1,0-1,1 1,-1 0,1-1,0 1,0-1,0 1,0 0,0-1,1 1,-1 0,1-1,0 1,0-1,0 1,0-1,1 3,-1-4,0 1,0-1,0 1,0-1,0 1,1-1,-1 0,0 0,1 0,-1 1,0-1,1-1,0 1,-1 0,1 0,-1 0,1-1,0 1,0-1,-1 0,1 1,0-1,0 0,-1 0,1 0,0 0,0 0,3-1,1-2,1 1,-1-1,1-1,-1 1,0-1,6-4,-8 4,0 1,1 0,0 0,-1 1,1-1,0 1,0 0,8-2,-11 4,0 0,-1 1,1-1,0 0,-1 1,1-1,-1 1,1-1,0 1,-1 0,1 0,-1 0,0-1,1 2,-1-1,0 0,1 0,-1 0,1 3,22 30,-16-20,5 5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54.3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61,'0'-1,"0"0,0 0,1 0,-1 0,1 1,-1-1,1 0,-1 0,1 0,-1 1,1-1,0 0,-1 0,1 1,0-1,0 1,0-1,-1 0,1 1,0 0,0-1,0 1,0-1,0 1,0 0,0 0,0 0,0 0,0-1,0 1,0 0,0 1,0-1,0 0,0 0,0 0,1 1,41 7,-41-8,12 4,-1 1,1 0,-1 1,0 1,-1 0,20 14,-28-18,-1-1,0 1,0 0,0 0,0 1,0-1,-1 1,1-1,-1 1,0 0,3 7,-5-8,1-1,-1 1,0-1,0 1,0-1,0 1,0-1,0 0,-1 1,1-1,-1 1,0-1,1 1,-1-1,0 0,-1 0,1 1,0-1,-1 0,1 0,-1 0,-1 2,2-4,1 1,-1 0,1-1,-1 1,1-1,-1 1,1-1,-1 1,1-1,-1 1,0-1,1 1,-1-1,0 0,0 1,1-1,-1 0,0 1,0-1,1 0,-1 0,0 0,0 0,1 0,-1 0,0 0,0 0,0 0,1 0,-1-1,0 1,0 0,1 0,-1-1,0 1,1 0,-1-1,0 1,0-1,0 0,1 0,-1 0,0 0,1 0,0 0,-1-1,1 1,-1 0,1 0,0 0,0 0,0 0,0-1,0 1,0 0,0 0,0 0,0-1,1 1,-1 0,0 0,1 0,-1 0,1 0,-1 0,1 0,1-2,3-4,0 0,1 0,0 1,0-1,0 1,1 1,0-1,0 1,13-6,9-4,41-14,-46 21,-2-1,39-22,-60 31,0 0,-1-1,1 1,0 0,-1 0,1-1,-1 1,1 0,0-1,-1 1,1-1,-1 1,1-1,-1 1,1-1,-1 1,1-1,-1 1,1-1,-1 1,0-1,1 0,-1 1,0-1,0 0,0 1,1-1,-1 0,0 1,0-1,0 0,0 0,0 1,0-1,-1-1,0 1,0 1,0-1,0 1,-1 0,1-1,0 1,-1 0,1 0,0 0,-1 0,1 0,0 0,-1 0,1 0,0 1,-1-1,1 0,-2 2,-7 2,0 0,1 1,-1 0,1 0,0 1,1 1,-15 13,20-17,0-1,0 1,0 0,0 0,1 0,-1 0,1 1,0-1,0 1,0-1,1 1,-1 0,1 0,0 0,0-1,0 1,0 0,1 0,-1 0,1 1,0-1,1 0,0 7,0-9,-1-1,1 0,-1 1,1-1,0 1,0-1,-1 0,1 0,0 1,0-1,0 0,0 0,1 0,-1 0,0 0,0 0,1 0,-1-1,0 1,1 0,-1-1,1 1,-1-1,1 1,-1-1,1 0,-1 1,1-1,-1 0,1 0,-1 0,1-1,-1 1,1 0,-1 0,1-1,-1 1,1-1,-1 1,2-2,2 0,0-1,-1 1,1-1,-1 0,0 0,0 0,0-1,0 0,-1 1,7-9,20-47,-27 90,-2-22,0 0,1-1,0 1,0 0,1-1,7 16,-10-22,1-1,0 1,-1-1,1 1,0-1,0 1,0-1,0 1,0-1,1 0,-1 1,0-1,1 0,-1 0,0 0,1 0,-1 0,1 0,0-1,-1 1,1 0,0-1,-1 1,1-1,0 0,0 1,-1-1,1 0,0 0,0 0,-1 0,1-1,0 1,0 0,-1-1,1 1,0-1,-1 0,1 0,0 1,2-3,3-4,-1 0,0 0,0 0,0-1,-1 0,0 0,0-1,-1 1,0-1,-1 0,4-15,10-20,-17 43,1-1,-1 1,1-1,0 0,-1 1,1 0,0-1,0 1,0-1,0 1,0 0,1 0,-1 0,0 0,0 0,1 0,-1 0,1 0,1-1,-2 2,0 1,0-1,0 0,0 1,-1-1,1 1,0-1,0 1,-1-1,1 1,0 0,-1-1,1 1,0 0,-1-1,1 1,-1 0,0 0,1 0,-1-1,1 1,-1 0,0 0,0 1,5 13,-2 0,3 28,-6-40,2 39,-2-31,0 0,1 0,0 0,5 19,9-60,-10 19,0-1,0 2,1-1,1 1,0 0,12-13,-18 21,0 0,1 1,0-1,-1 1,1 0,0-1,0 1,-1 0,1 0,0 0,0 0,0 1,0-1,0 0,1 1,-1-1,0 1,2 0,-1 0,-1 1,0 0,-1 0,1 0,0 0,0 0,0 0,0 1,-1-1,1 1,-1-1,1 1,-1-1,0 1,1 0,-1 0,0 0,0-1,0 1,0 0,-1 0,2 4,6 24,-1-15,8-39,-12 17,2-1,-1 0,1 1,0 0,0 0,1 1,12-12,-16 17,-1-1,1 1,0 0,0-1,0 1,0 0,0 0,0 0,0 1,0-1,0 0,0 1,0 0,1-1,-1 1,0 0,0 0,0 0,1 0,-1 0,0 1,0-1,0 1,0 0,1-1,-1 1,0 0,0 0,0 0,-1 0,1 1,0-1,0 0,-1 1,4 3,2 4,0 1,0 0,-1 1,0-1,-1 1,6 20,-3-12,5 12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55.0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1 185,'2'2,"1"0,0 0,0 0,0 0,1-1,-1 0,0 1,1-1,-1 0,1-1,-1 1,1-1,-1 1,1-1,-1 0,1 0,-1-1,1 1,-1-1,5-1,-2 1,-1 0,1-1,0 0,-1 0,0-1,1 1,-1-1,0 0,0-1,-1 1,6-5,-9 7,0 0,0 0,0 0,0 0,0 0,0 0,-1 0,1-1,0 1,-1 0,1 0,-1 0,1-1,-1 1,1 0,-1-1,0 1,0 0,0-1,0 1,0-3,0 3,-1 1,0-1,1 0,-1 0,1 0,-1 0,0 1,0-1,1 0,-1 1,0-1,0 1,0-1,0 1,0-1,0 1,0-1,0 1,0 0,0 0,-1-1,-2 1,0-1,-1 1,1 0,0 0,0 0,0 0,0 1,0 0,0 0,0 0,0 0,0 1,-4 1,4 0,0-1,0 1,0 0,0 0,0 1,1-1,0 1,0 0,0 0,0 0,0 0,1 0,0 1,0-1,0 1,1-1,-1 1,1 0,0-1,0 1,1 0,-1 0,1 0,0 0,0 0,1 0,0-1,0 1,0 0,0 0,1-1,-1 1,1-1,0 1,1-1,-1 0,1 0,0 0,0 0,0 0,0 0,1-1,0 0,-1 0,1 0,0 0,1 0,-1-1,0 0,1 0,-1 0,1 0,0-1,-1 0,10 1,-7-1,1-1,0 0,0 0,0 0,-1-1,1-1,-1 1,1-1,-1-1,1 1,-1-1,0-1,0 1,0-1,-1 0,1-1,-1 1,0-1,0 0,-1-1,0 0,0 0,0 0,0 0,-1-1,6-11,-3 3,1 0,-2-1,0-1,-1 1,0-1,-1 1,-1-1,-1 0,-1-1,0 1,-2-17,-3 11,1 35,0 39,24 109,-6-71,-11-52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1:56.0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1 115,'5'-4,"0"1,1 0,-1 1,1-1,-1 1,1 0,0 0,0 1,9-1,12-4,4-3,-15 6,0-2,1 0,-2-1,1 0,-1-1,0-1,21-14,-28 12,-12 6,-18 9,17-2,0 1,0-1,1 1,-1 0,1 1,0-1,0 1,0 0,1 0,-1 0,1 0,1 1,-1-1,1 1,0 0,0 0,1 0,-1-1,1 2,1-1,-1 0,1 11,0-13,0-1,1 1,-1-1,1 1,-1-1,1 1,0-1,1 0,-1 1,0-1,1 0,0 0,0 0,0 0,0 0,0-1,0 1,1-1,-1 1,1-1,0 0,0 0,0 0,0 0,0 0,0-1,0 0,1 1,-1-1,0 0,1-1,-1 1,1 0,-1-1,1 0,-1 0,1 0,-1 0,1-1,4 0,-1-1,-1 0,0 0,1 0,-1-1,0 0,0 0,-1-1,1 1,-1-1,1 0,-1-1,0 1,-1-1,1 0,-1 0,0-1,0 1,-1-1,0 0,0 0,0 0,0 0,-1 0,0-1,-1 1,1-1,-1 1,-1-1,1 0,-1 1,-1-13,40 48,-38-25,1 0,-1 0,0 1,0-1,0 0,-1 0,1 0,-1 1,0-1,0 0,-1 0,1 0,-1 1,0-1,0 0,0 0,-1 0,1 0,-1 0,-3 4,3-4,0 1,0-1,0 1,1 0,-1-1,1 1,0 0,1 0,-1 0,1 0,0 0,0 0,0 0,1 0,2 9,-3-12,1-1,-1 1,1-1,0 1,0-1,0 1,0-1,-1 0,2 0,-1 1,0-1,0 0,0 0,0 0,1 0,-1 0,1 0,-1-1,0 1,1 0,0-1,-1 1,1-1,1 1,0-1,0 0,0 0,-1-1,1 1,0-1,-1 0,1 0,0 0,-1 0,1 0,-1 0,0-1,3-2,3-1,-1-1,-1 0,1 0,-1-1,0 0,-1 0,10-15,-6-2,-6 16,0 0,0 0,1 0,0 1,6-9,-9 15,0 0,0 0,0 0,0 0,0 0,0 0,0 0,0 0,0 1,1-1,-1 0,0 1,0-1,1 1,-1-1,0 1,1 0,-1-1,1 1,-1 0,0 0,1 0,-1 0,1 0,-1 0,1 1,-1-1,0 0,1 1,-1-1,0 1,1-1,-1 1,0 0,0 0,2 1,8 6,-1 0,0 1,0 1,10 11,-15-15,-1 0,1-1,-1 1,0 1,-1-1,1 0,-1 1,-1 0,3 8,-4-13,-1-1,0 1,0-1,0 1,0-1,0 1,0-1,-1 1,1-1,0 1,-1-1,1 1,-1-1,0 1,1-1,-1 0,0 1,0-1,0 0,0 0,0 1,0-1,-2 1,0 1,-1-1,1-1,-1 1,1 0,-1-1,0 1,1-1,-1 0,-5 0,-7 1,0-1,1-1,-24-2,-6-3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3.1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10,0 14,0 11,0 1,0 6,0 3,0 1,0-6,0 3,0-4,0-6,0-5,0-15,0-10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05.8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61 347,'2'-6,"0"0,0 0,0 0,0 1,1-1,0 1,1 0,-1 0,7-8,7-12,-8 7,0 0,-1-1,-1 0,6-30,-10 39,-1 0,-1-1,1 1,-2 0,0 0,0-1,0 1,-2 0,1-1,-5-13,6 24,0-1,0 1,0 0,0 0,0-1,0 1,0 0,0 0,0-1,0 1,0 0,0 0,0-1,0 1,0 0,0-1,0 1,0 0,0 0,-1 0,1-1,0 1,0 0,0 0,0 0,-1-1,1 1,0 0,0 0,-1 0,1 0,0-1,0 1,0 0,-1 0,1 0,0 0,0 0,-1 0,1 0,0 0,-1 0,1 0,0 0,0 0,-1 0,1 0,0 0,0 0,-1 0,1 0,0 0,0 0,-1 1,1-1,0 0,0 0,0 0,-1 0,1 1,0-1,0 0,0 0,-1 0,1 1,0-1,0 0,-9 24,1 27,3 1,2 0,7 104,-1-72,1 30,1 128,-5-239,0 0,0 0,0 0,0 0,-1 0,1 0,-1 0,0 0,0 0,0 0,0 0,0 0,-1 0,1-1,-1 1,-3 4,4-7,0 1,1-1,-1 1,0-1,0 0,0 1,0-1,1 0,-1 0,0 1,0-1,0 0,0 0,0 0,0 0,0 0,0 0,1-1,-1 1,-2-1,-24-17,20 9,-1 1,1-1,1-1,0 1,0-1,1 0,1 0,-1 0,1-1,1 0,0 0,1 0,0 0,-1-17,3 13,0 1,1-1,0 0,1 1,1-1,0 1,1 0,0 0,1 0,12-21,-10 20,1 2,0-1,1 1,0 0,1 0,0 1,1 1,1 0,23-17,-34 27,0 0,1 0,-1 1,0-1,1 1,-1-1,1 1,-1-1,1 1,-1 0,1 0,0 0,-1 0,1 0,-1 0,1 0,-1 0,1 1,-1-1,1 1,-1-1,1 1,-1-1,1 1,-1 0,0 0,0 0,1 0,-1 0,0 0,0 0,0 0,0 0,0 0,0 1,1 0,4 8,-1-1,0 1,0 0,4 14,2 5,-9-26,-1 0,1 1,0-2,-1 1,1 0,1 0,-1 0,0-1,1 0,-1 1,1-1,0 0,-1 0,1 0,0-1,0 1,0-1,1 1,-1-1,0 0,0 0,1 0,-1-1,1 1,-1-1,6 0,-5-1,-1 0,1 0,0-1,-1 1,1-1,-1 0,1 0,-1 0,0 0,0-1,0 1,0-1,0 0,0 0,-1 0,1 0,-1 0,0-1,0 1,0-1,-1 1,3-8,-2 5,-1 1,0-1,0 1,-1-1,1 0,-1 0,0 1,-1-1,1 0,-1 1,0-1,-1 1,1-1,-1 1,0 0,0-1,-1 1,0 0,-5-8,4 7,-1 0,0 0,0 0,0 1,0 0,-1 0,0 0,0 1,-1-1,1 2,-1-1,0 1,1 0,-11-3,-11 5,6 8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06.2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31,'4'3,"0"0,1 0,0 0,-1 0,1-1,0 0,0 0,1 0,6 1,13 6,-20-7,19 8,1 1,39 26,-59-34,-1-1,0 1,0 0,0 1,0-1,0 1,-1-1,1 1,-1 0,0 0,0 1,-1-1,1 1,-1-1,0 1,0 0,-1 0,1 0,-1 0,0 0,1 10,-2-15,0 1,0 0,0 0,0 0,0 0,0 0,0 0,0 0,0-1,0 1,0 0,0 0,-1 0,1 0,0-1,-1 1,1 0,0 0,-1 0,1-1,-1 1,1 0,-1-1,0 1,1 0,-1-1,0 1,1-1,-1 1,0-1,0 1,0-1,1 0,-1 1,0-1,0 0,0 0,0 1,1-1,-1 0,0 0,0 0,0 0,0 0,0 0,0-1,1 1,-3 0,1-1,0-1,0 1,-1 0,1-1,0 1,0-1,0 0,1 0,-1 0,0 0,1 0,-1 0,1 0,-1 0,-1-5,2 2,-1-1,1 1,0-1,1 1,-1-1,1 1,0-1,1 1,-1-1,1 1,0-1,1 1,-1 0,1-1,0 1,0 0,5-7,3-5,1 0,0 1,22-23,-10 15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06.9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73 69,'1'2,"0"-1,-1 0,1 1,0-1,-1 0,1 0,0 0,0 0,0 0,0 0,0 0,0 0,0 0,1 0,-1-1,0 1,0 0,1-1,-1 1,0-1,1 1,-1-1,1 0,-1 0,0 0,1 1,-1-1,1-1,2 1,43-2,-43 1,1-1,0 0,0 0,-1 0,1-1,-1 1,1-1,-1 0,0 0,0-1,-1 1,5-6,-7 8,-1 0,1 0,0 0,0 0,-1 0,1 0,-1 0,1 0,-1-1,1 1,-1 0,0 0,0-1,1 1,-1 0,0-1,0 1,0 0,0 0,-1-3,0 3,0 0,0-1,0 1,0-1,0 1,0 0,0 0,-1 0,1 0,0 0,-1 0,1 0,-1 0,1 0,-1 1,0-1,1 1,-1-1,1 1,-4-1,-1 1,-1-1,0 1,0 0,0 1,1-1,-1 1,0 1,0-1,1 1,-1 0,1 1,0 0,0 0,0 0,0 0,0 1,1 0,-1 1,1-1,0 1,0 0,1 0,-7 9,7-9,-1 1,1-1,1 1,-1-1,1 1,0 0,0 0,1 1,-1-1,1 0,1 1,-1-1,1 1,1 0,-1 0,1-1,0 1,0 0,1-1,0 1,0 0,1-1,0 1,3 6,-1-5,1-1,-1-1,2 1,-1-1,1 1,0-2,0 1,0-1,1 0,0 0,0 0,0-1,1-1,8 4,-4-2,1-2,0 1,0-2,0 1,1-2,-1 0,0 0,21-3,-20 1,0-1,0 0,0-1,-1 0,1-1,-1-1,0 0,0-1,-1 0,1-1,-1 0,-1-1,0-1,0 0,0 0,-1-1,16-20,-23 25,-1 1,1-1,-1 0,-1 1,1-1,0 0,-1 0,0 0,0-1,-1 1,1-7,-2 10,1 1,0-1,0 1,0-1,-1 1,1-1,-1 1,1 0,-1-1,0 1,1 0,-1-1,0 1,0 0,0 0,0 0,0 0,0 0,0 0,0 0,-1 0,1 0,0 1,0-1,-1 0,1 1,-1-1,1 1,0-1,-1 1,1 0,-1 0,1-1,-1 1,1 0,-1 0,1 1,-1-1,1 0,-1 0,1 1,0-1,-1 1,-1 0,-4 1,0 1,0 0,0 0,0 1,0 0,1 0,0 0,0 1,-10 9,12-11,1 0,0 0,0 0,1 0,-1 1,1-1,-1 1,1-1,0 1,1 0,-1 0,1 0,-1 0,1 0,0 0,1 0,-1 1,1-1,0 5,0-8,0 0,0 0,0-1,1 1,-1 0,1 0,-1-1,0 1,1 0,-1-1,1 1,-1 0,1-1,0 1,-1-1,1 1,-1-1,1 1,0-1,0 0,-1 1,1-1,0 0,0 1,-1-1,1 0,0 0,0 0,0 0,0 0,-1 0,1 0,0 0,0 0,0 0,-1 0,1 0,0-1,0 1,0 0,-1 0,1-1,0 1,-1-1,1 1,1-1,41-26,-34 21,-5 4,0-1,0 1,0 0,0 1,0-1,0 1,1 0,-1 0,0 0,1 0,-1 1,1 0,-1 0,1 0,-1 0,0 1,1 0,-1 0,0 0,1 0,-1 1,0-1,0 1,0 0,0 0,6 5,14 10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07.7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166 256,'0'-1,"0"0,-1 0,1 0,0 0,-1 0,1 0,-1 1,0-1,1 0,-1 0,1 0,-1 1,0-1,0 0,0 1,1-1,-1 1,0-1,0 1,0-1,0 1,0-1,0 1,0 0,0 0,0-1,0 1,0 0,0 0,0 0,-1 0,-34 2,30 0,0 1,0 0,0 0,0 0,0 1,1 0,-1 0,1 1,0-1,1 1,-1 0,1 0,0 1,0 0,1-1,-1 1,1 0,0 0,1 1,0-1,-3 12,4-15,0 1,0-1,1 1,-1-1,1 0,0 1,0-1,0 1,0-1,1 1,-1-1,1 0,0 1,0-1,0 0,1 1,-1-1,1 0,-1 0,1 0,0 0,0-1,1 1,-1-1,0 1,1-1,0 0,-1 1,1-1,0-1,0 1,0 0,0-1,0 1,1-1,-1 0,0 0,1-1,-1 1,1-1,-1 1,0-1,5 0,-1 0,0-1,0 1,0-1,0-1,-1 1,1-1,0 0,-1-1,1 0,-1 0,0 0,0-1,0 0,0 0,0 0,-1-1,0 1,0-1,0-1,-1 1,5-7,0-2,0 1,-1-2,-1 1,0-1,-1 0,0 0,7-33,-9 25,0 0,-2-1,-1 1,0-1,-2 0,0 1,-7-30,1 32,3 31,5 39,5 8,27 290,-25-424,-7 72,0-1,1 1,-1-1,1 1,0-1,0 1,1 0,-1 0,1 0,0 0,1 0,-1 1,1 0,0-1,0 1,7-5,-10 8,1 0,0 1,0-1,0 0,0 1,0-1,0 1,0 0,-1-1,1 1,0 0,0 0,0 0,0 1,0-1,0 0,0 1,0-1,0 1,2 1,0 0,0 0,0 1,-1-1,0 1,1 0,-1 0,0 0,5 7,1 4,0 1,-1 0,10 24,-17-37,4 12,-4-10,0 0,0 0,1 0,0 0,-1 0,1-1,1 1,-1 0,0-1,1 0,0 1,0-1,0 0,6 4,2-5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0.3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141 1,'-6'0,"1"1,-1 0,1 1,-1-1,1 1,0 0,0 0,0 1,0-1,0 1,1 0,-1 1,1-1,-1 1,1 0,1 0,-1 0,0 0,1 1,0-1,-3 7,1-3,0 2,0-1,1 1,0-1,0 1,2 0,-1 1,1-1,0 0,0 15,3-16,0-1,0 0,1 1,0-1,1 0,-1 0,2 0,-1 0,1 0,0-1,1 0,8 11,-11-15,0 0,1 0,-1 0,1-1,-1 0,1 1,0-1,0 0,0 0,0-1,0 1,0-1,1 1,-1-1,1 0,-1 0,1 0,-1-1,1 1,-1-1,1 0,-1 0,1 0,-1-1,1 1,-1-1,1 0,-1 0,1 0,-1 0,0 0,5-3,-3 0,-1 1,0-1,0 0,0 0,0 0,-1 0,0-1,0 0,0 1,0-1,-1 0,0 0,0-1,0 1,0 0,0-9,2-3,-2 0,0 0,-1 0,-1-18,-1 23,0 0,-1 0,0 0,-5-16,6 25,0 1,0-1,0 0,0 1,0-1,0 1,-1-1,1 1,-1 0,0-1,1 1,-1 0,0 0,-1 0,1 1,0-1,0 0,-1 1,1 0,-1-1,1 1,-1 0,-5-1,-9 3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0.9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1 183,'0'27,"0"6,5 56,-4-82,0 0,1 1,0-1,0 0,0 0,1 0,0 0,0 0,1-1,0 1,0-1,0 0,7 6,-10-11,0 0,0 0,1 0,-1 0,0 0,0-1,1 1,-1 0,0-1,1 1,-1-1,0 0,1 1,-1-1,1 0,-1 0,1 0,-1 0,1 0,-1 0,0-1,1 1,-1 0,1-1,-1 1,0-1,1 1,-1-1,0 0,1 1,-1-1,0 0,0 0,0 0,0 0,0 0,0 0,0 0,0 0,0-1,-1 1,2-2,4-7,0 0,-1 0,0 0,5-13,25-97,-16 157,-11-19,0-1,18 30,-25-45,1 1,0-1,1 1,-1-1,0 0,1 0,-1 0,1 0,0-1,0 1,-1-1,1 1,0-1,0 0,0 0,0 0,1-1,5 2,-6-3,0 1,0-1,0 0,0 0,0 0,0 0,-1 0,1 0,0-1,-1 1,1-1,-1 0,1 0,-1 0,0 0,3-3,2-5,0 0,0 0,-1 0,-1 0,0-1,0 0,-1-1,5-19,-1-10,-3 0,-1-1,-2 0,-3-41,17 350,-12-221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1.5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0 234,'7'0,"1"0,-1 0,0-1,0 0,0 0,0-1,0 0,0 0,0-1,0 0,-1 0,0 0,1-1,-1 0,0 0,-1-1,1 1,-1-1,0 0,0-1,-1 1,1-1,-1 0,0 0,-1-1,0 1,0-1,0 1,3-15,-6 21,3-8,0-1,-1 1,-1-1,1 0,-1 1,-1-1,0 0,0 0,-3-14,4 22,-1 1,0 0,0 0,0 0,0 0,0 0,0-1,0 1,0 0,0 0,0 0,0 0,0 0,-1-1,1 1,0 0,0 0,0 0,0 0,0 0,0 0,0-1,0 1,0 0,0 0,0 0,-1 0,1 0,0 0,0 0,0 0,0 0,0 0,0-1,-1 1,1 0,0 0,0 0,0 0,0 0,0 0,-1 0,1 0,0 0,0 0,0 0,0 0,0 0,-1 0,1 0,0 0,0 0,0 1,0-1,0 0,-1 0,-4 11,-2 20,-4 101,10 196,3-167,-2-75,-10-115,-10-153,19 160,1 0,1 0,1 0,1 0,1 1,9-31,-10 45,0 1,0 0,0 0,1 0,0 0,0 0,0 1,1 0,0 0,0 0,0 0,9-5,-12 9,0-1,1 1,-1 0,0 0,1 0,0 0,-1 0,1 0,0 1,-1-1,1 1,0-1,0 1,-1 0,1 0,0 1,0-1,-1 1,1-1,0 1,-1 0,1 0,-1 0,1 0,-1 0,1 1,-1-1,0 1,0-1,1 1,-1 0,0 0,2 3,-2-2,0 0,0 0,0 0,0 1,-1-1,1 1,-1-1,0 1,0-1,0 1,-1 0,1-1,-1 1,0 0,0-1,0 1,-1 0,1-1,-1 1,0 0,0-1,0 1,0-1,-4 7,4-8,0 1,-1-1,1 1,-1-1,0 1,1-1,-1 0,0 0,0 0,-1 0,1 0,0-1,0 1,-1-1,1 1,-1-1,0 0,1 0,-1 0,0 0,0 0,1-1,-1 1,0-1,0 0,0 0,0 0,0 0,1-1,-1 1,0-1,-3 0,-21-11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2.2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1 200,'0'11,"4"95,-3-97,1 1,0 0,0-1,1 0,0 1,0-1,1 0,7 12,-10-20,0 0,-1 1,1-1,0 0,0 0,0 0,0 0,0 0,0 0,0 0,0 0,1 0,-1 0,0 0,1-1,-1 1,0-1,1 1,-1-1,1 1,-1-1,1 0,-1 0,1 0,-1 1,1-2,-1 1,1 0,-1 0,1 0,-1-1,0 1,1-1,-1 1,1-1,-1 1,0-1,1 0,-1 0,0 0,0 1,0-1,0 0,0-1,0 1,0 0,2-2,3-4,-1 0,0 0,0-1,0 0,-1 0,5-14,-1-11,-7 27,0 0,0 0,1 0,0 0,0 0,3-6,-4 13,1 0,-1 0,0 1,1-1,-1 1,0-1,0 1,0-1,0 1,0-1,0 1,0 2,3 4,-1-1,1 0,1 0,-1-1,1 1,0-1,1 0,0 0,7 5,-10-9,-1 0,1-1,-1 1,1-1,0 0,0 0,-1 0,1 0,0-1,0 1,0-1,0 1,0-1,0 0,0 0,0-1,0 1,0-1,0 1,-1-1,1 0,0 0,0 0,-1 0,1-1,0 1,-1-1,4-2,1-2,-1 0,0 0,0-1,0 0,-1 0,0 0,-1 0,0-1,0 0,0 0,-1 0,3-11,2-11,-1 0,4-36,-4-61,-12 469,6-231,-1-83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2.5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34,'-4'0,"3"0,6 0,10 0,8-5,12 0,9-1,2-3,-8 1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2.9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3,'0'0,"0"0,0 0,0 0,0-1,0 1,-1 0,1 0,0 0,0-1,0 1,-1 0,1 0,0 0,0 0,-1 0,1 0,0 0,0-1,-1 1,1 0,0 0,0 0,-1 0,1 0,0 0,0 0,-1 0,1 0,0 0,0 0,-1 1,1-1,0 0,0 0,-1 0,1 0,0 0,0 0,-1 0,1 1,0-1,0 0,0 0,-1 0,1 1,0-1,0 0,-7 19,2 25,5-44,-2 109,1-63,1-36,0-13,0-1,0-22,2 1,4-28,-6 48,1-1,1 0,-1 1,1 0,-1-1,2 1,-1 0,0 0,1 0,0 0,0 1,1-1,-1 1,1 0,0 0,5-4,-8 7,0 0,1 0,-1 1,0-1,1 0,-1 1,1-1,-1 1,0-1,1 1,-1 0,1-1,-1 1,1 0,0 0,-1 0,1 1,-1-1,1 0,-1 0,1 1,-1-1,3 2,-2-1,1 1,-1 0,1 0,-1 0,0 0,0 0,0 1,0-1,-1 1,1-1,1 4,3 7,0 1,-1-1,5 25,-10-37,7 31,-3-8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3.5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21,'5'0,"5"0,10 0,10 0,8 0,12 0,0-5,-3-1,-5 1,-11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3.2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3,'-1'21,"1"1,0 0,1 0,5 31,-5-48,0-1,-1 1,2-1,-1 0,0 1,1-1,0 0,0 0,0 0,1 0,-1 0,1-1,0 1,0-1,0 0,0 0,1 0,-1 0,1 0,0-1,0 0,0 1,8 2,-10-5,0 1,0-1,0 0,-1 0,1 0,0 0,0 0,0-1,0 1,0 0,0-1,-1 0,1 1,0-1,0 0,-1 0,1 0,0 0,-1 0,1 0,-1 0,1-1,-1 1,0 0,0-1,0 1,1-1,-1 0,-1 1,1-1,0 0,0 0,0-2,2-3,0-1,-1 1,-1-1,1 1,-1-1,0 1,-1-10,0 8,-1 1,0-1,-1 1,1 0,-2-1,1 1,-5-9,5 13,0 1,1-1,-1 1,0 0,-1 0,1 0,0 0,-1 0,0 0,0 1,1-1,-2 1,1 0,0 0,0 0,-1 0,1 0,-5-1,-12 1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3.7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127 166,'0'-1,"0"0,-1 1,1-1,0 0,-1 0,1 1,-1-1,1 0,-1 1,0-1,1 1,-1-1,0 1,1-1,-1 1,0-1,1 1,-1 0,0-1,0 1,0 0,1-1,-1 1,0 0,0 0,0 0,0 0,1 0,-1 0,0 0,0 0,0 0,0 0,1 1,-1-1,0 0,0 0,1 1,-2 0,-35 12,31-8,1 0,0 1,0-1,1 1,-1 0,1 0,0 1,1-1,0 1,0 0,0 0,1 0,-3 13,4-17,0 1,0-1,0 1,1 0,-1-1,1 1,0 0,0-1,0 1,1 0,-1-1,1 1,0-1,0 1,0-1,1 1,-1-1,1 1,0-1,0 0,0 0,0 0,0 0,1 0,-1-1,1 1,0-1,0 0,3 3,-4-4,0 0,0-1,1 1,-1 0,0-1,1 0,-1 1,0-1,1 0,-1 0,0 0,1 0,-1-1,1 1,-1-1,0 1,0-1,1 0,-1 0,0 0,0 0,0 0,0-1,0 1,0 0,-1-1,1 0,0 1,-1-1,1 0,-1 0,1 0,-1 0,0 0,2-4,4-8,0-1,-1 0,9-31,-14 43,11-62,6-115,-7 386,-5-134,-3-28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4.1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23 105,'7'0,"9"1,0-2,-1 0,1 0,16-5,-29 5,-1 1,0 0,0-1,0 0,1 1,-1-1,0 0,0 0,0 0,0 0,0-1,-1 1,1 0,0-1,0 1,-1-1,1 0,-1 1,0-1,1 0,-1 0,0 0,0 0,0 0,0 0,-1-1,1 1,0 0,-1 0,0 0,1-1,-1 1,0 0,0 0,0-1,-1 1,1-3,-1 3,1 1,-1-1,0 0,1 0,-1 1,0-1,0 1,0-1,0 1,0-1,0 1,-1-1,1 1,0 0,-1 0,1 0,-1 0,1 0,-1 0,0 0,1 0,-1 1,0-1,0 1,1-1,-1 1,0-1,0 1,0 0,0 0,1 0,-1 0,0 0,0 1,0-1,1 1,-1-1,0 1,-2 0,-3 1,1 0,-1 1,0 0,1 0,0 0,0 1,0 0,0 0,-6 6,7-5,1 1,-1 0,1-1,1 1,-1 1,1-1,1 0,-1 1,1 0,0-1,0 1,1 0,0 0,0 0,0 0,1 0,0 0,2 10,-1-13,-1 0,1-1,0 1,0-1,0 1,1-1,-1 1,1-1,0 0,0 0,0 0,0 0,1 0,-1 0,1 0,0-1,-1 0,1 1,0-1,0 0,1 0,-1-1,0 1,1-1,-1 1,1-1,-1 0,1 0,0-1,-1 1,1-1,0 0,-1 0,1 0,6-1,21-5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4.4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0,'-4'0,"-6"0,3 5,7 1,8-1,16 0,8-2,2-1,5-1,0-1,-3 0,-7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4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1,'0'4,"4"6,11 1,15-1,11-3,3-6,7-3,-1-2,-9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5.6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0,'0'5,"0"9,0 12,0 9,0 12,0 3,0 1,0-4,4-1,1-4,1-5,-2-13,-1-19,-1-11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6.2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11,'0'0,"0"0,0 0,0 0,0 0,-1 0,1 0,0 0,0 0,0 0,0 0,0 0,0 0,0 0,0 0,-1 0,1 0,0 0,0 0,0 0,0 0,0 0,0 0,0 0,0 0,-1 0,1 0,0 0,0 0,0 0,0 0,0 0,0 0,0 0,0 0,0 0,-1 0,1-1,0 1,0 0,0 0,0 0,0 0,0 0,0 0,0 0,0 0,0 0,0-1,0 1,0 0,0 0,0 0,0 0,0 0,0 0,0 0,0 0,0-1,0 1,0 0,0 0,0 0,0 0,0 0,0 0,0 0,0 0,0-1,-8 12,-6 14,14-25,-8 18,-1 1,2-1,1 2,0-1,-3 25,7-39,1 1,1-1,-1 1,1-1,0 1,0-1,0 1,1-1,0 0,0 1,0-1,1 0,-1 0,1 0,1 0,-1 0,1 0,0 0,0-1,0 1,0-1,1 0,0 0,5 4,-6-6,1 0,-1 0,1 0,0-1,-1 0,1 1,0-1,0 0,0-1,0 1,0-1,0 0,-1 0,1 0,0 0,7-2,-4 0,0 0,0 0,0-1,0 0,0-1,-1 1,1-1,9-8,-9 6,0 0,0 0,-1-1,1 1,-2-1,1-1,-1 1,0-1,0 0,-1 0,0-1,-1 1,0-1,4-18,-6 21,-1 0,-1 1,1-1,-1 0,0 0,-1 0,1 1,-1-1,0 1,-1-1,1 1,-1 0,0 0,0 0,-1 0,1 1,-1-1,0 1,0 0,-1 0,1 0,-1 1,0-1,0 1,-6-2,3 0,-1 1,0 0,-1 0,1 1,0 0,-1 1,0 0,0 1,1 0,-1 0,0 1,0 0,0 1,-12 2,-1 5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19.4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127 1,'-5'0,"0"0,-1 1,1 0,0 0,0 1,0-1,0 1,1 0,-1 0,0 1,1 0,-1-1,1 1,0 1,0-1,0 1,1-1,-1 1,1 0,-5 8,4-6,0 0,1 0,0 0,0 1,1-1,0 1,0 0,0 0,1-1,0 1,0 0,1 0,0 0,0 0,2 8,-1-12,0 0,0 1,0-1,1 0,-1 0,1-1,0 1,0 0,0-1,0 1,0-1,0 1,1-1,0 0,-1 0,1 0,0 0,0-1,0 1,0-1,0 0,0 0,0 0,0 0,1 0,-1-1,0 1,0-1,1 0,4 0,-4 0,0 0,0 0,0 0,0-1,-1 1,1-1,0 0,0 0,0 0,0-1,-1 1,1-1,-1 0,1 0,-1 0,0-1,0 1,0-1,0 0,0 0,0 0,-1 0,1 0,3-7,-6 9,1 0,-1-1,0 1,1 0,-1 0,0-1,0 1,1 0,-1-1,0 1,-1 0,1-1,0 1,0 0,0-1,-1 1,1 0,-1 0,1 0,-1-1,1 1,-1 0,0 0,0 0,1 0,-1 0,0 0,0 0,0 0,0 0,0 0,0 1,0-1,0 0,-1 1,1-1,0 1,0-1,-1 1,1 0,0-1,0 1,-1 0,1 0,-2 0,-2-1,0 1,0-1,1 1,-1 0,0 0,0 1,0 0,0 0,0 0,1 0,-6 3,-6 5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22.1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1,'0'4,"4"6,6 6,5 4,0 3,7 10,3 5,-2-1,-1-6,-4-13,-5-9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22.5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238 0,'-5'0,"-5"5,-10 5,-10 9,-9 11,-1 9,1 1,7-9,9-11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4.1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 0,'-4'20,"-1"0,-9 25,0-2,-65 185,56-168,21-56,1 0,-1 0,1 0,0 0,0 0,0 0,1 0,-1 0,1 0,0 0,0 0,1 0,-1 0,3 8,-2-10,1 1,-1-1,1 0,0 0,0 0,0 0,0 0,0-1,1 1,-1 0,0-1,1 0,-1 0,1 1,0-1,-1-1,1 1,0 0,0-1,-1 1,1-1,3 0,12 2,0-1,0 0,0-2,1 0,23-5,-10-1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23.6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2,'28'0,"11"-1,60 7,-98-6,0 0,0 0,1 0,-1 0,0 0,0 0,0 1,0-1,0 0,0 1,0-1,0 1,0-1,0 1,0 0,0-1,-1 1,1 0,0 0,0-1,-1 1,2 1,-2-1,0 0,0 0,0 0,0 0,-1 0,1-1,0 1,0 0,-1 0,1 0,0 0,-1-1,1 1,-1 0,1 0,-1-1,1 1,-1 0,0-1,1 1,-2 0,-48 34,40-29,-16 9,-27 20,53-35,0 1,0-1,0 0,0 0,0 0,0 1,0-1,-1 0,1 0,0 1,0-1,0 0,0 0,0 1,1-1,-1 0,0 0,0 0,0 1,0-1,0 0,0 0,0 0,0 1,0-1,0 0,1 0,-1 0,0 0,0 1,0-1,0 0,1 0,-1 0,0 0,0 0,0 1,1-1,-1 0,0 0,0 0,0 0,1 0,-1 0,0 0,0 0,1 0,-1 0,0 0,0 0,0 0,1 0,18 4,-13-3,7 3,0 1,0-1,0 2,-1 0,0 1,13 9,-22-14,0 0,0 1,0 0,0-1,0 1,0 0,-1 1,0-1,0 0,0 1,3 5,-5-7,1 0,-1 0,0 0,1 1,-1-1,0 0,0 0,0 0,-1 0,1 1,-1-1,1 0,-1 0,1 0,-1 0,0 0,0 0,0 0,0 0,-1-1,1 1,-2 2,-1 0,0 0,0-1,-1 0,1 1,-1-2,1 1,-1 0,0-1,0 0,0 0,0-1,0 1,0-1,-1 0,1 0,0-1,-1 0,1 0,0 0,-1 0,1-1,0 0,-1 0,1-1,0 1,0-1,0 0,0 0,0-1,1 0,-1 1,1-1,-7-6,-4-9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59.3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12,'0'4,"4"1,10-4,21-2,7-1,15 0,11-1,-3 2,-7 0,-15-4,-13-1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09.1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79,'0'1,"1"1,-1-1,0 1,0-1,1 1,-1-1,0 0,1 1,0-1,-1 0,1 0,0 1,0-1,-1 0,1 0,0 0,0 0,0 0,0 0,1 0,-1 0,0 0,0-1,0 1,1 0,-1-1,0 1,1-1,-1 1,1-1,-1 0,0 1,1-1,-1 0,1 0,-1 0,1 0,-1-1,0 1,3 0,3-1,0 0,0 0,0-1,0 0,0 0,10-5,-7 1,0-1,-1 0,17-15,-18 14,1 0,0 1,0 0,13-6,-19 11,0 1,0 0,0-1,1 2,-1-1,0 0,0 1,1-1,-1 1,1 0,-1 0,0 0,1 0,-1 1,0 0,1-1,-1 1,5 3,26 12,27 12,-58-26,1-1,-1 0,1 0,0 0,-1-1,1 1,0-1,0 0,-1 0,1 0,0-1,0 1,5-3,4-3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3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5,0 12,0 15,0 16,0 4,0 2,0-4,0-6,0-14,5-17,1-10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4.2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71 31,'0'0,"0"0,0 0,0-1,-1 1,1 0,0 0,0 0,0 0,0 0,0 0,0 0,0-1,0 1,0 0,-1 0,1 0,0 0,0 0,0 0,0 0,0 0,0 0,0 0,-1 0,1 0,0 0,0 0,0 0,0 0,0 0,-1 0,1 0,0 0,0 0,0 0,0 0,0 0,-1 0,1 0,0 0,0 0,0 0,0 0,0 0,0 0,0 0,-1 0,1 1,0-1,0 0,0 0,0 0,0 0,0 0,0 0,0 0,0 1,0-1,0 0,0 0,-15 13,-9 19,20-25,0 1,1-1,1 1,-1 0,1 0,1 0,-1 0,1 1,1-1,0 0,0 0,0 1,1-1,2 11,-1-14,-1 1,1-1,-1 0,1 0,1 0,-1 0,1 0,0-1,0 1,0-1,1 0,-1 0,1 0,0 0,0-1,1 1,-1-1,1 0,0 0,-1-1,1 0,0 1,6 0,-5-2,1 0,0-1,-1 0,1 0,0 0,0-1,-1 0,1 0,-1-1,1 0,-1 0,0 0,0-1,0 0,0 0,10-8,-12 9,-1 0,0 0,0 0,0 0,0-1,-1 1,1-1,-1 0,1 0,-1 0,0 0,0 0,0 0,-1-1,1 1,-1-1,0 1,0-1,0 1,0-1,-1 0,1 0,-1 1,0-1,0 0,0 0,-1 1,1-1,-1 0,-2-6,-2 0,-1 0,0 1,-1 0,0 0,0 0,-1 1,0 0,-1 1,1 0,-16-10,8 7,-1 0,0 1,-1 1,0 1,-25-7,12 7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5.1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198 107,'0'0,"1"0,0 0,0-1,0 1,0 0,0-1,0 1,0 0,0-1,-1 1,1-1,0 1,0-1,0 0,-1 1,1-1,0 0,-1 0,1 1,-1-1,1 0,-1 0,1 0,-1 0,0 1,1-1,-1 0,0 0,0 0,1 0,-1 0,0 0,0 0,0 0,0 0,-1 0,1 0,0 0,-1-1,1-1,0-1,-1 1,1 0,-1 0,0 0,0 0,0 0,-1 0,1 1,-1-1,-1-3,-3 2,1 0,-1 0,0 0,-1 0,1 1,-1 0,1 1,-1-1,0 1,0 1,0-1,0 1,0 0,0 1,0-1,-13 3,17-2,-1 0,1 0,0 0,0 1,-1-1,1 1,0 0,0 0,0 1,0-1,0 0,0 1,0 0,1 0,-1 0,0 0,1 0,0 0,-1 1,1-1,0 1,0-1,1 1,-1 0,0 0,1 0,0 0,0 0,0 0,0 0,0 0,0 0,1 1,0-1,-1 0,1 1,1 5,0-5,-1 0,1 0,0 0,1-1,-1 1,1 0,-1-1,1 1,0-1,0 0,1 1,-1-1,1 0,0 0,-1-1,1 1,0 0,1-1,-1 0,0 0,1 0,-1 0,1 0,4 0,-3 0,-1 0,1-1,0 0,0 0,0-1,0 1,0-1,0 0,0 0,0-1,0 1,0-1,0 0,0-1,0 1,-1-1,1 0,8-5,13-14,-21 16,0 1,0 0,0 0,0 0,1 1,8-4,-13 6,-1 1,1 0,-1 0,1 0,-1 0,1 0,-1 0,1 0,-1 0,1 0,-1 0,1 0,-1 0,1 0,-1 1,1-1,-1 0,1 0,-1 1,1-1,-1 0,1 0,-1 1,0-1,1 0,-1 1,1-1,-1 1,0-1,0 1,1-1,-1 0,0 1,0-1,1 1,-1-1,0 1,0-1,0 1,0-1,0 2,3 25,-3-23,6 60,-3-45,-1 0,-1 0,-1 0,-2 24,1-41,1 0,-1 0,0 0,1 0,-1 0,0-1,0 1,0 0,0 0,0-1,-1 1,1-1,0 1,-1-1,1 0,-1 0,1 1,-1-1,0 0,0 0,1-1,-1 1,0 0,0 0,0-1,0 1,0-1,0 0,0 0,0 1,0-1,0-1,-2 1,-7-1,1 0,0 0,0-1,0-1,-10-3,-10-6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5.8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211 6,'0'-1,"0"1,0 0,0-1,-1 1,1 0,0 0,0-1,0 1,0 0,-1 0,1-1,0 1,0 0,-1 0,1 0,0-1,0 1,-1 0,1 0,0 0,0 0,-1 0,1 0,0 0,-1 0,1-1,0 1,-1 0,1 0,0 0,-1 0,1 1,0-1,0 0,-1 0,1 0,0 0,-1 0,1 0,0 0,0 0,-1 1,1-1,0 0,0 0,-1 0,1 1,0-1,0 0,0 0,-1 1,1-1,0 0,0 0,0 1,0-1,-1 1,-15 13,-9 14,2 0,1 1,-31 54,44-67,1 0,1 0,0 1,1 0,1 0,0 0,1 1,1 0,-1 28,5-39,0 0,1 1,0-1,0 0,0 0,1 0,0 0,1 0,-1-1,1 1,0-1,1 0,0 0,0 0,0-1,0 0,1 0,0 0,0-1,10 6,11 6,1-1,1-1,41 13,-26-11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6.3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6,0 6,0 14,0 21,0 19,4 8,2-5,-1-13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6.6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31,'0'-4,"4"-6,11-1,15 6,15 12,9 13,-4 12,-16 6,-26 3,-23-4,-18-8,-12-10,-2-8,-3-9,4-11,14-11,11-3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7.0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5,0 8,0 7,5 0,1-2,-1-7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4.6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153 23,'0'-1,"0"0,0 0,0 0,0 0,0 0,-1 0,1 0,0 0,-1 0,1 1,-1-1,1 0,-1 0,1 0,-1 0,0 1,1-1,-1 0,0 1,0-1,0 0,1 1,-1-1,0 1,0-1,0 1,0 0,0-1,0 1,0 0,0 0,0-1,0 1,0 0,0 0,0 0,0 0,0 0,0 1,0-1,0 0,0 0,0 1,0-1,0 0,0 1,-1 0,-45 21,40-18,1 1,1 0,-1 1,1-1,0 1,0 0,0 1,1-1,0 1,-3 8,5-13,1 1,-1 0,1 0,0 0,0 0,0 0,0 1,1-1,-1 0,1 0,0 0,0 1,0-1,0 0,1 0,-1 0,1 1,0-1,0 0,0 0,0 0,1 0,-1 0,1-1,-1 1,3 3,-2-5,-1 0,0 0,0 0,0 0,0 0,1 0,-1-1,0 1,1 0,-1-1,1 1,-1-1,1 1,-1-1,1 0,-1 0,1 0,-1 0,1 0,-1 0,1 0,-1 0,2-1,1 0,-1 0,1 0,-1-1,1 0,-1 0,0 0,0 0,0 0,3-4,3-3,0-1,-1 0,0 0,10-17,-18 26,0 0,0 0,1 0,-1 0,0 1,1-1,-1 0,1 0,-1 1,1-1,-1 0,1 1,-1-1,1 0,0 1,-1-1,1 1,0-1,-1 1,1-1,0 1,0-1,0 1,-1 0,1 0,0-1,0 1,0 0,0 0,-1 0,3 0,14 21,-1 2,-12-18,0-1,1 0,-1 0,1 0,0-1,0 1,0-1,1-1,6 4,19 3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7.3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46,'0'-4,"0"-6,0-6,0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7.7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1,'-4'0,"-2"8,0 12,2 15,1 15,1 3,1 10,0 7,1-3,0-6,5-8,10-13,2-14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8.0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11,'0'-4,"0"-2,0 9,0 12,0 18,0 10,0 8,0 12,0 8,0 1,0-8,4-14,10-16,3-14</inkml:trace>
  <inkml:trace contextRef="#ctx0" brushRef="#br0" timeOffset="1">152 290,'0'-4,"0"2,0 11,0 12,0 12,0 8,0-3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8.4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46,'0'-4,"0"-6,0-6,0 1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8.7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71 0,'-3'1,"1"-1,-1 1,1 0,0 0,0 0,-1 0,1 0,0 0,0 1,0-1,0 1,0-1,0 1,1 0,-1 0,0 0,1 0,0 0,-1 0,1 0,-2 4,-18 49,19-43,0-1,1 1,0 0,1-1,1 1,1 15,-2-24,0-1,0 1,1-1,-1 1,1-1,-1 0,1 1,0-1,0 0,0 1,0-1,0 0,1 0,-1 0,1 0,-1 0,1 0,0-1,-1 1,1 0,0-1,0 1,0-1,1 0,-1 0,0 0,0 0,1 0,-1 0,0-1,1 1,-1-1,1 1,-1-1,1 0,3 0,-2-1,0-1,0 1,-1 0,1-1,-1 0,1 0,-1 0,0 0,1-1,-1 1,-1-1,1 0,0 0,-1 0,1 0,-1 0,0-1,0 1,0-1,0 1,-1-1,0 0,1 1,-1-1,-1 0,1 0,0-7,0 6,0 0,-1 0,1 0,-1 0,0 0,-1 0,1 0,-1 0,0 0,0 0,0 0,-1 0,0 1,0-1,0 0,-1 1,1 0,-1-1,0 1,0 0,-5-4,-12-3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9.1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6,'4'6,"-1"0,0 1,-1-1,1 1,-1-1,-1 1,1 0,-1-1,0 1,-1 0,0 0,0 10,0 2,0 5,1 18,1-36,4-20,-2-2,1 1,1 0,0 0,1 0,1 1,0 0,1 0,0 1,21-22,-30 34,1 0,0 0,0 0,0 0,0 0,0 0,0 1,0-1,0 0,0 1,1-1,-1 1,0-1,0 1,1-1,-1 1,0 0,0 0,1 0,-1 0,0-1,1 2,-1-1,0 0,1 0,-1 0,0 1,0-1,1 0,-1 1,0-1,0 1,0 0,0-1,0 1,1 0,-1 0,-1 0,1 0,0 0,0 0,0 0,0 0,-1 0,1 0,0 1,5 8,-2 0,1 1,-1-1,3 18,-1-8,-4-16,-1 0,1 0,-1 0,1 0,0-1,1 1,-1 0,0-1,1 0,0 0,0 1,6 4,13 3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9.7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5,'0'-5,"0"8,0 12,0 12,0 9,0 13,0 6,-4 11,-2 7,-4 0,0 0,1-8,2-18,3-19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0.4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24,'0'-1,"1"-1,-1 1,0 0,1 0,-1 0,1 0,0 1,-1-1,1 0,0 0,-1 0,1 0,0 1,0-1,0 0,0 1,0-1,0 1,0-1,0 1,0-1,0 1,0 0,0-1,0 1,0 0,0 0,2 0,34-4,-21 4,0 1,-1 1,1 0,18 5,-27-5,0 0,0 0,-1 1,1 0,-1 0,1 1,-1-1,0 1,0 1,-1-1,8 8,-12-11,0 0,0 1,0-1,0 0,0 0,0 0,0 1,-1-1,1 0,0 1,-1-1,1 1,-1-1,0 1,0-1,1 1,-1-1,0 1,0-1,0 1,0-1,-1 1,1-1,0 0,-1 1,0 2,-1-2,1 1,-1-1,0 0,0 0,0 0,-1 0,1 0,0-1,-1 1,1-1,-1 1,-5 1,-2 1,-1-1,0 0,1 0,-1-1,0 0,-15-1,18-1,1-1,-1 0,1 0,0-1,-9-3,16 5,-1 0,0-1,0 1,0-1,0 1,1 0,-1-1,0 0,0 1,1-1,-1 1,0-1,1 0,-1 1,1-1,-1 0,1 0,-1 1,1-1,-1-1,1 1,0 0,1 0,-1 0,0 0,0 0,1 0,-1 0,1 0,-1 0,1 1,-1-1,1 0,0 0,-1 0,1 1,0-1,0 0,0 1,-1-1,1 1,0-1,0 1,1-1,20-11,0 2,1 0,0 2,0 1,28-6,8-3,-16 0,-30 12,-38 23,17-13,1 0,0 0,0 1,1 0,0 0,-9 14,12-17,1 0,-1 0,1 0,0 1,1-1,-1 1,1-1,0 1,0-1,0 1,0 0,1-1,0 1,0 0,1 5,-1-9,1 0,-1 0,0 0,1 0,-1 0,1 0,-1 0,1 0,0 0,-1 0,1 0,0-1,0 1,-1 0,1 0,0-1,0 1,0 0,0-1,0 1,0-1,0 1,0-1,0 0,0 1,0-1,0 0,1 0,-1 0,0 0,0 0,0 0,0 0,0 0,0 0,1-1,-1 1,0 0,0-1,0 1,1-1,5-1,0-1,-1 0,1 0,-1-1,8-5,19-25,-30 30,0-1,1 1,-1 0,1 0,0 0,0 1,0-1,0 1,1 0,0 0,-1 1,1-1,0 1,7-2,-9 4,0 1,0 0,0 0,0 0,0 0,-1 1,1-1,0 1,-1-1,1 1,-1 0,0 0,0 0,1 1,-1-1,-1 0,1 1,0-1,1 5,1-2,12 17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2.9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1 340,'5'2,"-1"0,1 0,0 1,0 0,-1 0,0 0,1 0,-1 0,0 1,-1 0,1 0,-1 0,5 6,-5-5,1 0,-1 0,0 0,0 0,-1 1,1-1,-1 1,0 0,-1-1,2 8,-3-10,1 0,-1 0,0 0,0 0,0 0,-1 0,1 0,-1 0,1 0,-1 0,0-1,0 1,0 0,-1 0,1-1,-1 1,1 0,-1-1,0 0,0 1,-4 2,6-4,-1 0,0 0,0 0,0 0,0-1,-1 1,1 0,0-1,0 1,0-1,-1 1,1-1,0 0,0 0,-1 1,-1-1,3 0,-1 0,1-1,-1 1,1 0,-1 0,0 0,1-1,-1 1,1 0,-1-1,1 1,-1-1,1 1,-1 0,1-1,0 1,-1-1,1 1,0-1,-1 1,1-1,0 0,-1 0,1-2,-1 1,1 0,-1-1,1 1,0-1,0 1,0-1,0 1,1 0,-1-1,1 1,-1-1,1 1,0 0,0 0,1-3,4-4,1-1,0 1,0 0,1 1,1 0,-1 0,1 1,0 0,1 1,14-8,18-8,55-18,-47 19,-64 29,0 0,0 0,-22 19,31-24,0 1,1 0,-1 0,1 0,0 0,0 1,0 0,1 0,0 0,0 0,0 0,1 1,-1-1,1 1,1 0,-1-1,-1 12,3-15,0 0,0 0,0 0,0 0,1 0,-1 0,0-1,1 1,-1 0,1 0,0-1,0 1,-1 0,1-1,0 1,0-1,1 1,-1-1,0 1,0-1,1 0,-1 1,1-1,-1 0,1 0,0 0,-1 0,1-1,0 1,-1 0,1-1,0 1,0-1,0 0,0 1,-1-1,1 0,0 0,0 0,2-1,1 1,-1-1,1 0,-1 0,0 0,1-1,-1 0,0 1,0-1,0-1,0 1,-1 0,1-1,0 0,-1 0,6-6,-3-2,0 1,0-1,-1 1,0-2,-1 1,3-15,-6 25,4 57,-5-51,0 0,1 0,0 0,0 1,1-1,-1 0,1-1,0 1,0 0,1-1,-1 1,7 7,-8-12,0 1,0-1,0 0,0 1,0-1,0 0,0 0,0 0,0 1,0-1,0 0,0 0,0-1,0 1,0 0,0 0,0 0,0-1,0 1,0-1,0 1,0-1,0 1,0-1,0 1,0-1,0 0,0 1,-1-1,1 0,0 0,-1 0,2-1,22-34,-20 30,1-4,24-33,-28 42,-1 0,1 1,0-1,-1 1,1-1,0 0,0 1,-1 0,1-1,0 1,0-1,0 1,0 0,-1 0,1-1,0 1,0 0,0 0,0 0,0 0,0 0,0 0,0 0,-1 0,1 1,0-1,0 0,0 0,0 1,0-1,-1 1,1-1,0 1,0-1,-1 1,1-1,0 1,-1-1,1 1,0 0,-1 0,1-1,-1 1,1 0,-1 0,0-1,1 1,-1 1,9 22,-1 0,-1 0,-1 1,4 40,-7-47,-2-33,1 0,1 0,0 1,6-15,-8 24,1 0,0 0,0 1,0-1,1 1,-1-1,1 1,0 0,1 0,-1 0,1 0,-1 0,1 1,0 0,5-4,-7 7,0-1,-1 1,1-1,0 1,0 0,-1 0,1 0,0 0,0 0,0 0,-1 0,1 1,0-1,0 0,0 1,-1 0,1-1,0 1,-1 0,1 0,-1 0,1 0,-1 0,1 0,-1 0,0 1,0-1,1 0,-1 1,0-1,0 1,0-1,-1 1,1 0,0-1,0 4,4 6,0-1,-2 1,6 22,-4-12,-4-32,1-14,0 14,0 0,1 0,0 0,0 0,9-16,-10 23,0 0,-1 1,1-1,1 0,-1 1,1 0,-1 0,1 0,0 0,0 0,0 0,0 1,1-1,-1 1,1 0,-1 0,1 1,7-4,-9 5,0 0,1 0,-1 0,0 0,0 1,0-1,0 1,0-1,0 1,0 0,-1-1,1 1,0 0,0 0,0 0,-1 1,1-1,-1 0,1 1,-1-1,1 1,-1-1,0 1,1 0,-1-1,0 1,0 0,-1 0,1 0,0 0,-1 0,2 3,2 10,-1 0,0 0,2 22,-2-12,-2-19,0 0,0-1,0 1,1 0,0 0,5 7,-7-12,1 0,-1 0,1 0,0-1,-1 1,1 0,0 0,0-1,0 1,0 0,0-1,-1 1,1-1,0 1,0-1,0 1,0-1,1 0,-1 0,0 0,0 1,0-1,0 0,0 0,0 0,0 0,0-1,0 1,0 0,0 0,0-1,0 1,0 0,0-1,0 1,0-1,0 0,0 1,0-1,0 0,0 1,1-2,5-6,1 0,-1-1,0 1,-1-1,0 0,0-1,-1 0,0 1,-1-2,0 1,0 0,-1-1,-1 0,0 1,0-1,-1-18,0 28,-1-1,0 1,0-1,0 1,0-1,-1 1,1-1,0 1,-1-1,1 1,-1-1,1 1,-1-1,0 1,-1-2,2 2,-1 1,1 0,-1 0,1 0,-1 0,1 0,-1 0,1 0,-1 0,1 0,-1 0,1 0,-1 0,1 0,0 0,-1 0,1 0,-1 0,1 1,-1-1,1 0,0 0,-1 1,1-1,-1 0,1 0,0 1,-1-1,1 0,0 1,-1 0,-2 2,0 1,0 0,1 0,-1 0,1 0,0 0,0 1,-3 8,2 3,0 1,1-1,1 34,0-46,1 0,0 0,1 1,-1-1,1 0,0 0,0 0,0 1,0-1,1 0,0-1,-1 1,1 0,1 0,-1-1,1 1,-1-1,1 0,0 0,0 0,4 3,-5-6,0 1,0 0,1-1,-1 1,0-1,0 0,1 0,-1 0,0 0,0 0,1 0,-1-1,0 1,0-1,1 0,-1 1,0-1,0 0,0 0,0 0,0-1,0 1,0 0,-1-1,3-1,4-5,0 0,0 0,12-17,-7 4,-1 0,0-2,-1 1,-2-1,0-1,-2 0,8-41,-9 31,-2-1,-1 1,-1-1,-7-67,5 96,-1 1,0 0,0-1,0 1,-1 0,0 0,0 0,-4-7,6 12,0 0,0-1,-1 1,1 0,0 0,0-1,0 1,-1 0,1 0,0 0,0 0,-1-1,1 1,0 0,0 0,-1 0,1 0,0 0,-1 0,1 0,0 0,0 0,-1-1,1 1,0 0,-1 1,1-1,0 0,0 0,-1 0,1 0,0 0,-1 0,1 0,0 0,0 0,-1 1,1-1,0 0,0 0,0 0,-1 0,1 1,0-1,-12 30,0 28,-7 104,17-130,2 1,1 0,1-1,13 59,-14-87,0-1,0 1,0 0,0-1,1 1,0 0,0-1,0 0,0 1,0-1,1 0,-1 0,1 0,4 3,-5-5,0 0,0 0,0 0,0-1,0 1,1 0,-1-1,0 0,0 1,1-1,-1 0,0 0,1 0,-1-1,0 1,0 0,1-1,-1 0,0 1,0-1,0 0,0 0,0 0,4-3,3-3,0 0,-1-1,1 0,-2-1,1 0,-1 0,-1 0,1-1,-2 0,1-1,-2 1,1-1,-1 0,-1 0,0 0,0 0,0-12,-6-6,3 28,0 1,-1-1,1 1,0-1,-1 1,1-1,0 1,-1 0,1-1,0 1,-1-1,1 1,-1 0,1 0,0-1,-1 1,1 0,-1 0,1-1,-1 1,1 0,-1 0,0 0,1 0,-1 0,1 0,-2 0,0 1,0 0,0 0,-1 0,1 0,0 0,0 1,0-1,0 1,1-1,-1 1,0 0,1 0,-1 0,1 0,-1 0,1 0,-2 3,-2 7,-1-1,1 1,1 0,-3 14,6-21,0 0,0 0,0 0,1 0,-1 0,1 0,1 0,-1 0,1 0,0-1,0 1,0 0,3 6,-4-10,1 0,0 0,-1 1,1-1,0 0,-1 0,1 0,0 0,0 0,0 0,0-1,0 1,0 0,1 0,-1-1,0 1,0 0,0-1,1 0,-1 1,0-1,0 0,1 1,1-1,0 0,0-1,0 1,0-1,0 0,0 1,0-1,0-1,-1 1,1 0,4-3,2-3,0 0,0 0,-1-1,14-16,20-39,-39 57,0 1,0-1,-1 1,0-1,0 0,-1 0,1 0,-1 0,-1 0,1-6,-4 27,-1 17,4-32,1 1,-1 0,1 0,-1 0,1 0,-1 0,1 0,0-1,-1 1,1 0,0-1,0 1,-1 0,1-1,0 1,0-1,0 1,0-1,0 1,0-1,0 0,0 0,0 1,0-1,0 0,0 0,0 0,0 0,0 0,0 0,0 0,0-1,0 1,1 0,15-3,-13 2,1 0,-1 0,1 1,0 0,-1 0,10 1,-13-1,0 0,0 1,0-1,0 1,0-1,0 1,0 0,0-1,0 1,0 0,0 0,-1-1,1 1,0 0,0 0,-1 0,1 0,-1 0,1 0,-1 0,1 0,-1 0,0 1,1-1,-1 0,0 0,0 0,0 0,0 0,0 1,0-1,0 0,0 2,-2 13,0-6,1 1,1-1,0 0,1 12,-1-21,0 0,0 0,0 1,1-1,-1 0,0 0,0 0,1 1,-1-1,1 0,-1 0,1 0,0 0,-1 0,1 0,0 0,0 0,0 0,-1 0,1-1,0 1,0 0,0-1,0 1,1 0,-1-1,0 1,0-1,0 0,0 1,0-1,1 0,-1 0,0 1,0-1,1 0,-1 0,0 0,0-1,0 1,3-1,-1 0,0 0,1-1,-1 1,0-1,0 0,0 0,-1 0,1-1,0 1,-1-1,1 1,-1-1,0 0,0 0,0 0,0 0,2-5,23-64,-20 52,-4 11,-1 2,0 0,1 1,0-1,0 1,5-7,-8 12,1 0,-1 0,1 0,0 1,-1-1,1 0,0 1,0-1,-1 1,1-1,0 1,0-1,0 1,0 0,0-1,0 1,0 0,-1 0,1-1,0 1,0 0,0 0,0 0,0 0,0 0,0 1,0-1,0 0,0 0,0 1,0-1,0 0,0 1,-1-1,1 1,0-1,0 1,0-1,-1 1,1 0,0-1,-1 1,1 0,0 1,8 7,-1 0,-1 1,0 0,0 0,10 22,-15-27,1 0,-1 1,0-1,0 1,-1-1,1 1,-1 0,-1 0,1-1,-1 1,0 0,0 0,-1 0,-1 9,1-13,0 1,0-1,-1 0,1 0,0 0,-1 0,1 0,-1 0,0 0,0 0,0-1,0 1,0-1,0 1,0-1,0 0,0 0,-1 0,1 0,0 0,-1 0,-3 0,0 0,1-1,-1 1,1-1,-1 0,1-1,-1 1,1-1,-1 0,-5-2,-15-7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3.3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98,'-4'-4,"-6"-2,3 1,16-4,20 1,8-4,20 0,13 3,-1-2,-3 2,-9 1,-14 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4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1,'4'4,"6"6,5 10,5 2,3 5,2 3,-3 0,-1 0,-5-2,1-4,-4-7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3.7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0,'0'4,"9"15,7 12,5 10,3 15,3 2,0 18,-4 0,-11 4,-7-7,-12-7,-7-11,-8-10,-5-13,2-8,1-7,4-12,6-6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29.8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347 35,'-1'-2,"0"1,1-1,-1 1,0-1,0 1,1-1,-1 1,-1 0,1 0,0-1,0 1,0 0,0 0,-1 0,1 0,-1 0,1 0,-1 1,1-1,-1 0,1 1,-1-1,1 1,-1 0,0-1,-2 1,-46-7,22 6,0 1,-38 5,55-3,0 0,0 0,0 0,1 2,0-1,-1 1,1 1,1 0,-12 7,19-11,0 1,0-1,1 0,-1 1,1-1,-1 1,1-1,0 1,0 0,-1 0,1-1,0 1,1 0,-1 0,0 0,0 0,1 0,-1 0,1 0,0 0,0 1,0-1,0 0,0 0,0 0,0 0,1 0,-1 0,1 0,-1 0,1 0,0 0,0 0,0 0,0 0,0 0,0-1,1 1,-1 0,2 1,7 8,1-1,0 0,0 0,20 12,-23-17,0 0,63 51,-65-51,0 0,-1 1,0-1,-1 1,1 1,-1-1,0 1,0-1,4 13,-8-18,1 0,0 0,-1 0,1 0,-1 1,0-1,1 0,-1 0,0 1,0-1,0 0,0 0,0 1,0-1,0 0,0 0,0 1,-1-1,1 0,0 0,-1 0,1 0,-1 1,1-1,-1 0,0 0,0 0,1 0,-1 0,0 0,0 0,0-1,0 1,0 0,0 0,0-1,0 1,0-1,0 1,0-1,-1 1,1-1,0 1,0-1,-1 0,1 0,0 0,0 0,-1 0,1 0,0 0,0 0,-1 0,-1-1,-6-1,0 1,0-1,0-1,0 1,0-2,-8-3,-8-6,6 2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30.7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1 220,'4'0,"10"3,-9 17,-4-16,0 3,14 64,-13-67,-1 1,1 0,0-1,0 1,1-1,-1 1,1-1,0 0,0 0,0 0,0-1,5 4,-6-6,-1 0,1 0,-1 0,1-1,-1 1,1-1,-1 1,1-1,-1 1,1-1,0 0,-1 0,1 0,0 0,-1 0,1 0,0-1,-1 1,1 0,-1-1,1 1,-1-1,1 0,-1 1,1-1,-1 0,1 0,-1 0,0 0,0 0,1 0,-1-1,0 1,0 0,1-3,6-6,-2 1,1-2,8-18,-10 18,-4 11,-1 0,0-1,0 1,1 0,-1 0,0-1,1 1,-1 0,0 0,0 0,1-1,-1 1,0 0,1 0,-1 0,1 0,-1 0,0 0,1 0,-1 0,0 0,1 0,-1 0,0 0,1 0,-1 0,1 0,-1 0,0 0,1 1,-1-1,0 0,1 0,-1 0,0 0,0 1,1-1,-1 0,0 0,0 1,1-1,-1 0,0 1,0-1,0 0,1 1,-1-1,0 0,0 1,0-1,0 0,0 1,0-1,0 1,18 30,-9-14,-8-15,0 0,1-1,-1 1,0-1,1 1,-1-1,1 1,-1-1,1 0,0 0,-1 0,1 0,0 0,0 0,0 0,0-1,0 1,0-1,0 1,0-1,0 0,0 1,0-1,0-1,0 1,0 0,0 0,0-1,0 1,0-1,0 1,0-1,0 0,0 0,0 0,0 0,-1 0,1 0,-1-1,1 1,0-1,-1 1,2-3,5-4,-1 0,-1-1,0 1,0-1,0-1,-1 1,5-13,0-12,-1 0,-2 0,-1 0,-2-1,0-69,-10 779,6-700,0-21,10-84,-8 117,0 1,0 0,2 1,-1-1,2 0,-1 1,2 0,-1 0,2 1,-1-1,1 1,10-10,-14 17,1 0,-1 0,1 0,0 1,0-1,0 1,0 0,0 1,0-1,0 1,1-1,-1 1,0 0,1 1,-1-1,7 1,-8 0,-1 0,1 1,0-1,0 1,-1-1,1 1,0 0,-1 0,1 0,0 0,-1 1,0-1,1 1,-1-1,0 1,0 0,0 0,0 0,0 0,0 0,0 1,-1-1,1 0,-1 1,0-1,2 6,-2-6,-1 0,1 0,-1 0,1 0,-1 0,0 0,0 0,0 0,0 0,-1 0,1 0,0 0,-1 0,1-1,-1 1,0 0,1 0,-1 0,0 0,0-1,-1 1,1 0,0-1,0 1,-1-1,1 0,-1 1,-2 1,-1 0,0 0,0 0,0 0,0-1,-1 0,1 0,-1 0,-10 1,-17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31.2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0,'0'626,"-5"-571,5-55,0 0,0 0,0 0,0 0,0 0,0 0,-1 0,1-1,0 1,0 0,0 0,0 0,0 0,0 0,0 0,0 0,0 0,-1 0,1 0,0 0,0 0,0 0,0 0,0 0,0 0,0 0,0-1,-1 1,1 0,0 1,0-1,0 0,0 0,0 0,0 0,-1 0,1 0,0 0,0 0,0 0,0 0,0 0,0 0,0 0,0 0,0 0,-1 0,1 0,0 1,0-1,0 0,0 0,0 0,0 0,0 0,-6-32,6 29,-6-44,2 0,3-63,2 99,-1-1,1 1,1 0,0 0,1 0,0 1,1-1,0 1,0-1,1 1,1 0,0 1,0 0,0-1,1 2,9-9,-15 15,1 0,0 1,1-1,-1 0,0 1,0 0,1-1,-1 1,0 0,1 0,-1 0,1 1,0-1,-1 1,1-1,0 1,-1 0,1 0,0 0,-1 0,1 0,-1 1,1-1,0 1,-1 0,1 0,-1 0,1 0,-1 0,0 0,5 3,-5-2,-1 0,1 0,0 0,-1 0,0 0,1 1,-1-1,0 0,0 1,0-1,0 1,-1-1,1 1,-1-1,1 1,-1-1,0 1,0-1,0 1,0-1,0 1,-1 0,1-1,-1 1,0-1,0 1,0-1,0 0,0 1,0-1,-1 0,-1 2,2-2,0 0,0-1,0 1,0-1,-1 1,1-1,0 1,-1-1,1 0,-1 0,0 0,1 0,-1 0,0 0,0 0,0 0,1-1,-4 1,-9-2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31.5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0,'-19'89,"19"-79,0 0,1 0,0-1,1 1,0 0,1-1,0 0,0 1,6 9,-9-17,1 0,0 0,0 0,0 0,1 0,-1 0,0-1,1 1,-1 0,1-1,0 1,-1-1,1 1,0-1,0 0,0 0,0 0,0 0,0 0,0 0,0-1,0 1,0-1,1 1,-1-1,0 0,0 0,0 0,1 0,-1 0,0-1,0 1,0-1,1 1,-1-1,0 0,0 0,0 0,0 0,0 0,-1 0,1 0,0-1,0 1,2-3,1-1,-1 0,1 0,-1-1,0 1,0-1,0 0,-1 0,0 0,0-1,0 1,-1-1,0 0,-1 0,1 1,0-10,-2 12,1 0,-1 1,0-1,0 0,0 1,0-1,-1 0,1 1,-1-1,0 1,0-1,0 1,-1-1,1 1,-1-1,0 1,0 0,0 0,0 0,0 0,-1 1,1-1,-1 0,0 1,0 0,0 0,0 0,0 0,0 0,-5-1,-9-1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32.1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142 20,'-13'0,"-1"1,1 0,-25 5,34-5,0 0,1 0,-1 1,0-1,1 1,-1 0,1 0,-1 0,1 0,0 1,0-1,0 1,0 0,0 0,1 0,-1 0,-1 3,3-4,1 0,-1 0,0 0,1 0,0 0,-1 0,1 0,0 0,0 0,0 0,1 0,-1 0,0 0,1 0,-1 0,1 0,0 0,-1 0,1-1,0 1,0 0,0 0,0-1,1 1,-1-1,0 1,1-1,-1 1,1-1,-1 0,4 2,6 5,1 0,0-1,19 8,-22-10,-3-3,-1 1,1 0,-1 0,0 1,0 0,0 0,-1 0,7 7,-10-10,0 1,0-1,-1 0,1 1,-1-1,1 1,-1-1,1 1,-1-1,0 1,0-1,0 1,0-1,0 1,0-1,0 1,0-1,0 1,-1-1,1 1,-1-1,1 1,-1-1,0 0,1 1,-1-1,0 0,0 0,0 1,0-1,0 0,0 0,0 0,0 0,0 0,-1 0,1-1,0 1,-1 0,-1 0,-4 4,-1-1,0 0,0-1,0 0,-13 4,18-6,0 0,0 0,-1-1,1 1,-1-1,1 0,0 0,-1 0,1 0,-1 0,1-1,0 0,-1 1,1-1,0-1,-4-1,6 3,1 0,-1-1,1 1,0 0,0-1,-1 1,1-1,0 1,-1-1,1 1,0 0,0-1,0 1,0-1,0 1,-1-1,1 1,0-1,0 1,0-1,0 1,0-1,0 1,0-1,1 1,-1-1,0 1,0-1,0 1,0-1,1 1,-1 0,0-1,0 1,1-1,-1 1,0 0,1-1,-1 1,0 0,1-1,-1 1,1 0,0-1,20-15,-19 15,30-17,1 1,68-24,-73 32,0-2,0-1,-1-1,-1-1,34-25,-57 37,-1 0,1 0,-1 0,0 0,0 0,0-1,0 1,0-1,0 0,-1 0,1 1,-1-1,0 0,0 0,2-6,-3 8,-1 0,1-1,0 1,-1 0,1-1,0 1,-1 0,0 0,1 0,-1-1,0 1,1 0,-1 0,0 0,0 0,0 0,0 0,0 0,0 1,0-1,0 0,0 1,-1-1,1 0,0 1,0-1,-1 1,1 0,0-1,-1 1,1 0,0 0,-1 0,1 0,0 0,-3 0,-1 0,-1 0,1 0,-1 0,0 1,1 0,0 0,-1 0,1 1,0 0,-1 0,1 0,0 0,1 1,-1 0,0 0,1 0,-1 1,1-1,0 1,0 0,1 0,-1 1,1-1,0 1,0-1,0 1,1 0,0 0,0 0,0 1,0-1,1 0,0 1,0-1,1 1,-1-1,1 1,0-1,1 1,-1-1,1 1,0-1,0 1,1-1,0 0,0 0,0 0,0 0,1 0,0 0,0 0,0-1,1 0,4 5,-2-3,1 0,0-1,0 0,1 0,0-1,-1 0,1 0,1-1,-1 0,0-1,1 1,0-2,-1 1,15 0,19-2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32.9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48,'-3'-3,"-4"12,-4 16,2 67,9-85,0-1,0 1,0 0,1-1,0 1,1 0,-1-1,1 0,0 1,1-1,3 8,-5-14,-1 1,1 0,0-1,-1 1,1-1,0 1,0 0,0-1,-1 0,1 1,0-1,0 1,0-1,0 0,0 0,0 0,0 1,0-1,-1 0,1 0,0 0,0 0,0 0,0-1,0 1,0 0,0 0,0-1,0 1,0 0,-1-1,1 1,0-1,0 1,0-1,-1 0,1 1,0-1,-1 0,1 1,-1-1,1 0,0 0,-1 1,1-3,30-43,-26 39,-4 5,-1 0,1 1,0-1,0 1,0 0,0-1,0 1,0 0,0-1,0 1,1 0,-1 0,0 0,1 0,-1 0,1 0,-1 1,1-1,-1 0,1 1,-1-1,1 1,0-1,-1 1,4 0,-1 1,0 1,0 0,0 0,-1 0,1 0,-1 1,1-1,-1 1,5 5,-1-1,0-1,0 0,0-1,1 0,0 0,0 0,15 5,-21-9,1 0,-1-1,1 0,0 1,-1-1,1 0,-1 0,1 0,-1 0,1-1,-1 1,1-1,-1 0,1 1,-1-1,1 0,-1 0,0-1,0 1,1 0,-1-1,0 1,0-1,0 0,-1 0,1 0,0 0,-1 0,1 0,-1 0,0 0,2-5,0 2,-1 0,1-1,-1 0,0 1,-1-1,0 0,0 0,1-7,-2 10,0 0,0 0,0 0,0-1,-1 1,1 0,-1 0,0 0,0 0,0 0,0 0,0 0,-1 0,1 1,-1-1,-3-4,4 7,1-1,0 1,0 0,0-1,-1 1,1 0,0 0,0-1,0 1,-1 0,1 0,0 0,-1-1,1 1,0 0,-1 0,1 0,0 0,-1 0,1 0,0-1,-1 1,1 0,0 0,-1 0,1 0,0 0,-1 0,1 0,0 1,-1-1,1 0,0 0,-1 0,1 0,0 0,-1 0,1 1,0-1,-1 0,1 1,0-1,-1 1,1-1,0 1,0-1,0 1,0-1,0 1,0-1,0 1,0 0,0-1,0 1,0-1,0 1,0-1,0 1,0-1,1 1,-1-1,0 1,0 0,1-1,-1 0,0 1,1-1,-1 1,3 2,-1-1,0 1,1-1,-1 0,1 0,0 0,0-1,0 1,0-1,0 1,0-1,0 0,0 0,1 0,-1 0,0-1,1 0,-1 1,0-1,1 0,-1-1,0 1,1-1,-1 1,0-1,0 0,0 0,1 0,-1-1,0 1,0-1,-1 1,5-4,-3 3,0-1,0 0,-1 0,1 0,-1 0,1 0,-1-1,0 1,0-1,-1 0,1 0,-1 0,0 0,0-1,0 1,-1-1,1 1,-1-1,0 1,0-1,-1 0,0 1,0-7,1 10,-1 0,0 0,0 1,0-1,0 0,0 0,0 0,0 0,0 1,-1-1,1 0,0 0,0 1,-1-1,1 0,-1 0,1 1,0-1,-1 0,1 1,-1-1,0 0,1 1,-1-1,1 1,-1-1,0 1,0-1,1 1,-1 0,0-1,0 1,1 0,-1-1,0 1,0 0,0 0,1 0,-1 0,0 0,0 0,0 0,0 0,1 0,-1 0,-1 1,0 0,0 0,0 0,0 1,0-1,0 1,0 0,0-1,1 1,-1 0,1 0,-1 0,1 0,0 0,0 0,-1 3,-1 5,0-1,1 1,0 0,1 0,0-1,0 1,1 0,0 0,1 0,1 0,2 11,-3-15,0-1,0 1,1-1,0 0,0 0,1 0,-1 0,1 0,0 0,0-1,1 1,-1-1,1 0,0 0,0 0,1-1,-1 1,1-1,-1 0,1 0,6 2,17 2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33.4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1,'-21'425,"17"-386,-1-30,0-19,-2-23,6 16,1 0,1 0,1-1,0 1,9-32,-9 45,-1 0,0 0,1 0,0 1,0-1,0 0,0 1,1-1,-1 1,1 0,0 0,0 0,4-3,-5 5,1 0,-1 0,0 0,1 0,-1 1,1-1,-1 1,1-1,-1 1,0 0,1 0,-1 0,1 0,-1 1,1-1,-1 1,1-1,-1 1,0 0,1 0,-1 0,0 0,0 1,3 1,2 2,-1 0,0 1,0 0,0 0,-1 0,1 1,-2-1,1 1,-1 1,0-1,0 0,-1 1,0 0,-1 0,4 14,10 24,-6-28,1-8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33.8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153 70,'0'-2,"0"-1,0 0,0 0,0 1,0-1,-1 0,1 1,-1-1,1 0,-1 1,0-1,0 1,0-1,-1 1,1 0,-1-1,1 1,-1 0,0 0,1 0,-1 0,0 0,-1 1,1-1,0 0,0 1,-1 0,1-1,0 1,-1 0,0 0,-2 0,1 1,1 0,0 0,0 0,-1 0,1 1,0-1,0 1,-1 0,1 0,0 0,0 1,0-1,0 1,0 0,1-1,-1 1,0 0,1 1,0-1,-1 0,1 1,0-1,0 1,0 0,1 0,-3 3,-1 4,0 1,1 0,-6 20,9-27,0-1,0 0,1 0,-1 0,1 0,0 0,0 1,0-1,0 0,1 0,-1 0,1 0,-1 1,1-1,0 0,1 0,-1 0,3 4,-3-6,-1-1,1 1,0 0,0-1,-1 1,1 0,0-1,0 1,0-1,0 0,0 1,0-1,0 0,-1 1,1-1,0 0,0 0,0 0,0 0,0 0,0 0,0 0,0 0,0 0,0-1,2 1,26-19,15-33,0-9,-44 61,0-1,0 1,1-1,-1 1,0-1,0 1,1 0,-1-1,1 1,-1-1,0 1,1 0,-1 0,1-1,-1 1,1 0,-1 0,0-1,1 1,-1 0,1 0,-1 0,1 0,0 0,-1 0,1-1,-1 1,1 1,-1-1,1 0,-1 0,1 0,-1 0,1 0,-1 0,1 1,-1-1,1 0,-1 0,1 1,-1-1,0 0,1 0,-1 1,1-1,-1 1,0-1,1 0,-1 1,0-1,0 1,1-1,-1 1,0-1,0 1,0-1,1 1,-1-1,0 1,8 41,-6-29,8 19,0-4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34.2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1,'0'4,"5"6,1 10,3 2,6 5,4 7,-2 2,2-5,-4-12,-3-19,-5-21,2-16,-1-11,2 4,0 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5.3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260 0,'0'5,"0"5,-4 10,-15 14,-12 15,-6 2,-1 3,2-1,3-8,7-8,8-15,6-15,7-8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34.6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157 97,'0'0,"0"0,0 0,-1 0,1 0,0 0,0-1,0 1,-1 0,1 0,0 0,0 0,0 0,-1 0,1 0,0 0,0 0,0 0,-1 0,1 0,0 0,0 0,-1 0,1 0,0 0,0 1,0-1,-1 0,1 0,0 0,0 0,0 0,0 0,-1 1,1-1,0 0,0 0,0 0,0 0,0 1,0-1,-1 0,1 0,0 0,0 1,0-1,0 0,0 0,0 0,0 1,0-1,0 0,0 0,0 0,0 1,0-1,0 0,0 1,1-1,0 0,0 1,-1-1,1 0,0 1,0-1,0 0,0 0,-1 0,1 0,0 1,0-1,0-1,0 1,-1 0,1 0,0 0,0 0,0-1,1 1,1-1,-1 0,1 0,0 0,-1 0,1-1,-1 1,1-1,-1 1,0-1,1 0,-1 0,0 0,0 0,0 0,-1-1,1 1,0 0,-1-1,0 1,1-1,-1 0,0 0,1-4,-2 5,0 0,0 0,0 0,0 0,-1 0,1 0,-1 0,1 0,-1 0,0 0,0 0,0 0,0 1,0-1,0 0,0 1,0-1,-1 1,1-1,0 1,-1 0,0-1,1 1,-1 0,0 0,1 0,-1 0,0 1,0-1,0 0,0 1,0-1,0 1,0 0,-2-1,-2 0,-1 1,0-1,0 1,1 0,-1 0,0 1,1 0,-1 0,0 1,1 0,-1 0,1 0,0 1,0 0,0 0,0 1,1-1,-1 1,1 0,0 1,-8 7,10-8,1-1,-1 1,0 0,1-1,0 1,0 0,0 0,0 1,1-1,0 0,0 0,0 1,0-1,0 1,1-1,0 1,0-1,0 0,1 1,-1-1,1 1,0-1,0 0,1 1,-1-1,1 0,0 0,0 0,1 0,-1-1,1 1,-1 0,5 3,-1-2,0 1,0-1,0 0,1-1,0 1,0-1,0 0,1-1,-1 0,1 0,0-1,-1 0,1 0,11 1,-8-2,-1 0,0-1,1 0,-1-1,0 0,1 0,-1-1,0 0,0-1,17-7,-7-1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43.1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1,'-36'243,"43"-273,23-56,-25 74,1-1,0 1,1 0,0 1,1 0,18-20,-25 30,0 0,-1 0,1 0,0 1,0-1,0 0,0 0,0 1,1-1,-1 0,0 1,0 0,0-1,0 1,1-1,-1 1,0 0,0 0,1 0,-1 0,0 0,0 0,1 0,-1 0,0 0,0 1,2 0,0 0,-1 1,0-1,0 1,0 0,0 0,0 0,0 0,-1 0,1 0,-1 0,1 0,0 4,4 6,-1 0,-1 1,0-1,2 16,-3-7,0 1,-1 28,-3-35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43.4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1,'-30'63,"28"-54,0 0,1 0,0 0,0 0,1 0,1 13,-2-20,1 0,1 0,-1-1,0 1,0 0,1 0,-1-1,1 1,-1 0,1-1,0 1,-1-1,1 1,0-1,0 1,0-1,1 1,-1-1,0 0,0 0,1 0,-1 0,0 0,1 0,0 0,-1 0,1 0,-1-1,1 1,0 0,-1-1,1 0,0 1,0-1,-1 0,1 0,0 0,0 0,-1 0,3-1,0 0,-1 0,0-1,0 1,0-1,0 0,0 0,-1 0,1 0,0-1,-1 1,0-1,1 1,-1-1,0 0,0 0,-1 0,1 0,-1 0,1 0,-1-1,0 1,0 0,0-5,1 4,-1 1,-1-1,1 0,0 1,-1-1,0 0,0 1,0-1,0 0,-1 1,1-1,-1 0,0 1,0-1,0 1,-1-1,1 1,-1-1,0 1,0 0,-4-5,-9 1,1 7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43.9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78 204,'-3'1,"0"0,0 1,0-1,0 1,0 0,0 0,1 0,-1 0,0 0,1 1,0-1,0 1,-1 0,1-1,1 1,-1 0,0 0,-1 5,-2 1,0 1,0 0,2 1,-1-1,-2 15,5-18,1 0,0 0,0 1,1-1,0 0,2 10,-3-16,0 0,0 0,0 0,1 0,-1 0,0 1,0-1,1 0,-1 0,1 0,-1 0,1 0,-1 0,1 0,0 0,-1 0,1-1,0 1,0 0,0 0,0-1,-1 1,1 0,0-1,0 1,0-1,0 1,1-1,-1 0,0 1,0-1,0 0,0 0,0 1,0-1,0 0,1 0,-1-1,0 1,0 0,0 0,0 0,0-1,0 1,0 0,0-1,2 0,0-2,1 1,-1-1,0 0,0 0,-1 0,1 0,-1-1,1 1,-1-1,0 1,0-1,2-5,15-53,-15 48,3-21,-1-1,-1 0,-1-52,1-3,-8 425,7-289,2-12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44.3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55,'0'2,"1"-1,-1 0,1 0,-1 0,1 1,0-1,-1 0,1 0,0 0,0 0,0 0,0 0,0 0,0 0,0-1,0 1,0 0,0-1,0 1,0 0,1-1,-1 0,0 1,0-1,1 0,-1 1,0-1,1 0,-1 0,0 0,1 0,-1 0,2-1,0 1,1 0,-1 0,0 0,1 0,-1-1,0 1,0-1,1 0,-1 0,0 0,0-1,4-2,-6 3,1 0,-1 0,0 0,0 0,0 0,0 0,-1 0,1-1,0 1,0 0,-1-1,1 1,-1 0,1-1,-1 1,0-1,1 1,-1-1,0 1,0-1,0 1,0-1,0 1,0-1,-1 1,1 0,0-1,-1 1,1-1,-1 1,0 0,1-1,-1 1,0 0,0 0,0-1,0 1,-1-2,0 2,0 0,0-1,1 1,-1 0,0 0,0 0,0 0,0 0,-1 0,1 1,0-1,0 1,0 0,0-1,-1 1,1 0,0 0,0 0,0 1,-1-1,1 0,0 1,0 0,0-1,0 1,-4 2,2-1,0 1,1-1,-1 1,1 0,-1 0,1 1,0-1,0 1,0-1,0 1,1 0,0 0,0 0,0 0,0 1,0-1,1 1,0-1,0 1,0-1,0 1,1-1,0 1,0 0,0-1,1 1,-1 0,1-1,0 1,0-1,1 0,-1 1,1-1,0 0,0 0,1 0,-1 0,1 0,0 0,0-1,0 1,0-1,1 0,-1 0,1 0,0-1,0 1,0-1,0 0,0 0,0 0,1-1,-1 1,1-1,-1 0,1 0,8 0,12-2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2:44.9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 44,'0'-2,"-1"0,1 1,0-1,-1 0,1 0,-1 0,0 0,1 0,-1 1,0-1,0 0,0 1,0-1,-1 1,1-1,0 1,-1-1,1 1,-1 0,1 0,-1 0,0 0,1 0,-1 0,0 0,0 0,0 1,1-1,-1 1,0-1,0 1,0 0,-3 0,0-1,0 1,0-1,0 1,0 1,0-1,-1 1,1 0,0 0,0 1,1-1,-11 5,15-6,-1 1,0-1,0 1,1-1,-1 0,0 1,1-1,-1 1,0 0,1-1,-1 1,1-1,-1 1,1 0,-1 0,1-1,0 1,-1 0,1 0,0-1,-1 1,1 0,0 0,0 0,0-1,0 1,0 0,0 0,0 0,0 0,1 1,0 0,0 0,0 0,0-1,0 1,0 0,1-1,-1 1,1-1,-1 1,1-1,1 2,59 30,-54-29,3 1,1 2,-1-1,17 15,-25-19,-1 0,0 0,0 0,0 1,0-1,0 1,0-1,-1 1,0-1,2 4,-3-5,1 0,-1 1,0-1,0 0,0 0,0 0,0 1,0-1,0 0,0 0,0 0,-1 0,1 0,0 1,-1-1,1 0,-1 0,1 0,-1 0,0 0,1 0,-1 0,0 0,0 0,-1 1,-1 0,0 0,0 0,0-1,0 1,-1-1,1 1,0-1,-1 0,1-1,0 1,-1 0,1-1,-1 0,1 0,-1 0,-5-1,0 0,-1 0,1-1,-1-1,-16-5,-2-6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18.9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3,'47'-1,"-2"-1,86 9,-130-7,1 1,0-1,-1 0,1 0,-1 1,1-1,-1 1,1-1,-1 1,1 0,-1-1,0 1,1 0,-1 0,0 0,1 0,0 2,-1-2,-1 0,0-1,0 1,0 0,0 0,0-1,0 1,0 0,0 0,0-1,0 1,0 0,-1-1,1 1,0 0,0 0,-1-1,1 1,-1 0,1-1,0 1,-1-1,1 1,-1-1,0 2,-7 4,1 1,-1-1,-1 0,-9 5,13-8,-16 8,17-9,-1 0,0 0,1 0,0 1,0 0,-1 0,2 0,-1 0,0 1,1-1,-5 6,8-8,0 0,0 0,0 0,0 0,0 1,0-1,0 0,0 0,0 0,0 0,0 0,1 0,-1 0,0 0,1 0,-1 0,1 0,-1 0,1 0,0 0,-1-1,1 1,0 0,0 0,-1-1,1 1,2 1,30 22,-20-16,0 2,-1 0,0 1,0 1,-1 0,13 17,-21-24,0-1,0 1,0 0,-1 0,0 0,0 1,0-1,0 0,-1 1,0-1,0 1,0-1,-1 1,0 0,0-1,-1 1,1 0,-1-1,-2 7,2-10,1 1,-1-1,-1 1,1-1,0 1,-1-1,1 0,-1 1,0-1,0 0,1 0,-2 0,1 0,0-1,0 1,0-1,-1 1,1-1,-3 1,-1 0,1 0,0-1,0 0,-1 0,1 0,-1-1,1 0,-1 0,-6-1,1-1,1 0,0 0,-1-1,1 0,0 0,1-2,-1 1,1-1,-15-10,1-8,8 1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1.4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39,'4'-4,"1"0,-1 0,1 1,0 0,0 0,1 0,-1 0,0 1,1 0,0 0,0 0,-1 1,1 0,10-1,-14 2,0 0,0 0,0 1,0-1,1 1,-1-1,0 1,0 0,0-1,0 1,0 0,-1 0,1 1,0-1,0 0,-1 0,3 3,-2-1,0 0,-1-1,1 1,-1 0,1 0,-1 0,0 0,0 0,-1 1,1-1,-1 0,1 0,-1 1,0 5,-1-1,0 0,0 0,0 0,-1 0,0 0,-1-1,0 1,0-1,0 1,-1-1,0 0,-1 0,-7 10,-7 3,0-1,-37 29,4-4,52-44,0 0,0 0,-1 0,1 1,0-1,0 0,0 0,0 0,0 0,0 0,0 0,0 0,0 0,0 0,0 1,0-1,0 0,0 0,0 0,0 0,0 0,-1 0,1 0,0 1,0-1,0 0,1 0,-1 0,0 0,0 0,0 0,0 0,0 1,0-1,0 0,0 0,0 0,0 0,0 0,0 0,0 0,0 0,0 0,0 0,0 1,1-1,-1 0,0 0,0 0,0 0,0 0,0 0,0 0,0 0,0 0,1 0,-1 0,0 0,0 0,0 0,0 0,0 0,1 0,13 1,15-3,120-19,-120 18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22.0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181 21,'0'-1,"0"1,0-1,0 0,0 0,0 0,0 1,0-1,0 0,0 0,-1 1,1-1,0 0,0 1,-1-1,1 0,0 1,-1-1,1 0,-1 1,1-1,-1 1,1-1,-1 1,1-1,-1 1,0-1,1 1,-1-1,0 1,1 0,-1-1,0 1,0 0,-2 0,1 0,-1 0,1 0,-1 0,1 0,-1 1,1-1,0 1,-1 0,-3 1,-4 3,1 0,-1 0,-15 12,17-9,1-1,-1 1,1 0,1 1,0-1,0 1,1 1,0-1,0 1,1 0,0 0,-2 12,5-18,-1 1,2-1,-1 1,0 0,1-1,0 1,0-1,0 1,1-1,0 1,0-1,0 1,0-1,0 1,1-1,0 0,0 0,0 0,1 0,-1 0,1 0,0-1,0 1,0-1,0 0,1 0,-1 0,1 0,0-1,7 4,0-1,0-1,0-1,0 0,0-1,1 0,-1 0,1-1,-1-1,1 0,-1-1,1 0,-1 0,14-4,-19 4,0-1,-1 1,1-1,0 0,0 0,-1-1,1 0,-1 0,0 0,0 0,0-1,-1 0,1 0,-1 0,0-1,0 1,0-1,0 0,-1 0,0-1,0 1,-1 0,1-1,-1 0,0 0,1-9,-3 10,0 0,0 0,-1 0,0 0,0 0,0 0,-1 0,1 0,-1 1,0-1,-1 1,1-1,-1 1,0 0,0 0,0 0,0 0,-1 1,0-1,1 1,-1 0,-1 0,-4-3,-5-3,0 1,-1 1,0 0,0 0,-31-7,-4 6,7 7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4.8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53,'0'-4,"9"-2,20 0,35 2,37-4,19 0,-2 2,-18 1,-29 2,-27 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46.0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0 104,'1'2,"-1"-1,0 0,1 0,-1 0,1 0,0 0,-1 0,1 0,0 0,-1 0,1 0,0-1,0 1,0 0,0 0,0-1,0 1,0-1,0 1,0 0,0-1,0 0,0 1,0-1,0 0,1 0,-1 1,0-1,0 0,0 0,1 0,-1-1,0 1,0 0,0 0,2-1,44-8,-38 6,1-1,-1 0,-1 0,1-1,15-11,-23 15,1 0,-1 0,1 0,-1 0,1 0,-1 0,1-1,-1 1,0-1,0 1,0-1,0 1,0-1,0 1,0-1,0 0,-1 0,1 1,-1-1,1 0,-1 0,0 0,0 0,1 1,-1-1,-1 0,1 0,0 0,0 0,-1 0,1 1,-1-1,1 0,-1 0,0 1,0-1,0 0,-1-1,1 1,0 1,-1 0,1 0,0 0,-1 0,1 0,0 0,-1 1,1-1,-1 0,1 1,-1-1,1 1,-1-1,0 1,1 0,-1 0,0 0,1 0,-1 0,1 0,-1 0,0 0,1 1,-1-1,1 0,-1 1,0 0,1-1,-1 1,1 0,0 0,-1 0,1 0,-2 1,-2 2,1-1,0 1,-1 0,1 0,1 0,-1 1,1 0,-1-1,-1 7,2-5,0 0,0 1,1-1,0 1,1 0,-1 0,1 0,1 0,-1-1,1 1,0 0,1 0,1 9,-1-13,0 1,0-1,1 0,-1 0,1 0,-1 0,1 0,0 0,0-1,0 1,1-1,-1 1,1-1,-1 0,1 0,0 0,0 0,0 0,0-1,0 1,0-1,0 0,1 0,-1 0,0 0,1 0,-1-1,7 0,-1 0,0-1,0 0,1 0,-1-1,0 0,0-1,-1 0,1 0,0-1,-1 0,0-1,0 1,0-2,10-8,-9 6,0 1,0-1,-1 0,-1-1,1 0,-1 0,-1-1,0 0,0 0,-1-1,5-12,-9 21,-1 1,1 0,-1 0,1-1,-1 1,1 0,-1-1,0 1,0-1,0 1,0 0,0-1,0 1,0-1,0 1,0 0,-1-1,1 1,0 0,-1-1,0 1,1 0,-1-1,0 1,-1-2,2 3,-1 0,0-1,0 1,0 0,0 0,0 0,0 0,0 0,0 0,0 0,0 0,0 0,0 0,0 1,0-1,0 0,0 1,0-1,0 1,0-1,0 1,1-1,-1 1,-1 1,0-1,1-1,0 1,0 0,-1 0,1 0,0 0,0 1,0-1,0 0,0 0,1 1,-1-1,0 0,0 1,1-1,-1 1,1-1,0 1,-1-1,1 1,0-1,0 1,0 0,0-1,0 1,0-1,0 1,0-1,1 1,-1-1,1 1,-1-1,1 1,0-1,-1 0,1 1,0-1,0 0,0 1,0-1,0 0,0 0,0 0,0 0,1 0,1 1,1 0,0 0,1-1,-1 1,0-1,1 0,-1 0,1-1,0 1,-1-1,1 0,-1 0,1-1,-1 1,1-1,8-3,22 0,-60 32,19-22,0 1,0-1,0 1,1 0,0 1,1-1,0 1,0 0,-4 12,7-18,0 1,1-1,-1 1,1 0,0-1,0 1,0 0,0-1,0 1,1-1,-1 1,1 0,0-1,0 1,0-1,0 1,0-1,0 0,1 0,-1 1,1-1,-1 0,1 0,0 0,0-1,0 1,0 0,0-1,0 1,1-1,-1 0,0 1,1-1,-1-1,5 3,8 1,0-1,0 0,0-1,0 0,1-1,-1-1,0 0,0-2,1 1,-1-2,0 0,0-1,26-10,-14 4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5.1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6,'-4'0,"-1"-4,-1 2,2 16,1 17,1 13,1 20,1 3,0 8,0 0,0-4,0-6,5-10,0-18,1-15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5.5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41,'1'-1,"-1"0,0 0,1 0,-1 1,1-1,-1 0,1 0,-1 0,1 1,-1-1,1 0,0 1,-1-1,1 1,0-1,0 0,-1 1,1 0,0-1,0 1,0-1,0 1,0 0,0 0,-1 0,1-1,0 1,0 0,0 0,0 0,2 0,30 1,-32-1,8 2,0-1,0 2,0-1,0 1,0 0,0 1,-1 0,0 1,0 0,0 0,-1 0,1 1,-1 0,9 10,-13-12,0-1,0 1,0-1,0 1,-1 0,1 0,-1 0,0 1,0-1,-1 0,1 1,-1-1,0 1,0 0,-1-1,1 1,-1 0,0-1,0 1,-1 0,1-1,-1 1,0 0,0-1,-1 1,1-1,-1 0,0 1,-4 5,6-9,-1 1,0-1,0 0,0 1,0-1,0 0,0 1,0-1,0 0,0 0,-1 0,1 0,0 0,-1 0,1 0,-1-1,1 1,-1 0,1-1,-1 0,1 1,-1-1,0 0,1 1,-1-1,0 0,1 0,-1 0,-2-1,3 0,-1 0,0 0,1 0,-1 0,1-1,0 1,-1 0,1-1,0 1,0-1,0 1,0-1,0 0,0 1,0-1,1 0,-1 0,0 1,1-1,0 0,-1 0,1 0,0 0,0 0,0-3,1-5,0-1,0 1,1 0,1 0,0 0,0 0,1 0,0 0,0 1,1 0,1 0,-1 0,2 1,-1-1,1 1,0 1,1 0,12-10,21-9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5.9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214 29,'-1'-1,"1"0,0-1,0 1,-1 0,1 0,-1 0,1-1,-1 1,0 0,1 0,-1 0,0 0,0 0,1 0,-1 0,0 0,0 1,0-1,0 0,0 0,0 1,-1-1,1 1,0-1,0 1,0-1,-1 1,0 0,-2-1,1 0,-1 0,0 1,1-1,-1 1,1 0,-1 0,1 1,-5 0,-2 2,1 1,0 0,0 1,0 0,1 0,0 1,0 0,0 0,1 1,0 0,0 0,-7 11,10-14,0 1,1 0,-1 0,1 1,0-1,1 1,-1 0,1-1,0 1,0 0,1 0,0 0,0 0,0 1,1-1,0 0,0 0,1 0,0 1,2 8,-3-13,1 0,-1 0,1-1,0 1,-1-1,1 1,0 0,0-1,0 0,0 1,0-1,1 1,-1-1,0 0,1 0,-1 0,0 0,1 0,0 0,-1 0,1-1,-1 1,1 0,0-1,0 1,-1-1,1 0,0 0,0 1,-1-1,1 0,0 0,0-1,-1 1,1 0,0-1,0 1,-1-1,1 1,0-1,-1 0,1 0,1-1,4-2,0 0,0-1,-1 0,0 0,0 0,0-1,-1 0,8-10,-2-2,-1 0,10-26,-3 6,-17 39,0-1,0 0,0 0,0 1,0-1,0 0,0 0,0 1,1-1,-1 0,0 0,0 0,0 0,0 1,1-1,-1 0,0 0,0 0,0 0,1 1,-1-1,0 0,0 0,0 0,1 0,-1 0,0 0,0 0,1 0,-1 0,0 0,0 0,1 0,-1 0,0 0,0 0,1 0,-1 0,0 0,0 0,1 0,-1 0,0 0,0-1,0 1,1 0,-1 0,0 0,0 0,0 0,0-1,1 1,-1 0,0 0,0 0,0-1,0 1,0 0,1 0,-1-1,0 1,0 0,0 0,0 0,0-1,0 1,6 23,-5-19,19 84,-7-41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6.2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0,'0'5,"0"9,0 12,0 14,0 4,0 0,0-4,0-4,0-9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6.6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49,'0'-4,"0"-6,0-6,0 5,0 4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6.9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26,'1'227,"1"-246,1 1,1-1,9-25,-11 38,0 1,0-1,0 1,1-1,0 1,0 0,1 0,-1 0,1 0,0 1,0 0,1 0,-1 0,11-7,-14 11,1-1,0 0,0 1,0-1,0 1,0 0,0 0,-1 0,1 0,0 0,0 0,0 0,0 0,0 1,0-1,0 1,0 0,-1-1,1 1,0 0,0 0,-1 0,1 0,-1 0,1 1,-1-1,1 0,-1 1,0-1,0 1,1-1,-1 1,0 0,-1-1,2 4,5 8,-1 0,0 0,5 24,-7-25,8 26</inkml:trace>
  <inkml:trace contextRef="#ctx0" brushRef="#br0" timeOffset="1">357 0,'0'4,"0"11,0 6,0 9,0 8,0 1,0 3,0-1,0-8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7.3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53,'0'-4,"0"-6,-5-1,-1-3,1 1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7.9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0,'1'48,"0"-31,0 1,-1-1,-1 1,0-1,-2 0,-6 25,7-41,4-15,6-22,-4 26,0 1,0-1,1 1,1 1,-1-1,1 1,1 0,-1 0,13-10,-17 15,1 1,0 0,0 0,0 1,0-1,0 1,1-1,-1 1,0 0,1 0,-1 0,1 1,-1-1,0 1,1 0,-1 0,1 0,-1 0,1 1,-1-1,1 1,-1 0,1 0,-1 0,0 0,0 1,0 0,0-1,0 1,0 0,3 3,11 10,0 0,18 23,-23-24,0-1,1 0,0-1,1-1,19 13,-28-21,-1-1,1 0,0 0,-1 0,1-1,0 0,0 0,0 0,0 0,0-1,0 0,0 0,0 0,0-1,0 0,0 0,0 0,0 0,0-1,0 0,-1 0,1 0,5-4,-5 3,0-1,0 0,0 0,0-1,-1 1,0-1,0 0,0 0,-1 0,0-1,0 1,0-1,-1 1,1-1,-1 0,2-11,-4 14,1 1,0-1,-1 0,0 0,0 0,0 0,0 0,0 0,-1 0,1 0,-1 1,0-1,0 0,0 0,0 1,0-1,0 0,-1 1,0-1,1 1,-1 0,0-1,0 1,0 0,0 0,-1 1,1-1,0 0,-1 1,1-1,-1 1,0 0,1 0,-1 0,0 0,0 0,-3 0,3 0,-1 1,0 0,0 0,0 0,0 0,0 1,0-1,1 1,-1 0,0 0,0 0,1 1,-1-1,1 1,-1 0,1 0,0 0,0 1,-1-1,2 1,-1-1,0 1,1 0,-1 0,1 0,0 1,0-1,-3 8,2-7,1 0,0 0,1 1,-1-1,1 1,0-1,0 1,0-1,1 1,0 0,0-1,0 1,0 0,1-1,0 1,-1 0,2-1,-1 1,1-1,-1 1,1-1,0 0,1 0,2 5,32 26,-30-29,0 0,-1 0,1 1,-2-1,1 1,-1 0,8 13,-8-7,-1-1,0 1,0 0,-2 1,1-1,-2 0,0 1,0-1,-1 0,-1 1,0-1,-1 1,-5 19,5-25,0-1,0 1,-1-1,0 1,0-1,-1 0,0 0,0 0,0-1,-1 1,0-1,-1 0,1-1,-1 1,0-1,0 0,-1 0,1-1,-1 0,0 0,0-1,-1 0,-13 4,16-6,0 0,0-1,1 1,-1-1,0-1,0 1,0-1,0 1,0-1,0-1,1 1,-1-1,0 0,1 0,-1 0,1-1,0 1,0-1,0 0,0 0,1 0,-1-1,1 0,-1 1,1-1,-2-4,1 1,0 0,0 0,1 0,0 0,0-1,0 1,1-1,1 1,-1-1,1 0,0 0,1 0,0 1,0-1,1 0,2-9,1 2,2 0,-1 0,2 1,0 0,1 0,0 0,1 1,1 1,0-1,0 2,15-14,1 2,1 1,0 2,2 0,34-17,-13 12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8.3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254 19,'-4'-2,"1"0,0 0,-1 0,1 0,-1 0,0 1,0 0,1 0,-1 0,0 0,0 0,0 1,0-1,0 1,0 0,0 1,-8 1,2-1,0 1,0 0,0 1,0 0,-15 7,24-9,-1-1,1 1,0-1,-1 1,1 0,-1 0,1-1,0 1,0 0,0 0,-1 0,1 1,0-1,0 0,0 0,1 0,-1 1,0-1,0 0,1 1,-1-1,1 1,-1-1,1 1,0-1,-1 1,1-1,0 1,0-1,0 1,0 0,0-1,0 1,1-1,-1 1,1-1,-1 1,1-1,-1 1,1-1,0 0,-1 1,1-1,2 2,4 6,1 0,1 0,-1-1,19 14,-6-5,-19-15,1 0,0 0,-1 1,1-1,-1 1,0 0,0 0,0 0,0 0,-1 0,1 0,-1 0,0 1,0-1,0 1,0-1,0 5,-1-7,0 0,-1 1,1-1,0 0,-1 0,1 0,-1 1,1-1,-1 0,0 0,1 0,-1 0,0 0,0 0,0 0,0 0,0 0,-1 1,-1 0,-1-1,1 1,0-1,-1 1,1-1,-1 0,0 0,-6 1,0-1,-1-1,1 0,-1 0,1-1,-1 0,1-1,-20-6,-14-8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8.9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0 360,'7'0,"69"-4,-70 3,-1 0,1 0,-1 0,0 0,0-1,1 0,-1 0,0-1,-1 1,1-1,0 0,8-7,-13 10,1-1,0 1,-1-1,1 0,0 1,-1-1,1 1,-1-1,1 0,-1 0,1 1,-1-1,1 0,-1 0,0 0,0 1,1-1,-1 0,0 0,0 0,0 0,0 0,0 0,0 1,0-1,0 0,0 0,0 0,0 0,-1 0,1 1,0-1,-1 0,1 0,-1 0,1 1,-1-1,1 0,-1 1,1-1,-1 0,0 1,1-1,-1 1,0-1,1 1,-1-1,-1 0,0 0,-1 0,0 0,1 1,-1-1,0 0,1 1,-1 0,0 0,0-1,1 2,-1-1,0 0,1 0,-1 1,-3 1,2-1,0 0,1 1,-1-1,1 1,0 0,-1 0,1 0,0 1,0-1,0 1,1-1,-1 1,1 0,-1 0,1 0,0 0,0 1,0-1,1 1,-1-1,1 1,0 0,0-1,0 1,0 0,1 0,-1-1,1 1,0 0,0 0,1 0,1 7,-1-6,0 0,1 0,0 0,0 0,1 0,-1-1,1 1,0-1,0 0,1 1,-1-1,1-1,0 1,0-1,0 1,0-1,1 0,-1-1,1 1,0-1,0 0,0 0,0 0,5 0,-3 0,-1-2,0 1,1 0,-1-1,1-1,-1 1,0-1,1 0,-1 0,0-1,1 0,-1 0,0 0,-1-1,1 0,0 0,-1 0,1-1,-1 0,0 0,0 0,-1 0,1-1,-1 0,0 0,0 0,-1-1,4-6,1-3,0-1,-1 0,-1 0,-1 0,0-1,-1 0,-1 0,0 0,0-26,-2 7,-2 0,-1 0,-14-70,9 140,3 85,17 187,-8-260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1.65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 2,'-2'-2,"10"15,11 0,2-1,0-1,0-1,43 15,-27-11,123 45,57 23,-173-63,0 3,70 47,-68-36,-29-19,1-1,0-1,1-1,0 0,32 12,19 1,-58-22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9.2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69,'0'-4,"4"-2,15-4,12-4,6 0,13 2,-1 3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39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201 1,'-16'0,"-1"-1,0 1,-1 1,1 0,0 1,0 1,0 1,-24 7,40-10,-1-1,1 0,0 0,0 1,0-1,0 1,0-1,0 1,0-1,0 1,0-1,0 1,0 0,0 0,1-1,-1 1,0 0,0 0,1 0,-1 0,0 0,1 0,-1 0,1 0,0 0,-1 0,1 0,0 0,-1 1,1-1,0 0,0 0,0 0,0 0,0 1,0-1,1 0,-1 0,0 0,1 0,-1 0,0 0,1 0,-1 0,1 0,0 0,-1 0,1 0,0 0,-1 0,1 0,0-1,0 1,0 0,0 0,0-1,2 2,7 5,1 1,-1-1,23 9,-33-16,51 22,-32-14,0 0,0 1,-1 1,23 16,-41-25,1-1,0 1,0-1,0 1,-1-1,1 1,0-1,-1 1,1 0,-1-1,1 1,0 0,-1 0,0 0,1-1,-1 1,1 0,-1 0,0 0,0 0,1 0,-1 0,0-1,0 3,-1-3,1 1,-1 0,1-1,-1 1,0-1,1 1,-1 0,0-1,0 0,1 1,-1-1,0 1,0-1,0 0,0 0,1 0,-1 1,0-1,-2 0,-46-1,-28-16,51 8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40.2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0,'0'4,"0"11,0 10,0 11,5 2,0 5,0-2,0-16,-2-12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40.5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26,'0'-5,"0"-5,0-1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41.1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46,'8'1,"0"-1,0 1,0 1,-1-1,1 2,0-1,-1 1,1 0,7 5,-13-8,-1 1,1 0,-1 0,0 0,0 0,1 0,-1 0,0 0,0 1,0-1,0 0,0 1,-1-1,1 1,0-1,-1 0,1 1,-1 0,2 2,-3-2,1 0,-1 0,1 0,-1 0,1 0,-1 0,0 0,0-1,0 1,0 0,0 0,-1-1,1 1,0-1,-1 1,1-1,-1 0,0 1,1-1,-3 1,-11 7,-11 9,25-8,16-1,-10-7,18 6,0 2,0 0,-2 1,29 19,-45-26,0 0,-1 0,1 0,-1 0,0 1,0 0,0 0,-1 0,0 0,4 7,-6-8,0 0,0 0,0 0,0 0,-1 0,1 0,-1 0,0 0,0 0,-1 0,1 0,-1 0,0 0,0-1,0 1,0 0,-3 5,0-2,-1 0,0 0,0 0,-1 0,0-1,0 0,0 0,-1 0,0-1,0 0,0-1,-1 1,1-1,-1-1,0 0,0 0,0 0,-1-1,1 0,-14 1,20-3,0 1,0-1,1 0,-1 0,0 0,1 0,-1 0,0 0,1 0,-1-1,0 1,1-1,-1 1,0-1,1 0,-1 1,1-1,-1 0,1 0,0 0,-1 0,1 0,0 0,0-1,0 1,0 0,0-1,0 1,0-1,0 1,0-1,1 1,-1-1,0-2,0 0,1 1,0-1,1 1,-1-1,0 1,1-1,0 1,0-1,0 1,0 0,1-1,-1 1,1 0,0 0,0 0,4-5,19-18,1 2,1 0,1 2,1 1,50-27,57-43,-131 87,9-6,-1-1,23-26,-34 35,0-1,0 0,0 1,-1-1,1 0,-1 0,1 0,-1-1,1-4,-2 7,0 0,0-1,0 1,0 0,0-1,0 1,0 0,0 0,-1-1,1 1,0 0,-1 0,1-1,-1 1,0 0,1 0,-1 0,0 0,0 0,0 0,0 0,1 0,-1 0,-2-1,1 1,-1-1,0 1,0 0,0 0,0 0,0 0,0 0,0 1,0-1,0 1,0 0,0 0,0 0,0 0,-1 1,1-1,0 1,0-1,0 1,0 0,0 1,1-1,-1 0,0 1,-4 3,1-1,-1 0,2 0,-1 1,0 0,1 0,0 0,0 1,0 0,-7 12,10-14,0 0,0 0,0 1,0-1,1 1,0-1,0 1,0 0,0-1,1 1,0 0,0 0,0-1,0 1,1 0,0-1,0 1,0 0,2 4,0-4,0 0,0 0,1 0,-1-1,1 1,0-1,0 0,1 0,-1-1,1 1,0-1,0 0,8 4,3 0,0-1,1 0,0-2,0 1,0-2,0-1,0 0,1-1,23-1,-3-4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44.4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48,'-2'-17,"-4"24,-5 30,8-8,1 51,2-73,0-1,1 1,-1-1,2 1,-1-1,1 0,0 1,0-1,0 0,1 0,0 0,0-1,1 1,5 6,-8-11,0 1,1-1,-1 0,1 1,-1-1,1 0,0 0,-1 0,1 0,0 0,0-1,0 1,-1 0,1-1,0 0,0 1,0-1,0 0,0 0,0 0,0 0,2-1,-1 0,0 0,0 0,0 0,0-1,0 0,0 1,-1-1,1 0,-1 0,1-1,-1 1,3-3,2-5,-1 1,1-1,-2 0,1 0,-1-1,4-14,-4 5,-1 0,3-32,5-30,-6 69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44.8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187 17,'-3'-2,"0"0,0 0,-1 1,1-1,0 1,-1-1,1 1,-1 0,0 0,1 1,-1-1,0 1,1 0,-1 0,0 0,1 0,-1 1,0-1,1 1,-1 0,1 0,-1 0,1 1,-1-1,1 1,-4 2,-1 0,-1 1,1 0,0 0,0 1,0 0,1 0,0 1,-12 14,18-20,0 1,0-1,0 1,1 0,-1-1,1 1,-1 0,1-1,0 1,-1 0,1 0,0 0,0-1,0 1,0 0,1 0,-1 0,0-1,1 1,-1 0,1-1,0 1,-1 0,1-1,0 1,0-1,0 1,0-1,0 1,1-1,-1 0,3 2,6 6,0 0,1-1,19 10,-1 1,-26-17,-1 0,0 0,0 0,0 0,1 0,-2 0,1 0,0 1,0-1,-1 0,1 1,-1 0,0-1,0 1,0 0,0 0,0-1,-1 1,1 0,-1 0,0 0,0 0,0 4,-1-6,1 1,-1-1,1 0,-1 1,0-1,1 0,-1 0,0 1,0-1,0 0,0 0,0 0,0 0,0 0,0-1,-1 1,1 0,-2 1,0-1,-1 0,1 0,0-1,-1 1,1-1,0 1,-1-1,1 0,-1 0,-5-1,-15-6,3-2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45.1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11,4 17,6 16,5 6,5-1,8-13,2-21,2-21,-5-22,-8-19,-6-6,-6 11,-4 13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46.5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154 319,'0'-2,"-1"0,1 1,0-1,-1 0,1 1,-1-1,1 0,-1 1,0-1,0 1,0-1,0 1,0 0,0-1,0 1,0 0,0 0,-1-1,1 1,0 0,-1 0,1 1,-1-1,1 0,-1 0,1 1,-1-1,0 1,1-1,-1 1,0 0,-2-1,1 1,0 0,0-1,-1 1,1 0,0 0,0 1,-1-1,1 1,0 0,0-1,0 1,0 1,0-1,0 0,0 1,-4 2,1 2,1 1,-1 0,1 0,1 0,-1 1,1-1,0 1,1 0,-4 13,5-17,1 1,0-1,-1 1,2-1,-1 1,0-1,1 1,0 0,0-1,0 1,1 0,0-1,0 1,0 0,0-1,0 0,1 1,4 6,-5-10,0 0,0 0,0 0,0 0,0 0,0 0,0-1,0 1,1-1,-1 1,0 0,1-1,-1 0,0 1,1-1,-1 0,1 0,-1 0,0 0,1 0,-1 0,0 0,1 0,-1-1,1 1,-1 0,0-1,1 1,-1-1,0 1,0-1,0 0,1 0,-1 0,0 1,0-1,0 0,0 0,1-2,5-4,-1 0,0 0,0 0,8-13,-4 1,-8 14,0 0,1 1,-1-1,1 1,0-1,0 1,0 0,1 1,3-5,-6 8,-1 0,0 0,1 0,-1 0,0 0,0 0,1 0,-1 0,0 0,1 0,-1 0,0 0,0 0,1 0,-1 0,0 0,1 0,-1 0,0 0,0 1,1-1,-1 0,0 0,0 0,0 1,1-1,-1 0,0 0,0 0,0 1,0-1,1 0,-1 0,0 1,0-1,0 0,0 1,0-1,0 0,0 0,0 1,0-1,0 0,0 1,0-1,0 1,3 18,-3-15,1 2,0-1,0 1,0-1,1 1,0-1,0 0,0 0,1 0,0 0,0 0,0 0,0-1,1 0,0 1,0-1,8 6,-9-8,0 0,0 0,1 0,-1-1,0 0,1 1,-1-1,1 0,-1-1,1 1,-1-1,1 1,-1-1,1 0,0 0,-1-1,1 1,-1-1,1 0,-1 0,1 0,-1 0,0-1,1 1,-1-1,0 0,6-4,1-2,-1-1,1 0,-1-1,-1 0,0 0,0-1,-1 0,0 0,-1-1,0 0,-1 0,-1 0,0-1,4-19,-3 5,-1-1,-1 1,-1-1,-1 0,-6-49,4 69,0 0,0 1,-1 0,1-1,-2 1,1 0,-1 0,-4-8,7 15,0 0,0 0,0-1,0 1,0 0,0 0,-1 0,1-1,0 1,0 0,0 0,0 0,0 0,-1-1,1 1,0 0,0 0,0 0,-1 0,1 0,0 0,0-1,0 1,-1 0,1 0,0 0,0 0,0 0,-1 0,1 0,0 0,0 0,-1 0,1 0,0 0,0 0,-1 0,1 0,0 1,0-1,0 0,-1 0,1 0,0 0,0 0,0 0,0 0,-1 1,1-1,0 0,0 0,0 0,0 1,0-1,-1 0,1 0,-7 22,1 28,6-14,1 0,2 0,9 50,-7-63,1-1,1-1,0 1,2-1,1-1,20 34,-27-49,0-1,0 0,0 0,1 0,-1 0,1 0,0-1,0 0,1 0,-1 0,0 0,1-1,0 1,0-1,0 0,0-1,10 3,-11-4,1 0,-1 0,0-1,1 1,-1-1,0 0,1 0,-1-1,0 1,0-1,0 0,0 0,0 0,-1 0,1-1,-1 0,1 1,-1-1,0 0,0-1,0 1,3-6,2-4,0-1,-1 1,0-2,-1 1,-1-1,0 0,-1 0,4-29,-4 10,-1 1,-2-1,-3-35,-5 24,-3 28,10 17,-1-1,1 1,-1 0,1 0,-1 0,1 0,-1 0,1 0,-1 0,1 0,-1 0,0 0,1 0,-1 0,1 0,-1 0,1 0,-1 1,1-1,-1 0,1 0,-1 1,1-1,-1 0,1 1,0-1,-1 0,1 1,-1-1,1 1,0-1,-1 1,-5 6,1 1,0 0,0 0,1 0,0 0,0 1,1 0,0 0,-2 10,-14 87,19-104,-3 22,-1 49,4-66,1 0,-1 0,1 0,0 0,1 0,0 0,0-1,1 1,-1-1,1 1,6 8,-8-14,0 1,-1-1,1 1,0-1,0 0,0 0,0 1,1-1,-1 0,0 0,0 0,1 0,-1 0,0-1,1 1,-1 0,1-1,-1 1,1-1,-1 1,1-1,0 0,-1 1,1-1,-1 0,1 0,0 0,-1-1,1 1,-1 0,1 0,0-1,-1 1,1-1,-1 0,0 1,1-1,-1 0,2-1,4-4,0 0,-1-1,1 0,-1 0,8-14,8-8,-21 29,0-1,1 0,-1 1,0-1,1 1,-1-1,0 1,1 0,-1-1,0 1,1 0,-1 0,0 0,1 0,-1 0,1 0,-1 1,0-1,1 0,-1 1,0-1,1 1,-1-1,0 1,0 0,0-1,1 1,-1 0,0 0,2 2,40 38,-25-22,-16-17,0 0,0 0,1 0,-1 0,0-1,1 1,-1-1,1 1,-1-1,1 0,0 0,0 0,-1-1,1 1,0 0,0-1,0 0,0 0,0 0,0 0,-1 0,1-1,0 1,0-1,0 0,0 1,-1-2,1 1,-1 0,1 0,0-1,-1 1,3-3,2-3,-1 0,0 0,0 0,-1-1,0 0,0 0,-1 0,7-17,-11 25,0 0,0 0,0 0,0 0,0 0,1 0,-1 0,0 1,0-1,0 0,0 0,0 0,0 0,1 0,-1 0,0 0,0 0,0 0,0 0,0 0,1 0,-1 0,0 0,0 0,0 0,0 0,1 0,-1 0,0 0,0 0,0 0,0 0,0 0,1 0,-1 0,0 0,0 0,0 0,0-1,0 1,0 0,1 0,-1 0,0 0,0 0,0 0,0-1,0 1,0 0,0 0,3 30,-4 47,1-72,0 2,0 30,-2 1,-1-1,-2 0,-11 41,13-68,-1 1,0-1,0-1,-1 1,0-1,-1 1,0-2,-10 12,11-14,0-1,-1-1,1 1,-1-1,0 0,-1-1,1 1,-1-1,1 0,-1-1,0 1,0-1,-13 1,14-2,0-1,0 0,0-1,0 0,1 0,-1 0,0 0,0-1,1 0,-1 0,1-1,-1 1,1-1,0 0,0-1,0 1,1-1,-9-9,10 11,1-1,-1 0,1 0,-1 0,1 0,0 0,0-1,0 1,1-1,-1 1,1-1,0 0,0 1,0-1,0 0,1 0,0 0,-1 0,1 1,1-1,-1 0,1 0,-1 0,1 0,0 1,0-1,1 0,-1 1,4-6,1 0,1 0,0 1,1 0,0 1,0-1,0 1,1 1,0 0,1 0,-1 1,11-5,18-5,64-18,-48 18,-20 3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46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7,'-4'-5,"-2"4,1 14,1 23,5 17,2 5,2-4,-2-2,0-5,0-16,-2-12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3.4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6,'4'0,"2"-4,0 3,-2 5,-1 11,-1 8,4 21,4 24,1 23,-1 9,-3-9,-2-19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2.49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0,'-4'0,"2"0,11 4,8 2,18-1,12-1,29-1,35-1,16-1,-4 0,-11-1,-16-1,-19 1,-19 0,-15 0,-10 0,-15-5,-11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47.3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21,'-1'35,"-1"-10,1 1,6 47,-5-69,1 1,-1-1,1 1,0-1,1 0,-1 1,1-1,-1 0,1 0,1 0,-1 0,0 0,1 0,0-1,0 0,0 1,0-1,1 0,-1 0,1-1,-1 1,9 4,-8-6,1 0,-1 0,1 0,-1 0,1-1,-1 0,1 0,-1 0,1 0,-1-1,1 1,-1-1,0 0,1-1,-1 1,0-1,0 0,0 0,0 0,0 0,0-1,-1 0,1 0,-1 0,1 0,-1 0,0 0,-1-1,4-5,-2 4,-1 0,0-1,0 1,0-1,-1 0,0 1,0-1,-1 0,1 0,-1 0,0 0,-1-1,0 1,0 0,0 0,-1 0,1 0,-1 0,-1 0,1 0,-4-6,2 6,0-1,0 2,-1-1,0 0,0 1,-1 0,1 0,-1 0,-1 0,1 1,0 0,-1 0,0 0,0 1,0 0,0 0,-1 1,-12-4,-3 4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49.3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0,'5'0,"-4"5,-5 5,-7 5,-6 5,-4 3,-3 3,3-5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0.4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86,'0'7,"0"16,0 0,2 0,0 0,8 29,-9-48,0 1,1-1,0 1,0-1,0 0,0 0,1 0,0 0,0 0,0 0,6 5,-6-7,-1 0,1 0,0-1,-1 0,1 0,0 1,0-2,0 1,0 0,0 0,0-1,0 0,0 0,1 0,-1 0,0 0,0 0,0-1,0 0,3 0,-2 0,0-1,0 1,0-1,0 1,0-1,0 0,-1-1,1 1,-1-1,1 1,-1-1,0 0,0 0,0-1,-1 1,1 0,-1-1,0 0,1 0,-2 1,1-1,0 0,-1 0,0-1,0 1,0 0,0 0,-1 0,0-1,0 1,0-6,-1 4,1 0,-1 0,0 0,-1 0,1 1,-1-1,0 0,-1 1,1 0,-1-1,0 1,-1 0,1 1,-1-1,0 0,0 1,0 0,-1 0,1 0,-1 1,0 0,-6-4,6 5,-1 0,1 0,-1 1,1-1,-1 1,-6 0,10 1,6 0,25-2,48-12,-52 9,-1 0,29 0,-51 5,-1-1,1 1,0 1,0-1,0 0,0 0,0 1,0-1,0 1,0-1,-1 1,1 0,0 0,0 0,-1 0,1 0,-1 0,1 0,-1 1,1-1,-1 1,0-1,0 1,1-1,-1 1,0-1,-1 1,1 0,0 0,0 0,-1-1,1 4,1 5,-1 1,0 0,0-1,-3 22,2 3,0-27,2 0,-1 0,1-1,0 1,0-1,1 0,0 0,1 0,-1 0,2 0,-1 0,0-1,1 0,9 8,-12-12,0 0,1 0,-1 0,1 0,0-1,-1 1,1-1,0 0,0 0,0 0,0 0,0 0,0-1,0 1,0-1,4 0,-3-1,-1 1,1-1,0 0,-1-1,1 1,-1-1,1 1,-1-1,1 0,-1 0,0-1,0 1,0 0,-1-1,1 0,3-3,-3 2,0 0,0 0,0-1,0 1,-1-1,0 1,0-1,0 0,0 1,-1-1,1 0,-1 0,-1 0,1 0,-1 0,0-1,0 1,0 0,-1 0,1 0,-1 0,-1 0,1 0,-1 0,1 1,-1-1,-6-8,0-1,-1 1,-1 0,0 0,0 1,-2 1,1 0,-21-15,15 8,17 17,0 1,0 0,0 0,0-1,0 1,0 0,0-1,0 1,0 0,0 0,0-1,0 1,0 0,0-1,0 1,1 0,-1 0,0-1,0 1,0 0,0 0,1-1,-1 1,0 0,0 0,0 0,1 0,-1-1,0 1,0 0,1 0,-1 0,0 0,1 0,-1 0,0 0,0-1,1 1,-1 0,47 0,-36 1,18-1,-12 0,0 1,-1 0,28 6,-41-7,1 1,-1 0,1 0,-1 1,0-1,0 1,0-1,0 1,0 0,0 0,0 0,-1 1,1-1,-1 1,1-1,-1 1,0 0,0 0,0 0,-1 0,1 0,-1 0,2 4,4 55,-6-46,0-1,1 1,5 20,-6-33,0 0,0 1,0-1,1 0,-1 0,1 0,0 0,-1-1,1 1,1 0,-1-1,0 1,1-1,-1 0,1 0,-1 0,1 0,0 0,0-1,5 3,-6-4,0 1,1-1,-1 0,1 1,-1-1,0-1,1 1,-1 0,0 0,1-1,-1 1,0-1,1 0,-1 0,0 0,0 0,0 0,0 0,0-1,0 1,0-1,0 1,-1-1,1 0,0 1,-1-1,1 0,-1 0,0 0,0 0,0-1,0 1,0 0,0 0,0-3,2-3,0 0,-1 1,0-2,0 1,0 0,-1 0,-1-1,1 1,-2-9,0 12,0 0,-1-1,0 1,0 0,0 0,-1 0,0 0,0 0,0 1,0-1,-1 1,1 0,-1 0,0 0,-1 1,-6-6,4 4,-1 1,0-1,0 1,0 1,0-1,0 1,-1 1,1 0,-15-2,-4 3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0.8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9,0 12,0 3,0 9,0 7,0-2,0-4,0-6,0-9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1.1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71,'-15'-12,"-19"-16,31 14,3 13,1 0,0 1,0-1,-1 0,1 1,0-1,0 0,0 1,0-1,0 1,-1-1,1 1,0 0,0-1,0 1,0 0,2-1,10-1,0 1,0 0,0 0,-1 1,1 1,0 0,0 1,0 1,12 3,-16-4,0 1,-1 0,1 1,-1 0,0 0,0 1,0-1,0 2,-1-1,0 1,0 0,-1 1,10 11,-14-15,0 1,0 0,1 0,-1-1,1 0,0 1,0-1,1 0,-1-1,1 1,-1 0,1-1,0 0,0 0,0 0,0 0,0-1,0 0,0 0,0 0,1 0,-1 0,1-1,-1 0,0 0,1 0,-1-1,0 1,1-1,-1 0,0 0,0 0,0-1,1 0,-1 0,-1 0,1 0,0 0,4-4,-6 4,1 1,-1-1,1 0,-1 0,0 0,0 0,0 0,0-1,0 1,0 0,-1-1,1 0,-1 1,0-1,1 0,0-5,-2 6,0 0,0 0,0 0,0 0,0 0,-1 0,1 0,-1 0,1 0,-1 0,0 0,0 0,0 0,0 0,0 1,0-1,0 0,-3-2,0 0,-1 0,1 0,-1 1,0-1,-1 1,1 0,0 0,-1 1,0 0,1 0,-1 0,0 1,0 0,0 0,-6 0,-27 4,8 6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2.5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21,'5'-4,"0"-6,1 4,-2 10,0 10,-7 19,-2 22,0 5,1-2,0-8,2-7,1-16,0-17,1-9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3.0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0,'-1'1,"0"-1,-1 1,1 0,0-1,0 1,0 0,0 0,0 0,0 0,0 0,0 0,1 0,-1 0,0 0,0 0,1 0,-1 1,1-1,-1 0,0 3,-9 31,9-31,-2 7,0 1,1-1,1 1,0 0,1 0,0 0,1-1,2 13,-3-21,1 1,0-1,-1 1,1-1,1 1,-1-1,0 0,1 0,0 0,-1 0,1 0,1 0,-1 0,0 0,1-1,-1 1,1-1,0 0,-1 0,1 0,0 0,1 0,-1-1,0 1,0-1,1 0,-1 0,0 0,1-1,6 2,-6-2,0 0,0 0,0-1,0 1,0-1,0 0,0 0,-1 0,1 0,0-1,-1 1,1-1,-1 0,0 0,1-1,-1 1,0 0,0-1,0 0,-1 0,1 0,3-5,-3 2,0 0,0 0,0-1,0 1,-1-1,0 1,-1-1,1 0,-1 0,-1 1,1-1,-2-10,1 11,0 1,-1-1,0 0,0 0,-1 1,1-1,-1 1,-1-1,1 1,-1 0,0 0,0 0,0 0,-5-6,5 9,0 0,0-1,0 1,0 0,0 0,0 1,0-1,-1 1,1-1,0 1,-1 0,1 0,-1 1,0-1,1 1,-1 0,0 0,1 0,-1 0,1 0,-1 1,0 0,1 0,-6 2,-15 9,7 3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3.3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1,'-4'0,"3"4,6 6,6 10,6 2,4 1,3 1,1 1,-7 0,-16-3,-8-11,-7-7,-6-8,-4-8,2-2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3.7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75,'0'-4,"4"-2,10-4,12 0,5-2,6 0,6 2,4 3,-7 3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4.1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0,'-5'4,"-5"2,-5 0,-1-2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3.1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0 396,'0'4,"0"6,4-3,15-7,8-4,30-13,40-18,37-15,6-4,-1-1,-10 0,-23 9,-25 9,-22 10,-21 5,-17 7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7.8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 10,'0'-4,"0"-2,0 13,0 19,0 18,0 22,0 9,0 10,0 2,-4-9,-2-21,1-22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8.21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19 136,'-1'-2,"-1"1,0-1,1 0,-1 0,1 0,-1 0,1 0,0-1,0 1,0 0,0-1,0 1,1 0,-1-1,1 1,0-1,-1 1,1-1,0 1,0-1,1 1,-1-1,0 1,1-1,0 1,-1 0,1-1,0 1,0 0,1-1,-1 1,0 0,1 0,-1 0,1 0,2-2,1-1,0 0,0 1,0-1,0 1,1 1,0-1,-1 1,1 0,1 0,-1 0,0 1,9-2,-8 3,-1 0,1 1,0 0,-1 0,1 0,0 1,-1 0,1 1,0-1,-1 1,0 0,1 1,-1-1,0 1,0 1,-1-1,1 1,-1 0,1 0,-1 1,0-1,-1 1,1 0,-1 0,0 1,-1-1,1 1,4 10,-5-8,1-1,-2 1,1-1,-1 1,0 0,-1 0,1 0,-2 0,1 0,-1 0,0 1,-1-1,0 0,0 0,-1 0,0-1,-1 1,1 0,-1-1,-1 1,1-1,-1 0,-8 10,4-8,-1-1,1 0,-2-1,1 0,-1 0,0-1,0 0,-1-1,0 0,0-1,0 0,0-1,-1 0,1-1,-1 0,-14 1,27-3,-1 0,0 0,1 0,-1 1,0-1,1 0,-1 1,0-1,1 0,-1 1,0-1,0 1,1-1,-1 0,0 1,0-1,0 1,1-1,-1 0,0 1,0-1,0 1,0-1,0 1,0-1,0 1,0-1,0 1,0-1,0 0,0 1,-1-1,1 1,0-1,0 1,0-1,-1 0,1 1,0-1,0 0,-1 1,1-1,0 0,-1 1,1-1,0 0,-1 1,1-1,0 0,-1 0,1 0,-1 1,1-1,-1 0,1 0,0 0,-1 0,1 0,-1 0,1 0,-1 0,1 0,-1 0,1 0,-1 0,0 0,41 26,-30-20,193 150,-168-126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8.6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4 110,'0'0,"0"0,0 0,-1 1,1-1,0 0,0 0,-1 0,1 1,0-1,0 0,0 0,0 1,-1-1,1 0,0 0,0 1,0-1,0 0,0 1,0-1,0 0,0 0,0 1,0-1,0 0,0 1,0-1,0 0,0 1,0-1,0 0,0 0,0 1,0-1,0 0,1 1,-1-1,0 0,0 1,15 5,20-2,-23-4,0-1,0 0,0-1,0 0,0-1,18-7,-27 9,0 0,0 0,0 0,0 0,0-1,0 1,-1-1,1 0,-1 0,1 0,-1 0,0 0,1-1,-1 1,0-1,0 1,-1-1,1 0,-1 1,1-1,-1 0,0 0,0 0,0 0,0 0,-1-1,1 1,-1 0,0-6,0 7,-1 0,1 0,-1 1,1-1,-1 0,0 1,1-1,-1 1,0-1,0 0,0 1,0 0,0-1,-1 1,1 0,0 0,-1-1,1 1,-1 0,1 0,-1 1,1-1,-1 0,0 0,1 1,-1-1,0 1,0 0,1-1,-1 1,0 0,0 0,0 0,1 0,-1 0,0 0,0 1,-2 0,-2 0,0 1,0-1,0 1,1 0,-1 0,0 1,1 0,0 0,0 0,-7 6,7-3,0-1,1 0,-1 1,1 0,1 0,-1 0,1 0,0 1,1 0,-1-1,1 1,1 0,-1 0,1 0,0 0,1 0,0 0,1 11,-1-14,1 1,0-1,0 1,0-1,0 0,1 1,0-1,0 0,0 0,0 0,1-1,-1 1,1 0,0-1,0 0,0 0,1 0,-1 0,1 0,0 0,-1-1,1 0,0 0,1 0,-1 0,0-1,0 0,1 1,-1-2,6 2,30-1,-1-5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9.0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235 81,'0'-4,"0"1,0-1,-1 1,0-1,0 1,0 0,0 0,0-1,0 1,-1 0,0 0,1 0,-1 0,0 0,-1 1,1-1,0 1,-1-1,1 1,-1 0,0 0,0 0,0 0,0 0,0 1,0 0,0-1,-6 0,6 1,1 0,-1 1,0-1,0 1,0 0,0 0,1 0,-1 0,0 1,0-1,0 1,0-1,1 1,-1 0,0 0,1 1,-1-1,1 0,-1 1,1-1,0 1,-1 0,1 0,0 0,0 0,0 0,1 0,-1 1,0-1,1 1,0-1,-1 1,1-1,-1 4,1-2,0-1,1 0,-1 1,1-1,-1 1,1-1,0 1,1-1,-1 1,0-1,1 1,0-1,0 0,0 1,0-1,1 0,1 4,5 6,0-1,19 23,-20-29,-2 1,1 0,-1 0,0 1,0-1,-1 1,0 0,6 17,-10-23,1-1,-1 1,0 0,0-1,0 1,0 0,0-1,0 1,0 0,-1-1,1 1,-1 0,1-1,-1 1,0-1,1 1,-1-1,0 1,0-1,0 1,0-1,0 0,-1 0,1 1,-2 0,-1 0,0 1,0-1,0 0,0-1,0 1,-1-1,1 0,0 0,-8 1,-3-1,0 0,0-2,0 1,-29-6,20-1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3:59.9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1 311,'0'9,"3"59,-3-63,1 0,0 0,0 0,1-1,-1 1,1 0,0-1,1 1,-1-1,1 1,-1-1,6 5,-7-8,0 0,0 0,1 0,-1 0,0-1,1 1,-1 0,1-1,-1 1,1-1,-1 0,1 1,-1-1,1 0,-1 0,1 0,-1 0,1 0,0 0,-1 0,1-1,-1 1,1-1,-1 1,1-1,-1 1,0-1,1 0,-1 0,0 0,1 1,-1-1,0-1,0 1,0 0,0 0,0 0,1-2,7-8,0 0,-1 0,9-16,-10 15,-7 12,0-1,1 1,-1-1,0 1,0 0,1-1,-1 1,0-1,1 1,-1 0,0-1,1 1,-1 0,0-1,1 1,-1 0,1-1,-1 1,1 0,-1 0,0 0,1-1,-1 1,1 0,-1 0,1 0,-1 0,1 0,-1 0,1 0,0 0,-1 0,1 0,-1 0,1 0,-1 0,0 1,1-1,-1 0,1 0,-1 0,1 1,-1-1,1 0,-1 1,0-1,1 0,-1 1,0-1,1 0,-1 1,0-1,1 1,-1-1,0 1,0-1,0 1,1-1,-1 1,0-1,0 1,0-1,0 1,17 52,-5-15,-11-35,1 1,-1-1,1 0,-1-1,1 1,0 0,0 0,0-1,1 1,-1-1,1 0,-1 1,1-1,0 0,0-1,0 1,0 0,0-1,0 0,0 0,0 0,1 0,-1 0,0-1,1 1,5-1,-5-1,1 0,0 0,-1-1,1 1,-1-1,0 0,1-1,-1 1,0-1,0 0,-1 0,1 0,0 0,-1-1,0 1,0-1,0 0,0 0,2-4,4-9,-1-1,0 1,-1-1,-1-1,-1 1,0-1,-2 0,0 0,0-32,-2 19,-2 0,-1 0,-2 1,-1-1,-10-30,15 60,0 0,-1 1,1-1,0 1,-1-1,0 1,1-1,-1 1,0-1,0 1,0 0,0-1,0 1,0 0,-2-2,3 3,-1 0,1 0,-1 0,1 0,-1 0,1 0,-1 1,1-1,-1 0,1 0,-1 0,1 1,-1-1,1 0,0 1,-1-1,1 0,0 1,-1-1,1 0,0 1,-1-1,1 1,0-1,0 1,-1-1,1 1,0-1,0 1,0 0,-13 52,10-23,2 0,1 0,1 0,11 55,-10-70,2 0,0 0,1-1,0 0,1 0,1 0,0 0,1-1,0 0,1-1,14 15,-20-23,0-1,0 0,0 0,1-1,-1 1,1-1,0 0,0 1,0-2,0 1,0 0,0-1,0 0,1 0,-1 0,0 0,1-1,-1 0,1 0,-1 0,0 0,1-1,-1 0,0 1,8-4,-6 1,0 0,0 0,-1-1,1 0,0 0,-1-1,0 1,0-1,-1 0,1 0,-1-1,0 1,-1-1,1 0,4-12,2-7,-2 0,-1-1,-2 0,0 0,-1 0,-2-1,-1 1,-1-1,-1 1,-7-42,8 67,0 1,1 0,-1-1,0 1,0 0,0-1,0 1,0-1,0 1,0 0,0-1,0 1,0 0,0-1,0 1,-1-1,1 1,0 0,0-1,0 1,0 0,-1-1,1 1,0 0,0-1,-1 1,1 0,0 0,0-1,-1 1,1 0,0 0,-1 0,1-1,0 1,-1 0,1 0,-1 0,-5 17,0 31,0 359,6-380,1-9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0.2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 45,'-4'0,"-6"0,3 0,12-4,17-2,19-4,6 0,-1 2,-8 1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0.6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65 1,'-4'0,"-2"0</inkml:trace>
  <inkml:trace contextRef="#ctx0" brushRef="#br0" timeOffset="1">39 229,'-4'0,"-2"5,-4 1,0-5,2-2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0.9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192 63,'0'-3,"0"0,0 0,0 0,0 0,0 0,-1 0,0 0,1 1,-1-1,0 0,-1 0,1 0,0 1,-1-1,1 1,-5-5,4 6,0-1,0 1,0 0,0 0,0 0,0 0,-1 1,1-1,0 0,0 1,-1 0,1 0,-1-1,1 1,0 1,-1-1,1 0,0 0,-1 1,1 0,-4 1,-1 0,1 1,-1 0,1 0,0 1,-1 0,2 0,-1 1,0-1,1 1,0 0,0 1,0-1,1 1,0 0,0 0,0 0,1 1,0-1,0 1,1 0,-3 12,1-5,1 1,0 0,1 0,1 0,0 1,1-1,1 0,0 0,5 19,-4-25,0-1,1 1,0-1,1 0,-1 0,1 0,1-1,0 1,0-1,0 0,1 0,0-1,0 0,13 10,-15-14,1 1,-1-1,1 0,-1 0,1 0,0-1,0 0,0 1,0-2,0 1,0-1,0 1,0-2,0 1,0 0,1-1,-1 0,-1 0,1 0,0-1,0 0,0 0,-1 0,1 0,-1-1,8-5,-4 2,-1-1,0 0,0 0,0 0,-1-1,0 0,0 0,-1-1,0 1,0-1,-1 0,-1 0,1-1,-1 1,-1-1,0 0,0 0,0-14,-1 17,-1 0,0 0,0 0,-1-1,0 1,0 0,0 0,-1 1,0-1,-1 0,1 0,-1 1,0 0,-1 0,0 0,0 0,0 0,-1 1,1-1,-1 1,-1 0,1 1,-1-1,1 1,-1 0,-8-3,-39-10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1.3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0,'2'26,"2"0,1-1,1 1,0-1,21 47,-11-31,-11-25,-2-6,0-2,0 1,0 0,1-1,1 1,0-1,0 0,6 7,-10-15,-1 1,0-1,1 0,-1 0,0 1,1-1,-1 0,1 0,-1 0,1 0,-1 0,1 1,-1-1,0 0,1 0,-1 0,1 0,-1 0,1-1,-1 1,1 0,-1 0,0 0,1 0,-1 0,1-1,-1 1,1 0,-1 0,0 0,1-1,-1 1,0 0,1-1,-1 1,0 0,0-1,1 1,-1-1,0 1,0 0,1-1,-1 1,0-1,0 1,0 0,0-2,10-25,-9 25,46-210,-32 166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2.0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66 81,'46'-17,"-44"16,-1 1,1-1,0 0,-1 0,1 0,-1 0,1 0,-1 0,1 0,-1 0,0-1,0 1,1 0,-1-1,0 1,0-1,0 1,0-1,-1 0,1 1,0-1,-1 0,1 0,-1 1,0-1,1 0,-1 0,0 0,-1-3,1 4,-1 0,0-1,1 1,-1 0,0 0,0 0,0 0,0 0,0 0,0 0,0 0,-1 1,1-1,0 0,0 1,-1-1,1 0,0 1,-1 0,1-1,0 1,-1 0,1 0,-1 0,1 0,0 0,-1 0,1 0,-1 0,1 0,0 1,-1-1,1 1,-3 0,-2 1,-1 1,1-1,0 1,0 0,1 0,-8 6,10-7,-1 1,0 0,1 0,0 0,0 0,0 1,0-1,0 1,0 0,1 0,0 0,0 0,0 0,0 0,1 0,0 1,0-1,0 1,0-1,1 1,-1-1,1 1,0-1,1 1,-1 0,1-1,0 0,0 1,0-1,1 1,-1-1,1 0,0 0,0 0,1 0,-1 0,1-1,0 1,0-1,0 1,0-1,1 0,-1 0,1-1,0 1,0-1,0 0,0 0,0 0,0 0,0-1,1 1,-1-1,6 0,-3 1,1-1,0-1,-1 1,1-1,0-1,0 1,-1-1,1-1,-1 1,1-1,-1-1,1 1,-1-1,9-5,-11 5,0 0,0 0,-1 0,1-1,-1 0,0 0,0 0,0 0,0 0,-1-1,0 0,0 0,0 0,0 0,-1 0,0 0,0-1,0 1,1-12,-2 15,-1 0,0 0,0-1,0 1,0 0,0-1,0 1,-1 0,1 0,-1-1,1 1,-1 0,0 0,0 0,0 0,0 0,0 0,-1 0,1 0,-1 0,1 1,-1-1,1 1,-1-1,-2-1,21 17,-14-13,0 0,0 0,0 1,0-1,-1 1,1-1,0 1,-1 0,1 0,-1 0,1 1,-1-1,0 0,0 1,0 0,-1-1,3 6,-2-2,0 0,0 0,-1 1,0-1,-1 0,0 1,0-1,-1 9,1-8,-1-4,1 1,-1 0,1-1,0 1,0 0,0-1,0 1,1 0,-1-1,1 1,0 0,0-1,1 1,-1-1,1 0,-1 1,1-1,0 0,0 0,5 5,18 10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5.09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60 19,'-7'0,"0"-1,0-1,0 1,0-1,-11-5,12 1,36 11,557 183,-535-168,-13-4,1-2,0-1,52 8,-67-18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2.4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234 11,'-15'-6,"15"6,0 0,-1-1,1 1,-1-1,1 1,0 0,-1-1,1 1,-1 0,0 0,1-1,-1 1,1 0,-1 0,1 0,-1 0,1 0,-1-1,0 1,1 0,-1 0,1 1,-1-1,1 0,-1 0,0 0,1 0,-1 0,1 1,-1-1,1 0,-1 0,1 1,-1-1,1 0,-1 1,1-1,0 0,-1 1,1-1,-1 1,1-1,0 1,-1-1,1 1,0-1,0 1,0-1,-1 1,1-1,0 1,0 0,-4 13,0 0,1 0,1 0,0 1,1 27,-1 3,-39 418,39-446,-7 47,8-59,0-1,0 0,0 0,-1 0,1 0,-1 0,0-1,-1 1,1 0,-1-1,-5 6,7-8,1 0,-1 0,0-1,0 1,0 0,0-1,0 1,-1-1,1 1,0-1,0 0,0 1,0-1,0 0,-1 0,1 0,0 0,0 0,0 0,0 0,-1 0,1-1,0 1,0 0,0-1,-2 0,0 0,0-1,0 0,1 0,-1-1,0 1,1 0,-1-1,1 0,-2-3,-2-2,0-1,1 0,0 0,1 0,-5-18,7 17,1 1,0 0,0-1,1 0,1 1,0-1,0 1,0 0,1-1,1 1,0 0,0 0,1 0,8-14,-4 8,1 0,1 1,1 1,0-1,0 2,2-1,17-13,17-7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2.8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1,'0'4,"0"10,0 12,0 14,0 13,0 2,0-4,0-11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3.1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1 153,'0'-4,"0"-6,0-2</inkml:trace>
  <inkml:trace contextRef="#ctx0" brushRef="#br0" timeOffset="1">179 1,'0'8,"0"8,0 18,0 25,0 19,0 6,0 1,0-10,0-8,0-12,0-23,0-18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3.5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 21,'0'-4,"0"-6,0 3,0 16,0 20,0 17,0 10,0 8,0 1,0 4,-4-6,-2-10,0-9,2-8,0-10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3.9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5 221,'-5'0,"8"-4,20-6,11-1,13-3,10 1,1 2,3-1,-9 6,-8 4,-13 11,-11 8,-8 10,-8 9,-3 7,-2 1,-2-4,1-7</inkml:trace>
  <inkml:trace contextRef="#ctx0" brushRef="#br0" timeOffset="1">487 69,'-4'-4,"-2"-6,1-6,1-4,1 2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4.8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60 3,'0'57,"-1"24,2-59,-1-21,1-7,12-67,-12 68,1 0,0-1,0 1,0 0,1 0,0 1,0-1,0 0,0 1,1 0,4-5,-7 8,1 0,-1 0,0 0,1 1,-1-1,0 1,1-1,-1 1,1-1,-1 1,1 0,-1 0,1-1,-1 1,1 0,-1 1,1-1,-1 0,1 0,-1 1,1-1,-1 0,1 1,-1 0,0-1,1 1,1 1,34 29,-27-22,5 6,10 7,39 29,-58-46,0-1,0 0,1-1,-1 1,1-1,0-1,0 1,0-1,0 0,1-1,-1 0,13 1,-18-2,1 0,-1 0,0-1,1 1,-1 0,0-1,1 0,-1 1,0-1,0 0,1 0,-1 0,0-1,0 1,0 0,-1-1,1 1,0-1,0 0,-1 1,1-1,-1 0,0 0,1 0,-1 0,0 0,0-1,0 1,-1 0,1 0,0-1,-1 1,1 0,-1-1,0 1,0 0,0-1,0 1,0-1,-1-2,0-1,0-1,-1 1,0-1,0 1,0 0,-1 0,0 0,0 0,0 0,-1 1,0-1,0 1,-6-7,6 9,-1 0,1 0,-1 0,0 0,1 1,-1 0,0 0,0 0,-1 1,1 0,0-1,0 2,-1-1,1 1,-1 0,1 0,0 0,-1 1,1 0,0 0,0 0,-1 0,1 1,0 0,-7 4,7-4,0 1,0 0,0 0,0 1,1-1,-1 1,1 0,0 0,0 1,0-1,1 1,0 0,0 0,0 0,0 0,1 0,0 1,0-1,0 1,0-1,1 1,0 0,0 9,1-13,-1 0,1 0,0-1,0 1,0 0,1 0,-1 0,0 0,1 0,-1-1,1 1,-1 0,1 0,0-1,0 1,0 0,0-1,0 1,0-1,0 1,1-1,-1 1,0-1,1 0,-1 0,1 0,0 0,-1 0,1 0,0 0,-1-1,1 1,0 0,0-1,0 0,3 1,5-1,0-1,0 0,-1 0,1-1,18-6,10-1,-36 9,-1 0,1 0,-1 1,1-1,-1 0,1 1,-1-1,1 1,-1-1,0 1,1 0,-1-1,0 1,0 0,0 0,1 0,-1 0,0 0,0 0,0 1,-1-1,1 0,0 0,0 1,-1-1,1 0,-1 1,1-1,-1 1,1-1,-1 0,0 3,7 54,-7-52,3 52,0-16,-1 1,-3 0,-1 0,-9 43,9-78,0 1,0-1,-1 0,0 0,-1-1,0 1,0-1,-1 0,0 0,0 0,0 0,-1-1,0 0,-13 10,14-12,0-1,-1 0,1-1,-1 1,1-1,-1 0,0 0,0-1,1 0,-1 0,0 0,0-1,0 0,0 0,0 0,0-1,0 0,0 0,0 0,0-1,-10-4,4 1,1-1,0 0,0-1,0 0,1-1,0 0,1-1,0 0,0 0,0-1,1 0,1 0,0-1,0 0,1 0,1-1,0 0,0 0,1 0,1 0,0 0,-2-18,5 22,1 0,0 0,0 0,1 0,0 1,1-1,-1 1,1-1,1 1,-1 0,1 0,1 0,-1 1,1-1,0 1,0 1,1-1,0 1,7-6,12-8,0 1,1 1,41-20,-37 22,1 1,1 1,-1 1,61-12,-60 19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4:05.2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 0,'0'5,"-4"-4,-2-1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3.9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5,'2'-4,"3"10,5 15,-4 12,-1 1,-1-1,-2 1,-1-1,-2 1,-7 47,4-62,2-24,5-31,1 17,1 0,0 1,2 0,14-30,-19 44,0-1,0 0,1 1,0-1,0 1,0 0,0 0,1 0,-1 0,1 1,0 0,0-1,0 1,1 1,-1-1,1 1,0-1,-1 1,1 1,0-1,0 1,6-2,-8 4,0-1,0 1,0 0,0 0,0 0,0 0,0 0,-1 0,1 1,0 0,-1-1,1 1,-1 0,0 0,0 0,0 1,0-1,0 0,0 1,0-1,-1 1,1 0,-1-1,0 1,0 0,0 0,0 0,0 4,4 10,-2 0,0 0,1 26,-3-18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4.3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65 0,'-34'53,"29"-43,0 1,1-1,0 1,1 0,0 0,1 0,0 1,1-1,0 20,1-27,0-1,0 1,0-1,1 1,0 0,0-1,0 0,0 1,0-1,1 0,-1 1,1-1,0 0,0 0,0 0,1-1,-1 1,0 0,1-1,0 0,0 1,0-1,0 0,0 0,0-1,0 1,0-1,1 0,-1 1,1-1,-1-1,1 1,-1 0,6-1,-5 0,0 0,1 0,-1 0,0-1,0 0,0 0,1 0,-1 0,0-1,0 1,-1-1,1 0,0 0,-1-1,1 1,5-6,-4 3,0 0,0-1,0 0,-1 1,0-2,0 1,-1 0,1-1,3-12,-5 13,0 1,-1-1,0 0,0 0,0 0,-1 0,0 0,0 0,0-1,-1 1,-2-10,1 12,1 1,0-1,-1 1,0 0,1-1,-1 1,-1 0,1 0,0 0,-1 0,0 1,1-1,-1 1,0-1,0 1,0 0,-1 0,1 1,-6-3,5 2,1 1,0 1,0-1,0 0,0 1,-1-1,1 1,0 0,0 0,-1 1,1-1,0 1,0-1,-6 3,-15 7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4.8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137 274,'0'-1,"0"1,0-1,0 1,0-1,0 1,-1-1,1 1,0-1,0 1,0-1,-1 1,1-1,0 1,-1 0,1-1,0 1,-1-1,1 1,-1 0,1-1,-1 1,1 0,0 0,-1-1,1 1,-1 0,1 0,-1 0,1-1,-1 1,0 0,1 0,-1 0,1 0,-1 0,1 0,-1 0,1 0,-1 0,1 1,-1-1,1 0,-1 0,1 0,-2 1,-24 10,18-5,1 0,0 0,0 1,1 0,-1 0,1 1,1-1,0 1,0 1,0-1,1 1,1-1,-1 1,1 0,1 1,0-1,0 0,0 1,2-1,-1 1,1 10,0-18,0 0,1 0,-1 0,0 0,1 0,-1 0,1 0,-1-1,1 1,0 0,0 0,0-1,0 1,0 0,0-1,1 1,-1-1,0 1,1-1,-1 0,1 1,-1-1,1 0,0 0,0 0,-1-1,1 1,0 0,0-1,0 1,0-1,0 1,0-1,0 0,0 0,0 0,0 0,0 0,0 0,-1-1,1 1,0-1,0 1,0-1,0 0,0 1,-1-1,3-2,3 0,0-1,0 1,-1-2,0 1,0-1,0 0,0 0,-1-1,1 0,-2 0,9-12,-6 2,0-1,-1-1,-1 1,0-1,-2 0,3-32,-2-116,-4 126,-2-28,1 62,1 9,-2 35,3 113,-8 136,2-248,0-16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5.76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1,'8'0,"17"0,7 0,25 4,24 2,16-1,4-1,-11-1,-16-1,-17-1,-13-1,-10 5,-11-4,-10-1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5.1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7 100,'1'1,"1"0,-1 0,1 0,0-1,-1 1,1-1,0 1,-1-1,1 0,0 1,-1-1,1 0,0 0,0 0,-1 0,1-1,0 1,0 0,-1-1,4-1,32-13,-33 13,1-1,-1 0,0 0,1 0,-1 0,-1-1,1 1,-1-1,1 0,-1 0,0 0,0-1,-1 1,1-1,-1 0,2-6,-4 10,1 1,-1-1,0 1,0-1,0 1,0-1,0 0,0 1,0-1,0 1,0-1,0 1,0-1,0 1,-1-1,1 0,0 1,0-1,0 1,-1-1,1 1,0-1,-1 1,1 0,0-1,-1 1,1-1,-1 1,1 0,-1-1,1 1,-1 0,1 0,-1-1,1 1,-1 0,1 0,-1 0,1-1,-1 1,1 0,-1 0,0 0,1 0,-1 0,1 0,-1 0,1 0,-1 1,1-1,-1 0,0 0,1 0,-1 1,1-1,-1 0,0 1,-32 16,24-9,0 0,1 0,0 1,0 0,1 0,0 1,1 0,0 0,-6 15,11-23,0 1,-1-1,1 1,1 0,-1-1,0 1,1 0,-1 0,1 0,0-1,0 1,0 0,0 0,0 0,1 0,-1-1,1 1,0 0,0 0,0-1,0 1,0-1,1 1,-1-1,1 1,0-1,-1 0,1 0,0 0,0 0,0 0,1 0,-1-1,0 1,1-1,-1 1,1-1,-1 0,1 0,0 0,0 0,-1 0,1-1,3 1,28 2,-1-5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5.6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209 73,'0'-2,"0"-1,0 0,0 0,-1 0,1 0,-1 0,0 0,1 1,-1-1,-1 0,1 1,0-1,-1 0,1 1,-1 0,0-1,1 1,-1 0,-1 0,1 0,-3-2,1 2,0 0,0 0,0 0,0 0,0 1,0 0,0 0,-1 0,1 1,0-1,-1 1,1 0,-5 1,3-1,0 1,0-1,0 1,0 1,0-1,0 1,1 0,-1 1,1-1,-1 1,1 0,0 0,0 1,0-1,1 1,-1 0,1 1,0-1,0 1,-6 9,10-12,-1 0,1 0,-1-1,1 1,0 0,0 0,0 0,0 0,0 0,0-1,0 1,0 0,1 0,-1 0,1-1,0 1,-1 0,1 0,0-1,0 1,0-1,0 1,0-1,0 1,1-1,-1 0,0 1,1-1,-1 0,1 0,0 0,1 1,9 5,1 0,-1-1,21 6,-5-1,-20-7,-1 1,1-1,-1 1,0 0,-1 1,9 8,-14-13,0 0,0 0,0 0,0 0,-1 0,1 0,0 0,0 0,-1 0,1 0,-1 1,1-1,-1 0,1 0,-1 1,0-1,0 0,0 1,0-1,0 0,0 1,0-1,0 0,0 1,0-1,-1 0,1 0,-1 1,1-1,-1 0,1 0,-1 0,0 1,1-1,-1 0,0 0,0 0,0 0,0 0,0-1,0 1,0 0,0 0,0-1,0 1,-1 0,1-1,0 0,0 1,-2 0,-3 1,0 0,-1 0,1-1,0 1,-1-1,1-1,-1 1,1-1,-1 0,1-1,0 1,-1-1,-10-3,-11-6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6.0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 25,'-4'0,"-6"-4,-1-6,1-1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10.0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0,'-1'138,"3"199,-2-327,1 0,0 0,0-1,1 1,0 0,4 9,-5-16,1 0,-1-1,0 1,1-1,0 1,-1-1,1 0,0 0,0 0,0 0,0 0,1 0,-1 0,1-1,-1 1,1-1,-1 1,1-1,0 0,-1 0,1-1,0 1,0 0,4-1,65 2,-54-5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10.4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44,'0'0,"0"-1,0 1,0 0,0-1,0 1,0 0,0-1,0 1,0 0,0-1,0 1,0-1,0 1,0 0,-1-1,1 1,0 0,0-1,0 1,0 0,-1-1,1 1,0 0,0 0,-1-1,1 1,0 0,0 0,-1-1,1 1,0 0,-1 0,1 0,0 0,-1-1,1 1,0 0,-1 0,-15 7,-10 21,20-18,1 1,0 0,1 0,0 0,1 0,0 1,0-1,2 1,-1 0,2-1,0 18,0-26,0 1,1 0,0 0,0 0,0-1,0 1,0 0,1-1,-1 1,1-1,0 1,0-1,0 0,1 0,4 5,-4-6,0 0,1 0,-1 0,0-1,1 0,-1 0,1 0,-1 0,1 0,-1 0,1-1,-1 0,1 0,0 0,-1 0,1-1,-1 1,1-1,-1 0,5-1,0-1,0 0,0-1,0 0,-1 0,1-1,-1 0,0 0,0 0,-1-1,0 0,0-1,0 1,-1-1,0 0,0 0,-1-1,0 0,6-13,-8 16,0 0,-1 0,1 0,-1 0,0 0,0 0,0 0,-1 0,1 0,-1 0,-1-1,1 1,-1 0,0 0,0 0,0 0,-1 0,0 0,0 0,0 1,0-1,-1 1,0-1,0 1,0 0,0 0,-1 0,1 0,-1 1,0 0,-9-6,9 6,0 1,-1 0,1 0,-1 1,0-1,0 1,1 0,-1 0,0 1,0-1,0 1,0 0,0 1,0-1,-9 3,-24 9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11.3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187 302,'-2'0,"1"-1,-1 0,1 0,-1 0,1 1,-1-1,0 1,1-1,-1 1,0 0,1 0,-1 0,0 0,1 0,-1 0,0 0,1 0,-1 1,0-1,1 0,-3 2,-34 13,30-10,-1 1,2 0,-1 0,1 1,-1 0,2 0,-1 1,1 0,1 0,-1 0,1 1,1 0,-1 0,1 0,1 0,0 1,0-1,1 1,0 0,0 17,1-20,1 0,0-1,1 1,0 0,0 0,0 0,1-1,0 1,0-1,0 1,1-1,0 0,6 9,-6-11,1 0,0 0,0 0,0 0,0-1,1 1,-1-1,1 0,0-1,0 1,0-1,0 0,1 0,-1 0,0-1,1 0,-1 0,9 0,-5-1,0 0,0-1,0 0,0 0,0-1,0-1,0 1,0-1,-1-1,0 0,1 0,-1 0,-1-1,1 0,-1-1,9-8,-9 8,-1 1,0-1,-1-1,0 1,0-1,0 0,-1 0,0 0,0-1,-1 1,0-1,0 0,-1 0,0 0,0 0,-1-1,0 1,0-9,-1 15,0 0,0 0,0 0,0-1,-1 1,1 0,-1 0,1 0,-1 0,0 0,0 0,0 0,0 0,0 0,0 1,-1-1,1 0,0 1,-1-1,0 1,1-1,-1 1,0 0,1-1,-1 1,0 0,0 0,0 0,0 1,0-1,0 0,0 1,-1 0,-1-1,0 1,0 0,0 1,0-1,0 1,0 0,0 0,0 0,0 0,0 1,1 0,-1-1,1 1,-1 1,1-1,0 0,-1 1,-4 5,3-2,0 0,0 0,0 0,1 1,0 0,0 0,1 0,0 0,0 1,1-1,-1 1,2-1,-1 1,1 0,0 0,1 0,0 0,0-1,2 9,-2-14,0-1,0 1,1-1,-1 1,1-1,0 1,-1-1,1 0,0 1,-1-1,1 0,0 1,0-1,0 0,0 0,1 0,-1 0,0 0,0 0,1-1,-1 1,0 0,1 0,-1-1,0 1,1-1,-1 0,1 1,-1-1,1 0,-1 0,1 0,-1 0,1 0,0 0,-1 0,1 0,-1-1,1 1,-1-1,0 1,1-1,-1 1,1-1,1-1,7-3,-1-1,0 0,0 0,16-16,-12 10,-7 6,-1 0,1 1,0 0,1 0,7-5,-12 9,-1 1,0-1,1 1,-1-1,1 1,-1-1,0 1,1 0,-1-1,1 1,-1 0,1 0,-1 0,1 1,-1-1,1 0,-1 0,1 1,-1-1,0 1,1-1,-1 1,0 0,1-1,-1 1,0 0,0 0,0 0,0 0,0 0,0 0,0 0,2 2,-2 0,1-1,-1 0,1 0,0 0,0-1,-1 1,2 0,-1-1,0 1,0-1,0 0,1 0,-1 1,0-2,1 1,-1 0,1 0,-1-1,1 1,0-1,-1 0,1 0,-1 0,1 0,0 0,-1-1,1 1,-1-1,1 0,-1 1,1-1,-1 0,0-1,1 1,-1 0,0-1,3-2,4-2,-1-1,-1-1,1 1,-1-1,-1 0,1-1,-1 0,5-10,5-17,-1-1,-3-1,0 0,-3-1,-1 0,-2 0,-1-1,-2-39,-6 33,-5 28,7 18,1 0,-1 0,1 0,-1-1,1 1,-1 0,1 0,-1 0,1 0,-1 0,1 0,-1 0,1 0,-1 0,1 0,-1 1,1-1,-1 0,1 0,-1 0,1 1,0-1,-1 0,1 0,-1 1,1-1,0 0,-1 1,1-1,0 1,-1-1,1 0,0 1,-1 0,-5 7,0 0,1 1,0 0,0 0,1 0,0 1,0-1,-3 20,-13 86,16-82,2 0,1 1,1-1,2 0,1 0,14 56,-16-83,1 0,0 1,0-1,1 0,0 0,0-1,0 1,0 0,1-1,0 0,0 0,1 0,7 6,22 10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14.0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100 373,'0'0,"0"0,0 0,0 0,0 0,0 0,0 1,0-1,0 0,0 0,0 0,0 0,0 0,0 0,0 0,0 0,0 1,0-1,0 0,0 0,0 0,0 0,0 0,0 0,0 0,0 0,0 0,0 0,1 1,-1-1,0 0,0 0,0 0,0 0,0 0,0 0,0 0,0 0,0 0,0 0,1 0,-1 0,0 0,0 0,0 0,0 0,0 0,0 0,0 0,0 0,1 0,-1 0,0 0,0 0,0 0,0 0,0 0,0 0,0 0,0 0,0 0,1 0,-1 0,0-1,0 1,0 0,0 0,9-10,8-15,-10 5,0-1,-1 0,-1 0,-1-1,-1 0,-1 0,-1 1,0-1,-2 0,-1 0,-5-25,7 43,-1 0,0 0,0 0,-1 0,1 0,-1 0,0 1,0-1,0 1,-1-1,1 1,-4-4,6 7,-1-1,0 1,1-1,-1 1,1 0,-1-1,0 1,1 0,-1-1,0 1,1 0,-1 0,0 0,1 0,-1 0,0 0,0 0,1 0,-1 0,0 0,1 0,-1 0,0 0,1 0,-1 1,-1-1,1 2,-1-1,0 0,1 1,-1-1,1 1,-1 0,1-1,0 1,0 0,0 0,0 0,0 0,-1 2,-6 19,2 0,0 0,1 0,2 1,0 0,1 28,-1-5,-8 135,-27 248,33-408,3-37,3-37,4-1,3-1,21-76,-22 108,0 1,1-1,1 2,1-1,1 1,0 1,2 0,25-30,-36 46,1 0,0 0,0 0,0 0,0 1,1-1,-1 1,1 0,0 0,0 0,-1 1,1-1,0 1,0 0,0 0,1 0,-1 0,0 1,0 0,0 0,0 0,1 0,-1 1,0-1,0 1,5 2,-5-1,0 0,0 1,0-1,-1 1,0 0,1 0,-1 0,0 0,0 1,0-1,-1 1,1 0,-1 0,0 0,0 0,-1 0,1 0,-1 0,0 1,0-1,0 0,0 1,-1-1,0 7,0-2,0 0,-1 0,-1 0,0 0,0 0,0 0,-1-1,0 1,-1-1,0 0,0 0,-1 0,0 0,-1-1,1 0,-1 0,-8 7,9-9,-1 0,1-1,-1 0,1 0,-2 0,1-1,0 1,0-2,-1 1,0-1,1 0,-1 0,0 0,0-1,0-1,0 1,0-1,0 0,0 0,0-1,0 0,-12-3,16 3,1 0,-1 0,1 1,-1-1,1-1,0 1,-1 0,1-1,0 1,0-1,0 1,0-1,0 0,1 0,-1 0,0 0,1 0,-1-1,1 1,0 0,0-1,0 1,0 0,0-1,1 0,-1 1,1-1,-1 1,1-6,1 5,-1 0,1 0,0-1,0 1,0 0,1 0,-1 0,1 1,-1-1,1 0,0 0,0 1,0 0,0-1,1 1,-1 0,1 0,-1 0,1 0,0 0,0 1,0-1,0 1,4-2,21-5,1 2,0 0,0 2,31-1,-31 4,0-2,0-2,0 0,34-11,-24-6,-24 6,-15 15,0 1,0-1,0 1,0-1,0 1,0-1,1 1,-1-1,0 1,-1-1,1 0,0 1,0-1,0 1,0-1,0 1,0-1,-1 1,1-1,0 1,0 0,-1-1,1 1,0-1,-1 1,1 0,0-1,-1 1,1-1,-1 1,0-1,-1 0,0 1,0-1,0 0,0 1,0-1,0 1,0 0,0-1,-1 1,1 0,0 0,0 1,0-1,0 0,0 1,0-1,0 1,0 0,0 0,0-1,0 1,0 1,0-1,-2 1,-42 35,38-28,-1 1,1 0,1 0,-7 13,11-19,0 1,1 0,0 0,0-1,1 1,-1 1,1-1,0 0,0 0,1 0,0 1,0 6,0-11,0 0,0 0,0 1,0-1,1 0,-1 0,0 0,1 1,-1-1,1 0,-1 0,1 0,0 0,-1 0,1 0,0 0,0 0,0-1,0 1,-1 0,1 0,0-1,0 1,1 0,-1-1,0 1,0-1,0 1,0-1,0 0,1 1,-1-1,0 0,0 0,0 0,1 0,-1 0,0 0,0 0,0-1,1 1,-1 0,0-1,0 1,0-1,0 1,0-1,0 1,2-2,5-2,-1 0,0-1,0 1,0-1,11-12,-8 6,0-1,-2 0,14-23,-8 11,-14 23,0 1,0 0,0 0,0 0,0-1,1 1,-1 0,0 0,0 0,0-1,0 1,0 0,1 0,-1 0,0 0,0 0,0-1,0 1,1 0,-1 0,0 0,0 0,0 0,1 0,-1 0,0 0,0 0,1 0,-1 0,0 0,0 0,1 0,-1 0,0 0,0 0,0 0,1 0,-1 0,0 0,1 0,6 11,3 28,-7-26,1 0,0 0,0-1,2 0,-1 0,2 0,7 11,-13-21,1 0,-1 0,1 0,0 0,0 0,0 0,0 0,0-1,0 1,0-1,0 1,1-1,-1 0,0 0,1 0,-1 0,1 0,-1-1,1 1,-1-1,1 0,0 0,-1 0,1 0,0 0,-1 0,1-1,-1 1,1-1,-1 1,1-1,-1 0,1 0,-1-1,0 1,1 0,2-3,3-3,-1 0,1 0,-1 0,-1-1,0 0,0 0,0 0,-1-1,-1 0,1 0,4-16,5-15,10-58,-21 85,34-267,-41 373,4 0,3 1,18 97,-19-178,1 0,1 1,1-1,10 23,-14-34,1 0,-1 1,1-1,-1 0,1 0,0 0,0 0,0 0,0 0,0 0,0-1,1 1,3 1,-5-3,1 1,0-1,0 0,-1 0,1 1,0-1,0-1,-1 1,1 0,0 0,0-1,-1 1,1-1,0 1,-1-1,1 0,-1 0,1 1,-1-1,1 0,-1 0,1-1,1-1,4-4,0-1,0 0,0 0,-1-1,0 0,-1 0,0 0,0-1,-1 0,-1 1,1-2,1-11,3-19,5-71,-10 85,8-222,-18 365,0-19,9 162,-1-248,1 1,0-1,1 0,0 0,1 0,0-1,0 1,1-1,8 11,-12-18,1-1,0 1,0-1,0 1,0-1,0 0,1 0,-1 0,1 0,-1 0,1-1,0 1,0-1,0 1,0-1,0 0,0 0,0-1,0 1,0 0,0-1,0 0,0 0,1 0,-1 0,0 0,0-1,0 0,0 1,0-1,0 0,0 0,0-1,0 1,0-1,-1 1,4-3,2-2,0-1,0 0,0 0,-1-1,0 0,0-1,-1 1,0-1,-1 0,8-16,-1-2,-2 1,13-48,-14 27,-9 45,0-1,0 1,0-1,0 1,0-1,0 1,0-1,-1 1,1-1,-1 1,0-1,0 1,0 0,-2-4,3 5,-1 1,1-1,-1 1,1 0,0-1,-1 1,1-1,-1 1,1 0,-1 0,1-1,-1 1,1 0,-1 0,1-1,-1 1,1 0,-1 0,1 0,-1 0,0 0,1 0,-1 0,1 0,-1 0,1 0,-1 0,1 0,-1 1,1-1,-2 0,-15 16,-7 26,20-32,0 1,1 0,1 0,0 1,0-1,2 0,-1 0,1 1,2 12,-2-20,1 0,0 1,0-1,0 0,1 0,-1 0,1 0,0 0,0 0,0 0,6 6,-6-8,0 0,0-1,0 1,1 0,-1-1,0 1,1-1,0 0,-1 0,1 0,-1 0,1 0,0-1,0 1,0-1,-1 0,1 0,0 0,0 0,3-1,1 0,0-1,1 0,-1-1,0 0,-1 0,1-1,0 1,-1-1,0-1,0 1,0-1,-1 0,1 0,-1-1,6-8,-3 4,0-1,-1 0,0 0,-1-1,0 0,-1 0,0 0,3-13,-8 23,1 1,-1-1,1 1,-1-1,1 1,-1-1,0 1,0-1,0 1,1-1,-2 0,1 1,0-1,0 1,0-1,-1 1,1-1,-1 1,1-1,-1 1,0-1,0 1,1 0,-1-1,0 1,0 0,0 0,0-1,0 1,-1 0,1 0,0 0,-2 0,1 0,0 1,0 0,0 1,0-1,0 0,0 0,1 1,-1-1,0 1,0 0,0-1,1 1,-1 0,0 0,1 0,-1 0,1 1,-1-1,1 0,0 1,-1-1,1 1,0-1,0 1,0-1,-1 4,1-4,0 0,0 0,0 1,0-1,1 0,-1 0,1 1,-1-1,1 1,-1-1,1 0,0 1,0-1,0 1,-1-1,1 1,1-1,-1 0,0 1,1 2,-1-4,1 1,0 0,-1 0,1 0,0 0,0-1,0 1,0 0,0-1,-1 1,1-1,0 1,0-1,0 0,1 1,-1-1,0 0,0 1,0-1,1 0,5 0,0 0,0 0,0 0,0-1,0 0,11-4,-16 4,0 0,0 0,0 1,0-1,0 0,1 1,-1 0,0-1,0 1,1 0,-1 0,0 0,0 1,1-1,-1 0,0 1,2 0,-3 1,0-1,0 1,0-1,-1 1,1 0,-1-1,1 1,-1 0,0 0,1-1,-1 1,0 0,0 0,-1 0,1-1,0 1,0 0,-1 0,1-1,-1 1,0 0,0 1,-6 20,-9 41,15-60,0 0,1 0,-1 0,1 0,0 1,0-1,1 0,-1 0,1 0,0 0,0 0,2 4,-2-7,-1 0,1 0,0-1,-1 1,1 0,0-1,0 1,0 0,0-1,-1 1,1-1,0 1,0-1,0 0,0 1,0-1,0 0,0 0,0 0,0 0,0 0,0 0,0 0,0 0,0 0,0 0,0 0,0-1,0 1,0 0,0-1,0 1,0-1,0 1,0-1,0 1,1-2,34-27,-18 6,0-1,-1 0,-2-2,16-35,-20 40,-10 19,-1 1,1-1,0 0,0 1,0-1,0 1,0-1,0 1,0-1,0 1,1 0,-1 0,0-1,1 1,2-1,-4 2,1 0,-1 0,1 1,-1-1,1 0,-1 1,1-1,-1 0,1 1,-1-1,1 1,-1-1,0 1,1-1,-1 1,0-1,1 1,-1-1,0 1,0-1,1 1,-1-1,0 1,0-1,0 1,0 0,0-1,0 1,0 0,2 66,-2-59,0 126,4-147,36-99,-36 103,0 0,1 0,0 0,0 0,1 1,0 0,1 0,-1 1,13-10,-17 15,0 0,0 1,0-1,0 1,0-1,0 1,1 0,-1 0,0 0,1 0,-1 0,0 1,1-1,-1 1,1-1,-1 1,1 0,0 0,-1 0,1 0,-1 1,1-1,-1 1,0 0,1-1,-1 1,1 0,-1 0,0 0,0 1,0-1,0 1,0-1,0 1,0-1,0 1,0 0,-1 0,1 0,-1 0,1 0,0 4,7 10,-2 0,0 0,-1 1,7 33,-7-28,4 15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14.6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1,'-4'0,"7"4,16 1,14 1,13 2,18 1,22-1,6-3,0-1,-2-2,-4-1,-12-6,-19-1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15.2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127 19,'-1'-1,"1"0,0 0,-1 0,1 0,-1 0,0 0,1 0,-1 0,0 0,1 0,-1 0,0 1,0-1,0 0,0 1,0-1,0 1,0-1,0 1,0-1,0 1,0-1,0 1,0 0,0 0,0 0,-1-1,1 1,-2 1,-35-1,34 0,1 1,0 0,-1-1,1 2,0-1,0 0,0 0,0 1,0 0,0-1,0 1,0 0,1 1,-1-1,1 0,0 1,-3 3,4-4,0 0,0 0,1-1,-1 2,1-1,-1 0,1 0,0 0,0 0,0 0,0 0,0 0,0 0,1 0,-1 0,1 0,-1 0,1 0,0 0,0 0,0 0,0 0,0-1,0 1,0 0,1-1,-1 1,3 2,38 33,16 16,-55-50,0 0,-1 1,1-1,-1 1,0-1,0 1,0 0,0 0,-1-1,1 1,-1 0,0 1,0-1,0 7,-1-9,0-1,0 1,0-1,0 1,-1 0,1-1,0 1,-1-1,1 1,-1-1,0 1,1-1,-1 0,0 1,0-1,0 0,0 0,0 1,0-1,0 0,0 0,-1 0,1 0,0 0,-1-1,1 1,0 0,-1-1,1 1,-1-1,1 1,-4 0,2-1,0 0,-1 0,1 0,0 0,0 0,-1-1,1 1,0-1,0 0,-1 0,1 0,0-1,0 1,-4-3,-11-10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15.6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331 1,'-4'4,"-6"10,-10 16,-10 20,-4 6,-14 6,-7 1,1-5,10-18,12-15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6.37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12 274,'0'4,"-4"1,-2 5,5-4,15-8,23-7,14-7,19-9,28-13,16-9,-9-1,-8 4,-21 4,-23 10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04.7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323 48,'0'-2,"0"1,-1-1,1 0,-1 1,1-1,-1 1,0-1,0 1,0 0,0-1,0 1,0 0,0-1,0 1,0 0,0 0,-1 0,1 0,0 0,-1 0,1 1,-1-1,1 0,-1 1,-2-1,-44-11,45 11,-10-1,0 1,0 1,0-1,0 2,0 0,1 0,-1 2,-18 4,24-5,1 0,-1 1,0-1,1 1,0 1,0-1,0 1,0 0,0 1,1-1,0 1,0 0,0 0,0 1,1 0,-7 12,10-16,0 1,0 0,1-1,-1 1,1 0,-1 0,1 0,0 0,0-1,0 1,0 0,1 0,-1 0,1-1,0 1,0 0,0 0,0-1,0 1,1-1,-1 1,1-1,-1 0,1 0,0 1,0-1,0 0,0 0,0-1,1 1,3 2,10 7,0-2,0 1,30 10,-34-14,16 6,85 43,-102-49,0 0,-1 1,-1 1,1-1,-1 2,0-1,15 20,-23-25,1-1,-1 0,1 1,-1-1,0 1,0 0,0-1,0 1,-1 0,1 0,-1-1,1 1,-1 0,0 0,0 0,-1-1,1 1,0 0,-1 0,0 0,1-1,-1 1,0 0,-1-1,1 1,0-1,-1 1,1-1,-1 0,0 0,0 0,0 0,0 0,-3 3,-1 0,0-1,0 0,-1 0,1 0,-1-1,0 0,1 0,-2 0,1-1,0 0,0-1,-8 1,7-1,0-1,0 0,1-1,-1 0,0 0,0 0,1-1,-1 0,1-1,0 0,-1 0,1 0,1-1,-1 0,0 0,1-1,0 0,0 0,-10-12,6-2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05.1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 1,'-7'14,"1"0,1 0,0 1,1-1,0 1,1 0,1 0,0 1,1-1,1 16,1-22,-1-1,1 1,1-1,0 1,0-1,1 0,-1 0,2 0,-1 0,1-1,1 0,-1 1,1-1,0-1,1 1,0-1,0 0,0 0,9 6,-13-10,0-1,-1 1,2-1,-1 1,0-1,0 0,0 0,1 0,-1 0,0 0,1 0,-1-1,1 1,-1-1,1 0,-1 1,1-1,-1 0,1-1,-1 1,1 0,-1-1,1 1,-1-1,0 0,1 0,-1 0,0 0,0 0,1 0,-1-1,0 1,0-1,0 0,-1 1,1-1,0 0,-1 0,1 0,-1 0,2-3,1-2,0-1,-1 0,0 0,-1-1,1 1,-1 0,-1-1,0 1,0-1,-1-16,0 18,-1-1,1 0,-2 0,1 0,-1 1,0-1,-1 0,0 1,0 0,0 0,-1 0,0 0,-1 1,0-1,0 1,0 0,0 0,-1 1,0 0,0 0,0 0,-1 1,0 0,0 0,0 0,-13-4,-15 2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05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1,'0'80,"3"1,4-1,18 83,-21-147,1-1,0 0,1 0,10 19,-14-30,1 0,0 0,-1 0,1 0,1-1,-1 0,0 1,7 4,-8-7,0 0,0 0,0-1,0 1,0 0,0 0,0-1,0 1,0-1,0 0,0 0,0 0,0 0,0 0,0 0,0 0,0-1,0 1,0-1,3 0,-2-1,0 0,0-1,0 1,0-1,0 1,0-1,0 0,-1 0,0 0,1 0,-1 0,-1-1,1 1,0-1,-1 1,1-1,-1 0,0 0,0-5,4-13,-2 0,1-23,-3 31,0-17,0 17,0 32,-1 2,0 0,2 1,0-1,1 0,1 0,1-1,9 22,-14-40,1 0,-1 1,1-1,-1 0,1 0,-1 0,1 0,0 1,0-1,0 0,0 0,-1-1,1 1,0 0,1 0,-1 0,0-1,0 1,0 0,0-1,0 1,1-1,-1 0,2 1,-1-1,-1-1,1 1,-1-1,0 1,1-1,-1 0,0 0,0 1,0-1,0 0,1 0,-1 0,0 0,-1 0,1-1,0 1,0 0,0-2,5-6,-2-1,1 0,-1 0,4-19,1-19,4-55,-14 116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06.1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11,'0'-4,"0"-2,0 9,4 9,2 10,-1 6,-1 11,-1 8,-1 17,-1 3,0-3,-1-2,-1-13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06.4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0 194,'0'-4,"9"-7,11 0,11 1,9 11,2 23,-6 15,-10 20,-8 7,-13-8,-6-13</inkml:trace>
  <inkml:trace contextRef="#ctx0" brushRef="#br0" timeOffset="1">356 16,'0'-5,"-5"0,0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07.2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120 0,'-2'0,"0"1,0-1,-1 0,1 0,0 1,0 0,0-1,0 1,1 0,-1 0,0 0,0 0,0 0,1 0,-1 1,0-1,1 0,0 1,-1 0,-1 2,0 1,0 0,0 0,1 1,0-1,0 1,0-1,-1 9,0 4,1 0,0 0,3 35,0-41,1-1,0 1,1 0,1-1,0 1,0-1,1 0,0-1,9 13,-13-20,1 0,-1-1,1 1,0-1,0 0,0 1,0-1,0 0,1 0,-1-1,1 1,-1 0,1-1,0 1,-1-1,1 0,0 0,0 0,0 0,0-1,0 1,0-1,0 0,0 1,0-1,0-1,0 1,0 0,0-1,0 0,0 1,0-1,0 0,-1-1,1 1,0 0,-1-1,1 1,-1-1,5-4,-2 2,-1-1,0 0,0 0,0 0,-1 0,0 0,0-1,0 0,-1 1,1-1,-1 0,-1 0,1 0,-1-1,0 1,-1 0,1 0,-1-1,0 1,-1 0,0-1,-2-8,2 7,-1-1,0 1,0-1,-1 1,0 0,-1 0,1 0,-2 1,1-1,-1 1,0 0,-1 0,1 1,-1-1,-14-10,16 15,0 0,-1 0,1 1,-1-1,0 1,1 0,-1 1,0-1,0 1,0 0,1 0,-1 0,0 0,0 1,1 0,-1 0,0 1,1-1,-1 1,1 0,0 0,-1 0,1 1,0-1,-5 6,5-6,0 1,1 0,-1 0,1 0,0 0,0 0,0 1,0 0,1-1,-1 1,1 0,0 0,0 0,0 0,1 1,0-1,-1 0,1 1,1-1,-1 1,1-1,0 1,0-1,0 1,0 0,3 7,-2-9,0-1,0 1,1 0,-1-1,1 0,0 1,-1-1,1 0,0 1,0-1,1-1,-1 1,0 0,1 0,-1-1,1 1,-1-1,1 0,0 0,0 0,-1 0,1 0,0-1,0 1,0-1,0 0,0 0,0 0,0 0,0 0,0-1,0 1,2-2,6 0,0-1,0 0,-1-1,0 0,1-1,-2 0,16-10,-10 3,-1 0,21-24,19-15,-54 50,0 1,1-1,-1 1,1 0,-1-1,1 1,0 0,-1-1,1 1,-1 0,1 0,-1-1,1 1,0 0,-1 0,1 0,0 0,-1 0,1 0,-1 0,1 0,0 0,-1 0,1 0,0 1,-1-1,1 0,-1 0,1 0,-1 1,1-1,0 1,10 21,-4 29,-7-23,-1-1,-8 46,3-57,0-20,1-29,7 21,1 0,0 0,1 0,0 0,8-15,-10 21,1 0,0 1,1 0,-1-1,1 1,0 1,0-1,1 0,-1 1,1 0,0 0,7-4,-10 8,-1-1,1 0,-1 1,1-1,-1 1,1 0,0 0,-1-1,1 1,0 0,-1 0,1 1,-1-1,1 0,0 0,-1 1,1-1,-1 1,1 0,-1-1,1 1,-1 0,0 0,1 0,-1 0,0 0,0 0,1 0,-1 0,0 0,0 0,0 1,-1-1,1 1,0-1,1 2,2 7,1 0,-1 0,-1 0,3 12,2 11,-1 1,-2-1,-1 1,-2 50,-5-38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07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87,'-4'0,"7"5,7 1,19-1,23 0,10-2,55-1,26-1,39-5,46-6,1-1,18-4,-4 2,-37-3,-47 3,-44 3,-48-1,-34 1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08.1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18,0 8</inkml:trace>
  <inkml:trace contextRef="#ctx0" brushRef="#br0" timeOffset="1">0 338,'0'4,"0"-3,0-1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08.4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7,'0'5,"13"0,22-4,17-2,5-1,5-5,-7-1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09.1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29,'0'-29,"0"37,-1 50,-8 95,-35 180,39-307,4-45,6-90,37-213,-41 320,-1 0,0 0,1 0,0 0,-1 0,1 0,0 0,0 1,0-1,0 0,0 0,0 1,1-1,1-1,-2 2,-1 1,1 0,0 0,-1 0,1 0,-1-1,1 1,0 0,-1 0,1 0,0 0,-1 0,1 1,-1-1,1 0,0 0,-1 0,1 0,-1 1,1-1,-1 0,1 1,0-1,-1 0,1 1,-1-1,0 0,2 2,3 4,-1 0,1 0,-1 0,0 1,5 11,72 178,-5-12,-65-166,-4-17,0-34,15-409,-21 399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8.57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11,'0'-4,"-4"-1,3 4,6 2,10 10,21 16,16 12,18 12,13 7,6 1,-4-5,-11-7,-15-11,-17-8,-12-9,-10-11,-9-8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09.8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77,'0'2,"1"0,-1 1,1-1,-1 0,1 0,0 1,0-1,0 0,0 0,0 0,0 0,1 0,-1 0,1-1,-1 1,1 0,0-1,0 1,-1-1,1 0,0 1,0-1,0 0,1 0,-1 0,0-1,0 1,4 0,-3 0,0 0,0 0,0-1,0 0,0 1,0-1,0 0,0 0,0-1,0 1,0-1,0 1,0-1,0 0,0 0,0 0,-1-1,1 1,0-1,-1 1,5-4,-5 2,1-1,-1 1,0 0,0-1,0 0,0 1,0-1,-1 0,0 0,1 0,-2 0,1 0,0 0,-1 0,0 0,0 0,0 0,-1-5,1 8,0-1,-1 0,1 0,-1 1,0-1,1 1,-1-1,0 0,0 1,0-1,0 1,0 0,0-1,-1 1,1 0,0 0,-1 0,1 0,-1 0,1 0,-1 0,1 0,-1 1,1-1,-1 0,0 1,0 0,1-1,-1 1,0 0,0 0,1 0,-1 0,0 0,0 0,1 1,-1-1,0 0,1 1,-1 0,0-1,1 1,-3 1,-3 1,1 0,-1 0,1 0,0 1,0 0,0 0,1 0,0 1,-1 0,2 0,-1 0,0 1,1-1,0 1,1 0,-1 0,1 1,0-1,1 1,-1-1,1 1,-2 14,3-15,1-1,-1 1,1 0,0 0,1 0,-1 0,1-1,0 1,1 0,-1 0,1-1,0 1,1-1,-1 0,1 0,0 0,0 0,1 0,-1 0,1-1,0 0,0 0,1 0,-1 0,1-1,0 0,10 6,-5-5,0 0,0-1,0 0,0-1,1 0,0 0,-1-1,1-1,0 0,-1 0,1-1,0 0,-1-1,1 0,-1-1,0 0,1-1,-2 0,17-8,-18 7,1 0,0 0,-1-1,0 0,-1-1,1 1,-1-1,0-1,-1 0,0 0,0 0,-1 0,0-1,0 0,-1 0,0 0,-1-1,0 1,0-1,2-18,-5 24,0 1,0-1,0 0,0 1,-1-1,1 1,-1-1,0 1,0 0,0-1,-1 1,1 0,-1 0,0 0,0 0,0 0,0 0,-3-3,4 5,-1 0,1 1,-1-1,1 0,-1 0,1 1,-1-1,1 1,-1-1,0 1,1 0,-1-1,0 1,0 0,1 0,-1 0,0 0,1 1,-1-1,0 0,1 1,-1-1,1 1,-1 0,0-1,1 1,0 0,-1 0,1 0,-1 0,1 0,0 0,0 1,0-1,0 0,-1 1,2-1,-1 0,-1 3,-3 2,1 0,0 1,0-1,1 1,0 0,0 0,0 1,1-1,0 0,1 1,-1-1,1 1,1 0,0-1,1 16,-1-18,1-1,0 1,0 0,1 0,-1-1,1 1,0-1,0 0,0 1,1-1,-1 0,1 0,0 0,1-1,-1 1,0-1,1 0,0 0,0 0,0 0,0-1,0 1,0-1,1 0,-1 0,10 2,37 0,2-8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0.3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205 287,'0'-2,"0"1,0 0,0 0,0-1,0 1,-1 0,1 0,0 0,-1 0,1-1,-1 1,1 0,-1 0,0 0,1 0,-1 0,0 0,0 0,1 0,-1 1,0-1,0 0,0 0,0 1,0-1,0 1,0-1,-1 1,1-1,0 1,0-1,0 1,0 0,-1 0,1 0,0 0,0 0,0 0,-1 0,1 0,-2 1,-3-1,0 1,1 0,-1 1,1 0,-1 0,1 0,-9 5,5-1,0 0,0 1,0 1,1 0,0 0,0 0,1 1,0 0,1 0,-8 15,11-17,-1 0,1 0,1 0,-1 0,1 1,0-1,1 1,0 0,0-1,1 1,0 0,0 0,1-1,0 1,0 0,2 7,-2-12,0-1,0 1,0-1,0 1,0-1,0 0,0 1,1-1,-1 0,1 0,0 0,0 0,-1 0,1 0,0-1,4 3,-5-3,1-1,0 1,-1-1,1 0,0 1,-1-1,1 0,0 0,-1 0,1 0,0 0,-1-1,1 1,0 0,-1-1,1 1,0-1,-1 0,3 0,1-3,1 0,-1 0,1 0,-1-1,-1 1,1-1,-1-1,1 1,-1 0,-1-1,4-6,4-12,-1-1,-2 0,0-1,-2 0,0 0,-2 0,1-35,-8-185,-1 600,4-266,0-15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1.0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74,'-1'-1,"0"0,0 1,0-1,0 0,1 0,-1 0,0 0,1 0,-1 0,0 0,1 0,-1 0,1-1,0 1,-1 0,1 0,0 0,0 0,-1-1,1 1,0 0,0 0,0-1,1 1,-1 0,0 0,0 0,1 0,-1-1,1 1,-1 0,1 0,-1 0,1 0,0 0,-1 0,1 0,0 0,0 0,0 0,0 1,-1-1,1 0,0 1,1-1,-1 0,0 1,0-1,1 0,3-1,0 0,0 0,-1 0,1 1,0-1,0 1,1 0,-1 1,0-1,9 1,-6 2,0 0,0 0,-1 1,1 0,-1 1,0 0,0 0,0 0,0 1,-1 0,0 0,0 0,0 1,-1 0,1 0,-2 1,1-1,6 14,-4-9,-2 0,1 1,-2 0,0 0,0 0,-1 0,0 1,-1 0,-1-1,0 1,-1 18,-1-21,0-1,0 0,-1 0,-1 0,1 0,-1 0,-1 0,-7 13,10-21,1 0,-1 0,1 0,-1 0,0 0,1 0,-1 0,0 0,0-1,0 1,0 0,0 0,0-1,0 1,0-1,0 1,0-1,0 1,-2-1,3 0,-1 0,0 0,0 0,1-1,-1 1,0 0,1 0,-1-1,1 1,-1-1,0 1,1-1,-1 1,1 0,-1-1,1 0,-1 1,1-1,0 1,-1-1,1 0,-1 0,-1-5,0 0,0 1,0-1,1 0,-2-11,1-3,2 0,0-1,0 1,2 0,1 0,6-25,-6 34,0 0,1 1,0 0,1 0,0 0,0 0,1 1,0 0,1 0,0 0,0 1,1 0,9-7,16-7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2.6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32 362,'0'2,"1"-1,-1 1,0-1,1 1,-1-1,1 0,-1 1,1-1,0 1,0-1,-1 0,1 0,0 0,0 1,0-1,0 0,1 0,-1 0,0-1,0 1,0 0,1 0,-1-1,1 1,-1 0,0-1,1 0,-1 1,1-1,-1 0,1 1,-1-1,1 0,-1 0,1-1,-1 1,1 0,1-1,3 1,-1-1,0 1,0-1,0 0,0-1,0 1,0-1,0 0,-1 0,6-4,-8 4,1 0,-1 0,0 0,0-1,0 1,0-1,0 1,-1-1,1 0,-1 1,0-1,1 0,-1 0,-1 0,1 0,0 0,-1-1,1 1,-1 0,0 0,0 0,0 0,-1 0,0-5,0 6,0 0,0 0,1 1,-1-1,-1 0,1 0,0 1,0-1,-1 1,1-1,0 1,-1-1,0 1,1 0,-1 0,0 0,0 0,1 0,-1 0,0 0,0 1,0-1,0 1,0-1,0 1,0 0,0 0,0 0,0 0,0 0,-1 0,1 0,0 1,0-1,0 1,1 0,-4 1,-1 0,0 1,1 0,-1 0,1 0,0 1,0-1,0 1,1 1,-1-1,1 1,0-1,0 1,1 0,-1 1,1-1,0 1,1-1,-1 1,1 0,-2 10,2-10,0 0,1-1,0 1,0 0,1 0,0 0,0 0,0 0,1 0,0 0,0 0,0-1,1 1,0 0,0-1,0 1,0-1,1 0,0 1,1-2,-1 1,5 5,-1-4,1 0,0-1,0 1,0-2,1 1,0-1,0-1,0 1,0-2,0 1,0-1,1 0,-1-1,1 0,0-1,-1 0,1-1,-1 1,14-4,-12 2,0 0,-1-1,1 0,-1-1,0 0,0 0,0-1,-1-1,1 1,-1-2,-1 1,1-1,-1 0,0-1,-1 0,12-16,-17 21,0-1,0 0,0 0,-1 0,1 0,-1 0,0 0,0 0,0 0,-1 0,1-1,-1 1,0 0,-1-1,1 1,-2-6,2 8,-1 0,0 1,0-1,0 0,0 0,0 1,0-1,0 1,0-1,-1 1,1-1,-1 1,1 0,-1 0,1 0,-1-1,0 2,1-1,-1 0,0 0,0 0,0 1,0-1,0 1,0 0,0-1,0 1,1 0,-1 0,0 0,0 1,0-1,0 0,0 1,-4 1,0 0,-1 0,1 1,0 1,0-1,0 1,0 0,0 0,1 0,0 1,0 0,-6 7,9-9,-1 0,1 0,0 1,0-1,0 1,0-1,1 1,0-1,-2 8,2-9,1 0,0 0,0 0,0 0,0-1,0 1,1 0,-1 0,0 0,1-1,0 1,-1 0,1 0,0-1,0 1,0-1,0 1,0-1,0 1,0-1,3 2,-2-1,1 0,0-1,0 1,1-1,-1 0,0 0,0 0,0-1,1 1,-1-1,0 1,1-1,-1 0,1 0,-1-1,6 0,31 1,-38 1,0-1,0 1,-1-1,1 1,0 0,-1-1,1 1,-1 0,1 0,-1 0,0 0,1 1,-1-1,0 0,0 1,0-1,0 0,0 1,0 0,1 1,1 6,0-1,0 0,-1 1,0 0,-1 0,0-1,0 1,-1 11,-9 73,6-75,2-6,-2 22,-2-1,-2 0,0 0,-20 50,26-80,0-1,0 1,0-1,-1 0,1 1,-1-1,1 0,-1 0,0 0,0 0,0 0,0-1,0 1,-3 1,4-3,1 0,-1 1,1-1,-1 0,1 0,-1 0,1 0,-1 0,1 0,-1 0,0 0,1 0,-1 0,1-1,-1 1,1 0,-1 0,1 0,-1-1,1 1,-1 0,1 0,-1-1,1 1,-1-1,-9-22,7 2,1 0,1 0,0-1,2 1,1 0,0 0,2 0,0 1,2-1,11-30,5-4,2 2,50-81,-63 116,0 0,2 1,27-31,-40 47,1 1,0-1,-1 0,1 0,0 0,0 1,0-1,0 0,0 1,0-1,0 1,0-1,0 1,0-1,0 1,0 0,0 0,0-1,1 1,-1 0,0 0,0 0,0 0,0 0,0 1,2-1,-2 1,1 0,-1 0,0 1,0-1,0 0,0 0,0 1,0-1,0 0,-1 1,1-1,0 1,-1-1,1 1,-1 0,1 1,1 13,0-1,-1 1,-1 16,0-20,1-3,0 0,0 1,0-1,1 0,3 10,-4-18,-1 0,0 0,1 0,-1 0,1 0,-1 0,1-1,0 1,-1 0,1 0,0 0,-1 0,1-1,0 1,0 0,0-1,0 1,0-1,0 1,0-1,1 1,-1-1,1 0,-1 0,1-1,-1 1,1-1,-1 1,0-1,1 1,-1-1,0 0,1 0,-1 0,0 0,0 0,0 0,0 0,0 0,0 0,0 0,0 0,0-2,36-58,-31 48,1 0,1 1,11-15,-18 27,-1-1,0 1,1 0,-1-1,0 1,1-1,-1 1,0 0,1-1,-1 1,1 0,-1-1,1 1,-1 0,1 0,-1-1,1 1,-1 0,1 0,-1 0,1 0,-1 0,1 0,-1 0,1 0,-1 0,1 0,0 0,-1 0,1 0,0 1,10 15,3 40,-11-37,-2-15,0 0,1-1,-1 1,1 0,0 0,0-1,0 1,0-1,1 0,-1 0,1 0,0 0,0 0,0 0,4 2,-5-4,0 0,0 0,1 0,-1-1,0 1,1-1,-1 1,0-1,1 0,-1 0,1 0,-1 0,0-1,1 1,-1-1,0 1,1-1,-1 0,0 0,0 0,0 0,0 0,0 0,0-1,0 1,0-1,2-1,6-7,0 0,0-1,-1-1,0 1,-1-1,-1 0,0-1,0 0,-1 0,-1-1,6-20,-1-4,-2-1,6-76,-12 93,-1 0,-1 0,0 0,-6-27,6 47,0 0,0 0,-1 1,1-1,-1 0,1 0,-1 1,0-1,0 0,1 1,-1-1,0 1,0-1,-1 1,1 0,-1-2,1 3,0 0,1 0,-1 0,1 0,-1 0,0 0,1 0,-1 0,1 0,-1 1,1-1,-1 0,1 0,-1 0,1 1,-1-1,1 0,-1 1,1-1,-1 0,1 1,-1-1,1 1,0-1,-1 1,1-1,0 1,-1-1,1 1,0 0,-4 5,1 1,0 0,0 0,1 0,-1 0,0 10,-1 9,2 1,0-1,2 0,1 1,5 27,-4-42,0 0,1 0,0 0,1-1,0 1,1-1,0 0,1 0,0 0,1-1,0 0,1 0,8 9,-12-16,0 0,-1 0,1 0,0-1,0 1,1-1,-1 0,0 0,1-1,0 1,-1-1,1 0,-1 0,1 0,0-1,0 0,0 0,-1 0,1 0,0-1,0 0,-1 0,1 0,-1-1,1 1,-1-1,1 0,-1 0,0-1,0 1,7-6,-5 3,0 0,0 0,-1-1,0 1,0-1,0 0,0 0,-1-1,0 1,-1-1,1 0,-1 0,-1 0,1-1,-1 1,0-1,-1 1,0-1,0-8,0 15,-1 0,0 0,0 0,0-1,0 1,0 0,0 0,0 0,-1-1,1 1,0 0,-1 0,1 0,-1 0,1-1,-1 1,1 0,-1 0,0 0,1 0,-1 0,0 1,0-1,0 0,0 0,0 0,0 1,0-1,0 1,0-1,0 1,0-1,0 1,-1-1,1 1,0 0,0 0,0-1,-1 1,1 0,0 0,0 0,0 1,-1-1,1 0,-2 1,-2 0,1 1,-1 0,1 0,0 0,-1 0,1 1,0 0,1-1,-1 2,-6 5,6-4,-1 1,1-1,-1 1,2 0,-1 1,1-1,0 1,0-1,1 1,-1 0,2 0,-1 0,1 0,0 0,0 11,1-18,0 1,0 0,0-1,0 1,0 0,1 0,-1-1,0 1,0 0,1-1,-1 1,0-1,1 1,-1 0,0-1,1 1,-1-1,1 1,-1-1,1 1,-1-1,1 1,0-1,-1 0,1 1,-1-1,1 0,0 1,-1-1,1 0,0 0,-1 0,1 0,1 0,25-10,18-29,-45 39,31-29,-31 29,1 0,-1 0,0 0,1 0,-1 0,0 0,0 0,1 0,-1-1,0 1,1 0,-1 0,0 1,1-1,-1 0,0 0,1 0,-1 0,0 0,1 0,-1 0,0 0,0 1,1-1,-1 0,0 0,1 0,-1 0,0 1,0-1,0 0,1 0,-1 1,0-1,4 24,-4-19,0 2,0 1,0-1,1 0,0 0,0 1,1-1,0 0,4 10,4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3.0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65,'-1'-1,"0"0,-1 0,1 0,0 0,0 0,0-1,0 1,0 0,0 0,0-1,1 1,-1-1,0 1,1-1,-1 1,1-1,-1 1,1-1,0 0,0 1,0-1,0 1,0-1,0 0,0 1,0-1,1 1,-1-1,1 1,-1-1,1 1,0-1,-1 1,1-1,0 1,1-2,0 2,-1 0,1 0,-1 0,1 0,-1 0,1 0,0 0,-1 1,1-1,0 1,-1-1,1 1,0 0,0 0,-1 0,1 0,0 0,0 0,0 0,-1 0,1 1,0-1,0 1,-1-1,1 1,0 0,-1 0,1 0,-1 0,1 0,-1 0,3 2,0 2,1-1,-1 1,0 1,0-1,0 1,-1-1,0 1,0 0,0 0,-1 0,0 1,0-1,-1 0,2 13,-2-13,-1 0,1 0,-1-1,0 1,-1 0,1 0,-1-1,0 1,-1-1,1 1,-1-1,0 1,-1-1,1 0,-1 0,0 0,-5 6,8-11,0 1,0-1,-1 0,1 1,0-1,0 1,-1-1,1 0,0 1,-1-1,1 0,-1 0,1 1,0-1,-1 0,1 0,-1 1,1-1,-1 0,1 0,-1 0,1 0,0 0,-1 0,1 0,-1 0,1 0,-1 0,1 0,-1 0,1 0,-1 0,0-1,-4-14,7-25,2 27,0 1,1 1,0-1,1 1,1-1,-1 2,14-17,-18 24,1 0,0 0,0 0,1 0,-1 1,0-1,1 1,0 0,-1 0,1 0,7-2,-8 3,-1 1,0 0,1 0,-1 0,1 0,-1 0,1 0,-1 1,1-1,-1 1,0-1,1 1,-1 0,0 0,0 0,0 0,1 1,-1-1,0 1,-1-1,4 4,0 0,0 1,-1 0,0 0,0 0,-1 0,1 0,-1 1,-1-1,1 1,-1 0,0 0,1 9,0 9,0 0,-2 27,-1-28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3.4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 46,'-4'-4,"-6"-7,-1-4,1-1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4.5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1 235,'0'-1,"1"0,-1 0,1 0,-1 0,1 0,0 0,0 0,-1 0,1 0,0 0,0 0,0 0,0 1,0-1,0 0,0 1,0-1,0 1,0-1,0 1,1 0,-1-1,0 1,0 0,0 0,3-1,35-2,-35 2,0 1,0 0,0 0,0 0,0 0,-1 1,1 0,0 0,0 0,0 0,0 0,-1 1,1 0,-1-1,1 2,-1-1,0 0,1 1,-1-1,0 1,-1 0,1 0,0 0,-1 0,0 0,0 1,0-1,0 1,0-1,-1 1,0 0,1 0,-1 0,0 5,0-2,-1 0,0 0,-1 0,1 1,-1-1,-1 0,1 0,-1-1,-1 1,1 0,-1-1,0 1,0-1,-1 0,0 0,0 0,-1 0,-8 8,9-11,0 1,-1-1,1 0,-1-1,0 1,0-1,-6 2,6-1,21-3,-8 0,4 1,-1 0,1 1,-1 0,1 1,-1 0,0 1,0 0,0 0,-1 2,1-1,-1 1,-1 1,1-1,-1 2,0-1,-1 1,0 1,0-1,-1 2,0-1,0 1,6 12,-5-8,0 0,-2 1,1-1,-2 2,0-1,-1 0,0 1,-1 0,-1 0,-1 0,0 0,-1 0,-1 0,0 0,-7 29,7-41,0 1,-1-1,0 0,1 1,-2-1,1 0,0 0,-1 0,0-1,0 1,0-1,0 1,-1-1,1 0,-1 0,0-1,0 1,0-1,0 0,0 0,-1 0,1 0,0-1,-1 0,1 0,-1 0,0 0,1-1,-1 0,-5 0,4 0,0-1,1 0,-1 0,0 0,1-1,-1 1,1-1,0-1,0 1,0-1,0 0,0 0,0 0,1-1,-1 0,1 0,0 0,0 0,1 0,-1-1,1 0,0 0,0 0,-2-6,2 4,1-1,0 1,0-1,1 0,0 1,0-1,1 0,-1 0,2 0,-1 0,1 0,3-8,-1 3,1 1,1-1,0 1,1 0,0 1,13-19,5 0,1 2,1 0,1 1,33-23,27-14,-59 46,-1-2,-1-1,40-41,-65 61,0 0,0 0,0 0,0-1,0 1,0 0,0-1,0 1,-1-1,1 1,0-1,-1 1,1-1,-1 0,0-2,0 3,0 1,0-1,0 1,-1-1,1 1,0-1,0 1,-1-1,1 1,-1-1,1 1,0-1,-1 1,1 0,-1-1,1 1,-1 0,1-1,-1 1,1 0,-1 0,1-1,-1 1,1 0,-1 0,0 0,1 0,-1 0,-4-1,1 1,-1 0,1 1,-1-1,1 1,0 0,-1 0,1 0,-8 3,4 0,0 1,1-1,0 1,0 1,0-1,0 1,1 0,0 1,0 0,1-1,0 2,0-1,0 1,1-1,0 1,1 1,0-1,0 0,1 1,0-1,0 1,0 10,2-18,-1 1,1-1,0 1,0 0,0-1,0 1,0-1,0 1,1 0,-1-1,0 1,1-1,-1 1,1-1,-1 1,1-1,0 0,0 1,0-1,0 0,0 0,0 1,0-1,0 0,0 0,0 0,1 0,-1 0,0-1,1 1,-1 0,1 0,-1-1,1 1,-1-1,1 0,-1 1,1-1,0 0,-1 0,1 0,-1 0,1 0,2-1,2 0,0-1,0 0,0 0,0 0,0-1,-1 0,1 0,-1 0,0-1,5-4,33-42,-13 12,-30 38,1 0,-1-1,0 1,0 0,1 0,-1-1,0 1,1 0,-1 0,0-1,1 1,-1 0,1 0,-1 0,0 0,1 0,-1 0,1-1,-1 1,1 0,-1 0,0 0,1 0,-1 1,1-1,-1 0,0 0,1 0,-1 0,1 0,-1 0,0 1,1-1,-1 0,0 0,1 1,-1-1,0 0,1 0,-1 1,0-1,0 0,1 1,-1 0,14 23,-2-2,-11-20,1-1,0 1,-1-1,1 1,0-1,0 0,0 1,0-1,0 0,0 0,0-1,1 1,-1 0,0-1,0 1,0-1,1 0,-1 0,0 0,1 0,-1 0,0 0,1-1,-1 1,0-1,0 1,0-1,0 0,1 0,-1 0,0 0,0 0,-1 0,1-1,0 1,0-1,-1 1,1-1,2-3,4-4,-1 0,0-1,-1 0,0 0,0-1,5-15,2-6,-2 1,-1-2,-2 1,-1-1,-1-1,-2 1,-1-68,-4 93,-2 9,-1 21,-3 40,15 81,-3-94,-3-1,-4 56,-5-69,7-34,0-1,0 1,0-1,0 0,0 1,0-1,-1 0,1 1,0-1,0 0,0 0,0 1,-1-1,1 0,0 1,0-1,0 0,-1 0,1 1,0-1,0 0,-1 0,1 0,0 1,-1-1,1 0,0 0,-1 0,1 0,0 0,-1 0,1 0,0 1,-1-1,1 0,0 0,-1 0,1 0,0-1,-1 1,-9-13,-1-25,10 28,1 1,0-1,1 0,0 0,0 0,1 1,0-1,1 1,0-1,1 1,-1 0,7-9,-7 12,0 1,0 1,0-1,1 0,0 1,0-1,0 1,0 1,1-1,-1 0,1 1,0 0,0 0,1 0,-1 1,0 0,1 0,-1 0,1 1,0-1,10 0,-12 3,0-1,0 0,0 1,0 0,0 0,-1 0,1 1,0-1,0 1,-1 0,1 0,-1 0,0 0,1 0,-1 1,0 0,-1 0,1-1,0 2,-1-1,1 0,-1 0,0 1,0-1,-1 1,3 7,3 6,-2 1,0 0,-1 0,3 26,-3-8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4.9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3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5.2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0,'-19'65,"17"-51,1 1,0 0,2 1,0-1,0-1,1 1,6 21,-7-31,0-1,0 0,1 0,0 0,-1 0,1 0,0 0,1 0,-1-1,1 1,-1-1,1 1,0-1,1 0,-1 0,0-1,1 1,0-1,-1 1,1-1,0 0,0-1,0 1,0-1,1 1,-1-1,0 0,0-1,7 1,-7-1,0-1,0 1,-1-1,1 0,0 0,-1 0,1 0,-1 0,1-1,-1 0,0 0,0 0,0 0,0 0,0-1,0 1,0-1,-1 0,1 0,-1 0,0 0,0 0,0 0,0 0,-1-1,1 1,-1-1,1-3,0 1,-1 1,0-1,0 0,0 1,-1-1,0 0,0 1,0-1,-1 0,1 1,-2-1,1 0,0 1,-1-1,0 1,-1 0,-5-10,4 9,0 1,0 0,-1 0,0 1,0-1,0 1,0 0,-1 1,1-1,-1 1,0 0,0 0,0 1,-1 0,1 0,-1 0,1 1,-1 0,1 0,-1 1,0 0,1 0,-1 0,1 1,-11 2,-10 9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5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0,'15'77,"-11"-58,-2 0,-1 1,0 0,-1-1,-1 1,-5 24,2-36,1-14,2-17,3 8,0 0,1 1,1-1,0 1,1-1,12-22,-16 33,2-1,-1 1,0 0,1 0,0 0,0 0,0 0,0 1,0-1,1 1,0 0,0 0,0 0,0 1,0-1,0 1,1 0,-1 0,1 0,-1 1,1 0,0 0,-1 0,8 0,-10 1,1 0,-1 1,1-1,-1 1,0 0,1 0,-1 0,0 0,0 0,0 1,0-1,0 1,0-1,0 1,0-1,-1 1,1 0,-1 0,1 0,-1 0,0 0,0 0,0 1,0-1,2 5,1 7,0 1,-1-1,2 20,0-1,-3-26,0 1,0-1,1-1,-1 1,6 8,-7-13,-1-1,1 0,0 1,0-1,0 0,0 0,0 1,0-1,0 0,1 0,-1 0,0 0,1-1,-1 1,0 0,1-1,-1 1,1 0,-1-1,1 0,-1 1,1-1,-1 0,1 0,0 0,-1 0,1 0,-1 0,4-1,9-5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9.2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0,'-4'0,"-2"4,5 2,11 4,8 0,18 3,17-1,11-2,13-3,-3-3,3-2,-6-1,-8-1,-9 0,-11-1,-11-4,-12-1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6.2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1,'1'1,"-1"0,1 1,-1-1,1 1,0-1,-1 0,1 0,0 1,0-1,0 0,0 0,0 0,0 0,0 0,0 0,1 0,-1 0,0-1,0 1,1 0,-1-1,1 1,-1-1,3 1,43 11,-37-10,80 13,0-5,167 0,-127-8,1161 23,297 10,-1463-33,-43-2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8.9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348 133,'2'-2,"0"1,-1-1,1 0,-1 0,1 0,-1 1,0-1,0-1,0 1,0 0,0 0,0 0,-1-1,1 1,-1 0,1 0,-1-1,0 1,0 0,0-1,0 1,0-1,-1 1,1 0,-1 0,1-1,-1 1,0 0,0 0,0 0,0 0,0 0,-1 0,1 0,-1 0,-2-3,-1 0,0 1,0-1,0 1,-1 0,1 0,-1 1,0 0,0 0,0 0,0 1,-12-3,3 2,-1 1,-1 1,1 1,0 0,0 1,-28 5,36-5,-1 1,1 0,0 1,0 0,1 0,-1 0,1 1,-1 0,1 1,0-1,1 1,-1 1,1-1,-10 13,14-16,1 0,0 0,0 1,0-1,0 1,0-1,0 1,1-1,-1 1,1-1,0 1,0-1,0 1,0 0,0-1,0 1,1-1,0 1,-1-1,1 1,0-1,0 1,0-1,0 0,0 0,1 1,-1-1,1 0,3 3,5 6,0 0,1-1,24 17,-27-21,46 32,-24-18,47 40,-71-55,0 1,-1 0,1 0,-1 0,0 0,-1 1,1 0,-1 0,-1 0,0 1,0-1,4 17,-6-22,-1 0,1 0,-1 1,0-1,0 0,0 1,0-1,0 0,0 1,-1-1,1 0,-1 0,0 0,0 1,1-1,-1 0,0 0,-1 0,1 0,0-1,-1 1,-2 3,1-3,0 0,0 0,0-1,-1 1,1-1,0 0,-1 1,1-2,-1 1,1 0,-1-1,0 1,-4-1,-3-1,-1 1,1-2,-1 0,1 0,0-1,0 0,0-1,-12-5,17 6,0 0,0 0,0-1,0 1,0-2,1 1,0 0,0-1,0 0,0 0,1-1,-7-10,4-5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9.4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36,'10'-33,"-4"30,-5 23,-19 491,18-534,1 1,1-1,0 0,2 1,1 0,1 0,1 0,0 0,15-27,-21 47,0 0,0 0,1 0,-1 0,1 0,-1 0,1 0,0 0,0 1,0-1,-1 1,2-1,-1 1,0 0,0 0,0 0,4-1,-5 2,1 0,0 0,-1 0,1 0,-1 0,1 0,0 1,-1-1,1 1,-1-1,1 1,-1-1,0 1,1 0,-1 0,1 0,-1 0,0 0,2 2,3 3,-2 1,1 0,0-1,-1 1,-1 1,1-1,-1 0,4 15,0 8,-2 0,-1 0,0 60,-5-68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19.7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69,'1'-4,"-2"0,1 0,0 0,-1-1,0 1,0 0,0 0,0 0,-1 0,1 0,-5-6,5 9,0 0,0-1,0 1,0 0,-1 0,1 0,0 1,-1-1,1 0,-1 0,1 1,-1-1,1 1,-1-1,1 1,-1 0,1-1,-1 1,0 0,1 0,-1 0,0 0,1 1,-1-1,1 0,-1 1,1-1,-1 1,1-1,-1 1,1 0,-1 0,-2 1,-2 2,1 1,-1-1,1 1,-1 0,1 0,1 1,-1-1,1 1,0 0,0 0,1 1,-1-1,2 1,-1-1,-3 13,3-9,1 0,-1 1,2 0,-1-1,2 1,-1 0,1 0,1-1,3 20,-4-29,0 1,1-1,-1 0,0 0,1 0,-1 0,0 0,1 0,-1 0,1 0,0 0,-1 0,1 0,0 0,-1 0,1 0,0 0,0-1,0 1,0 0,0-1,0 1,0-1,0 1,0-1,0 1,0-1,0 0,0 1,1-1,-1 0,0 0,0 0,0 0,0 0,1 0,-1 0,0 0,0 0,0-1,0 1,0 0,0-1,0 1,0-1,0 0,0 1,0-1,0 1,0-1,0 0,0 0,1-1,5-4,0 0,-1 0,1 0,-1-1,8-13,-8 9,0 0,-1 0,-1-1,4-13,-5 14,1-1,0 1,10-18,-14 36,0 1,0 0,1-1,0 1,2 7,-2-4,21 78,-7-46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0.1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43,'0'0,"0"-1,1 0,-1 0,0 0,0 0,1 1,-1-1,0 0,1 0,-1 1,1-1,-1 0,1 1,-1-1,1 1,0-1,-1 0,1 1,0-1,-1 1,1 0,0-1,0 1,-1-1,1 1,0 0,0 0,0 0,-1-1,1 1,0 0,0 0,0 0,0 0,-1 0,1 0,0 1,0-1,0 0,-1 0,1 0,1 1,35 11,-31-8,0 0,-1 0,1 1,-1-1,0 1,-1 0,1 1,-1-1,0 1,0 0,0 0,-1 0,0 1,-1-1,1 1,2 11,-3-9,0 1,0-1,-1 1,0-1,0 1,-1 0,-1-1,1 1,-2-1,1 1,-5 13,6-22,0 0,0 0,0-1,-1 1,1 0,0 0,0-1,0 1,-1 0,1 0,0-1,-1 1,1 0,-1-1,1 1,-1-1,1 1,-1 0,1-1,-1 1,0-1,1 0,-1 1,0-1,1 1,-1-1,0 0,1 0,-1 1,0-1,0 0,1 0,-1 0,0 0,0 0,1 0,-1 0,-1 0,1-1,-1 0,1 0,0 0,0 0,0 0,0-1,0 1,0 0,1 0,-1-1,0 1,1-1,-1 1,1 0,-1-1,1 1,0-1,-1-2,1-6,0 0,0 0,1 0,0 0,1 0,0 1,0-1,1 1,1-1,6-14,0 5,0 1,1 0,27-33,-7 17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0.5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61 121,'0'0,"0"0,0 0,1 1,-1-1,0 0,0 0,0 1,0-1,0 0,0 0,0 1,0-1,1 0,-1 0,0 0,0 1,0-1,0 0,1 0,-1 0,0 0,0 0,0 1,1-1,-1 0,0 0,0 0,1 0,-1 0,0 0,0 0,1 0,-1 0,0 0,0 0,1 0,-1 0,0 0,0 0,1 0,-1 0,18-5,12-11,-20 9,1-1,-2-1,16-15,-24 22,1 0,0 0,-1 0,0-1,1 1,-1 0,0 0,0-1,0 1,0-1,0-3,-1 5,0 0,0 0,0 0,0 0,-1 0,1 0,0 0,-1 0,1 0,0 0,-1 0,1 1,-1-1,0 0,1 0,-1 0,0 1,1-1,-1 0,0 1,0-1,1 0,-1 1,0-1,0 1,0 0,0-1,0 1,0 0,-1-1,-2 0,0 0,0 1,0 0,0-1,-1 1,1 0,0 1,0-1,0 1,0 0,0 0,0 0,0 1,0-1,0 1,0 0,1 0,-1 0,1 1,-1-1,1 1,-5 5,-1 0,1 1,1-1,-1 1,2 1,-1-1,1 1,-6 13,10-20,1 1,-1-1,1 1,0 0,0-1,0 1,1 0,-1 0,1-1,0 1,0 0,0 0,0 0,1-1,-1 1,1 0,0-1,0 1,0 0,1-1,0 1,-1-1,1 0,0 1,0-1,1 0,-1 0,1-1,-1 1,1 0,0-1,0 0,0 1,5 1,0 1,1-1,0 0,0-1,0 0,0-1,0 1,1-2,-1 1,0-1,1-1,0 0,16-2,13-5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0.8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5,'0'-5,"0"8,0 24,0 30,0 13,0 17,0 2,0-1,0-3,0-11,0-5,-5-7,0-21,-1-18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1.2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62,'0'-4,"4"-6,6-2,6-2,4 1,12 6,4 6,10 10,5 13,-5 8,-12 6,-11 2,-18 3,-22-2,-27-6,-13-19,2-23,11-12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1.6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247 35,'0'-1,"-1"-1,1 1,-1 0,1-1,-1 1,0 0,1 0,-1-1,0 1,0 0,0 0,0 0,0 0,0 0,0 0,-1 0,1 0,0 1,0-1,-1 0,1 1,0-1,-1 1,-1-1,-36-8,31 9,0 0,0 1,1 0,-1 0,0 0,1 1,-1 1,1-1,-1 1,1 0,0 1,0 0,1 0,-1 0,1 1,-6 6,7-8,1 1,0 0,0 0,0 0,0 1,1-1,0 1,0 0,0 0,1 0,-1 0,1 0,0 1,1-1,-1 1,1-1,0 1,0 0,1-1,0 1,0 0,2 10,-2-14,0 0,1 0,-1 0,1 0,-1 0,1 0,0 0,0-1,0 1,0 0,0-1,0 1,0 0,1-1,-1 0,0 1,1-1,0 0,-1 1,1-1,-1 0,1 0,2 0,-1 0,0-1,-1 0,1 0,0 0,-1 0,1 0,-1-1,1 1,0-1,-1 1,1-1,-1 0,1 0,4-3,4-3,-1 0,1-1,-1 0,-1-1,16-17,-12 9,-1 0,15-30,-12 21,-15 26,0-1,0 1,0 0,0 0,0 0,0 0,0 0,0-1,0 1,0 0,0 0,0 0,0 0,1 0,-1 0,0-1,0 1,0 0,0 0,0 0,0 0,0 0,0 0,1 0,-1 0,0 0,0 0,0 0,0 0,0 0,1-1,-1 1,0 0,0 0,0 0,0 0,0 0,0 0,1 0,-1 0,0 1,0-1,0 0,0 0,0 0,1 0,-1 0,0 0,0 0,0 0,0 0,0 0,0 0,0 0,1 1,-1-1,0 0,0 0,0 0,0 0,0 0,0 1,4 14,1 32,-4-37,2 29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1.9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1 112,'0'-2,"0"0,1 0,-1 1,1-1,-1 0,1 0,0 1,0-1,0 1,-1-1,2 1,-1-1,0 1,0-1,0 1,1 0,-1 0,1-1,-1 1,1 0,-1 1,1-1,-1 0,1 0,0 1,0-1,-1 1,1-1,0 1,0 0,0-1,-1 1,1 0,0 0,3 1,5-1,0 0,0 1,-1 0,1 1,13 3,-16-2,1 0,-1 0,0 1,0 0,0 0,0 1,-1-1,0 1,0 1,0-1,5 8,-8-10,-1 0,0 0,1 0,-2 0,1 1,0-1,-1 0,1 1,-1-1,0 1,0 0,0-1,-1 1,1 0,-1-1,0 1,0 0,0 0,-1-1,1 1,-1 0,0-1,0 1,0-1,-2 4,2-6,1 0,0 0,0 0,-1 0,1 0,-1 0,1 0,-1-1,1 1,-1 0,0 0,1-1,-1 1,0 0,0-1,1 1,-1-1,0 1,0-1,0 1,0-1,0 0,1 1,-1-1,-2 0,2 0,1 0,-1-1,0 1,0-1,0 1,0-1,0 0,1 1,-1-1,0 0,0 0,1 1,-1-1,0 0,1 0,-1 0,1 0,0 0,-1-1,-2-4,1 0,0 0,0 0,1 0,0 0,-1-12,2 9,1 1,1 0,-1-1,1 1,1 0,-1 0,2 0,-1 1,1-1,0 1,0-1,1 1,0 1,0-1,1 1,0 0,0 0,0 0,1 1,-1 0,10-5,30-14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6:59.76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16 288,'0'4,"-4"2,-2 4,0-4,6-3,11-7,22-11,21-15,20-13,1-2,1-2,-8 2,-12 9,-10 6,-14 8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2.3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278 53,'-1'-2,"0"0,1 0,-1 0,0 0,0 0,0 0,-1 1,1-1,0 0,-1 1,1-1,-1 0,1 1,-1 0,0-1,0 1,1 0,-1 0,0 0,-3-1,-41-15,39 16,0 1,0 0,0 0,0 0,0 1,0 0,0 1,1-1,-1 1,1 0,-1 1,1 0,0 0,-1 0,2 1,-1 0,0 0,1 0,0 1,0-1,0 2,-5 6,4-6,1 0,0 1,0 0,1 0,0 0,0 1,1-1,0 1,0 0,0 0,1 0,1 0,-1 1,1-1,1 0,-1 1,3 15,-2-22,0 0,1 0,-1 0,1-1,-1 1,1 0,0 0,0-1,0 1,0 0,0-1,0 1,0-1,0 0,1 1,-1-1,0 0,1 0,-1 1,1-1,0-1,-1 1,1 0,0 0,0 0,-1-1,1 1,0-1,0 0,0 1,0-1,-1 0,1 0,0 0,0 0,0 0,0-1,0 1,-1-1,1 1,3-2,3-1,-1 0,1 0,-1-1,0 0,0 0,0 0,-1-1,10-9,-5 1,0-1,-1 0,0-1,-2 0,0-1,0 0,-2 0,9-27,-10 37,-1 21,-1 44,-2-31,-1-18,2 0,-1 1,1-1,1 0,0 0,7 16,10 10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2.9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0,'15'38,"-10"12,-1 49,-3-71,2-28,4-13,13-34,-4 9,-10 25,1 1,0 0,13-17,-18 27,-1 0,1 0,0 0,0 0,0 1,0-1,0 1,1-1,-1 1,0 0,5-2,-6 3,0 0,1-1,-1 1,0 0,0 0,0 1,1-1,-1 0,0 0,0 0,0 1,1-1,-1 1,0-1,0 1,0-1,0 1,0 0,0-1,0 1,0 0,0 0,0 0,-1 0,1 0,1 1,2 4,0 1,-1 0,0-1,0 1,0 1,-1-1,0 0,0 0,-1 1,1 11,-1 0,0 0,-2 0,-2 19,0-23,-1-13,3-26,3 3,1 1,2-1,8-25,-11 39,1 0,0 1,0 0,1-1,0 1,5-7,-7 11,0 1,0-1,-1 0,1 0,0 1,1-1,-1 1,0 0,0-1,1 1,-1 0,0 0,1 1,-1-1,1 0,-1 1,5-1,-4 2,-1-1,1 1,-1 0,1-1,0 1,-1 0,0 1,1-1,-1 0,0 1,1-1,-1 1,0 0,0 0,0-1,-1 1,1 1,0-1,-1 0,1 0,-1 1,0-1,0 0,0 1,0 0,1 2,3 10,-1 0,0 0,1 16,0 8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3.5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104 325,'0'2,"0"0,0 0,0 0,0 0,0 1,1-1,-1 0,1 0,0 0,-1 0,1-1,2 5,-2-6,-1 1,0-1,1 1,-1-1,1 1,-1-1,1 1,0-1,-1 0,1 1,-1-1,1 0,0 0,-1 0,1 1,0-1,-1 0,1 0,-1 0,1 0,0 0,-1 0,1 0,0 0,-1 0,2-1,0 0,0 0,0 0,-1 0,1 0,0-1,-1 1,1 0,-1-1,1 0,-1 1,1-1,-1 0,0 0,0 1,0-1,0 0,-1 0,1 0,0 0,-1-1,1 1,-1 0,0-2,1 1,-1 0,0 0,0 0,0 0,0 0,0 0,-1 0,1 0,-1 0,0 0,0 0,0 1,0-1,-1 0,1 0,-1 1,1-1,-1 1,0 0,0-1,0 1,0 0,-5-3,5 4,-1 0,1-1,0 2,-1-1,1 0,-1 0,0 1,1-1,-1 1,1 0,-1 0,0 0,1 0,-1 0,1 1,-1-1,0 1,1 0,-1 0,1 0,0 0,-1 0,1 0,0 0,0 1,-1-1,1 1,-3 3,-1 1,1 0,0 1,0-1,1 1,-1 0,2 0,-1 1,1-1,0 1,0-1,1 1,0 0,1 0,0 0,0 0,0 1,1-1,0 0,2 11,-1-14,-1-1,1 1,0 0,0 0,0-1,1 1,0-1,0 0,0 1,0-1,1 0,-1 0,1 0,0 0,1-1,-1 1,0-1,1 0,0 0,0 0,0 0,0-1,0 0,0 0,1 0,-1 0,1-1,-1 1,1-1,0 0,-1-1,1 1,0-1,5 0,0-1,-1 0,1-1,-1 0,0-1,0 0,0 0,0-1,0 0,-1-1,0 1,0-2,0 1,0-1,-1 0,0-1,0 0,-1 0,0 0,0-1,6-11,1-2,-1-1,-1 0,-1-1,-1 0,-1-1,9-40,-10 35,-2 0,-1 0,-1-1,-1 0,-3-38,-8 110,-29 294,31-257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4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0 116,'19'0,"-1"-2,1 0,-1-1,0-1,0 0,0-2,-1 0,0-1,0 0,-1-1,19-13,-33 20,-1-1,1 1,-1 0,1-1,-1 0,0 1,1-1,-1 0,0 1,0-1,0 0,0 0,-1 0,1 0,0 0,-1 0,1 0,-1 0,0-3,0 4,0 1,0 0,0-1,0 1,0-1,0 1,-1 0,1-1,0 1,0 0,0 0,-1-1,1 1,0 0,0-1,-1 1,1 0,0 0,0 0,-1-1,1 1,0 0,-1 0,1 0,0 0,-1-1,1 1,0 0,-1 0,1 0,-1 0,1 0,0 0,-1 0,-22 12,14-4,1 0,0 1,1 0,0 1,0-1,1 1,0 1,1-1,0 1,1 0,-5 20,7-25,1 0,0 0,0 0,1 0,-1 0,1 0,1 0,-1 0,1 0,3 12,-2-14,-1-1,1 0,-1 0,1 0,0 0,0 0,0 0,1-1,-1 1,1-1,-1 0,1 1,0-1,0 0,0 0,0-1,0 1,0-1,1 0,3 2,-1-2,0 0,0 0,0-1,0 0,0 0,0 0,0-1,0 0,0 0,-1-1,1 1,0-1,0 0,-1-1,1 1,-1-1,0 0,0-1,0 1,0-1,-1 0,1 0,-1-1,4-5,-1 4,-1-1,-1-1,0 1,0-1,0 0,-1 0,0 0,0 0,-1-1,0 0,-1 0,0 1,0-1,-1 0,0-13,-6 2,-1 21,6-1,0 1,0 0,0 0,0 0,0 0,0-1,0 1,1 0,-1 0,0-1,1 1,-1 0,0 0,1-1,-1 1,1 0,-1-1,1 1,-1 0,1-1,0 1,-1-1,1 1,0-1,-1 1,1-1,0 1,-1-1,1 0,0 0,0 1,0-1,-1 0,1 0,0 0,0 0,1 0,30-1,5 0,-37 1,1 0,0 0,0 0,-1 0,1 1,0-1,0 0,-1 1,1-1,0 0,-1 1,1-1,-1 1,1-1,0 1,-1-1,1 1,-1-1,1 1,-1 0,0-1,1 1,-1 0,1-1,-1 1,0 0,0-1,1 1,-1 0,0 0,0-1,0 1,0 0,0 0,0 1,-2 19,0-9,1-1,1 1,0-1,0 1,3 14,-2-24,-1-1,0 0,1 1,-1-1,1 0,-1 0,1 0,-1 1,1-1,0 0,0 0,0 0,0 0,0 0,0 0,0 0,0 0,0-1,0 1,3 1,-2-2,0 1,1-1,-1 0,0 0,0 0,1-1,-1 1,0 0,1-1,-1 1,0-1,0 0,0 0,0 0,0 0,4-3,1-1,0 0,-1 0,0-1,0 0,0 0,-1-1,0 1,0-1,0 0,-1-1,6-14,-5 11,1 1,0-1,1 1,10-12,-16 21,0 0,0 0,0 0,0 1,0-1,1 0,-1 1,0-1,1 1,-1-1,0 1,1 0,-1-1,1 1,-1 0,0 0,1 0,-1 0,1 0,-1 0,0 1,1-1,-1 0,1 1,-1-1,0 1,1-1,-1 1,0 0,0-1,0 1,1 0,-1 0,0 0,0 0,0 0,0 0,1 2,5 5,-1-1,0 1,0 0,5 10,-6-9,0 0,0 0,-1 1,0-1,-1 1,0 0,2 18,-4-25,-1 1,0-1,0 1,0-1,0 1,-1-1,0 1,1-1,-1 1,-1-1,1 1,0-1,-1 0,1 0,-1 0,0 0,0 0,0 0,-1 0,1-1,-1 1,1-1,-1 0,0 1,-4 1,-2 1,1-1,-1-1,0 0,0 0,0 0,-1-1,1-1,0 1,-1-1,1-1,-1 0,1 0,-18-4,-19-6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5.3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218 114,'0'-7,"0"0,-1 0,0 0,0 0,0 0,-1 0,0 0,0 0,-1 0,1 1,-6-9,6 13,1 0,-1 0,1 1,-1-1,1 1,-1-1,0 1,0 0,1-1,-1 1,0 0,0 0,0 0,-1 1,1-1,-3 0,2 1,-1-1,0 2,1-1,-1 0,1 1,-1-1,1 1,-1 0,1 0,-1 1,1-1,0 1,-4 1,-1 3,0-1,0 1,0 0,1 1,0 0,0 0,0 0,1 1,0 0,1 0,0 1,-6 12,9-15,-1-1,1 1,0 0,0 0,1 0,0 0,0 0,0 0,1 1,0-1,0 0,0 0,1 0,0 0,0 0,1 0,0 0,0 0,0 0,6 9,-7-12,1 0,0-1,0 1,0 0,0-1,1 0,-1 1,1-1,0 0,-1-1,1 1,0 0,0-1,0 1,0-1,0 0,0 0,0 0,1-1,-1 1,0-1,1 1,-1-1,0 0,0-1,1 1,-1 0,0-1,1 0,-1 0,0 0,0 0,0 0,0-1,0 1,0-1,4-3,3-1,-1-1,-1 0,1 0,-1-1,0 0,-1 0,0 0,0-1,-1 0,6-13,12-42,-26 127,2-54,0 0,1-1,0 1,0-1,1 1,0-1,6 16,13-3,6-8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25.6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167 22,'0'-4,"0"-7,-8 4,-17 12,-7 8,-4 12,5 5,8 7,12 1,16-2,12-7,16-8,7-8,9-15,-3-6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1.8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1 139,'0'-1,"0"0,0-1,0 1,0-1,0 1,0-1,0 1,0-1,1 1,-1 0,0-1,1 1,-1-1,1 1,0 0,0 0,-1-1,1 1,0 0,0 0,0 0,0 0,0 0,0 0,0 0,2-1,0 2,-1-1,0 1,0 0,0-1,1 1,-1 1,0-1,0 0,1 0,-1 1,0-1,0 1,0 0,0-1,3 3,4 1,0 1,0 0,-1 1,0 0,0 0,11 11,-9-5,0 1,0 1,9 17,-17-26,1-1,-1 1,0 0,0 0,0 0,-1 0,1 0,-1 0,-1 0,1 1,-1-1,0 0,-1 10,1-15,0 0,1 0,-1 0,0 1,0-1,0 0,0 0,0 0,0 1,0-1,0 0,0 0,0 0,0 0,0 1,-1-1,1 0,0 0,0 0,0 0,0 1,0-1,0 0,0 0,0 0,-1 0,1 0,0 1,0-1,0 0,0 0,0 0,-1 0,1 0,0 0,0 0,0 0,0 0,-1 1,1-1,0 0,0 0,0 0,-1 0,1 0,0 0,0 0,0 0,0 0,-1-1,1 1,0 0,0 0,0 0,-1 0,1 0,0 0,0 0,0 0,0 0,0 0,-1-1,1 1,0 0,0 0,-6-14,5 3,1 0,0 0,1-1,0 1,0 0,1 0,1 0,0 0,0 0,1 0,1 1,10-18,-6 12,1 0,0 1,2 0,-1 0,2 2,0-1,16-12,-17 18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2.2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5,'0'0,"1"0,-1 0,1 0,-1 1,1-1,-1 0,1 0,-1 0,1 1,-1-1,1 0,-1 1,1-1,-1 0,1 1,-1-1,0 0,1 1,-1-1,0 1,1-1,-1 1,0-1,0 1,0-1,1 1,-1-1,0 1,0-1,0 1,0-1,0 1,0-1,0 1,0-1,0 1,-2 26,0-17,2 2,0 0,0 0,1 0,0 0,1 0,0 0,1-1,1 1,7 17,-10-26,1 1,0-1,-1 0,1 0,0 0,1 0,-1 0,0 0,1-1,0 1,-1-1,1 1,0-1,0 0,1 0,-1-1,0 1,1-1,-1 1,1-1,-1 0,1 0,-1-1,1 1,0-1,-1 0,1 0,0 0,-1 0,1 0,0-1,-1 0,1 0,-1 0,5-2,-3 2,-1-1,1-1,-1 1,0-1,1 1,-1-1,0-1,-1 1,1 0,-1-1,1 0,-1 0,0 0,0 0,-1 0,1 0,-1-1,0 1,0-1,-1 0,1 0,-1 0,1-7,-1 6,-1 0,1-1,-1 1,-1-1,1 1,-1 0,0-1,-1 1,1 0,-1 0,0 0,-1 0,0 0,0 0,0 1,0-1,-1 1,-4-5,6 7,-1 1,1 0,-1 0,1 0,-1 0,0 1,0-1,0 1,1-1,-1 1,-1 0,1 0,0 1,0-1,0 1,0-1,-1 1,1 0,0 0,0 0,0 1,-1-1,1 1,0 0,0-1,0 2,0-1,-5 3,-21 13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2.6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134 19,'0'-1,"0"0,-1 0,1 0,-1 0,1 0,-1 0,0 0,1 0,-1 0,0 0,0 1,0-1,1 0,-1 1,0-1,0 0,0 1,0-1,0 1,0-1,0 1,0 0,-1-1,1 1,0 0,0 0,0 0,0 0,-2 0,-36 0,35 1,1-1,-1 1,1 1,-1-1,1 0,-1 1,1-1,0 1,-1 0,1 0,0 1,0-1,1 1,-1-1,0 1,1 0,0 0,-4 5,5-6,0 0,1 1,-1-1,0 0,1 1,-1-1,1 1,0-1,0 1,0-1,0 1,0-1,0 1,1-1,-1 1,1-1,0 0,0 1,0-1,0 0,0 0,0 0,0 1,1-1,-1 0,1-1,0 1,0 0,2 2,45 31,-41-31,-1 0,0 1,0 0,0 0,-1 1,1 0,9 11,-16-16,1 1,0-1,0 0,0 0,-1 0,1 1,-1-1,1 0,-1 0,1 1,-1-1,0 0,0 1,0-1,0 1,0-1,0 0,0 1,0-1,0 0,-1 1,1-1,0 0,-1 1,1-1,-1 0,0 1,1-1,-1 0,0 0,0 0,0 0,0 0,0 0,0 0,0 0,0 0,0 0,0-1,0 1,0 0,-1-1,1 1,-3 0,0 1,-1-1,1 1,-1-1,1 0,-1 0,0 0,0-1,0 0,0 0,1 0,-10-2,-9-6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3.0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217 16,'0'0,"0"0,0 0,-1 0,1 0,0 0,0 0,0 0,0-1,0 1,0 0,-1 0,1 0,0 0,0 0,0 0,0 0,0-1,0 1,0 0,0 0,0 0,0 0,0 0,0-1,0 1,0 0,-1 0,1 0,0 0,0 0,1-1,-1 1,0 0,0 0,0 0,0 0,0 0,0-1,0 1,0 0,0 0,0 0,0 0,0 0,0-1,0 1,1 0,-1 0,0 0,0 0,0 0,0 0,0 0,0 0,1 0,-1-1,-17-6,4 6,0 1,-1 0,1 0,-19 4,27-3,1 0,-1 0,0 0,0 0,1 1,-1 0,1 0,0 0,-1 1,1-1,0 1,0 0,1 0,-1 0,-4 6,7-7,0 0,0 0,1 0,-1 0,0 0,1 0,0 0,-1 0,1 0,0 0,0 0,0 0,1 0,-1 0,0 1,1-1,-1 0,1 0,0 0,0 0,0-1,0 1,0 0,0 0,0 0,0-1,1 1,-1-1,1 1,-1-1,3 2,6 6,1 0,0 0,16 9,-23-16,2 1,4 3,1 1,-2 0,1 0,-1 1,12 12,-20-18,0-1,1 1,-1-1,0 1,0 0,-1-1,1 1,0 0,0 0,-1 0,1 0,-1-1,0 1,0 0,1 0,-1 0,-1 2,1-1,-1-1,0 0,0 0,0 0,0 0,0 0,-1 0,1 0,-1 0,1 0,-1-1,0 1,1 0,-1-1,0 0,0 1,-4 1,-3 1,1 0,-1 0,0-1,0 0,0-1,-1 0,1 0,0-1,-1-1,1 1,-1-1,1-1,-1 0,1 0,-11-3,1-4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03.05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1,'0'4,"5"6,5 5,10 1,10 1,5 3,12 2,4 1,19 10,10 4,0-1,-4-1,-12-3,-11-2,-11-2,-13-2,-11-9,-9-8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7.6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63,'0'-4,"0"-6,0-5,-4-1,-6 4,-1 6,1 10,3 8,2 11,6 23,4 8,0 3,-1-3,0 1,-1-3,-6-20,-3-15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8.1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620 98,'-11'-11,"-1"1,0 0,-1 1,1 0,-2 2,1-1,-1 1,0 1,-16-5,19 9,-1-1,0 1,0 1,0 0,1 1,-1 0,0 0,0 2,0-1,1 1,-1 1,-16 6,12-2,1 0,-1 1,1 1,1 0,0 1,0 1,1 0,0 1,-21 25,16-14,0 2,1-1,2 2,1 0,-12 29,19-37,1 1,0 0,2 0,0 0,1 1,1-1,1 1,0 0,2-1,4 33,-3-38,1-1,1 1,0-1,0 0,2 0,-1-1,1 0,1 0,1 0,-1-1,2 0,-1 0,2-1,-1 0,1 0,12 7,-4-6,1 0,0-1,1-1,0-1,0-1,1 0,0-2,0-1,1 0,-1-1,1-2,-1 0,1-1,0-1,31-6,-21 1,1 0,-2-3,1 0,-1-2,-1-1,0-2,0-1,-2-1,42-31,-61 40,0 0,0 0,-1-1,0 0,-1-1,1 0,-2 0,1-1,-1 1,-1-1,0-1,0 1,-1-1,0 0,-1 0,-1 0,1 0,-2 0,1-1,-2 1,1 0,-2-1,1 1,-2-1,1 1,-1 0,-1 0,-6-17,3 14,0 0,-1 0,0 0,-1 1,0 0,-1 1,-1 0,0 0,-1 1,0 0,0 1,-1 0,-1 1,1 0,-1 1,-22-10,18 10,-1 1,0 1,0 1,0 0,-1 1,1 2,-1-1,0 2,0 1,0 0,0 1,1 1,-22 5,-19 10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8.7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338 53,'1'0,"0"-1,0 1,-1-1,1 0,0 0,0 1,-1-1,1 0,0 0,-1 0,1 0,-1 0,1 0,-1 0,1 0,-1 0,0 0,0 0,1 0,-1 0,0 0,0 0,0 0,0 0,0 0,0 0,-1 0,1 0,0 0,0 0,-1 0,1 0,-1 0,1 0,-1 0,1 0,-1 0,1 0,-1 0,0 1,1-1,-1 0,0 0,-1 0,-1-1,0 1,0-1,1 1,-1 0,0 0,0 0,0 0,0 0,0 1,-1 0,1-1,0 1,0 0,-6 1,-3 2,0 1,0 0,0 1,0 0,0 1,1 1,0-1,1 2,-1-1,1 2,1-1,-10 12,1-1,2 1,0 1,1 0,1 1,-12 27,20-38,2 0,0 0,0 1,1-1,0 1,1 0,0 0,1 0,0-1,1 1,1 0,0 0,0 0,1 0,5 15,-5-19,2-1,-1 1,1-1,0 1,0-1,1 0,0-1,0 1,1-1,0 0,0 0,0-1,1 0,-1 0,1 0,0-1,1 0,-1-1,1 1,0-1,0-1,13 3,-7-2,0-1,0-1,1 0,-1-1,0 0,0-1,1-1,-1-1,0 0,-1 0,1-1,0-1,-1-1,0 1,0-2,-1 0,12-9,5-7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9.2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94 41,'0'-1,"0"0,0 1,0-1,1 0,-1 1,0-1,0 0,0 1,0-1,-1 0,1 1,0-1,0 0,0 1,-1-1,1 0,0 1,0-1,-1 0,1 1,-1-1,1 1,0-1,-1 1,1-1,-1 1,0-1,1 1,-1 0,0-1,-18 10,-15 34,29-33,0 1,0 0,1 0,1 0,0 1,0 0,1-1,1 1,0 0,1 13,0-20,0 0,0 0,1 0,0-1,0 1,0 0,0-1,1 1,0-1,0 1,0-1,1 0,-1 0,1 0,0 0,0 0,0-1,0 1,1-1,0 0,-1 0,1 0,0-1,1 1,-1-1,0 0,8 3,-7-4,0 0,0-1,0 1,0-1,1 0,-1 0,0 0,0-1,0 0,1 0,-1 0,0-1,0 1,-1-1,1-1,0 1,-1 0,1-1,-1 0,0 0,0-1,0 1,6-8,-4 5,-1 1,-1-1,1-1,-1 1,0-1,0 1,-1-1,0 0,0 0,-1 0,0-1,0 1,-1-1,0 1,1-14,-3 13,0 1,-1-1,1 1,-2 0,1 0,-1 0,0 0,0 0,0 0,-1 1,0 0,-1-1,1 2,-1-1,-1 0,1 1,-1 0,1 0,-1 1,-1 0,1 0,-1 0,1 1,-1 0,0 0,0 0,0 1,-1 0,1 1,0 0,-1 0,1 0,-15 2,-5 5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39.7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0,'2'78,"0"-30,-1 1,-11 86,5-121,0-22,1-28,5 15,0 0,2 0,1 0,7-25,-10 40,1 0,0 0,0 0,0 1,1-1,-1 1,1 0,0 0,1 0,0 0,-1 0,1 1,1 0,-1-1,1 1,-1 1,1-1,0 1,10-5,-12 7,-1 1,0-1,1 1,-1-1,0 1,1 0,-1 0,1 0,-1 0,1 0,-1 1,0-1,1 1,-1-1,0 1,1 0,-1 0,0 0,0 0,0 0,2 2,0 0,-1 1,0-1,0 1,0-1,-1 1,1 0,-1 0,0 0,0 0,2 7,1 6,-1 1,0 0,-1-1,0 30,-2-2,-2-5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1.6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0 109,'0'-2,"0"1,0-1,0 0,0 0,0 1,1-1,-1 0,0 0,1 1,-1-1,1 0,0 1,0-1,-1 1,1-1,0 1,0-1,3-1,-3 2,0 0,0 1,0-1,0 1,1-1,-1 1,0 0,0-1,1 1,-1 0,0 0,1 0,-1 0,0 0,1 0,-1 0,0 1,0-1,2 1,4 1,-1 1,0-1,0 2,0-1,-1 1,1-1,9 10,3 7,-1 0,-1 1,-2 0,0 2,-1-1,0 2,-3 0,10 28,-15-41,-5-10,1 1,-1-1,0 0,1 0,-1 0,1 0,-1 0,1-1,-1 1,1 0,0 0,-1 0,1 0,0-1,0 1,0 0,0-1,0 1,0 0,1 0,-1-1,0 0,-1-1,1 1,0 0,0 0,-1 0,1-1,0 1,-1-1,1 1,-1 0,1-1,0 1,-1-1,1 1,-1-1,1 0,-1 1,1-1,-1 1,0-1,1-1,19-50,-17 43,27-95,25-68,-48 156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2.0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83 1,'-8'11,"0"1,0 0,1 0,1 1,0-1,-8 26,6-18,5-10,-1 0,1 1,1-1,0 0,1 1,0 0,0-1,1 1,2 17,-2-25,1 0,-1-1,1 1,0 0,0 0,0-1,0 1,0 0,1-1,-1 0,1 1,0-1,-1 0,1 1,0-1,0 0,1-1,-1 1,0 0,1-1,-1 1,0-1,1 1,0-1,-1 0,1 0,0-1,0 1,-1 0,1-1,0 0,0 0,0 1,0-2,0 1,-1 0,1-1,0 1,0-1,3-1,1 0,0 0,1-1,-1-1,0 1,-1-1,1 0,-1 0,1-1,-1 0,-1 0,1 0,-1-1,0 0,0 0,0 0,-1-1,0 1,0-1,-1 0,0 0,0-1,-1 1,3-13,-3 14,-1 1,0-1,0 1,0-1,-1 1,0-1,0 0,0 1,-1-1,0 1,0-1,0 1,-1-1,0 1,0 0,0 0,0 0,-1 0,0 0,0 0,0 1,-1 0,1-1,-1 1,0 0,-1 1,1-1,0 1,-1 0,0 0,0 0,0 1,-5-2,-28-2,6 11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2.9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10,'3'-9,"3"13,4 22,-5 39,-5 93,-3-109,3 1,2-1,2 0,10 50,-14-96,1 0,0 0,-1 0,1 0,0 0,1 0,-1 0,0-1,1 1,-1-1,1 1,0-1,0 1,0-1,0 0,0 0,1 0,-1 0,1 0,4 2,-4-4,-1 1,1-1,-1 0,1 0,-1 0,1-1,-1 1,1-1,-1 1,1-1,-1 0,0 1,1-1,-1-1,0 1,0 0,1 0,-1-1,0 0,0 1,-1-1,1 0,0 0,2-4,3-2,0-2,-1 1,-1-1,1 0,-1 0,-1 0,0-1,-1 0,4-19,0-10,2-49,-9 89,0 2,-2 83,2-76,1 0,-1 0,1 0,1-1,0 1,0 0,1-1,0 1,0-1,8 14,-10-21,0 0,-1 0,1 0,0 0,0 0,-1-1,1 1,0 0,0 0,0-1,0 1,0-1,0 1,0-1,0 1,0-1,0 1,0-1,1 0,-1 0,0 0,0 0,0 0,0 0,0 0,1 0,-1 0,1 0,0-2,0 1,1 0,-1 0,0-1,-1 1,1-1,0 0,0 0,-1 1,1-1,-1 0,3-4,1-4,0 0,0-1,0 1,3-18,1-43,-5 39,-3 28,0 13,1 11,0 1,2-1,6 24,-9-39,0 1,1-1,0 1,0-1,0 0,1 0,0 0,0 0,0 0,1-1,-1 0,1 1,0-1,0 0,0-1,9 6,-11-8,1 0,0-1,-1 1,1-1,0 0,0 1,-1-1,1 0,0-1,0 1,-1 0,1-1,0 0,-1 1,1-1,-1 0,1-1,-1 1,1 0,-1-1,0 1,1-1,-1 0,0 1,0-1,0 0,-1 0,1-1,0 1,1-4,5-5,-1 0,0-1,-1 0,0-1,4-13,1-15,-2 1,-2-1,-2-1,-1 1,-2-1,-5-51,-2 397,5-231,0-11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3.2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77,'-4'0,"-2"-5,5 0,7-5,10-5,13 1,8-2,12 6,2 9,-4 9,-10 16,-11 13,-10 9,-7 4,-6-1,-3-5,-2-14,0-12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3.6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27,'0'-5,"0"-5,0-1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03.83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 0,'0'5,"-4"1,-6-1,3 4,7 0,17-2,26 3,29-1,10-1,8 1,-7 0,-4-2,-11-2,-14-2,-11-1,-12-6,-13-2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3.9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1,'0'3,"-1"0,0 0,0-1,0 1,-1 0,1 0,-1 0,1-1,-1 1,-2 2,-9 16,11-14,0 1,0-1,1 1,0 0,1-1,-1 1,2 0,-1 0,1-1,0 1,0 0,1-1,0 1,1-1,-1 0,5 8,-5-12,-1 1,1-1,-1 0,1 0,0 1,1-2,-1 1,0 0,1 0,-1-1,1 1,0-1,0 0,0 0,0 0,0 0,1 0,-1-1,1 1,-1-1,1 0,-1 0,1-1,-1 1,1-1,0 1,-1-1,1 0,0-1,-1 1,1 0,0-1,-1 0,1 0,4-2,-5 2,1-1,-1 0,0 1,0-1,0 0,0 0,-1 0,1-1,0 1,-1-1,0 0,1 1,-1-1,0 0,-1 0,1 0,0-1,-1 1,0 0,0-1,2-6,-2 4,-1 0,0-1,0 1,0 0,-1 0,1-1,-2 1,1 0,-1 0,0 0,0 0,-3-6,2 6,-1-1,0 0,0 1,0 0,-1 0,0 0,0 1,0 0,-1-1,-7-3,10 6,0 1,-1 0,1 0,-1 1,0-1,1 1,-1-1,0 1,0 1,0-1,0 0,1 1,-1 0,0 0,0 0,0 0,0 1,0-1,-5 2,-22 12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4.3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0,'0'300,"2"-315,0 0,1 0,1 0,0 0,12-27,-14 37,0 0,1 0,-1 0,1 0,0 1,0 0,1-1,-1 1,1 0,0 1,0-1,0 1,0-1,1 1,-1 0,1 1,0-1,0 1,0 0,8-2,-10 4,0 0,0 0,1 0,-1 0,0 1,0-1,1 1,-1 0,0 0,0 0,0 1,0-1,0 1,-1-1,1 1,0 0,-1 0,1 0,-1 1,1-1,-1 0,2 4,7 9,-1-1,-1 2,8 17,12 19,-27-50,0 1,0 0,1-1,-1 1,1-1,-1 1,1-1,0 0,-1 0,1-1,0 1,0 0,1-1,-1 0,0 0,0 0,1 0,-1 0,0-1,1 1,-1-1,1 0,-1 0,1 0,-1-1,0 1,1-1,-1 0,5-1,23-12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5.9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170 283,'0'-1,"0"-1,-1 1,1 0,0-1,0 1,-1-1,1 1,0-1,-1 1,0 0,1-1,-1 1,0 0,0 0,1-1,-1 1,0 0,0 0,0 0,0 0,-1 0,1 0,0 0,0 1,-1-1,1 0,0 1,-1-1,1 1,0-1,-1 1,1 0,-1-1,1 1,-1 0,1 0,-1 0,1 0,-1 0,1 1,-1-1,1 0,0 1,-1-1,-2 2,-1-1,-1 1,1-1,-1 1,1 1,0-1,0 1,0 0,0 0,0 1,1-1,-6 5,3 2,1 1,0-1,0 1,1 0,0 0,1 0,0 1,1 0,1 0,-1 0,1 13,1-21,1 1,0-1,1 0,-1 0,1 0,-1 1,1-1,0 0,1 0,-1 0,1 0,0 0,0-1,4 8,-3-9,0 0,-1 1,1-1,0 0,0 0,0-1,0 1,1-1,-1 1,0-1,1 0,-1 0,0-1,1 1,-1-1,1 1,0-1,-1 0,1-1,5 0,-4 0,0 0,1 0,-1 0,0-1,-1 0,1 0,0 0,0 0,-1-1,0 0,1 0,-1 0,0 0,0-1,-1 0,1 1,3-7,4-5,-1-1,-1 0,10-25,-11 24,0 6,0 16,3 34,-1-5,-9-32,1 0,-1 1,1-1,-1 0,1 0,0 0,0 0,0 0,0 0,0-1,0 1,1-1,-1 1,0-1,1 0,-1 0,1 0,0 0,-1-1,1 1,0 0,-1-1,1 0,0 0,0 0,-1 0,1 0,0-1,-1 1,1-1,0 1,-1-1,1 0,-1 0,1 0,-1-1,1 1,3-4,1 1,0-1,0 0,0-1,-1 0,0 0,0 0,-1-1,1 1,-1-1,-1-1,7-11,-1-12,-2 0,-1 0,-1 0,-2-1,-1 0,-2 1,-3-46,2 70,-1 0,0 0,0 0,-1 1,0-1,0 0,-6-10,8 16,0 0,-1 1,1-1,0 0,-1 1,1-1,-1 1,1-1,-1 1,1-1,-1 1,1-1,-1 1,0-1,1 1,-1 0,1-1,-1 1,0 0,1 0,-1-1,0 1,0 0,1 0,-1 0,0 0,1 0,-1 0,-1 0,0 1,1 0,-1 1,0-1,0 0,1 1,-1 0,1-1,-1 1,1 0,0-1,-1 1,1 0,0 0,0 0,0 3,-7 12,1 1,2 0,-1 1,2-1,1 1,0 0,1 0,1 0,1 0,4 33,-2-35,0-1,2 1,0-1,0 0,2 0,0 0,1-1,0 0,1 0,1-1,0 0,17 19,-21-28,0 0,0-1,0 0,0 0,1 0,0-1,0 0,0 0,0 0,11 3,15-1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6.5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 5,'0'-4,"0"6,-4 22,-2 22,-3 26,-1 14,1 1,11-11,10-17,15-20,12-15,4-13,3-8,-2-4,-9-7,-9-1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6.9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180 62,'0'-2,"0"-1,0 1,0 0,0-1,0 1,0 0,-1-1,1 1,-1 0,0 0,1 0,-1-1,0 1,0 0,-1 0,1 0,0 0,-1 1,1-1,-1 0,1 0,-1 1,0-1,0 1,0 0,1-1,-1 1,-1 0,1 0,0 0,0 1,0-1,0 0,-1 1,1-1,0 1,-1 0,1 0,0 0,-1 0,-3 1,0 0,1 0,0 0,0 0,0 1,0 0,0 0,0 0,0 0,0 1,1 0,-1 0,1 0,0 1,0-1,0 1,1 0,-6 7,5-2,-1-1,2 1,-1 0,1 0,1 0,0 0,-2 15,3-21,1 1,-1 0,1 0,0 0,0-1,1 1,-1 0,1 0,0-1,0 1,0 0,0-1,0 1,1-1,0 1,0-1,0 0,0 0,0 0,1 0,2 3,-3-5,0 0,-1 0,1-1,0 1,0-1,0 1,0-1,0 0,0 1,0-1,0 0,0 0,0-1,-1 1,1 0,0-1,0 1,0-1,0 1,0-1,-1 0,1 0,0 0,0 0,-1 0,1 0,-1 0,1-1,-1 1,0 0,1-1,-1 1,2-4,6-6,0-1,0 0,6-13,-15 24,37-70,-37 70,0 1,1 0,-1-1,0 1,0-1,0 1,1-1,-1 1,0 0,1-1,-1 1,0 0,1-1,-1 1,0 0,1-1,-1 1,1 0,-1 0,0-1,1 1,-1 0,1 0,-1 0,1 0,-1 0,1-1,-1 1,1 0,-1 0,1 0,-1 0,1 0,0 1,12 14,6 35,-17-44,20 47,-8-30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7.2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7,'0'-5,"0"4,0 5,0 16,5 13,1 5,12 5,3-6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7.6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344 1,'-4'0,"-2"8,-4 8,-5 9,1 5,-2 6,-3 2,-6 10,-4 11,-1 4,-3 5,-2-6,2-9,1-9,7-20,8-15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5:48.3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97,'0'0,"-1"1,1-1,-1 1,1-1,-1 1,1-1,0 1,-1-1,1 1,0 0,-1-1,1 1,0 0,0-1,-1 1,1-1,0 1,0 0,0 0,0-1,0 1,0 0,0-1,0 1,0 0,1-1,-1 1,0 0,0-1,0 1,1-1,-1 1,0 0,1-1,-1 1,1-1,-1 1,1-1,-1 1,1-1,-1 1,1-1,-1 1,1-1,-1 0,1 1,0-1,2 2,0-1,-1 0,1 0,0 0,0 0,-1 0,1 0,0-1,6 1,-4-2,1 0,-1-1,0 1,0-1,0 0,0-1,0 1,-1-1,1 0,-1 0,0-1,0 1,0-1,0 0,0 0,-1 0,0-1,0 1,0-1,0 1,-1-1,0 0,0 0,0 0,0-1,-1 1,0 0,1-7,-2 12,0-1,0 0,0 0,0 0,0 1,0-1,0 0,0 0,0 1,-1-1,1 0,0 0,0 0,-1 1,1-1,0 0,-1 1,1-1,-1 0,1 1,-1-1,1 1,-1-1,1 1,-1-1,0 1,1-1,-1 1,0-1,1 1,-1 0,0-1,0 1,1 0,-1 0,0 0,0-1,0 1,1 0,-1 0,0 0,0 0,1 0,-2 1,-2-1,1 1,0 0,0 0,0 0,0 1,0-1,0 1,0 0,0-1,-2 3,-1 3,-1 1,1-1,0 1,1 0,0 0,0 0,1 1,0 0,0 0,1 0,1 0,-1 0,1 1,1-1,0 1,0-1,1 1,0-1,1 11,0-18,-1 1,0-1,0 0,1 1,-1-1,1 0,0 0,0 0,0 0,0 1,0-1,0 0,1-1,-1 1,0 0,1 0,0-1,-1 1,1 0,0-1,0 0,0 1,0-1,0 0,0 0,0 0,0 0,0-1,1 1,-1-1,0 1,1-1,-1 0,0 0,0 0,1 0,-1 0,0 0,1 0,-1-1,0 0,0 1,1-1,-1 0,3-1,5-2,0-1,0 0,0-1,0 1,-1-2,0 1,-1-1,11-11,-9 7,0-1,-1 0,10-17,-17 26,-1 0,1 0,0 1,-1-1,0 0,1 0,-1 0,-1-1,1 1,0 0,-1 0,1 0,-1-1,0 1,0 0,-1 0,1-1,0 1,-1 0,0 0,-2-5,4 8,-1 1,0-1,0 1,1-1,-1 1,0-1,0 1,0 0,0-1,1 1,-1-1,0 1,0-1,0 1,0 0,-1-1,1 1,0-1,0 1,0-1,0 1,0-1,-1 1,1 0,0-1,-1 1,1-1,0 0,-1 1,1-1,0 1,-1-1,1 1,-1-1,1 0,-1 1,1-1,-1 0,1 0,-1 1,1-1,-1 0,1 0,-1 0,0 0,1 0,-1 1,1-1,-1 0,0 0,1-1,-1 1,1 0,-1 0,1 0,-1 0,1 0,-1-1,0 1,1 0,-1 0,0-1,5 2,0 0,-1 0,1 0,0-1,0 0,0 1,0-1,4-1,-5 1,-1 0,1 0,0-1,-1 2,1-1,-1 0,1 1,-1-1,1 1,-1 0,4 1,-6-1,1 0,0 0,-1 0,1 0,-1 1,1-1,-1 0,1 0,-1 1,0-1,0 0,0 0,1 1,-1-1,-1 0,1 1,0-1,0 0,0 1,-1-1,1 0,0 0,-1 1,0-1,1 0,-1 0,1 0,-3 2,0 4,-5 11,1 1,-7 24,13-39,0 0,0 0,0-1,1 1,0 0,-1 0,1 0,0 0,1 0,-1 0,1-1,0 1,0 0,0 0,0-1,1 1,-1 0,5 5,-5-7,1-1,-1 0,1 0,0 0,-1 0,1 0,0 0,0-1,0 1,0-1,0 1,-1-1,1 0,0 1,0-1,0 0,0 0,0-1,0 1,0 0,0-1,0 1,0-1,0 1,-1-1,1 0,0 0,0 0,-1 0,1 0,2-3,6-2,0-2,0 1,15-17,-15 12,-1 0,0-1,11-21,-13 22,0 0,0 0,1 1,15-16,-22 26,0 0,0 0,1 0,-1 0,0 0,0 0,1 1,-1-1,0 0,1 1,-1-1,0 1,1 0,-1-1,1 1,-1 0,1 0,-1 0,1 0,-1 0,1 0,-1 1,0-1,1 0,-1 1,1-1,-1 1,0-1,1 1,-1 0,0-1,0 1,1 0,1 2,3 3,1 0,-1 1,0 0,8 12,-7-9,3 2,-1 1,-1 0,0 1,-1 0,10 26,-16-37,0 0,0 0,0 0,-1-1,1 1,-1 0,0 0,0 0,0 0,0 0,0 0,-1-1,1 1,-1 0,0 0,0 0,0-1,0 1,0 0,0-1,-1 1,0-1,1 0,-1 1,0-1,0 0,0 0,0 0,-1 0,1-1,0 1,-1 0,1-1,-1 0,0 0,1 0,-1 0,0 0,-3 1,-7 0,0 0,0-1,0 0,-1-1,1 0,0-1,0-1,0 0,0-1,-16-5,-20-7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07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1,'0'4,"0"2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08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4.0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108 133,'0'2,"1"-1,-1 1,0-1,1 0,-1 1,1-1,0 0,-1 0,1 1,0-1,0 0,0 0,0 0,0 0,0 0,0 0,0 0,0 0,0 0,0-1,1 1,-1 0,0-1,1 1,-1-1,0 1,1-1,1 0,0 1,1 0,-1 0,0-1,1 0,-1 1,1-1,-1-1,0 1,1 0,-1-1,4-1,-2-1,1 0,-1 0,0-1,0 0,0 0,-1 0,1-1,-1 0,0 0,0 0,4-7,-7 9,1 0,0 1,0-1,-1 0,0 0,1 0,-1 0,0 0,-1-1,1 1,-1 0,1 0,-1 0,0-1,0 1,0 0,0 0,-1-1,0 1,1 0,-1 0,0 0,-3-6,2 7,0 0,-1 0,1 0,-1 0,0 0,0 0,1 1,-1-1,0 1,0 0,0 0,0 0,-1 0,1 1,0-1,0 1,0 0,-1 0,1 0,0 0,0 0,-1 1,1 0,-5 1,-4 1,1 0,-1 1,1 0,0 1,-13 7,17-8,1 0,0 0,0 1,0 0,1 0,0 1,-1-1,2 1,-1 0,1 0,0 1,0 0,1-1,0 1,0 0,1 0,-1 1,1-1,1 0,-1 13,1-14,1 0,1 1,-1-1,1 0,1 1,-1-1,1 0,0 0,0 0,1 0,-1 0,1-1,1 1,-1-1,1 0,0 0,0 0,1 0,-1-1,1 0,0 0,0 0,0 0,10 4,-8-4,0-1,0 0,0 0,0 0,0-1,1 0,-1-1,1 0,-1 0,1 0,-1-1,1 0,0-1,-1 0,1 0,-1 0,1-1,8-3,3-7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04.43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12 223,'-4'0,"-2"5,5 1,6-5,25-7,33-11,27-11,15-5,-5-2,-7 2,-15 5,-21 4,-15 6,-16 6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08.6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41,'0'-32,"0"24,0 22,0 32,6 197,-3-207,2 0,1 1,2-2,19 54,-24-81,0-1,1 1,-1-1,2 1,-1-1,1-1,10 12,-13-16,0 0,-1-1,1 1,0-1,0 0,0 1,1-1,-1 0,0 0,0 0,1-1,-1 1,0-1,1 1,-1-1,1 0,-1 0,0 0,1 0,-1 0,1 0,-1-1,0 1,1-1,-1 0,0 1,1-1,-1 0,0 0,3-2,3-3,0-1,0 0,-1 0,0-1,0 1,0-1,-1-1,0 0,-1 1,0-2,-1 1,1 0,3-14,3-12,-2 1,9-58,-10 29,0-108,-9 129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09.0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231 1,'-33'-1,"-39"3,68-2,0 1,0 0,0 0,0 1,0-1,0 1,0 0,0 0,0 0,1 1,-1-1,1 1,0 0,-4 4,5-5,1 0,0 0,0 0,-1 0,1 0,1 0,-1 0,0 0,0 1,1-1,-1 0,1 0,0 1,0-1,0 0,0 1,0-1,0 0,1 1,-1-1,1 0,-1 0,1 1,0-1,0 0,0 0,2 3,4 6,0 0,1-1,17 17,-15-15,0-2,-1 1,-1 0,0 0,0 1,-1 0,8 21,-14-31,0 1,0-1,0 1,0-1,-1 1,1-1,-1 1,0-1,0 1,0-1,0 1,0-1,0 1,-1-1,1 1,-1-1,0 1,0-1,1 1,-2-1,1 0,0 1,0-1,-1 0,1 0,-1 0,0 0,0 0,1-1,-1 1,0 0,-1-1,1 1,0-1,0 0,-1 0,1 0,0 0,-1 0,1-1,-1 1,1 0,-6-1,3 1,-1 0,0-1,0 0,0 0,0-1,1 0,-1 0,0 0,0 0,1-1,-1 0,1 0,0-1,-1 1,1-1,0 0,-7-7,-14-12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09.5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124 70,'1'1,"0"0,-1 1,1-1,0 0,0 1,0-1,0 0,0 0,0 0,0 0,0 0,1 0,-1 0,0-1,1 1,-1 0,0-1,1 1,-1-1,1 1,-1-1,1 0,-1 1,1-1,-1 0,1 0,1 0,45 2,-43-2,0-1,0 0,0 0,0 0,0 0,0-1,0 0,0 0,8-5,-12 6,0 1,-1-1,1 0,0 0,0 1,0-1,0 0,-1 0,1 0,0 0,-1 0,1 0,0 0,-1 0,0 0,1 0,-1 0,0-1,1-1,-1 2,-1-1,1 1,0-1,-1 1,1-1,-1 1,0-1,1 1,-1 0,0-1,0 1,0 0,0 0,0-1,0 1,-1 0,1 0,0 0,-2-1,-3-1,0-1,0 1,0 0,0 1,0-1,-1 1,1 0,-1 1,1 0,-1 0,0 0,1 1,-1 0,0 0,0 1,1-1,-1 2,0-1,-9 4,8-3,1 1,0-1,0 2,0-1,0 1,1 0,0 0,-1 1,2-1,-1 1,0 1,1-1,0 1,0 0,1 0,0 1,-4 7,5-9,1 1,1-1,-1 1,1 0,0-1,0 1,0 0,1 0,0 0,0 0,1 0,0-1,0 1,0 0,0 0,1-1,0 1,0-1,1 1,-1-1,1 0,0 0,1 0,-1-1,1 1,5 4,-1-1,0 0,1-1,0-1,0 1,0-1,1-1,0 0,0 0,0-1,0 0,1-1,22 4,23-3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24.5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1,'0'4,"0"10,-5 20,-1 21,1 7,0 4,2-4,1-8,1-9,1-8,-5-19,0-13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25.0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15 111,'-7'-34,"6"29,-1-1,1 1,-1-1,2 0,-1 0,1-10,0 15,0 0,1-1,-1 1,1 0,-1-1,1 1,-1 0,1 0,0 0,0-1,-1 1,1 0,0 0,0 0,0 0,0 1,1-1,-1 0,0 0,0 0,0 1,1-1,-1 1,0-1,0 1,1 0,-1-1,1 1,-1 0,0 0,1 0,-1 0,3 0,6 1,0 0,1 1,-1 0,0 0,0 1,0 1,-1-1,1 2,-1-1,0 1,0 1,0 0,-1 0,0 0,0 1,-1 0,14 17,-16-18,-1 0,1 0,-1 1,0 0,-1 0,1 0,-1 1,-1-1,0 1,3 15,-4-18,-1 0,0 0,0 1,-1-1,1 0,-1 0,0 0,-1 0,1 0,-1 0,0 0,0-1,-1 1,1-1,-1 1,0-1,-6 7,0-2,0-1,-1-1,1 0,-1 0,-1-1,1 0,-1-1,-14 6,19-9,1 0,-1 1,0-2,1 1,-1-1,0 0,0 0,0-1,0 1,0-1,0-1,0 1,0-1,0 0,0 0,0-1,-5-2,186 122,-115-75,-33-24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26.2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80 256,'0'3,"1"0,-1 1,1-1,0 0,0 0,0 0,0 0,0 0,1 0,-1 0,1 0,0-1,0 1,0-1,0 1,0-1,1 0,-1 0,1 0,-1 0,1 0,0 0,0-1,0 1,0-1,0 0,0 0,4 1,-4-1,0 0,0-1,0 1,0-1,1 1,-1-1,0 0,0 0,0-1,0 1,0-1,0 1,0-1,0 0,0 0,0 0,0 0,0-1,0 1,-1-1,1 0,-1 0,1 0,-1 0,0 0,0 0,0-1,4-4,-5 5,0 0,-1 0,1 0,0 0,-1 0,1 0,-1 0,0 0,0 0,0 0,0 0,0 0,0 0,0 0,-1 0,1 0,-1 0,1 0,-1 0,0 0,0 1,0-1,0 0,0 0,0 1,0-1,0 1,-1-1,1 1,-1-1,1 1,-1 0,0 0,1 0,-1 0,0 0,0 0,0 0,0 0,-2 0,-2-1,1-1,-1 2,0-1,0 1,0-1,0 2,0-1,0 1,0-1,0 2,0-1,-11 3,10-1,1 0,0 1,0-1,0 2,0-1,1 0,-1 1,1 0,0 1,0-1,0 1,1 0,-1 0,1 0,1 1,-1-1,1 1,-5 11,6-12,1 0,0 1,0-1,0 0,1 0,0 1,0-1,0 0,0 1,1-1,0 0,0 0,1 0,-1 1,1-1,0-1,1 1,-1 0,1 0,0-1,0 0,0 0,8 8,-4-5,1-1,0 0,0-1,1 1,0-2,0 1,0-1,0 0,1-1,-1 0,1-1,0 0,0-1,0 1,0-2,14 0,1-1,0-1,0-1,-1-1,1-1,33-11,-43 10,0 0,0-1,-1 0,0-1,21-16,-32 21,0 0,1 0,-1 0,0 0,-1 0,1-1,-1 1,1-1,-1 0,0 0,2-5,-4 6,1 1,-1-1,0 1,0 0,0-1,0 1,0-1,0 1,-1 0,1-1,-1 1,1-1,-1 1,0 0,0 0,0 0,0-1,-1 1,1 0,-1 0,-2-3,2 3,-1 0,1 0,-1-1,1 1,-1 1,0-1,1 0,-1 1,0-1,0 1,0 0,0 0,0 0,-1 1,1-1,0 1,0-1,-1 1,1 0,0 0,0 1,-1-1,1 1,0-1,0 1,0 0,0 0,0 1,0-1,0 1,-3 1,0 1,-1 0,1 0,0 0,1 1,-1 0,1 0,0 1,0-1,1 1,-1 0,1 0,-6 13,8-13,0 1,1 0,0 0,0 0,0 0,0 0,1 0,1 1,-1-1,1 0,0 0,1 0,3 9,-5-13,1-1,0 1,0-1,1 1,-1-1,0 1,1-1,-1 0,1 0,0 0,0 0,0 0,0 0,0 0,0-1,1 1,-1-1,0 1,1-1,-1 0,1 0,-1 0,1 0,0-1,-1 1,1-1,0 1,0-1,-1 0,1 0,0 0,0-1,-1 1,1-1,0 1,-1-1,6-2,-4 1,0 0,0 0,0-1,0 1,0-1,0 0,-1 0,1-1,-1 1,0-1,0 1,0-1,-1 0,1 0,-1 0,0-1,3-7,2-9,-1 0,5-33,-10 49,8-40,-3-1,-1 1,-3-1,-1 0,-8-71,4 109,1 9,-4 17,1 31,4-14,1 0,2 0,2 0,1-1,2 1,1-1,2-1,27 64,-36-93,1-1,0 1,0-1,0 0,0 0,0 0,0 0,1 0,-1-1,1 1,0-1,0 0,0 1,0-1,0-1,1 1,-1 0,7 2,-8-4,-1 0,1 0,0 0,-1 0,1-1,-1 1,1 0,-1 0,1-1,-1 1,1-1,-1 0,1 1,-1-1,1 0,-1 0,2-2,0 0,0 0,0 0,-1 0,1-1,-1 1,0-1,0 1,0-1,2-5,2-10,-1-1,5-30,8-28,-14 137,-4-41,2 59,-2-74,0 1,1 0,-1 0,1 0,0-1,0 1,1-1,-1 1,1-1,-1 1,1-1,0 0,1 1,-1-1,5 4,-6-6,0-1,0 1,1-1,-1 0,0 1,0-1,0 0,1 0,-1 0,0 0,0 0,0 0,1 0,-1 0,0-1,0 1,0 0,1-1,-1 1,0-1,0 1,0-1,0 0,0 1,0-1,0 0,0 0,0 1,-1-1,1 0,0 0,0 0,-1 0,1 0,-1 0,1-1,0-1,22-42,4-39,-27 84,-1-1,1 1,0 0,0 0,0-1,0 1,1 0,-1 0,0-1,0 1,0 0,0 0,0 0,0-1,0 1,0 0,0 0,1-1,-1 1,0 0,0 0,0 0,0 0,1-1,-1 1,0 0,0 0,0 0,1 0,-1 0,0 0,0 0,1-1,-1 1,0 0,0 0,1 0,-1 0,0 0,0 0,1 0,-1 0,0 0,0 0,1 0,-1 0,0 1,0-1,0 0,1 0,-1 0,0 0,0 0,1 0,-1 1,0-1,0 0,12 21,3 29,-10-31,-3-7,2 1,-1-1,2 0,6 15,-3-14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26.7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34,'0'-1,"1"1,-1-1,0 0,0 1,0-1,0 0,0 1,0-1,0 0,0 1,0-1,0 0,0 1,-1-1,1 0,0 1,0-1,-1 0,1 1,0-1,-1 1,1-1,-1 1,1-1,0 1,-1-1,1 1,-1-1,0 1,1 0,-1-1,1 1,-2-1,1 1,-1 1,1-1,-1 1,1-1,-1 1,1-1,0 1,-1 0,1 0,0 0,-1 0,1 0,-2 2,-34 43,34-42,1-1,0 1,1 0,-1 0,1 0,-1 0,1 0,0 0,1 1,-1-1,1 0,0 0,0 1,0-1,0 0,1 1,0-1,0 0,2 5,-2-6,1 0,-1 0,1 0,0-1,0 1,1-1,-1 1,0-1,1 0,0 0,-1 0,1 0,0 0,0-1,0 1,0-1,0 0,0 0,1 0,-1 0,0 0,0-1,1 1,-1-1,4 0,3-1,0 0,1-1,-1 0,0-1,0 0,-1 0,1-1,-1 0,0-1,0 0,0-1,0 1,-1-2,0 1,0-1,-1 0,0-1,0 0,-1 0,0 0,0-1,-1 0,0 0,-1 0,5-14,-8 21,-1 0,1 1,-1-1,0 0,0 0,1 1,-1-1,-1 0,1 0,0 0,0 1,-1-1,1 0,-1 0,1 1,-1-1,0 0,1 1,-3-3,3 4,-1-1,0 1,1-1,-1 1,0 0,0-1,1 1,-1 0,0 0,0-1,1 1,-1 0,0 0,0 0,0 0,1 0,-1 0,0 0,0 1,0-1,1 0,-1 0,0 1,0-1,1 0,-1 1,0-1,1 1,-1-1,0 1,1-1,-1 1,1-1,-1 1,1-1,-1 1,1 0,-1-1,1 1,-1 0,1 0,0-1,-1 3,-3 3,0 1,1 0,-1 0,1 1,1-1,-1 1,2-1,-1 1,1 0,0 0,0 0,1-1,0 1,0 0,1 0,0 0,4 13,-4-16,1 0,-1 0,1 0,0 0,1 0,-1-1,1 1,0-1,0 1,1-1,-1 0,1 0,0-1,0 1,0-1,0 0,1 0,-1 0,1 0,0-1,0 0,0 0,0 0,0-1,0 1,10 0,15-2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27.4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195 14,'0'-1,"0"1,0-1,0 1,-1-1,1 1,0-1,0 0,0 1,0-1,-1 1,1-1,0 1,-1-1,1 1,0-1,-1 1,1 0,0-1,-1 1,1-1,-1 1,1 0,-1-1,1 1,-1 0,1 0,-1-1,1 1,-1 0,1 0,-1 0,0 0,1 0,-1 0,1 0,-1 0,0 0,0 0,-23 4,12 2,0 0,1 1,-1 0,2 0,-1 1,1 1,0 0,1 0,0 1,-8 11,13-15,0-1,0 1,1 0,0-1,0 2,1-1,0 0,0 0,-2 14,3-17,1 1,0-1,0 1,1-1,-1 1,1-1,0 1,0-1,0 0,0 1,0-1,1 0,-1 0,1 0,0 0,0 0,0 0,1-1,3 5,-2-3,0-1,0 0,0-1,0 1,0-1,0 0,1 0,-1 0,1 0,0-1,-1 0,1 0,0 0,0 0,0-1,-1 0,1 0,0 0,0 0,0-1,0 0,-1 0,6-2,7-3,-1-1,0 0,0-1,27-19,-42 26,0 1,-1-1,1 1,0 0,0-1,0 1,-1 0,1 0,0-1,0 1,0 0,-1 0,1 0,0 0,0 0,0 0,0 0,-1 0,1 1,0-1,0 0,-1 0,1 1,0-1,0 1,-1-1,1 0,0 1,0 0,21 24,-20-21,1-1,-1 0,1 1,0-1,0 0,0-1,0 1,4 2,-4-3,0-1,1 1,-1-1,1 0,-1 0,1 0,-1 0,1-1,-1 1,1-1,0 0,-1 0,1-1,-1 1,1-1,-1 1,1-1,-1 0,1-1,-1 1,1 0,-1-1,0 0,0 0,0 0,0 0,0 0,-1-1,1 1,-1-1,1 0,-1 0,0 1,3-6,-3 4,0 0,0 0,-1 0,1-1,-1 1,0-1,0 1,0-1,-1 1,1-1,-1 1,0-1,0 1,-1-1,0 1,1-1,-2 1,1-1,0 1,-1 0,0 0,0 0,0 0,0 0,-1 0,1 0,-6-4,4 4,0 0,0 0,0 1,-1 0,1 0,-1 0,0 1,0-1,0 1,0 0,0 1,-1-1,1 1,-1 0,1 0,0 1,-1 0,1 0,-1 0,1 0,-1 1,1 0,-1 0,1 1,0-1,0 1,0 0,0 0,-5 4,-6 9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27.8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1,'1'0,"1"1,0-1,0 1,0 0,-1 0,1 0,0 0,-1 0,1 0,-1 1,0-1,1 0,-1 1,0-1,0 1,0-1,0 1,0 0,1 2,17 35,-11-10,-1 1,-1 1,-2-1,1 43,-5-96,1-1,1 1,6-31,-7 47,1-1,0 1,0-1,1 1,-1 0,1 0,1 1,0-1,0 0,0 1,0 0,1 0,0 1,9-9,-13 13,0 1,1-1,-1 1,0-1,0 1,1-1,-1 1,0-1,1 1,-1 0,0 0,1 0,-1 0,0 0,1 0,-1 0,1 0,-1 1,0-1,1 0,-1 1,0-1,0 1,1 0,-1-1,0 1,0 0,0 0,0-1,0 1,0 0,0 0,0 0,0 0,0 1,-1-1,1 0,0 0,-1 0,1 1,0 1,4 6,-1 1,0-1,-1 1,3 12,-1 7,-1-1,1 44,-4-38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28.3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1,'1'0,"1"0,-1 1,0-1,1 1,-1-1,0 1,1 0,-1 0,0-1,0 1,0 0,0 0,0 0,0 0,0 0,0 0,0 1,-1-1,1 0,0 0,0 2,13 31,-14-33,12 45,-2 1,-3-1,4 82,-11-145,0-1,2 1,0 0,6-24,-7 35,1 0,0 0,0 1,0-1,1 1,-1 0,2-1,-1 1,0 0,1 1,0-1,0 1,0 0,1 0,-1 0,9-5,-11 8,0-1,1 1,-1 0,1 1,-1-1,1 0,-1 1,1-1,-1 1,1 0,-1 0,1 0,-1 0,1 0,0 1,-1-1,1 1,-1-1,0 1,1 0,-1 0,1 0,-1 1,0-1,0 0,0 1,0-1,0 1,0 0,0 0,-1 0,1 0,0 0,-1 0,0 0,2 4,6 9,-1 1,-1 0,-1 1,6 20,-6-17,5 10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06.10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41 12,'-4'0,"-6"-4,-5-2,4 5,12 2,15 6,13 6,7 0,18 3,26 7,16 4,6 1,-11 1,-17-5,-16-6,-18-2,-16-8,-12-6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28.7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59,'0'2,"0"0,0 0,0 0,0 0,1 0,-1-1,0 1,1 0,0 0,-1 0,1-1,0 1,0 0,0-1,0 1,0-1,0 1,0-1,1 0,-1 1,0-1,1 0,-1 0,3 2,-1-2,0 0,0 0,0 0,0-1,0 1,0-1,1 1,-1-1,0 0,0 0,0 0,0-1,6-1,-6 2,0 0,0-1,0 0,0 0,0 0,0 0,0 0,0-1,0 1,0-1,-1 0,1 0,-1 0,1 0,-1 0,0-1,0 1,0-1,0 1,0-1,-1 0,1 0,-1 1,1-1,-1 0,0-1,0 1,-1 0,1-4,-1 5,0 0,0 1,0-1,-1 0,1 1,-1-1,1 0,-1 1,0-1,0 1,1-1,-1 1,0 0,0-1,-1 1,1 0,0-1,0 1,-1 0,1 0,0 0,-1 0,1 0,-1 1,1-1,-1 0,0 1,1-1,-1 1,0-1,1 1,-1 0,0 0,1 0,-1 0,0 0,0 0,1 0,-1 1,0-1,1 0,-1 1,0 0,1-1,-2 2,-4 0,1 0,0 1,0-1,0 1,1 1,-1-1,1 1,0 0,-1 0,-6 9,9-10,0 1,1 0,-1 1,1-1,0 0,0 1,1-1,-1 1,1-1,0 1,0 0,0-1,1 1,0 0,0 0,0 0,0-1,1 1,0 0,0 0,0-1,1 1,-1-1,1 1,0-1,0 0,6 8,-4-7,0 1,1-1,0 0,0 0,0-1,1 0,-1 1,1-2,0 1,0-1,1 0,-1 0,0-1,1 1,0-1,0-1,-1 0,13 1,29-3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29.2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161 181,'-6'1,"-1"-1,1 2,0-1,-1 1,1 0,0 0,0 0,0 1,0 0,0 0,1 1,-1 0,1 0,0 0,-6 6,5-3,-1 0,1 0,1 0,-1 1,1-1,1 1,-1 0,2 1,-1-1,-2 11,5-15,0 0,0 1,1-1,-1 0,1 1,0-1,1 0,-1 1,1-1,0 0,0 0,0 1,1-1,-1 0,1 0,0 0,0-1,0 1,1 0,-1-1,1 1,0-1,0 0,0 0,0 0,1-1,-1 1,1-1,0 1,0-1,-1 0,1-1,5 2,-2 0,-1-1,1 0,0 0,0-1,0 1,0-2,0 1,0-1,0 0,0 0,-1-1,1 0,0-1,0 1,0-1,-1 0,1-1,-1 0,1 0,7-5,-5 0,-1 0,0-1,0 0,-1 0,0 0,-1-1,0 0,0 0,-1-1,0 0,-1 0,-1 0,0 0,0 0,-1-1,1-16,0 4,-2 0,-1 0,-2 0,0 1,-1-1,-1 0,-8-23,1 22,11 25,-1-1,1 1,0 0,0 0,0 0,0 0,-1 0,1-1,0 1,0 0,0 0,-1 0,1 0,0 0,0 0,-1 0,1 0,0 0,0 0,0 0,-1 0,1 0,0 0,0 0,-1 0,1 0,0 0,0 0,0 1,-1-1,1 0,0 0,0 0,0 0,0 0,-1 0,1 1,0-1,0 0,0 0,0 0,0 1,-1-1,1 0,0 0,0 0,0 1,0-1,-2 6,0-1,1 1,-1 0,1 0,0-1,1 8,-4 268,4-223,1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29.6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6,'-4'0,"3"0,10-4,12 2,7 3,3 8,-4 8,-6 14,-7 6,-6 5,0-4,-1-9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29.9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30.7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41,'-15'42,"14"-32,0 1,0-1,1 1,1-1,0 1,0-1,4 13,-5-21,0 1,1-1,-1 0,1 1,-1-1,1 0,0 0,0 0,0 0,1 1,-1-1,0-1,1 1,-1 0,1 0,0 0,-1-1,1 1,0-1,0 1,0-1,0 0,0 0,0 0,1 0,-1 0,0 0,0-1,1 1,-1-1,0 0,1 1,-1-1,1 0,-1 0,0-1,1 1,2-1,-2 0,1-1,-1 1,1-1,-1 0,0 0,0 0,0 0,0 0,0-1,-1 1,1-1,-1 0,0 0,1 0,-1 0,-1 0,1 0,0 0,-1-1,1 1,-1-1,0 1,0-1,-1 1,1-1,-1 0,0-6,1 5,-1 0,0 0,-1 0,1 0,-1 0,0 0,0 0,-1 0,1 0,-1 1,0-1,-1 1,1-1,-1 1,0 0,0 0,0 0,0 0,-8-6,5 7,0 0,0 0,0 1,0 0,-1 0,1 1,-1-1,1 1,-1 1,0-1,1 1,-1 0,-13 3,17-3,-1 0,1 1,-1-1,1 1,0 0,-1 0,1 0,0 1,-1-1,1 1,0 0,0 0,0 0,1 0,-1 0,0 0,1 1,0 0,-1-1,1 1,0 0,0 0,1 0,-1 0,0 0,1 0,-2 6,3-8,0 0,0 0,0 0,0 0,0-1,0 1,0 0,0 0,0 0,1 0,-1 0,0 0,0-1,1 1,-1 0,1 0,-1 0,1-1,-1 1,1 0,-1 0,1-1,0 1,-1-1,1 1,0 0,1 0,29 5,-21-6,1-1,0 0,20-5,-17 0,0 0,0 0,16-12,-21 12,0 1,0 0,0 0,0 1,1 0,-1 1,1 0,0 0,13-1,-21 4,1 1,-1-1,1 1,-1 0,1-1,-1 1,1 0,-1 0,0 1,1-1,-1 1,0-1,0 1,0-1,0 1,0 0,-1 0,1 0,0 0,-1 0,0 1,1-1,-1 0,0 1,1 2,3 9,0 0,-1 0,3 17,-5-20,0-24,0 0,1 0,8-21,-8 28,-1 0,1 0,0 0,1 0,0 0,4-5,-6 9,0 0,-1 1,1-1,0 1,-1-1,1 1,0 0,0 0,0-1,1 1,-1 1,0-1,0 0,0 1,1-1,-1 1,0-1,0 1,3 0,-2 0,-1 1,1-1,-1 1,1 0,-1 0,1 0,-1 0,0 0,0 1,1-1,-1 0,0 1,0 0,0 0,-1-1,1 1,0 0,-1 0,3 5,25 52,-12-20,-16-37,1 0,-1 1,0-1,0 0,1-1,-1 1,1 0,0 0,-1 0,1-1,0 1,0-1,0 0,0 1,0-1,0 0,1 0,-1 0,0-1,0 1,4 0,-4-1,0-1,1 1,-1-1,1 1,-1-1,0 0,1 0,-1 0,0 0,0 0,0-1,0 1,0 0,0-1,0 0,2-3,6-7,-1-1,0 1,-1-2,12-27,-18 37,1-3,0 0,1 0,-1 0,1 1,1-1,7-8,-12 14,1 1,0-1,-1 1,1-1,0 1,0-1,0 1,-1 0,1-1,0 1,0 0,0-1,0 1,-1 0,1 0,0 0,0 0,0 0,0 0,0 0,0 0,0 0,-1 0,2 1,1 0,-1 1,0-1,0 1,0-1,0 1,-1 0,1 0,0 0,-1 0,1 0,-1 0,0 0,2 3,2 4,0 0,-1 0,0 1,-1-1,1 1,-2 0,1 0,1 20,-4-27,0 1,-1-1,1 0,-1 1,1-1,-1 0,0 0,0 1,-1-1,1 0,-1 0,1 0,-1-1,0 1,0 0,0-1,-1 1,1-1,0 0,-1 1,0-1,1-1,-1 1,0 0,0 0,0-1,0 0,0 0,0 0,-1 0,-3 1,1-1,0 0,0 0,0-1,0 1,0-1,0-1,0 1,0-1,-11-3,-14-6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32.1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402 297,'1'0,"-1"0,1-1,0 1,0 0,-1 0,1 0,0 0,-1-1,1 1,0 0,-1-1,1 1,-1 0,1-1,-1 1,1-1,-1 1,1-1,-1 1,1-1,-1 0,1 1,-1-1,0 1,1-1,-1 0,0 1,0-1,1 0,-1 1,0-1,0 0,0 0,0 1,0-1,0 0,0 1,0-2,-9-28,5 26,1 0,-1 1,0-1,0 1,0 0,0 0,-1 1,1-1,-1 1,0 0,1 0,-1 1,0-1,0 1,0 0,0 1,0-1,0 1,0 0,0 0,-1 0,1 1,0 0,0 0,-8 3,8-3,0 0,0 0,0 1,0 0,0 0,1 0,-1 1,1-1,-1 1,1 0,0 1,0-1,0 1,1-1,-1 1,1 0,0 0,0 1,0-1,1 1,-1-1,1 1,0 0,1 0,-3 7,4-11,0 1,-1-1,1 1,0-1,0 1,0-1,0 1,0 0,0-1,0 1,1-1,-1 1,1-1,-1 1,1-1,-1 1,1-1,0 0,0 1,-1-1,1 0,0 0,0 1,1-1,-1 0,0 0,0 0,0 0,1 0,-1-1,0 1,1 0,-1-1,1 1,-1-1,1 1,-1-1,1 0,-1 1,1-1,-1 0,1 0,-1 0,1 0,0 0,2-1,10-2,0 0,0 0,0-1,17-8,-6 2,-16 9,-1 0,1 0,0 0,0 1,-1 0,1 1,0 0,0 0,-1 1,1 0,-1 1,16 7,-14-6,0-1,0 0,1 0,-1-1,1 0,-1-1,18 1,-25-3,0 1,1-1,-1 0,0 0,0 0,0 0,1 0,-1-1,0 1,-1-1,1 0,0 0,0 0,-1 0,1 0,-1-1,0 1,0-1,0 0,0 1,0-1,0 0,-1 0,1 0,-1 0,0-1,1-3,0 0,-1 1,0-1,0 0,0 1,-1-1,0 0,-1 0,1 0,-1 1,0-1,-1 0,-3-10,-2 4,1 1,-2-1,1 2,-2-1,0 1,0 0,-1 1,0 0,0 1,-1 0,-1 0,0 1,0 1,0 0,-1 0,0 2,0-1,0 2,-1 0,0 0,0 1,-21-1,20 2,0 1,1 1,-1 0,0 1,0 0,1 1,-1 1,1 0,0 1,0 1,0 0,0 1,1 0,0 1,0 1,1 0,0 1,1 0,-1 0,2 2,-19 21,23-25,1 1,0 0,1 0,-1 0,2 0,-1 1,1-1,0 1,1 0,0 0,1 0,0 0,0 0,0 0,2 0,-1 0,1 1,0-1,1 0,0 0,0-1,1 1,0 0,1-1,0 0,0 1,1-2,0 1,0 0,1-1,0 0,0-1,0 1,1-1,0 0,1-1,-1 1,1-2,0 1,0-1,0 0,16 5,-1-4,1 0,0-1,0-1,0-2,0 0,0-2,0 0,25-6,-29 4,0-1,0-1,-1-1,0-1,0-1,-1 0,0-1,0-1,-1-1,17-14,-26 19,-1-1,0 0,-1-1,1 0,-1 0,-1 0,1-1,-2 1,1-1,-1 0,0-1,-1 1,0-1,-1 0,0 1,0-1,-1 0,0-19,-2 21,0 0,0 1,0-1,-1 0,0 0,-1 1,0-1,0 1,0 0,-1 0,0 0,-1 0,1 1,-1-1,-1 1,1 1,-1-1,0 1,0 0,0 0,-1 0,0 1,-11-5,-19-5,5 6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33.4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350 122,'-24'183,"21"-58,4-131,0 1,0 0,1 0,-1 0,1 0,0 0,0 0,1 0,-1 1,1-1,0 1,0 0,1 0,-1 0,1 0,6-5,-7 8,0-1,0 1,0-1,0 1,0 0,0 0,0 0,0 0,1 1,-1 0,0-1,1 1,-1 0,0 0,0 1,1-1,-1 1,0 0,0-1,0 2,0-1,1 0,-2 0,1 1,0 0,0-1,4 5,-3-4,-1 0,0 1,0-1,0 1,-1-1,1 1,-1 0,1 0,-1 0,0 0,0 0,0 0,0 1,-1-1,0 1,1-1,-1 1,0 4,-1-5,0 0,0 0,0 0,-1 0,0 0,1 1,-1-2,0 1,-1 0,1 0,0 0,-1 0,0-1,1 1,-1-1,0 1,-4 2,0 1,-1 0,0-1,0 0,-1 0,1-1,-1 0,0 0,0-1,-1 0,1 0,0-1,-1 0,0-1,-13 1,15-2,0 0,-1 0,1-1,0 0,0 0,0-1,0 0,0 0,1-1,-1 0,1 0,-1 0,1-1,0 0,0 0,1-1,-1 1,-8-11,14 15,0 0,0 0,-1-1,1 1,0 0,0 0,0 0,-1-1,1 1,0 0,0-1,0 1,0 0,0 0,-1-1,1 1,0 0,0-1,0 1,0 0,0-1,0 1,0 0,0 0,0-1,0 1,0 0,1-1,-1 1,0 0,0-1,0 1,0 0,0 0,0-1,1 1,-1 0,0 0,0-1,1 1,-1 0,0 0,0 0,0-1,1 1,19 0,24 11,-44-11,22 7,-1 0,1-2,0 0,1-2,31 2,-47-6,0 1,1-1,-1 0,0-1,0 0,0 0,0 0,0-1,0 0,-1 0,1-1,-1 0,0 0,0 0,0-1,-1 0,1 0,-1 0,0-1,6-9,-5 6,0-1,0 0,-1 0,0 0,-1-1,0 1,-1-1,0 0,-1 0,0 0,-1-1,0 1,0 0,-1-1,-1 1,0 0,-1 0,0-1,0 1,-1 1,-1-1,0 0,0 1,-1-1,0 1,-1 1,0-1,-1 1,0 0,0 0,-1 1,0 0,-1 1,1-1,-1 2,-1-1,1 1,-1 1,-16-8,11 8,-1 0,0 0,0 1,0 1,0 1,-1 1,1 0,-1 1,1 0,-1 1,1 1,-25 7,29-6,-1 2,1-1,-1 2,1 0,1 0,-1 1,1 0,0 1,1 1,0-1,0 2,1-1,0 1,1 1,-14 21,14-19,1 1,1-1,0 1,1 1,0-1,1 1,1-1,0 1,1 0,0 15,2-19,1 0,0-1,0 1,1-1,0 0,1 1,1-1,-1 0,1-1,1 1,0-1,0 0,1 0,0 0,8 8,-2-4,1-1,0-1,1 0,0 0,0-2,1 1,1-2,-1 0,1-1,0-1,1 0,0-1,0-1,32 3,-25-4,0-2,0-1,0-2,-1 0,1-1,0-1,-1-1,0-2,0 0,29-14,-43 17,0-1,0 0,0 0,-1-1,0 0,0-1,-1 0,0 0,0-1,0 1,-1-2,0 1,-1 0,0-1,0 0,-1-1,0 1,-1-1,0 1,0-1,-1 0,0 0,-1 0,0-11,-1 8,0 0,-1 0,-1 0,0 0,0 0,-2 0,1 0,-2 1,0-1,0 1,-1 1,-1-1,0 1,0 0,-1 0,0 1,-1 0,-11-10,-34-18,2 10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45.4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242 0,'0'4,"-4"2,-15 4,-12 5,-15 7,-3 10,3 12,12 7,22 0,25-6,24-13,9-14,6-12,-1-13,-6-10,-14-1,-13 2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45.9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622 73,'0'-2,"-1"0,1 0,-1 0,0 0,0 0,0 0,0 1,0-1,0 0,0 0,0 1,-1-1,1 0,-1 1,1 0,-1-1,0 1,1 0,-3-1,-38-20,27 18,1 0,-1 1,0 1,0 0,0 1,1 0,-1 2,0-1,0 2,0 0,0 1,-19 6,8-1,1 1,0 1,1 1,0 1,1 1,-22 17,32-20,0 0,1 2,0-1,1 1,0 1,1 0,1 0,0 1,0 1,2-1,-8 19,11-21,0 1,0 0,2 0,-1 0,2 0,0 0,0 0,1 0,1 0,0 0,1 0,0 0,1 0,7 19,-3-14,2-1,1 1,0-2,1 1,0-1,2-1,0 0,0-1,1 0,1-1,0-1,1 0,1-1,-1-1,26 11,-27-13,1-2,0 0,0 0,0-2,0 0,1-1,0 0,-1-1,1-1,0-1,0-1,0 0,0-1,-1 0,1-2,-1 0,0-1,23-9,-31 9,0 1,0-2,0 1,0-1,-1 0,0 0,0-1,0 0,-1 0,0 0,-1-1,1 0,4-11,-4 6,-1-1,0 1,-1-1,-1 0,0 1,-1-1,0-1,-1-17,-1 8,-2 1,0 0,-2 0,0 0,-2 0,-1 0,0 1,-2 1,0-1,-19-30,22 41,-1 0,0 1,-1 0,1 1,-2-1,1 1,-1 1,-1 0,0 0,0 1,0 0,-1 1,0 0,0 1,-20-7,-16 7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47.8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174 0,'-1'6,"0"0,0 0,-1 0,0-1,0 1,0 0,-1-1,-4 8,-3 7,-37 94,-48 181,209-654,-112 352,1 1,0-1,0 1,0-1,1 1,0 0,10-10,-14 15,1 0,0 0,0 1,0-1,0 0,0 1,0-1,0 1,0-1,1 1,-1 0,0-1,0 1,0 0,0 0,1 0,-1 0,0 0,0 0,2 0,-1 1,0 0,0-1,-1 1,1 1,0-1,0 0,-1 0,1 1,0-1,-1 0,1 1,-1 0,0-1,1 1,0 2,15 27,-2 0,-1 1,-2 1,-1 0,8 41,-10-42,2 6,11 52,-22-90,0 0,0 0,0 0,0 0,0 0,0 1,0-1,0 0,0 0,0 0,0 0,0 0,0 0,0 0,0 0,0 1,-1-1,1 0,0 0,0 0,0 0,0 0,0 0,0 0,0 0,0 0,0 0,0 0,0 0,0 0,-1 0,1 1,0-1,0 0,0 0,0 0,0 0,0 0,0 0,0 0,-1 0,1 0,0 0,0 0,0 0,0 0,0 0,0 0,0-1,0 1,-1 0,1 0,0 0,0 0,0 0,0 0,0 0,0 0,0 0,0 0,0 0,0 0,0 0,0 0,-1-1,1 1,0 0,0 0,0 0,-12-10,-11-15,4 2,-44-40,57 57,0 1,-1 1,1-1,-1 1,0 0,0 0,-1 1,1 0,-1 0,0 1,1 0,-14-2,10 5,9 3,20 6,11-2,1-1,0-2,0 0,58-1,-27-5,89-14,-147 15,10-1,0 0,1-2,-1 1,0-2,0 1,-1-2,1 0,-1 0,0-1,12-8,-24 14,1-1,-1 1,0 0,1 0,-1-1,1 1,-1 0,1-1,-1 1,0-1,1 1,-1 0,0-1,1 1,-1-1,0 1,0-1,0 1,1-1,-1 1,0-1,0 1,0-1,0 1,0-1,0 1,0-1,0 1,0-1,0 0,0 1,0-1,0 1,0-1,-1 1,1-1,0 1,0-1,-1 1,1-1,0 1,0 0,-1-1,1 1,-1-1,1 1,0 0,-1-1,1 1,-1 0,1 0,-1-1,1 1,-1 0,1 0,-1 0,0-1,-32-6,23 7,-1 0,1 1,0 0,-1 0,1 1,0 1,0 0,-13 5,19-6,-1 0,1 0,-1 0,1 1,0-1,0 1,0 0,0 0,0 1,1-1,-1 1,1 0,0 0,0 0,0 0,1 0,0 0,-1 1,-1 6,4-9,-1 1,1-1,-1 0,1 0,0 0,0 0,0 0,0 0,1 0,-1 1,0-1,1 0,0 0,-1 0,1 0,0 0,0-1,0 1,0 0,0 0,1 0,-1-1,1 1,-1-1,1 1,-1-1,1 0,0 1,-1-1,1 0,0 0,0 0,0-1,0 1,0 0,0-1,0 1,0-1,3 1,2 0,0 0,1 0,-1-1,1 0,-1 0,0-1,1 0,-1 0,0-1,8-2,9-8,-19 9,0 1,0-1,0 1,0 0,1 0,-1 1,9-2,-13 3,1 0,-1 1,1-1,-1 0,0 1,1-1,-1 1,1-1,-1 1,0 0,1 0,-1-1,0 1,0 0,0 0,0 0,0 0,0 0,0 1,0-1,0 0,0 0,-1 1,1-1,0 0,-1 1,1-1,-1 0,0 1,1-1,-1 1,0-1,0 1,0 1,4 26,-1 0,-1 1,-2-1,0 0,-3 1,0-1,-2 0,-13 46,16-70,0 0,-1 0,1 0,-1-1,0 1,0-1,0 0,-1 0,-4 5,7-9,1 1,-1 0,0-1,0 1,0-1,0 1,0-1,0 1,1-1,-1 1,0-1,0 0,0 0,-1 0,1 1,0-1,0 0,0 0,0 0,0 0,0-1,0 1,0 0,0 0,0-1,0 1,0 0,0-1,0 1,1-1,-1 1,0-1,0 0,0 1,1-1,-1 0,0 0,0 1,1-1,-1 0,1 0,-1 0,1 0,-1 0,1 0,0 0,-1 0,1 0,0 0,0 0,-1-1,0-5,-1 1,1 0,0-1,0 1,0-1,1 0,0 1,1-1,-1 1,1-1,0 1,1-1,3-9,4-7,1 0,14-25,3 5,2 2,1 0,2 2,47-43,-31 32,-19 8,-28 42,-1-1,0 1,1-1,-1 1,0-1,0 1,0-1,0 1,0-1,1 1,-1 0,0-1,0 1,0-1,0 1,0-1,0 1,0-1,-1 1,1-1,0 1,0-1,0 1,0-1,-1 1,1-1,0 1,-1-1,0 1,-1-1,1 1,0 0,-1 0,1 0,0 0,-1 0,1 0,0 0,0 0,-1 1,1-1,0 1,-1-1,1 1,-2 0,-5 3,1 0,0 0,0 1,0 0,0 0,1 1,0-1,0 1,-7 10,11-14,0 1,0-1,0 1,0 0,0 0,1 0,-1 0,1 0,0 0,0 0,0 0,0 0,0 1,1-1,-1 0,1 1,0-1,0 0,0 1,1-1,-1 0,1 0,0 1,0-1,0 0,2 4,-2-6,0 0,0 1,0-1,0 0,1 0,-1 0,0 0,1 0,-1-1,1 1,-1 0,1-1,-1 1,1-1,0 1,-1-1,1 0,-1 0,1 0,0 0,-1 0,1 0,0 0,-1 0,1-1,-1 1,1 0,0-1,-1 0,1 1,-1-1,0 0,1 0,-1 0,1 0,-1 0,2-1,6-5,0 0,0 0,14-16,-22 21,0 1,0-1,0 1,1-1,-1 1,1-1,-1 1,1 0,-1 0,1 0,0 0,0 0,-1 0,1 0,0 1,3-2,-4 3,0 0,0 0,1 0,-1 0,0 0,0 0,0 0,0 0,0 1,0-1,0 0,0 1,-1-1,1 0,0 1,-1-1,1 1,-1-1,0 1,1-1,-1 1,0 2,10 38,-2 0,3 50,-10-76,0-1,-1 1,-1-1,-1 1,0-1,-1 0,0 0,-1 0,-9 21,12-33,0-1,0 1,-1-1,1 0,0 1,-1-1,0 0,1 0,-1 0,0 0,0 0,0-1,0 1,0 0,-1-1,1 0,-3 2,4-3,-1 0,1 0,0 0,-1 0,1 0,-1 0,1 0,0 0,-1-1,1 1,0-1,-1 1,1-1,0 1,0-1,-1 0,1 1,0-1,0 0,0 0,0 0,-2-2,-2-3,1 0,0 0,0-1,0 1,1-1,0 0,1 0,-1 0,1-1,-1-7,1 2,1 1,0-1,1 1,0-1,1 1,0-1,1 1,1 0,0 0,0 0,10-22,-10 28,1-1,-1 1,1 0,0 1,1-1,0 0,-1 1,2 0,-1 0,0 1,1 0,0 0,0 0,0 0,1 1,-1 0,1 1,0-1,0 1,0 0,14-1,-17 3,-1-1,1 1,0 0,0 0,0 0,-1 1,1 0,0-1,-1 1,1 1,0-1,-1 0,1 1,-1 0,0 0,0 0,1 0,-1 0,0 1,-1-1,1 1,0 0,-1 0,0 0,1 0,-1 0,0 0,-1 1,1-1,-1 0,2 5,-1-1,0 1,0 0,-1-1,0 1,0 0,-1 0,0 0,0 0,-1-1,0 1,0 0,-1 0,0-1,-4 9,-6 3,12-19,-1 0,1 0,0 1,0-1,-1 0,1 0,0 0,0 0,-1 0,1 0,0 0,0 0,-1 0,1 0,0 0,-1 0,1 0,0 0,0 0,-1 0,1 0,0 0,0-1,-1 1,1 0,0 0,0 0,0 0,-1-1,1 1,0 0,0 0,0 0,-1-1,1 1,0 0,0 0,0 0,0-1,-1-2,0 1,0-1,0 0,1 1,0-1,-1 0,1 0,0 1,0-1,0 0,1 0,-1 1,1-4,5-13,0-1,2 1,0 0,1 1,1 0,0 1,1 0,1 0,1 1,0 1,1 0,30-24,-20 24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06.7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27,'4'0,"6"0,6 0,12 0,15 0,26-5,19-1,-2 1,-2 0,-12 2,-12 1,-18 1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49.5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46 324,'0'0,"-1"1,0 0,0 0,0-1,0 1,1 0,-1 0,0 0,1 0,-1 0,1 0,-1 0,1 0,-1 0,1 0,0 0,-1 0,1 0,0 0,0 0,0 1,0-1,0 0,0 0,0 0,0 0,1 0,-1 0,0 1,1-1,-1 0,0 0,1 0,0 0,-1 0,1 0,-1-1,1 1,0 0,0 0,0 0,-1-1,1 1,1 1,2 0,-1 0,0 0,1 0,-1 0,1-1,0 1,0-1,-1 0,1 0,0 0,6 0,-3-1,1-1,-1 0,0 0,0-1,1 0,-1 0,0-1,-1 1,13-8,-17 9,0 0,0 0,0 0,0-1,0 1,0-1,0 1,0-1,0 0,-1 0,1 0,-1 0,1 0,-1 0,0 0,0 0,0-1,0 1,0 0,-1-1,1 1,-1-1,1 1,-1-1,0 1,0 0,0-1,0 1,-1-1,1 1,0-1,-2-2,1 3,1 0,-1 0,0 1,0-1,0 1,0-1,0 1,0-1,0 1,0 0,-1-1,1 1,0 0,-1 0,1 0,-1 0,0 0,1 0,-1 1,0-1,1 0,-4 0,2 1,-1 0,0-1,0 1,0 1,1-1,-1 1,0-1,0 1,1 0,-6 2,-1 1,1 1,0 0,-1 0,2 1,-1 0,1 0,-9 9,11-9,1 1,0 0,0 0,0 1,1-1,0 1,1 0,-1 0,2 0,-1 1,-1 8,3-13,1-1,-1 1,1 0,0-1,0 1,0 0,0-1,1 1,-1 0,1-1,0 1,0-1,1 1,-1-1,1 1,-1-1,1 0,0 0,0 0,0 0,1 0,-1 0,1-1,0 1,-1-1,1 0,0 1,6 1,1 1,1-1,1-1,-1 0,0 0,1-1,0-1,-1 0,1-1,0 0,-1 0,22-5,-10 1,0 0,0-2,-1-1,0-1,22-11,-34 13,0 1,0-2,-1 0,0 0,-1 0,1-1,12-16,-18 21,-1 0,0 0,1 0,-1 0,0-1,-1 1,1 0,0-1,-1 0,0 1,0-1,0 0,0 0,-1 1,0-1,1 0,-1 0,-1 0,1 0,0 0,-1 1,0-1,0 0,0 0,0 1,-3-5,3 6,0 0,0 0,-1 0,1 1,0-1,-1 0,1 1,-1-1,0 1,0 0,1-1,-1 1,0 0,0 0,0 0,0 0,0 1,-1-1,1 0,0 1,0 0,0-1,-1 1,1 0,0 0,0 0,0 1,-1-1,1 0,0 1,0-1,0 1,0 0,0 0,0 0,0 0,0 0,0 0,0 0,0 1,-2 2,-2 0,1 1,0-1,0 1,0 0,1 1,0-1,0 1,0-1,1 1,0 0,0 1,-4 9,7-12,-1 0,0-1,1 1,0 0,0-1,0 1,0 0,1-1,0 1,-1 0,1-1,0 1,1-1,-1 1,1-1,2 5,-3-7,0 1,1 0,-1-1,1 1,-1-1,1 0,0 1,0-1,0 0,0 0,0 0,-1 0,2 0,-1-1,0 1,0-1,0 1,0-1,0 0,0 0,1 0,-1 0,0 0,0 0,0 0,0-1,0 1,4-3,21-7,-22 8,0 0,1 0,-1 0,1 0,0 1,-1 0,11-1,-14 2,0 1,0-1,0 0,0 1,-1 0,1 0,0-1,0 1,0 0,-1 0,1 1,0-1,-1 0,1 1,-1-1,1 0,-1 1,0 0,0-1,1 1,-1 0,-1 0,1-1,0 1,0 0,-1 0,2 3,1 9,-1 0,0 0,0 0,-2 1,1-1,-2 0,0 0,-1 1,0-1,-1 0,-1-1,0 1,-1 0,0-1,-1 0,-1 0,0-1,0 0,-1 0,-1-1,0 0,-13 12,20-20,-1-1,0 0,0 0,0 0,0 0,0-1,0 1,0-1,0 1,-1-1,1 0,0-1,-1 1,1 0,-1-1,1 0,-1 0,1 0,-1 0,1-1,-1 1,1-1,0 0,-1 0,-4-2,6 1,-1 1,0-1,0-1,1 1,0 0,-1-1,1 1,0-1,0 0,0 1,1-1,-1 0,0 0,1 0,0-1,0 1,0 0,0 0,1-1,-1 1,1 0,0-1,0 1,0 0,0-1,1-4,2-6,0 0,0 1,2 0,-1 0,2 0,-1 0,2 1,0 0,0 0,1 1,1 0,-1 0,14-12,17-12,0 2,58-36,22-20,-86 57,-20 12,-13 19,0 1,0-1,0 1,1 0,-1-1,0 1,0-1,0 1,0 0,0-1,0 1,0-1,0 1,0-1,0 1,0 0,0-1,0 1,0-1,0 1,-1 0,1-1,0 1,0-1,0 1,-1 0,1-1,0 1,0 0,-1-1,1 1,0 0,-1 0,0-1,-1 1,0-1,0 1,0 0,0 0,0 0,0 0,0 0,0 0,0 1,0-1,0 1,0-1,1 1,-1 0,0 0,0 0,0 0,-2 2,-34 24,32-22,0 0,0 1,1 0,0 0,0 1,0-1,1 1,0 0,0 1,1-1,-1 0,2 1,-4 12,6-19,0-1,-1 1,1 0,0 0,0 0,0 0,0 0,0 0,0 0,0 0,0 0,0 0,0 0,1 0,-1-1,0 1,0 0,1 0,-1 0,1 0,-1-1,1 1,-1 0,1 0,0-1,-1 1,1 0,0 0,1-1,-1 1,1-1,-1 0,1 0,-1 0,1 0,-1 0,1 0,-1 0,1-1,-1 1,1 0,-1-1,0 1,3-2,49-30,-52 31,3-2,0 0,0 0,1 0,-1 1,1-1,-1 1,1 0,8-2,-12 4,1 0,0 0,0 1,0-1,-1 0,1 1,0-1,-1 1,1 0,0-1,-1 1,1 0,-1 0,1 0,-1 0,1 0,-1 1,0-1,1 0,-1 0,0 1,0-1,0 1,0-1,0 1,1 3,2 2,1 1,-1-1,2 0,-1 0,1 0,11 9,-15-14,0-1,0 0,0 1,0-1,0 0,0 0,0 0,1 0,-1-1,0 1,0-1,1 1,-1-1,0 0,1 0,-1 0,0 0,1 0,-1 0,0-1,1 1,-1-1,0 0,0 0,1 1,-1-1,0-1,0 1,0 0,3-3,3-3,-1 0,0-1,0 0,-1 0,0 0,0-1,-1 0,-1 0,1 0,-1 0,-1-1,4-12,2-13,-2-1,3-38,-1-101,-11 228,0 117,3-148,1 0,0-1,2 1,1 0,0-1,9 21,-13-39,0 0,0 0,0 0,1 0,-1-1,1 1,-1-1,1 1,0-1,0 1,0-1,0 0,1 0,-1 0,1 0,-1 0,1-1,-1 1,1-1,0 0,0 0,0 0,0 0,0 0,0 0,0-1,0 1,0-1,6 0,-4-2,0 1,-1-1,1 0,-1 0,1 0,-1-1,0 1,0-1,0 0,0 0,0-1,-1 1,1-1,-1 0,0 0,0 0,4-8,3-6,-1-1,12-33,-19 45,1-1,-1 1,-1 0,1-1,-1 0,0 1,-1-1,0 1,0-1,-2-11,2 19,0 0,0-1,0 1,-1-1,1 1,0 0,0-1,0 1,0 0,0 0,-1-1,1 1,0 0,0-1,-1 1,1 0,0 0,0-1,-1 1,1 0,0 0,-1 0,1 0,0-1,0 1,-1 0,1 0,-1 0,1 0,0 0,-1 0,1 0,0 0,-1 0,1 0,0 0,-1 0,1 0,0 0,-1 0,1 0,0 0,-1 1,1-1,0 0,-1 0,1 0,0 0,-1 1,1-1,0 0,0 0,-1 1,1-1,0 0,0 1,0-1,-1 0,1 0,0 1,0-1,0 0,0 1,0-1,0 0,0 1,0 0,-14 23,10-14,1 1,1-1,-1 0,1 1,1 0,0-1,1 1,0 0,2 13,-2-21,0 1,1-1,-1 0,1 0,0 1,0-1,0 0,0 0,1 0,-1 0,1-1,0 1,0 0,0-1,0 1,0-1,1 1,-1-1,1 0,-1 0,1 0,0-1,0 1,0 0,0-1,0 0,0 0,0 0,0 0,0 0,0-1,1 1,-1-1,5 0,20-5,-4-5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49.8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45,'4'0,"11"0,15 0,20 0,5 0,7-4,6-6,-4-6,-14 1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50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0,'-5'0,"-1"4,1 11,0 14,2 12,1 8,1 3,1 3,-5-14,-1-12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50.7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15,'0'-4,"-5"-2,-1 1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53.0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0 201,'3'3,"-1"0,0 1,1-1,-1 0,-1 1,1 0,0 0,-1-1,0 1,0 0,0 0,0 6,2 52,-3-38,1-7,1 15,3-34,3-20,-1-1,-5 13,1 1,-1-1,2 1,-1 0,1 0,1 0,-1 1,2-1,-1 1,13-14,-17 21,1 0,-1 0,1 0,-1 0,1 1,-1-1,1 1,-1-1,1 1,-1 0,1-1,0 1,-1 0,1 0,-1 0,1 0,0 0,-1 1,1-1,-1 0,1 1,-1-1,1 1,-1 0,1-1,-1 1,1 0,-1 0,0 0,1 0,-1 0,0 0,0 0,0 0,0 1,0-1,0 0,1 2,5 8,0-1,0 1,8 19,-13-26,2 5,1 2,1 0,0 0,0-1,1 0,8 10,-14-19,0 0,0 1,0-1,0 0,1 0,-1 0,0 0,1 0,-1 0,1-1,-1 1,1 0,-1-1,1 1,0-1,-1 1,1-1,0 0,-1 0,1 0,0 0,-1 0,1 0,0 0,-1-1,1 1,-1 0,1-1,0 1,-1-1,1 0,-1 0,1 1,-1-1,0 0,1 0,-1 0,0-1,0 1,1 0,-1 0,0-1,0 1,1-3,3-4,0 0,0 0,-1-1,0 0,0 0,-1 0,-1 0,1 0,1-19,3-87,-7 108,-2-65,2 66,-1 1,0-1,0 0,-1 1,1 0,-1-1,0 1,-1 0,1 0,-4-5,5 9,1 1,0 0,0 0,0 0,0-1,0 1,0 0,-1 0,1 0,0-1,0 1,0 0,-1 0,1 0,0 0,0 0,-1-1,1 1,0 0,0 0,0 0,-1 0,1 0,0 0,0 0,-1 0,1 0,0 0,0 0,-1 0,1 0,0 0,0 0,-1 0,1 0,0 0,0 1,-1-1,1 0,0 0,0 0,-1 0,1 0,0 1,0-1,0 0,-1 1,-6 16,-1 23,3 58,8 112,-2 42,-1-240,-1 1,0-1,-1 1,0-1,-1 0,-8 22,10-34,1 1,0 0,0-1,0 1,-1-1,1 1,0 0,-1-1,1 1,-1-1,1 1,0-1,-1 0,1 1,-1-1,1 1,-1-1,0 0,1 1,-1-1,1 0,-1 0,1 1,-1-1,0 0,1 0,-1 0,0 0,1 0,-1 0,0 0,1 0,-1 0,1 0,-1 0,0 0,1-1,-1 1,0 0,1 0,-1-1,1 1,-1 0,1-1,-1 1,1 0,-1-1,1 1,-1-1,1 1,0-1,-1 1,1-1,0 1,-1-1,1 0,-19-37,15 24,1 0,1 0,0-1,1 0,1 1,0-1,1 1,0-1,1 1,1-1,1 1,0 0,6-16,-5 17,0 1,1 0,0 0,1 1,0-1,1 1,0 1,0 0,1 0,1 1,0 0,0 0,0 1,19-11,-26 18,-1-1,1 1,0 0,0-1,0 1,-1 1,1-1,0 0,0 1,0-1,0 1,0 0,0 0,0 0,1 0,-1 1,0-1,0 1,-1 0,1-1,0 2,0-1,0 0,-1 0,1 1,0 0,-1-1,1 1,-1 0,0 0,2 3,4 5,-1 0,0 1,-1 0,-1 1,1-1,3 14,3 6,-12-30,1 0,-1 0,0 0,1 0,-1 0,1 0,-1 0,1 0,-1 0,1-1,-1 1,1 0,0 0,0 0,0-1,-1 1,1 0,0-1,0 1,0-1,0 1,0-1,0 1,1-1,-1 0,0 0,0-1,0 1,0-1,0 1,-1-1,1 1,0-1,0 0,-1 1,1-1,0 0,-1 0,1 0,0 1,-1-1,1 0,-1 0,1-2,2-5,0 0,0 0,-1 0,3-16,-4 11,0 1,-1-1,0 0,-1 0,-1 1,0-1,-5-16,6 26,1 1,-1 0,0 0,0-1,0 1,-1 0,1 0,-1 0,1 1,-1-1,1 0,-1 0,0 1,0-1,0 1,0 0,0-1,-3 0,2 1,0 1,0 0,0 0,0 0,0 0,0 0,0 0,0 1,0-1,0 1,0 0,0 0,1 0,-1 1,0-1,1 0,-1 1,-4 3,3-1,0 0,0-1,0 1,0 1,1-1,-1 1,1-1,-4 10,6-13,1 0,0 0,-1-1,1 1,-1 0,1 0,0 0,0 0,0 0,0 0,0 0,0 0,0 0,0 0,0 0,0 0,0 0,0 0,1 0,-1 0,1 1,0-1,0 0,0 0,0-1,0 1,0 0,1-1,-1 1,0-1,0 0,1 1,-1-1,0 0,0 0,1 0,-1 0,0 0,1 0,-1 0,0 0,0 0,1-1,0 1,18-5,-1-1,1-1,34-17,-34 15,0 0,0 1,1 1,27-5,-42 11,0 0,0 1,0-1,0 1,-1 1,1-1,0 1,0 0,0 1,0-1,-1 1,1 0,-1 0,1 1,-1 0,0 0,0 0,0 1,-1-1,6 6,-5-4,-1 0,-1 0,1 1,-1-1,0 1,0 0,0 0,-1 0,0 0,0 0,-1 0,1 1,-1-1,-1 1,1 10,-1-13,0 0,0 0,-1 1,1-1,-1 0,0-1,0 1,0 0,0 0,-1 0,0-1,1 1,-1 0,-1-1,1 0,0 1,-1-1,0 0,1-1,-1 1,0 0,-1-1,1 1,0-1,-1 0,-4 2,7-3,0-1,-1 1,1-1,0 1,-1-1,1 0,0 0,-1 1,1-1,-1 0,1 0,0 0,-1 0,1-1,0 1,-1 0,1-1,0 1,-1 0,1-1,0 0,0 1,-1-1,1 0,-1-1,0 1,1-1,-1 0,1 0,0 0,0 0,0-1,0 1,1 0,-1 0,0 0,1-1,0 1,-1-5,1-1,0-1,1 1,0-1,0 0,0 1,1 0,4-11,-2 11,0 1,0 0,0 0,1 0,0 0,0 1,1 0,0 0,0 0,0 1,1-1,0 2,14-9,-17 11,-1 1,1 0,-1-1,1 1,0 0,-1 1,1-1,0 1,0-1,-1 1,1 0,0 0,0 1,-1-1,1 1,0 0,-1 0,1 0,0 1,-1-1,0 1,1 0,-1 0,0 0,0 0,0 0,0 1,0-1,-1 1,1 0,-1 0,4 5,1 5,1 1,-2 0,0 0,-1 0,0 1,-1 0,-1 0,0 0,0 23,-1-46,0 0,0 0,1 1,-1-1,2 1,-1-1,1 1,0 0,1 0,6-7,-8 9,0 1,0 0,0 0,0 0,0 1,1-1,0 1,0 0,0 0,0 0,0 1,0-1,1 1,-1 0,1 0,0 0,0 1,-1 0,1 0,0 0,8 0,-9 2,-1 0,-1 1,1-1,0 1,0 0,0-1,-1 1,1 1,-1-1,0 0,1 0,-1 1,0-1,0 1,-1 0,1 0,-1 0,1-1,-1 1,0 1,0-1,1 5,0-2,0 0,-1 0,0 0,0 0,-1 0,0 0,0 0,0 0,0 0,-3 12,13-75,-6 46,1 0,0 1,1-1,0 1,11-14,-16 22,0 1,0-1,0 1,0 0,0-1,1 1,-1 0,0 0,1 0,-1 0,1 0,-1 0,1 0,-1 1,1-1,0 1,-1-1,1 1,0-1,-1 1,1 0,0 0,0 0,-1 0,1 0,0 0,0 0,-1 1,1-1,0 1,-1-1,1 1,-1-1,1 1,0 0,-1 0,1 0,-1 0,0 0,1 0,-1 0,0 1,0-1,0 0,0 1,2 2,23 35,-20-28,1 0,0 0,1-1,0 0,0-1,17 15,-23-23,0 0,0 1,0-1,0 0,0 0,0-1,1 1,-1 0,0-1,0 1,1-1,-1 0,0 0,1 0,-1 0,0 0,3-1,-1 0,0 0,0-1,-1 0,1 1,-1-1,0-1,1 1,-1 0,0-1,0 0,-1 0,1 0,3-4,-1-1,0 1,0-1,-1 0,0-1,0 1,-1-1,0 1,3-14,-5 18,0 0,-1 0,1 0,-1 0,1 0,-1 0,-1 0,1 0,0 0,-1 1,0-1,0 0,0 0,0 0,-1 1,0-1,1 0,-1 1,-1 0,1-1,-4-4,5 7,0 1,0-1,0 0,0 0,-1 0,1 1,0-1,0 1,-1-1,1 1,0-1,-1 1,1 0,0 0,-1-1,1 1,0 0,-1 0,1 0,0 1,-1-1,1 0,-2 1,0 0,0 1,0-1,-1 1,2 0,-1 0,0 0,0 0,0 0,-1 3,-4 4,0 0,1 1,0 0,-7 14,11-18,0 0,1 1,0-1,0 1,0 0,1-1,-1 13,1-18,1 0,0 0,0 1,1-1,-1 0,0 0,0 0,0 0,1 0,-1 0,1 0,-1 0,1 0,-1 0,1 0,-1 0,1 0,0 0,-1 0,1-1,1 2,0-2,-1 1,1-1,-1 1,1-1,-1 0,1 0,-1 0,1 0,0 0,-1 0,1 0,-1 0,1-1,0 1,-1-1,1 1,-1-1,0 0,3-1,91-60,-94 62,1-1,-1 0,1 1,-1-1,1 1,-1-1,1 1,-1 0,1 0,-1 0,1 0,-1 0,1 0,0 0,-1 0,1 1,-1-1,1 0,-1 1,1-1,-1 1,0 0,1-1,0 2,28 29,-27-27,0-1,-1 0,1 1,0-1,1 0,-1 0,0-1,8 5,-10-7,1 1,-1-1,1 0,0 0,-1 0,1 0,0 0,-1 0,1 0,0-1,-1 1,1-1,0 1,-1-1,1 1,-1-1,1 0,-1 0,0 0,1 0,-1 0,0 0,1 0,-1 0,0 0,0-1,0 1,1-3,4-4,-1 0,0 0,0-1,-1 0,0 0,0 0,-1 0,0 0,-1-1,2-13,1-17,-1-46,-4 66,1-8,0 4,0 0,-5-31,0 43,-1 12,-3 21,2 25,2 0,3 76,2-68,-8 76,7-129,0 0,0 0,0 1,0-1,0 0,0 1,-1-1,1 0,0 0,-1 1,1-1,-1 0,1 0,-1 0,0 1,0-1,1 0,-2 1,-8-16,-4-39,13 40,1 0,0 0,1 0,0 0,0 0,2 1,3-15,-5 25,-1-1,1 0,0 1,0-1,0 0,0 1,1-1,-1 1,1-1,-1 1,1 0,0 0,0 0,0 0,0 0,0 0,0 0,1 1,-1-1,1 1,-1 0,1 0,-1-1,1 2,0-1,-1 0,1 0,0 1,0 0,0-1,-1 1,1 0,0 1,0-1,0 0,-1 1,1-1,5 3,-3-1,0 0,0 1,0 0,-1 0,1 0,-1 1,0-1,0 1,0 0,0 0,-1 0,1 1,-1-1,0 1,0 0,-1 0,0 0,3 8,0 4,0-1,-1 1,-1 0,3 28,-6-24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53.4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54.0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 12,'-8'68,"6"-59,0 1,0-1,1 1,1-1,-1 1,2-1,-1 1,1 0,0-1,6 17,-7-24,1 0,0 0,0 0,0 0,0 0,0 0,1-1,-1 1,0 0,1-1,-1 1,1-1,0 0,-1 0,1 1,0-1,0 0,0 0,0-1,0 1,0 0,0-1,0 1,0-1,0 1,0-1,0 0,0 0,0 0,1 0,-1-1,0 1,0 0,0-1,0 0,0 1,3-2,0-1,0 1,0-1,0 0,0 0,0-1,-1 1,0-1,1 0,-1 0,-1 0,1-1,5-9,-5 8,-1-1,0 0,-1 0,1 0,-1-1,-1 1,1 0,-2-1,1 1,-1-1,0 1,0-1,-2-9,2 14,-1 0,0 0,0 0,-1 0,1-1,0 1,-1 1,0-1,0 0,0 0,0 1,0-1,0 1,-1 0,1-1,-1 1,1 0,-1 1,0-1,0 0,0 1,0-1,0 1,0 0,0 0,-1 1,1-1,0 0,-1 1,1 0,-6 0,2 0,0 1,1 0,-1 0,1 0,0 1,-1 0,1 0,0 1,-10 5,13-6,0 0,-1 0,1 0,0 0,0 0,1 1,-1 0,0-1,1 1,0 0,-1 0,1 1,0-1,1 0,-1 1,1-1,-1 1,0 4,2-7,0 0,0 1,-1-1,1 0,0 1,1-1,-1 1,0-1,0 0,1 1,-1-1,0 0,1 1,0-1,-1 0,1 0,0 0,-1 1,1-1,0 0,0 0,0 0,0 0,0 0,0-1,0 1,0 0,0 0,1-1,-1 1,0-1,0 1,1-1,-1 1,0-1,1 0,-1 0,1 1,-1-1,0 0,1 0,2-1,3 1,1 0,-1-1,0 0,1 0,-1-1,13-5,15-9,-22 9,1 0,1 1,-1 0,30-6,-42 11,1 0,-1 1,1 0,0 0,-1 0,1 0,0 0,-1 0,1 1,-1-1,1 1,0 0,-1 0,0 0,1 0,-1 0,1 0,-1 0,0 1,0 0,0-1,0 1,0 0,0 0,-1 0,1 0,0 0,-1 0,0 1,1-1,-1 0,0 1,0-1,1 5,5 37,-4-24,8-49,-8 21,15-47,-17 52,0 1,0 0,1-1,-1 1,1 0,-1-1,1 1,0 0,0 0,0 0,0 1,0-1,0 0,0 1,1-1,-1 1,5-2,-5 3,0 0,0 0,-1 0,1 1,0-1,-1 1,1-1,0 1,-1-1,1 1,-1 0,1 0,-1 0,1 0,-1 0,0 0,1 0,-1 1,0-1,0 0,0 1,0-1,0 1,0-1,-1 1,1-1,0 1,-1 0,2 3,16 55,-17-55,1 3,1 6,0 1,1-1,1 0,12 25,-16-37,0-1,0 0,-1 1,1-1,0 0,0 0,0 0,0 0,1 0,-1 0,0 0,0 0,1 0,-1-1,0 1,1 0,-1-1,0 1,1-1,-1 1,1-1,2 0,-1 0,-1-1,1 0,-1 0,1 0,-1-1,1 1,-1-1,0 1,0-1,1 0,-1 0,0 1,-1-2,1 1,0 0,-1 0,3-4,12-20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59.2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40,'0'0,"0"0,-1 0,1 0,0 0,-1 0,1 0,-1 0,1 0,0 0,-1 0,1 0,-1 0,1 0,0 0,-1-1,1 1,0 0,-1 0,1 0,0-1,-1 1,1 0,0 0,-1-1,1 1,0 0,0 0,-1-1,1 1,0 0,0-1,0 1,-1 0,1-1,0 1,0-1,0 1,0 0,0-1,0 1,0 0,0-1,0 1,0-1,0 1,0 0,0-1,0 1,0-1,0 1,0 0,1-1,-1 1,0 0,0-1,0 1,1 0,-1-1,0 1,0 0,1-1,0 0,0-1,0 0,1 1,-1-1,1 1,-1 0,1-1,-1 1,1 0,-1 0,1 0,2-1,1 0,-1 1,1 0,-1 0,1 1,0 0,-1-1,1 1,0 1,-1-1,1 1,-1 0,1 0,-1 0,1 0,-1 1,0 0,0 0,0 0,0 0,0 1,0 0,0-1,-1 1,1 1,-1-1,0 0,0 1,0 0,-1-1,1 1,-1 0,0 0,0 1,0-1,-1 0,1 1,-1-1,0 1,0-1,-1 1,0 0,1-1,-1 1,-1 7,-3 1,0-1,-1 1,0-1,-1 0,0-1,-1 1,0-1,-1-1,0 1,-1-1,0-1,-1 1,1-2,-2 1,1-1,-1-1,-1 0,1-1,-1 0,-23 9,139 5,58 5,-132-23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6:59.7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638 152,'-17'-17,"0"0,0 2,-2 0,0 1,-1 1,0 1,-34-16,43 24,0 0,0 1,-1 0,1 1,-1 0,1 1,-1 0,0 1,1 0,-1 0,0 2,1-1,-1 2,1-1,0 2,0-1,-12 6,8 0,0-1,0 2,0 0,2 1,-1 0,1 1,1 0,0 1,1 0,0 1,1 1,1-1,0 2,1-1,-9 26,8-19,2 0,1 0,1 1,1 0,0 0,2 0,1 0,1 0,1 0,0 0,8 32,-4-39,0-1,1 0,0 0,2 0,-1-1,2 0,0 0,1-1,0 0,1-1,0 0,1-1,0 0,1-1,0-1,1 0,0 0,26 11,-15-9,1 0,1-2,-1-1,1-1,1-1,-1-2,1 0,-1-2,1-1,35-4,-44 1,0-1,-1-1,1-1,-1 0,0-2,-1 0,0-1,0 0,0-2,-1 0,-1-1,1 0,24-25,-31 26,-1 1,0-1,0 0,-1 0,-1-1,0 0,0 0,-1-1,-1 0,1 1,-2-2,0 1,0 0,-1-1,-1 1,0-1,-1 1,0-1,-1 1,0-1,-6-22,0 11,-1 1,-1 0,0 0,-2 1,-1 0,-1 1,0 0,-2 1,0 0,-2 2,-29-28,32 34,0 0,-1 1,-1 1,0 0,0 1,-1 1,0 0,0 1,-1 1,1 1,-2 0,1 2,0 0,-1 1,1 0,-20 2,-16 6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00.6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1,'0'4,"4"15,2 16,-1 25,0 22,-2 16,-1 0,-1-13,0-25,-1-23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07.24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12 325,'0'5,"-4"0,-2 5,5 0,15-10,27-14,33-17,29-16,14-10,5-3,-5 0,-19 11,-25 12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01.0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97,'-4'-5,"-2"-5,0-5,6-5,11-4,22 8,17 10,10 19,-6 12,-13 6,-12 6,-16 6,-23 3,-19-5,-12-14,-4-21,5-10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01.3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91 1,'-3'0,"0"0,0 0,0 1,0-1,0 1,0 0,0 0,0 0,1 0,-1 0,0 1,0-1,1 1,-1 0,1 0,0 0,0 0,-1 0,-1 3,0 0,1 1,-1 0,1-1,0 1,1 1,-1-1,1 0,-2 11,2-5,0-1,1 1,0-1,1 1,0 0,1-1,0 1,1-1,0 1,5 11,-6-20,0 1,0-1,1 1,0-1,0 1,0-1,0 0,0 0,1 0,-1 0,1 0,0 0,0-1,0 1,0-1,0 0,0 0,1 0,-1 0,1-1,-1 0,1 1,0-1,0 0,-1-1,1 1,0-1,0 0,0 1,7-2,-5-1,-1 1,0-1,0 0,0 0,-1-1,1 1,0-1,-1 0,0 0,0-1,0 1,0-1,0 0,-1 0,1 0,-1 0,0-1,-1 1,1-1,-1 0,0 0,2-6,-2 3,0 1,0 0,-1-1,-1 1,1-1,-1 1,0-1,-1 0,0 1,0 0,0-1,-1 1,-5-13,5 14,0 1,-1-1,0 1,0 0,0 0,-1 0,0 0,0 1,0-1,0 1,-1 0,1 0,-1 1,0-1,0 1,-1 0,-7-3,-18-2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01.7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119 27,'-2'1,"-1"-1,1 1,0-1,-1 1,1 0,0 0,-1 0,1 0,0 0,0 1,0-1,0 1,0-1,0 1,-2 3,-26 32,25-29,-1 1,0-1,1 1,0 0,1 0,0 1,0-1,1 1,0 0,1 0,0 0,1 0,0 0,0 0,2 13,-1-16,1 0,1 0,-1 0,1 0,0-1,0 1,1-1,0 0,0 1,1-1,0-1,0 1,0 0,1-1,-1 0,1 0,0 0,1-1,-1 0,1 0,10 6,-13-9,1 1,-1 0,1 0,0-1,-1 0,1 0,0 0,0 0,0-1,0 0,0 1,0-1,0 0,-1-1,1 1,0-1,0 0,0 0,0 0,-1 0,1-1,0 0,-1 1,0-1,1 0,-1-1,0 1,0-1,0 1,0-1,0 0,-1 0,0 0,1 0,-1-1,0 1,0 0,-1-1,1 0,-1 1,2-8,1-4,-1 0,0 0,-1-1,-1 1,0-1,-1 1,-1 0,-3-17,2 20,0 0,-1 1,0-1,-1 1,0 0,-1 0,0 0,-1 1,0 0,-1 0,-8-10,-13-6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02.1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1,'-4'0,"-2"4,0 19,6 27,3 23,1 2,3 11,1 8,4 0,-1-10,-1-17,-4-14,-1-20,-3-17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02.4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0 249,'0'-4,"0"2,5 11,1 17,3 20,6 16,-1 7,-2-10</inkml:trace>
  <inkml:trace contextRef="#ctx0" brushRef="#br0" timeOffset="1">77 46,'0'-4,"0"-7,0-4,0-1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03.4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0,'0'289,"0"-299,1-1,1 1,0-1,0 1,1 0,1-1,0 2,0-1,9-16,-11 23,-1 1,1-1,-1 1,1-1,0 1,0 0,0-1,0 1,0 0,0 0,1 0,-1 1,1-1,-1 1,1-1,0 1,-1 0,1 0,0 0,0 0,0 0,0 1,0-1,0 1,0 0,0 0,0 0,0 0,0 1,-1-1,1 1,0 0,0 0,0 0,0 0,-1 0,1 0,5 4,56 47,-54-42,1 0,0 0,1-2,0 1,0-1,1-1,17 7,-28-13,0 0,1 0,-1-1,0 1,1-1,-1 1,1-1,-1 0,1 0,-1 0,1 0,-1 0,1-1,-1 1,0-1,1 0,-1 0,0 1,1-1,-1-1,0 1,0 0,0-1,4-2,-4 1,1-1,-1 1,1-1,-1 0,0 1,0-1,0 0,-1 0,0-1,0 1,0 0,0 0,0-7,0 3,-1 0,0 0,0-1,-1 1,0 0,-1 0,-2-9,3 13,0 0,-1 0,1 1,-1-1,0 0,0 1,0 0,0-1,-1 1,1 0,-1 0,0 0,-6-4,7 6,0-1,0 1,0 0,0 0,0 0,-1 1,1-1,0 1,0-1,-1 1,1 0,-1 0,1-1,0 2,-1-1,1 0,0 0,-1 1,1 0,0-1,0 1,-1 0,1 0,0 0,0 0,-3 3,1-1,1 0,-1 1,1-1,-1 1,1 0,0 0,1 0,-1 1,1-1,0 0,0 1,-2 7,2-8,1 1,0-1,0 1,1-1,-1 1,1-1,0 1,0 0,0-1,1 1,0-1,0 1,2 6,-2-9,0 0,0 0,0 0,0 0,1 0,-1 0,1 0,0-1,-1 1,1 0,0-1,0 0,0 1,0-1,0 0,0 0,0 0,1 0,-1 0,0 0,0-1,1 1,-1-1,1 0,-1 0,5 0,-4 0,1-1,0 1,-1 0,1 0,0 0,-1 1,1-1,0 1,-1 0,1 0,-1 0,1 0,-1 1,0-1,1 1,-1 0,0 0,0 0,0 1,0-1,-1 0,1 1,-1 0,1 0,-1 0,0 0,0 0,-1 0,1 0,0 1,-1-1,0 1,0-1,1 5,5 24,-2-1,0 1,-2 1,-2-1,-1 0,-1 0,-2 1,-2-1,-15 62,17-85,0 0,-1-1,0 1,0 0,-1-1,0 0,-1-1,1 1,-1-1,-1 0,0 0,-12 10,16-15,0 0,-1 0,1 0,0 0,-1-1,1 1,-1-1,0 0,1 0,-1 0,0 0,0-1,1 0,-1 0,0 0,0 0,0 0,1-1,-1 0,0 1,0-1,1-1,-1 1,1 0,-1-1,1 0,0 0,0 0,-1 0,1 0,1-1,-1 0,-4-4,-1-2,0 0,1 0,1-1,-1 0,1-1,1 1,0-1,1 0,0 0,0 0,1-1,1 1,0-1,0 0,1 1,1-1,0 0,0 0,2 0,-1 1,1-1,4-12,1 2,0 0,2 1,0 0,1 0,1 1,1 1,1 0,1 0,0 2,28-28,-4 13,80-54,-47 42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16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1,'0'4,"0"2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16.8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1,'0'4,"0"2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18.4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142 10,'-2'17,"0"0,-1-1,0 1,-11 25,-2 16,-38 198,51-252,3-20,4-30,10-36,47-158,-60 236,0 1,1-1,-1 1,0-1,1 1,0 0,0-1,0 1,0 0,0 0,1 0,0 1,-1-1,5-3,-6 6,0 0,0-1,0 1,-1 0,1 0,0 0,0 0,0 0,0 0,0 0,0 0,0 0,-1 0,1 0,0 0,0 1,0-1,0 0,0 1,-1-1,1 0,1 1,0 1,1 0,-1 1,0-1,1 0,-1 1,0-1,0 1,2 5,11 25,-1 0,-2 1,-2 1,-1 0,7 56,-15-89,0 3,0 0,0 0,-1 0,1 0,-1 0,0 0,0 0,-2 10,2-15,-1 0,1 1,0-1,0 0,0 0,-1 1,1-1,0 0,0 0,0 0,-1 1,1-1,0 0,-1 0,1 0,0 0,0 0,-1 1,1-1,0 0,-1 0,1 0,0 0,-1 0,1 0,0 0,-1 0,1 0,0 0,-1 0,1 0,0-1,0 1,-1 0,1 0,0 0,-1 0,1 0,-1-1,-22-20,13 9,-1 0,0 0,0 1,-2 1,1 0,-15-8,22 15,1 1,-1 0,1 0,-1 0,0 1,0-1,1 1,-1 0,0 1,0-1,0 1,0 0,0 0,0 1,0 0,0-1,0 2,0-1,1 0,-1 1,0 0,1 0,-9 6,11-7,0-1,1 1,-1 1,1-1,-1 0,0 0,1 0,0 1,-1-1,1 1,0-1,0 1,0 0,0-1,0 1,0 0,0 0,1 0,-2 3,2-3,1 0,-1-1,0 1,0 0,1-1,-1 1,1 0,0-1,-1 1,1-1,0 1,0-1,0 0,0 1,0-1,0 0,1 1,1 0,3 3,0-1,1 1,-1-1,1-1,0 1,1-1,-1 0,15 3,-3-3,0-1,0-1,0-1,0 0,0-1,0-2,0 0,28-7,-23 2,1 0,-1-1,0-2,-1 0,38-26,-26 10,-34 26,1 0,-1-1,1 1,-1-1,0 1,0-1,0 1,0-1,0 0,0 1,0-1,0 0,-1 0,1 0,0 1,-1-1,1-3,-2 5,1-1,0 1,0-1,0 1,-1-1,1 1,0-1,-1 1,1-1,0 1,-1-1,1 1,0-1,-1 1,1 0,-1-1,1 1,-1 0,1 0,-1-1,1 1,-1 0,1 0,-1-1,1 1,-1 0,0 0,1 0,-1 0,1 0,-1 0,1 0,-1 0,0 0,1 0,-1 0,1 1,-1-1,0 0,-25 8,16-3,1 1,0-1,0 1,0 1,1 0,0 0,0 1,-12 14,17-17,-1-1,1 0,0 1,0-1,0 1,1 0,0 0,0 0,0 0,0 1,1-1,0 0,0 1,1-1,-1 1,1-1,0 0,2 11,-2-15,0 0,1 0,-1 0,0 0,1 0,-1 0,1 0,-1 0,1 0,0 0,-1 0,1-1,0 1,-1 0,1 0,0-1,0 1,0-1,0 1,0 0,0-1,0 0,0 1,0-1,0 0,0 1,0-1,0 0,0 0,0 0,0 0,0 0,0 0,0 0,0 0,0 0,0-1,0 1,0 0,0-1,0 1,0-1,0 1,0-1,0 1,0-1,0-1,42-31,-35 25,-4 3,0 1,0-1,1 1,0 0,-1 1,8-5,-11 8,0-1,0 1,-1 0,1 0,0-1,-1 1,1 0,0 0,0 0,-1 0,1 0,0 0,0 0,-1 0,1 0,0 1,0-1,-1 0,1 0,0 1,-1-1,2 1,-1 0,1 1,-1-1,0 0,0 1,0-1,0 1,0 0,-1-1,1 1,0 0,-1-1,1 1,0 3,4 24,-1 0,-2 0,0 1,-2-1,-2 0,0 0,-2 0,-9 35,10-54,0-1,-1 0,-1 0,1 0,-1-1,-1 0,-7 10,12-17,0 1,0-1,0 1,0-1,0 0,-1 1,1-1,0 0,-1 0,1 0,-1 0,0 0,1 0,-1 0,1 0,-1-1,0 1,0-1,1 1,-1-1,0 0,0 1,0-1,0 0,1 0,-1-1,0 1,0 0,0 0,1-1,-1 1,0-1,1 0,-1 0,0 1,1-1,-1 0,1 0,-1 0,1-1,-1 1,1 0,0 0,-2-3,0-1,0 0,1 0,-1 0,1 0,0 0,0 0,1-1,0 1,0-1,0 1,1-1,-1 1,1-1,1 1,-1-1,1 1,0-1,0 1,0-1,1 1,0 0,4-8,1-3,1 0,0 0,1 1,1 0,22-25,3 4,44-33,21-21,-84 69,-16 21,0-1,0 1,0 0,0 0,0 0,0 0,0-1,0 1,0 0,0 0,0 0,0-1,0 1,0 0,0 0,0 0,0 0,0-1,0 1,0 0,0 0,0 0,-1-1,1 1,0 0,0 0,0 0,0 0,0 0,0 0,0-1,-1 1,1 0,0 0,0 0,0 0,0 0,-1 0,1 0,0 0,0 0,0 0,0-1,-1 1,1 0,0 0,0 0,0 0,-1 0,1 0,0 1,0-1,-4 0,1 1,0 0,0 0,-1 1,1-1,0 1,0 0,0-1,1 1,-5 4,1-1,1 0,0 1,0 0,1-1,-1 2,1-1,1 0,-1 1,1 0,0 0,0 0,1 0,0 0,1 0,-1 1,1-1,1 1,-1-1,2 13,-1-19,0 0,0 0,0 0,0 0,0 0,0 0,0 1,1-1,-1 0,0 0,1 0,-1 0,1 0,-1 0,1-1,-1 1,1 0,-1 0,1 0,0 0,0-1,0 1,-1 0,1-1,0 1,0 0,0-1,0 1,0-1,0 0,0 1,0-1,0 0,0 1,0-1,0 0,0 0,0 0,0 0,1 0,-1 0,0 0,0-1,0 1,0 0,0 0,0-1,0 1,0-1,2 0,6-5,0 0,0 0,-1 0,11-11,-1 1,-17 16,0-1,0 0,0 0,0 1,0-1,0 0,0 1,0 0,0-1,1 1,-1-1,0 1,0 0,0 0,1 0,-1 0,0 0,0 0,1 0,-1 0,0 0,0 1,0-1,1 0,-1 1,0-1,0 1,0-1,0 1,1 0,1 2,-1-1,0 1,0 0,0 0,0 0,0 0,-1 0,1 0,-1 0,2 6,1 10,0-1,2 36,-6-53,3 30,-3 54,-1-77,1-1,-1 0,-1 1,1-1,-1 0,0 0,-1 0,0 0,0 0,0 0,-1-1,0 0,-6 8,9-12,0-1,0 0,0 0,0 0,-1 0,1 0,0 0,-1 0,1 0,0 0,-1 0,1-1,-1 1,1-1,-1 1,0-1,1 0,-1 1,1-1,-1 0,-1 0,1-1,1 1,0-1,-1 1,1-1,0 0,0 0,0 1,0-1,0 0,0 0,0 0,0 0,0-1,0 1,0 0,1 0,-1 0,-1-3,0-3,-1 0,1-1,0 1,1 0,0-1,0 1,1-12,1 4,1 1,1-1,0 1,1 0,0 0,1 0,1 1,0-1,1 1,1 1,0-1,0 1,1 1,1 0,0 0,0 1,1 0,0 0,18-10,-26 18,0 0,0 1,0 0,0-1,0 1,1 0,-1 0,0 1,1-1,-1 1,0-1,1 1,-1 0,1 0,-1 1,0-1,1 1,-1 0,0 0,1 0,-1 0,0 0,0 1,0-1,0 1,0 0,0 0,-1 0,4 3,-3-2,0 1,-1-1,1 1,-1-1,1 1,-1 0,0 0,0 0,-1 1,1-1,-1 0,0 1,0-1,-1 0,1 1,-1-1,0 1,0-1,-1 1,1-1,-3 8,0-8,-1-15,0-17,5 16,-1-1,1 0,1 1,1 0,-1-1,2 1,0 0,0 0,1 1,0-1,1 1,1 0,10-14,3 2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19.9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0 410,'24'0,"-12"1,0-1,0 0,0-1,15-2,-24 2,0 1,-1-1,1 0,-1 0,1 0,-1 0,1-1,-1 1,0 0,0-1,1 0,-1 1,0-1,-1 0,1 0,0 0,0-1,-1 1,1 0,-1-1,0 1,0 0,0-1,1-3,-2 5,1-1,-1 1,0 0,0 0,1-1,-1 1,0 0,0 0,-1-1,1 1,0 0,0 0,-1-1,1 1,0 0,-1 0,1 0,-1 0,0-1,1 1,-1 0,0 0,0 0,1 0,-1 0,0 1,0-1,0 0,0 0,0 1,-1-1,1 0,0 1,0-1,0 1,0 0,-1-1,1 1,0 0,0 0,-1-1,1 1,0 0,0 0,-1 1,-1-1,-2 0,0 0,1 1,-1-1,0 1,1 0,-1 0,1 1,-1-1,1 1,0 0,-1 0,-3 3,4-1,0-1,1 1,-1 0,1 0,0 0,0 0,1 1,-1-1,1 1,0-1,0 1,0 0,1 0,0 0,0 0,0 0,0 0,1 0,0 0,0 0,1 6,0-7,0 0,0 0,0 0,0-1,1 1,0-1,0 1,0-1,0 0,0 1,0-1,1 0,0-1,-1 1,1 0,0-1,0 1,1-1,-1 0,0 0,1 0,0-1,-1 1,1-1,0 0,-1 0,1 0,7 0,3 0,0 0,0-1,0-1,0 0,0-1,0 0,-1-1,1-1,-1 0,21-10,-24 10,0-1,0-1,0 0,-1 0,0 0,-1-1,1-1,-1 0,-1 0,1 0,-1-1,-1 0,10-17,-15 24,0 0,0 0,0 0,0 0,-1-1,1 1,-1 0,1-1,-1 1,0 0,0 0,0-5,-1 6,1 0,0 0,0 0,-1 1,1-1,-1 0,1 0,-1 0,1 1,-1-1,1 0,-1 1,1-1,-1 1,0-1,0 1,1-1,-1 1,0-1,0 1,1-1,-1 1,-1 0,-1-1,-1 1,1 0,0 0,-1 0,1 0,0 0,0 1,-1-1,1 1,0 0,0 0,0 0,0 1,0-1,-5 4,1 0,1 0,0 0,0 1,1-1,-1 1,1 1,-7 10,11-15,-1-1,1 1,0 0,0 0,0-1,0 1,0 0,1 0,-1 0,0 0,1 0,0 0,-1 0,1 0,0 0,0 0,0 0,0 0,0 0,1 0,-1 0,0 0,1 0,0 0,-1 0,1 0,0-1,0 1,0 0,0 0,0-1,1 1,-1-1,0 1,3 1,-1-2,0 1,0-1,0 0,0 0,0-1,0 1,0-1,0 1,1-1,-1 0,0 0,0 0,0-1,1 1,-1-1,0 0,5-2,-5 2,-1 0,1 0,-1 1,1-1,0 0,-1 1,1-1,0 1,-1 0,1 0,0 0,-1 0,1 1,0-1,-1 1,1-1,-1 1,1 0,-1 0,1 0,-1 0,1 1,-1-1,0 1,0-1,0 1,0 0,0 0,0 0,2 3,2 6,0 1,-1 0,0 0,-1 0,-1 0,0 1,0-1,-2 1,1 0,-2 0,0 14,0-13,-1 1,0-1,-1 0,-1 0,0 0,-1 0,0 0,-1-1,-12 23,16-33,-1-1,0 1,1-1,-1 1,0-1,0 0,-1 0,1 0,0 0,-1 0,1 0,-1-1,1 1,-1-1,0 0,1 0,-1 0,0 0,-6 1,8-2,-1-1,0 1,0-1,1 1,-1-1,0 1,1-1,-1 0,0 0,1 0,-1 0,1 0,0 0,-1-1,1 1,0 0,0-1,0 1,0-1,0 1,0-1,0 1,0-1,1 0,-1 1,1-1,-1 0,1 0,-1 1,1-1,0 0,0 0,0-2,-1-8,1-1,0 1,1 0,0 0,1 0,0 0,1 0,1 0,-1 1,2-1,0 1,0 0,1 0,10-14,13-14,1 2,50-49,13-15,-71 63,-20 22,-2 16,0 0,-1-1,1 1,-1 0,1 0,0-1,-1 1,1 0,-1 0,1 0,-1 0,1-1,-1 1,1 0,-1 0,1 0,-1 0,1 0,-1 0,1 1,-1-1,1 0,-1 0,1 0,-1 0,1 0,-1 1,1-1,0 0,-1 1,0-1,-5 4,0 0,0 0,0 0,1 0,-1 1,1 0,0 0,0 1,1-1,0 1,-6 10,5-7,0 1,0-1,1 1,1-1,-1 1,2 0,-3 16,4-25,1 1,0 0,0 0,0-1,0 1,0 0,0 0,0 0,1-1,-1 1,1 0,-1-1,1 1,0 0,-1-1,2 3,-1-4,0 1,-1-1,1 1,0-1,0 1,-1-1,1 1,0-1,0 0,0 1,0-1,-1 0,1 0,0 1,0-1,0 0,0 0,0 0,0 0,-1 0,1-1,2 1,2-2,-1 1,1-1,0 0,-1-1,0 1,1-1,-1 0,0 0,6-5,12-19,-19 22,0 1,0-1,1 1,0 0,0 0,0 0,0 1,0-1,1 1,8-5,-12 8,0 0,0 0,0 0,0 0,0 0,0 0,0 1,0-1,0 0,0 1,0-1,0 1,0-1,0 1,0-1,0 1,0-1,0 1,0 0,-1 0,1-1,0 1,1 1,17 27,-11-17,-7-10,1 0,-1 0,1 0,-1 0,1 0,-1 0,1-1,0 1,0-1,0 1,0-1,0 0,0 0,0 0,1 0,-1 0,0 0,1-1,-1 1,0-1,1 1,2-1,-3-1,1 0,-1 0,1 0,-1 0,0 0,0 0,1 0,-1-1,0 0,0 1,-1-1,1 0,0 0,0 0,-1 0,1 0,0-3,6-8,-1-1,-1-1,0 1,-1-1,5-24,-1-18,-2-1,-3 0,-5-99,6 253,8 172,-13-261,0-4,1 1,-1 0,0 0,0 0,-1 0,1 0,-1-1,1 1,-1 0,-1 0,1-1,0 1,-4 5,5-9,-1 1,1-1,-1 0,1 0,0 0,-1 0,1 0,-1 0,1-1,0 1,-1 0,1 0,-1 0,1 0,0 0,-1 0,1-1,0 1,-1 0,1 0,0-1,-1 1,1 0,0 0,0-1,-1 1,1 0,0-1,0 1,0 0,-1-1,1 1,0-1,0 1,0 0,0-1,0 1,0 0,0-1,0 1,0-1,0 1,0 0,0-1,0 1,0-1,-3-24,4 14,0 0,1 0,1 1,-1-1,2 0,-1 1,8-13,-10 19,1 1,0-1,1 1,-1-1,1 1,0 0,-1 0,1 0,1 0,4-3,-6 5,0 0,0 0,0 1,0-1,0 0,0 1,0-1,0 1,0 0,0 0,0 0,1 0,-1 0,0 0,0 0,0 1,0-1,0 1,0 0,0-1,3 3,-1 0,1 0,-1 0,0 1,0-1,0 1,0 0,-1 1,1-1,-1 0,0 1,-1 0,1 0,-1 0,0 0,0 0,1 6,3 11,-1 0,4 32,-7-32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09.06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 1,'0'0,"-1"0,1 0,-1 0,0 0,1 0,-1 0,1 1,-1-1,1 0,0 0,-1 1,1-1,-1 0,1 1,-1-1,1 0,0 1,-1-1,1 1,0-1,-1 1,1-1,0 0,0 1,-1-1,1 1,0-1,0 1,0 0,0-1,0 1,0-1,0 1,0-1,0 1,0-1,0 1,0-1,0 1,0-1,0 1,0-1,1 1,-1-1,0 1,0-1,1 1,-1-1,0 1,1-1,0 1,15 28,8-3,0-1,1-1,2-1,0-2,45 27,-46-31,122 73,37 25,-184-114,4 3,-1 0,1-1,0 0,0 0,1 0,-1 0,1-1,-1 0,1 0,9 2,0-4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0.3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26,'-4'-4,"-1"-6,0-2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0.7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1,'-2'69,"0"-45,1 1,1-1,1 1,1-1,6 27,-7-49,-1 0,0 0,1-1,-1 1,1 0,0 0,0-1,0 1,0 0,0-1,0 1,0-1,0 1,0-1,1 0,-1 1,1-1,-1 0,1 0,-1 0,1 0,0 0,-1-1,1 1,0 0,0-1,-1 1,1-1,0 0,0 1,0-1,0 0,0 0,3-1,-2 0,0 0,0 0,0 0,0 0,-1-1,1 1,-1-1,1 0,-1 0,1 0,-1 0,0 0,0 0,0-1,0 1,0-1,-1 1,1-1,-1 0,1 1,0-5,1-3,-1 0,0 0,-1 0,0 0,-1 0,0 0,0 0,-1 0,-2-12,2 17,0-1,0 0,-1 1,0-1,0 1,0 0,0 0,-1-1,0 1,0 1,0-1,-1 0,0 1,0 0,0 0,0 0,-7-4,10 7,-1 0,0 0,1 0,-1 1,0-1,0 1,0-1,0 1,0 0,0 0,0-1,0 1,1 1,-1-1,0 0,0 0,0 1,0-1,0 1,0 0,1-1,-1 1,0 0,1 0,-1 0,0 0,1 0,-2 2,-20 19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1.0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0,'2'33,"8"47,0 1,-9-69,0 12,1-22,3-13,0-4,1-1,1 2,0-1,10-14,-16 27,1 0,-1-1,1 1,0 0,0 0,0 0,0 0,0 0,1 0,-1 1,1-1,-1 1,6-3,-7 4,1 0,-1 0,1 0,0 0,-1 1,1-1,-1 0,1 1,-1-1,1 1,-1-1,1 1,-1 0,0 0,1-1,-1 1,0 0,0 0,0 0,1 0,-1 1,0-1,0 0,-1 0,1 1,0-1,0 0,0 3,5 9,0 1,-1-1,-1 2,0-1,-1 0,0 1,0 20,1 7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1.4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1,'-2'7,"1"1,-1 0,-1-1,1 1,-1-1,-1 0,1 0,-9 12,-6 16,14-26,1 0,0 0,0 1,1-1,0 1,1 0,0 0,0-1,2 20,0-25,-1 0,1-1,0 1,0-1,0 0,0 1,1-1,-1 0,1 1,0-1,0 0,0 0,0-1,1 1,-1 0,1-1,0 1,-1-1,1 0,0 0,0 0,1 0,-1-1,0 1,0-1,1 0,-1 0,1 0,-1 0,5 0,-5-1,0 0,0 1,1-1,-1 0,0 0,0-1,1 1,-1-1,0 1,0-1,0 0,0 0,0-1,0 1,0-1,0 1,-1-1,1 0,0 0,-1 0,0 0,1-1,1-2,-1 1,1-1,-2 0,1 0,0-1,-1 1,0-1,0 1,-1-1,0 0,0 1,0-1,0-8,-1 7,0 0,-1 0,1 0,-1 0,-1 0,1 0,-1 0,-1 0,1 1,-6-10,6 13,1 0,-1 0,-1 0,1 0,0 0,-1 0,0 1,1-1,-1 1,0 0,0 0,-1 0,1 0,0 0,-1 1,1-1,-1 1,1 0,-8-1,-24 2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1.7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1,'5'0,"1"8,3 12,6 15,3 20,0 8,1-2,-4-7,1-21,-3-25,-3-19,1-19,-2-10,3-11,-2-5,3 2,-2 11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2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20 131,'4'-1,"0"-1,0 1,0-1,0 1,0-1,0 0,-1-1,1 1,-1-1,1 0,-1 1,0-1,0-1,0 1,-1 0,1-1,-1 1,0-1,0 0,0 0,0 0,0 0,-1 0,0 0,0 0,0-1,-1 1,1 0,-1 0,0-1,0 1,0 0,-2-8,1 11,1 0,0 1,-1-1,1 0,-1 1,1-1,-1 0,1 1,-1-1,1 1,-1-1,0 1,1-1,-1 1,0-1,1 1,-1 0,0-1,0 1,1 0,-1-1,0 1,0 0,0 0,1 0,-1 0,0 0,0 0,0 0,1 0,-1 0,0 0,0 1,0-1,1 0,-1 1,0-1,0 0,1 1,-1-1,0 1,1-1,-1 1,1-1,-1 1,0-1,0 2,-30 31,27-26,0 0,0 0,1 1,0-1,0 1,1 0,0 0,1 0,-2 8,3-11,0-1,-1 1,2-1,-1 1,0 0,1-1,0 1,0-1,0 0,1 1,-1-1,1 0,0 0,0 0,1 0,-1 0,5 4,13 10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2.5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16,'-1'-9,"2"2,14 15,-8-3,0 1,-1 0,0 0,0 0,-1 1,0-1,0 1,-1 1,1-1,-2 1,1-1,-1 1,3 12,-4-15,0-1,-1 1,0 0,0 0,0 0,-1 0,0 0,0 1,0-1,0 0,-1 0,0 0,0 0,0 0,-1-1,0 1,0 0,0 0,0-1,-1 0,1 1,-1-1,-5 5,7-8,0 0,0 0,0 0,1 0,-2 0,1 0,0 0,0-1,0 1,0-1,0 1,0-1,-1 1,1-1,0 1,-1-1,1 0,0 0,0 0,-1 0,1 0,0 0,-1 0,1 0,0 0,-1-1,1 1,0 0,0-1,0 1,-1-1,1 0,0 1,0-1,0 0,0 0,0 1,0-1,0 0,-1-2,0 1,0-1,0 0,1 0,-1 0,1 0,0 0,0-1,0 1,0 0,0 0,1-1,-1 1,1-1,0 1,0-4,1 0,1 0,0 1,0-1,0 1,1 0,-1 0,2 0,-1 0,1 0,0 1,0-1,0 1,6-5,3-2,0 0,2 0,24-15,2 3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3.1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217 22,'0'-1,"0"0,-1 0,1-1,-1 1,0 0,1 0,-1 0,0 0,0 0,0 0,0 0,0 0,0 0,0 1,0-1,0 0,0 0,0 1,0-1,0 1,-1-1,1 1,0 0,0-1,-1 1,1 0,0 0,-1 0,1 0,-3 0,-41 1,35 0,1 1,-1 0,0 1,1 0,-1 1,1 0,0 0,0 1,-11 8,18-12,-1 1,1 0,0 0,-1 0,1 0,0 1,0-1,0 0,0 1,1 0,-1-1,1 1,0 0,0 0,-1 0,2 0,-1 0,0 0,1 0,-1 0,1 0,0 0,0 0,0 0,0 0,1 0,-1 0,1 0,0 0,0 0,0 0,0 0,1-1,2 6,2 1,1 1,1-1,0-1,0 1,0-2,17 13,-15-13,0 1,-1 1,0 0,0 0,8 12,-16-20,-1 0,1-1,0 1,-1 0,1 0,0 0,-1 0,1 0,-1 0,1 0,-1 0,0 0,0 0,1 0,-1 0,0 0,0 0,0 0,0 0,0 0,0 0,0 0,0 1,-1-1,1 0,0 0,-1 1,0-1,0-1,0 1,-1 0,1-1,0 1,0-1,-1 1,1-1,0 0,-1 1,1-1,0 0,-1 0,1 0,0 0,-1 0,-1-1,-7 0,1-1,0 0,0 0,-17-8,2-4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4.6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1 251,'30'128,"-22"-86,-2 0,1 55,-8-92,-2-17,-1-24,5 22,1-1,0 1,1 0,0 0,8-20,-10 30,0 1,1-1,-1 0,1 0,0 1,0 0,0-1,1 1,-1 0,1 0,0 0,0 0,0 0,0 1,0-1,0 1,1 0,-1 0,1 0,0 1,-1-1,1 1,0 0,4-1,-4 2,-1 1,0-1,0 1,0 0,0 0,0 0,0 0,0 0,0 1,0-1,-1 1,1 0,-1 0,1 0,-1 0,0 0,1 1,-1-1,0 1,-1-1,1 1,0 0,-1-1,1 1,-1 0,0 0,0 0,1 5,1 2,0 0,-1 0,0 0,-1 0,0 1,0-1,-2 14,-7-76,9 41,1 0,0 0,0-1,1 1,0 1,8-17,-11 24,1 0,1 1,-1-1,0 0,1 0,0 1,-1-1,1 1,0-1,0 1,0 0,1 0,-1 0,0 0,1 0,0 0,-1 1,1-1,0 1,0 0,0 0,0 0,-1 0,2 0,-1 1,0-1,0 1,3 0,-3 1,0 0,0 0,0 0,0 0,-1 0,1 1,0-1,-1 1,0 0,1-1,-1 1,0 1,0-1,0 0,0 0,0 1,0-1,-1 1,3 4,21 62,-15-39,-9-25,0-1,1 0,0 0,0-1,0 1,1 0,-1-1,1 1,0-1,-1 0,2 0,-1 0,0 0,1 0,-1-1,1 0,0 1,-1-1,1-1,0 1,0-1,6 2,-6-3,0 0,-1 0,1 0,0 0,0-1,0 1,0-1,0 0,-1-1,1 1,0-1,-1 1,1-1,-1 0,0 0,1-1,-1 1,0-1,0 1,-1-1,1 0,-1 0,1 0,-1-1,2-3,1-1,0 0,-1-1,0 1,-1-1,0 0,4-16,-7 23,1 0,0 0,-1 0,0 0,1-1,-1 1,0 0,0 0,0 0,-1 0,1-1,0 1,-1 0,1 0,-1 0,0 0,0 0,0 0,0 0,0 0,0 0,0 1,0-1,-1 0,1 1,-1-1,0 1,1-1,-1 1,0 0,0 0,1 0,-1 0,-3-1,2 1,0 1,0 0,0 0,0 0,0 1,0-1,0 1,0 0,0 0,0 0,0 0,0 0,1 0,-1 1,0-1,1 1,0 0,-1 0,1 0,0 0,0 0,0 1,0-1,0 0,0 1,-2 5,-1-1,1 1,0 0,0 0,0 0,1 1,0-1,-3 18,6-26,0 1,0 0,-1 0,1 0,0 0,0 0,0 0,0 0,0-1,0 1,0 0,0 0,0 0,0 0,0 0,1 0,-1 0,0-1,1 1,-1 0,0 0,1 0,-1-1,1 1,0 0,-1 0,1-1,-1 1,1-1,0 1,0 0,-1-1,1 0,0 1,0-1,0 1,-1-1,1 0,1 1,3-1,-1-1,1 0,-1 1,1-1,-1-1,9-2,-10 2,0 1,-1 0,1 0,0 0,0 0,0 0,0 1,0-1,1 1,-1 0,0 0,0 0,0 0,0 1,4 0,23 31,-27-28,0 0,1 1,-1-1,1 0,0-1,8 7,-11-10,1 1,0 0,0 0,-1-1,1 1,0-1,0 0,0 1,0-1,-1 0,1 0,0 0,0 0,0-1,0 1,0 0,-1-1,1 1,0-1,0 0,-1 0,1 1,0-1,2-2,5-4,0 0,-1 0,0-1,0 0,0-1,-1 0,-1 0,1 0,-1-1,-1 0,0 0,0 0,-1-1,0 0,3-16,1-9,-2 0,-1-1,0-53,-5 84,2-8,-2 1,0-1,0 0,-2 0,1 1,-2-1,0 1,-8-24,11 37,0 0,0-1,0 1,0 0,0-1,-1 1,1-1,0 1,0 0,0-1,0 1,-1 0,1 0,0-1,0 1,-1 0,1-1,0 1,0 0,-1 0,1 0,0-1,-1 1,1 0,0 0,-1 0,1 0,-1 0,1 0,0-1,-1 1,1 0,0 0,-1 0,1 0,-1 0,1 0,0 1,-1-1,1 0,-9 16,0 28,5 7,2 1,4 61,0-89,1-1,0 1,2-1,1 0,1 0,0-1,13 25,-17-41,1 0,0 0,0 0,0-1,0 0,1 1,0-2,0 1,8 5,-12-9,1 0,0 0,0 0,0 0,0 0,0-1,0 1,0-1,0 1,0-1,0 0,0 0,0 0,0 0,0 0,1 0,-1 0,0-1,0 1,0-1,0 0,0 1,-1-1,1 0,0 0,0 0,0 0,-1-1,1 1,0 0,-1-1,0 1,1-1,0-1,7-9,-1 0,-1-1,0 1,0-1,-1-1,-1 1,-1-1,1 0,3-27,9-134,-17 172,1-6,0-6,0-1,-1 1,-4-29,4 44,0-1,0 1,0 0,0 0,0 0,0 0,0-1,0 1,0 0,0 0,0 0,0-1,0 1,0 0,0 0,0 0,0-1,0 1,0 0,0 0,0 0,0 0,0-1,0 1,-1 0,1 0,0 0,0 0,0-1,0 1,0 0,0 0,-1 0,1 0,0 0,0 0,0 0,0 0,-1-1,1 1,0 0,0 0,0 0,-1 0,1 0,0 0,0 0,0 0,-1 0,1 0,0 0,0 0,-6 13,-1 23,3 0,1 1,3 0,4 47,-3-69,2 1,-1-1,2-1,0 1,1 0,0-1,1 0,1 0,0-1,16 22,-21-31,1-1,0 0,0 0,0 0,0-1,0 1,0-1,1 0,0 1,-1-2,1 1,0 0,4 1,15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5.2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145 15,'-1'-1,"1"0,0 0,-1 0,1 1,-1-1,1 0,-1 1,1-1,-1 0,0 1,1-1,-1 0,0 1,1-1,-1 1,0-1,1 1,-1 0,0-1,0 1,0 0,0-1,1 1,-1 0,0 0,0 0,0 0,0 0,-1 0,-27 0,24 0,0 1,1 0,-1 0,0 1,1-1,0 1,-1 0,1 0,0 0,0 1,0 0,0 0,1 0,-1 0,-4 6,6-7,0 1,1-1,-1 1,1-1,0 1,0 0,0-1,0 1,0 0,1 0,-1 0,1 0,0-1,-1 1,2 0,-1 0,0 0,0 0,1 0,0 0,-1-1,1 1,0 0,1-1,-1 1,3 4,3 3,0 1,1-2,17 17,-16-18,-2 0,1 1,-1 0,12 18,-19-26,0-1,1 0,-1 1,0-1,0 1,0-1,0 0,0 1,0-1,0 1,0-1,0 0,0 1,0-1,0 1,0-1,0 0,0 1,0-1,0 0,0 1,0-1,-1 1,1-1,0 0,0 1,0-1,-1 0,1 1,0-1,-1 0,1 0,0 1,0-1,-1 0,1 0,-1 1,1-1,0 0,-1 0,1 0,0 0,-1 0,1 1,-1-1,1 0,0 0,-1 0,1 0,-1 0,1 0,0 0,-1-1,1 1,-1 0,1 0,0 0,-1 0,1 0,0-1,-1 1,1 0,-1-1,-28-7,-25-15,36 13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0.19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 1,'-1'0,"0"1,0 0,0 0,0 0,0-1,0 1,0 0,0 1,0-1,1 0,-1 0,0 0,1 0,-1 0,1 1,-1-1,1 0,-1 1,1-1,0 0,0 1,0-1,0 0,0 1,0-1,0 0,0 1,0-1,1 2,1-1,0 0,-1 0,1 0,0 0,0-1,0 1,0-1,1 1,-1-1,0 0,1 0,-1 0,0 0,4 1,13 2,0 1,0-2,23 1,308-1,-179-5,-151 2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6.1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19,'-9'-18,"9"18,0 0,0 1,0-1,0 0,0 0,0 1,0-1,0 0,0 0,0 1,0-1,0 0,-1 0,1 0,0 1,0-1,0 0,0 0,0 1,-1-1,1 0,0 0,0 0,0 0,-1 1,1-1,0 0,0 0,0 0,-1 0,1 0,0 0,0 0,-1 0,1 0,0 0,0 0,-1 0,1 0,0 0,-1 0,1 0,0 0,0 0,-1 0,1 0,0 0,0 0,0 0,-1 0,1 0,0-1,0 1,-1 0,1 0,0 0,0 0,0-1,0 1,-1 0,1 0,0 0,0-1,0 1,0 0,0 0,0-1,-1 1,-1 23,1-1,0 1,2 0,5 36,0 11,-1 13,2 4,-5 0,-8 89,0-152,6-24,0 0,0 0,0 0,0 0,0 1,0-1,0 0,-1 0,1 0,0 0,0 0,0 0,0 0,0 1,0-1,0 0,-1 0,1 0,0 0,0 0,0 0,0 0,0 0,-1 0,1 0,0 0,0 0,0 0,0 0,0 0,-1 0,1 0,0 0,0 0,0 0,0 0,0 0,-1 0,1 0,0 0,0 0,0 0,0-1,0 1,0 0,-1 0,1 0,0 0,0 0,0 0,0 0,0-1,0 1,0 0,0 0,0 0,0 0,-11-40,8 10,1 0,1 0,6-52,-3 66,1 0,0 0,1 0,0 1,2-1,0 1,0 0,16-23,-21 35,1 0,1 0,-1 0,0 0,1 0,-1 1,1-1,0 1,0 0,0 0,0 0,0 0,0 1,1-1,-1 1,1 0,-1 0,1 0,-1 0,1 0,0 1,-1 0,6 0,-7 0,1 1,0 0,0 0,0 1,-1-1,1 0,-1 1,1 0,-1-1,0 1,1 0,-1 0,0 0,0 1,0-1,-1 0,1 1,0-1,-1 1,0-1,1 1,-1 0,0 0,-1 0,1-1,0 1,-1 0,1 5,-1-3,0-1,0 0,0 1,-1-1,1 0,-1 0,0 0,0 1,0-1,-1 0,0 0,1 0,-1-1,-1 1,1 0,0-1,-1 1,0-1,0 0,0 0,0 0,0 0,-1-1,-5 4,6-4,0-1,1 1,-1-1,0 0,0 1,0-1,0-1,0 1,0 0,0-1,0 0,-1 1,1-1,0 0,0-1,0 1,0-1,0 1,0-1,0 0,0 0,0 0,0 0,0-1,1 1,-1-1,0 0,1 0,-1 0,1 0,0 0,0 0,-3-4,4 5,0 0,1 0,-1 0,0-1,1 1,-1 0,1 0,-1 0,1-1,0 1,-1 0,1 0,0-1,0 1,0 0,0 0,0-1,0 1,0 0,1 0,-1-1,0 1,1 0,-1 0,1 0,-1-1,1 1,0 0,-1 0,1 0,0 0,0 0,0 0,0 0,-1 1,1-1,0 0,1 0,-1 1,0-1,0 0,0 1,0-1,2 1,9-6,0 1,0 1,20-5,-18 6,18-6,-14 5,0-1,-1-1,0 0,0-1,16-10,-27 11,-14 8,-16 9,15-4,0 0,1 1,0 0,-12 16,17-21,1 1,-1 0,1 0,-1 1,1-1,1 0,-1 1,1-1,-1 1,1-1,0 1,1 0,-1-1,1 6,0-9,0 0,0 1,0-1,1 0,-1 0,0 1,1-1,-1 0,1 0,-1 0,1 1,-1-1,1 0,0 0,0 0,-1 0,1 0,0 0,0-1,0 1,0 0,0 0,0 0,0-1,1 1,-1-1,0 1,0-1,0 1,1-1,-1 0,0 0,0 1,1-1,-1 0,0 0,1 0,-1 0,0-1,0 1,1 0,-1 0,0-1,0 1,0-1,1 1,1-2,7-2,1-1,-1 0,19-12,-29 17,4-3,0 0,0 1,0 0,0 0,1 0,-1 0,1 1,-1-1,1 1,6-1,-9 3,1-1,-1 0,1 1,0-1,-1 1,1 0,-1-1,1 1,-1 0,0 1,1-1,-1 0,0 1,0-1,0 1,0 0,0 0,0 0,0 0,1 2,-1-1,0 0,0-1,0 1,1 0,-1-1,1 0,-1 0,1 0,0 0,-1 0,5 1,8 1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6.5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24,'0'-23,"0"47,0 13,1 55,-3 114,2-204,0 1,0 0,0 0,-1 0,1 0,-1 0,0-1,0 1,0 0,-1 3,2-6,-1 0,1 0,0 1,-1-1,1 0,0 0,0 0,-1 1,1-1,0 0,-1 0,1 0,0 0,-1 0,1 0,0 0,-1 0,1 0,0 0,-1 0,1 0,0 0,-1 0,1 0,0 0,-1 0,1 0,0 0,-1 0,1-1,0 1,-1 0,1 0,0 0,0-1,-1 1,1 0,0 0,0-1,0 1,-1 0,1 0,0-1,-3-4,0 1,0 0,1-1,0 0,0 0,0 0,1 0,-1 0,0-8,1 9,1 1,-1-1,1 0,0 1,0-1,0 0,0 1,1-1,0 0,-1 1,1-1,0 1,1-1,-1 1,1 0,-1-1,1 1,0 0,0 0,1 0,-1 0,0 1,1-1,0 1,3-3,-2 3,0 0,0 1,0 0,0-1,0 2,0-1,0 0,0 1,0 0,0 0,1 0,-1 0,0 1,0-1,0 1,0 0,0 0,0 1,0-1,0 1,6 4,-2-1,-1 0,0 0,0 1,0 0,-1 1,0-1,0 1,-1 1,0-1,0 1,0-1,-1 1,0 1,-1-1,0 0,0 1,-1 0,0 0,1 16,-1-1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6.9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26,'0'-4,"0"-6,0-1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7.4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199 292,'0'0,"-1"1,1 0,-1 0,1 0,-1 0,1 0,-1 0,1 0,-1-1,0 1,1 0,-1-1,0 1,0 0,0-1,1 1,-1-1,0 1,0-1,0 1,0-1,-2 1,-30 9,14-4,7 0,0 1,0 0,0 1,1 0,-19 19,26-24,1 0,0 0,0 1,0-1,0 1,0 0,1 0,0-1,-1 2,2-1,-1 0,0 0,1 1,0-1,0 1,0-1,0 1,1-1,0 1,0-1,1 7,-1-10,0 0,0 1,1-1,-1 0,1 0,-1 0,1 0,-1 0,1 0,0 1,-1-1,1-1,0 1,0 0,0 0,0 0,-1 0,1-1,0 1,1 0,-1-1,0 1,0-1,0 1,0-1,0 1,1-1,-1 0,0 0,0 1,0-1,1 0,-1 0,0 0,0-1,1 1,-1 0,0 0,0-1,0 1,0 0,2-2,3 0,-1-1,1 0,-1 0,0 0,0-1,0 0,6-5,8-14,-15 18,-1 0,1 0,0 0,0 1,0-1,1 1,0 0,-1 1,1-1,1 1,-1 0,8-3,-11 6,0 1,0-1,0 1,0 0,0 0,0-1,0 2,-1-1,1 0,0 0,-1 0,1 1,-1-1,1 1,-1-1,1 1,-1 0,0-1,0 1,0 0,1 3,0-2,-1 0,1-1,-1 1,1-1,0 0,0 1,0-1,1 0,-1 0,1 0,3 2,-3-3,0-1,0 0,-1 0,1 0,0-1,-1 1,1-1,0 1,-1-1,1 0,0 0,-1 0,1 0,-1 0,0-1,1 1,-1-1,0 1,0-1,0 0,0 0,0 0,0 0,-1 0,4-5,1-3,1 0,-1 0,-1-1,8-20,-4 4,-1 0,-1 0,-2-1,-1 0,-1-1,-1 1,-2 0,-4-41,-12 23,15 46,1-1,0 0,-1 0,1 1,-1-1,1 0,-1 1,1-1,-1 1,1-1,-1 0,0 1,1-1,-1 1,0 0,1-1,-1 1,0 0,-1-1,1 1,0 1,1-1,-1 0,0 1,1-1,-1 1,0 0,1-1,-1 1,1 0,-1-1,1 1,-1 0,1-1,-1 1,1 0,0 0,-1 0,1-1,0 1,0 0,0 0,0 0,-1 1,-4 25,0 0,2 1,1 0,1-1,1 1,2 0,1-1,1 1,8 29,-8-46,0 0,1 0,0 0,0-1,1 1,1-1,0-1,0 1,11 9,8 3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8.0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13,'1'0,"-1"-1,0 0,1 0,-1 0,1 1,-1-1,1 0,0 1,-1-1,1 0,-1 1,1-1,0 1,0-1,-1 1,1-1,0 1,0 0,0-1,0 1,-1 0,1 0,0-1,0 1,0 0,0 0,0 0,0 0,-1 0,1 0,0 1,0-1,0 0,0 0,0 0,-1 1,1-1,0 1,1 0,37 13,-32-8,0 0,-1 0,1 0,-1 1,-1 0,0 0,0 0,0 1,-1 0,0 0,0 0,-1 0,0 1,-1-1,2 10,-1-8,-1 1,-1-1,0 1,-1 0,0 0,0 0,-1-1,0 1,-1 0,-1-1,1 1,-6 10,0-8,2-13,3-28,7 8,0 0,1 1,2-1,0 1,0 1,2-1,0 1,2 1,0 0,16-20,-3 11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8.9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57,'0'0,"0"0,-1 0,1 0,0 0,0-1,-1 1,1 0,0 0,-1 0,1 0,0 0,0 0,-1 0,1 0,0 0,0 1,-1-1,1 0,0 0,0 0,-1 0,1 0,0 0,0 0,-1 1,1-1,0 0,0 0,0 0,-1 1,1-1,0 0,0 0,0 0,0 1,-1-1,1 0,0 1,0-1,0 0,0 0,0 1,0-1,0 0,0 0,0 1,0-1,0 1,1-1,-1 1,1-1,0 0,-1 1,1-1,-1 0,1 1,-1-1,1 0,0 0,-1 0,1 0,0 1,-1-1,1 0,0 0,-1 0,1 0,0 0,-1-1,1 1,-1 0,1 0,1-1,1-1,1 1,-1-2,1 1,-1 0,0-1,0 1,0-1,0 0,0 0,2-3,-4 5,-1 1,1-1,-1 0,1 1,0-1,-1 1,1-1,-1 0,1 1,-1-1,0 0,1 0,-1 1,0-1,1 0,-1 0,0 0,0 1,0-1,0 0,1 0,-1 0,0 0,-1 1,1-1,0 0,0 0,0 0,0 1,-1-1,1 0,0 0,-1 0,1 1,-1-1,1 0,-1 1,1-1,-1 0,1 1,-1-1,1 1,-1-1,0 1,1-1,-1 1,0-1,0 1,1 0,-1-1,0 1,0 0,-1 0,-1-1,0 1,-1 0,1 1,0-1,0 1,0-1,-1 1,1 0,0 0,0 0,0 1,0-1,1 1,-1-1,0 1,1 0,-1 0,1 0,-1 1,1-1,0 1,0-1,0 1,-3 5,2-3,-1 0,1 0,0 1,1-1,-1 1,1 0,0-1,1 1,-1 0,1 0,0 0,0 11,2-12,1-1,-1 0,1 0,-1 0,1 0,0 0,1 0,-1-1,1 1,-1-1,1 1,0-1,0 0,1 0,-1 0,0-1,1 1,0-1,0 0,0 0,0 0,0-1,5 2,5 2,0-1,0 0,0-2,0 1,27-1,-27-2,-1-1,1-1,-1 0,0-1,0 0,0-1,0 0,23-13,-30 14,0 0,0 0,-1-1,1 0,-1 0,0-1,0 1,-1-1,1 0,-1 0,0 0,0-1,-1 0,1 1,-1-1,-1 0,1-1,-1 1,3-12,-5 17,0 0,1-1,-1 1,0-1,1 1,-1 0,0-1,0 1,0 0,0-1,-1 1,1-1,0 1,-1 0,1-1,0 1,-1 0,0 0,1-1,-1 1,0 0,1 0,-1 0,0 0,0 0,0 0,0 0,0 0,0 0,0 0,-1 0,1 1,0-1,0 0,-1 1,1-1,0 1,-1 0,1-1,-2 1,-1 0,-1 0,1 0,0 1,0 0,0 0,0 0,0 0,0 0,0 1,0 0,0 0,-5 3,1 1,-1 1,1 0,0 0,1 1,-7 9,11-15,1 1,0 0,0 0,0 0,0 0,1 0,-1 0,1 0,0 1,-1-1,2 1,-1-1,0 1,1-1,-1 1,1-1,0 1,1 5,-1-8,1 0,0 1,-1-1,1 0,0 0,-1 0,1 0,0 0,0 0,0 0,0 0,0 0,0 0,0 0,0-1,0 1,1 0,-1-1,0 1,0-1,1 1,-1-1,0 0,0 0,1 1,-1-1,0 0,1 0,2-1,49-7,-14 1,-37 8,-1-1,1 0,0 1,0-1,0 1,-1 0,1-1,0 1,0 0,-1 0,1 0,-1 1,1-1,-1 0,0 0,1 1,-1-1,0 1,0-1,0 1,0-1,0 1,0 0,-1 0,1-1,0 1,0 3,7 56,-8-53,1 8,0 14,0 0,-5 33,4-57,-1 1,0 0,0-1,-1 1,0-1,0 1,-1-1,0 0,0 0,0 0,0 0,-1-1,0 0,0 1,-8 5,11-9,-1-1,1 1,-1-1,1 0,-1 0,0 0,0 0,1 0,-1 0,0 0,0-1,0 1,0-1,0 1,0-1,0 0,0 0,0 0,0 0,0 0,0 0,0-1,0 1,0-1,0 1,0-1,0 0,0 1,0-1,1 0,-1 0,-3-3,2 1,1 0,-1 0,1 0,-1-1,1 1,0-1,1 1,-1-1,0 0,1 0,0 0,0 0,0 0,1 0,-1 0,1-5,0-5,2 0,-1 0,2 0,0 0,0 1,2-1,-1 1,2 0,0 0,0 0,15-20,-4 8,2 2,1 0,0 1,37-30,-48 44,1 1,0-1,0 2,1-1,20-8,-28 14,-1 0,0 0,1 1,-1-1,0 0,1 1,-1 0,1-1,-1 1,1 0,-1 0,1 1,-1-1,1 0,-1 1,1-1,-1 1,0 0,1 0,-1 0,0 0,0 0,1 1,-1-1,0 1,-1-1,1 1,0 0,0 0,-1 0,1 0,-1 0,1 0,1 3,2 9,0 0,-1 1,-1-1,0 1,-1 0,-1-1,0 1,-1 0,-3 23,1-19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9.3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11,'-4'-5,"-2"0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29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 1,'-1'6,"0"-1,-1 0,0 1,0-1,0 0,-1 0,-4 7,-6 14,10-17,1-1,0 0,1 1,0-1,0 1,0 0,1-1,1 1,0-1,1 10,-1-13,0-1,0 0,0 0,1 0,-1 0,1 0,0 0,0 0,0 0,1-1,-1 1,1-1,0 0,0 0,0 0,0 0,1 0,-1-1,1 1,-1-1,9 4,-10-6,0 1,1-1,-1 1,0-1,1 0,-1 1,1-1,-1 0,0-1,1 1,-1 0,0-1,1 1,-1-1,0 0,1 0,-1 0,0 0,0 0,0 0,0-1,0 1,0-1,0 1,-1-1,1 0,-1 1,1-1,-1 0,1 0,-1 0,0-1,0 1,0 0,0 0,0 0,-1-1,1-2,2-2,-1-1,0 1,-1-1,0 0,0 0,0 0,-1 0,0 0,-1 1,-2-12,2 15,0-1,0 0,-1 1,0 0,0-1,0 1,-1 0,1 0,-1 0,0 0,0 1,-1-1,1 1,-1 0,1 0,-1 0,0 0,0 1,0-1,-1 1,1 0,0 1,-1-1,-9-2,-14 6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30.0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1,'-2'57,"-12"80,11-124,6-34,7-39,15 0,-23 56,0 1,0-1,1 1,-1-1,1 1,0 0,0 0,0 0,0 0,1 1,-1-1,7-3,-8 6,-1 0,1-1,-1 1,1 0,-1 0,0 0,1 0,-1 0,1 1,-1-1,1 0,-1 1,0-1,1 1,-1-1,0 1,1-1,-1 1,0 0,0 0,0 0,0 0,0 0,0 0,0 0,0 0,0 0,0 0,0 1,-1-1,1 0,0 0,-1 1,1-1,0 3,14 50,5 31,-14-70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30.3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137 37,'0'-2,"0"1,-1-1,1 0,0 1,-1-1,1 1,-1-1,0 1,1-1,-1 1,0-1,0 1,0 0,0-1,0 1,0 0,0 0,-1 0,1-1,0 2,-1-1,1 0,-1 0,1 0,-1 1,1-1,-1 0,1 1,-1 0,0-1,1 1,-1 0,1 0,-1 0,0 0,1 0,-3 0,-1 0,0 0,0 1,-1 0,1-1,0 1,0 1,0-1,0 1,1 0,-9 4,12-5,-1 0,0 0,0 0,0 0,1 1,-1-1,0 0,1 1,-1 0,1-1,0 1,0 0,-1-1,1 1,0 0,1 0,-1 0,0 0,0 0,1 0,-1 0,1 0,0 0,-1 0,1 0,0 0,0 1,1-1,-1 0,0 0,1 0,-1 0,1 0,1 2,3 5,1-1,0-1,0 1,1-1,-1-1,14 10,-15-12,0 0,0 0,0 1,0-1,-1 1,1 0,-1 0,0 0,-1 1,1 0,-1-1,3 10,-6-14,1 0,-1 0,0 0,0 1,0-1,0 0,0 0,0 0,0 0,0 0,-1 1,1-1,0 0,-1 0,1 0,0 0,-1 0,0 0,1 0,-1 0,0 0,1 0,-1-1,0 1,0 0,0 0,1-1,-1 1,0 0,0-1,0 1,0-1,0 1,0-1,-1 0,1 1,0-1,0 0,0 0,0 0,0 0,0 0,-1 0,1 0,0 0,0 0,0 0,0-1,0 1,0 0,-2-1,-3-1,0 0,-1 0,1 0,0-1,0 0,0 0,-8-6,-6-9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0.81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11 229,'-4'4,"-2"6,5-3,16-7,22-12,9-9,14-9,10-3,15-10,1-2,-9 8,-19 9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37:30.7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261 1,'0'4,"-9"11,-2 6,-4 5,-4 1,-7 10,-13 7,-3 4,1-5,7-6,10-9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1.7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379 84,'-43'-16,"-59"-13,75 19,0 2,0 1,-51-7,75 14,0 1,-1-1,1 0,-1 1,1 0,0 0,0 0,-1 0,1 0,0 1,0-1,0 1,0 0,1 0,-1 0,0 0,1 0,-1 1,1-1,0 1,0-1,-3 6,4-7,0 1,1 0,-1-1,0 1,1 0,-1-1,1 1,0 0,-1 0,1-1,0 1,0 0,0 0,0 0,1-1,-1 1,0 0,1 0,-1-1,1 1,-1 0,1-1,0 1,0 0,0-1,0 1,0-1,0 0,0 1,1-1,-1 0,0 0,1 0,-1 0,1 0,-1 0,1 0,-1 0,1 0,0-1,0 1,2 0,84 24,-61-19,0 2,49 20,-69-25,0 1,0 0,-1 0,0 0,0 1,0 0,0 0,-1 0,0 1,0 0,0 0,-1 0,0 1,0-1,3 10,-5-12,0 0,-1 0,0 0,0 0,0 0,0 0,-1 0,1 0,-1 0,0 1,0-1,-1 0,1 0,-1 0,0 0,0 0,0 0,-1 0,1 0,-1 0,0-1,0 1,0 0,-1-1,1 0,-1 0,0 0,0 0,0 0,0 0,0-1,-1 1,-4 2,0-1,0 0,0-1,0 0,0 0,0-1,-1 1,0-2,1 1,-1-2,0 1,1-1,-1 0,0-1,-17-3,18 3,0-2,0 1,1-1,-1 0,1 0,-1-1,1 0,0-1,0 0,1 0,-10-9,1-5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2.0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0,'5'4,"0"6,5 10,5 6,7 15,6 11,2 3,-1-2,-4-6,-7-15,-6-14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2.4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275 0,'0'4,"-4"11,-6 10,-10 11,-5 3,-12 3,-13 4,-2-2,8-13,12-11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2.9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345 49,'-1'-2,"0"1,0-1,-1 1,1 0,0-1,-1 1,1 0,-1 0,0 0,1 0,-1 0,0 0,1 1,-1-1,0 0,0 1,0 0,0-1,0 1,-2 0,-1-1,-122-24,114 24,0-1,0 2,0 0,0 0,0 2,1-1,-1 1,-13 5,23-6,0 1,0-1,0 1,1 0,-1 0,1 0,-1 0,1 0,0 1,0-1,0 1,0 0,0-1,0 1,1 0,-1 0,1 0,0 0,0 0,-1 4,1-2,0 0,0-1,1 1,0 0,-1 0,2 0,-1-1,0 1,1 0,0 0,0-1,1 1,1 4,-2-7,0 0,1-1,-1 1,1-1,-1 1,1-1,-1 0,1 0,0 1,0-1,-1 0,1-1,0 1,0 0,0 0,2 0,42 8,-21-4,-6 0,0 0,0 2,-1 0,-1 1,1 1,-1 1,-1 0,1 2,-2-1,27 27,-40-36,1 1,-1-1,0 1,-1-1,1 1,0 0,-1 0,0-1,1 1,-1 0,0 0,-1 0,1 0,0 1,-1 3,0-5,0 0,-1 0,1 0,-1 0,1-1,-1 1,0 0,1 0,-1 0,0-1,0 1,-1 0,1-1,0 1,0-1,-1 1,1-1,-3 2,-2 1,0-1,0 0,0-1,0 1,0-1,0 0,0-1,-1 1,1-1,-1 0,1-1,-1 0,-8 0,1-2,0 0,-1-1,1 0,-23-9,0-4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3.5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72,'0'334,"-2"-424,0 32,2 1,9-69,-9 123,1 0,-1-1,1 1,0-1,0 1,0 0,1-1,-1 1,1 0,-1 0,1 0,0 0,0 0,1 1,-1-1,0 1,1-1,0 1,-1 0,1 0,0 0,0 0,0 1,0-1,1 1,-1 0,0-1,1 2,-1-1,0 0,6 0,6 1,0 0,1 2,-1-1,0 2,25 6,-38-8,41 10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3.9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1,'0'4,"9"6,15 6,17 3,11 0,-1-4,-3-9,-6-9,-10-9,-7-3,-7 11,-6 14,-6 14,-4 12,-2 3,-1-4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4.3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26,'0'-4,"0"-6,0-1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4.6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1,'15'68,"-11"84,-1-23,-3-123,1 0,-1 0,2-1,-1 1,1 0,0-1,0 1,0-1,1 0,0 1,0-1,6 7,-8-10,1-1,0 1,-1 0,1-1,0 0,0 1,0-1,0 0,1 0,-1 0,0 0,0-1,1 1,-1-1,0 1,1-1,-1 0,0 0,1 0,-1 0,1 0,-1 0,0-1,1 1,-1-1,0 0,0 1,1-1,-1 0,0 0,0-1,0 1,0 0,2-3,3-1,-1-2,1 1,-1-1,0 0,-1 0,0-1,0 1,0-1,-1 0,-1-1,1 1,-1-1,3-12,2-14,-1 1,3-37,-10 66,4-28,-1 1,-4-51,2 82,-1 1,0-1,0 1,0-1,0 1,0-1,0 1,1-1,-1 1,0-1,-1 1,1-1,0 1,0-1,0 1,0-1,0 1,0-1,-1 1,1-1,0 1,0-1,-1 1,1 0,0-1,0 1,-1-1,1 1,-1 0,1-1,0 1,-1 0,1 0,-1-1,1 1,-1 0,1 0,-1-1,-9 23,3 32,3 0,1 0,3 1,11 80,-6-87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5.2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1 118,'19'1,"-8"0,0-1,0 0,0 0,1-1,-1-1,12-3,-12 2,0-1,0-1,-1 0,11-8,-18 12,-1 0,0 0,0-1,1 0,-1 1,0-1,0 0,-1 0,1 0,0 0,-1 0,1 0,-1-1,0 1,1-1,-1 1,0 0,-1-1,1 0,0 1,-1-1,0 1,1-5,-1 5,0 1,-1 0,1 0,0 0,0-1,-1 1,1 0,-1 0,1 0,-1 0,0 0,1 0,-1 0,0 0,0 0,1 0,-1 0,0 0,0 1,0-1,0 0,0 1,0-1,0 0,-1 1,1 0,0-1,0 1,0 0,0-1,-1 1,1 0,0 0,0 0,-1 0,1 0,0 0,0 0,0 1,-1-1,1 0,0 1,0-1,0 1,0-1,0 1,0-1,-2 2,-2 0,1 1,-1-1,1 1,-1 0,1 0,0 1,0-1,0 1,0 0,-3 5,4-3,-1 1,1 0,1 0,-1 0,1 1,0-1,1 0,0 1,0 0,1-1,0 1,0-1,0 1,1-1,0 1,1-1,2 9,-2-12,-1 0,1 0,0-1,0 1,0 0,0 0,0-1,1 0,0 1,0-1,0 0,0 0,0-1,1 1,-1-1,1 1,0-1,-1 0,1-1,0 1,0-1,0 1,0-1,1 0,-1-1,0 1,0-1,1 0,-1 0,0 0,8-2,0 0,-1-1,1 0,-1-1,1 0,-1-1,-1 0,12-7,-18 10,1-1,-1 0,0 0,0 0,0 0,0 0,-1-1,1 0,-1 0,0 0,0 0,0 0,0-1,-1 1,0-1,0 0,0 1,2-11,-4 14,0 1,0-1,0 0,0 0,0 0,0 1,0-1,0 0,-1 1,1-1,0 0,0 0,-1 1,1-1,0 0,-1 1,1-1,-1 0,1 1,-1-1,1 1,-1-1,1 1,-1-1,0 1,1-1,-1 1,1 0,-1-1,0 1,0 0,1 0,-1-1,0 1,1 0,-1 0,0 0,0 0,1 0,-1 0,0 0,0 0,1 0,-1 0,0 0,0 1,1-1,-2 0,-1 1,0 0,1 0,-1 0,0 0,1 0,-1 0,1 1,-1-1,1 1,0-1,-3 4,4-5,1 0,0 0,0 0,0 0,0 0,0 1,0-1,-1 0,1 0,0 0,0 1,0-1,0 0,0 0,0 0,0 0,0 1,0-1,0 0,0 0,0 1,0-1,0 0,0 0,0 0,0 1,0-1,0 0,0 0,0 0,0 0,0 1,0-1,1 0,-1 0,0 0,0 1,0-1,0 0,0 0,1 0,-1 0,0 0,0 0,1 1,12 2,15-4,-28 0,4 0,0 1,0-1,0 1,0-1,0 1,0 0,0 1,0-1,4 2,-8-2,1 0,-1 0,1 1,-1-1,0 0,1 1,-1-1,1 1,-1-1,0 0,0 1,1-1,-1 1,0-1,0 1,1-1,-1 1,0-1,0 1,0-1,0 1,0-1,0 1,0-1,0 2,-8 24,4-16,1-5,0 0,1-1,-1 1,1 1,0-1,1 0,-1 0,1 1,0-1,1 0,-1 1,1-1,0 1,0-1,1 1,-1-1,3 8,9 11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3.78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0,'0'5,"9"5,7 6,9 4,5 3,23 11,16 8,13 5,-2-5,-8-1,-10-7,-12-6,-14-7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5.7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304 48,'-4'-4,"0"0,0-1,-1 2,1-1,-1 0,0 1,0 0,-1 0,1 1,-1-1,1 1,-1 0,0 1,0-1,0 1,0 0,0 1,0-1,-11 2,7 1,0 0,0 0,0 1,1 1,-1 0,1 0,0 0,0 2,1-1,-16 13,20-15,0 1,0 0,0 0,0 0,1 0,0 0,0 1,0-1,-4 11,6-14,1 1,-1-1,1 1,-1-1,1 1,0-1,0 1,0-1,0 1,0-1,0 1,1-1,-1 1,0-1,1 1,-1-1,1 0,-1 1,1-1,0 0,-1 1,1-1,0 0,0 0,0 1,0-1,0 0,0 0,1 0,-1 0,0-1,0 1,1 0,-1 0,0-1,1 1,-1-1,1 1,1-1,8 3,0 0,0-2,1 1,-1-1,0-1,1 0,11-2,-38 7,-64 24,74-27,0 0,1 1,-1-1,1 1,0 0,-1 1,2-1,-1 0,0 1,1 0,-1 0,1 0,-4 8,6-11,1 0,-1 1,1-1,0 0,-1 1,1-1,0 0,0 1,0-1,0 1,0-1,0 0,0 1,0-1,0 1,1-1,-1 0,1 1,-1-1,1 0,-1 1,1-1,0 0,1 2,1 0,-1 0,1-1,0 1,0-1,0 0,0 0,1 0,-1 0,5 1,5 2,1-1,0 0,0-1,14 1,24-2,-6-6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6.1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6,'0'-4,"5"2,9 7,8 6,3 5,7 6,7 2,-4-3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6.4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198 1,'-4'0,"-6"0,-5 4,-5 2,-3 8,-2 2,-6 7,-5 7,2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38.1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206 291,'0'-2,"0"1,-1-1,1 1,-1 0,1-1,-1 1,0 0,1 0,-1-1,0 1,0 0,0 0,0 0,0 0,0 0,0 0,0 0,0 1,-1-1,1 0,0 0,-1 1,1-1,0 1,-1-1,1 1,-1 0,1 0,0-1,-1 1,1 0,-1 0,1 0,-3 1,-2-1,-1 0,1 1,-1-1,1 1,-1 0,-8 4,6-1,0 1,1 0,-1 1,1 0,0 0,1 1,-1 0,-8 10,13-13,0-1,0 0,1 1,-1 0,1 0,0 0,0 0,0 0,0 0,1 0,-1 0,1 1,0-1,1 0,-1 1,1-1,0 1,0-1,0 1,2 7,-2-10,1 0,0 0,0 0,0 0,0-1,0 1,0 0,0 0,0-1,1 1,-1-1,1 1,-1-1,1 1,0-1,0 0,-1 0,1 0,0 0,0 0,0 0,0-1,0 1,0 0,0-1,0 0,0 1,1-1,-1 0,0 0,0 0,0-1,0 1,0 0,0-1,0 0,4-1,0 0,0 0,0-1,0 0,-1 0,1 0,-1-1,0 1,0-1,0-1,0 1,5-7,25-46,-28 53,-3 14,-3 23,-1-27,0-4,0 0,0 0,0 0,0 0,1 0,-1 0,0 0,1 0,0 0,-1 0,1 0,0 0,0-1,0 1,0 0,0 0,3 1,-3-2,-1-1,1 1,0-1,1 1,-1-1,0 0,0 1,0-1,0 0,0 0,0 0,0 0,0 0,0 0,0 0,0 0,1-1,-1 1,0 0,0 0,0-1,1 0,4-2,-1-1,1 1,-1-1,-1 0,1 0,0 0,-1-1,0 0,5-7,11-20,-15 21,2 1,-1 0,15-16,-21 25,1 1,-1-1,0 1,0 0,1-1,-1 1,0-1,1 1,-1 0,1 0,-1-1,0 1,1 0,-1 0,1-1,-1 1,1 0,-1 0,1 0,-1 0,1 0,-1 0,1 0,-1 0,1 0,-1 0,1 0,-1 0,0 0,1 0,-1 0,2 1,5 15,-3 29,-4-40,-2 27,1 8,2-33,3-20,-2 5,1 1,0-1,0 0,0 1,1 0,5-7,-9 13,1 0,-1 0,1 0,0 0,-1 0,1 0,0 0,0 1,0-1,-1 0,1 0,0 1,0-1,0 1,0-1,0 1,0-1,0 1,0-1,1 1,-1 0,0 0,0-1,0 1,0 0,0 0,0 0,1 0,-1 1,0-1,0 0,0 0,0 1,0-1,0 0,0 1,0-1,0 1,0 0,0-1,0 1,0 0,0-1,0 1,-1 0,1 0,0 0,-1 0,1 0,0 0,-1 0,1 0,-1 0,0 0,1 1,12 24,-6-13,0-41,-6 20,1-3,0 0,0 1,1-1,5-13,-7 22,-1 1,1 0,-1 0,1-1,-1 1,1 0,0 0,0 0,-1 0,1 0,0 0,0 0,0 0,0 0,0 0,0 0,1 1,-1-1,0 0,0 1,0-1,1 1,-1-1,0 1,1 0,-1 0,0-1,1 1,-1 0,0 0,1 0,-1 1,0-1,1 0,-1 0,0 1,1-1,-1 1,0-1,0 1,1-1,-1 1,0 0,1 0,51 42,-41-32,1 0,0-1,20 12,-29-19,0-2,0 1,0 0,0-1,0 0,0 1,0-2,1 1,-1 0,0-1,0 0,1 0,-1 0,0-1,1 1,-1-1,7-2,-7 1,-1 0,0 0,0 0,0-1,0 1,0-1,0 0,-1 0,1 0,-1 0,0 0,0 0,0-1,0 1,-1 0,1-1,-1 0,0 1,0-1,0 0,0-5,3-14,-2 0,0-32,-2 35,1 2,0-13,0-1,-3 0,-5-38,7 69,0 0,0 1,0-1,0 0,0 0,0 0,0 0,-1 0,1 0,0 0,0 0,-1 0,1 1,-1-1,1 0,-1 0,1 0,-1 1,1-1,-1 0,0 1,1-1,-1 0,0 1,1-1,-2 0,1 2,0-1,0 1,0 0,0 0,0 0,0 0,0 0,1 0,-1 0,0 0,1 0,-1 0,1 0,-1 1,1-1,-1 1,-15 61,7 41,4 165,6-83,-1-211,0-5,2 0,5-30,-5 52,0-1,0 1,0 0,1 0,0 0,1 0,0 1,0 0,1-1,-1 1,2 1,5-8,-9 12,0 0,-1 1,1-1,0 0,0 1,0-1,0 1,0-1,0 1,1 0,-1 0,0 0,1 0,-1 1,1-1,-1 1,1-1,-1 1,1 0,-1 0,1 0,-1 0,1 0,-1 1,0-1,1 1,-1 0,1-1,-1 1,0 0,1 1,-1-1,0 0,0 0,0 1,0 0,0-1,0 1,1 2,-1-2,0 1,0 0,0 0,-1 0,1 0,-1 0,0 0,0 1,0-1,0 0,0 0,-1 1,0-1,0 1,0-1,0 0,0 1,0-1,-1 0,0 1,1-1,-1 0,-1 1,1-1,0 0,-1 0,1 0,-1 0,-3 2,1 1,-1-1,0-1,0 1,-1-1,1 1,-1-2,0 1,0-1,-13 6,15-8,0 1,1-1,-1 0,0 0,0 0,0-1,0 1,0-1,0 0,0 0,0 0,0-1,0 1,1-1,-1 0,0 0,0 0,-7-4,11 5,-1-1,0 1,0-1,1 1,-1-1,0 1,1-1,-1 0,1 1,-1-1,0 0,1 1,0-1,-1 0,1 1,-1-1,1 0,0 0,-1 0,1 0,0 1,0-1,0 0,0 0,0 0,0 0,0 1,0-1,0 0,0 0,0 0,1 0,-1 1,0-1,0 0,1 0,-1 0,1 1,-1-1,1 0,0 0,30-26,77-34,-77 46,-1-1,-1-2,-1-1,51-43,-64 47,0-1,-2-1,19-28,-27 37,-1 1,0-1,0 0,-1 0,0-1,0 1,-1-1,0 1,0-1,-1 0,0-10,-1 17,0 0,0 0,0 0,0 0,0 0,0 0,0 0,-1 0,1 0,-1 0,0 0,1 0,-1 0,0 0,0 1,0-1,0 0,0 1,-1-1,1 0,-1 1,1 0,-1-1,1 1,-1 0,1 0,-1 0,0 0,0 0,0 0,0 0,1 1,-1-1,0 1,0-1,0 1,0 0,0 0,0 0,0 0,0 0,0 0,0 1,-4 0,-1 1,1 0,-1 0,1 0,0 1,0 0,0 1,0-1,0 1,1 0,-1 1,1-1,-5 7,0 2,1 0,1 0,0 1,1 0,1 0,0 0,1 1,0 0,1 1,1-1,0 0,2 1,-1 0,2 21,1-27,-1 0,1 0,1 0,0 0,1 0,-1 0,2-1,0 1,0-1,0 0,1 0,1 0,-1-1,1 0,1 0,0 0,0-1,0 0,1 0,0-1,0 0,0-1,13 7,-13-9,1 0,0 0,-1-1,1 0,0-1,0 0,0 0,0-1,0 0,0 0,0-1,0-1,0 1,16-6,-19 5,-1 0,0 0,0 0,0 0,0-1,0 0,-1 0,1 0,-1 0,1-1,-1 0,-1 0,1 0,0 0,-1-1,0 1,0-1,0 0,-1 0,0 0,0 0,0 0,0-1,-1 1,2-8,-3 12,0 0,1 0,-1 0,0-1,0 1,0 0,0 0,0 0,0-1,0 1,0 0,-1 0,1 0,0 0,-1-1,1 1,0 0,-1 0,0 0,1 0,-1 0,0 0,1 0,-1 0,0 1,0-1,0 0,0 0,0 1,0-1,0 0,0 1,0-1,0 1,0-1,0 1,0 0,0-1,0 1,-1 0,1 0,0 0,0 0,0 0,-1 0,1 0,0 0,0 0,0 1,-2 0,-2 0,1 0,-1 1,0 0,1 0,0 0,-1 0,1 1,0 0,0 0,-7 6,9-7,0 0,1 0,-1-1,0 1,1 0,-1 0,1 1,0-1,0 0,0 0,0 1,0-1,0 0,1 1,-1-1,1 1,-1-1,1 1,0-1,0 1,0-1,0 1,1-1,-1 1,1-1,0 1,-1-1,1 0,0 1,0-1,0 0,1 0,-1 0,1 1,-1-1,1-1,-1 1,1 0,0 0,0-1,0 1,3 1,4 3,-1-2,1 1,0-1,0 0,1 0,-1-1,1-1,0 0,15 2,3-3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58.7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1 271,'0'0,"0"0,0 0,0 1,0-1,1 0,-1 0,0 0,0 1,0-1,1 0,-1 0,0 0,0 0,1 0,-1 0,0 0,0 0,1 0,-1 1,0-1,0 0,1 0,-1 0,0 0,0 0,1 0,-1-1,0 1,0 0,1 0,-1 0,0 0,0 0,1 0,-1 0,0 0,0-1,0 1,1 0,-1 0,0 0,0-1,0 1,0 0,1 0,-1 0,0-1,0 1,0 0,0 0,0-1,16-12,3-7,-1-1,25-37,-38 51,0-1,0 0,-1 0,0 0,-1-1,0 1,0-1,0 0,-1 1,-1-1,2-17,-3 24,-1 0,1 0,0 1,-1-1,1 0,-1 1,1-1,-1 0,0 1,0-1,0 1,0-1,0 1,0-1,0 1,0 0,-1-1,1 1,0 0,-1 0,1 0,-1 0,1 0,-1 0,0 1,1-1,-1 0,0 1,1 0,-1-1,0 1,0 0,1 0,-1 0,0 0,0 0,0 0,1 0,-1 1,0-1,1 0,-1 1,0 0,1-1,-1 1,-3 2,3-2,0 0,0 0,-1 0,1 0,0 0,0 0,0 1,0-1,0 1,0 0,1-1,-1 1,0 0,1 0,0 0,-1 0,1 0,0 1,0-1,0 0,0 1,0-1,1 0,-1 1,1-1,0 1,-1-1,1 1,0-1,1 0,-1 1,0-1,1 1,-1-1,1 1,1 2,2 1,1 0,-1 0,1-1,1 1,-1-2,1 1,0 0,0-1,0 0,0 0,1-1,0 0,-1 0,1 0,0-1,0 0,1-1,12 2,-1 0,1-1,-1 0,22-2,-51 3,0 0,1 1,-1 0,1 0,0 1,1 0,-1 1,1 0,0 0,0 1,1 0,0 0,0 1,1 0,0 0,0 0,1 1,0 0,0 0,1 0,0 1,-4 17,7-24,1 0,0 0,-1-1,1 1,0 0,1 0,-1-1,0 1,1 0,-1 0,1-1,0 1,0-1,0 1,0 0,1-1,-1 0,1 1,-1-1,4 4,-1-3,-1-1,0 0,1 1,0-1,-1 0,1-1,0 1,0-1,0 0,0 0,0 0,7 0,0 0,0 0,0-2,-1 1,1-1,0-1,0 0,0 0,-1-1,17-7,2-7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59.1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7,'4'0,"2"-5,-1 4,-1 5,-1 12,-1 6,-1 9,0 8,-1 1,-1-2,6-3,5-11,5-15,5-9,3-17,-2-5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59.4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 51,'0'-4,"-5"-2,0-4,-1-4,6 4,2 4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59.8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186 1,'7'59,"-5"-47,0 1,0 0,-1 24,-9 37,-3 0,-3-1,-3-1,-45 117,61-185,-4 9,0 0,-1 0,0-1,-14 21,20-32,-1-1,1 1,0 0,-1-1,1 1,-1-1,1 1,-1 0,1-1,-1 1,1-1,-1 1,1-1,-1 1,0-1,1 0,-1 1,0-1,1 0,-1 0,0 1,0-1,1 0,-1 0,0 0,0 0,1 0,-1 0,0 0,0 0,1 0,-1 0,0 0,0-1,-1 1,1-2,0 0,-1 1,1-1,0 0,0 0,0 0,0 0,0 0,0 0,1 0,-1 0,0-3,-7-67,9 56,1-1,0 1,1-1,1 1,1 0,0 0,1 1,0 0,1 0,1 0,1 1,0 0,0 0,2 1,-1 1,2 0,0 0,25-19,7 1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0.1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 70,'0'-5,"-4"-5,-2-6,1-4,0 2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0.5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1,'0'4,"4"1,7 1,13-2,12-1,17 3,3 1,19-1,1-1,0-2,-9-6,-19-2,-19 0</inkml:trace>
  <inkml:trace contextRef="#ctx0" brushRef="#br0" timeOffset="1">77 204,'-4'0,"-1"4,8 1,17 1,14-2,22-1,15-1,0-1,-4-5,-9-1,-14-5,-15-1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4.41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0,'-5'0,"0"4,8 2,17-1,22-1,13-1,10-1,7-1,8 0,0-1,-15-1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1.4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1139 31,'-415'-12,"68"0,264 9,45 0,0 2,0 2,1 1,-61 11,98-13,0 0,-1 0,1 0,-1 0,1 0,-1 0,1 0,-1 0,1 0,-1 0,1 0,-1 0,1 0,-1 0,1 1,-1-1,1 0,-1 0,1 1,0-1,-1 0,1 0,0 1,-1-1,1 0,0 1,-1-1,1 1,0-1,0 1,-1-1,1 0,0 1,0-1,0 1,-1-1,1 1,0-1,0 1,0-1,0 1,0-1,0 1,0-1,0 1,0-1,1 1,-1-1,0 1,0-1,0 1,0-1,1 0,-1 1,0-1,0 1,1-1,-1 0,0 1,1-1,-1 0,1 1,-1-1,0 0,1 1,33 20,-30-19,130 60,226 72,-281-107,-71-20,-19-1,-29 3,34-8,-152 27,-252 80,408-108,0 1,0-1,0 1,0 0,0-1,0 1,0 0,0 1,0-1,0 0,1 0,-1 1,1-1,-1 1,-1 2,3-4,0 1,0 0,0-1,0 1,1-1,-1 1,0 0,0-1,0 1,1-1,-1 1,0-1,1 1,-1-1,0 1,1-1,-1 1,1-1,-1 1,1-1,-1 1,1-1,-1 0,1 1,-1-1,1 0,0 0,-1 1,1-1,1 0,11 4,0 0,1-1,14 2,172 19,285-1,-481-23,25 0,0 0,0-2,0-1,42-9,-42 2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2.19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106 1,'-2'0,"1"1,-1 0,1-1,0 1,-1 0,1 0,0 0,-1 0,1 0,0 0,0 0,0 0,0 1,0-1,0 0,0 1,0-1,1 1,-1-1,0 1,1-1,-1 1,1 1,-13 44,11-39,-24 118,-10 129,38-286,-1 12,0 0,1 0,1 0,1 1,0 0,2-1,0 1,14-28,-13 35,1 1,0 0,16-15,-23 23,1 0,-1 0,1 1,0-1,0 0,0 1,0 0,0-1,0 1,0 0,0 0,0 0,1 0,-1 1,0-1,1 0,-1 1,0 0,1-1,-1 1,0 0,1 0,-1 1,1-1,-1 0,4 2,-6-2,1 1,0 0,0-1,-1 1,1 0,-1-1,1 1,-1 0,1 0,-1 0,1-1,-1 1,1 0,-1 0,0 0,0 0,1 0,-1 0,0 0,0 0,0-1,0 1,0 0,0 0,0 0,-1 0,1 0,0 0,0 0,-1 0,1 0,-1-1,1 1,0 0,-1 0,0 0,1-1,-1 1,1 0,-1-1,0 1,0 0,-33 29,20-22,-1-1,0 0,-21 7,2-2,33-12,1 0,-1 0,1 1,-1-1,0 0,1 0,-1 0,1 1,-1-1,1 0,-1 1,1-1,-1 0,1 1,-1-1,1 1,0-1,-1 1,1-1,-1 1,1-1,0 1,0-1,-1 1,1 0,0-1,0 1,0-1,0 1,0 0,0-1,0 1,0 0,15 18,46 15,-46-26,58 33,-48-29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2.5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1,'5'0,"5"0,10 0,10 4,9 1,2 1,-7-6,-8-3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2.90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1,'0'4,"4"2,10-1,16-4,12-4,2-1,-2 1,-7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3.2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117 40,'-18'18,"4"-5,0 1,0 0,2 1,-19 28,29-41,1 1,-1-1,1 1,-1 0,1 0,0 0,0 0,0 0,1 0,-1 0,1 0,0 0,-1 0,1 0,1 0,-1 0,0 0,1 0,0 0,-1 0,1 0,0 0,0 0,1 0,-1-1,1 1,-1 0,1-1,0 1,0-1,0 0,0 0,1 0,-1 0,0 0,5 3,-2-3,-1 1,1-1,0 0,0 0,0 0,0-1,0 0,0 0,0 0,0 0,0-1,1 0,-1 0,0 0,0-1,0 0,0 0,1 0,-1-1,-1 1,1-1,0 0,0-1,-1 1,1-1,-1 0,0 0,0 0,0-1,0 1,6-9,-6 8,0 0,0-1,0 1,-1-1,0 0,0 0,0 0,-1-1,1 1,-1-1,-1 0,1 1,-1-1,0 0,0 0,0 0,-1 0,0 1,0-1,-1 0,0 0,0 0,0 0,0 1,-1-1,0 0,-5-9,3 10,1 0,-1 0,-1 0,1 1,-1 0,1-1,-1 2,0-1,-1 0,1 1,0 0,-12-4,-22-4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5.7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128 7,'0'-5,"0"4,0 5,-4 7,-7 6,-4 13,-1 5,-6 6,1 4,0-5,7-9,11-11,14-12,10-8,10-4,8-1,2 0,-6 1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6.1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 0,'0'4,"0"6,0 10,-5 14,-1 15,1 7,0-1,2-7,1-14,1-14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7.2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729 57,'-252'-23,"70"3,122 15,34 1,0 2,0 0,0 2,0 1,-43 6,69-7,0 0,-1 0,1 1,0-1,-1 0,1 0,0 0,-1 0,1 0,0 0,-1 0,1 0,0 1,0-1,-1 0,1 0,0 0,-1 1,1-1,0 0,0 0,0 1,-1-1,1 0,0 1,0-1,0 0,0 0,-1 1,1-1,0 0,0 1,0-1,0 0,0 1,0-1,0 0,0 1,0-1,0 0,0 1,0-1,0 0,0 1,1-1,14 16,27 9,231 92,-270-116,3 2,0 0,0 0,0 1,0 0,8 6,-14-9,1 0,0 0,0-1,-1 1,1 0,0 0,-1 0,1 0,-1 0,0 0,1 0,-1 0,0 0,1 0,-1 0,0 0,0 0,0 0,0 0,0 0,0 1,0-1,0 0,0 0,-1 0,1 0,0 0,-1 0,1 0,-1 0,1 0,-1 0,1-1,-1 1,0 0,1 0,-1 0,0-1,0 1,0 0,0-1,1 1,-3 0,-17 13,-1-2,0 0,-1-2,-39 14,-5 3,40-15,5-4,1 2,0 0,0 0,1 2,-28 22,46-33,0 0,0 0,-1 0,1 0,0 1,0-1,0 0,0 0,1 1,-1-1,0 0,0 1,1-1,-1 1,1-1,-1 1,1-1,0 1,0-1,-1 1,1-1,0 1,0-1,1 1,-1 1,1-1,0 0,1 0,-1 0,0-1,1 1,-1 0,1-1,-1 1,1-1,0 0,0 1,0-1,0 0,-1 0,5 1,9 3,0 0,0-1,28 4,84 4,0-5,145-11,-253 3,1 0,32-7,-34 2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7.8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90 0,'0'5,"0"5,-4 10,-2 6,-3 7,-6 2,-3 4,0 4,4-1,8-8,10-9,9-9,5-8,5-4,3-8,1-12,-4-3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8.2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1,'5'0,"5"0,6 0,4 4,3-3,2-1,1-1,-4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4.9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11 221,'-5'4,"0"6,8-3,9-2,14-8,26-10,33-17,28-16,8-9,-8 0,-23 11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8.6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9,'0'5,"4"1,7-5,4-3,10 0,4-1,1-3,-4-2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8.9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116 47,'-2'0,"-1"1,1-1,0 1,0 0,0 0,0 0,0 0,0 0,0 0,0 1,1-1,-1 0,0 1,1 0,-3 2,-21 29,24-31,-37 61,35-58,0 1,1 0,0 0,0 0,0 0,1 0,-1 1,2-1,-1 9,1-13,0-1,0 0,0 1,0-1,0 0,1 1,-1-1,1 0,-1 0,1 1,-1-1,1 0,0 0,-1 0,1 0,0 0,0 0,0 0,0 0,0 0,0 0,0 0,0-1,0 1,0 0,0-1,2 1,0 0,1 0,-1-1,0 1,1-1,-1 0,0 0,1-1,-1 1,0 0,6-3,1 0,0 0,0-1,-1 0,1-1,-1 0,11-8,-14 8,0 0,-1 0,1-1,-1 0,0 0,-1-1,0 1,0-1,0 0,-1 0,0 0,0 0,-1-1,0 1,2-14,-4 17,1 0,-2 0,1 0,0 0,-1 0,0 0,0 0,0 0,0 0,-1 0,1 0,-1 1,0-1,0 0,-1 1,1 0,-1-1,1 1,-1 0,0 1,0-1,0 0,-1 1,1 0,-1 0,1 0,-1 0,0 0,1 1,-1-1,-4 0,-29-5,3 6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9.3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232 11,'0'-1,"0"1,0 0,0-1,0 1,0-1,0 1,0 0,0-1,0 1,0-1,-1 1,1 0,0-1,0 1,0 0,-1-1,1 1,0 0,0-1,-1 1,1 0,0-1,-1 1,1 0,0 0,-1 0,1-1,0 1,-1 0,1 0,-1 0,1 0,0 0,-1 0,1-1,-1 1,1 0,0 0,-1 0,1 0,-1 0,1 1,0-1,-1 0,1 0,-1 0,1 0,0 0,-1 1,-21 10,-10 17,1 2,1 2,2 0,-31 47,57-78,1 0,0 1,-1-1,1 1,0-1,0 1,0 0,0-1,0 1,0 0,1 0,-1-1,1 1,-1 0,1 0,-1 0,1 0,0 0,0 0,0 0,0 0,1 0,-1 0,0-1,1 1,-1 0,1 0,0 0,-1 0,1-1,2 4,0-3,1 1,0-1,-1 1,1-1,0 0,1-1,-1 1,0-1,0 0,1 0,-1 0,0 0,5-1,18 4,-1-2,1-2,0 0,-1-1,48-10,-52 4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09.7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92 0,'0'5,"0"13,-5 14,0 4,-5 6,-1 4,-2 7,1-1,-2-5,2-15,2-13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1.5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12,'0'-5,"4"0,6 4,10 11,10 12,4 7,5 8,-4 1,-4 3,-2-6,-7 1,-2-7,-5-3,-5-11,-5-8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1.9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250 22,'0'-5,"4"-5,-2 4,-7 6,-10 12,-4 9,-10 13,-14 10,0 1,4-2,3-4,9-9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2.3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 1,'0'4,"0"10,0 8,0 8,-4 7,-1 7,-1 0,6-8,7-10,7-13,5-9,3-10,-1-8,-5-6,-4-12,-6-2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2.70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 1,'-4'0,"-2"0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4.3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1,'-4'0,"2"4,7 2,10 4,12 1,5-3,2-1,-5-7,-7-4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4.7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 6,'0'-4,"0"2,-4 7,-2 6,1 10,1 10,1 4,1 1,1-2,0-11,1-9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0.1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1 272,'0'336,"2"-386,4 0,1 1,2 0,3 0,25-69,-35 114,-1 0,1-1,0 1,0 0,1 0,-1 0,5-5,-7 9,1-1,-1 1,1-1,-1 1,1 0,-1-1,1 1,-1 0,1 0,-1-1,1 1,-1 0,1 0,-1 0,1 0,0 0,-1-1,1 1,-1 0,1 0,-1 1,1-1,1 0,12 16,-5 6,-1 1,-1 0,-1 1,-2-1,0 1,1 31,-1-18,6 59,-10-114,2 1,1-1,0 0,1 1,0 0,2 0,0 0,1 1,1 0,0 0,1 1,17-23,-25 36,0 1,0-1,0 1,1-1,-1 1,0 0,1-1,-1 1,0 0,1 0,-1 0,1 0,0 0,-1 1,1-1,0 0,-1 1,1-1,0 1,0-1,0 1,-1 0,1 0,2 0,-2 1,0 0,0 0,0 0,-1 0,1 1,-1-1,1 0,-1 1,1-1,-1 1,0 0,1-1,-1 1,0 0,0 0,0 0,0 2,5 13,0 0,-2 1,4 29,-8-43,2 5,0 7,0 0,2 0,0 0,9 23,-12-37,-1 1,1-1,1 1,-1-1,0 0,0 0,1 1,0-1,-1 0,1 0,0-1,0 1,0 0,0-1,0 1,0-1,1 1,-1-1,0 0,1 0,-1 0,1 0,-1-1,1 1,-1-1,1 1,-1-1,1 0,0 0,-1 0,1 0,-1-1,1 1,0-1,-1 1,4-3,-2 1,0 0,0-1,0 1,0-1,0 0,-1 0,1 0,-1-1,0 1,0-1,0 0,-1 0,0 0,1 0,-1 0,0-1,-1 1,1-1,-1 1,1-9,3-11,-2 0,2-41,-5 51,3-51,-4 0,-2 0,-17-90,19 152,0 8,-2 19,1 33,2-41,5 461,3-339,34 192,-33-297,-7-45,-5-60,3 62,-2-17,-2-200,6 203,0 1,1 0,1 0,1 0,1 1,2 0,14-34,-19 51,0 0,0 0,0 0,0 0,1 1,0-1,0 1,0 0,1 0,-1 1,1-1,0 1,0 0,0 0,9-3,-10 5,-1 0,0 1,1-1,-1 1,0 0,1 0,-1 1,0-1,1 1,-1-1,0 1,0 0,0 0,1 1,-1-1,0 0,0 1,-1 0,1 0,0 0,-1 0,1 0,-1 0,0 1,1-1,-1 1,0 0,2 5,-1-3,0 0,0 0,-1 0,1 1,-1-1,-1 1,1 0,-1-1,0 1,0 0,-1 0,1 0,-1-1,-1 1,1 0,-1 0,0 0,0 0,-1-1,0 1,0-1,0 1,-1-1,1 0,-1 0,0 0,-1 0,1 0,-7 6,5-6,0 0,0 0,0 0,-1-1,1 1,-1-1,0-1,0 1,0-1,-1 0,1-1,-1 1,0-1,0 0,0-1,0 0,0 0,0 0,0-1,0 0,0-1,0 1,0-1,-9-3,9 2,0-1,0 0,1-1,-1 1,1-1,0 0,-7-6,-5-9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5.3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28,'0'-2,"0"0,0 0,0 0,0 1,1-1,-1 0,1 0,0 0,-1 0,1 1,0-1,1-2,5 3,-1 15,0 33,-2 0,-2 0,-6 61,2-24,2-103,0-17,1 0,9-48,-9 74,1 1,0-1,1 1,0 0,1 0,-1 0,2 0,-1 0,1 1,0 0,1 0,0 0,0 1,1 0,7-6,-13 12,0 0,0 0,0 0,0 1,1-1,-1 1,0-1,0 1,0-1,0 1,1 0,-1-1,0 1,0 0,1 0,-1 0,0 0,1 0,-1 0,0 0,0 0,1 1,-1-1,0 0,2 2,0 0,-1-1,0 1,0 0,0 0,0 0,0 0,-1 0,1 1,-1-1,1 0,1 5,3 7,-1 1,0 1,3 19,-7-29,2 4,2 16,16 42,-19-62,0 0,1 0,0-1,0 1,0-1,1 0,-1 0,1 0,1 0,-1 0,1-1,9 7,-11-10,0 0,0 0,0 0,1 0,-1 0,0-1,0 1,1-1,-1 0,0 0,1-1,-1 1,0 0,0-1,1 0,-1 0,0 0,0 0,0 0,0-1,0 0,4-2,5-4,1-1,-1 0,16-17,-14 12,0-1,-2-1,0 0,13-22,-21 32,-1 1,1-1,-2 0,1 0,-1 0,0-1,0 1,0-1,-1 1,0-1,0 1,-1-1,0 0,0 1,-1-1,-2-11,3 16,-1 0,0 0,0 0,0 0,0 0,0 0,0 0,0 0,-1 0,1 1,-1-1,1 0,-1 1,0-1,0 1,0 0,1 0,-1 0,0 0,0 0,-1 0,1 0,0 0,0 1,0-1,0 1,-1 0,1 0,0-1,-1 1,1 1,0-1,0 0,0 1,-1-1,-3 2,0 0,0 0,0 1,0 0,0 0,0 0,1 1,-1 0,1 0,0 0,0 0,-6 9,4-4,1 1,1 1,-1-1,2 1,-1 0,2 0,-4 16,6-24,0 1,1-1,-1 0,1 1,0-1,0 1,1-1,-1 1,1-1,0 1,-1-1,4 6,-3-7,0 0,0-1,0 1,1-1,-1 1,1-1,-1 0,1 1,-1-1,1 0,0 0,-1 0,1 0,0-1,0 1,0 0,0-1,0 1,0-1,0 0,0 1,0-1,0 0,2-1,0 1,1 0,0-1,0 0,-1 0,1 0,-1-1,1 1,-1-1,0 0,1 0,-1-1,0 1,0-1,-1 0,1 0,0 0,2-4,7-8,-2 1,20-32,-20 28,-5 15,-4 13,-1 17,-1-26,6 149,-2 49,-5-174,-1-1,-2 0,0 0,-2 0,0 0,-11 22,15-40,-1 0,0 0,0 0,0-1,-1 0,0 0,0 0,0 0,0 0,-1-1,0 0,0 0,-10 6,13-9,-1 0,1 0,-1-1,1 1,-1-1,0 1,1-1,-1 0,1 0,-1 0,0 0,1-1,-1 1,1-1,-1 1,1-1,-1 0,1 0,-1 0,1 0,0-1,-1 1,1 0,0-1,0 0,0 1,0-1,1 0,-1 0,0 0,1 0,-1-1,1 1,0 0,-1-4,-3-2,1-1,0 0,1-1,0 1,1 0,0-1,0 0,1 1,0-1,1 0,0 0,1 0,0 1,0-1,1 0,0 1,6-17,2 0,0 1,2 0,0 1,2 0,20-27,-7 17,1 1,2 2,44-37,-34 34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6.60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0,'-4'0,"2"9,11 7,17 5,7 3,4 3,4 0,7 4,0-3,-3-1,-6-6,-4-3,-5-3,-7-5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5.3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0,'15'63,"-4"225,-11-250,0-56,0 0,2 1,3-21,-4 32,1 0,0 0,0 0,0 1,0-1,1 1,0-1,0 1,1 0,-1 0,1 0,7-6,-11 10,1 0,0 0,-1 1,1-1,-1 0,1 1,0-1,0 1,-1-1,1 1,0-1,0 1,0-1,0 1,0 0,-1-1,1 1,0 0,0 0,0 0,0 0,0 0,0 0,0 0,0 0,0 0,0 0,0 0,0 0,-1 1,1-1,0 0,0 1,0-1,0 1,0-1,-1 1,2 0,-2 0,1 0,-1 1,0-1,0 0,0 0,1 0,-1 0,0 0,-1 0,1 0,0 1,0-1,0 0,-1 0,1 0,0 0,-1 0,1 0,-1 0,1 0,-1 0,0 0,1 0,-1-1,0 1,0 0,0 0,1-1,-1 1,0 0,0-1,0 1,-1 0,-23 10,-13 8,38-18,-1 0,0-1,1 1,-1 0,1 0,-1-1,1 1,0 0,-1 0,1 0,0 0,-1-1,1 1,0 0,0 0,0 0,0 0,0 0,0 0,0 0,0 0,0-1,0 1,0 0,0 0,1 0,-1 0,0 0,1-1,-1 1,1 0,-1 0,1 0,-1-1,1 1,0 0,-1-1,1 1,1 0,18 19,3-2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5.7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91 1,'0'4,"0"6,-4 6,-10 8,-8 5,1 2,4-9,5-9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7.1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130 1,'1'83,"-5"127,1-188,0-1,-1 1,-1-1,0 0,-2-1,-1 0,-14 28,21-45,-1 0,1-1,-1 1,1-1,-1 1,0-1,0 0,0 1,-1-1,1 0,0 0,-1-1,1 1,-1 0,-3 1,5-3,1 0,-1 0,0 0,1 0,-1 0,0 0,1 0,-1 0,0 0,1-1,-1 1,0 0,1 0,-1-1,0 1,1 0,-1-1,1 1,-1 0,0-1,1 1,-1-1,0 0,-10-27,9 20,0 1,1-1,0 0,0 1,1-1,0 0,1 0,0 1,0-1,0 1,1-1,0 1,1-1,-1 1,1 0,1 0,-1 0,1 1,1-1,-1 1,1 0,0 0,0 1,1-1,0 1,0 0,0 1,8-5,40-22,-34 17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7.5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 17,'0'-5,"-5"0,-1-1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7.9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0,'0'4,"5"2,4-1,11-1,6-1,2-1,2-1,-5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8.3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1,'0'4,"0"6,0 10,0 10,0 13,0 3,0-1,0-9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19.75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0 411,'0'1,"1"-1,-1 0,0 1,0-1,1 0,-1 0,0 1,0-1,1 0,-1 0,0 1,1-1,-1 0,1 0,-1 0,0 1,1-1,-1 0,0 0,1 0,-1 0,1 0,-1 0,0 0,1 0,-1 0,1 0,-1 0,0 0,1 0,-1 0,0-1,1 1,-1 0,1 0,-1 0,0 0,1-1,-1 1,0 0,0 0,1-1,-1 1,1-1,18-10,-9 3,0 0,-1-1,0 0,-1 0,0-1,0 0,-1 0,-1-1,0 0,0 0,-1-1,0 1,4-17,-4 12,-1-1,-1 1,0-1,-2 0,1 0,-2 0,0 0,-1 1,-5-26,5 39,1 0,-1 0,0 1,1-1,-1 0,0 0,-1 1,1-1,0 1,-1-1,0 1,1 0,-1-1,0 1,0 0,0 0,-1 0,1 0,-4-2,5 4,0 0,0 0,0-1,0 1,0 0,0 0,0 0,0 0,0 0,0 0,0 1,0-1,0 0,0 0,0 1,0-1,0 1,0-1,0 1,0-1,-1 2,0 0,0 0,-1 0,1 1,0-1,0 1,0 0,1 0,-1 0,-2 4,-5 17,1-1,0 1,2 1,1-1,-5 49,9-54,1-1,0 0,1 0,1 0,1 0,1 0,0 0,13 33,-16-48,1-1,-1 1,1 0,-1-1,1 0,0 1,0-1,0 0,0 0,0 0,0 0,1 0,-1 0,1-1,-1 1,1-1,0 0,-1 0,1 0,0 0,0 0,0-1,0 1,0-1,0 0,0 0,0 0,-1 0,1 0,0-1,0 1,0-1,0 0,0 1,0-2,-1 1,1 0,0 0,4-4,4-8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20.7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29 1,'0'0,"0"0,0 0,0 1,0-1,0 0,0 0,0 0,-1 0,1 0,0 0,0 1,0-1,0 0,0 0,0 0,-1 0,1 0,0 0,0 0,0 0,0 0,0 1,-1-1,1 0,0 0,0 0,0 0,0 0,-1 0,1 0,0 0,0 0,0 0,0 0,-1 0,1-1,0 1,0 0,0 0,0 0,0 0,-1 0,1 0,0 0,0 0,0 0,0 0,0-1,0 1,-1 0,1 0,0 0,0 0,0 0,0-1,0 1,-9 18,5-2,1 1,0 0,1 0,1-1,1 1,2 18,-1-26,0 0,0 0,1 0,0 0,0-1,1 1,1-1,-1 1,1-1,1 0,-1 0,1-1,7 8,-11-13,0-1,0 1,1-1,-1 0,0 0,1 0,-1 0,0 0,1 0,0 0,-1 0,1 0,-1-1,1 1,0-1,-1 1,1-1,0 1,0-1,0 0,-1 0,1 0,0 0,0 0,-1-1,1 1,0 0,0-1,-1 1,1-1,0 0,-1 0,1 1,-1-1,1 0,-1 0,1 0,-1-1,0 1,0 0,2-2,4-6,0-1,0 1,-1-2,0 1,4-12,-1 3,-8 19,-1-1,0 1,0-1,0 1,0-1,1 1,-1 0,0-1,1 1,-1 0,0-1,1 1,-1 0,0-1,1 1,-1 0,0-1,1 1,-1 0,1 0,-1 0,1 0,-1-1,1 1,-1 0,1 0,-1 0,1 0,-1 0,0 0,1 0,-1 0,1 0,-1 0,1 0,-1 1,1-1,-1 0,1 0,-1 0,0 0,1 1,-1-1,1 0,-1 1,0-1,1 0,-1 1,0-1,1 0,-1 1,0-1,1 1,-1-1,0 0,0 1,19 34,-12-22,-3-7,-1 0,1-1,0 1,1-1,-1 0,1 0,0 0,1-1,5 4,-9-7,0 0,-1 0,1 0,0 0,0-1,0 1,0-1,0 1,0-1,0 0,0 0,0 1,0-2,0 1,0 0,0 0,0-1,0 1,0-1,0 1,0-1,0 0,0 0,0 0,-1 0,1 0,0 0,-1-1,1 1,-1-1,1 1,-1-1,0 1,2-3,2-3,0-1,0 0,-1 0,0 0,0 0,-1-1,0 0,0 1,-1-1,-1 0,1 0,-1-1,-1-16,0 19,0 0,-1 0,0 0,0 0,-1 0,1 0,-2 0,1 1,-1-1,0 1,0-1,-1 1,0 0,0 0,0 1,-1-1,0 1,-6-6,12 12,-1 0,1 0,0 0,0 0,0 0,-1 0,1 1,-1-1,1 0,-1 0,1 1,-1-1,0 0,0 1,1-1,-1 0,0 1,0-1,0 1,-1-1,1 0,0 1,0-1,-1 0,1 0,-1 1,1-1,-1 0,1 0,-1 1,0-1,0 0,0 0,1 0,-1 0,0 0,0 0,0 0,-1-1,1 1,0 0,0-1,0 1,0 0,-1-1,1 1,0-1,-1 0,1 0,0 1,-1-1,1 0,0 0,-1 0,1 0,0 0,-1 0,1-1,0 1,-1 0,1-1,0 1,-1-1,1 0,0 1,0-1,-1 0,6 4,1 0,0 0,0 0,0 0,0-1,0 0,0 0,1 0,-1 0,1-1,0 0,-1 0,1-1,0 0,-1 0,1 0,0 0,-1-1,1 0,6-2,17-5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21.9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59 1,'-3'6,"-1"0,1 1,0 0,1-1,0 1,0 0,0 0,1 0,0 1,0-1,0 9,-2 10,-21 196,24-268,-2 27,2 0,0 0,1 0,1 0,0 1,11-37,-12 53,1-1,-1 1,1 0,-1-1,1 1,0 0,0 0,0 0,0 0,0 0,1 1,-1-1,1 1,-1 0,1-1,-1 1,4-1,-4 2,-1-1,1 1,-1 0,0-1,1 1,-1 0,1 0,-1 0,1 0,-1 0,1 1,-1-1,1 0,-1 1,1-1,-1 1,0-1,1 1,-1 0,0-1,0 1,1 0,-1 0,0 0,0 0,0 0,0 0,0 0,0 0,0 1,-1-1,1 0,1 2,-2-1,0-1,1 0,-1 1,0-1,0 0,0 1,0-1,0 0,0 1,0-1,0 0,-1 1,1-1,0 0,-1 1,1-1,-1 0,0 0,1 0,-1 0,0 1,0-1,1 0,-1 0,0 0,0 0,0-1,0 1,-1 0,1 0,0-1,0 1,0 0,-3 0,-53 21,40-17,16-5,1 0,-1 0,0 1,1-1,-1 0,1 0,-1 0,1 1,-1-1,1 0,-1 1,1-1,-1 1,1-1,0 0,-1 1,1-1,0 1,-1-1,1 1,0-1,-1 1,1-1,0 1,0 0,0-1,-1 1,1-1,0 1,0-1,0 1,0 0,0-1,0 1,1 0,15 21,33 15,-46-36,46 30,-30-19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23.0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2 293,'0'0,"-1"1,1-1,0 1,0-1,0 1,0-1,0 1,0-1,0 1,0-1,0 1,0-1,0 1,0-1,0 1,0-1,0 1,0-1,1 1,-1-1,0 1,0-1,1 1,-1-1,0 0,1 1,-1-1,0 1,1-1,-1 0,1 1,-1-1,1 0,0 1,13-15,14-38,-27 49,13-24,0-1,-2-1,-2 0,13-56,-22 84,-1-1,1 1,-1-1,0 1,0-1,1 1,-1-1,0 0,0 1,-1-1,1 1,0-1,0 1,-1-1,1 1,-1-1,1 1,-1-1,0 1,0 0,1-1,-1 1,0 0,0 0,0-1,0 1,-1 0,0-1,0 2,1 0,-1 0,1 1,-1-1,1 0,-1 1,1-1,-1 1,1 0,-1-1,1 1,0 0,0 0,-1 0,1 0,0 0,0 0,0 0,0 0,0 0,0 1,0-1,0 0,1 0,-1 1,0-1,1 1,-1 2,-5 9,1 0,0 1,1 0,1 0,0 0,1 0,0 0,1 27,1-33,1 1,-1-1,1 1,1-1,0 0,0 0,0 0,1 0,0 0,1-1,0 1,0-1,0 0,1 0,0 0,10 9,-13-14,1 0,0 0,0 0,-1 0,1 0,0-1,1 0,-1 1,0-1,0 0,0-1,1 1,3 0,16-2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7.15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 1,'-4'4,"7"2,16 0,31-2,28-1,10-1,7-1,-9 0,-5-1,-17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23.7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1,'8'4,"13"1,5 1,17-2,10-1,-1-1,0-1,-4-1,-7-4,-10-2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24.7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 0,'-5'0,"0"5,-1 5,2 10,0 14,2 15,1 7,1 3,4-8,2-9,0-8,-1-12,-2-12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26.4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 6,'0'-5,"0"4,0 10,0 21,-5 23,0 6,-1 6,2 6,0-6,2-9,1-10,1-13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26.8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0,'19'4,"0"1,0 1,-1 0,0 1,0 1,0 1,-1 0,26 20,-33-21,0 0,0 1,-1 0,0 1,0 0,-1 1,9 16,-15-25,-1 0,1 1,-1-1,0 1,0-1,0 1,0-1,-1 1,1-1,-1 1,1 0,-1-1,0 1,0 0,0-1,0 1,-1 0,1-1,-1 1,0-1,1 1,-1-1,0 1,-1-1,1 1,0-1,-1 0,1 0,-1 0,0 0,1 0,-1 0,0 0,0 0,-1-1,1 1,0-1,0 1,-1-1,1 0,-1 0,1 0,-4 0,-10 5,1-2,-2 0,1-1,0-1,-1 0,1-1,-23-2,26 0,-1 0,1-1,-1 0,1-1,0 0,0-1,0-1,0 0,-17-10,7-5,8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58.1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 0,'-15'0,"21"0,29 2,-4 3,0 2,-1 1,0 1,-1 2,0 1,0 1,41 26,-5 3,115 99,-92-57,-5 4,91 123,89 94,-140-193,-110-102,0 0,1-1,0-1,0 0,1-1,0-1,30 9,-24-12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58.4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1,'4'0,"15"9,12 6,10 15,2 2,-6 4,-14 8,-15 7,-13-7,-14-5,-9-6,-12-9,0-7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58.8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467 164,'0'-12,"0"-1,-1 1,0 0,-1-1,-3-12,4 21,-1 0,0 0,0 0,0 1,0-1,0 1,-1-1,1 1,-1 0,0 0,0 0,0 0,-1 0,1 1,-1 0,1-1,-1 1,-7-2,0 0,0 1,0 0,-1 1,1 1,0-1,-1 2,1 0,-1 0,1 1,-1 0,1 1,0 0,0 1,0 1,0-1,0 2,-19 10,16-8,0 2,0-1,1 2,1 0,0 0,0 1,1 0,0 1,1 1,0-1,1 2,-11 20,18-29,-1 0,1 0,0 1,0-1,1 1,0-1,0 1,0 0,1-1,0 1,0 0,0 0,0-1,1 1,0 0,1-1,3 12,-2-11,1 1,0-1,0 0,1 0,0 0,0 0,0-1,1 0,-1 0,1 0,0-1,9 5,0-1,1 0,0-1,1-1,0 0,0-2,0 0,0 0,1-2,-1 0,34-1,4-8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1:59.5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195 65,'1'-4,"-1"1,0-1,-1 1,1-1,-1 1,1-1,-1 1,0-1,0 1,0 0,-1 0,-3-6,4 7,-1 1,1-1,-1 1,0 0,0 0,1 0,-1 0,0 0,0 0,0 1,0-1,0 0,0 1,0 0,0-1,0 1,0 0,0 0,0 0,-1 1,1-1,0 0,-3 2,-3 0,0 1,0 0,0 1,1 0,-1 0,1 0,0 1,0 0,1 1,0 0,0-1,0 2,0-1,1 1,0 0,1 0,-1 0,2 1,-5 9,7-15,0-1,0 1,1-1,-1 1,1-1,-1 1,1 0,0-1,0 1,-1-1,1 1,0 0,0-1,1 1,-1-1,0 1,0 0,1-1,-1 1,1-1,0 1,0 1,0-2,1 0,-1 0,0-1,0 1,0 0,1-1,-1 1,1-1,-1 1,0-1,1 0,-1 1,1-1,-1 0,0 0,1 0,-1 0,1 0,1-1,7-1,-1 0,0 0,-1-1,1-1,0 1,11-8,93-78,-112 89,-1-1,1 1,0-1,0 1,-1 0,1 0,0-1,0 1,0 0,-1 0,1 0,0 0,0 0,0 0,0 0,-1 0,1 0,0 0,0 1,0-1,-1 0,1 0,0 1,0-1,-1 1,1-1,0 1,0-1,-1 1,1-1,-1 1,1-1,0 1,-1 0,1-1,-1 1,1 1,16 37,-8-16,-8-21,0 0,0-1,0 1,0 0,0 0,0 0,1-1,-1 1,1-1,-1 1,1-1,0 0,0 1,-1-1,1 0,0 0,0 0,0 0,0-1,0 1,0-1,0 1,0-1,1 1,-1-1,0 0,0 0,0 0,0-1,0 1,1 0,-1-1,0 1,0-1,0 0,0 1,0-1,0 0,-1 0,1-1,0 1,0 0,2-3,6-5,-1 0,0 0,0-1,-1-1,11-17,-18 27,-1 0,1 0,-1 0,1 0,0-1,0 1,0 0,-1 0,1 0,0 1,0-1,1 0,-1 0,0 0,0 1,0-1,0 1,2-2,-2 3,0-1,-1 0,1 1,-1-1,1 0,-1 1,1-1,-1 0,1 1,-1-1,1 1,-1-1,1 1,-1-1,0 1,1-1,-1 1,0 0,0-1,1 1,-1-1,0 1,0 0,0-1,0 2,4 56,-4-51,0 58,-1-65,1 1,0-1,0 0,0 0,0 0,0 0,0 0,0 0,0 0,0 0,0 1,0-1,0 0,0 0,0 0,0 0,0 0,1 0,-1 0,0 0,0 1,0-1,0 0,0 0,0 0,0 0,0 0,0 0,0 0,0 0,0 0,0 0,1 0,-1 0,0 0,0 0,0 1,0-1,0 0,0 0,0 0,0 0,0 0,1 0,-1 0,0 0,0 0,0 0,0 0,0 0,0 0,0 0,0 0,1-1,-1 1,0 0,0 0,0 0,0 0,0 0,0 0,0 0,0 0,0 0,0 0,1 0,-1 0,9-12,15-28,-11 19,-11 17,1 0,0 0,0 0,0 1,1-1,-1 1,1 0,0 0,0 0,5-3,-7 5,0 1,0-1,0 0,0 1,0 0,0-1,0 1,0 0,0 0,0 0,0 0,0 1,0-1,0 0,0 1,0 0,0-1,0 1,0 0,0 0,0 0,-1 0,1 0,0 1,-1-1,4 3,7 9,-1 0,0 0,-1 1,-1 1,11 20,-3-1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3.0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 7,'0'-5,"0"4,0 5,0 16,0 21,0 26,0 14,-5 6,0-12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3.4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0 233,'1'1,"-1"0,0 0,1 0,-1-1,1 1,-1 0,1 0,0 0,-1 0,1 0,0-1,0 1,-1 0,1-1,0 1,0 0,0-1,0 1,0-1,0 1,0-1,0 0,0 1,0-1,0 0,0 0,0 0,1 0,39 4,-33-3,7 0,1-1,-1 0,1-1,-1-1,1 0,-1-1,0-1,24-8,-31 8,-1 1,0-1,1 0,-1-1,-1 0,1 0,-1 0,0-1,0 0,0 0,-1-1,0 1,0-1,-1 0,0-1,0 1,4-15,-5 16,0-1,-1 1,0-1,-1 0,1 0,-1 0,-1 0,1 0,-1 0,0 0,-1 0,0 0,-2-10,3 17,0 0,0-1,0 1,0-1,-1 1,1-1,0 1,0 0,0-1,0 1,-1 0,1-1,0 1,0 0,-1-1,1 1,0 0,-1-1,1 1,0 0,-1 0,1-1,0 1,-1 0,1 0,-1 0,1 0,0 0,-1-1,1 1,-1 0,1 0,-1 0,1 0,0 0,-1 0,1 0,-1 0,1 1,-1-1,1 0,0 0,-1 0,1 0,0 0,-1 1,1-1,-1 0,1 0,0 1,-1-1,1 0,0 1,0-1,-1 0,1 1,0-1,-1 1,-11 24,3 18,3 0,1 0,3 1,5 84,-3-120,1 0,0 0,0 0,0 0,6 14,-2-20,0-14,4-21,-7 26,1-3,0 0,1 1,0-1,0 1,1 0,0 1,1-1,11-13,-16 21,1-1,0 0,0 1,-1-1,1 1,0-1,0 1,0 0,1 0,-1 0,0 0,0 0,0 0,1 1,-1-1,0 1,1-1,-1 1,1 0,-1 0,0 0,1 1,-1-1,0 0,1 1,-1-1,0 1,1 0,-1 0,0 0,0 0,0 0,0 1,0-1,0 0,0 1,0 0,-1-1,1 1,-1 0,1 0,1 3,4 3,-1 1,0 0,-1 0,0 0,0 1,-1 0,6 20,-2 3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7.5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16 287,'-4'0,"-2"4,0 6,6 1,11-5,17-13,30-14,22-15,1-7,-7 4,-5-4,-9 5,-7 1,-7 6,-12 8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3.9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72,'1'-1,"-1"1,0-1,0 1,0-1,0 1,1-1,-1 1,0-1,1 1,-1-1,0 1,1-1,-1 1,0-1,1 1,-1 0,1-1,-1 1,1 0,-1-1,1 1,-1 0,1 0,-1-1,1 1,0 0,-1 0,1 0,-1 0,1 0,-1 0,1 0,0 0,-1 0,1 0,-1 0,1 0,-1 0,1 0,0 1,26 6,-19-4,0 1,-1-1,1 2,-1-1,0 1,12 11,-16-13,0 0,1 0,-2 0,1 1,0-1,-1 1,1 0,-1 0,0 0,-1 0,1 0,-1 0,1 1,0 7,-2-11,1 0,-1-1,0 1,0-1,0 1,0 0,1-1,-1 1,0-1,0 1,0 0,0-1,-1 1,1-1,0 1,0 0,0-1,0 1,-1-1,1 1,0-1,0 1,-1-1,1 1,-1-1,1 1,0-1,-1 1,1-1,-1 1,1-1,-1 0,1 1,-1-1,1 0,-1 1,1-1,-1 0,0 0,1 0,-1 0,1 1,-1-1,0 0,1 0,-1 0,1 0,-1 0,0-1,1 1,-1 0,1 0,-1 0,-1-1,1 1,-1-1,1 0,-1 0,1 0,0 0,-1 0,1 0,0 0,0-1,0 1,0 0,0-1,0 1,0 0,0-1,0 1,1-1,-1 0,1 1,-1-3,0 2,1 0,0 0,0 0,0 1,0-1,0 0,0 0,0 1,1-1,-1 0,0 0,1 1,0-1,-1 0,1 1,0-1,0 1,0-1,0 1,0-1,0 1,0 0,1-1,-1 1,0 0,1 0,-1 0,1 0,-1 0,1 1,0-1,-1 0,1 1,0-1,-1 1,1-1,0 1,0 0,0 0,-1 0,1 0,0 0,3 0,5 1,0 0,-1 1,1 0,0 0,-1 1,15 6,-10-3,0 2,1-2,0 0,31 8,-44-14,0 1,0 0,0-1,1 0,-1 1,0-1,0 0,0 0,1 0,-1 0,0-1,0 1,0-1,0 1,0-1,0 0,0 1,0-1,0 0,0 0,0-1,0 1,0 0,-1-1,1 1,-1-1,1 1,-1-1,1 0,-1 0,0 1,0-1,0 0,0 0,0 0,0 0,0-3,-1 1,1 0,-1 0,0 0,0 0,-1 0,1 0,-1 0,0 0,0 0,0 0,0 0,-1 1,0-1,1 0,-1 1,-1-1,1 1,0 0,-1 0,0 0,0 0,-4-3,1 1,0-1,-1 1,1 1,-1-1,0 1,-1 1,1-1,-1 1,0 0,-9-1,-17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5.1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5 216,'-2'48,"1"-32,0-1,1 1,0 0,2-1,0 1,4 17,-6-32,1 0,-1 0,0 0,1 0,-1 0,1 0,-1 0,1-1,-1 1,1 0,0 0,0 0,-1-1,1 1,0 0,0-1,0 1,0 0,0-1,0 1,0-1,0 0,0 1,0-1,2 1,-1-1,1 0,-1-1,0 1,1 0,-1-1,0 0,1 1,-1-1,0 0,0 0,3-2,6-4,0 0,-1-1,12-13,-19 20,9-12,26-21,-37 32,1 1,-1 0,1 0,0 0,-1 0,1 1,0-1,-1 0,1 1,0-1,0 1,0 0,-1-1,1 1,0 0,0 0,0 0,0 0,0 1,-1-1,1 0,3 2,14 7,0 1,1-1,1 0,26 6,-41-13,0-1,0 0,0 0,1-1,-1 0,0 0,0 0,0-1,0 0,0 0,0 0,0-1,0 0,0 0,0 0,8-6,-12 8,-1-1,1 0,0 0,-1 0,1 0,-1 0,1 0,-1 0,0 0,1-1,-1 1,0 0,0-1,0 1,0-1,0 0,0 1,0-1,-1 0,1 1,-1-1,1 0,-1 0,1 1,-1-1,0 0,0 0,0 0,0 0,0 1,-1-1,1 0,0 0,-1 1,1-1,-1 0,0 0,1 1,-1-1,-2-2,0 1,0-1,0 1,0 0,0 0,-1 1,0-1,1 1,-1-1,0 1,0 0,0 1,0-1,-1 1,1-1,-8 0,9 1,-1 1,1-1,0 1,0-1,-1 1,1 0,0 0,-1 1,1-1,0 1,0-1,0 1,-1 0,1 0,0 1,0-1,1 0,-1 1,0 0,0 0,1 0,-1 0,1 0,-1 0,1 1,0-1,0 1,0 0,0-1,1 1,-1 0,1 0,0 0,-2 5,2-1,0 1,0 0,1 0,0 0,0 0,1 0,0 0,0 0,1 0,0 0,0-1,1 1,4 7,6 11,-4-7,0 0,-2 0,9 30,-15-44,0 0,0 0,0 0,-1 0,0 0,0 0,0 0,-1 0,1 0,-1 1,0-1,-1-1,1 1,-1 0,0 0,0-1,-1 1,0-1,-3 6,5-9,1 0,-1 0,0 0,0 0,0 0,0 0,0 0,0 0,0 0,0-1,0 1,0 0,-1-1,1 1,0-1,0 1,-3 0,4-1,-1-1,1 1,-1 0,1 0,-1 0,1-1,-1 1,1 0,-1-1,1 1,-1 0,1-1,-1 1,1-1,-1 1,1 0,0-1,-1 1,1-1,0 1,0-1,-1 0,1 1,0-1,0 1,0-1,0 0,-1-3,0 0,1 0,-1-1,1 1,0 0,0 0,1 0,0-1,-1 1,3-5,9-18,1 1,1 1,1 0,2 1,0 0,39-39,-28 33,-2-2,34-53,-53 73,-1 0,0 0,-1 0,-1-1,0 0,0 0,-1 0,-1 0,0-1,-1 1,-1-25,0 35,0 0,0 0,0 0,-1 0,1 0,-1 0,0 0,1 0,-1 1,-1-1,1 0,0 1,-1-1,1 1,-1-1,0 1,-3-3,5 4,-1 1,0 0,1-1,-1 1,1 0,-1 0,0 0,1 0,-1-1,0 1,1 0,-1 0,0 0,1 1,-1-1,0 0,1 0,-1 0,0 0,1 1,-1-1,1 0,-1 0,0 1,1-1,-2 1,0 1,0 0,0 1,0-1,0 0,0 1,0 0,1-1,-1 1,0 3,-6 12,2 1,0 0,1 0,1 1,1-1,1 1,0 30,3-6,2-1,10 58,-2-69,-10-32,-1 1,1-1,-1 1,0-1,1 1,-1-1,1 1,-1-1,1 1,0-1,-1 0,1 1,-1-1,1 0,0 0,-1 0,1 1,0-1,-1 0,1 0,-1 0,1 0,0 0,1 0,2-2,0 0,-1 0,1 0,0 0,-1 0,1-1,-1 0,0 0,4-4,-4 4,0-1,0 2,0-1,0 0,0 0,0 1,1 0,-1 0,1 0,0 0,0 0,0 1,4-2,-1 5,-1 0,1 1,-1-1,0 1,0 1,0-1,0 1,-1 0,1 0,-1 0,0 1,7 8,25 19,-31-28,0-1,-1 0,1 0,0 0,1-1,-1 0,0 0,1-1,-1 0,1 0,-1 0,1-1,0 0,-1 0,1 0,-1-1,1 0,-1-1,1 1,-1-1,7-4,15-10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0.2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1,'16'63,"-7"114,-6-67,-3-109,0 0,0 0,0 1,0-1,0 0,0 0,0 0,0 0,1 0,-1 0,0 0,1 0,-1 0,1 0,-1 0,1 0,0 0,1 1,-2-2,1 1,0-1,-1 0,1 0,-1-1,1 1,0 0,-1 0,1 0,-1 0,1 0,0-1,-1 1,1 0,-1 0,1-1,-1 1,1 0,-1-1,1 1,-1-1,0 1,1-1,-1 1,1-1,34-50,-20 27,-12 20,-1 1,1 0,0 0,0 0,0 1,0-1,0 1,1-1,-1 1,1 0,-1 0,1 1,0-1,0 1,0 0,0 0,0 0,0 0,0 1,0 0,0-1,0 2,0-1,0 0,0 1,0 0,0 0,0 0,0 0,0 0,0 1,-1 0,1 0,-1 0,1 0,-1 1,0-1,0 1,0 0,0 0,0 0,-1 0,1 0,-1 1,0-1,0 1,0-1,0 1,-1 0,1 0,-1 0,1 7,-1-6,-1-1,0 1,0-1,0 1,-1-1,0 1,0-1,0 1,0-1,-1 0,1 1,-1-1,0 0,0 0,-1 0,1-1,-1 1,0 0,0-1,0 0,0 0,-1 0,1 0,-1 0,0-1,-6 4,6-3,-1-1,1 0,0 0,-1-1,1 1,-1-1,0 0,1 0,-1 0,0-1,0 1,0-1,1 0,-1-1,0 1,0-1,0 0,1 0,-1-1,1 1,-1-1,1 0,-1 0,1 0,-4-4,7 6,0-1,1 1,-1-1,0 0,1 1,-1-1,0 0,1 1,-1-1,1 0,-1 0,1 0,-1 1,1-1,0 0,-1 0,1 0,0 0,0 0,-1 0,1 0,0 0,0 1,0-1,0 0,0 0,1 0,-1 0,0 0,0 0,1 0,-1-1,2 0,0-1,0 1,0-1,0 1,0 0,0-1,1 1,-1 0,1 1,2-3,11-4,-1 0,29-10,49-11,-64 22,-1-1,0-2,0-1,-1-1,49-29,-73 39,0 0,-1 0,1-1,-1 1,0-1,1 1,-1-1,0 0,-1 0,1 0,0 0,-1 0,0 0,0 0,0 0,0-1,1-5,-2 8,0 0,0 0,0 0,-1 0,1 0,0 0,0 0,-1 0,1 0,0 0,-1 0,1 0,-1 0,1 0,-1 0,0 1,1-1,-1 0,0 0,0 1,-1-2,0 1,0 0,0 0,0 0,0 1,0-1,0 1,0 0,0-1,0 1,-1 0,1 0,0 0,0 1,-4 0,2-1,0 1,0 0,0 0,-1 1,1-1,0 1,1 0,-1 0,0 0,1 0,-1 1,1-1,-1 1,1 0,0 0,0 0,1 1,-1-1,1 1,0-1,-1 1,1 0,1 0,-1 0,1 0,-1 0,1 0,1 0,-2 8,2-5,-1 0,1 0,1-1,-1 1,1 0,1 0,-1 0,1-1,0 1,0-1,1 0,0 1,0-1,1 0,-1-1,1 1,9 9,24 17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1.2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51 62,'-42'-62,"40"64,1 1,0-1,0 1,0-1,0 1,1-1,-1 1,1 0,0-1,-1 1,1 3,0 92,25 195,-6-115,-20-157,-3-25,-8-31,9 17,1 1,0-1,1 0,1 1,0-1,1 0,2 1,-1-1,9-25,-9 36,1 0,0 1,0-1,0 1,1 0,-1-1,2 2,-1-1,1 0,0 1,8-8,-8 10,-1 1,1-1,0 0,-1 1,1 0,0 0,1 1,-1 0,0-1,0 2,1-1,-1 0,0 1,1 0,-1 1,0-1,8 2,-10-1,1-1,-1 1,0-1,0 1,0 0,0 1,0-1,0 0,0 1,0 0,0-1,-1 1,1 0,0 0,-1 1,0-1,0 1,0-1,0 1,0-1,0 1,0 0,-1 0,0 0,1 0,-1 0,1 5,-2-5,0 1,0-1,0 1,-1-1,1 0,-1 1,0-1,0 0,0 0,0 0,-1 0,1 0,-1 0,0 0,0 0,0 0,0-1,0 1,0-1,-1 1,1-1,-1 0,0 0,0 0,0-1,0 1,-4 1,-1 1,0-1,0 0,0-1,-1 0,1 0,-1-1,0 0,0 0,-15-1,18 0,0-1,1 0,-1 0,0 0,1 0,-1-1,1 0,-1 0,1-1,0 0,0 1,0-2,0 1,1 0,-7-8,10 11,0-1,0 0,0 0,1 0,-1 0,0 0,1 0,-1 0,1 0,-1 0,1 0,0 0,-1 0,1 0,0 0,0 0,0 0,0-1,0 1,0 0,0 0,0 0,0 0,0 0,1-2,0 1,0 0,1 0,-1 0,1 1,-1-1,1 0,-1 1,1-1,0 1,0 0,0-1,2 0,8-4,-1 1,2 0,19-5,64-11,-60 15,-1-2,47-17,-63 14,-26 7,3 4,-1 0,1 1,0-1,-1 1,1 0,0 0,-8 3,6 0,0 0,0 0,1 0,-1 0,1 1,0 0,0 0,-6 8,11-12,-1 0,0 0,1 0,-1 0,1 0,-1 0,1 0,-1 0,1 0,0 0,0 1,-1-1,1 0,0 0,0 0,0 0,0 0,0 0,0 1,1-1,-1 0,0 0,1 1,0 0,1-1,-1 0,1 1,0-1,-1 0,1 0,0 0,-1 0,1 0,0-1,0 1,0 0,0-1,0 0,0 1,0-1,0 0,3 0,6 0,1 0,-1-1,20-4,-24 4,-1-1,1 1,0 0,0 0,0 1,0 0,0 0,0 1,0 0,0 0,0 1,-1-1,10 5,6 6,-2 1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1.6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146 34,'0'-2,"-1"0,0 1,0-1,1 0,-1 0,-1 0,1 1,0-1,0 1,-1-1,1 1,0-1,-1 1,0 0,1 0,-1 0,0 0,1 0,-1 0,0 0,0 0,0 1,0-1,0 1,0-1,0 1,0 0,0 0,0 0,0 0,0 0,0 0,-3 1,3-1,1 1,-1-1,0 0,1 0,-1 1,1-1,-1 1,1-1,-1 1,1 0,0 0,-1 0,1-1,0 1,0 0,-1 0,1 1,0-1,-1 1,2 0,-1-1,1 1,0-1,-1 1,1-1,0 1,0-1,0 1,0-1,0 0,0 1,1-1,-1 1,0-1,1 1,-1-1,1 1,0-1,-1 0,1 0,0 1,0-1,0 0,0 0,1 2,6 5,1 1,-1-1,1 0,15 9,-16-12,0 1,-1-1,0 1,0 0,-1 1,1 0,-1 0,6 9,-12-15,1 0,-1 0,1 0,-1 1,0-1,1 0,-1 0,0 1,0-1,0 0,0 0,0 1,0-1,0 0,0 0,-1 1,1-1,0 0,-1 0,1 0,-1 0,1 0,-1 1,0-1,1 0,-1 0,0 0,0 0,0-1,0 1,0 0,0 0,0 0,0-1,0 1,0-1,0 1,0-1,0 1,0-1,-2 1,-4 1,0 1,1-2,-1 1,0-1,0 0,-8 0,4-1,1 0,-1-1,0-1,0 0,1-1,-12-3,-11-8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1.9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159 6,'0'-4,"0"2,5 7,5 6,5 6,1 4,-3 3,-3 2,-9-4,-7-1,-13-4,-6-5,-13-5,-3-7,0-5,7-9,9-3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2.6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1 321,'0'1,"1"-1,-1 1,0 0,1 0,-1 0,1-1,-1 1,1 0,-1-1,1 1,0 0,-1-1,1 1,0-1,-1 1,1-1,0 1,0-1,0 1,-1-1,1 0,0 0,0 1,0-1,1 0,27 5,-26-4,8 0,-1 0,0-1,1 0,-1 0,15-4,-22 4,0-1,1 1,-1-1,0 0,0 0,0 0,-1-1,1 1,0-1,0 1,-1-1,1 0,-1 0,1 0,-1 0,0-1,0 1,0 0,0-1,0 0,2-4,-4 6,0 1,1-1,-1 0,0 0,1 1,-1-1,0 0,0 0,0 1,0-1,0 0,0 0,0 0,0 1,0-1,0 0,0 0,0 0,0 1,-1-1,1 0,0 1,0-1,-1 0,1 0,-1 1,1-1,-1 0,1 1,-1-1,0 0,-1 0,0 1,1-1,-1 1,0-1,0 1,0 0,0-1,1 1,-1 0,0 0,0 1,0-1,-2 1,-3 0,-1 1,0 0,1 1,-1 0,-12 6,14-5,1 1,-1-1,1 1,0 0,1 0,-1 0,1 1,0-1,0 1,0 0,1 1,0-1,0 0,1 1,-3 13,4-17,1 0,-1 0,1 0,0-1,1 1,-1 0,0 0,1 0,0 0,-1 0,1 0,0 0,1-1,-1 1,0 0,3 2,-1-2,0 0,0 0,0 0,0-1,0 1,1-1,-1 0,1 0,-1 0,1-1,0 1,0-1,0 0,-1 0,6 0,3 1,0-1,1 0,-1-1,1 0,-1-1,1-1,-1 0,19-5,-22 4,0 0,0 0,0-1,-1 0,1 0,-1-1,0-1,0 1,0-1,-1 0,11-13,-17 19,0-1,0 0,0 0,0 0,0 0,0-1,0 1,0 0,-1 0,1 0,-1-1,1 1,-1 0,1-1,-1 1,1-1,-1 1,0 0,0-1,0 1,0-1,0 1,0 0,0-1,-1 1,1-1,0 1,-1 0,1-1,-1 1,1 0,-1 0,0-1,0 1,1 0,-1 0,-2-2,1 2,0 0,-1-1,1 1,-1 0,0 0,1 0,-1 1,0-1,1 1,-1-1,0 1,0 0,1 0,-1 0,0 0,0 1,1-1,-5 2,2-1,-1 1,1 1,0-1,0 1,0 0,0 0,0 0,0 1,1 0,0 0,0 0,0 0,0 0,-6 10,8-11,0 1,0-1,1 1,-1-1,1 1,0-1,-1 1,2 0,-1 0,0 0,1 0,0-1,0 1,0 0,0 0,0 0,1 0,0 0,0-1,0 1,0 0,0-1,3 5,-3-6,1 0,-1 0,0 0,1 0,0-1,-1 1,1 0,0-1,0 1,0-1,0 0,0 0,0 0,0 0,0 0,0 0,1 0,-1-1,0 1,1-1,-1 1,0-1,1 0,-1 0,1 0,-1 0,0-1,1 1,-1-1,0 1,0-1,1 0,-1 0,0 0,0 0,0 0,2-2,5-2,0-1,0 0,-1 0,0-1,0 0,-1 0,10-12,-1-5,-1 0,-1-2,-1 0,-1 0,-2-1,0-1,-2 0,-1 0,-1 0,-2-1,0 0,-2-36,-5 19,3 45,0 1,0-1,0 0,0 0,0 1,0-1,-1 0,1 1,0-1,0 0,-1 1,1-1,0 0,-1 1,1-1,0 1,-1-1,1 1,-1-1,1 1,-1-1,0 1,0-1,-8 10,-4 28,5 10,3 0,2 1,2-1,2 1,2 0,9 46,-1-41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5.9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11 139,'0'261,"-1"-259,0-8,-3-28,0-52,6 54,1 0,10-40,-10 62,-1 0,1 1,1-1,0 0,0 1,1 0,0 0,0 0,1 1,0 0,9-9,-12 14,0 1,-1 0,1 0,0 0,0 1,0-1,0 1,0-1,1 1,-1 0,0 1,1-1,-1 0,0 1,1 0,-1 0,1 0,-1 0,0 0,1 1,-1-1,0 1,1 0,-1 0,0 0,0 1,0-1,0 1,0 0,4 2,-4-1,1-1,-1 1,0 0,0 0,-1 0,1 0,-1 0,1 1,-1-1,0 1,0 0,-1-1,1 1,-1 0,0 0,0 0,0 0,0 0,-1 0,1 0,-1 1,0-1,0 0,-1 0,0 5,-1-3,0 0,-1 0,0 0,0 0,0 0,0-1,-1 1,0-1,0 0,0 0,-1-1,0 1,0-1,0 0,-11 6,2-2,0 0,-1-2,0 0,0 0,-19 3,32-9,0 0,0 1,1-1,-1 1,0-1,0 1,1 0,-1 0,0 0,1 0,-1 0,1 0,-1 0,1 0,0 1,-2 1,2-2,1 0,0-1,0 1,0 0,0 0,0 0,-1-1,2 1,-1 0,0 0,0 0,0 0,0-1,0 1,1 0,-1 0,0-1,1 1,-1 0,0 0,1-1,-1 1,1 0,-1-1,2 1,5 6,0 0,1-1,0 0,15 9,-9-7,64 42,-45-32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6.33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 64,'0'2,"0"1,0-1,0 1,1-1,-1 0,0 1,1-1,0 1,-1-1,1 0,0 0,0 1,1-1,-1 0,0 0,1 0,-1 0,1 0,-1 0,1-1,0 1,0-1,0 1,0-1,0 1,0-1,0 0,1 0,-1 0,0 0,1-1,-1 1,0-1,1 1,-1-1,1 0,-1 0,1 0,-1 0,0 0,1 0,-1-1,1 0,-1 1,3-2,-2 1,-1 1,1-1,-1 0,1 0,-1 0,0 0,1 0,-1 0,0-1,0 1,0-1,0 0,0 1,0-1,-1 0,1 0,-1 0,1-1,-1 1,0 0,1 0,-1-1,0 1,-1-1,1 1,0 0,-1-1,1 0,-1 1,0-1,0 1,0-1,0 1,0-1,-1 0,1 1,-1-1,0 1,1-1,-1 1,0 0,-3-5,3 5,-1 0,1-1,-1 1,0 0,1 0,-1 1,0-1,0 0,0 1,-1-1,1 1,0 0,-1-1,1 1,0 0,-1 0,1 1,-1-1,0 0,1 1,-1 0,1 0,-1-1,0 1,1 1,-1-1,0 0,1 1,-1-1,1 1,-1 0,1 0,-4 2,2-2,1 1,-1 0,1 0,0 0,0 0,-1 0,2 1,-1-1,0 1,0 0,1 0,0 0,-1 0,1 0,0 1,1-1,-1 1,0-1,1 1,0 0,0-1,-1 8,2-6,1-1,-1 1,1 0,0-1,1 1,-1 0,1-1,0 1,0-1,0 0,0 0,1 0,0 0,0 0,0 0,0-1,1 1,-1-1,1 0,0 0,0-1,0 1,5 2,2 1,0 0,0-1,1-1,0 0,0-1,0 0,0 0,12 0,18-2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6.7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23,'0'-5,"0"-5,0 3,4 7,2 16,-1 24,-1 12,-1 7,-1-2,4-12,8-13,16-11,16-11,4-5,-3-5,-8-6,-12-2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19.51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1,'0'4,"8"6,17 14,11 7,10 3,4 4,3 5,-3-6,-6-4,-6-4,-5-6,-8-4,-5-4,0-5,-5-9,-4-4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2:07.1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94,'3'-16,"3"17,4 27,-6 10,-3-19,1 0,1 0,1-1,8 26,-11-40,1 0,-1 0,1-1,0 1,0 0,1-1,-1 1,1-1,-1 0,1 0,0 0,0 0,1 0,-1-1,1 0,-1 1,1-1,0 0,-1-1,1 1,0-1,0 0,0 0,0 0,6 1,-5-3,-1 1,1 0,-1-1,1 0,-1 0,1 0,-1-1,1 0,-1 0,0 0,0 0,0 0,0-1,0 0,-1 0,1 0,-1 0,0 0,0-1,0 1,0-1,-1 0,1 0,-1 0,0 0,2-6,3-7,0 1,-1-1,-1-1,0 1,2-26,-4 19,-2-1,-1-27,-3 22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34.8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345 42,'-5'-4,"1"0,-1 0,0 0,0 1,0-1,0 1,0 1,-1-1,1 1,-1 0,0 0,0 1,0-1,0 2,0-1,0 0,0 1,0 0,0 1,0-1,0 1,0 0,0 0,1 1,-1 0,0 0,1 0,-1 1,1 0,-9 6,1-1,-1 2,2 0,-1 0,1 2,1-1,0 1,1 1,0 0,1 0,-9 18,12-20,2 0,-1 1,1-1,1 1,0 0,1 1,0-1,1 0,0 0,1 1,2 18,-1-26,0 0,0 0,0 0,0 0,1 0,0 0,0 0,0-1,1 1,0 0,-1-1,1 0,1 0,-1 0,1 0,-1 0,1-1,0 0,1 0,-1 0,0 0,1 0,0-1,-1 0,1 0,0 0,0-1,0 0,8 1,0 0,-1-2,1 1,-1-2,1 0,17-3,11-6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35.46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171 18,'0'-1,"0"0,-1 0,1 0,0 1,-1-1,1 0,-1 0,1 0,0 0,-1 1,0-1,1 0,-1 1,0-1,1 0,-1 1,0-1,1 1,-1-1,0 1,0-1,0 1,0 0,1-1,-1 1,0 0,0 0,0 0,0-1,0 1,0 0,0 0,0 0,0 0,1 1,-1-1,0 0,0 0,0 1,-1-1,-37 11,31-7,1 1,0 0,0 0,1 1,-1 0,1 0,1 0,-1 1,1-1,0 1,1 1,-1-1,1 1,1 0,0 0,0 0,0 0,1 0,0 1,1-1,0 0,0 1,1 0,1 16,0-17,-1 0,2 0,-1 0,1 0,0 0,1 0,0 0,0-1,1 0,0 0,9 13,-10-16,1 1,0-1,1 0,-1 0,1-1,0 1,0-1,0 0,0-1,0 1,1-1,-1 0,1 0,-1 0,1-1,0 0,9 0,-9 0,0-1,0 0,0-1,-1 1,1-1,0 0,0-1,-1 1,1-1,-1 0,1-1,-1 1,0-1,0 0,0 0,0-1,-1 1,1-1,-1 0,0-1,0 1,0-1,-1 1,0-1,0 0,0 0,0-1,-1 1,0 0,0-1,1-7,-1 6,0 0,-1-1,0 1,0-1,-1 1,0-1,0 1,-1-1,0 1,-1-1,1 1,-1 0,-1-1,1 1,-1 0,0 1,-1-1,0 0,0 1,0 0,-1 0,0 0,0 1,-7-6,6 6,-2 0,1 0,0 1,-1 0,0 0,-15-4,-6 1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36.0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1,'16'57,"-13"19,-3-57,0-1,1 1,1 0,8 30,-10-48,0-1,0 0,0 1,0-1,0 0,0 1,0-1,0 0,0 0,0 1,1-1,-1 0,0 1,0-1,0 0,0 0,1 1,-1-1,0 0,0 0,1 0,-1 1,0-1,0 0,1 0,-1 0,0 0,1 0,-1 1,0-1,0 0,1 0,-1 0,0 0,1 0,-1 0,0 0,1 0,-1 0,0 0,1 0,-1 0,0 0,0-1,1 1,13-15,6-24,-8 7,-11 25,1 0,1 0,-1 0,1 1,1-1,-1 1,1-1,0 1,6-6,-10 11,0 1,0 0,1 0,-1-1,0 1,1 0,-1 0,0 0,0 0,1 0,-1-1,0 1,1 0,-1 0,0 0,1 0,-1 0,0 0,1 0,-1 0,0 0,1 0,-1 0,0 0,1 0,-1 1,0-1,0 0,1 0,-1 0,0 0,1 1,-1-1,0 0,0 0,1 0,-1 1,0-1,0 0,0 0,1 1,7 19,-1 21,-5 36,-1-40,0-32,-1-13,2-9,0 1,1-1,1 1,7-23,-9 34,-1 1,0 0,1 0,0 0,0 0,0 0,0 0,1 0,-1 0,1 1,0 0,0-1,1 1,-1 0,0 1,1-1,0 0,0 1,0 0,0 0,5-2,-6 4,0 0,0 0,0 0,0 1,0-1,0 1,-1-1,1 1,0 0,0 0,-1 1,1-1,0 0,-1 1,1 0,-1-1,0 1,0 0,0 0,0 0,0 1,0-1,0 0,-1 1,1-1,-1 1,2 3,4 10,0-1,-1 0,5 25,-11-40,26 123,-18-67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36.6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37 0,'-24'874,"19"-826,1-37,2-15,1-22,4-38,4 1,2 0,3 1,24-73,-33 126,1 0,0 0,0 0,1 1,0 0,1 0,12-14,-17 21,0 0,1 0,-1 0,0 0,1 0,-1 0,1 0,-1 0,1 0,-1 1,1-1,-1 1,1-1,0 1,-1 0,1-1,0 1,-1 0,1 0,2 1,-2-1,0 2,0-1,0 0,0 0,0 1,0-1,0 1,0-1,-1 1,1 0,0 0,-1 0,0 0,1 0,-1 0,0 0,0 0,0 0,0 3,2 3,-1 1,0-1,-1 1,1 0,-2-1,1 1,-1 0,-1-1,1 1,-2 0,1-1,-1 1,0-1,-7 16,8-19,-1 0,0-1,0 0,0 1,-1-1,1 0,-1 0,0 0,0 0,-1-1,1 1,-1-1,1 0,-1 0,0 0,0 0,-1-1,1 0,0 0,-1 0,0 0,1-1,-1 0,0 1,1-2,-1 1,-8 0,-28-9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37.5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15 297,'-14'130,"14"-123,7 76,-7-79,1-1,-1 1,1-1,0 0,0 0,0 1,1-1,-1 0,1 0,-1 0,1 0,0-1,0 1,0 0,1-1,-1 1,1-1,-1 0,1 0,5 3,-6-5,0 1,0-1,0 0,0 0,0 0,0 0,1 0,-1-1,0 1,0-1,0 1,0-1,0 0,0 0,0 0,0 0,-1 0,1 0,0 0,0-1,-1 1,1 0,-1-1,1 0,-1 1,0-1,0 0,0 0,2-2,4-8,0-1,11-26,-15 32,-2 5,18-37,-19 39,0 0,0 0,0 0,0 0,0-1,1 1,-1 0,0 0,0 0,0 0,0-1,0 1,0 0,1 0,-1 0,0 0,0 0,0 0,0 0,1 0,-1-1,0 1,0 0,0 0,1 0,-1 0,0 0,0 0,0 0,1 0,-1 0,0 0,0 0,0 0,1 0,-1 1,0-1,0 0,0 0,1 0,-1 0,0 0,0 0,0 0,0 0,0 1,1-1,-1 0,5 23,-5-1,6 49,-5-67,-1 0,1 0,0-1,0 1,0-1,1 1,-1-1,1 1,0-1,0 0,0 1,0-1,1 0,4 4,-6-6,0-1,0 1,0-1,0 1,0-1,0 1,1-1,-1 0,0 0,0 0,0 0,0 0,1 0,-1 0,0 0,0 0,0 0,0-1,1 1,-1 0,0-1,0 1,0-1,0 1,0-1,0 0,0 1,0-1,0 0,0 0,-1 0,2-1,25-35,-26 37,21-41,-1-1,-2-1,23-76,20-140,-54 197,-8 62,0 0,-1 0,1 0,0 0,0 0,0 0,0 0,0 0,0 0,0 0,0 0,-5 35,-4 42,-7 105,15-154,1 1,2 0,1-1,9 39,-10-59,1 1,0-1,1 0,0 0,0 0,1-1,0 1,0-1,7 7,-11-12,1 0,-1 0,1-1,0 1,0-1,0 1,0-1,0 1,0-1,0 0,0 0,0 0,1 0,-1-1,0 1,1 0,-1-1,1 0,-1 0,0 1,1-1,-1-1,1 1,-1 0,0-1,1 1,-1-1,0 1,1-1,-1 0,0 0,0 0,0-1,0 1,0 0,0-1,0 1,2-3,2-3,-1 1,0-1,0 0,0-1,-1 1,0-1,-1 1,0-1,5-17,-5 13,0-1,-1 0,0 0,-1 0,-1-23,0 34,0 1,0-1,0 1,0-1,0 1,-1-1,1 1,0-1,-1 1,1 0,-1-1,0 1,0 0,1-1,-1 1,0 0,0 0,0 0,-2-2,2 3,0-1,0 1,0 0,0 0,0 0,0-1,0 1,0 0,0 0,0 1,0-1,0 0,0 0,0 0,0 1,0-1,0 0,1 1,-1-1,0 1,-1 0,-3 2,0 1,0 0,1 0,0 0,0 0,0 1,0 0,-4 7,3-2,1-1,0 1,1 0,0 1,0-1,1 0,1 1,0 0,0-1,2 21,-1-26,0 0,0-1,1 0,0 1,0-1,0 1,0-1,1 0,0 0,0 0,0 0,0 0,1 0,-1 0,1-1,0 1,0-1,0 0,1 0,-1 0,1 0,-1-1,1 1,0-1,0 0,0 0,1 0,5 1,-7-3,0 1,0-1,0 0,0 0,0 0,0 0,0 0,0-1,0 1,0-1,0 0,0 0,0 0,4-2,11-9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37.8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79,'4'0,"15"0,8 0,21-4,19-6,8-6,-5-8,-15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39.6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6,'0'-4,"0"2,5 11,0 21,0 18,0 6,-2 10,-1 8,-1 0,-1-8,9-15,11-15,15-14,15-11,7-6,-5-8,-13-3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39.9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0,'4'5,"11"9,15 7,7 9,-3 4,-7 4,-12 0,-14-2,-15 1,-14-1,-2-6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33.1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 66,'0'0,"-1"0,1 1,0-1,0 0,0 0,-1 0,1 0,0 0,0 0,-1 0,1 0,0 0,0 0,-1 0,1 0,0 0,0 0,0 0,-1 0,1 0,0-1,0 1,0 0,-1 0,1 0,0 0,0 0,0 0,-1-1,1 1,0 0,0 0,0 0,0-1,0 1,-1 0,1 0,0 0,0-1,0 1,0 0,0 0,0 0,0-1,0 1,0 0,0 0,0-1,0 1,0 0,0 0,0-1,0 1,1 0,0-1,-1 1,1 0,0 0,-1 0,1 0,0 0,0 0,-1 0,1 0,0 0,-1 1,1-1,0 0,0 0,-1 1,1-1,-1 0,1 1,0-1,-1 1,1-1,-1 0,1 1,-1 0,1-1,0 2,6 5,-1 0,0 0,0 0,-1 1,0 0,0 0,-1 1,0-1,0 1,-1 0,0 0,2 12,-4-15,0 0,0 0,0 0,-1 1,0-1,0 0,-1 0,1 1,-1-1,-1 0,1 0,-1 0,0 0,0 0,-1-1,0 1,0-1,0 1,-5 5,7-10,1 0,-1 0,1 0,-1 0,1-1,-1 1,0 0,1 0,-1-1,0 1,0 0,1-1,-1 1,0-1,0 1,0-1,0 1,0-1,0 1,0-1,0 0,0 0,0 0,0 1,0-1,0 0,0 0,0 0,0-1,0 1,0 0,0 0,0 0,0-1,0 1,0-1,0 1,-1-1,1-1,0 0,0 0,1 1,-1-1,1 0,-1 0,1 0,0 0,-1 0,1 1,0-1,0 0,1 0,-1 0,0 0,1 0,-1 0,1 0,-1 1,1-1,1-3,2-3,0 1,0-1,1 0,0 1,0 0,1 0,0 1,0 0,10-8,6-2,40-23,-41 27,-1 0,32-27,-50 38,-1 0,1 0,-1-1,1 1,-1 0,0-1,0 1,0-1,0 0,0 1,0-1,0 0,0 1,-1-1,1 0,-1 0,1 0,-1 1,0-1,0 0,0 0,0 0,0 0,0 0,0 0,0 0,-1 1,1-1,-1 0,0 0,1 1,-1-1,0 0,0 1,0-1,0 0,0 1,0-1,-1 1,1 0,0-1,-1 1,1 0,-1 0,0 0,1 0,-1 0,0 0,1 1,-1-1,0 1,0-1,0 1,1-1,-1 1,0 0,0 0,0 0,0 0,0 0,0 0,1 1,-1-1,-3 2,-1-1,0 2,1-1,-1 1,0-1,1 2,0-1,0 0,0 1,0 0,0 0,1 1,-1-1,1 1,1 0,-1 0,1 1,-1-1,1 1,1-1,-4 9,4-7,0 0,0 0,0 0,1 0,0 0,0 0,0 1,1-1,1 0,-1 0,1 1,0-1,1 0,-1 0,1 0,1 0,4 9,-2-9,0 1,1-1,0 0,0-1,0 1,1-1,0 0,1-1,-1 0,1 0,0 0,0-1,0 0,1-1,-1 0,1 0,0-1,0 0,0-1,15 1,-12-1,-1 0,1-2,0 1,-1-1,1-1,-1 0,0-1,0 0,0 0,0-2,0 1,-1-1,1-1,-1 1,16-14,-23 16,0 0,0 0,-1 0,1 0,-1-1,0 1,0-1,0 0,0 1,0-1,-1 0,0 0,0 0,0 0,0 0,-1 0,1-5,-1 7,-1 0,1 1,0-1,-1 0,1 0,-1 1,0-1,1 0,-1 1,0-1,0 1,0-1,0 1,0-1,0 1,-1 0,1-1,0 1,-1 0,1 0,-1 0,1 0,-1 0,0 1,1-1,-1 0,0 1,1-1,-1 1,0-1,0 1,0 0,1 0,-1 0,0 0,0 0,0 0,1 1,-1-1,-3 1,-3 1,1 0,-1 1,0-1,1 2,0-1,-1 1,2 0,-1 0,0 1,-10 8,13-9,0 0,0-1,0 1,0 1,0-1,1 0,0 1,0 0,0 0,1 0,-1 0,1 0,1 0,-1 1,-1 10,3-15,0 0,0 0,0 0,0 0,0 0,0 0,1 0,-1 0,0 0,1 0,-1 0,1 0,-1 0,1 0,-1 0,1-1,0 1,-1 0,1 0,0-1,0 1,0 0,-1-1,1 1,0-1,0 1,0-1,0 1,0-1,0 0,0 1,0-1,0 0,0 0,0 0,0 0,0 0,0 0,0 0,0 0,0 0,0 0,0-1,0 1,0 0,0-1,2 0,5-1,0-1,0 0,0 0,11-7,13-11,-24 15,1 0,1 0,-1 1,13-5,-21 10,0-1,0 1,0 0,0 0,0 0,0 0,1 0,-1 0,0 0,0 0,0 0,0 0,0 0,0 1,0-1,0 1,0-1,0 1,0-1,0 1,0-1,0 1,0 0,0-1,-1 1,1 0,0 0,0 0,-1 0,1 0,-1-1,1 1,-1 0,1 0,-1 0,1 1,-1-1,0 0,0 0,1 0,-1 1,5 54,-4-48,0 17,-1 68,0-87,-1 1,0-1,0 0,0 1,-1-1,0 0,0 0,-1 0,1 0,-1-1,-6 9,9-13,-1 0,0 0,0 0,1 0,-1 0,0 0,0-1,0 1,0 0,0 0,0-1,0 1,0-1,-1 1,1-1,0 1,0-1,0 0,-1 1,1-1,-2 0,2 0,0-1,0 1,0-1,0 1,0-1,0 1,0-1,0 0,1 0,-1 1,0-1,0 0,1 0,-1 0,0 0,1 1,-1-1,1 0,-1-2,-1-3,0 1,1-1,-1 0,1 1,0-1,1 0,0-11,0 10,1-1,1 1,-1 0,1-1,1 1,-1 0,1 0,1 0,-1 1,1-1,0 1,0 0,1 0,8-8,4-1,0 0,2 1,27-16,-33 23,0-1,0 0,0-2,-1 1,0-1,-1-1,0 0,-1-1,16-22,-34 61,-35 125,43-148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20.11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 1,'-4'4,"2"2,11-1,25-1,11-1,16-1,9-5,-2-2,-4-1,-9 2,-13 1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33.4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1 100,'0'-4,"0"-6,0-6,0-4,0-3,0 7,0 5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34.0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126 0,'-3'1,"0"0,1 1,-1-1,1 1,0-1,-1 1,1 0,0-1,0 1,0 1,0-1,0 0,0 0,-2 5,0-1,-6 7,1 0,0 2,1-1,1 1,-9 25,13-32,1-1,0 1,0 0,0 0,1-1,0 1,1 0,0 0,0 0,0 0,1 0,1 0,3 13,-4-18,-1-1,1 1,1-1,-1 1,0-1,0 0,1 0,-1 0,1 0,0 0,0 0,0 0,-1 0,2-1,-1 1,0-1,0 1,0-1,1 0,-1 0,1 0,-1 0,1-1,-1 1,1 0,-1-1,1 0,0 0,-1 0,1 0,-1 0,1 0,0-1,-1 1,1-1,-1 0,1 1,-1-1,0 0,1-1,3-1,1-2,0 1,0-1,-1 1,1-2,-1 1,0-1,-1 0,0 0,0-1,0 1,0-1,4-11,-7 13,0 0,-1 0,0-1,0 1,0-1,-1 1,0-1,0 1,0 0,0-1,-1 1,0-1,0 1,-1 0,0-1,1 1,-2 0,1 0,0 1,-1-1,0 0,0 1,-1-1,-5-5,6 7,0 0,0 1,0-1,0 0,-1 1,1 0,-1 0,0 0,0 0,0 0,0 1,0 0,0-1,0 2,0-1,0 0,-1 1,1 0,0 0,0 0,0 0,-1 1,1 0,0 0,0 0,0 0,0 1,0-1,0 1,1 0,-8 4,9-4,0-1,-1 0,1 1,0 0,0-1,0 1,0 0,0 0,1 0,-1 0,0 1,1-1,0 0,-1 1,1-1,0 1,0-1,0 1,1-1,-1 1,1 0,-1-1,1 1,0 0,0-1,0 1,0 0,1 0,-1-1,1 1,-1-1,1 1,0 0,2 2,-1-1,0 0,1-1,0 1,0-1,0 0,0 0,1 0,-1 0,1 0,0-1,-1 0,1 1,0-1,1-1,-1 1,0-1,0 1,1-1,8 1,3-2,0 0,1-1,-1-1,0 0,0-2,0 1,22-10,3 1,-10 10,-30 2,-1 0,1 0,0 0,-1 1,1-1,-1 0,1 1,-1-1,1 0,-1 1,1-1,-1 1,1-1,-1 1,0-1,1 1,-1-1,0 1,1-1,-1 1,0 0,0-1,1 1,-1-1,0 2,0 3,0-1,-1 1,0 0,0 0,0-1,0 1,-1-1,-1 5,-4 12,43-56,-28 27,1 1,0 1,0-1,1 1,-1 1,1 0,21-8,-28 12,-1 0,1 1,0-1,0 0,0 1,0 0,0-1,-1 1,1 0,0 1,0-1,0 0,0 1,0 0,-1 0,1 0,0 0,0 0,-1 0,1 0,-1 1,1 0,-1-1,0 1,0 0,0 0,0 0,0 0,0 1,0-1,-1 0,1 1,-1-1,1 1,0 3,2 4,-1 1,0 0,2 22,0-4,0-7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34.4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11,'0'-4,"0"-2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38.8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26,'0'-25,"0"37,0 43,0 266,1-365,6-47,-5 77,0 0,1 1,0-1,1 1,1 0,0 0,11-20,-15 32,-1-1,0 1,1 0,-1 1,1-1,-1 0,1 0,-1 0,1 0,0 0,0 0,-1 1,1-1,0 0,0 1,0-1,0 0,0 1,0-1,0 1,0 0,0-1,0 1,0 0,0-1,0 1,0 0,0 0,0 0,0 0,0 0,0 0,0 0,0 1,0-1,0 0,0 1,0-1,0 0,0 1,0-1,0 1,0-1,0 1,0 0,0-1,0 1,-1 0,1 0,0 0,-1-1,2 2,1 4,1-1,-1 1,0 0,-1 0,1 0,-1 1,2 9,7 134,-11-172,0 0,2 0,4-25,-5 39,1 1,0 0,0-1,0 1,1 0,0 0,1 0,0 1,0-1,0 1,0 0,1 0,6-5,-9 9,0 0,0 1,0 0,0-1,0 1,1 0,-1 0,0 0,1 0,-1 1,0-1,1 1,-1-1,1 1,-1 0,1 0,-1 0,1 0,-1 0,1 1,-1-1,0 1,1-1,-1 1,0 0,1 0,-1 0,0 0,0 1,0-1,0 1,0-1,0 1,0-1,0 1,-1 0,1 0,1 3,3 3,0 0,0 0,-1 1,0 0,-1 0,0 0,0 1,3 12,-1 13,-1-1,-2 1,-3 67,-1-75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39.4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217 62,'1'-2,"-1"0,0 0,0-1,0 1,0 0,0 0,0-1,-1 1,1 0,-1 0,0-1,1 1,-1 0,0 0,0 0,-1 0,1 0,0 0,-1 1,1-1,-1 0,1 1,-1-1,0 1,1-1,-1 1,0 0,0 0,0 0,0 0,-1 0,1 0,0 1,0-1,0 0,-1 1,1 0,0 0,0 0,-1 0,1 0,0 0,0 0,-1 1,1-1,-2 2,-4-1,0 2,1-1,-1 1,1 0,0 1,0-1,0 1,0 1,1 0,-1-1,1 2,-6 6,5-1,0-1,1 1,1 0,0 0,0 0,1 1,1-1,-4 21,6-27,0 0,1 0,0 0,0 0,0 0,1 0,-1 0,1 0,0 0,3 8,-3-11,1 0,-1 1,0-1,1 0,-1 0,1 0,0 0,-1-1,1 1,0 0,0-1,0 1,0-1,1 0,-1 0,0 1,1-2,-1 1,0 0,1 0,4 0,-2 0,0-1,0 0,0 0,0 0,-1-1,1 1,0-1,0-1,-1 1,1 0,-1-1,1 0,-1 0,1 0,-1-1,0 0,0 1,0-1,-1-1,1 1,-1 0,0-1,5-6,2-5,0 0,-1-1,0 0,11-31,-20 46,0 1,0-1,0 1,1-1,-1 1,0-1,0 1,1-1,-1 1,0-1,1 1,-1-1,1 1,-1-1,1 1,-1 0,1-1,-1 1,1 0,-1-1,1 1,-1 0,1 0,-1-1,1 1,-1 0,1 0,0 0,-1 0,1 0,0 0,20 12,19 35,-31-36,4 7,2-1,0 0,1-1,0 0,2-2,-1 0,24 13,-20-18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39.7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1,'0'4,"9"6,7 10,13 11,15 11,1 5,0 2,-3-3,-8-5,-10-9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0:40.1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394 1,'-4'0,"-7"4,-4 6,-1 6,-10 12,-14 16,-8 7,-1 1,4-5,1-1,3-9,9-15,10-12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28.2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142 235,'0'0,"1"-1,-1 1,0-1,0 0,0 1,0-1,0 1,0-1,0 0,0 1,0-1,0 0,0 1,-1-1,1 1,0-1,0 1,-1-1,1 1,0-1,-1 0,1 1,0 0,-1-1,1 1,-1-1,1 1,-1-1,1 1,-1 0,1-1,-1 1,-17 10,-16 31,29-32,0 0,0 0,1 0,0 1,1-1,0 1,0 0,1 0,1 0,0 0,-1 12,2-19,1 0,-1 0,0 0,1 0,0 0,-1 0,1-1,0 1,1 0,-1 0,0 0,1-1,-1 1,1-1,0 1,4 3,-3-4,0 0,0 0,0-1,0 1,0-1,1 0,-1 0,1 0,-1 0,0-1,1 1,-1-1,1 0,-1 0,1 0,-1-1,1 1,3-2,0 1,0-1,0 0,-1 0,1-1,-1 0,0 0,1 0,-2-1,1 0,0 0,-1-1,0 1,0-1,0 0,0-1,-1 1,0-1,0 0,0 0,-1 0,0 0,0 0,-1-1,0 0,0 1,1-11,-2 12,0-1,0 1,-1-1,0 1,0-1,-1 1,0-1,1 1,-2-1,1 1,-1 0,0-1,0 1,0 0,-1 0,1 0,-1 1,-1-1,1 1,-1-1,1 1,-1 0,0 1,-1-1,1 1,-1-1,1 1,-1 1,0-1,0 1,0 0,0 0,-9-2,6 2,0 0,0 1,1 1,-1-1,0 1,0 0,0 1,0 0,-8 2,12-2,-1 0,0 0,1 1,0 0,-1-1,1 2,0-1,0 0,0 1,0 0,0 0,1 0,-1 0,1 1,0-1,-3 6,5-8,0 1,0-1,0 0,0 1,1-1,-1 1,1-1,-1 1,1-1,-1 1,1 0,0-1,0 1,0-1,0 1,0 0,0-1,0 1,1-1,-1 1,1-1,-1 1,1 0,-1-1,1 0,1 3,1-1,-1-1,1 1,-1-1,1 0,0 0,0 0,0 0,0 0,1-1,-1 1,6 1,1 0,0-1,0 1,1-2,-1 1,1-2,-1 1,18-2,-18-2,0 0,0 0,0-1,0 0,-1-1,1 0,-1 0,0-1,-1 0,1-1,-1 0,-1 0,1-1,-1 0,0 0,5-10,-8 12,0 0,0-1,-1 1,0-1,0 0,-1 0,0 0,0 0,0 0,-1 0,0-1,-1 1,0 0,0-1,0 1,-1 0,0-1,0 1,-1 0,0 0,0 0,-1 0,-6-12,9 18,0 1,-1-1,1 0,0 1,0-1,-1 0,1 1,0-1,-1 0,1 1,-1-1,1 1,-1-1,1 1,-1-1,1 1,-1-1,1 1,-1 0,0-1,1 1,-1 0,0-1,1 1,-1 0,0 0,1 0,-1-1,0 1,0 0,1 0,-1 0,0 0,1 0,-1 1,0-1,0 0,1 0,-1 0,0 1,1-1,-1 0,0 0,1 1,-1-1,1 1,-1-1,1 1,-2 0,0 2,0 0,0 0,0 0,0 0,0 0,1 0,-1 1,1-1,-1 5,-3 26,1 0,2 0,2 0,6 66,0-18,-4-40,0-5,0-1,-3 1,-8 60,8-89,0-1,-1 1,0-1,0 0,-1 1,1-1,-2 0,1-1,-1 1,0 0,0-1,-1 0,0 0,0-1,-1 1,1-1,-1 0,0 0,0-1,-1 0,1 0,-1 0,-10 3,15-6,0 0,0 0,0 0,0-1,0 1,-1-1,1 1,0-1,0 0,-1 1,1-1,0 0,0-1,-1 1,1 0,0-1,0 1,0-1,-1 0,1 0,0 0,0 0,0 0,0 0,1 0,-1 0,0-1,0 1,1-1,-1 0,1 1,-1-1,1 0,0 0,0 0,0 0,0 0,0 0,0 0,0 0,1 0,-1 0,0-4,0 0,1-1,-1 1,1 0,1 0,-1-1,1 1,0 0,0 0,1 0,-1 0,1 0,1 0,-1 1,1-1,4-5,3-2,0 1,2 0,-1 1,1 0,1 1,19-12,88-43,-97 53,12-6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30.0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93 96,'1'1,"1"1,-1-1,1 1,0-1,-1 0,1 0,0 0,0 0,-1 0,1 0,0 0,0-1,0 1,0-1,0 1,0-1,0 0,0 1,1-1,-1 0,0-1,0 1,0 0,0-1,0 1,0-1,0 1,0-1,0 0,-1 0,1 0,0 0,0 0,-1 0,1-1,0 1,-1 0,1-1,-1 1,0-1,0 0,1 0,-1 1,1-3,-1 2,0 0,0 0,0 0,0 0,0 0,-1 0,1 0,0-1,-1 1,0 0,1 0,-1-1,0 1,0 0,-1 0,1-1,0 1,-1 0,1 0,-1 0,0-1,1 1,-1 0,0 0,-1 0,1 0,0 1,0-1,-1 0,1 0,-1 1,1-1,-1 1,0-1,0 1,0 0,0 0,0 0,0 0,0 0,-3-1,0 0,1 1,-1 0,1 1,-1-1,1 1,-1 0,1 0,-1 0,1 0,-1 1,1 0,-1 0,1 0,0 1,-1-1,1 1,0 0,0 0,0 0,0 1,1-1,-1 1,1 0,-1 0,1 1,0-1,0 1,1-1,-1 1,1 0,-4 6,4-6,0 0,0 0,0 1,0-1,1 1,-1-1,1 1,0 0,1-1,-1 1,1 0,0 0,0-1,1 1,-1 0,1 0,0-1,0 1,1 0,-1-1,1 0,0 1,0-1,0 0,1 0,0 0,0 0,0 0,7 6,-5-6,0 1,1-1,0-1,-1 1,1-1,1 0,-1-1,0 1,1-1,-1 0,1-1,0 1,-1-2,1 1,0-1,0 1,0-2,0 1,-1-1,1 0,0-1,-1 1,1-1,-1-1,1 1,6-5,1-1,0 0,-1-2,1 0,-2 0,0-1,0 0,-1-1,0-1,15-23,-8 13,-18 23,0-1,0 1,0 0,1 0,-1-1,0 1,0 0,0 0,0 0,1 0,-1-1,0 1,0 0,0 0,1 0,-1 0,0 0,0 0,1 0,-1 0,0 0,0-1,1 1,-1 0,0 0,0 0,1 0,-1 0,0 0,0 1,0-1,1 0,-1 0,0 0,0 0,1 0,-1 0,0 0,0 0,0 1,1-1,-1 0,1 5,0 0,0 0,-1-1,0 1,0 0,0 0,-1 5,-1 19,-1 40,3-65,0 0,1-1,-1 1,1 0,0 0,0-1,0 1,1 0,-1-1,1 1,0-1,0 0,0 1,3 2,-5-5,1 0,0-1,0 1,-1 0,1-1,0 1,0-1,0 1,0-1,0 1,0-1,0 0,0 1,0-1,0 0,0 0,0 0,0 1,0-1,0 0,0 0,0-1,0 1,0 0,0 0,0 0,0-1,1 0,1-1,0 1,0-1,-1-1,1 1,-1 0,1 0,-1-1,0 0,2-3,4-6,0-1,-1-1,5-14,-5 4,-6 18,0 1,0-1,1 1,-1-1,1 1,0 0,1 0,-1 0,1 0,0 0,1 1,5-7,-5 11,-1 0,1 1,0 0,-1 0,1 0,0 0,-1 0,1 1,-1-1,0 1,1 0,-1 0,0 0,3 3,21 11,-22-15,0 0,0 0,0-1,0 1,1-1,-1 0,0-1,0 1,1-1,-1 0,0 0,0-1,0 0,0 0,-1 0,1 0,0-1,-1 1,0-1,1 0,-1-1,0 1,-1-1,1 1,-1-1,1 0,-1-1,0 1,-1-1,1 1,-1-1,0 0,0 0,2-8,-4 13,1-1,-1 0,0 1,1-1,-1 0,0 1,0-1,0 0,1 1,-1-1,0 0,0 0,0 1,0-1,0 0,-1 0,1 1,0-1,0 0,0 1,-1-1,1 0,0 1,-1-1,1 0,0 1,-1-1,1 1,-1-1,1 1,-1-1,1 1,-1-1,1 1,-1-1,0 1,1 0,-1-1,-1 1,1 0,0 0,-1 0,1 1,0-1,-1 0,1 1,0-1,-1 1,1 0,0-1,0 1,0 0,0 0,0 0,0 0,0 0,0 0,0 0,0 0,-1 2,-2 4,1 0,-1 0,1 1,1-1,-1 1,1 0,1 0,-1 0,2 0,-1 0,1 8,0-13,-1 0,1 0,0-1,0 1,1 0,-1 0,1 0,-1-1,1 1,0 0,0 0,0-1,0 1,1-1,-1 1,1-1,-1 1,1-1,0 0,0 0,0 0,0 0,0 0,1-1,-1 1,0 0,1-1,-1 0,1 0,0 1,-1-1,1-1,5 2,-5-2,0 0,0 0,1 0,-1-1,0 1,0-1,0 0,1 0,-1 0,0-1,0 1,-1 0,1-1,0 0,0 0,-1 0,1 0,-1 0,4-5,3-4,0-1,-1 0,9-17,3-4,-20 32,0 1,1-1,-1 0,1 1,-1-1,0 1,1-1,-1 1,1-1,-1 1,1 0,-1-1,1 1,0 0,-1-1,1 1,-1 0,1-1,0 1,-1 0,1 0,0 0,-1 0,1 0,0 0,-1 0,1 0,0 0,-1 0,1 0,0 0,-1 0,2 1,19 20,5 33,-25-47,0 0,-1 0,0 0,0 0,-2 13,1-15,1-1,-1 1,1-1,0 1,0 0,0-1,0 1,1 0,0-1,0 1,0-1,1 1,2 5,-3-9,1 0,-1 0,1 0,0 0,-1-1,1 1,0 0,0-1,-1 1,1-1,0 0,0 0,0 0,-1 0,1 0,0 0,0 0,0 0,0-1,-1 1,1-1,0 1,0-1,-1 0,1 0,-1 0,1 1,0-2,-1 1,0 0,2-1,50-40,-36 26,-1-2,-1 0,16-25,-31 43,0 0,0 0,0 0,0 1,0-1,0 0,0 0,0 0,0 0,0 0,0 0,1 1,-1-1,0 0,0 0,0 0,0 0,0 0,0 0,1 0,-1 0,0 0,0 0,0 0,0 0,0 0,1 0,-1 0,0 0,0 0,0 0,0 0,1 0,-1 0,0 0,0 0,0 0,0 0,0 0,1 0,-1 0,0 0,0 0,0 0,0 0,0 0,0-1,0 1,1 0,-1 0,0 0,0 0,0 0,0 0,0-1,0 1,0 26,-1-20,0-1,1 1,0-1,0 1,1-1,-1 1,1 0,0-1,3 9,-3-13,0 0,0-1,0 1,0 0,0-1,0 1,0-1,0 0,1 1,-1-1,0 0,0 1,0-1,0 0,1 0,-1 0,0 0,0 0,0 0,0-1,0 1,1 0,-1-1,0 1,0 0,0-1,0 1,0-1,0 0,0 1,0-1,0 0,0 0,-1 1,2-3,33-31,-32 31,-2 1,0 0,0 1,1-1,-1 1,1-1,-1 1,1 0,-1-1,1 1,0 0,0 0,-1 0,4 0,-5 1,0 0,1 0,-1 0,1 1,-1-1,0 0,1 0,-1 1,0-1,1 0,-1 1,0-1,0 0,1 1,-1-1,0 0,0 1,1-1,-1 1,0-1,0 0,0 1,0-1,0 1,0-1,1 1,-1-1,0 0,0 1,0-1,-1 1,1-1,0 1,0 0,-12 61,10-54,-1 5,-37 131,34-125,-1 0,-2 0,0-1,0 0,-17 21,23-35,0 0,0-1,0 1,-1-1,0 0,0 0,0 0,0 0,0-1,-1 1,1-1,-9 2,12-3,-1-1,0 0,1 0,-1 1,0-1,0 0,1-1,-1 1,0 0,1 0,-1-1,0 1,1-1,-1 1,0-1,1 0,-1 0,1 0,-1 0,1 0,0 0,-1 0,1 0,0 0,0-1,0 1,0 0,0-1,0 1,0-1,0 1,1-1,-1 0,0 1,1-1,0 0,-1-2,0 0,0 0,0 1,1-1,-1 0,1 0,0 0,0 1,1-1,-1 0,1 0,-1 0,1 1,1-1,-1 1,0-1,3-4,0 2,0 0,0 0,1 0,0 1,0 0,0 0,1 0,5-4,12-6,1 2,0 0,39-14,-50 22,51-22,-13 6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30.5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159 23,'0'-1,"0"0,0 1,0-1,0 0,0 0,0 0,0 1,0-1,0 0,1 0,-1 1,0-1,0 0,1 0,-1 1,1-1,-1 0,0 1,1-1,-1 0,1 1,0-1,-1 1,1-1,-1 1,1-1,0 1,-1-1,1 1,0-1,0 1,-1 0,1 0,0-1,0 1,-1 0,1 0,0 0,0 0,1 0,-1 0,0 0,0 1,0-1,0 1,0-1,0 1,1-1,-1 1,0 0,0-1,-1 1,1 0,0 0,0 0,0 0,0-1,-1 1,1 0,-1 1,1-1,0 0,-1 0,0 0,1 0,-1 0,0 0,1 1,-1 0,0 7,0 0,-1-1,0 1,0 0,-1-1,0 1,0-1,-1 0,0 1,-1-1,1-1,-2 1,1-1,-1 1,-10 11,-7 7,-1-1,-42 35,57-54,-19 20,26-26,1 1,0-1,-1 1,1-1,0 0,-1 1,1-1,0 1,0-1,-1 1,1-1,0 1,0-1,0 1,0-1,-1 1,1 0,0-1,0 1,0-1,0 1,0-1,1 1,-1-1,0 1,0-1,0 1,0-1,0 1,1-1,-1 1,0-1,1 1,-1-1,0 1,1-1,-1 1,0-1,1 0,-1 1,1-1,-1 0,1 1,-1-1,1 0,-1 0,1 0,-1 1,1-1,-1 0,1 0,0 0,22 6,1-2,0 0,0-2,-1-1,1 0,30-4,-13-1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20.55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11 268,'0'4,"-4"6,-2 6,5-5,15-8,6-9,16-8,24-14,19-15,0-1,4-2,-7 4,-18 4,-13 8,-15 10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30.9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0,'4'5,"2"5,8 10,11 15,5 9,2-2,-1-4,-5-5,-2-7,-6-13,-6-8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31.32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235 0,'-4'0,"-6"0,-6 4,-8 11,-13 15,-5 11,0 3,8-2,9-7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31.6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0,'7'1,"0"0,0 0,1 1,-1 0,0 0,0 1,-1 0,1 0,0 0,-1 1,0 0,9 8,-12-11,0 2,0-1,-1 0,1 0,-1 1,1-1,-1 1,0 0,0 0,0 0,-1 0,1 0,-1 0,1 0,-1 1,0-1,0 0,-1 1,1-1,-1 1,1-1,-1 1,0-1,-1 1,1-1,0 1,-2 3,-2 1,0-1,-1 1,0-1,0 0,0 0,-1-1,0 1,-1-1,1-1,-10 7,7-5,0 1,0 0,-14 17,22-24,1-1,0 1,-1-1,1 1,0-1,0 1,0-1,-1 1,1-1,0 1,0-1,0 1,0 0,0-1,0 1,0-1,0 1,0-1,0 1,0 0,1-1,-1 1,0-1,0 1,1-1,-1 1,0-1,0 1,1-1,-1 1,1-1,-1 0,0 1,1-1,-1 1,1-1,-1 0,1 1,-1-1,1 0,-1 0,1 1,-1-1,1 0,-1 0,1 0,0 0,-1 0,1 0,-1 0,1 0,0 0,38 5,-36-5,28 1,45-5,-24-2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0.4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 77,'-10'112,"1"-30,3 85,50-380,-42 202,1 0,0 0,1 1,0 0,11-20,-14 29,0-1,0 0,1 1,-1-1,0 1,1 0,-1-1,1 1,-1 0,1 0,0 0,-1 0,1 0,0 0,0 0,-1 1,1-1,0 1,0-1,0 1,0 0,0 0,0 0,0 0,0 0,0 0,0 0,0 1,0-1,0 1,-1-1,1 1,0 0,0 0,0 0,-1 0,1 0,-1 0,1 0,-1 0,3 3,7 6,-1 1,0 0,0 1,-1 0,-1 0,0 1,-1 0,0 0,-1 1,8 24,-7-19,1 0,0-1,2 0,14 22,-23-40,-1 1,0-1,1 1,-1 0,1-1,-1 1,1-1,-1 1,1-1,0 0,-1 1,1-1,0 1,-1-1,1 0,0 0,-1 1,1-1,0 0,-1 0,1 0,0 0,0 0,-1 0,1 0,0 0,-1 0,1 0,0 0,0 0,-1 0,1-1,0 1,-1 0,1-1,0 1,-1 0,1-1,-1 1,1-1,-1 1,1-1,-1 1,1-1,-1 1,1-1,-1 1,1-1,-1 0,0 1,1-1,-1 0,0 1,0-1,0 0,1 0,-1 0,16-48,-16 48,47-286,-43 253,0 5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0.8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43 1,'0'4,"-5"6,-1 6,1 4,-4 11,0 10,2 2,6-2,12-8,12-19,7-19,-1-14,-7-17,-10-10,-16-2,-12 11,-8 17,1 11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1.2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 1,'-2'74,"4"124,2-193,2-13,6-19,-9 21,5-11,0 0,1 1,0 0,1 0,1 1,1 0,0 1,1 1,26-22,-37 33,0 0,-1 1,1 0,0-1,0 1,0 0,0 0,0 0,0 0,0 1,0-1,0 0,0 1,0 0,0-1,1 1,-1 0,0 0,0 0,0 0,1 1,-1-1,0 0,0 1,0 0,0-1,0 1,0 0,0 0,0 0,0 1,0-1,0 0,-1 1,1-1,0 1,-1-1,0 1,1 0,-1 0,0-1,0 1,0 0,0 0,0 0,0 0,-1 1,2 3,2 10,0 0,-1 0,0 1,0 32,-3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1.7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186 24,'0'-1,"0"0,0 0,0 1,0-1,0 0,0 0,0 0,0 0,0 0,0 0,-1 0,1 1,0-1,-1 0,1 0,-1 0,1 1,-1-1,1 0,-1 1,1-1,-1 0,0 1,1-1,-1 1,0-1,0 1,-1-1,1 0,-1 1,0 0,0 0,0 0,0 0,1 0,-1 0,0 0,0 1,0-1,1 1,-5 1,-2 2,-1 0,1 1,-1 0,-7 6,6-2,1-1,0 1,0 0,1 1,1 0,-1 1,-10 21,15-27,0 1,1-1,0 0,0 1,0-1,1 1,0 0,0 0,0-1,1 1,0 0,0 0,0-1,1 1,0 0,0 0,0-1,1 1,3 7,-3-9,0-1,1 0,-1 0,1 0,0 0,-1-1,1 1,0-1,1 0,-1 1,0-1,1-1,-1 1,1 0,0-1,-1 0,1 0,0 0,0 0,0-1,0 1,0-1,0 0,-1 0,1-1,0 1,0-1,0 0,0 0,0 0,4-2,2 0,-1 0,0-1,0 0,-1-1,1 0,-1 0,0 0,0-1,-1-1,0 1,13-15,-16 14,-1 1,0 0,0-1,0 1,-1-1,0 0,0 0,-1 0,1 0,-2 0,1 0,-1 0,0 0,-2-12,2 16,0-1,-1 1,0 0,0-1,0 1,0 0,0 0,-1 0,1 0,-1 0,0 0,0 0,0 0,0 1,-1-1,1 1,-1-1,1 1,-1 0,0 0,0 0,0 1,0-1,0 1,0-1,0 1,0 0,-1 0,1 1,0-1,-7 0,-27 4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2.1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1,'-2'81,"4"135,-2-214,0 0,0 0,0 0,0 0,1 0,-1 0,1 0,-1-1,1 1,-1 0,1 0,0 0,0-1,0 1,2 2,-3-4,1 0,0 1,-1-1,1 0,-1 0,1 0,0 0,-1 0,1 0,-1 0,1 0,0 0,-1 0,1 0,-1-1,1 1,0 0,-1 0,1-1,-1 1,1 0,-1-1,1 1,-1 0,1-1,-1 1,0-1,1 1,-1-1,1 0,5-6,0-1,-1 0,0 0,7-16,51-132,-48 114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2.7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152 32,'0'1,"0"-1,0 1,0 0,0-1,0 1,0-1,0 1,0 0,1-1,-1 1,0-1,0 1,1 0,-1-1,0 1,1-1,-1 1,0-1,1 1,-1-1,1 0,-1 1,1-1,-1 1,1-1,-1 0,1 1,-1-1,1 0,0 0,-1 0,1 1,-1-1,1 0,0 0,0 0,1 0,0 0,0 0,0-1,0 1,0 0,0-1,0 1,0-1,0 0,-1 0,5-2,-5 3,0-1,0 1,-1-1,1 0,0 0,0 1,0-1,0 0,-1 0,1 0,0 0,-1 0,1 0,-1 0,1 0,-1 0,1 0,-1 0,1-2,-2 2,1 0,0 0,-1 0,1 0,-1 0,1 0,-1 0,1 0,-1 0,0 1,1-1,-1 0,0 0,0 1,0-1,1 0,-1 1,0-1,0 1,0-1,0 1,0-1,0 1,0 0,0 0,0-1,-2 1,-2-1,0 1,0-1,1 1,-1 0,0 0,0 1,0-1,0 1,0 0,0 1,1-1,-1 1,1 0,-1 0,1 0,0 0,-1 1,1 0,0 0,1 0,-7 7,1-1,0 0,1 0,1 1,0 0,0 0,1 1,-9 20,13-27,1 0,-1 0,1 0,0 0,0 0,0 0,1 0,0 1,-1-1,2 0,-1 0,0 1,1-1,0 0,-1 0,2 0,-1 0,0 0,1 0,0 0,0 0,0-1,0 1,1-1,-1 1,1-1,6 6,-4-6,0 0,-1 0,1 0,0-1,1 1,-1-1,0-1,1 1,-1-1,1 0,-1 0,1 0,0-1,-1 0,1 0,-1 0,1-1,0 0,-1 0,9-3,-2 0,-1-1,1 0,-1-1,0 0,-1-1,0 0,0 0,0-1,-1-1,0 0,-1 0,0 0,0-1,-1-1,0 1,-1-1,7-16,-9-2,-4 29,0 0,0-1,0 1,1-1,-1 1,0 0,0-1,0 1,0-1,0 1,0 0,0-1,0 1,0 0,0-1,0 1,0-1,-1 1,1 0,0-1,0 1,0 0,0-1,-1 1,1 0,0-1,0 1,-1 0,1-1,0 1,0 0,-1 0,1-1,0 1,-1 0,1 0,-1 0,1-1,0 1,-1 0,1 0,0 0,-1 0,1 0,-1 0,1 0,0 0,-1 0,1 0,-1 0,1 0,0 0,-1 0,1 0,0 0,-1 1,1-1,-1 0,0 1,1-1,0 0,-1 1,1-1,0 1,-1-1,1 1,0 0,-1-1,1 1,0-1,0 1,0-1,0 1,0 0,0-1,0 1,0 0,0-1,0 1,0-1,0 1,0 0,0-1,0 1,0-1,1 1,-1-1,0 1,1 0,-1-1,0 1,1-1,0 1,17 25,-8-14,-5-2,0 0,-1 0,-1 0,3 11,15 36,-8-36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3.7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100 14,'0'0,"-1"-1,1 0,-1 1,1-1,-1 1,1-1,-1 1,1 0,-1-1,0 1,1 0,-1-1,0 1,1 0,-1 0,0-1,0 1,1 0,-1 0,0 0,1 0,-1 0,0 0,0 0,1 0,-1 0,0 1,-1-1,-13 19,-3 40,17-53,-8 28,-21 105,27-120,1-1,1 1,0 0,2-1,2 26,-3-42,1 1,-1-1,1 1,0-1,-1 1,1-1,0 1,0-1,1 1,-1-1,0 0,1 0,-1 0,1 0,0 0,0 0,0 0,0-1,0 1,0 0,0-1,0 0,1 1,-1-1,1 0,-1-1,1 1,-1 0,1 0,-1-1,1 0,-1 1,1-1,0 0,-1-1,1 1,0 0,-1-1,1 1,-1-1,1 0,3-1,3-1,1-1,-1 0,0 0,0-1,-1 0,1 0,-1-1,0 0,-1-1,9-8,-13 11,-1 1,1-1,-1 0,1 1,-1-1,-1 0,1-1,0 1,-1 0,0 0,0-1,1-7,-2 11,0 0,0 0,0 1,-1-1,1 0,0 0,0 0,0 0,-1 1,1-1,0 0,-1 0,1 0,-1 1,1-1,-1 0,1 1,-1-1,1 0,-1 1,0-1,1 1,-1-1,0 1,0-1,-2 0,1 1,0-1,0 1,0 0,0 0,0 0,0 0,-1 0,1 1,0-1,0 1,0-1,0 1,0 0,-2 0,-5 2,1 1,0-1,0 1,1 1,-1-1,1 2,0-1,0 0,1 1,-1 1,1-1,1 1,-1 0,1 0,0 0,-4 11,8-17,1 0,-1 0,1 0,-1 0,1 0,0 0,-1 0,1 0,0 0,0 0,0 0,0 1,0-1,0 0,0 0,0 0,1 0,-1 0,0 0,1 0,-1 1,0-1,1 0,0 0,-1 0,1-1,-1 1,1 0,0 0,1 1,0-1,0 0,0-1,1 1,-1 0,0-1,0 0,1 1,-1-1,0 0,1 0,-1 0,1-1,3 0,5-1,1-1,0 0,-1-1,18-9,7-12,14-6,-50 31,1 0,-1-1,1 1,0 0,-1 0,1 0,0-1,-1 1,1 0,0 0,-1 0,1 0,0 0,-1 0,1 0,0 0,-1 0,1 1,0-1,-1 0,1 0,-1 0,1 1,0-1,-1 0,1 1,-1-1,1 1,-1-1,1 1,0 0,8 22,1 4,-9-26,-1-1,1 1,-1 0,1-1,0 1,0-1,-1 1,1-1,0 1,0-1,0 1,-1-1,1 0,0 1,0-1,0 0,0 0,0 0,0 1,0-1,0 0,0 0,0-1,-1 1,1 0,0 0,2-1,2-1,0 0,0 0,0-1,0 0,-1 0,1 0,-1 0,0-1,0 0,0 0,0 0,-1 0,0-1,1 1,-2-1,1 0,2-6,7-13,-2-1,8-30,-17 50,19-69,13-103,-42 245,1 112,11-86,-17 156,14-247,-1 1,0-1,1 1,-1-1,-1 1,1-1,0 1,-4 4,5-8,0 0,0 0,0 0,0 1,0-1,0 0,0 0,0 0,0 0,-1 0,1 0,0 0,0 1,0-1,0 0,0 0,0 0,-1 0,1 0,0 0,0 0,0 0,0 0,0 0,-1 0,1 0,0 0,0 0,0 0,0 0,-1 0,1 0,0 0,0 0,0 0,0 0,0 0,-1 0,1 0,0 0,0-1,0 1,0 0,0 0,0 0,-1 0,1 0,0 0,0 0,0-1,0 1,0 0,-4-21,4 5,0 0,1-1,1 1,1 0,0 0,8-23,-9 31,1 0,0 0,1 1,-1-1,2 1,-1 0,1 0,0 0,0 1,1-1,0 1,0 0,0 1,9-6,-17 12,-1 1,1 0,0-1,0 1,0 0,0 0,1 1,-1-1,0 0,1 0,0 1,-1-1,1 1,0-1,0 1,1 0,-1-1,0 1,1 0,0-1,-1 1,1 0,0 0,1-1,-1 1,0 0,1-1,-1 1,1 0,0-1,0 1,0-1,0 1,1-1,-1 1,1-1,-1 0,1 0,0 0,0 0,0 0,0 0,0 0,0 0,0-1,1 1,-1-1,0 0,1 0,-1 0,1 0,0 0,-1 0,1-1,0 1,-1-1,1 0,0 0,0 0,-1 0,1 0,0-1,0 1,-1-1,1 0,0 1,2-3,-7 4,0 0,0 0,0 0,-1 0,1 0,0 0,-1-1,1 1,-1-1,1 0,-1 0,1 0,-1 0,1 0,-1 0,1-1,0 1,-1-1,1 0,-3-1,-19-10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22.60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 0,'0'4,"-4"2,-6-1,7-1,14 4,25 0,55-2,51 3,14 0,28 3,4 3,-12 0,-37-3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4.34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153 0,'-4'51,"-2"0,-2 0,-21 70,-70 178,93-288,7-25,9-28,3 8,1 0,21-35,-28 57,0 0,1 0,0 1,1 0,0 0,1 1,0 0,20-14,-28 22,0 1,0-1,1 1,-1 0,1 0,-1-1,1 2,-1-1,1 0,0 0,-1 1,1-1,0 1,-1 0,1 0,0 0,-1 0,1 1,0-1,-1 1,1-1,3 2,-4 0,0-1,0 0,0 1,-1-1,1 1,-1 0,1 0,-1 0,1-1,-1 1,0 0,0 1,0-1,0 0,0 0,-1 0,1 0,-1 1,1-1,-1 3,1-2,-1 0,0 0,0 0,0 1,0-1,0 0,-1 0,1 0,-1 0,0 0,0 0,0-1,0 1,0 0,-1 0,0-1,1 1,-1-1,0 1,0-1,0 0,0 0,-1 1,1-2,0 1,-1 0,0 0,1-1,-1 0,0 1,0-1,0 0,0 0,0-1,0 1,0 0,-4-1,-18-3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4.7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7,'0'-5,"4"4,2 14,-5 10,-2 4,-2 7,1 2,0-1,0-6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5.0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6,'0'-4,"0"2,0 3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5.6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72 1,'-2'0,"0"1,1-1,-1 1,0 0,1 0,-1 0,0 0,1 0,-1 0,1 0,0 0,-1 1,1-1,0 0,0 1,0-1,0 1,0 0,0-1,0 1,1 0,-1-1,0 3,-12 42,5-7,-11 82,19-121,0 0,0 0,0 0,0 0,0 1,0-1,0 0,0 0,0 0,-1 1,1-1,0 0,0 0,0 0,0 1,0-1,0 0,1 0,-1 0,0 1,0-1,0 0,0 0,0 0,0 0,0 1,0-1,0 0,0 0,1 0,-1 0,0 1,0-1,0 0,0 0,1 0,-1 0,0 0,0 0,0 0,0 0,1 1,-1-1,0 0,0 0,0 0,1 0,-1 0,0 0,0 0,0 0,1 0,11-10,15-21,-26 29,12-16,33-38,-42 52,-1 1,1-1,0 1,0 0,0 0,1 0,-1 0,1 1,0 0,-1 0,7-2,-10 4,1 0,0-1,-1 1,1 0,0 0,-1 0,1 0,0 1,-1-1,1 0,-1 1,1-1,0 1,-1-1,1 1,-1 0,1 0,-1 0,0-1,1 1,-1 1,0-1,0 0,2 2,21 40,-22-39,-1 1,1-1,0 0,0 0,1 0,-1 0,1-1,0 1,0-1,0 1,6 5,-7-9,-1 1,0-1,0 1,1-1,-1 1,0-1,1 0,-1 0,0 0,1 0,-1 0,0 0,1 0,-1 0,0 0,1 0,-1-1,0 1,1-1,-1 1,0-1,0 1,3-2,-1 0,-1-1,1 1,-1-1,1 1,-1-1,0 0,0 0,0 0,2-4,-1 2,-1 0,0 1,0-1,0 0,-1 0,0 0,0 0,0 0,0 0,-1 0,0 0,0-1,-1-5,1 10,-1 0,1 0,0 0,-1 0,1 0,0 0,-1 0,1 0,-1 0,0 1,1-1,-1 0,0 0,1 1,-1-1,0 0,0 1,1-1,-1 0,0 1,0-1,0 1,0 0,0-1,0 1,0 0,0-1,-2 1,1 0,0 1,0-1,0 1,0 0,0-1,0 1,0 0,0 0,1 0,-1 0,0 1,0-1,-1 2,-4 3,0 1,1 0,0 1,0-1,-5 11,3 1,1 0,0 0,2 1,0 0,1 0,1 0,1 0,2 38,-8 52,6-102,1 1,-1-1,-1 1,0-1,0 0,0 0,-1 0,0-1,-7 9,10-14,0 0,-1-1,1 1,-1 0,1-1,-1 0,0 1,1-1,-1 0,0 0,0 0,0 0,0 0,0 0,0 0,0-1,0 1,0-1,0 0,-1 1,1-1,0 0,0 0,0-1,0 1,-1 0,1-1,0 1,0-1,0 0,0 1,0-1,0 0,0 0,0-1,1 1,-1 0,0 0,1-1,-1 1,-1-3,0 2,0-1,0 0,0 0,0 0,0 0,1 0,-1-1,1 1,0-1,0 1,1-1,-1 0,1 0,-1 1,1-1,0 0,1 0,-1-1,1 1,0 0,0 0,0 0,0 0,1 0,-1 0,1 0,0 0,1 0,-1 0,1 0,-1 1,1-1,0 0,0 1,5-6,5-5,0 0,0 1,1 0,1 1,0 1,29-18,78-39,-67 39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6.1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16,'4'0,"6"5,1 5,3 5,4 14,-10 14,-11 5,-9-6,-3-15,2-20,11-20,15-22,9-3,10-5,4 5,4 5,0 8,-7 8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7.1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119 80,'7'-1,"-1"0,0 0,1 0,-1-1,0 0,0 0,0-1,7-4,-12 7,0 0,0-1,0 1,0-1,0 1,0-1,0 1,0-1,0 0,0 1,0-1,0 0,-1 0,1 1,0-1,-1 0,1 0,-1 0,1 0,-1 0,1 0,-1 0,0 0,1 0,-1 0,0-1,0 1,0 0,0 0,0 0,0 0,0 0,0 0,0 0,0 0,-1-1,1 1,0 0,-1 0,1 0,-1 0,1 0,-1 0,0 1,1-1,-1 0,0 0,0 0,1 1,-1-1,0 0,0 1,0-1,-1 0,-2-1,1 0,-1 0,0 1,0 0,1-1,-1 2,0-1,0 0,0 1,0-1,0 1,-1 0,1 1,0-1,0 1,0-1,1 1,-1 1,0-1,0 0,0 1,1 0,-1 0,-4 3,1-1,0 0,1 0,-1 1,1 0,0 0,0 1,1 0,0 0,0 0,0 1,-6 10,10-14,-1-1,1 1,0-1,0 1,0-1,0 1,1 0,-1 0,1-1,-1 1,1 0,0 0,0 0,0-1,1 1,-1 0,1 0,-1-1,1 1,0 0,0-1,0 1,1-1,-1 1,0-1,1 0,0 1,-1-1,1 0,0 0,0 0,0 0,0 0,1-1,-1 1,0-1,1 0,-1 1,1-1,0 0,-1 0,4 0,5 3,1-2,0 1,0-2,-1 1,1-2,0 0,0 0,20-3,-18 0,-1 0,0-1,-1 0,1-1,-1-1,15-8,-23 12,1 0,-1-1,0 0,0 0,0 0,-1-1,1 1,-1-1,0 0,0 0,0 0,0 0,-1 0,1 0,-1-1,-1 0,1 1,0-1,0-7,-1 11,-1 0,0 0,0 0,0 0,0 0,0 0,0 0,0 0,0 0,0 0,-1 0,1 0,0 0,-1 0,1 0,0 0,-1 0,0 0,1 0,-1 0,1 0,-1 1,0-1,0 0,1 1,-1-1,0 0,0 1,0-1,0 1,0-1,1 1,-1-1,0 1,0 0,0 0,0-1,0 1,-1 0,1 0,0 0,0 0,0 0,0 0,0 0,0 1,0-1,0 0,0 0,0 1,0-1,0 1,0 0,-6 1,1 0,0 1,0 0,0 0,0 1,0-1,-5 6,5-3,0 0,0 1,0 0,-8 14,12-19,1 1,0-1,-1 0,1 0,0 1,1-1,-1 1,0-1,1 0,-1 1,1 0,0-1,-1 1,1-1,1 1,-1-1,0 1,1-1,-1 1,1-1,1 4,-2-5,1-1,0 1,0 0,0 0,0 0,0 0,0-1,0 1,0 0,0-1,0 1,0-1,0 1,1-1,-1 0,0 0,0 1,0-1,1 0,-1 0,0 0,0 0,1 0,-1 0,0-1,0 1,0 0,1-1,-1 1,0 0,0-1,1 0,44-24,-33 17,-11 7,0 0,0 0,0 0,0 0,0 0,0 0,0 1,0-1,0 1,0 0,0-1,0 1,0 0,1 0,-1 0,0 0,0 1,0-1,3 2,-4-2,1 1,-1 0,0 0,0 1,1-1,-1 0,0 0,0 1,0-1,-1 0,1 1,0-1,0 1,-1-1,1 1,-1-1,1 1,-1 0,1 1,-1 7,1 0,-1 1,-1-1,1 0,-2 0,-3 16,0-9,-23 81,26-93,0 1,-1 0,1-1,-1 1,0-1,-1 0,1 0,-1 0,0-1,0 1,-1-1,1 0,-7 4,10-7,0-1,0 1,0 0,-1-1,1 1,0-1,0 0,-1 1,1-1,0 0,0 0,-1 0,1 1,0-2,-1 1,1 0,0 0,-1 0,1 0,0-1,-1 1,1-1,0 1,0-1,0 1,0-1,-1 0,1 0,0 1,0-1,0 0,0 0,0 0,1 0,-1 0,0 0,0 0,1-1,-1 1,1 0,-1 0,1 0,-1-1,1 1,0 0,-1-3,0-2,-1 0,1-1,0 1,1-1,-1 1,2-1,-1 1,2-9,1 5,0 0,1 0,0 0,0 1,1 0,1 0,0 0,0 0,0 1,1 0,15-13,-1 3,1 1,1 0,29-15,-46 28,0 1,0 0,1 0,-1 1,1-1,-1 1,1 1,8-2,-13 3,0 0,0 0,0 0,-1 0,1 1,0-1,0 0,0 1,-1-1,1 1,0 0,-1 0,1 0,0 0,-1 0,1 0,-1 0,1 0,-1 0,0 1,0-1,1 0,-1 1,0 0,0-1,0 1,-1-1,1 1,0 0,-1 0,1-1,-1 1,1 0,-1 2,2 10,-2-1,0 1,0-1,-1 0,-1 1,0-1,-1 0,-6 17,4-12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7.4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49,'0'-4,"0"-6,0-6,0 5,0 4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7.8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76 1,'-2'0,"-1"1,0-1,0 1,0 0,0 0,1 0,-1 1,0-1,1 0,-1 1,1 0,0-1,-1 1,1 0,0 0,0 1,0-1,1 0,-1 1,0-1,1 1,0-1,-1 1,1 0,0-1,0 1,0 5,-4 10,1-1,1 1,-2 21,5-36,-1 4,1 0,0-1,0 1,1-1,0 1,0-1,2 10,-2-15,-1 1,1 0,0-1,-1 1,1-1,0 0,0 1,0-1,0 0,0 1,0-1,0 0,0 0,1 0,-1 0,0 0,1 0,-1 0,1 0,-1-1,1 1,-1-1,1 1,-1-1,1 1,0-1,-1 0,1 0,0 0,-1 0,1 0,-1 0,1 0,2-1,2-1,0 0,0-1,0 1,0-1,-1 0,1-1,-1 0,0 0,0 0,0 0,-1-1,1 1,-1-1,0 0,3-7,-4 8,-1 1,1-1,-1 0,0 1,0-1,-1 0,1-1,-1 1,0 0,0 0,0 0,-1-1,1 1,-1 0,0-1,0 1,-1 0,1-1,-1 1,0 0,0 0,0-1,-3-3,3 6,0 1,0-1,0 1,-1-1,1 1,-1-1,1 1,-1 0,1-1,-1 1,0 0,1 0,-1 0,0 1,0-1,0 0,0 1,0-1,0 1,0-1,0 1,0 0,0 0,0 0,0 0,-3 1,-23 6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8.2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74 0,'-4'6,"1"-1,0 0,0 1,0 0,0 0,1 0,0 0,0 0,-1 9,-3 9,-33 103,87-205,-43 70,-1 0,1 0,1 1,-1 0,1 0,0 0,9-7,-14 13,0 0,1 0,-1 0,0 1,1-1,-1 0,0 1,1-1,-1 1,1-1,-1 1,1 0,-1 0,1-1,0 1,-1 0,1 0,-1 1,4-1,-3 1,0 1,0-1,0 0,0 1,-1-1,1 1,0-1,-1 1,1 0,-1 0,1 0,-1 0,0 0,0 0,0 0,0 0,1 4,3 7,-1 0,-1 0,0 1,-1 0,0-1,-1 21,-1-27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48.5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327 39,'0'-2,"-1"1,1-1,-1 0,1 1,-1-1,0 1,0-1,0 1,0-1,0 1,0 0,0-1,0 1,-1 0,1 0,0 0,-1 0,1 0,-1 0,1 1,-1-1,1 0,-1 1,0-1,-1 0,-3-1,1 1,-1-1,1 1,-1 0,0 1,-7-1,2 2,-1 1,1 0,0 1,0 0,0 0,-12 7,18-8,0 0,0 1,1-1,-1 1,1 0,-1 1,1-1,0 1,0-1,1 1,-1 1,1-1,0 0,-5 10,7-12,0 0,1 0,-1 0,1 0,0 0,0 0,0 0,0 1,0-1,0 0,0 0,1 0,-1 0,1 0,-1 0,1 0,0 0,0-1,0 1,0 0,0 0,0-1,0 1,1 0,-1-1,0 1,3 0,5 6,0-1,1 0,19 9,9 8,-37-23,1 0,-1 0,1 0,0 0,-1 1,0-1,1 1,-1-1,0 1,0-1,0 1,0 0,0-1,0 1,0 0,-1 0,1 0,-1 0,1 0,-1 0,0 0,0 3,0-4,-1 1,0-1,0 0,0 1,0-1,0 0,0 0,0 1,-1-1,1 0,0 0,-1 0,1-1,-1 1,1 0,-1 0,1-1,-1 1,1-1,-3 1,-8 2,0-1,1-1,-1 0,0 0,0-1,-12-2,17 2,0-1,1 0,-1 0,0-1,1 0,0 0,-1-1,1 1,0-1,0-1,-9-6,0-5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23.79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 42,'-4'0,"-2"5,18 1,11-5,10-2,30-2,56 1,34-5,12 0,8 1,-16 1,-18 2,-19-4,-26 1,-29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56.8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72 29,'-1'-28,"-3"33,-6 54,6-35,-47 372,50-390,1 0,0 0,0-1,0 1,1 0,0 0,0 0,0 0,1 0,2 6,-3-10,1 0,0 0,-1 0,1 0,0 0,0-1,0 1,1 0,-1-1,0 0,0 1,1-1,-1 0,1 0,-1-1,1 1,-1 0,1-1,0 1,-1-1,1 0,0 0,3 0,200-5,-170 4,-9-3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4:57.2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 6,'-4'0,"-2"-4,1 2,4 2,13 10,7 7,5 10,3 8,1 3,-4 4,-10 7,-17 0,-12-4,-7-14,-1-13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17.6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136 43,'-1'0,"0"0,0 0,1 0,-1 0,0 0,0 0,1 0,-1 0,0 0,0-1,1 1,-1 0,0-1,1 1,-1 0,0-1,1 1,-1-1,0 1,1-1,-1 1,1-1,-1 0,1 1,-1-1,1 1,0-1,-1 0,1 0,0 1,-1-1,1 0,0 1,0-1,0 0,0 0,0 0,-1 1,1-1,1 0,-1 0,0 1,0-1,0 0,0 0,1 1,-1-1,0 0,0 0,1 1,-1-1,1 0,-1 1,1-1,-1 1,1-1,-1 1,1-1,-1 1,1-1,0 1,-1-1,1 1,0-1,-1 1,1 0,0 0,0-1,3 0,1-1,-1 1,0 0,1 0,-1 0,0 1,1 0,-1 0,1 0,-1 0,0 0,1 1,-1 0,0 0,1 0,-1 1,0-1,0 1,0 0,0 0,-1 1,1-1,0 1,-1-1,0 1,1 0,-1 1,0-1,-1 0,1 1,-1 0,1-1,-1 1,0 0,0 0,-1 0,1 1,-1-1,0 0,0 0,-1 1,1-1,-1 1,0-1,0 0,0 1,-2 7,-2 0,0 0,0 0,-2 0,1 0,-2-1,1 0,-1 0,-13 15,-8 3,-42 37,40-39,-39 44,63-58,14-8,24-7,-26 1,122-21,-58 11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18.3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173 34,'-1'0,"0"0,0 0,1 0,-1 0,0-1,1 1,-1 0,1 0,-1-1,0 1,1 0,-1-1,1 1,-1-1,1 1,-1-1,1 1,-1-1,1 1,-1-1,1 1,0-1,-1 1,1-1,0 0,-1 1,1-1,0 0,0 1,0-1,0 0,-1 1,1-1,0 0,0 1,0-1,1 0,-1 0,0 1,0-1,0 0,0 1,1-1,-1 1,0-1,1 0,-1 1,0-1,1 1,-1-1,1 1,-1-1,1 1,-1-1,1 1,-1-1,1 1,-1 0,1-1,0 1,-1 0,1-1,0 1,4-1,-1 0,0 1,1 0,-1 0,1 0,-1 0,0 0,1 1,-1 0,1 0,-1 0,0 1,0-1,0 1,0 0,0 0,0 0,0 1,-1 0,1-1,-1 1,0 0,0 1,0-1,0 0,-1 1,1 0,3 7,-2-5,-1 1,0-1,0 1,-1 0,0 0,0 0,0 0,-1 1,0-1,-1 0,1 0,-1 1,-1-1,0 0,0 1,0-1,-3 9,-2-4,0 0,-1 0,-1 0,0-1,0 0,-1 0,-1-1,1-1,-21 16,9-9,1-2,-2 0,0-1,-32 13,14-15,24-13,15 2,1-1,0 1,0 0,-1-1,1 1,0-1,0 1,0 0,-1-1,1 1,0 0,0-1,0 1,0-1,0 1,0 0,0-1,0 1,0-1,0 1,0 0,0-1,0 1,1-1,-1 1,0 0,0-1,0 1,0 0,1-1,-1 1,0 0,0-1,1 1,0-1,1-2,1 1,-1-1,1 0,0 1,0-1,1 1,-1 0,0 0,1 1,-1-1,1 1,-1-1,1 1,0 0,0 0,-1 1,1-1,0 1,0 0,0 0,0 0,5 1,6 1,-1 0,1 1,-1 0,23 9,-16-2,0 0,20 14,-14-8,-6-4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19.64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42,'1'-2,"-1"1,1 0,0-1,-1 1,1 0,0 0,0 0,0 0,0 0,0 0,0 0,0 0,0 0,0 0,0 1,1-1,-1 0,0 1,1-1,-1 1,0 0,1-1,-1 1,0 0,1 0,-1 0,1-1,-1 2,0-1,2 0,44 2,-43 0,-1-1,1 1,0 0,-1 0,1 0,-1 0,1 1,-1-1,0 1,0 0,-1 0,1 0,0 0,-1 0,0 1,0-1,0 1,0 0,0-1,-1 1,0 0,0 0,0 0,0 0,0 0,-1 0,0 0,0 0,0 0,-1 5,2-22,-1 0,-1 0,0 0,0-1,-2 1,-7-24,10 36,0 1,0-1,0 1,0-1,-1 1,1-1,0 1,-1 0,1-1,0 1,-1-1,1 1,0 0,-1-1,1 1,-1 0,1-1,0 1,-1 0,1 0,-1-1,1 1,-1 0,1 0,-1 0,1 0,-1 0,1 0,-1 0,1 0,-1 0,1 0,-1 0,0 0,1 0,-1 0,1 0,-1 0,1 0,-1 1,1-1,0 0,-1 0,1 1,-1-1,1 0,-1 1,1-1,0 1,-1-1,1 0,0 1,-1-1,1 1,0-1,0 1,-1-1,1 1,0-1,0 1,0-1,0 1,0 0,-14 38,13-36,-3 10,-3 10,1 0,1 1,1-1,1 1,0 33,3-54,0 0,1-1,-1 1,1 0,0 0,0 0,0-1,0 1,0 0,1-1,-1 1,1-1,0 1,-1-1,1 0,0 0,0 0,1 0,-1 0,0 0,1-1,-1 1,1-1,0 1,-1-1,1 0,0 0,0 0,-1-1,1 1,4 0,10 1,0-1,0-1,0 0,22-3,-14 1,-13 1,-8 2,0-1,1 0,-1 0,0-1,0 0,1 1,-1-1,0-1,0 1,0 0,0-1,0 0,0 0,0 0,3-3,1-7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19.99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 42,'0'-5,"0"-5,0-5,0 4,0 12,0 24,0 29,0 18,0 1,0-3,0-9,0-6,-4-17,-2-15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0.3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6,'0'-4,"5"3,5 10,10 12,5 12,4 3,5 6,1-6,-1 1,-2-2,-7-12,-7-9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0.7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207 6,'0'-4,"-4"3,-6 5,-6 12,-4 11,-7 18,-4 6,-1 4,-3-1,3-8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1.0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47,'0'-2,"0"0,1 0,-1 1,1-1,0 0,-1 0,1 0,0 1,0-1,0 0,0 1,1-1,-1 1,0-1,1 1,-1 0,1-1,-1 1,1 0,0 0,-1 0,1 0,0 0,0 1,-1-1,1 0,3 0,1-1,1 1,0-1,0 1,0 0,0 1,9 0,-11 0,1 0,-1 0,0 1,1 0,-1 0,0 1,0-1,0 1,0 0,0 0,0 1,-1 0,1-1,-1 2,0-1,1 0,-1 1,-1 0,1 0,-1 0,1 0,-1 0,0 1,-1 0,1-1,-1 1,0 0,0 0,-1 0,1 0,-1 1,0-1,0 0,-1 1,0-1,0 0,0 1,0-1,-1 0,0 1,0-1,-1 0,1 0,-4 7,-3 5,0 0,-2-1,0 0,0-1,-25 27,-7 12,41-54,1 1,0-1,-1 0,1 1,0-1,0 0,0 0,-1 1,1-1,0 0,0 1,0-1,0 0,0 1,0-1,-1 1,1-1,0 0,0 1,0-1,0 0,0 1,0-1,1 0,-1 1,0-1,0 0,0 1,0-1,0 0,0 1,1-1,-1 0,0 1,0-1,0 0,1 1,17 3,29-7,-41 3,41-4,-16 2,47-9,-52 4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1.4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21,'0'-1,"0"0,0 0,1 0,-1 0,1 0,-1 0,1 0,-1 0,1 1,-1-1,1 0,0 0,0 0,-1 1,1-1,0 0,0 0,0 1,0-1,0 1,0-1,-1 1,1-1,1 1,-1 0,0 0,0-1,0 1,0 0,0 0,0 0,0 0,0 0,0 0,0 0,0 0,0 1,0-1,0 0,0 1,1 0,47 14,-43-12,1 1,0 0,-1 1,0-1,0 1,0 0,-1 1,1 0,-1-1,-1 2,1-1,-1 0,0 1,0 0,-1 0,0 0,0 0,-1 1,0-1,0 1,-1-1,1 15,-2-9,0 1,-1-1,-1 0,0 1,0-1,-2 0,1 0,-2 0,0-1,0 1,-1-1,-9 13,12-20,0-2,0 1,0 0,1 0,0 1,0-1,0 0,0 1,-2 8,4-12,0-1,1 1,-1-1,0 1,0-1,0 1,0-1,1 1,-1 0,0-1,0 1,1-1,-1 0,0 1,1-1,-1 1,1-1,-1 1,0-1,1 0,-1 1,1-1,-1 0,1 0,-1 1,2-1,29 4,1-5,-1 0,0-3,40-8,-46 4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24.97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 0,'-4'0,"-1"4,12 2,15 4,11 0,18-1,30-3,11-2,32-2,25-1,-8-1,-11 0,-23 0,-21-1,-21 1,-22-5,-17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1.9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0,'6'33,"18"55,-20-74,1 0,1 0,0-1,1 0,0 0,19 22,-25-32,1-1,0 0,-1 0,1 0,0 0,1 0,-1-1,0 1,0 0,1-1,-1 0,1 1,-1-1,1 0,-1-1,1 1,0 0,0-1,-1 1,1-1,0 0,0 0,-1 0,1 0,0 0,0-1,-1 1,1-1,0 0,-1 0,1 0,-1 0,1 0,-1-1,1 1,-1-1,0 1,0-1,1 0,-2 0,1 0,0 0,0 0,2-4,6-8,-1-1,0-1,0 1,-2-2,0 1,-1-1,-1 0,5-26,-6 24,-7 26,-6 34,8-13,0 0,2 0,1 0,1 1,2-1,1-1,1 1,1-1,20 45,-12-37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2.3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0,'5'0,"0"5,1 5,7 5,2 5,6 12,5 4,1 6,1-1,1 1,-2-6,-4-5,-7-12,-6-9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2.7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273 0,'-5'0,"-4"5,-3 5,-6 9,-5 15,-3 2,-6 7,3 2,-3-4,1 0,0-7,6-9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3.0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 67,'-1'-1,"0"0,0 0,-1 0,1-1,0 1,0 0,0 0,0-1,1 1,-1 0,0-1,1 1,-1-1,1 1,-1-1,1 1,-1-1,1 0,0 1,0-1,0 1,0-1,0 0,0 1,1-1,-1 1,0-1,1 1,-1-1,1 1,0-1,-1 1,1-1,0 1,0 0,0-1,0 1,0 0,0 0,0 0,0 0,1 0,-1 0,0 0,1 0,-1 0,0 1,1-1,-1 0,1 1,-1-1,4 1,4-1,1 1,-1 1,0 0,0 0,0 1,0 0,0 0,0 1,14 7,-19-8,1 0,-1 0,0 0,0 0,0 1,-1-1,1 1,-1 0,1 0,-1 1,0-1,0 1,0-1,-1 1,1 0,-1 0,0 0,0 0,0 1,-1-1,2 5,-3-5,0-1,0 0,-1 0,1 0,-1 0,0 0,0-1,0 1,0 0,0 0,-1 0,1-1,-4 6,4-7,-1 0,1 0,0 1,0-1,0 0,1 1,-1-1,0 1,0-1,1 1,-1 0,1-1,-1 1,1 0,0-1,0 1,0 0,0-1,0 1,0 0,0-1,0 1,1 0,-1-1,1 1,-1 0,1-1,-1 1,1-1,0 1,0-1,0 1,0-1,0 0,0 0,0 1,1-1,1 2,5 4,2 2,0 1,0 0,-1 0,-1 1,8 11,-14-19,-1-1,1 1,-1-1,0 1,0 0,0 0,0 0,-1 0,1-1,-1 1,0 0,1 0,-1 0,-1 0,1 0,0 0,-1 0,1 0,-1 0,0 0,0-1,0 1,0 0,-1-1,1 1,-1-1,0 1,1-1,-5 4,0 0,0 0,0-1,-1 1,0-1,0-1,-1 0,1 0,-1 0,0-1,0 0,0 0,0-1,-1 0,1 0,0-1,-1 0,-15-1,-7-5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3.4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32 33,'-5'0,"-5"-5,-1 4,5 1,9 1,20 5,24 1,8-1,17-5,13-3,-4-6,-11-1,-13 1,-21-2,-16-1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3.8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29,'-4'0,"2"0,16 5,21 1,19-5,12-3,0 0,-7-5,-10 0,-12-5,-13 1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4.1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 14,'-21'-10,"16"7,13 9,29 18,77 37,-69-40,45 31,-86-49,-1-1,1 1,0 0,-1 0,1 0,-1 0,0 0,0 1,-1 0,1-1,-1 1,1 0,1 6,-3-7,-1 0,1 0,-1 0,0-1,0 1,0 0,0 0,-1 0,1 0,-1 0,0-1,0 1,0 0,0-1,0 1,0 0,-1-1,1 1,-1-1,0 0,-3 4,-9 10,-1 0,-1 0,-1-2,0 0,0 0,-1-2,-1 0,0-2,-32 14,17-15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6.8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7,'0'-5,"0"4,0 6,0 10,5 16,1 20,-1 15,0 8,-2 9,-1-5,-1-12,0-21,-1-22,-1-16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7.2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53 7,'0'-5,"0"4,0 6,0 10,-4 21,-6 25,-1 20,1 4,2-7,3-13,2-14,2-10,5-13,2-19,0-12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7.7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47,'-1'-1,"1"0,-1 1,0-1,1 1,-1-1,1 0,0 0,-1 1,1-1,0 0,-1 0,1 1,0-1,0 0,0 0,-1 0,1 1,0-1,0 0,0 0,0 0,1 0,-1 1,0-1,0 0,0 0,1 0,-1 1,0-1,1 0,-1 0,1 1,-1-1,1 0,-1 1,1-1,-1 1,1-1,-1 1,1-1,0 1,0-1,-1 1,1-1,0 1,-1 0,1-1,0 1,1 0,2-2,1 0,-1 0,1 0,-1 1,1-1,0 1,8 0,-7 1,-1 0,1 1,0 0,0 0,-1 0,1 1,0 0,-1 0,0 0,1 1,-1 0,0 0,-1 0,1 0,0 1,-1 0,0 0,0 0,0 0,0 1,-1 0,1-1,-1 1,-1 1,1-1,-1 0,0 1,0-1,2 9,-2-5,0 0,0 1,-1-1,-1 1,0-1,0 1,0-1,-1 1,-1-1,0 1,0-1,0 0,-2 0,1 0,-1 0,0-1,-9 15,-4-3,0-1,-40 34,15-16,41-36,0 0,0 0,0 0,0 0,0 0,0 0,0 0,0 0,0 0,0 0,1 1,-1-1,0 0,1 0,-1 1,1-1,0 0,-1 1,1-1,0 1,0-1,0 3,1-3,-1 0,1 0,0 0,0 0,-1-1,1 1,0 0,0 0,0-1,0 1,0 0,0-1,0 1,0-1,1 1,-1-1,0 0,0 1,0-1,2 0,13 2,-1-1,0 0,19-3,-22 2,27-1,1 0,72-9,-84 3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0.3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1,'4'0,"6"8,1 13,3 10,0 5,1 4,2 0,3-6,3-6,5-11,-1-8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8.1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12,'0'-4,"-4"-2,-2 5,5 2,2 6,1 5,10 10,5 10,6 3,7 5,2-5,-3-4,1-2,4 2,2-5,-7-10,-7-8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8.8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361 1,'-4'0,"-2"4,-4 2,-5 8,-8 11,-13 9,-1 4,-6 12,-10 6,5-1,6-11,14-17,13-13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9.4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 11,'0'-4,"-4"-2,-2 9,1 17,1 9,1 13,1 21,1 8,0 1,1-8,1-10,-1-23,0-17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29.8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6,'0'-4,"0"2,0 7,0 6,0 19,0 13,0 11,0 11,0-2,0-3,0-8,0-3,0-15,0-14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30.2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 35,'-1'-1,"0"1,1 0,-1-1,1 1,-1 0,1-1,-1 1,1-1,0 1,-1-1,1 1,0-1,-1 0,1 1,0-1,-1 1,1-1,0 0,0 1,0-1,0 1,0-1,0 0,0 1,0-1,0 0,0 1,0-1,0 0,0 1,0-1,0 0,1 1,-1-1,0 1,1-1,-1 1,0-1,1 1,-1-1,1 1,-1-1,0 1,1-1,-1 1,1-1,-1 1,1 0,0-1,-1 1,1 0,0-1,2 0,0 0,1 0,-1 0,0 0,1 1,-1-1,0 1,1 0,3 0,1 0,-1 1,1 1,-1-1,0 1,0 0,1 1,-2 0,1 0,0 0,0 1,-1 0,0 0,0 1,0 0,-1 0,1 0,-1 1,6 8,-8-10,0 1,-1 0,0 0,0 0,0 0,-1 0,1 1,-1-1,0 0,-1 1,1-1,-1 0,0 1,-1-1,1 0,-1 1,0-1,0 0,-1 1,0-1,0 0,0 0,0 0,-1-1,1 1,-6 6,-3 3,-1 0,0-1,-24 19,7-6,28-25,0-1,0 1,0 0,1-1,-1 1,0 0,0 0,1-1,-1 1,1 0,-1 0,1 0,-1 0,1 0,0 0,-1 0,1 0,0 0,0 0,-1 0,1 0,0 1,1-1,-1-1,1 1,-1 0,1-1,0 1,-1 0,1-1,0 1,-1-1,1 1,0-1,-1 0,1 1,0-1,0 0,0 1,-1-1,1 0,0 0,2 0,56 0,-48 0,31-1,-22 2,1-1,0-1,0-1,-1 0,1-2,-1 0,24-10,-26 4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30.6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6,'0'-4,"0"2,4 7,11 10,6 12,4 1,7 5,2 0,-1 0,-1 2,-2-4,-1-4,-7-10,-6-8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31.0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248 6,'0'-4,"0"2,-5 7,-1 6,-8 10,-10 15,-10 14,-8 7,-1-2,7-6,10-16,8-13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5:32.0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 5,'-8'-1,"15"0,17-1,81 2,-57-1,62 7,-110-6,1 0,-1 0,0 0,0 0,1 0,-1 0,0 0,0 0,0 0,1 0,-1 0,0 0,0 0,1 0,-1 0,0 0,0 1,0-1,0 0,1 0,-1 0,0 0,0 0,0 1,0-1,1 0,-1 0,0 0,0 0,0 1,0-1,0 0,0 0,0 0,0 1,1-1,-1 0,0 0,0 1,0-1,0 0,0 0,0 0,0 1,0-1,-1 0,1 1,-10 11,-21 11,28-21,-190 113,191-114,0-1,1 1,-1 0,1 0,0 0,-1 0,1 0,0 1,-1-1,1 0,0 1,0-1,0 1,0-1,0 1,1-1,-1 1,0 2,1-3,0 0,1-1,-1 1,0 0,1 0,-1-1,1 1,-1 0,1-1,-1 1,1 0,0-1,-1 1,1-1,0 1,-1-1,1 1,0-1,0 0,0 1,-1-1,1 0,0 0,0 1,1-1,12 3,0-1,1-1,16 0,-22-1,10 0,1 0,1 0,-1 2,1 0,22 7,-40-9,0 1,0 0,1-1,-1 2,0-1,0 0,-1 0,1 1,0 0,0-1,-1 1,1 0,-1 0,1 1,-1-1,0 0,0 1,0 0,0-1,-1 1,1 0,-1 0,1 0,-1 0,0 0,0 0,-1 0,1 0,0 0,-1 1,0-1,0 0,0 6,-1-4,0-1,0 1,0-1,0 0,-1 1,0-1,0 0,0 0,0 0,-1 0,1 0,-1 0,0-1,0 1,-1-1,-4 4,2-3,-1 1,0-1,0 0,0-1,0 1,-1-2,0 1,1-1,-9 2,5-2,0-1,0 0,1 0,-1-1,0 0,0-1,1 0,-1-1,0 0,1-1,-1 0,1-1,0 0,-12-7,-4-10,9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3:02.3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47.3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334 0,'-14'1,"-1"0,1 0,0 2,-1 0,1 0,1 1,-1 1,0 0,1 1,0 1,0 0,1 0,0 1,0 1,1 0,0 1,1 0,0 0,0 1,1 1,1-1,0 1,1 1,0 0,0 0,2 0,-1 0,2 1,-5 21,6-19,0 1,1 0,1 0,0 1,2-1,4 30,-4-40,0-1,1 0,0 0,1 0,-1 0,1 0,0 0,1-1,-1 1,1-1,0 0,0 0,1-1,-1 1,1-1,0 0,1 0,-1 0,1-1,11 5,-7-3,0-1,0-1,1 0,-1-1,1 0,0 0,-1-1,1 0,0-1,0-1,0 1,-1-2,1 1,0-2,-1 1,1-1,-1-1,15-7,-16 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5.6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7,'0'-5,"0"4,0 5,0 16,0 21,0 26,0 27,0 10,0-3,-4-33,-1-27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0.9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295 1,'1'92,"-5"159,1-203,-3-1,-1-1,-17 57,22-94,-1-1,0 0,0 0,-1 0,0-1,0 1,-1-1,-11 13,14-18,0 0,0 0,0 0,-1 0,1-1,-1 1,0-1,1 0,-1 0,0 0,0 0,0 0,1 0,-1-1,0 0,0 1,0-1,0 0,0 0,0-1,0 1,0-1,0 1,0-1,0 0,1 0,-1 0,-5-3,-1-1,-1-1,1 0,0 0,0-1,1 0,0-1,0 1,0-2,1 1,1-1,-11-17,15 23,0-1,0 0,0 0,1 0,-1 0,1 0,0 0,0-1,0 1,1 0,0-1,-1 1,2 0,-1-1,0 1,1 0,0 0,0-1,0 1,0 0,1 0,-1 0,1 0,0 0,1 1,-1-1,1 1,-1-1,1 1,0 0,0 0,5-4,6-2,0 1,1 0,0 1,0 1,1 0,0 1,0 1,0 0,1 1,-1 1,18-1,13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47.8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 25,'-2'1,"0"-1,0 1,1 0,-1 0,0 0,1 0,-1 0,0 0,1 0,0 0,-1 0,1 1,0-1,-1 0,1 1,0 0,0-1,-1 2,-17 33,18-34,-1 4,0-1,0 1,0 0,1 0,0 0,0 0,0 0,1 0,0 0,0 0,1 0,0 0,0 0,0 0,0 0,1 0,4 7,-5-10,0 0,1-1,-1 1,1 0,0-1,0 0,0 1,0-1,0 0,0 0,1 0,-1 0,1-1,-1 1,1-1,0 1,-1-1,1 0,0 0,0 0,0 0,0-1,0 1,0-1,0 0,0 0,0 0,0 0,0 0,0-1,0 1,0-1,0 0,0 0,0 0,2-2,0 2,-1-1,0 0,-1 0,1 0,0 0,0-1,-1 1,1-1,-1 0,0 0,0 0,0-1,-1 1,1-1,-1 0,1 1,-1-1,-1 0,1 0,0 0,-1-1,0 1,0 0,0 0,0-1,-1 1,0-1,0 1,0 0,-1-6,0 4,0 0,-1 0,0 1,0-1,0 0,-1 1,1 0,-1 0,-1-1,1 2,-1-1,1 0,-2 1,1 0,0-1,-1 2,0-1,1 1,-1-1,-1 1,1 1,-6-3,0 1,0 1,1 0,-1 1,-1 0,1 1,-15 0,-14 3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48.4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0,'1'0,"1"1,-1-1,0 1,1-1,-1 1,0 0,0-1,1 1,-1 0,0 0,0 0,0 0,0 0,0 0,0 0,0 0,0 1,0-1,-1 0,1 0,0 3,13 31,-6-9,-1 0,-1 0,-1 1,-2-1,0 1,-2 35,-5-50,-2-29,0-33,6 26,1 1,4-28,-4 44,0 0,1 1,0-1,0 0,0 1,1-1,0 1,0 0,1 0,-1 0,10-10,-12 14,0 1,0 0,0 0,0 0,0 0,1 0,-1 0,0 0,1 1,-1-1,0 0,1 1,-1-1,1 1,-1-1,1 1,-1 0,1 0,0 0,-1 0,1 0,-1 0,1 0,-1 0,3 1,-2 0,1 1,-1-1,0 1,0-1,1 1,-1 0,0 0,0 0,-1 0,1 0,0 1,-1-1,2 3,5 11,-1 0,0 0,6 27,-10-35,19 84,-19-78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48.8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0,'0'5,"5"5,5 10,10 10,5 9,4 1,1-1,-1-7,-5-13,-7-20,-6-21,0-12,-3-9,2-5,0 1,-3 8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49.2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1,'-1'8,"-1"1,0-1,0 0,0 0,-1 0,-5 9,-5 20,11-30,0 0,1 0,0 0,0 1,1-1,0 0,0 1,0-1,1 0,1 1,-1-1,1 0,5 12,-6-16,1 0,0 0,0 0,0-1,0 1,1-1,-1 1,1-1,-1 0,1 0,0 0,0 0,0 0,0-1,0 1,0-1,1 0,-1 0,0 0,1-1,-1 1,0-1,1 1,-1-1,1 0,-1-1,1 1,-1-1,0 1,1-1,4-2,-4 2,1 0,-1 0,0-1,0 1,0-1,0 0,0 0,-1 0,1-1,-1 0,1 1,-1-1,0 0,0-1,0 1,0 0,-1-1,1 0,-1 1,2-6,-2 3,0 0,0 1,-1-1,0 0,0 0,-1 0,0 0,0 0,0 0,0 1,-1-1,0 0,-3-10,3 11,-1 0,1 0,-1 0,0 0,-1 0,1 0,-1 0,0 1,0-1,-1 1,1 0,-1 0,0 0,0 1,0-1,0 1,-1 0,1 0,-1 0,0 1,0 0,0 0,0 0,0 0,0 1,0 0,-1 0,1 0,0 1,-1 0,1 0,-1 0,-9 2,-16 8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49.7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0,'0'4,"0"11,0 10,0 6,0 11,0 2,4 2,2 3,-1 5,-1-2,-1-1,-1-6,-1-5,0-14,-1-11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50.1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0,'0'4,"5"7,0 9,5 10,4 0,1-1,1 3,3-3,2-7,-2-12,-1-11,-3-11,1-11,-3-10,-4-9,-3-1,-2 6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50.5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14,0 11,0 5,0 0,0-14,0-13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50.8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10,'0'-4,"0"-2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51.6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1 156,'1'152,"0"-166,1 1,1-1,1 0,0 1,0 0,1-1,11-17,-15 28,1 0,0 1,0-1,0 1,0 0,0-1,0 1,1 0,-1 0,1 0,-1 1,1-1,0 1,0-1,0 1,4-1,-4 1,1 1,-1 0,0 1,1-1,-1 0,0 1,1 0,-1 0,0 0,0 0,0 0,0 1,0-1,0 1,0 0,0 0,-1 0,1 0,2 3,19 16,-11-8,1-1,0 0,1-2,31 19,-43-28,1 1,-1-1,1 1,-1-1,1 0,-1 0,1-1,0 1,0-1,-1 0,1 0,0 0,0 0,-1-1,1 0,0 1,-1-1,1-1,-1 1,1 0,-1-1,1 0,-1 0,0 0,0 0,0 0,0 0,0-1,4-5,-3 2,0 0,0 0,0 0,-1-1,0 1,-1-1,1 0,-1 0,2-12,-4 17,1 1,-1-1,1 1,-1-1,0 0,0 1,0-1,0 1,0-1,0 0,0 1,0-1,-1 1,1-1,-1 0,1 1,-1-1,0 1,1-1,-1 1,0 0,0-1,0 1,0 0,0 0,0-1,0 1,-1 0,1 0,0 0,-1 0,1 1,0-1,-1 0,1 1,-1-1,0 1,1-1,-1 1,1-1,-1 1,0 0,1 0,-1 0,1 0,-1 0,-2 1,-1 0,1 0,-1 1,0-1,1 1,0 0,-1 0,1 1,0-1,0 1,0 0,1 0,-1 0,1 1,-1-1,1 1,-3 5,3-6,1 0,0 0,0 1,0-1,1 0,-1 0,1 1,0-1,0 1,0 0,0-1,1 1,-1-1,1 1,0 0,0 0,0-1,1 1,-1 0,1-1,2 8,-3-10,1 0,-1 0,1 0,-1 0,1 0,0 0,-1 0,1 0,0 0,0 0,0 0,0 0,0-1,0 1,0 0,0-1,0 1,0 0,0-1,0 1,1-1,-1 0,0 1,0-1,0 0,1 0,-1 0,0 0,0 0,1 0,-1 0,1-1,42-19,-42 18,0 0,0 0,0 1,0-1,0 1,1 0,-1-1,1 1,-1 0,1 0,-1 1,1-1,-1 1,1-1,0 1,-1 0,1 0,0 0,-1 0,1 0,4 1,-5 2,1-1,-1 1,0 0,1-1,-1 1,0 0,-1 0,1 0,-1 1,1-1,-1 0,0 1,0-1,0 0,-1 1,1 3,1 60,-3-35,-2 0,-2 0,-8 32,10-51,0 0,-2 0,1-1,-2 0,1 0,-2 0,1-1,-2 1,-16 19,21-29,1 1,-1-1,0 0,1 0,-1-1,0 1,0 0,0-1,0 0,0 1,0-1,-1-1,1 1,0 0,0-1,-1 0,1 1,-7-2,8 1,0-1,0 0,0 1,0-1,1 0,-1 0,0 0,0 0,1 0,-1-1,1 1,-1 0,1-1,0 1,-1-1,1 0,0 1,0-1,0 0,0 0,0 1,1-1,-1 0,0 0,1 0,-1 0,1 0,0 0,0 0,0 0,0 0,0-4,1-7,1 0,0 0,0 0,1 1,1-1,0 1,9-19,50-82,-59 106,45-66,3 1,4 3,71-70,-106 119,-5 8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56.5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89,'2'-4,"0"1,0-1,0 1,0-1,-1 0,0 1,0-1,0 0,0 0,0 0,-1 0,1 0,-1 0,0 0,-1 0,1 0,-1 0,1 0,-1 0,-1 1,0-5,-3 24,1 20,-48 770,51-793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1.3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1,'0'8,"0"12,0 15,0 11,0 1,0-7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7:57.2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98,'4'12,"1"1,0-1,1-1,0 1,1-1,10 13,3 7,-2 1,-9-15,1-1,0 0,1-1,14 16,-24-29,1-1,-1 0,0 0,0 0,1 0,-1 0,1 0,-1 0,1 0,-1 0,1-1,-1 1,1 0,0-1,-1 0,1 1,0-1,-1 0,1 0,0 0,0 0,-1 0,1 0,0-1,-1 1,1 0,0-1,-1 1,1-1,-1 0,1 0,-1 0,1 1,-1-1,2-2,4-3,0-1,0 0,-1 0,0-1,5-9,-4 7,60-94,-36 54,50-62,-56 85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1.2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0,'0'453,"-3"-559,1 48,1 1,11-83,-10 139,0 1,0-1,0 0,0 0,0 1,1-1,-1 0,0 0,0 1,0-1,1 0,-1 0,0 1,1-1,-1 0,0 1,1-1,-1 0,1 1,-1-1,1 1,-1-1,1 1,0-1,-1 1,1-1,1 0,-1 2,0-1,0 1,0-1,0 0,0 1,0 0,0-1,-1 1,1 0,0-1,0 1,0 0,-1 0,1-1,0 1,-1 0,1 1,29 54,-27-48,66 152,-55-128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1.6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134 0,'-4'5,"-7"5,-9 10,-6 5,-2 4,3 0,6-4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2.0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5,0 7,0 10,0 6,0 11,0 12,0 7,0 1,0-4,0-15,0-20,0-12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2.3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12,0 14,4 8,2 2,4-5,4-9,5-11,3-14,-2-13,-1-20,2-14,-3-14,-5-3,-4 3,-4 11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2.8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6,'0'-4,"0"3,0 5,0 8,0 9,0 19,0 6,0 5,0 6,0-2,0-6,4-7,6-11,6-14,0-16,1-11,-2-4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3.2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0,'0'4,"0"7,0 8,0 7,0 16,-4 13,-1 11,-1 2,2-5,1-14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3.5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33,'-5'0,"0"-4,3-2,8 0,7 2,9-4,6 5,2 2,-4 10,-6 13,-3 10,-3 5,-5 0,-4-6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3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4.3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1,'1'191,"-3"258,2-442,0 3,-1 1,1-1,-2 1,-4 18,1-37,1-10,0-24,2 1,1-1,6-46,-3 73,0-1,1 1,1-1,0 1,1 0,1 1,0-1,1 1,0 0,1 1,13-17,-20 28,1 0,-1 0,1 1,0-1,-1 0,1 1,0-1,0 1,0 0,0 0,0 0,0 0,0 0,1 0,-1 0,0 1,3-1,-4 1,1 0,-1 0,0 0,0 1,0-1,1 0,-1 1,0-1,0 1,0 0,0-1,0 1,0 0,0-1,0 1,0 0,0 0,0 0,-1 0,1 0,0 0,0 0,0 1,0 2,1 0,-1 0,1 0,-1 0,0 0,-1 0,1 1,-1-1,0 0,0 0,0 0,0 1,-1-1,0 0,1 0,-2 0,-1 6,1-5,-1-1,1 1,-1-1,0 0,0 0,0 0,-1 0,-6 5,9-8,-1 0,0 0,1 0,-1 0,0 0,0 0,1 0,-1 0,0-1,0 1,0-1,0 1,0-1,0 0,0 0,0 0,0 0,0 0,0 0,0-1,0 1,0 0,-4-2,-12-10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2.1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6,'0'-4,"0"3,5 5,9 16,12 17,5 7,6 4,-3-2,-3-4,-7-5,-3-13,-5-10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4.7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0,'-1'26,"0"64,13 112,-12-197,1-1,0 1,0-1,1 0,-1 1,1-1,0 0,0 0,0 0,0 0,1 0,0-1,-1 1,1-1,1 1,-1-1,4 3,-5-5,-1-1,1 1,0 0,-1 0,1-1,0 1,0-1,-1 0,1 1,0-1,0 0,0 0,-1 0,1 0,0-1,0 1,2-1,-1 0,0-1,1 1,-1-1,-1 0,1 0,0 0,0 0,-1 0,1 0,-1-1,0 1,3-4,-1-1,1 1,-1-1,0 0,-1-1,1 1,-2-1,1 1,1-10,-3 13,0 0,0 1,-1-1,0 0,1 0,-2 1,1-1,0 0,-1 1,1-1,-1 0,0 1,0-1,-1 1,1-1,-1 1,0 0,0-1,-4-4,6 7,-1 0,0 0,0 0,0 0,0 0,0 0,0 0,0 0,0 1,-1-1,1 0,0 1,0-1,-1 1,1 0,0-1,0 1,-1 0,1 0,0-1,-1 1,1 0,-1 0,1 1,-2-1,1 1,0 0,1 0,-1 0,0 0,0 0,1 1,-1-1,0 1,1-1,0 1,-1 0,1-1,0 1,-2 2,0 3,0-1,0 1,1-1,-1 1,2 0,-1 0,1 0,-1 11,2-13,0 0,1 1,-1-1,2 0,-1 0,0 0,1 0,0 0,0 0,1 0,-1 0,1-1,0 1,0-1,1 0,-1 0,1 0,0 0,0-1,0 0,0 1,1-2,-1 1,1 0,0-1,0 0,5 2,15-3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5.4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155 1,'0'4,"-9"10,-7 7,-5 9,-3 16,-2 14,4 9,0-7,10-6,10-7,5-8,7-11,11-7,9-6,1-7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5.9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139 7,'0'-1,"0"1,0-1,-1 1,1 0,0-1,0 1,0 0,-1 0,1-1,0 1,0 0,-1-1,1 1,0 0,-1 0,1-1,0 1,-1 0,1 0,0 0,-1 0,1 0,0-1,-1 1,1 0,0 0,-1 0,1 0,-1 0,1 0,0 0,-1 0,1 0,-1 0,1 0,0 1,-1-1,1 0,0 0,-1 0,1 0,0 1,-1-1,1 0,0 0,-1 1,-19 10,11-3,1 0,0 1,1 0,-1 1,2 0,-1 0,2 0,-1 1,-7 20,8-15,-1 0,2 1,0-1,1 1,1 0,0 24,2-37,0 1,1 0,0-1,-1 1,2 0,-1-1,0 1,1-1,0 0,0 0,0 1,1-1,4 5,-6-7,1-1,-1 0,0 0,1 0,-1 0,1 0,-1 0,1 0,0-1,-1 1,1 0,0-1,-1 0,1 1,0-1,0 0,-1 0,1 0,0 0,0 0,-1 0,1 0,0-1,0 1,-1-1,1 1,0-1,-1 0,1 1,-1-1,1 0,-1 0,1 0,-1 0,0-1,1 1,-1 0,2-3,1 0,-1 0,1 0,-1-1,1 0,-2 0,1 0,4-10,-6 14,0-1,-1 0,1 1,0-1,-1 0,0 0,1 0,-1 0,0 1,0-1,0 0,0 0,0 0,0 0,0 0,-1 0,1 1,-1-1,1 0,-1 0,0 1,0-1,0 0,0 1,0-1,0 1,-2-2,3 2,-1 1,0-1,0 1,0 0,0 0,0-1,0 1,0 0,0 0,0 0,0 0,0 0,0 0,0 0,0 1,0-1,0 0,0 0,0 1,0-1,0 1,1-1,-1 1,0-1,0 1,0-1,1 1,-1 0,0-1,1 1,-1 0,0 1,-15 15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6.6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79 181,'0'0,"-1"1,1-1,0 0,0 0,-1 0,1 0,0 0,0 0,-1 0,1 1,0-1,0 0,0 0,-1 0,1 1,0-1,0 0,0 0,0 1,0-1,-1 0,1 0,0 1,0-1,0 0,0 0,0 1,0-1,0 0,0 0,0 1,0-1,0 0,0 1,0-1,0 0,0 0,0 1,0-1,0 0,0 0,1 1,-1-1,0 0,0 0,0 0,0 1,1-1,-1 0,0 0,0 0,0 1,1-1,-1 0,0 0,0 0,1 0,-1 0,0 1,1-1,0 0,0-1,0 1,0 0,0 0,-1 0,1-1,0 1,0 0,0-1,-1 1,1 0,0-1,0 1,-1-1,1 0,0 1,-1-1,1 0,-1 1,1-1,0-1,4-7,0-1,-1 1,0-1,0 0,-1 0,-1-1,0 1,0 0,-1-1,0 1,-1-1,0 0,-1 1,0-1,-4-13,5 24,0 0,0 0,0-1,0 1,0 0,0-1,0 1,-1 0,1 0,0-1,0 1,0 0,-1 0,1-1,0 1,0 0,-1 0,1 0,0 0,0-1,-1 1,1 0,0 0,-1 0,1 0,0 0,0 0,-1 0,1 0,0 0,-1 0,1 0,0 0,-1 0,1 0,0 0,-1 0,1 0,0 0,0 0,-1 1,1-1,0 0,-1 0,1 0,0 0,0 1,0-1,-1 0,1 0,0 0,0 1,0-1,-1 0,1 1,0-1,0 0,0 0,0 1,0-1,0 0,0 1,-1-1,1 0,0 0,0 1,0 0,-9 22,3 6,2 2,2-1,0 0,2 0,2 1,4 32,1 29,-4-52,-1-23,-1 1,0-1,-1 0,-1 1,0-1,-2 0,0 0,-7 22,10-37,0-1,-1 1,1-1,-1 1,0 0,1-1,-1 0,0 1,0-1,0 1,0-1,0 0,0 0,-1 1,1-1,0 0,-1 0,1 0,0-1,-1 1,1 0,-1 0,1-1,-1 1,0-1,1 1,-1-1,0 0,1 0,-1 0,0 1,1-2,-1 1,0 0,1 0,-1 0,1-1,-1 1,0-1,1 1,-2-2,0 0,0 0,1 0,0 0,-1 0,1 0,0-1,0 1,0-1,1 1,-1-1,0 0,1 0,0 0,0 0,0 0,0 0,0 0,1 0,-1 0,1 0,0-5,0 0,2 0,-1 0,1 1,0-1,1 0,-1 1,2 0,-1-1,1 1,0 1,0-1,9-9,3-3,1 1,33-28,-18 20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6.9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9,0 11,0 4,0 5,0 5,0-10,0-10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7.4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0,'4'0,"2"5,-1 4,-1 7,-1 4,3 7,1 8,-1 2,-1 4,-2 7,-1 1,-2-1,1-3,-2-5,6-5,4-9,2-12,-1-10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7.7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7,'0'-5,"0"4,0 14,0 18,0 13,4 11,2 10,-1 2,-1-2,-1-7,-5-14,-3-14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8.7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82,'42'15,"-32"-15,1 0,-1 0,0-1,0 0,0-1,0 0,13-4,-21 5,0 1,0-1,1 1,-1-1,0 0,0 0,0 0,0-1,0 1,0 0,0-1,0 1,0-1,-1 1,1-1,-1 0,1 0,-1 0,0 0,1 0,-1 0,0 0,-1 0,1-1,0 1,0 0,-1 0,0-1,1 1,-1-1,0 1,0 0,0-1,0 1,-1 0,1-1,-1-2,0 5,1-1,0 0,0 1,0-1,0 0,0 1,-1-1,1 1,0-1,-1 0,1 1,0-1,-1 1,1-1,-1 1,1-1,-1 1,1-1,-1 1,1-1,-1 1,1 0,-1-1,1 1,-1 0,0 0,1-1,-1 1,0 0,1 0,-1 0,-1 0,-17 14,-8 32,24-37,1 0,1 0,-1 0,1 0,1 1,0-1,0 0,2 11,-2-16,1 1,0 0,0-1,0 1,1-1,0 0,0 1,0-1,0 0,0 0,1 0,0-1,0 1,0 0,0-1,0 0,8 5,-9-7,0 0,0 0,0 0,0-1,0 1,0-1,0 1,0-1,1 0,-1 0,0 0,0 0,0-1,0 1,0 0,1-1,-1 0,0 1,0-1,0 0,0 0,0 0,-1 0,1 0,0-1,0 1,-1-1,1 1,-1-1,1 1,-1-1,0 0,1 0,0-3,5-4,-1-1,-1 0,0 0,0-1,3-11,-1-25,-7 47,0 5,0-4,-1 1,1 0,0 0,0-1,0 1,1 0,-1-1,0 1,1 0,-1-1,1 1,-1-1,1 1,1 2,-1-3,0-1,-1 1,1-1,-1 1,1-1,0 1,-1-1,1 0,0 1,-1-1,1 0,0 0,0 0,-1 1,1-1,0 0,0 0,0 0,-1 0,1 0,0 0,1-1,3 0,1-1,-1 0,0-1,1 1,-1-1,6-4,-6 4,-1 4,-5 9,-5 15,5-21,-10 56,10-58,1 1,0-1,0 1,0-1,0 1,0-1,0 1,1-1,-1 1,1-1,-1 1,1-1,0 0,0 1,0-1,0 0,1 0,-1 0,1 0,-1 0,4 3,-4-5,1 1,-1-1,0 0,1 0,-1 1,1-1,-1 0,1 0,-1-1,0 1,1 0,-1 0,1-1,-1 1,0-1,1 1,-1-1,0 1,1-1,-1 0,0 0,0 0,0 0,0 0,0 0,0 0,0 0,0 0,0 0,0 0,0-2,28-41,-29 44,63-145,-63 144,0 0,1-1,-1 1,1 0,0-1,-1 1,1 0,0 0,0 0,0 0,0 0,0 0,0 0,0 0,0 0,0 0,0 0,0 1,0-1,1 1,-1-1,0 1,1-1,-1 1,3-1,-2 1,0 1,0-1,0 1,0 0,0 0,-1-1,1 1,0 0,0 1,-1-1,1 0,-1 0,1 1,-1-1,2 3,6 7,-1 0,0 0,11 24,-18-32,1 0,-1 0,1 0,-1 1,0-1,0 0,0 1,-1-1,1 1,-1-1,0 1,0-1,0 1,-1-1,1 1,-1-1,1 0,-1 1,0-1,-1 0,1 1,-1-1,1 0,-1 0,-2 3,1-3,0 0,-1 0,1 0,-1 0,1-1,-1 0,0 1,0-2,1 1,-2 0,1-1,0 1,0-1,0 0,-1-1,1 1,0-1,-1 0,-7 0,-11-4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48:09.1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0,'5'0,"9"5,12 9,5 16,-2 16,-7 8,-6 21,-15 20,-12-3,-17-3,-8-13,-2-19,5-24,8-17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2:51.0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2.7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473 0,'-8'11,"1"0,0 0,1 0,0 1,1 0,-4 13,-6 13,-68 156,-86 176,164-360,-1 0,0-1,0 0,-1 0,-11 11,17-18,-1-1,1 1,-1-1,1 0,-1 0,1 0,-1 0,0 0,0 0,0 0,1 0,-1-1,0 1,0-1,0 1,0-1,0 0,0 0,0 0,0 0,0 0,0 0,0-1,0 1,0-1,0 1,0-1,1 0,-1 0,0 0,0 1,1-2,-1 1,0 0,1 0,-1-1,1 1,-2-2,-1 0,1-1,-1 0,1 0,0 0,0 0,0-1,1 1,-1-1,1 1,0-1,0 0,1 0,-1 0,1 0,0 0,1 0,-1 0,1-1,0 1,0 0,1 0,-1 0,1 0,0 0,1 0,-1 0,5-9,-2 8,-1 0,1 0,0 0,1 0,0 1,0 0,0 0,0 0,1 1,0 0,-1 0,2 0,-1 1,0 0,1 0,-1 0,1 1,0 0,14-2,14 0,-4 3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18.0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558 68,'0'-2,"-1"0,1 1,-1-1,0 0,0 0,1 0,-1 0,0 1,-1-1,1 0,0 1,0-1,-1 1,1-1,-1 1,1 0,-1-1,1 1,-1 0,-3-1,-38-17,31 15,0 1,0 0,0 1,0 1,-1 0,1 0,0 2,-1-1,1 1,0 1,0 0,-16 6,14-3,0 1,1 1,-1 0,1 1,1 0,-1 1,2 0,-1 1,-18 21,11-9,2 0,0 2,1 0,2 0,0 2,2-1,1 2,0 0,3 0,0 0,1 1,2 1,1-1,1 0,1 32,3-50,0 0,0 0,1 0,0-1,1 1,0-1,0 1,1-1,1 0,-1 0,1 0,1-1,0 0,0 0,0 0,1-1,0 0,1 0,11 8,-9-9,1 1,0-2,0 0,1 0,-1-1,1 0,0-1,0 0,0-1,0-1,1 0,-1 0,0-1,1-1,17-3,-23 4,1-1,0-1,0 1,-1-2,1 1,-1-1,0 0,1 0,-1 0,-1-1,1-1,0 1,9-9,-6-3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18.5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99 27,'-3'1,"1"-1,-1 1,1 0,-1 0,1 0,-1 0,1 0,-1 0,1 1,0-1,0 1,0 0,0-1,0 1,0 0,0 0,1 0,-3 3,-25 43,25-41,0 2,1-1,0 0,0 1,0-1,1 1,1 0,0 0,0-1,0 1,1 0,2 17,-1-19,1-1,0 0,0 0,0 0,1 0,0-1,0 1,0-1,1 1,0-1,0 0,0-1,0 1,1-1,0 0,0 0,0 0,0-1,7 4,-1-2,-1 0,1-1,0 0,0-1,0 0,0 0,1-2,-1 1,1-1,-1-1,1 0,-1-1,1 0,-1-1,0 0,0-1,12-4,-17 5,1 0,-1-1,0 0,0-1,0 0,0 1,0-2,-1 1,0-1,0 0,0 0,-1 0,1 0,-1-1,0 0,-1 0,0 0,0 0,0-1,0 1,-1-1,0 0,-1 1,1-1,-1 0,-1 0,1 0,-1 0,-1-7,0 5,-1 1,1 0,-2 0,1 0,-1 1,0-1,-1 1,1-1,-2 1,1 0,-1 1,0-1,0 1,-1 0,0 0,0 0,-9-6,7 6,0 1,0-1,-1 1,1 1,-1 0,0 0,0 1,-1 0,1 0,-1 1,1 0,-1 1,0 0,-10 1,-25 7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19.0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37,'20'55,"27"249,-48-334,2 0,0 0,2 1,10-44,-9 56,0 1,1 1,1-1,0 1,1 0,0 0,1 1,1 0,19-23,-26 35,0-1,0 1,0 0,1-1,-1 1,1 0,0 1,-1-1,1 0,0 1,0-1,0 1,0 0,0 0,1 0,-1 1,0-1,0 1,1-1,-1 1,4 0,-3 2,-1-1,1 0,-1 1,1-1,-1 1,0 0,1 0,-1 1,0-1,-1 0,1 1,0 0,-1 0,1 0,2 4,4 8,0 1,-1 0,-1 0,0 1,-1 0,5 25,23 157,-30-178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19.3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0,'3'19,"2"0,0-1,0 1,12 24,2 5,62 195,-80-239,0-1,0 0,0 1,1-1,-1 0,1 0,0 0,0 0,0 0,0 0,5 3,-7-6,0 1,1-1,-1 0,1 0,-1 0,1 0,-1 0,1 0,-1 0,0 1,1-1,-1 0,1-1,-1 1,1 0,-1 0,1 0,-1 0,1 0,-1 0,1-1,-1 1,0 0,1 0,-1 0,1-1,-1 1,0 0,1-1,14-25,25-112,-11 32,-10 48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19.8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58,'-1'6,"0"0,0 1,-1-1,1 0,-1 0,-1-1,1 1,-4 5,-6 16,6-8,0 0,1 0,1 1,1-1,0 1,2 0,1 30,0-44,0-1,1 1,0 0,0-1,0 1,1-1,0 0,0 1,0-1,1 0,-1 0,1-1,0 1,1 0,-1-1,1 0,0 0,0 0,0 0,1-1,-1 1,1-1,0 0,0 0,0-1,0 0,0 0,0 0,1 0,-1-1,7 1,-4-1,0 0,0 0,0-1,1 0,-1 0,0-1,0 0,0-1,0 0,0 0,0-1,0 0,-1 0,1 0,-1-1,0-1,0 1,-1-1,1 0,7-8,-6 4,-1 1,0-2,-1 1,1-1,-2 1,0-2,0 1,-1 0,0-1,-1 0,0 0,0 0,-1 0,0-14,-1 11,-1-1,-1 1,0-1,-1 1,-1 0,0 0,0 0,-2 0,0 0,-12-23,15 33,0 0,-1 0,1 0,-1 1,0-1,0 1,0-1,-1 1,1 0,-1 0,0 1,0-1,0 1,0-1,0 1,0 1,-1-1,1 1,0-1,-1 1,1 1,-1-1,0 0,1 1,-1 0,0 0,1 1,-1-1,1 1,-1 0,1 0,-1 1,1-1,0 1,-1 0,1 0,-4 3,-29 17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0.2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0,'-16'70,"11"35,5-1,4 0,24 151,-23-229,0-1,15 40,-18-60,0 0,0 0,0 0,0 0,1 0,0-1,0 1,0-1,0 0,1 0,-1 0,1-1,0 1,1-1,-1 0,0 0,1 0,0 0,5 1,-8-3,0-1,0 0,0 0,0 0,0 0,0 0,0 0,0 0,0-1,-1 1,1-1,0 1,0-1,0 0,-1 0,1 0,0 0,-1 0,1 0,0 0,-1 0,0-1,1 1,-1 0,0-1,0 0,0 1,0-1,0 0,1-2,3-6,-1 0,0 0,-1 0,3-13,3-30,-2-1,-3 1,-2-58,-3 63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0.6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0,'0'44,"-2"-9,2 1,2-1,1 1,10 43,-12-75,0-1,0 1,0 0,1-1,-1 0,1 1,0-1,0 0,0 0,1 0,-1 0,1 0,-1-1,1 1,0-1,0 1,0-1,7 3,-8-4,0-1,1 1,-1-1,1 0,-1 0,0 0,1 0,-1 0,1-1,-1 1,0-1,1 0,-1 1,0-1,0 0,1 0,-1 0,0-1,0 1,0-1,0 1,-1-1,1 1,0-1,-1 0,1 0,-1 0,1 0,-1 0,2-3,3-6,0-1,0 0,-1 0,0 0,-1-1,5-24,4-82,-11 74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1.1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 6,'0'-4,"0"2,0 11,0 21,0 9,-4 29,-2 16,1 10,-4 11,0-3,1-11,2-25,3-24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1.5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12 113,'0'-4,"-5"-1,-1-5,5-4,7-1,10-5,21-1,8 5,5 9,-2 13,-5 16,-9 12,-11 4,-9 10,-7 0,-5-4,-2-13,-2-12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1.8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27,'0'-5,"0"-5,0-2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3.3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22,'58'-19,"-51"18,-1 0,1 1,-1-1,1 2,-1-1,1 1,-1 0,1 0,8 3,-13-3,0 0,0 0,0 0,0 0,0 0,0 1,0-1,0 1,-1-1,1 1,-1 0,1-1,-1 1,1 0,-1 0,0 0,0 0,0 0,0 0,-1 0,1 1,0-1,-1 0,1 0,-1 1,0-1,0 0,0 1,0 3,-1 2,-1 1,1-1,-2 0,1 1,-1-1,0 0,0-1,-1 1,0-1,-1 1,0-1,-5 6,-4 3,-1 0,-1-2,-28 22,43-35,0-1,0 1,0-1,0 1,0 0,0-1,0 1,0 0,0 0,0 0,1 0,-1 0,0 0,1 0,-1 0,0 0,1 0,0 0,-1 0,1 0,-1 0,1 0,0 1,0-1,0 0,0 2,1-2,0 0,0 0,0 0,0 0,0 0,0 0,0 0,0 0,1 0,-1-1,0 1,1 0,-1-1,1 1,-1-1,0 0,4 1,15 2,-1-1,29 0,-36-2,28 1,76-6,-81-2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2.2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145 0,'-14'15,"1"1,0 1,1 0,1 0,1 1,0 0,-8 23,15-33,0 1,0-1,1 1,0 0,1 0,0 0,0 0,1 0,0 0,0 0,1 0,0 0,1 0,0 0,1 0,0-1,0 1,6 11,-8-17,0-1,1 1,-1-1,0 1,1-1,-1 0,1 0,0 0,0 0,0 0,0 0,0 0,0 0,1-1,-1 1,0-1,1 0,-1 0,1 0,0 0,-1 0,1 0,0-1,-1 1,1-1,0 0,0 0,0 0,-1 0,1 0,0-1,0 1,-1-1,1 0,0 0,-1 0,1 0,-1 0,1 0,-1-1,4-2,-1 0,0 0,0-1,0 0,-1 0,0 0,0 0,0 0,0-1,-1 0,0 0,0 0,-1 0,0 0,0 0,0-1,1-10,-3 9,0 1,-1-1,0 0,0 0,-1 0,0 1,0-1,0 1,-1-1,0 1,-1 0,0 0,0 0,0 1,-1-1,-6-5,8 9,0-1,0 1,0 0,-1 0,0 0,1 1,-1-1,0 1,-1 0,1 0,0 0,0 1,-1 0,1-1,-1 1,1 1,-1-1,1 1,-1 0,0 0,1 0,-1 1,1-1,-1 1,1 0,-1 0,1 1,-7 2,-24 18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3.1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0 479,'12'143,"-1"-30,-7 47,-4-194,3 0,0 1,15-60,-13 71,2-1,1 1,0 0,2 1,1 0,17-26,-27 45,1-1,0 0,0 1,0-1,0 1,0 0,0 0,1 0,-1 0,1 0,-1 0,1 1,0-1,0 1,-1 0,1-1,0 1,0 1,0-1,6 0,-6 1,-1 1,1 0,-1 0,1 0,-1 0,1 0,-1 1,0-1,1 1,-1-1,0 1,0 0,0 0,0 0,-1 0,1 0,0 0,-1 1,0-1,1 1,-1-1,0 1,1 4,4 10,-2 0,0 0,-1 0,1 23,9 48,-12-82,1 0,0 0,0 0,1 0,0 0,0 0,0 0,1-1,-1 0,7 7,-9-11,0 0,1 0,-1 1,1-1,-1 0,1-1,-1 1,1 0,0 0,-1-1,1 1,0-1,0 1,-1-1,1 0,0 0,0 1,0-1,-1-1,1 1,0 0,0 0,0-1,-1 1,1-1,0 1,-1-1,1 0,0 0,-1 1,1-1,-1-1,1 1,-1 0,0 0,1 0,-1-1,0 1,2-3,2-2,1-1,-1 0,0 0,-1-1,0 0,6-14,-2-2,-2-1,-1 0,-1 0,-1 0,-1 0,-2-44,-1 63,0 1,1-1,-2 0,1 1,-1-1,0 1,-3-8,5 12,-1 0,1 0,-1 1,1-1,-1 0,0 0,1 0,-1 0,0 1,1-1,-1 0,0 1,0-1,0 0,0 1,0-1,0 1,0 0,1-1,-1 1,0 0,-1-1,1 1,0 0,0 0,0 0,0 0,0 0,0 0,0 0,0 0,0 1,0-1,0 0,0 0,0 1,0-1,0 1,0-1,0 1,1-1,-1 1,0 0,0-1,0 1,0 1,-6 5,1 0,0 0,1 1,-1-1,2 1,-1 1,1-1,0 0,1 1,0 0,-4 18,3-8,0 0,2 0,0 0,2 37,0-54,0 1,0-1,0 0,0 0,0 0,1 0,-1 0,1 0,0 1,0-1,-1 0,1-1,0 1,1 0,-1 0,0 0,0-1,1 1,-1 0,1-1,-1 1,4 1,-3-3,0 1,0-1,0 0,0 0,0-1,0 1,0 0,0-1,0 1,-1-1,1 1,0-1,0 0,0 0,-1 0,1 0,-1 0,1 0,0 0,-1-1,0 1,1 0,-1-1,0 1,1-3,39-57,-17 22,-24 38,0 1,1 0,-1-1,0 1,0 0,0-1,1 1,-1 0,0 0,0-1,1 1,-1 0,0 0,0-1,1 1,-1 0,0 0,1 0,-1-1,0 1,1 0,-1 0,1 0,-1 0,0 0,1 0,-1 0,0 0,1 0,-1 0,1 0,-1 0,0 0,1 0,-1 0,0 0,1 1,8 14,2 33,-10-39,0-3,0 0,1-1,-1 1,1-1,0 0,0 1,1-1,0 0,4 6,-6-10,0 0,-1-1,1 1,0 0,-1-1,1 1,0-1,0 1,0-1,0 0,-1 1,1-1,0 0,0 1,0-1,0 0,0 0,0 0,0 0,0 0,0 0,0 0,1-1,0 0,1 0,-1 0,0 0,1 0,-1-1,0 1,0-1,0 0,0 0,0 0,-1 1,3-5,8-10,-2-1,0 0,-1 0,0-1,-2 0,7-22,24-119,-28 113,-2-1,-3 0,-1 0,-2 0,-8-71,5 112,0 1,0-1,-1 0,0 0,0 1,-1-1,0 1,0 0,0-1,-5-5,7 10,0 0,1 1,-1-1,0 0,0 0,0 0,0 1,0-1,0 1,0-1,0 1,0-1,-1 1,1-1,0 1,0 0,0 0,-1 0,1 0,0 0,-2 0,1 0,1 1,-1 0,0 0,0 0,1 0,-1 0,0 0,1 1,-1-1,1 0,0 1,-1-1,1 1,0 0,0-1,0 1,-1 2,-5 10,1 0,0 1,1-1,1 1,0 0,1 0,1 0,0 1,1 15,1 19,10 71,23 89,-28-184,2 0,1-1,2 0,0 0,24 41,-2-27,-1-17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4.0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137 108,'5'-31,"10"-43,-15 72,-1 6,-1 3,-138 643,139-640,-4 15,1 0,2 1,0-1,3 37,-1-59,1 0,-1-1,0 1,1 0,0-1,-1 1,1-1,0 1,0-1,1 1,-1-1,0 0,1 0,-1 1,1-1,0 0,0 0,0-1,0 1,0 0,0-1,0 1,1-1,-1 1,0-1,1 0,-1 0,1 0,-1-1,1 1,0 0,-1-1,1 0,3 0,8 0,0-1,0-1,0-1,0 0,19-7,7-1,2 4,1 2,76 0,-99 5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4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281 68,'0'-2,"0"-1,0 0,0 1,0-1,0 0,-1 1,1-1,-1 0,0 1,0-1,0 1,0-1,0 1,-1 0,1 0,0-1,-1 1,0 0,0 0,0 0,0 0,0 1,0-1,0 1,0-1,-1 1,1 0,0-1,-1 1,1 1,-1-1,1 0,-1 0,0 1,1 0,-1-1,0 1,1 0,-1 0,0 1,1-1,-4 1,-4 0,1 1,-1 0,0 1,1 0,-1 0,1 1,0 0,0 0,1 1,-10 7,10-4,-1 1,1 0,1 0,-1 0,2 1,-1 0,1 1,1 0,0 0,1 0,0 0,0 0,1 1,1 0,-2 15,2-18,1 1,1-1,0 0,0 1,1-1,0 0,0 0,1 0,0 0,1 0,0 0,1 0,-1-1,2 1,-1-1,1 0,0-1,1 1,0-1,7 7,-10-11,0-1,0 0,0 0,0 0,0 0,1 0,-1-1,0 1,1-1,0 0,-1 0,1-1,-1 1,1-1,0 1,0-1,-1 0,1-1,0 1,-1-1,1 1,0-1,-1 0,1 0,-1-1,1 1,-1-1,0 0,0 0,0 0,0 0,0 0,5-6,2-1,0-1,-1 0,0-1,-1 0,0-1,-1 0,10-22,-9 13,-1 0,-1 0,-1-1,-1 0,-1 0,0 0,-2-25,4 82,1 0,19 62,-20-83,0-1,1 0,0 0,1-1,0 0,1 0,1 0,-1-1,2-1,13 13,1-5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4.9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32,'0'-4,"0"-6,5-2,5 6,5 13,5 9,7 16,4 9,1 8,3 4,5 1,-5-4,-4-6,-3-6,-6-10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5.3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295 5,'0'-4,"0"11,-4 13,-6 17,-10 31,-15 27,-1 5,-3 7,1-10,2-4,4-14,6-25,13-38,8-22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6.0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187 147,'0'10,"1"0,-1 0,1 0,1 0,3 11,-5-20,0 0,1 0,-1 1,1-1,0 0,-1 0,1 0,0 0,0 0,-1 0,1 0,0 0,0 0,0 0,0 0,0 0,1-1,-1 1,2 0,-1 0,-1-1,1 0,0 0,0 0,-1-1,1 1,0 0,0-1,-1 1,1-1,0 1,-1-1,1 0,-1 0,1 0,-1 0,1 0,-1 0,2-2,2-2,0-1,0 0,-1 0,0 0,0 0,0-1,-1 0,0 1,-1-1,1-1,-1 1,-1 0,1 0,-1-1,0 1,-1 0,0-15,-1 17,1 0,-1 0,0 0,0 0,0 1,0-1,-1 0,0 1,0-1,0 1,-1 0,-4-6,5 7,0 1,0 0,-1 0,1 0,-1 0,0 1,1-1,-1 1,0-1,0 1,0 0,0 0,0 0,0 1,0-1,0 1,0-1,0 1,-1 0,-4 1,0 0,0 1,1 0,-1 1,1 0,0 0,-1 0,1 1,1 0,-1 1,1-1,0 1,0 0,0 1,0-1,1 1,0 1,-6 9,-1 2,0 1,2 0,0 1,1 0,-7 24,12-32,1-1,0 1,1 0,1 0,-1-1,2 1,0 0,0 0,1 0,1 0,5 23,-5-28,1-1,0 1,0-1,0 0,1 0,0 0,0 0,1-1,0 1,0-1,0 0,0-1,1 1,0-1,0 0,0-1,0 1,0-1,1 0,12 3,-8-3,0 0,0-1,0 0,0-1,0-1,0 1,0-2,0 1,0-2,0 1,0-2,0 1,-1-1,1-1,-1 0,1-1,-2 0,1 0,0-1,-1 0,0-1,-1 0,16-15,-13 10,-1 0,0-1,-1 0,0 0,-1-1,-1 0,0-1,0 1,-2-1,0-1,-1 1,0-1,-1 1,-1-1,-1 0,0-17,-1 29,0 1,-1-1,1 1,-1-1,0 1,0-1,0 1,0 0,-1-1,0 1,1 0,-5-4,6 6,0 1,-1-1,1 1,0 0,-1-1,1 1,-1-1,1 1,-1 0,1 0,-1-1,1 1,-1 0,1 0,-1 0,0-1,1 1,-1 0,1 0,-1 0,1 0,-1 0,0 0,1 0,-1 0,1 0,-2 1,1 0,0 0,-1 0,1 0,0 0,0 0,0 0,0 1,0-1,0 0,0 1,0-1,1 1,-1-1,0 1,0 1,1-2,-1 1,0-1,1 0,-1 0,1 1,0-1,-1 0,1 1,0-1,0 0,0 1,0-1,0 1,0-1,0 0,0 1,0-1,1 0,-1 1,0-1,1 0,0 1,-1-1,1 0,0 0,-1 1,1-1,0 0,0 0,0 0,0 0,0 0,0-1,0 1,0 0,1 0,-1-1,0 1,0 0,1-1,-1 1,0-1,1 0,-1 1,0-1,1 0,-1 0,0 0,2 0,5 0,-1 0,1 0,-1 0,1-1,-1-1,0 1,0-1,9-3,41-29,-57 34,0 0,0 0,0 0,0 0,0 0,0-1,1 1,-1 0,0 0,0 0,0 0,0 0,1 0,-1 0,0 0,0 0,0 0,0 0,1 0,-1 0,0 0,0 0,0 0,0 0,1 0,-1 0,0 0,0 0,0 0,0 0,1 0,-1 0,0 0,0 0,0 0,0 1,0-1,1 0,-1 0,0 0,0 0,0 0,0 0,0 1,0-1,1 0,-1 13,-7 23,5-27,-3 17,-2 1,2 0,-2 37,7-58,0-1,0 1,0-1,0 1,1 0,0-1,0 1,0-1,1 0,0 1,0-1,0 0,1 0,0 0,0 0,0-1,7 8,-8-10,0 0,0 0,0-1,0 1,0-1,0 0,0 0,1 0,-1 0,0 0,1 0,-1 0,1-1,-1 1,1-1,-1 0,1 0,-1 0,1 0,-1 0,1 0,3-2,-2 1,1-1,-1 0,0-1,1 1,-1-1,-1 0,1 1,0-2,-1 1,1 0,3-6,2-2,-1-2,0 1,-1-1,0 0,-1-1,0 1,3-16,-1-10,-2 0,1-72,-5 83,-3 25,1 0,0 0,1 0,-1 0,0 0,1 0,0 0,0 1,0-1,0 0,0 0,0 1,2-4,-2 6,-1 0,1-1,-1 1,0 0,1 0,-1-1,1 1,-1 0,1 0,-1 0,1 0,-1 0,1 0,-1-1,1 1,-1 0,1 0,0 1,-1-1,1 0,-1 0,1 0,-1 0,1 0,-1 1,1-1,20 17,1 8,-1 0,-2 2,23 38,-36-53,0-1,0 1,-1-1,0 2,-1-1,-1 0,0 1,-1 0,0-1,0 1,-2 20,0-28,-1-1,0 1,0 0,0-1,0 1,-1-1,0 1,0-1,0 0,0 1,-1-1,1 0,-1-1,0 1,-1 0,1-1,-1 0,1 0,-1 0,0 0,0 0,0-1,0 0,-1 0,1 0,0 0,-1-1,0 0,1 0,-7 1,1-1,0 0,0-1,1 0,-1-1,0 0,1 0,-1-1,0-1,1 1,0-2,0 1,0-1,-17-10,-2-7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7.0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60,'5'0,"13"0,10 0,16 0,22 0,18-4,15-2,1 1,-9-4,-16 1,-11 0,-30-2,-20 1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7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5,'0'-4,"0"11,0 9,0 24,0 26,0 10,0 11,0 6,0-7,0-10,4-27,2-21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7.7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255 1,'0'4,"0"10,-8 20,-8 17,-5 22,-8 28,-3 6,-1 6,6-7,3-9,5-17,2-13,4-22,4-27,3-18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4.8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88,'-2'-3,"0"-1,-1 0,1 1,0-1,1 0,-1 0,1 0,0-1,0 1,-1-8,2 11,-1 0,1 0,0 0,-1 0,1 0,0 0,0-1,0 1,0 0,0 0,0 0,0 0,1-1,-1 1,0 0,1 0,-1 0,0 0,1 0,0 0,-1 0,1 0,-1 0,1 0,0 0,0 0,0 0,0 1,-1-1,1 0,0 1,0-1,0 0,0 1,1-1,-1 1,0 0,0-1,0 1,0 0,0 0,2-1,0 2,0 0,-1 0,1 0,0 1,0-1,0 0,-1 1,1 0,-1 0,1 0,-1 0,0 0,0 0,0 1,0-1,0 0,0 1,-1 0,1-1,-1 1,2 5,23 67,-25-72,10 38,-7-21,1-1,1 0,1 1,0-2,2 1,15 25,-23-43,0 1,0 0,0 0,1-1,-1 1,1-1,-1 1,1-1,-1 0,1 1,0-1,-1 0,1 0,0 0,0 0,0-1,0 1,0-1,0 1,0-1,0 1,0-1,0 0,0 0,0 0,0 0,0 0,0-1,0 1,0-1,0 1,0-1,0 0,0 1,0-1,0 0,0 0,1-2,19-15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8.1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1,'4'0,"1"4,5 2,4 8,5 6,7 13,0 9,7 23,12 19,-1 3,-5-5,-4-3,0-2,-5-10,-4-12,-11-19,-11-21,-8-13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8.5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1 170,'0'-5,"4"-1,15-4,8-4,17-5,9 1,18 0,5-2,7 3,3-1,-10 4,-17 3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8.9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279 55,'0'-3,"0"-1,0 1,0 0,0 0,-1 0,1 0,-1 0,0 0,0 0,0 0,0 0,-2-3,2 5,-1-1,1 1,-1 0,1 0,-1 0,1 1,-1-1,1 0,-1 1,0-1,0 1,1-1,-1 1,0 0,0-1,1 1,-1 0,0 0,0 1,1-1,-1 0,0 0,-1 1,-8 2,0 0,1 0,0 1,0 0,0 1,0 0,1 0,0 1,0 0,0 1,1 0,0 0,0 1,-9 12,7-7,1-1,0 2,1-1,0 1,1 0,0 1,2-1,-1 2,-3 19,8-30,1-1,-1 1,1 0,0 0,1-1,-1 1,1 0,0 0,0-1,0 1,0-1,1 1,0-1,0 0,0 1,1-1,-1 0,1 0,0-1,0 1,0 0,1-1,-1 0,1 0,0 0,0 0,0-1,0 1,0-1,8 2,5 3,1 0,0-2,0 0,0-1,1-1,28 1,-22-3,-1-1,0-1,26-4,-40 3,-1 0,1 0,-1-1,0 0,0 0,0-1,0-1,0 1,-1-1,11-9,0-5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9.2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 18,'0'-4,"0"-6,0 7,0 26,0 14,0 21,0 15,0 11,-4-4,-2-2,0 7,-3-3,0-19,2-21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29.6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0 326,'1'-2,"-1"1,1-1,-1 0,1 1,0-1,0 1,0-1,0 1,0-1,0 1,0 0,0-1,0 1,1 0,-1 0,1 0,-1 0,1 0,2-1,35-17,-31 15,23-10,1 1,0 2,38-8,-60 16,0 1,0 1,1 0,-1 0,0 1,0 0,1 1,-1 0,0 0,0 1,0 1,0 0,-1 0,1 1,10 5,-13-4,-1 0,-1 1,1-1,-1 1,0 0,0 0,-1 1,1 0,-2-1,1 1,-1 1,0-1,0 0,-1 1,0-1,2 12,1 16,-1-1,-1 47,-3-71,1 32,-5 43,2-76,0-13</inkml:trace>
  <inkml:trace contextRef="#ctx0" brushRef="#br0" timeOffset="1">559 47,'-5'-5,"-5"-5,-1-6,1 1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0.0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48,'2'36,"2"1,2-1,18 62,-7-29,-14-56,0 0,1 1,0-1,1-1,8 16,-13-27,1 0,-1 0,0-1,1 1,-1 0,1 0,-1-1,1 1,-1-1,1 1,-1 0,1-1,0 1,-1-1,1 1,0-1,-1 0,1 1,0-1,0 0,0 1,-1-1,1 0,0 0,0 0,0 0,-1 0,1 0,0 0,2 0,-2-1,1 0,-1 0,1 0,-1 0,1 0,-1-1,0 1,0 0,1-1,-1 1,0-1,0 0,1-2,23-64,-23 61,23-70,40-143,-56 184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0.7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164 340,'0'0,"1"0,0 0,-1 0,1 0,-1 0,1 0,0-1,-1 1,1 0,-1 0,1 0,-1-1,1 1,-1 0,1-1,0 1,-1 0,0-1,1 1,-1-1,1 1,-1-1,0 1,1-1,-1 1,0-1,1 1,-1-1,0 1,0-1,1 0,-1 1,0-1,0 1,0-1,0 0,0 1,0-1,0 1,0-1,0 0,0 1,0-1,-1 0,1 0,0 0,-1 0,1 0,-1 0,1 0,-1 0,1 0,-1 1,1-1,-1 0,0 0,0 0,1 1,-1-1,0 0,0 1,0-1,0 1,0-1,1 1,-1-1,0 1,0 0,0 0,0-1,0 1,0 0,-1 0,-1 0,-2 1,0 0,0 0,0 1,0-1,0 1,0 1,0-1,1 1,-1-1,1 1,0 1,0-1,0 1,0-1,0 1,1 0,0 0,0 1,0-1,-4 8,-2 6,0 0,1 0,1 1,-6 20,9-23,0 0,2 1,0-1,-1 27,3-39,0 0,0 1,0-1,1 0,0 0,-1 0,2 1,-1-1,0 0,1 0,-1 0,1-1,0 1,1 0,-1-1,1 1,-1-1,1 0,0 0,0 0,0 0,6 4,-7-6,0 0,0 0,0-1,1 1,-1 0,0-1,0 1,1-1,-1 0,0 0,0 0,1 0,-1 0,0 0,0-1,1 1,-1-1,0 1,4-3,-1 1,-1-1,0 0,0 0,0 0,0 0,0-1,-1 1,6-8,1-2,-1-1,-1-1,0 1,8-26,-9 23,-1 0,-1 0,-1-1,0 0,-2 0,0 0,0-1,-3-27,1 46,0 0,0 0,0 0,-1 0,1 0,0 0,0 0,0 0,0 0,0 0,0 0,-1 1,1-1,0 0,0 0,0 0,0 0,0 0,-1 0,1-1,0 1,0 0,0 0,0 0,0 0,-1 0,1 0,0 0,0 0,0 0,0 0,0 0,0 0,0 0,0-1,-1 1,1 0,0 0,0 0,0 0,0 0,0 0,0 0,0-1,0 1,0 0,0 0,0 0,0 0,0 0,0-1,0 1,0 0,0 0,0 0,0 0,0 0,0-1,0 1,0 0,-7 19,-1 26,8-29,0 1,1-1,0 1,2-1,0 0,1 0,0 0,9 18,-12-30,1-1,0 0,0 1,0-1,0 0,1 0,-1 0,1 0,0 0,-1-1,1 1,1-1,-1 0,0 0,0 0,6 2,-5-3,0-1,0 1,1-1,-1 0,0 0,0 0,0-1,0 1,0-1,1 0,-1 0,0 0,-1-1,1 0,0 0,0 0,-1 0,6-4,4-4,0-1,-1 0,0-1,-1 0,-1-1,0 0,0 0,-1-1,-1 0,-1-1,0 0,0 0,7-32,0-9,-2-1,7-92,-18 132,1 5,0 0,-1 0,-1 0,0 0,-1 0,0 0,-1 0,-3-15,-1 38,1 11,-13 265,2-9,1-159,9-87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1.0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90,'-4'-4,"6"-6,13-6,20-4,18 1,3 4,6 9,-3 10,-13 12,-8 17,-12 20,-10 10,-8 7,-4-4,-9-5,-2-9,-1-25,1-18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1.4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25,'-4'-4,"-6"-6,-1-1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1.7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122 0,'-7'8,"0"1,0-1,1 1,0 0,1 1,0-1,0 1,1 0,-4 13,-2 13,-6 44,12-60,1 0,1 1,1-1,3 31,-2-46,1 1,0-1,1 1,-1-1,1 1,0-1,0 0,1 0,4 7,-6-9,1-1,0 0,1 0,-1 0,0 0,0 0,1 0,-1 0,1-1,0 0,-1 1,1-1,0 0,0 0,0 0,0-1,0 1,5 0,-3-2,1 1,-1-1,0 0,0 0,0 0,0-1,0 1,0-1,-1-1,1 1,-1-1,1 1,-1-1,0-1,0 1,0 0,0-1,-1 0,1 0,-1 0,0 0,0-1,-1 1,1-1,1-5,2-2,-1-1,0 0,0 0,-2 0,1 0,-2 0,0-1,1-21,-4 25,0 0,0 0,-1 0,0 0,-1 0,0 1,-1-1,0 1,0 0,-1 0,0 1,0-1,-1 1,0 0,-8-7,11 11,-1 1,1 0,-1 1,1-1,-1 0,0 1,0 0,0 0,0 0,0 1,0-1,-1 1,1 0,0 0,-1 1,1-1,-1 1,1 0,-1 0,1 0,-1 1,1 0,0 0,-1 0,1 0,0 0,0 1,-1 0,1 0,1 0,-1 1,0-1,0 1,1 0,-4 3,-24 24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5.5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274 18,'9'-17,"-9"17,0 0,0 0,0 0,0 1,0-1,0 0,1 0,-1 1,0-1,0 0,0 0,0 0,0 1,0-1,0 0,1 0,-1 0,0 0,0 1,0-1,1 0,-1 0,0 0,0 0,0 0,1 0,-1 0,0 0,0 1,0-1,1 0,-1 0,0 0,0 0,1 0,-1 0,0 0,0 0,0 0,1 0,-1 0,0-1,0 1,1 0,-1 0,0 0,0 0,0 0,1 0,-1 0,0-1,0 1,0 0,0 0,1 0,-1 0,0-1,0 1,0 0,0 0,0 0,0-1,0 1,1 0,-1 0,0-1,0 24,0 0,-2 0,0 0,-9 32,3-7,-10 65,-56 272,73-382,-1 7,-2 0,1 0,-1-1,-6 12,9-20,1 0,-1 1,0-1,1 0,-1 0,0 0,0 0,0 0,0 0,0 0,0 0,0 0,0-1,0 1,0 0,0-1,-1 1,1-1,0 1,0-1,-1 1,1-1,0 0,-1 0,1 0,0 0,-1 0,1 0,0 0,-1 0,1 0,0-1,-1 1,1 0,0-1,0 1,0-1,-1 0,1 1,-2-2,-6-6,0 1,1-2,0 1,0-1,1 0,0-1,0 0,-7-14,10 16,0 0,0-1,0 0,1 1,0-1,1 0,0-1,0 1,1 0,0 0,1-12,1 16,0 1,0-1,1 1,-1 0,1 0,0 0,0 0,1 0,-1 0,1 1,0-1,0 1,0-1,0 1,0 0,1 0,0 1,-1-1,1 1,8-4,6-2,1 1,0 1,28-6,-27 7,10-3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2.1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65 0,'-5'203,"2"-165,-2 1,-2-2,-12 44,5-47,7-27,3-21,4-2,1 0,0 0,2 0,0 0,1 1,0-1,13-28,3 1,35-56,-49 89,1 0,0 0,0 1,1 0,13-12,-20 19,1 1,0-1,-1 1,1 0,0-1,0 1,0 0,0 0,0 0,0 0,0 0,1 1,-1-1,0 1,0-1,0 1,1 0,-1 0,0 0,1 0,-1 0,0 0,0 1,1-1,-1 1,0 0,0-1,0 1,0 0,0 0,0 0,0 1,0-1,0 0,1 2,2 3,0-1,-1 1,0 0,0 0,-1 0,1 0,-1 1,-1-1,1 1,2 13,9 79,-5-30,-9-67,0 0,0 0,1 0,-1 0,0 0,1 0,-1 0,1 0,0-1,0 1,-1 0,1 0,0-1,1 1,-1-1,0 1,0-1,1 1,-1-1,1 0,-1 1,1-1,-1 0,1 0,0 0,2 0,15-1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2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48,'0'-9,"0"-7,0 0,0 10,0 11,0 26,0 34,0 32,0 3,-4 2,-1-11,-1-18,-2-34,-1-23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3.0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43,'-4'0,"-2"-4,5-2,15 0,32 2,37 0,27-2,3 0,-17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3.3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46,'0'5,"4"0,11 1,15-6,7-3,19 0,8-5,7 0,-1-4,-7 1,-19 2,-17 2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3.7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36,'-2'92,"-1"-38,2 0,3 0,17 105,-17-153,0 1,0-1,0 1,1-1,0 0,0 0,1 0,0 0,5 6,-7-10,0 0,0-1,0 1,0 0,0-1,0 0,0 1,0-1,1 0,-1 0,0 0,1 0,-1-1,0 1,1-1,-1 1,1-1,-1 0,1 0,0 0,-1 0,1-1,-1 1,0-1,1 1,-1-1,1 0,1-1,5-2,-1 0,0-1,0 0,0 0,-1-1,0 0,0 0,-1 0,1-1,-1 0,8-13,-6 6,0 0,-1 0,-1-1,0 0,-1 0,4-20,-4 5,0-1,-3 1,0-1,-2 0,-1 1,-8-46,-1 34,0 16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4.1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0,'10'158,"-4"-106,-3 0,-2 1,-5 54,27-277,9 68,-28 92,0 1,1 0,0 0,1 0,0 0,0 1,1 0,9-9,-15 15,1 0,0 1,0-1,0 1,0-1,0 1,1 0,-1-1,0 1,1 1,-1-1,0 0,1 0,-1 1,1-1,-1 1,1 0,-1 0,1 0,-1 0,1 0,-1 1,1-1,2 2,0 0,-1 0,0 1,-1-1,1 1,0 0,-1 0,0 0,1 1,-1-1,0 1,-1 0,4 5,4 10,0 0,-2 1,0 0,8 33,-11-28,-1 1,0 29,8 40,-8-80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4.4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211 44,'1'-2,"-1"-1,0 0,0 0,-1 0,1 0,-1 0,1 0,-1 1,0-1,-2-5,2 7,0 1,0-1,0 0,0 0,0 1,0-1,0 1,0-1,0 1,0-1,-1 1,1 0,0 0,0-1,0 1,-1 0,1 0,0 0,0 0,0 0,-1 1,1-1,0 0,0 0,0 1,0-1,-1 1,1-1,-1 2,-7 2,0 1,0 1,0-1,1 1,0 1,0-1,1 1,0 1,0-1,0 1,-6 11,3-3,0-1,1 1,1 1,0-1,-7 28,13-37,0-1,1 1,-1 0,2-1,-1 1,1 0,0 0,0-1,1 1,0 0,0 0,1-1,-1 1,2-1,-1 0,1 1,-1-1,2 0,-1 0,1-1,0 1,0-1,0 0,1 0,0 0,0 0,0-1,0 0,1 0,0-1,0 1,0-1,0 0,0-1,1 1,-1-2,1 1,-1 0,1-1,0 0,0-1,-1 0,1 0,0 0,12-3,-5 1,0-1,-1 0,1-1,-1-1,0 0,0-1,19-12,-4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4.8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5,'0'-4,"0"6,0 8,0 20,0 13,0 16,0 20,0 19,0-4,0 0,-4-8,-2-14,1-28,1-21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5.2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90,'-4'-3,"11"-5,12-7,-2 5,0 1,2 1,-1 0,1 2,0 0,0 1,29-4,-43 8,0 0,1 0,-1 1,0 0,1 0,-1 1,0-1,1 1,-1 0,0 1,0-1,0 1,0 0,0 0,0 1,-1-1,1 1,-1 0,0 0,1 1,-1-1,-1 1,1 0,-1 0,1 0,-1 1,0-1,-1 1,1 0,-1-1,0 1,2 6,0 4,-1 1,0 0,-1-1,0 1,-2 31,-14 82,10-99,3-25,1-4,0 0,0 0,0 0,0 0,0 0,0 0,0 0,-1 0,1 0,0 0,0 0,-1 0,1 0,-1 0,1 0,-1-1,1 1,-1 0,0 0,1-1,-1 1,-1 1,-5-3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5.6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26,'0'-5,"0"-5,0-1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36.3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0,'0'0,"1"1,0-1,0 0,-1 0,1 1,0-1,-1 0,1 1,0-1,-1 1,1-1,0 0,-1 1,1 0,-1-1,1 1,-1-1,1 1,-1 0,0-1,1 1,-1 0,0-1,1 1,-1 0,0 0,1 1,3 24,-3-21,1 38,-1 0,-2 0,-2 1,-17 80,10-97,10-27,0 1,0-1,0 0,0 0,0 0,0 0,0 0,0 0,-1 1,1-1,0 0,0 0,0 0,0 0,0 0,-1 0,1 0,0 0,0 0,0 1,0-1,-1 0,1 0,0 0,0 0,0 0,0 0,-1 0,1 0,0 0,0 0,0 0,0 0,-1-1,1 1,0 0,0 0,0 0,0 0,0 0,-1 0,1 0,0 0,0 0,0-1,0 1,0 0,0 0,-1 0,1 0,0 0,0-1,0 1,0 0,0 0,0 0,0-1,-2-4,1 0,0 0,0 0,0 0,0 0,1-1,0-5,1-6,1 0,0 1,1-1,1 1,7-19,-10 30,1-1,0 1,0 0,1 0,-1 0,1 0,1 0,-1 0,0 1,1-1,0 1,0 0,0 1,1-1,-1 0,1 1,0 0,9-4,-12 6,1 1,-1-1,0 1,0 0,0 0,1-1,-1 2,0-1,0 0,1 0,-1 1,0-1,0 1,0-1,0 1,0 0,0 0,0 0,0 0,0 0,0 1,0-1,-1 1,1-1,0 1,-1-1,1 1,-1 0,0 0,0 0,0 0,0 0,0 0,0 0,0 0,0 0,-1 0,1 0,-1 0,0 1,0-1,0 0,0 0,0 1,0-1,0 0,-1 0,1 0,-1 1,1-1,-1 0,0 0,0 0,0 0,0 0,0 0,-1-1,-1 4,-11 7,12-10,0-1,1 0,-1 1,1-1,-1 1,1-1,-1 1,1 0,0 0,0-1,0 1,0 0,-1 3,2-3,1 0,-1 0,0 0,1 0,0 0,-1-1,1 1,0 0,0 0,0 0,0-1,1 1,-1-1,0 1,1-1,-1 1,1-1,-1 0,3 2,23 23,2-1,1-1,1-1,51 27,-58-42,-8-8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5.9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 1,'-2'38,"-2"-1,-9 40,8-55,1 1,0 1,2-1,1 0,0 1,2-1,6 42,-7-63,1-1,-1 1,0 0,1-1,0 1,-1 0,1-1,0 1,-1-1,1 1,0-1,0 0,0 1,1-1,-1 0,0 0,0 1,1-1,-1 0,0 0,1-1,-1 1,1 0,3 1,-3-2,1 0,-1 0,1 0,-1-1,1 1,-1 0,1-1,-1 0,0 0,1 1,-1-2,0 1,1 0,3-3,3-3,0 0,0 0,-1-1,0-1,0 1,8-13,-7 6,-1-1,0 1,-1-1,-1-1,0 1,-1-1,-1 0,3-23,-6 32,-1 0,0-1,0 1,-1-1,0 1,0 0,-1 0,-4-14,4 18,0-1,0 1,0-1,-1 1,0 0,0 0,0 0,0 1,-1-1,1 1,-1 0,0 0,0 0,0 0,-7-3,7 4,0 1,0-1,0 1,-1 0,1 0,0 0,0 1,-1 0,1-1,0 2,0-1,-1 0,1 1,0 0,0 0,0 0,0 0,0 1,0 0,0-1,-5 4,3-1,0 1,0-1,0 1,0 0,1 1,0-1,0 1,1 0,-1 1,1-1,-4 9,-10 31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6.4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6,'0'52,"-3"0,-2 0,-3-1,-1 0,-30 89,35-133,4-22,5-29,35-118,-33 137,2 1,1 0,1 1,21-35,-31 56,1 0,-1-1,1 1,-1 0,1 0,0-1,0 1,0 1,0-1,0 0,1 0,-1 1,0 0,1-1,-1 1,1 0,-1 0,1 0,0 0,-1 1,1-1,0 1,-1-1,5 1,-4 1,0 0,0 1,-1-1,1 1,0-1,-1 1,1 0,-1 0,0 0,1 0,-1 0,0 1,0-1,0 1,-1-1,1 1,-1-1,1 1,-1 0,0 0,1 5,6 16,-2 0,-1 1,0 0,1 40,-9 102,2-162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7.0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158 107,'4'-30,"-3"24,1-1,-1 0,-1 0,1 1,-1-1,-1-7,1 13,0 0,-1 0,1-1,-1 1,1 0,-1 0,1 0,-1 0,1 0,-1 0,0 0,0 0,0 0,1 1,-1-1,0 0,0 0,0 1,0-1,0 0,0 1,-1-1,1 1,0 0,0-1,0 1,0 0,-1-1,1 1,0 0,0 0,0 0,-1 0,1 0,0 1,0-1,0 0,-1 1,0-1,-6 3,0 0,0 1,0-1,0 1,1 1,0 0,0 0,0 0,0 1,1-1,0 2,0-1,1 1,0 0,0 0,0 0,1 1,-4 8,8-15,-1 1,1-1,-1 1,1-1,0 0,0 1,0-1,0 1,0-1,0 1,0-1,0 1,1-1,-1 1,0-1,1 0,-1 1,1-1,0 0,-1 1,1-1,0 0,0 0,0 0,0 0,0 0,0 0,0 0,0 0,0 0,1 0,-1 0,0-1,1 1,-1 0,0-1,1 0,-1 1,1-1,-1 0,0 1,1-1,-1 0,3 0,10 1,0 1,0-2,23-2,-25 1,-7 1,0 0,0 0,0 0,0 0,0 1,0 0,0 0,0 0,0 1,-1-1,1 1,0 0,-1 1,0-1,1 1,3 3,-6-4,0 1,0 0,0 0,0-1,0 1,-1 0,1 1,-1-1,0 0,0 0,0 1,0-1,-1 0,1 1,-1-1,0 0,0 1,0-1,0 1,-1-1,0 0,1 1,-1-1,-2 5,1-3,-1-1,1 1,-1-1,1 0,-1 0,-1 0,1-1,0 1,-1-1,0 1,0-1,0 0,0-1,0 1,0-1,-10 4,11-4,0-1,0 0,-1 1,1-1,-1 0,1-1,-1 1,1-1,-1 0,1 1,-1-1,1-1,-1 1,1-1,-1 1,1-1,-1 0,1 0,-1 0,1-1,0 1,0-1,0 0,-4-2,6 2,-1 0,1 0,0 0,-1 0,1 0,0 0,0 0,0 0,1 0,-1 0,0-1,1 1,0 0,-1 0,1-1,0 1,0-4,2-19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7.3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509 4,'0'-4,"-4"7,-2 8,-8 14,-15 20,-7 8,-18 20,-18 19,-6 7,8-4,10-15,15-16,16-24,17-22,15-19,20-22,5-8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3:37.8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1,'0'4,"4"1,-3 1,-1-2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4:39.4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7:58.79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1 190,'4'-4,"10"-10,8-12,3-9,3 1,-4 1,-11 7,-7 8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7:59.2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21,'5'0,"5"0,10-4,10-2,5 0,-1 2,-4 5,-9 11,-11 9,-8 8,-9 4,-2 1,-1-6,3-7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7:59.6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1,'0'4,"0"14,4 22,2 21,-1 5,0-1,2 2,1-6,-2-14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00.2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77,'0'-3,"0"0,0 0,0 0,1 0,-1 0,1 0,0 0,0 0,0 0,0 0,0 0,1 0,-1 0,1 1,0-1,0 1,0-1,0 1,0 0,0 0,1 0,-1 0,1 0,-1 0,1 1,0-1,0 1,-1 0,1 0,0 0,5-1,-4 1,1 1,-1-1,1 1,0 0,-1 0,1 1,-1-1,1 1,0 0,-1 0,0 1,1-1,-1 1,0 0,0 0,0 1,0-1,0 1,0 0,5 5,-5-4,-1 1,1-1,-1 1,0 0,0 0,-1 0,1 0,-1 0,0 1,-1-1,1 1,-1-1,0 1,0 0,-1-1,0 1,0 0,0 0,-1-1,0 1,0 0,0-1,0 1,-4 7,1-4,0 0,-1 0,0 0,0 0,-1-1,0 0,0 0,-1 0,0-1,0 0,-1 0,-16 10,22-16,1-1,0 0,0 1,0-1,0 1,0-1,0 1,0-1,0 1,0 0,1-1,-1 1,0 0,0 0,1 0,-1-1,0 1,1 0,-1 0,0 0,1 0,0 0,-1 0,1 0,0 1,-1-1,1 0,0 0,0 0,0 0,0 2,2-1,0 0,0 1,1-1,-1 0,1 0,-1 0,1-1,0 1,-1-1,5 2,69 44,-52-29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1.7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418 70,'-9'-8,"-1"0,0 1,0 1,-1 0,0 0,0 1,0 0,-1 1,1 0,-1 1,0 1,0 0,0 0,0 1,-1 0,-21 3,25-2,1 0,-1 1,1 1,-1-1,1 1,0 1,0-1,0 1,0 1,0 0,1 0,-1 0,1 1,0 0,0 0,1 1,0 0,0 0,0 0,1 1,0 0,0 0,0 0,-3 10,6-13,1 0,0-1,0 1,0 0,1 0,-1 0,1 0,0 0,0 0,1 0,-1 0,1-1,-1 1,1 0,1 0,-1 0,0-1,1 1,0-1,0 1,0-1,0 0,0 1,1-1,0 0,-1-1,1 1,0 0,0-1,1 0,-1 1,0-1,1-1,-1 1,5 1,1 2,1-2,-1 1,1-1,0 0,0-1,0 0,0-1,0 0,1-1,-1 0,0 0,17-4,-69 4,30 4,1 0,-1 1,1 0,0 1,0 0,1 0,0 1,0 1,0 0,1 0,1 1,-1 0,-13 20,18-24,1 0,0 1,0-1,0 1,1 0,0 0,0 0,1 0,-1 0,1 0,1 0,-1 11,1-12,1 0,0 0,0-1,1 1,-1 0,1-1,0 1,0-1,0 0,1 0,0 0,-1 0,2 0,-1 0,0-1,1 1,-1-1,6 3,3 2,0-2,0 1,1-2,0 0,0 0,0-1,1-1,-1 0,1-1,0 0,-1-1,1-1,0 0,0 0,0-2,25-5,-36 6,0 0,0 0,0-1,-1 1,1 0,-1-1,1 0,-1 1,0-1,1 0,-1 0,0 0,0-1,2-3,5-11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00.6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62 28,'0'2,"0"-1,0 1,1 0,-1-1,1 1,-1 0,1-1,0 1,0-1,-1 1,1-1,0 1,0-1,1 1,-1-1,0 0,0 0,1 0,-1 0,0 0,1 0,-1 0,1 0,-1 0,1-1,0 1,-1-1,1 1,0-1,-1 1,1-1,0 0,0 0,-1 0,1 0,0 0,0 0,-1-1,1 1,2-2,-2 3,-1-1,0-1,0 1,0 0,0 0,0 0,1-1,-1 1,0 0,0-1,0 1,0-1,0 1,0-1,0 0,0 0,-1 1,1-1,0 0,0 0,0 0,-1 0,1 0,0 1,-1-2,1 1,-1 0,1 0,-1 0,0 0,1 0,-1 0,0 0,0 0,0-1,0 1,0 0,0 0,0 0,0 0,0 0,-1-1,1 1,0 0,-1 0,1 0,-1 0,1 0,-1 0,1 0,-1 0,0 0,0 0,1 1,-1-1,0 0,0 0,-1 0,1-1,-1 1,1 0,0 0,-1 0,1 0,0 0,-1 0,1 1,-1-1,0 0,1 1,-1-1,1 1,-1 0,0-1,0 1,1 0,-1 0,0 0,1 0,-1 0,-2 1,1 0,0 0,-1 1,1-1,0 1,0-1,0 1,0 0,0 1,0-1,-2 3,-2 2,1 0,0 0,0 1,1 0,0 0,0 0,-4 12,8-17,-1 1,1 0,0-1,0 1,0 0,1 0,0-1,-1 1,1 0,0 0,1 0,-1 0,1-1,-1 1,1 0,0 0,1-1,-1 1,1-1,-1 1,1-1,0 0,1 1,2 2,-1-2,0 0,1-1,0 1,0-1,0 0,0-1,0 1,1-1,-1 0,1 0,-1-1,1 1,0-1,0-1,7 1,27-1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01.1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1,'3'41,"1"1,13 56,4 31,-19-90,-2-26,0-1,1 1,1 0,0 0,4 13,-5-23,0 0,1 0,-1 0,1-1,-1 1,1 0,0-1,0 1,0-1,1 1,-1-1,0 0,1 0,0 0,-1 0,1-1,0 1,0-1,0 1,0-1,0 0,0 0,0-1,0 1,4 0,3 0,0-1,1 0,-1-1,0 0,0 0,0-1,0 0,0-1,17-6,-13 2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01.6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0,'1'24,"2"-1,0 0,1 0,11 36,38 84,-49-133,1-1,0 0,0 0,0 0,1-1,1 0,-1 0,14 11,-19-17,0-1,1 0,-1 0,0 0,1 0,0-1,-1 1,1 0,-1-1,1 1,0-1,-1 1,1-1,0 0,0 1,-1-1,1 0,0 0,-1-1,1 1,0 0,1-1,0-1,-1 1,1-1,-1 0,0 0,0 0,0 0,0-1,0 1,0 0,-1-1,1 0,-1 1,0-1,1 0,-1 1,-1-1,2-6,4-20,-1-1,-2 0,-1 0,-1 0,-2 0,-1 0,-7-37,4 30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1.2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1,'0'4,"0"6,4 6,6 12,6 7,4 6,3 3,2-4,-8-14,-6-12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1.6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34,'4'5,"11"0,10 5,11 0,3-1,3-3,-5-6,-4-3,-9-6,-8-10,-6-5,-6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2.0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 1,'-5'0,"0"4,-1 15,1 17,2 6,6 10,1-1,2 1,-2-5,-1-6,-5-19,-2-12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2.3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80,'4'-3,"-1"-1,0 0,0-1,0 1,-1 0,4-10,-5 12,-1 0,1 0,0 0,0 0,0 0,0 0,0 0,0 0,0 0,1 0,-1 1,1-1,-1 0,1 1,-1-1,1 1,0 0,0-1,0 1,0 0,0 0,0 1,0-1,0 0,0 0,0 1,1 0,-1-1,0 1,0 0,0 0,1 0,-1 0,0 0,3 1,-3-1,0 0,0 1,1-1,-1 0,0 0,0 1,0 0,0-1,0 1,0 0,0 0,0 0,0 0,0 0,-1 0,1 1,0-1,-1 1,1-1,-1 1,1-1,-1 1,0 0,0 0,0 0,0 0,0 0,0 0,0 0,-1 0,1 0,-1 0,1 0,-1 0,0 0,0 0,0 1,0-1,0 0,-1 0,1 0,0 0,-1 0,0 0,1 0,-2 3,-3 6,0 0,-1 0,0 0,-1-1,0 0,-15 17,19-24,-1 0,1 1,0 0,1-1,-1 1,1 0,-1 0,1 0,0 1,1-1,-3 7,4-8,0-1,1 1,-1 0,0-1,1 1,-1 0,1-1,0 1,0-1,0 1,0-1,0 0,0 1,1-1,-1 0,1 0,0 0,0 0,0 0,-1 0,4 2,12 11,0 1,0-1,26 17,-25-22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3.0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1 211,'0'1,"0"0,1 0,-1 0,0 0,1 0,-1 0,1 0,-1 0,1-1,-1 1,1 0,0 0,-1 0,1-1,0 1,-1 0,1-1,0 1,0-1,0 1,0-1,0 1,0-1,0 1,0-1,0 0,0 0,0 1,0-1,0 0,0 0,0 0,0 0,0 0,0 0,1-1,2 1,0 0,-1-1,1 1,0-1,-1 0,1 0,0 0,5-3,-6 2,-1 0,0 0,1-1,-1 1,0 0,-1-1,1 0,0 1,-1-1,1 0,-1 0,0 0,0 0,0 0,0 0,-1 0,1 0,-1 0,0 0,0 0,0-1,0 1,-1 0,1 0,-1 0,0 0,1 0,-1 0,-1 0,1 0,0 0,-1 1,1-1,-1 0,0 1,-3-4,4 6,0-1,1 1,-1-1,0 1,0-1,0 1,1 0,-1-1,0 1,0 0,0 0,0 0,0-1,1 1,-1 0,0 0,0 0,0 1,0-1,0 0,0 0,0 0,1 1,-1-1,0 0,0 1,0 0,-18 22,1 33,16-45,2-1,-1 1,1 0,1-1,0 1,0-1,1 1,5 15,-7-24,0 0,1 0,0 0,-1 0,1 0,0 0,0 0,0 0,0-1,0 1,0 0,1 0,-1-1,1 1,-1-1,1 1,-1-1,1 0,0 0,0 0,0 0,0 0,-1 0,1 0,0 0,0-1,1 1,-1-1,0 1,0-1,0 0,0 0,0 0,0 0,0 0,1-1,-1 1,0-1,0 1,0-1,0 0,0 0,0 0,-1 0,1 0,0 0,0 0,2-3,4-2,0-2,-1 1,0-1,0 0,0 0,-1-1,-1 1,0-1,0-1,0 1,-1-1,-1 0,1 0,2-14,-2 5,0-1,-2 1,0-1,-1 1,-1-1,-3-34,-2 38,1 22,0 28,20 163,-7-129,-2 119,-10-172,-1-17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3.5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16,'4'0,"11"-4,6-2,4 1,-1 5,-6 7,-6 6,-5 6,-7 0,-4 0,-6-3,-6 1,1-8,-2-5,2-3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4.5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54 158,'4'0,"0"-1,0 0,0-1,0 1,0-1,-1 0,1 0,0 0,-1 0,4-4,-6 6,0 0,0-1,0 0,0 1,0-1,0 1,0-1,0 0,0 0,-1 0,1 1,0-1,0 0,-1 0,1 0,-1 0,1 0,-1 0,1 0,-1 0,0-1,1 1,-1 0,0 0,0 0,0 0,0 0,0 0,0-1,0 1,0 0,0 0,-1 0,1 0,0 0,-1 0,1 0,-2-2,1 2,0 1,0-1,0 1,-1-1,1 1,0-1,-1 1,1 0,0-1,-1 1,1 0,0 0,-1 0,1 0,0 0,-1 0,1 1,0-1,-1 0,1 1,0-1,0 1,-1-1,1 1,0 0,0-1,0 1,0 0,-2 2,-31 28,30-26,-1 1,1 1,0-1,1 0,0 1,0 0,0 0,1 0,0 0,0 0,1 0,-1 13,1-17,1 0,1 0,-1 0,0 0,1 0,0 0,-1 0,1 0,0 0,1-1,-1 1,0 0,1-1,0 1,-1-1,1 1,0-1,0 0,0 0,1 0,-1 0,0 0,1 0,-1-1,1 1,0-1,0 0,-1 1,1-1,0-1,0 1,0 0,3 0,3-1,0 1,0-1,0-1,0 0,0 0,-1 0,1-1,0-1,-1 0,0 0,1 0,14-10,-19 12,0-1,0 0,-1-1,1 1,-1-1,1 0,-1 1,0-1,0-1,0 1,0 0,-1-1,1 0,-1 1,0-1,0 0,0 0,-1 0,0 0,1 0,-1-1,0 1,-1 0,1-1,-1 1,0 0,-1-9,1 11,0 1,0 0,-1 0,1 0,0 0,-1 0,1 0,-1 0,1 0,-1 0,1 0,-1 0,0 0,1 0,-1 0,0 0,0 1,1-1,-1 0,0 1,0-1,0 0,0 1,0-1,0 1,0 0,0-1,-1 1,1 0,0-1,0 1,0 0,0 0,0 0,0 0,-1 0,1 0,0 0,0 1,0-1,0 0,-2 1,0 1,0-1,0 1,1-1,-1 1,0 0,1 0,-1 0,1 0,0 0,0 1,0-1,0 1,0-1,-2 5,-9 33,12-38,1 0,-1 0,1 1,0-1,0 0,0 0,0 0,0 0,0 0,1 0,-1 0,1 0,-1 0,1 0,0 0,0 0,1 3,0-5,0-1,0 1,-1 0,1 0,0-1,-1 1,1-1,-1 0,1 1,0-1,-1 0,0 0,1 0,-1 0,1 0,-1 0,0 0,0-1,2-1,7-5,-8 6,-1 2,1-1,0 0,-1 0,1 0,0 1,0-1,0 1,0 0,-1-1,1 1,0 0,0 0,0 0,0 0,0 0,0 1,-1-1,1 1,0-1,2 2,27 24,-29-23,0-1,0 1,1-1,-1 1,1-1,0 0,-1 0,1 0,0 0,0 0,1-1,-1 1,0-1,0 0,4 1,-5-2,0-1,0 1,0-1,0 0,0 1,-1-1,1 0,0 0,0 0,-1 0,1-1,-1 1,1 0,-1-1,0 1,1-1,-1 1,0-1,0 0,0 1,0-1,0 0,0 0,-1 0,1 0,-1 0,1 0,0-3,10-60,-11 48,0-1,-1 1,-5-29,5 39,0 0,-1 1,0-1,0 1,0 0,-1-1,0 1,0 0,0 1,-1-1,0 1,-6-7,10 12,0-1,0 1,-1 0,1 0,0 0,0 0,0 0,-1 0,1 0,0 0,0 0,0-1,-1 1,1 0,0 0,0 0,-1 0,1 0,0 0,0 0,0 1,-1-1,1 0,0 0,0 0,-1 0,1 0,0 0,0 0,0 0,-1 0,1 1,0-1,0 0,0 0,0 0,-1 0,1 1,0-1,0 0,0 0,0 0,0 1,0-1,0 0,0 0,0 1,-1-1,1 0,0 0,0 0,0 1,0-1,0 0,0 0,0 1,0-1,1 0,-1 1,-1 17,5 23,1 0,3-1,1 0,2-1,23 56,-26-76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2.36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198 37,'0'0,"1"0,-1 1,0-1,1 0,-1 0,1 0,-1 0,0 0,1 0,-1 0,1-1,-1 1,0 0,1 0,-1 0,0 0,1 0,-1-1,0 1,1 0,-1 0,0 0,1-1,-1 1,0 0,0-1,1 1,-1 0,0-1,0 1,1 0,-1-1,0 1,0 0,0-1,0 1,0 0,0-1,0 1,1-1,-1 1,0 0,0-1,0 1,-1-1,1 1,0 0,0-1,0 1,0 0,0-1,0 1,0 0,-1-1,1 1,0 0,0-1,-1 1,1 0,0-1,-1 1,0-2,0 0,0 1,0-1,-1 1,1-1,-1 1,1 0,-1 0,1-1,-1 1,0 0,-2-1,-1 1,-1 1,1-1,0 1,0 0,-1 0,1 1,0-1,0 1,0 0,0 1,0-1,0 1,0 0,0 0,0 1,1-1,-1 1,1 0,0 1,0-1,0 0,-6 8,3-3,0 0,0 0,1 1,0 0,0 0,1 0,0 1,1-1,0 1,-3 14,5-14,1-1,0 0,1 1,0-1,1 1,0-1,0 0,1 1,4 12,-5-20,-1 0,1 0,0 1,0-1,0 0,0 0,0 0,0-1,0 1,0 0,1 0,-1-1,1 1,-1 0,1-1,0 0,0 1,0-1,-1 0,1 0,0 0,0 0,1 0,-1-1,0 1,0 0,0-1,0 0,1 1,-1-1,0 0,0 0,0-1,1 1,-1 0,0-1,0 1,0-1,0 0,1 1,-1-1,0 0,0 0,2-2,2-1,-1 1,1-1,-1-1,0 1,0-1,0 1,-1-1,0-1,0 1,0-1,5-10,1-4,-2 0,7-26,-2 7,-14 46,0 1,1-1,0 0,0 0,1 11,0 11,2 46,3-47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5.3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0 166,'2'2,"1"0,-1-1,1 1,-1-1,1 0,-1 0,1 0,0 0,0 0,-1-1,1 1,0-1,0 0,0 1,0-2,0 1,-1 0,1 0,0-1,3 0,3-1,1-1,-1 0,0 0,15-8,19-19,-42 29,1 0,-1 0,1 0,-1 0,0-1,1 1,-1 0,0-1,0 1,0-1,0 0,0 1,-1-1,1 0,0 0,-1 1,1-1,-1 0,0 0,1 0,-1 1,0-1,0 0,-1-3,1 4,0 1,0-1,-1 1,1 0,-1-1,1 1,0-1,-1 1,1 0,-1-1,1 1,-1 0,1-1,-1 1,1 0,-1 0,1 0,-1 0,1-1,-1 1,1 0,-1 0,0 0,1 0,-1 0,1 0,-1 0,1 0,-1 0,1 1,-1-1,1 0,-1 0,1 0,-1 1,1-1,-1 0,1 1,-1-1,1 0,-1 1,1-1,0 0,-1 1,1-1,0 1,-1-1,1 1,-21 23,18-17,-1 0,1 1,1-1,0 1,0 0,0 0,1 0,0 0,1-1,-1 1,2 0,-1 0,1 0,0 0,1 0,4 14,-5-19,0 0,0 0,1 0,-1 0,1 0,-1 0,1 0,0-1,0 1,1-1,-1 1,0-1,1 0,-1 0,1 0,0 0,0 0,-1-1,1 1,0-1,1 0,-1 0,0 0,0 0,0 0,1-1,-1 0,0 1,0-1,1 0,-1-1,0 1,1 0,-1-1,0 0,0 0,0 0,0 0,0 0,0-1,0 0,4-2,2-1,-1 0,-1-1,1 0,-1 0,0-1,0 0,-1 0,6-8,-8 10,-1 0,1 0,-1-1,0 1,0-1,-1 0,1 0,-2 0,1 0,0 0,-1-1,1-11,-2 17,0 0,0 1,0-1,0 0,0 1,0-1,0 0,0 1,0-1,0 0,0 1,0-1,0 1,0-1,-1 0,1 1,0-1,0 1,-1-1,1 0,0 1,-1-1,1 1,-1-1,1 1,-1 0,1-1,-1 1,1-1,-1 1,1 0,-1-1,0 1,1 0,-1 0,1-1,-1 1,0 0,1 0,-1 0,0 0,1 0,-1 0,0 0,1 0,-1 0,1 0,-1 0,0 0,1 1,-1-1,0 0,1 0,-1 1,1-1,-1 0,1 1,-1-1,1 1,-1-1,1 1,-1-1,1 1,-1-1,1 1,-1 0,-3 3,0 0,0 0,0 0,0 1,1-1,-5 9,5-6,0 1,1-1,0 1,0-1,1 1,0 0,1 11,-1-17,1 0,0 0,0 1,0-1,0 0,1 1,-1-1,1 0,-1 0,1 1,0-1,0 0,0 0,0 0,0 0,0 0,1 0,-1 0,1-1,-1 1,1 0,-1-1,1 1,0-1,0 1,0-1,0 0,4 2,-4-3,0 0,1 0,-1 0,0 0,0 0,0 0,0-1,0 1,0-1,0 1,0-1,0 0,0 0,0 0,0 0,0 0,0 0,-1-1,1 1,-1-1,1 1,-1-1,1 1,-1-1,0 0,0 0,0 1,0-1,0 0,0 0,1-3,1-4,1 0,-1-1,-1 1,0-1,2-17,-3 1,-1 1,-1-1,-1 1,-1-1,-10-35,30 164,-8-54,-5-21,1 0,18 52,-11-55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5.7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0,'0'4,"0"11,0 15,5 19,0 16,0 0,-4 2,-4-6,4-18,6-15,5-14,10-8,6-6,-3-6,-4-4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6.1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81 0,'-3'0,"-1"1,1-1,0 1,-1 0,1-1,0 2,0-1,-1 0,1 1,0-1,1 1,-1 0,0 0,0 0,1 0,-1 0,1 1,0-1,0 1,0 0,0-1,0 1,0 0,1 0,-1 0,1 1,0-1,0 0,-1 5,0-1,1 0,0 0,0 0,0 0,1 1,0-1,0 0,1 0,0 0,0 1,1-1,3 11,-5-17,1 0,-1 0,1 0,-1 0,1 1,-1-1,1 0,-1 0,1 0,0 0,0 0,-1 0,1 0,0-1,0 1,0 0,0 0,0-1,0 1,0 0,0-1,1 1,-1-1,2 1,-2-1,0-1,0 1,1-1,-1 1,0-1,0 1,0-1,0 0,0 0,0 1,0-1,0 0,0 0,0 0,-1 0,1 0,0 0,1-2,22-55,-17 52,2 16,11 29,-8-15,0-11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6.6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1,'2'6,"-1"0,1 0,0-1,0 1,1 0,0-1,0 1,5 6,-7-10,0-1,0 1,0-1,0 1,0-1,0 1,0-1,0 1,1-1,-1 0,1 0,-1 0,1 0,-1 0,1 0,0 0,-1 0,1-1,0 1,0-1,-1 1,1-1,0 1,0-1,0 0,-1 0,1 0,0 0,0-1,0 1,0 0,-1-1,1 1,0-1,0 1,-1-1,3-1,12-14,2 1,-17 16,0-1,-1 1,1-1,0 0,-1 1,1 0,-1-1,1 1,-1-1,1 1,-1 0,1-1,-1 1,1 0,-1-1,0 1,0 0,1 0,-1-1,0 1,0 0,0 0,0-1,0 1,0 0,0 0,0 0,0-1,0 1,0 0,0 0,-1 1,0 45,-2 1,-14 74,8-67,-5 20,9-61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17.4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69 56,'3'4,"3"-13,5-14,-11 22,0 0,0 0,0 0,0 0,0 0,0 0,0 0,0-1,0 1,0 0,0 0,0 0,-1 0,1 0,-1 0,1 0,-1 0,1 0,-1 0,0-1,0 2,1 0,-1 0,0-1,1 1,-1 0,0 0,1 0,-1 0,0 0,0 0,1 0,-1 0,0 0,1 0,-1 0,0 0,1 1,-1-1,0 0,1 1,-1-1,1 0,-2 1,-1 1,-1 1,0 0,1 0,-1 0,1 0,0 0,0 1,-3 4,1 2,0 0,1 0,0 0,0 1,1-1,1 1,-2 14,3-22,1 0,-1 1,1-1,0 0,0 0,0 1,0-1,0 0,1 0,0 0,-1 1,1-1,0 0,1 0,-1 0,0 0,1 0,0-1,-1 1,1 0,0-1,1 1,-1-1,0 0,1 0,-1 0,1 0,5 3,-6-4,0-1,0 1,1 0,-1-1,0 0,1 1,-1-1,0 0,1 0,-1 0,0-1,0 1,1 0,-1-1,0 0,0 1,1-1,-1 0,3-2,-1 0,0 0,0 0,0 0,-1-1,1 1,-1-1,0 0,5-7,-1-2,0 0,-1 0,0-1,-1 0,4-18,-7 27,-1 0,0 0,0 0,0 0,0 0,-1 0,0 0,0-1,0 1,-1 0,0 0,0 0,-3-9,4 15,0-1,0 0,0 0,0 0,0 1,0-1,0 0,0 0,0 1,0-1,0 0,0 0,0 0,0 1,0-1,0 0,0 0,0 0,0 1,0-1,0 0,-1 0,1 0,0 0,0 0,0 1,0-1,0 0,-1 0,1 0,0 0,0 0,0 0,-1 0,1 1,0-1,0 0,0 0,-1 0,1 0,0 0,0 0,0 0,-1 0,1 0,0 0,0 0,0 0,-1 0,1 0,0 0,0-1,0 1,-1 0,1 0,0 0,0 0,0 0,0 0,-1-1,1 1,0 0,0 0,0 0,-1-1,0 19,1-16,0-1,0 0,0 1,0-1,1 1,-1-1,0 0,1 1,-1-1,1 0,-1 0,1 1,0-1,-1 0,1 0,0 0,0 0,0 0,0 0,0 0,0 0,0 0,0-1,0 1,1 0,-1-1,0 1,0 0,1-1,-1 0,0 1,1-1,-1 0,2 0,2 0,0-2,0 1,0 0,-1-1,1 0,-1 0,8-5,-8 4,-9 61,4-39,0-1,1 1,3 25,-3-38,1 0,0-1,0 1,1 0,-1-1,1 1,1-1,-1 0,1 0,0 0,0 0,0 0,1-1,7 9,-10-12,0 0,0-1,0 1,0 0,0-1,0 1,0-1,0 1,0-1,0 0,0 1,1-1,-1 0,0 0,0 0,0 0,0 0,1 0,-1 0,0 0,0 0,0 0,0-1,0 1,1 0,-1-1,0 1,0-1,0 0,0 1,0-1,0 0,1 0,1-3,0 1,0-1,0 1,0-1,-1 0,4-8,4-10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23.6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1 165,'0'4,"4"-3,11-10,10-8,15-9,13-10,6-7,-7 4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24.0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 1,'-5'0,"-5"0,3 0,12 0,13 0,8 0,4 4,1 2,-4 4,-12 9,-13 1,-6 6,-7-2,-1 0,1-8,2-12,3-7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24.5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115 56,'4'-17,"2"-6,-6 22,-1 0,1 1,0-1,0 0,-1 0,1 1,0-1,-1 0,1 1,-1-1,1 0,-1 1,1-1,-1 1,1-1,-1 1,0-1,1 1,-1-1,0 1,1 0,-1-1,0 1,0 0,1-1,-1 1,0 0,0 0,0 0,-1 0,-1 0,0 0,0 0,-1 0,1 1,0-1,0 1,0 0,0 0,0 0,0 0,0 0,0 1,0-1,0 1,1 0,-1 0,0 0,1 0,0 0,0 1,-1-1,2 1,-1 0,0-1,0 1,1 0,-1 0,1 0,0 0,0 0,0 0,0 0,1 1,-1-1,1 0,0 0,0 0,0 1,0-1,1 0,-1 0,1 0,2 6,2 1,1 0,0 0,0-1,11 12,-11-14,0 0,-1 0,0 0,0 0,0 1,-1 0,5 14,-9-21,1 0,-1 0,0 1,0-1,1 0,-1 0,0 1,0-1,0 0,0 1,0-1,0 0,-1 0,1 1,0-1,-1 0,1 0,-1 1,1-1,-1 0,0 0,1 0,-1 0,0 0,0 0,0 0,0 0,0 0,0 0,0-1,0 1,0 0,0-1,0 1,0-1,-1 1,1-1,0 1,0-1,-1 0,1 1,0-1,0 0,-1 0,1 0,-2-1,-4 1,-1 0,1 0,0-1,0 0,0-1,0 0,-7-3,-6-4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25.3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37 166,'-2'3,"-1"1,1 0,-1 0,1 0,0 1,1-1,-1 1,1-1,0 1,0-1,0 1,1-1,-1 8,5 59,-4-66,2-1,-1 1,0 0,1-1,0 1,0-1,0 0,1 0,-1 0,1 0,0 0,6 5,-8-8,-1 0,1-1,0 1,-1-1,1 1,0-1,0 1,0-1,0 0,-1 1,1-1,0 0,0 0,0 1,0-1,0 0,0 0,0 0,0 0,0 0,-1 0,1-1,0 1,0 0,1-1,0 0,-1 0,1-1,0 1,-1-1,0 0,1 1,-1-1,0 0,0 0,0 1,0-1,0 0,0 0,-1 0,1-1,0-1,1-5,-1-1,1 0,-2 1,1-1,-2 0,1 1,-1-1,-3-10,3 16,1 0,-2 0,1 1,0-1,-1 1,0-1,0 1,0 0,0-1,-4-3,5 5,-1 1,1 0,-1 0,1 0,-1 0,0 0,1 0,-1 0,0 1,0-1,1 1,-1-1,0 1,0 0,0-1,0 1,0 0,1 0,-1 0,0 1,0-1,-2 1,2 0,0-1,0 1,1 0,-1 0,0 0,1 0,-1 0,1 0,-1 1,1-1,0 0,-1 1,1-1,0 1,0-1,0 1,0 0,0 0,0-1,1 1,-1 0,1 0,-1 0,1 0,0-1,-1 1,1 0,0 0,0 0,0 0,1 0,-1 0,0 0,1 0,-1-1,1 1,0 0,-1 0,1 0,0-1,0 1,0-1,0 1,1-1,-1 1,0-1,1 1,-1-1,1 0,-1 0,1 0,-1 0,1 0,0 0,0 0,-1-1,1 1,0 0,3-1,-1 1,1 0,0 0,-1-1,1 0,0 0,-1-1,1 1,-1-1,1 0,0 0,-1 0,1-1,-1 1,0-1,0 0,6-4,-4 1,1 0,-1 0,-1 0,1-1,-1 0,0 0,0 0,-1-1,5-9,-4 7,0 0,-1-1,0 0,-1 0,0 0,0 0,-1-1,-1 1,0 0,0-1,-1 0,0 1,-1-1,-3-17,4 27,-1 0,1 0,0 0,0-1,-1 1,1 1,0-1,-1 0,1 0,-1 0,1 0,-1 0,0 0,1 0,-1 1,0-1,0 0,0 1,-1-2,2 2,-1 0,1 0,-1 1,1-1,-1 0,1 1,-1-1,1 0,-1 1,1-1,-1 0,1 1,0-1,-1 1,1-1,0 1,-1-1,1 0,0 1,0 0,-1-1,1 1,0-1,0 2,-9 43,11 0,14 79,3 27,-19-134,0 0,0-1,-2 1,0-1,-1 1,-10 30,10-39,-1 0,0-1,0 0,-1 0,0 0,0 0,0-1,-9 8,12-12,1-1,-1 1,1-1,-1 1,0-1,1 0,-1 1,0-1,0 0,0 0,0-1,0 1,0 0,0-1,0 1,-1-1,1 1,0-1,0 0,0 0,0 0,-1 0,1-1,0 1,0 0,0-1,0 0,0 1,0-1,0 0,0 0,0 0,0 0,0-1,0 1,-2-3,3 2,-1 0,1 0,-1 0,1 0,0-1,0 1,0-1,0 1,1-1,-1 1,1-1,-1 1,1-1,0 1,0-1,0 0,0 1,1-1,-1 1,1-1,-1 1,1-1,0 1,0-1,0 1,2-4,2-3,0 0,0 0,1 1,1-1,9-9,14-11,2 2,67-44,-53 40,-17 10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25.7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51 7,'-4'0,"-2"-5,1 4,0 10,2 12,1 11,1 9,-4 10,0 6,0 1,1 0,1-6,1-21,1-15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6.3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1 309,'0'-1,"1"0,-1-1,1 1,-1 0,1-1,0 1,0 0,-1 0,1-1,0 1,0 0,0 0,1 0,-1 0,0 0,0 1,0-1,1 0,-1 1,0-1,3 0,38-15,-28 11,2-1,-1-1,-1-1,1 0,-1-1,-1 0,1-1,-2-1,15-15,-22 21,-1 0,1-1,-1 1,0-1,0 0,-1 0,1-1,-2 1,1-1,-1 1,0-1,0 0,0 0,-1 0,0 0,-1 0,0 0,0-1,0 1,-1 0,-2-10,-5 0,-1 16,7 3,1 0,0 0,-1 0,1 0,0 0,0 1,0-1,0 0,1 0,-1 1,1-1,-1 0,1 3,-7 348,8-279,-1-91,0-5,0-1,2 1,6-35,-7 53,-1 0,1 0,0 0,1 1,-1-1,1 0,0 0,-1 1,2-1,-1 1,0-1,1 1,-1 0,1 0,0 0,0 0,0 1,1-1,-1 1,0 0,1 0,0 0,-1 0,1 1,0-1,6 0,-7 2,1 0,-1 0,1 1,-1-1,0 1,1 0,-1 0,0 0,0 1,1-1,-1 1,0-1,-1 1,1 0,0 0,0 1,-1-1,1 0,-1 1,0 0,0-1,0 1,0 0,0 0,-1 0,1 0,0 4,7 12,-1 1,-1 0,4 20,-5-16,12 41,-17-61,1 0,0-1,-1 1,1 0,1-1,-1 1,0-1,1 0,0 1,0-1,0-1,5 5,-7-6,0 0,1-1,-1 0,0 1,0-1,0 0,1 1,-1-1,0 0,0 0,0 0,1 0,-1 0,0 0,0-1,1 1,-1 0,0-1,0 1,0 0,0-1,1 0,-1 1,0-1,0 0,0 1,0-1,1-1,14-13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2.7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204 22,'0'-1,"0"0,0 1,0-1,0 0,0 0,0 0,0 0,0 0,-1 0,1 1,0-1,-1 0,1 0,-1 0,1 1,-1-1,1 0,-1 1,1-1,-1 0,0 1,1-1,-1 1,0-1,0 1,1-1,-1 1,-1-1,-29 0,21 4,0-1,1 1,-1 1,-9 5,11-4,0 0,1 1,0 0,0 0,1 1,-1 0,1 0,1 0,-1 1,2 0,-1 0,1 0,0 1,0-1,1 1,0 0,-2 14,4-18,0-1,1 1,-1-1,1 1,0-1,0 1,1-1,-1 1,1-1,0 1,0-1,1 0,-1 1,1-1,0 0,0 0,0 0,0 0,1-1,0 1,0-1,0 1,0-1,0 0,1 0,-1 0,1-1,0 1,0-1,0 0,0 0,0 0,0-1,0 1,1-1,-1 0,6 0,-3 1,0-1,-1 0,1-1,0 1,-1-1,1-1,0 1,-1-1,1 0,-1-1,1 0,-1 0,1 0,-1-1,0 0,0 0,-1 0,9-6,5-12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26.1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 1,'-4'0,"2"0,7 0,6 0,11 0,5 0,2 0,1 0,4 0,0 0,-5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26.5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 1,'0'71,"-3"0,-14 79,21-164,24-77,-26 85,1 1,-1-1,1 0,0 1,1 0,-1-1,1 2,0-1,0 0,1 1,-1-1,9-5,-12 10,0 0,-1-1,1 1,-1 0,1-1,0 1,-1 0,1 0,0-1,-1 1,1 0,0 0,0 0,-1 0,1 0,0 0,-1 0,1 0,0 1,-1-1,1 0,0 0,-1 0,1 1,0-1,-1 0,1 1,-1-1,2 1,9 21,-6 28,-7-26,-5-20,6-5,1-1,-1 1,0-1,0 0,1 1,-1-1,1 0,-1 0,1 1,0-1,0 0,0 0,0 1,0-1,0 0,0 0,1 0,0-1,0-3,1 0,0 0,0 0,1 1,0-1,0 1,0 0,0 0,1 0,0 0,5-5,-8 9,0 0,0 0,0 0,0 0,0 0,0 0,0 0,1 0,-1 1,0-1,0 0,1 1,-1-1,1 1,-1-1,0 1,1 0,-1 0,1-1,-1 1,1 0,-1 0,0 0,1 1,-1-1,1 0,-1 1,1-1,-1 0,0 1,1 0,-1-1,0 1,0 0,1 0,-1-1,0 1,0 0,0 0,0 0,0 1,0-1,0 0,0 0,-1 0,1 1,0-1,-1 0,1 1,-1-1,0 0,1 2,4 11,-1 0,-1 1,0-1,-1 0,-1 1,0-1,-2 16,1-11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27.0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113 39,'0'-1,"1"0,-1-1,0 1,0 0,0 0,0-1,0 1,0 0,0-1,0 1,-1 0,1 0,0-1,-1 1,1 0,-1 0,1-1,-1 1,0 0,1 0,-1 0,0 0,0 0,0 0,0 0,0 0,0 1,0-1,0 0,0 1,0-1,0 0,-1 1,1-1,0 1,0 0,-1-1,1 1,0 0,-1 0,1 0,0 0,0 0,-1 0,1 0,0 0,-1 1,1-1,0 0,-2 1,-2 1,1 0,0 0,-1 0,1 1,0-1,0 1,0 0,1 0,-1 0,1 1,-1-1,1 1,-3 4,4-2,-1 1,1 0,0-1,0 1,1 0,0 0,0 0,0 9,1-13,0 1,0-1,1 0,-1 1,1-1,0 0,0 0,0 0,1 4,-1-6,0 0,-1 0,1 0,0 0,0 0,-1 0,1-1,0 1,0 0,0 0,0-1,0 1,0 0,0-1,0 1,1-1,-1 1,0-1,0 0,0 1,1-1,-1 0,0 0,1 0,0 0,0 0,0-1,0 1,-1-1,1 1,0-1,-1 0,1 0,-1 1,1-1,-1 0,1 0,-1-1,1 1,-1 0,0 0,0-1,0 1,2-3,19-36,-8 15,-14 25,0 0,0-1,0 1,0 0,0 0,0 0,0 0,0 0,0-1,1 1,-1 0,0 0,0 0,0 0,0 0,0-1,1 1,-1 0,0 0,0 0,0 0,0 0,1 0,-1 0,0 0,0 0,0 0,1 0,-1 0,0 0,0 0,0 0,0 0,1 0,-1 0,0 0,0 0,0 0,1 0,-1 0,0 0,0 1,0-1,0 0,0 0,1 0,-1 0,6 14,0 25,-5-31,0-1,6 25,-7-30,0-1,0 0,1 0,-1 0,1 0,-1 1,1-1,-1 0,1 0,0 0,-1 0,1 0,0 0,0-1,0 1,0 0,0 0,0 0,0-1,0 1,1 0,6-2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27.4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22,'0'-4,"0"-6,0 3,4 7,6 8,5 7,5 5,3 8,3 3,0 2,-4-2,-10-10,-7-8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8:27.7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266 0,'-4'5,"-6"1,-1 4,-4 0,-2 7,-4 1,-2 10,-1 1,-1 3,-2 1,1 4,0-1,5-14,5-12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37.1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60 319,'0'5,"0"-4,0-10,0-12,-4-11,-2-5,0 0,2 2,1 2,-3 3,-1 2,1 1,-2 6,-1 6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37.9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117 61,'-5'1,"0"1,0 0,0 0,0 1,0 0,0 0,1 0,-1 0,1 1,0-1,0 1,0 0,-4 8,-3-2,-2 4,-11 11,24-25,0 1,0-1,0 0,0 0,0 0,0 0,0 0,0 1,-1-1,1 0,0 0,1 0,-1 0,0 1,0-1,0 0,0 0,0 0,0 0,0 0,0 1,0-1,0 0,0 0,0 0,0 0,0 0,1 0,-1 1,0-1,0 0,0 0,0 0,0 0,0 0,1 0,-1 0,0 0,0 0,0 0,0 0,0 0,1 0,-1 1,0-1,0 0,0 0,0 0,1-1,-1 1,0 0,24-4,160-43,-154 35,-29 12,0-1,-1 1,1-1,0 0,-1 1,1-1,0 0,-1 0,1 1,-1-1,0 0,1 0,-1 0,1 1,-1-1,0 0,0 0,0 0,1-2,-2-1,0 0,0 1,-1-1,1 0,-1 0,0 1,0-1,0 1,0-1,0 1,-6-5,-9-11,1 3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39.1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0,'-1'0,"0"0,0 1,1-1,-1 0,0 0,1 0,-1 1,0-1,1 0,-1 1,0-1,1 1,-1-1,0 1,1-1,-1 1,1-1,-1 1,1 0,0-1,-1 1,1 0,0-1,-1 1,1 0,0-1,0 1,-1 1,-3 23,3-20,-24 291,24-291,0-9,2-26,5-46,-5 60,1 1,1 0,1 0,0 1,1-1,0 1,2 0,-1 0,2 0,-1 1,17-19,-24 30,1 1,0 0,1 0,-1 0,0 0,0 0,0 0,1 0,-1 0,0 1,1-1,-1 0,0 1,1-1,-1 1,1 0,-1-1,1 1,-1 0,1 0,-1 0,1 0,-1 0,4 1,-3 0,0 0,0 0,0 0,0 1,0-1,-1 1,1-1,0 1,-1 0,1-1,-1 1,0 0,1 0,0 3,4 7,-2 0,1 0,-2 0,5 22,-1 31,-7-73,0 0,0 1,0-1,1 1,0 0,0-1,1 1,0 0,0 0,0 0,1 0,1 0,4-7,-8 13,0 0,1 0,-1 1,1-1,-1 1,1-1,-1 0,1 1,0-1,-1 1,1-1,0 1,0 0,-1-1,1 1,0 0,0-1,-1 1,1 0,0 0,0 0,0 0,-1-1,1 1,0 0,0 1,0-1,-1 0,1 0,0 0,0 0,0 1,-1-1,1 0,1 1,0 1,0 0,0 0,0 0,-1 0,1 0,-1 1,1-1,-1 1,0-1,2 5,16 65,-12-18,-3-6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39.6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189 2,'-25'0,"13"-1,0 1,0 0,0 1,-22 5,30-5,0 0,0 1,0 0,0 0,1 0,-1 0,0 1,1-1,0 1,0 0,-1 0,1 0,1 0,-1 1,1-1,-1 1,-2 6,1-2,1 0,0 0,0 0,1 1,0-1,1 1,0-1,0 1,1 12,0-16,0-1,1 1,-1 0,1 0,0 0,1-1,-1 1,1-1,-1 1,1-1,1 0,-1 1,1-1,-1 0,1-1,0 1,1 0,3 2,-6-4,1-1,0 0,0 0,0 0,0 0,-1-1,1 1,0 0,0-1,0 1,1-1,-1 0,0 0,0 0,0 0,0 0,0 0,0-1,0 1,0 0,0-1,0 0,0 1,0-1,0 0,0 0,-1 0,1-1,0 1,-1 0,1 0,-1-1,1 1,-1-1,2-2,4-5,0 1,-1-1,-1 0,0-1,7-15,31-113,-43 138,0 0,0-1,0 1,0 0,0-1,0 1,1 0,-1 0,0 0,0-1,0 1,1 0,-1 0,0 0,0-1,1 1,-1 0,0 0,0 0,1 0,-1 0,0 0,1-1,-1 1,0 0,1 0,-1 0,0 0,0 0,1 0,-1 0,0 0,1 0,-1 1,0-1,1 0,-1 0,0 0,0 0,1 0,-1 0,0 1,0-1,1 0,-1 0,0 0,0 1,0-1,1 0,-1 0,0 0,0 1,0-1,0 0,1 1,-1-1,0 0,0 0,0 1,0-1,0 0,0 1,0-1,0 0,0 1,10 23,-10-22,6 15,-4-8,1 0,0 0,0 0,1-1,0 1,0-1,1 0,0 0,1-1,-1 1,1-1,10 9,-1-8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39.9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1,'0'4,"4"6,2 6,3 4,6 7,-1 4,2 1,2-1,-1-1,-4-2,0-6,-2-6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3.4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1,'0'534,"1"-559,1 0,1 0,1 0,1 1,1 0,1 0,2 0,0 1,14-25,-22 46,0 0,0 0,0 0,0 0,0 0,0 1,0-1,1 0,-1 1,1-1,0 1,-1-1,1 1,0-1,0 1,0 0,-1 0,1 0,0 0,1 1,-1-1,0 0,4 0,-4 2,0 0,0 0,0 0,0 0,-1 1,1-1,0 0,-1 1,1-1,-1 1,1 0,-1 0,0-1,0 1,0 0,0 0,0 0,0 0,0 0,-1 0,1 0,-1 0,1 1,-1 2,7 35,-2 1,-1 1,-2-1,-7 70,4-104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0.3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170 1,'-5'4,"-5"6,-6 9,-8 16,-5 5,-1 0,-1-2,6-8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0.7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1,'0'4,"4"1,1 9,5 11,0 5,-1 6,2 1,-1-9,-2-15,-3-17,-1-14,-3-15,0-12,3-1,1 6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1.8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104 200,'0'-1,"0"0,0 0,0 1,0-1,0 0,-1 1,1-1,0 0,0 1,-1-1,1 0,0 1,-1-1,1 0,-1 1,1-1,-1 1,1-1,-1 1,1-1,-1 1,0 0,1-1,-1 1,1-1,-1 1,0 0,1 0,-1-1,0 1,0 0,1 0,-1 0,0 0,1 0,-1 0,0 0,0 0,1 0,-1 0,0 0,1 1,-1-1,0 0,1 0,-1 1,0-1,1 0,-1 1,0-1,1 1,-2 0,-34 23,32-18,-1 0,1 0,0 1,1 0,0 0,0 0,0 0,1 0,0 0,0 1,1-1,-1 1,2-1,-1 1,1 0,1-1,-1 1,1-1,0 1,5 13,-6-20,0 0,0 0,1 0,-1 0,0 0,1 0,-1 0,1 0,-1 0,1 0,-1-1,1 1,0 0,-1 0,1 0,0-1,0 1,-1 0,1-1,0 1,0-1,0 1,0-1,0 1,0-1,0 0,0 1,0-1,0 0,0 0,0 0,0 0,0 0,0 0,0 0,0 0,0 0,0 0,0 0,0-1,0 1,0-1,0 1,0 0,0-1,0 1,0-1,1-1,2-1,0 0,-1-1,0 0,1 1,-1-1,0 0,-1-1,1 1,1-5,3-16,-6 20,0 0,0 1,0-1,0 1,1-1,0 1,0 0,5-8,-4 16,-1 0,1 0,-1 0,0 1,0-1,0 1,1 6,0-4,-2-5,2 8,2 0,-1-1,1 0,8 10,-13-18,1 0,0 0,-1 0,1 0,0 0,0 0,-1 0,1 0,0 0,0-1,0 1,0 0,0-1,0 1,0-1,0 1,1-1,-1 1,0-1,0 0,0 0,0 1,1-1,-1 0,0 0,0 0,0 0,1 0,-1-1,0 1,0 0,0-1,0 1,0 0,1-1,-1 1,0-1,0 0,0 1,0-1,0 0,-1 0,1 1,0-1,0 0,0 0,1-2,4-6,-1-1,1 0,-1 0,-1 0,0-1,-1 1,1-1,-2 0,0 0,1-13,3-114,-6 134,0-18,-1 0,-7-35,3 43,0 19,0 22,-3 130,8-140,1 0,0 0,2-1,0 1,0 0,2-1,7 19,-11-33,0 0,-1 0,1 0,0 0,0 0,0 0,1 0,-1-1,0 1,1 0,-1-1,1 1,-1-1,1 0,0 0,-1 1,1-1,0 0,0 0,0 0,2 0,-2-1,-1 0,1-1,-1 1,1 0,-1-1,1 1,-1-1,1 0,-1 1,1-1,-1 0,1 0,-1 0,0 0,0 0,0 0,1 0,-1-1,0 1,1-2,4-7,0 1,-1-1,-1 1,1-1,-1-1,3-14,-1 1,-5 24,-1 0,0 0,0 0,0 1,0-1,0 0,0 0,0 0,0 0,0 0,0 0,0 0,0 0,0 0,0 0,1 0,-1 0,0 0,0 0,0 0,0 0,0 0,0 0,0 0,0 0,0 0,0 0,0 0,0 0,1 0,-1 0,0 0,0 0,0 0,0 0,0 0,0-1,0 1,0 0,0 0,0 0,0 0,0 0,0 0,0 0,0 0,0 0,1 0,-1 38,0 3,0-40,0-1,0 1,0-1,0 1,0 0,0-1,0 1,0-1,0 1,0-1,0 1,0-1,1 1,-1 0,0-1,0 1,0-1,1 1,-1-1,0 0,1 1,-1-1,0 1,1-1,-1 1,1-1,-1 0,1 1,-1-1,1 0,-1 0,1 1,-1-1,1 0,-1 0,1 0,0 1,14-20,10-40,-24 55,10-14,-11 18,1 0,-1-1,0 1,0 0,1 0,-1 0,0 0,0 0,1 0,-1 0,0 0,0 0,1 0,-1 0,0 0,0 0,1 0,-1 0,0 0,0 0,1 0,-1 0,0 0,0 1,1-1,-1 0,0 0,0 0,1 0,-1 0,0 1,0-1,0 0,0 0,1 0,-1 1,0-1,14 37,-8-17,-3-14,0 1,0-1,0 0,0 0,1-1,0 1,0-1,1 0,5 5,-9-9,0 0,0-1,0 1,0 0,0-1,1 1,-1-1,0 1,0-1,1 1,-1-1,0 0,1 0,-1 1,0-1,0 0,1 0,-1-1,0 1,2 0,-1-1,1 0,-2 0,1-1,0 1,0 0,0-1,0 1,-1-1,1 0,-1 1,1-1,-1 0,0 0,0 0,0 0,1-2,2-4,-1 0,1 0,-2 0,1 0,-1-1,0 1,-1-1,0 1,-1-1,1 1,-2-1,1 1,-1-1,0 0,-1 1,0 0,0-1,-6-10,8 18,0 1,0-1,0 0,0 1,-1-1,1 1,0-1,0 1,-1-1,1 1,0-1,-1 1,1-1,-1 1,1 0,0-1,-1 1,1 0,-1-1,1 1,-1 0,1-1,-1 1,1 0,-1 0,1 0,-1 0,0-1,1 1,-1 0,1 0,-1 0,1 0,-1 0,0 0,1 0,-1 1,1-1,-1 0,1 0,-1 0,1 0,-1 1,1-1,-1 0,1 1,-1-1,1 0,-1 1,1-1,-1 1,1-1,0 0,-1 1,1-1,-1 1,-11 33,11-22,0 1,0 0,1 0,1 0,4 22,-5-32,1 1,-1 0,1-1,0 1,0-1,0 1,0-1,1 0,-1 1,1-1,0 0,0 0,0 0,1 0,-1 0,1-1,-1 1,1-1,0 0,0 0,0 0,0 0,0 0,7 2,11-6,-4-6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2.6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1,'4'0,"2"4,0 6,-2 10,-1 10,-1 4,-5-4,-3-6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3.0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11,'0'-4,"0"-2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3.4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1,'0'4,"0"10,0 12,0 5,0 2,0-9,0-13,4-17,7-16,4-8,1 0,1 6,-1 11,-5 16,-3 17,-3 13,-3 1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3.9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55,'0'1,"-1"0,1 0,0 0,0 0,0 0,0 0,0 0,0 0,0 0,1 0,-1 0,0 0,0 0,1 0,-1-1,1 1,-1 0,1 0,-1 0,1 0,-1 0,1-1,0 1,0 0,-1-1,1 1,0 0,0-1,0 1,0-1,-1 1,1-1,0 0,0 1,0-1,0 0,0 1,0-1,0 0,0 0,0 0,0 0,0 0,0 0,0-1,0 1,0 0,0 0,1-1,2 0,-1 0,0-1,0 1,0-1,0 1,-1-1,1 0,0 0,-1 0,1 0,-1-1,0 1,4-5,-5 5,0 0,0 0,0 0,0 0,0-1,-1 1,1 0,-1 0,1 0,-1-1,0 1,0 0,0-3,0 4,0 0,0 0,-1 0,1 0,0 1,-1-1,1 0,-1 0,1 0,-1 1,1-1,-1 0,1 0,-1 1,0-1,1 0,-1 1,0-1,1 1,-1-1,0 1,-1-1,0 1,0-1,0 1,0 0,0 0,0 0,0 0,0 0,0 0,0 1,0-1,0 1,0 0,0-1,1 1,-1 0,0 0,0 0,1 0,-1 0,0 0,1 1,0-1,-1 1,1-1,0 1,-1-1,0 4,-3 2,1 1,0 0,1 0,0 0,0 0,1 0,0 0,1 1,-1-1,1 1,1-1,1 14,-2-19,1-1,1 1,-1 0,0 0,1-1,-1 1,1 0,0-1,0 1,0 0,0-1,1 1,-1-1,1 0,-1 1,1-1,0 0,0 0,0 0,0 0,0-1,0 1,1 0,-1-1,0 0,1 1,-1-1,1 0,0 0,-1-1,1 1,0 0,-1-1,1 0,0 1,0-1,0 0,-1 0,1-1,0 1,4-2,20-6,-4-3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4.8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42,'28'117,"-14"-78,-2-27,-12-12,1-1,0 1,-1 0,1-1,-1 1,1 0,0-1,-1 1,1 0,-1-1,1 1,-1-1,1 1,-1-1,0 0,1 1,-1-1,0 1,1-1,-1 0,0 1,1-1,-1 0,0 1,0-1,0-1,8-54,-2 6,38 39,-42 8,1 1,-1-1,1 1,-1-1,0 0,0 0,-1 0,1 0,0 0,1-6,-3 7,-1 5,-5 24,6-18,-1 0,1 0,1 0,0 0,0 0,1 0,0 0,3 9,-4-15,0-1,0 1,0 0,1-1,-1 1,1-1,-1 0,1 1,0-1,0 0,0 0,0 0,3 2,-4-4,1 1,0 0,-1-1,1 1,-1-1,1 0,0 1,-1-1,1 0,0 0,-1 0,1 0,0-1,-1 1,1 0,-1-1,1 1,0-1,-1 1,1-1,-1 0,1 0,-1 0,3-1,-1-2,1 1,-1-1,0 1,0-1,-1 0,1 0,-1 0,1 0,-1-1,-1 1,1 0,-1-1,1 0,-1 1,0-8,2-5,-2 0,0 0,-1-17,0 33,0-1,0 0,0 1,-1-1,1 0,0 1,-1-1,1 0,-1 1,1-1,-1 1,0-1,0 1,0-1,-2-2,3 4,-1 0,1-1,-1 1,1 0,-1-1,1 1,-1 0,1 0,-1 0,0-1,1 1,-1 0,1 0,-1 0,1 0,-1 0,0 0,1 0,-1 0,1 1,-1-1,1 0,-1 0,0 0,1 1,-1-1,1 0,-1 0,0 1,0 0,0 0,0 1,0-1,-1 0,1 1,0-1,1 0,-1 1,0 0,0-1,1 1,-1-1,1 1,-1 0,1-1,-1 1,1 0,0-1,0 1,0 0,0 0,0-1,1 1,-1 0,0-1,1 1,-1 0,1-1,0 2,22 38,-19-34,1 0,-1 1,0 0,0 0,-1 0,4 16,-3 9,-3-23,0 0,1 0,0-1,4 12,0-9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5.3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1,'8'26,"0"-1,19 37,-27-60,1 0,-1-1,1 1,-1-1,1 0,0 1,0-1,-1 1,1-1,0 0,0 0,0 0,0 1,1-1,-1 0,0 0,0-1,1 1,-1 0,1 0,-1 0,0-1,1 1,1 0,-1-2,-1 1,0-1,1 0,-1 1,0-1,1 0,-1 0,0 0,0 0,0 0,0 0,0 0,0 0,0-1,0 1,0 0,0 0,-1-1,2-1,5-14,0 0,7-35,-12 45,-82 241,54-158,17-55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5.9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67 13,'0'0,"0"0,-1 1,1-1,0 0,0 0,-1 0,1 0,0 0,0 0,-1-1,1 1,0 0,0 0,0 0,-1 0,1 0,0 0,0 0,-1 0,1-1,0 1,0 0,0 0,-1 0,1 0,0-1,0 1,0 0,0 0,0 0,0-1,-1 1,1 0,0 0,0-1,0 1,0 0,0 0,0-1,0 1,0 0,0 0,0 0,0-1,0 1,0 0,0 0,0-1,0 1,0 0,0 0,1-1,-1 1,0 0,0 0,0 0,0-1,0 1,1 0,-1 0,0 0,0-1,0 1,0 0,1 0,-1 0,0 0,1 0,-1-1,1 1,0 0,-1-1,1 1,0 0,0 0,-1 0,1 0,0 0,0 0,0 0,-1 0,1 0,0 0,0 0,-1 0,1 0,0 1,0-1,-1 0,1 1,0-1,-1 0,1 1,0-1,-1 1,1-1,-1 1,1-1,-1 1,1 0,-1-1,1 1,-1 0,0-1,1 2,1 2,1 0,-1 0,-1 0,1 1,-1-1,1 0,-1 1,0 0,-1-1,1 1,-1-1,0 1,0 0,-1-1,1 1,-1 0,0-1,0 1,-1-1,1 0,-1 1,0-1,-4 7,-2 3,0-1,0-1,-1 1,-1-2,0 1,-12 9,11-4,18-8,35-5,-22-3,8 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3.8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5,0 9,0 18,0 23,0 22,0 1,0-6,0-13,0-14,0-20,0-16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6.2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0,'0'5,"5"5,5 10,10 6,5 3,4 0,0 0,-8-9,-9-8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6.6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86 1,'-4'4,"-6"10,-1 12,-3 9,-4 8,2 1,3-7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6.9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22,'0'-1,"1"-1,-1 1,1 0,0 0,-1 0,1 0,0 0,-1 0,1 0,0 0,0 0,0 0,0 0,0 1,0-1,0 0,0 0,0 1,0-1,0 1,1-1,-1 1,0 0,0-1,0 1,1 0,-1 0,0 0,1 0,0 0,40 1,-39 0,0-1,0 1,-1 0,1 1,0-1,0 0,-1 1,1 0,-1-1,1 1,-1 0,0 0,0 1,0-1,0 0,0 1,0-1,-1 1,1-1,-1 1,1 0,-1 0,0 0,0-1,-1 1,1 0,-1 0,1 0,-1 0,0 1,0-1,0 0,0 0,-1 0,1 0,-2 4,-1 5,0-1,-1 1,0-1,-1 1,-1-1,1 0,-13 16,13-21,1 0,0 1,1-1,0 1,-4 7,7-13,0 0,-1 0,1 0,0 0,0 0,0 0,-1-1,1 1,0 0,0 0,0 0,1 0,-1 0,0 0,0 0,0 0,1-1,-1 1,0 0,1 0,-1 0,1-1,-1 1,1 0,-1 0,1-1,0 1,-1 0,1-1,0 1,-1-1,1 1,0-1,0 1,0-1,-1 0,1 1,0-1,0 0,0 0,0 1,0-1,0 0,0 0,-1 0,1 0,0 0,0 0,0-1,0 1,0 0,0 0,0 0,0-1,44-12,-23 3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8.01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115 55,'0'-1,"0"-1,0 0,0 1,0-1,0 1,-1-1,1 1,0-1,-1 0,1 1,-1-1,0 1,1 0,-1-1,0 1,-1-3,1 4,0-1,0 1,1-1,-1 1,0 0,0-1,0 1,0 0,1-1,-1 1,0 0,0 0,0 0,0 0,0 0,0 0,0 0,0 0,1 0,-1 0,-1 1,-2 1,0-1,0 1,0 0,1 0,-1 1,1-1,-1 1,1-1,0 1,0 0,-3 4,2-1,-1 1,1 0,-1-1,2 1,-1 1,1-1,0 1,1-1,0 1,0 0,0 0,1 0,0 0,1 0,0 0,0 0,3 14,-3-21,0 0,0 0,0 0,0 0,1 0,-1 1,0-1,1 0,-1 0,1 0,-1 0,1 0,-1 0,1 0,0-1,-1 1,1 0,0 0,0 0,-1-1,1 1,0 0,0-1,0 1,0-1,0 1,0-1,0 1,2-1,-1 0,0-1,0 1,0-1,-1 0,1 0,0 0,-1 0,1 0,-1 0,1-1,-1 1,1 0,-1-1,0 1,2-3,5-8,0 0,-1-1,8-18,-5 2,4-7,-14 36,0 0,0 0,0 0,0 0,0 0,0 0,0-1,0 1,0 0,0 0,0 0,1 0,-1 0,0 0,0 0,0 0,0 0,0 0,0 0,0 0,1 0,-1 0,0 0,0 0,0 0,0 0,0 0,0 0,0 0,1 0,-1 0,0 0,0 0,0 0,0 0,0 0,0 0,0 0,0 0,0 1,1-1,-1 0,0 0,0 0,0 0,0 0,0 0,0 0,0 0,0 0,0 1,0-1,0 0,0 0,0 0,0 0,0 0,0 0,0 0,0 1,0-1,0 0,0 0,0 0,0 0,0 0,0 0,0 0,0 1,2 25,-1 35,1-30,-1 0,-2-1,-1 1,-1 0,-14 55,16-84,1 0,-1 0,0 0,1 0,-1 0,0 0,0 0,0 0,-1-1,1 1,0 0,-1-1,1 1,-1-1,1 1,-1-1,0 0,0 0,1 0,-1 0,0 0,0 0,0 0,-4 0,4-1,0-1,1 1,-1-1,0 1,1-1,-1 0,0 1,1-1,-1 0,1 0,-1 0,1-1,0 1,-1 0,1 0,0-1,0 1,0-1,0 1,0-1,0 1,0-1,1 0,-1 1,0-1,1 0,0 0,-1 1,1-4,-2-4,2 0,-1-1,1 1,0-1,1 1,0 0,1-1,-1 1,2 0,0 0,0 0,0 1,1-1,0 1,7-10,-5 7,1 0,1 1,0-1,0 1,1 1,0 0,1 0,0 1,0 0,15-9,-23 16,0 0,0 0,-1 1,1-1,0 0,0 1,0-1,0 1,0 0,0-1,0 1,0 0,0 0,0 1,0-1,0 0,0 1,0-1,0 1,0-1,0 1,0 0,0 0,-1 0,1 0,0 0,-1 0,1 1,-1-1,1 0,-1 1,1-1,-1 1,0 0,0-1,0 1,0 0,0 0,0-1,-1 1,1 0,0 0,-1 0,0 0,1 0,-1 0,0 0,0 0,0 0,0 0,0 0,-1 0,1 0,-1 0,1 0,-1 0,0 0,0 0,-1 3,2-5,0 0,0 0,0 1,-1-1,1 0,0 0,0 1,0-1,0 0,0 0,0 1,-1-1,1 0,0 0,0 1,0-1,-1 0,1 0,0 0,0 0,-1 1,1-1,0 0,0 0,-1 0,1 0,0 0,0 0,-1 0,1 0,0 0,0 0,-1 0,1 0,0 0,-1 0,1 0,0 0,-1 0,-3-12,2-21,6 13,1 1,0-1,2 1,0-1,13-23,-8 20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8.3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1,'4'0,"2"4,0 6,-2 6,-1 8,-1 5,-1 6,0 1,-1-1,0-11,-1-9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8.7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11,'0'-4,"0"-2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9:49.1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92 0,'10'64,"0"-9,-5 179,-6-241,0 0,0 1,-1-1,0 1,-1-1,1 1,-1 0,0 0,-1 0,0 0,-7-9,10 14,0 0,0 0,0 0,0 0,0 0,0 0,-1 1,1-1,0 0,-1 1,1-1,0 1,-1-1,1 1,0 0,-1-1,1 1,-1 0,1 0,-1 0,1 0,-3 1,1 0,1 0,-1 1,1-1,0 1,0-1,0 1,0 0,0 0,0 0,0 0,0 1,1-1,-1 0,1 1,0-1,-2 6,0-3,1 0,0 0,1 0,-1 0,1 0,0 1,1-1,-1 0,1 1,1 10,-1-14,0-1,1 1,-1 0,1 0,-1-1,1 1,0 0,0-1,0 1,0-1,0 1,0-1,0 1,0-1,1 0,-1 1,0-1,1 0,-1 0,1 0,0 0,-1 0,1-1,0 1,-1 0,1-1,0 1,0-1,-1 0,1 1,0-1,0 0,0 0,0 0,2-1,30-6,-2-7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07.0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1 457,'0'1,"0"0,1 0,-1 0,1 0,0 0,-1 0,1 0,0 0,-1 0,1 0,0 0,0-1,0 1,0 0,0-1,0 1,0 0,0-1,0 1,0-1,0 0,0 1,0-1,0 0,0 0,0 1,1-1,-1 0,0 0,0 0,2-1,39-1,-26-2,0 0,-1-1,0-1,0-1,0 0,-1-1,0 0,16-14,100-91,-91 76,10-8,2-4,84-61,-132 107,0 1,1-1,-1 1,1-1,-1 1,1 0,0 1,0-1,-1 1,1-1,1 1,-1 0,0 1,0-1,0 1,0-1,0 1,1 1,-1-1,0 0,0 1,0 0,0 0,0 0,0 1,5 2,-7-6,-8-6,-14-8,13 14,-1 1,0 0,0 0,0 0,0 1,-1 1,1-1,0 1,0 1,1-1,-1 1,0 1,1-1,-1 2,-11 5,1 1,0 0,0 1,1 1,-29 27,25-18,1 1,2 1,0 0,1 2,-25 48,36-62,1-1,0 1,1 0,0 0,1 1,0-1,1 1,0 0,1 0,0-1,1 1,0 0,1 0,0 0,1 0,0-1,6 16,-6-23,-1 0,2 0,-1-1,0 1,1-1,-1 1,1-1,0 0,0 0,1 0,-1 0,0-1,1 1,0-1,0 0,-1 0,1 0,0-1,0 0,1 1,-1-1,0 0,0-1,1 1,7-1,-1 0,1-1,-1-1,0 0,0 0,0-1,0 0,-1-1,18-9,10-8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07.4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163 22,'0'-1,"1"0,-1 1,0-1,0 0,0 1,0-1,0 0,0 1,0-1,0 0,0 1,0-1,0 0,-1 1,1-1,0 0,0 1,-1-1,1 1,0-1,-1 0,1 1,0-1,-1 1,1-1,-1 1,1-1,-1 1,0 0,1-1,-1 1,1 0,-1-1,0 1,1 0,-1 0,1-1,-1 1,0 0,1 0,-1 0,0 0,0 0,1 0,-1 0,0 0,1 0,-1 0,0 0,1 1,-1-1,0 0,1 0,-1 1,1-1,-2 1,-2 1,-1 1,1-1,0 1,0 0,0 1,0-1,-3 5,-6 7,1 1,0 1,2 0,-15 31,20-37,0 1,0 0,2 0,-1 0,2 1,-1-1,2 1,-1 20,2-30,0 0,0 0,0 0,0-1,1 1,0 0,-1 0,1 0,0 0,0-1,1 1,-1 0,0-1,1 1,0-1,-1 0,1 1,0-1,0 0,0 0,1 0,-1-1,0 1,1 0,-1-1,1 1,-1-1,1 0,0 0,0 0,0 0,-1-1,1 1,0-1,0 0,0 1,5-2,1 1,-1-2,1 1,-1-1,1 0,-1-1,0 0,0 0,0 0,0-1,-1-1,14-9,-14 8,-1-1,1 0,-1 0,-1-1,1 1,-2-1,1 0,-1-1,0 1,0-1,-1 0,0 0,-1 0,0 0,0 0,0-12,-2 17,1-1,-1 1,0 0,-1 0,1-1,-1 1,1 0,-1 0,-1 0,1 0,0 0,-1 0,0 0,0 0,0 1,0-1,-1 0,0 1,1 0,-1 0,0 0,0 0,-1 0,1 1,-1-1,1 1,-1 0,0 0,0 0,0 1,0-1,0 1,0 0,0 0,0 1,-9-1,9 0,1 1,-1 0,0 1,0-1,0 1,0 0,-6 2,-21 12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08.0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 0,'1'96,"1"-9,-15 133,8-193,4-38,8-48,1 26,2 1,21-46,-25 63,2 1,0 0,0 1,1 0,1 0,0 1,18-16,-27 26,1 0,0 0,0 0,0 0,0 1,0-1,1 1,-1-1,0 1,1 0,-1 0,1 0,-1 0,1 0,-1 1,1-1,0 1,-1 0,1 0,0 0,-1 0,1 0,0 0,-1 1,1-1,0 1,-1 0,1 0,-1 0,1 0,-1 0,0 0,0 1,1-1,-1 1,0 0,0-1,0 1,0 0,-1 0,1 0,-1 1,1-1,-1 0,1 0,-1 1,0-1,1 5,4 9,-1 0,0 1,-1 0,-1 0,-1 0,1 20,-5 108,0-104,0-14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4.3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172 60,'1'-14,"-4"-19,3 32,-1 0,0 0,1 0,-1 1,0-1,0 0,1 0,-1 1,0-1,0 0,0 1,0-1,0 1,0-1,0 1,0 0,0-1,0 1,0 0,0 0,0 0,-1-1,1 1,0 0,0 1,0-1,0 0,0 0,0 0,0 1,-1-1,-6 3,0-1,1 1,-1 0,1 1,0-1,0 1,1 1,-1 0,1-1,0 2,0-1,0 1,1 0,0 0,-6 9,8-10,-1 0,1-1,0 1,1 0,-1 1,1-1,0 0,0 1,1-1,0 1,0-1,0 1,0 0,1 0,0-1,0 1,1 0,0-1,0 1,0 0,0-1,4 8,-4-11,-1 0,1-1,0 1,1 0,-1-1,0 1,0-1,1 1,-1-1,0 0,1 0,-1 1,1-1,0 0,-1 0,1-1,0 1,0 0,0 0,0-1,-1 1,1-1,0 0,0 0,0 1,0-1,0 0,0-1,0 1,0 0,0-1,0 1,-1-1,1 1,0-1,0 0,0 0,-1 1,1-1,0-1,1 0,4-3,0 0,0 0,0-1,-1 0,0 0,0-1,9-13,21-37,-36 57,0-1,0 1,1 0,-1-1,0 1,1-1,-1 1,0 0,1 0,-1-1,0 1,1 0,-1-1,1 1,-1 0,0 0,1 0,-1 0,1-1,-1 1,1 0,-1 0,1 0,-1 0,1 0,-1 0,0 0,1 0,-1 0,1 0,-1 1,1-1,-1 0,1 0,-1 0,1 0,-1 1,0-1,1 0,-1 0,0 1,1-1,-1 0,0 1,1-1,-1 0,0 1,1-1,-1 1,0-1,0 0,0 1,1 0,13 32,-9-19,-3-10,0 0,0 1,0-1,1 0,-1-1,1 1,0 0,0-1,1 0,-1 1,1-1,-1-1,1 1,0 0,8 3,8-1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08.5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42 1,'-4'0,"-1"4,-1 6,2 10,1 14,1 10,-3 11,-1 9,0-3,6-6,12-13,11-19,8-12,1-13,-3-10,-8-3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09.7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50 0,'-2'27,"0"-1,-2 1,-8 28,-6 36,15-69,-1 6,0 46,4-68,0 0,1 1,-1-1,1 0,0 0,1 0,0 0,0 0,0 0,1-1,-1 1,1-1,5 7,-6-10,-1 0,0-1,1 1,-1-1,1 0,0 0,-1 1,1-1,0 0,0 0,0-1,0 1,-1 0,1-1,0 1,0-1,0 1,1-1,-1 0,0 0,3 0,-1-1,1 0,-1 0,0-1,0 1,0-1,0 0,-1 0,1 0,6-6,4-4,0-1,-1 0,18-25,-31 38,65-90,-64 89,-1 0,1 1,0-1,-1 1,1-1,-1 0,1 1,0-1,0 1,-1-1,1 1,0 0,0-1,-1 1,1 0,0-1,0 1,0 0,0 0,0 0,-1 0,1 0,0 0,0 0,0 0,0 0,0 0,0 0,-1 1,1-1,0 0,0 0,0 1,-1-1,1 1,0-1,0 1,-1-1,1 1,-1-1,1 1,0 0,-1-1,1 1,-1 0,1 0,-1-1,0 1,1 0,-1 0,0 0,1-1,-1 3,22 58,-17-43,-2-9,1-1,0 1,0-1,1 0,0 0,7 10,-11-17,0 1,1-1,-1 0,0 1,1-1,-1 0,1 0,-1 0,1 0,-1 0,1 0,-1 0,1-1,0 1,0-1,-1 1,1-1,0 0,0 1,0-1,-1 0,1 0,0 0,0-1,0 1,0 0,-1-1,1 1,0-1,-1 1,1-1,0 0,-1 0,1 0,-1 0,1 0,-1 0,1 0,1-2,3-4,1 0,-1-1,0 1,-1-1,1 0,-2-1,1 1,-1-1,5-16,-7 18,1-1,-1 1,-1-1,0 1,0-1,0 0,-1 0,0 1,0-1,-1 0,0 1,-4-13,5 20,0 1,0 0,0-1,0 1,0-1,0 1,-1 0,1-1,0 1,0-1,-1 1,1-1,0 1,-1-1,1 1,-1-1,1 1,-1-1,1 1,-1-1,1 0,-1 1,1-1,-1 0,1 1,-1-1,1 0,-1 0,0 0,1 1,-1-1,1 0,-1 0,0 0,1 0,-1 0,0 0,1 0,-1 0,1 0,-1-1,0 1,1 0,-1 0,1-1,-1 1,1 0,-1 0,0-1,1 1,0-1,-1 1,1 0,-1-1,1 1,-1-1,1 1,0-1,-1 1,1-1,0 0,-1 0,1 4,0-1,0 1,0 0,0 0,1 0,-1-1,1 1,0 0,0 0,0-1,0 1,0-1,0 1,1-1,-1 1,1-1,-1 0,1 0,0 0,0 0,0 0,1 0,-1 0,0-1,0 1,1-1,-1 0,1 1,0-1,-1 0,1-1,0 1,-1 0,1-1,0 1,4-1,1 0,0 1,0-2,-1 1,1-1,0 0,0-1,0 0,-1 0,1-1,-1 0,0 0,9-5,-7 1,0 1,0-1,0-1,-1 1,0-1,-1-1,0 0,0 0,-1 0,0 0,-1-1,0 0,0-1,4-14,-9 23,1 0,-1 0,1 0,-1 0,0 0,1 0,-1 0,0 0,-1 0,1 0,0 0,0 0,-1 0,1 0,-3-4,3 6,-1-1,1 1,-1-1,1 1,-1-1,0 1,1 0,-1-1,0 1,1 0,-1-1,0 1,0 0,1 0,-1 0,0-1,0 1,1 0,-1 0,0 0,0 0,1 0,-1 1,0-1,0 0,1 0,-2 1,-2 0,-1 1,1 0,0 1,0-1,0 1,1-1,-1 1,1 0,-1 0,1 1,0-1,-3 5,0 1,1 1,0-1,1 1,0 0,1 0,0 1,0-1,1 1,1-1,0 1,0-1,1 1,0 0,1-1,0 1,3 13,-2-16,0 0,0-1,1 1,0 0,0-1,1 0,0 0,0 0,1 0,0-1,0 0,0 0,1 0,0-1,0 1,0-2,1 1,0 0,0-1,0-1,0 1,10 2,28 0,-6-12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0.1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 0,'-20'139,"17"-101,-1-5,2 0,2 1,0-1,9 48,-9-78,1 1,0-1,0 0,0 1,0-1,1 0,-1 0,1 0,0 0,0 0,0 0,0 0,0 0,1-1,-1 0,1 1,0-1,0 0,5 3,-5-4,0 0,-1-1,1 1,0-1,-1 0,1 0,0 0,0 0,-1 0,1 0,0-1,0 0,-1 1,1-1,-1 0,1 0,-1 0,1-1,-1 1,1-1,-1 1,0-1,0 0,0 1,2-4,5-4,-1 0,0-1,0 0,-1 0,0-1,-1 0,0 0,-1 0,5-16,1-11,10-62,-6 22,-7 50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0.6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164 30,'1'0,"0"0,0 0,-1 0,1-1,0 1,0 0,-1-1,1 1,0-1,-1 1,1-1,0 1,-1-1,1 0,-1 1,1-1,-1 1,1-1,-1 0,1 0,-1 1,0-1,1 0,-1-1,0 2,1-1,-1 1,0 0,0-1,0 1,0-1,0 1,1-1,-1 1,0-1,0 1,0 0,0-1,-1 1,1-1,0 1,0-1,0 1,0-1,0 1,0 0,-1-1,1 1,0-1,0 1,-1 0,1-1,0 1,-1 0,1-1,0 1,-1 0,1-1,0 1,-1 0,1 0,-1 0,1-1,-1 1,1 0,0 0,-1 0,1 0,-1 0,-5 0,0 0,0 1,0 0,0 1,0-1,1 1,-1 0,1 1,-1-1,1 1,0 0,0 0,0 1,0-1,1 1,-7 7,8-8,-1 0,1 0,-1 1,1 0,0 0,1 0,-1 0,1 0,0 0,0 1,0-1,0 1,1-1,-1 1,1 0,1-1,-1 1,1 0,-1 0,2 9,0-10,1 1,-1-1,1 0,0 0,0 0,1-1,-1 1,1 0,0-1,0 0,0 1,0-1,5 4,55 29,-56-33,1 0,-1 0,0 1,0 0,0 1,0 0,-1 0,0 0,0 1,0-1,-1 1,8 12,-12-16,1 0,-1 0,0 0,-1 0,1 1,0-1,-1 0,1 1,-1-1,0 0,1 1,-1-1,-1 0,1 1,0-1,0 1,-1-1,1 0,-1 0,0 1,0-1,-1 2,0-1,0 0,-1 0,1-1,0 1,-1-1,0 0,0 0,0 0,0 0,0 0,0-1,0 1,-5 1,0-1,0 0,0 0,0 0,0-1,-1 0,1-1,0 0,0 0,-1 0,1-1,0-1,-9-2,12 2,1 0,-1 0,1 0,-1-1,1 0,0 0,0 0,0 0,1-1,-1 1,1-1,-5-7,-5-14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0.9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44 138,'2'0,"0"0,1 0,-1 0,0 0,0 0,0 1,1-1,-1 1,0-1,0 1,0 0,4 1,17 5,-16-6,0-1,0-1,0 1,0-1,0 0,-1-1,1 0,0 0,-1 0,1-1,-1 0,0 0,8-5,-11 6,0 0,0 1,-1-1,1 0,-1 0,0-1,1 1,-1 0,0-1,0 0,-1 1,1-1,0 0,-1 0,0 0,1 0,-1 0,-1 0,1 0,0 0,-1 0,1-1,-1 1,0 0,0 0,0 0,-1-1,1 1,-1 0,-1-6,1 7,0 0,0 0,0 0,-1 0,1 0,0 1,-1-1,1 0,-1 1,0-1,1 1,-1-1,0 1,0 0,0 0,0-1,0 2,0-1,0 0,0 0,-1 1,1-1,0 1,0-1,-1 1,1 0,0 0,0 0,-1 0,1 1,0-1,0 1,0-1,-3 2,-3 0,0 1,0 0,1 0,0 1,-1 0,1 0,1 1,-11 7,8-2,0 0,1 0,0 1,0-1,1 2,1-1,0 1,0 0,1 0,1 1,0 0,1-1,-3 20,5-26,0 0,0 0,1 0,0 0,0 0,1 0,0 0,0 0,0-1,0 1,1 0,0 0,0-1,1 1,0-1,0 0,0 0,0 0,1 0,0-1,0 1,0-1,0 0,1 0,0 0,0-1,0 0,0 0,0 0,0 0,12 3,-9-4,0 0,0-1,1 0,-1 0,1-1,-1 0,0 0,17-4,19-5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2.6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2 244,'0'-15,"-1"-2,1-1,1 1,1 0,4-19,-4 30,0 0,0 1,0-1,1 1,0 0,0 0,0 0,1 0,-1 0,1 1,0-1,1 1,-1 0,1 0,8-5,-3 3,0 1,0 0,0 0,1 1,-1 1,1 0,0 0,0 1,13-1,-21 2,1 1,-1 0,1 0,0 0,-1 0,1 1,-1-1,1 1,-1 0,1 0,-1 0,0 1,1-1,-1 1,0 0,0 0,0 0,0 0,0 0,-1 1,1-1,-1 1,0 0,1-1,-1 1,0 0,-1 1,1-1,0 0,-1 0,0 1,1 4,-1-3,0 0,0-1,-1 1,0 0,0 0,0 0,-1 0,1 0,-1 0,-1-1,1 1,0 0,-1-1,0 1,0-1,-1 1,-3 5,-4 3,0 0,-1-1,-21 20,31-31,0 0,0 1,0-1,0 0,0 0,1 0,-1 1,0-1,1 1,-1-1,1 0,-1 1,1-1,0 1,0-1,0 1,0-1,0 1,0-1,0 1,0-1,0 1,1-1,-1 0,1 1,-1-1,2 3,26 42,-7-14,-16-18,-1-1,0 1,-1 0,0 0,-1 0,-1 1,0-1,-1 0,-3 23,2-31,0 0,0 1,-1-1,0 0,0 0,-1 0,1 0,-1 0,-1 0,-5 7,7-10,-1 0,0-1,0 1,0-1,0 1,0-1,-1 0,1 0,-1 0,1-1,-1 1,0-1,1 0,-1 0,0 0,0-1,0 1,-6-1,5 0,-1-1,0 0,0-1,1 1,-1-1,0 0,1 0,0-1,0 0,-1 0,2 0,-1 0,0-1,1 0,-6-4,7 5,1 0,-1 1,0-1,1 0,0-1,-1 1,1 0,0-1,1 1,-1-1,1 1,-1-1,1 0,0 1,0-1,1 0,-1 0,1 0,0 0,0 0,0 0,1 0,0-5,10-12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2.96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12,'4'0,"2"-4,4-2,0 5,3 6,4 12,7 19,4 18,6 11,1 5,-1-7,-6-9,-3-9,-7-17,-5-13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3.41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305 0,'0'5,"0"5,-9 10,-11 19,-16 20,-5 8,-5 2,2-2,3-13,9-11,10-17,8-13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4.0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 31,'0'-1,"0"-1,1 1,-1-1,1 1,-1 0,1-1,0 1,0 0,-1-1,1 1,0 0,0 0,0 0,0 0,0 0,1 0,-1 0,0 0,0 0,1 0,-1 1,0-1,1 1,-1-1,0 1,1-1,-1 1,1 0,-1 0,3-1,48 0,-44 2,0 0,0 1,0 0,-1 0,1 1,-1 0,0 0,0 1,0 0,0 0,-1 1,0 0,1 0,-2 0,10 11,-12-12,0 0,0-1,-1 1,1 0,-1 1,0-1,0 0,-1 1,1-1,-1 1,0-1,0 1,-1-1,1 1,-1 0,0 0,0-1,-1 1,1 0,-1-1,0 1,0-1,-1 1,1-1,-1 1,0-1,-5 7,-1 0,0 0,-1 0,-1 0,1-2,-2 1,0-1,0-1,0 0,-1 0,0-1,0-1,-1 0,0 0,-14 3,8-8,42-6,-6 5,-1 1,1 0,-1 2,0 0,1 1,-2 0,28 12,-36-14,0 1,-1 0,0 0,0 0,0 1,0 0,0 0,-1 0,1 1,-1 0,-1 0,1 0,-1 1,1-1,-1 1,-1 0,1 0,-1 1,-1-1,1 0,1 8,-3-9,-1 0,0 0,-1 0,1 0,-1-1,0 1,0 0,0 0,-1 0,1-1,-1 1,0-1,-1 1,1-1,-1 0,0 0,0 0,0 0,0-1,-1 1,1-1,-1 0,0 0,0 0,0 0,-1-1,-7 4,4-3,0 1,0-1,0 0,0-1,-1 0,1-1,-1 1,1-1,-1-1,1 0,-1 0,0-1,1 0,-1 0,-9-3,10 1,1 0,-1-1,1 0,0 0,-1-1,2 1,-1-2,1 1,-1-1,2 0,-9-10,-4-10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4.7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0 349,'1'2,"-1"0,1 0,-1-1,1 1,0 0,0-1,0 1,0 0,0-1,0 0,0 1,1-1,-1 0,0 1,1-1,-1 0,1 0,-1 0,1 0,0 0,-1-1,1 1,0 0,-1-1,1 0,0 1,3-1,49 8,-45-9,-1 1,0-1,0-1,0 1,0-1,0-1,-1 1,1-1,-1-1,1 1,-1-1,0-1,-1 1,1-1,-1 0,0-1,0 1,0-1,-1-1,0 1,0-1,-1 0,1 0,-1 0,-1 0,5-14,-2 6,-2 1,0-1,0 0,-1 0,-1 0,-1-1,0 1,-1 0,-1-1,0 1,-1 0,0 0,-7-21,9 34,-1 1,1-1,0 1,-1 0,1-1,-1 1,0 0,1-1,-1 1,0 0,0 0,1-1,-1 1,0 0,0 0,0 0,-1 0,1 0,0 1,0-1,-2-1,2 2,0 0,0 1,0-1,0 0,0 1,0-1,0 1,0-1,0 1,0-1,0 1,1-1,-1 1,0 0,1 0,-1-1,0 1,1 0,-1 0,1 0,-1 0,0 1,-4 7,1 0,0 1,1 0,-4 18,-4 50,0 105,-1 9,8-150,-2-1,-1 0,-2 0,-2 0,-29 69,39-107,0-1,0 1,-1-1,1 1,-1-1,0 0,0 0,0 0,0 0,0 0,0 0,0-1,0 1,-1-1,-4 3,5-4,1 1,-1-1,0 0,1 0,-1 0,0 0,0 0,1 0,-1 0,0 0,0-1,1 1,-1-1,1 1,-1-1,0 0,1 1,-1-1,-1-1,0-1,0 0,0 0,0 0,0 0,0 0,1-1,0 1,0-1,0 1,0-1,0 0,1 0,-1 0,1 0,0 0,0 0,1 0,-1 0,1-8,2 0,-1 1,2-1,0 1,0-1,1 1,0 0,1 0,0 0,1 1,0 0,1 0,0 1,0-1,1 1,1 1,9-9,-2 3,1 1,0 1,1 0,0 1,0 1,1 1,1 1,26-8,-40 14,0 1,0-1,0 1,0 0,0 1,0 0,0 0,0 0,0 0,0 1,0 0,0 1,0-1,8 4,-10-3,0 1,0-1,-1 1,1 0,0 0,-1 0,0 1,0-1,0 1,0 0,0 0,-1 0,0 0,0 0,0 0,0 1,-1-1,3 9,-2 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4.7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6,'0'-4,"5"3,0 5,5 12,5 11,7 14,6 8,2 1,-4-8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5.1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47,'0'-5,"0"-5,0-6,0 1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5.5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10,'0'-4,"0"2,0 7,4 14,2 23,0 20,-6 4,-3 13,0 6,3 1,8-14,6-14,13-23,3-16</inkml:trace>
  <inkml:trace contextRef="#ctx0" brushRef="#br0" timeOffset="1">256 111,'0'-4,"0"-6,4-6,1-4,1-3,-2-2,-1 12,-1 26,-1 35,-1 20,0 14,0 16,0-5,0-9,-1-16,1-13,0-18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6.1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1 128,'0'0,"0"0,0-1,0 1,0-1,0 1,0-1,1 1,-1-1,0 1,0-1,1 1,-1 0,0-1,0 1,1-1,-1 1,0 0,1-1,-1 1,1 0,-1 0,0-1,1 1,-1 0,1 0,-1-1,1 1,-1 0,1 0,-1 0,1 0,-1 0,1 0,0 0,21 0,-15 1,29 1,-1 1,0-2,44-3,-69 1,-1-1,1 1,-1-1,0-1,1 0,-1 0,-1-1,1 0,0 0,-1-1,0 0,0-1,9-8,-16 13,1 0,-1 0,0 0,0 0,0 0,0 0,0 0,0 0,0-1,0 1,0 0,-1-1,1 1,0-1,-1 1,1 0,-1-1,0 1,1-1,-1 0,0 1,0-1,0 1,0-1,0 1,0-1,-1 1,1-1,0 1,-1-1,1 1,-1-1,0 1,1 0,-1-1,-2-1,2 1,-1 1,0 0,0-1,0 1,-1 0,1 0,0 0,0 0,-1 1,1-1,0 1,-1-1,1 1,0 0,-1 0,1 0,-1 0,1 0,0 0,-1 1,1-1,-5 2,2 1,0 0,0 0,0 0,0 1,0-1,1 1,-1 0,1 1,0-1,1 1,-1 0,1 0,0 0,0 0,0 0,1 1,0-1,0 1,0 0,1-1,-2 10,0-2,1 1,0 0,1 0,1 0,0 0,1 0,1 0,2 15,-2-23,-1-1,1 0,0 0,0 1,1-1,0-1,-1 1,2 0,-1-1,0 1,1-1,0 0,8 7,-9-10,-1 1,1 0,0-1,0 0,0 0,0 0,1 0,-1 0,0 0,0-1,0 0,1 0,-1 1,0-2,0 1,0 0,1-1,-1 1,0-1,0 0,0 0,0 0,0-1,0 1,3-3,6-4,0-1,-1-1,0 0,0-1,-1 0,0 0,-1-1,0 0,-1-1,-1 0,0 0,-1 0,0-1,7-26,-7 43,-1 0,1 0,-1 0,1 0,-1 1,0 0,-1 0,1 0,-1 1,1 0,-1 0,-1 0,5 6,-5 3,0 0,-1 1,0-1,-1 23,0-6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6.71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 50,'-2'-2,"-3"10,-3 12,5-6,1 0,1 0,0 1,0-1,1 0,1 0,3 16,-3-27,-1 0,1 0,0 0,0-1,0 1,0 0,0 0,1-1,-1 1,1-1,0 1,0-1,0 0,0 0,0 1,0-1,0-1,1 1,-1 0,1-1,-1 1,1-1,0 0,-1 1,1-2,0 1,0 0,0 0,0-1,0 0,0 1,0-1,0 0,0 0,0-1,0 1,0-1,0 1,4-3,-1 1,1 0,-1-1,0 0,0 0,0 0,0-1,-1 0,1 0,8-9,26-17,-39 30,-1 0,1-1,-1 1,1 0,0 0,-1 0,1 0,0 0,-1-1,1 1,0 0,-1 0,1 1,0-1,-1 0,1 0,0 0,-1 0,1 0,-1 1,1-1,0 0,-1 1,1-1,-1 0,1 1,-1-1,1 1,-1-1,1 1,-1-1,1 1,-1-1,0 1,1-1,-1 1,0-1,1 2,10 29,-7-19,-3-10,0 0,-1 0,1 0,0 0,0 0,1 0,-1 0,0 0,0-1,1 1,0-1,-1 1,1-1,0 1,-1-1,1 0,0 0,0 0,0 0,0 0,0 0,4 1,-3-2,1 0,-1-1,0 1,0 0,0-1,0 0,0 0,0 0,0 0,0 0,0-1,0 1,-1-1,4-2,3-2,-1-1,0-1,0 0,0 0,-1 0,0-1,-1 0,7-12,-8 10,0 1,-1-1,-1 1,0-1,4-20,-7 27,1 0,-1 0,0 0,0 0,0 0,-1 0,1 0,-1 1,0-1,0 0,0 0,-1 0,1 1,-1-1,0 1,0-1,0 1,0 0,-5-5,-10-6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7.0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24 161,'0'-5,"0"4,0 10,0 8,0 13,-4 20,-2 10,0-2,2-5,1-12</inkml:trace>
  <inkml:trace contextRef="#ctx0" brushRef="#br0" timeOffset="1">75 84,'0'-4,"0"-6,0-6,0-4,4 1,2 4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7.7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81 17,'2'-14,"3"12,4 26,-5 20,-2 1,-2 0,-1 0,-3 0,-2-1,-1 0,-3 0,-1 0,-29 69,23-79,11-27,8-19,10-23,10-2,1 1,1 1,58-63,-52 64,-1 0,-2-2,32-55,-54 81,0-1,-1 1,0-1,3-14,-7 23,1 0,0 0,-1 0,0 0,1 0,-1 0,0 0,0 0,0 0,0 0,-1 0,1 0,0 0,-1 0,1 0,-1 0,0 0,0 0,0 0,0 0,0 1,0-1,0 0,-1 1,1-1,0 1,-1-1,0 1,-2-3,3 4,-1 0,1-1,0 1,0 0,0 0,-1 0,1 0,0 0,0 0,0 0,-1 0,1 0,0 0,0 1,0-1,0 0,-1 1,1-1,0 1,0 0,0-1,0 1,0 0,0-1,0 1,0 0,1 0,-1 0,0 0,0 0,1 0,-1 1,-19 37,1 25,3 0,3 1,-7 101,19-161,1-3,-1-1,1 1,-1 0,1 0,0-1,0 1,0 0,0 0,0-1,0 1,0 0,0 0,1-1,-1 1,1 0,-1-1,1 1,0-1,-1 1,1 0,1 1,0-3,0-1,0 1,0-1,0 1,0-1,0 0,0 0,0 0,-1 0,1 0,0 0,-1 0,1-1,-1 1,1 0,-1-1,2-2,7-5,0 0,0 0,1 1,0 1,22-12,-30 17,0 1,0 0,0 0,0 1,0-1,0 0,0 1,0 0,0 0,0 0,0 0,0 0,0 1,0-1,0 1,0-1,0 1,-1 0,1 1,0-1,0 0,-1 1,1 0,-1-1,1 1,-1 0,0 0,1 0,-1 1,0-1,-1 0,4 6,1 2,-1 0,0 1,-1 0,5 17,-7-20,0 1,1-1,0 0,0 0,1-1,0 1,0-1,1 0,8 10,-12-16,0 0,0 0,1-1,-1 1,0-1,1 1,-1-1,0 1,1-1,-1 0,1 1,-1-1,1 0,-1 0,1 0,-1 0,1-1,-1 1,0 0,1-1,-1 1,1 0,-1-1,0 0,1 1,-1-1,0 0,2-1,21-12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8.5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161 123,'1'0,"1"0,0 0,-1 0,1 0,-1-1,1 1,-1 0,1-1,-1 0,1 1,-1-1,1 0,-1 0,0 0,1 0,-1 0,0 0,0 0,0 0,0 0,0-1,0 1,0 0,0-1,0 1,0 0,-1-1,1 1,-1-1,1 0,-1 1,0-1,1 1,-1-1,0-3,0 3,0-1,0 0,0 0,-1 0,1 1,-1-1,1 0,-1 1,0-1,0 0,0 1,0-1,-1 1,1-1,-1 1,1 0,-1 0,0-1,-3-2,-2 1,-1 0,1 1,-1-1,0 1,1 1,-1-1,-1 2,1-1,-15 0,20 1,-1 1,1-1,0 1,0 0,-1 1,1-1,0 1,0-1,-1 1,1 0,0 0,0 0,0 0,0 1,0 0,0-1,1 1,-1 0,1 0,-1 0,1 1,-1-1,1 0,0 1,0 0,0-1,-2 6,4-5,-1 1,0-1,1 1,0-1,0 1,0 0,0-1,0 1,1-1,0 1,0-1,0 1,0-1,0 1,1-1,-1 0,1 0,0 0,0 0,4 5,3 3,1 0,0 0,19 15,-7-9,-15-13,-1 1,0-1,0 1,0 1,-1-1,0 1,0 0,5 7,-10-12,1-1,-1 1,0-1,1 1,-1 0,0-1,0 1,0-1,0 1,0-1,1 1,-1-1,0 1,0 0,0-1,-1 1,1-1,0 1,0-1,0 1,0 0,0-1,-1 1,1-1,0 1,0-1,-1 1,1-1,0 0,-1 1,1-1,-1 1,1-1,-1 1,-23 7,-28-8,23-5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9.2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 19,'8'-18,"-1"18,-2 13,2 76,-8 170,1-256,0 21,0-14,0 1,0-1,-1 1,0-1,0 1,-2-1,1 0,-6 15,8-25,-1 0,1 1,0-1,0 0,0 0,0 0,-1 1,1-1,0 0,0 0,0 0,0 0,-1 0,1 0,0 1,0-1,-1 0,1 0,0 0,0 0,0 0,-1 0,1 0,0 0,0 0,-1 0,1 0,0 0,0 0,-1 0,1 0,0 0,0-1,0 1,-1 0,1 0,0 0,0 0,0 0,-1 0,1-1,0 1,0 0,0 0,0 0,-1 0,1-1,0 1,0 0,0 0,0-1,0 1,0 0,0 0,0-1,-7-14,3 4,2-1,-1 1,2-1,-1 1,2-1,-1 1,1-1,1 1,0-1,1 1,4-17,-4 22,0 1,0-1,1 1,0 0,0 0,0 0,0 0,1 0,-1 1,1-1,1 1,-1 0,0 1,1-1,0 1,0-1,0 2,0-1,0 0,1 1,-1 0,1 0,0 1,8-2,-7 2,-1 0,1 1,-1 0,1 0,-1 0,1 1,-1 0,1 0,-1 1,1-1,-1 1,0 1,0-1,0 1,0 0,-1 1,1-1,-1 1,0 0,0 1,0-1,0 1,-1 0,6 8,-6-7,0 1,0 0,0 0,-1 1,0-1,-1 1,0-1,0 1,0 0,-1 0,0 0,-1 0,0 0,0 0,0 0,-1-1,-1 1,1 0,-1 0,-3 7,4-12,0 0,0-1,0 1,0-1,-1 0,1 1,-1-1,1 0,-1 0,0 0,0 0,0 0,0 0,0 0,-1-1,1 1,0-1,-1 0,1 0,-1 1,1-2,-4 2,4-2,1 0,0 0,0 0,0 0,0 0,0 0,-1 0,1-1,0 1,0 0,0-1,0 1,0-1,0 1,0-1,0 0,0 1,0-1,0 0,-1-1,1 0,-1 0,1-1,0 1,-1 0,1-1,1 1,-1-1,0 1,0-1,1 0,0 1,-1-5,1-3,1 0,0 1,0-1,1 1,0-1,0 1,1 0,1 0,-1 0,1 1,1-1,0 1,0 0,9-11,-12 16,1 0,-1 0,1 1,-1-1,1 1,0-1,0 1,0 0,0 0,1 0,-1 1,0-1,1 1,-1 0,1 0,-1 0,1 0,0 1,-1-1,1 1,0 0,0 0,-1 0,1 1,0-1,-1 1,1 0,-1 0,1 0,-1 0,1 1,-1 0,0-1,0 1,1 0,-1 1,-1-1,1 0,4 5,2 3,-1-1,0 1,-1 1,0-1,-1 1,0 0,0 1,-2-1,1 1,2 13,3 14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19.5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59,'0'-5,"0"-5,0-5,4-1,2 3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0.0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316 1,'9'93,"-2"-31,-7-55,5 44,-3 0,-2 0,-2 0,-12 72,11-142,-1 0,-12-33,14 48,0-1,0 0,-1 0,0 1,0-1,0 1,0 0,0 0,-1 0,0 1,0-1,0 1,0 0,0 0,-1 0,0 0,1 1,-11-4,8 5,0-1,0 1,0 0,0 0,0 1,-1 0,1 0,0 1,0 0,0 0,0 1,-12 4,12-4,0 0,0 1,1 0,0 0,-1 1,1-1,1 1,-1 1,0-1,1 1,0 0,0 0,1 1,-1-1,1 1,0 0,1 0,-1 0,1 1,0-1,1 1,0 0,0 0,0 0,1 0,0 0,0 0,1 13,1-15,0-1,0 0,1 0,-1 0,1 0,0 0,0 0,0 0,1-1,-1 1,1-1,0 0,0 0,0 0,0 0,1 0,-1-1,1 1,0-1,-1 0,1 0,0 0,0-1,1 1,-1-1,0 0,8 1,6 1,1-1,-1-1,1 0,-1-2,21-2,-3-2,-1-1,1-2,-1-1,61-26,-74 26,0-2,0-1,-1-1,-1 0,0-1,-1-2,0 0,16-19,-32 32,0-1,0 0,-1 0,1 0,-1 0,0 0,0 0,-1-1,1 1,1-9,-3 12,0 0,0-1,0 1,0 0,0 0,0-1,-1 1,1 0,0 0,-1-1,1 1,-1 0,1 0,-1 0,0 0,1 0,-1 0,0 0,0 0,0 0,0 0,0 0,0 0,0 0,0 1,0-1,0 0,0 1,0-1,0 1,-1 0,1-1,0 1,0 0,-1-1,1 1,0 0,-1 0,1 0,0 0,0 1,-1-1,-1 1,-6 0,0 1,1 0,-1 0,1 1,-1 0,1 1,0 0,0 0,1 1,-1-1,1 2,0-1,0 1,1 0,-1 1,1-1,1 1,0 1,-9 13,11-16,0 1,1-1,0 0,-1 1,2-1,-1 1,1 0,0-1,0 1,0 0,1 0,0 0,1 9,0-11,0 1,0-1,1 0,0 0,0 0,0 0,0 0,0-1,1 1,-1-1,1 1,0-1,0 0,1 0,-1 0,1-1,-1 1,1-1,0 0,4 2,2 1,0-2,-1 1,1-1,1-1,-1 0,0 0,1-1,-1 0,1-1,-1 0,1-1,17-3,14-6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5.0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269 0,'0'4,"0"11,0 10,-5 11,-5 11,-5 11,-5 4,-7 14,-8 6,2-7,2-6,3-12,0-15,7-19,5-13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1.0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17,'1'-1,"0"-1,1 1,-1 0,0 0,0 0,1 0,-1 0,1 0,-1 0,1 0,-1 1,1-1,-1 0,1 1,-1 0,1-1,0 1,-1 0,1 0,0 0,-1 0,1 0,2 0,63-2,122 13,-184-10,38 6,-43-7,1 0,-1 0,1 0,-1 0,1 0,-1 0,1 0,-1 1,1-1,-1 0,0 0,1 1,-1-1,1 0,-1 0,0 1,1-1,-1 0,0 1,1-1,-1 0,0 1,1-1,-1 1,0-1,0 1,1-1,-1 1,0-1,0 0,0 1,0-1,0 1,0-1,0 1,0-1,0 1,0-1,0 1,0-1,0 1,0-1,0 1,0-1,-1 1,1-1,0 1,0-1,-1 0,1 1,0-1,0 1,-1-1,1 0,0 1,-1-1,1 0,-1 1,1-1,-1 0,1 0,0 1,-1-1,1 0,-1 0,1 0,-1 0,0 0,-22 14,-1-1,0-2,-40 14,-36 17,100-42,-1 1,0-1,0 0,1 0,-1 1,0-1,1 0,-1 1,0-1,1 1,-1-1,1 1,-1-1,1 1,-1-1,1 1,-1 0,1-1,-1 1,1-1,0 1,-1 0,1 0,0-1,0 1,0 0,-1 0,1-1,0 1,0 0,0 0,0-1,0 1,0 0,1 0,-1-1,0 1,0 0,0-1,1 1,-1 0,0 0,1-1,-1 1,1-1,-1 1,0 0,1-1,-1 1,1-1,0 1,-1-1,1 1,-1-1,2 1,50 28,-32-18,-1 0,0 1,-1 1,29 26,-43-36,-1 0,1 1,-1 0,0-1,0 1,0 0,0 1,-1-1,0 0,0 1,0-1,0 1,-1 0,1-1,-1 1,-1 0,1 0,-1 0,1 0,-1 0,-1 0,1 0,-2 6,1-8,0 0,0 0,-1 0,1 0,-1 0,1 0,-1-1,0 1,0 0,0-1,-1 0,1 1,0-1,-1 0,0 0,1-1,-5 3,1-1,0-1,0 0,0-1,0 1,0-1,0 0,0 0,-10-1,-1-1,1 0,-1-1,0-1,1-1,-28-10,38 13,0-1,1-1,-1 1,0-1,1 0,-1 0,1-1,0 0,0 0,-5-5,3-6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1.3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35 150,'-5'-6,"1"0,0-1,1 1,-1-1,1 0,1 0,-1 0,1-1,1 1,-1 0,1-1,1 1,-1-15,2 20,-1 0,1 0,0 0,0 0,0 0,0 0,0 0,0 1,0-1,1 0,-1 1,0-1,1 1,-1 0,1-1,0 1,0 0,-1 0,1 0,0 0,0 0,0 0,0 1,0-1,0 1,0-1,0 1,0 0,0 0,0 0,0 0,0 0,3 1,4-1,0 2,-1-1,1 1,-1 0,1 1,12 5,-15-5,1 1,-1-1,0 1,-1 0,1 0,-1 1,1 0,-1 0,-1 0,1 0,4 9,-7-11,1 1,-2 1,1-1,0 0,-1 0,0 1,0-1,0 1,-1-1,1 1,-1-1,0 1,-1-1,1 1,-1-1,1 0,-1 1,-1-1,-1 5,-6 11,-1-1,-1 0,-1-1,-1 0,0 0,-22 21,13-15,-33 50,30-30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1.72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 1,'0'4,"-5"2,-5-5,-2-2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2.8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66 0,'-3'40,"-11"49,2-7,-24 187,55-388,40-140,-43 226,-15 32,-1 1,0-1,1 1,-1-1,1 1,-1-1,1 1,-1-1,1 1,0 0,-1-1,1 1,0 0,-1-1,1 1,-1 0,1 0,0 0,0 0,-1 0,1 0,0-1,-1 1,1 1,1-1,0 1,1 1,-1 0,1 0,-1 1,0-1,0 0,0 1,0-1,0 1,-1 0,1-1,-1 1,0 0,1 0,-1 0,0 4,13 35,15 87,-22-87,2-1,17 44,-26-84,0 0,0-1,0 1,1 0,-1 0,0 0,0-1,1 1,-1 0,1 0,-1-1,1 1,-1-1,1 1,-1 0,1-1,0 1,-1-1,1 1,0-1,-1 1,1-1,1 1,8-13,1-36,-2-101,-2 15,-1 95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3.1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19,'-2'53,"0"-21,3 44,0-69,-1 0,1 0,1-1,-1 1,1 0,0-1,1 0,-1 1,1-1,1 0,-1 0,6 6,-6-9,0 0,0 0,1-1,-1 0,1 1,-1-1,1-1,-1 1,1 0,0-1,0 0,0 0,0 0,0 0,0-1,0 1,0-1,1 0,-1-1,0 1,0 0,0-1,0 0,0 0,0-1,0 1,-1-1,1 1,5-5,-2 3,-1-1,0 1,0-1,-1-1,1 1,-1-1,0 0,0 0,-1-1,1 1,-1-1,-1 0,1 0,-1 0,0-1,4-11,-6 11,0-1,0 1,-1-1,0 1,0 0,-1-1,0 1,0-1,-1 1,1 0,-2 0,1 0,-1 0,0 0,-1 1,1-1,-6-5,6 8,0 0,0 0,0 0,-1 1,1 0,-1-1,0 1,0 1,0-1,0 1,-1-1,1 1,-1 0,1 1,-1-1,0 1,0 0,0 0,1 0,-1 1,0 0,0 0,0 0,0 0,0 1,-6 1,-24 11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3.5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147 1,'0'4,"0"6,-4 10,-11 14,-10 10,-6 3,-7 0,4-6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3.9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343 386,'-1'-3,"1"-1,0 1,-1 0,0 0,0 0,0 0,0 0,0 0,-1 0,1 0,-1 0,0 1,0-1,0 0,0 1,0 0,0-1,-1 1,1 0,-1 0,0 1,1-1,-1 0,-4-1,0 0,0 0,0 1,0 0,0 0,0 0,-1 1,1 0,-1 0,-9 1,6 2,-1-1,1 2,-1-1,1 2,0-1,0 2,0-1,1 2,0-1,-18 14,22-15,0 1,0-1,0 1,1 1,0-1,0 1,1 0,-1 0,1 1,1-1,-1 1,1 0,0 0,0 0,1 0,0 0,-2 15,4-18,0 0,1 0,-1 0,1 1,-1-1,1 0,1 0,-1 0,0-1,1 1,0 0,0 0,0-1,0 1,1-1,-1 0,1 0,0 0,0 0,0 0,0 0,0-1,1 0,-1 1,1-1,0-1,-1 1,1 0,0-1,0 0,7 1,-2 1,1-1,-1-1,1 0,0-1,-1 1,1-2,0 1,-1-2,1 1,-1-1,1 0,15-7,-16 4,1-1,-1 0,-1 0,1-1,-1 0,0 0,0-1,-1 0,0 0,-1-1,0 0,0 0,-1-1,0 1,0-1,-1 0,-1-1,5-20,0-10,-1-1,-3-1,-1-59,-3 87,0-18,0-1,-8-44,4 73,0 14,-1 25,17 429,-6-414,1-21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4.2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74,'0'-4,"0"6,0 18,0 16,0 13,4 5,11-11,10-20,6-33,-2-18,-7-17,-11-15,-15-5,-21 13,-6 15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4.6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59 44,'0'2,"0"0,1 0,-1 0,1 0,0 0,-1-1,1 1,0 0,0 0,0-1,1 1,-1 0,0-1,1 1,-1-1,0 0,1 1,0-1,-1 0,1 0,0 0,-1 0,1 0,0-1,0 1,0 0,0-1,0 1,0-1,0 0,0 0,0 0,0 0,0 0,0 0,0 0,0-1,2 0,-2 1,1 0,-1 0,0 0,0-1,1 1,-1-1,0 1,0-1,0 0,0 0,0 0,0 0,0 0,0-1,0 1,0-1,0 1,-1-1,1 1,-1-1,1 0,-1 0,0 0,0 0,0 0,0 0,0 0,0 0,0 0,-1-1,1 1,-1 0,1 0,-1-4,0 4,0 1,0 0,0 0,-1-1,1 1,0 0,-1 0,1-1,-1 1,1 0,-1 0,1 0,-1 0,0 0,0 0,1 0,-1 0,0 0,0 0,0 0,0 1,0-1,0 0,0 1,-3-2,2 2,-1-1,1 1,-1 0,1 0,-1 0,1 0,-1 0,1 1,0-1,-1 1,1-1,-4 2,-2 2,1-1,0 1,0 0,0 0,0 1,0-1,-8 10,9-6,0 0,0 1,1 0,1 0,-1 0,1 1,1-1,0 1,0 0,1 0,0 0,0 16,1-22,1 0,0 0,-1 0,2 0,-1 0,0 0,1 0,0-1,0 1,0 0,0 0,1-1,-1 1,1-1,0 1,0-1,0 0,1 0,-1 0,1 0,-1 0,1 0,0-1,0 1,1-1,-1 0,0 0,1 0,-1 0,1-1,0 1,-1-1,1 0,0 0,6 0,34-4,-2-8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5.0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135 31,'1'-2,"-1"1,0 0,0 0,0 0,0-1,0 1,-1 0,1 0,0 0,-1 0,1-1,0 1,-1 0,1 0,-1 0,0 0,1 0,-1 0,0 0,0 0,1 1,-1-1,0 0,0 0,0 1,-1-2,0 2,0-1,0 1,0 0,0-1,0 1,0 0,0 0,0 0,0 1,0-1,0 0,0 1,0-1,-2 2,-4 1,1 0,-1 1,1 0,-1 1,1 0,-9 8,13-11,1 0,0 0,0 0,-1 0,1 0,1 1,-1-1,0 1,1 0,-1-1,1 1,0 0,0 0,0 0,0 0,1 0,-1 0,1 0,-1 0,1 0,0 0,0 0,1 0,-1 0,1 0,-1 0,1 0,0 0,0 0,3 5,3 3,1 1,1-1,-1-1,2 0,18 16,19 23,-47-49,0 0,1 0,-1 0,0 1,0-1,1 0,-1 1,0-1,0 0,1 0,-1 1,0-1,0 0,0 1,0-1,0 0,0 1,0-1,0 0,1 1,-1-1,0 1,0-1,-1 0,1 1,0-1,0 0,0 1,0-1,0 0,0 1,0-1,-1 0,1 1,0-1,0 0,0 1,-1-1,1 0,0 0,0 1,-1-1,1 0,0 0,0 0,-1 1,1-1,0 0,-1 0,1 0,0 0,-1 0,1 0,0 0,-1 1,1-1,-1 0,1 0,0 0,-1 0,1-1,0 1,-1 0,1 0,0 0,-1 0,1 0,-1-1,-26-4,-3-7,1-2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6.0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35 134,'2'1,"0"1,0-1,0 0,-1 1,1-1,1 0,-1 0,0 0,0 0,0-1,0 1,1 0,-1-1,0 0,0 1,1-1,-1 0,0 0,1-1,-1 1,0 0,1-1,-1 1,0-1,0 0,0 0,0 0,0 0,0 0,0 0,4-3,-2 1,0 1,0-1,-1-1,1 1,-1-1,1 1,-1-1,0 0,0 0,-1 0,1-1,-1 1,0 0,1-6,-2 9,0-1,-1 1,1-1,-1 1,0-1,1 0,-1 1,0-1,0 0,0 1,0-1,0 0,0 1,-1-1,1 1,0-1,-1 0,1 1,-1-1,0 1,1-1,-1 1,0 0,0-1,0 1,0 0,0-1,0 1,-1 0,1 0,0 0,-1 0,1 0,0 0,-1 1,1-1,-1 0,1 1,-3-1,0 0,0 1,0 0,0 0,1 0,-1 1,0 0,0-1,1 1,-1 0,1 1,-1-1,1 1,-1-1,1 1,0 0,0 1,-3 1,0 1,0 1,1-1,0 1,0 0,1 0,0 0,0 1,0-1,1 1,0 0,0 0,1 0,0 1,0-1,-1 11,3-14,-1 0,1 0,0 0,1 0,-1 0,1 0,-1-1,1 1,0 0,1 0,-1 0,1-1,-1 1,1-1,0 1,1-1,-1 0,0 0,1 0,0 0,0 0,0 0,0-1,0 0,0 1,1-1,-1 0,1-1,-1 1,8 2,-4-2,1 0,-1-1,1 0,0 0,0 0,0-1,0-1,-1 1,1-1,0 0,0-1,-1 0,1 0,-1 0,0-1,1 0,-1-1,0 0,-1 0,1 0,10-10,-8 6,0 0,0-1,-1 0,0 0,-1-1,0 0,-1 0,0-1,0 0,-1 0,0 0,-1-1,3-15,-9-17,-6 28,8 16,-1 0,1 0,-1-1,1 1,-1 0,0 0,1 0,-1 0,1 0,-1 0,1 0,-1 1,1-1,-1 0,1 0,-1 0,1 0,-1 1,1-1,-1 0,1 1,-1-1,1 0,0 1,-1-1,1 0,0 1,-1-1,1 1,0-1,-1 0,1 2,-1-2,1 1,-1-1,1 1,-1 0,1 0,-1-1,1 1,0 0,-1 0,1-1,0 1,-1 0,1 0,0 0,0 0,0-1,0 1,0 0,0 0,0 0,0 0,0-1,1 1,-1 0,0 0,0 0,1-1,-1 1,1 0,-1 0,0-1,1 1,-1 0,1-1,0 1,-1 0,1-1,-1 1,1-1,0 1,0-1,-1 1,1-1,0 0,1 1,1 1,0-1,0 0,0 0,0 0,0 0,0 0,0 0,1-1,-1 1,6-1,11-5,2 1,-20 10,-10 9,2-6,0 0,1 1,0 0,1 0,0 0,1 0,0 0,-2 15,4-22,1 0,-1 0,1 0,0 0,0 0,0 0,1 0,-1 0,1 0,0 0,-1 0,1-1,0 1,1 0,-1 0,0-1,1 1,0-1,-1 1,1-1,0 0,0 0,1 1,-1-1,0-1,1 1,-1 0,1-1,-1 1,1-1,0 0,0 0,-1 0,1 0,3 1,-3-2,0 1,0-1,0 1,0-1,-1 0,1 0,0 0,0 0,0-1,0 1,0-1,-1 0,1 0,0 0,-1 0,1 0,0 0,-1-1,1 1,-1-1,4-3,6-9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5.42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1,'10'82,"-1"-21,-4 15,-2-70,3-13,8-25,-9 20,1-2,1 1,0 0,1 0,1 0,0 1,15-15,-22 25,-1 0,1 1,0-1,0 1,0-1,0 1,0 0,0 0,1 0,-1 0,0 0,0 0,1 1,-1-1,1 1,-1 0,0-1,1 1,2 1,-2 0,0 0,0 0,0 1,-1 0,1-1,-1 1,1 0,-1 0,0 0,0 0,0 1,0-1,0 1,0-1,-1 1,1 0,-1-1,0 1,2 6,29 95,-26-84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5.7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22,'0'-5,"0"-5,0 3,0 12,0 21,0 21,0 5,0 12,0-1,0-2,0-4,0-1,0-12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6.1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127 236,'0'4,"5"1,4 1,7-2,8-1,5-1,6-1,-3-1</inkml:trace>
  <inkml:trace contextRef="#ctx0" brushRef="#br0" timeOffset="1">1 7,'0'-5,"0"4,0 10,4 20,1 7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6.6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158 235,'3'2,"0"1,0-1,1 0,-1 0,1 0,-1-1,1 1,0-1,0 0,0 0,-1 0,1 0,0-1,0 0,0 1,0-1,0-1,0 1,0-1,0 1,0-1,5-2,-2 1,-2-1,1 1,0-1,0 0,-1 0,1 0,-1-1,0 0,0 0,-1 0,1-1,-1 0,5-6,-4 3,0-1,-1 0,0-1,0 1,-1-1,-1 1,3-15,-4 18,0 1,-1-1,1 0,-1 0,-1 0,1 0,-1 0,0 0,0 0,-1 1,0-1,0 0,-3-6,4 11,1 0,-1 0,1 0,-1 0,0 0,1 0,-1 0,0 0,0 0,0 0,0 0,0 0,0 1,0-1,0 0,0 1,0-1,0 1,0-1,-1 1,1 0,0-1,0 1,0 0,-1 0,1 0,0 0,0 0,-1 0,1 0,0 0,0 1,0-1,-1 0,1 1,0-1,0 1,0-1,0 1,0 0,0-1,0 1,0 0,-1 1,-3 2,1 1,-1-1,1 1,0 0,1 1,-1-1,-4 11,-6 21,2 0,1 2,3-1,1 1,1 0,0 52,5-49,-3 0,-1 0,-3-1,-1 0,-22 61,31-100,-1 0,1 0,-1 0,0 0,0 0,0 0,0 0,0 0,0 0,-1-1,1 1,-1 0,1-1,-1 0,1 1,-1-1,0 0,0 1,0-1,1 0,-1-1,0 1,0 0,0 0,-1-1,1 1,0-1,0 0,0 0,0 1,0-1,-1-1,1 1,0 0,0 0,0-1,0 0,0 1,0-1,0 0,0 0,0 0,0 0,0 0,1 0,-1 0,-3-4,0 1,0 0,0-1,1 0,0 0,-1 0,1-1,1 1,-1-1,1 0,0 0,1 0,-1 0,1 0,0-1,0-6,1 7,1 0,1 0,-1 1,1-1,0 0,0 1,1-1,0 1,0-1,0 1,1 0,-1 0,1 0,0 0,1 0,4-4,-1 0,1 1,1 0,0 1,0 0,0 0,1 1,11-6,35-13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7.0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1,'0'4,"0"10,0 8,0 7,0 9,0 6,0-1,0-6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7.34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0 229,'0'-4,"0"-7,5 0,0 1</inkml:trace>
  <inkml:trace contextRef="#ctx0" brushRef="#br0" timeOffset="1">178 0,'0'4,"0"11,0 19,0 13,0 7,0 11,0 4,0-1,0-8,0-6,0-12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7.72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48,'5'0,"13"-5,13 0,10-1,7 1,-1-2,0-1,1 1,-8 2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8.0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21,'0'-4,"0"-6,0 3,0 8,0 11,0 21,0 23,0 6,0 5,0 0,0 1,0-10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28.4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 49,'0'0,"0"0,0 1,0-1,0 0,0 0,0 1,0-1,1 0,-1 0,0 1,0-1,0 0,0 1,0-1,0 0,0 0,-1 1,1-1,0 0,0 0,0 1,0-1,0 0,0 0,0 1,-1-1,1 0,0 0,0 1,0-1,0 0,-1 0,1 0,0 0,0 1,-1-1,1 0,0 0,0 0,-1 0,1 0,0 0,0 0,-1 0,1 0,0 1,0-1,-1 0,1 0,0 0,-1-1,1 1,0 0,0 0,-1 0,1 0,0 0,0 0,-1 0,-9-17,10 16,0-1,0 1,0-1,0 1,0 0,0-1,0 1,0-1,0 1,1-1,-1 1,1 0,-1-1,1 1,0 0,-1-1,1 1,0 0,0 0,0 0,0-1,0 1,0 0,0 0,0 1,0-1,0 0,1 0,-1 1,0-1,1 0,-1 1,0-1,1 1,2-1,-1 1,-1 0,0 0,1 0,-1 0,1 0,-1 0,0 1,1-1,-1 1,0 0,1-1,-1 1,0 0,0 1,0-1,0 0,0 1,0-1,0 1,0-1,2 3,-2-1,0 1,0-1,0 1,-1-1,1 1,-1 0,0-1,0 1,0 0,-1 0,1 0,-1-1,0 1,0 0,-1 6,1-8,0 0,-1 1,1-1,-1 0,1 0,-1-1,0 1,1 0,-1 0,0 0,0 0,-1-1,1 1,0 0,0-1,-1 1,1-1,-1 0,0 1,1-1,-1 0,0 0,0 0,1 0,-1 0,0 0,0-1,0 1,0-1,-3 1,3-1,0 0,0 0,0 0,1-1,-1 1,0 0,0-1,1 1,-1-1,0 0,1 0,-1 0,0 0,1 0,-1 0,1 0,0 0,-1 0,1-1,0 1,0-1,0 1,0-1,-1-1,-2-3,2 1,-1-1,1 0,-1 0,-1-10,0-9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09:44.91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8.96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328 0,'-23'0,"0"1,-1 1,1 1,1 1,-1 1,-27 10,42-12,-1 1,0-1,1 2,0-1,0 1,0 1,1-1,0 1,0 1,0-1,1 1,0 0,0 1,1-1,0 1,0 0,0 0,-3 11,6-14,1 0,0 0,-1 0,2 0,-1 0,0 0,1 0,0 0,0 0,1 0,-1 0,1 0,0 0,0 0,1-1,0 1,0 0,0-1,0 1,0-1,1 1,0-1,0 0,0 0,1-1,-1 1,1-1,0 1,0-1,0 0,0-1,0 1,1-1,4 2,0 1,-1-2,1 1,0-1,0-1,0 0,0 0,0 0,0-1,0-1,1 0,-1 0,0-1,1 0,-1 0,0-1,0 0,17-7,-9-1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3.6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103 81,'0'-9,"-4"-2,-2-4,-4-4,-4 2,-1 7,4 19,-2 30,1 29,4 12,2 5,2-11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4.3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 86,'-21'-5,"20"5,1-1,0 1,0 0,0-1,-1 1,1 0,0-1,0 1,0 0,0-1,0 1,0 0,0-1,0 1,0 0,0-1,0 1,0-1,0 1,0 0,0-1,0 1,0 0,0-1,0 1,0 0,1-1,-1 1,0 0,0-1,0 1,1-1,1-1,0 0,0 0,1 0,-1 0,1 0,-1 0,1 0,-1 1,1 0,0-1,5-1,12-3,0 1,0 0,1 1,0 1,-1 1,1 1,0 1,0 1,25 4,-44-5,0 1,0-1,0 1,0-1,0 1,0 0,0 0,0 0,-1 0,1 0,0 0,-1 0,1 1,-1-1,1 1,-1-1,0 1,1-1,-1 1,0 0,0 0,0-1,0 1,-1 0,1 0,0 3,0 2,-1 1,1-1,-2 1,1-1,-1 1,-2 7,-2 35,5-47,0-1,0 0,0 1,1-1,-1 1,1-1,0 0,0 1,0-1,0 0,0 1,0-1,0 0,1 0,-1 0,3 2,-3-3,1 0,-1 0,1 0,-1 0,1 0,-1 0,1 0,0-1,0 1,-1 0,1-1,0 0,0 1,0-1,0 0,0 0,-1 0,1 0,0 0,0 0,0-1,0 1,-1-1,1 1,0-1,0 0,-1 1,1-1,0 0,-1 0,1 0,-1-1,1 1,-1 0,0 0,1-1,-1 1,1-3,3-1,0-2,0 1,-1 0,1-1,-2 0,1 0,4-14,-6 16,-1-1,0 0,0 0,0 0,-1 0,0 0,0 1,-1-1,1 0,-1 0,-1 0,-2-9,3 12,-1 0,1-1,-1 1,0 0,0 0,0 0,0 0,-1 1,1-1,-1 0,0 1,1 0,-1 0,0 0,0 0,0 0,-1 0,1 1,0 0,-1-1,-4 0,0 2,16 4,19 7,16-4,60 2,-38-4,-63-5,-1 0,1 0,-1 1,1-1,-1 0,1 1,-1-1,0 1,1-1,-1 1,0 0,1-1,-1 1,0 0,0 0,0 0,0 0,0 0,0 0,0 0,0 1,0-1,0 0,-1 0,1 1,0-1,-1 1,1-1,-1 0,0 1,1-1,-1 1,0-1,0 1,0-1,0 1,0 1,-1 8,-1 0,0 0,0 0,-6 15,-3 18,10-42,1 1,0-1,0 0,0 0,1 0,-1 1,0-1,1 0,-1 0,1 0,0 0,-1 0,1 0,0 0,0 0,3 2,-4-3,1 0,0 0,0 0,0-1,1 1,-1 0,0-1,0 1,0-1,0 0,1 1,-1-1,0 0,0 1,1-1,-1 0,0 0,0 0,1 0,1-1,0 0,0 1,0-1,0-1,0 1,0 0,0-1,0 1,-1-1,1 0,-1 0,1 0,-1 0,0 0,0-1,0 1,0-1,0 1,0-1,-1 0,3-5,-3 4,0-1,0 1,0-1,-1 1,1-1,-1 1,0-1,-1 1,1-1,-1 0,1 1,-2 0,1-1,0 1,-1-1,0 1,0 0,0 0,-4-5,-14-19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5.1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105 335,'-5'-1,"18"-3,-4 2,-1 0,1-1,-1 0,13-7,-13 4,-1 1,0-2,0 1,0-1,-1 0,0 0,-1-1,1 0,-1 0,-1 0,0-1,0 1,0-1,-1 0,3-14,-5 15,0 1,0-1,0 0,-1 1,0-1,-1 0,0 1,0-1,-1 0,1 1,-2 0,1-1,-1 1,0 0,0 0,-1 0,0 1,-1-1,-7-8,11 13,0 1,-1-1,1 0,-1 1,0 0,1-1,-1 1,0 0,0 0,1 0,-1 0,0 0,0 0,0 1,0-1,-3 0,3 1,1 0,0 0,-1 1,1-1,0 0,-1 1,1-1,0 1,0-1,0 1,-1 0,1-1,0 1,0 0,0 0,0 0,0 0,0 0,-1 1,-2 4,1-1,0 1,0 0,0 1,0-1,1 0,0 1,-2 12,0 23,2 2,1-1,2 0,2 0,15 70,5 76,-23-177,0 0,-1 0,-1 0,1-1,-2 1,0 0,0-1,-6 14,7-22,1 1,0-1,-1 0,1 0,-1 0,0 0,0-1,0 1,-1-1,1 1,0-1,-1 1,0-1,1 0,-1 0,0-1,0 1,0-1,0 1,0-1,-1 0,1 0,0 0,-1 0,1-1,0 0,-1 1,1-1,-1 0,1-1,0 1,-7-2,7 1,0 1,0-1,1 0,-1 0,1 0,-1 0,1 0,-1-1,1 1,0-1,0 0,0 0,0 1,0-1,0-1,0 1,0 0,1 0,-1-1,-1-4,2 4,0-1,0 0,1 0,-1 0,1 0,0 0,0 0,0 1,1-1,-1 0,1 0,0 0,2-4,1-2,0-1,1 2,0-1,1 1,0-1,0 2,1-1,0 1,16-15,8 1,2 1,34-16,-38 22,-1-1,0-1,41-35,-52 29,-16 22,-1 0,0 1,0-1,1 0,-1 1,0-1,0 0,0 1,0-1,0 0,0 1,0-1,0 0,-1 0,1 1,0-1,0 1,0-1,-1 0,1 1,0-1,-1 0,0 0,0 0,-1 0,0 0,0 0,0 1,0-1,1 0,-1 1,0 0,0-1,0 1,0 0,0 0,0 0,0 0,0 0,0 0,0 1,0-1,0 1,0-1,0 1,-3 1,-4 2,0-1,0 2,1-1,-1 1,1 1,0-1,0 1,1 1,0-1,0 1,0 1,1-1,0 1,0 0,1 0,0 1,1 0,0 0,-4 12,7-20,1 0,0 0,-1 0,1 0,0 0,0 0,0 0,0 0,0 0,0 0,0 0,0 0,1 0,-1 0,0 0,1 0,-1 0,0 0,1 0,-1 0,1 0,-1-1,1 1,0 0,-1 0,1 0,1 0,0 0,-1-1,1 1,0-1,0 1,-1-1,1 0,0 1,0-1,0 0,-1 0,1 0,0-1,3 0,55-20,-60 20,22-10,29-13,-49 23,1 0,-1 1,0-1,0 1,1 0,-1 0,0 0,0 0,1 0,-1 0,0 0,1 1,-1-1,0 1,0 0,0 0,0-1,0 1,0 1,0-1,2 2,40 30,-17-18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5.5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307 98,'0'-3,"-1"0,0 1,0-1,0 0,0 1,0-1,-1 1,1 0,-1-1,0 1,1 0,-1 0,0 0,0 0,-5-3,-37-26,42 29,-4-1,-1-1,0 1,0 0,0 1,0 0,0 0,-1 0,1 1,0 0,-11 0,16 1,0 0,0 0,0 0,1 0,-1 1,0-1,0 0,0 1,1 0,-1-1,0 1,0 0,1 0,-1 0,1 0,-1 0,1 0,-1 0,1 0,0 1,0-1,-1 1,1-1,0 1,0-1,0 1,1-1,-1 1,0 0,1 0,-1-1,1 1,-1 0,1 0,0 0,0-1,0 1,0 0,0 0,0 0,0 0,1-1,-1 1,1 0,-1 0,2 3,1 3,1 1,-1 0,1-1,1 0,0 0,0 0,0-1,12 12,13 20,-30-39,1 1,0 0,0 0,-1 0,1 0,-1 0,1-1,-1 1,1 0,-1 0,0 0,1 0,-1 0,0 0,0 0,0 0,0 1,0-1,0 0,0 0,0 0,0 0,0 0,-1 0,1 0,0 0,-1 0,1 0,-1 0,1 0,-1-1,1 1,-1 0,0 0,1 0,-1-1,0 1,0 0,1-1,-1 1,0 0,0-1,0 1,0-1,0 0,0 1,0-1,0 0,0 1,0-1,0 0,0 0,0 0,0 0,0 0,-1 0,-8 1,1 0,0-1,-1 0,1-1,-10-1,12 0,-1 1,1-1,0-1,0 0,0 0,1 0,-1 0,-9-7,-10-13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5.9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 61,'0'-8,"0"-8,0-5,-4 5,-2 19,1 21,1 24,1 8,1 8,1 6,1-6,0-12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6.3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 28,'-4'0,"-6"-4,3-2,15 0,29 2,12 0,10 2,5 1,-5 1,-13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15.3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386 133,'2'-2,"-1"1,0-1,0 0,0 1,0-1,0 0,0 0,0 0,-1 0,1 1,-1-1,1 0,-1 0,0 0,1 0,-1 0,0 0,-1 0,1 0,0 0,0 0,-1 0,1 0,-1 0,0 0,0 0,1 0,-1 0,0 1,0-1,-1 0,1 1,0-1,-1 1,-1-3,-3-1,1-1,-1 1,0 0,0 0,0 1,-1 0,1 0,-8-3,1 3,0 0,-1 0,1 2,-1 0,1 0,-1 1,1 1,-1 0,0 1,1 1,-1 0,1 0,-1 1,1 1,0 1,1 0,-1 0,1 1,-16 10,25-14,0 0,0 1,0-1,0 1,1-1,-1 1,1 0,-1 0,1 0,0 0,0 0,0 1,1-1,-1 1,1-1,-1 5,1-5,1 1,0-1,0 0,0 0,1 0,-1 0,1 0,0 0,0 0,0 0,0 0,0 0,1 0,-1 0,4 3,4 5,0-1,1 0,0 0,1-1,0-1,0 0,17 9,10 3,41 25,-74-42,-1 0,1 0,-1 1,0-1,0 1,-1 0,1 0,-1 0,0 1,0-1,0 1,3 9,-5-13,-1 1,0-1,1 1,-1-1,0 1,0-1,0 1,0-1,0 1,-1-1,1 0,0 1,-1-1,1 1,-1-1,1 0,-1 1,0-1,1 0,-1 1,0-1,0 0,0 0,0 0,0 0,0 0,0 0,-1 0,1 0,0 0,0-1,-1 1,1 0,0-1,-1 1,1-1,-1 0,1 1,-1-1,1 0,-1 0,1 0,-3 0,-5 1,0-1,0 1,-1-2,1 1,-15-4,-14-7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15.9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 21,'8'-18,"-8"18,0 0,0-1,0 1,1 0,-1 0,0 0,0-1,1 1,-1 0,0 0,0 0,1 0,-1 0,0-1,0 1,1 0,-1 0,0 0,1 0,-1 0,0 0,0 0,1 0,-1 0,0 0,1 0,-1 0,0 0,0 1,1-1,-1 0,0 0,0 0,1 0,-1 0,0 0,0 1,1-1,-1 0,0 0,0 0,0 1,1-1,-1 0,0 0,0 1,0-1,0 0,0 0,1 1,-1-1,0 0,0 1,0-1,0 0,0 0,0 1,0-1,0 0,0 1,0-1,0 0,0 0,0 1,0-1,-1 0,1 1,0-1,0 0,5 60,-3-1,-2 0,-2 1,-17 92,12-125,6-27,1 1,0-1,0 0,0 0,0 0,0 0,0 0,0 0,-1 1,1-1,0 0,0 0,0 0,0 0,0 0,-1 0,1 0,0 0,0 0,0 0,0 0,-1 0,1 0,0 0,0 0,0 0,0 0,-1 0,1 0,0 0,0 0,0 0,0 0,-1 0,1 0,0 0,0 0,0 0,0 0,-1-1,1 1,0 0,0 0,0 0,0 0,0 0,0 0,0-1,0 1,-1 0,1 0,0 0,0 0,0-1,0 1,0 0,0 0,0 0,-1-5,-1 1,1-1,0 1,0-1,1 1,0-1,0 0,0-5,1 3,-1 1,1 0,1 0,-1 0,1 0,0 0,1 0,-1 1,1-1,0 1,1-1,-1 1,1 0,0 0,0 1,1-1,-1 1,9-6,-9 8,-1 0,1 0,0 0,0 1,0-1,0 1,0 0,1 0,-1 0,0 1,0-1,1 1,-1 0,0 0,1 1,-1-1,0 1,0 0,0 0,1 1,-1-1,0 1,-1 0,1 0,0 0,0 0,6 6,-3-1,-1 1,1 0,-1 0,0 0,-1 1,0-1,0 1,-1 0,0 1,-1-1,0 1,-1 0,1 0,-2 0,0 0,0 0,0 0,-2 0,-1 14,-3-9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16.5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 15,'-1'0,"0"0,0 0,0 0,0-1,0 1,0 0,0-1,0 1,0-1,0 1,0-1,0 0,0 1,0-1,1 0,-1 1,-1-2,2-4,11 7,-4 2,-1 0,1 1,-1 0,0 0,-1 0,1 1,-1-1,1 1,-2 1,1-1,0 1,-1 0,0 0,-1 0,1 0,-1 1,0-1,-1 1,3 10,-2-10,-1 1,0 0,0 0,-1 0,0 0,0 0,-1 0,0 0,0 0,-1 0,0 0,0 0,-1 0,0 0,-1 0,0-1,-4 9,7-15,0 0,-1 0,1 0,0-1,-1 1,1 0,-1 0,1 0,-1-1,0 1,1 0,-1 0,0-1,1 1,-1-1,0 1,0 0,0-1,1 0,-1 1,0-1,0 1,0-1,0 0,0 0,0 0,0 1,0-1,0 0,0 0,0 0,0 0,1-1,-1 1,0 0,0 0,0 0,0-1,0 1,-1-1,0-1,1 1,0-1,0 0,0 1,0-1,0 0,0 0,0 0,1 1,-1-1,0 0,1 0,0 0,-1 0,1 0,0 0,0 0,1-4,0 0,0-1,1 1,0 0,0 0,1 0,0 0,0 0,0 1,0 0,1-1,0 1,0 0,1 1,-1-1,1 1,0 0,0 0,1 0,-1 1,1 0,-1 0,1 0,0 1,0-1,0 2,13-3,-11 1,0 2,0-1,0 1,0 1,0-1,0 1,1 1,-1-1,0 2,0-1,0 1,0 0,0 0,-1 1,1 0,-1 1,1 0,-1 0,0 0,-1 1,7 5,-9-4,0-1,-1 0,0 1,0-1,0 1,-1 0,0 0,0 0,0 0,-1 0,0 1,0-1,0 10,1 6,2 2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16.8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 59,'-5'-4,"0"-6,-1-5,-3-1,1 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7:59.5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276 63,'0'-3,"0"1,-1-1,1 0,-1 1,0-1,1 1,-1-1,0 1,-1-1,1 1,0 0,-1 0,1 0,-1 0,0 0,0 0,0 0,0 0,0 0,0 1,0-1,0 1,-1 0,1 0,-1 0,1 0,-1 0,1 0,-4 0,0-1,0 1,-1 0,1 0,0 1,0-1,-1 1,1 1,0-1,-1 1,1 0,-7 3,5 0,0 0,0 0,0 1,1 0,0 1,0 0,1 0,-1 0,1 1,0 0,1 0,0 0,-5 11,3-6,0 0,2 1,-1 0,2 0,0 0,0 0,-3 27,7-36,-1 0,1 0,0 0,0 0,1 0,-1 0,1 0,0-1,0 1,0 0,0 0,1 0,-1-1,1 1,0-1,0 1,1-1,-1 0,1 0,-1 0,1 0,0 0,0-1,0 1,7 3,-6-4,0-1,0 1,0-1,0 0,0-1,0 1,0-1,0 0,0 0,1 0,-1 0,0-1,0 1,0-1,0 0,0 0,0-1,0 1,0-1,-1 0,1 0,0 0,-1-1,6-4,4-5,-1 0,-1 0,0-1,-1-1,0 0,-1 0,0-1,-2 0,1 0,6-23,-17 52,1 1,0 0,1-1,1 1,0 0,1 0,4 22,-1-20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17.6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38 220,'0'20,"-3"88,2-98,0-1,-1 0,0 0,0 0,0 0,-2 0,1-1,-8 14,11-22,0 0,0 0,0-1,0 1,0 0,0 0,0 0,0 0,0 0,0 0,0 0,0-1,0 1,0 0,0 0,0 0,0 0,0 0,-1 0,1 0,0 0,0 0,0 0,0 0,0 0,0-1,0 1,-1 0,1 0,0 0,0 0,0 0,0 0,0 0,0 0,0 0,-1 0,1 0,0 0,0 0,0 0,0 0,0 1,0-1,0 0,-1 0,1 0,0 0,0 0,0 0,0 0,0 0,0 0,0 0,0 0,0 0,0 1,0-1,-1 0,1 0,0 0,0 0,0 0,0 0,0 0,0 1,0-1,0 0,0 0,-1-15,4-19,-2 27,2 0,-1 0,1 0,0 0,1 0,-1 0,1 1,1 0,-1 0,1 0,0 0,7-6,-10 11,1-1,-1 1,1 0,-1-1,1 1,0 0,-1 0,1 1,0-1,0 1,0-1,0 1,-1 0,1 0,0 0,0 0,0 1,0-1,-1 1,1 0,0-1,0 1,-1 1,1-1,-1 0,1 1,-1-1,1 1,-1-1,0 1,0 0,0 0,0 0,3 5,26 38,-29-39,2 0,-1 0,1 0,0-1,0 0,0 1,1-2,0 1,9 7,-13-12,0 1,0-1,0 1,0-1,0 0,0 1,1-1,-1 0,0 0,0 0,0 0,0 0,1 0,-1 0,0-1,0 1,0 0,0-1,1 1,-1 0,0-1,0 1,1-2,24-25,-19 15,-1 0,0-1,6-18,-2-11,-1-1,-3 0,-2 0,-1 0,-6-71,5 206,-4 1,-16 105,23-218,1 2,2-1,0 1,14-25,-18 37,0-1,0 1,1 0,0 1,0-1,0 1,1 0,10-7,-14 10,1 1,0-1,-1 1,1 0,0 0,0 0,0 1,0-1,0 0,0 1,0 0,0 0,0 0,0 0,0 0,0 1,0-1,0 1,-1 0,1 0,0 0,4 3,-5-4,-1 1,1-1,-1 1,0 0,1 0,-1 0,0 0,1 0,-1 0,0 0,0 0,0 0,0 0,0 1,0-1,0 0,-1 1,1-1,0 1,-1-1,1 1,-1-1,0 1,1 3,-1-3,-1 0,1 1,-1-1,0 0,0 1,0-1,0 0,0 0,0 1,-1-1,1 0,0 0,-1-1,-2 4,-2 0,0 1,0-1,-1 0,0-1,1 0,-2 0,1 0,-14 4,10-6,-1-1,1-1,-22-1,17 0,14 1,5 2,37 15,0 1,72 47,-76-41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17.9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0 230,'0'-5,"0"8,0 16,0 13,0 15,0 3,0-7</inkml:trace>
  <inkml:trace contextRef="#ctx0" brushRef="#br0" timeOffset="1">52 103,'0'-9,"0"-7,0-5,0-8,0 2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18.7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 0,'-9'227,"12"-232,40-58,-41 60,1-1,0 1,0 0,0 0,0 0,1 0,-1 1,1-1,-1 1,1 0,0 0,0 0,0 0,0 1,0 0,1 0,-1 0,5-1,-3 4,0 0,1 0,-2 0,1 1,0 0,0 0,-1 1,0-1,0 1,0 0,0 1,7 7,-6-6,0 0,1 0,0-1,0 0,0 0,11 5,-15-9,-1 0,1-1,-1 1,1-1,-1 1,1-1,0 0,-1 0,1 0,-1-1,1 1,0-1,-1 1,1-1,-1 0,0 0,1 0,-1 0,0 0,1-1,-1 1,0-1,0 1,0-1,3-3,1-3,0 1,0-1,-1 0,0 0,0-1,-1 1,0-1,4-18,-6 23,-1-1,0 1,-1-1,1 0,-1 1,0-1,0 0,0 1,-2-7,2 9,-1 1,1-1,-1 0,0 0,0 0,0 1,0-1,0 1,0-1,0 0,0 1,-1 0,1-1,-1 1,1 0,-1 0,1 0,-1 0,0 0,1 0,-1 0,-2 0,1 0,1 0,-1 0,0 1,1-1,-1 1,0 0,1 0,-1 0,0 0,1 0,-1 1,1-1,-1 1,0 0,1 0,-1 0,1 0,0 0,-4 2,2 0,0 0,0 1,0-1,1 1,-1 0,1 0,0 0,0 1,-3 6,0-1,2 1,0-1,0 1,1 0,0 0,1 0,0 0,0 19,4-7,2 0,0-1,2 0,0 0,1 0,2-1,15 31,-7-17,12 42,-25-64,-1-1,0 1,-1 1,0-1,-1 0,-1 0,-1 16,1-24,-1 0,0 0,0 0,0 0,-1 0,0 0,0-1,0 1,0-1,-1 1,0-1,0 0,0 0,0 0,0 0,-1-1,0 1,0-1,0 0,0 0,0 0,-1-1,1 1,-1-1,0 0,1-1,-1 1,0-1,0 0,0 0,0 0,0-1,0 0,0 0,0 0,-1-1,1 1,0-1,0 0,1-1,-1 1,0-1,0 0,1 0,-1-1,1 1,0-1,-1 0,1 0,1 0,-1-1,0 1,1-1,0 0,0 0,0 0,0-1,0 1,1 0,0-1,0 0,0 0,1 1,0-1,0 0,0 0,-1-8,3 4,0 0,0 0,1 0,0 1,0-1,1 1,0-1,0 1,1 0,0 0,1 1,0-1,0 1,0 0,9-9,6-4,0 1,1 1,36-24,16-4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19.16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63 11,'-5'0,"0"-5,-5-1,0 9,1 13,3 16,2 16,1 17,2 6,1 8,-4 4,-2-12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19.8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12 210,'-12'-15,"28"15,3 2,-13-2,20 3,-1-2,1 0,0-2,47-7,-66 6,-1 1,1-1,-1 0,0-1,0 1,0-1,0-1,0 1,-1-1,1 0,-1 0,0 0,0-1,-1 0,1 0,-1 0,0-1,0 1,-1-1,0 0,0 0,0 0,-1 0,3-10,-3 10,-1 0,0 0,0 0,0 0,-1 0,0 0,0 0,0 0,-3-8,4 13,-1 1,0 0,0-1,-1 1,1-1,0 1,0 0,0-1,0 1,0 0,0-1,0 1,-1 0,1-1,0 1,0 0,0 0,-1-1,1 1,0 0,0-1,-1 1,1 0,0 0,-1 0,1-1,0 1,-1 0,1 0,0 0,-1 0,1 0,0 0,-1-1,1 1,0 0,-1 0,-9 13,-4 24,-1 34,-9 100,35-181,31-32,-40 41,0-1,0 0,1 1,-1-1,0 1,0-1,1 1,-1 0,1 0,-1 0,1 1,0-1,-1 0,1 1,0 0,-1 0,1 0,0 0,3 0,-2 2,0 1,-1-1,1 1,-1-1,0 1,0 0,0 0,0 0,0 1,-1-1,1 1,-1-1,0 1,0 0,0 0,-1 0,1 0,1 8,17 33,-18-43,-1 0,0 0,1 0,-1-1,1 1,0 0,0-1,0 0,-1 1,1-1,0 0,0 0,1 0,-1 0,0 0,0-1,0 1,3 0,-1-2,0 1,0-1,0 0,0 0,-1 0,1 0,0 0,-1-1,1 0,-1 0,1 0,-1 0,0 0,0-1,0 1,0-1,-1 0,1 0,-1 0,1 0,2-6,3-3,0-1,-1 1,0-2,7-18,-13 30,0 0,-1 0,1 1,0-1,-1 0,0 0,1 0,-1 0,0 0,0 0,0 0,0 0,0 0,0 0,-1 1,1-1,0 0,-1 0,-1-3,1 4,1 1,0 0,-1 0,1 0,0 0,-1-1,1 1,0 0,-1 0,1 0,-1 0,1 0,0 0,-1 0,1 0,-1 0,1 0,0 0,-1 0,1 0,0 0,-1 1,1-1,-1 0,1 0,0 0,-1 0,1 1,0-1,-1 1,-16 19,14-16,1 1,-1 0,1 0,0 0,0 0,1 1,-1-1,1 0,0 1,1-1,-1 1,1-1,0 1,1-1,0 7,0-9,0 0,0 1,0-1,1 0,-1 1,1-1,-1 0,1 0,0 0,1-1,-1 1,0 0,1-1,-1 1,1-1,0 0,0 0,0 0,0 0,0-1,0 1,0-1,7 2,36 7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0.24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6,'0'-4,"5"2,0 11,-3 16,-4 18,-5 9,-1-4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0.6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 74,'0'-4,"0"-6,0-6,-5-4,0 6,0 5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1.6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 38,'0'14,"0"22,-1 1,-8 55,5-78,4-21,7-25,-4 24,2-1,-1 1,1 0,1 0,-1 0,11-10,-14 15,1 1,-1 0,0 0,1 1,-1-1,1 0,-1 1,1-1,0 1,-1 0,6-1,-7 2,0-1,1 1,-1 0,1 0,-1 1,0-1,1 0,-1 0,0 1,1-1,-1 1,0-1,0 1,1-1,-1 1,0 0,0 0,0 0,0-1,0 1,0 0,0 0,0 0,0 1,0-1,0 1,2 4,-1-1,0 1,-1-1,1 1,-1 0,0 0,-1 0,1 0,-1 0,0 0,-1 0,1-1,-1 1,-2 7,1 5,3-27,1-1,0 1,1-1,0 1,1 0,0 0,0 0,1 1,0 0,1-1,-1 2,1-1,1 1,12-11,-18 17,0 0,0 0,0 0,0 1,0-1,0 1,1-1,-1 1,0-1,0 1,1-1,-1 1,0 0,1 0,-1 0,0 0,1 0,-1 0,0 0,1 0,-1 0,0 1,0-1,1 0,1 2,-1-1,0 1,-1-1,1 1,0 0,-1 0,1 0,-1 0,1 0,-1 0,0 0,0 0,2 5,1 7,0 1,-1-1,2 24,-4-32,-1 0,1-1,0 1,0-1,1 1,-1-1,1 0,0 0,1 1,-1-1,1-1,0 1,0 0,4 4,-4-7,-1 0,0-1,1 1,-1 0,1-1,0 0,0 1,-1-1,1 0,0-1,0 1,0 0,0-1,0 0,0 1,0-1,0-1,0 1,0 0,0-1,0 1,0-1,0 0,0 0,5-3,1 1,-1-1,1-1,-1 0,0 0,-1-1,1 1,-1-2,0 1,8-11,-11 12,0 1,-1-1,0 1,0-1,0 0,-1 0,0-1,0 1,0 0,0-1,-1 1,0-1,0 0,0 1,-1-1,-1-10,1 13,0 1,-1-1,1 1,-1-1,0 1,0 0,0-1,0 1,0 0,0 0,-1 0,1-1,-1 2,1-1,-1 0,0 0,0 0,0 1,0-1,0 1,0-1,0 1,-1 0,1 0,0 0,-1 0,1 1,0-1,-1 0,1 1,-1 0,1 0,-1-1,0 1,1 1,-1-1,1 0,-1 1,-2 0,-2 1,-1-1,1 1,0 1,0-1,0 1,0 1,0-1,1 1,-1 0,1 1,0 0,-6 5,8-4,-1-1,1 1,0 0,1 0,0 0,-1 0,2 0,-1 1,1-1,-3 13,5-18,0 1,0-1,0 1,0-1,0 0,0 1,0-1,0 1,1-1,-1 0,1 1,-1-1,1 0,-1 0,1 1,-1-1,1 0,0 0,0 0,0 0,0 0,1 2,0-2,1 0,-1 0,0 0,1-1,-1 1,1 0,0-1,-1 0,1 0,-1 1,1-1,-1-1,1 1,0 0,-1-1,5-1,4-1,-1 0,0-1,0-1,14-7,-17 7,0 1,0 1,0-1,1 1,-1 1,1-1,0 1,10-1,-17 3,-1 0,1 0,0 0,0 0,-1 0,1 1,0-1,-1 0,1 0,0 1,0-1,-1 0,1 1,-1-1,1 0,0 1,-1-1,1 1,-1-1,1 1,-1 0,1-1,-1 1,0-1,1 1,-1 0,0 0,1-1,-1 1,0 1,5 30,-5-29,0 0,0-1,0 1,0 0,1 0,-1 0,1 0,0 0,-1-1,1 1,1 0,-1-1,0 1,3 3,-1-5,-1 0,1 0,-1 1,1-2,0 1,0 0,-1 0,1-1,0 0,0 0,0 1,0-1,0-1,-1 1,1 0,0-1,0 0,0 1,-1-1,1 0,2-2,56-29,-54 27,0-1,0 0,0-1,-1 1,0-1,0 0,-1-1,0 1,6-12,-10 18,0-1,0 0,0 0,-1 0,1 0,0 0,-1 0,1 0,-1 0,0 0,0-1,0 1,0 0,0 0,0 0,0 0,-1 0,1 0,-1 0,0 0,1 0,-1 0,0 0,0 0,0 0,0 1,-1-1,1 0,0 1,-1-1,1 1,-1-1,0 1,1 0,-1 0,0 0,0 0,0 0,0 0,1 0,-1 0,-1 1,1-1,0 1,0 0,-3-1,0 0,0 0,-1 1,1-1,0 1,-1 0,1 1,0-1,-1 1,1 0,0 0,0 1,0 0,0 0,0 0,-5 3,8-4,0 0,0 0,1 1,-1-1,1 0,-1 1,1-1,0 1,-1-1,1 1,0 0,0 0,0-1,0 1,1 0,-1 0,0 0,1 0,-1 0,1 0,0 0,0 0,0 0,0 0,0 0,0 0,0 0,0 0,1 0,-1 0,1 0,0-1,-1 1,1 0,0 0,0 0,0-1,0 1,1 0,-1-1,3 3,34 42,-25-32,-1 0,-1 1,0 0,14 27,-22-36,-1 0,0 0,0 0,-1-1,0 1,0 1,0-1,-1 0,1 0,-1 0,-1 0,0 0,1 0,-2 0,1 0,-1 0,0 0,-4 8,3-7,-1-1,1 1,-1-1,-1 0,1 0,-8 6,11-10,-1-1,0 1,0 0,0-1,0 1,0-1,0 0,0 1,0-1,0 0,-1 0,1-1,0 1,-1 0,1-1,0 0,-1 1,1-1,-1 0,1 0,-5-1,6 1,0-1,0 0,0 1,0-1,0 0,0 0,0 0,0 1,0-1,0 0,0 0,0 0,1-1,-1 1,0 0,1 0,-1 0,1 0,0-1,-1 1,1 0,0 0,0-1,-1 1,1 0,0 0,0-1,1 1,-1 0,0-1,0 1,1 0,-1 0,0-1,1 1,-1 0,2-2,1-6,1 1,0 0,0 0,8-11,1 2,1 1,0 0,1 1,33-26,77-42,-83 58,-1-2,44-40,-77 60,-1 0,0 0,-1-1,0 0,6-10,-11 17,0 0,0-1,0 1,-1 0,1 0,0-1,-1 1,1 0,-1-1,1 1,-1 0,0-1,0 1,1-1,-1 1,0-1,0 1,-1 0,1-1,0 1,0-1,-1 1,1 0,-1-1,1 1,-1 0,1-1,-1 1,0 0,0 0,1 0,-1-1,0 1,0 0,0 0,-1 0,1 1,0-1,0 0,0 0,-1 1,1-1,0 0,-2 0,0 0,1 0,-1 1,0-1,0 0,0 1,1 0,-1 0,0 0,0 0,0 0,0 0,1 1,-1-1,0 1,0 0,1 0,-1 0,0 0,-3 2,2 0,0 0,-1 1,1-1,1 1,-1 0,0 0,1 0,0 1,0-1,-2 6,0-2,2-1,-1 2,1-1,0 0,1 1,0-1,0 1,1 0,0 0,1 0,-1-1,3 17,0-20,-1 0,1-1,0 1,0 0,0-1,1 0,-1 0,1 1,0-2,0 1,1 0,-1-1,1 1,0-1,0 0,0 0,0 0,0-1,1 0,-1 0,1 0,0 0,-1-1,1 1,6 0,32 2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2.1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262 126,'0'-5,"-1"-1,0 1,0 0,0-1,-1 1,1 0,-1 0,-1 0,1 0,-1 0,0 0,0 1,0-1,0 1,-1 0,0 0,0 0,0 0,0 1,-1 0,1 0,-1 0,-8-4,8 5,0-1,0 1,-1 0,1 0,-1 1,0 0,1 0,-1 0,0 0,0 1,0 0,1 1,-1-1,0 1,0 0,1 0,-1 1,1-1,-1 1,1 1,-1-1,-4 4,8-5,0 0,0 1,0-1,1 1,-1-1,0 1,1-1,-1 1,1 0,0 0,-1 0,1 0,0 0,0 0,0 0,0 0,1 0,-1 0,1 1,-1-1,1 0,0 5,0-3,1-1,0 1,0 0,1-1,-1 1,1-1,-1 1,1-1,0 0,0 0,1 0,3 4,6 6,1-1,1-1,-1-1,28 16,-26-17,40 25,-52-32,0 0,0 1,0-1,-1 1,1-1,-1 1,0 0,1 0,-1 0,-1 0,1 0,0 0,2 7,-4-9,0 0,-1 0,1 0,0 0,0 0,0 0,-1 0,1 0,-1 0,1 0,-1-1,1 1,-1 0,1 0,-1 0,0 0,1-1,-1 1,0 0,0-1,1 1,-1 0,0-1,0 1,0-1,0 0,0 1,0-1,0 0,0 1,0-1,0 0,0 0,0 0,0 0,-1 0,-43 2,42-2,-21-1,-1-1,1-1,-46-13,39 7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2.5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6,'0'-4,"0"2,0 11,0 12,0 7,0 8,0 1,0 0,0-4,0-6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0.09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9,'0'21,"3"35,-2 0,-9 68,17-190,-8 45,1 0,1 0,1 0,1 0,1 1,1 0,9-20,-15 40,-1-1,0 0,1 0,-1 0,0 0,1 1,-1-1,1 0,0 1,-1-1,1 0,0 1,-1-1,1 0,0 1,-1-1,1 1,0 0,0-1,0 1,0 0,-1-1,1 1,0 0,0 0,0 0,0-1,0 1,0 0,0 0,0 0,-1 1,1-1,1 0,0 2,1-1,-1 1,0-1,0 1,0 0,0 0,-1 0,1 0,0 0,-1 0,3 5,3 7,0 0,9 29,-8-10,-7-26,0 0,0 1,1-1,0 0,0 0,1 0,0-1,0 1,1-1,0 1,0-1,0 0,9 8,-12-14,0 1,0 0,1-1,-1 0,0 1,0-1,1 0,-1 1,0-1,1 0,-1 0,0 0,1 0,-1 0,0 0,1-1,-1 1,0 0,1-1,-1 1,0-1,0 1,0-1,1 0,-1 1,0-1,0 0,0 0,0 0,0 0,0 0,0 0,1-2,9-8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2.9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 69,'-4'-5,"-2"-5,1-5,1-5,1 1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3.2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41 50,'9'2,"-2"0,1 1,0 0,0 0,-1 0,0 1,0 0,13 11,-18-14,0 1,0-1,0 1,0 0,-1 0,1 0,0 0,-1 0,0 0,1 0,-1 0,0 1,0-1,0 0,0 4,-1-4,0 0,0 0,-1-1,1 1,-1 0,1-1,-1 1,1-1,-1 1,0-1,0 1,0-1,0 1,0-1,0 0,-1 1,1-1,0 0,0 0,-1 0,1 0,-1 0,1 0,-1-1,1 1,-3 0,-14 5,14-5,0 0,1-1,-1 1,1 0,-1 1,1-1,0 1,-1-1,1 1,0 0,0 0,0 1,-4 3,10-4,-1 1,1-1,0 0,-1 0,1 0,0 0,0-1,0 1,0-1,6 2,1 2,-4-3,-2 1,1 0,0 1,0-1,-1 1,0 0,0 0,0 0,0 0,-1 1,1 0,-1-1,-1 1,1 1,0-1,-1 0,0 0,-1 1,1-1,-1 1,0 0,0-1,-1 1,1 0,-1 0,-1-1,1 1,-1 0,0-1,0 1,-1-1,1 1,-1-1,-1 1,1-1,-1 0,0 0,0 0,0-1,-1 1,1-1,-1 1,0-1,0-1,-1 1,1 0,-1-1,0 0,0 0,0-1,0 1,0-1,-1 0,1 0,-1-1,-8 2,12-2,0-1,0 1,1-1,-1 0,0 1,0-1,0 0,0 0,0 0,0 0,0 0,1-1,-1 1,0 0,0-1,0 0,0 1,1-1,-1 0,0 0,1 0,-1 0,0 0,1 0,0-1,-1 1,1 0,0-1,-1 1,0-3,1 1,1 0,0 0,0 0,1 1,-1-1,1 0,-1 0,1 0,0 1,0-1,0 0,0 1,0-1,1 1,-1 0,1-1,0 1,0 0,0 0,0 0,3-3,36-32,2 2,83-52,-71 52,72-62,-123 93,1 0,0 1,0-1,-1-1,1 1,-1-1,0 0,-1 0,1 0,-1 0,0 0,0-1,3-9,-6 14,0 0,1 1,-1-1,0 0,0 0,0 1,0-1,0 0,0 1,0-1,0 0,0 1,-1-1,1 0,0 1,0-1,0 0,-1 1,1-1,0 0,-1 1,1-1,-1 1,1-1,-1 1,1-1,-1 1,1-1,-1 1,1 0,-1-1,0 1,1 0,-1-1,-1 1,0-1,-1 1,0 0,1 0,-1 0,0 0,1 1,-1-1,0 1,1-1,-4 2,-2 1,-1 1,0-1,1 2,-1-1,-7 7,11-7,1 0,0 0,0 0,0 0,1 1,-1 0,1 0,0 0,1 0,-1 0,1 1,0-1,0 1,1-1,-1 1,1 0,1-1,-1 1,1 0,0 9,1-10,0 0,0 0,1-1,0 1,-1 0,2 0,-1-1,0 1,1-1,0 0,0 0,0 0,0 0,1-1,0 1,0-1,0 0,0 0,0 0,0 0,1-1,-1 0,7 3,44 12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6.8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6,'0'-4,"0"3,0 10,0 8,4 14,2 10,0 3,-2 2,-1-2,-1-13,-1-12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7.1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26,'0'-4,"0"-6,0-1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7.5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197 17,'0'-1,"0"1,-1-1,1 0,-1 0,1 0,-1 0,1 0,-1 0,1 1,-1-1,0 0,1 1,-1-1,0 0,0 1,0-1,1 1,-1-1,0 1,0-1,0 1,0 0,0-1,0 1,0 0,0 0,0 0,0 0,0 0,0 0,0 0,0 0,-1 0,-38 4,30-2,0 1,0 0,0 1,0 0,-14 8,19-9,1 0,-1-1,1 1,0 1,0-1,1 0,-1 1,0 0,1 0,0 0,0 0,0 1,-3 6,6-9,0 1,-1-1,1 0,0 0,0 0,0 1,0-1,1 0,-1 0,0 0,1 0,0 1,-1-1,1 0,0 0,0 0,0 0,1-1,-1 1,0 0,1 0,2 2,44 38,-26-25,-16-11,1 1,-1 0,1 0,7 13,-13-19,0 0,0-1,-1 1,1 0,-1 0,1 1,-1-1,1 0,-1 0,0 0,1 0,-1 0,0 0,0 0,0 1,0-1,0 0,0 0,0 0,0 0,-1 0,1 1,0-1,-1 0,1 0,0 0,-1 0,0 0,1 0,-1 0,0 0,1 0,-1 0,0-1,0 1,0 0,1 0,-1-1,0 1,0 0,0-1,0 1,-1-1,1 0,0 1,0-1,0 0,-1 1,-27 3,-1-6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7.8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1,'20'43,"4"93,-23-144,3-10,0 0,10-26,-14 41,1 0,0 0,1 0,-1 0,0 0,1 0,0 1,0-1,0 1,0-1,0 1,0 0,0 0,1 0,-1 0,1 0,-1 0,1 1,0-1,0 1,0 0,5-2,-5 4,-1-1,1 1,-1-1,0 1,1 0,-1 0,0 0,1 0,-1 0,0 0,0 1,0-1,0 1,0 0,0-1,-1 1,1 0,-1 0,1 0,-1 0,1 0,-1 1,0-1,0 0,1 4,21 64,-22-66,8 30,-4-8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8.2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 22,'0'-4,"0"-6,0 3,0 15,0 25,0 19,0 4,0 7,-5-4,-1-7,1-12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8.6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153 260,'-4'0,"-2"-4,5 2,11 3,16 0,9 0,3 0,-2 0,-6-5,-8-1</inkml:trace>
  <inkml:trace contextRef="#ctx0" brushRef="#br0" timeOffset="1">26 6,'-4'-4,"-2"3,1 9,0 13,2 20,1 3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9.2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302 52,'0'-2,"0"0,0 0,0 0,0 0,0 0,0 0,-1 0,1 0,-1 0,0 0,0 0,1 1,-1-1,0 0,0 0,-1 1,1-1,0 1,-1-1,1 1,0-1,-1 1,-1-1,0 0,-1 1,1 0,0 0,0 0,-1 0,1 0,-1 1,1 0,0-1,-1 1,1 1,-6 0,-4 1,0 1,-1 0,1 1,1 1,-22 10,22-9,1 1,0 1,0 0,1 0,-1 1,2 1,-1-1,-10 16,17-21,0 0,0 1,0 0,1-1,-1 1,1 0,0 1,0-1,1 0,0 0,0 1,0-1,0 0,1 1,0-1,0 1,0-1,1 1,0-1,0 0,0 1,4 9,-3-12,-1-1,1 1,0 0,0 0,0-1,0 1,0-1,0 1,1-1,-1 0,1 0,-1 0,1 0,0-1,0 1,0-1,4 2,-1-1,0-1,0 0,0 0,1-1,-1 1,0-1,0-1,11-1,0-1,0-2,-1 0,1-1,-1 0,24-14,42-35,-38 23,-44 32,0 0,0 0,0-1,1 1,-1 0,0 0,0 0,1-1,-1 1,0 0,1 0,-1 0,0 0,1 0,-1-1,0 1,1 0,-1 0,0 0,1 0,-1 0,0 0,1 0,-1 0,0 0,0 0,1 0,-1 1,0-1,1 0,-1 0,0 0,1 0,-1 0,0 1,0-1,1 0,-1 0,0 0,0 1,1-1,-1 0,0 0,0 1,0-1,1 0,-1 1,0-1,0 0,0 1,0-1,0 0,0 1,0-1,0 0,0 0,0 1,0-1,0 0,0 1,0-1,0 1,-3 36,1 4,3-38,0 0,0-1,0 1,0-1,0 1,1-1,-1 0,1 1,-1-1,1 0,0 0,0 0,0 0,0-1,0 1,0 0,1-1,-1 1,1-1,-1 0,1 0,-1 0,1 0,-1-1,1 1,0 0,0-1,-1 0,1 0,0 0,0 0,-1 0,1 0,0-1,-1 0,1 1,3-2,0 0,1 0,-1 0,0-1,0 0,0 0,0 0,-1 0,1-1,-1 0,0 0,0-1,0 0,-1 1,7-11,-9 13,-1-1,1 0,-1 0,0 1,0-1,0 0,0 0,-1 0,1 0,-1 0,1 0,-1 0,0 0,-1 0,1 0,0 0,-1 0,0 0,1 0,-1 0,0 0,-1 0,1 1,0-1,-1 0,0 1,1-1,-1 1,0 0,0-1,0 1,-4-3,3 3,-1 0,1-1,0 1,-1 1,1-1,-1 0,0 1,0 0,0 0,1 0,-1 0,0 1,0-1,0 1,0 0,0 0,0 0,0 1,0 0,0-1,0 1,0 1,1-1,-6 3,-12 10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29.6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0,'2'1,"-1"0,0 0,0 0,0 0,0 0,0 0,0 0,0 1,0-1,-1 0,1 1,0-1,-1 0,1 1,-1-1,1 1,-1-1,0 0,0 1,1-1,-1 1,0-1,-1 3,2-1,9 152,-9-128,19-109,-17 72,0 0,1 0,0 0,1 1,-1-1,2 1,0 0,12-15,-17 23,0 1,0-1,-1 0,1 1,0-1,0 0,0 1,0-1,0 1,0-1,0 1,0 0,0-1,0 1,1 0,-1 0,0 0,0 0,0 0,0 0,0 0,0 0,0 0,0 1,0-1,0 0,2 1,-1 1,0-1,0 1,0 0,0 0,-1 0,1-1,-1 2,1-1,-1 0,0 0,2 4,2 7,-1-1,0 1,3 17,-2 3,-2-6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7.0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136 1,'1'0,"-1"0,0 0,1 0,-1 0,1 0,-1 0,0 0,1 0,-1 0,1 0,-1 0,0 0,1 1,-1-1,0 0,1 0,-1 0,0 1,1-1,-1 0,0 0,0 1,1-1,-1 0,0 1,0-1,1 0,-1 1,0-1,0 1,0-1,0 0,0 1,1-1,-1 0,0 1,-4 19,-16 18,-16 14,-19 32,50-75,0 0,1 0,0 1,0 0,1-1,-3 20,5-27,1 0,0-1,0 1,1 0,-1-1,0 1,1 0,-1-1,0 1,1-1,0 1,-1-1,1 1,0-1,0 1,0-1,0 1,0-1,0 0,0 0,1 0,-1 0,0 0,0 0,1 0,-1 0,1 0,-1 0,1-1,-1 1,1-1,0 1,-1-1,1 0,0 1,-1-1,3 0,9 1,0 0,0-1,22-3,-27 2,31-1,-22 2,1-1,-1-1,0 0,0-1,0-1,-1 0,25-11,-32 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0.9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0,'-5'0,"0"5,4 0,6 9,8 11,5 5,8 10,1 4,-2 1,-3-1,-3-9,-3-19,-5-12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30.1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205 23,'-4'-3,"0"0,0 1,-1-1,1 1,-1 0,1 1,-1-1,0 1,0 0,0 0,0 0,0 1,0-1,0 1,0 1,1-1,-1 1,0-1,0 1,-8 3,6-2,0 0,1 0,-1 0,1 1,-1 0,1 0,0 1,0 0,0 0,1 0,-1 1,1-1,-9 12,14-15,-1 0,0 0,1 0,0 0,-1 1,1-1,0 0,-1 0,1 1,0-1,0 0,0 0,0 1,0-1,1 0,-1 0,0 1,0-1,1 0,-1 0,1 0,-1 0,1 1,0-1,-1 0,1 0,0 0,0 0,-1 0,1-1,0 1,0 0,0 0,2 1,44 23,-36-19,1-1,48 27,-57-30,-1-1,0 1,0-1,1 1,-1 0,0 0,0 0,0 0,-1 0,1 0,-1 1,1-1,-1 0,1 1,-1-1,0 1,0 0,-1-1,2 6,-3-7,1 1,-1 0,0-1,0 1,0-1,0 1,0-1,0 1,0-1,0 1,-1-1,1 0,-1 0,1 0,-1 0,1 0,-1 0,1 0,-1 0,0-1,0 1,1-1,-1 1,0-1,0 1,1-1,-4 0,-53 5,23-8,5-3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30.4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1 110,'0'-5,"0"4,0 10,0 12,0 15,0 15,4 3,2-7</inkml:trace>
  <inkml:trace contextRef="#ctx0" brushRef="#br0" timeOffset="1">27 59,'0'-4,"0"-6,0-6,0 0,0 3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30.9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258 1,'8'139,"-2"-81,-3 101,-5-144,1-3,1-17,0-3,0-1,-1 0,0 0,-4-14,2 17,0 0,0 0,0 0,0 0,-1 1,0 0,0 0,-1 0,1 0,-1 1,0-1,0 1,0 1,-1-1,0 1,1 0,-1 0,0 0,-1 1,1 0,-8-2,9 3,-1 1,0-1,0 1,1 0,-1 1,0-1,0 1,1 0,-1 1,1-1,-1 1,1 0,-1 1,1-1,0 1,0 0,1 0,-1 0,0 1,1 0,0 0,0 0,0 0,-4 7,6-9,0 0,0 0,0 0,1 1,-1-1,1 0,-1 1,1 0,0-1,0 1,0 0,0 0,1-1,-1 1,1 0,-1 0,1 0,0 0,0 0,1 0,-1-1,0 1,1 0,0 0,0 0,-1 0,2-1,-1 1,0-1,0 1,1-1,0 1,-1-1,1 0,0 1,0-1,0 0,1-1,-1 1,0 0,1 0,-1-1,1 0,-1 1,6 0,3 3,1 0,-1-1,1-1,0 0,0-1,1 0,-1 0,0-2,21 0,26-11,-8-3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32.5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84 372,'7'-2,"0"1,0-1,0 0,0-1,-1 1,1-1,-1-1,12-7,-16 10,0 0,0 0,0 0,0-1,0 1,0-1,0 0,0 1,-1-1,1 0,-1 0,1 0,-1 0,0 0,0 0,0 0,0-1,0 1,0 0,0-1,-1 1,1-1,-1 1,0 0,0-1,0 1,0-1,0 1,0-1,-1 1,1 0,-1-1,-1-2,1 4,1 0,-1-1,0 1,0 0,0 0,1 0,-1 0,-1 0,1 0,0 0,0 0,0 0,0 1,-1-1,1 0,0 1,0-1,-1 1,1 0,-1-1,1 1,0 0,-3 0,0 0,0 0,1 1,-1-1,0 1,0 0,1 0,-1 1,1-1,-4 3,-3 1,1 0,0 2,1-1,-1 1,-12 14,14-14,1 1,0 0,1 1,0-1,0 1,-5 15,9-22,0 0,1 0,-1 0,0 0,1 0,0 0,-1 0,1 0,0 0,0 0,0 0,0 0,0 0,1 1,-1-1,1 0,-1 0,1 0,0 0,0 0,0-1,0 1,0 0,0 0,0 0,0-1,1 1,-1-1,1 1,-1-1,1 0,0 1,0-1,-1 0,1 0,0 0,2 0,5 2,0-1,0-1,0 0,0 0,1-1,-1 0,0 0,0-1,0 0,0-1,0 0,0-1,0 1,16-9,0-1,0 0,-1-2,39-29,-53 36,-1 0,-1 0,1-1,-1-1,-1 1,10-15,-16 23,0-1,-1 1,1-1,-1 1,1-1,-1 1,0-1,1 0,-1 1,0-1,1 1,-1-1,0 0,1 1,-1-1,0 0,0 0,0 1,0-1,0 0,0 1,0-1,0 0,0 0,0 1,0-1,0 0,-1 1,1-1,0 0,0 1,-1-1,1 0,0 1,-1-1,1 1,-1-1,1 1,-1-1,1 1,-1-1,1 1,-2-1,0 0,0 1,-1 0,1 0,0 0,0 0,-1 0,1 1,0-1,0 1,0-1,-1 1,-3 2,5-3,-1 1,0 0,0 0,1 0,-1 0,0 0,1 0,-1 0,1 0,0 1,-1-1,1 0,0 1,-2 2,7 6,16-3,5-6,-23-1,1 0,-1 0,1 0,-1 0,1 0,-1 1,1-1,-1 1,0-1,4 3,-4 7,-13 9,-24 36,33-52,0 0,0 1,1-1,0 1,0-1,0 1,0 0,0-1,1 1,0 0,-1 0,2 0,-1-1,1 7,0-9,-1 1,1-1,-1 0,1 0,0 0,-1 0,1 1,0-1,0 0,0-1,0 1,0 0,0 0,0 0,0 0,1-1,-1 1,0-1,0 1,0-1,1 1,-1-1,0 0,1 1,-1-1,0 0,1 0,-1 0,0 0,1 0,-1 0,0-1,1 1,1-1,46-18,-31 9,-1-1,0 0,15-15,-24 20,-1-1,0 0,0-1,-1 1,0-1,0 0,-1-1,6-10,-11 18,1 0,-1 0,1 0,-1 0,1 0,-1 0,0 0,0-1,0 1,1 0,-1 0,0 0,0 0,-1 0,1-1,0 1,0 0,-1-2,0 3,1-1,0 1,-1-1,1 1,-1 0,1-1,-1 1,1 0,-1-1,0 1,1 0,-1 0,1 0,-1-1,0 1,1 0,-1 0,1 0,-1 0,0 0,1 0,-1 0,0 0,0 1,-2 0,-1-1,1 2,-1-1,1 0,0 1,0-1,0 1,0 0,0 0,-5 5,4-2,0 0,0 0,1 0,-1 0,1 1,1 0,-1 0,1 0,0 0,0 0,1 0,0 0,-1 8,2-12,0 1,0-1,0 1,0-1,0 1,0-1,1 1,0-1,-1 0,1 1,0-1,0 0,0 0,0 1,0-1,1 0,-1 0,1 0,0 0,-1-1,1 1,0 0,0-1,0 1,0-1,0 0,0 1,0-1,1 0,-1 0,0-1,1 1,-1 0,0-1,1 0,4 1,4-1,0 0,0-1,-1 0,1-1,0 0,-1-1,1 0,-1-1,0 0,0 0,0-1,12-8,-4 2,-2-1,1-1,-1 0,-1-1,22-25,-33 34,-1 1,0-1,0 0,-1 0,0 0,1 0,-2 0,1-1,1-5,-3 10,0 0,1 0,-1 0,0 0,0 0,0-1,0 1,0 0,-1 0,1 0,0 0,0 0,-1 0,1 0,0 0,-1 0,1 0,-1 0,1 0,-1 0,0 1,1-1,-1 0,0 0,0 1,0-1,1 0,-1 1,0-1,0 0,0 1,0 0,0-1,0 1,0-1,0 1,0 0,0 0,0 0,-1 0,1 0,0 0,0 0,0 0,0 0,0 0,0 0,0 1,0-1,0 0,-1 1,-5 2,0 0,0 0,1 0,0 1,-1 0,1 0,1 1,-1 0,0 0,1 0,0 0,1 1,-1 0,1 0,0 0,-3 8,4-10,1 0,0 0,1 0,-1 1,1-1,0 0,0 1,0-1,1 1,-1 0,1-1,1 7,-1-9,1 1,-1-1,1 1,0-1,0 1,0-1,1 0,-1 0,0 0,1 1,0-1,-1 0,1-1,0 1,0 0,0 0,0-1,0 0,0 1,1-1,-1 0,5 2,-1-1,-1-1,1 0,-1 0,1-1,0 0,-1 0,1 0,0 0,-1-1,1 0,0 0,-1-1,1 1,-1-1,0 0,0-1,8-4,1-1,-1 0,-1-1,1 0,-2-1,15-15,-19 18,0-1,-1-1,1 1,-2-1,1 0,-2-1,1 1,4-16,-7 20,-1 0,0 0,0 0,0 0,-1 0,0-1,0 1,0 0,-1 0,1 0,-1-1,-1 1,1 0,-1 0,1 1,-2-1,1 0,-6-8,2 4,0 1,0 0,0 0,0-1,1 0,0 0,1 0,0-1,1 1,-1-1,2 0,0 0,-2-19,-7 209,2-85,5-51,2-26,0 0,1 0,1 0,0 1,2-1,3 19,1-20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34.5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236 285,'0'-3,"0"-1,-1 1,1-1,-1 1,0-1,0 1,0 0,0-1,-1 1,1 0,-1 0,0 0,0 0,0 0,0 0,0 1,-1-1,1 1,-1 0,0-1,0 1,0 0,0 1,0-1,0 0,0 1,0 0,-1 0,1 0,-1 0,1 0,-1 1,-5-1,2 0,0 1,1-1,-1 1,0 1,0 0,0 0,0 0,1 0,-1 1,0 0,1 1,0-1,-1 1,1 1,0-1,-8 8,10-8,1 1,0-1,0 1,0 0,0 0,1 0,-1 0,1 1,0-1,1 1,-1 0,1-1,0 1,0 0,0 0,0-1,1 1,0 0,1 6,-1-9,0 0,1 0,-1-1,1 1,0 0,0 0,-1 0,1 0,0 0,1-1,-1 1,0-1,0 1,1 0,-1-1,1 0,-1 1,4 1,-2-2,0 0,0 0,0 0,0 0,0 0,1-1,-1 0,0 1,0-1,0 0,1-1,-1 1,0-1,0 1,5-3,2 0,0-1,0 0,0-1,-1 0,13-9,11-6,-32 19,0 1,0 0,0-1,0 1,0 0,0 0,0-1,0 1,0 0,0 0,0 0,0 0,0 0,0 1,0-1,0 0,0 0,0 1,0-1,0 0,0 1,0-1,-1 1,1-1,0 1,0 0,0-1,-1 1,1 0,0-1,-1 1,1 0,0 0,-1 0,1 0,-1 0,1 0,-1-1,0 1,1 0,-1 0,0 0,0 2,12 53,-12-48,5 26,-2 1,-2 0,-1 0,-2 0,-1-1,-12 53,13-81,0-1,0 1,0 0,-1-1,0 0,0 0,-7 10,9-14,1-1,-1 1,0 0,0 0,0-1,1 1,-1 0,0-1,0 1,0-1,0 0,0 1,0-1,0 1,0-1,0 0,0 0,0 0,0 0,-1 0,0 0,1-1,0 1,-1-1,1 0,0 1,-1-1,1 0,0 0,0 0,0 0,0 0,0 0,0 0,0 0,0 0,1-1,-1 1,0 0,0-2,-2-5,0 1,1-1,0 0,0 0,1 0,0 0,0 0,1 0,0 0,0 0,1 0,0 0,0 0,1 0,4-11,1-3,2 1,0 0,1 0,15-23,-21 36,1 0,0 0,0 1,1-1,0 1,0 1,0-1,1 1,0 0,1 1,-1-1,16-7,-22 13,1-1,-1 1,0 0,0 0,1 0,-1 0,0 0,0 0,1 0,-1 0,0 0,0 0,0 1,1-1,-1 1,0-1,0 1,0-1,0 1,0-1,0 1,0 0,0 0,0 0,0-1,0 1,0 0,-1 0,1 0,0 0,-1 0,1 0,0 1,0 0,14 52,-6-23,-8-28,0 0,0 0,1 0,-1-1,1 1,-1-1,1 1,0-1,0 1,0-1,1 0,-1 0,0 0,1 0,0-1,-1 1,1-1,5 2,-6-2,0-1,1 0,-1 0,1 0,-1 0,1 0,-1-1,0 1,1-1,-1 1,1-1,-1 0,0 0,0 0,0 0,1-1,-1 1,2-3,2-1,0 0,0-1,-1 0,0 0,0 0,-1-1,0 1,0-1,0 0,-1-1,0 1,-1 0,3-11,-4 11,0 0,0 0,-1 0,0 0,0 1,-1-1,1 0,-2 0,1 0,-1 1,0-1,0 1,-1-1,0 1,0 0,0 0,-5-6,5 9,0-1,-1 1,1 0,-1 0,1 0,-1 0,0 1,0-1,0 1,0 0,-1 0,1 1,-1-1,1 1,-1 0,1 0,-1 0,0 1,1 0,-1 0,0 0,1 0,-1 1,0 0,1 0,-6 1,7-1,0 0,0 0,0 1,0-1,0 1,0-1,0 1,0 0,0 0,1 0,-1 0,1 1,0-1,0 1,0-1,0 1,0 0,0 0,1 0,-1 0,1 0,0 0,-2 6,3-6,0-1,0 0,0 1,0-1,0 0,1 1,-1-1,1 0,-1 0,1 1,0-1,0 0,0 0,0 0,0 0,1 0,-1 0,1 0,-1 0,1-1,0 1,-1-1,1 1,0-1,0 0,0 1,0-1,0 0,0 0,1 0,-1-1,0 1,0 0,5 0,2 1,0-1,0 0,0 0,0-1,1 0,-1 0,0-1,0-1,0 1,17-6,0-3,-1-1,31-18,-35 17,0 1,1 1,35-11,-57 20,1 1,-1 0,1-1,0 1,-1 0,1 0,0 0,0-1,-1 1,1 0,0 0,-1 0,1 0,0 0,-1 0,1 0,0 1,0-1,-1 0,1 0,0 0,-1 1,1-1,-1 0,1 1,0-1,-1 1,1-1,-1 1,1-1,-1 1,1-1,-1 1,1-1,-1 1,0-1,1 1,-1 0,0-1,1 1,-1 0,0-1,0 1,0 0,0-1,0 1,1 0,-1 0,0-1,-1 1,1 0,0-1,0 1,0 1,-15 46,11-36,1-5,1 1,0 0,1 0,-1 0,2 0,-1 0,1 0,1 11,-1-17,1 0,-1 0,1 1,-1-1,1 0,0 0,0 0,0 0,0 0,0 0,0-1,1 1,-1 0,1 0,-1-1,1 1,-1-1,1 1,0-1,0 0,0 0,0 0,0 0,0 0,0 0,0-1,0 1,0 0,0-1,1 0,-1 0,0 1,0-1,0 0,5-1,-3 0,1 1,-1-1,0 0,1 0,-1 0,0-1,1 1,-1-1,0 0,0 0,-1-1,1 1,0-1,-1 0,1 0,-1 0,0 0,0-1,0 1,-1-1,1 1,-1-1,0 0,0 0,0 0,0-1,-1 1,0 0,0-1,0 1,0-1,-1 1,0-7,1 5,-1-1,0 0,0 0,-1 0,0 0,0 0,0 1,-1-1,0 0,-1 1,1-1,-1 1,-1 0,1 0,-1 0,0 1,0-1,-1 1,1 0,-1 0,-8-6,6 7,-1 0,1 0,-1 1,0 0,1 0,-1 1,-1 0,1 1,-10-1,13 1,0 1,0 0,0 0,1 1,-1-1,0 1,0 0,0 0,1 1,-1-1,1 1,-1 0,1 0,-1 1,1-1,-6 6,9-7,0-1,0 1,0 0,1-1,-1 1,0 0,1-1,-1 1,0 0,1 0,-1 0,1-1,-1 1,1 0,0 0,-1 0,1 0,0 0,0 0,-1 0,1 0,0 0,0 0,0 0,0 0,0 0,0 0,1 0,-1 0,0 0,0 0,1 0,-1 0,1 0,-1-1,1 1,0 1,1 0,0 0,0-1,1 1,-1 0,1-1,-1 0,1 0,-1 0,1 0,0 0,0 0,-1-1,5 1,30 2,0-1,0-2,0-2,0-1,0-2,-1-2,1-1,37-14,-51 8,-23 14,0 0,0 0,0-1,0 1,0 0,0-1,0 1,0 0,0 0,0-1,0 1,-1 0,1-1,0 1,0 0,0 0,0-1,0 1,-1 0,1 0,0 0,0-1,0 1,-1 0,1 0,0 0,0-1,0 1,-1 0,1 0,0 0,0 0,-1 0,1 0,0 0,-1 0,1 0,0 0,0-1,-1 1,1 1,-5-2,1 0,-1 0,0 1,1 0,-1 0,1 0,-1 1,-5 1,1 1,1 0,-1 1,1 0,0 1,0 0,0 0,1 0,0 1,0 0,0 1,1 0,0 0,0 0,1 0,0 1,0 0,0 0,1 1,1-1,-1 1,2 0,-1-1,1 1,0 1,0 8,2-16,0 0,0 0,0 0,0 0,0-1,0 1,1 0,-1 0,1 0,-1-1,1 1,0 0,0-1,0 1,0 0,0-1,0 1,0-1,3 3,-3-4,1 1,-1 0,0-1,1 0,-1 1,0-1,1 0,-1 0,1 0,-1 0,1 0,-1 0,0 0,1 0,-1 0,1-1,-1 1,0-1,3 0,3-3,-1 1,0-1,0 0,0-1,0 1,-1-1,1 0,-1-1,4-6,5-7,-2-2,0 0,-2 0,16-46,18-96,-31 109,-15 67,1 1,0-1,2 22,-1 5,-2 0,3-1,1 1,1-1,2 1,3-1,13 46,-9-58,-1-12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8:12:34.9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11,'0'-5,"0"-1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01.9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4.4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0,'-5'0,"0"5,8 5,17 1,9-2,13-1,12-3,23-2,3-1,-4-2,-6 0,-11-1,-15 1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4.7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1,'-4'0,"-2"4,9 2,17 4,27 1,26-3,11-1,11-3,-5-1,-10-2,-14-1,-14 0,-16-1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7.4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402 129,'1'-5,"-1"0,-1 1,1-1,-1 0,0 1,0-1,0 1,0-1,-1 1,0-1,0 1,0 0,0 0,-1 0,-4-6,2 6,0 0,0 0,0 0,-1 0,0 1,1 0,-1 0,0 0,-1 1,-10-3,1 1,0 1,0 1,0 0,-1 1,1 1,-19 1,24 0,0 0,1 1,-1 0,0 1,1 0,-1 1,1 0,0 1,1 0,-11 6,18-9,0-1,0 0,0 1,0 0,0-1,0 1,0 0,1 0,-1 0,1 0,-1 0,1 0,0 0,0 1,0-1,0 0,0 1,1-1,-1 1,1-1,-1 4,1-4,1 1,0 0,0-1,-1 1,1-1,1 1,-1-1,0 1,1-1,-1 0,1 0,0 0,-1 0,1 0,0 0,3 2,8 5,1 1,0-2,1 0,27 11,-12-7,-2-2,-1 1,-1 1,0 1,-1 2,29 22,-52-36,0 1,0-1,0 1,0 0,0 0,0 0,-1 0,1 0,-1 1,0-1,1 0,-1 1,0-1,-1 0,1 1,0 0,-1-1,1 1,-1 3,0-4,0 0,-1 1,0-1,1 0,-1 0,0 0,0 0,-1 0,1 0,0 0,0-1,-1 1,1 0,-1-1,0 1,1-1,-5 3,-3 1,0 1,0-2,-1 1,0-2,1 1,-2-1,1-1,-11 2,3-1,-1-2,1 0,-1-1,-34-5,44 4,-1-1,1-1,0 1,0-1,0-1,1 0,-1 0,1 0,0-1,0-1,-10-7,-2-9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1.2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148 6,'0'-4,"0"2,-4 11,-6 21,-6 14,-4 4,-3 7,-2 2,3-4,6-15,5-15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7.8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0,'0'5,"0"9,0 20,0 22,0 14,0-1,0-3,0-8,0-24,0-16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8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49,'-4'-5,"-2"-5,0-5,2 4,0 3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8.5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0,'14'192,"-2"-36,-13-175,-1-107,3 108,0 1,0 0,2 0,0 0,1 0,6-16,-9 31,0 0,0 0,-1 0,1 0,1 1,-1-1,0 0,0 1,0-1,1 0,-1 1,1 0,-1-1,1 1,0 0,0 0,-1 0,1 0,0 0,3-1,-3 2,0 0,0 0,0 0,0 0,0 0,0 1,0-1,0 1,0-1,0 1,0 0,-1 0,1 0,0 0,0 0,-1 0,3 3,2 2,0 0,0 0,0 1,-1 0,0 1,-1-1,1 1,4 12,6 29,-2 1,10 86,-13-68,-7-52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8.9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202 0,'-4'0,"-10"9,-7 7,-9 13,-3 20,-1 5,6 3,7-5,7 3,11-5,10-6,13-1,7-9,11-6,13-7,2-12,-4-7,-10-4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9.5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47,'1'-1,"-1"1,0-1,0 0,0 0,1 0,-1 1,0-1,1 0,-1 1,1-1,-1 0,1 1,-1-1,1 0,0 1,-1-1,1 1,-1-1,1 1,0 0,0-1,-1 1,1-1,0 1,0 0,-1 0,1 0,0-1,0 1,0 0,-1 0,1 0,0 0,0 0,0 0,0 0,-1 1,3-1,32 9,-30-6,1 0,0 0,-1 1,0 0,0 0,0 0,0 1,-1 0,0-1,0 2,0-1,0 0,-1 1,0 0,0-1,0 1,-1 0,0 1,0-1,-1 0,0 1,0-1,0 0,-1 1,0 11,0-9,-1 0,0 1,-1-1,0 0,0 0,-1-1,0 1,-1 0,0-1,0 0,-1 0,0 0,0 0,0-1,-1 0,-1 0,-10 9,0-8,10-16,6 5,1 0,0 0,0 0,0 0,0 0,1 0,-1 0,1 0,1-4,8-18,1 1,0 0,29-42,56-63,-70 96,-20 23,-15 17,-18 21,16-12,1 0,0 1,1 0,0 1,2-1,0 2,-4 19,9-32,1 1,0 0,1-1,-1 1,1 0,1 0,-1 0,1-1,0 1,3 9,-2-12,0 0,0 0,0 0,0 0,1 0,-1 0,1-1,0 1,1-1,-1 0,0 0,1 0,-1 0,1-1,0 0,0 1,5 0,-4 0,1-1,0-1,0 1,0-1,0 0,0 0,0-1,0 0,0 0,0 0,0-1,0 0,0 0,9-3,12-6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39.9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6,'0'-4,"0"3,0 5,0 12,0 6,0 9,0 8,0 1,0-2,0-3,0-11,0-10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0.3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0,'0'5,"9"5,7 1,9 7,5 1,6 6,1 3,-1 9,2 16,-6 12,-13 4,-9-2,-6-8,-9-9,-7-5,-11-1,-5-8,2-11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1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274 21,'0'-4,"-4"-2,-11 0,-10 2,-11 5,-7 11,-5 17,5 8,7 10,12 11,25 3,28-8,23-18,11-18,3-22,-9-10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1.7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68 16,'-2'1,"0"-1,0 1,0 0,0-1,1 1,-1 0,0 0,1 0,-1 0,0 0,1 1,0-1,-1 0,1 1,0-1,-1 1,1 0,0-1,0 1,0 0,0 2,-19 41,20-42,-4 8,1 1,1 0,0 0,0 0,1 0,1 0,0 0,3 21,-3-29,1 0,-1 0,1 0,0 0,0 0,1 0,-1 0,1-1,0 1,0-1,0 1,0-1,0 0,1 0,-1 0,1 0,0 0,0-1,0 1,1-1,-1 1,0-1,1-1,0 1,-1 0,1-1,0 0,0 1,7 0,-7-2,0-1,0 1,0-1,-1 1,1-1,0 0,-1-1,1 1,-1-1,1 1,-1-1,0 0,1 0,-1 0,0-1,0 1,-1-1,1 0,-1 0,1 0,-1 0,3-5,0 0,1-1,-2 1,0-1,0 0,0 0,-1-1,3-13,-5 16,0 1,-1-1,1 0,-1 1,0-1,-1 1,0-1,0 0,0 1,-1 0,0-1,0 1,0 0,-1 0,0 0,0 0,-1 0,0 1,0 0,0 0,0 0,-1 0,0 0,0 1,0 0,0 0,-1 0,-10-5,-12 2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2.2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1,'-6'0,"0"1,0 0,0 0,0 1,0 0,0 0,0 1,1-1,-1 1,1 0,-1 1,1-1,1 1,-1 0,0 0,1 1,0-1,0 1,0 0,0 0,1 0,0 1,0-1,1 1,-3 7,5-11,0 0,0 0,0 0,0 0,0 1,1-1,-1 0,1 0,0 0,0 0,-1 0,1 0,1 0,-1-1,0 1,0 0,1 0,-1-1,1 1,-1-1,4 3,44 28,-31-22,-9-4,0 0,-1 0,1 1,-1 0,0 1,11 14,-18-20,0 0,1-1,-1 1,0 0,0-1,-1 1,1 0,0 0,-1 0,1 0,-1 0,1 0,-1 0,0 0,0 0,0 0,0 0,0 0,0 0,-1 0,1-1,-1 1,1 0,-1 0,0 0,1 0,-1 0,0-1,0 1,-1 0,1-1,0 1,0-1,-1 1,1-1,-1 0,1 1,-1-1,0 0,1 0,-1 0,-4 1,-1 1,0 0,0-1,0 1,0-2,-1 1,0-1,1 0,-1 0,1-1,-1 0,0-1,1 1,-1-1,1-1,-1 0,1 0,0 0,0-1,-9-4,-4-5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1.6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55 14,'-4'5,"-6"1,-6-1,0 4,8-4,13-4,10-1,16 0,10-2,13-3,13-2,0-3,-3-1,-12 2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2.7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158 16,'0'0,"0"-1,0 0,-1 1,1-1,0 0,0 1,0-1,0 0,-1 1,1-1,0 0,-1 1,1-1,-1 1,1-1,0 0,-1 1,1-1,-1 1,1 0,-1-1,0 1,1-1,-1 1,1 0,-1-1,0 1,1 0,-1 0,0 0,1-1,-1 1,0 0,1 0,-1 0,0 0,0 0,1 0,-1 0,0 0,1 1,-1-1,-1 0,-30 13,23-4,0-1,1 1,0 1,0 0,1 0,1 0,-1 0,2 1,0 0,0 1,1-1,0 1,1 0,0 0,-1 13,1-3,0 0,2 0,1 0,0 0,2 1,0-1,9 34,-8-46,0-1,1 1,0-1,1 0,-1 0,2-1,-1 1,1-1,1-1,8 10,-10-13,0 1,0-1,1 0,0 0,-1 0,1-1,1 0,-1 0,0-1,1 0,-1 0,1 0,0-1,0 0,10 1,17-5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3.3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91,'1'-1,"-1"0,1 0,-1 0,1 0,-1 0,1 0,0 0,-1 0,1 0,0 1,0-1,-1 0,1 1,0-1,0 0,0 1,0-1,0 1,0-1,0 1,0 0,0-1,0 1,0 0,0 0,0 0,0 0,0 0,1 0,-1 0,0 0,0 0,0 0,0 1,1 0,41 7,-40-7,1 1,0-1,-1 1,1 1,-1-1,1 0,-1 1,0-1,0 1,0 0,-1 0,1 0,-1 1,1-1,-1 1,0-1,0 1,-1 0,1-1,-1 1,0 0,0 0,0 0,0 0,-1 0,1 0,-1 0,0 1,-1-1,1 0,-2 5,0 4,0 0,-1 0,-1-1,0 1,-1-1,0 0,-1 0,-11 17,17-29,0 1,0-1,0 1,0-1,0 0,-1 1,1-1,0 0,0 1,0-1,-1 1,1-1,0 0,0 1,-1-1,1 0,0 0,-1 1,1-1,0 0,-1 0,1 1,0-1,-1 0,1 0,-1 0,1 0,0 0,-1 0,1 0,-1 1,1-1,0 0,-1 0,0-1,0-15,11-28,8 7,2 1,1 0,26-32,4-8,-44 60,-15 21,-19 23,22-20,-1 1,1 0,1 0,0 0,0 1,1-1,0 1,1 0,0 0,0 0,1 0,0 0,2 16,-1-21,1 0,-1 0,1 0,1 0,-1 0,1 0,0 0,0 0,0-1,0 1,1-1,0 1,0-1,0 0,1 0,-1-1,1 1,0-1,0 0,0 1,0-2,1 1,-1 0,1-1,0 0,-1 0,1-1,7 2,-9-2,0 0,0-1,0 0,0 1,0-1,0-1,1 1,-1 0,0-1,0 1,0-1,0 0,0 0,3-2,14-8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3.8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16,'0'-1,"1"1,-1-1,0 0,0 0,1 1,-1-1,0 0,1 0,-1 1,1-1,-1 0,1 1,-1-1,1 1,-1-1,1 0,0 1,-1-1,1 1,0 0,-1-1,1 1,0 0,0-1,-1 1,1 0,0 0,0-1,0 1,0 0,-1 0,1 0,0 0,0 0,0 0,-1 1,1-1,1 0,33 8,-33-7,1 0,0 0,-1 0,1 0,-1 0,1 0,-1 1,0-1,0 1,1 0,-1 0,0-1,0 1,-1 1,1-1,0 0,-1 0,1 1,-1-1,0 1,0-1,0 1,0-1,0 1,0 0,-1-1,1 1,-1 0,0 0,0-1,0 1,0 0,-1 0,1 0,-2 3,-1 5,-2-1,1 0,-2 0,1-1,-1 0,-1 1,-9 10,15-20,0 1,1-1,-1 1,1-1,-1 1,1-1,-1 1,1-1,0 1,-1-1,1 1,-1 0,1-1,0 1,0 0,0-1,-1 1,1 0,0-1,0 1,0 0,0 0,0-1,0 1,0 0,0-1,1 2,16 0,33-17,-46 13,97-27,-73 24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6:44.3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6,'0'-4,"0"3,9 5,11 12,7 7,7 12,7 17,0 6,-6 4,-9-3,-10 0,-7 5,-5-6,-7-7,-8-9,-7-7,-4-13,2-12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1.1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179 0,'4'0,"2"4,-5 6,-6 6,-8 4,-9 7,-10 8,-8 2,-2-5,6-8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2.0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21 246,'-2'-3,"-1"0,1-1,0 1,0 0,1-1,-1 1,1-1,-1 1,1-1,0 0,1 0,-1 0,1 1,-1-1,1 0,0 0,1 0,-1 0,1 1,-1-1,1 0,0 0,1 1,-1-1,1 1,-1-1,1 1,0-1,0 1,1 0,-1 0,0 0,1 0,0 1,0-1,0 1,0-1,0 1,0 0,1 0,-1 1,6-3,1 0,0 1,0-1,1 2,-1-1,1 1,0 1,0 0,-1 1,1 0,0 0,13 3,-20-3,-1 1,1 0,0 0,0 0,0 1,-1-1,1 1,-1 0,1 0,-1 0,1 1,-1-1,0 1,0-1,-1 1,1 0,0 0,-1 1,0-1,0 0,0 1,0-1,0 1,-1 0,1-1,-1 1,0 0,-1 0,1 0,0 0,-1 0,0 0,0 5,-2 7,-1 0,0 0,-1-1,-1 1,0-1,-1 1,-1-2,0 1,-1-1,-15 20,15-23,9-14,15-19,99-106,35-40,-143 158,-4 7,0 0,0-1,0 0,0 1,-1-1,0 0,0-1,0 1,0 0,2-8,-4 11,0 1,0 0,0 0,0 0,0 0,0-1,0 1,-1 0,1 0,0 0,0 0,0 0,0-1,0 1,0 0,0 0,0 0,-1 0,1 0,0 0,0 0,0 0,0-1,0 1,0 0,-1 0,1 0,0 0,0 0,0 0,0 0,-1 0,1 0,0 0,0 0,0 0,0 0,-1 0,1 0,0 0,0 0,0 0,0 0,0 1,-1-1,1 0,0 0,0 0,0 0,0 0,-1 0,-14 9,-11 11,14-7,1 1,0 0,1 1,0 1,-9 21,14-27,1-1,0 1,1 0,0 0,0 0,1 0,1 0,-1 0,2 1,0 18,1-25,0 0,0 0,0 0,1 0,-1 0,1 0,0 0,1 0,-1-1,0 1,1-1,0 0,0 0,0 0,3 3,1-1,0 0,1 0,-1-1,1 0,0-1,0 1,9 1,0 0,0-2,0 0,0-1,0 0,1-1,33-4,-19-3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2.5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316 19,'-70'-18,"59"18,-1 1,0 0,1 0,-1 1,1 1,0 0,0 1,0 0,0 0,1 1,0 1,-1 0,2 0,-1 1,1 0,0 0,1 1,0 1,0-1,0 1,-9 16,15-22,0 1,0-1,1 0,-1 1,1 0,-1-1,1 1,1 0,-1-1,0 1,1 0,0 0,0 0,0 0,0-1,0 1,1 0,0 0,0-1,2 7,0-5,0 0,0 0,1 0,-1-1,1 1,0-1,1 0,-1 0,1-1,-1 1,1-1,7 4,5 1,0-1,0 0,0-1,1-1,0-1,0 0,31 1,-36-4,0-1,0-1,0 0,20-5,-5-3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2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1,'-4'0,"-2"4,5 2,11 0,17-2,17-5,4-3,8 0,-1 0,-10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3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1,'0'9,"0"11,0 11,0 18,0 17,0 15,0 3,0-18,0-20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3.7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5,0 16,0 12,0 6,0 13,0 7,0-2,0 2,0-4,4-16,2-14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2.36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46 5,'0'-5,"0"8,0 21,-4 23,-1 21,-1 12,2 5,-3-3,-1-11,1-22,3-20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4.2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30,'0'0,"0"0,0 0,-1-1,1 1,0 0,0-1,0 1,-1 0,1-1,0 1,0-1,0 1,0 0,0-1,0 1,0-1,0 1,0 0,0-1,0 1,0 0,0-1,0 1,0-1,0 1,0 0,0-1,1 1,-1 0,0-1,0 1,0 0,1-1,-1 1,0 0,0-1,1 1,-1 0,0 0,1-1,-1 1,0 0,1 0,-1 0,0-1,1 1,-1 0,1 0,-1 0,0 0,1 0,-1 0,0 0,1 0,-1 0,1 0,-1 0,1 0,31-4,-28 3,74-5,1 3,-1 3,1 4,87 15,-155-17,1 1,-1 0,0 0,-1 1,1 1,18 10,-27-14,0 0,-1 0,1 0,0 0,-1 1,1-1,-1 1,1-1,-1 1,0-1,0 1,1 0,-1 0,0-1,-1 1,1 0,0 0,0 0,-1 0,1 0,-1 0,0 0,0 0,0 0,0 0,0 0,0 1,0-1,0 0,-1 0,1 0,-1 0,0 0,0-1,1 1,-1 0,0 0,-1 0,1-1,0 1,0 0,-1-1,1 1,-3 1,-5 6,0 0,-1-1,0 0,-1-1,1 0,-22 10,-73 26,83-35,21-8,1 0,0 0,0 0,-1 0,1 0,0 0,0 0,-1 0,1 0,0 1,0-1,-1 0,1 0,0 0,0 0,-1 1,1-1,0 0,0 0,0 1,0-1,-1 0,1 0,0 1,0-1,0 0,0 0,0 1,0-1,0 0,0 1,0-1,0 0,0 0,0 1,0-1,0 0,0 1,0-1,11 13,34 15,-22-13,9 11,-1 2,40 46,16 15,-87-88,1 0,0 0,0 0,0 0,1 0,-1 0,0 0,0-1,0 1,1 0,-1 0,0-1,1 1,-1-1,0 0,1 1,-1-1,1 0,-1 0,0 1,3-2,3-4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44.8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74,'-2'-1,"1"-1,-1 1,1 0,0-1,0 1,-1-1,1 0,0 1,0-1,1 0,-1 0,0 1,0-1,1 0,-1 0,1 0,0 0,0 0,-1-2,2 3,-1-1,1 1,-1-1,1 1,-1 0,1-1,0 1,0 0,0 0,0 0,0-1,0 1,0 0,0 0,0 0,0 1,0-1,1 0,1-1,2 0,1 0,0 0,-1 0,1 0,0 1,0 0,0 1,0-1,0 1,11 1,-11 0,0 0,0 0,0 1,0 0,0 0,-1 1,1-1,-1 1,1 0,-1 1,0-1,-1 1,1 0,0 1,-1-1,0 1,0-1,5 10,-7-10,0-1,-1 1,1 0,-1-1,0 1,0 0,0 0,-1 0,0 0,1 0,-1 0,0-1,-1 1,1 0,-1 0,0 0,0 0,0 0,0-1,-1 1,1-1,-1 1,0-1,0 1,0-1,-1 0,1 0,-1 0,-5 5,0-2,-1 1,1-2,-1 1,0-1,0 0,-16 5,-24 13,48-23,0 1,1-1,-1 0,0 1,1-1,-1 0,1 1,-1-1,1 1,-1-1,1 1,-1-1,1 1,-1-1,1 1,0-1,-1 1,1 0,0-1,-1 1,1 0,0-1,0 2,11 6,29-2,157-4,-144-3,8 1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10.6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2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51.4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70 110,'0'-5,"-4"0,-6 0,-6 0,-4 2,6 1,9 1,23-3,29-2,38-4,26-4,2-5,-13 2,-28 7,-27 6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52.0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42,'-5'0,"-5"-5,-6 0,5 0,25 0,32 2,47 1,34 1,0 1,-1-4,-17-2,-27 1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55.5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 62,'0'0,"1"0,-1 0,0-1,0 1,0 0,1 0,-1 0,0-1,0 1,0 0,0 0,0-1,0 1,1 0,-1-1,0 1,0 0,0 0,0-1,0 1,0 0,0 0,0-1,0 1,0 0,0-1,0 1,-1 0,1 0,0-1,0 1,0 0,0 0,0-1,0 1,-1 0,1 0,0-1,0 1,0 0,-1 0,1 0,0 0,0-1,-1 1,1 0,0 0,0 0,-1 0,1 0,0 0,0 0,-1 0,1 0,0 0,0 0,-1 0,1 0,0 0,-1 0,1 0,0 0,0 0,-1 0,1 0,0 0,0 0,-1 1,22-15,-13 13,0-1,1 2,-1-1,0 1,1 0,-1 1,0 0,1 0,-1 1,0 0,0 0,0 1,0 0,0 1,-1-1,1 1,-1 1,0 0,-1 0,1 0,9 10,-14-11,0-1,-1 1,1-1,-1 1,0-1,0 1,0 0,0 0,-1-1,1 1,-1 0,0 0,0 0,0 0,-1-1,0 1,1 0,-1 0,0-1,-1 1,1-1,-1 1,0-1,1 1,-5 3,-6 13,-2 0,-30 33,31-38,-22 29,21-24,-1-2,-1 0,-1 0,-28 22,90-96,4 4,-3 6,-3-2,-1-2,46-73,-85 116,0 1,0-1,0 0,-1 0,0 0,-1 0,2-9,-3 15,0 1,0-1,0 0,0 0,0 0,0 0,0 1,0-1,0 0,0 0,0 0,-1 1,1-1,0 0,-1 0,1 1,0-1,-1 0,1 1,-1-1,1 0,-1 1,0-1,1 1,-1-1,0 0,-1 1,0 0,0 0,0 0,0 0,1 0,-1 0,0 1,0-1,0 1,1-1,-1 1,0 0,1-1,-1 1,0 0,1 0,-3 2,-7 5,1 0,0 0,1 1,0 0,0 1,1 0,0 0,1 1,0 0,1 0,0 1,1 0,0 0,-5 18,8-24,0 1,1-1,0 0,0 1,0-1,1 0,0 1,0-1,1 1,0-1,0 0,0 0,1 1,0-1,0 0,0 0,1 0,0-1,0 1,1-1,-1 0,1 1,0-2,1 1,-1 0,1-1,0 0,0 0,0 0,9 4,-7-4,0-1,0 1,1-2,-1 1,1-1,-1 0,1-1,0 1,0-2,0 1,-1-1,1 0,0-1,0 0,0 0,9-3,4-5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56.0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 51,'-4'0,"-6"-4,-6-2,5 0,17 2,20 1,27-4,23 1,2 0,-4 2,-10 1,-15 1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56.4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0,'-4'0,"-6"0,-1 5,1 9,2 12,3 5,7 6,2 6,1 4,0-2,-1-13,-2-11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57.4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75,'-1'0,"0"-1,0 1,1 0,-1 0,0 0,0 0,1 0,-1-1,0 1,0 0,1-1,-1 1,0-1,1 1,-1 0,1-1,-1 0,1 1,-1-1,1 1,-1-1,1 1,-1-1,1 0,0 0,-1 1,1-1,0 0,-1 1,1-1,0 0,0 0,0 1,0-1,0 0,0 0,0 1,0-1,0 0,0 0,0 0,1 1,-1-1,0 0,0 1,1-1,-1 0,0 1,1-2,0-1,0 0,1 0,-1 1,1-1,-1 0,1 1,0-1,0 0,0 1,0 0,4-4,-5 5,1 0,0 0,0 0,0 0,-1 0,1 0,0 0,0 1,1-1,-1 1,0-1,0 1,0 0,0 0,0 0,0 0,0 0,0 0,1 1,-1-1,0 1,0-1,0 1,0 0,0 0,-1 0,1 0,0 0,0 0,-1 1,1-1,0 0,-1 1,1 0,-1-1,0 1,0 0,0-1,1 1,-1 0,-1 0,1 0,1 4,2 6,0 0,-1 0,0 1,-1 0,1 22,-3-4,-1-14,1-1,1 1,0-1,7 30,-7-44,-1 0,1 0,-1 0,1 0,0 0,0 0,0 0,0 0,1 0,-1 0,0 0,1-1,-1 1,1 0,0-1,-1 1,1-1,0 0,0 0,0 0,0 0,0 0,0 0,0 0,0 0,0-1,0 1,1-1,-1 0,0 0,0 1,1-2,-1 1,0 0,0 0,0-1,1 1,-1-1,0 1,0-1,0 0,2-1,3-2,0 1,-1-1,1-1,-1 1,0-1,0 0,-1-1,1 1,-1-1,-1 0,1-1,-1 1,0-1,0 1,-1-1,0 0,0-1,-1 1,3-13,2-10,-2 1,0-1,-1-48,-5 188,-8 183,4-219,-4-1,-18 77,25-142,-1 0,1 0,-1 0,-1 0,1 0,-1-1,-8 11,11-16,-1 0,1-1,-1 1,1-1,-1 1,0-1,0 1,0-1,1 0,-1 0,0 0,0 0,-1 0,1-1,0 1,0-1,0 1,0-1,-1 0,1 0,0 0,0 0,0 0,-1 0,1 0,0-1,0 1,0-1,0 0,-1 0,1 0,0 0,-3-2,-2-1,1 0,-1-1,1 0,0 0,1-1,-1 1,1-1,0 0,0-1,1 1,0-1,0 0,1 0,-1 0,2 0,-1-1,1 1,0-1,0 0,1 1,0-11,0 6,1 1,1 0,0 0,0-1,1 1,1 0,0 1,0-1,1 0,1 1,-1 0,2 0,-1 0,11-13,-2 7,0 1,2 0,0 1,0 0,1 1,21-11,-2 4,1 1,47-17,-43 22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7:57.8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146 1,'5'0,"-4"4,-9 10,-14 16,-1 7,-7 6,-6 4,3-6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2.7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16,'-4'0,"-1"-4,4-2,6 1,12 5,7 2,8 6,2 10,1 6,-6 3,-8 6,-3-3,-5-2,-5-1,-3-2,-3-8,-1-8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2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82,'-1'0,"1"0,-1 0,1 0,-1-1,1 1,-1 0,1 0,-1 0,1 0,-1 0,1-1,0 1,-1 0,1 0,-1-1,1 1,0 0,-1-1,1 1,0 0,-1-1,1 1,0 0,-1-1,1 1,0-1,0 1,0-1,-1 1,1-1,0 1,0 0,0-1,0 1,0-1,0 1,0-1,0 1,0-1,0 1,0-1,0 1,0-1,0 1,1-1,-1 1,0-1,0 1,0-1,1 1,-1 0,0-1,1 0,16-24,-11 20,-1 1,1 1,0-1,0 1,0 0,0 0,1 1,-1 0,1 0,0 0,-1 1,1 0,0 0,0 1,11 0,-15 0,0 1,0-1,0 0,0 1,0-1,0 1,-1 0,1 0,0 0,0 0,-1 1,1-1,-1 1,1 0,-1-1,0 1,1 0,-1 0,0 0,-1 1,1-1,0 1,0-1,-1 1,0-1,1 1,-1 0,0-1,0 1,-1 0,1 0,0 0,-1 0,0 0,0 0,0 0,0 0,-1 4,-1 6,0 0,-1 0,-1-1,0 1,-1-1,0 0,-1 0,-9 14,-4 3,-1-2,-23 26,25-38,18-15,0 0,0 0,-1 0,1 0,0 0,0 0,0 0,0 0,-1-1,1 1,0 0,0 0,0 0,0 0,0 0,-1-1,1 1,0 0,0 0,0 0,0-1,0 1,0 0,0 0,0 0,0-1,0 1,0 0,0 0,0 0,0-1,0 1,0 0,0 0,0 0,0-1,0 1,0 0,0 0,0 0,0-1,0 1,0 0,1 0,-1 0,0 0,0-1,20-41,35-34,-26 37,43-75,-65 93,-15 22,-22 32,24-23,0 0,1 1,1-1,-1 1,1 0,1 0,0 0,1 1,0-1,1 1,0 14,0-21,2-1,-1 0,0 0,1 1,0-1,0 0,0 0,1 0,-1 0,1 0,0 0,0 0,0 0,0-1,1 1,0-1,0 0,0 0,0 0,0 0,0 0,1-1,-1 1,1-1,0 0,0 0,0 0,0-1,0 0,0 1,0-1,8 1,-7-2,-1 1,1-1,-1 0,1 0,-1 0,1-1,-1 0,0 1,1-2,-1 1,0 0,1-1,-1 0,7-4,4-6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2.7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158 0,'-4'9,"-11"11,-2 7,-2 8,-8 5,-2 2,2-3,7-8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3.3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1,'0'22,"1"0,1 1,1-1,8 30,-10-47,1 1,0-1,0 0,1 0,-1 0,1 0,0 0,1 0,-1-1,5 5,-5-7,-1 0,0 0,1-1,0 1,-1-1,1 1,0-1,0 0,0 0,0 0,0 0,0-1,0 1,0-1,0 0,0 0,0 0,0 0,6-2,-4 1,0 0,0-1,-1 1,1-1,0-1,-1 1,0-1,1 1,-1-1,0-1,-1 1,1 0,0-1,-1 0,0 0,0 0,0 0,0 0,3-8,2-5,-1 0,-1-1,7-33,-11 47,-2 11,-1 29,-7 49,-6 72,12-100,-3 0,-2 0,-30 109,36-163,1 0,-1 0,0 0,-1-1,1 1,0 0,-1 0,0-1,1 1,-1-1,0 1,-1-1,1 0,0 0,0 0,-1 0,1 0,-1 0,0-1,-3 2,3-2,0-1,0 0,0 0,0 0,0 0,0 0,0 0,0-1,1 0,-1 1,0-1,0 0,0 0,1-1,-1 1,0-1,-2-1,-6-5,1-1,-1 0,2 0,-1-1,2-1,-1 1,-13-24,17 26,1 0,0-1,0 1,0-1,1 0,1 0,0 0,0 0,0-1,1 1,1-12,0 15,1-1,0 1,1-1,0 1,0 0,0 0,1 0,0 0,0 0,0 1,1-1,0 1,0 0,0 0,0 0,11-8,12-7,0 2,1 1,1 1,61-24,-58 28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3.8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370 43,'0'-2,"0"0,-1 1,1-1,-1 0,1 0,-1 1,0-1,0 0,0 1,0-1,0 1,0-1,0 1,0-1,0 1,-1 0,1 0,-1-1,1 1,-1 0,1 0,-1 1,0-1,1 0,-1 0,0 1,0-1,0 1,-2-1,-3 0,-1-1,1 1,-1 1,1-1,-16 2,9 2,-1-1,1 2,0 0,0 0,0 1,0 1,1 1,0-1,0 2,1 0,0 1,1 0,-1 0,2 1,-1 1,2 0,-1 0,1 1,1 0,-12 24,18-32,0-1,1 1,0 0,0 0,0 0,0-1,1 1,-1 0,1 0,0 0,0 0,1 0,-1 0,1 0,0 0,0 0,0-1,0 1,3 5,-1-5,0 1,1-1,0 0,-1 0,1 0,1 0,-1-1,0 1,1-1,0 0,0-1,6 4,8 1,0-1,0-1,1 0,-1-2,1 0,31 0,6-5,-9-3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4.2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17,'-5'0,"8"0,12 0,7 0,14 0,4 0,13-5,6-1,-7 1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4.6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10,0 10,0 13,0 3,0-1,0 8,0 0,0 0,0-6,0-5,0-16,0-11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5.0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1,'0'4,"0"10,0 12,0 10,0 11,0 12,0 8,0 5,0 0,0-9,4-19,2-16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5.7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6 114,'-3'-17,"2"16,1 0,0 0,-1 1,1-1,0 0,0 0,0 0,-1 0,1 0,0 0,0 0,1 0,-1 0,0 0,0 0,0 0,1 0,-1 0,0 0,1 0,-1 0,1 0,-1 1,1-1,-1 0,1 0,0 0,-1 1,1-1,0 1,0-1,0 0,-1 1,1-1,0 1,0-1,0 1,0 0,0-1,1 1,17-10,1 1,1 1,-1 1,1 0,0 2,41-5,-11 4,90 4,-117 3,0 0,0 2,-1 1,24 8,-41-11,0 0,-1 1,1 0,-1 0,0 1,0-1,0 1,0 0,0 0,0 1,-1 0,0 0,1 0,-2 0,1 0,0 1,-1 0,0-1,0 1,0 1,-1-1,3 7,-4-9,-1 0,0 0,1 0,-1 0,-1 0,1 0,0 0,-1 0,1 0,-1 0,0 0,0 0,0 0,0-1,-1 1,-1 3,-2 0,1 0,0-1,-1 0,0 0,-1 0,-10 7,3-3,-1-1,-1 0,1-1,-1-1,-26 7,-53 4,93-16,1-1,0 0,-1 0,1 0,0 0,-1 0,1 0,0 1,0-1,-1 0,1 0,0 0,-1 1,1-1,0 0,0 0,0 1,-1-1,1 0,0 1,0-1,0 0,0 1,0-1,-1 0,1 0,0 1,0-1,0 1,0-1,0 0,0 1,0-1,0 0,0 1,0-1,0 0,1 1,-1-1,0 0,0 1,0-1,0 0,0 0,1 1,-1-1,0 0,0 1,0-1,1 0,-1 0,0 0,1 1,-1-1,0 0,0 0,1 0,18 14,43 27,-2 2,100 95,-129-111,-8-9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8:06.4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18,'0'35,"-1"63,2-67,1-27,0-12,1-6,1 0,0 0,1 0,0 1,1-1,14-21,-17 30,0 1,1-1,-1 1,1 0,-1 1,1-1,0 0,1 1,-1 0,0 0,1 0,0 1,0 0,0 0,0 0,0 0,0 1,0 0,0 0,1 0,-1 0,6 1,-9 0,1 0,0 1,-1-1,1 0,-1 1,1 0,-1-1,1 1,-1 0,1 0,-1 1,0-1,1 0,-1 1,0-1,0 1,0 0,0 0,-1 0,1 0,0 0,-1 0,0 0,1 1,-1-1,1 3,2 7,-1-1,0 1,-1 0,2 22,-4-26,1 0,0 1,0-1,1 0,0 0,0 0,7 15,-9-23,1 1,0 0,-1-1,1 1,-1 0,1-1,0 1,-1 0,1-1,0 1,0-1,-1 1,1-1,0 0,0 1,0-1,0 0,-1 0,1 1,0-1,0 0,0 0,0 0,0 0,0 0,0 0,-1 0,1-1,0 1,0 0,0 0,0-1,0 1,-1 0,1-1,0 1,1-2,16-10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49:12.1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3.2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256 24,'-1'-1,"1"0,0 0,-1-1,1 1,-1 0,0 0,1 0,-1-1,0 1,0 0,0 0,0 0,0 0,0 1,0-1,0 0,0 0,0 0,0 1,-1-1,1 1,0-1,0 1,-1-1,1 1,0 0,-1 0,1 0,0-1,-1 1,0 1,-45 0,37 1,1 0,0 1,0 0,0 1,0 0,1 0,-1 1,1 0,0 0,1 1,-1 0,1 1,0-1,1 1,0 1,0-1,0 1,1 0,0 0,1 1,-1-1,2 1,-1 0,-3 19,6-26,1 0,-1 0,1 0,0 1,0-1,0 0,0 0,1 1,-1-1,1 0,-1 0,1 0,-1 1,1-1,0 0,0 0,0 0,1-1,1 5,-1-5,-1 0,1 0,0 0,-1-1,1 1,0 0,0 0,0-1,-1 1,1-1,0 0,0 0,0 1,0-1,0 0,0-1,-1 1,4-1,2 0,0-1,0 0,-1 0,1-1,-1 0,0 0,0-1,0 0,0 0,0 0,6-7,50-75,-61 86,-1 0,0-1,0 1,0 0,0-1,1 1,-1 0,0 0,0-1,1 1,-1 0,0 0,0-1,1 1,-1 0,0 0,1 0,-1 0,0 0,1-1,-1 1,0 0,1 0,-1 0,0 0,1 0,-1 0,0 0,1 0,-1 0,0 0,1 0,-1 0,0 1,1-1,-1 0,0 0,1 0,-1 0,0 0,0 1,1-1,-1 0,0 0,0 0,1 1,-1-1,0 0,0 1,1-1,-1 0,0 0,0 1,0-1,0 0,0 1,0-1,1 0,-1 1,0-1,0 0,0 1,0-1,0 0,0 1,5 33,-3-22,6 20,2-3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17.7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24 549,'1'1,"0"-1,0 1,-1-1,1 0,0 0,0 1,0-1,0 0,-1 0,1 0,0 0,0 0,0 0,0 0,-1 0,1 0,0 0,0-1,0 1,-1 0,1-1,0 1,0 0,-1-1,1 1,0-1,-1 1,1-1,0 1,0-2,30-17,-10 2,-1-2,0 0,-2-1,0-1,-1-1,25-43,-32 47,-1 0,0 0,-1-1,-1 0,-1 0,-1-1,-1 0,0 0,1-39,-6 50,0-1,-1 1,0 0,0 0,-1 0,0 0,-6-11,9 18,-1 1,1-1,-1 1,1-1,-1 1,0-1,0 1,0 0,0 0,0-1,0 1,0 0,0 0,0 0,0 0,-1 0,1 0,0 0,-1 1,1-1,-1 0,1 1,-1-1,1 1,-1 0,1-1,-1 1,0 0,1 0,-1 0,1 0,-1 0,1 0,-1 1,0-1,1 0,-1 1,1-1,-1 1,1 0,0-1,-1 1,1 0,0 0,-1 0,1 0,0 0,0 0,0 0,0 1,-2 1,-3 5,0 0,1 0,0 1,0 0,1 0,0 0,0 1,1-1,0 1,-2 19,-1 15,-1 49,6-79,14 412,-4-274,-9 12,-2-141,-1-1,-1 0,0 1,-2-1,-9 22,14-41,1-1,-1 0,0 1,0-1,-1 0,1 1,0-1,-1 0,0 0,1 0,-1 0,0-1,0 1,0 0,0-1,-4 3,5-4,0 0,0 1,-1-1,1 0,0 0,0 0,-1 0,1-1,0 1,0 0,-1 0,1-1,0 1,0-1,0 1,0-1,-1 1,1-1,0 0,0 0,0 1,0-1,-1-2,-4-4,0 0,1-1,0 1,0-1,1-1,0 1,-5-14,1-3,1-1,0 1,2-1,1 0,1-1,2 1,2-50,1 61,0 0,0 1,2-1,-1 1,2 0,0 0,1 0,0 1,1 0,1 0,0 0,0 1,1 0,1 1,16-15,17-8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18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258 7,'0'-1,"0"1,0 0,0 0,0-1,0 1,0 0,0 0,0-1,0 1,0 0,0 0,0-1,0 1,-1 0,1 0,0 0,0-1,0 1,0 0,-1 0,1 0,0-1,0 1,0 0,-1 0,1 0,0 0,0 0,-1 0,1 0,0-1,0 1,-1 0,1 0,0 0,0 0,-1 0,1 0,0 0,0 0,-1 0,1 1,-17 4,-14 14,10-2,1 2,2 0,-1 2,2 0,-24 39,31-44,1 1,0 0,2 1,0-1,1 1,1 1,0-1,1 1,-1 20,5-32,1 0,-1 1,1-1,0 0,1 1,0-1,0 0,1 0,-1 0,1-1,1 1,-1-1,1 0,1 1,-1-2,1 1,6 6,-2-3,1-1,0 0,0-1,0 0,1 0,0-1,0-1,1 0,15 5,-25-9,0 0,1-1,-1 1,1-1,0 1,-1-1,1 0,-1 0,1 0,-1 0,1-1,-1 1,1-1,-1 1,4-3,7-5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24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167 1,'-16'1,"25"2,19 8,-27-9,1-1,0 1,0 0,-1 0,1 0,-1 0,0 0,1 0,-1 0,0 0,0 0,0 1,0-1,-1 0,1 1,-1-1,1 1,-1-1,0 0,0 1,0-1,0 1,-1-1,0 4,1-3,-1 1,0-1,0 0,-1 1,1-1,-1 0,1 0,-1 0,0 0,0 0,0 0,-1-1,1 1,0-1,-1 1,-3 1,8-4,1-1,-1 1,1-1,-1 1,1 0,-1 0,1 0,-1 0,1 0,-1 1,1-1,-1 1,1 0,-1 0,0 0,1 0,-1 0,0 0,3 2,-2-1,0 0,0 0,0 0,-1 0,1 1,0-1,-1 1,0 0,0 0,1-1,-1 1,-1 1,1-1,0 0,-1 0,0 1,0-1,1 6,-1-3,0-1,-1 1,0 0,0 0,-1 0,0 0,0 0,0-1,0 1,-1 0,0-1,0 1,-1-1,0 0,0 0,0 0,0 0,-1 0,1-1,-1 1,-1-1,1 0,0 0,-1-1,0 1,0-1,0 0,0-1,-1 1,1-1,0 0,-1 0,0 0,0-1,1 0,-1 0,0-1,0 0,0 0,0 0,0 0,1-1,-1 0,0 0,0-1,1 0,-1 0,1 0,-1 0,-6-5,6 3,1 0,-1 0,1 0,1-1,-1 1,0-1,1 0,-7-11,1-5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25.2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59,'0'-1,"1"0,-1 1,0-1,1 0,-1 0,0 0,1 0,-1 1,1-1,0 0,-1 0,1 1,-1-1,1 0,0 1,0-1,-1 1,1-1,0 1,0-1,0 1,-1-1,1 1,0 0,0 0,0-1,0 1,0 0,0 0,0 0,1 0,30 1,-29 0,0 0,0 1,0-1,0 0,0 1,0 0,0 0,-1 0,1 0,-1 0,1 1,-1-1,0 1,0-1,0 1,0 0,-1 0,1 0,-1 0,0 0,0 0,0 0,0 0,0 0,0 1,-1-1,0 0,0 5,1-2,-2-1,1 1,0 0,-1-1,0 1,-1 0,1-1,-1 1,0-1,0 0,-1 0,0 0,0 0,0 0,-5 6,7-10,1-1,0 1,0-1,-1 1,1-1,0 1,0-1,-1 1,1-1,-1 0,1 1,0-1,-1 0,1 1,-1-1,1 0,-1 1,1-1,-1 0,1 0,-1 0,1 1,-1-1,1 0,-1 0,1 0,-1 0,1 0,-1 0,0 0,4-17,18-29,13-8,-21 36,-2 0,0-1,10-24,-23 39,-7 13,-10 19,14-17,0 1,1-1,0 1,1 0,0 0,1 0,1 0,-1 20,2-29,1 1,-1-1,1 0,-1 0,1 0,0 0,0 0,0 0,1 0,-1 0,1-1,-1 1,1 0,0-1,4 5,-3-5,0 0,1 0,-1 0,0 0,1-1,0 0,-1 1,1-1,-1 0,1-1,0 1,0-1,0 0,-1 1,1-2,6 0,22-4,-4-5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25.7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34,'3'-29,"-3"29,0 0,0-1,0 1,0 0,0 0,0 0,0-1,0 1,0 0,0 0,0 0,0 0,0-1,0 1,0 0,1 0,-1 0,0 0,0 0,0-1,0 1,0 0,1 0,-1 0,0 0,0 0,0 0,0 0,1 0,-1 0,0 0,0 0,0 0,1 0,-1 0,0 0,0 0,0 0,1 0,-1 0,0 0,0 0,0 0,0 0,1 0,-1 0,0 0,0 0,0 0,0 0,1 1,-1-1,0 0,26 43,-22-36,27 50,-3 1,-3 1,26 90,-45-126,-2-1,0 1,-2 0,-1 0,-2 37,0-45,-1 0,-1-1,-1 1,0-1,0 1,-2-1,0-1,0 1,-15 20,18-28,-1-1,0 0,-1 0,1 0,-1-1,0 0,-8 6,12-9,0 0,-1 0,1-1,0 1,-1 0,1-1,-1 1,1-1,0 1,-1-1,1 0,-1 0,1 0,-1 0,1 0,-1 0,1 0,-1 0,1 0,-1-1,1 1,-1-1,1 1,0-1,-1 1,1-1,0 0,-1 0,1 0,0 1,0-1,0 0,0-1,0 1,0 0,-1-1,-10-19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26.2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3,'0'4,"-5"2,4-1,10-1,20-1,32-1,27-5,16-2,3-5,-26 4,-25 3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26.5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 1,'0'4,"-4"2,-7-1,0 4,5 0,17 3,29-1,11-2,5-3,3-6,12-3,3-2,-7 1,-10-4,-15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29.4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80,'0'0,"-1"0,1 0,0 0,0 0,-1 1,1-1,0 0,-1 0,1 0,0 0,0 0,-1 0,1 0,0-1,-1 1,1 0,0 0,0 0,-1 0,1 0,0 0,0 0,-1-1,1 1,0 0,0 0,0 0,-1 0,1-1,0 1,0 0,0 0,0-1,-1 1,1 0,0 0,0-1,0 1,0 0,0-1,8-10,21-8,-22 17,0 0,1 1,-1 0,0 0,1 0,-1 1,1 0,-1 0,1 1,-1 0,1 1,12 3,-17-3,0-1,0 0,0 1,0-1,0 1,-1 0,1 0,-1 0,1 0,-1 0,0 1,0-1,0 1,0 0,-1-1,1 1,-1 0,1 0,-1 0,0 0,0 0,0 0,-1 0,1 0,-1 0,1 1,-1-1,0 0,0 0,-1 0,1 1,-2 4,-1 3,0 0,-1-1,0 1,0-1,-1 0,-1-1,0 1,0-1,-10 11,-11 11,-35 31,48-49,-11 6,17-16,13-17,17-17,1 1,2 2,32-30,-33 35,-1 0,-1-2,-2 0,0-1,20-37,-39 62,0-1,0 1,0 0,-1-1,1 1,0-1,-1 1,1-1,-1 0,0 1,0-1,1 1,-1-1,0 0,0-1,-1 3,1-1,-1 1,1 0,-1 0,1-1,-1 1,1 0,-1 0,1 0,-1 0,1 0,0 0,-1 0,1 0,-1 0,1 0,-1 0,1 0,-1 0,1 0,-1 0,1 1,-1-1,1 0,-1 0,1 1,-1-1,1 0,-1 1,-43 30,43-30,-13 11,1 0,1 1,0 0,1 1,0 1,1 0,1 0,-14 32,20-41,1 0,0 0,0 0,1 0,0 1,0-1,0 1,1-1,0 1,1-1,-1 1,2 7,0-10,-1 0,1 0,0 1,0-1,1 0,-1-1,1 1,-1 0,1-1,1 1,-1-1,0 0,1 0,-1 0,1-1,0 1,0-1,0 0,5 2,0-1,0-1,0 0,0 0,0 0,0-1,1-1,-1 0,0 0,0-1,1 0,-1 0,0-1,0 0,0-1,0 0,8-4,3-4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0.3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39,'-1'0,"1"0,0 0,0 0,-1 0,1 1,0-1,0 0,0 0,-1 0,1 0,0 0,0 0,-1 0,1 0,0 0,0 0,-1 0,1 0,0-1,0 1,-1 0,1 0,0 0,0 0,0 0,-1 0,1-1,0 1,0 0,0 0,0 0,-1 0,1-1,0 1,0 0,0 0,0 0,0-1,0 1,-1 0,1 0,0-1,0 1,0 0,0 0,0-1,10-10,22-7,-29 17,1 0,-1 0,1 1,-1-1,1 1,-1 0,1 0,-1 0,1 0,-1 1,1 0,-1-1,0 1,1 0,-1 1,0-1,1 1,-1-1,0 1,0 0,0 0,-1 0,1 0,0 1,-1-1,0 1,1 0,-1-1,0 1,0 0,-1 0,3 5,-1 0,-1-1,0 0,0 1,-1-1,1 1,-2-1,1 1,-1-1,0 1,-1 0,0-1,0 1,-1-1,-2 11,-1-4,-1 0,0 0,-1 0,-1 0,0-1,0-1,-2 1,1-1,-17 15,23-28,6-9,8-12,10-6,40-39,-45 52,-1-1,0-1,-2 0,0-1,0 0,16-34,-24 26,-5 26,0-1,0 1,0 0,0-1,0 1,0 0,-1-1,1 1,0 0,0-1,0 1,-1 0,1 0,0-1,0 1,-1 0,1 0,0 0,0-1,-1 1,1 0,0 0,-1 0,1 0,0-1,-1 1,1 0,0 0,-1 0,1 0,0 0,-1 0,1 0,0 0,-1 0,-2 1,-1 0,1 1,0-1,0 0,1 1,-1 0,0 0,0 0,1 0,-1 0,-2 4,-4 2,2 1,-1 1,1-1,1 1,0 0,0 1,1-1,0 1,1 0,1 0,-1 1,-1 13,4-20,1 0,-1 0,1 0,0 0,1 1,-1-1,1 0,0 0,0 0,1 0,-1 0,1-1,0 1,0 0,1-1,0 1,-1-1,1 0,1 0,-1 0,1 0,-1-1,1 1,0-1,0 0,1 0,-1 0,1-1,7 4,-5-3,0 0,0-1,0 0,0 0,0-1,0 1,0-2,1 1,-1-1,0 0,1 0,-1-1,0 0,0-1,10-2,10-9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0.8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51,'-4'-4,"-6"-2,4 1,6 1,8 1,7 1,18 1,21-4,18-1,6 1,-7 0,-19 2,-18 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3.6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0,'4'5,"1"9,5 16,4 11,5 8,3-1,-2-13,-1-20,2-26,1-20,-3-14,-1-2,-3 1,-4 14,-4 11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1.2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11,0 13,0 6,0 7,0 11,0 2,0-3,0-5,0-14,0-10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2.4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276 1,'0'4,"-9"7,-11 4,-11 5,-5-1,0 0,-3 2,1-3,7-1,9-6,8-7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3.1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40,'-1'0,"1"0,0 0,-1 0,1 0,0 0,-1 0,1 0,0 0,-1 0,1 0,0 0,0 0,-1 0,1 0,0 0,-1 0,1 0,0 0,-1 0,1 0,0 0,-1-1,1 1,0 0,0 0,-1 0,1-1,0 1,0 0,-1 0,1 0,0-1,0 1,0 0,0-1,-1 1,1 0,0 0,0-1,0 1,0 0,0-1,0 1,0 0,0-1,0 1,0 0,0-1,0 1,0 0,0-1,0 1,0 0,0-1,0 1,0 0,1 0,-1-1,0 1,0 0,0 0,0-1,1 1,-1 0,0 0,0-1,1 1,-1 0,21-17,-16 16,-1-1,1 0,-1 1,1 0,0 0,-1 1,1-1,0 1,0 0,-1 0,1 1,0-1,0 1,-1 0,1 0,-1 1,1-1,-1 1,1 0,-1 0,0 1,0-1,0 1,0 0,0 0,-1 0,0 1,1-1,-1 1,0-1,-1 1,1 0,-1 1,1-1,-1 0,-1 0,1 1,0-1,-1 1,0 0,0-1,-1 1,1 0,-1 0,0-1,0 1,-1 0,1 0,-3 6,-3 5,0 0,-1 0,-1-1,-1 0,0-1,-1 0,-1 0,0-1,-1 0,0-1,0 0,-19 12,16-16,12-12,16-22,16-9,2 0,49-42,31-36,-94 87,-17 26,-1-1,1 1,0 0,0 0,-1-1,1 1,0 0,0 0,-1 0,1 0,0-1,-1 1,1 0,0 0,-1 0,1 0,0 0,-1 0,1 0,0 0,-1 0,1 0,0 0,-1 0,1 0,0 0,-1 0,1 0,0 0,-1 1,1-1,0 0,0 0,-1 0,1 0,0 1,0-1,-1 0,1 0,0 1,-8 3,1 0,0 0,0 1,1 0,-9 8,6-3,1 0,0 1,1 0,0 0,0 0,1 1,1 0,0 0,-5 22,9-31,0 1,0 0,0-1,1 1,0 0,-1 0,2 0,-1-1,0 1,1 0,-1 0,1-1,0 1,1 0,-1-1,0 1,1-1,0 0,0 1,0-1,0 0,0 0,1 0,0-1,-1 1,1 0,0-1,0 0,0 0,1 0,-1 0,0 0,1-1,-1 1,1-1,-1 0,6 1,27 4,-4-6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3.5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342 21,'0'-1,"-1"0,1 0,-1-1,1 1,-1 0,0 0,0 0,1 0,-1 0,0 0,0 0,0 1,0-1,0 0,0 0,0 1,0-1,0 0,0 1,-1-1,1 1,0 0,0-1,0 1,-1 0,1 0,0 0,0 0,-1 0,1 0,0 0,-2 0,-44 3,30 0,-1 1,1 1,0 1,0 0,0 1,-24 15,31-17,0 1,1 0,0 1,1 0,-1 1,1-1,1 2,-1-1,2 1,-1 0,-9 18,14-24,1 1,0-1,-1 1,1-1,0 1,1-1,-1 1,1 0,-1-1,1 1,1 0,-1 0,0-1,1 1,-1 0,1-1,0 1,1-1,-1 1,3 3,-1-2,1 0,-1 0,1 0,1-1,-1 0,1 0,-1 0,1-1,0 1,0-1,9 4,0-1,0 0,1-2,0 1,-1-2,1 0,1 0,-1-2,0 0,18-1,-24-1,1 0,-1-1,1 0,-1 0,14-7,0-3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3.9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7,'-4'0,"7"0,16 5,18 1,11-5,6-3,-2 0,-5-5,-10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4.3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6,'0'-4,"0"2,0 7,0 6,0 6,0 17,0 12,-4 6,-2 7,1-1,1-3,0-6,3-6,0-16,0-12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4.6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1,'0'9,"0"7,0 5,-4 12,-1 9,-5 10,0 10,1-2,3 2,2-5,1-8,2-21,1-15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5.2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 98,'-2'-1,"0"1,1-1,-1 0,0 1,1-1,-1 0,1 0,-1 0,1-1,-1 1,1 0,0 0,0-1,0 1,0-1,-1 1,2-1,-1 1,0-1,0 0,1 1,-1-1,0 0,1 0,0 0,-1 1,1-1,0 0,0 0,0 0,0 0,0 1,1-1,-1 0,1 0,-1 1,1-1,-1 0,1 0,1-1,3-1,-1 0,1 1,0-1,1 1,-1 0,0 1,1-1,0 1,-1 0,1 1,0-1,0 1,0 0,0 1,9-1,6 1,0 1,0 1,24 5,-13-1,0 1,46 19,-69-23,1 1,-1 1,0-1,0 2,0-1,-1 1,0 1,0-1,-1 1,1 1,-1-1,5 10,-10-15,0 1,-1-1,1 1,-1-1,0 1,0 0,0-1,0 1,-1 0,1 0,-1 0,1 0,-1-1,0 1,0 0,0 0,-1 0,1 0,-1 0,1 0,-1-1,0 1,0 0,0-1,-1 1,1 0,-1-1,1 0,-1 1,0-1,0 0,0 0,0 0,0 0,0 0,-1 0,1-1,-1 1,1-1,-3 2,-9 3,1 1,-1-2,0 1,0-2,0 0,-23 3,2-4,27-4,0 2,0-1,0 1,0 1,-15 4,23-6,0 0,0 0,-1 0,1 0,0 0,0 1,0-1,0 0,0 0,-1 0,1 0,0 1,0-1,0 0,0 0,0 0,0 1,0-1,0 0,0 0,0 1,0-1,0 0,0 0,0 0,0 1,0-1,0 0,0 0,0 0,0 1,0-1,0 0,0 0,0 0,1 1,-1-1,0 0,0 0,0 0,0 0,0 1,1-1,-1 0,0 0,0 0,0 0,1 0,-1 0,0 1,0-1,13 9,-13-9,56 35,-29-20,0 2,-1 1,-1 0,0 2,-2 1,23 26,-22-14,-13-17,1-1,0-1,17 17,-20-27,-3-5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35.9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 8,'-4'0,"-11"3,10 20,-12 137,21-176,2 0,0 1,0-1,2 1,0 1,0-1,1 2,1-1,0 1,13-12,-20 23,-1 0,0 0,1 0,-1 0,1 0,-1 1,1 0,0-1,0 1,0 0,-1 0,1 1,0-1,0 0,0 1,0 0,0 0,5 0,-6 1,1 0,-1 0,1 0,-1 0,0 0,1 0,-1 1,0-1,0 1,0 0,0 0,0 0,0 0,-1 0,1 0,2 4,1 5,1 1,-2-1,0 1,0 0,-1 0,0 0,0 16,-2-23,0 1,0-1,0 1,0-1,1 0,2 6,-3-10,-1 0,1 0,-1 0,1 0,0 0,0 0,-1 0,1 0,0 0,0-1,0 1,0 0,0-1,0 1,0 0,0-1,0 1,0-1,0 0,1 1,-1-1,0 0,0 0,0 0,0 0,1 0,-1 0,0 0,0 0,0 0,0 0,1-1,0 1,16-7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58.0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404 94,'-1'-2,"1"-1,-1 1,0 0,0-1,0 1,0 0,0 0,0 0,-1 0,1 0,-1 0,0 0,1 0,-1 0,0 1,0-1,-2-1,-40-25,39 26,-3-2,1 0,-1 0,0 1,0 1,0-1,-1 2,1-1,-1 1,1 0,-1 0,1 1,-1 1,1-1,-13 3,14-1,1-1,0 1,1 0,-1 0,0 1,1 0,-1 0,1 0,0 1,0-1,0 1,0 1,1-1,0 0,0 1,0 0,0 0,1 0,0 1,-4 9,6-13,0-1,0 1,1 0,-1 0,1 0,-1 0,1 0,0 0,0 0,0 0,0 0,0 0,0 0,1 0,-1 0,1 0,-1-1,1 1,0 0,-1 0,1 0,0-1,0 1,1 0,-1-1,0 1,0-1,1 1,-1-1,1 0,2 3,3 0,0 0,0-1,1 1,-1-1,13 3,-8-2,-12-2,-16 4,0 0,1 0,0 2,0 0,0 0,-21 19,32-24,-1 1,2-1,-1 1,0 0,1 1,0-1,0 1,0-1,0 1,1 0,-2 6,3-8,0 0,1 0,0 0,-1 0,1 0,0 0,1 0,-1 0,0 0,1 0,0 0,-1 0,1-1,1 1,-1 0,0 0,1-1,-1 1,1 0,0-1,2 3,1 0,0 0,1 0,-1-1,1 0,0 0,0 0,1-1,-1 0,1 0,-1-1,1 0,10 3,-3-3,-1 1,1-2,0 1,0-2,20-1,-2-4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4.1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153 61,'0'0,"-1"0,1 0,0 0,-1 0,1 0,-1 0,1 0,0 0,-1 0,1 0,-1 0,1 0,0 0,-1 0,1 0,0 1,-1-1,1 0,0 0,-1 0,1 1,0-1,-1 0,1 1,0-1,0 0,-1 0,1 1,0-1,0 0,0 1,0-1,-1 1,1-1,0 0,0 1,0-1,0 0,0 1,0-1,0 1,0-1,0 0,0 1,0-1,0 1,0-1,0 0,0 1,1-1,-1 0,0 1,0 0,1 0,0 0,-1 0,1 0,-1 0,1 0,0 0,0 0,0 0,0 0,0 0,0-1,0 1,0 0,0 0,0-1,0 1,2 0,-2-1,1 1,-1-1,1 1,0-1,-1 0,1 0,0 0,-1 0,1 0,0 0,-1 0,1 0,-1-1,1 1,0-1,-1 1,1-1,-1 0,0 1,1-1,-1 0,1 0,-1 0,0 0,0 0,1 0,-1-1,0 1,0 0,0-1,-1 1,1 0,0-1,0 1,-1-1,1 1,-1-1,1 0,-1 1,0-1,1 1,-1-4,0 3,0 0,0-1,-1 1,1 0,0 0,-1 0,1-1,-1 1,0 0,0 0,0 0,0 0,0 0,0 0,-1 1,1-1,-1 0,1 0,-1 1,0-1,1 1,-1 0,0-1,0 1,0 0,0 0,0 0,0 0,0 1,0-1,0 1,-4-1,-1 0,1 1,-1 0,0 0,1 1,-1 0,1 0,-1 0,1 1,0 0,0 1,-1-1,2 1,-1 0,0 1,0-1,1 1,-7 6,7-6,1 0,0 0,1 0,-1 1,1-1,-1 1,2 0,-1 0,0 0,1 0,0 0,0 1,0-1,1 1,0-1,0 1,0 0,1-1,0 1,1 10,0-11,1 0,0 0,0-1,0 1,0-1,1 1,0-1,0 0,0 0,0 0,1 0,0-1,0 1,-1-1,2 0,-1 0,0-1,1 1,-1-1,1 0,7 2,1 1,0-1,0 0,1-1,-1 0,0-1,1-1,14 0,-17-1,1-1,0 0,-1-1,1 0,-1-1,18-6,-10-1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58.8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264 2,'-33'0,"7"-1,0 1,-50 7,71-6,-1 0,0 0,1 1,-1-1,1 1,0 1,0-1,0 1,0 0,0 0,0 0,1 1,0-1,-1 1,2 0,-1 0,0 1,1-1,-4 6,6-9,1 0,-1 0,1 0,-1 0,1 0,-1 0,1 0,-1 0,1 1,0-1,0 0,-1 0,1 0,0 0,0 0,0 0,0 1,1-1,-1 0,0 0,0 0,1 0,-1 0,0 0,1 0,-1 0,2 2,-1-2,1 0,0 0,-1 0,1 0,0 0,-1-1,1 1,0 0,0-1,0 1,-1-1,1 0,0 0,4 0,3 0,1-1,-1 0,1 0,-1-1,15-5,-13 2,1-1,-1 0,19-15,-5 4,-25 17,1-1,-1 1,1 0,-1-1,1 1,-1 0,1-1,-1 1,1 0,-1-1,1 1,-1 0,1 0,0 0,-1 0,1 0,-1-1,1 1,0 0,-1 0,1 0,-1 1,1-1,0 0,-1 0,1 0,-1 0,1 0,-1 1,1-1,-1 0,1 1,-1-1,1 0,0 1,4 25,-14 44,7-59,-10 90,8-58,-2 1,-14 52,20-94,0-1,0 1,-1 0,1-1,0 1,-1-1,0 1,1-1,-1 1,0-1,0 1,1-1,-1 1,0-1,-1 0,1 0,0 0,0 1,0-1,-1 0,1 0,-1-1,1 1,0 0,-1 0,0-1,1 1,-1-1,1 1,-3-1,2 0,0-1,1 0,-1 0,0 0,1-1,-1 1,0 0,1-1,0 1,-1-1,1 1,0-1,0 1,0-1,0 0,0 0,0 0,0 0,0 1,1-1,-1 0,1 0,0 0,-1-3,0-2,1 0,0 1,0-1,0 1,0-1,1 0,0 1,1-1,0 1,0-1,0 1,0 0,1 0,0 0,7-10,3-3,2 1,-1 1,22-20,-10 12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59.1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0,'0'4,"0"2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0:59.8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66,'0'-2,"0"1,0-1,0 0,1 1,-1-1,1 1,-1-1,1 1,0-1,0 1,-1-1,1 1,0 0,0-1,0 1,1 0,-1 0,0 0,0 0,1 0,-1 0,0 0,1 0,-1 0,1 1,-1-1,1 1,-1-1,1 1,0-1,-1 1,1 0,0 0,1 0,3-1,0 1,-1 0,1 1,-1-1,1 1,0 0,-1 0,9 3,-10-2,0 0,0-1,0 2,0-1,0 0,0 1,-1 0,1 0,-1 0,0 0,0 0,0 1,0 0,-1-1,1 1,-1 0,0 0,0 0,0 1,1 6,-2-4,0 0,0 1,-1-1,0 1,-1-1,0 1,0-1,0 0,-1 1,-5 12,-1 0,-1-1,0 0,-2-1,0 0,-16 18,62-75,-9 10,0 0,-2-1,-1-2,-2 0,31-61,-51 91,0 0,0 0,0 0,-1 0,1 0,0 0,-1 0,0-1,1 1,-1 0,0 0,0 0,0 0,0-1,-1 1,1 0,-1 0,1 0,-2-4,1 5,1 1,-1 0,1-1,0 1,-1 0,1 0,-1-1,1 1,-1 0,1 0,-1 0,0 0,1-1,-1 1,1 0,-1 0,1 0,-1 0,1 0,-1 0,1 1,-1-1,0 0,1 0,-2 1,-21 15,17-9,-1 1,1 0,1 1,-1-1,2 1,-1 0,1 1,0-1,1 1,0-1,1 1,0 0,0 0,1 0,1 0,-1 0,2 0,-1 1,3 11,-2-16,0 0,0 0,1 0,-1 0,1 0,1 0,-1 0,1-1,0 1,0-1,1 0,-1 0,1 0,1 0,-1-1,0 1,1-1,0 0,0-1,0 1,1-1,-1 0,1 0,-1-1,1 0,0 0,0 0,0 0,0-1,0 0,13 0,5-3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0.2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0,'4'0,"10"4,12 2,13-1,6 0,-2-2,-3-2,-8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0.6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0,'-4'5,"2"1,7-1,11 0,19 2,9 1,5-2,8-1,-3-2,-9-6,-13-2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1.6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616 24,'-191'-12,"16"1,171 11,0-1,1 1,-1 1,1-1,-1 0,1 1,-1 0,1 0,0 0,-1 0,1 0,0 1,-1-1,1 1,-4 3,5-2,0 0,0-1,0 1,0 0,1 0,0 0,-1 0,1 0,0 0,0 0,1 1,-1-1,1 0,-1 0,1 1,0-1,1 4,-1 149,-20 163,-43 79,1-9,49-271,2 156,10-233,0-30,0 0,1 1,0-1,1 1,0-1,1 0,4 13,-5-22,0 0,1 1,0-1,-1 0,1 0,0-1,0 1,0 0,0 0,0-1,1 0,-1 1,0-1,1 0,-1 0,1 0,-1 0,1-1,-1 1,1-1,3 1,62 2,-53-3,55 0,-26 2,0-2,81-12,-102 6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2.5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20 102,'-1'0,"0"-1,0 1,0 0,0-1,0 1,0 0,0-1,0 0,0 1,1-1,-1 1,0-1,0 0,1 0,-1 1,0-1,1 0,-1 0,1 0,-1 0,1 0,-1 0,1 0,0 1,-1-1,1 0,0 0,0-1,0 1,0 0,0 0,0 0,0 0,0 0,1-2,-1 0,0 0,0-1,1 1,-1 0,1-1,0 1,0 0,0 0,0 0,3-4,-1 4,1 0,-1 0,1 0,0 0,0 1,0 0,0 0,1 0,-1 0,0 0,1 1,0 0,-1 0,1 0,0 0,-1 1,1 0,0 0,-1 0,1 1,0-1,8 4,-9-4,0 1,0 0,-1 0,1 0,-1 0,1 1,-1 0,1-1,-1 1,0 0,0 1,0-1,0 1,0-1,-1 1,1 0,-1 0,0 0,1 0,-2 0,1 0,0 1,0-1,-1 1,0-1,0 1,0 0,1 6,-2-4,0 0,-1 0,0 0,0 0,0 0,0 0,-1 0,0 0,0 0,-1-1,0 1,0-1,-6 9,-2-1,0-1,-1 0,-21 15,-1 2,34-29,-1 1,1-1,0 0,-1 0,1 0,0 0,0 0,-1 1,1-1,0 0,0 0,-1 1,1-1,0 0,0 0,0 1,-1-1,1 0,0 0,0 1,0-1,0 0,0 1,-1-1,1 0,0 1,0-1,0 0,0 1,0-1,0 0,0 1,0-1,0 0,0 1,1-1,-1 0,0 1,0-1,0 0,0 0,0 1,1-1,-1 0,0 1,0-1,0 0,1 0,-1 1,0-1,0 0,1 0,-1 0,0 0,1 1,-1-1,0 0,0 0,1 0,-1 0,0 0,1 0,24 3,-22-3,120-2,-87 1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3.3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10,'13'-5,"16"0,-23 6,-1-1,1 1,0 1,0-1,-1 1,1 0,-1 0,10 5,-14-6,1 0,0 0,-1 1,1-1,-1 0,0 1,1-1,-1 0,0 1,0-1,0 1,0 0,0-1,0 1,0 0,-1 0,1 0,-1-1,1 1,-1 0,0 0,0 0,1 0,-1 0,-1 0,1 0,0-1,0 1,-1 0,0 3,0-2,1 0,-1 0,1 1,0-1,-1 0,2 0,-1 0,0 0,1 1,-1-1,1 0,0 0,0 0,2 3,25 44,-24-44,0 0,0 0,0 1,-1-1,0 1,0 0,-1-1,3 13,-5-17,0 0,0 0,0 0,0 0,-1 0,1 0,0-1,-1 1,0 0,1 0,-1-1,0 1,0 0,0-1,-2 4,0-2,0 0,-1 0,1 0,-1-1,0 1,0-1,0 0,0 0,-4 2,1-1,0-1,0 0,0-1,0 1,0-1,-1-1,1 1,0-1,0 0,-9-2,11 1,1 1,-1-1,1-1,-1 1,1-1,-1 1,1-1,0 0,0-1,0 1,0-1,0 0,0 0,1 0,0 0,-5-6,-3-11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4.9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48 0,'69'20,"-50"-18,-4-1,-1 1,1 0,0 2,18 5,-30-8,-1 0,1 0,0 0,-1 1,1-1,-1 1,1-1,-1 1,0 0,0 0,1 0,-2 0,1 0,0 1,0-1,-1 0,1 1,-1 0,0-1,1 1,-1 0,-1-1,1 1,0 0,-1 0,1 0,-1 0,0 3,-12 124,-1 7,15 280,-4 140,-21-312,19-207,4-36,-1-1,1 1,0-1,-1 0,1 1,-1-1,0 0,1 0,-1 1,0-1,0 0,0 0,0 0,0 0,0 0,0 0,0 0,0 0,0 0,-1-1,1 1,0 0,0-1,-1 1,1-1,-1 0,1 1,0-1,-1 0,1 0,-1 0,1 1,0-2,-1 1,1 0,-3-1,-9 0,0-1,0-1,-17-6,3 2,19 6,2 0,0 0,0 0,1 0,-1-1,0 0,0 0,1 0,0-1,-9-5,1-4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6.4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1 107,'-1'-4,"1"0,0-1,0 1,1 0,-1 0,1 0,0-1,0 1,0 0,1 0,-1 0,1 1,0-1,0 0,1 1,-1-1,1 1,-1 0,1 0,0 0,1 0,-1 0,0 0,1 1,-1 0,1 0,0 0,0 0,-1 0,1 1,0 0,1 0,-1 0,0 0,0 1,0-1,1 1,-1 0,0 0,0 1,0-1,1 1,-1 0,0 0,0 0,0 1,0-1,0 1,5 4,-5-4,0 0,0 0,-1 1,1-1,-1 1,1 0,-1 0,0 0,0 1,0-1,-1 1,1-1,-1 1,0 0,0 0,0 0,0 0,-1 1,0-1,1 0,-2 1,1-1,0 0,-1 1,0-1,-1 6,0 6,-2-1,0 0,-1 0,0-1,-1 1,-7 14,12-29,0 0,0 0,0 0,0 0,0 0,0 0,0 0,0 0,0 0,0 0,1 0,-1 0,0 0,0 0,0 0,0 0,0 0,0 0,0 0,0 0,0 0,0 0,1 0,-1 0,0 0,0 0,0 0,0 0,0 0,0 0,0 0,0 0,0 1,0-1,0 0,0 0,0 0,0 0,0 0,1 0,-1 0,0 0,0 0,0 0,0 0,0 1,13-14,18-19,-12 9,-1-1,-1-1,-1 0,-1-1,15-36,-31 62,1 0,0 0,0 0,0 0,0 0,0 0,0 0,0-1,-1 1,1 0,0 0,0 0,0 0,0 0,0 0,0 0,0 0,0 0,0 0,-1 0,1 0,0 0,0-1,0 1,0 0,0 0,0 0,0 0,0 0,0 0,0 0,0 0,0-1,0 1,0 0,0 0,0 0,0 0,0 0,0 0,0 0,0-1,-14 18,-16 28,23-32,1 0,0 0,1 1,1-1,0 1,1 0,0 0,1 1,0 17,2-27,0 0,0-1,0 1,1 0,0-1,0 1,0-1,1 1,-1-1,1 0,0 1,0-1,1 0,-1 0,1-1,0 1,0 0,0-1,1 0,-1 0,1 0,0 0,-1 0,1-1,0 1,1-1,-1 0,0-1,1 1,-1-1,1 0,5 1,-6-1,0 0,0-1,0 0,-1 0,1 0,0 0,0-1,0 0,0 0,0 0,-1 0,6-2,10-8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5.0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12,'0'-5,"-4"0,-2 3,1 12,1 21,1 19,1 4,1 2,0 1,1-6,1-7,-1-20,0-13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6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11,'-4'0,"11"0,18 0,21 0,8 0,-2 0,-4 0,-7 0,-10-5,-11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7.1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0,'0'4,"0"6,0 6,0 4,0 7,-4 12,-2 9,0-1,2-3,1-14,1-11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7.5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11,'-4'0,"-6"0,3 0,7 0,16 0,15 0,5 0,11 0,1 0,1 0,-4 0,-8-5,-12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7.9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1,5-1,9-2,11-3,13-2,4-2,6-1,-1 0,-10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8.5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416 28,'-47'-2,"-50"-9,-26-1,102 11,11 0,-1 0,1 1,-1 0,1 1,-17 3,24-3,1 0,0 0,-1 0,1 0,-1 0,1 1,0-1,0 1,0-1,0 1,0 0,0 0,0-1,1 1,-1 1,1-1,-1 0,1 0,0 1,0-1,0 0,0 1,0-1,1 1,-1-1,1 1,-1 3,-2 45,6 101,2-43,-3 131,-2-236,1 0,-1 0,1 0,0-1,0 1,0 0,0-1,1 1,0-1,-1 1,1-1,0 0,1 0,-1 0,1 0,-1 0,1-1,0 1,0-1,0 1,0-1,0 0,1 0,-1-1,1 1,-1-1,1 1,0-1,-1 0,1-1,6 2,13 0,0 0,0-1,0-2,28-3,-17 2,48-7,-56 2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09.2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 39,'-2'0,"1"0,0 0,0 0,0-1,0 1,0 0,0-1,-1 1,1-1,0 1,0-1,0 1,0-1,1 0,-1 1,0-1,0 0,0 0,0 0,1 0,-1 1,-1-3,2 2,0 1,0-1,0 1,-1-1,1 0,0 1,0-1,0 0,0 1,0-1,0 0,0 1,0-1,0 1,0-1,1 0,-1 1,0-1,0 1,0-1,1 0,-1 1,0-1,1 1,-1-1,1 1,-1-1,0 1,1 0,-1-1,1 1,-1-1,1 1,-1 0,1-1,0 1,-1 0,1 0,-1-1,1 1,1 0,2-1,0 0,0 0,0 1,0-1,0 1,0 0,0 0,0 1,0-1,0 1,0 0,0 0,0 0,0 1,0-1,0 1,-1 0,1 0,0 0,-1 0,0 1,5 4,-6-5,0 0,0 0,0 1,0-1,0 0,0 1,-1 0,1-1,-1 1,0 0,0 0,0 0,0-1,0 1,-1 0,0 0,1 0,-1 0,0 0,0 0,0 1,-1-1,1 0,-1-1,0 1,0 0,0 0,0 0,0 0,0-1,-3 5,-10 10,-1 0,-1-1,0 0,-1-1,0-1,-21 12,-31 27,59-46,-18 19,27-14,17-5,9-6,0-1,-1 0,1-2,46-9,-51 7,12-1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10.0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74,'0'-3,"0"0,0 0,0 1,0-1,0 0,1 0,-1 0,1 1,0-1,-1 0,2 1,-1-1,0 1,0-1,1 1,-1-1,1 1,0 0,-1 0,1 0,0 0,1 0,-1 0,0 0,0 1,1-1,-1 1,1 0,-1 0,1-1,0 2,-1-1,1 0,0 0,0 1,-1 0,1 0,0-1,4 2,0-1,0 0,0 1,0 0,0 0,-1 0,1 1,0 0,-1 1,1 0,-1 0,0 0,0 0,6 5,-10-6,0-1,-1 0,1 0,0 1,-1-1,1 0,-1 1,0 0,1-1,-1 1,0 0,0 0,0 0,-1-1,1 1,0 0,0 0,-1 0,0 0,1 0,-1 0,0 1,0-1,0 0,0 0,0 0,-1 0,1 0,0 0,-1 0,0 0,1 0,-1 0,0 0,0-1,0 1,0 0,-1 0,1-1,0 1,-1-1,1 1,-1-1,1 0,-1 1,-3 1,-2 1,1 1,-1-1,0-1,0 1,-1-1,1-1,-11 3,4 0,13-5,1 0,0 0,0 0,0 1,0-1,-1 0,1 0,0 0,0 0,0 1,0-1,0 0,-1 0,1 1,0-1,0 0,0 0,0 0,0 1,0-1,0 0,0 0,0 1,0-1,0 0,0 0,0 1,0-1,0 0,0 0,0 1,0-1,0 0,0 0,1 0,-1 1,0-1,0 0,0 0,0 0,0 1,1-1,-1 0,0 0,0 0,0 0,1 0,-1 1,0-1,0 0,0 0,1 0,-1 0,0 0,0 0,1 0,-1 0,0 0,0 0,1 0,-1 0,26 15,-5-3,-18-10,-1 0,1 0,-1 0,0 0,0 0,0 1,0-1,0 1,0 0,-1-1,1 1,-1 0,0 0,0 0,0 0,0 0,0 0,0 4,-1-5,0 1,-1 0,1-1,-1 1,0-1,1 0,-1 1,0-1,0 0,0 1,-1-1,1 0,-1 0,1 0,-1 0,0 0,1 0,-3 1,-1 1,1-1,-1 0,0 0,0-1,0 1,0-1,0 0,0 0,-1-1,1 1,0-1,-1-1,1 1,-1-1,0 0,1 0,-1 0,1-1,-10-2,-19-13,34 15,-1 0,0 1,0-1,0 0,0 0,1 0,-1 0,0 0,1 0,-1 1,1-2,-1 1,1 0,-1 0,1 0,0 0,-1 0,1 0,0 0,0 0,0-1,0 1,0 0,0 0,0 0,0 0,1 0,-1 0,1-2,6-11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11.0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1,'54'0,"0"2,0 3,77 16,-128-20,-1 0,1-1,-1 1,1 0,-1 0,1 0,-1 1,0-1,0 0,0 1,0 0,0-1,0 1,0 0,0 0,0 0,-1 0,1 1,-1-1,0 0,0 1,0-1,0 1,0-1,0 1,0-1,-1 1,1 5,-1 3,-1 0,0 1,-1-1,0 0,-6 17,-1 10,-8 70,4 2,1 153,13-260,-1 1,0-1,0 0,0 0,-1 0,1 0,-1 0,0 0,1 0,-1 0,-1 0,1 0,0-1,-1 1,1 0,-1-1,0 1,-3 3,2-4,0 0,-1-1,1 1,0-1,-1 1,0-1,1 0,-1 0,0-1,1 1,-1-1,0 0,0 0,1 0,-5 0,-3-1,-78-7,81 7,-1 0,1-1,0 0,0-1,0 0,0 0,0-1,-8-5,0-4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16.4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405 1,'-107'-1,"-115"3,219-2,0 0,0 0,0 0,0 0,0 1,0-1,0 1,0 0,0 0,0 0,0 0,1 0,-1 1,0-1,1 1,-1 0,1 0,0 0,0 0,-1 0,1 0,1 1,-1-1,-3 6,3-2,0 1,1 0,0-1,0 1,0 0,1 0,0 0,1 0,-1-1,3 10,26 176,2 11,6 233,-37 178,-1-273,-2-297,-2 0,-2 0,-2-1,-19 59,2-4,24-95,1 0,1 1,-1-1,0 1,1-1,0 0,0 1,0-1,0 1,0-1,1 0,-1 1,3 4,-2-6,0-1,1 1,-1-1,0 0,1 0,0 0,-1 0,1 0,-1 0,1 0,0 0,0-1,0 1,-1-1,1 1,0-1,0 0,0 1,0-1,0 0,0 0,0-1,-1 1,1 0,4-2,141-25,-67 10,-29 8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17.3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1 167,'0'-10,"0"1,1-1,0 0,0 0,1 1,0-1,1 1,0-1,7-15,-7 21,-1 0,1 1,0-1,1 0,-1 1,1 0,-1-1,1 2,0-1,0 0,0 1,0 0,1-1,-1 2,1-1,-1 0,1 1,-1 0,1 0,0 1,8-1,-8 0,0 1,0 0,0 0,0 0,0 1,0 0,0 0,0 0,0 0,0 1,0 0,-1 0,1 0,-1 0,0 1,1 0,-1 0,0 0,5 6,-6-5,-1-1,0 1,0 0,0 0,0 0,-1 0,1 0,-1 0,0 0,0 1,-1-1,1 0,-1 1,0-1,0 0,0 1,-1-1,0 0,0 0,0 1,0-1,0 0,-3 5,-5 9,-1 0,-1 0,0-1,-1 0,-1-1,-27 27,-3 5,25-20,18-28,-1 1,1 0,0 0,0-1,0 1,-1 0,1 0,0-1,0 1,0 0,0 0,0 0,1-1,-1 1,0 0,0 0,0-1,1 1,-1 0,0-1,1 2,2 0,-1-1,1 1,-1-1,1 0,-1 0,1 0,0 0,0-1,-1 1,1-1,0 1,0-1,0 0,-1 0,1 0,4-1,30-1,71-13,-70 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5.39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322 27,'-5'-3,"1"0,-1 0,0 0,1 1,-1 0,0 0,0 0,0 0,-1 1,1 0,0 0,0 1,-8-1,-3 0,-1 2,1-1,-19 5,24-3,0 1,1 0,-1 1,1 0,-1 1,1 0,-11 9,15-11,1 1,0 0,0 0,0 0,0 1,1 0,0 0,0 0,0 0,0 1,1 0,0-1,-4 13,6-16,1 0,0 1,0-1,0 1,0-1,0 1,0-1,1 1,-1-1,1 0,0 1,0-1,0 0,0 0,0 1,0-1,0 0,1 0,-1 0,1 0,0-1,-1 1,1 0,0-1,0 1,0-1,0 1,0-1,0 0,1 0,1 1,8 3,-1 0,1-1,0 0,23 3,-14-4,-1-1,1-1,0-1,26-3,8-5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18.2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93,'-1'0,"1"0,-1 0,0 0,1 0,-1 0,0 0,1 0,-1-1,1 1,-1 0,0 0,1-1,-1 1,1 0,-1-1,1 1,-1-1,1 1,-1-1,1 1,-1-1,1 1,-1-1,1 1,0-1,0 0,-1 1,1-1,0 1,0-1,-1 0,1 1,0-1,0 0,0 1,0-1,0 0,0 1,0-1,0 0,0 1,1-1,-1-1,12-27,-7 25,0-1,1 1,0 0,0 0,0 1,1 0,-1 0,1 0,-1 1,1 0,0 1,0-1,0 1,0 0,0 1,0 0,0 0,0 0,12 3,-13-2,0 0,0 0,-1 1,1 0,0 0,-1 0,0 1,1-1,-1 1,9 7,-12-7,1-1,-1 0,0 1,0-1,0 1,-1-1,1 1,0 0,-1 0,0 0,0 0,0 0,0 0,0 0,-1 0,1 0,-1 0,0 0,0 1,0 5,-1-5,-1 1,1-1,-1 1,1-1,-1 0,-1 1,1-1,-1 0,1 0,-1-1,-4 5,4-5,0 1,0 0,1 0,-1 0,1 0,0 0,-3 7,5-9,0 0,-1 0,1 0,0 0,0 0,1 1,-1-1,0 0,1 0,-1 0,1 0,0 0,-1 0,1-1,0 1,0 0,0 0,1 0,-1-1,0 1,4 2,0 2,1 0,-1 1,0-1,0 1,-1 0,0 1,0-1,-1 1,0-1,2 10,-4-14,-1 0,0 0,0 0,0 0,0 1,-1-1,1 0,-1 0,1 0,-1 0,0 0,-1 0,1 0,0 0,-1-1,0 1,1 0,-1-1,0 1,0-1,-1 0,1 0,0 0,-1 0,1 0,-1 0,0-1,1 1,-7 1,5 0,-1-1,1 1,-1-1,0-1,0 1,0-1,0 0,0 0,0 0,0-1,-1 1,1-1,0-1,0 1,0-1,-10-2,-5-7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19.3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5,'30'-1,"36"-2,0 3,74 9,-137-8,1 0,-1 0,0 0,0 0,1 1,-1-1,0 1,-1 0,1 0,0 0,0 0,-1 0,1 1,-1-1,0 1,0 0,0-1,0 1,0 0,-1 0,1 1,-1-1,0 0,0 0,0 0,1 5,1 9,-1 1,-1-1,0 1,-3 18,2 8,34 525,-27-474,14 840,-21-825,0-106,1 0,-1 1,-1-1,1 0,-1 1,0-1,0 0,0 0,0 1,-1-1,1 0,-1 0,0-1,-1 1,-3 6,2-7,0 0,0 0,0 0,-1-1,1 1,-1-1,1 0,-1-1,0 1,0-1,0 0,0 0,-6 1,-4 0,-1 0,1-1,0-1,-1 0,1-1,0-1,-17-3,-4-7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20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315 0,'0'1,"-1"1,1-1,-1 0,0 0,1 0,-1 0,0 1,0-1,0 0,1 0,-1-1,0 1,0 0,-1 0,1 0,0-1,0 1,0 0,0-1,-1 1,1-1,-2 1,-33 10,33-10,-77 12,61-11,1 1,-1 0,1 1,-29 11,43-13,1 0,-1 0,1 0,0 1,0-1,0 1,0 0,0 0,1 0,0 0,-1 0,1 1,0-1,0 1,1-1,-1 1,1 0,0-1,0 1,0 0,0 0,0 0,1 6,-1 11,2 0,0-1,6 30,-3-19,20 441,-24-468,0 1,-1-1,2 0,-1 1,1-1,-1 0,1 1,0-1,1 0,-1 0,1 0,0 0,4 7,-4-9,1 0,0 1,0-1,0-1,0 1,1 0,-1-1,0 1,1-1,-1 0,1 0,0-1,-1 1,1-1,-1 0,1 0,4 0,42 0,0-3,86-16,-92 11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20.9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71,'-2'-2,"0"0,0-1,0 1,0-1,1 1,-1-1,1 0,0 0,-1 0,1 0,0 0,1 0,-1 0,1 0,-1-3,1 5,0 0,1-1,-1 1,0 0,1 0,-1 0,1 0,-1 0,1 0,-1 0,1 0,0 0,-1 0,1 0,0 1,0-1,0 0,0 0,0 1,0-1,0 1,0-1,0 1,0-1,0 1,0-1,0 1,0 0,0 0,0 0,1-1,-1 1,0 0,0 0,0 1,0-1,0 0,1 0,-1 0,0 1,2 0,3 1,0-1,0 1,0 0,-1 1,1-1,-1 1,1 0,-1 1,0-1,0 1,0 0,-1 0,1 1,-1-1,0 1,0 0,-1 0,0 0,1 1,-2-1,1 1,-1-1,0 1,0 0,0 0,-1 0,0 0,0 0,0 1,-1-1,0 0,-1 0,1 0,-1 1,0-1,0 0,-1 0,0 0,0-1,-5 11,-1-3,0-1,-1 0,0-1,0 0,-1 0,-15 11,11-9,1 0,-19 24,32-37,-1 1,1-1,0 0,0 1,0-1,-1 0,1 0,0 1,0-1,0 0,0 1,0-1,0 0,0 1,0-1,0 0,0 1,0-1,0 0,0 1,0-1,0 0,0 1,0-1,0 0,0 1,1-1,-1 0,0 1,0-1,0 0,1 0,-1 1,0-1,0 0,0 0,1 1,-1-1,0 0,1 0,-1 0,0 1,0-1,1 0,-1 0,0 0,1 0,-1 0,0 0,1 0,-1 0,0 0,1 0,-1 0,0 0,1 0,-1 0,0 0,1 0,-1 0,1-1,25 0,-25 1,47-8,55-15,-72 14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21.5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70,'0'-3,"1"0,-1 1,0-1,1 1,-1-1,1 0,0 1,0-1,0 1,0 0,1-1,-1 1,1 0,-1 0,1-1,0 1,-1 1,1-1,0 0,0 0,1 1,-1-1,4-1,-1 0,0 1,1 0,-1 0,1 1,-1-1,1 1,0 1,-1-1,1 1,0 0,6 0,-7 1,0-1,0 1,0 0,-1 0,1 1,-1-1,1 1,-1 0,1 0,-1 1,0-1,0 1,4 3,-6-4,0 0,0 1,0-1,-1 0,1 0,-1 1,0-1,0 1,0-1,0 1,0-1,0 1,-1 0,1-1,-1 1,0 0,0-1,0 1,0 0,0 0,0-1,-1 1,1 0,-3 3,1 1,-1-1,0 0,0 0,0 0,-1-1,-7 8,-14 28,25-40,-1 1,1-1,0 0,0 0,1 0,-1 1,0-1,0 0,1 0,-1 1,0-1,1 0,-1 0,1 0,0 0,-1 0,1 0,0 0,0 0,0 0,-1 0,1 0,2 1,31 24,-15-12,-17-13,0 1,0 0,0 0,-1 0,1 0,-1 0,0 0,1 0,-1 0,0 0,0 1,0-1,-1 0,1 1,0-1,-1 5,0-6,0 1,0 0,-1-1,1 1,0-1,-1 1,0 0,1-1,-1 1,0-1,0 0,0 1,0-1,0 0,0 1,0-1,-1 0,-1 2,-2 0,0 0,-1 0,1-1,0 1,-1-1,0 0,0-1,1 1,-1-1,0 0,0-1,-7 1,-18-4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22.2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1,'0'1,"1"0,-1 1,1-1,0 1,-1-1,1 0,0 0,0 0,0 1,0-1,0 0,0 0,1 0,-1 0,0-1,0 1,1 0,-1 0,0-1,1 1,-1-1,2 1,39 13,-34-12,44 10,-36-9,0 0,0 1,0 1,17 8,-29-11,0 0,0 1,0-1,-1 1,1 0,-1 0,1 0,-1 0,0 0,0 1,-1 0,1-1,-1 1,0 0,0 0,0 0,0 1,-1-1,2 8,3 30,-3 1,-1-1,-2 0,-6 48,1-45,3 1,2-1,8 69,-5-100,-1-3,0 0,-1 0,0 0,0 0,-2 12,0-19,1 0,-1 0,-1 0,1 0,0-1,-1 1,0-1,0 1,0-1,0 0,0 1,-1-1,0 0,1-1,-1 1,0 0,0-1,-4 3,2-2,1 1,-1-1,1 0,-1-1,0 1,0-1,0 0,0 0,0 0,-1-1,1 0,0 0,-1 0,1-1,-1 0,1 0,-1 0,1 0,-1-1,1 0,0 0,-1-1,-5-2,-2-4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22.7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16,'0'5,"13"-4,17-1,8-1,15 0,11-1,-1-3,-2-1,-12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23.0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0,'-5'4,"4"2,10-1,21-1,27-1,8-1,5-5,-3-2,-11 0,-13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1:24.8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572 1,'-3'2,"-1"1,0-1,0 0,0 0,-1-1,1 1,0-1,-1 0,1 0,0 0,-1 0,1-1,-9 0,-7 2,-373 49,387-51,1 1,0 0,-1 0,1 0,0 1,0 0,0 0,0 0,1 0,-1 1,0 0,-3 3,5-3,1 0,0 0,0 1,0-1,0 1,0-1,1 1,-1-1,1 1,0 0,0 0,0-1,1 1,0 0,-1 0,1 0,1 4,12 908,6-215,7-403,-20-91,-5-205,-1 1,1-1,-1 1,1-1,0 1,0-1,0 0,0 0,1 1,-1-1,1 0,-1 0,1 0,-1 0,1-1,0 1,0 0,0-1,0 1,0-1,1 0,-1 0,0 0,1 0,-1 0,0 0,1-1,-1 1,6 0,8 1,0-1,0 0,28-3,-20 1,-2 1,8-1,50-6,-50 1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29.0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27 119,'-1'0,"0"0,0 0,0 0,0 0,0 0,0 0,0-1,0 1,0 0,0-1,0 1,0-1,0 1,0-1,0 1,0-1,0 0,0 1,1-1,-1 0,0 0,1 0,-1 1,0-1,1 0,-1 0,1 0,0 0,-1 0,1 0,0 0,-1 0,1 0,0 0,0 0,0 0,0 0,0 0,0-1,0 1,0 0,0 0,1 0,-1 0,0 0,1 0,0-1,0-3,1 1,-1-1,1 1,0-1,0 1,1 0,-1 0,1 0,3-4,-1 4,-1 1,1-1,0 1,-1 0,2 0,-1 1,0-1,0 1,1 0,0 1,-1-1,1 1,0 0,-1 0,1 1,0 0,0 0,0 0,-1 1,1 0,0 0,-1 0,1 1,0 0,-1 0,0 0,1 1,-1-1,0 1,-1 1,1-1,0 1,-1-1,0 1,0 1,0-1,0 0,-1 1,1 0,-1 0,-1 0,1 0,-1 0,0 1,0-1,0 1,-1 0,1-1,-2 1,1 0,0 0,-1 7,-1-3,-1-1,0 0,0 0,0 0,-1 0,-1-1,1 1,-1-1,-1 0,0 0,0 0,0-1,-1 0,-8 9,-6 3,-1 0,-1-2,-32 20,53-36,-1 0,1-1,0 1,0 0,-1 0,1 0,0 0,0 0,0 0,0 0,0 0,0 0,0 0,0 1,0-1,1 0,-1 1,1-1,-2 3,3-3,-1 0,1-1,-1 1,1 0,-1 0,1-1,-1 1,1-1,0 1,-1 0,1-1,0 0,0 1,0-1,-1 1,1-1,0 0,0 1,0-1,0 0,-1 0,1 0,2 0,74 2,-64-2,149-3,-120 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27.4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0,'0'5,"5"5,1 10,-1 14,0 6,-2 9,-1 9,-1-1,-1 3,0-4,0 5,0 1,0-6,-1-16,1-20,0-13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5.7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10,0 10,0 4,0 10,0 1,0-3,0-12,0-11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0.2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336 1,'-1'1,"1"-1,-1 1,1 0,-1 0,1 0,-1 0,0-1,0 1,1 0,-1-1,0 1,0 0,0-1,1 1,-1-1,0 1,0-1,0 0,0 1,0-1,0 0,0 0,0 1,0-1,-1 0,-34 4,31-3,-122 1,28-2,97 0,0 0,0 0,0 1,0-1,0 1,0-1,0 1,0 0,0 0,0 0,0 0,0 0,1 0,-1 1,0-1,1 0,-1 1,1 0,0-1,-1 1,1 0,0-1,0 1,0 0,0 0,1 0,-1 0,0 0,1 0,-1 0,1 0,0 0,0 0,0 4,-1 8,2 0,0 1,0-1,4 15,-1-9,24 147,9 74,-37-236,1-1,-1 0,1 0,0 1,0-1,0 0,0 0,1 0,3 7,-3-9,0-1,-1 1,1-1,0 0,0 0,0 0,0 0,0 0,0 0,0 0,0 0,0-1,1 1,-1-1,0 0,0 0,1 0,-1 0,4 0,16-1,-1-1,1-1,-1-1,1-1,30-11,-19 3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0.9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78,'-1'-1,"0"0,0 0,0 0,0 0,0 0,0 0,0 0,1 0,-1-1,0 1,1 0,-1 0,1-1,-1 1,1 0,0-1,-1 1,1-1,0 1,0-1,0 1,0 0,0-1,1 1,-1-1,0 1,1 0,-1-1,0 1,1 0,0-1,-1 1,1 0,0 0,0 0,-1-1,1 1,0 0,0 0,0 0,1 1,1-3,1 0,-1 1,1-1,0 1,0 0,0 0,0 0,0 0,1 1,-1 0,1 0,-1 0,6 0,-6 0,-1 1,1 0,-1 1,0-1,1 1,-1-1,0 1,1 0,-1 0,0 1,0-1,0 1,0-1,0 1,0 0,0 0,0 0,-1 0,1 1,-1-1,0 1,0 0,1-1,-2 1,1 0,0 0,-1 0,1 1,-1-1,0 0,0 0,0 1,-1-1,1 0,-1 1,0-1,0 1,0 5,-1 3,0 0,0 0,-1 0,-1 0,0 0,-1 0,0-1,-1 0,-10 20,0-10,0-1,-21 22,0-1,36-41,-1 1,1-1,0 0,0 0,-1 0,1 1,0-1,0 0,0 1,-1-1,1 0,0 0,0 1,0-1,0 0,0 1,-1-1,1 0,0 1,0-1,0 0,0 1,0-1,0 0,0 1,0-1,0 0,1 1,-1-1,0 0,0 1,0-1,0 0,0 1,0-1,1 0,-1 1,0-1,0 0,1 0,-1 1,0-1,0 0,1 0,-1 0,0 1,0-1,1 0,-1 0,0 0,1 0,-1 0,0 0,1 1,-1-1,0 0,1 0,0 0,25 1,-22-1,52-3,81-16,-81 10,-26 3,-7-1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1.6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44,'1'-2,"-1"0,1 0,-1 0,1 0,-1 1,1-1,0 0,0 0,0 1,0-1,0 1,0-1,1 1,-1-1,1 1,-1 0,0-1,1 1,0 0,-1 0,1 0,0 0,0 1,-1-1,1 0,0 1,0-1,4 0,1 0,1-1,-1 1,1 0,0 1,13 1,-18-1,0 0,-1 0,1 0,-1 0,1 1,-1 0,1-1,-1 1,1 0,-1 0,0 0,1 0,-1 1,0-1,0 1,0-1,0 1,0 0,0-1,-1 1,1 0,0 0,-1 1,0-1,1 0,-1 0,0 1,0-1,0 1,0-1,-1 1,1-1,-1 1,0-1,1 1,-1-1,0 1,-1-1,1 1,0 0,-1-1,0 5,-3 5,1-1,-2 1,1-1,-2 0,1-1,-2 1,-14 18,20-28,1 0,-1 0,0 0,0 0,0 0,0 0,1 0,-1 0,0 0,1 0,-1 0,1 0,-1 1,1-1,0 0,-1 0,1 0,0 1,0-1,0 0,0 1,0-1,0 0,0 0,0 1,1-1,0 2,1-1,0 1,1-1,-1-1,1 1,-1 0,1 0,0-1,0 0,4 2,4 2,0 0,0 1,0 0,0 1,-1 0,14 13,-23-19,1 0,-1 0,0 0,1 1,-1-1,0 1,0-1,0 1,0-1,0 1,0-1,0 1,0 0,-1-1,1 1,-1 0,1 0,-1 0,0-1,1 1,-1 0,0 0,0 0,0 0,-1-1,1 1,0 0,-1 0,1 0,-1-1,0 1,1 0,-1-1,0 1,0 0,0-1,0 1,-1-1,1 0,0 1,0-1,-1 0,1 0,-1 0,-2 2,-3 2,0-1,0-1,-1 1,1-1,-1 0,1-1,-1 0,0 0,0 0,0-1,0-1,0 1,0-1,0 0,0-1,0 0,0 0,0-1,-9-3,0-6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2.3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5,'51'-2,"-24"0,1 1,-1 2,1 0,38 8,-63-8,0 0,1 1,-1 0,0-1,0 1,0 0,-1 1,1-1,0 0,-1 1,0-1,1 1,-1 0,0 0,0 0,-1 0,1 0,-1 0,1 1,-1-1,0 0,0 1,0-1,0 7,1 10,0 0,-1 0,-3 24,2-15,0-16,10 278,-9-286,0 1,-1 0,1-1,-1 1,-1 0,1-1,-1 1,0 0,0-1,-1 1,1-1,-1 0,-4 7,4-8,-1-1,0 0,0 0,0 0,0-1,0 1,-1-1,1 1,-1-1,0-1,0 1,1 0,-1-1,0 0,0 1,-1-2,1 1,-8 0,-2 1,0 0,-1-2,0 1,1-2,-1 0,-22-5,18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4.8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38 115,'0'0,"0"0,-1 0,1 0,-1 0,1 0,-1 0,1 0,-1 0,1-1,0 1,-1 0,1 0,-1 0,1-1,0 1,-1 0,1 0,0-1,-1 1,1 0,0-1,-1 1,1-1,0 1,0 0,-1-1,1 1,0-1,0 1,0 0,0-1,0 1,0-1,-1 1,1-1,0 1,0-1,0 1,0-1,1 1,-1 0,0-1,0 1,0-1,0 1,0-1,1 1,-1 0,0-1,0 1,1-1,-1 1,0 0,0-1,1 1,-1 0,0-1,2 1,17-25,-10 17,0 0,0 1,0 0,1 1,1 0,-1 0,1 1,13-4,-20 7,0 1,1 0,-1-1,1 1,-1 1,1-1,0 1,-1 0,1 0,0 0,-1 0,1 1,-1 0,1 0,-1 0,1 1,-1-1,0 1,1 0,-1 1,0-1,0 0,5 5,-8-5,0-1,1 1,-1-1,0 1,1 0,-1-1,0 1,0 0,-1 0,1 0,0 0,-1 0,1 0,-1 0,1 0,-1 0,0 0,0 0,0 0,0 0,-1 4,0-1,-1-1,1 1,-1 0,0-1,-1 0,1 1,-1-1,1 0,-5 4,-4 4,-1 0,0 0,-1-1,-18 12,30-23,1 0,0 0,-1 0,1 1,0-1,0 0,-1 0,1 1,0-1,0 0,-1 0,1 1,0-1,0 0,0 0,0 1,-1-1,1 0,0 1,0-1,0 0,0 1,0-1,0 0,0 1,0-1,0 0,0 1,0-1,0 0,0 1,0-1,0 0,0 1,0-1,1 0,-1 1,0-1,0 0,0 0,0 1,1-1,-1 0,0 0,0 1,1-1,-1 0,0 0,0 0,1 1,-1-1,0 0,1 0,-1 0,0 0,1 0,30 15,4 1,-33-15,1 1,-1 0,0-1,0 1,0 0,0 0,0 0,0 0,-1 1,1-1,-1 0,1 1,-1-1,0 1,0 0,0-1,-1 1,1 0,0-1,-1 1,0 0,1 0,-1 0,-1-1,1 1,0 0,-1 0,1-1,-1 1,0 0,1-1,-2 1,1 0,0-1,0 1,-1-1,1 0,-3 3,-1 0,1 0,-1 0,-1 0,1-1,0 0,-1 0,0 0,0-1,0 0,-1 0,1 0,0-1,-1 0,-12 2,10-3,1-1,-1 1,1-2,-1 1,1-1,-1-1,1 1,0-1,0-1,0 0,0 0,0 0,1-1,-10-6,-9-11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5.7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225 5,'8'-1,"-10"0,-17-1,-144 2,161 0,0 1,0-1,1 1,-1 0,0-1,0 1,1 0,-1 0,1 0,-1 1,1-1,-1 0,1 0,0 1,-1-1,1 1,0-1,0 1,0 0,0-1,1 1,-1 0,0 0,1 0,-1-1,1 1,0 0,-1 0,1 0,0 2,-1 12,0 0,3 28,-1-21,0-1,-14 506,12-523,0 1,1-1,-1 0,2 1,-1-1,0 0,2 7,-1-10,0-1,-1 1,1-1,0 0,0 0,0 1,0-1,0 0,0 0,0 0,0 0,0 0,0 0,1 0,-1 0,0 0,1-1,-1 1,1-1,-1 1,1-1,-1 1,1-1,-1 0,1 0,-1 0,1 0,-1 0,3 0,20 0,1-1,0-2,0 0,-1-2,26-7,-29 3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6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45,'0'0,"-1"0,1 0,-1 0,1 0,0 0,-1 0,1 0,0 0,-1 0,1 0,0 0,-1-1,1 1,0 0,-1 0,1 0,0 0,-1-1,1 1,0 0,0 0,-1-1,1 1,0 0,0 0,-1-1,1 1,0 0,0-1,0 1,0 0,-1-1,1 1,0 0,0-1,0 1,0 0,0-1,0 1,0 0,0-1,0 1,0 0,0-1,0 0,12-14,-6 12,1 0,0 0,0 1,1 0,-1 0,0 1,1 0,-1 0,0 0,1 1,-1 1,1-1,-1 1,1 0,7 3,-11-3,-1-1,1 1,-1 1,0-1,1 0,-1 1,0-1,0 1,0 0,0 0,0 0,-1 1,1-1,-1 1,1-1,-1 1,0 0,0 0,0 0,-1 0,1 0,-1 1,1-1,-1 0,0 1,0-1,0 0,-1 1,0 0,1-1,-1 1,0-1,-1 7,-2 1,0 0,-1-1,-1 1,1-1,-2 0,1 0,-1-1,-1 0,0 0,0 0,-16 14,-18 26,40-48,0 0,0 0,0 0,0 0,1 0,-1 0,0 1,1-1,-1 0,1 0,-1 0,1 1,0-1,0 0,-1 0,1 1,0-1,0 0,0 1,0-1,0 0,1 0,-1 2,1-2,0 0,0 0,0 0,0 0,0 0,0 0,0 0,0-1,0 1,0 0,1-1,-1 1,0-1,0 1,1-1,-1 0,0 1,2-1,10 1,-1 0,0-1,22-2,-27 1,101-15,-66 5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7.2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56,'1'-3,"-1"1,0-1,1 1,0-1,0 1,-1-1,1 1,0-1,1 1,-1 0,0 0,1 0,-1 0,1 0,0 0,0 0,0 0,0 0,0 1,0-1,0 1,0 0,0 0,1-1,-1 1,1 1,-1-1,1 0,-1 1,1-1,-1 1,1 0,-1-1,1 1,-1 1,1-1,0 0,-1 1,5 0,-4 0,-1-1,0 0,0 0,0 1,0-1,1 1,-1-1,0 1,0 0,0 0,0 0,0 0,-1 0,1 1,0-1,0 1,-1-1,1 1,-1-1,1 1,-1 0,0 0,0 0,0-1,0 1,0 0,0 0,0 1,-1-1,1 0,-1 0,1 0,-1 0,0 1,0-1,0 0,0 0,0 0,0 1,-1-1,1 0,-1 0,0 0,1 0,-1 0,-2 3,0 0,0-1,0 0,-1 0,1 0,-1 0,0 0,0-1,0 0,0 0,-7 3,-20 18,30-23,1-1,-1 1,1-1,0 0,0 1,-1-1,1 1,0-1,0 1,-1-1,1 1,0-1,0 1,0 0,0-1,0 1,0-1,0 1,0-1,0 1,0-1,0 1,0-1,0 1,1-1,-1 1,0-1,0 1,1-1,-1 1,0-1,0 1,1-1,-1 1,0-1,1 0,-1 1,1-1,-1 0,1 1,-1-1,0 0,1 0,-1 1,1-1,0 0,31 14,-23-11,-4-1,0 0,-1 0,1 1,0 0,-1 0,1 0,-1 0,0 1,0 0,4 5,-7-8,0 1,0 0,0-1,-1 1,1 0,0-1,-1 1,0 0,1 0,-1 0,0-1,0 1,0 0,0 0,0 0,0 0,-1-1,1 1,-1 0,1 0,-1-1,0 1,1 0,-1-1,0 1,0-1,0 1,0-1,0 1,-1-1,1 0,0 1,-3 0,-2 4,0-1,-1 0,0 0,0 0,0-1,-1 0,-8 3,12-5,0-1,1 1,-1-1,0 0,0-1,0 1,0 0,1-1,-1 0,0 0,0 0,0-1,0 1,0-1,0 0,0 0,-4-2,-6-7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7.9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19,'-1'-9,"2"0,16 9,38 4,-39-4,0 1,0 0,0 1,0 1,0 0,-1 1,29 12,-41-14,0 0,0 1,0 0,-1 0,1 0,0 0,-1 0,0 0,0 0,0 1,0-1,-1 1,1 0,-1-1,0 1,0 0,0 0,0 0,-1 0,1 4,-1 14,0-1,-5 36,1-15,4 115,-3 42,2-193,0-1,0 1,-1 0,0-1,0 1,0-1,-1 1,1-1,-1 0,-1 0,1 0,-1-1,0 1,0-1,0 0,0 0,-1 0,0-1,1 1,-1-1,-1 0,1-1,0 1,-1-1,1 0,-1-1,0 1,1-1,-1 0,0 0,-11-1,-4-2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39.3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0,'173'13,"-43"-2,-96-11,-22 0,1 0,-1 1,0 0,0 0,18 6,-27-6,0 1,1-1,-1 1,0 0,0 0,0 0,0 0,0 1,0-1,0 1,-1 0,0 0,1 0,-1 0,0 0,0 0,-1 0,1 1,-1-1,1 1,-1-1,1 6,10 63,-3 0,-3 0,-5 122,1 9,-1-171,10 191,-18 228,-5-152,-3 38,8-179,3-31,4-124,0 0,-1 1,1-1,-1 0,0 0,1 0,-1 0,0 0,-1 0,1-1,0 1,-1 0,0-1,0 1,0 0,0-1,0 0,0 0,0 0,-1 0,1 0,-1 0,1 0,-1-1,0 1,-3 0,-5 1,-1 0,1-1,-1 0,0-1,-19 0,-15 1,-81 10,87-9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6.0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11,'0'-4,"0"-2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41.4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1,'9'0,"11"0,11 0,13 0,13 0,4 0,-3 0,-8 0,-12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41.8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0,'0'4,"4"2,10 0,12-2,14 0,8-2,15-1,8-1,-8-4,-14-2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44.6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411 0,'-8'5,"0"0,-1-1,1 0,-1-1,0 1,0-2,-1 0,1 0,-17 1,-1 2,-63 9,53-9,-70 18,104-22,0 1,1-1,-1 1,1-1,-1 1,1 0,-1 0,1 0,0 0,0 0,0 0,0 1,1-1,-1 1,0-1,1 1,0 0,0 0,0-1,0 1,0 0,0 0,1 0,-1 0,1 0,0 0,0 0,0 4,1 12,1 0,1-1,6 28,-3-18,55 422,-50-335,2 72,-14 1192,1-1376,0-1,-1 1,2 0,-1 0,0 0,0 0,1 0,0 0,0 0,0 0,0-1,0 1,0 0,0-1,1 1,0-1,-1 1,1-1,0 0,0 0,0 0,4 3,0-2,0-1,0 1,0-1,1-1,-1 1,0-1,1 0,-1-1,11 0,3 1,1-1,-1-1,28-4,-22-2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52.8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1 115,'1'-4,"0"-1,1 0,0 1,0 0,0-1,1 1,0 0,-1 0,1 0,1 1,-1-1,7-5,-2 2,-1 0,1 1,0 0,0 0,1 1,12-6,-17 9,0 1,0 0,0 0,0 0,0 0,0 1,0 0,0 0,0 0,0 0,0 1,0-1,0 1,0 0,0 0,0 1,0-1,0 1,-1 0,1 0,-1 0,1 0,-1 0,0 1,0 0,0 0,0 0,0 0,-1 0,1 0,-1 1,0-1,0 1,2 4,-2-2,1-1,-1 1,0 0,0 0,-1 0,0 0,0 0,0 0,-1 1,0-1,0 0,0 0,-1 0,0 1,0-1,-1 0,0 0,0-1,0 1,0 0,-1 0,-5 7,-6 2,0 0,-1-1,-1-1,0 0,0-1,-23 12,-12 9,50-33,0 1,0-1,0 1,1-1,-1 0,0 1,1-1,-1 1,0 0,1-1,-1 1,1-1,-1 1,1 0,-1-1,1 1,0 0,-1 0,1-1,0 1,-1 0,1 0,0 0,0-1,0 1,0 1,0-1,1 0,0 0,-1-1,1 1,0 0,0-1,-1 1,1-1,0 1,0-1,0 1,0-1,0 0,0 1,0-1,0 0,0 0,1 0,55 3,-51-3,29 0,57-7,-58 1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53.6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7 130,'-1'-5,"1"0,0 0,0 0,1 0,-1 0,1 0,0 1,1-1,-1 0,1 0,0 1,0-1,0 1,1-1,-1 1,1 0,0 0,0 0,1 1,-1-1,1 1,0-1,0 1,0 1,0-1,0 0,1 1,-1 0,1 0,0 0,0 1,-1-1,1 1,8 0,-10 0,1 0,0 1,0-1,0 1,0 0,0 0,0 0,0 1,0 0,0-1,-1 1,1 1,0-1,-1 0,1 1,0 0,-1 0,0 0,1 0,-1 1,0-1,0 1,2 3,-3-4,-1 1,1 1,-1-1,0 0,0 0,0 0,0 1,0-1,-1 0,0 1,0-1,0 1,0-1,0 0,0 1,-1-1,0 0,0 1,0-1,0 0,0 0,-1 0,1 0,-1 0,0 0,-4 5,-11 12,15-18,0 0,0 0,1 1,-1-1,0 0,1 1,-1-1,1 0,-2 6,3-7,0 0,0 0,0 1,1-1,-1 0,0 0,1 0,-1 1,0-1,1 0,0 0,-1 0,1 0,0 0,-1 0,1 0,0 0,0 0,0-1,0 1,0 0,0 0,0-1,0 1,0-1,0 1,3 0,0 1,0 1,0-1,0 1,0 0,0 0,-1 0,1 0,-1 1,0 0,0-1,0 1,0 0,-1 0,1 1,-1-1,0 0,2 9,-4-10,0 0,0 0,0 1,0-1,0 0,-1 0,0 0,1 1,-1-1,0 0,-1 0,1 0,-1 0,1-1,-1 1,0 0,0-1,0 1,0-1,0 1,0-1,-1 0,1 0,-1 0,0 0,0-1,-3 3,-1 0,0-1,0 1,-1-1,1 0,-1-1,0 0,1 0,-1 0,0-1,0 0,0-1,0 0,0 0,0-1,0 0,0 0,0-1,1 0,-13-5,-7-7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55.2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239 0,'0'1,"-1"0,1 0,-1 0,1 0,-1 0,1 0,-1 0,0 0,0 0,1-1,-1 1,0 0,0 0,0-1,0 1,0-1,0 1,0-1,0 1,0-1,0 1,0-1,0 0,-1 1,-36 7,26-6,-22 4,23-4,0 0,0 0,0 1,0 0,-13 7,21-8,0 0,0 0,0 0,0 1,0-1,0 1,1-1,-1 1,1 0,0 0,-1 0,2 1,-1-1,0 0,1 1,-1-1,1 1,0 0,0-1,0 6,-5 51,3 0,3 0,2 0,11 63,-3-14,1 471,-12-382,3-169,9 57,-5-56,2 54,-8-60,-1-16,1 0,0-1,0 1,1 0,0-1,4 14,-4-19,0 0,0 1,0-1,1 0,-1 0,1 0,0 0,0 0,0-1,-1 1,1 0,1-1,-1 1,0-1,0 0,1 0,-1 0,0 0,1 0,-1 0,1-1,-1 1,1-1,3 1,9 1,1-1,-1 0,1-1,-1-1,0 0,19-4,-11-2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56.9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4,'44'-1,"-25"-1,0 2,-1 0,1 1,34 6,-49-5,0-1,0 0,1 1,-1-1,0 1,0 1,0-1,-1 0,1 1,-1 0,1 0,-1 0,0 0,0 0,0 1,-1-1,1 1,-1 0,0 0,0 0,0 0,0 0,-1 0,1 0,0 7,4 35,-2 1,-2 0,-6 80,-1-15,5-44,-15 275,-21 304,38-611,2 1,0-1,3 0,18 58,-24-91,0 0,0 0,0 0,-1 0,1 0,-1 0,1 0,-1 1,0-1,0 0,-1 0,1 0,-1 0,1 1,-1-1,-2 5,1-6,0-1,0 1,0-1,0 1,0-1,0 1,-1-1,1 0,0 0,-1 0,1-1,-1 1,1 0,-1-1,1 0,-1 1,1-1,-1 0,1 0,-1-1,-2 1,-1 0,0 0,0 0,1-1,-1 0,0 0,1 0,-1 0,1-1,-1 0,1 0,0-1,0 1,0-1,-6-4,-6-12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2:58.0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40,'0'-2,"0"1,1-1,-1 1,1-1,0 1,-1 0,1-1,0 1,0 0,0 0,0 0,0-1,0 1,0 0,0 0,0 1,1-1,-1 0,0 0,1 0,-1 1,0-1,3 0,36-10,-31 10,0 1,1-1,-1 2,0-1,0 1,0 1,0 0,0 0,0 0,0 1,-1 1,13 6,-18-9,0 1,1 0,-1 0,0 0,0 1,-1-1,1 1,0-1,-1 1,1 0,-1 0,0 0,0 0,0 1,-1-1,1 0,-1 1,0-1,0 1,0-1,0 1,0 0,-1 0,0-1,0 1,0 0,0-1,0 1,-1 0,0-1,0 1,0 0,-2 4,-5 8,-1 0,-1 0,-1-1,0 0,0-1,-2 0,0-1,-27 21,16-12,-31 34,54-55,0 0,0 1,0-1,0 0,0 0,0 0,0 0,1 1,-1-1,1 0,-1 1,1-1,-1 0,1 1,0-1,0 1,-1 1,2-2,-1 0,0-1,1 1,-1-1,1 1,-1-1,0 1,1-1,-1 1,1-1,-1 0,1 1,0-1,-1 0,1 1,-1-1,1 0,0 0,-1 1,1-1,0 0,-1 0,1 0,0 0,-1 0,2 0,58-7,-44 4,140-16,-114 16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3:00.5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99 2,'8'-1,"-10"1,-22 0,20 0,0 0,0 1,0-1,0 1,1 0,-1 0,0 0,0 0,1 1,-1-1,1 1,-1 0,1 0,-6 5,6-2,0 1,1-1,-1 1,1 0,0 0,1 0,0 0,0 0,0 0,0 0,1 9,7 74,-5-68,23 192,-5-63,0 195,-19-134,-3 113,-11-212,0 18,-11 83,14-138,7-62,0 1,1-1,0 1,1-1,1 1,3 25,-2-36,0-1,0 0,0 0,0 0,1 0,-1 0,1 0,0 0,-1 0,1 0,0-1,0 1,0-1,0 1,0-1,0 0,1 0,-1 0,0 0,1 0,-1 0,1-1,-1 1,1-1,-1 0,4 0,12 2,0-2,29-2,-25 1,47-7,-45 2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3:02.8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0,'-5'0,"-5"0,4 0,10 0,19 0,13 0,5 0,4 0,0 0,-5 0,-5 0,-7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6.4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246 0,'-2'26,"-1"-1,-10 47,-3 13,0 214,16-213,-4 0,-3 0,-29 129,34-207,0 0,-1 0,0 0,0-1,-1 0,-6 11,9-17,0 0,0 0,0 0,0 0,0 0,0 0,0 0,0-1,0 1,0 0,-1-1,1 1,0 0,0-1,-1 0,1 1,0-1,-3 1,2-2,0 1,0 0,0-1,0 1,1-1,-1 0,0 0,0 0,1 0,-1 0,0 0,1 0,-1 0,1 0,-1-1,1 1,-2-3,-5-7,0-1,1 0,0-1,1 1,0-1,1-1,1 1,0-1,1 1,0-1,1 0,0 0,2-1,-1 1,2 0,0 0,0 0,2 0,-1 0,9-23,-7 30,0 0,0-1,0 2,1-1,0 0,0 1,1 0,0 0,0 1,11-8,-2 3,1 1,0 0,29-10,-5 4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3:08.6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66,'0'-2,"0"0,1 1,-1-1,1 1,-1-1,1 1,0-1,-1 1,1 0,0-1,0 1,0 0,0 0,0-1,0 1,0 0,1 0,-1 0,0 0,2 0,43-20,-31 17,0 0,0 1,0 0,23 0,-32 4,-1-1,1 1,0-1,0 2,-1-1,1 1,0-1,-1 2,6 2,-9-4,-1-1,1 1,-1 0,0 0,1 1,-1-1,0 0,0 0,0 0,0 1,0-1,0 1,0-1,0 1,-1-1,1 1,-1-1,1 1,-1-1,1 1,-1 0,0-1,0 1,0 0,0-1,0 1,0 0,0-1,-1 1,1 0,-1-1,1 1,-1-1,1 1,-1-1,-1 2,-3 6,-1 0,-1-1,1 0,-1 0,0-1,-1 1,0-2,0 1,-1-1,0-1,-17 10,13-8,1 0,0 1,0 0,-20 21,32-29,0 0,0 0,0 0,0 0,-1 0,1 0,0 0,0 0,0 1,0-1,0 0,0 0,0 0,0 0,0 0,0 1,0-1,0 0,0 0,0 0,0 0,0 0,0 1,0-1,0 0,0 0,0 0,0 0,0 0,0 1,0-1,0 0,0 0,0 0,0 0,0 0,0 1,0-1,0 0,0 0,1 0,-1 0,0 0,0 0,0 0,0 0,0 1,0-1,1 0,-1 0,0 0,13 2,18-3,-30 1,171-12,-134 11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3:09.9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47,'0'-2,"0"0,1 0,-1 0,1 0,0 0,0 1,-1-1,1 0,1 0,-1 1,0-1,0 0,1 1,-1-1,0 1,1 0,0-1,-1 1,1 0,0 0,0 0,-1 0,1 0,0 1,0-1,0 0,4 0,1-1,-1 1,1 0,0 0,-1 0,1 1,0 0,8 1,-9 0,0 0,0 1,0 0,-1 0,1 1,0-1,-1 1,0 0,1 1,-1-1,-1 1,1 0,0 1,5 6,-8-9,-1 0,1 0,-1 1,1-1,-1 1,0-1,0 1,0-1,0 1,-1 0,1 0,-1-1,1 1,-1 0,0 0,0-1,0 1,-1 0,1 0,-1-1,1 1,-1 0,0-1,0 1,0 0,0-1,0 0,-1 1,1-1,-1 0,0 1,0-1,-3 3,-13 10,-1 2,19-16,0 0,0 0,1-1,-1 1,0 0,1 0,-1 0,0-1,1 1,-1 0,1-1,-1 1,1 0,-1-1,1 1,-1-1,1 1,0-1,-1 1,1-1,0 1,0-1,-1 0,1 1,0-1,0 0,0 1,-1-1,1 0,0 0,0 0,1 0,10 4,0 1,0 0,-1 1,0 0,0 1,17 14,-25-19,0 0,0 1,-1-1,1 1,-1 0,0-1,1 1,-1 0,-1 0,1 0,0 1,-1-1,0 0,1 1,-1-1,-1 0,1 1,0-1,-1 1,0 0,0-1,0 1,0-1,0 1,-1-1,0 1,1-1,-1 1,-3 4,3-5,-1 0,0-1,0 1,0-1,0 1,0-1,0 1,-1-1,0 0,1 0,-1-1,0 1,0 0,1-1,-1 0,-1 1,1-1,0 0,0-1,0 1,0-1,-1 1,-2-1,-1 0,-1 0,1 0,0-1,-1 0,1 0,0-1,0 0,0 0,-9-4,-7-7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3:11.9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101 20,'44'-8,"-34"5,1 0,0 1,0 1,0 0,0 0,0 1,12 1,-21 0,0-1,0 1,0 0,0 0,0 0,0 0,0 0,0 1,-1-1,1 0,0 1,-1 0,1-1,-1 1,0 0,0 0,1-1,-1 1,0 0,-1 0,1 0,0 0,-1 1,1-1,0 3,1 7,-1 0,-1 1,0 18,-1-6,25 190,-13-143,2 113,-13-68,1 0,-19 166,10-227,-5 25,-3 132,18-126,-4 98,2-182,-1 0,0 0,0 0,0 0,0 0,0 0,-1 0,1 0,-1 0,0 0,0-1,0 1,0-1,0 1,-1-1,1 0,-1 0,1 0,-1 0,0-1,0 1,1-1,-1 1,-4 0,-9 3,0 0,-1-1,-25 3,17-3,20-3,-1 0,0 1,0-1,0 0,-1-1,1 1,0-1,-1-1,1 1,0-1,0 0,-1 0,-6-3,-2-6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3:12.9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43,'0'-1,"0"-1,0 0,0 1,0-1,1 0,-1 1,0-1,1 0,-1 1,1-1,-1 1,1-1,0 1,0-1,0 1,0-1,0 1,0 0,0-1,0 1,0 0,1 0,1-1,0 0,-1 1,1 0,0 1,0-1,0 0,0 1,-1 0,1-1,0 1,0 0,0 0,5 2,1-1,0 1,1 1,-1 0,0 0,0 1,-1 0,11 7,-16-10,-1 1,1-1,-1 1,1 0,-1 0,0 0,0 0,0 0,0 0,0 0,0 1,-1-1,1 1,-1-1,0 1,0 0,0-1,0 1,0 0,0 0,-1 0,1 0,-1 0,0 0,0 0,0-1,0 1,0 0,-1 0,0 0,1 0,-3 4,0-1,-1 0,0 1,0-1,0-1,-1 1,0-1,0 0,-1 0,0 0,1-1,-13 7,18-10,0-1,0 0,-1 1,1-1,0 0,0 1,0-1,0 0,-1 1,1-1,0 0,0 1,0-1,0 0,0 1,0-1,0 1,0-1,0 0,0 1,0-1,1 0,-1 1,0-1,0 0,0 1,0-1,0 0,1 1,-1-1,0 0,0 1,1-1,-1 0,0 0,0 1,1-1,-1 0,0 0,1 1,-1-1,0 0,1 0,-1 0,0 0,1 0,-1 0,1 0,-1 0,1 1,35 18,9 7,-43-25,0 1,0 0,0 0,0 0,-1 0,1 0,0 0,-1 0,0 0,0 0,1 1,-1-1,0 1,-1-1,1 1,0-1,-1 4,0-5,0 1,0-1,-1 1,1-1,-1 1,1-1,-1 0,0 1,1-1,-1 0,0 1,0-1,0 0,0 0,0 0,0 0,-1 0,1 0,0 0,0 0,-2 1,-4 1,-1 0,1 0,-1-1,1 0,-1 0,0 0,0-1,0-1,-12 1,9-2,0 0,0 0,0-1,-13-3,0-4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3:14.2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239 42,'31'-12,"-13"3,-17 9,12-5,0 1,1 1,-1 0,21-2,-32 5,1 0,-1 0,1-1,-1 2,1-1,-1 0,1 0,-1 1,1 0,-1-1,1 1,-1 0,0 0,1 0,-1 0,0 1,0-1,0 1,0-1,0 1,0 0,0 0,-1 0,1 0,0 0,-1 0,0 0,0 0,1 0,-1 1,0-1,0 4,4 20,-2 1,-1 0,-1 0,-6 50,2-16,-2 1050,7-645,-2-463,1 1,-1 0,0-1,0 1,0 0,-1-1,1 1,-1-1,0 1,0-1,0 1,-1-1,1 1,-1-1,1 0,-1 0,0 0,-1 0,1 0,0 0,-1-1,1 1,-1-1,0 0,0 1,0-1,0 0,0-1,-1 1,1-1,0 1,-1-1,1 0,-1 0,-6 0,-65 10,-124 3,148-14,9-3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5:01.5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0,'1'2,"-1"-1,1 1,0-1,0 1,0 0,0-1,0 0,0 1,0-1,1 0,-1 0,0 1,1-1,-1 0,1 0,-1-1,4 3,30 12,58 14,-43-15,0 2,-1 3,0 1,71 42,-90-39,0 1,-2 1,0 2,43 55,-57-62,-1 0,-1 1,-1 0,-1 1,-1 0,-1 0,-1 1,-1 0,-1 1,0-1,-2 1,0 43,-6-52,0 1,0-1,-2 1,0-1,0 0,-13 23,-12 33,22-45,-1 0,-1-1,-1 0,-2 0,0-1,-2-1,0-1,-26 30,41-51,-1-1,1 0,0 1,0-1,0 1,-1-1,1 0,0 1,-1-1,1 0,0 1,-1-1,1 0,0 1,-1-1,1 0,-1 0,1 0,0 1,-1-1,1 0,-1 0,1 0,-1 0,1 0,-1 0,1 0,0 0,-1 0,1 0,-1 0,1 0,-1 0,1 0,-1 0,1 0,-1-1,1 1,0 0,-1 0,1 0,0-1,-1 1,-3-26,11-31,33-101,-45 173,-53 161,58-175,0-1,0 0,0 0,0 0,0 1,0-1,0 0,0 0,0 1,0-1,0 0,0 0,0 1,0-1,0 0,0 0,0 1,0-1,0 0,0 0,0 0,1 1,-1-1,0 0,0 0,0 0,0 0,1 1,-1-1,0 0,0 0,0 0,1 0,-1 0,0 0,0 1,1-1,-1 0,0 0,1 0,16 2,27-5,-35 2,16 0,52-7,-54 2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5:06.4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1,'-1'168,"-2"-19,28 264,-20-389,2 0,0-1,20 42,4 13,184 538,-179-522,58 106,-30-71,-19-36,-12-26,27 76,-44-92,15 39,-31-89,1-1,-1 0,0 0,0 1,1-1,-1 0,0 1,0-1,0 0,0 1,0-1,1 0,-1 1,0-1,0 0,0 1,0-1,0 0,0 1,0-1,0 1,0-1,0 0,0 1,-1-1,1 0,0 1,0-1,0 0,0 1,0-1,-1 0,1 1,0-1,0 0,-1 0,1 1,0-1,0 0,-1 0,1 1,0-1,-1 0,1 0,-23-3,-26-20,46 22,-30-17,1-2,-45-35,77 55,-1 0,1 0,0 0,0 0,0 0,0 0,0 0,0 0,0 0,0 0,0 0,0 0,0 0,-1 0,1 0,0 0,0 0,0 0,0 0,0 0,0 0,0 0,0 0,0 0,-1 0,1 0,0 0,0 0,0 0,0 0,0 0,0 0,0 0,0 0,0 0,0 0,0 0,-1 0,10 13,14 16,-13-18,0-1,1 0,0-1,1 0,-1-1,2 0,-1-1,1 0,0-1,0-1,1 0,0-1,26 5,-37-9,-1 0,1 0,0-1,-1 0,1 1,0-1,-1 0,1 0,-1 0,1-1,-1 1,0-1,0 1,1-1,-1 0,0 1,0-1,2-4,33-44,-29 39,8-11,22-35,-35 53,-1-1,0 1,0-1,0 1,0-1,-1 0,0 1,0-1,0 0,0-7,-1 11,0-1,-1 0,1 1,0-1,-1 1,1-1,-1 1,0-1,0 1,1-1,-1 1,0 0,0 0,0-1,0 1,-1 0,1 0,0 0,0 0,-1 0,1 0,-1 1,1-1,0 0,-1 1,1-1,-1 1,0-1,1 1,-1 0,1-1,-1 1,0 0,1 0,-1 0,1 1,-3-1,-10 1,1 1,0 0,-19 7,20-6,-64 18,-103 43,128-51,21-5,58-11,268-46,-402 79,51-13,43-13,15-4,176-52,-224 64,-82 36,126-48,1 0,-1 0,0 0,1 1,-1-1,1 0,-1 1,1-1,-1 0,1 1,-1-1,1 1,-1-1,1 1,-1-1,1 1,0-1,-1 1,1-1,0 1,-1-1,1 1,0 0,0-1,-1 1,1 0,0-1,0 1,0-1,0 2,15 14,40 9,-42-19,-10-5,1 1,-1-1,0 1,1-1,-1 0,1 0,-1 0,1-1,-1 1,1-1,0 0,-1 0,1 0,-1-1,1 1,-1-1,1 0,5-1,-5-1,1-1,-1 1,0 0,0-1,0 0,0 0,-1 0,0 0,1-1,-2 1,6-10,2-7,0 0,13-41,-30 62,-12 13,-18 18,-35 37,94-82,-1 1,-1-1,19-17,-39 31,0 0,0 0,-1 0,1 0,0 0,0 0,0 0,0 0,-1 0,1 0,0 0,0 0,0 0,0-1,0 1,-1 0,1 0,0 0,0 0,0 0,0 0,0-1,0 1,0 0,0 0,0 0,-1 0,1-1,0 1,0 0,0 0,0 0,0 0,0-1,0 1,0 0,0 0,0 0,0 0,0-1,0 1,0 0,0 0,1 0,-1 0,0-1,0 1,0 0,0 0,0 0,0 0,0 0,0-1,1 1,-1 0,0 0,0 0,0 0,0 0,0 0,1 0,-1 0,0 0,0-1,0 1,1 0,-25 3,-29 11,30-6,13-4,0 0,-1-2,-20 4,43-17,-2 4,-33 19,-3 1,22-8,13-3,7-2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5:08.5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1,'0'6,"0"0,1 0,0-1,0 1,1 0,0 0,-1-1,2 1,-1-1,1 0,0 0,0 0,6 7,4 3,0-1,27 22,7 7,-46-42,0-1,0 1,-1-1,1 1,0-1,-1 1,1 0,0-1,-1 1,1 0,-1 0,1-1,-1 1,1 0,-1 0,0 0,1 0,-1 0,0-1,0 1,1 0,-1 0,0 0,0 0,0 0,0 0,0 0,0 0,-1 0,1 1,-1-2,-1 1,1 0,-1-1,1 1,0-1,-1 1,1-1,-1 0,1 0,-1 0,1 0,-1 0,1 0,-1 0,-2-1,-7 0,0-1,0-1,1 0,-14-5,6-10,-4-3,22 20,-1 1,0-1,1 1,-1 0,0-1,1 1,-1 0,0 0,1-1,-1 1,0 0,1 0,-1 0,0 0,1 0,-1 0,0 0,0 0,1 0,-1 0,0 1,1-1,-1 0,0 0,1 1,-1-1,0 0,1 1,-1-1,1 0,-1 1,0 0,-60 74,61-75,0 0,0 0,0 0,0-1,0 1,0 0,0 0,0 0,0 0,0-1,0 1,0 0,0 0,-1 0,1 0,0 0,0-1,0 1,0 0,0 0,0 0,-1 0,1 0,0 0,0 0,0 0,0 0,-1 0,1-1,0 1,0 0,0 0,-1 0,1 0,0 0,0 0,0 0,0 0,-1 0,1 0,0 1,0-1,0 0,0 0,-1 0,1 0,0 0,0 0,0 0,0 0,-1 0,1 1,0-1,0 0,0 0,0 0,0 0,0 0,0 1,0-1,-1 0,1 0,0 0,0 0,0 1,0-1,6-20,7 3,-12 17,-1 0,1 0,-1 0,1 0,-1 0,1-1,-1 1,1 0,-1 0,1 0,-1 1,1-1,-1 0,1 0,-1 0,1 0,-1 0,0 0,1 1,-1-1,1 0,-1 0,1 1,-1-1,0 0,1 1,-1-1,0 1,1-1,-1 0,0 1,0-1,1 1,-1-1,0 0,0 1,0-1,1 1,-1 0,4 9,-3-8,-1 0,1 0,0 0,-1 0,1-1,0 1,0 0,0 0,1 0,-1-1,0 1,1-1,-1 1,1-1,-1 1,1-1,0 0,-1 0,1 0,0 0,0 0,0 0,0 0,0-1,0 1,0 0,0-1,0 0,0 0,4 0,-6 0,1 0,-1 0,1 0,-1 0,0 0,1 0,-1 0,0 0,1 0,-1-1,0 1,1 0,-1 0,0 0,1-1,-1 1,0 0,1 0,-1-1,0 1,0 0,0-1,1 1,-1 0,0-1,0 1,0 0,0-1,1 1,-1 0,0-1,0 1,0-1,0 1,0 0,0-1,0 0,-6-19,-17-18,23 37,-7-8,4 5,0 0,0 0,1 0,-1 0,1-1,-3-7,7 8,3 4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5:53.9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56 45,'0'-2,"0"-1,0 0,-1 1,1-1,-1 1,1-1,-1 1,0-1,0 1,0-1,0 1,0 0,-1 0,1-1,-3-2,4 5,-1 0,1-1,0 1,-1 0,1-1,-1 1,1 0,0 0,-1 0,1 0,-1-1,1 1,-1 0,1 0,-1 0,1 0,0 0,-1 0,1 0,-1 0,1 0,-1 0,1 0,-1 0,1 1,0-1,-1 0,1 0,-1 0,0 1,-12 22,10-10,-1 0,2 1,0-1,0 1,2 0,0 0,0-1,1 1,1 0,3 17,-4-29,0-1,0 1,0 0,0 0,0-1,0 1,1 0,-1-1,0 1,1-1,-1 0,1 1,0-1,-1 0,1 0,0 0,0 0,0 0,-1 0,1-1,0 1,0-1,0 1,3-1,0 1,-1-1,1-1,-1 1,0 0,1-1,-1 0,0 0,1 0,7-4,10-7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5:55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1,'-6'25,"-4"15,10-39,0 0,0 0,0 0,0 0,0-1,0 1,0 0,1 0,-1 0,0 0,1 0,-1-1,0 1,1 0,-1 0,1-1,-1 1,1 0,-1-1,1 1,0 0,-1-1,1 1,0-1,0 1,-1-1,1 1,0-1,0 0,0 1,-1-1,1 0,0 0,0 0,0 1,0-1,1 0,-1 0,1-1,-1 1,0 0,1 0,-1-1,1 1,-1-1,0 1,0-1,1 1,-1-1,0 0,0 0,0 1,1-1,-1 0,0 0,0 0,-1 0,1-1,0 1,0 0,0 0,-1 0,1-1,-1 1,1 0,-1-1,1 1,-1 0,0-1,0 1,1-1,-1 1,0 0,-1-2,1 2,0 1,0 0,0-1,0 1,-1 0,1-1,0 1,0 0,0-1,-1 1,1 0,0-1,-1 1,1 0,0 0,-1-1,1 1,0 0,-1 0,1 0,0 0,-1-1,1 1,0 0,-1 0,1 0,-1 0,1 0,0 0,-1 0,1 0,-1 0,1 0,0 0,-1 0,1 1,0-1,-1 0,-15 13,8 2,8-15,0 0,0 0,0 0,0 1,0-1,0 0,0 0,0 0,0 0,0 1,0-1,0 0,0 0,0 0,0 0,1 1,-1-1,0 0,0 0,0 0,0 0,0 0,0 0,1 1,-1-1,0 0,0 0,0 0,0 0,1 0,-1 0,0 0,0 0,0 0,0 0,1 0,-1 0,0 0,0 0,0 0,0 0,1 0,-1 0,0 0,0 0,0 0,0 0,1 0,-1 0,0 0,0 0,0 0,0-1,1 1,-1 0,0 0,0 0,0 0,0 0,0 0,0-1,0 1,1 0,-1 0,0 0,1 0,0-1,0 1,-1 0,1 0,0 0,-1-1,1 1,0 0,-1-1,1 1,-1 0,1-1,-1 1,1-1,0 1,-1-1,0 1,1-1,-1 1,1-1,-1 0,0 1,1-1,-1 1,0-1,0 0,1 1,-1-1,0 0,0 0,0 1,0-1,0 0,0 1,0-1,0 0,0 1,0-1,0 0,-1 0,1 1,0-1,0 0,-1 1,1-1,0 1,-1-1,1 0,-1 1,1-1,-1 0,0 0,1 2,0-1,0 0,0 0,0 0,0 0,0 1,0-1,0 0,0 0,0 0,0 0,0 1,0-1,0 0,0 0,0 0,0 1,0-1,0 0,0 0,0 0,0 0,0 1,0-1,0 0,-1 0,1 0,0 0,0 0,0 1,0-1,0 0,-1 0,1 0,0 0,0 0,0 0,0 0,-1 0,1 0,0 0,0 0,0 0,0 0,-1 0,1 0,0 0,0 0,0 0,-1 0,1 0,0 0,0 0,0 0,0 0,-1 0,1 0,0 0,0 0,0 0,0 0,-1-1,1 1,0 0,0 0,0 0,0 0,0-1,0 1,0 0,0 0,0 0,0 0,0 0,0 0,1 0,-1-1,0 1,0 0,0 0,0 0,0 0,1 0,-1 0,0 0,0 0,0 0,0 0,0 0,1 0,-1 0,0 0,0 0,0 0,0 0,1 0,-1 0,0 1,0-1,0 0,0 0,0 0,0 0,1 0,-1 0,0 0,0 0,0 1,0-1,0 0,0 0,0 0,0 0,0 0,1 0,-1 1,0-1,0 0,0 0,0 0,0 0,0 1,3-7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6.8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186 0,'-2'166,"-45"325,41-459,-1 16,-26 83,31-127,1 1,-1-1,0 0,-1 0,1 0,-1 0,-4 6,6-9,0-1,1 1,-1-1,1 1,-1-1,0 1,0-1,1 0,-1 1,0-1,0 0,1 0,-1 1,0-1,0 0,1 0,-1 0,0 0,0 0,0 0,1 0,-1 0,0 0,0 0,0-1,1 1,-1 0,0-1,0 1,1 0,-1-1,0 1,1-1,-1 1,0-1,1 1,-1-1,1 1,-1-1,1 0,-1 1,1-1,-1 0,1 1,0-1,0 0,-1 0,1 1,0-3,-7-10,1-1,1 0,1-1,0 1,1-1,0 0,1 0,0-18,2-2,1 1,8-52,-6 68,1 1,0-1,1 1,1 0,1 1,11-21,-12 28,-1-1,2 1,-1 1,1-1,1 1,-1 1,1-1,1 1,-1 1,1 0,14-8,7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7:57.3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1 611,'10'0,"-1"-1,1-1,0 0,-1 0,1-1,-1 0,0-1,16-7,67-48,-79 50,13-8,-1-1,-1-2,-1-1,0 0,-2-2,-1 0,18-28,-31 42,-1-1,-1 0,0 0,0 0,-1-1,0 1,-1-1,0 0,-1-1,0 1,-1 0,0 0,-1-1,0 1,-1 0,0-1,-1 1,0 0,-1 0,0 0,-1 0,-6-14,8 21,0 0,0-1,-1 1,0 0,1 0,-1 1,-1-1,1 1,0-1,-1 1,0 0,0 0,-6-3,8 5,-1 0,1 1,0-1,0 1,0-1,0 1,0 0,-1 0,1 0,0 0,0 1,0-1,0 0,0 1,0 0,-1-1,1 1,0 0,1 0,-1 0,0 0,0 0,0 1,1-1,-1 0,0 1,1 0,0-1,-1 1,1 0,-2 2,-3 5,1 0,-1 0,1 1,1 0,0 0,0 1,1-1,-2 14,-9 93,12-98,-2 109,14 163,-2-188,-4 1,-21 204,16-298,-1 1,-1-1,0 0,0 0,0-1,-9 17,11-24,-1 0,1 0,0-1,-1 1,1 0,-1 0,1-1,-1 1,0-1,1 1,-1-1,0 0,0 1,0-1,0 0,-1-1,1 1,0 0,0 0,0-1,-1 0,1 1,0-1,0 0,-1 0,1 0,0 0,-1-1,1 1,0 0,0-1,-1 0,1 1,-4-3,0-1,-1 0,0 0,1 0,0-1,0 0,1 0,-1-1,1 0,0 0,0 0,1 0,0-1,0 1,1-1,-1 0,2-1,-1 1,1 0,0-1,-2-10,2 5,1 0,0-1,0 1,1 0,1-1,0 1,1 0,0 0,1 0,1 0,6-15,5-2,2 1,1 1,2 1,0 1,2 1,0 0,2 2,1 0,1 2,34-22,-10 9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7:57.7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170 63,'2'-3,"0"-1,-1 0,1 0,-1 0,0-1,0 1,0 0,-1 0,0-1,0-7,0 11,0 1,0-1,0 1,0 0,0-1,0 1,0-1,-1 1,1 0,0-1,0 1,0 0,0-1,-1 1,1 0,0-1,0 1,-1 0,1-1,0 1,-1 0,1 0,0-1,-1 1,1 0,0 0,-1 0,1 0,0-1,-1 1,1 0,-1 0,1 0,0 0,-1 0,1 0,-1 0,1 0,-3 1,1 0,0 0,0 1,0-1,0 0,0 1,0-1,1 1,-1 0,0 0,-2 3,-10 14,1 0,0 1,2 1,0 0,-12 34,8-10,-18 86,28-105,2 0,1 0,0 1,2-1,2 0,0 1,8 33,-8-50,0-1,0 1,1-1,1 1,0-1,0 0,1 0,0-1,0 1,1-1,0 0,0-1,1 1,0-1,1-1,-1 1,1-1,0-1,1 1,0-1,-1-1,13 5,15-3,-8-7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7:58.1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6,'0'-4,"0"2,0 15,0 19,0 7,-4 19,-1 4,-5 9,0 13,1-2,3-7,1-8,8-11,5-14,12-15,10-16,9-19,-2-8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7:58.5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67,'-4'0,"2"0,11 0,12-4,25-6,8-1,8 1,-2-2,-7 1,-13 3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7:58.8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1,'37'54,"-1"-1,-3 1,-2 2,-2 2,40 117,-62-150,-1 0,0 0,-2 1,-2 0,0 0,-1 0,-2 0,0 0,-2-1,-1 1,-1 0,-1-1,-1 0,-2-1,-11 25,17-42,0-1,0 1,-1-1,0 0,0 0,-1 0,1-1,-1 1,0-1,-7 5,-11 2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7:59.2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36,'-4'0,"-6"0,3 0,11 0,23 0,24 0,20-4,7-1,-6-1,-10 2,-12 1,-14-3,-13-1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7:59.6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 1,'-5'0,"-1"4,-3 2,-1 4,5 0,13 3,18-1,13-2,26-4,19-6,3-3,-3-2,-8-4,-17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3.6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1 564,'5'1,"7"-11,12-14,166-199,-158 179,-1-2,-3 0,29-67,-45 72,-9 24,-3 17,0 0,0 1,0-1,0 0,0 0,0 0,0 0,0 0,-1 0,1 0,0 0,0 0,0 0,0 0,0 0,0 0,0 0,0 0,0 0,0 0,0 0,-1 0,1 0,0 0,0 0,0 0,0 0,0 0,0 0,0 0,0 0,0 0,0 0,0-1,0 1,-1 0,1 0,0 0,0 0,0 0,0 0,0 0,0 0,0 0,0 0,-3 5,1 1,0-1,0 1,0 0,0 0,1 0,0 0,1 0,-1 0,1 1,0-1,1 0,-1 0,1 0,0 0,4 9,2 10,2-1,18 36,-11-28,-3-7,0 0,-2 1,13 45,-22-66,-1 0,0 0,0 0,0 0,0 0,-1 0,0 1,0-1,-1 0,1 0,-1 0,0 0,0 0,-1 0,1 0,-1 0,0-1,-1 1,1-1,-1 1,0-1,0 0,0 0,0 0,-1 0,-6 4,5-4,-1 0,0-1,-1 0,1-1,0 0,-1 0,1 0,-1 0,0-1,1 0,-1-1,0 1,0-1,1-1,-1 1,0-1,0 0,1-1,-1 0,1 0,-1 0,-7-5,5 3,0 0,0-1,1-1,0 1,0-1,0-1,1 1,0-1,0-1,1 1,0-1,0 0,1-1,-8-16,3-6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4.0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0,'0'5,"0"13,0 18,0 7,0 12,0 12,0 5,0 10,0-7,-5-19,0-19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4.4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49,'0'-5,"0"-5,0-5,0 4,0 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7.5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67,'0'1,"0"0,1-1,-1 1,1 0,-1 0,1 0,-1 0,1 0,-1-1,1 1,0 0,-1 0,1-1,0 1,0-1,-1 1,1-1,0 1,0-1,0 1,0-1,0 0,0 1,0-1,0 0,0 0,0 0,0 1,0-1,0 0,0-1,0 1,1 0,38-4,-34 3,-1 0,1 0,0-1,0 1,-1-1,1-1,-1 1,1-1,-1 0,0 0,0-1,-1 1,1-1,-1 0,1 0,-1-1,6-8,-10 13,0-1,1 1,-1-1,0 1,1 0,-1-1,0 1,0-1,0 1,1-1,-1 1,0-1,0 1,0-1,0 1,0-1,0 1,0-1,0 1,0-1,0 1,0-1,0 1,-1-1,1 1,0-1,0 1,0-1,-1 1,1-1,0 1,-1-1,1 1,0 0,-1-1,1 1,0 0,-1-1,1 1,-1 0,1 0,-1-1,1 1,-1 0,1 0,-1 0,1-1,-1 1,1 0,-1 0,1 0,-1 0,1 0,-1 0,1 0,-1 0,1 0,-1 0,0 1,-33 7,27-4,-1 1,1 0,1 0,-1 0,1 1,-1 0,2 0,-1 1,-9 13,13-16,-1 1,0-1,1 0,0 1,0 0,0-1,1 1,-1 0,1 0,0 0,1 0,-1 0,1 0,0 0,0 0,1 0,-1 0,3 6,-2-8,1 0,-1 0,1 0,0-1,0 1,0-1,0 1,1-1,-1 0,0 0,1 0,0 0,-1 0,1-1,0 1,0-1,0 0,0 0,0 0,0 0,0 0,1 0,-1-1,0 0,0 0,1 0,5 0,1-1,1 0,-1 0,1-1,-1-1,0 1,0-2,14-5,-13 3,-1-1,0 1,0-2,-1 1,0-1,12-13,-18 17,0 1,1-1,-1 0,-1 1,1-1,-1-1,1 1,-1 0,0 0,-1-1,1 1,-1-1,0 0,0 1,0-1,-1 0,1 0,-2-8,1 11,0 1,-1 0,1 0,-1 0,1 0,-1 0,0 0,1 0,-1 0,0 0,1 0,-1 1,0-1,0 0,0 0,0 1,0-1,0 0,0 1,0-1,0 1,0 0,0-1,-2 0,-2 3,17 4,13 0,-21-6,1 1,-1 0,0 0,1 1,-1-1,0 1,0 0,8 5,-11-6,0 1,0-1,0 1,0-1,0 1,0 0,-1-1,1 1,0 0,-1 0,0-1,1 1,-1 0,0 0,0 0,0 0,0 0,0-1,0 1,-1 0,1 0,0 0,-1-1,0 1,1 0,-1 0,-1 1,-9 23,8-20,0-1,1 1,-1 0,1 0,1 0,-1 0,1 1,0-1,0 0,1 1,0 9,6 3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4.7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1,'19'124,"-13"205,-6-294,0-77,2-1,2 1,10-47,-10 70,1 0,1 0,1 1,0 0,2 0,-1 1,2 0,1 0,13-16,-21 29,0 1,-1 0,2 0,-1 0,0 0,1 0,-1 1,1-1,-1 1,1 0,0 0,0 1,0-1,1 1,-1 0,8-2,-9 4,0-1,0 0,0 1,0 0,0-1,0 1,0 0,0 1,0-1,-1 0,1 1,0 0,-1 0,0-1,1 1,-1 1,0-1,0 0,0 0,0 1,0-1,-1 1,3 5,3 5,-1 1,0 1,-1-1,-1 1,0 0,-1 0,2 25,-2 112,-3-102,3 61,1-81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5.2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310 25,'0'-1,"0"0,0 0,0 0,0 1,0-1,0 0,0 0,0 0,0 0,0 0,0 0,0 0,-1 0,1 0,0 1,-1-1,1 0,-1 0,1 0,-1 0,1 1,-1-1,0 0,1 1,-1-1,0 0,0 1,-1-1,1 1,-1 0,1 0,0 0,-1 0,1 1,-1-1,1 0,0 1,-1-1,1 1,0 0,-1-1,1 1,0 0,0 0,-2 1,-6 6,-1 1,2 0,-12 14,-10 22,2 0,2 2,2 1,2 1,2 1,2 0,3 2,1 0,4 0,1 1,-3 107,13-142,0 0,1 0,1 0,1 0,0 0,1 0,1-1,1 0,0 0,2-1,-1 0,2-1,0 1,14 14,-6-9,2-1,0 0,2-2,0 0,1-2,0 0,1-2,36 17,-19-14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6.7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0 657,'5'0,"-1"-1,1 0,-1 0,1 0,-1-1,0 0,0 1,0-1,0-1,0 1,7-6,38-36,-42 38,10-13,0-1,-1-1,-1-1,-1 0,-2 0,0-2,-1 1,-1-2,-1 1,-1-1,-1 0,-2-1,0 0,-2 0,-1 0,-1 0,-1 0,-4-33,2 51,1 1,-1-1,0 1,-1 0,0 0,0 0,0 0,-7-10,9 15,0 1,0-1,0 1,-1-1,1 1,0 0,-1 0,1 0,0 0,-1 0,1 0,-1 0,0 0,1 0,-1 1,0-1,1 1,-1-1,0 1,1 0,-1 0,0-1,0 1,0 1,1-1,-1 0,0 0,0 1,1-1,-1 0,0 1,1 0,-1-1,0 1,1 0,-1 0,1 0,0 0,-1 0,1 0,0 1,-2 0,-5 7,1-1,0 1,0 0,1 1,0 0,1 0,0 0,0 0,1 1,-5 18,-3 20,-5 53,15-89,-7 53,2 0,4 0,3 1,10 85,-9-140,1 0,0-1,1 0,0 1,1-1,1 0,-1-1,8 12,-10-19,0 0,0-1,0 1,0-1,0 1,1-1,-1 0,1 0,0 0,-1-1,1 1,0 0,0-1,0 0,0 0,0 0,0 0,0 0,1-1,-1 1,0-1,0 0,0 0,1 0,-1 0,0-1,0 1,1-1,-1 0,0 0,0 0,0 0,3-2,2-1,1-1,-1 1,0-2,0 1,-1-1,0 0,0 0,0-1,9-12,1-6,25-42,-21 29,-21 39,0-1,0 1,0-1,0 0,0 1,1-1,-1 0,0 1,0-1,0 0,0 1,1-1,-1 0,0 0,0 1,0-1,1 0,-1 0,0 1,1-1,-1 0,0 0,0 0,1 1,-1-1,0 0,1 0,-1 0,0 0,1 0,-1 0,1 0,-1 0,0 0,1 0,-1 0,0 0,1 0,-1 0,0 0,1 0,-1 0,0 0,1 0,-1 0,0-1,1 1,-1 0,0 0,1 0,-1-1,0 1,0 0,1 0,-1-1,0 1,0 0,0-1,1 1,-1 0,0-1,0 1,0-1,6 42,-5-28,0-5,1 1,0-1,1 0,-1 1,2-1,-1 0,1-1,0 1,1-1,0 1,0-1,8 8,-10-12,0-1,-1 0,1 0,0 0,0 0,0 0,1-1,-1 1,0-1,0 0,1 0,-1 0,1 0,-1-1,1 0,-1 1,1-1,-1 0,1-1,-1 1,1-1,-1 1,1-1,-1 0,1 0,-1-1,0 1,0-1,0 1,0-1,0 0,0 0,3-3,1 0,0-1,-1 0,1-1,-1 1,0-1,-1 0,0-1,0 1,0-1,-1 0,-1 0,1 0,-1-1,0 1,1-11,-3 12,0 0,0 1,-1-1,0 0,0 0,0 0,-1 0,0 0,-1 0,0 1,0-1,0 0,-1 1,1 0,-2-1,1 1,-1 1,0-1,0 0,-6-5,-1 0,-1 1,0 0,-1 1,0 0,-1 1,1 1,-1 0,-1 1,-25-8,30 11,0 1,0 0,1 0,-1 1,0 0,0 1,0 0,0 0,0 1,0 1,0-1,0 2,0-1,1 1,-1 1,-9 5,17-8,0 0,0 0,1 0,-1 0,0 0,1 1,-1-1,1 1,0-1,-1 1,1-1,0 1,0 0,0 0,0-1,0 1,0 0,1 0,-1 0,1 0,-1 0,1 0,0 0,0 0,0 0,0 0,0 0,0 1,0-1,1 0,-1 0,1 0,0-1,-1 1,3 3,-1 0,1 0,1 0,-1 0,1 0,-1-1,1 0,1 0,-1 0,1 0,-1-1,1 1,7 2,7 2,1 0,0-2,0 0,0-1,1-2,0 0,0-1,0-1,25-1,3-3,0-2,89-22,-48 0,-83 24,1 0,0-1,-1 0,0 0,0-1,0 0,-1 0,11-11,-16 14,1 1,-1 0,0 0,0-1,0 1,0-1,0 1,0-1,-1 1,1-1,-1 1,1-1,-1 0,1 1,-1-1,0 0,0 1,1-1,-2-2,1 2,-1 1,1 0,-1 0,1 0,-1-1,0 1,0 0,1 0,-1 0,0 0,0 0,0 1,0-1,0 0,-1 0,1 1,0-1,0 0,-2 0,-3-1,0 1,0-1,0 1,0 0,-1 0,1 1,0 0,0 0,-8 1,4 2,-1 0,1 0,0 1,1 0,-1 1,1 0,0 1,0 0,0 0,1 1,0 0,-12 14,16-17,0 1,0 0,1 0,0 0,0 1,0-1,0 1,1 0,0-1,-2 10,4-11,0 0,-1-1,1 1,1 0,-1 0,0 0,1-1,0 1,0 0,0-1,0 1,0-1,1 1,0-1,0 0,0 1,0-1,3 3,-4-4,1 0,0 0,0 0,0 0,0-1,0 1,1 0,-1-1,0 0,1 0,-1 1,1-1,0-1,-1 1,1 0,-1-1,1 1,0-1,0 0,-1 0,1 0,0 0,-1 0,1-1,0 1,0-1,-1 0,1 0,-1 0,1 0,-1 0,1 0,-1-1,0 1,5-4,4-4,-1 0,1 0,-2-1,1 0,11-17,-20 26,-1 0,1 0,0-1,0 1,-1 0,1 0,0 0,0 0,0 0,0 0,1 0,-1 0,0 1,0-1,0 0,1 1,-1-1,0 0,1 1,-1 0,1-1,1 1,-2 0,0 1,-1 0,1-1,0 1,0 0,0 0,0-1,-1 1,1 0,0 0,-1 0,1 0,-1 0,1 0,-1 0,1 0,-1 0,0 0,1 0,-1 0,0 2,3 14,-1-1,-1 31,-1-35,1 31,-5 209,2-218,-3 1,0 0,-2-1,-2 0,-14 36,21-64,-1 0,0 0,0 0,-1 0,0-1,0 1,0-1,0 0,-1 0,-9 7,12-11,0 1,0-1,-1 0,1 0,0 0,0 0,-1 0,1-1,-1 1,1-1,0 0,-1 1,1-1,-1 0,1-1,-1 1,1 0,0-1,-1 1,1-1,-1 0,1 1,0-1,0 0,0-1,-1 1,1 0,0-1,0 1,1-1,-4-2,-1-2,1 0,0-1,0 1,0-1,1 0,0 0,0 0,1-1,0 1,0-1,1 0,0 0,0 1,1-2,0 1,0 0,1 0,0 0,2-15,1 6,0 0,1-1,0 1,2 0,0 1,1-1,0 1,11-15,5-3,1 1,2 2,1 1,1 0,2 2,58-42,-38 35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7.1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271 9,'0'0,"0"0,0 0,0-1,0 1,0 0,0-1,0 1,0 0,0 0,0-1,0 1,0 0,0-1,0 1,0 0,0 0,-1-1,1 1,0 0,0 0,0-1,0 1,0 0,-1 0,1-1,0 1,0 0,0 0,-1 0,1-1,0 1,0 0,-1 0,1 0,0 0,-1 0,1 0,0 0,0-1,-1 1,1 0,0 0,-1 0,1 0,0 0,0 0,-1 0,1 0,0 1,-1-1,1 0,0 0,0 0,-1 0,1 0,0 0,0 0,-1 1,-17 14,-8 19,2 2,1 1,1 0,2 2,-17 47,16-26,2 1,-20 118,34-146,2 0,1 0,1 0,2 0,2 1,1-1,1 0,10 33,-10-51,0 0,1 0,1-1,0 0,1 0,1-1,0 0,13 14,-14-18,1-1,-1-1,2 1,-1-2,1 1,0-1,0-1,1 0,-1 0,1-1,0 0,14 2,24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09.9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0 725,'0'0,"0"0,1-1,-1 1,0 0,0 0,0 0,0-1,0 1,0 0,0 0,0 0,0-1,1 1,-1 0,0 0,0 0,0 0,0 0,0 0,1-1,-1 1,0 0,0 0,0 0,1 0,-1 0,0 0,0 0,0 0,1 0,-1 0,0 0,0 0,0 0,1 0,-1 0,0 0,0 0,0 0,1 0,-1 0,0 0,0 0,0 0,0 0,1 0,-1 1,0-1,0 0,0 0,0 0,1 0,-1 0,0 1,0-1,0 0,0 0,0 0,0 0,0 1,0-1,1 0,-1 0,0 0,0 1,12-18,16-29,-3-2,-1 0,-3-2,-2 0,-2-1,-2-1,-3-1,-2 0,-2 0,-2-1,-3-69,-3 121,1 1,-1-1,0 0,0 1,0-1,-1 1,1-1,0 1,-1 0,1-1,0 1,-1-1,0 1,1 0,-3-3,3 4,-1 0,1 0,-1 0,1 1,-1-1,0 0,1 1,-1-1,1 0,-1 1,1-1,-1 0,1 1,0-1,-1 1,1-1,0 1,-1-1,1 1,0-1,-1 1,1-1,0 1,0-1,-1 2,-20 52,4 17,2 0,4 1,-3 89,9-94,2-33,-3 48,6-75,0-1,0 1,1-1,0 1,1-1,-1 1,1-1,0 0,5 9,-5-13,0 1,0-1,0 1,0-1,1 0,-1 0,1 0,0 0,-1 0,1-1,0 1,0-1,0 0,0 0,0 0,0 0,1 0,-1-1,0 1,0-1,1 0,-1 0,0 0,0-1,0 1,1-1,-1 0,6-2,6-1,1-1,-1-1,0-1,19-11,-27 14,0 0,0-1,0 0,-1 0,0 0,0-1,0 0,0 0,5-9,0-5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0.3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42,'-4'0,"2"0,15 0,19 0,11 0,12 0,10-5,-2-1,-8 1,-13-4,-9 0,-10 1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0.7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0 102,'0'-4,"5"-2,5 0,10-3,15 0,18 2,4 1,2-2,-5 1,-8-4,-7 1,-6 2,-13 1,-9 4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1.1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0,'0'9,"0"11,0 11,0 5,0 5,0-1,0-2,0-4,0-3,0-3,0-9,0-9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1.8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0 734,'3'-16,"1"0,0 0,0 1,14-29,10-30,0-35,-4-2,18-222,-57 507,8-118,2-1,2 1,9 104,-5-155,-1 1,1-1,1 0,-1 0,1 0,0 0,0 0,0 0,1 0,0-1,0 1,0-1,0 0,1 0,-1 0,1 0,0-1,6 4,-7-5,1 0,0-1,0 1,0-1,0 0,0 0,0 0,0-1,0 0,1 0,-1 0,0 0,0 0,0-1,0 0,0 0,0 0,0 0,0-1,0 1,0-1,0 0,5-4,20-18,-6-2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2.1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57,'-4'0,"-6"0,4 0,10 0,10 0,24-5,22 0,6-1,4-3,-1 1,-7-4,-15 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7.9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43 16,'0'0,"-1"0,1 0,-1 0,1 0,-1 0,0 0,1 1,-1-1,1 0,-1 0,1 0,-1 0,1 1,-1-1,1 0,-1 1,1-1,-1 0,1 1,-1-1,1 1,0-1,-1 1,1-1,0 0,-1 1,1-1,0 1,-1 0,1-1,0 1,0-1,0 1,0-1,0 1,0-1,-1 1,1 0,1-1,-1 1,0-1,0 1,0 0,0-1,0 1,0-1,1 1,-1 1,1-1,-1 0,1 1,-1-1,1 0,0 1,-1-1,1 0,0 0,0 0,0 0,0 0,0 0,0 0,0 0,0 0,1-1,-1 1,3 1,-2-2,1 0,-1 0,1 0,-1 0,1-1,-1 1,1-1,-1 0,0 1,1-1,-1 0,0 0,0-1,1 1,-1 0,0-1,0 1,3-5,-4 6,-1 0,1-1,0 0,-1 1,1-1,0 1,-1-1,1 0,-1 1,1-1,-1 0,1 0,-1 0,0 1,1-1,-1 0,0 0,0 0,0 0,1 1,-1-1,0 0,0 0,0 0,0 0,0 0,-1 1,1-1,0 0,0 0,-1 0,1 0,0 1,-1-1,1 0,-1 0,1 1,-1-1,1 0,-1 0,1 1,-1-1,0 1,1-1,-1 1,0-1,0 1,1-1,-1 1,0 0,0-1,0 1,0 0,-1-1,-1 1,1-1,0 1,0 0,-1 0,1 0,0 0,0 0,-1 1,1-1,0 1,0-1,0 1,0 0,0 0,0 0,0 0,0 0,0 0,0 1,0-1,1 1,-1-1,0 1,1 0,0-1,-1 1,1 0,0 0,0 0,0 0,0 0,-1 4,-3 3,1 1,0 1,1-1,0 0,-3 17,5-23,1-1,-1 0,1 1,0-1,0 0,0 1,0-1,0 0,1 1,0-1,-1 0,1 1,1-1,-1 0,0 0,1 0,-1 0,1 0,0 0,0-1,0 1,0-1,1 1,-1-1,1 0,-1 0,6 3,17 4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2.5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0,'5'14,"1"-1,0 0,1 0,0-1,10 12,-5-5,13 22,-1 1,-3 0,-2 2,-1 0,-2 2,-3-1,12 72,-21-91,-1 1,-1-1,-2 1,-1 0,-1-1,-1 1,-1-1,-1 0,-2 0,0 0,-2-1,-1 0,-1-1,-26 43,34-61,0-1,-1 0,0-1,0 1,0 0,-1-1,1 0,-1 0,-9 5,-5-2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3.1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25,'-7'-14,"1"4,12 12,29 25,-2 2,-1 1,41 48,67 111,-119-157,-2 1,-1 0,-1 1,-2 1,-2 1,11 43,-19-57,-1-1,-2 1,0 0,-1 0,-1-1,-1 1,-1 0,-1 0,0-1,-2 1,-1-1,-10 25,-3 0,-3 0,-1-1,-3-1,-1-1,-58 68,52-78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4.2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0 682,'17'-19,"-1"0,-1 0,0-2,-2 1,0-2,-2 0,0 0,-2-1,0 0,10-48,-9 20,-3-1,-2 0,-2 0,-5-56,2 95,0 6,1 1,-2 0,1 0,-1 0,0 0,0 0,0 0,-1 0,-4-9,6 14,-1 1,1 0,0 0,0 0,0-1,0 1,-1 0,1 0,0 0,0 0,0 0,-1-1,1 1,0 0,0 0,-1 0,1 0,0 0,0 0,-1 0,1 0,0 0,0 0,-1 0,1 0,0 0,0 0,0 0,-1 0,1 0,0 0,0 1,-1-1,1 0,0 0,0 0,0 0,-1 0,1 1,0-1,0 0,0 0,0 0,-1 0,1 1,0-1,0 0,0 0,0 1,0-1,0 0,0 0,0 1,0-1,0 0,-1 1,-4 9,0 1,1 0,0 1,1-1,0 1,-2 19,-5 84,8-79,-5 49,4 0,3 0,14 96,-13-173,0-1,1 1,0 0,1-1,0 1,0-1,0 0,1 0,0 0,0-1,1 1,0-1,6 7,-7-10,-1-1,0 0,1 1,0-1,-1 0,1-1,0 1,0-1,0 1,0-1,0 0,0-1,1 1,-1-1,0 0,0 0,0 0,1 0,-1-1,0 0,0 0,0 0,0 0,0-1,7-3,-4 2,-1-1,1 1,-1-1,0-1,0 1,0-1,5-7,8-10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4.6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 87,'-4'0,"-6"0,-5 0,4-5,16-1,22 1,30-4,33 0,9-3,-3 1,-14 2,-17-1,-19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5.0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288 19,'1'-9,"-1"0,-17 9,1 5,0 0,0 1,1 0,-1 2,1 0,1 0,0 1,0 1,1 1,-21 19,26-22,-1 1,1 0,1 1,0-1,0 1,1 1,0-1,1 1,0 0,1 0,0 1,1-1,0 1,1 0,-2 20,4-24,1-1,0 1,0-1,1 1,0-1,0 0,0 0,1 0,0 0,1 0,0-1,0 1,0-1,1 0,-1 0,2-1,-1 1,0-1,1 0,0-1,0 1,1-1,-1 0,1-1,0 0,13 5,-6-3,0-1,1 0,-1-1,1-1,0 0,-1-1,1 0,0-1,0-1,0-1,0 0,25-7,-8-3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5.4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67,'-4'0,"2"0,16-4,25-2,21-4,3 0,4 2,0-3,-7 1,-15 2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5.7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6,'0'-4,"0"2,0 16,-4 21,-2 10,1 10,-4 18,0 0,2 0,1-2,3-10,1-11,1-18,1-15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6.1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68 6,'0'-4,"0"3,0 5,0 11,0 16,0 7,0 19,-4 17,-2 0,-4 4,-1-1,3-11,-3-11,1-20,2-16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6.5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91,'-3'-1,"0"0,0 0,1 0,-1 0,0 0,1 0,-1-1,0 0,1 1,0-1,-1 0,1 0,0 0,-2-3,3 4,0 1,0-1,1 0,-1 0,0 1,0-1,1 0,-1 0,0 0,1 0,-1 0,1 0,-1 0,1 0,0 0,-1 0,1 0,0-1,0 1,0 0,0 0,0 0,0 0,0 0,0-1,0 1,0 0,1 0,-1 0,0 0,1 0,-1 0,1 0,-1 0,1 0,0 0,-1 0,2-1,7-2,-1 0,2 0,-1 1,0 0,1 1,-1 0,1 1,0-1,0 2,-1-1,1 2,10 0,-4-1,29 1,1 2,52 10,-81-10,0 1,-1 0,1 1,-1 1,0 1,0 0,-1 1,28 19,-41-25,1 0,0-1,-1 1,1 0,-1 1,0-1,0 0,0 1,0-1,0 1,0-1,-1 1,1 0,-1 0,0 0,0-1,0 2,0-1,0 0,-1 0,1 0,-1 0,0 0,0 0,0 0,0 1,-1-1,1 0,-1 0,0 0,0 0,0 0,0 0,-1 0,1-1,-1 1,1 0,-4 3,-2 2,0-1,-1 0,0 0,0 0,0-1,-1-1,0 0,0 0,0 0,-16 4,-74 16,98-25,0 0,1 1,-1-1,0 0,0 0,0 0,1 0,-1 1,0-1,0 0,1 0,-1 1,0-1,1 1,-1-1,0 1,1-1,-1 1,1-1,-1 1,1 0,-1-1,1 1,-1-1,1 1,-1 1,1-1,1 0,-1 0,1 0,-1 0,1 0,-1 0,1-1,0 1,-1 0,1 0,0-1,-1 1,1 0,0-1,0 1,0-1,1 2,57 23,-47-20,32 12,0 3,-1 1,-1 2,-1 2,72 58,-84-57,-7-7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6.9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6,'0'-4,"0"2,-4 7,-2 6,0 15,2 15,0 6,2 3,1-3,1-5,0-5,0-5,0-7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8.7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0 106,'20'69,"-13"70,-4-150,0-1,0 1,10-21,-10 25,0 1,0-1,0 1,1 0,0 0,0 0,0 1,1 0,0-1,8-5,-12 10,1 0,0 0,0 1,0-1,0 0,0 1,0 0,0 0,0-1,0 1,0 1,0-1,0 0,0 0,0 1,0-1,0 1,0-1,-1 1,1 0,0 0,0 0,0 0,-1 0,1 0,-1 0,1 1,-1-1,1 1,-1-1,0 1,2 2,5 7,0 0,-1 1,9 22,-8-18,-7-13,1 1,0-1,0 0,0 1,1-1,-1 0,1-1,0 1,-1 0,1-1,0 1,0-1,1 0,-1 0,0 0,1-1,0 1,-1-1,5 2,-5-3,-1 0,1 0,-1 0,0-1,1 1,-1-1,0 1,1-1,-1 0,0 0,0 0,1 0,-1 0,0 0,0 0,0-1,-1 1,1-1,0 0,0 1,-1-1,1 0,-1 0,0 0,1 0,-1 0,0 0,0-1,0 1,-1 0,2-4,7-30,-1 0,-2-1,-2 0,-1-1,-3-41,0 58,0 371,0-342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17.3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 14,'0'1,"0"-1,1 0,-1 0,0 0,1 0,-1 0,0 0,1 0,-1 0,0 0,1 0,-1 0,1 0,-1 0,0 0,0-1,1 1,-1 0,0 0,1 0,-1 0,0-1,1 1,-1 0,0 0,0 0,1-1,-1 1,0 0,0-1,0 1,1 0,-1 0,0-1,0 1,0 0,0-1,0 1,0 0,0-1,0 1,1 0,-1-1,0 1,0 0,-1-1,1 1,0-1,0 1,0 0,0-1,0 1,0 0,0 0,0-1,-1 1,1 0,0-1,0 1,0 0,-1 0,1-1,0 1,0 0,-1-1,32 4,-13 1,-1 2,0 0,-1 1,1 0,-1 2,-1-1,0 2,0 0,-1 1,0 1,0 0,-2 1,0 0,0 1,-1 0,-1 0,0 2,-1-1,0 1,11 33,-18-40,0-1,0 1,-1-1,0 1,-1 0,0-1,0 1,-1 0,0-1,-1 1,1-1,-2 1,1-1,-1 0,-1 0,1 0,-1 0,0-1,-1 0,0 0,0 0,-1 0,0-1,0 1,0-2,-1 1,-8 5,6-4,0-1,0 0,0 0,-1-1,0 0,0-1,0 0,-1-1,1 0,-1-1,0 0,1 0,-1-1,0 0,0-1,0-1,0 1,0-2,0 0,0 0,-12-5,0-4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30.8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53,'4'0,"15"0,21 0,12 0,24-4,16-2,0 0,-1-3,-13 0,-15 2,-22 1,-23 2,-14 2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31.2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0,'-5'5,"-5"1,3-1,7 0,25 2,26 1,26-5,16-4,15-2,-3-4,-18-1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37.9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407 22,'-4'-2,"0"-1,0 1,0-1,-1 1,1 0,0 1,-1-1,1 1,-1 0,0 0,0 0,-9 1,-57 2,56 1,0 0,0 1,1 1,-1 0,1 1,0 0,1 1,-1 1,1 0,1 0,-20 18,24-19,1 0,0 0,1 0,-1 1,1 0,1 0,0 1,0 0,0 0,1 0,1 0,-1 0,2 1,-1 0,1-1,1 1,0 0,0 0,1 11,0-15,1 0,0-1,0 1,1 0,0 0,0-1,0 1,1-1,-1 0,1 1,0-1,1 0,-1-1,1 1,0-1,6 6,-2-4,1 0,-1-1,1 1,0-2,0 1,1-1,-1-1,20 5,-2-3,1-1,0-2,0 0,0-2,0-1,28-5,-33 3,0-2,0 0,-1-1,26-12,-19 5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38.9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114 122,'0'0,"0"0,0-1,0 1,0 0,0-1,-1 1,1 0,0 0,0-1,0 1,-1 0,1 0,0 0,0-1,-1 1,1 0,0 0,0 0,-1 0,1-1,0 1,-1 0,1 0,0 0,-1 0,1 0,0 0,-1 0,1 0,0 0,0 0,-1 0,1 0,0 0,-1 0,1 0,0 0,-1 1,1-1,0 0,0 0,-1 0,1 0,0 1,0-1,-1 0,1 0,0 0,0 1,-1-1,1 0,0 1,-18 11,11-3,0-1,0 1,0 0,2 0,-1 1,1 0,0 0,1 0,0 0,1 1,0 0,0-1,2 1,-1 0,1 0,1 1,0-1,0 0,3 13,-2-17,0 0,1 1,0-1,0 0,1 0,0-1,0 1,0 0,1-1,0 0,0 0,1 0,5 5,-6-7,1-1,-1 1,1-1,0 0,0 0,1 0,-1-1,1 0,-1 0,1 0,0-1,0 0,-1 0,1 0,0-1,0 0,12-1,-11 0,-1 0,1-1,0 0,-1 0,1-1,-1 1,0-2,0 1,0-1,0 1,0-2,-1 1,0 0,0-1,0 0,0-1,-1 1,0-1,0 1,0-1,-1 0,0-1,0 1,-1-1,1 1,-1-1,1-10,-1 10,-1 0,1 0,-2 0,1 0,-1-1,0 1,0 0,-1 0,0 0,0 0,-1 0,0 0,0 1,-1-1,0 0,0 1,0 0,-1 0,0 0,0 0,0 0,-1 1,0 0,0 0,0 0,-12-7,6 6,-1 2,1 0,-1 0,0 1,-1 0,1 1,0 1,-1 0,1 0,-16 2,23-1,0 1,-1 0,1 0,0 0,0 0,0 1,0 0,0 0,0 1,1-1,-9 6,11-6,0 0,0 1,0-1,0 1,0-1,1 1,-1-1,1 1,-1 0,1 0,0 0,0-1,1 1,-1 0,0 0,1 1,0-1,0 0,0 0,0 0,1 5,0-4,0 1,0-1,1 0,-1 0,1 0,0 0,1 0,-1-1,0 1,1 0,0-1,0 0,0 0,0 0,1 0,-1 0,1-1,0 1,-1-1,1 0,0 0,0-1,0 1,1-1,-1 0,0 0,6 1,5 0,1 1,-1-2,0 0,1-1,-1-1,24-3,-17-1,-1 0,0-1,0-2,-1 0,0-1,0-1,-1-1,-1 0,0-2,0 0,-1-1,-1-1,0 0,-1-1,19-26,-31 36,0 1,0-1,0 0,-1 0,1 0,-1 0,-1 0,1 0,-1 0,0-13,-1 18,0-1,0 1,0-1,0 1,0-1,-1 1,1-1,-1 1,1 0,-1-1,1 1,-1 0,0-1,0 1,0 0,0 0,0 0,0-1,-2 0,1 1,0 0,0 0,0 0,-1 1,1-1,0 1,0-1,0 1,-1 0,1 0,0 0,-1 0,1 1,0-1,0 0,0 1,-4 1,3-1,-1-1,1 1,-1 0,1 0,0 1,0-1,0 1,0-1,0 1,0 0,0 0,1 0,-1 1,0-1,1 1,0-1,0 1,0 0,0 0,0 0,0 0,1 0,0 0,-1 0,1 0,0 1,1-1,-1 1,0 4,2-2,-1-1,1 0,0 0,1 0,-1 0,1 0,0 0,1 0,-1-1,1 1,0-1,0 1,0-1,0 0,1 0,0-1,0 1,0-1,5 4,49 31,-41-28,-1 0,-1 0,0 2,0 0,-1 0,-1 1,0 1,12 16,-24-29,0 1,1 0,-1 0,0-1,0 1,0 0,-1 0,1 0,0 0,-1 0,1 0,-1 0,1 0,-1 0,0 0,0 0,0 0,0 0,-1 0,1 1,0-1,-1 0,0 0,1-1,-1 1,0 0,0 0,0 0,0 0,0-1,0 1,-1 0,1-1,-1 1,1-1,-1 0,1 1,-1-1,0 0,0 0,1 0,-1 0,0 0,0 0,-3 0,-5 2,1 0,-1 0,0-1,0 0,0-1,0 0,0-1,-12-1,10 0,1-1,0-1,0 0,0 0,-16-8,-5-5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39.6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198 64,'0'-7,"-1"-34,1 41,0-1,1 1,-1-1,0 0,0 1,0-1,0 1,0-1,-1 1,1-1,0 1,0-1,0 1,0-1,-1 1,1-1,0 1,0-1,-1 1,1 0,0-1,-1 1,1-1,0 1,-1 0,1-1,-1 1,1 0,-1-1,1 1,0 0,-1 0,1 0,-1-1,1 1,-1 0,0 0,1 0,-1 0,1 0,-1 0,1 0,-1 0,1 0,-1 0,1 0,-1 0,1 0,-1 1,1-1,-1 0,1 0,-1 1,1-1,-1 0,0 1,-9 9,0 1,0 0,1 0,0 1,1 0,1 1,0 0,-11 26,13-27,-10 20,1 2,2-1,2 2,0-1,3 1,1 1,1-1,2 1,2 0,1 0,8 58,-6-83,1 1,1-1,-1 0,2 0,-1 0,2-1,-1 1,2-1,-1 0,1-1,1 0,-1 0,2 0,-1-1,16 11,-10-9,0-2,0 1,1-2,0 0,1-1,-1 0,1-1,0-1,0-1,23 3,-4-5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1.4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0 652,'44'-44,"-2"-1,-2-2,35-54,-62 81,-2-1,0 0,0-1,-2 0,-1 0,-1-1,-1 0,-1-1,-1 1,3-47,-8 59,1 0,-1 0,-1 0,0 0,0 0,-6-14,8 24,-1-1,1 0,-1 1,1-1,-1 0,0 1,0-1,0 1,0-1,0 1,0 0,0-1,0 1,0 0,0 0,-1 0,1 0,-1 0,1 0,-1 0,1 0,-1 0,1 1,-1-1,0 1,1-1,-1 1,0 0,1-1,-1 1,0 0,1 0,-1 0,0 0,0 1,1-1,-1 0,0 1,1-1,-1 1,0 0,1-1,-1 1,1 0,-1 0,1 0,0 0,-2 2,-6 4,1 1,1 0,0 0,0 0,1 1,0 0,0 1,1-1,0 1,-6 18,-1 7,-13 66,18-68,2 0,2 0,1 0,2 39,0-61,2 1,-1 0,1 0,1 0,0-1,1 1,0-1,1 0,0 0,0-1,1 1,1-1,0 0,14 15,-18-22,1 1,0-1,-1 0,1 0,1 0,-1 0,0-1,1 1,-1-1,1-1,0 1,0-1,-1 1,1-1,0 0,0-1,0 0,0 1,0-2,0 1,0 0,0-1,0 0,0 0,0-1,0 1,0-1,-1 0,1 0,-1-1,0 1,1-1,-1 0,6-6,3-2,-1-1,0 0,-1-1,0 0,-1-1,-1 0,0-1,13-29,-16 35,-4 18,-5 36,1-20,2-20,0 0,1 0,-1 0,1 0,0 0,0 0,0 0,1 0,0 0,-1-1,2 1,-1 0,1-1,-1 0,1 0,1 0,4 6,-5-8,0 0,0 0,1 0,-1 0,1 0,-1-1,1 0,0 1,0-2,-1 1,1 0,0-1,0 1,0-1,0 0,0 0,-1-1,1 1,0-1,0 0,0 0,-1 0,6-2,-1 0,-1-1,1 0,-1 0,0 0,0-1,0 0,-1 0,0 0,0-1,0 0,0 0,-1-1,0 0,-1 0,1 0,-1 0,2-8,-4 10,0 1,-1-1,1 0,-1 0,-1 0,1 1,-1-1,0 0,0 0,0 0,0 0,-1 0,0 0,0 1,-1-1,1 0,-1 1,0-1,0 1,0-1,-1 1,0 0,1 0,-1 0,-1 0,1 1,-1-1,1 1,-8-5,-1 0,0 1,0 0,-1 1,0 0,0 1,-1 1,1 0,-15-2,1 1,-1 2,1 1,-32 1,50 2,1 0,0 0,0 1,0 0,0 0,-11 6,17-8,1 0,0 1,0-1,0 1,0-1,0 1,0-1,0 1,0 0,0-1,0 1,0 0,0 0,0 0,1 0,-1 0,0 0,1 0,-1 0,0 0,1 0,0 0,-1 0,1 0,-1 0,1 1,0-1,0 0,0 0,0 0,0 1,0-1,0 0,0 0,0 0,1 1,-1-1,0 0,1 0,-1 0,1 0,-1 0,1 0,0 0,-1 0,1 0,0 0,0 0,0 0,0 0,-1-1,1 1,2 1,7 5,-1 0,1-1,0 0,1 0,0-1,0-1,0 0,0 0,0-1,1-1,12 2,13 1,1-2,44-2,-53-1,1-2,-1-1,1-1,-1-1,0-1,-1-2,0-1,0-2,40-20,-62 28,-1-1,0 0,0 0,-1 0,1 0,-1-1,0 1,0-1,6-10,-9 14,-1-1,1 1,0 0,-1-1,1 1,-1-1,0 1,1 0,-1-1,0 1,0-1,0 1,0-1,0 1,0-1,0 1,-1-1,1 1,0-1,-1 1,1-1,-1 1,0 0,1-1,-1 1,0 0,0 0,0 0,0-1,0 1,0 0,0 0,0 0,0 0,0 1,-1-1,1 0,0 0,-1 1,1-1,-1 1,1-1,-3 1,-3-3,0 2,-1-1,1 1,-1 0,1 0,-1 1,1 0,-1 1,1-1,-1 2,1-1,-1 1,1 0,0 0,0 1,0 0,0 0,0 1,1 0,-11 7,12-7,0 0,0 0,1 0,0 1,-1 0,1-1,1 2,-1-1,1 0,0 1,0-1,0 1,1 0,0 0,0 0,1 0,-1 0,1 0,0 1,1-1,0 0,0 0,0 1,1-1,1 7,-1-10,0 0,0 1,0-1,0 0,0 0,1 0,0 0,-1 0,1 0,0 0,1-1,-1 1,0-1,1 1,-1-1,1 0,0 0,0 0,-1 0,1-1,1 1,-1-1,0 0,0 0,0 0,1 0,-1 0,0-1,1 0,-1 1,1-1,-1 0,0-1,6 0,-1 0,0-1,-1 0,1 0,-1 0,0-1,1 0,-1-1,-1 0,1 0,0 0,-1-1,0 0,0 0,6-7,10-23,-20 30,0 0,1 0,0 0,0 1,0-1,1 1,-1 0,1 0,0 0,4-3,-7 7,-1 0,0-1,1 1,-1 0,0 0,0 0,1 0,-1 0,0 0,1 0,-1 0,0 0,1 0,-1 1,0-1,0 0,1 0,-1 0,0 0,0 0,1 0,-1 1,0-1,0 0,1 0,-1 0,0 0,0 1,0-1,1 0,-1 0,0 1,0-1,0 0,0 0,0 1,0-1,1 1,4 18,-3 22,-2-40,3 98,-5 0,-4 0,-25 131,26-208,-1 0,-1-1,-1 0,-1 0,-1 0,-14 22,20-37,0 0,-1-1,1 0,-1 0,0 0,0 0,-1-1,1 0,-1 0,-10 5,12-7,0-1,-1 0,1 1,0-2,0 1,-1 0,1-1,0 0,-1 0,1 0,-1-1,1 0,0 1,0-2,-1 1,1 0,0-1,-6-2,4 0,-1 1,0-1,1 0,-1 0,1-1,1 0,-1 0,1 0,-1-1,1 0,1 0,-1 0,1 0,0-1,1 0,0 1,0-1,0-1,1 1,0 0,0-1,1 1,0-1,0 1,1-1,-1 1,2-1,-1 0,3-8,0 0,1-1,1 1,0 0,1 0,1 1,0 0,2 0,-1 1,2-1,0 2,0 0,15-15,8-1,1 2,2 2,0 1,1 1,71-30,-74 38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1.8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4,'-3'-4,"-5"11,-6 11,-15 32,2 0,-25 70,45-102,1 1,1-1,1 1,1 0,0 0,1 1,1-1,1 0,1 1,5 29,-4-40,1-1,0 1,1 0,-1-1,2 0,-1 0,1 0,1-1,-1 0,1 0,1 0,-1 0,1-1,0 0,0-1,1 1,0-2,0 1,0-1,0 0,1 0,-1-1,1-1,0 1,0-1,0-1,0 0,0 0,15-1,2-4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2.2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52 0,'-27'323,"5"-115,21-196,0 0,0 0,2-1,-1 1,6 23,-5-32,0 0,0 0,0-1,0 1,1 0,-1-1,1 1,0-1,0 1,0-1,0 0,0 0,1 0,-1 0,1 0,-1 0,1-1,0 1,-1-1,1 0,0 0,0 0,0 0,0 0,0-1,0 1,5-1,-3 1,0-1,0 0,0 0,0 0,0 0,-1-1,1 0,0 0,0 0,-1-1,1 0,-1 0,1 0,-1 0,0 0,0-1,4-3,13-14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2.6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92,'-4'0,"3"0,18-4,20-2,17-4,11 0,0-3,-3 1,-12-2,-10 2,-12 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9.1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 30,'-5'0,"-5"0,4 0,10 0,10 0,15 0,12-4,6-1,-3-5,-11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3.2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42,'-4'0,"-2"-4,5-1,19-1,21 2,11 1,2 1,5-3,1-1,-8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3.5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1,'-4'0,"-2"4,0 6,2 14,0 21,2 15,1 10,1 3,0-16,0-18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4.2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2 572,'-1'1,"1"-1,0 1,0-1,0 1,0 0,-1-1,1 1,0-1,0 1,0 0,0-1,1 1,-1 0,0-1,0 1,0-1,0 1,1-1,-1 1,0 0,0-1,1 1,-1-1,1 1,-1-1,0 1,1-1,-1 0,1 1,-1-1,1 0,-1 1,1-1,-1 0,1 1,-1-1,1 0,0 0,1 0,0-1,0 0,0 1,-1-1,1 0,0 0,-1-1,1 1,-1 0,1 0,2-4,37-48,-21 19,-1-1,-2-1,-1 0,-2-2,-2 1,-1-2,-2 1,-2-1,-1-1,-2 1,-3-73,-26 336,21-177,-2 65,6-102,0 0,1 1,0-1,1 0,0 0,1 0,7 19,-8-26,0 0,0 0,0 0,1 0,-1-1,1 1,0-1,-1 1,1-1,0 0,1 0,-1 0,0-1,0 1,1-1,-1 0,1 1,-1-2,1 1,0 0,-1-1,1 1,0-1,-1 0,7-1,-6 1,0-1,0 1,1-1,-1 0,0 0,0-1,0 1,0-1,0 0,-1 0,1 0,0 0,-1-1,0 1,1-1,-1 0,0 0,-1 0,1 0,0-1,3-6,1-10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4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60,'-4'-4,"-6"-2,7 0,14 2,12 1,17 1,4 1,9-4,-1-1,0 0,-5-2,-11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4.9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0,'3'14,"1"-1,1 0,0 0,1 0,0-1,10 14,11 25,-14-20,-1 0,-1 0,-1 1,-2 1,7 58,-14-75,0-1,-1 0,-1 0,0 1,-1-1,-1 0,0 0,-1-1,-1 1,0-1,-1 0,-1 0,0 0,-15 21,2-13,3-11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5.6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1,'0'0,"-1"0,1 0,0 0,-1 0,1 1,0-1,0 0,-1 0,1 1,0-1,0 0,0 0,0 1,-1-1,1 0,0 1,0-1,0 0,0 1,0-1,0 0,0 1,0-1,0 0,0 1,0-1,0 0,0 1,0-1,0 0,0 0,0 1,0-1,0 0,0 1,0-1,1 0,-1 1,0-1,0 0,0 0,1 1,-1-1,0 0,0 0,1 1,-1-1,0 0,0 0,1 0,0 1,14 18,-14-18,59 68,-25-31,-2 1,46 71,-60-76,-1 0,-1 1,-3 1,21 71,-31-89,0 0,-2 1,0-1,0 1,-2 0,0-1,-2 1,0-1,-1 0,0 1,-2-1,-9 25,5-22,-1 0,-2-1,0 0,0-1,-2 0,-1-1,0-1,-24 22,3-11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8:47.3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63 35,'0'0,"0"0,0 0,0 0,0 0,0-1,0 1,0 0,0 0,0 0,0 0,0 0,0-1,0 1,0 0,-1 0,1 0,0 0,0 0,0 0,0-1,0 1,0 0,0 0,0 0,-1 0,1 0,0 0,0 0,0 0,0 0,0-1,0 1,-1 0,1 0,0 0,0 0,0 0,0 0,-1 0,1 0,0 0,0 0,0 0,0 0,0 0,-1 0,1 0,0 1,0-1,0 0,0 0,-1 0,-11 7,-10 13,20-18,0 0,0 0,0 0,0 0,1 0,-1 0,1 1,0-1,0 0,-1 1,2-1,-1 1,0-1,0 1,1 0,-1-1,1 1,0 0,0-1,0 1,0 0,0-1,1 1,-1 0,1-1,1 5,0-5,-1 0,0-1,0 1,1-1,-1 1,1-1,-1 0,1 0,0 1,0-1,-1 0,1 0,0-1,0 1,0 0,0-1,0 1,0-1,0 0,0 1,0-1,0 0,0 0,0 0,0-1,0 1,0 0,0-1,0 1,0-1,0 0,0 0,0 1,0-1,1-2,2 1,0-1,0 0,0-1,0 1,-1-1,1 0,-1 0,0 0,0-1,-1 0,1 1,-1-1,4-9,-6 12,0 0,0 0,-1 0,1 0,0 0,-1 0,0 0,1 0,-1-1,0 1,0 0,0 0,-1 0,1 0,0-1,-1 1,0 0,1 0,-1 0,0 0,0 0,0 0,0 1,0-1,-1 0,1 0,0 1,-1-1,1 1,-1-1,0 1,0-1,1 1,-1 0,0 0,0 0,0 0,0 0,-3 0,3 0,-1 0,1 0,-1 0,0 0,1 1,-1-1,0 1,1 0,-1 0,0 0,0 0,1 0,-1 0,0 1,1 0,-1-1,1 1,-1 0,1 0,-1 0,1 0,-1 1,1-1,0 1,0 0,0-1,0 1,0 0,0 0,0 0,1 0,-1 1,1-1,-1 0,1 1,0-1,0 1,0-1,0 1,0-1,0 6,0-5,0 0,0 0,1 0,-1 0,1 0,0 0,0 0,0 0,0 0,0 0,1 0,-1 0,1 0,0 0,0 0,0 0,0 0,0 0,1 0,0-1,-1 1,1-1,0 1,0-1,0 0,0 0,1 0,-1 0,0 0,1 0,0 0,-1-1,1 0,5 3,-5-4,-1 0,1 0,0 0,0 0,0-1,0 1,-1-1,1 1,0-1,0 0,-1 0,1 0,-1-1,1 1,-1-1,1 1,-1-1,0 0,0 0,0 0,0 0,0 0,0 0,-1-1,1 1,-1 0,1-1,1-5,-1-3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4.8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 1,'0'4,"0"6,0 5,0 14,0 10,0 11,-4 15,-2 9,-3 1,-1-9,1-10,3-11,1-18,3-12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5.5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1,'-6'6,"5"-5,-1 0,1 0,-1 1,1-1,0 0,-1 1,1-1,0 1,0 0,0-1,0 1,-1 3,3-3,-1-1,1 0,0 0,-1 1,1-1,0 0,0 0,0 0,0 0,0 0,0 0,0 0,0-1,0 1,0 0,0-1,1 1,-1 0,0-1,0 0,1 1,-1-1,2 1,23 7,-1-1,1-1,1-1,33 2,-19-3,1403 144,-1377-141,550 33,-545-42,-27-3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6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1 518,'0'1,"0"0,0 0,-1 0,1 1,0-1,0 0,0 0,0 0,1 1,-1-1,0 0,0 0,1 0,-1 0,1 0,-1 1,1-1,-1 0,1 0,0 0,-1 0,1-1,0 1,0 0,0 0,-1 0,1-1,0 1,0 0,2 0,-1-1,0 0,0-1,0 1,0 0,0-1,0 1,0-1,0 0,-1 0,1 0,0 0,0 0,-1 0,1 0,2-2,8-7,-1-1,0 0,13-18,-8 5,-1 0,-2-1,0 0,-2-1,0-1,10-43,-12 32,-2 0,-2 0,-1 0,-1-48,-3 85,0 0,0 1,1-1,-1 1,0-1,0 1,0-1,0 1,0-1,0 1,0-1,0 0,0 1,-1-1,1 1,0-1,0 1,0-1,-1 1,1-1,0 1,0-1,-1 1,1-1,0 1,-1 0,1-1,-1 1,1 0,-1-1,-10 14,-9 32,19-44,-13 35,2 0,1 1,2 0,2 1,1 0,1 0,3 1,1-1,7 62,-6-95,1-1,0 1,0 0,0 0,1-1,0 1,0-1,0 1,0-1,1 0,0 0,0 0,0 0,0 0,0-1,1 0,0 1,-1-1,1 0,1-1,7 5,-7-5,0-1,1 1,-1-1,1 0,-1-1,1 0,-1 1,1-2,-1 1,1 0,-1-1,1 0,-1-1,0 1,1-1,-1 0,0 0,9-6,-10 6,0-1,-1 1,1-1,-1 0,0 0,1 0,-1 0,-1-1,5-4,2-11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9.4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138 1,'-5'4,"0"10,-5 8,-5 8,1 3,-2 9,-3 6,-2 4,2-12,5-12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7.1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33,'-4'0,"2"0,11 0,17 0,12 0,13-4,2-2,-4 1,-6-4,-10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7.5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24,'-5'0,"4"0,5 0,20 0,19 0,6 0,-1 0,0-5,-4-1,-13 1,-17 0,-10 2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7.8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0,'-5'0,"-5"4,-1 6,1 10,3 6,2 7,-2 6,-1 2,2 2,2-3,1-7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8.4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3 546,'-1'14,"-1"24,2-38,1 1,-1-1,0 1,0 0,1-1,-1 1,0-1,1 1,-1-1,0 1,1-1,-1 1,1-1,-1 1,1-1,-1 1,1-1,-1 0,1 1,-1-1,1 0,0 1,-1-1,1 0,0 0,-1 0,1 0,0 0,-1 0,1 0,-1 0,1 0,0 0,-1 0,1 0,0 0,-1 0,1 0,0-1,-1 1,1 0,-1 0,1-1,-1 1,1-1,-1 1,1 0,0-2,8-3,-1-1,0 0,0 0,-1-1,0 0,0 0,0-1,-1 0,0 0,7-15,-1 1,0 0,-2-1,8-30,-4 0,-3-1,-2 0,-2-1,-3 0,-4-67,-23 334,20-169,0-21,0-1,2 1,1-1,1 1,0-1,2 0,10 42,-11-59,0-1,-1 0,2 0,-1 0,0 0,0 0,1 0,0 0,-1-1,1 1,0-1,0 0,0 0,1 0,-1 0,0-1,1 1,-1-1,1 0,-1 0,1 0,0 0,0-1,-1 0,1 1,0-1,0 0,-1-1,1 1,0-1,-1 0,1 0,0 0,-1 0,1-1,-1 1,0-1,1 0,-1 0,0 0,0 0,0-1,-1 1,5-5,7-14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18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10,'-4'0,"-6"0,3 0,12 0,9 0,11 0,9 0,4 0,4 0,-1-4,-8-2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20.0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1,'-1'7,"0"-1,0 1,0 0,-1 0,-4 10,3-10,1 0,0 1,0-1,0 0,0 9,2-13,0 0,0 1,0-1,0 1,1-1,0 0,-1 1,1-1,0 0,0 0,1 1,-1-1,1 0,0 0,-1 0,1-1,0 1,1 0,-1-1,0 1,1-1,4 3,-4-3,-1-1,1 0,0-1,-1 1,1-1,0 1,0-1,-1 0,1 0,0 0,0 0,-1 0,1 0,0-1,0 0,-1 1,1-1,0 0,-1 0,1-1,-1 1,0 0,1-1,-1 0,0 1,0-1,0 0,3-4,-2 3,0 1,-1-1,1 0,-1 0,0 0,0-1,0 1,0 0,0-1,-1 1,0-1,0 0,0 1,0-1,0 0,-1 0,1 0,-1 1,0-1,0 0,-1 0,-1-7,1 8,0 1,0-1,-1 1,1-1,-1 1,1-1,-1 1,0 0,0 0,0 0,0 0,0 0,0 0,-1 1,1-1,0 1,-1 0,0-1,1 1,-1 0,0 1,1-1,-1 0,0 1,0-1,0 1,1 0,-1 0,0 0,0 0,-4 2,4-2,-1 1,1 0,-1 0,1 0,0 1,-1-1,1 1,0 0,0 0,0 0,0 0,0 0,1 1,-1-1,-2 4,4-5,0 0,1 0,-1 0,1-1,-1 1,1 0,0 0,-1 0,1 0,0 0,0 0,-1-1,1 1,0 0,0 0,0 0,0 0,0 0,0 0,1 0,-1 0,1 2,0-2,0 0,0 0,0 1,0-1,0 0,1 0,-1 0,0 0,1 0,-1-1,1 1,-1 0,1-1,-1 1,1-1,-1 1,1-1,2 0,-1 1,1 0,0-1,-1 0,1 0,-1 0,1 0,-1 0,1-1,-1 0,1 1,-1-1,1-1,-1 1,0 0,1-1,-1 0,0 1,0-1,0 0,0-1,-1 1,4-4,-19 14,12-8,1 0,-1 1,0-1,1 1,-1-1,1 1,-1-1,1 1,0 0,-1-1,1 1,-1 0,1-1,0 1,0 0,-1-1,1 1,0 0,0-1,0 1,0 0,0 0,0-1,0 1,0 0,0 0,0-1,0 1,0 0,0-1,1 1,-1 1,1-2,-1 0,0 0,1 0,-1 0,0 0,0 0,1 0,-1 0,0 0,1 0,-1 0,0 0,0 0,1 0,-1 0,0 0,0 0,1 0,-1 0,0 0,0 0,1 0,-1-1,0 1,0 0,1 0,-1 0,0-1,0 1,0 0,1 0,-1 0,0-1,0 1,0 0,0 0,0-1,0 1,1 0,-1 0,0-1,0 1,0 0,0-1,6-13,-6 3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30.3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164 71,'0'-3,"1"1,0-1,-1 1,1 0,0 0,1-1,-1 1,0 0,1 0,-1 0,1 0,-1 0,1 0,0 1,0-1,0 1,0-1,0 1,0 0,4-2,46-19,-46 20,0 1,0 0,0 0,0 0,0 1,0 0,0 0,0 1,0-1,0 1,0 1,0-1,0 1,-1 0,1 0,0 1,-1 0,0 0,0 0,0 0,7 7,-8-6,0 0,-1 0,0 0,1 1,-2-1,1 1,0 0,-1 0,0 0,0 0,-1 0,1 0,-1 0,0 1,-1-1,1 0,-1 1,0-1,0 0,-1 1,1-1,-1 0,0 1,-3 7,0-3,-1 1,1-1,-1 0,-1 0,0-1,-1 0,1 0,-2 0,1-1,-1 0,-1 0,-10 7,-12 7,-1-2,-46 21,52-29,0 1,2 1,0 2,-39 31,61-46,1 0,0 0,0 1,0-1,0 0,0 0,0 1,0-1,0 0,0 1,1-1,-1 1,0-1,1 1,-1-1,1 1,-1 2,2-3,-1 0,0 0,1-1,-1 1,0 0,1 0,-1 0,1-1,-1 1,1 0,-1-1,1 1,0 0,-1-1,1 1,0-1,-1 1,1-1,0 0,0 1,-1-1,3 1,6 2,-1-1,1-1,0 1,16 0,-20-2,42 2,0-2,0-3,0-1,0-2,45-13,-65 11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31.1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1 692,'0'0,"0"0,0 0,0 1,0-1,0 0,0 0,0 0,0 1,0-1,0 0,0 0,0 1,0-1,0 0,0 0,0 0,0 1,0-1,1 0,-1 0,0 0,0 0,0 1,0-1,1 0,-1 0,0 0,0 0,0 0,0 1,1-1,-1 0,0 0,0 0,1 0,-1 0,0 0,0 0,0 0,1 0,-1 0,0 0,0 0,1 0,-1 0,0 0,15-7,10-15,-15 7,-1 0,-1-1,0 0,-1 0,0 0,-2-1,0 0,-1-1,3-21,0-25,-1-76,-6 110,0-220,-6 327,-27 140,16-119,13-76,1 0,1 1,1-1,1 1,1 0,4 24,-5-43,1 0,0 1,0-1,0 0,1 1,0-1,0 0,0 0,0 0,0-1,1 1,0 0,0-1,0 0,0 1,0-1,1-1,-1 1,1 0,0-1,-1 0,1 1,0-2,1 1,-1 0,0-1,0 0,1 0,-1 0,1-1,-1 1,1-1,-1 0,1 0,-1-1,0 1,8-2,-5 1,0-1,0 1,0-1,0 0,0-1,0 1,0-1,-1-1,1 1,-1-1,0 0,0-1,-1 0,1 1,-1-2,0 1,0-1,-1 1,5-8,-3-4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31.4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67,'0'-4,"9"-2,11 0,7 2,12-4,3 1,3 0,-1-2,-5 0,-8 2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31.8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68,'9'0,"11"0,11-5,9 0,6 0,0-4,0 0,-2 2,-2-3,-11 0,-11 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09.8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94 7,'0'-5,"0"4,-4 5,-2 16,1 9,-4 20,-5 7,1 2,2-5,-1-10,1-18,3-13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32.2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1,'-4'0,"-2"8,1 12,1 16,1 5,1 5,1 4,0 0,1 2,1-13,-1-13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50.2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58,'0'-3,"1"1,-1-1,1 1,-1-1,1 1,0-1,0 1,0-1,0 1,0 0,0 0,1 0,-1-1,1 1,0 1,-1-1,1 0,0 0,0 1,0-1,0 1,0-1,1 1,-1 0,0 0,1 0,-1 0,1 0,-1 1,1-1,-1 1,1-1,-1 1,6 0,8 0,0-1,1 2,-1 0,20 5,0 1,0 1,-1 2,0 2,61 29,-79-32,0 0,0 1,-1 1,0 1,-1 0,-1 1,0 0,0 2,-1-1,-1 1,11 19,-19-25,1 1,-1 0,-1 0,0 0,0 0,-1 1,0-1,-1 1,0-1,-1 1,0 0,-1-1,0 1,0-1,-1 1,-1-1,0 1,0-1,-1 0,0-1,-8 14,4-8,0-1,-2 0,0-1,0 1,-1-2,-1 0,0 0,-1-1,0-1,0 0,-1-1,-29 15,36-21,0-1,1 0,-1 0,0 0,0-1,0 0,0 0,0-1,0 0,0 0,0 0,0-1,0 0,0-1,0 0,1 0,-1 0,0-1,-8-4,11 4,-1 0,1 0,0 0,1 0,-1-1,0 1,1-1,0 0,0 0,0 0,0-1,1 1,0-1,0 1,0-1,0 0,1 0,-1 0,1 0,1 0,-1 0,1 0,0 0,0 0,0 0,1 0,1-6,1-1,1 0,1 0,0 1,1 0,0 0,1 1,0-1,0 1,1 1,0-1,1 1,0 1,19-14,7-6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51.0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177 546,'0'0,"0"1,0-1,0 1,1-1,-1 1,0-1,0 1,1-1,-1 0,0 1,1-1,-1 1,0-1,1 0,-1 1,0-1,1 0,-1 1,1-1,-1 0,1 0,-1 1,1-1,-1 0,1 0,-1 0,1 0,-1 0,1 0,-1 0,1 0,-1 0,1 0,-1 0,1 0,-1 0,1 0,-1 0,1-1,-1 1,1 0,-1 0,1 0,-1-1,1 1,-1 0,1-1,-1 1,1-1,26-14,-26 15,17-12,-1-1,0-1,0 0,-2-1,0-1,-1 0,0-1,-1-1,-1 0,-1 0,15-34,-22 42,1-1,-2 1,1-1,-2 0,1 0,-1 0,-1 0,0 0,-1 0,0-1,0 1,-1 0,-1 0,0 0,-1 0,0 0,0 1,-1-1,0 1,-1 0,0 0,-1 0,0 1,-8-9,12 15,0 0,0 0,0 0,-1 1,1-1,-1 1,0 0,0 0,0 0,0 0,0 0,0 0,0 1,0 0,-1-1,1 1,-1 1,1-1,-1 0,1 1,-1 0,1 0,-1 0,1 0,-1 0,0 1,1-1,-1 1,1 0,0 0,-1 1,1-1,0 1,-4 2,1 0,1 0,0 1,0 0,0 0,0 0,1 1,0 0,0 0,0 0,1 0,0 0,0 1,1-1,0 1,0 0,-2 12,1 32,1 1,4-1,1 0,19 96,-10-74,4 114,-15-165,-2 0,-1 0,0 0,-2-1,-1 1,0-1,-2 1,0-2,-15 30,19-43,-1 0,0 0,-1-1,1 0,-1 0,0 0,-1 0,1-1,-8 5,11-8,0-1,-1 0,1 1,-1-1,1 0,-1 0,0-1,1 1,-1 0,0-1,0 0,1 0,-1 0,0 0,0 0,0 0,1-1,-1 1,0-1,1 0,-1 0,0 0,1 0,-1 0,1 0,-1-1,-2-2,-1 0,1 0,0-1,0 0,0 0,0 0,1-1,0 1,0-1,0 0,1 0,0-1,0 1,0 0,1-1,0 0,0 0,1 0,0 1,0-1,1 0,0 0,0 0,0 0,1 0,0 0,1 0,3-11,-1 2,2 1,0 0,0 0,2 1,-1-1,2 2,0-1,1 1,0 1,1 0,13-12,2 3,0 1,1 1,52-26,-34 25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51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62,'-5'0,"4"0,14 5,23 1,22-5,44-3,57 0,19-5,48-1,33-3,-6 0,-41 2,-62 2,-64-1,-47-1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52.2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26,'-1'-1,"0"0,0 1,0-1,1 0,-1 1,0-1,0 0,1 0,-1 0,1 0,-1 0,1 0,-1 0,1 0,0 0,-1 0,1 0,0 0,0 0,0 0,-1-1,2 1,0 1,-1-1,1 1,-1-1,1 1,0 0,-1-1,1 1,0 0,-1 0,1 0,0-1,0 1,-1 0,1 0,0 0,0 0,-1 0,1 0,0 0,-1 0,2 1,51 13,-15 1,-1 2,-1 2,0 1,-1 2,40 33,-59-42,-1 0,-1 0,0 2,-1-1,0 2,-1 0,-1 0,0 1,-2 1,0-1,0 2,-2-1,6 21,-11-24,-1 0,0 0,0 0,-2 0,0 1,-1-1,0 0,-1-1,-1 1,0 0,-1-1,-13 26,14-31,-1-1,0 0,-1 0,0-1,0 1,0-1,-1-1,0 1,-12 8,13-12,1 0,-1 0,0 0,0-1,1 0,-2 0,1 0,0-1,0 0,0 0,-1-1,1 1,0-1,-1-1,-7-1,8 1,0 0,1-1,-1 1,1-1,-1-1,1 1,0-1,0 0,0 0,0 0,1-1,-1 0,1 0,0 0,0 0,1-1,-1 1,1-1,0 0,0 0,0 0,1 0,0-1,0 1,0-1,1 1,-1-7,0 2,0-1,2 1,-1 0,1 0,1-1,0 1,0 0,1 0,0 0,1 0,0 0,0 1,1-1,8-13,8-4,1 0,1 1,1 2,46-39,-45 42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52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1 708,'0'0,"0"1,0 0,0-1,0 1,0-1,-1 1,1-1,0 1,0 0,1-1,-1 1,0-1,0 1,0-1,0 1,0 0,0-1,1 1,-1-1,0 1,1-1,-1 1,0-1,1 1,-1-1,0 1,1-1,-1 0,1 1,-1-1,1 0,-1 1,1-1,-1 0,1 0,-1 1,1-1,-1 0,2 0,21-14,19-36,-24 20,-1-1,-2-1,-1 0,-1-1,-2 0,-2-1,10-60,-10 23,-3-1,-7-128,0 279,-16 113,-3 46,20-236,0 16,0 1,1 0,0-1,7 26,-7-40,0-1,0 1,0-1,1 0,-1 1,1-1,0 0,0 0,0 0,0 0,1 0,5 4,-6-6,0 1,0-1,1 0,-1 0,0-1,1 1,-1 0,1-1,-1 1,1-1,-1 0,1 0,-1 0,1 0,-1 0,1 0,-1-1,1 0,-1 1,5-3,-1 1,-1 0,1-1,-1 0,0 0,1 0,-2-1,1 0,0 0,-1 0,0 0,1-1,-2 0,1 1,5-12,5-13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1:59:53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88,'-5'0,"-5"0,3 0,7 0,13 0,16-4,8-1,15-5,7 0,11 1,6-1,-4-5,-12 2,-15 2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1.6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239 153,'0'-10,"-1"-1,0 0,0 0,-1 1,0-1,-1 1,-7-17,8 23,1 1,-1 0,1 0,-1 0,0 0,0 1,-1-1,1 0,-1 1,1-1,-1 1,0 0,1 0,-1 0,0 1,-1-1,1 0,0 1,0 0,-1 0,1 0,0 0,-1 1,1-1,-1 1,1 0,-1 0,1 0,-1 0,-6 2,3 0,1 0,-1 0,1 1,-1 0,1 0,0 0,0 1,0 0,1 0,-1 1,1-1,0 1,1 0,-1 1,1-1,0 1,0 0,0 0,1 0,0 0,0 1,1-1,0 1,0-1,0 1,1 0,0 0,0 10,0-11,1 0,0 0,0-1,0 1,1 0,0 0,0 0,0 0,1 0,0-1,0 1,0 0,1-1,0 0,0 0,0 0,1 0,0 0,0-1,0 1,0-1,0 0,1 0,0-1,0 0,0 1,0-2,0 1,1 0,0-1,-1 0,1-1,7 2,-8-2,-1-1,1 0,0 0,0 0,0 0,0-1,0 0,0 0,-1-1,1 1,0-1,-1 0,1 0,-1 0,0-1,0 1,0-1,0 0,0-1,0 1,-1-1,0 1,0-1,0 0,0 0,4-8,-1 1,0 0,-1 0,-1 0,0-1,0 0,-1 0,0 0,1-23,-19 264,-3 87,20-233,0-47,-2 0,-1 1,-7 41,8-76,0 0,0 0,0 0,-1 0,1 0,-1-1,1 1,-1 0,0 0,0 0,1-1,-1 1,-1-1,1 1,0-1,0 1,0-1,-1 1,1-1,-1 0,1 0,-1 0,1 0,-1 0,0 0,0 0,1 0,-1-1,0 1,0-1,0 1,0-1,1 0,-1 0,0 0,0 0,0 0,0 0,0 0,0-1,0 1,1-1,-1 1,-2-2,-4-1,0-1,0 0,0 0,1-1,0 0,0-1,0 1,-8-10,9 9,0-1,0 0,1 0,0 0,0-1,1 0,0 0,0 0,1 0,0-1,0 1,1-1,0 0,0 0,1 1,1-1,0-12,1 9,1 0,1 0,0 0,0 0,2 1,-1 0,1 0,1 0,0 0,0 1,1 0,12-13,1 3,1 1,0 0,2 2,0 1,1 1,0 0,37-14,-18 7,-10 4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1.9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0,'-5'0,"-5"0,3 5,8 0,7 0,7 0,13 2,16 1,8-2,5-5,-4-4,-6-1,-7 1,-10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2.3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1,'-5'0,"-1"4,5 2,11-1,17 4,17 0,13-1,7-2,-5-7,-11-3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08.8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0,'0'5,"4"1,6-1,14 0,16-2,23-1,22-1,9-1,3 0,-8 0,-14 0,-20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0.2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44,'-5'0,"4"0,10 0,8 0,18-5,25 0,7-1,0 1,-7 2,-4-3,-4-1,-11 1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2.9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1 674,'5'-5,"0"1,0-1,0 0,0-1,6-9,0-3,0 0,-1-1,-1 0,-1-1,-1 0,0 0,-2 0,6-43,-3-12,-2-85,-5 134,-1-16,-5-46,-1 65,6 22,-1 1,1 0,0 0,0 0,0 0,0 0,-1 0,1-1,0 1,0 0,0 0,0 0,-1 0,1 0,0 0,0 0,0 0,-1 0,1 0,0 0,0 0,0 0,-1 0,1 0,0 0,0 0,0 0,0 0,-1 0,1 0,0 1,0-1,0 0,0 0,-1 0,1 0,0 0,0 0,0 1,0-1,0 0,0 0,-1 0,1 0,0 0,0 1,0-1,0 0,0 0,0 1,-14 43,2 24,2 1,4 0,2 1,4-1,2 1,14 80,-13-136,0 0,0 0,2 0,0 0,12 25,-15-36,0 1,1-1,-1 1,1-1,-1 0,1 0,0 0,0 0,0-1,1 1,-1-1,1 0,-1 0,1 0,0 0,-1-1,1 1,0-1,0 0,0 0,0-1,0 1,0-1,1 0,6-1,28-8,-1-7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3.3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66,'-4'0,"-6"0,2-4,13-2,17 0,10-2,12-1,12-3,0 1,-9 2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3.7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0,'17'1,"-1"1,1 1,-1 0,0 1,1 0,-2 2,1 0,-1 1,0 0,0 1,-1 1,0 0,0 1,20 20,-25-23,-1 1,0 1,0-1,-1 1,0 1,-1-1,0 1,0 0,-1 1,-1-1,0 1,0 0,-1 0,0 0,-1 0,0 1,-1-1,0 1,-1-1,0 1,-4 21,3-29,0 0,0 0,0-1,-1 1,0-1,0 1,0-1,0 1,0-1,-1 0,1 0,-1 0,0-1,0 1,0-1,0 1,-1-1,-6 4,8-6,0 1,0-1,0 1,0-1,0 1,0-1,0 0,0 0,0 0,0 0,0 0,0-1,0 1,0-1,0 1,0-1,0 0,0 1,0-1,1 0,-1 0,0 0,0-1,1 1,-1 0,1-1,-1 1,1-1,0 1,0-1,-1 0,1 1,0-1,0 0,1 0,-1 0,0-2,-2-4,0 0,1 0,0 0,0 0,1-1,0 1,0 0,1-1,0 1,1 0,0-1,0 1,1 0,0 0,0 0,1 0,0 0,0 1,10-15,2-2,1 1,2 0,0 1,31-29,-26 30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4.2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275 4,'0'0,"0"0,0-1,0 1,-1 0,1 0,0 0,0 0,0 0,0-1,0 1,0 0,0 0,0 0,0 0,0 0,0 0,-1-1,1 1,0 0,0 0,0 0,0 0,0 0,0 0,-1 0,1 0,0 0,0 0,0 0,0 0,0 0,-1 0,1 0,0 0,0 0,0 0,0 0,-1 0,1 0,0 0,0 0,0 0,0 0,0 0,-1 0,1 0,0 0,0 0,0 0,0 0,0 1,0-1,0 0,-1 0,-13 10,-12 13,-4 8,1 3,1 0,2 1,-24 43,40-59,1 0,0 0,1 1,2 0,0 0,1 1,0 0,2 0,1 0,0 39,3-49,0-1,1 0,0 0,0 0,1 0,1 0,0 0,0-1,1 1,0-1,0 0,1-1,0 0,1 1,7 6,-4-6,0 0,1 0,0-2,1 1,-1-1,1-1,1 0,-1-1,1 0,26 5,-18-6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4.8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227 6,'0'-4,"0"2,0 7,-9 10,-7 21,-5 8,-8 18,-3 7,0 10,1 3,5-7,7-25,8-21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5.1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7,'0'-5,"4"4,6 5,1 7,7 15,10 19,0 8,3 6,-3-1,3 1,-1 5,0-1,-2-6,-5-17,-6-16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5.5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0,'-4'0,"6"0,17 5,9 0,17 0,14 0,6-7,-5-6,-12-2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5.9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7,'-4'-5,"-2"4,10 6,16 15,22 21,13 17,1 3,0 3,-5-3,-8-5,-6-7,-5-12,-8-16,-9-13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6.3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313 6,'0'-4,"-4"2,-6 7,-6 14,-8 18,-9 15,-8 12,0 4,-3-2,2-2,9-18,9-15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6.8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0,'0'5,"-4"9,-2 7,-4 18,-4 19,-1 4,4 8,2-2,4-1,1-7,3-9,1-22,0-17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0.6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1,'0'4,"-4"2,7 4,7 0,11-1,15-2,10-3,1-2,6-5,6-3,3 0,-10-3,-14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7.6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59,'-1'0,"1"-1,-1 1,1-1,0 1,-1 0,1-1,0 1,-1-1,1 1,0-1,0 1,-1-1,1 0,0 1,0-1,0 1,0-1,0 1,0-1,0 0,0 1,0-1,0 1,0-1,0 1,0-1,0 0,0 1,1-1,-1 1,0-1,0 1,1-1,0 0,21-15,30-1,-27 13,0 2,0 1,1 1,-1 2,0 0,0 1,0 2,0 1,0 0,39 18,-57-21,0 0,-1 0,0 1,0 0,0 0,0 0,-1 1,1 0,6 9,-10-12,-1 0,1 0,-1 0,1 1,-1-1,0 1,0-1,0 1,-1-1,1 1,-1-1,1 1,-1 0,0-1,0 1,0 0,0-1,0 1,-1 0,1-1,-1 1,0-1,0 1,0-1,0 1,0-1,0 0,-3 4,-3 2,0 0,0 0,-1-1,0 0,0 0,-1-1,0 0,0 0,0-1,-19 7,16-7,-1-1,0 0,0 0,0-1,0-1,0 0,0-1,-19-1,29 0,-1-1,1 0,0 0,-1 0,1 0,0 0,0-1,0 0,0 1,-4-4,6 4,1 1,-1-1,1 1,-1 0,1-1,0 0,-1 1,1-1,-1 1,1-1,0 1,-1-1,1 0,0 1,0-1,0 0,-1 1,1-1,0 0,0 1,0-1,0-1,1 1,-1 0,1 0,-1 0,1 0,0 1,-1-1,1 0,0 0,-1 0,1 0,0 1,0-1,0 1,0-1,0 0,0 1,0-1,0 1,1-1,9-2,0-1,0 2,0-1,0 2,1-1,-1 2,1-1,-1 2,0-1,1 2,21 4,-16-2,0 1,0 0,-1 2,1 0,-1 1,-1 0,17 12,-25-15,0 1,0-1,-1 1,0 1,0-1,-1 1,0 0,0 0,0 0,-1 1,0 0,-1 0,0 0,0 0,0 0,-1 1,1 8,-3-11,0-1,0 1,0 0,-1-1,0 1,0-1,0 1,-1-1,1 1,-1-1,-1 0,1 0,-1 0,0 0,0 0,0 0,-1-1,0 0,1 0,-2 0,1 0,0 0,-1-1,1 0,-1 0,-9 4,-2 0,-1-2,1 0,-1 0,0-2,0 0,0-1,0 0,-1-2,1 0,0-1,0-1,0 0,0-1,0-1,0-1,1 0,-1-1,2-1,-27-15,21 3,7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28.0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0,'1'6,"1"0,0 0,1 0,-1-1,1 1,0-1,1 0,-1 0,1 0,0 0,9 8,3 5,41 57,61 100,-103-149,-1 1,-1 0,-1 1,-2 1,-1 0,-1 0,-1 0,3 34,-10-49,0 0,-1 1,0-1,-2 0,1 0,-1 0,-1 0,-1-1,0 1,-1-1,-9 16,11-21,0-1,-1 0,0 0,0 0,0-1,-1 0,0 0,0 0,-1-1,1 0,-1 0,-1 0,1-1,0 0,-1-1,0 0,0 0,0-1,0 1,-10 0,-6-3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38.6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207 1,'0'4,"-4"6,-11 14,-6 21,-9 15,1 2,1-1,1-7,5-8,7-16,5-18,5-10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48.6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0,'-4'0,"-2"5,9 9,17 12,31 18,41 19,36 12,12-2,-8-10,-13-7,-24-12,-27-11,-25-14,-21-14,-13-9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57.3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351 45,'1'-1,"-1"1,1-1,-1 1,1-1,-1 0,1 1,-1-1,0 0,1 1,-1-1,0 0,1 1,-1-1,0 0,0 0,0 1,0-1,0 0,0 0,0 1,0-1,0 0,0 0,0 1,0-1,-1 0,1 0,0 1,0-1,-1 0,1 1,-1-1,1 0,0 1,-1-1,1 1,-1-1,0 1,1-1,-1 1,1-1,-1 1,0-1,1 1,-1 0,0-1,1 1,-2 0,-39-13,27 12,-1 1,1 0,0 1,0 0,0 2,-25 6,32-8,0 1,1 1,-1-1,1 1,0 0,0 1,0 0,0-1,0 2,1-1,0 1,0 0,0 0,0 0,-6 10,10-13,0-1,0 0,0 1,1-1,-1 1,0 0,1-1,-1 1,1 0,-1-1,1 1,0 0,-1-1,1 1,0 0,0 0,1-1,-1 1,0 0,0-1,1 1,-1 0,1-1,0 1,-1-1,1 1,0-1,0 1,0-1,0 1,0-1,0 0,0 1,1-1,-1 0,0 0,1 0,-1 0,1 0,-1 0,1-1,-1 1,3 0,7 3,0-1,0-1,0 0,0 0,14-1,-5 2,-27 2,-9 1,0 0,0 2,1 0,0 0,0 1,1 1,0 1,-16 15,26-21,-1 0,1 0,0 0,1 0,-1 0,1 1,0 0,1 0,-1-1,1 1,-2 9,4-11,-1 1,1-1,0 1,0 0,1-1,-1 1,1-1,0 1,0-1,1 0,-1 1,1-1,0 0,0 0,0 0,1 0,4 5,-1-1,0-2,1 1,0 0,1-1,0-1,0 1,0-1,0-1,1 1,-1-1,1-1,0 0,17 4,-14-5,1 1,0-2,-1 0,1 0,0-1,0-1,0 0,-1-1,24-6,-7-3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58.0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316 62,'-1'-3,"1"1,-1-1,1 1,-1 0,0-1,0 1,0 0,0 0,0-1,-1 1,1 0,0 0,-1 0,0 1,1-1,-1 0,0 1,0-1,0 1,0-1,0 1,-1 0,1 0,0 0,-4-1,-1-1,-1 1,1 0,-1 0,1 1,-1 0,-14-1,11 3,0 0,1 1,-1 0,1 0,-1 1,1 1,0 0,0 0,0 1,1 0,0 0,0 1,0 1,1 0,-1 0,2 0,-1 1,1 0,0 0,-5 10,11-16,0 0,0 0,0-1,0 1,0 0,1 0,-1 0,1 0,-1 0,1 0,0 0,0 1,0-1,0 0,0 0,0 0,0 0,1 0,-1 0,1 0,0 0,0 0,1 2,0-2,0 0,0 0,0 0,0 0,1 0,-1-1,0 1,1-1,0 1,-1-1,1 0,0 0,0 0,4 0,4 1,1 0,0-1,-1-1,1 0,0-1,-1 0,14-3,-13 1,-1 0,1-1,-1-1,0 0,0 0,0-1,-1 0,0-1,0 0,-1-1,0 0,12-14,-21 21,1 1,-1-1,1 0,-1 1,1-1,-1 1,1-1,-1 1,1-1,-1 1,1-1,0 1,-1-1,1 1,0 0,-1-1,1 1,0 0,0 0,-1 0,1-1,0 1,0 0,0 0,6 14,-7 38,-1-40,1 81,0-30,-1 1,-4-1,-13 63,17-119,-1 0,0-1,-1 1,1 0,-1-1,-1 1,1-1,-1 0,0 0,0 0,-1 0,-6 5,9-9,0 0,-1-1,0 1,1-1,-1 0,0 1,1-1,-1 0,0-1,0 1,0 0,0-1,0 0,0 0,0 0,0 0,0 0,0 0,0-1,0 1,0-1,0 0,1 0,-1 0,0 0,0-1,1 1,-1-1,1 1,-1-1,-2-3,-1 0,0 0,0 0,1-1,0 0,0 0,0 0,1-1,-1 1,2-1,-1 0,1 0,0-1,1 1,-1 0,1-1,1 0,0 1,0-1,0 0,1 0,0 0,1 1,2-15,-1 9,1 0,1 0,0 0,0 1,1 0,1 0,0 0,1 1,0-1,1 2,0-1,0 1,14-12,-8 11,1 0,0 1,0 0,2 1,24-10,-11 7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1:58.4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2.6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396 1,'0'1,"-1"0,1 0,-1 1,0-1,1 0,-1 0,0 0,0 0,0 1,0-1,0-1,0 1,0 0,0 0,0 0,-1 0,1-1,0 1,-1-1,1 1,0-1,-1 1,-2-1,-38 10,37-9,-52 7,-72 0,39-4,88-4,0 1,0-1,0 0,0 0,0 1,0-1,1 1,-1 0,0 0,0-1,1 1,-1 0,0 0,1 1,-1-1,1 0,0 0,-1 1,1-1,0 1,0-1,0 1,0-1,0 1,0 0,0 0,1-1,-1 1,0 0,1 0,-1 3,0 6,1-1,0 0,0 1,4 18,-1-8,22 182,-8-82,1 123,-17-226,12 325,-1 247,-15-362,1-121,5 116,-3-221,1 0,0 1,-1-1,1 0,0 0,0 1,1-1,-1 0,0 0,1 0,-1-1,1 1,-1 0,1 0,0-1,0 1,0-1,0 0,0 1,0-1,0 0,0 0,1 0,-1-1,0 1,1 0,-1-1,0 1,1-1,-1 0,1 0,-1 0,4-1,13 1,1-1,-1-1,23-6,-25 5,11-4,-9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4.0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 69,'1'-3,"1"0,0 0,0 0,0 0,0 1,0-1,1 1,-1-1,1 1,0 0,-1 0,1 0,0 0,0 1,0-1,5-1,1-2,1 1,0 0,0 0,0 1,11-2,-17 4,0 1,-1-1,1 1,-1 0,1 0,-1 0,1 1,0-1,-1 1,1 0,-1 0,0 0,1 0,-1 0,0 1,0 0,0-1,0 1,0 1,0-1,0 0,-1 1,1-1,-1 1,1 0,-1 0,0-1,0 2,-1-1,4 6,-4-4,0 0,0-1,-1 1,1 0,-1 0,0 0,0 0,-1-1,0 1,1 0,-2 0,1-1,0 1,-1-1,0 1,0-1,0 0,-1 0,1 1,-1-2,0 1,-6 6,-12 9,0-1,-45 29,-18 16,83-63,0 0,1 1,-1-1,0 1,1-1,-1 1,0 0,1-1,-1 1,1 0,-1-1,1 1,-1 0,1 0,-1 0,1-1,0 1,-1 0,1 0,0 0,0 0,0 0,0-1,0 1,0 0,0 0,0 0,0 1,1-1,0 0,0 0,0 0,0 0,0 0,1 0,-1-1,0 1,0 0,1-1,-1 1,0-1,1 0,-1 1,0-1,2 0,59 2,-61-2,65-2,106-19,-137 12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6.2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16,4 17,2 8,-1 19,-1 17,-1 4,-1-2,-1-15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1.42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130 243,'-7'2,"0"0,0 1,0 0,1 1,0-1,-1 1,1 0,1 1,-1-1,1 1,-6 6,6-6,0 0,1 0,0 1,0 0,0-1,1 1,-1 0,1 1,1-1,-1 1,1-1,0 1,1 0,0-1,0 1,0 12,1-16,0 1,1-1,-1 1,1-1,0 0,0 1,0-1,1 0,-1 0,1 1,0-1,0-1,0 1,0 0,0 0,1-1,-1 1,1-1,-1 0,1 1,0-1,0-1,0 1,0 0,1-1,-1 0,0 1,1-1,-1 0,0-1,1 1,-1-1,1 1,5-1,-3 0,0 0,0 0,0-1,0 1,0-1,-1 0,1-1,0 0,0 0,-1 0,1 0,-1-1,0 0,1 0,-1 0,-1-1,1 0,0 0,-1 0,6-7,-8 8,1-1,-1 1,0-1,0 0,0 0,-1 1,1-1,-1-1,0 1,0 0,0 0,-1 0,1 0,-1-1,0 1,0 0,-1 0,1-1,-1 1,0 0,0 0,0 0,-1 0,1 0,-1 0,0 0,0 1,-1-1,-2-3,0 0,0 1,-1 1,0-1,0 1,0 0,0 1,-1-1,-8-4,11 7,0 0,0 1,0-1,1 1,-2-1,1 1,0 1,0-1,0 0,0 1,0 0,-1 0,1 0,0 1,0-1,-7 3,10-3,1 0,-1 0,1 0,-1 1,0-1,1 0,-1 0,1 1,-1-1,1 1,-1-1,1 0,-1 1,1-1,-1 1,1-1,-1 1,1-1,0 1,-1-1,1 1,0 0,0-1,-1 1,1-1,0 1,0 0,0-1,0 1,0 0,0-1,0 1,0 0,0-1,0 1,0-1,0 1,0 0,1-1,-1 1,0 0,0-1,1 1,-1-1,0 1,1-1,-1 1,0-1,1 1,-1-1,1 1,-1-1,1 0,-1 1,1-1,0 0,0 1,34 22,-27-19,0 0,1 0,-1-1,1 0,0-1,0 0,0 0,1-1,-1 0,0-1,0 0,1 0,-1-1,0 0,0-1,0 0,0-1,0 1,-1-2,1 1,-1-1,1 0,-1-1,-1 0,1 0,-1-1,0 0,0 0,0-1,-1 0,0 0,-1 0,1-1,-1 1,-1-1,0-1,0 1,0-1,4-15,-5 13,1-1,-2 1,1-1,-2 1,1-1,-2 0,0 1,0-1,-1 0,0 0,-3-12,3 23,1 0,0 1,0-1,0 0,-1 0,1 0,0 0,-1 1,1-1,-1 0,1 0,-1 1,1-1,-1 1,0-1,1 0,-1 1,0-1,1 1,-1-1,0 1,-1-1,-11 10,-4 31,8 15,3 0,1 0,7 107,0-65,1 42,-5 187,3-324,-1-1,0 1,0-1,0 0,0 1,0-1,0 1,-1-1,1 1,0-1,-1 0,1 1,-1-1,1 0,-1 1,0-1,0 0,1 0,-1 0,0 1,0-1,0 0,0 0,0 0,-1-1,1 1,-2 1,1-2,0 0,0 0,0 0,0-1,0 1,0-1,0 1,0-1,0 0,0 0,0 0,1 0,-1 0,0 0,1 0,-3-3,-10-9,0 0,-22-29,36 41,-11-12,0-1,1-1,1 0,1 0,0 0,-11-33,17 42,1 0,-1 0,2 0,-1 0,0 0,1 0,0 0,1 0,0 0,-1 0,2 0,-1 1,1-1,0 0,0 0,0 1,1 0,0-1,0 1,0 0,1 0,0 1,7-8,5-3,1 1,0 1,1 0,0 1,31-14,105-38,-123 52,4-1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8.4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1,'0'4,"0"10,0 16,0 15,0 5,0 2,0-3,0 3,0-3,0-14,0-13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4.9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29 63,'-1'-1,"0"0,1 0,-1 0,0 0,1 0,-1 0,1 0,0 0,-1 0,1 0,0-1,-1 1,1 0,0 0,0 0,0 0,0 0,0-1,0 1,0 0,1 0,-1 0,0 0,1 0,-1 0,1 0,-1 0,1 0,-1 0,1 0,0 0,-1 0,1 0,0 0,0 0,0 1,0-1,-1 0,1 0,1 0,1-1,0 0,1-1,-1 1,0 0,0 1,1-1,-1 1,1-1,0 1,-1 0,6-1,-3 2,0 1,0-1,-1 1,1 0,0 0,-1 1,1-1,-1 1,1 1,-1-1,0 1,9 6,-12-8,1 1,-1 0,0 0,0 0,0 0,0 1,-1-1,1 0,-1 1,1-1,-1 1,0 0,0-1,0 1,0 0,0 0,-1-1,1 1,-1 0,0 0,0 0,0 0,0 0,-1 0,1-1,-1 1,-1 5,-1 1,-1 0,0-1,-1 0,1 0,-1 0,-1 0,0-1,-10 10,-61 50,36-33,40-34,0 1,0-1,0 1,0-1,0 1,0 0,1 0,-1-1,0 1,0 0,1 0,-1 0,1 0,-1 0,0 0,1 0,0 0,-1 0,1 0,0 0,-1 0,1 0,0 1,0-1,0 0,0 0,0 2,1-2,0 0,0 0,1-1,-1 1,0 0,0 0,1-1,-1 1,0 0,1-1,-1 1,0-1,1 0,-1 1,1-1,-1 0,3 0,72-3,-74 3,73-7,110-17,-156 17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7.0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78,'0'-3,"0"0,0 0,0 0,1 0,-1 0,1 0,0 0,0 0,0 0,0 0,0 0,0 0,1 1,-1-1,1 1,0-1,0 1,0 0,0-1,0 1,1 0,-1 0,0 1,6-4,-4 3,1 0,0 1,0 0,-1 0,1 0,0 0,0 1,0 0,0 0,0 0,0 0,0 1,0 0,5 1,-5 0,1-1,-1 1,0 0,0 1,0-1,-1 1,1 0,0 0,-1 0,0 1,0-1,7 9,-9-10,-1 1,1-1,-1 1,1-1,-1 1,0 0,0-1,0 1,-1 0,1 0,-1 0,1 0,-1-1,0 1,0 0,0 0,0 0,-1 0,1 0,-1 0,0-1,0 1,0 0,-2 5,-2-2,1 1,-1-1,0 0,0 0,-1-1,0 1,0-1,0-1,-1 1,1-1,-1 0,-12 5,19-9,-1 1,1-1,0 1,0-1,0 0,0 1,0-1,0 1,0-1,-1 0,1 1,0-1,0 1,1-1,-1 1,0-1,0 0,0 1,0-1,0 1,0-1,0 0,1 1,-1-1,0 0,0 1,1-1,-1 1,0-1,1 0,-1 0,0 1,0-1,1 0,-1 0,1 1,-1-1,0 0,1 0,-1 0,1 1,29 21,1 3,-29-24,0 1,0 0,-1-1,1 1,-1 0,1 0,-1 0,0 0,0 1,1-1,-1 0,-1 0,1 1,0-1,-1 0,1 1,-1-1,0 1,0-1,0 1,0-1,0 0,0 1,0-1,-1 1,0-1,1 0,-1 1,0-1,0 0,0 0,0 0,-1 1,1-1,-1 0,1-1,-1 1,-2 2,-1 0,-1 1,0-2,-1 1,1-1,0 0,-1 0,0 0,0-1,0 0,0-1,0 1,-8-1,1 0,1-1,-1-1,1 0,-24-6,-3-3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8.9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134 0,'5'0,"1"5,-5 9,-7 7,-6 9,-10 3,-2 1,0-2,-1-5,4-4,9-6,12-5,19-5,19-8,11-4,2 0,-3-1,-10 2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09.2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6,'0'-4,"0"2,0 7,0 10,0 8,0 8,0 12,0 7,0 4,4 5,2-2,-1-7,-1-16,-1-19,-1-11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25.0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 1,'0'0,"0"0,0 1,-1-1,1 0,0 1,0-1,0 0,-1 1,1-1,0 0,0 1,0-1,0 0,0 1,0-1,0 0,0 1,0-1,0 1,0-1,0 0,0 1,0-1,0 0,0 1,0-1,0 0,1 1,-1-1,0 0,0 1,0-1,1 0,-1 1,0-1,0 0,1 0,-1 1,0-1,0 0,1 0,-1 0,0 1,1-1,-1 0,0 0,1 0,-1 0,1 0,-1 0,0 0,1 0,-1 0,0 0,1 0,-1 0,0 0,1 0,30 5,-28-5,102 3,-69-3,1 1,41 7,-74-8,-1 1,1 0,-1 0,0 1,1-1,-1 1,0-1,0 1,0 0,0 0,0 1,0-1,-1 0,1 1,-1 0,1 0,-1-1,0 1,0 1,-1-1,1 0,0 0,-1 1,0-1,0 0,0 1,1 6,0 8,-1 1,0-1,-2 1,-3 25,1-3,-1 389,0-17,-7-231,-2 82,14 445,-1-706,0 0,0 1,0-1,0 0,-1 1,1-1,-1 0,0 0,0 0,0 1,0-1,-1 0,1 0,-1-1,0 1,0 0,-3 4,1-5,1 1,-1-1,0 0,0 0,0-1,0 1,-1-1,1 1,0-1,-1-1,1 1,-8 0,8-1,-65 2,65-2,-1 0,1-1,-1 0,1 0,0 0,-1 0,1-1,0 0,0 1,0-2,0 1,-6-5,-6-11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25.8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17,'71'-16,"-65"16,0 0,0 0,0 0,0 1,0 0,0 0,0 1,9 4,-13-6,-1 1,1-1,-1 1,0 0,1-1,-1 1,0 0,0 0,0 0,1 0,-1 0,0 0,0 0,-1 0,1 1,0-1,0 0,-1 1,1-1,0 0,-1 1,1-1,-1 1,0-1,1 1,-1-1,0 1,0-1,0 1,0-1,0 1,-1-1,1 1,0-1,-1 0,1 1,-1-1,1 1,-1-1,0 0,0 2,-18 25,16-24,0 0,0 1,0-1,1 0,0 1,-4 9,6-12,-1 1,1-1,0 1,0-1,0 1,0-1,1 1,-1-1,1 1,-1-1,1 0,0 1,0-1,0 0,0 1,0-1,1 0,1 3,1 1,0 0,0 0,-1 0,0 0,0 1,-1 0,0-1,0 1,0 0,-1 0,1 8,-2-13,-1 0,1 0,0 0,0 0,-1 0,1 0,-1 0,1-1,-1 1,0 0,0 0,0 0,0-1,0 1,0 0,-1-1,-1 3,1-2,-1-1,0 1,1-1,-1 1,0-1,0 0,0 0,0 0,0-1,0 1,0-1,0 1,0-1,-6-1,5 1,-1 0,1-1,-1 0,1 0,0 0,-1-1,1 1,0-1,0 0,-7-4,-9-9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26.2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0,'0'4,"5"7,5 8,10 11,1 9,2-3,-3 2,-1-6,-4-4,1-3,-3-9,-4-12,-3-7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26.5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178 1,'0'0,"-4"4,-2 6,-8 10,-11 14,-9 15,-3 7,4-10,8-13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27.01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1,'18'0,"-9"-1,0 1,-1 1,1-1,0 1,10 3,-16-3,1 1,-1-1,0 1,0 0,1-1,-1 1,-1 1,1-1,0 0,-1 1,1-1,-1 1,0 0,1 0,-1 0,2 5,-2-3,-1 0,1 0,-1 0,0 0,0 0,-1 0,0 0,0 0,0 0,0 0,-1 0,1 0,-2 0,1 0,0-1,-1 1,0 0,0 0,-4 5,-1 5,-1-1,-1-1,-1 0,-19 22,4-13,20-18,0 0,0 1,0-1,1 1,0-1,0 1,-5 8,9-12,-1-1,1 1,0 0,0-1,0 1,-1-1,1 1,0 0,0-1,0 1,0-1,0 1,0 0,0-1,0 1,1 0,-1-1,0 1,0-1,0 1,1-1,-1 1,0 0,0-1,1 1,-1-1,0 1,1-1,-1 0,1 1,-1-1,1 1,-1-1,1 0,-1 1,1-1,-1 0,1 0,-1 1,1-1,0 0,-1 0,1 0,-1 0,1 0,0 1,-1-1,1 0,0-1,-1 1,1 0,-1 0,1 0,0 0,40-4,-40 4,32-5,-13 3,1-2,24-7,-25 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2.4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1,'-3'39,"-1"-1,-15 67,1-12,12-64,5-47,5-45,-3 55,3-13,0 0,1 0,10-24,-14 40,1 1,1 0,-1 0,0 0,1 0,0 0,0 0,0 1,4-4,-5 6,-1-1,1 1,0 0,0 0,0 1,-1-1,1 0,0 0,0 1,0 0,0-1,0 1,0 0,0 0,0 0,0 0,0 0,0 0,0 0,0 1,3 0,-1 1,0 0,0 0,0 0,-1 1,1-1,-1 1,0 0,0 0,0 0,0 0,0 0,-1 1,1-1,-1 1,4 7,23 67,-22-53,-1-10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29.3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429 1,'0'0,"0"0,0 0,0 1,0-1,-1 0,1 0,0 1,0-1,0 0,0 0,0 1,0-1,0 0,-1 0,1 1,0-1,0 0,0 0,0 1,0-1,0 0,0 0,1 1,-1-1,0 0,0 0,0 1,0-1,0 0,0 0,0 1,0-1,1 0,-1 0,0 1,0-1,0 0,0 0,1 0,-1 0,0 1,0-1,1 0,-1 0,0 0,0 0,1 0,-1 0,0 0,0 0,1 0,-1 1,0-1,0 0,1 0,-1 0,1-1,-25 15,-9-7,0-1,0-2,0-1,-37-1,27-2,-71 11,111-10,1-1,-1 0,1 1,0 0,-1-1,1 1,0 0,0 0,0 0,0 1,0-1,0 0,0 1,0 0,0-1,0 1,1 0,-1 0,1 0,-1 0,1 0,0 0,0 0,0 0,0 1,0-1,1 0,-1 0,0 5,0 4,1 0,1 0,0 0,0 0,5 16,1 16,5 207,-2-22,-4-59,-6-101,3-1,14 76,-13-111,0 1,-3 49,1 9,-1-88,-1 0,1-1,-1 1,1 0,0 0,0-1,1 1,-1-1,1 1,-1-1,1 0,0 1,-1-1,1 0,0 0,0 0,1 0,-1-1,0 1,1-1,-1 1,1-1,-1 0,1 0,0 0,-1 0,1 0,0-1,0 1,5 0,11 1,0-1,1-1,29-2,-20 0,10 1,-7-1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31.0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195 0,'176'21,"-123"-21,-39-1,1 1,-1 0,1 1,-1 1,0 0,1 1,-1 0,24 9,-35-9,0-1,0 1,0 0,0 0,-1 0,1 0,-1 0,0 0,0 1,0-1,0 1,0 0,-1-1,0 1,0 0,0 0,0 0,0 0,-1 7,2 12,-2-1,-3 31,0-23,-7 818,10-627,1-217,-1 0,0-1,0 1,0 0,-1 0,0-1,1 1,-1 0,0-1,-1 1,1-1,-1 1,1-1,-1 0,0 1,-4 4,2-6,0 1,0-1,0 1,0-1,0-1,0 1,-1 0,1-1,-1 0,1 0,-1 0,0-1,-6 1,-109 4,-131-12,215 5,25 2,1 0,-1-1,1-1,-1 0,1 0,-16-6,7-4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33.9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18,'4'0,"0"0,0 0,1-1,-1 0,0 0,0 0,0 0,6-3,7-1,-11 4,0 0,-1 0,1 1,0-1,0 1,0 1,-1-1,1 1,0 0,0 0,-1 1,1-1,-1 1,0 1,1-1,-1 1,0 0,0 0,5 4,-7-4,0 0,0 0,-1 0,0 0,1 0,-1 1,0-1,-1 1,1-1,0 1,-1 0,0 0,0-1,0 1,0 0,-1 0,0 0,0 0,0 0,0 0,0 0,-1 0,1 0,-1 0,0-1,-1 1,1 0,-4 6,-2 3,-1 0,-1-1,0 0,0 0,-1-1,-1-1,0 1,0-2,-1 1,-18 10,-19 17,49-37,0 0,-1 0,1 0,0 0,-1 1,1-1,0 0,0 0,-1 0,1 1,0-1,0 0,-1 0,1 1,0-1,0 0,0 1,-1-1,1 0,0 0,0 1,0-1,0 0,0 1,0-1,0 0,0 1,0-1,0 1,0-1,0 0,0 1,0-1,0 0,0 1,0-1,1 1,13 4,26-4,-37-1,12 0,0 0,-1 0,1 0,0-2,-1 0,1 0,-1-2,23-7,-32 6,-6 1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35.1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103 58,'0'-2,"0"0,0 0,0 0,1-1,-1 1,1 0,-1 0,1 0,0 0,0 0,-1 0,2 0,-1 0,0 0,0 1,0-1,1 0,-1 1,1-1,0 1,-1-1,3-1,0 1,0 0,0 1,0-1,0 1,0 0,0 0,1 0,-1 0,0 1,9-1,-5 2,0-1,0 1,0 0,0 0,0 1,0 0,-1 1,1 0,-1 0,1 0,12 9,-18-10,0 0,0-1,0 1,0 0,-1 0,1 0,-1 0,0 1,1-1,-1 0,0 0,0 1,0-1,-1 1,1-1,0 1,-1-1,0 1,1-1,-1 1,-1 4,0-2,0-1,0 1,-1 0,0 0,0 0,0-1,0 1,-1-1,0 0,-4 6,-3 1,1-1,-2 0,0 0,0-1,0 0,-23 12,42-20,1 0,-1 0,1 1,-1 0,0 0,0 1,13 6,-16-7,-1 0,0 0,0 1,0-1,0 1,0 0,0 0,-1 0,1 1,-1-1,0 1,0-1,0 1,-1 0,1 1,3 7,-6-10,1 1,-1 0,0-1,0 1,0 0,0-1,0 1,0 0,-1-1,1 1,-1-1,0 1,0-1,0 1,0-1,0 1,0-1,-1 0,1 1,-1-1,0 0,1 0,-1 0,0-1,0 1,0 0,-1-1,1 1,0-1,-1 0,-4 2,-4 2,-1 0,0-1,0 0,0-1,0 0,-1-1,1-1,-1 0,0 0,1-2,-1 1,1-2,-1 1,1-2,-1 0,1 0,0-1,0 0,-13-8,7-4,6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37.3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5,0 5,0 11,0 10,0 2,0 2,0-2,0-4,0-4,0-4,0-12,0-13,0-7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38.0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102 6,'0'-4,"0"3,0 10,-4 8,-11 14,-6 10,-4 3,2-2,9-8,16-14,16-11,18-6,11-5,3-1,-8-4,-11-2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38.6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7,0 6,0 6,0 9,0 3,0 7,0 1,0 2,0 4,0-1,0-8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1.3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0,'-4'0,"-2"4,1 11,0 19,2 13,1 3,1 6,0 1,1-4,1-6,-1-21,0-14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2.5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170 0,'0'4,"-4"11,-11 10,-10 11,-2 3,-4 3,-2 4,9-11,14-11,16-10,12-7,11-5,5-2,2-2,-2 0,-2 0,-6-4,-8-1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2.9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6,'0'-4,"0"2,0 7,0 6,0 10,0 15,0 9,0 2,0 1,0 2,0-5,0-13,0-12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2.8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90 1,'-2'0,"0"1,0-1,1 1,-1 0,0 0,0 0,1 0,-1 0,1 0,-1 0,1 1,-1-1,1 0,0 1,-1-1,1 1,0 0,0-1,-1 4,-19 38,18-36,-4 9,1 1,0 0,2 1,0 0,-3 28,6-41,1 0,0 1,1-1,-1 1,1-1,0 0,0 0,1 1,0-1,2 6,-2-8,0-1,-1 1,1 0,1-1,-1 1,0-1,1 0,-1 0,1 0,-1 0,1 0,0 0,0-1,0 1,0-1,0 0,0 0,4 1,-3-1,-1 0,1-1,0 1,0-1,0 0,0 0,0 0,0 0,0-1,0 0,0 1,-1-2,1 1,0 0,0-1,-1 1,1-1,5-4,-5 2,1 0,-1 0,0 0,0-1,-1 1,0-1,1 0,-2 0,1 0,0 0,-1 0,2-6,-2 4,0 0,0 0,-1 0,0 0,0 0,0-1,-1 1,0 0,0 0,-1 0,0-1,-1 1,1 0,-1 0,0 0,-1 1,0-1,0 1,0-1,-1 1,-5-7,5 9,-1 0,1 0,-1 0,0 1,0-1,0 1,-1 0,1 1,-1-1,-9-2,-12 1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3.8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10,0 14,0 10,0 2,0 7,0 1,0-2,0-7,0-7,0-13,0-16,0-9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5.1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311 5,'-50'-2,"20"0,0 1,0 2,-56 8,82-8,-1 1,1 0,-1 0,1 0,0 0,0 1,0 0,0 0,0 0,1 0,0 1,-1-1,1 1,0 0,1 0,-1 0,1 0,-1 0,1 1,0-1,1 1,-1-1,1 1,-1 8,-1 3,1 1,1 0,0 0,1 0,5 30,-4-41,0 0,0 0,1 0,0-1,1 1,-1 0,1-1,0 0,0 1,1-1,-1 0,1-1,0 1,1-1,-1 0,1 0,0 0,0 0,0-1,0 0,0 0,1-1,9 4,-1-1,1-1,0 0,0-1,0-1,0-1,1 0,-1-1,23-2,-35 2,0 0,0-1,0 1,0-1,1 1,-1-1,0 0,0 0,0-1,-1 1,1-1,0 1,0-1,-1 0,1 0,-1 0,1 0,-1-1,0 1,0 0,2-5,-3 4,0 1,-1-1,1 1,-1-1,0 1,1-1,-1 0,-1 1,1-1,0 0,-1 1,1-1,-1 1,0-1,0 1,0-1,0 1,0 0,0-1,-1 1,1 0,-1 0,0 0,1 0,-1 0,-3-2,0-1,-1-1,-1 1,1 0,-1 1,0 0,0 0,0 0,0 1,-1 0,1 0,-1 1,0 0,-15-2,17 3,1 1,0 0,0 0,0 0,-1 1,1-1,0 1,0 0,0 1,0 0,0-1,0 1,1 1,-1-1,1 1,-1 0,1 0,0 0,0 0,0 1,1 0,-5 5,-5 11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7.2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71 1,'2'0,"0"0,0 1,0 0,0-1,0 1,0 0,0 0,-1 0,1 0,0 0,0 0,-1 0,1 1,-1-1,1 1,-1-1,0 1,0 0,1-1,-1 1,0 0,0 0,-1 0,1 0,0 0,-1-1,1 2,-1-1,1 0,-1 3,1 2,0 0,0 0,-1 0,0 0,0 0,-1 0,-1 11,0-12,0 0,0 0,0 0,-1 0,0 0,0 0,0-1,-1 1,1-1,-1 0,-1 0,1-1,-1 1,1-1,-1 0,-1 0,1-1,-1 1,1-1,-1 0,0-1,0 1,-12 2,106 30,-63-22,-21-10,1 0,0 0,1-1,-1 1,0-1,1-1,-1 1,1-1,7 1,1-3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7.6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1,'0'4,"5"6,5 5,6 5,8 7,1 4,0-4,-5-2,-5-9,-5-8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8.0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131 0,'-4'0,"-6"4,-1 11,-3 2,-4 7,-3 4,3 1,-1 0,3-4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9.0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 0,'0'4,"0"6,0 10,-5 10,-1 4,1 1,-4-5,5-9,6-7,9-6,5-4,5-4,3-1,2 0,1-1,-4-3,-7-2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49.42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10,0 6,0 7,0 7,0 4,5-4,1-10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2:51.7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284 1,'0'0,"0"1,-1 0,1 0,0 0,-1-1,1 1,-1 0,1-1,-1 1,1 0,-1-1,1 1,-1-1,0 1,1 0,-1-1,0 0,0 1,1-1,-1 1,0-1,0 0,0 0,1 1,-1-1,0 0,-1 0,-29 4,25-3,-37 1,29-2,0 1,0 0,0 1,0 0,-19 7,29-8,1 1,-1-1,1 1,0 0,-1 0,1 1,0-1,0 1,1-1,-1 1,0 0,1 0,0 0,-1 0,1 0,1 1,-1-1,0 1,1-1,0 1,-1 0,2-1,-1 1,-1 7,-1 48,2 1,8 70,-3-66,6 95,7 191,-18 281,-13-475,8-104,-1 55,7-69,1 12,-2 0,-14 90,9-97,1 1,2 0,2 1,6 53,-5-95,1-1,-1 1,1 0,0-1,0 1,0-1,0 1,0-1,0 1,1-1,-1 0,1 0,-1 0,1 1,0-2,0 1,0 0,0 0,0-1,0 1,1-1,-1 1,1-1,-1 0,5 1,5 2,0-1,0 0,1-2,16 2,-8-1,26 4,-13-1,0-2,62-1,-66-10,-10-4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1.3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1,'22'-1,"0"2,0 0,32 7,-46-6,1 1,-1-1,-1 2,1-1,0 1,-1 1,0-1,0 1,0 1,-1-1,1 1,5 7,4 6,0 2,-1 0,-1 0,-1 2,-1 0,-1 0,-1 1,10 35,-18-50,-1 0,0 0,-1 0,0 0,0-1,-1 1,0 0,0 0,-1 0,0-1,-1 1,0-1,-1 0,-5 12,7-16,-1 0,1 0,-1 0,1 0,-1 0,0-1,-1 1,1-1,-1 0,1 0,-1 0,0-1,0 1,0-1,0 0,0 0,-1 0,1-1,-1 1,1-1,-1 0,1-1,-1 1,0-1,1 0,-1 0,0 0,-8-2,8 0,1 1,0-1,-1 0,1 0,0-1,0 0,0 1,0-1,1 0,-1-1,1 1,0-1,0 1,0-1,0 0,1 0,-1 0,1-1,0 1,0 0,1-1,-1 0,1 1,0-1,0 0,0-6,0 2,0-1,1 0,0 1,0-1,1 0,0 1,1-1,0 1,0-1,1 1,0 0,6-11,33-35,-25 34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2.3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282 48,'0'-2,"-1"0,0-1,1 1,-1 0,0 0,0 0,0 0,0 0,-1 0,1 0,0 0,-1 1,0-1,1 0,-1 1,0-1,1 1,-1 0,0 0,0-1,0 1,-1 0,1 1,0-1,0 0,0 1,0-1,-1 1,1 0,-3-1,-7 0,0-1,1 1,-1 1,-17 2,18-1,1 1,-1 0,1 1,0 1,0-1,0 1,1 1,-1 0,1 0,-9 8,15-11,0 0,0 1,1-1,-1 1,1-1,0 1,0 0,0 0,0 0,0 0,0 0,1 0,-1 0,1 1,0-1,0 0,1 1,-1-1,1 1,-1-1,1 1,0-1,0 1,1-1,-1 1,1-1,0 1,-1-1,2 0,-1 1,0-1,1 0,-1 0,3 3,-2-2,0 0,0 0,1-1,0 1,-1-1,1 0,0 0,0 0,1 0,-1-1,1 1,-1-1,1 0,0 0,0 0,0 0,0-1,0 1,0-1,0 0,0-1,1 1,-1-1,0 1,1-1,-1-1,0 1,1-1,-1 1,0-1,0 0,0-1,0 1,5-3,1-1,0 0,0-1,0 0,-1 0,1-1,-2-1,1 1,-1-1,0-1,-1 0,11-16,-5 8,-9 16,-8 30,-1-3,-6 155,2-18,8-157,1-1,-1 1,0-1,-1 0,1 0,-1 1,0-1,0 0,-1-1,0 1,1 0,-7 7,7-11,0 0,1 1,-1-1,0 0,0 0,0 0,0 0,0-1,0 1,0-1,0 1,0-1,-1 1,1-1,0 0,0 0,0 0,0-1,-1 1,1 0,0-1,0 1,0-1,0 0,0 1,0-1,0 0,0-1,0 1,1 0,-1 0,0-1,1 1,-3-3,1 2,-1-1,0 0,1-1,-1 1,1-1,0 1,0-1,0 0,1 0,-1 0,1-1,0 1,0 0,1-1,-1 0,1 1,0-1,0-6,1 4,0 0,1 0,0 0,0 0,0 0,1 1,0-1,1 0,-1 1,1-1,5-7,3-3,1 0,1 1,0 1,1 0,1 0,0 2,29-21,-25 22,-1 0,2 2,35-15,-27 16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3.4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228 352,'-1'-2,"1"0,-1 0,0-1,0 1,1 0,-1 0,-1 0,1 0,0 1,0-1,-1 0,1 0,-1 1,0-1,1 1,-1-1,0 1,0 0,0 0,0-1,0 1,0 1,0-1,0 0,0 0,-1 1,1 0,0-1,-4 1,-4-2,-1 1,1 0,0 0,0 1,-11 2,15-1,1 0,0 1,0 0,-1 0,1 1,1-1,-1 1,0 0,1 0,-1 0,1 1,0 0,0 0,0 0,1 0,-1 0,1 1,0 0,0-1,1 1,0 0,0 0,0 1,-2 5,3-6,0-1,0 0,0 1,0-1,1 0,0 1,0-1,0 1,0-1,1 0,-1 1,1-1,0 0,1 1,-1-1,1 0,0 0,0 0,0 0,0-1,1 1,-1 0,1-1,0 0,0 0,1 1,-1-2,0 1,1 0,5 2,-7-4,0 0,1 1,-1-1,0-1,1 1,-1 0,1-1,0 1,-1-1,1 1,-1-1,1 0,0 0,-1-1,1 1,-1 0,1-1,-1 0,1 0,-1 1,5-3,-3 0,0 0,0 0,-1 0,1-1,0 1,-1-1,0 0,0 0,0 0,3-8,2-4,-1-1,0 0,-2 0,0-1,3-20,13-186,-11 92,-11 164,2 0,6 45,20 107,-11-74,-13-87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2.9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79,'-4'0,"3"0,14 0,9 0,23-5,13-1,34-3,29-1,14 1,24-2,10 1,-19 3,-26 1,-31 3,-34 1,-28 1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3.7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1,'127'24,"-107"-20,-1 0,1 1,-1 1,0 1,0 1,-1 0,0 1,0 1,-1 1,15 13,-23-17,-1 1,-1 0,1 0,-1 1,-1-1,0 2,0-1,0 0,-1 1,-1 0,0 1,0-1,-1 0,0 1,-1 0,0 0,-1 0,0 0,-2 21,0-20,-1 0,-1-1,0 1,0-1,-1 0,0 0,-1 0,-1 0,0-1,0 0,-9 11,12-17,-1 0,0 0,0 0,0 0,0-1,-1 0,1 0,-1 0,0 0,0-1,-8 4,10-6,-1 1,0 0,0-1,1 1,-1-1,0 0,0-1,1 1,-1-1,0 1,0-1,1 0,-1-1,1 1,-1 0,1-1,-1 0,-3-2,4 1,-1 1,1-1,0 0,-1 0,1 0,1 0,-1 0,0-1,1 1,0-1,0 1,0-1,0 0,0 0,1 0,-2-6,2 2,0 1,0-1,1 0,0 0,1 1,-1-1,1 0,4-12,-1 7,0 1,0-1,2 1,-1 0,1 1,1-1,0 1,1 0,0 1,15-14,-5 9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4.5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55,'0'-4,"0"-6,0-6,0 0,5 8,9 8,12 14,14 13,13 10,7-1,-4-2,-1-3,-7-2,-15-10,-14-9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4.9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303 12,'0'-4,"4"-2,2 4,-5 8,-6 11,-8 6,-5 9,-8 8,0 4,-4 5,-2-2,-3 3,-1-2,3-4,5-7,9-12,7-12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6.0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0 411,'0'1,"1"0,-1 0,0 0,1 0,-1 0,1-1,-1 1,1 0,0 0,-1 0,1 0,0-1,-1 1,1 0,0 0,0-1,0 1,0-1,-1 1,1-1,0 1,0-1,0 0,0 1,0-1,0 0,0 0,0 1,1-1,-1 0,2-1,35 1,-28-2,0-1,0 0,0 0,-1 0,1-2,-1 1,0-1,0 0,0-1,-1 0,0 0,0-1,0 0,-1-1,0 1,-1-1,1-1,-1 1,-1-1,9-18,-8 14,-1-1,0 0,-1 0,0-1,-1 1,-1-1,0 1,-1-1,-1 0,0 0,-1 0,0 1,-2-1,-3-15,5 26,0 0,-1 0,1 1,-1-1,0 0,0 1,0 0,0-1,0 1,-1 0,1 0,-1 0,-5-3,7 5,0 0,0 1,1-1,-1 1,0 0,0-1,0 1,0 0,0 0,-1 0,1-1,0 1,0 0,0 0,0 0,0 1,0-1,0 0,0 0,-1 1,0 0,0 0,0 1,0-1,1 0,-1 1,0-1,1 1,-1 0,1-1,0 1,0 0,-1 0,0 3,-7 14,1 0,1 0,1 1,1 0,-5 38,-2 108,10-123,-1 191,5-262,1 0,1 0,1 1,13-38,-15 54,0 1,1 0,1 1,0-1,0 1,1 0,0 0,0 0,1 1,0 0,1 0,0 1,0 0,17-11,-23 16,0 1,0 0,0 0,1 0,-1 0,0 1,0-1,0 1,1-1,-1 1,0 0,1 0,-1 0,0 0,1 0,-1 0,0 0,1 1,-1 0,0-1,0 1,1 0,-1 0,3 2,-2 0,1 0,-1 0,0 1,0-1,0 1,0 0,0 0,-1 0,0 0,0 0,3 7,1 9,0 1,-1 0,-1 0,1 26,-3-26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6.51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97 20,'0'-1,"0"0,0 0,0 0,0 0,0 1,0-1,0 0,0 0,0 0,0 0,0 0,-1 1,1-1,0 0,-1 0,1 0,-1 1,1-1,-1 0,1 1,-1-1,-1-1,-14 6,-16 29,27-26,0 2,0-1,1 0,0 1,0 0,1 0,0 0,1 0,0 1,0-1,1 1,0-1,1 13,0-21,0 1,0-1,0 0,0 0,0 0,0 0,0 0,1 1,-1-1,0 0,1 0,-1 0,1 0,-1 0,1 0,0 0,-1 0,1 0,0-1,0 1,0 0,-1 0,1 0,0-1,0 1,0-1,0 1,0-1,2 1,-1-1,1 0,-1 0,0 0,0-1,0 1,1-1,-1 0,0 1,0-1,0 0,0 0,0-1,0 1,1-2,6-4,0 0,0-1,-1-1,13-15,-11 8,-9 13,0 1,1 0,-1-1,1 1,0 0,-1 0,1 0,0 0,0 0,0 0,3-1,7 7,1 19,-4 0,-6-15,1 0,-1 0,1 0,0 0,6 7,0-4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6.9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110 17,'1'0,"-1"0,0-1,1 1,-1 0,0 0,1 0,-1-1,0 1,0 0,1 0,-1-1,0 1,0 0,0-1,1 1,-1 0,0-1,0 1,0 0,0-1,0 1,0 0,0-1,0 1,0 0,0-1,0 1,0-1,0 1,0 0,0-1,0 1,0 0,0-1,0 1,0 0,0-1,-1 1,1 0,0-1,0 1,-1-1,-18-2,-22 10,39-6,1-1,-1 1,0 0,1-1,-1 1,1 0,0 0,-1 0,1 0,0 1,-1-1,1 0,0 0,0 1,0-1,0 1,0-1,0 1,1-1,-1 1,0-1,1 1,-1 0,1 0,0-1,0 1,-1 0,1-1,0 1,0 0,1 0,-1-1,0 1,1 0,-1-1,0 1,1 0,0-1,0 1,-1-1,1 1,0-1,0 1,0-1,0 0,2 2,7 10,1-1,1-1,0 0,14 10,-8-6,-11-9,0 0,0 1,-1 0,0 1,0-1,-1 1,5 8,-10-14,1-1,0 1,0 0,-1-1,1 1,-1 0,0-1,1 1,-1 0,0 0,0-1,0 1,0 0,0 0,0-1,-1 1,1 0,-1-1,1 1,-1 0,0-1,1 1,-1 0,0-1,0 1,0-1,0 0,0 1,-1-1,1 0,0 0,0 0,-1 0,1 0,-1 0,1 0,-1 0,0 0,1-1,-1 1,0-1,1 1,-1-1,-2 1,-2 0,-1 1,1-1,0 0,-1-1,1 1,-1-1,1-1,-1 1,1-1,0 0,-1-1,1 1,0-1,0 0,0-1,0 0,0 0,1 0,-11-7,3-5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7.3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6,'0'-4,"0"2,0 11,0 21,0 9,4 21,1 16,1 9,-2-6,-1-12,-1-13,-1-20,-1-16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7.7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71,'1'-3,"0"0,0 0,0 1,0-1,0 0,0 1,1-1,-1 1,1 0,0-1,0 1,-1 0,1 0,1 0,-1 0,0 0,0 1,1-1,-1 1,1-1,-1 1,1 0,0 0,0 0,4-1,8-2,-1 0,1 1,23-2,-26 4,0 0,0 1,0 1,0 0,0 1,0 0,18 6,-24-6,0 0,0 1,0 0,-1 0,1 0,-1 1,0 0,0 0,0 0,-1 0,1 1,-1 0,0 0,-1 0,1 0,2 7,1 2,1 0,1 0,0 0,19 21,-26-33,0 0,-1 1,1-1,0-1,0 1,0 0,1 0,-1-1,0 1,1-1,-1 0,1 1,-1-1,1 0,-1-1,1 1,0 0,0-1,-1 0,1 1,0-1,0 0,-1 0,1-1,0 1,0-1,-1 1,1-1,0 0,-1 0,1 0,-1 0,1 0,-1-1,0 1,4-4,-4 3,0 0,1-1,-2 0,1 1,0-1,0 0,-1 0,0 0,0 0,1 0,-2 0,1-1,0 1,-1 0,1 0,-1-1,0 1,0 0,0 0,-1-1,1 1,-1 0,0 0,0 0,0-1,0 1,0 0,-1 1,1-1,-1 0,0 0,-2-2,0-2,0 1,-1-1,0 1,0 1,-1-1,1 1,-1 0,0 0,0 0,-1 1,0 0,-12-6,12 8,0 1,1-1,-1 1,0 0,0 1,1-1,-1 1,0 1,0-1,0 1,-12 4,-2 3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8.2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33 1,'7'19,"0"-1,-2 2,0-1,4 39,-4-25,3 41,-2 121,-6-194,1-11,0-1,0 1,1-1,6-16,-7 22,1 0,0-1,0 2,1-1,-1 0,1 0,0 1,0-1,1 1,-1 0,1 0,0 1,0-1,0 1,1-1,-1 2,9-5,-10 5,1 0,0 1,0 0,0 0,1 0,-1 1,0-1,0 1,0 0,1 0,-1 0,0 1,0-1,0 1,0 0,0 0,0 1,0-1,0 1,0 0,0 0,-1 0,1 0,-1 1,0-1,1 1,-1 0,-1 0,1 0,0 1,-1-1,1 1,-1-1,0 1,0 0,-1 0,1-1,-1 1,0 1,0-1,0 0,0 0,-1 0,1 0,-1 1,0-1,-1 0,1 0,-1 0,0 0,0 0,0 1,0-1,-1-1,1 1,-1 0,0 0,-1-1,-4 7,0-3,0-1,0 0,-1 0,1-1,-1 0,-1-1,1 0,-1 0,1 0,-1-1,0-1,-18 4,19-4,0-1,0 0,0 0,0-1,0 0,0 0,0-1,0 0,0-1,0 0,0 0,1 0,-1-1,1 0,-10-6,1-10,13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3.8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102 71,'0'1,"0"1,0-1,0 0,0 1,1-1,-1 0,1 1,-1-1,1 0,-1 0,1 1,0-1,-1 0,1 0,0 0,0 0,0 0,0 0,0 0,0 0,0 0,0-1,0 1,0 0,1-1,-1 1,0 0,1-1,-1 0,0 1,1-1,-1 0,0 0,1 0,-1 1,0-1,1-1,-1 1,0 0,1 0,-1 0,0-1,1 1,0-1,3 0,-1 0,1 0,-1-1,0 1,1-1,-1 0,0 0,0-1,0 1,-1-1,1 1,4-5,-7 6,0 0,0 0,0-1,0 1,0 0,0 0,-1-1,1 1,0 0,-1-1,1 1,-1 0,1-1,-1 1,1-1,-1 1,0-1,0 1,0-1,0 1,0-1,0 1,0-1,-1 1,1-1,-1 1,1-1,-1 1,1-1,-1 1,0 0,1-1,-1 1,0 0,0 0,0 0,0 0,0 0,0 0,-1 0,1 0,0 0,0 0,-1 0,1 1,0-1,-1 1,1-1,-1 1,-2-1,-3-1,0 0,-1 0,1 1,-1 0,1 0,-1 1,0 0,-14 2,16-1,1 1,-1-1,1 1,0 0,0 0,0 1,0 0,0-1,0 2,1-1,-1 0,1 1,0 0,0 0,1 0,-1 1,1-1,0 1,0 0,0 0,1 0,-1 0,-1 6,3-7,1 0,-1 0,1 0,-1 0,1 0,0 1,1-1,-1 0,1 0,0 0,0 0,0 0,0 0,1 0,-1-1,1 1,0 0,0-1,1 0,-1 1,1-1,-1 0,1 0,0 0,0 0,1-1,-1 1,0-1,1 0,-1 0,8 3,-4-3,-1 1,1-1,0 0,-1 0,1 0,0-1,0-1,0 1,0-1,1 0,10-2,6-2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8.6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65 95,'0'0,"0"0,-1 1,1-1,0 0,0 0,-1 0,1 1,0-1,0 0,-1 0,1 1,0-1,0 0,0 0,-1 1,1-1,0 0,0 1,0-1,0 0,0 1,0-1,0 0,0 1,0-1,0 0,0 1,0-1,0 0,0 1,0-1,0 0,0 1,0-1,0 0,0 1,0-1,1 0,-1 0,0 1,0-1,0 0,1 1,18 5,23-6,-36-2,1 0,0 0,-1-1,0 0,0-1,0 1,0-1,9-8,-13 11,-1 1,1-1,-1-1,0 1,0 0,1 0,-1 0,0-1,0 1,0 0,0-1,-1 1,1-1,0 1,0-1,-1 0,1 1,-1-1,0 0,1 1,-1-1,0 0,0 1,0-1,0 0,0 1,-1-1,1 0,0 1,-1-1,1 0,-1 1,0-1,1 1,-1-1,0 1,0-1,0 1,0 0,-2-3,0 2,0 0,0 0,0 1,0-1,-1 1,1-1,0 1,-1 0,1 0,-1 1,1-1,-1 1,1-1,-1 1,1 0,-1 1,1-1,-1 0,1 1,-1 0,1 0,0 0,-1 0,1 1,0-1,0 1,0 0,0 0,-4 3,-1 1,0-1,0 1,1 0,0 1,0-1,1 1,0 1,0-1,1 1,-6 10,9-13,-1 0,1 1,1-1,-1 1,1-1,0 1,0 0,0-1,1 1,0 0,0 0,0-1,1 1,0 0,0-1,0 1,1 0,0-1,0 0,0 1,1-1,-1 0,6 7,-2-6,0 1,0-2,0 1,1-1,-1 0,1 0,1 0,-1-1,0 0,1-1,0 0,0 0,0-1,0 0,13 2,-11-2,1-1,0-1,0 0,0 0,0-1,14-2,5-6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29.7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131 249,'0'-1,"0"0,0 0,0-1,0 1,0 0,-1 0,1-1,0 1,0 0,-1 0,1 0,-1 0,1 0,-1-1,0 1,1 0,-1 0,0 0,0 0,1 1,-1-1,0 0,0 0,0 0,0 1,0-1,0 0,-1 1,1-1,0 1,0 0,0-1,0 1,-1 0,1 0,0-1,0 1,-1 0,1 0,0 0,0 1,0-1,-1 0,1 0,0 1,0-1,0 0,0 1,-1 0,0 0,-3 1,0 0,0 0,0 0,0 1,0 0,1 0,-1 0,1 1,0-1,-6 8,6-5,0-1,1 1,0 1,0-1,1 0,-1 1,1-1,1 1,-1 0,1-1,1 1,-1 0,1 0,0 0,1 0,0 8,0-11,0-1,0 1,1 0,-1 0,1 0,0-1,0 1,0-1,0 1,0-1,1 0,0 0,-1 0,1 0,0-1,1 1,-1-1,0 0,1 0,-1 0,1 0,0 0,-1-1,1 0,0 1,0-1,0-1,7 1,-3 0,0-1,1-1,-1 0,0 0,0-1,0 0,0 0,0-1,0 1,-1-2,1 1,-1-1,8-6,-10 7,-1 1,0-1,-1 0,1 0,0-1,-1 1,0-1,1 0,-2 0,1 0,0 0,-1 0,0-1,0 1,0-1,0 1,-1-1,1 0,-1 1,-1-1,1 0,-1 0,0-8,-1 9,-1 0,1 0,-1 0,0 0,-1 0,1 0,-1 1,1-1,-1 1,0 0,0 0,-1 0,1 0,-1 0,1 1,-1-1,0 1,0 0,0 0,0 1,0-1,-8-1,9 2,-1-1,1 1,-1 0,0 0,0 1,1-1,-1 1,0 0,0 0,0 0,0 0,1 1,-1-1,0 1,0 0,1 0,-1 1,1-1,-1 1,1 0,-1-1,1 2,0-1,0 0,-5 5,7-6,1 0,-1 0,1 0,-1 0,0 0,1 0,0 0,-1 0,1 0,0 0,-1 0,1 0,0 0,0 0,0 0,0 0,0 0,0 0,0 0,0 0,1 0,-1 0,0 0,1 0,-1 0,1 1,1 0,-1 0,1 0,-1 0,1-1,0 1,0-1,0 1,0-1,0 0,0 0,3 2,4 0,0 0,0 0,0-1,0 0,13 0,-7-2,0 0,0-2,0 0,-1 0,1-2,-1 0,1 0,-1-1,0-1,-1 0,1-1,-2-1,19-13,-25 17,0 0,-1-1,1 0,-1 0,0-1,0 0,0 0,-1 0,0 0,0 0,-1-1,1 0,-1 0,-1 0,0 0,0 0,0 0,-1-1,0 1,0-1,0 1,-1-1,-1 1,1-1,-1 1,-1 0,1-1,-5-10,5 14,-1 0,1 0,-1 0,-1 0,1 0,0 1,-1-1,1 1,-1 0,0 0,0 0,-7-5,9 8,0-1,0 1,0-1,0 1,0 0,0-1,0 1,0 0,0 0,0 0,0 0,0-1,0 2,0-1,0 0,0 0,0 0,0 0,0 1,0-1,-1 1,0 0,0 1,0-1,1 1,-1 0,1-1,-1 1,1 0,0 0,0 0,0 0,0 0,0 0,0 0,-1 2,-5 19,1 0,1 1,1 0,-2 40,7 105,0-95,1 7,1 3,-4 0,-19 136,19-213,0 1,-1-1,0 0,-1 0,1 0,-1 0,-1 0,-6 11,9-17,0 0,0 0,0 0,0 0,-1 0,1 0,0 0,0 0,-1-1,1 1,0 0,-1-1,1 1,-1-1,1 1,-1-1,1 0,-3 1,1-2,1 1,-1-1,0 1,1-1,-1 0,0 0,1 0,-1 0,1-1,0 1,-1-1,1 1,-3-4,-9-7,1 0,1-1,1 0,0-1,0 0,1 0,1-1,1-1,0 1,-9-26,14 32,1 1,0-1,0 1,0-1,1 0,1 0,-1 0,2 0,-1 1,1-1,0 0,1 0,0 1,0-1,1 1,0-1,1 1,0 0,0 0,1 1,-1-1,11-11,6 0,0 1,1 1,0 0,2 2,0 1,51-22,-35 16,-8 4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0.2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183 46,'0'0,"0"0,1 0,-1 0,0 0,1 0,-1 0,0 0,1 0,-1 0,0 0,1 0,-1 0,0 0,0 0,1 0,-1 0,0 0,1 0,-1-1,0 1,1 0,-1 0,0 0,0 0,1-1,-1 1,0 0,0 0,0-1,1 1,-1 0,0 0,0-1,0 1,0 0,0-1,1 1,-1 0,0-1,0 1,0 0,0-1,0 1,0 0,0-1,0 1,0 0,0-1,0 1,-1 0,1-1,0 1,0 0,0 0,0-1,0 1,0 0,-1-1,1 1,0 0,-1-1,-15-15,9 13,-1 0,1 1,0 0,0 0,-1 0,1 1,-1 1,0-1,1 1,-11 1,14-1,0 0,0 1,0-1,0 1,0 0,0 0,0 1,0-1,0 1,1-1,-1 1,1 0,-1 1,1-1,0 1,0-1,0 1,0 0,0 0,-3 6,5-7,0 0,1 0,-1 0,1 0,0 0,0 1,0-1,0 0,0 0,0 0,1 0,-1 0,1 0,-1 0,1 0,0 0,-1 0,1 0,0 0,1-1,-1 1,0 0,0-1,1 1,-1-1,1 1,-1-1,1 1,1 0,9 7,0 0,25 14,-30-19,25 12,35 22,-62-35,-1 0,0 0,0 0,0 1,0-1,-1 1,1 0,-1 0,0 0,-1 1,5 6,-7-10,1 1,-1 0,1-1,-1 1,0-1,1 1,-1 0,0-1,0 1,0 0,0-1,0 1,-1 0,1-1,0 1,-1 0,1-1,-1 1,0-1,1 1,-1-1,0 1,0-1,0 0,0 1,0-1,0 0,-1 0,1 0,0 0,-1 0,1 0,0 0,-1 0,1 0,-1-1,1 1,-1-1,0 1,1-1,-4 1,-2 1,-1-1,1 0,-1 0,1-1,-1 0,1 0,-1 0,-8-3,2 0,1-1,0 0,-18-10,27 12,-1 0,1 0,0-1,0 0,0 0,0 0,0 0,1-1,-1 1,1-1,0 0,-5-8,7-8,8 2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0.70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158 123,'0'-5,"0"-7,0 0,0 0,-1 0,-1 0,-5-17,7 28,-1-1,1 0,-1 0,0 1,0-1,0 0,0 1,0-1,-1 1,1-1,0 1,-1 0,1 0,-1-1,1 1,-1 0,-2-1,2 1,-1 1,1 0,-1-1,1 1,0 0,-1 0,1 0,-1 1,1-1,0 0,-1 1,1 0,-1-1,1 1,0 0,0 0,-4 3,1-1,-1 2,0-1,1 0,0 1,0 0,0 1,1-1,-1 1,1-1,1 1,-1 1,1-1,0 0,1 1,-1 0,1-1,0 1,-1 10,2-10,0 1,0-1,0 1,1-1,0 1,1-1,-1 1,2 0,-1-1,1 0,0 1,0-1,1 0,0 0,0 0,7 9,-9-14,1 0,-1 0,1 0,0 0,-1 0,1-1,0 1,0 0,0-1,0 0,0 0,1 1,-1-1,0 0,0-1,1 1,-1 0,1-1,-1 1,1-1,3 0,-2 0,-1-1,0 0,0 0,0 0,0-1,0 1,0-1,-1 1,1-1,0 0,-1 0,1 0,-1 0,3-4,3-3,-1-1,0 0,0 0,-2-1,1 0,-1 0,6-18,-1-2,-9 55,-2 12,1-26,1-1,0 1,0 0,1-1,0 1,7 15,6 5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1.3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3,'3'-3,"3"12,5 12,-4 0,-1 1,-1 1,0-1,-2 1,-1 0,-1 0,0 0,-2-1,-6 39,10-119,0 41,2-1,12-30,-16 45,0-1,0 1,1 0,-1 0,1 0,0 0,0 0,0 0,1 1,-1-1,0 1,1-1,0 1,-1 0,1 0,0 0,0 0,0 1,1-1,-1 1,0 0,4-1,-4 2,-1 0,0 1,1-1,-1 1,0-1,0 1,1 0,-1 0,0 0,0 1,0-1,0 0,0 1,0-1,-1 1,1 0,0-1,-1 1,1 0,-1 0,0 0,1 0,-1 0,0 0,0 1,-1-1,1 0,0 1,-1-1,1 3,2 8,0 0,-1 0,-1 0,0 15,-9 23,3-47,7-31,-1 17,0-1,1 1,1-1,0 1,0 0,1 0,0 0,1 1,0-1,1 1,-1 0,2 1,-1-1,1 1,1 1,13-13,-19 19,0 0,-1-1,1 1,0 0,0 0,0 0,0 0,0 1,0-1,0 0,0 1,0-1,0 1,0 0,0 0,0 0,1 0,-1 0,0 0,0 1,0-1,0 1,0-1,0 1,3 1,-1 1,-1-1,0 1,0 0,0 0,-1 0,1 0,-1 1,1-1,-1 1,0-1,0 1,1 5,3 9,0 1,-1 0,-1 0,2 26,-5-15,-1-12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1.7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98 85,'0'2,"0"0,1 0,-1 0,1 0,0 0,0 0,-1 0,1 0,1-1,-1 1,0 0,0-1,1 1,-1-1,0 1,1-1,0 1,-1-1,1 0,0 0,0 0,-1 0,1 0,4 1,-2-1,0 1,1-1,-1 0,0 0,1 0,-1 0,1-1,-1 0,0 0,7-1,-9 1,1-1,-1 1,1-1,-1 0,1 0,-1 0,0 0,1-1,-1 1,0-1,0 1,0-1,0 0,0 0,0 1,-1-1,1-1,-1 1,1 0,-1 0,0-1,0 1,0 0,0-1,0 1,0-1,-1 1,1-1,-1 0,0 1,0-1,0 1,0-1,0-2,-1 1,1 1,-1 0,0 0,0 0,0 0,0 1,-1-1,1 0,-1 0,1 1,-1-1,0 1,0-1,0 1,0 0,-1 0,1 0,0 0,-1 0,0 0,1 1,-1-1,0 1,0 0,0 0,0 0,0 0,-4 0,-1 1,1 0,0 0,0 1,0 0,0 0,1 1,-1 0,0 0,0 1,1-1,0 1,-1 1,1-1,1 1,-1 1,0-1,1 1,0-1,0 1,0 1,1-1,0 1,0 0,0 0,0 0,-3 11,4-13,1 1,0-1,1 1,-1 0,1 0,0 0,0 0,0 0,1 0,-1 0,1 0,1 0,-1 0,1 0,-1-1,2 1,-1 0,0 0,1 0,0-1,0 1,0-1,1 1,-1-1,1 0,0 0,0 0,1 0,-1-1,1 1,0-1,0 0,0 0,0 0,0-1,1 0,7 4,-2-3,-1 1,1-1,0-1,0 0,1 0,-1-1,0-1,1 1,-1-2,0 1,19-4,4-6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2.3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379 4,'-1'0,"1"0,0-1,-1 1,1 0,0-1,-1 1,1 0,-1 0,1-1,0 1,-1 0,1 0,-1 0,1 0,-1-1,1 1,0 0,-1 0,1 0,-1 0,1 0,-1 0,1 0,-1 0,1 1,-1-1,1 0,0 0,-1 0,1 0,-1 1,1-1,0 0,-1 0,1 1,-1-1,1 0,0 1,-1-1,1 0,0 1,0-1,-1 0,1 1,0-1,0 1,0-1,-1 0,1 1,0-1,0 1,0-1,0 1,0-1,0 1,0-1,0 0,0 1,0-1,0 1,-5 35,5-33,-4 446,6-307,-2-154,-1 0,0 0,0 0,-1 0,-1 0,0 1,0-1,-1 1,-1 0,-11-20,13 25,-1 1,-1-1,1 1,-1 0,0 0,0 1,0 0,-1-1,0 2,1-1,-1 1,-1 0,1 0,0 0,-1 1,1 0,-1 1,0-1,1 1,-12 0,9 1,-1 0,1 1,0 0,-1 1,1 0,0 0,0 1,0 0,1 0,-16 10,19-11,0 1,0 0,1 1,-1-1,1 1,0 0,0 0,0 0,0 1,1-1,0 1,0 0,0 0,1 0,-1 0,1 0,0 1,1-1,-2 7,3-9,-1-1,1 1,0 0,0-1,1 1,-1 0,1-1,-1 1,1-1,0 1,0-1,0 1,0-1,0 0,0 1,1-1,-1 0,4 4,-1-3,0 1,0-1,0 0,0 0,1 0,0-1,-1 1,11 2,4 1,1-2,0 0,34 2,-53-6,14 1,0 0,1 0,-1-2,0 0,0 0,0-2,28-7,-13-3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2.7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1,'-4'8,"-2"12,1 20,0 16,2 7,2-3,0-20,0-17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3.1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49,'0'-4,"0"-6,0-6,0 5,0 4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3.4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60 1,'-1'45,"-2"1,-2-1,-2 0,-2-1,-25 77,53-218,-18 95,1-5,0-1,0 1,1-1,0 1,0 0,0 0,1 0,1 0,-1 1,1-1,0 1,11-10,-16 16,1 0,-1-1,1 1,0 0,-1-1,1 1,-1 0,1 0,0 0,-1-1,1 1,-1 0,1 0,0 0,-1 0,1 0,0 0,-1 0,1 1,0-1,-1 0,1 0,-1 0,1 1,0-1,-1 0,1 0,-1 1,1-1,0 1,10 21,-4 30,-7-50,0 4,1 1,0 0,-1 0,0 0,0 0,0 0,-1 0,0 0,-1 0,0 0,-3 9,3-51,4 18,0 0,1 1,1-1,0 1,2 0,-1 0,2 0,16-28,-23 43,1 0,0-1,-1 1,1-1,0 1,0 0,0 0,1 0,-1 0,0-1,0 1,0 1,1-1,-1 0,1 0,-1 0,0 1,1-1,-1 1,1-1,0 1,-1 0,3-1,-3 2,1-1,-1 1,1-1,-1 1,0 0,1 0,-1 0,0 0,0 0,1 0,-1 0,0 0,0 1,0-1,0 0,-1 0,1 1,1 2,2 6,0 1,0-1,-1 1,4 22,0 126,-4-147,1-9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4.5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295 44,'0'-2,"-1"1,1 0,-1-1,0 1,0-1,0 1,0 0,0 0,0-1,0 1,0 0,0 0,0 0,0 0,-1 0,1 1,-1-1,1 0,0 0,-1 1,-1-1,-35-12,36 12,-8-1,0 1,0-1,0 2,0-1,0 1,0 1,0 0,-12 3,18-4,1 0,-1 1,0 0,1 0,-1 0,1 1,-1-1,1 1,-1-1,1 1,0 0,0 1,0-1,0 0,0 1,1 0,-1 0,1 0,-1 0,1 0,0 0,0 0,1 1,-3 4,4-7,1 1,-1 0,0 0,0-1,1 1,-1 0,1-1,0 1,0 0,-1-1,1 1,0-1,0 1,0-1,1 1,-1-1,0 0,0 0,1 0,-1 1,1-1,-1 0,1-1,1 2,42 21,-43-22,38 14,-28-11,0 0,-1 1,1 0,-1 1,0 0,0 0,0 2,-1-1,10 11,-19-18,0 1,0 0,0 0,0 0,0 0,-1 0,1 0,0 0,-1 0,1 1,0-1,-1 0,0 0,1 0,-1 1,0-1,1 0,-1 0,0 1,0-1,0 0,0 1,0-1,-1 2,0-1,0-1,0 0,0 0,0 0,0 0,0 0,-1 0,1-1,0 1,0 0,-1 0,1-1,0 1,-1-1,1 1,-1-1,-2 0,-6 2,0-1,-1 0,1-1,-18-2,1-2,0-1,-26-9,46 12,0 0,0 0,1-1,-1 0,1 0,0-1,-1 0,2 0,-1 0,0-1,1 0,-9-11,7 3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3.8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66 124,'29'4,"-27"-3,0 0,0 0,0 0,0-1,0 1,1-1,-1 0,0 1,0-1,0 0,0 0,1-1,-1 1,0 0,0-1,0 1,0-1,0 0,0 1,0-1,0 0,0 0,0-1,-1 1,1 0,0 0,-1-1,1 1,-1-1,3-2,-3 1,1 1,-1 0,0-1,1 0,-1 1,0-1,-1 0,1 0,0 1,-1-1,0 0,1 0,-1 0,0 0,0 1,-1-1,1 0,-1 0,1 0,-1 1,0-1,0 0,0 1,0-1,-1 0,1 1,-1 0,0-1,1 1,-1 0,0 0,-3-3,3 3,0 0,-1 0,1 0,-1 0,0 0,0 0,1 1,-1 0,0-1,0 1,0 0,0 0,-1 0,1 1,0-1,0 1,0 0,-1 0,1 0,0 0,0 1,-1-1,1 1,0 0,0-1,0 1,0 1,-5 1,4 1,-1 0,1 0,0 0,0 0,0 1,0 0,1-1,0 1,0 1,0-1,1 0,-1 1,1-1,1 1,-1 0,1-1,0 1,0 0,1 0,-1 0,1 0,1 0,-1-1,1 1,0 0,0 0,1 0,0-1,0 1,3 6,-3-8,-1 1,1 0,1-1,-1 0,0 1,1-1,0 0,0 0,0-1,1 1,-1-1,1 1,0-1,0 0,0 0,0-1,0 1,1-1,-1 0,1 0,-1-1,1 1,0-1,0 0,-1 0,1-1,0 1,0-1,0 0,0 0,0-1,0 0,0 0,-1 0,1 0,6-3,15-9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4.4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75 1,'-3'53,"-2"0,-23 99,18-109,10-40,-8 28,8-30,0 0,0 0,0 0,-1 1,1-1,-1 0,1 0,-1 0,1 0,-1 0,0 0,1 0,-1 0,0 0,0-1,0 1,1 0,-1 0,-2 0,2-2,0 0,0 0,0-1,1 1,-1 0,1-1,-1 1,1 0,-1-1,1 1,-1-1,1 1,0-1,0 1,0-1,0 1,0-1,1-2,-1 3,0-27,2 0,8-45,-8 61,1-1,1 1,0 0,0 0,1 1,1-1,0 1,9-12,-14 20,1 1,-1 0,1-1,-1 1,1 0,0 0,0 0,0 1,0-1,0 0,1 1,-1-1,0 1,1 0,-1 0,1 0,-1 0,1 0,-1 0,1 1,0-1,-1 1,1 0,0 0,0 0,-1 0,1 0,0 0,-1 1,1 0,0-1,-1 1,1 0,-1 0,1 0,-1 1,0-1,1 0,-1 1,0 0,2 2,2 2,1 0,-2 1,1 0,-1 0,0 1,-1 0,1 0,-2 0,1 0,-1 0,3 13,-1 6,-1-1,-2 1,-1 42,-1-61,-1-10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4.9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123 17,'0'-1,"0"0,0 0,0 0,-1 1,1-1,0 0,-1 0,1 0,-1 1,1-1,-1 0,1 1,-1-1,0 0,1 1,-1-1,0 1,1-1,-1 1,0-1,0 1,0 0,1-1,-1 1,0 0,0 0,0-1,0 1,1 0,-1 0,0 0,0 0,0 0,0 0,-1 1,-33 2,31-2,0 0,0 0,0 0,1 0,-1 0,1 1,-1-1,1 1,-1 0,1 0,0 1,0-1,0 1,0-1,-4 6,7-7,-1 1,0 0,1 0,-1-1,1 1,-1 0,1 0,0 0,0 0,0 0,0 0,0-1,0 1,0 0,1 0,-1 0,1 0,-1-1,1 1,0 0,0 0,0-1,0 1,0-1,0 1,0-1,0 1,1-1,-1 1,1-1,-1 0,1 0,2 1,10 10,-2-3,-1 1,1 0,16 20,-27-29,0 0,0 0,1 1,-1-1,0 1,0-1,0 0,-1 1,1 0,0-1,-1 1,1-1,-1 1,1 0,-1-1,0 1,1 0,-1 0,0-1,0 1,0 0,-1-1,1 1,0 0,-1 0,1-1,-1 1,1-1,-1 1,0 0,0-1,0 0,0 1,0-1,0 1,0-1,0 0,0 0,-1 1,-1 0,0 0,0-1,1 0,-1 0,0-1,0 1,0 0,1-1,-1 0,0 1,0-1,0 0,0-1,0 1,0 0,0-1,1 0,-1 1,0-1,0 0,1-1,-1 1,1 0,-1-1,1 1,-1-1,1 0,-3-3,-8-10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5.2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6,'4'-4,"1"2,1 7,-2 6,-1 6,-5 9,-3 8,-4 11,-1 3,1-3,2-9,3-14,1-12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5.64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47,'0'-5,"0"-5,0-5,0-1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6.31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36 1,'-9'76,"7"-66,0 0,0 0,1 0,0 0,0 0,1 0,1 0,0 0,0 0,1 0,0 0,5 12,-6-20,-1-1,1 0,0 0,-1 0,1 1,0-1,0 0,0 0,0 0,0-1,0 1,0 0,0 0,1 0,-1-1,0 1,0-1,1 1,-1-1,0 1,0-1,1 0,-1 0,1 1,-1-1,0 0,1 0,-1 0,0-1,1 1,-1 0,0 0,1-1,-1 1,0-1,1 1,-1-1,0 0,0 1,0-1,0 0,0 0,0 0,0 0,0 0,1-1,4-3,-1 0,0 0,0 0,0-1,-1 0,0 0,5-9,-6 8,-1 1,0-1,-1 1,1-1,-1 0,0 0,-1 0,0 0,0 1,0-1,-1 0,-2-10,2 14,0 0,0 0,0-1,0 1,0 0,-1 0,1 0,-1 0,0 1,0-1,0 0,0 1,0-1,-1 1,1 0,-1-1,1 1,-1 1,0-1,0 0,0 1,0-1,0 1,0 0,0 0,-1 0,-4 0,5 1,0 0,0 0,0 1,0 0,1-1,-1 1,0 0,0 0,0 0,1 1,-1-1,1 1,-1 0,1-1,-1 1,1 0,0 0,0 1,0-1,0 0,0 1,1-1,-1 1,1-1,0 1,-1 0,1 0,0-1,1 1,-1 0,0 0,1 6,-1-7,0 0,1 1,0-1,0 1,-1-1,1 0,1 1,-1-1,0 1,1-1,-1 0,1 1,0-1,-1 0,1 0,0 0,0 1,1-1,-1 0,0 0,1-1,-1 1,1 0,0 0,0-1,-1 1,1-1,0 1,0-1,0 0,1 0,-1 0,0 0,0 0,0 0,1-1,-1 1,0-1,1 0,-1 1,1-1,2-1,8 0,0-2,1 0,-2 0,1-1,0-1,-1 0,0-1,0 0,11-8,31-14,-53 27,0 0,0 1,0-1,0 1,0 0,0-1,0 1,1 0,-1 0,0 0,0-1,0 1,0 0,0 0,1 1,-1-1,0 0,0 0,0 1,0-1,0 0,0 1,0-1,0 1,0-1,0 1,0 0,2 1,-1 0,-1 1,1-1,-1 1,1 0,-1-1,0 1,0 0,0 0,-1 0,1 0,0 3,0 12,0 0,-3 34,1-47,0 0,2-25,4-34,-2 44,0 0,1 1,0-1,1 1,0 0,0 0,14-15,-18 22,0 0,0 0,1 0,-1 1,1-1,-1 1,1-1,0 1,0-1,0 1,0 0,0 0,0 0,0 0,0 0,0 1,0-1,0 1,0-1,1 1,-1 0,0 0,0 0,1 0,-1 0,0 0,0 0,0 1,1 0,-1-1,0 1,0 0,0 0,0 0,0 0,0 0,0 0,-1 1,1-1,0 1,-1-1,3 4,0 0,0 0,-1 0,0 1,0-1,-1 1,1 0,-1-1,-1 1,1 0,-1 1,0-1,0 0,-1 8,1-5,0 0,1-1,-1 1,1 0,5 10,-2-12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6.8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157 42,'0'0,"1"0,-1 0,1 1,-1-1,0 0,1 0,-1-1,1 1,-1 0,0 0,1 0,-1 0,1 0,-1 0,0 0,1-1,-1 1,0 0,1 0,-1-1,0 1,1 0,-1 0,0-1,1 1,-1 0,0-1,0 1,1 0,-1-1,0 1,0-1,0 1,0 0,0-1,1 1,-1-1,0 1,0 0,0-1,0 1,0-1,0 1,0-1,0 1,-1 0,1-1,0 1,0-1,0 1,0 0,0-1,-1 1,1 0,0-1,0 1,-1 0,1-1,0 1,-1 0,1-1,0 1,-1 0,1 0,0 0,-1-1,1 1,-1 0,-26-21,22 20,0 0,0 1,0 0,0 0,-1 0,1 1,0 0,0 0,0 0,1 0,-1 1,0 0,0 0,1 0,-1 1,1-1,0 1,0 0,0 0,0 1,-5 5,6-6,1-1,0 0,-1 1,1-1,0 1,1 0,-1 0,0-1,1 1,0 0,0 0,0 1,0-1,0 0,0 0,1 0,-1 1,1-1,0 0,0 1,1-1,-1 0,0 0,1 0,0 1,0-1,0 0,0 0,1 0,-1 0,1 0,-1 0,5 4,-5-5,1-1,0 1,-1-1,1 1,0-1,0 0,0 1,0-1,0 0,0 0,1-1,-1 1,0 0,0-1,1 1,-1-1,0 0,1 1,-1-1,0-1,1 1,-1 0,0 0,0-1,1 1,-1-1,0 0,0 0,0 0,1 0,2-2,6-4,1-1,-2 0,1 0,11-13,-10 10,-12 10,0 0,1 1,-1-1,0 1,1-1,-1 1,1-1,-1 1,1-1,-1 1,1 0,-1-1,1 1,-1 0,1-1,0 1,-1 0,1-1,-1 1,1 0,0 0,-1 0,1 0,0 0,-1 0,1 0,0 0,-1 0,1 0,0 0,-1 0,1 0,0 1,-1-1,1 0,-1 0,1 1,0-1,0 1,8 27,-9-25,0 0,0-1,1 1,-1-1,1 1,0-1,0 0,-1 1,1-1,1 1,-1-1,0 0,1 0,-1 0,1 0,-1 0,1 0,0 0,3 2,14-1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7.3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121 44,'-1'0,"1"-1,-1 1,1 0,0 0,-1 0,1-1,0 1,-1 0,1 0,0-1,-1 1,1 0,0-1,0 1,0 0,-1-1,1 1,0 0,0-1,0 1,0-1,-1 1,1 0,0-1,0 1,0-1,0 1,0-1,0 1,0 0,0-1,0 1,1-1,-1 1,0 0,0-1,0 1,0-1,0 1,1 0,-1-1,0 1,0 0,1-1,-1 1,0 0,1 0,-1-1,0 1,1 0,-1 0,0-1,1 1,-1 0,0 0,1 0,-1 0,1-1,-1 1,0 0,1 0,-1 0,1 0,-1 0,1 0,-1 0,0 0,1 0,0 1,-27-22,20 20,1 0,-1 0,1 0,-1 1,1 0,0 0,-1 1,1-1,-1 1,1 0,0 1,-7 2,10-4,1 1,-1-1,1 1,0 0,-1-1,1 1,0 0,-1 0,1 0,0 0,0 0,0 0,0 1,0-1,0 0,0 0,1 1,-2 2,2-3,0 1,0 0,0-1,0 1,0-1,1 1,-1-1,0 1,1-1,0 1,-1-1,1 1,0-1,0 0,-1 1,1-1,0 0,0 0,1 1,-1-1,0 0,3 1,39 27,-32-23,0 1,0 0,14 13,-23-18,0 0,0 0,0 0,0 0,-1 0,1 1,-1-1,1 1,-1-1,0 1,0 0,0-1,0 1,-1 0,1 0,-1 0,1-1,-1 1,0 0,-1 4,1-6,0 1,0-1,-1 0,1 1,-1-1,1 1,-1-1,1 0,-1 1,0-1,0 0,0 0,0 1,0-1,0 0,0 0,0 0,0 0,-1 0,1-1,0 1,0 0,-1 0,1-1,-1 1,1-1,0 1,-1-1,1 0,-1 0,1 1,-1-1,1 0,-1 0,-1-1,0 1,1 0,-1 0,1-1,-1 1,0-1,1 0,-1 0,1 0,0 0,-1 0,1 0,0-1,0 1,-1-1,1 0,0 1,1-1,-1 0,-2-3,-4-11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7.6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375 1,'-4'0,"-6"4,-6 6,-8 10,-13 10,-10 9,-9 10,-4 2,5-4,15-19,14-13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8.2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1,'-5'0,"0"4,3 11,8 19,10 18,12 16,14 15,9 9,3-1,2-12,-4-15,-7-19,-7-17,-10-12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5.5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0,'5'0,"0"4,5 6,4 15,5 6,7 12,4 11,1 5,-5-3,-6-15,-8-20,-4-13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38.7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629 1,'-7'2,"1"0,-1 0,1 1,-1 0,1 1,0-1,0 1,0 0,-6 6,8-6,-21 18,2 1,0 1,1 1,-19 29,1-1,-301 377,318-403,6-9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6.0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33,'0'-5,"0"-5,5-2,0 7,0 12,0 9,-2 10,-1 10,-1 3,-1 4,0-2,0-12,0-10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6.3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26,'0'-4,"0"-6,0-2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6.7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7.0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85 102,'1'1,"-1"-1,1 1,-1-1,1 1,0-1,-1 0,1 1,0-1,0 0,-1 1,1-1,0 0,0 0,-1 0,1 1,0-1,0 0,0 0,-1 0,1 0,0-1,0 1,0 0,-1 0,1 0,0-1,0 1,-1 0,1-1,0 1,-1 0,2-2,29-10,17-18,-46 29,-1 0,0 0,1 1,-1-1,0 0,0 0,1 0,-1-1,0 1,0 0,0 0,0 0,-1-1,1 1,0-1,-1 1,1 0,0-1,-1 1,0-1,1 1,-1-1,0 0,0 1,0-1,0 1,0-1,0 1,0-1,0 1,-1-1,0-2,0 3,-1 0,0-1,1 1,-1 0,0 0,0-1,0 1,0 1,0-1,0 0,0 0,0 1,0 0,0-1,0 1,-1 0,1 0,0 0,0 0,0 0,0 0,0 1,-1-1,-1 2,-53 18,49-16,1 1,0 0,-1 0,2 1,-1 0,1 0,0 0,0 1,0 0,1 0,0 0,-4 9,7-12,0 0,1-1,-1 1,1 0,0 0,0-1,0 1,0 0,1 0,0 0,-1 0,1 0,1 0,-1 0,1 0,-1 0,1 0,0 0,1 0,-1-1,1 1,-1 0,1-1,0 1,1-1,-1 0,0 0,1 0,3 3,2 1,1-1,0 0,0-1,1 0,0-1,-1 0,1 0,1-1,-1 0,0-1,1 0,-1-1,1 0,0-1,-1 0,1 0,-1-1,1-1,-1 0,12-3,2-6</inkml:trace>
  <inkml:trace contextRef="#ctx0" brushRef="#br0" timeOffset="1">517 178,'0'0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7.76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47 158,'-2'0,"0"-1,0 0,0 1,1-1,-1 0,0 0,1 0,-1 0,1 0,-1 0,1-1,0 1,-1 0,1-1,0 1,0-1,0 1,0-1,0 0,0 1,0-4,-13-39,13 42,1-1,0 0,0 1,0-1,0 0,0 1,1-1,-1 0,1 1,-1-1,1 1,0-1,0 1,0-1,1 1,-1 0,1-1,-1 1,1 0,3-3,-1 2,-1 0,1 0,1 0,-1 1,0 0,1 0,-1 0,1 1,-1-1,10-1,-4 2,-1 0,1 0,0 1,-1 0,1 0,0 1,-1 1,1-1,-1 2,1-1,10 5,-16-5,0 0,0 0,-1 1,1-1,-1 1,1 0,-1 0,0 0,0 0,-1 0,1 1,0-1,-1 1,0-1,0 1,0 0,0 0,-1 0,2 5,-2-2,-1 0,1-1,-1 1,-1 0,1 0,-1-1,0 1,0-1,-1 1,0-1,-3 8,-5 7,0-2,-1 0,-1 0,-1-1,0 0,-22 21,-80 73,115-112,0 1,-1-1,1 0,-1 1,1-1,0 0,-1 1,1-1,0 0,0 1,-1-1,1 1,0-1,0 1,0-1,-1 0,1 1,0-1,0 1,0-1,0 1,0-1,0 1,0-1,0 1,0-1,0 1,0-1,0 1,0-1,1 1,-1 0,17 3,35-11,-42 6,191-30,-151 20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8.11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22,'0'-4,"0"-6,0 3,4 7,6 8,6 11,8 11,5 5,10 9,3 2,-5-3,-6-4,-2-5,-8-12,-6-10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8.4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258 0,'-4'0,"-6"5,-10 9,-6 12,-3 9,4 4,-3 16,0 4,-1 0,5-6,7-7,6-21,4-13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8.8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125 0,'0'9,"-4"11,-6 7,-1 7,-8 11,-4 7,1-2,0-5,9-10,19-11,21-9,11-8,7-9,5-4,-2-2,-5 2,-9-4,-11 1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9.2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6,'0'-4,"0"3,0 6,0 14,0 23,0 20,0 13,0 7,0-2,0-10,0-18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5.9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284 22,'0'-5,"0"-5,0 3,-5 7,-9 17,-12 18,-5 8,-6 5,-6 3,1-3,7-6,10-4,8-15,8-10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4:59.62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1,'5'0,"0"4,1-2,-1-3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03.1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0,'2'27,"2"1,0-1,2-1,0 1,18 43,3 10,-15-34,0 0,2-1,38 84,-51-128,-1-1,0 1,0-1,0 1,0-1,1 1,-1-1,0 1,0-1,1 1,-1-1,0 0,1 1,-1-1,0 1,1-1,-1 0,0 1,1-1,-1 0,1 0,-1 1,1-1,-1 0,1 0,-1 0,1 1,-1-1,1 0,0 0,2-4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05.7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128 21,'-2'-2,"0"0,0 0,-1 1,1-1,-1 0,1 1,-1-1,0 1,1 0,-1 0,0 0,0 0,0 1,0-1,0 1,0 0,0 0,0 0,0 0,0 0,0 0,0 1,0 0,0-1,0 1,1 0,-1 0,0 1,1-1,-1 1,0-1,1 1,0 0,-1 0,1 0,0 0,0 0,0 1,0-1,1 0,-1 1,-2 4,2-4,0 1,0-1,1 1,-1-1,1 1,-1 0,1 0,1-1,-1 1,0 0,1 0,0 0,0 0,0 5,1-7,-1 1,1-1,0 1,0-1,0 0,0 0,0 1,0-1,1 0,-1 0,1 0,-1 0,1-1,0 1,0 0,0-1,0 1,0-1,0 0,0 1,0-1,0 0,1 0,2 1,0-1,-1 0,0 0,0 0,0 0,1 0,-1-1,1 0,-1 0,0 0,1-1,-1 1,0-1,1 0,-1 0,0 0,0-1,5-2,1-2,-1-1,0 1,0-2,-1 1,9-11,-4 5,-13 13,0-1,0 1,0 0,0 0,0 0,0 0,1 0,-1 0,0 0,0 0,0 0,0 0,0-1,0 1,0 0,1 0,-1 0,0 0,0 0,0 0,0 0,0 0,0 0,1 0,-1 0,0 0,0 0,0 0,0 0,0 0,0 0,1 0,-1 1,0-1,0 0,0 0,0 0,0 0,0 0,0 0,0 0,1 0,-1 0,0 0,0 1,0-1,0 0,0 0,0 0,0 0,0 0,0 0,0 0,0 1,0-1,0 0,0 0,0 0,0 0,0 0,0 0,0 1,1 14,-3 17,-24 225,26-257,0 0,0 0,0 0,0 0,0 0,0 0,1 0,-1 0,0 0,0 0,0 0,0 0,0 0,0 0,0 0,0-1,0 1,0 0,0 0,0 0,0 0,1 0,-1 0,0 0,0 0,0 0,0 0,0 0,0 0,0 0,0 0,0 0,0 0,0 0,1 1,-1-1,0 0,0 0,0 0,0 0,0 0,0 0,0 0,0 0,0 0,0 0,0 0,0 0,0 0,0 0,0 0,0 0,0 1,10-16,15-33,-12 22,83-152,-79 143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06.5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11,'0'-4,"-5"-2,-1 5,5 11,7 12,6 12,11 4,1-1,0-5,-3-14,-6-9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06.9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200 6,'0'-4,"-4"2,-7 7,-4 10,-5 8,-4 3,-1 11,-1 3,0 0,4-4,6-11,5-11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4.3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62,'0'330,"-1"-422,3-114,-2 201,0 1,1-1,-1 0,1 1,0-1,0 1,0 0,1-1,0 1,0 0,0 0,0 0,5-7,-4 9,0-1,0 1,0-1,1 1,-1 0,0 0,1 1,-1-1,1 1,0 0,-1 0,1 0,0 0,0 0,0 1,5 0,17-1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4.8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0,'0'5,"4"0,6 0,6 0,4-2,-2-6,2-1,-4-1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6:54.9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 0,'0'449,"-2"-522,0-55,3 113,1 0,0 0,0 0,2 0,9-28,-12 41,-1 0,1 0,0 0,0 1,-1-1,1 0,0 1,0-1,1 1,-1-1,0 1,0-1,1 1,-1 0,1 0,-1-1,1 1,0 0,-1 1,1-1,0 0,0 0,-1 1,1-1,0 1,0-1,0 1,0 0,2 0,-1 0,-1 1,1 0,0 0,0 0,-1 1,1-1,-1 1,1-1,-1 1,0 0,0 0,0-1,0 2,0-1,0 0,0 0,1 4,0-3,-1 1,0-1,-1 1,1 0,-1 0,1 0,-1 0,0 0,0 0,-1 0,1 0,-1 0,0 5,-1-6,1-1,0 1,-1-1,0 1,0-1,0 0,0 1,0-1,0 0,0 0,-1 0,1 1,-1-2,1 1,-1 0,0 0,0 0,0-1,0 1,0-1,0 0,0 1,-5 1,1-1,0-1,0 1,1-1,-1 0,-1 0,1-1,0 0,0 0,0 0,0-1,0 1,0-1,-8-3,-9-5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6:55.5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0,'0'5,"4"5,6 10,9 10,11 8,4 3,-3-2,-3-8,-6-12,-7-11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6:55.9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155 6,'0'-4,"0"2,-4 7,-2 6,-4 6,0 4,-3-1,1 0,-6 5,-5 7,3 3,-1-5,4-8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09.29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129 0,'0'4,"0"10,-4 12,-2 5,-4 6,0 1,-3 21,-3 12,0-1,4-8,-1-2,2-7,3-7,3-17,2-22,1-11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16.2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36,'-4'0,"2"0,7 0,19-4,19-2,6 1,3 1,-2 1,-1 1,-5 1,-6 0,-9-3,-9-2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7.3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1,'0'4,"0"11,0 15,0 11,0 8,0-1,0-4,5-9,4-11,7-9,8-8,5-4,2-4,-5-5,-7-2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7.7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0,'5'0,"5"0,5 0,10 5,3 0,3 1,0-1,-2-2,-4-6,-8-1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8.1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0,'5'0,"5"0,10 0,14 0,6 0,1 0,-7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9.0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6,'0'-5,"0"4,0 6,0 10,0 16,0 12,0 2,0-2,5-8,5-15,6-10,4-7,3-4,2-2,1-1,-4-3,-5-5,-7-1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9.5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1,'5'0,"9"0,7 0,5 0,1 0,1 0,-4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19.9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16,'4'0,"11"0,11 0,5 0,2 0,-5-4,-2-2,-6 1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20.4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1,'4'0,"2"4,4 2,4 8,5 2,3 7,2 3,1 3,1-1,-4 1,-5-10,-7-8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20.8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168 1,'-4'0,"-1"4,-5 2,-5 4,1 4,-2 5,-3 3,-2 2,2 2,1-4,2-2,5-4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21.69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0,'-1'20,"-1"0,-7 30,-3 31,12 160,-1-343,2-106,-1 204,1 0,-1 0,0 0,1 0,0 0,0 0,0 0,1 0,-1 0,1 0,0 1,0-1,4-4,-4 6,0 0,0 0,0 1,0-1,1 1,-1 0,1 0,-1 0,1 0,-1 0,1 0,-1 1,1-1,0 1,-1 0,1 0,0 0,0 0,-1 0,1 0,2 2,87 13,-66-11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22.1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7,'0'5,"9"0,7 0,5-4,4-4,1 0,1-5,-4-1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5.7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227 18,'0'-1,"-1"0,1 0,-1 0,1 0,-1 0,1 0,-1 1,1-1,-1 0,0 0,1 0,-1 1,0-1,0 0,0 1,0-1,0 0,0 1,0-1,0 1,0 0,0-1,0 1,0 0,0 0,0-1,0 1,0 0,0 0,0 0,0 0,0 0,0 1,0-1,0 0,0 0,0 1,-2 0,-42 11,35-8,1 1,-1 1,1-1,0 2,0-1,1 1,0 0,0 1,1 0,0 0,0 1,1-1,0 2,1-1,-1 0,2 1,0 0,0 0,0 1,-2 13,6-22,0 0,-1 0,1 0,0 0,0 0,0 0,0 0,1 0,-1 0,0 0,1 0,-1 0,1 0,0 0,0-1,0 1,0 0,0 0,0-1,2 3,-2-3,1 0,-1 0,1-1,-1 1,1 0,0-1,-1 1,1-1,0 1,-1-1,1 0,0 0,0 0,-1 0,1 0,0 0,0 0,2-1,2-1,0 1,1-2,-1 1,0-1,-1 1,1-2,0 1,-1-1,0 0,10-8,69-101,-80 114,-2 9,-2 15,0-24,-1 10,2 56,-1-64,1 0,-1 0,1 0,0 0,0 0,0 0,0 0,0 0,1 0,-1 0,1 0,0-1,0 1,0-1,0 1,0-1,4 3,15 4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23.0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0,'0'5,"0"5,0 5,0 9,0 9,0 3,-4-4,-2-8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24.2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5,'116'0,"-67"0,-38 0,-12 0,-51-2,33 1,0 0,0 1,0 0,0 2,-29 6,46-8,0 1,1 0,-1-1,0 1,0 0,1 0,-1 1,1-1,-1 0,1 0,-1 1,1-1,0 1,0-1,-1 1,1 0,1-1,-1 1,0 0,0 0,0 0,1-1,-1 1,1 0,0 0,-1 0,1 0,0 0,0 2,1 8,0-1,1 0,0 0,4 13,1 5,-3-6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7:27.4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1,'0'257,"0"-477,-2 296,4 91,-1-165,-1-1,0 1,0-1,1 1,-1 0,1-1,-1 0,1 1,-1-1,1 1,0-1,0 0,0 1,0-1,0 0,0 0,0 0,0 0,1 0,-1 0,0 0,2 1,0-1,1 1,-1-1,1 0,-1 0,1-1,-1 1,1-1,0 1,4-1,5-1,0-1,0 0,-1 0,22-8,-17 3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8:39.0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328 0,'-4'4,"-11"11,-6 6,-17 13,-16 19,-2 7,4 0,11-8,12-20,11-16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8:39.3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6,'0'-4,"0"2,4 7,2 6,0 6,2 9,10 12,5 14,8 10,3 3,-4-5,-8-16,-7-17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8:39.7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 52,'-4'0,"-6"0,3 0,16 0,24 0,19 0,9-4,7-2,-3 1,-9 1,-9-4,-17-4,-14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8:40.4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22,'0'-4,"0"-6,0 3,5 7,5 4,14 9,16 12,5 5,13 7,0 1,4-1,-4-4,-4-2,-7-2,-11-10,-11-14,-11-6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8:40.84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354 1,'-4'0,"-6"4,-6 6,-4 6,-11 13,-6 9,-4 9,0-1,-2 5,3-1,7-6,10-14,9-12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8:42.5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6,'0'-4,"0"2,0 12,0 15,0 18,0 5,0 7,0 4,0-5,0-15,0-19,0-13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8:43.3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 58,'-1'0,"1"0,0 0,0 0,-1 0,1 0,0 0,-1 0,1 0,0 0,0 0,-1 0,1 0,0 0,-1 0,1 0,0 0,0 0,-1 0,1-1,0 1,-1 0,1 0,0 0,0 0,0-1,-1 1,1 0,0 0,0-1,0 1,-1 0,1 0,0-1,0 1,0 0,0 0,0-1,6-10,21-9,7 13,-1 1,1 2,0 1,0 2,51 4,-64-2,-10-1,121 10,-121-9,0 1,-1 0,1 1,0 1,-1 0,1 0,-1 0,0 2,13 8,-22-13,0-1,0 1,0 0,0 0,0-1,-1 1,1 0,0 0,0 0,-1 0,1 0,0 0,-1 0,1 0,-1 1,1-1,-1 0,0 0,1 0,-1 1,0-1,0 0,0 0,0 0,0 1,0 0,-1 0,0 0,0 0,0 0,-1 0,1 0,0 0,-1 0,1-1,-1 1,1-1,-1 1,0-1,-2 2,-9 5,0-1,0-1,-20 8,27-12,-20 8,-61 21,79-28,-1-1,1 0,-1-1,0 0,0 0,1-1,-18-1,34-2,1 0,-1 1,0 0,17-1,-7 4,1 0,-1 1,1 1,-1 1,0 0,25 11,-35-13,0 2,-1-1,1 1,-1 0,0 0,0 1,-1 0,1 0,-1 0,0 1,0 0,-1 1,0-1,0 1,0 0,6 13,-10-17,0-1,0 1,-1-1,1 1,0 0,-1-1,0 1,1 0,-1-1,0 1,0 0,-1 0,1-1,-1 1,1 0,-1-1,0 1,0-1,0 1,0-1,0 1,-1-1,-1 3,-1-1,0-1,0 1,0-1,0 1,-1-1,1-1,-1 1,0-1,0 0,0 0,-6 2,-9 1,0-1,0 0,-1-2,1 0,-25-2,5-2,-71-13,96 12,-1-1,0 0,1-1,0-1,0 0,0-2,-19-12,19 7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6.0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0,'0'5,"0"14,0 16,0 21,0 8,0 3,0-2,0-3,0-8,0-9,4-16,1-13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4.3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0 252,'3'3,"0"-1,0 0,0 0,0 0,0-1,0 1,0-1,1 1,-1-1,0 0,1 0,-1-1,1 1,-1-1,1 0,0 0,-1 0,1 0,-1 0,1-1,-1 0,1 0,-1 0,0 0,1 0,-1-1,4-2,-1 1,-1 0,0 0,0-1,0 1,0-1,-1-1,1 1,-1 0,0-1,-1 0,1 0,-1 0,0-1,0 1,2-7,-1-2,0 0,-1 0,-1 0,0 0,-1 0,0 0,-1 0,-1-1,-3-19,3 33,1-1,0 1,0 0,-1-1,1 1,0 0,-1 0,1-1,-1 1,0 0,1 0,-1 0,0 0,0 0,0 0,1 0,-1 0,-2-1,2 2,1 0,-1 0,1 0,-1 0,0 0,1 0,-1 1,1-1,-1 0,1 0,-1 1,1-1,-1 0,0 1,1-1,0 0,-1 1,1-1,-1 1,1-1,0 1,-1-1,1 1,0-1,-1 1,1 0,-20 51,8 9,2 2,-3 100,15 132,1-157,-4-203,0-132,2 171,2 0,0 0,2 0,1 1,13-39,-18 60,1 0,-1 1,1-1,0 1,-1-1,2 1,-1-1,0 1,1 0,-1 0,1 0,0 1,0-1,0 1,0-1,1 1,-1 0,1 0,-1 0,1 1,5-2,-5 3,0 0,0 0,0 1,0-1,0 1,0 0,0 0,-1 0,1 1,0 0,-1-1,1 1,-1 0,0 1,1-1,-1 1,0-1,0 1,-1 0,1 0,2 4,0-1,0 1,0 0,-1 0,0 0,0 0,-1 0,0 1,0-1,-1 1,0 0,0 0,-1 0,0 0,0 9,-1-13,0-1,-1 0,1 1,-1-1,0 0,0 0,0 1,0-1,0 0,-1 0,1 0,-1 0,0-1,0 1,0 0,0-1,0 1,-1-1,1 0,-1 0,0 0,1 0,-1 0,0-1,0 1,0-1,0 0,0 0,-1 0,1 0,0 0,0-1,-1 1,1-1,0 0,-7-1,-2 1,0-1,0 0,0-1,0-1,0 0,1-1,-1 0,1 0,0-1,1-1,-1 0,1 0,-12-10,-4-7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4.7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0,'0'5,"4"0,6 0,9 4,7 0,11-2,4-1,4-3,-2 0,0-3,-2 1,-8-6,-11-1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5.1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0,'0'4,"0"6,9 1,6-1,11-2,8 1,12-4,7-4,-2-2,-9-5,-12-1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6.0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302 96,'0'-3,"-1"0,0 0,0 0,0 0,0 0,0 0,-1 0,1 1,-1-1,0 0,0 1,0 0,0-1,0 1,0 0,-1 0,-3-2,-1-1,0-1,0 2,-1-1,-15-5,11 6,-1 0,0 1,1 1,-1 0,0 1,0 0,0 1,-22 3,31-3,0 0,1 1,-1-1,1 1,-1 0,1 0,-1 0,1 1,0-1,0 1,0 0,0 0,0 0,0 0,0 0,0 1,1-1,-1 1,1 0,0 0,0 0,0 0,0 0,1 0,-1 0,1 1,-1-1,1 1,1-1,-1 1,0-1,1 1,-1-1,1 1,1 7,-1-8,0 1,1-1,-1 1,1-1,0 1,0-1,0 0,1 1,-1-1,1 0,0 0,0 0,0 0,0 0,0 0,1-1,-1 1,1-1,0 1,0-1,-1 0,1 0,1-1,-1 1,0 0,0-1,1 0,-1 0,1 0,-1 0,1-1,-1 1,1-1,-1 0,6 0,-1 0,1 0,0-1,-1 0,1-1,-1 0,0 0,0-1,1 0,-2 0,1-1,0 0,-1 0,14-11,21-27,-42 42,0 0,0 0,1 0,-1 0,0 0,0-1,0 1,0 0,0 0,0 0,0 0,1 0,-1 0,0 0,0 0,0-1,0 1,0 0,1 0,-1 0,0 0,0 0,0 0,0 0,0 0,1 0,-1 0,0 0,0 0,0 0,0 0,1 0,-1 0,0 0,0 0,0 0,0 1,0-1,1 0,-1 0,0 0,0 0,0 0,0 0,0 0,0 0,0 1,1-1,-1 0,0 0,0 0,0 0,0 0,0 1,0-1,0 0,0 0,0 0,0 16,-7 22,7-36,-3 8,-40 204,37-172,1 0,3 0,2 46,0-88,0-1,1 1,-1 0,0 0,0 0,1-1,-1 1,0 0,0 0,1 0,-1 0,0 0,0 0,1 0,-1 0,0-1,1 1,-1 0,0 0,0 0,1 0,-1 1,0-1,1 0,-1 0,0 0,0 0,1 0,-1 0,0 0,0 0,1 1,-1-1,0 0,0 0,1 0,-1 0,0 1,0-1,0 0,1 0,-1 1,0-1,0 0,0 0,0 1,0-1,0 0,1 0,-1 1,0-1,0 0,0 1,0-1,0 0,0 1,14-27,-13 25,39-80,77-112,-85 148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6.5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1,'0'4,"4"1,11 1,15-2,15-5,9-3,4 0,-3 0,-12 1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6.9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 0,'-4'0,"-1"5,3 4,12 3,9-3,4-1,8-3,11-6,3-4,-2 0,-8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7.5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54 6,'0'-4,"0"2,0 7,0 15,-4 21,-2 21,0 13,-3-2,0-5,2-9,1-11,3-17,1-24,1-11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9:58.3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42,'-4'-2,"10"-3,13-4,7 2,-1 1,1 1,0 2,0 0,1 2,-1 0,0 2,38 6,-49-4,1 1,-1 1,0 0,-1 1,1 0,-1 1,0 1,-1 0,0 1,0 0,-1 1,0 0,0 1,-2 1,16 19,-19-22,-1 0,1 1,-2 0,1 0,-2 1,1-1,-1 1,-1 0,0 0,0 1,1 17,-4-23,-1 0,1 0,-1 0,0 0,0-1,0 1,-1 0,0 0,0-1,-1 1,0-1,1 0,-2 0,1 0,-1 0,1-1,-1 1,-1-1,1 0,0 0,-1 0,0-1,-10 6,-4 1,-1-1,0-1,-1-1,0-1,0 0,0-2,-1-1,1 0,-1-2,0 0,-42-5,58 4,0-1,0-1,0 1,1-1,-1 0,0 0,1-1,-1 1,1-1,-6-5,-7-9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0.58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1,'0'4,"0"11,0 14,-4 21,-2 15,0 0,2-6,1-10,1-16,1-19,0-12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1.31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51,'-1'0,"1"0,0 0,0 0,0 0,0 0,0 0,-1 0,1 0,0 0,0 0,0 0,0 0,0 0,-1 0,1 0,0 0,0 0,0 0,0 0,0-1,0 1,-1 0,1 0,0 0,0 0,0 0,0 0,0 0,0-1,0 1,0 0,0 0,0 0,0 0,0 0,0-1,-1 1,1 0,0 0,0 0,0 0,0 0,0-1,0 1,1 0,-1 0,0 0,0 0,0 0,0-1,0 1,0 0,0 0,0 0,0 0,0 0,9-13,14-8,-20 20,0-1,-1 1,1 0,0-1,0 1,0 1,-1-1,1 0,0 1,0-1,0 1,0 0,1 0,-1 0,0 0,0 1,0-1,0 1,-1 0,1 0,0 0,0 0,0 0,-1 1,1-1,0 1,-1-1,0 1,1 0,2 3,-3-2,1 0,-1 1,0-1,0 1,0 0,0-1,0 1,-1 0,0 0,0 0,0 0,0 0,-1 1,1-1,-1 0,0 0,0 0,-1 0,1 1,-1-1,-2 7,-2 1,-1 1,-1-1,1 0,-2 0,0-1,0 0,-1 0,0-1,-1-1,-15 13,-15 17,40-39,1 0,-1 0,0 0,1 0,-1 0,0-1,1 1,-1 0,0 0,1 0,-1 0,1 1,-1-1,0 0,1 0,-1 0,0 0,1 0,-1 0,0 0,1 1,-1-1,0 0,0 0,1 0,-1 1,0-1,0 0,1 0,-1 1,0-1,0 0,0 1,1-1,-1 0,0 1,0-1,0 0,0 1,0-1,0 0,0 1,0-1,0 0,0 1,0-1,0 0,0 1,0-1,0 1,0-1,0 0,0 1,0-1,0 0,-1 0,1 1,0-1,0 0,0 1,-1-1,1 0,0 0,0 1,-1-1,1 0,0 0,-1 1,36-3,-30 1,29-2,2 0,64-14,-74 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6.5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190 0,'-4'0,"0"1,1-1,-1 1,0 0,0 0,1 0,-1 0,1 0,-1 1,1 0,-1 0,1 0,0 0,0 0,0 0,0 1,0 0,1-1,-5 7,5-7,1 1,-1-1,1 1,0 0,-1-1,1 1,1 0,-1-1,0 1,1 0,-1 0,1 0,0 0,0-1,0 1,0 0,1 0,-1 0,1 0,-1-1,1 1,0 0,0 0,0-1,4 6,9 12,-7-12,-1 0,0 1,-1 0,0 0,-1 0,5 10,-9-17,0 0,1 0,-1 0,0 0,0 0,0-1,0 1,0 0,0 0,0 0,-1 0,1 0,-1-1,0 1,1 0,-1 0,0-1,0 1,0 0,0-1,0 1,0-1,-1 0,1 1,0-1,-1 0,1 0,-1 0,1 0,-1 0,0 0,1 0,-1 0,0-1,0 1,0 0,1-1,-1 0,-3 1,0 0,0 0,0 0,-1-1,1 0,0 0,0 0,0 0,0-1,0 0,0 0,0 0,0-1,0 0,0 0,1 0,-1 0,1-1,-1 1,1-1,0 0,0-1,0 1,1-1,-1 1,-4-8,0-5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2.0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69 1,'9'0,"0"2,0-1,0 1,0 1,0 0,0 0,0 0,10 7,-17-9,1 0,-1 0,0 1,1-1,-1 0,0 1,0 0,0-1,0 1,0 0,-1 0,1 0,0 0,-1 0,0 1,1-1,-1 0,0 1,0-1,0 1,-1-1,1 1,-1-1,1 1,-1 0,0-1,0 1,0-1,0 1,0 0,-1-1,1 1,-1-1,0 1,1-1,-1 1,-3 3,2-3,0 0,-1-1,1 1,-1-1,0 0,1 0,-1 0,-4 2,5-3,0 0,0 1,0-1,0 0,0 1,0-1,0 1,1-1,-1 1,0 0,1 0,0 0,-2 3,4-3,0-1,0 1,0 0,1 0,-1 0,1-1,-1 1,1-1,0 1,0-1,-1 0,1 0,0 0,3 2,4 3,-6-4,0 0,0 0,0 1,-1-1,1 1,-1 0,0 0,0 0,0 0,0 0,0 0,0 0,-1 1,0-1,0 1,0-1,0 1,0-1,-1 1,1-1,-1 1,0 0,0-1,-1 1,0 6,-1-6,0-1,0 0,0 0,0 0,0 0,-1 0,1 0,-1 0,0-1,0 0,0 1,0-1,0 0,0 0,0-1,-1 1,1-1,-1 0,1 1,-1-2,0 1,1 0,-1-1,0 1,-4-1,1 0,0 0,0-1,0 1,0-1,0-1,0 1,0-1,0 0,1-1,-1 0,1 0,-1 0,1-1,-10-8,1-2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2.6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91 1,'-2'13,"1"-1,-2 1,1 0,-2-1,0 0,0 0,-1 0,-1 0,0-1,-10 15,-17 36,33-60,-1-1,0 0,1 0,-1 1,1-1,0 0,-1 1,1-1,0 0,0 1,0-1,0 1,0-1,0 0,0 1,0-1,1 0,-1 1,0-1,1 0,-1 1,1-1,0 0,0 2,1-2,-1 1,1-1,0 1,0-1,0 0,0 0,0 0,0 0,0 0,0 0,1-1,-1 1,4 0,9 1,1-1,0-1,25-2,-25 1,38 2,29-3,-69-3,-7-1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3.0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0,'0'4,"0"6,0 10,0 10,-5 4,-1 6,1 3,0 0,2-4,1-3,1-13,1-10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3.8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37 1,'0'4,"0"6,-5 9,-1 16,1 18,0 9,2-2,-3-11,-1-13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4.3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0,'0'5,"0"5,0 10,0 6,0 7,0 7,0 4,0 0,0-12,0-12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03:04.83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0,'-4'5,"-2"5,0 10,2 10,1 5,1 4,1 0,0-10,1-11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2.67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74 80,'-2'1,"-1"-1,0 1,1 0,-1 0,1 0,-1 0,1 0,0 1,-1-1,1 1,0 0,0-1,0 1,0 0,0 0,0 0,1 1,-1-1,1 0,0 1,-2 2,-2 4,1 0,0 1,0-1,-2 14,5-20,0 0,0 0,1 0,-1 1,1-1,0 0,0 0,0 0,1 0,-1 1,1-1,0 0,0 0,0 0,0 0,0 0,1 0,-1-1,1 1,0 0,-1-1,1 1,1-1,-1 1,0-1,0 0,1 0,0 0,-1 0,1-1,0 1,0-1,-1 0,7 2,-3-1,0 0,-1-1,1 0,0 0,1-1,-1 0,0 0,0 0,0-1,0 1,0-1,0-1,0 1,-1-1,1 0,0-1,9-5,-9 3,1 0,-1-1,0 0,-1 0,1 0,-1-1,0 0,-1 0,0 0,0 0,0-1,-1 0,0 1,-1-1,1 0,0-13,-2 17,0-1,0 1,-1-1,0 1,0-1,0 1,-1-1,1 1,-1-1,0 1,0-1,-1 1,1 0,-1 0,0 0,0 0,-1 0,1 0,-1 0,0 1,0-1,0 1,0 0,0 0,-1 0,0 0,1 1,-1-1,0 1,0 0,-7-3,7 4,-1 0,1 0,-1 0,1 1,-1-1,1 1,-1 0,1 0,-6 1,-13 4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3.6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 4,'-1'0,"0"1,0-1,0 0,0 1,0-1,1 1,-1-1,0 1,0-1,1 1,-1 0,0-1,1 1,-1 0,0-1,1 1,-1 0,1 0,0 0,-1 0,1-1,-1 1,1 0,0 2,-9 28,7-20,-1 0,0-1,1 1,0-1,1 1,0 0,1 0,0-1,1 1,2 14,-2-22,0 1,0-1,0 1,1-1,0 0,-1 0,1 0,0 1,0-2,1 1,-1 0,0 0,1-1,0 1,0-1,0 0,0 0,0 0,0 0,0-1,0 1,1-1,-1 0,1 0,-1 0,1 0,-1-1,1 1,0-1,-1 0,5 0,-2 0,1-1,-1 1,0-1,0 0,0-1,0 1,0-1,0-1,0 1,0-1,-1 0,1 0,-1 0,0-1,0 0,0 0,-1 0,1-1,-1 1,0-1,-1 0,1 0,-1-1,4-7,-5 8,0 1,-1 0,1-1,-1 0,0 1,-1-1,1 0,-1 1,0-1,0 0,0 1,-1-1,1 0,-1 1,-1-1,1 0,0 1,-1 0,0-1,0 1,0 0,-1 0,0 0,1 0,-1 1,0-1,-1 1,1-1,-1 1,1 0,-1 1,0-1,-5-2,3 1,0 1,0 0,-1 1,1-1,-1 1,1 0,-1 1,0 0,0 0,0 0,0 1,1 0,-1 0,-10 2,-7 4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4.2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12,'0'-4,"-5"-2,0 5,-1 6,1 7,2 15,1 15,6 10,1-1,1-4,-2-5,0-15,-2-16,-1-10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4.6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0,'0'4,"0"11,-5 10,-1 11,1 11,0 7,2-11,1-11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6.95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32 8,'0'4,"0"12,0 1,1 0,1 0,1 0,6 22,-9-36,1 0,0 0,0-1,1 1,-1 0,0 0,1-1,0 1,-1-1,1 1,0-1,0 0,1 0,-1 0,0 0,1 0,-1 0,1-1,-1 1,1-1,0 0,0 1,0-1,-1-1,1 1,0 0,0-1,0 1,0-1,1 0,-1 0,0 0,0-1,0 1,0-1,0 1,0-1,-1 0,1 0,5-3,-4 3,-1 0,1-1,-1 1,0-1,1 0,-1 0,0 0,0 0,0-1,0 1,-1-1,1 0,-1 1,1-1,-1 0,0-1,0 1,-1 0,1-1,0 1,-1-1,0 1,0-1,0 1,0-1,-1 0,0 0,1 1,-2-7,1 6,-1 0,0-1,0 1,-1 0,1 0,-1 0,0 1,0-1,0 0,-1 1,1-1,-1 1,0 0,0-1,0 1,0 1,0-1,-1 0,1 1,-1 0,0 0,1 0,-1 0,0 1,-6-2,2 0,1 2,0-1,0 1,-1 0,1 1,-1 0,1 0,-1 1,1-1,-1 2,1-1,0 1,-10 3,-8 8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5.0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 0,'0'5,"0"5,0 6,0 8,0 5,0 14,0 14,0 5,-4 5,-2-5,1-21,0-17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6.5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307 1,'-1'9,"0"-8,1 0,0-1,0 1,0-1,0 1,0-1,0 1,0 0,0-1,0 1,1-1,-1 1,0-1,0 1,0 0,1-1,-1 1,0-1,1 1,-1-1,0 0,1 1,-1-1,1 1,-1-1,0 1,1-1,-1 0,1 0,-1 1,1-1,0 0,-1 0,1 1,-1-1,1 0,-1 0,2 0,7 5,1-1,0-1,0 1,0-2,1 1,-1-2,14 2,82-2,-40-1,-55 0,-1 0,0 1,0 1,1 0,-1 0,0 0,13 7,-19-7,-1 0,0 0,0 0,0 0,-1 1,1-1,-1 1,1 0,-1-1,0 1,0 1,0-1,0 0,-1 0,1 1,-1-1,0 0,0 1,0 0,0-1,-1 1,1-1,-1 1,0 5,-2 53,-13 89,-2 8,-41 432,32-337,-11 65,14-189,5 0,-1 228,20-352,-1 0,0 0,-1 0,1 0,-1 0,0-1,-1 1,1 0,-1 0,0-1,-1 1,-3 5,2-6,0-1,0 0,0 0,0-1,-1 1,0-1,1 0,-1 0,0 0,-1-1,1 0,0 0,-8 2,-32 7,0-2,-1-2,0-2,0-2,-65-4,105 1,0 0,0-1,0 0,0 0,0 0,0-1,1 0,-11-4,0-6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7.8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65 1,'0'4,"0"11,-4 10,-6 11,-6 7,-3 5,4-5,14-15,17-12,8-8,6-6,-3-8,-6-7,-6-1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8.2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1,'0'4,"0"6,0 9,0 11,-5 13,-1 8,-3 8,-1-2,1-5,3-17,2-23,2-13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8.6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6,'0'-4,"0"2,4 7,2 6,4 10,4 5,0 8,2 6,3 1,2-2,-3-8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8.99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278 1,'-4'0,"-2"4,-4 10,-8 12,-7 9,-11 13,1 1,1-2,2-6,3-5,6-13,7-15,6-8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0:19.5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190 20,'0'-1,"1"0,-1 0,0 0,1 0,-1 0,1 0,-1 0,1 0,-1 1,1-1,0 0,-1 0,1 0,0 1,0-1,-1 0,1 1,0-1,0 1,0-1,0 1,0-1,0 1,0 0,0-1,0 1,0 0,0 0,0 0,0 0,0 0,0 0,0 0,0 0,0 0,0 0,2 1,38 8,-39-8,1 1,-1-1,1 0,-1 1,0 0,0-1,1 1,-1 0,-1 0,1 0,0 0,0 1,-1-1,1 0,-1 1,0-1,0 1,0 0,0-1,0 1,0 0,0 3,-1-1,0-1,-1 1,1 0,-1-1,0 1,0-1,-1 1,1-1,-1 1,0-1,0 0,-4 6,0-2,0 0,0 0,-1 0,1-1,-2 0,1 0,-1-1,0 0,0 0,-1-1,1 0,-12 5,17-10,0 1,0 0,1-1,-1 1,0-1,0 0,1 0,-1 0,-5-1,8 1,16 11,-12-9,-1 1,1 0,0 0,-1 1,0-1,0 1,0 0,0 0,0 0,-1 0,0 0,0 0,0 1,0-1,-1 1,1-1,-1 1,-1-1,1 1,0 0,-1 0,0-1,0 1,-1 0,1 0,-1-1,0 1,0 0,-1-1,1 1,-1-1,0 0,0 1,-1-1,1 0,-1 0,0 0,0-1,0 1,0-1,-1 0,1 1,-1-2,0 1,0 0,0-1,0 0,-1 1,1-2,-1 1,1 0,-1-1,1 0,-1 0,0-1,0 1,1-1,-1 0,-7-1,8 1,-1-1,1 0,0 1,0-2,0 1,0 0,0-1,0 0,0 0,0 0,1 0,-1-1,1 0,0 1,0-1,-1 0,2-1,-1 1,-4-6,-1-12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4.1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1,'-5'0,"0"4,3 2,8 0,11-2,11-1,9 4,4 0,2-1,-1-2,-4-5,-3-3,-4-1,-7 1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4.6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6,'0'5,"5"1,9-1,12 0,9-7,13-1,1-2,-2-3,-10-1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5.3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6,'0'-4,"0"2,4 11,1 12,5 12,0 12,3 12,-1 1,-2-1,-3-6,-3-8,-2-10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7.37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49 6,'0'-4,"0"3,0 6,0 6,-4 18,-2 18,1 5,-3 11,-1 8,1 0,3-12,1-16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6.1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66,'0'-2,"0"-1,0 1,0 0,1-1,-1 1,1 0,-1-1,1 1,0 0,0 0,0-1,0 1,1 0,-1 0,0 0,1 1,-1-1,1 0,0 0,0 1,3-3,-1 1,1 1,0 0,0 0,0 0,0 0,0 1,0 0,1 0,7 0,0 0,0 1,0 1,0 0,0 1,-1 0,1 1,18 6,-28-7,1-1,-1 1,0-1,1 1,-1 0,0 0,0 1,-1-1,1 0,0 1,-1 0,1-1,-1 1,0 0,0 0,0 1,-1-1,3 6,-3-7,-1 1,0 0,0-1,0 1,0 0,0-1,-1 1,1-1,-1 1,1 0,-1-1,0 1,0-1,0 1,-1-1,1 0,-1 0,1 1,-1-1,1 0,-1 0,0 0,0-1,0 1,0 0,-3 1,-31 12,18-12,22-6,1 0,-1 1,1 0,0 0,0 0,0 1,0 0,0-1,0 2,0-1,0 1,0-1,0 1,1 1,-1-1,0 1,0 0,0 0,0 0,0 1,0 0,-1 0,1 0,0 0,-1 1,6 4,-4-4,-2 1,1-1,0 1,-1 0,1 0,-1 1,0-1,-1 1,1 0,-1 0,0 0,0 0,0 1,-1-1,0 1,0-1,0 1,-1 0,0 0,0 0,0 0,-1 10,-1-12,-1 1,0 0,0 0,0-1,0 1,-1-1,0 0,0 0,0 0,0 0,-1 0,1-1,-1 1,0-1,0 0,0 0,-1-1,1 1,-1-1,-6 3,-4 1,0 0,-1 0,1-2,-1 0,-19 2,30-5,0-1,0 0,-1 0,1 0,0-1,0 0,0 0,0 0,-9-3,-6-7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6.6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177 6,'0'-4,"0"2,-4 3,-2 4,1 6,-4 6,0 4,-7 16,-5 10,-4 10,3-1,5-4,1-4,3-4,4-16,4-11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6.9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6,'0'-4,"0"2,5 3,1 4,4 6,4 11,5 4,3 8,2 10,2 7,-5 3,0-8,-4-7,-6-14,-3-12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7.3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65,'-5'0,"4"0,5-5,12 0,6 0,9-4,8 0,-4-3,-2 1,-7 3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7.8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43 0,'-4'4,"-2"6,0 6,-3 12,0 20,2 22,6 17,16 11,10-2,5-14,6-11,1-15,3-11,8-6,-4-8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8.52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0,'0'5,"4"5,6 5,2 6,7 10,4 15,3 15,-3 11,-5 6,-7-6,-8-6,-14-6,-9-9,3-18,4-14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9.0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54,'4'0,"11"0,15-4,11-6,7-1,1-3,-10 5,-10 4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6T12:11:39.5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0,'0'4,"4"6,2 5,0 5,-2 3,-1 11,-1 8,-1 1,0 2,-1-2,0-13,-1-11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7.7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44,'0'-4,"0"-6,4-2,11 2,10 2,6 12,7 18,-4 13,-8 10,-8 2,-6-8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8.1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161 0,'-8'1,"0"0,1 0,-1 1,1 0,-1 0,1 1,0 0,0 0,0 0,0 1,0 0,1 1,0-1,0 1,-8 9,10-10,0-1,1 1,-1 0,1 1,0-1,0 0,1 1,-1 0,1-1,0 1,0 0,1 0,-1 0,1 0,1 1,-1-1,0 0,1 0,0 1,1-1,-1 0,1 0,1 6,-2-9,0-1,1 1,-1-1,0 1,1-1,-1 1,1-1,-1 0,1 1,0-1,0 0,-1 0,1 1,0-1,0 0,0 0,0 0,0 0,1 0,-1 0,0-1,0 1,1 0,-1-1,0 1,1 0,-1-1,1 0,-1 1,0-1,1 0,-1 0,1 0,-1 0,1 0,-1 0,1 0,-1 0,1 0,-1-1,0 1,1-1,-1 1,1-1,-1 0,0 1,2-2,2-2,0 0,0 1,0-2,-1 1,0-1,0 1,0-1,0 0,-1-1,4-5,0-7,0-1,-1 1,5-32,-11 60,0 1,1-1,0 1,1-1,0 0,0 0,1 0,1 0,-1 0,11 17,6 2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8.5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0,'1'36,"2"0,1-1,2 0,1 0,19 50,-26-84,0 0,0 0,0 0,1 0,-1 0,1 0,-1 0,1 0,-1 0,1 0,-1 0,1 0,0 0,-1-1,1 1,0 0,0 0,0-1,0 1,-1-1,1 1,0-1,0 1,0-1,0 1,0-1,2 0,-2 0,1-1,-1 1,0-1,1 0,-1 1,0-1,0 0,0 0,1 0,-1 0,0 0,0 0,-1-1,1 1,0 0,0 0,0-2,5-8,-1 1,-1-2,6-18,16-83,-19 83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8.9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116 80,'0'1,"0"0,1 0,-1 0,0 0,1 0,-1 0,1 0,-1 0,1-1,-1 1,1 0,0 0,-1 0,1 0,0-1,0 1,0 0,0-1,-1 1,1-1,0 1,0-1,0 1,0-1,0 0,0 0,0 1,0-1,0 0,0 0,0 0,1 0,-1 0,0 0,0 0,0 0,1-1,40-8,-40 8,0 0,1 0,-1-1,0 1,0-1,0 1,0-1,0 0,0 1,0-1,-1 0,1 0,-1-1,1 1,-1 0,0 0,0-1,0 1,0 0,0-1,0 1,-1-1,1 0,-1-3,0 4,-1 1,1-1,-1 0,0 0,1 0,-1 0,0 1,0-1,0 0,-1 1,1-1,0 1,-1-1,1 1,-1 0,1 0,-1 0,1-1,-1 1,0 1,1-1,-1 0,0 0,0 1,0-1,0 1,0-1,0 1,0 0,0 0,-3 0,-4 0,1 1,0 0,0 1,1 0,-1 0,0 0,1 1,-1 1,1-1,0 1,0 0,0 0,0 1,1 0,0 0,0 1,0 0,1 0,0 0,0 1,-4 7,5-9,2 0,-1 0,0 0,1 0,0 1,0-1,1 1,0-1,-1 1,2-1,-1 1,1 0,0 8,1-10,0 0,0 0,0-1,0 1,1 0,-1 0,1-1,0 1,0-1,1 1,-1-1,1 0,-1 0,1 0,0 0,0-1,0 1,1-1,-1 0,7 3,1 0,1 0,0-1,0-1,0 0,1-1,-1 0,1-1,-1 0,1-1,0 0,-1-1,1-1,12-2,6-5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09.87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48 0,'2'3,"0"0,0 0,0 1,0-1,0 0,-1 1,1-1,-1 1,0 0,0-1,-1 1,1 4,2 49,-3-52,-3 71,-4-1,-3 1,-37 135,45-209,2-6,0-19,4-34,0 34,1 1,9-31,-11 46,0 0,0-1,0 1,1 0,0 1,0-1,1 1,0 0,0 0,10-8,-14 12,0 1,1 0,-1 0,1 0,-1 0,1 0,-1 0,1 0,0 0,-1 1,1-1,0 1,0-1,0 1,-1 0,1-1,0 1,0 0,0 0,0 0,0 1,-1-1,4 1,-3 0,1 1,-1-1,0 1,0 0,0 0,0-1,0 1,-1 0,1 1,0-1,-1 0,0 0,1 1,0 3,3 7,0 1,-1 0,-1 0,2 24,0 36,-5-56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3.9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249 46,'0'-2,"0"0,0 1,0-1,0 0,0 0,0 1,-1-1,1 0,-1 1,1-1,-1 0,1 1,-1-1,0 0,0 1,0-1,0 1,0 0,0-1,0 1,-1 0,1 0,0 0,-1 0,1 0,-3-2,1 2,-1 1,1-1,0 0,-1 1,1 0,-1-1,1 1,-1 1,1-1,-1 0,1 1,-6 1,-3 2,1 0,0 0,-1 1,2 1,-1 0,-18 13,22-12,-1 0,1 1,1 0,-1 1,1-1,1 1,-1 0,2 1,-1-1,1 1,1 0,0 0,0 0,1 0,0 0,1 1,0-1,1 21,0-22,1 1,1-1,0 1,0-1,0 0,1 0,1 0,0 0,0-1,0 1,1-1,0 0,1-1,0 1,0-1,1 0,0 0,0-1,0 0,1 0,8 4,-9-6,0-1,0 0,0 0,0-1,0 1,1-2,-1 1,1-1,0 0,-1-1,1 1,0-2,-1 1,1-1,-1 0,1-1,-1 1,1-2,-1 1,0-1,0 0,0 0,0-1,-1 0,1 0,-1-1,0 1,0-2,9-9,-9 8,-1 1,1-1,-1 0,0 0,-1-1,0 0,0 1,-1-1,1 0,-2-1,1 1,-1-1,-1 1,0-1,0 1,0-1,-1 0,0 1,-1-1,0 0,0 1,-1-1,0 1,-1-1,0 1,-4-9,-1 3,0 1,-1 0,-1 1,0 0,0 0,-17-13,20 19,0 0,1 1,-2 0,1 0,-1 1,1 0,-1 0,0 1,-1 0,1 0,-1 1,-15-2,-4 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4.4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80,'0'31,"1"1,10 53,-10-77,1 1,0 0,1-1,0 0,0 1,1-1,0 0,0 0,1-1,0 0,0 1,1-2,0 1,9 7,-13-12,0 0,1 0,-1-1,0 0,1 1,0-1,-1 0,1 0,0 0,-1-1,1 1,0-1,0 1,0-1,0 0,-1 0,1 0,0 0,0-1,0 1,-1-1,1 0,0 0,0 0,-1 0,1 0,-1 0,1-1,-1 1,0-1,1 0,-1 0,0 0,0 0,0 0,0 0,-1 0,1-1,1-3,4-3,-2-1,1 0,-1-1,-1 1,0-1,0 0,-1 0,3-19,-4 1,-1-1,-2 0,-1 0,-8-47,5 55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4.7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0,'0'9,"0"15,0 9,0 11,0 2,0 11,0 0,0 3,0-4,0-3,0-6,0-7,0-14,0-12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5.5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16 337,'-16'0,"30"-3,-3 1,100-7,-69 6,69-11,-106 12,1 1,0-1,-1-1,1 1,-1-1,0 0,0 0,0 0,0-1,-1 1,1-1,-1 0,0-1,0 1,0-1,-1 0,0 0,0 0,0 0,0 0,-1-1,0 1,0-1,0 0,-1 1,2-12,-2 8,0-1,-1 1,0 0,-1 0,1 0,-2-1,1 1,-1 0,-1 0,0 1,0-1,0 0,-1 1,-1 0,1 0,-10-12,13 19,0-1,0 1,0-1,0 1,0 0,0-1,-1 1,1 0,0 0,-1 0,1 0,-1 0,0 0,1 0,-1 0,0 0,1 1,-1-1,0 1,0 0,1-1,-1 1,0 0,0 0,0 0,1 0,-1 0,0 1,0-1,0 0,1 1,-1-1,0 1,1 0,-1 0,0-1,1 1,-1 0,1 0,-1 1,1-1,0 0,-1 0,1 1,0-1,0 1,0-1,0 1,-1 2,-4 6,0 1,0 0,2 0,-1 0,1 1,-2 12,-4 28,2 1,-1 77,11 111,1-113,-1-6,-1-161,1 2,15-73,-12 89,0 0,2 0,1 0,0 1,1 0,18-28,-24 45,-1-1,1 0,0 1,0 0,0 0,0 0,0 0,1 0,-1 0,1 1,0 0,0 0,0 0,0 0,0 0,0 1,8-2,-10 3,1 0,-1 1,1-1,-1 0,1 1,-1 0,0-1,1 1,-1 0,0 0,1 0,-1 1,0-1,0 0,0 1,0-1,0 1,-1 0,1 0,0-1,-1 1,1 0,-1 1,0-1,0 0,0 0,0 0,0 1,0-1,0 1,-1-1,1 3,0-1,0-1,0 1,0 0,-1-1,1 1,-1 0,0 0,0 0,0-1,-1 1,1 0,-1-1,0 1,0 0,0-1,-1 1,1-1,-1 1,0-1,0 0,0 0,0 0,0 0,-1 0,0 0,1-1,-7 5,5-4,0-1,0 0,-1 0,1 0,-1 0,0-1,1 0,-1 0,0 0,0 0,0-1,1 0,-1 0,0 0,0-1,0 1,0-1,1 0,-1 0,0-1,-5-2,-17-11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5.8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1 119,'0'5,"0"5,0 10,0 10,4 4,6 5,6-4,8-12,5-19,1-19,0-6,-4-13,-8-10,-6 0,-5-7,-4 1,1 13,1 14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6.2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0,'0'4,"0"11,0 10,0 7,0 9,0 8,0 12,0 4,0 0,0-2,0-8,0-9,0-17,0-17,0-10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6.56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11,'-4'0,"2"0,11 0,8 0,6 0,2 0,2 0,1-4,-5-2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7.4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31 0,'-1'0,"0"1,-1-1,1 1,0-1,0 1,0-1,0 1,0 0,0 0,1-1,-1 1,0 0,0 0,0 0,1 0,-1 0,1 0,-1 0,0 0,1 0,0 0,-1 0,1 0,0 1,-1-1,1 0,0 0,0 2,-3 42,2-36,-2 47,-1 223,4-273,1 0,0 0,0 0,0 0,0 0,1 0,0 0,1 0,-1 0,1-1,0 0,4 7,-5-10,1 0,-1 0,0 0,1 0,-1 0,1-1,0 1,-1-1,1 0,0 1,0-1,0-1,0 1,0 0,0-1,0 1,0-1,0 0,0 0,0 0,1-1,-1 1,0-1,0 1,4-3,5 0,-1-1,0 0,-1-1,1 0,-1-1,0 0,0 0,0-1,11-12,-17 16,-1-1,1 0,-1 0,1 0,-1 0,-1 0,1-1,-1 1,1-1,-1 0,-1 0,1 0,-1 0,1 0,-2 0,1 0,0 0,-1 0,0 0,0-1,-1 1,1 0,-3-7,3 10,0 0,-1 1,1-1,-1 0,0 1,1-1,-1 1,0-1,0 1,0-1,0 1,0-1,0 1,-1 0,1 0,0 0,-1 0,1 0,0 0,-1 0,0 0,1 0,-1 1,1-1,-1 1,0-1,1 1,-1-1,0 1,0 0,1 0,-1 0,0 0,1 0,-1 0,0 1,0-1,-2 1,0 1,-1 0,0 0,1 0,-1 0,1 1,0-1,0 1,0 0,0 1,0-1,1 1,-5 4,4-2,0 1,1 0,-1-1,1 1,1 0,-1 0,1 1,0-1,1 0,0 1,-1 7,2-12,0 0,0-1,0 1,0-1,0 1,1-1,-1 1,1-1,0 1,-1-1,1 1,0-1,1 0,-1 0,0 1,1-1,-1 0,1 0,-1 0,1 0,0-1,0 1,0 0,0-1,0 1,0-1,0 0,1 0,-1 0,0 0,1 0,-1 0,1-1,-1 1,6 0,-4-1,1-1,-1 1,1-1,-1 0,0 0,1 0,-1 0,0-1,0 0,0 0,0 0,0 0,0-1,-1 1,1-1,-1 0,1 0,-1 0,0-1,-1 1,5-6,17-16,-23 24,-1 0,1 1,0-1,0 1,0-1,0 1,0 0,0-1,0 1,0 0,0 0,0-1,0 1,0 0,1 0,-1 0,0 0,0 0,0 1,0-1,0 0,0 0,0 1,0-1,0 1,0-1,0 1,0-1,0 1,-1-1,1 1,1 1,29 30,-16-16,4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7.9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69 0,'34'49,"-27"-37,0 0,1-1,0 1,1-2,12 13,-19-22,0 1,0-1,0 0,0 1,0-1,0 0,0 0,0 0,0-1,0 1,0 0,1-1,-1 1,0-1,0 0,1 0,-1 0,0 0,1 0,-1-1,0 1,0-1,1 1,-1-1,0 0,0 1,0-1,0-1,0 1,0 0,0 0,0-1,0 1,-1-1,1 1,1-4,6-5,-2-1,0 0,0 0,-1-1,0 0,7-24,-12 34,-33 83,-4-2,-3-2,-87 129,120-197,-1 0,1 0,-1-1,-15 13,7-10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28.9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89 86,'0'0,"0"0,-1 0,1 0,0 0,-1 0,1 0,0 0,0-1,-1 1,1 1,0-1,-1 0,1 0,0 0,0 0,-1 0,1 0,0 0,-1 0,1 0,0 0,0 1,-1-1,1 0,0 0,0 0,-1 1,1-1,0 0,0 0,0 0,0 1,-1-1,1 0,0 0,0 1,0-1,0 0,0 1,0-1,0 0,0 0,0 1,0-1,0 0,0 1,0-1,0 0,0 1,0-1,0 1,1 0,-1-1,1 1,-1-1,1 1,-1-1,1 1,-1-1,1 0,0 1,-1-1,1 0,-1 1,1-1,0 0,0 0,-1 0,1 1,0-1,-1 0,1 0,0 0,-1 0,2 0,2-1,-1 1,0-1,0 1,0-1,0 0,0 0,-1-1,1 1,0 0,0-1,-1 0,1 1,-1-1,1 0,-1 0,0-1,0 1,0 0,0-1,0 1,-1-1,1 0,-1 0,1 1,-1-1,0 0,0 0,0 0,-1 0,1 0,-1 0,0-1,0 1,0 0,0-5,-1 6,1 1,-1 0,1 0,-1 0,0 0,1 0,-1 0,0 0,0 0,0 0,0 1,1-1,-1 0,0 0,0 1,-1-1,1 0,0 1,0-1,0 1,0 0,0-1,-1 1,1 0,0 0,0 0,0 0,-1 0,1 0,0 0,0 0,-1 0,1 0,0 1,0-1,0 1,0-1,0 1,-1-1,0 2,-5 1,1 0,0 0,0 0,1 1,-11 8,8-3,1-1,-1 1,2 0,-1 1,1-1,1 1,0 0,0 1,-5 16,9-24,0 0,0-1,1 1,-1 0,0 0,1 0,0 0,0 0,0 0,0 0,0 0,0-1,1 1,0 0,-1 0,1 0,0 0,0-1,1 1,-1-1,0 1,1-1,0 1,-1-1,1 0,0 1,0-1,0 0,1 0,-1-1,0 1,1 0,-1-1,1 0,0 1,-1-1,1 0,0 0,0-1,0 1,4 0,3 0,-1 0,1-1,0 0,0 0,0-1,-1-1,1 0,0 0,-1-1,0 0,1 0,-1-1,0 0,10-8,-12 8,0 0,0-1,-1 0,1 0,-1 0,-1-1,1 0,-1 0,0-1,0 1,-1-1,0 0,0 0,-1-1,0 1,0-1,3-12,-6 17,0 0,0 1,0-1,0 1,-1-1,1 1,-1-1,1 1,-1-1,0 1,0-1,0 1,-3-4,4 5,0 0,-1 1,1-1,-1 1,1-1,-1 0,1 1,-1-1,0 1,1-1,-1 1,1 0,-1-1,0 1,0-1,1 1,-1 0,0 0,1-1,-1 1,0 0,0 0,0 0,1 0,-1 0,0 0,0 0,1 0,-1 0,0 1,0-1,1 0,-1 0,0 1,0-1,1 0,-1 1,0-1,1 1,-1-1,1 1,-1-1,1 1,-1-1,0 2,0-1,0-1,0 1,0 0,1-1,-1 1,0 0,1 0,-1 0,0 0,1 0,-1 0,1 0,0 0,-1 0,1 0,0 0,-1 0,1 0,0 0,0 0,0 0,0 0,0 0,0 0,0 0,0 0,1 2,0-1,0-1,1 0,-1 1,0-1,1 0,-1 0,1 0,-1 0,1 0,-1 0,1 0,-1 0,1-1,3 2,5 1,1-1,-1 0,21 1,-33 1,1-1,-1 0,0 0,0 0,0 0,0 0,-1-1,1 1,-5 3,-4 7,6-8,1 1,1 0,-1 0,1 0,0 0,0 1,1-1,-1 1,2 0,-3 10,4-15,0 0,0 0,0 0,0 0,0 0,0 0,1 0,-1 0,1 0,-1 0,1-1,0 1,0 0,0 0,0 0,0-1,0 1,0 0,1-1,-1 1,1-1,-1 0,1 1,-1-1,1 0,0 0,-1 0,1 0,0 0,0 0,0-1,0 1,0-1,0 1,0-1,0 0,0 0,0 0,0 0,3 0,0 0,0 0,1-1,-1 0,0 0,0 0,0 0,0-1,0 0,6-3,15-8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0.37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 65,'0'2,"1"-1,-1 1,1-1,-1 1,1-1,-1 1,1-1,0 0,0 1,-1-1,1 0,0 1,0-1,1 0,-1 0,0 0,0 0,0 0,1 0,-1-1,0 1,1 0,-1-1,1 1,-1-1,4 2,42 5,-39-8,1 0,0-1,0 0,-1 0,0-1,16-6,-22 8,0 0,0 0,1 0,-1 0,0 0,0 0,0-1,0 1,0-1,0 1,0-1,-1 0,1 0,-1 0,1 0,-1 0,0 0,0 0,0 0,0-1,0 1,0 0,0-1,-1 1,1 0,-1-1,0 1,0-1,0-2,0 4,-1-1,0 1,1-1,-1 1,0 0,0-1,0 1,0 0,0 0,0 0,0 0,-1-1,1 2,0-1,-1 0,1 0,0 0,-1 1,1-1,-1 0,1 1,-1-1,0 1,1 0,-1 0,1-1,-1 1,0 0,1 0,-1 1,1-1,-1 0,-2 1,-5 0,0 1,0 0,0 0,-13 6,15-4,-1 0,1 0,0 0,1 1,-1 0,1 1,0-1,0 1,1 0,0 1,0-1,0 1,1 0,0 0,0 1,1-1,0 1,-3 8,5-11,-1 1,1 0,0 0,0-1,1 1,0 0,0 0,0 0,1-1,0 1,0 0,0 0,1-1,-1 1,1-1,1 0,-1 1,1-1,0 0,0 0,1-1,-1 1,1-1,0 1,0-1,6 4,-1-3,0 0,0-1,0 0,1-1,-1 0,1 0,-1-1,1-1,0 1,0-2,0 1,0-1,0-1,0 0,0 0,0-1,-1 0,1-1,-1 0,1 0,-1-1,12-7,-5-4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4.2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276 19,'-3'-3,"0"1,0 0,0 1,0-1,0 0,-1 1,1 0,-1 0,1 0,-1 0,1 0,-1 1,0 0,1 0,-1 0,-4 0,-57 10,55-7,0 0,0 1,0 0,0 1,1 0,-1 0,2 1,-1 1,1-1,-10 11,14-14,1 0,0 0,0 1,0-1,1 1,-1 0,1 0,0 0,0 0,0 0,0 1,1-1,0 0,0 1,0-1,0 1,1-1,0 1,0-1,0 1,0-1,1 1,0-1,0 1,0-1,2 6,0-6,-1 0,1 0,0-1,0 0,0 1,0-1,0 0,1-1,0 1,-1-1,1 1,0-1,0 0,0-1,0 1,1-1,-1 1,0-1,1 0,8 0,2 1,0-1,0-1,0 0,29-5,-9-4,-8-2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4.7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249 28,'0'-1,"0"0,0-1,-1 1,1 0,0 0,-1-1,1 1,-1 0,1 0,-1 0,0 0,1 0,-1 0,0 0,0 0,0 0,0 0,1 0,-1 0,-1 1,1-1,0 0,0 1,0-1,0 1,0-1,-1 1,1-1,0 1,0 0,-1 0,1-1,0 1,0 0,-2 1,-3-2,-1 1,1 1,0-1,0 1,-12 3,6 0,0 0,1 1,0 0,0 1,0 0,1 1,0 0,-15 14,20-16,0 0,0 0,1 0,0 0,0 1,0-1,1 1,-1 0,2 1,-1-1,0 0,1 1,1-1,-1 1,1 0,0-1,0 10,1-14,0 0,0 0,0 0,0 0,0 0,0 0,1 0,-1 0,1 0,-1 0,1-1,0 1,0 0,0 0,0-1,0 1,0 0,1-1,-1 1,0-1,1 1,-1-1,1 0,0 0,-1 0,1 0,0 0,0 0,-1 0,1 0,0-1,0 1,0-1,0 1,0-1,0 0,0 0,0 0,0 0,0 0,0 0,0-1,0 1,2-1,3-1,0 0,0 0,0 0,-1-1,1 0,-1 0,0-1,0 0,0 0,0 0,7-8,-6 3,0-1,0 1,-1-1,0-1,-1 1,0-1,5-18,1 113,-1-59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5.2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1,'0'196,"0"-216,1 0,7-34,-7 48,0-1,1 1,0-1,0 1,1 0,0 0,0 0,0 0,1 0,0 1,8-11,-11 16,0-1,0 0,0 0,0 0,0 1,0-1,0 1,0-1,0 1,0-1,0 1,1-1,-1 1,0 0,0 0,0-1,1 1,-1 0,0 0,0 0,0 1,1-1,-1 0,0 0,0 1,0-1,0 0,2 2,0-1,-1 1,1 1,-1-1,1 0,-1 1,0-1,0 1,0-1,0 1,2 4,3 6,-1 0,0 1,6 24,0 24,-10-45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39.7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6,'-4'0,"-2"-4,0 3,2 10,1 16,1 9,1 11,0 7,1 8,0 1,1-9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0.4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0,'15'32,"-2"1,-1 0,-2 1,10 54,-15-66,6 7,-4-25,-1-18,0-30,8-41,-13 80,1 0,-1 1,1-1,0 0,0 1,0 0,1-1,-1 1,1 0,0 0,0 1,0-1,7-5,-9 8,1 0,-1 0,1 0,0 0,0 0,-1 1,1-1,0 0,0 1,0-1,-1 1,1 0,0 0,0 0,0 0,0 0,0 0,0 0,0 0,0 1,-1-1,3 2,0-1,-1 1,0 0,0 0,0 0,0 1,0-1,-1 1,1-1,-1 1,4 6,0 0,0 2,0-1,-2 0,1 1,-1 0,3 15,-3-9,-1 0,-1 0,0 1,-1-1,-1 0,-3 28,2-43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0.9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181 23,'0'-1,"0"0,0 0,-1-1,1 1,0 0,-1 0,1 0,-1 1,1-1,-1 0,1 0,-1 0,1 0,-1 0,0 1,0-1,1 0,-1 0,0 1,0-1,0 1,0-1,0 1,0-1,0 1,0-1,0 1,0 0,0 0,0-1,0 1,0 0,0 0,0 0,0 0,0 0,0 0,-2 1,-42 9,38-6,0-1,1 2,-1-1,1 1,0 0,0 0,0 1,1-1,0 1,0 1,0-1,1 1,0 0,-5 11,6-12,0 1,1-1,0 0,0 0,1 1,-1-1,2 1,-1 0,1-1,0 1,0 0,0-1,1 1,0-1,1 1,-1-1,6 12,-7-17,1 0,-1 1,1-1,-1 0,1 1,0-1,0 0,0 0,0 1,0-1,0 0,0 0,0 0,0 0,0-1,0 1,1 0,-1 0,0-1,1 1,-1-1,1 1,-1-1,0 1,1-1,-1 0,1 0,-1 0,1 0,-1 0,1 0,-1 0,1 0,-1-1,1 1,-1 0,0-1,1 1,-1-1,0 0,1 1,-1-1,0 0,0 0,1 0,-1 0,0 0,0 0,0 0,1-2,5-5,0 1,-1-1,1-1,-2 1,10-19,20-73,-27 151,-7-45,-1 1,1 1,0-1,0 0,1 0,0 0,0 0,0 0,1-1,0 1,6 9,5-2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1.3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1,'4'4,"2"11,-1 15,-1 7,0 6,-3 4,0-2,0-12,-1-13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1.6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0,'5'5,"5"4,5 11,5 10,-1 9,-4 2,0 2,-2-1,-4-4,1-8,-2-14,-1-10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1.9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0,'0'5,"0"4,0 11,4 14,2 11,-1 1,4-7,-1-6,4-8,-1-8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2.34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345 7,'0'-5,"0"4,0 6,-4 6,-6 14,-1 8,-8 10,-12 16,-11 11,2-3,0-3,1-9,4-10,3-7,7-15,8-12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1.0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168 20,'-1'-1,"1"0,0 0,-1 0,1 0,0 0,-1 0,1 1,-1-1,1 0,-1 0,0 0,1 0,-1 1,0-1,0 0,0 1,1-1,-1 0,0 1,0-1,0 1,0 0,0-1,0 1,0 0,0-1,0 1,0 0,0 0,0 0,0 0,0 0,0 0,0 0,0 0,0 0,-2 1,-1-1,-1 1,0 0,0 0,0 0,0 0,-7 4,4 0,1 0,0 1,1-1,-1 2,1-1,1 1,-1-1,1 2,0-1,1 0,-1 1,1 0,1 0,0 0,0 1,1-1,0 1,0-1,-1 16,2-17,1-1,-1 0,1 0,1 0,-1 0,1 0,0 1,0-1,1 0,0-1,0 1,0 0,1 0,0-1,0 0,0 1,0-1,1 0,0-1,0 1,1-1,-1 0,1 0,0 0,0 0,0-1,0 0,7 3,-4-3,0-1,1 0,-1-1,0 0,0 0,1-1,-1 0,0 0,0-1,1 0,-1 0,0-1,0 0,0-1,0 1,0-2,-1 1,1-1,11-8,-13 8,1-1,-1 1,0-1,0-1,-1 1,0-1,0 0,0-1,0 1,-1-1,0 0,-1 0,1 0,-1 0,-1 0,1-1,-1 0,-1 1,1-1,-1 0,-1-8,0 12,-1-1,1 0,-2 1,1-1,0 1,-1-1,0 1,0-1,0 1,0 0,-1 0,0 0,0 0,0 1,0-1,0 1,-1 0,1 0,-1 0,-6-3,-1-1,0 1,0 0,-1 1,0 0,0 1,-17-4,-5 2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2.90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10,'0'-8,"2"12,4 25,5 45,-8-39,0-20,-1 0,-1 1,-1-1,0 1,0-1,-2 0,-3 17,0-28,2-14,0-18,3 10,2 1,0-1,0 1,2-1,0 1,1 0,1 0,1 1,0-1,1 1,19-28,-26 42,0 1,0 0,-1 0,1 0,0 0,0 0,0 0,1 0,-1 0,0 0,0 1,0-1,1 0,-1 1,0-1,1 1,-1-1,0 1,1 0,-1 0,0-1,1 1,-1 0,1 0,-1 0,2 1,-1 0,0 0,0 0,0 0,-1 1,1-1,0 0,-1 1,1 0,-1-1,0 1,1 0,-1 0,0 0,0-1,1 4,4 11,0 0,-1 0,4 24,-7-31,3 14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3.3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67 1,'-1'7,"0"0,-1-1,0 1,-1-1,1 1,-1-1,-5 7,-4 12,4-6,1 0,-7 36,13-51,0-1,0 1,1 0,-1 0,1-1,0 1,0 0,1 0,-1-1,1 1,-1 0,1 0,0-1,1 1,-1-1,1 1,-1-1,1 1,0-1,0 0,0 0,5 4,-6-6,1 0,0 0,-1 0,1-1,0 1,0 0,0-1,0 1,-1-1,1 0,0 0,0 0,0 0,0 0,0 0,0 0,0-1,0 1,-1-1,1 1,0-1,0 0,-1 1,1-1,0 0,-1 0,1 0,-1-1,1 1,-1 0,1-1,-1 1,1-2,5-4,-1 0,0 0,0-1,-1 0,6-12,-7 10,0 1,-1-1,0 0,-1 1,0-1,0-1,-1 1,0 0,-2-11,2 18,-1-1,-1 0,1 1,0-1,-1 1,0-1,0 1,0-1,0 1,-1-1,1 1,-1 0,0 0,0 0,0 0,0 0,0 0,-1 0,1 1,-1-1,0 1,0 0,0 0,0 0,0 0,0 0,-1 1,-4-2,7 3,-1-1,0 1,0 0,0 0,1 0,-1 0,0 0,0 0,1 1,-1-1,0 1,-3 0,-17 13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3.8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171 366,'0'-2,"0"1,0-1,1 0,-1 1,-1-1,1 0,0 1,0-1,0 1,-1-1,1 1,-1-1,1 1,-1-1,0 1,0-1,0 1,1 0,-1-1,0 1,-1 0,1 0,0-1,0 1,0 0,-1 0,1 1,0-1,-1 0,1 0,-1 1,1-1,-1 1,1-1,-1 1,0 0,1-1,-1 1,1 0,-1 0,0 0,1 0,-1 0,0 1,1-1,-1 0,1 1,-1-1,-1 2,-3 0,-1 0,1 1,0 0,0 0,0 0,0 1,1 0,-1 0,1 0,-9 10,8-6,1 1,-1-1,1 1,1 0,-7 19,9-23,1 0,-1 0,1 0,0 0,1 0,-1 0,1 0,0 0,1 0,-1 1,1-1,0 0,2 7,-2-11,-1 0,0 1,1-1,0 0,-1 1,1-1,0 0,0 0,-1 0,1 0,0 1,0-1,0 0,0-1,1 1,-1 0,0 0,0 0,0-1,1 1,-1-1,0 1,1-1,-1 1,3-1,-2 0,1 0,-1 0,1-1,-1 1,1-1,-1 0,1 0,-1 0,0 0,1 0,-1 0,0-1,2-1,5-4,0 0,-1-1,-1 1,1-2,9-13,-6 3,-1 0,0-1,-2 0,0 0,-1-1,-2 0,0-1,-1 1,2-25,-3-18,-7-113,4 405,18 76,-15-269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4.2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60 118,'0'1,"1"-1,-1 1,0 0,0 0,0-1,1 1,-1 0,0 0,1-1,-1 1,1 0,-1 0,1-1,-1 1,1-1,-1 1,1-1,0 1,-1-1,1 1,0-1,-1 1,1-1,0 0,0 1,0-1,-1 0,1 0,0 1,0-1,0 0,-1 0,1 0,0 0,0 0,0 0,0 0,-1-1,1 1,0 0,0 0,-1-1,1 1,0 0,0-1,-1 1,2-1,2-1,1 1,-1-1,0 0,0 0,0 0,0-1,5-3,-7 2,1 1,-1 0,0 0,0-1,0 0,0 1,-1-1,1 0,-1 0,0 0,0 1,-1-1,1 0,-1 0,0-1,0-6,0 9,-1 0,1 0,-1 0,1 1,-1-1,1 0,-1 0,0 1,0-1,0 1,0-1,0 0,0 1,-1 0,1-1,0 1,-1 0,1 0,-1-1,1 1,-1 0,1 1,-1-1,0 0,0 0,1 1,-1-1,0 1,0-1,0 1,0 0,1 0,-1 0,0 0,0 0,0 0,0 1,-2-1,-1 2,0-1,1 1,-1 0,1 0,-1 0,1 0,0 1,0 0,0 0,0 0,0 0,1 1,-1-1,1 1,0 0,0 0,0 0,1 0,-1 1,1-1,0 1,-2 6,2-5,0 0,0 0,0 0,1 0,0 0,0 1,1-1,-1 0,2 0,-1 1,0-1,1 0,0 1,1-1,0 0,-1 0,5 6,-3-7,0-1,0 0,1 1,-1-2,1 1,1 0,-1-1,0 0,1 0,-1 0,1 0,0-1,0 0,0 0,0 0,0 0,1-1,-1 0,0 0,1-1,-1 1,1-1,-1 0,0-1,8 0,11-6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44.8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202 64,'6'-24,"-5"24,-1-1,1 0,-1 0,1 1,-1-1,0 0,1 0,-1 0,0 0,1 0,-1 0,0 0,0 0,0 0,0 0,0 0,0 1,0-1,0 0,-1 0,1 0,0 0,0 0,-1 0,1 0,0 0,-1 1,1-1,-1 0,0 0,1 0,-1 1,1-1,-1 0,0 1,0-1,1 1,-1-1,0 1,0-1,0 1,0-1,1 1,-1 0,0-1,0 1,0 0,0 0,0 0,0 0,-1 0,-5-2,0 1,0 0,0 1,0-1,0 1,0 1,0-1,0 1,-9 3,11-3,1 0,-1 0,0 1,1-1,-1 1,1 0,-1 1,1-1,0 1,0 0,0 0,0 0,-6 7,9-9,1 1,-1-1,0 0,1 1,-1-1,1 0,-1 1,1-1,-1 1,1-1,0 1,0-1,0 1,0-1,0 1,0-1,0 1,1-1,-1 0,0 1,1-1,-1 1,1-1,0 0,-1 1,1-1,0 0,0 0,0 1,0-1,0 0,0 0,0 0,0 0,0 0,0-1,1 1,1 1,8 5,0-1,1-1,20 8,-10-5,-10-2,0 1,-1 0,18 14,-26-19,-1 0,1 0,-1 0,1 1,-1-1,0 1,0-1,0 1,0 0,0 0,-1 0,1 0,-1 0,0 0,0 0,0 0,0 0,-1 1,1 5,-1-7,-1 0,0 0,0-1,1 1,-1-1,-1 1,1-1,0 1,0-1,0 1,-1-1,1 0,-1 0,1 0,-1 0,1 0,-1 0,0 0,0 0,1-1,-1 1,0-1,0 1,0-1,1 0,-1 0,0 0,0 1,0-2,0 1,-2 0,-64-7,65 6,-18-3,-1-1,-26-10,15 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6.6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401 40,'-1'-4,"-13"-6,-19-6,15 13,0 0,0 1,0 1,0 1,0 0,0 1,1 1,-1 1,0 1,1 0,-1 1,1 1,1 1,-1 0,-21 13,35-18,0 0,0 0,0 0,0 1,0-1,0 1,0 0,1-1,0 1,-1 0,1 0,0 1,1-1,-1 0,0 1,1-1,0 1,0-1,-1 7,2-8,0 0,1 1,-1-1,1 0,-1 0,1 0,0 0,0 1,0-1,0 0,0-1,1 1,-1 0,0 0,1 0,0-1,-1 1,1-1,0 1,0-1,-1 0,1 0,0 1,0-1,1-1,-1 1,0 0,0 0,0-1,0 1,1-1,3 0,33 0,-27-2,-24 2,7 1,0-1,0 2,0-1,0 1,0-1,1 1,-1 1,0-1,1 1,0-1,0 1,0 0,0 1,0-1,0 1,1 0,-6 7,8-9,-1 0,1-1,0 1,0 0,0 0,0 0,0 0,1 0,-1 0,0 0,1 0,-1 0,1 0,0 0,0 0,0 1,0-1,0 0,0 0,1 0,-1 0,1 0,-1 0,1 0,0 0,0 0,0 0,0 0,0 0,0 0,1-1,-1 1,0-1,1 1,-1-1,1 1,0-1,0 0,-1 0,1 1,0-1,0-1,0 1,2 1,4 1,0 0,0 0,1-1,-1 0,0 0,1-1,-1 0,1 0,0-1,-1 0,1-1,-1 0,1 0,-1-1,1 0,-1 0,11-5,-2-4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7.54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230 9,'-3'-1,"0"0,0-1,1 1,-1 0,0 1,0-1,0 0,0 1,0 0,0-1,0 1,0 0,0 1,0-1,-3 1,-47 8,53-9,-11 3,0 0,0 0,1 1,0 1,0-1,-14 10,21-13,1 1,0-1,0 1,0-1,0 1,0 0,0 0,0 0,0 0,1 0,-1 0,1 1,0-1,0 0,-1 1,1-1,1 1,-1-1,0 1,1-1,-1 1,1 0,0-1,0 1,0 0,0-1,0 1,0-1,1 1,0 0,-1-1,2 4,-1-4,0 0,0-1,0 1,0-1,0 1,0-1,0 1,0-1,0 0,1 0,-1 1,0-1,1 0,-1 0,1 0,0 0,-1-1,1 1,0 0,-1-1,1 1,0-1,0 1,-1-1,1 0,0 0,0 0,0 0,0 0,-1 0,1-1,0 1,0 0,-1-1,1 0,0 1,-1-1,1 0,0 0,1-1,4-2,-1 0,1 0,-1 0,0-1,0 0,-1 0,1-1,4-7,-9 13,-1-1,0 1,0-1,0 0,1 1,-1-1,0 1,1-1,-1 1,0-1,1 1,-1 0,1-1,-1 1,1-1,-1 1,1 0,-1-1,1 1,-1 0,1 0,-1-1,1 1,-1 0,1 0,0 0,-1 0,1 0,-1 0,1 0,0 0,-1 0,1 0,1 0,5 23,-8 54,0-60,1 82,2-49,-3 0,-9 67,9-112,-1 1,1-1,-1 0,0 1,0-1,0 0,-1 0,1 0,-1 0,-7 7,9-10,-1-1,1 0,0 0,-1 0,1 0,-1 0,0 0,1 0,-1-1,0 1,1 0,-1-1,0 0,0 1,1-1,-1 0,0 0,0 0,0 0,1 0,-1 0,0 0,0-1,0 1,1-1,-1 1,0-1,1 0,-1 0,1 0,-1 0,1 0,-1 0,1 0,-1 0,1 0,-2-3,-2 0,0-1,1 0,-1 0,1-1,0 1,0-1,1 0,-1 0,1 0,1-1,-1 1,1-1,0 1,1-1,-1 0,1 1,1-1,-1 0,1 0,1 0,1-11,-1 9,1 1,0 0,1-1,0 1,0 0,1 0,0 0,1 1,-1 0,1-1,1 1,-1 1,1-1,0 1,1 0,11-7,11-5,-3 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7.8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0,'0'5,"0"5,0-3,0-3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8.3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6,'0'-4,"0"3,4 5,2 16,0 8,-2 13,0 3,2 4,1-3,-1-5,-1-13,-2-11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8.6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6,'0'-4,"0"3,9 5,10 7,8 6,3 4,0 3,0-7,-5-6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0.5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7,'0'-5,"0"4,0 10,0 12,0 7,0 20,0 11,0 12,0 4,0 9,0 9,0-4,0-12,0-32,0-24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1.6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18,'2'25,"2"1,1-1,0 0,19 46,-19-55,-2-6,1 0,0-1,0 1,1-1,0 0,12 16,-16-23,1-1,0 1,-1-1,1 1,0-1,0 1,0-1,0 0,0 0,0 0,0 0,0 0,0-1,0 1,1-1,-1 1,0-1,0 0,1 0,-1 0,0 0,0 0,1-1,-1 1,0 0,0-1,1 0,-1 0,0 1,0-1,0 0,0-1,0 1,0 0,-1-1,1 1,2-3,4-3,-1 1,0-2,-1 1,0-1,0 0,0 0,-1-1,0 1,-1-1,0-1,0 1,2-12,0-1,-2-1,0 0,-1 0,-1-26,-2 18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9.0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251 0,'-5'0,"-9"5,-16 5,-12 5,-6 5,4 3,5-2,10-5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9.34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5,0 9,0 9,0 8,0 1,0 1,0-1,0-4,0-12,0-12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8:59.6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1,'0'4,"0"11,0 6,0 9,0 3,5 1,5-5,5-13,1-13,1-11,-1-9,-5-10,-3-4,-3-2,-3 0,-1 7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0.3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52 1,'-4'0,"-1"4,-1 11,2 10,-3 15,-1 13,1 6,3 2,0-5,3-8,0-16,5-14,6-14,2-12,2-9,0-2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0.7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1,'0'4,"0"7,0 9,0 14,0 19,0 9,0-2,0-6,0-9,0-7,0-11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1.1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1,'9'0,"11"0,7 0,2 0,-3 4,-6 6,-2 6,-4 4,-5 3,-3 2,-4 1,-1 5,-1-3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1.4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1.8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0,'-5'0,"4"0,10 0,12 0,8 0,2 0,-4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2.3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32 1,'0'4,"0"14,0 18,0 15,0 3,-5 6,-5-3,-1-8,6-11,7-17,13-12,12-7,5-4,3-7,-5-5,-8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3.3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129 176,'0'-1,"1"0,-1 0,0 1,0-1,0 0,0 0,0 0,0 0,0 1,0-1,0 0,0 0,-1 0,1 1,0-1,0 0,-1 0,1 1,-1-1,1 0,0 0,-1 1,1-1,-1 1,0-1,1 0,-1 1,1-1,-1 1,0-1,0 1,1 0,-1-1,0 1,0 0,1-1,-3 1,1 0,-1 1,0 0,0 0,1 0,-1 0,1 0,-1 0,1 1,-1-1,1 1,-3 2,-5 4,0 1,1 0,0 1,-11 15,16-19,1 2,0-1,1 0,-1 0,1 1,-2 14,4-20,0-1,-1 0,1 0,0 1,0-1,0 0,0 0,0 1,0-1,0 0,0 0,1 1,-1-1,1 0,-1 0,0 0,1 1,0-1,-1 0,1 0,0 0,0 0,-1 0,1 0,0 0,0-1,0 1,0 0,0 0,0-1,0 1,0 0,1-1,-1 1,0-1,0 0,0 1,1-1,-1 0,0 0,0 0,1 0,-1 0,0 0,1 0,-1 0,0 0,0-1,0 1,3-1,0-1,1 0,-1 0,0 0,1 0,-1-1,0 1,0-1,-1 0,1-1,-1 1,1-1,-1 1,0-1,0 0,-1 0,1 0,1-5,-1 4,0-1,1 1,0 0,-1 0,2 1,-1-1,0 1,7-5,-11 9,1 0,-1 0,0 0,1 0,-1 0,1 0,-1 1,0-1,1 0,-1 0,0 0,1 0,-1 1,0-1,1 0,-1 0,0 0,1 1,-1-1,0 0,0 1,1-1,-1 0,0 1,0-1,1 0,-1 1,0-1,0 0,0 1,0-1,0 0,0 1,0-1,0 1,1-1,-2 1,7 22,-4-17,-1-1,0 0,1-1,0 1,0-1,0 1,1-1,-1 0,1 0,0 0,0 0,5 4,-7-7,0-1,0 1,0 0,0-1,0 1,0-1,0 1,1-1,-1 1,0-1,0 0,0 0,1 1,-1-1,0 0,0 0,1 0,-1-1,2 1,-1-1,0 0,0 0,0 0,0 0,0 0,0-1,0 1,0-1,-1 1,1-1,-1 0,1 1,-1-1,2-2,2-6,1 1,-2-1,0 0,0 0,-1 0,0-1,0 1,-1-1,-1 0,0-11,-2-116,-1 102,2 140,-1 22,2-87,0-33,0-9,1-2,-1-1,0 1,1 0,0 0,0-1,1 2,-1-1,1 0,0 0,0 1,1-1,7-6,-9 9,0 1,0-1,0 1,0 0,0 0,0 0,1 0,-1 1,0-1,0 0,1 1,-1 0,0 0,1-1,-1 1,1 0,-1 1,0-1,1 0,-1 1,0 0,1-1,-1 1,0 0,0 0,0 0,0 0,0 0,0 1,0-1,0 1,0-1,1 3,0-2,0 1,0 0,-1 0,1 0,-1 0,0 1,0-1,0 1,0-1,-1 1,1-1,-1 1,0 0,0 0,0 0,-1 0,1 0,-1 0,0 0,0-1,-1 7,1-8,-1 0,0 1,1-1,-1 0,0 0,0 0,0 1,-1-1,1 0,0-1,-1 1,1 0,-1 0,0-1,1 1,-1-1,0 1,0-1,0 0,0 1,0-1,-1 0,1-1,0 1,0 0,-1-1,1 1,0-1,-1 1,1-1,0 0,-1 0,1 0,0-1,-1 1,-3-2,-17-5,6-6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2.0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11,0 8,0 10,0 4,0 6,0 1,0 7,0 4,0 3,0-4,0-17,0-16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3.8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65 44,'0'7,"2"13,-2-20,1 1,-1-1,1 0,-1 1,1-1,-1 0,1 0,-1 1,1-1,0 0,-1 0,1 0,-1 0,1 0,0 0,-1 0,1 0,-1 0,1 0,0 0,-1 0,1 0,-1 0,1 0,0-1,-1 1,1 0,-1 0,1-1,-1 1,1 0,-1-1,1 1,-1-1,1 1,-1-1,1 0,1 0,-1 0,0 0,1 0,-1 0,0 0,1 0,-1-1,0 1,0 0,0-1,0 1,0-1,0 1,-1-1,1 0,0 1,-1-1,1 0,-1 1,0-1,1 0,-1 1,0-1,0 0,0 0,0 1,-1-1,1 0,0 0,-1 1,0-3,0 3,0 0,0-1,1 1,-1 0,0 0,-1 0,1 0,0 0,0 0,0 0,-1 0,1 0,0 1,-1-1,1 0,-1 1,1-1,-1 1,1 0,-1-1,1 1,-1 0,1 0,-1 0,1 0,-1 0,1 1,-1-1,1 0,-1 1,1-1,-1 1,1-1,0 1,-1-1,-1 3,-1-2,1 1,0 0,-1-1,1 2,0-1,0 0,0 0,1 1,-1 0,1-1,-1 1,1 0,0 1,0-1,0 0,0 0,1 1,-1-1,1 1,0-1,0 1,0 0,1-1,-1 1,1 0,0 0,0 3,1-2,0-1,0 1,0 0,0-1,1 0,0 1,0-1,0 0,0 0,1 0,-1 0,1 0,0-1,0 1,1-1,-1 0,1 0,-1 0,1 0,0 0,5 1,-4-1,1 0,-1 0,1-1,0 0,0 0,0-1,0 1,0-1,0-1,1 1,-1-1,0 0,0 0,0-1,1 0,-1 0,0 0,9-4,5-7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4.24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1,'0'4,"0"10,0 11,0 6,0 11,0 2,0 2,0-1,0-6,0 1,0-3,0-12,0-10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39:04.8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158 45,'0'-1,"0"-1,0 0,-1 1,1-1,0 0,-1 1,1-1,-1 1,1-1,-1 1,1-1,-1 1,0-1,0 1,0 0,0-1,0 1,0 0,0 0,-1 0,1 0,-2-1,0 0,0 0,0 1,-1 0,1 0,-1 0,1 0,-1 0,1 1,-8-1,2 1,0 0,0 1,0 0,1 1,-1-1,0 2,-13 4,21-7,1 1,-1-1,0 0,1 0,-1 1,0-1,1 0,-1 1,1-1,-1 0,1 1,-1-1,1 1,-1-1,1 1,-1-1,1 1,-1-1,1 1,0-1,-1 1,1 0,0-1,0 1,-1 0,1-1,0 1,0 0,0-1,0 1,0 0,0-1,0 1,0 0,0-1,0 1,0 0,1-1,-1 1,0 0,0-1,1 1,-1 0,0-1,1 1,-1-1,1 1,-1-1,0 1,1-1,-1 1,1-1,0 1,-1-1,1 0,-1 1,1-1,0 0,-1 0,2 1,47 25,-39-22,-5-1,0 1,0-1,0 1,0 0,-1 1,1-1,-1 1,0 0,-1 0,7 10,-10-14,1 0,0 1,0-1,0 0,-1 1,1-1,-1 1,1-1,-1 1,0-1,1 1,-1-1,0 1,0-1,0 1,0-1,0 1,-1-1,1 1,0-1,-1 1,1-1,-1 1,1-1,-1 1,0-1,1 0,-1 1,0-1,0 0,0 0,0 0,0 0,-1 0,1 0,0 0,0 0,-1 0,1 0,0-1,-1 1,1 0,-1-1,1 1,-1-1,1 0,-3 1,0-1,-1 1,0-1,1 0,-1 0,1 0,-1-1,0 1,1-1,-1 0,1-1,0 1,-1-1,1 0,0 0,0 0,-5-4,-12-10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1.22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250 41,'-1'-1,"1"-1,0 0,0 0,-1 1,1-1,-1 0,0 0,1 1,-1-1,0 0,0 1,0-1,0 1,0 0,0-1,-1 1,1 0,0-1,-1 1,1 0,-1 0,1 0,-1 0,1 1,-1-1,0 0,1 1,-1-1,0 1,0-1,1 1,-4 0,0-1,1 0,-1 1,1 0,-1 0,1 1,0-1,-1 1,1 0,0 0,-1 0,1 0,-5 3,-2 4,0-1,1 2,0-1,0 1,1 1,0 0,1 0,0 1,1 0,0 0,1 1,0 0,0 0,1 0,-4 19,5-16,0 1,1-1,1 1,1 0,0-1,1 1,1 0,0 0,1-1,1 1,0 0,9 23,-10-33,1 0,0 0,0 0,0-1,1 1,-1-1,1 0,0 0,1 0,-1-1,1 1,0-1,0 0,1-1,-1 1,1-1,0 0,-1 0,1-1,1 0,-1 0,0 0,0-1,1 1,12-1,-11-1,-1-1,0 1,1-2,-1 1,0-1,0 0,0-1,0 1,0-1,-1-1,1 1,-1-1,0 0,0-1,0 1,0-1,-1 0,0-1,0 1,0-1,-1 0,6-11,-6 8,0-1,0 0,-1 0,0 0,-1 0,0 0,-1-1,0 1,0-1,-1 1,-1-1,0 1,0-1,-1 1,0 0,-1-1,0 1,-1 1,-7-16,6 14,0 1,-1 0,0 0,0 1,-1 0,0 0,-1 0,0 1,-1 0,1 1,-1-1,-1 2,1-1,-1 2,0-1,-1 1,-18-6,-2 7,7 8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1.69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24,'0'29,"-1"6,2 0,6 40,-6-67,1 1,0-1,0 0,1 0,-1 0,2 0,-1-1,1 1,1-1,-1 0,1 0,0 0,1-1,7 8,-11-12,1 0,-1 0,0 0,1-1,-1 1,1-1,0 0,-1 0,1 0,0 0,0 0,0-1,0 1,-1-1,1 0,0 0,0 0,0 0,0 0,0-1,0 1,0-1,-1 0,1 1,0-2,0 1,-1 0,1 0,-1-1,1 1,-1-1,0 0,1 0,-1 0,0 0,0 0,-1 0,3-3,3-4,0 0,-1-1,0 0,-1 0,0 0,-1 0,0-1,5-18,-4-3,-2 1,0-59,-4 46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2.0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6,'0'-5,"0"4,0 6,0 10,0 8,0 8,0 16,0 13,0 1,5 7,1 1,-1-8,0-8,-2-11,-1-11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2.7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1 283,'47'3,"-26"-1,0 0,0-2,33-2,-42 0,-1 0,1-1,0 0,-1-1,0 0,1-1,-2 0,21-13,-27 15,1-1,-1 0,0 0,0 0,-1-1,1 1,-1-1,0 0,0 0,0 0,-1 0,0-1,0 1,0-1,-1 1,0-1,0 1,0-1,0 0,-1-8,-1 4,0 0,0 0,0 0,-2 0,-5-18,7 25,0 0,0 0,-1 0,1 0,0 0,-1 1,0-1,0 1,0-1,0 1,0-1,0 1,0 0,-1 0,1 0,-1 1,0-1,1 1,-1-1,0 1,0 0,-5-2,7 3,-1 0,1 0,0 1,0-1,-1 0,1 1,0-1,0 0,-1 1,1-1,0 1,0 0,0-1,0 1,0 0,0 0,0 0,0 0,0 0,0 0,1 0,-1 0,0 0,1 0,-1 0,0 0,1 0,-1 1,1-1,-1 2,-8 42,8-39,-3 48,3 1,1-1,10 63,-1 1,-6-60,2 169,-7-209,-2-21,-4-28,3-19,2 0,3-58,0 96,1 0,1 0,0 0,0 0,1 0,0 0,1 1,1-1,0 1,0 0,1 1,0-1,1 1,1 0,8-9,-14 17,0 0,0 0,0 0,0 1,0-1,0 1,0 0,1-1,-1 1,0 0,1 0,-1 1,1-1,-1 0,1 1,0 0,-1-1,1 1,-1 0,1 0,-1 1,1-1,0 0,-1 1,1 0,-1-1,1 1,-1 0,0 0,1 0,-1 1,0-1,3 3,-1-1,-1 1,0-1,0 1,0 0,0-1,0 1,-1 0,0 1,0-1,0 0,0 1,-1-1,0 1,0-1,0 1,0 0,-1 8,0-7,-1 1,0-1,0 1,-1-1,1 1,-1-1,-1 0,1 0,-1 0,0 0,-1 0,1 0,-1-1,0 0,-8 7,10-9,-1-1,0 1,1-1,-1 0,0 0,0 0,-1 0,1-1,0 1,0-1,-1 0,1 0,-1 0,1 0,-1-1,1 1,-1-1,0 0,1 0,-1 0,1-1,-1 1,0-1,1 0,0 0,-1 0,1-1,0 1,-6-4,-10-12,7-3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3.1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1,'0'8,"0"12,4 11,2 9,4 2,4 3,5-7,7-10,-1-13,0-10,-4-19,-2-11,-3-10,-5-7,-5-2,-2 3,-3 4,-1 8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3.5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22,'4'-20,"4"19,-6 2,0 1,-1 0,1-1,0 1,-1 0,0 0,1 1,-1-1,0 0,0 0,0 0,0 4,8 33,-2 0,-1 1,-2-1,-2 1,-4 50,1-34,10 95,-8-142,1 0,0-1,0 1,1-1,4 9,-7-15,1-1,-1 0,1 0,-1 1,1-1,0 0,0 0,-1 0,1 0,0 0,0 0,0 0,0 0,0 0,0 0,0-1,1 1,-1 0,0-1,0 1,1-1,-1 1,0-1,0 0,1 1,-1-1,0 0,1 0,-1 0,1 0,-1 0,0 0,1-1,-1 1,0 0,1-1,-1 1,0-1,2 0,17-13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3.8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 51,'-4'0,"3"0,5 0,16-4,13-2,5 0,4-3,0-4,-7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2.93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1 252,'6'0,"18"1,-1-2,0-1,44-8,-61 8,0 1,0-1,0 0,0 0,-1-1,1 0,-1 0,0 0,1 0,-1-1,-1 0,1 0,-1-1,1 1,-1-1,0 0,-1 0,1 0,-1 0,0-1,3-7,-4 6,1-1,-1 0,-1 1,1-1,-2 0,1 0,-1 0,0 0,0 0,-1 0,0 0,0 0,-1 1,0-1,-1 0,-5-11,8 18,0 1,0 0,-1-1,1 1,0 0,0-1,-1 1,1 0,0-1,-1 1,1 0,0-1,-1 1,1 0,0 0,-1 0,1-1,0 1,-1 0,1 0,-1 0,1 0,0 0,-1 0,1 0,-1 0,1 0,-1 0,1 0,0 0,-1 0,1 0,-1 0,1 0,0 0,-1 1,1-1,-1 0,1 0,0 0,-1 1,1-1,0 0,-1 0,1 1,0-1,0 0,-1 1,1-1,0 0,0 1,-1-1,1 1,0-1,0 0,0 2,-10 25,1 34,3-1,3 2,6 68,-2-40,1 150,-2-283,0-8,8-74,-6 110,1-1,0 1,2 0,-1 1,2-1,0 1,0 0,2 1,11-18,-17 28,0 0,0 0,0 0,0 1,1-1,-1 1,1-1,-1 1,1 0,0 0,0 0,0 0,0 1,0-1,1 1,-1 0,0 0,1 0,-1 0,0 1,1-1,-1 1,1 0,-1 0,1 0,-1 0,1 1,-1-1,1 1,-1 0,0 0,0 0,1 1,-1-1,0 1,0-1,0 1,4 3,-3-1,1 0,-1 1,1-1,-1 1,-1 0,1 0,-1 0,1 0,-1 1,-1-1,1 1,-1 0,0 0,-1 0,1 0,-1 0,0 0,-1 0,1 0,-1 0,-1 8,0-10,1 0,-1 1,-1-1,1 1,-1-1,0 0,0 0,0 0,0 0,-1 0,1-1,-1 1,0-1,0 1,0-1,-1 0,1 0,-1-1,0 1,0-1,0 0,0 0,0 0,0 0,0-1,-8 2,7-2,-1 0,1 0,-1-1,1 0,0 0,-1 0,1-1,-1 1,1-1,0-1,-1 1,1-1,0 0,0 0,0 0,0-1,0 0,1 0,-1 0,1 0,-6-7,-5-8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4.8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115 206,'-3'1,"-1"-1,1 1,0 0,-1 0,1 0,0 1,-1-1,1 1,0 0,0-1,0 2,1-1,-1 0,-3 4,-30 38,31-37,1 1,1 0,-1 0,1 0,1 1,0-1,0 1,0-1,1 1,0 12,1-17,0 1,0-1,1 0,-1 0,1 0,0 0,0 0,0 0,0 0,1 0,0 0,0-1,0 1,0 0,0-1,1 0,-1 1,1-1,0 0,0-1,0 1,1 0,6 3,-7-5,0 1,0-2,1 1,-1 0,0-1,1 1,-1-1,0 0,1 0,-1 0,0-1,1 1,-1-1,0 0,0 1,1-2,-1 1,0 0,0-1,0 1,0-1,-1 0,1 0,0 0,-1 0,1 0,-1-1,0 1,0-1,0 0,0 1,2-6,0 2,0 0,0 0,-1 0,0 0,-1-1,1 1,-1-1,0 1,-1-1,0 0,0 0,0 0,-1 0,0 0,-1-8,0 10,-1 1,0-1,0 1,0-1,-1 1,1 0,-1 0,0 0,0 0,-1 1,1-1,-1 1,1 0,-1 0,0 0,0 0,-1 1,1 0,-7-3,9 4,-1 0,1 0,-1 0,0 1,1-1,-1 1,1-1,-1 1,0 0,1 0,-1 0,0 1,1-1,-1 1,0-1,1 1,-1 0,1 0,-1 0,1 0,0 0,-1 1,1-1,0 1,0-1,0 1,0 0,0 0,0 0,1 0,-1 0,1 0,-1 0,1 1,0-1,-1 4,1-5,0 1,0-1,1 1,-1 0,0 0,1-1,0 1,-1 0,1 0,0 0,0-1,0 1,0 0,0 0,1 0,-1-1,1 1,-1 0,1 0,-1-1,1 1,0 0,0-1,0 1,2 2,-1-2,1 1,0-1,0 0,1 0,-1 0,0 0,1 0,-1-1,1 1,0-1,6 1,1 0,0 0,0-1,1 0,-1-1,0-1,0 1,20-5,-23 2,0 0,-1-1,1 0,-1 0,0-1,0 0,0 0,0-1,-1 1,0-1,0-1,-1 1,0-1,0 0,-1 0,1-1,-1 1,-1-1,0 0,0 0,3-12,-4 10,1 0,-1 0,-1-1,0 1,0 0,-1-1,-1 1,0 0,0-1,-1 1,0 0,0 0,-1 0,-1 0,0 1,0-1,-8-11,12 20,0 1,-1-1,1 0,-1 0,0 0,1 0,-1 1,0-1,1 0,-1 1,0-1,0 0,1 1,-1-1,0 1,0-1,0 1,0 0,0-1,0 1,0 0,-1-1,1 2,0-1,0 0,0 1,1-1,-1 1,0-1,1 1,-1-1,0 1,1 0,-1-1,1 1,-1 0,0-1,1 1,0 0,-1-1,1 1,0 0,-1 1,-10 46,8 37,3 0,18 138,-5-91,-5-41,3 39,-6 157,-5-284,0-1,0 1,0 0,0-1,-1 1,0 0,1-1,-1 1,0-1,0 0,0 1,-1-1,1 0,-1 1,-2 2,3-4,0-1,0 1,-1-1,1 1,-1-1,1 1,0-1,-1 0,1 0,-1 1,1-1,0 0,-1 0,1-1,-1 1,1 0,-1 0,1-1,0 1,-1-1,1 1,0-1,-1 1,1-1,0 0,0 0,0 0,0 0,-2-1,-8-6,1-1,0 0,1 0,0-1,0 0,1-1,1 0,0 0,0 0,1-1,0 0,1 0,1-1,0 1,0-1,-2-26,4 24,1 0,1 0,0 0,1 0,1 0,0 0,1 0,0 1,2-1,0 1,0 0,1 0,1 1,14-22,-5 14,36-37,-26 33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5.3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75 109,'0'0,"0"1,0 0,0-1,0 1,0 0,0-1,0 1,0 0,1-1,-1 1,0-1,1 1,-1 0,0-1,1 1,-1-1,1 1,-1-1,0 1,1-1,-1 0,1 1,0-1,-1 1,1-1,-1 0,1 0,0 1,-1-1,1 0,-1 0,1 0,0 1,-1-1,1 0,0 0,-1 0,1 0,0 0,-1-1,1 1,0 0,0 0,29-12,-24 7,0 0,0-1,-1 0,0 0,0 0,-1 0,5-9,-8 13,0 0,1-1,-2 1,1 0,0 0,0-1,-1 1,0-1,1 1,-1 0,0-1,0-2,0 4,-1 0,1 0,-1-1,1 1,-1 0,1 0,-1 0,1 0,-1 0,0 0,0 0,1 0,-1 1,0-1,0 0,0 0,0 1,0-1,0 0,0 1,0-1,0 1,0-1,-1 1,-1-1,-1 1,-1-1,1 1,-1 0,1 0,-1 0,1 1,-1 0,1 0,0 0,-1 0,1 0,0 1,0 0,0 0,0 0,0 1,0-1,1 1,-1 0,1 0,-5 4,2-1,0 0,1 0,-1 1,1 0,0 0,1 0,0 1,0-1,0 1,-3 13,6-17,0-1,0 1,0 0,1-1,-1 1,1 0,0 0,0-1,1 1,-1 0,1 0,0-1,0 1,0 0,0-1,0 1,1-1,0 1,0-1,0 0,0 0,0 0,0 0,1 0,0 0,-1-1,1 1,0-1,0 0,0 0,1 0,-1 0,1 0,5 1,2 0,-1 0,1-1,0 0,-1 0,1-2,0 1,0-1,0-1,0 0,19-4,6-5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5.8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114 30,'0'-1,"0"0,1 0,-1 0,0 1,0-1,0 0,0 0,0 0,0 0,0 0,0 0,0 0,-1 0,1 0,0 0,-1 0,1 0,0 1,-1-1,1 0,-1 0,1 0,-1 1,0-1,1 0,-1 1,0-1,0 0,1 1,-1-1,0 1,0-1,0 1,1-1,-1 1,0 0,0 0,0-1,0 1,0 0,0 0,0 0,0 0,0 0,0 0,0 0,0 0,0 0,0 1,1-1,-3 1,-1 0,0 1,0 0,0 0,1 1,-1-1,1 1,-1 0,1 0,0 0,-4 5,1 0,1-1,1 1,-1 0,1 1,1-1,0 1,-3 12,4-17,2 0,-1 0,0 0,1 1,-1-1,1 0,1 0,-1 0,0 0,1 0,0 0,0 0,0 0,0 0,1 0,0 0,-1 0,5 5,-5-8,0 0,0 0,0 1,0-1,0 0,0 0,1 0,-1 0,0 0,1 0,-1 0,1-1,-1 1,1 0,-1-1,1 0,0 1,-1-1,1 0,-1 1,1-1,0 0,-1 0,1 0,0-1,2 1,-1-2,1 0,0 1,-1-1,0 0,1 0,-1-1,0 1,0-1,0 0,4-5,2-4,0 0,0-1,-2 0,12-25,-18 36,-1-1,1 1,0 0,0-1,0 1,0 0,0 0,0 0,1 0,-1 0,1 0,2-3,4 27,0 10,-3-19,0-1,0 0,12 19,1-6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6.6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112 297,'0'0,"0"-1,0 0,0 0,0 1,0-1,-1 0,1 1,0-1,0 1,-1-1,1 0,0 1,-1-1,1 1,0-1,-1 0,1 1,-1-1,1 1,-1 0,1-1,-1 1,0-1,1 1,-1 0,1-1,-1 1,0 0,1 0,-1 0,0-1,1 1,-1 0,0 0,1 0,-1 0,0 0,0 0,1 0,-1 0,0 1,1-1,-1 0,0 0,1 1,-1-1,1 0,-1 1,0-1,1 0,-1 1,-33 19,28-14,1 0,0 1,0 0,1 0,0 0,0 1,1-1,0 1,0 0,1 0,0 0,0 0,1 0,0 1,0 16,1-22,0 0,0 1,0-1,0 1,1-1,0 1,-1-1,1 0,0 1,1-1,-1 0,1 0,-1 0,1 0,0 0,0 0,0 0,0-1,1 1,-1-1,1 0,0 0,-1 1,1-2,0 1,0 0,0 0,0-1,1 0,-1 0,0 0,1 0,-1 0,0-1,1 1,-1-1,1 0,-1 0,1 0,3-1,-1 0,-1-1,1 1,-1-1,1 0,-1 0,0-1,0 1,0-1,0 0,0-1,-1 1,1-1,-1 0,0 0,0 0,-1-1,1 1,-1-1,0 0,4-7,3-8,-1-1,0 0,9-40,-7 9,-3 1,-1-1,-3-1,-4-68,20 469,-19-310,-2 1,-1 0,-11 59,18-118,0 1,13-32,-9 34,27-47,-33 60,0 0,0 0,0 0,0 0,1 1,-1-1,1 1,0 0,0 0,0 0,7-3,-9 6,0 0,0 0,0-1,1 1,-1 1,0-1,0 0,0 1,0-1,0 1,1-1,-1 1,0 0,0 0,-1 0,1 0,0 0,0 1,0-1,-1 0,1 1,-1-1,1 1,-1 0,0-1,1 1,-1 0,1 2,33 62,-31-57,6 13,-5-10,0 1,1-1,1 0,13 18,-18-28,0 1,1-1,-1 1,1-1,-1 0,1 0,-1 0,1-1,0 1,0-1,0 1,0-1,0 0,0 0,1 0,-1-1,0 1,0-1,1 0,-1 0,0 0,0 0,1 0,4-2,13-4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8.9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1,'3'40,"1"1,10 43,-2-11,1 9,-6-168,2-5,-8 85,0 0,1 0,-1 0,1 0,1 1,-1-1,1 1,0-1,0 1,0 0,1 0,7-8,-10 13,-1-1,1 1,-1-1,1 1,0-1,0 1,-1-1,1 1,0 0,0-1,-1 1,1 0,0 0,0 0,0 0,-1-1,1 1,0 0,0 0,0 1,0-1,-1 0,1 0,0 0,0 0,0 1,-1-1,1 0,1 1,17 23,6 40,-23-58,11 42,-2-5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9.37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26 0,'-9'56,"2"-16,4-16,1-10,0 1,0-1,2 1,-1-1,2 1,0 0,1-1,0 0,6 19,-7-32,-1 1,1-1,-1 1,1-1,0 0,-1 1,1-1,0 0,0 1,0-1,0 0,0 0,0 0,0 0,0 0,1 0,-1 0,0 0,1-1,-1 1,0 0,1-1,-1 1,1-1,-1 0,1 1,1-1,0-1,-1 1,1-1,-1 0,1 0,-1 0,0 0,0-1,0 1,1 0,-1-1,-1 0,1 1,0-1,3-4,2-3,0 0,-1-1,0 0,0 0,-1 0,4-14,-6 13,-1 0,-1 0,0 0,0 0,-1 0,-2-19,2 27,0 0,-1 0,1-1,-1 1,1 0,-1 0,0 0,0 0,-1 0,1 0,0 0,-1 0,0 1,0-1,0 1,0-1,0 1,0 0,-1-1,1 1,-1 0,1 1,-1-1,0 0,0 1,0-1,-3 0,-14 5,2 9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39.9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130 204,'-5'0,"-1"1,1 0,-1 0,1 0,0 1,-1-1,1 1,0 1,0-1,0 1,1 0,-1 0,0 0,1 1,0-1,0 1,0 0,1 0,-1 0,1 1,0 0,0-1,0 1,1 0,0 0,-3 7,2-4,1 0,-1 0,1 0,1 0,0 1,0-1,0 0,1 1,0-1,1 1,0-1,0 0,1 0,0 1,0-1,1-1,4 10,-7-15,1-1,0 1,-1 0,1-1,0 1,0-1,0 1,0-1,0 1,0-1,1 0,-1 0,0 1,1-1,-1 0,1 0,-1 0,1-1,0 1,-1 0,1 0,0-1,-1 1,1-1,0 0,0 1,-1-1,1 0,0 0,0 0,0 0,-1 0,1-1,0 1,0-1,-1 1,1-1,0 1,-1-1,1 0,-1 0,1 0,1-1,2-2,0-1,0 1,-1-1,1 0,-1 0,-1 0,1-1,-1 0,0 1,5-13,-1-5,-1-2,-1 1,0-1,0-42,-7-105,0 114,2 50,0 11,0 29,2 53,17 179,-17-228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0.41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91,'0'3,"1"0,0 0,0 0,0-1,0 1,0 0,1-1,-1 1,1-1,-1 0,1 1,0-1,0 0,4 3,33 24,-36-28,0 1,-1-1,1-1,0 1,0 0,0-1,0 1,0-1,0 0,0 0,0 0,0 0,-1-1,1 1,0-1,0 0,0 0,0 0,-1 0,1 0,0 0,-1-1,1 0,-1 1,1-1,-1 0,0 0,0 0,0 0,0-1,0 1,-1 0,1-1,2-4,-1 2,-1 1,0 0,1-1,-1 1,-1-1,1 0,-1 0,0 0,0 1,0-1,-1 0,1 0,-1 0,-1 0,1 0,-1 0,1 0,-1 0,-1 0,-2-6,4 9,-1 1,1 0,-1 0,0-1,0 1,0 0,0 0,0 0,0 0,0 0,0 0,0 0,0 0,0 1,-1-1,1 0,0 1,-1-1,1 1,0-1,-1 1,1 0,-1-1,-2 1,2 0,-1 1,0 0,1-1,-1 1,1 0,-1 0,1 0,-1 1,1-1,0 0,0 1,-3 2,-3 3,0 1,1 0,-1 0,2 1,-9 13,9-12,1 1,0 1,0-1,1 1,0-1,1 1,1 0,0 0,1 1,0-1,1 18,0-25,1 0,-1-1,1 1,1-1,-1 1,0-1,1 1,0-1,0 0,0 0,1 0,-1 0,1 0,0 0,0-1,0 0,1 1,-1-1,1 0,0-1,0 1,0-1,0 1,0-1,0 0,1-1,-1 1,0-1,1 0,0 0,-1 0,9 0,31-3,-5-5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3.17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199 1,'19'327,"-15"-263,2-34,1-42,2-49,-8 51,-1 1,-1-1,0 0,0 1,-1-1,0 1,-1 0,0-1,0 1,-1 0,-6-10,8 16,0 0,0 0,0 1,0-1,-1 1,1 0,-1-1,0 1,1 0,-1 1,0-1,0 0,0 1,-1 0,1 0,0 0,0 0,-1 0,1 0,0 1,-1 0,1 0,-1 0,1 0,0 0,-1 1,1-1,0 1,-1 0,1 0,0 0,0 0,0 1,-6 3,1-1,0 1,1 0,-1 0,1 1,0 0,0 1,1-1,-9 12,11-13,1 0,-1 0,1 0,1 0,-1 0,1 0,0 1,0-1,0 1,1 0,0-1,0 1,0 0,1 9,0-13,1 1,-1-1,1 1,0-1,0 0,0 1,1-1,-1 0,1 0,-1 0,1 0,-1 0,1 0,0 0,0-1,0 1,0 0,0-1,0 0,1 1,-1-1,0 0,1 0,-1-1,1 1,-1 0,1-1,-1 1,5-1,2 1,0 0,0-1,0 0,0 0,0-1,0 0,11-4,9-5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3.6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71,'1'1,"-1"1,1-1,-1 0,1 0,-1 0,1 1,-1-1,1 0,0 0,0 0,0 0,0 0,0 0,0 0,0 0,0-1,0 1,0 0,0 0,0-1,0 1,1-1,1 1,33 10,-33-10,7 1,1 0,-1-1,1 0,0 0,0-1,19-3,-26 3,0-1,0 0,-1 1,1-2,0 1,-1 0,1 0,-1-1,0 0,1 0,-1 0,0 0,0 0,0-1,0 1,-1-1,1 0,-1 0,1 0,-1 0,0 0,3-7,-5 8,1 1,-1-1,1 1,-1-1,0 0,1 0,-1 1,0-1,0 0,0 1,-1-1,1 0,0 1,-1-1,1 0,-1 1,1-1,-1 1,0-1,1 1,-1-1,0 1,0-1,0 1,0 0,-1-1,1 1,0 0,0 0,-1 0,1 0,-1 0,1 0,-1 1,1-1,-1 0,1 1,-1-1,0 1,1 0,-4-1,0 0,0 0,-1 0,1 0,-1 1,1 0,0 0,-1 1,1-1,-1 1,1 0,0 1,-7 2,7-2,0 1,0 0,1 0,-1 0,1 1,0-1,0 1,0 0,0 0,1 1,-1-1,1 1,0 0,1 0,-1 0,1 0,0 0,-2 7,4-8,-1-1,1 1,0-1,0 0,0 1,0-1,0 1,1-1,0 1,0-1,0 0,0 0,0 1,0-1,1 0,0 0,-1 0,1 0,1-1,-1 1,0 0,0-1,1 0,0 1,-1-1,1 0,0 0,0-1,0 1,5 2,0-1,-1-1,0 1,0-1,1 0,-1-1,1 0,0 0,-1 0,1-1,0-1,-1 1,1-1,-1 0,11-3,12-8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3.4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69,'1'1,"0"-1,0 1,0-1,0 1,0-1,0 1,0 0,0-1,0 1,0 0,0 0,0 0,0 0,-1-1,1 1,0 0,-1 1,1-1,0 0,-1 0,0 0,1 0,-1 0,0 0,1 1,-1-1,0 2,5 39,-5-37,-1 45,0-41,0 1,1 0,0 0,0 0,1 0,0 0,1 0,4 12,-5-20,0-1,0 1,0-1,0 1,0-1,0 0,0 1,0-1,1 0,-1 0,1 0,-1 0,1 0,-1 0,1 0,0 0,-1-1,1 1,0-1,-1 1,1-1,0 0,0 0,0 1,-1-1,1 0,0-1,0 1,0 0,-1 0,1-1,0 1,-1-1,1 0,0 1,-1-1,1 0,-1 0,4-2,1-1,0 1,-1-1,1-1,-1 1,0-1,0 0,0 0,0 0,4-9,-4 5,-1-1,0 0,-1 0,0 0,0 0,-1 0,1-20,-3-75,0 82,-1-4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4.1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38,'-1'-10,"1"-14,1 21,3 15,4 33,-1 0,-3 0,-2 76,-2-58,1 344,-7-514,2 70,2 0,2 0,7-61,-6 92,1 0,0-1,0 1,0 0,1 0,0 0,0 1,1-1,-1 1,1 0,0 0,1 0,6-6,-9 9,0 1,0 0,0 0,-1-1,1 1,0 0,1 1,-1-1,0 0,0 1,0-1,0 1,1-1,-1 1,0 0,0 0,0 0,1 0,-1 1,0-1,0 1,0-1,1 1,-1 0,0 0,0-1,0 2,0-1,-1 0,1 0,0 0,0 1,-1-1,1 1,0 0,-1-1,0 1,1 0,-1 0,0 0,1 3,0-3,-1 1,1-1,-1 0,0 1,0-1,0 1,0-1,-1 1,1-1,-1 1,1-1,-1 1,0 0,0-1,0 1,0 0,-1-1,1 1,-1 0,1-1,-1 1,0-1,0 1,0-1,-1 0,1 1,0-1,-1 0,0 0,1 0,-1 0,0 0,0 0,0-1,-2 3,1-2,0 0,-1 0,1 0,0 0,-1 0,1-1,-1 1,0-1,1 0,-1 0,0-1,0 1,1-1,-1 1,0-1,0-1,0 1,0 0,1-1,-1 0,0 0,1 0,-8-3,-11-11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4.5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87 40,'0'1,"0"-1,0 1,0 0,0-1,0 1,0 0,1-1,-1 1,0 0,1-1,-1 1,0 0,1-1,-1 1,0-1,1 1,-1-1,1 1,-1-1,1 1,-1-1,1 1,0-1,-1 0,1 1,0-1,-1 0,1 1,0-1,-1 0,1 0,0 0,-1 0,1 0,0 0,-1 0,1 0,0 0,0 0,-1 0,1 0,0 0,-1 0,1-1,0 1,-1 0,1-1,1 0,1 0,-1 0,1 0,0 0,0 0,-1-1,1 0,-1 1,1-1,-1 0,3-3,-4 5,-1-1,1 0,-1 0,1 1,-1-1,0 0,1 0,-1 1,0-1,1 0,-1 0,0 0,0 0,0 1,0-1,0 0,0 0,0 0,0 0,0 0,0 0,0 1,-1-1,1 0,0 0,-1 0,1 1,0-1,-1 0,1 0,-1 1,1-1,-1 0,1 1,-1-1,0 1,1-1,-1 0,0 1,0 0,1-1,-1 1,0-1,0 1,0 0,1 0,-1-1,0 1,0 0,0 0,0 0,1 0,-1 0,0 0,-1 0,-2 0,0-1,0 1,0 0,-1 0,1 1,0-1,0 1,0 0,0 0,0 0,-4 2,2 2,0-1,0 1,1 1,0-1,0 1,0 0,1 0,0 0,0 0,1 1,-1-1,1 1,1 0,-1 0,1 1,-1 7,2-12,1 0,-1 0,1 1,0-1,0 0,0 1,0-1,0 0,1 0,-1 1,1-1,0 0,0 0,0 0,1 0,-1 0,1 0,-1 0,1-1,0 1,0 0,0-1,1 1,-1-1,1 0,-1 0,1 0,-1 0,1 0,0-1,0 1,0-1,0 0,0 0,0 0,1 0,-1 0,4-1,0 1,0 0,0-1,0 0,1-1,-1 1,0-1,0-1,7-1,18-8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5.0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1,'1'49,"1"-12,-2 0,-2-1,-9 59,5-85,1-24,1-25,3 34,0-16,1 0,4-36,-4 53,1 1,-1-1,1 0,0 0,0 0,0 1,1-1,-1 0,1 1,0 0,0-1,0 1,0 0,0 0,1 0,0 0,-1 0,1 1,0-1,0 1,1 0,3-2,-5 3,1 0,-1 1,1-1,-1 1,1-1,-1 1,1 0,-1 0,1 1,-1-1,1 0,-1 1,0-1,1 1,-1 0,1 0,-1 0,0 0,0 0,0 1,0-1,0 0,0 1,0 0,0-1,0 1,1 2,6 7,0 1,-2 0,13 23,-1-1,-1-10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5.56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200 322,'0'-3,"0"0,0 0,-1 0,1-1,0 1,-1 0,0 0,0 0,0 0,0 0,0 0,-1 1,0-1,1 0,-1 1,0-1,0 1,0-1,0 1,-1 0,1 0,0 0,-1 0,0 1,1-1,-1 1,0-1,0 1,-5-2,4 2,0 1,0-1,-1 1,1 0,0 0,0 0,-1 0,1 1,0-1,0 1,0 0,0 1,0-1,0 1,0 0,0 0,0 0,1 0,-1 0,1 1,-5 4,2 0,0 0,1 1,0-1,1 1,-1 0,1 0,1 0,0 0,-4 17,6-22,0 0,0 0,0 0,1 0,-1 1,1-1,0 0,0 0,0 0,0 1,1-1,-1 0,1 0,0 0,0 0,0 0,0 0,0 0,1 0,0 0,-1 0,1-1,0 1,0-1,0 1,1-1,-1 0,1 0,-1 0,4 2,-3-3,0 0,0 0,0 0,0-1,0 1,0-1,0 0,0 0,0 0,0 0,0 0,0-1,0 1,0-1,0 0,0 0,0 0,0 0,0-1,-1 1,1-1,-1 0,1 0,-1 1,4-5,0 1,0-1,-1 0,0 0,0-1,0 0,-1 1,0-2,6-13,-1-9,-1 0,-1 0,-2-1,-1 0,-2 1,-1-2,-1 1,-2 0,-8-46,5 62,2 22,0 27,2 14,2-1,3 0,1 0,2-1,18 59,-13-76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6.0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186 12,'0'-1,"0"1,-1-1,1 0,0 1,-1-1,1 1,0-1,-1 1,1-1,-1 1,1-1,-1 1,1-1,-1 1,1-1,-1 1,1 0,-1-1,0 1,1 0,-1-1,0 1,1 0,-1 0,0 0,1 0,-1 0,0 0,1 0,-1 0,0 0,1 0,-1 0,0 0,1 0,-1 0,0 1,1-1,-2 1,-35 9,31-8,6-2,-8 2,1 0,0 1,0 0,0 0,-7 5,13-7,0 0,0-1,0 1,1-1,-1 1,0 0,1 0,-1-1,0 1,1 0,-1 0,1 0,-1 0,1 0,0 0,-1 0,1 0,0 0,0 0,-1 0,1 0,0 0,0 0,0 0,0 0,0 0,1 0,-1 0,0 0,0 0,1-1,-1 1,0 0,1 0,-1 0,1 0,-1 0,1 0,0-1,-1 1,1 0,0 0,0-1,-1 1,1-1,0 1,0 0,0-1,2 1,5 5,0-1,1 0,0-1,10 4,-7-4,-1 1,-1 1,18 10,-26-14,0-1,0 1,0 0,0 0,0 0,0 0,0 1,-1-1,1 0,-1 1,1-1,-1 1,0 0,0-1,0 1,0 0,-1-1,1 1,-1 6,0-7,0 0,0 0,-1 0,1 0,-1 0,1 0,-1 0,0-1,0 1,0 0,0 0,0-1,0 1,0 0,-1-1,1 1,-1-1,1 0,-1 1,1-1,-1 0,0 0,1 0,-1 0,0 0,0 0,0-1,0 1,0-1,0 1,0-1,0 0,0 0,-3 0,-5 1,0 0,0-1,0-1,0 0,-14-3,12 1,1 0,-1-1,1 0,-12-6,-1-5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6.6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43 0,'-4'5,"-1"0,1 0,-1 0,2 1,-1 0,0-1,-2 8,4-6,1 0,-1 0,1 1,0-1,1 1,0-1,0 1,0-1,1 0,0 1,1-1,0 0,0 1,0-1,6 10,-7-14,1 0,0 0,-1 0,1 0,0-1,0 1,1-1,-1 1,1-1,-1 0,1 0,0 0,-1 0,1 0,0 0,0-1,1 0,-1 1,0-1,0-1,1 1,-1 0,0-1,1 1,-1-1,0 0,1 0,-1-1,1 1,-1-1,0 1,0-1,1 0,-1 0,6-3,-6 2,0 1,0-1,-1 1,1-1,0 0,-1 0,1 0,-1 0,1-1,-1 1,0 0,0-1,0 0,-1 1,1-1,-1 0,1 0,-1 0,0 0,0 0,0 0,-1-1,1 1,-1 0,1 0,-1-1,0 1,0 0,-1 0,1-1,-1 1,1 0,-3-4,2 3,0 1,0-1,-1 0,0 0,0 1,0-1,0 1,0 0,-1 0,1 0,-1 0,0 0,0 0,0 1,-1-1,1 1,0 0,-1 0,1 0,-1 0,0 1,0 0,0-1,0 1,1 1,-8-2,-10 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7.1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0,'4'5,"-1"1,0 0,-1-1,1 1,-1 0,0 0,-1 1,0-1,0 0,0 0,0 1,-1-1,-1 9,2 1,1 64,-1-36,-1-35,1-12,0-14,1 0,1 1,8-26,-10 38,1-1,-1 0,1 1,0 0,0-1,1 1,-1 0,1 0,0 0,0 0,0 1,0-1,1 1,0 0,-1 0,1 0,5-2,-7 4,0 1,0-1,0 1,1 0,-1 0,0 0,0 0,0 0,0 1,1-1,-1 1,0-1,0 1,0 0,0-1,0 1,0 0,0 1,-1-1,1 0,0 0,-1 1,1-1,0 1,-1 0,0-1,1 1,-1 0,0 0,0 0,0 0,1 3,5 8,-1 1,0-1,4 20,-7-24,-1 0,1 0,1-1,-1 1,2-1,-1 0,7 9,-9-15,0 0,0-1,0 1,0 0,0-1,0 1,1-1,-1 0,1 1,-1-1,1 0,-1-1,1 1,-1 0,1-1,0 1,-1-1,1 0,0 0,0 0,-1 0,1-1,0 1,-1-1,1 1,-1-1,1 0,3-2,18-7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49.3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475 2,'-134'-2,"-145"4,277-2,0 0,0 0,0 0,0 0,1 0,-1 0,0 0,0 1,0-1,0 0,1 1,-1 0,0-1,0 1,1 0,-1 0,1 0,-1 0,-1 1,4 0,-1-1,1 0,-1 0,1 0,-1 0,1 0,0 0,0-1,0 1,-1 0,1 0,0 0,0-1,0 1,0 0,0-1,0 1,0-1,1 0,0 1,74 27,124 18,-200-46,30 8,-26 0,-17 3,-103 46,49-25,-69 44,134-75,1-1,-1 1,1 0,-1 0,1 0,0 1,-1-1,1 0,0 0,0 1,0-1,0 1,0-1,0 1,-1 2,2-3,0-1,0 1,0 0,0-1,1 1,-1-1,0 1,0-1,1 1,-1-1,0 1,1-1,-1 1,0-1,1 1,-1-1,1 0,-1 1,1-1,-1 0,1 1,-1-1,1 0,-1 0,1 1,0-1,-1 0,1 0,0 0,58 6,-46-5,225-6,-214 1,-6-2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1.0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54,'0'0,"3"-37,-3 37,0-1,0 1,0-1,0 0,0 1,0-1,0 0,0 1,0-1,0 1,1-1,-1 1,0-1,0 0,1 1,-1-1,0 1,1-1,-1 1,0-1,1 1,-1 0,1-1,-1 1,1-1,-1 1,1 0,-1-1,1 1,-1 0,1 0,-1-1,1 1,0 0,-1 0,1 0,-1 0,1 0,0 0,-1 0,1 0,-1 0,1 0,0 0,-1 0,1 0,-1 1,1-1,0 0,-1 0,1 1,0-1,1 2,-1 1,1-1,-1 0,1 0,-1 1,0-1,0 1,0-1,0 1,-1-1,1 1,-1 0,1-1,-1 1,0 0,0 0,0-1,0 1,-1 0,1-1,-2 5,-15 58,-13 0,56-89,17-27,12-44,-58 100,-7 13,0 1,1 0,-12 39,19-54,1 1,0 0,1-1,-1 1,1 0,0 0,0 0,0-1,1 1,-1 0,3 8,-1-11,-1 1,0-1,0 0,1 0,-1 0,1 0,0 0,0 0,-1-1,1 1,0 0,1-1,-1 0,0 1,0-1,1 0,-1 0,0 0,1 0,-1-1,1 1,-1-1,1 1,3-1,20-1,0-6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1.42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0,'0'5,"0"5,0 10,0 5,0 8,0 2,0 0,0-2,5-7,5-7,5-12,5-11,-1-9,-4-2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3.8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6,0 4,0 7,0 8,0 3,0 2,0 9,0 4,0-3,0-5,0-7,0-13,0-16,0-9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1.7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 1,'-5'0,"-1"4,1 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2.2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3,'-1'14,"-1"0,0 0,-6 17,-5 40,13-67,0 1,0-1,0 0,0 1,1-1,0 1,0-1,0 0,0 1,1-1,-1 0,6 8,-7-11,1 0,0 1,0-1,0 0,0 0,0 0,0 0,0 0,0 0,0 0,0 0,1 0,-1 0,0 0,1-1,-1 1,0-1,1 1,-1-1,1 1,-1-1,1 0,-1 0,1 0,1 0,0-1,0 1,0-1,0 0,-1-1,1 1,0 0,-1-1,1 1,-1-1,0 0,0 0,3-3,4-5,0 0,-1-1,-1 0,10-18,-17 28,1 0,-1 0,0 0,1 0,-1 0,0 0,1 0,-1 0,1 0,0 0,-1 1,1-1,0 0,-1 0,1 0,0 1,0-1,0 1,0-1,0 0,-1 1,1-1,2 0,3 22,-6-18,1 1,-1-1,1 0,0 1,0-1,0 0,0 0,1 0,-1 0,1 0,0 0,2 3,-2-4,1 0,-1-1,0 1,0-1,0 0,1 0,-1 0,1 0,-1 0,1 0,-1-1,1 1,-1-1,1 0,0 0,-1 0,1 0,-1 0,1 0,0-1,-1 1,1-1,-1 0,1 1,-1-1,1-1,-1 1,0 0,0 0,0-1,1 0,-1 1,0-1,-1 0,3-2,0 0,-1 0,0 0,0 0,0 0,0-1,-1 1,1-1,-1 0,-1 1,1-1,-1 0,1 0,-1 0,-1 0,1 0,-1-1,0-7,-1 7,0 1,-1-1,0 1,0-1,0 1,0 0,-1 0,0 0,0 0,-1 0,1 1,-1-1,0 1,-7-7,1 9,3 6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2.66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1,'0'4,"0"6,0 6,0 8,0 5,0 6,0 1,0-1,0-2,5-7,4-8,7-10,0-13,1-8,-2-3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3.0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2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8.4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12 154,'-5'42,"3"-32,0 1,1 0,0 0,0 0,2 0,-1 0,4 20,-3-28,0 0,-1 0,1 0,0 0,0 0,1-1,-1 1,1 0,-1-1,1 1,0-1,0 0,0 1,0-1,0 0,1 0,-1 0,0-1,1 1,0-1,-1 1,1-1,0 0,0 0,4 1,-4-2,0 0,0 0,0-1,0 1,0-1,-1 0,1 0,0 0,0 0,-1 0,1 0,-1-1,1 0,-1 1,1-1,-1 0,0 0,0 0,0 0,0-1,0 1,-1 0,1-1,-1 0,3-3,-2 1,15-20,-17 25,1 0,-1 0,1-1,-1 1,1 0,-1 0,1 0,-1 0,1 0,-1 0,1-1,-1 2,1-1,0 0,-1 0,1 0,-1 0,1 0,-1 0,1 0,-1 1,1-1,-1 0,1 0,-1 1,1-1,-1 0,1 1,-1-1,0 1,1-1,-1 0,0 1,1-1,-1 1,0-1,1 1,-1-1,0 1,0-1,0 1,1-1,-1 1,0-1,0 1,0 0,0-1,0 2,2 3,0 0,1-1,-1 1,1 0,0-1,1 0,-1 1,5 3,-7-7,0 0,0-1,0 1,0-1,0 1,0 0,0-1,0 0,0 1,0-1,0 0,0 1,1-1,-1 0,0 0,0 0,0 0,0 0,0 0,1 0,-1-1,0 1,0 0,0-1,0 1,0 0,0-1,0 1,0-1,0 0,0 1,0-1,0 0,0 0,-1 1,1-1,0 0,0 0,-1 0,1 0,-1 0,1 0,-1 0,1 0,0-2,1-2,0 0,1 0,-2 0,1 0,-1 0,1 0,-1 0,-1-1,1 1,-1 0,0-1,0 1,0-1,-1 1,0 0,0 0,0-1,-1 1,0 0,0 0,-3-5,5 9,0 1,0-1,0 1,-1-1,1 1,0 0,0-1,-1 1,1-1,0 1,-1-1,1 1,-1 0,1-1,0 1,-1 0,1-1,-1 1,1 0,-1 0,1-1,-1 1,1 0,-1 0,1 0,-1 0,1 0,-1 0,1 0,-1 0,1 0,-1 0,1 0,-1 0,1 0,-1 0,1 0,-1 0,1 1,-1-1,1 0,-1 0,1 1,-1-1,1 0,-1 1,1-1,0 0,-1 1,1-1,0 1,-1-1,1 0,0 1,0-1,-1 2,0-1,1 1,-1 0,1 0,-1 0,1 0,0 0,-1 0,1 0,0 0,1 0,-1 0,0 0,0 0,1 2,0-3,0 1,-1 0,1 0,0-1,0 1,0-1,0 1,0-1,0 1,0-1,0 1,1-1,-1 0,1 0,-1 0,1 0,-1 0,1 0,-1 0,1 0,0-1,0 1,-1-1,1 1,0-1,0 0,0 1,-1-1,1 0,0 0,0 0,0-1,0 1,-1 0,1-1,0 1,0-1,-1 1,1-1,0 0,1-1,3-1,0-1,0 0,0 0,-1 0,0 0,0-1,0 0,0 0,6-11,-5 4,-1 0,0 0,-1 0,-1-1,0 0,0 1,-1-1,-1 0,0 0,-1 0,-1 0,0 0,0 0,-5-15,4 19,-1 9,-1 18,0 31,-21 284,56-409,-26 65,0 1,1 0,0 0,1 1,0 0,0 0,1 1,10-10,-16 17,0-1,0 1,0 0,0 0,0 0,0 0,0 1,0-1,0 0,0 1,1-1,-1 1,0 0,0 0,1 0,-1 0,0 0,0 0,0 1,1-1,-1 1,0 0,0-1,0 1,0 0,0 0,0 0,0 1,0-1,-1 0,1 1,0-1,2 3,1 3,0-1,0 1,-1 0,1 0,-1 0,-1 1,5 13,5 23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9.5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50 83,'0'1,"0"0,0-1,0 1,0 0,1-1,-1 1,0 0,0-1,0 1,0 0,1-1,-1 1,0 0,1-1,-1 1,0-1,1 1,-1-1,1 1,-1-1,1 1,-1-1,1 1,0-1,-1 1,1-1,-1 0,1 1,0-1,-1 0,1 0,0 0,-1 1,1-1,0 0,-1 0,1 0,0 0,-1 0,1 0,0 0,0 0,-1-1,1 1,0 0,-1 0,1-1,-1 1,1 0,0-1,-1 1,2-1,1 0,-1 0,1-1,0 1,0-1,-1 0,1 0,-1 0,0 0,0 0,1 0,1-3,-3 1,1 1,-1-1,0 0,0 0,0 0,0 0,-1 1,0-1,0 0,0 0,0 0,-1-5,1 8,0 0,-1 0,1 0,0 0,-1 1,1-1,0 0,-1 0,1 0,-1 0,1 0,-1 1,0-1,1 0,-1 1,0-1,0 0,1 1,-1-1,-2 0,2 1,0-1,-1 1,1 0,0 0,-1 0,1 0,-1 1,1-1,0 0,-1 0,1 1,0-1,-1 1,1-1,0 1,0 0,-1-1,1 1,-1 1,-5 4,1-1,0 1,0 0,1 1,0-1,0 1,0 0,1 1,0-1,1 1,-1 0,1-1,-2 12,3-14,1 0,-1 0,1 1,0-1,1 1,-1-1,1 1,0-1,1 1,-1-1,1 1,0-1,0 1,1-1,0 0,0 0,0 0,0 0,1 0,0 0,4 5,-5-8,0 0,0 0,1 0,-1 0,1 0,0 0,-1-1,1 1,0-1,0 0,0 0,0 0,0 0,0-1,0 1,0-1,1 1,2-1,0-1,0 0,-1 0,1 0,-1-1,1 0,-1 0,0 0,1 0,6-5,0-2,0 1,-1-1,0-1,0 0,-1-1,17-23,-22 27,-1 1,1 1,-1-1,-1 0,1-1,-1 1,0-1,0 1,-1-1,2-10,-7 30,3-12,-1 0,1 0,-1 0,1 0,0 0,-1 0,1 0,0 0,0 0,0 1,0-1,0 0,0 0,0 0,0 0,0 0,0 0,0 0,1 1,-1-1,1 0,-1 0,1 0,-1 0,1 0,-1-1,1 1,0 0,-1 0,1 0,0 0,0-1,0 1,0 0,0-1,0 1,1 0,0 0,1 0,-1-1,0 1,0-1,1 1,-1-1,0 0,1 0,-1 0,0 0,1 0,-1-1,0 1,0-1,1 1,-1-1,0 0,4-2,26-4,-31 7,0 0,0 1,-1-1,1 0,0 1,0-1,-1 1,1-1,0 1,-1-1,1 1,-1-1,1 1,-1-1,1 1,-1 0,1 0,-1-1,0 1,1 0,-1-1,0 1,0 0,1 0,-1 0,0-1,0 1,0 0,0 0,0 0,0-1,0 1,-1 1,-3 37,1-22,3-14,-1 0,1 0,0-1,0 1,0 0,1 0,-1-1,1 1,-1 0,1-1,0 1,0 0,0-1,0 1,0-1,1 1,-1-1,1 0,0 0,-1 0,1 0,0 0,0 0,0 0,1 0,-1-1,0 1,1-1,-1 0,1 0,-1 0,1 0,0 0,-1 0,1-1,0 1,4-1,1 1,0-2,0 1,0-1,0 0,-1-1,1 0,0 0,-1-1,1 0,-1 0,0-1,8-4,-6 1,-1 1,1-1,-1 0,-1-1,0 0,0 0,7-11,-11 14,1 0,-1 0,-1 0,1 0,-1-1,0 1,0-1,-1 0,0 1,0-1,0 0,0 0,-1 0,-1-8,1 12,0 1,0 0,0-1,0 1,0-1,0 1,-1 0,1-1,-1 1,1 0,-1-1,1 1,-1 0,0 0,0 0,0-1,0 1,1 0,-1 0,-1 0,1 1,0-1,0 0,0 0,0 0,-1 1,1-1,0 1,0-1,-1 1,1-1,-1 1,1 0,0 0,-1-1,1 1,-1 0,-1 1,0-1,0 1,1 0,-1 0,1 0,-1 0,1 1,-1-1,1 1,0-1,0 1,0 0,0 0,0 0,0 0,0 0,0 0,1 1,-3 3,1 2,-1 0,1 1,1-1,-1 1,1 0,1 0,0 0,0 0,1 0,0-1,0 1,1 0,4 17,-4-22,0 0,1 0,-1 0,1 0,0-1,0 1,0 0,1-1,-1 0,1 1,0-1,0 0,0 0,0-1,0 1,1-1,-1 0,1 1,-1-1,1-1,0 1,0-1,0 1,0-1,0 0,0 0,0-1,0 0,1 1,-1-1,7-1,-4 0,0 1,-1-2,1 1,-1-1,1 1,6-5,7-4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0:59.8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6,'0'-4,"0"3,0 5,0 12,4 15,2 16,0 4,-2 10,-1 5,-1-6,-1-17,0-16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0.74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0 189,'18'4,"-10"-1,1-1,0 0,0 0,0-1,12 0,-16-1,1-1,-1 0,1 0,-1 0,1-1,-1 0,0 0,0 0,0-1,0 0,0 1,-1-2,1 1,-1-1,0 1,0-1,0 0,0 0,-1-1,5-7,-4 4,0-1,0 1,-1-1,-1 1,1-1,-1 0,-1 0,0 0,0 0,-1-1,-1-16,-4 9,-3 25,-3 30,2 52,5 1,8 92,-3-198,2 0,-1 0,2 0,0 1,1-1,0 1,13-22,-18 33,1 1,0 0,0 1,0-1,1 0,-1 0,0 0,1 1,-1-1,1 1,0-1,-1 1,1-1,0 1,0 0,0 0,0 0,0 0,2 0,-2 1,0 0,-1 0,1 0,-1 0,1 1,-1-1,1 0,-1 1,1 0,-1-1,1 1,-1 0,0-1,0 1,1 0,-1 0,0 0,0 0,0 1,1 0,4 6,0 0,-1 0,0 1,-1 0,0-1,6 19,-9-24,2 8,0-1,1 0,0 1,1-1,6 10,-10-19,0 1,0-1,0 0,0 1,1-1,-1 0,0 1,0-1,1 0,-1 0,1 0,-1 0,1-1,-1 1,1 0,0-1,-1 1,1-1,0 1,0-1,-1 0,1 0,0 1,0-1,-1-1,1 1,0 0,-1 0,1-1,0 1,0-1,-1 1,1-1,-1 0,1 1,0-1,-1 0,0 0,1 0,1-2,3-2,-1 0,0-1,0 0,0 0,-1 0,0 0,0-1,0 0,-1 0,3-8,-4 10,0 0,0 0,-1 0,1-1,-1 1,-1 0,1 0,-1-1,0 1,0 0,0-1,-1 1,0 0,0 0,-2-7,3 12,0-1,0 1,0-1,-1 1,1-1,0 1,0 0,0-1,-1 1,1-1,0 1,-1 0,1-1,0 1,-1-1,1 1,0 0,-1 0,1-1,-1 1,1 0,-1 0,1-1,0 1,-1 0,1 0,-1 0,1 0,-1 0,1 0,-1 0,0 0,-9 12,0 26,10-31,1 0,0 0,0-1,1 1,0-1,0 1,0-1,1 1,0-1,0 0,1 0,0-1,0 1,5 5,-6-7,0-1,1 1,-1 0,1-1,0 0,0 0,0 0,1 0,-1-1,0 0,1 0,0 0,-1 0,1-1,0 1,0-1,0-1,0 1,9-1,12-5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1.3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183 28,'0'-1,"-1"0,1-1,-1 1,1 0,-1-1,0 1,0 0,1 0,-1 0,0 0,0 0,0 0,0 0,0 0,-1 0,1 1,0-1,0 0,0 1,-1-1,1 1,0-1,-1 1,1-1,0 1,-1 0,-2 0,-40-5,-13 11,54-5,-1-1,1 1,0 0,0 0,-1 0,1 1,0-1,0 1,0 0,0 0,0 0,1 0,-1 0,-2 3,4-4,1 0,0 1,-1-1,1 0,0 0,0 0,0 0,0 1,0-1,0 0,0 0,0 0,0 1,1-1,-1 0,0 0,1 0,-1 0,1 0,-1 0,1 0,0 0,-1 0,1 0,0 0,0 0,0 0,-1 0,1-1,0 1,0 0,0-1,2 2,38 24,-37-24,19 10,-14-8,1 0,-1 1,0 0,0 1,0 0,-1 0,0 1,13 14,-21-20,1-1,-1 1,0-1,1 1,-1-1,0 1,0-1,1 1,-1 0,0-1,0 1,0-1,0 1,0 0,0-1,0 1,0-1,0 1,0 0,0-1,0 1,-1-1,1 1,0-1,0 1,0 0,-1-1,1 1,0-1,-1 1,1-1,0 0,-1 1,0 0,-23 8,-28-5,22-8,8-1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1.68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28,'2'-10,"5"15,4 18,-7 9,-3-18,0 0,1 0,5 14,-6-25,-1-1,1 1,0-1,0 0,0 1,1-1,-1 0,1 0,-1 1,1-1,-1-1,1 1,0 0,0 0,0-1,0 1,0-1,1 1,-1-1,0 0,1 0,2 1,-3-2,-1 0,1 0,0 0,-1 0,1 0,0 0,-1-1,1 1,0 0,-1-1,1 0,-1 1,1-1,-1 0,1 0,-1 0,0 0,1 0,-1 0,0 0,0 0,0 0,1-1,-2 1,1-1,0 1,0 0,0-1,-1 0,2-2,17-55,-17 51,12-75,-13 70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4.1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 8,'-4'0,"7"0,11 4,17 2,8-5,9-2,1-1,-3-5,-9-1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2.37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0,'0'197,"3"-192,5-13,18-32,5-8,-30 47,0 0,0 0,0 0,-1 0,1 0,0 0,0 0,0 0,0 0,0 1,1-1,-1 0,0 1,0-1,0 1,1-1,-1 1,0 0,1-1,-1 1,0 0,0 0,1 0,-1 0,0 0,1 0,-1 0,2 1,-1 0,0 1,-1-1,1 1,-1 0,0-1,1 1,-1 0,0 0,0-1,0 1,0 0,0 0,-1 0,1 0,0 3,2 11,-1-1,0 1,0 20,-2-41,3-59,-2 58,-1 1,1 0,1 0,-1 0,1 0,0 0,0 0,0 0,0 1,1-1,0 1,4-5,-6 8,-1 0,1 0,0 1,0-1,0 0,-1 1,1-1,0 1,0-1,0 1,0-1,0 1,0 0,0-1,0 1,0 0,0 0,0 0,0 0,0 0,0 0,0 0,0 0,0 0,0 1,0-1,0 0,1 1,1 1,-1-1,0 1,1 0,-1 0,0 0,0 0,-1 0,1 0,0 0,1 4,3 5,0 1,-1 0,6 20,-5-10,-5-13,1-1,1 0,0 0,7 15,-4-14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2.73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7,'0'-5,"0"4,0 10,0 16,0 13,0 5,0 2,0-1,0-4,0-13,0-11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3.0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37,'0'-4,"0"-7,5 0,1 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3.4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133 0,'-34'28,"-13"12,45-38,1 0,-1 0,0 0,1 0,-1 0,1 0,0 0,0 0,0 1,0-1,0 1,0-1,1 0,-1 1,1-1,0 1,-1 0,2 4,-1-5,1 1,0-1,0 0,0 1,1-1,-1 0,0 0,1 0,-1 1,1-2,0 1,0 0,0 0,0-1,4 3,41 23,-13-8,-33-18,1-1,-1 1,0 0,1 0,-1 0,0 0,0 0,0 0,0 0,0 0,0 1,0-1,0 0,0 1,0-1,-1 1,1-1,-1 1,1-1,-1 1,1-1,-1 1,0-1,0 1,0 0,0-1,0 1,0-1,0 1,0 0,-1 1,-1-1,1 0,-1 0,1 0,-1-1,1 1,-1-1,0 1,0-1,0 0,0 0,0 0,0 0,0 0,0 0,0 0,-1-1,1 1,0-1,0 1,-1-1,-3 0,-1 0,-1 0,0 0,0-1,0 0,0 0,1-1,-1 0,0 0,1-1,-8-3,-8-8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3.7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92 5,'0'0,"0"-1,0 1,0 0,0 0,0 0,0 0,0-1,-1 1,1 0,0 0,0 0,0 0,0 0,0-1,0 1,0 0,0 0,-1 0,1 0,0 0,0 0,0-1,0 1,0 0,-1 0,1 0,0 0,0 0,0 0,0 0,-1 0,1 0,0 0,0 0,0 0,-1 0,1 0,0 0,0 0,0 0,0 0,-1 0,1 0,0 0,0 0,0 0,0 0,-1 1,1-1,0 0,0 0,-16 9,-11 12,23-16,0 1,0 0,0-1,0 1,1 1,0-1,0 0,1 1,-1 0,2-1,-1 1,1 0,-1 9,1-14,1 1,0-1,0 1,0-1,0 1,0-1,1 1,-1-1,1 0,-1 1,1-1,0 1,0-1,0 0,0 0,0 0,1 0,-1 1,1-2,-1 1,1 0,0 0,0 0,-1-1,1 1,0-1,1 0,-1 1,0-1,0 0,1 0,-1 0,0-1,1 1,-1 0,1-1,-1 0,0 0,6 0,-5 0,1 0,-1 0,1 0,-1-1,1 0,-1 1,1-1,-1-1,0 1,0 0,0-1,1 0,-1 1,-1-1,1 0,0-1,0 1,-1 0,1-1,-1 0,0 1,0-1,0 0,0 0,-1 0,1 0,-1-1,1 1,-1 0,0-1,0 1,-1-1,1 1,-1-1,0 1,0-1,0 1,0-1,0 1,-1-1,0 1,0 0,0-1,0 1,0 0,0-1,-1 1,0 0,0 0,1 0,-2 0,1 1,0-1,-1 1,1-1,-4-2,-24-12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4.1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34,'0'4,"5"6,0 10,5 10,1 4,-2-8,1-8,0-11,2-17,-1-14,2-12,3-4,4 0,-3 7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4.5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23,'12'1,"0"0,0 0,0 2,12 3,-17-4,0 0,0 0,0 0,-1-1,1 0,0-1,1 0,-1 0,0 0,0-1,0 0,0 0,12-4,0-8,-19 12,0 1,0 0,0-1,0 1,0-1,0 1,1-1,-1 1,0 0,0-1,0 1,0-1,0 1,-1-1,1 1,0 0,0-1,0 1,0-1,0 1,-1 0,1-1,0 1,0-1,-1 1,1 0,0-1,-1 1,-1-2,0 1,0 0,0 0,0 0,0 0,0 0,0 0,0 1,0-1,0 1,0-1,-1 1,1 0,0 0,0 0,-3 0,-3 2,0-1,0 2,1-1,-1 1,1 0,0 0,-1 1,2 0,-1 1,0-1,1 1,-6 6,10-9,0-1,0 1,1-1,-1 1,1 0,-1 0,1 0,0 0,-1 0,1 0,0 0,0 0,1 0,-1 1,0-1,1 0,-1 1,1-1,0 0,0 1,0-1,0 0,0 1,0-1,1 1,-1-1,1 0,0 0,-1 1,1-1,0 0,0 0,1 0,-1 0,0 0,1 0,-1 0,1-1,0 1,-1 0,1-1,0 1,3 1,-1-1,-1 1,1-1,0 0,0 0,0-1,0 1,0-1,0 0,0 0,1 0,-1 0,0-1,1 0,5 0,25-4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4.96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42,'6'0,"0"1,0 0,0 0,0 0,0 1,-1-1,1 1,-1 1,1-1,-1 1,0 0,0 0,0 1,0-1,-1 1,1 0,-1 1,0-1,0 1,6 9,-8-11,0 1,0 0,0-1,-1 1,1 0,-1 0,0 0,0 0,0 0,-1 0,1 0,-1 0,0 1,0-1,-1 0,1 0,-1 0,0 0,0 0,0 0,0 0,-1 0,0-1,0 1,0 0,0-1,0 0,-1 1,1-1,-5 4,6-5,-1-1,1 1,-1-1,1 1,-1-1,0 0,1 0,-1 0,0 0,0 0,0 0,0 0,0 0,0-1,0 1,0-1,0 1,0-1,0 0,0 0,0 0,0 0,0 0,0-1,0 1,0-1,0 1,0-1,0 0,0 1,-2-2,2 0,0 0,0 0,1 0,-1 0,0 0,1 0,0 0,-1 0,1 0,0-1,0 1,0-1,1 1,-1-1,0 1,1-1,0 1,0-1,-1 1,1-1,1 1,-1-1,0 0,1 1,0-3,2-3,-1 0,1 0,1 0,0 1,0 0,0 0,1 0,0 0,0 1,1-1,-1 2,8-7,4-2,0 1,1 0,27-13,-11 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5.7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283 56,'-1'-2,"1"0,-1 1,0-1,0 0,0 0,0 1,0-1,0 0,0 1,0-1,-1 1,1 0,0-1,-1 1,0 0,1 0,-1 0,0 0,1 0,-1 0,-3-1,-39-14,35 14,-1 0,1 1,0 0,0 0,-1 1,1 0,0 1,-1 0,1 0,0 1,0 0,0 1,-11 4,16-5,0 0,0 0,0 0,0 1,0 0,0-1,1 2,-1-1,1 0,0 0,0 1,0 0,0 0,1 0,0 0,-1 0,2 0,-1 0,0 1,1-1,0 1,0-1,0 1,0-1,1 1,0 0,0-1,1 8,-1-10,0 1,0-1,1 1,-1-1,1 0,-1 1,1-1,0 0,0 1,0-1,0 0,1 0,-1 0,0 0,1 0,0 0,-1 0,1-1,0 1,0-1,0 1,0-1,0 1,0-1,0 0,0 0,1 0,-1-1,0 1,1 0,-1-1,1 1,-1-1,0 0,1 0,-1 0,1 0,3-1,1 0,0 0,0-1,0 0,0 0,0 0,-1-1,1 0,-1 0,0-1,0 0,0 0,6-5,2-6,-10 10,0 1,0 0,0 0,0 0,1 0,6-3,-10 6,0 1,0 0,0 0,0-1,0 1,0 0,0 0,0 0,0 0,0 0,0 0,0 0,0 1,0-1,0 0,0 1,0-1,0 0,0 1,-1-1,1 1,0-1,0 1,0 0,-1-1,1 1,0 0,-1-1,1 1,0 0,-1 0,1 0,-1 0,1 0,-1-1,0 1,1 0,-1 0,0 0,0 0,1 0,-1 2,4 10,-3-9,0 0,1 0,-1-1,1 1,-1 0,1-1,0 1,1-1,-1 1,1-1,3 3,7 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6.1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0,'0'0,"0"5,4 13,2 18,-1 6,4 18,0 16,-2 4,-2-7,-1-13,-2-11,-1-23,-1-16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5.04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6,'0'-5,"0"4,9 14,7 10,9 13,5 10,2-3,-1-5,-5-4,-7-13,-7-14,-6-7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6.4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0,'0'9,"0"11,0 20,0 15,0 4,0 8,0-2,0-4,0-4,0-7,0-16,0-15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6.7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51 1,'0'4,"-4"10,-1 8,-1 7,2 4,-3-3,-1-4,1 0,2-2,2-8,1-7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7.1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26,'0'-4,"0"-6,0-1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7.4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1,'8'91,"-5"-75,-1 0,-1 0,0-1,-2 1,-2 27,5-50,3-12,1 0,1 1,1 0,0 0,18-26,-26 42,0 1,1 0,0 0,-1 0,1 0,0 0,-1 0,1 0,0 0,0 1,0-1,0 0,0 0,0 1,0-1,0 1,0-1,0 1,0-1,0 1,1-1,-1 1,0 0,0 0,0 0,1-1,-1 1,0 0,0 1,0-1,1 0,-1 0,0 0,0 1,0-1,0 1,1-1,-1 1,0-1,0 1,0 0,0-1,0 1,1 1,4 5,0 1,-1 0,1 0,-1 0,4 11,-6-12,1 0,-1-1,1 1,1-1,6 8,13-2,1-9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7.9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53 1,'-21'400,"-11"-74,36-418,-4 50,2 1,8-43,-7 65,2 0,0 1,2 0,0 0,11-21,-17 35,2 0,-1 0,0 0,1 0,0 1,0-1,0 1,0-1,1 1,-1 0,1 0,0 0,-1 1,1 0,1-1,-1 1,0 1,0-1,1 1,-1-1,1 1,-1 0,1 1,0-1,-1 1,1 0,6 1,-8-1,0 1,0 0,0 0,0 0,0 1,0-1,-1 0,1 1,0 0,-1 0,1 0,-1 0,0 0,0 0,0 1,0-1,0 1,0-1,0 1,-1 0,1 0,-1 0,0 0,0 0,0 0,0 0,-1 0,1 0,-1 0,0 0,0 0,0 0,0 1,-1-1,1 0,-1 0,1 0,-1 0,0 0,-1 0,1 0,0 0,-1-1,1 1,-1 0,0-1,0 1,0-1,0 0,-1 1,1-1,-1 0,1-1,-1 1,-3 2,1-2,0 0,0 0,0-1,0 0,0 1,-1-2,1 1,0-1,0 1,-1-2,1 1,0 0,0-1,0 0,0 0,-1-1,1 1,1-1,-1 0,-9-6,-1-6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8.2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 45,'-4'5,"-2"5,0 6,2 12,0 7,7 1,6-5,6-8,5-8,3-16,6-15,-1-10,-6-5,-7-5,-5-2,-5 2,-3 3,-2 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8.65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1,'4'0,"2"4,-1 11,0 6,-2 5,-2 6,0 15,-4 8,-3 3,1 5,0-3,2-9,1-8,1-16,0-12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9.13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95,'57'8,"5"0,-32-9,0-2,36-6,-57 7,-1 0,1 0,-1-1,1 0,-1-1,0 0,0 0,-1 0,1-1,-1 0,0-1,6-6,-12 11,0 0,0 0,0 0,0 0,0 0,0 0,-1 0,1 0,0 0,-1-1,1 1,-1 0,1 0,-1-1,0 1,1 0,-1-1,0 1,0 0,0-3,-1 3,1 1,0-1,-1 0,1 0,-1 0,0 1,1-1,-1 0,0 1,1-1,-1 1,0-1,0 1,1-1,-1 1,0-1,0 1,0 0,0-1,0 1,-1 0,-3-1,1 0,-1 1,1 0,-1 0,0 0,1 0,-1 1,1 0,-1 0,-4 1,7-1,1-1,-1 1,1-1,-1 1,1 0,-1 0,1 0,0 0,-1 0,1 0,0 0,0 0,-1 0,1 1,0-1,0 0,1 1,-1-1,0 1,0-1,1 1,-1-1,1 1,-1 0,1-1,0 1,-1-1,1 1,0 0,0-1,0 1,0 0,1-1,-1 1,0 0,1-1,-1 1,1 0,1 2,3 6,1 1,1-1,-1 0,16 16,-2-1,-17-21,0 0,-1 0,1 0,-1 0,0 1,0 0,-1-1,1 1,-1 0,0 0,1 8,-2-12,0 0,-1 0,1 0,0 0,0 1,-1-1,1 0,-1 0,1 0,-1 0,1 0,-1 0,0 0,1 0,-1 0,0 0,0 0,0 0,-1 1,-1-1,1 0,-1 0,0 0,1 0,-1 0,0 0,0-1,0 1,0-1,1 0,-6 0,0 0,1-1,-1 0,1 0,-1-1,1 0,-8-3,-9-6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09.50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10,'0'-4,"0"-1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2.6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 17,'0'-1,"0"1,0-1,0 0,0 1,0-1,0 0,1 1,-1-1,0 0,0 1,1-1,-1 1,0-1,1 0,-1 1,1-1,-1 1,0-1,1 1,-1-1,1 1,-1 0,1-1,0 1,-1 0,1-1,-1 1,1 0,0 0,-1-1,1 1,0 0,-1 0,1 0,0 0,-1 0,1 0,0 0,-1 0,1 0,0 0,-1 0,2 1,27 11,-26-10,1 2,-1-1,0 0,0 1,0-1,-1 1,1 0,-1 0,0 0,0 0,0 0,0 0,-1 1,0-1,0 0,0 1,0-1,-1 1,0-1,0 1,0-1,0 1,-1-1,0 1,0-1,0 1,0-1,-1 0,0 1,-2 3,-3 8,-1-1,-1 0,-1 0,0-1,-1 0,-16 17,92-100,77-106,-153 189,0 0,1 0,-11 19,19-26,-1-1,1 1,1-1,-1 1,1 0,1-1,-1 1,1 0,0 0,1-1,-1 1,1 0,1-1,-1 1,1 0,0-1,1 0,-1 1,7 9,-7-13,1 1,-1-1,1 1,0-1,0 0,0 0,0-1,1 1,-1-1,1 1,0-1,-1 0,1-1,0 1,0 0,0-1,0 0,0 0,1 0,-1-1,0 0,0 1,1-1,-1-1,0 1,0 0,0-1,1 0,-1 0,0-1,0 1,5-3,11-8,-4-1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5.42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306 12,'0'-5,"4"0,2 3,-5 8,-2 10,-10 17,-3 5,-4 7,-2 7,-7 9,-4-3,-4 7,-5 1,4-7,4-13,7-19,8-18,7-10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3.01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 1,'0'4,"0"7,0 4,0 5,-4 8,-2 3,1 0,4 0,8-6,7-7,5-10,3-12,-1-5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3.3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37,'0'-4,"-4"-7,-7 0,0 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6.44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194 297,'0'0,"1"0,-1-1,0 1,1 0,-1 0,0 0,1 0,-1-1,0 1,0 0,1 0,-1-1,0 1,0 0,1-1,-1 1,0 0,0-1,0 1,1 0,-1-1,0 1,0 0,0-1,0 1,0-1,0 1,0 0,0-1,0 1,0 0,0-1,0 1,0-1,0 1,0 0,0-1,-1 1,1 0,0-1,0 1,0 0,-1-1,1 1,-9-22,8 21,-48-112,45 102,1 0,0 0,0 0,1-1,0 1,1-1,1 0,1-18,-1 29,0 0,0 0,0 0,0 0,0 0,1 0,-1-1,0 1,1 0,-1 1,1-1,-1 0,1 0,-1 0,1 0,-1 0,1 0,0 1,0-1,-1 0,1 0,0 1,0-1,0 1,0-1,0 1,0-1,0 1,0-1,0 1,0 0,0 0,0 0,1-1,0 2,-1-1,0 0,0 1,0-1,0 1,0 0,0-1,0 1,0 0,0 0,0 0,0-1,0 1,0 0,0 0,-1 0,1 0,0 0,-1 1,1-1,-1 0,1 0,-1 0,0 0,0 1,1-1,-1 0,0 0,0 3,0 4,-1 1,0 0,0 0,-1 0,0-1,-1 1,0-1,0 0,-1 0,-8 14,-7 10,-26 33,-26 21,72-86,-1 0,0 0,1 0,-1 0,1 0,-1 0,0 0,1 0,-1 0,0 0,1 0,-1 0,0 0,1 0,-1 0,0 0,1 0,-1 0,0 1,1-1,-1 0,0 0,1 0,-1 0,0 1,0-1,1 0,-1 0,0 1,0-1,1 0,-1 1,0-1,0 0,0 0,0 1,1-1,-1 0,0 1,0-1,0 1,0-1,0 0,0 1,0-1,0 0,0 1,0-1,0 0,0 1,0-1,0 0,0 1,-1-1,1 0,0 1,0-1,0 0,0 1,-1-1,1 1,37-14,-32 11,29-10,25-9,67-34,-97 40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7.0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38 1,'-4'5,"1"0,0 1,0-1,1 1,-1 0,1 0,0 0,1 0,0 0,0 0,-1 11,-1 3,0-2,1-1,0 37,1-48,2-1,-1 0,1 1,0-1,0 0,0 1,1-1,-1 0,2 0,-1 0,0-1,1 1,0 0,5 6,-7-10,0 0,0 0,0 0,1 0,-1 0,0-1,0 1,0 0,1-1,-1 1,0-1,1 0,-1 1,1-1,-1 0,0 0,1 0,-1 0,1 0,-1 0,0 0,1 0,2-1,-1 0,1-1,0 0,-1 1,1-1,-1-1,1 1,-1 0,4-5,4-4,-1 0,0-1,12-18,-9 6,-12 22,0-1,1 1,-1 0,0-1,1 1,-1 0,1 0,0 0,-1 0,1 0,3-1,4 8,3 20,-12-22,1 0,1 0,-1 0,0 0,1 0,0 0,-1 0,1-1,0 1,1-1,-1 1,0-1,1 0,-1 0,1 0,0 0,-1 0,1 0,0-1,0 0,0 1,6 0,-5-1,0-1,0 0,1 0,-1 0,0 0,0-1,0 0,0 1,0-2,0 1,0 0,0-1,0 0,0 0,-1 0,1 0,-1 0,4-4,-2 1,0 0,-1 1,0-2,0 1,-1 0,1-1,-1 1,0-1,-1 0,1 0,-1-1,0 1,-1 0,1-1,-1 1,-1-1,1 1,-1-1,0 1,-1-1,1 1,-1-1,-1 1,1 0,-1-1,0 1,0 0,-5-8,-3 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7.4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1,'0'4,"0"6,0 6,0 8,0 10,0 2,0 0,0 2,4-5,2-4,4-11,9-18,1-8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7.83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 35,'-5'-4,"-1"-6,5-1,3 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8.49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6,'0'-4,"0"2,0 7,0 11,0 6,0 9,0 4,0 3,0 1,0-3,0-7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8.85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34,'0'-4,"0"-7,0 0,9 6,3 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9.18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161 32,'-1'-2,"1"1,0-1,-1 1,1-1,-1 1,0-1,1 1,-1 0,0-1,0 1,0 0,0 0,0 0,0-1,0 1,0 0,0 0,-1 1,1-1,0 0,-1 0,1 1,-1-1,1 0,0 1,-1 0,1-1,-1 1,0 0,1 0,-1-1,-2 2,-2-2,0 1,-1 0,1 0,-1 0,1 1,-10 2,11-1,0-1,0 1,0 1,1-1,-1 0,1 1,-1 0,1 0,0 1,0-1,-6 7,9-8,0-1,1 1,-1 0,0-1,0 1,1-1,-1 1,1 0,-1 0,1-1,0 1,0 0,-1 0,1 0,0-1,1 1,-1 0,0 0,1-1,-1 1,1 0,-1 0,1-1,0 1,-1-1,1 1,0-1,0 1,0-1,1 1,-1-1,0 0,0 1,1-1,-1 0,3 2,8 5,0 0,0-1,24 11,-27-14,0 0,0 1,0 0,0 0,-1 1,1 0,-1 0,-1 1,12 13,-18-19,0 0,0 0,0 0,-1 0,1 0,0 0,0 1,-1-1,1 0,-1 1,1-1,-1 0,1 1,-1-1,0 1,0-1,0 1,0-1,0 0,0 1,0-1,0 1,-1-1,1 1,0-1,-1 0,1 1,-1-1,0 0,1 0,-1 1,0-1,0 0,0 0,0 0,0 0,0 0,0 0,0 0,0 0,0 0,0-1,-1 1,1 0,0-1,-1 1,1-1,-3 1,-1 1,0-1,0 1,0-1,-1 0,1-1,0 1,-1-1,1 0,-1-1,1 1,-11-3,-9-10,4-2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19.5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22,'0'-5,"0"-5,0 3,0 12,0 13,0 12,0 15,0 3,0 2,0-2,0-2,0-3,0-15,0-11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6.85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1 273,'0'2,"0"0,0 0,1-1,-1 1,0 0,1 0,0-1,-1 1,1 0,0-1,0 1,0 0,0-1,0 0,0 1,1-1,-1 0,0 1,1-1,-1 0,1 0,-1 0,1 0,0 0,-1 0,1-1,0 1,0-1,-1 1,1-1,0 0,3 1,-1 0,1-1,-1 0,1 0,-1 0,1 0,-1-1,0 1,1-1,-1 0,0 0,1-1,3-2,1-1,-1-1,0-1,0 1,0-1,-1-1,0 1,-1-1,1 0,-2-1,1 0,-1 1,-1-2,1 1,-1-1,2-10,2-11,-1-1,-1 0,1-40,-11 284,4-208,1-1,-1 1,0-1,1 1,0-1,0 1,0-1,0 1,0-1,1 1,2 3,-4-7,0 1,1-1,-1 1,1-1,-1 1,1-1,-1 0,1 1,0-1,-1 0,1 1,-1-1,1 0,0 0,-1 0,1 1,-1-1,1 0,0 0,-1 0,1 0,0 0,1 0,19-15,-12 5,-2-1,0 0,0 0,-1 0,0-1,-1 0,5-15,15-34,-24 60,-1 0,1 0,-1 0,1-1,0 1,0 0,0 0,-1 0,1 1,0-1,0 0,0 0,0 0,1 1,-1-1,0 1,0-1,0 1,0-1,1 1,-1-1,0 1,0 0,1 0,-1 0,0 0,3 0,0 1,-1 0,1 0,0 0,-1 0,1 1,-1 0,1 0,-1 0,5 4,5 4,-1 1,0 1,16 19,-25-27,0 0,1 1,-2-1,1 0,0 1,-1 0,0 0,0 0,-1 0,1 0,-1 0,0 0,0 0,-1 0,1 9,-2-12,0 0,1 1,-1-1,0 1,0-1,-1 0,1 0,0 1,-1-1,1 0,-1 0,0-1,0 1,0 0,0 0,0-1,0 0,0 1,0-1,0 0,-1 0,1 0,0 0,-1 0,1-1,-1 1,1-1,-1 1,1-1,-1 0,0 0,-4-1,0 2,-1-1,1 0,-1-1,1 0,0 0,-1 0,1-1,0 0,0-1,0 1,0-1,1-1,-1 1,1-1,0 0,0-1,0 1,0-1,-5-7,-1-7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0.22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0 246,'90'19,"-83"-18,0-1,0 1,0-1,0-1,0 1,0-1,0-1,-1 1,1-1,0 0,-1-1,1 1,-1-1,0-1,0 1,0-1,-1 0,1 0,-1-1,0 0,0 0,0 0,-1 0,0-1,0 1,0-1,-1 0,0-1,0 1,0 0,-1-1,0 0,0 1,-1-1,0 0,0 0,0-12,-1 16,1-6,0 0,-1-1,0 1,-1-1,0 1,-1-1,0 1,-5-17,2 47,1 73,-13 173,14-247,5-31,3-34,-3 36,1-1,0 1,0 0,1 0,0 1,1-1,9-12,-13 19,0 1,0-1,0 1,0-1,1 1,-1 0,0 0,1-1,-1 1,1 0,-1 0,1 1,-1-1,1 0,0 0,0 1,-1-1,1 1,0-1,0 1,-1 0,1 0,0 0,0 0,0 0,-1 0,1 1,0-1,0 0,0 1,-1-1,1 1,0 0,-1 0,1-1,-1 1,1 0,-1 1,1-1,-1 0,0 0,1 0,-1 1,0-1,0 1,1 1,5 7,-1-1,0 1,9 19,-13-22,1 0,1 0,-1 0,1-1,0 0,0 1,1-2,0 1,0 0,0-1,8 6,-10-10,-1 0,1 0,-1 0,1 0,-1-1,1 1,0-1,-1 0,1 1,-1-1,1 0,0-1,-1 1,1 0,0-1,-1 0,1 1,-1-1,1 0,-1 0,1-1,-1 1,0 0,0-1,0 1,1-1,-1 0,-1 0,1 0,3-4,2-1,-1-1,0 0,-1 0,0-1,0 1,6-18,-9 20,-1 1,1-1,-1 1,-1 0,1-1,-1 1,0-1,0 1,-2-7,2 11,0 0,0 0,0 0,-1 0,1-1,0 1,-1 0,1 0,-1 0,1 0,-1 0,0 0,1 0,-1 0,0 0,0 0,1 1,-1-1,0 0,0 0,0 1,0-1,0 0,0 1,0-1,0 1,-1 0,1-1,0 1,0 0,0 0,0-1,0 1,-1 0,1 0,0 0,0 1,0-1,-1 0,1 0,0 1,0-1,0 0,0 1,0-1,-2 2,0 0,-1-1,1 1,0 0,0 0,0 0,1 1,-1-1,0 1,1-1,0 1,-1 0,1 0,0 0,0 0,1 0,-1 0,1 1,0-1,-1 1,1-1,1 1,-1-1,1 1,-1-1,1 1,0 0,1 6,-1-6,1 1,-1-1,1 0,0 1,1-1,-1 0,1 0,0 0,0 0,0 0,0 0,1-1,-1 1,1-1,0 1,0-1,0 0,1 0,-1-1,1 1,0-1,5 3,24 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0.8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40 36,'-5'8,"0"0,0 1,1-1,0 1,1 0,0-1,0 2,1-1,0 0,1 0,0 1,0 15,1-24,-1 0,1 0,0 0,0 1,0-1,0 0,0 0,1 0,-1 0,0 0,0 0,1 0,-1 0,0 0,1 0,-1 0,1 0,0-1,-1 1,1 0,0 0,-1 0,1-1,0 1,0 0,0-1,-1 1,1 0,0-1,0 1,0-1,0 0,0 1,0-1,0 0,0 0,0 1,0-1,0 0,1 0,-1 0,0 0,0 0,0-1,0 1,0 0,0 0,0-1,0 1,1-1,6-3,0 0,0 0,-1-1,13-9,-10 7,-9 6,0 1,1-1,-1 1,1 0,-1 0,0 0,1 0,-1 0,1 0,-1 0,0 0,1 0,-1 1,0-1,1 1,-1-1,0 1,1-1,-1 1,0 0,0 0,0-1,0 1,0 0,0 0,0 0,0 0,0 0,0 0,1 3,19 12,-17-15,1 1,0-1,0 0,1 0,-1 0,0-1,0 0,0 0,0 0,0-1,0 0,0 0,0 0,0 0,0-1,0 0,0 0,-1 0,1 0,-1-1,1 0,-1 0,0 0,0-1,-1 1,5-5,-5 5,0 0,-1-1,1 1,-1-1,1 1,-1-1,0 0,-1 0,1 0,-1 0,1 0,-1 0,0 0,-1-1,1 1,-1 0,0 0,0-1,0 1,-1 0,1 0,-1-1,0 1,0 0,-1 0,1 0,-1 0,0 0,0 0,0 1,-4-6,5 8,0-1,0 1,0-1,-1 1,1-1,-1 1,1 0,-1 0,1 0,-1 0,0 0,0 0,1 0,-1 0,0 1,0-1,0 1,0-1,0 1,0 0,0 0,0 0,0 0,0 0,0 0,1 0,-5 2,-7 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1.28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 56,'1'2,"-1"0,1 0,0 0,-1 0,1-1,0 1,0 0,0-1,0 1,0-1,1 1,-1-1,0 1,1-1,-1 0,1 0,-1 0,1 1,0-2,0 1,-1 0,1 0,0 0,0-1,0 1,2-1,2 2,0 0,0-1,1 0,-1 0,1 0,9-1,-13-1,0 1,-1-1,1 0,0 0,-1 0,1 0,-1 0,1 0,-1-1,0 1,0-1,0 0,1 1,-1-1,-1 0,1 0,0 0,0-1,-1 1,0 0,1-1,-1 1,0-1,0 1,0-1,0 1,-1-1,1-3,0 5,-1-1,0 1,0-1,0 0,0 1,-1-1,1 0,0 1,-1-1,1 1,-1-1,1 1,-1-1,0 1,1-1,-1 1,0 0,0-1,0 1,0 0,0 0,-1-1,1 1,0 0,-1 0,1 1,0-1,-1 0,1 0,-1 1,1-1,-1 1,1-1,-1 1,0-1,1 1,-1 0,1 0,-1 0,0 0,1 0,-1 0,0 1,1-1,-3 1,-2 0,1 1,0-1,0 1,0 0,0 0,0 1,0 0,1-1,-1 2,1-1,0 0,0 1,0 0,0 0,0 0,1 0,0 1,0-1,0 1,-3 8,4-10,1 1,0-1,0 0,0 0,0 0,0 1,1-1,-1 0,1 1,0-1,0 0,0 1,1-1,-1 0,1 1,0-1,0 0,0 0,0 0,0 0,1 0,-1 0,1 0,0 0,0 0,0-1,0 1,1-1,-1 1,1-1,-1 0,1 0,0 0,4 2,0-1,0 0,1 0,0 0,0-1,-1 0,1-1,0 0,11 0,23-1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1.6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6,'0'-4,"0"2,0 6,0 16,0 13,0 5,0 0,0-2,0-2,0-8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1.99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49,'0'-5,"0"-5,0-5,0 3,0 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3.00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176 258,'0'-1,"1"0,-1 0,0 0,0 0,0 0,0-1,-1 1,1 0,0 0,0 0,-1 0,1 0,0 0,-1 0,1 0,-1 0,0 0,1 0,-1 0,0 0,1 0,-1 0,0 1,0-1,0 0,0 0,-1 0,0 1,0-1,0 1,1 0,-1 0,0 0,0 0,0 1,0-1,1 0,-1 1,0-1,0 1,1 0,-1-1,-2 2,-4 3,-1 0,1 1,0 0,0 0,-9 11,13-13,1 0,0 1,0-1,0 1,0 0,1 0,0 0,-2 8,3-12,1 0,0 0,0 0,-1 0,1 0,0 0,0 0,0 0,0 1,0-1,0 0,1 0,-1 0,0 0,1 0,-1 0,0 0,1 0,-1 0,1 0,-1-1,1 1,0 0,-1 0,1 0,0 0,0-1,-1 1,1 0,0-1,0 1,0-1,0 1,0-1,0 1,0-1,0 0,0 1,0-1,0 0,0 0,0 0,0 0,0 0,1 0,-1 0,0 0,0 0,1-1,4 0,0 0,-1-1,0 1,1-1,-1-1,0 1,0-1,7-4,-9 5,0-1,1 1,0 0,-1 0,1 0,0 1,0-1,0 1,0 0,0 0,0 0,1 1,-1 0,0-1,8 2,-10 0,0 0,0 0,0 0,-1 1,1-1,0 0,-1 1,1-1,-1 1,1 0,-1-1,0 1,0 0,0 0,0 0,0 0,0 0,0 0,0 0,-1 0,1 0,-1 0,0 1,0-1,0 4,-1 59,0-62,-1 15,-1 0,-1 0,0-1,-1 0,-1 1,-1-2,-10 21,13-32,1 1,-1-1,0 0,0 0,-1 0,1 0,-1-1,0 1,0-1,-7 4,8-6,0-1,0 1,0-1,0 1,-1-1,1 0,0-1,0 1,-1-1,1 0,0 0,-1 0,1 0,0-1,-1 0,-7-2,10 2,-1 1,1-1,-1 0,1 0,0 0,0 0,-1 0,1 0,0-1,0 1,0-1,0 1,1-1,-1 0,0 0,1 0,-1 0,1 0,-1 0,1 0,0 0,0-1,0 1,-1-3,2 1,0-1,0 1,0 0,1 0,-1 0,1 0,0-1,0 1,0 0,1 1,0-1,-1 0,4-4,5-8,0 1,2 0,-1 0,2 1,17-15,76-56,35-33,-125 103,-2-1,0 0,0-1,-2-1,0 0,13-29,-7-6,-17 51,0 1,-1-1,1 0,-1 0,0 1,0-1,0 0,1 0,-2 0,1 0,0 1,0-1,0 0,-1 0,1 1,-1-1,0 0,1 1,-1-1,0 0,0 1,0-1,0 1,0-1,0 1,-3-2,3 2,0 1,0 0,0 0,-1 0,1 0,0 0,0 0,0 0,0 0,-1 1,1-1,0 0,0 1,0-1,0 0,0 1,0 0,0-1,0 1,0 0,0-1,0 1,0 0,0 0,0 0,1 0,-1 0,0 0,1 0,-1 0,1 0,-1 0,0 2,-17 39,0 27,3 1,-5 72,19-134,0 12,1-20,0 0,0 0,0 0,0 0,0 0,0 0,0 0,0 0,0 0,0 0,0 0,0 0,0-1,0 1,0 0,0 0,1 0,-1 0,0 0,0 0,0 0,0 0,0 0,0 0,0 0,0 0,0 0,0 0,1 0,-1 0,0 0,0 0,0 0,0 0,0 0,0 0,0 0,0 0,0 0,0 0,1 0,-1 1,0-1,0 0,0 0,0 0,0 0,0 0,0 0,0 0,0 0,0 0,0 0,0 0,0 0,0 0,0 1,0-1,0 0,0 0,0 0,0 0,0 0,0 0,0 0,0 0,0 0,0 1,16-30,-4 4,-11 23,0 0,1 0,-1 0,0 0,0 0,1 0,-1 1,1-1,0 0,-1 1,1 0,0-1,0 1,0 0,0 0,0 0,0 0,0 0,1 0,-1 0,0 1,0-1,1 1,-1 0,0 0,1 0,-1 0,0 0,0 0,1 0,2 2,1 1,1 1,-1 0,0 1,0-1,0 1,-1 1,9 10,-8-10,-1 0,1 0,-1-1,1 0,1 0,11 7,-17-11,1-1,-1 1,0-1,0 1,1-1,-1 0,1 0,-1 1,0-1,1 0,-1 0,0 0,1-1,-1 1,0 0,1 0,-1-1,0 1,1-1,-1 1,0-1,0 0,1 1,0-2,1 0,-1-1,0 1,0-1,0 1,0-1,0 0,-1 0,1 0,1-6,2-4,-1-1,-1 0,2-23,0-32,-6-95,0 267,-1-50,7 96,1-119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3.3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43,'5'-4,"5"-2,6 0,12 2,7 0,1-2,3 0,-4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4.26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54 152,'-6'7,"1"0,-1 1,1-1,1 1,-1 0,1 1,1-1,0 1,0 0,0 0,1 0,-1 13,2-19,1 1,0-1,0 0,0 0,0 1,0-1,1 0,-1 0,1 1,0-1,0 0,0 0,1 0,-1 0,1 0,-1-1,1 1,0 0,0-1,0 1,0-1,1 0,-1 1,1-1,-1 0,1-1,0 1,0 0,0-1,0 1,0-1,0 0,0 0,0 0,0-1,0 1,7-1,-6 1,0-2,1 1,-1 0,0-1,0 0,1 0,-1 0,0 0,0-1,0 1,0-1,0 0,0 0,-1-1,1 1,-1-1,0 0,1 0,-1 0,0 0,-1 0,1-1,-1 1,1-1,-1 0,0 0,0 0,-1 0,1 0,0-6,0 5,0-1,-1 1,0 0,0 0,0 0,-1-1,0 1,0 0,0-1,-1 1,0 0,0-1,0 1,0 0,-1 0,0 0,0 0,0 0,-1 1,1-1,-1 1,0-1,-1 1,-5-6,10 11,0 1,0-1,0 0,0 1,0-1,-1 1,1-1,0 1,-1 0,1-1,-1 1,1 0,-1-1,0 1,0 0,0-1,0 1,0 0,0 0,0-1,-1 1,1 0,-1-1,1 1,-1-1,1 1,-1 0,0-1,0 1,0-1,0 0,0 1,0-1,0 0,0 0,-1 1,1-1,0 0,-1 0,1 0,-1-1,1 1,-1 0,1-1,-1 1,0-1,1 1,-1-1,0 1,1-1,-1 0,0 0,0 0,1 0,-1 0,0-1,1 1,-1 0,0-1,1 1,-1-1,1 0,-1 1,0-1,1 0,0 0,-1 0,-1-2,6 7,0-1,1 0,0 0,0 0,0 0,0 0,0-1,0 0,0 1,1-2,0 1,-1 0,1-1,0 0,-1 0,1-1,0 1,0-1,0 0,0 0,-1-1,1 1,0-1,0 0,-1 0,1-1,0 1,-1-1,6-3,-1 1,-1-1,-1 1,1-1,-1-1,1 1,-1-1,-1-1,1 1,-1-1,-1 0,1 0,-1-1,0 1,7-17,-10 18,1-1,-1 1,0-1,-1 0,0 1,0-1,0 0,-1 0,0 0,-1 0,1 1,-1-1,0 0,-5-12,6 19,0-1,0 1,0 0,0-1,0 1,0-1,0 1,0 0,-1-1,1 1,0-1,0 1,-1 0,1-1,0 1,0 0,-1 0,1-1,0 1,-1 0,1 0,0-1,-1 1,1 0,-1 0,1 0,0 0,-1-1,1 1,-1 0,1 0,0 0,-1 0,1 0,-1 0,1 0,-1 0,1 0,0 0,-2 1,-11 16,-4 29,10-1,2 0,2 0,1 1,3-1,11 76,1 53,-13-168,0 0,-1 0,1 1,-1-1,0 0,-1 0,0 0,0 0,-3 6,5-11,-1 0,0 0,1 0,-1 0,0 0,0 0,0 0,0 0,0 0,0 0,0-1,0 1,0 0,0-1,0 1,0-1,0 1,-1-1,-1 1,1-1,0 0,0 0,0-1,0 1,0 0,-1-1,1 0,1 1,-1-1,0 0,0 0,0 0,0 0,0-1,-2-2,-15-11,-33-35,45 43,1-1,0 1,0-1,1 0,0-1,1 1,-1-1,-2-10,7 16,-1 0,1 0,0 0,0 0,0 0,0 0,0 0,1 0,-1 0,1 0,0 1,0-1,0 0,0 0,0 0,1 1,-1-1,1 1,0-1,0 1,0 0,0-1,0 1,0 0,0 0,1 1,4-4,8-4,0 0,1 1,26-9,-24 9,83-28,-61 25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4.88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0,'-4'0,"-2"9,0 16,2 25,1 12,1 1,1 2,0-5,1-10,0-12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5.75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1 191,'14'1,"0"-2,0 0,0-1,-1 0,1-1,-1 0,1-1,-1-1,0 0,22-13,-28 14,0-1,-1 0,0-1,0 1,0-1,-1 0,0 0,0-1,0 0,-1 0,0 0,0 0,-1 0,0-1,0 0,-1 1,0-1,0 0,0-12,-4 16,-3 13,-6 14,-2 24,1 0,3 1,-4 69,-1-1,18-127,0 0,0 0,1 0,1 0,10-15,45-57,-60 81,1 0,-1 0,1 0,0 0,0 1,0-1,0 1,0-1,0 1,0 0,1 0,-1 0,0 0,4-1,-4 2,-1 0,1 0,0 0,-1 0,1 0,-1 0,1 1,-1-1,1 0,-1 1,1 0,-1-1,1 1,-1 0,0 0,1-1,1 3,4 5,0-1,-1 1,0 0,-1 1,1 0,3 9,13 19,-20-34,0 0,1 0,-1 0,1 0,0 0,0 0,0-1,0 1,0-1,0 0,1 0,-1 0,1-1,-1 1,1-1,0 0,0 0,0 0,5 1,-5-3,0 1,0-1,0 0,0 0,0 0,0 0,0-1,-1 1,1-1,0 0,-1 0,0-1,1 1,-1-1,0 1,0-1,0 0,3-5,0 0,-1 1,0-1,-1-1,0 1,0-1,-1 1,4-16,-6 21,-1 0,1 0,-1 0,0-1,1 1,-2 0,1 0,0 0,-1 0,1 0,-3-6,3 7,-1 1,0 0,0-1,0 1,0 0,0-1,0 1,-1 0,1 0,0 0,0 0,-1 0,1 0,-1 1,1-1,-1 0,1 1,-1-1,1 1,-1 0,0-1,1 1,-1 0,-2 0,2 0,-1 0,1 0,-1 0,1 1,-1-1,1 1,-1-1,1 1,0 0,-1 0,1 0,0 1,0-1,-1 0,1 1,0-1,0 1,1 0,-1 0,0 0,0 0,1 0,0 0,-1 0,1 0,0 0,0 1,0-1,0 1,0-1,1 0,-1 1,1 3,-1-3,0 1,1 0,-1 0,1 0,0 0,0 0,1 0,-1-1,1 1,0 0,0 0,0 0,0-1,1 1,0-1,-1 1,1-1,1 0,-1 1,0-1,5 4,0-2,0-1,0 0,0 0,0-1,1 0,0-1,-1 1,1-1,0-1,0 1,0-1,0-1,0 0,0 0,12-2,9-1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7.40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42 39,'0'0,"0"0,1 0,-1 0,0 0,0 0,1 0,-1 0,0 0,1 0,-1 0,0 0,0 0,1 0,-1 0,0 0,0 0,1 0,-1 0,0 0,0 1,1-1,-1 0,0 0,0 0,1 0,-1 1,0-1,0 0,0 0,1 0,-1 1,0-1,0 0,0 0,0 1,0-1,0 0,1 0,-1 1,0-1,0 0,0 0,0 1,0-1,0 0,0 1,0-1,0 0,0 0,0 1,0-1,-1 0,1 0,0 1,0-1,0 0,0 0,0 1,0-1,-1 0,1 0,0 1,0-1,0 0,-1 0,1 0,0 0,0 1,-1-1,0 1,1-1,-1 1,0 0,0-1,0 1,0-1,0 1,0-1,0 1,0-1,0 1,0-1,0 0,0 0,0 0,0 0,0 0,-1 0,1 0,0 0,0 0,0 0,-1-1,1 1,0 0,-1-1,1 1,0-1,0 1,0-1,0 0,0 0,0 1,0-1,0 0,0 0,1 0,-1 0,0 0,0 0,1 0,-1 0,1 0,-1 0,1 0,-1-1,1 1,0 0,-1 0,1 0,0-1,0 1,0 0,0 0,0-1,0 1,0 0,1 0,-1 0,0-1,1 1,-1 0,1 0,-1 0,2-2,-1 2,-1 0,1 0,0 0,0 0,0 0,0 0,0 0,1 0,-1 1,0-1,0 0,0 1,1-1,-1 1,0 0,1-1,-1 1,0 0,1 0,-1-1,0 1,1 0,-1 1,1-1,-1 0,0 0,1 0,-1 1,0-1,1 1,-1-1,0 1,0 0,0-1,1 1,-1 0,0 0,0 0,0-1,0 1,1 3,1-2,-1 1,1 0,-1 0,0 0,0 1,0-1,-1 0,2 5,-2-8,-1 1,0 0,1 0,-1-1,0 1,1 0,-1 0,0 0,0-1,0 1,0 0,0 0,0 0,0 0,0-1,0 1,0 0,0 0,-1 0,1-1,0 1,-1 0,1 0,0-1,-1 1,1 0,-1-1,1 1,-1 0,1-1,-1 1,0-1,1 1,-1-1,0 1,1-1,-1 1,0-1,1 0,-1 1,0-1,-1 0,1 0,-1 0,1 0,0 0,0 0,-1 0,1 0,0-1,0 1,-1-1,1 1,0-1,0 1,0-1,0 1,0-1,0 0,0 0,0 0,0 0,0 1,-1-3,-8-10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6.08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6,'0'-4,"0"3,0 6,0 10,0 8,0 8,0 7,0 2,0-10,0-10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6.47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49,'0'-4,"0"-6,0-6,0 5,0 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6.8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2,'2'78,"-1"-35,-3 46,5-108,1 0,1 1,1 0,13-27,-16 38,0 0,1 0,0 0,0 1,1-1,-1 1,1 0,1 1,-1-1,1 1,0 0,0 1,13-8,-18 11,1 1,0-1,-1 1,1 0,0-1,-1 1,1 0,0 0,0 0,-1 0,1 1,0-1,0 0,-1 1,1-1,0 1,-1 0,1-1,-1 1,1 0,-1 0,1 0,-1 0,1 0,-1 0,0 0,0 1,1-1,1 3,4 6,-1 1,1 0,7 17,8 13,6-17,0-9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7.3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 0,'0'611,"-1"-701,-1 21,10-109,-7 173,0-1,0 1,0 0,1-1,-1 1,1 0,1 0,-1 0,1 0,0 1,0-1,4-4,-5 7,0 0,0 0,0 1,0-1,1 1,-1-1,1 1,-1 0,1 0,0 0,-1 0,1 1,0-1,0 1,-1 0,1-1,0 1,0 0,0 1,-1-1,1 0,0 1,0 0,3 1,2 1,0 0,-1 0,0 1,0 0,0 0,-1 0,1 1,-1 0,0 1,0-1,-1 1,8 10,-11-14,-1 0,0 0,0 0,0 0,0 1,0-1,0 0,-1 0,1 1,-1-1,1 0,-1 1,0-1,0 1,0-1,0 0,-1 1,0 2,0-2,0 0,-1-1,0 1,1-1,-1 1,0-1,0 0,0 0,-1 0,1 0,0 0,-1 0,1-1,-1 1,0-1,1 1,-1-1,-5 1,-3 2,-1-1,0-1,1 1,-1-2,-1 0,-15 0,-18-4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7.67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63,'4'0,"2"4,-1 11,-1 10,-1 11,-1 2,4-4,4-8,10-18,2-13,-4-20,-4-14,-5-5,-4 1,-3 3,3 9,1 10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8.0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16 63,'0'-5,"1"-1,-1 0,1 1,0-1,0 0,1 1,0-1,0 1,3-7,-3 17,0 0,-1 1,0-1,0 1,0-1,0 11,-5 48,-13 64,0 1,16-118,1 0,-1 0,2 0,1 13,-2-22,0 0,1 0,-1 0,0-1,1 1,-1 0,1 0,0-1,0 1,0 0,-1-1,1 1,1-1,-1 1,0-1,0 1,0-1,1 0,-1 0,1 0,-1 0,1 0,-1 0,1 0,0 0,-1 0,1-1,0 1,0-1,0 1,-1-1,3 0,20-2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8.40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26,'0'-4,"4"-2,10 1,12 1,9 1,12 1,7 1,-2 0,-5 1,-10 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1:28.78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60 5,'0'5,"-5"1,-5-5,-6-3,1-4,2-3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3.3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1,'0'4,"0"11,0 10,0 11,4 15,2 5,0 9,-2 2,-1 3,-1-6,0-5,-2-9,0-8,0-7,0-14,-1-15,1-8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3.9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4,'0'0,"0"0,0-1,0 1,0 0,0 0,0 0,0 0,0 0,0 0,0 0,0-1,0 1,0 0,0 0,0 0,0 0,0 0,0 0,1 0,-1 0,0 0,0-1,0 1,0 0,0 0,0 0,0 0,0 0,0 0,1 0,-1 0,0 0,0 0,0 0,0 0,0 0,0 0,0 0,1 0,-1 0,0 0,0 0,0 0,0 0,0 0,0 0,0 0,1 0,-1 0,0 0,0 0,0 0,0 0,0 0,0 0,0 1,0-1,0 0,1 0,-1 0,0 0,11 10,9 12,24 39,-2 2,38 79,53 142,-112-246,-8-25,-13-12,0-1,1 0,-1 0,0 0,0 0,1 0,-1 0,0 0,1 0,-1 0,0 0,0 0,1-1,-1 1,0 0,0 0,1 0,-1 0,0 0,0 0,1-1,-1 1,0 0,0 0,1 0,-1-1,0 1,0 0,0 0,0 0,1-1,-1 1,0 0,0-1,0 1,0 0,0 0,0-1,0 1,0 0,0 0,0-1,0 1,0 0,0-1,0 1,0-1,3-28,-2-1,-1 0,-1 0,-6-36,-1-11,-6-218,8 239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1.0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138 115,'0'1,"-1"1,1-1,0 0,1 0,-1 1,0-1,0 0,0 0,1 0,-1 0,1 1,-1-1,1 0,-1 0,1 0,0 0,-1 0,1 0,0 0,0 0,0-1,0 1,0 0,0 0,0-1,0 1,0 0,0-1,0 1,0-1,0 0,0 1,1-1,-1 0,0 0,0 1,1-1,-1 0,0 0,0-1,0 1,1 0,-1 0,0 0,0-1,2 0,2 0,0-1,0 1,0-1,0 0,-1-1,1 1,-1-1,0 0,8-6,-10 7,0 0,1-1,-1 1,0-1,-1 1,1-1,0 0,-1 0,1 0,-1 0,0 0,0 0,0 0,0 0,-1-1,1 1,-1 0,0 0,0-1,0 1,-1 0,1 0,-1-1,0-2,-1 3,1 1,0-1,-1 1,0-1,0 1,0 0,0 0,0 0,0 0,0 0,-1 0,1 1,-1-1,1 1,-1-1,0 1,1 0,-1 0,0 0,0 1,0-1,0 1,0-1,0 1,1 0,-6 1,-1 0,1 0,-1 1,1 0,-1 0,1 1,0 0,0 1,0 0,0 0,1 1,0 0,0 0,0 0,1 1,-1 0,1 1,1-1,-1 1,1 0,0 1,-6 12,8-15,0 0,1 0,-1 0,1 1,0-1,1 1,-1-1,1 1,0 0,1-1,-1 1,1 0,0 0,0 0,1-1,0 1,0 0,0-1,1 1,0-1,0 1,0-1,1 0,-1 0,1 0,0 0,1 0,-1-1,1 1,0-1,0 0,1 0,5 4,-1-3,-1 0,1-1,0 0,0 0,1-1,-1 0,1-1,-1 0,1 0,0-1,18 0,-10-2,0 0,0-2,0 0,-1 0,29-11,-10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18.4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88 141,'4'2,"7"-8,9-12,76-92,-95 110,-1-1,1 0,-1 1,1-1,-1 1,1-1,-1 1,1-1,-1 1,1-1,0 1,-1 0,1-1,0 1,-1 0,1-1,0 1,-1 0,1 0,0 0,0 0,-1-1,2 1,3 14,-13 38,6-37,-10 83,-19 134,31-231,0 0,-1 0,1 0,-1 0,1-1,-1 1,1 0,-1 0,0 0,1 0,-1-1,0 1,0 0,1 0,-1-1,0 1,0-1,0 1,0-1,0 1,0-1,0 0,0 1,0-1,0 0,0 0,0 1,0-1,0 0,0 0,0 0,0-1,0 1,-1 0,1 0,0-1,0 1,0 0,-1-1,-50-19,37 14,-70-20,105 29,-1 0,1-2,35-1,82-7,-131 7,0-1,0 0,0 0,0 0,0-1,0 1,0-2,10-4,-2-5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4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39 120,'4'3,"-1"-1,1 0,-1 0,1 0,0 0,0 0,0-1,0 0,0 0,0 0,1 0,-1 0,0-1,8 0,-3 0,1-1,-1 0,0 0,0-1,15-4,-20 5,-1-1,1 0,0 0,-1 0,1 0,-1-1,0 1,1-1,-1 0,0 0,-1 0,1 0,-1 0,1-1,-1 1,0-1,0 0,0 0,-1 1,3-9,-4 10,0 0,0-1,0 1,0 0,0-1,0 1,-1 0,1 0,-1-1,1 1,-1 0,0 0,0 0,0 0,0 0,0 0,0 0,-1 0,1 1,-1-1,1 0,-1 1,0-1,1 1,-1-1,0 1,0 0,0 0,0 0,0 0,0 0,-1 0,1 1,0-1,0 1,-1 0,1-1,-4 1,0 0,1 0,-1 0,1 0,0 1,-1 0,1 0,0 0,0 1,-1 0,1 0,1 0,-1 1,0-1,0 1,1 0,0 0,-1 1,1-1,1 1,-7 7,1-1,1 1,1-1,-1 1,2 1,0-1,0 1,-6 19,9-21,0 0,1 1,0-1,1 1,0-1,1 1,0 0,0-1,1 1,1-1,-1 1,2-1,5 16,-6-20,2 1,-1 0,1-1,0 0,0 0,1 0,-1 0,1-1,1 1,-1-1,1-1,0 1,0-1,0 0,1 0,-1-1,1 0,0 0,0-1,9 3,-4-2,1-1,-1 0,1 0,0-2,0 1,0-2,17-2,0-3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4.9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2,'-10'-1,"1"2,5 17,0 25,2 1,3 44,0-72,1 0,0 0,2 0,-1 0,2-1,0 1,1-1,14 27,-18-38,1 0,-1 0,1-1,0 1,0-1,1 0,-1 1,1-1,-1-1,1 1,0-1,0 1,0-1,1 0,-1 0,9 2,-10-4,0 0,0 0,0 0,-1 0,1-1,0 1,0-1,0 0,0 0,-1 0,1 0,0 0,-1 0,1-1,-1 1,1-1,-1 0,0 1,0-1,1-1,-1 1,-1 0,1 0,0-1,-1 1,1-1,2-4,2-6,-1 0,0 0,-1-1,0 1,-1-1,-1 0,0 0,0-14,-5-116,3 134,-3-32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6.1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3 384,'-2'-10,"2"-4,0 14,1-1,-1 1,1 0,-1 0,1-1,0 1,-1 0,1 0,-1 0,1 0,0 0,-1 0,1 0,-1 0,1 0,0 0,-1 0,1 0,-1 0,1 0,0 1,-1-1,1 0,-1 0,1 1,-1-1,1 0,-1 1,1 0,7 3,-1 1,0 0,0 0,0 1,-1 0,0 0,0 0,-1 1,0 0,0 0,0 0,-1 0,0 1,0 0,-1 0,2 9,1-1,-2 0,0 0,-1 0,-1 1,0 0,-1-1,-2 25,-1-32,1 0,-2-1,1 1,-8 15,10-22,-1-1,0 1,0 0,0-1,0 1,0-1,0 1,0-1,-1 0,1 0,-1 1,1-1,-2 1,2-2,0 0,0 0,1 0,-1 0,0 0,0 0,1 0,-1 0,0 0,0 0,0 0,1 0,-1-1,0 1,0 0,1-1,-1 1,0 0,1-1,-1 1,1-1,-1 1,0-1,1 1,-1-1,1 0,-1 1,1-1,-1 0,1 1,-1-2,-1-2,0-1,1 1,-1-1,1 1,0-1,0 1,1-1,-1 0,1 1,0-1,0 0,1 1,-1-1,1 1,0-1,0 0,3-6,1-2,0-1,1 1,0 1,12-20,-13 26,0-1,1 1,-1 0,1 0,0 0,1 1,-1 0,1 0,0 1,0 0,1 0,-1 0,9-2,7 0,0 0,1 2,26-2,38-7,-87 12,1 1,0-1,0 1,-1-1,1 0,0 1,-1-1,1 0,-1 0,1 0,-1 0,1 0,-1-1,0 1,0 0,1-1,-1 1,0-1,0 1,1-4,-2 5,0-1,0 1,0-1,1 1,-1-1,0 1,0-1,0 1,-1-1,1 1,0-1,0 1,0-1,0 1,0-1,0 1,-1 0,1-1,0 1,0-1,-1 1,1-1,0 1,-1 0,1-1,-1 1,-21-5,16 6,0 0,0 0,0 1,0 0,0 0,0 0,1 1,-1 0,1 0,-1 0,1 1,0 0,1 0,-1 0,1 0,0 1,0 0,0 0,0 0,1 0,0 0,0 1,0 0,-2 8,1-4,1 0,0 0,0 0,1 0,1 0,-1 0,2 0,-1 1,1-1,1 0,0 1,1-1,-1 0,5 12,-5-20,-1 0,1 0,0 1,-1-1,1 0,0 0,0 0,1 0,-1 0,0 0,1 0,-1 0,1 0,-1-1,1 1,0-1,0 1,0-1,0 0,0 0,0 0,0 0,0 0,0 0,1 0,-1-1,0 1,0-1,1 1,-1-1,0 0,1 0,-1 0,0 0,1-1,-1 1,0-1,1 1,-1-1,0 0,0 0,0 0,0 0,0 0,4-3,1-1,1 0,-1-1,0 0,0-1,-1 0,0 0,0 0,-1 0,0-1,7-13,20-60,-32 94,1 0,1 0,0 0,0 0,1 0,1 0,1-1,10 23,-12-31,0 0,0 1,0-1,1 0,-1-1,1 1,0 0,0-1,0 0,1 0,-1-1,1 1,0-1,-1 0,1 0,0 0,0-1,1 1,-1-2,0 1,0 0,0-1,1 0,-1 0,10-2,-9 2,1-1,-1-1,1 1,-1-1,0 0,0-1,0 1,0-1,0 0,0-1,-1 1,0-1,9-8,-7 4,0 0,0 0,0-1,-2 0,1-1,-1 1,7-18,-2-2,-1-1,-2-1,-1 0,3-57,-6 39,-5-73,0 100,-1 0,-1 0,-1 0,0 0,-14-31,19 51,-1 0,0 0,0-1,0 1,0 0,-1 0,1 0,0 0,-1 1,0-1,1 0,-1 0,0 1,-3-3,4 4,1 0,-1 0,0 0,0 0,1 0,-1 0,0 0,1 0,-1 0,0 1,1-1,-1 0,0 0,1 1,-1-1,1 0,-1 1,0-1,1 0,-1 1,1-1,-1 1,1-1,-1 1,1-1,0 1,-1 0,1-1,0 1,-1 1,-3 6,1 0,0 0,0 0,1 1,0-1,0 14,-5 47,4 1,7 88,0-120,0 0,3-1,1 0,2 0,27 65,-33-94,0 0,0 0,1-1,0 1,0-1,1 0,-1-1,13 11,12 3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6.7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1,'0'409,"0"-436,0-9,5-49,-4 75,1-1,0 1,1 0,0 0,1 1,-1-1,2 1,0 0,8-14,-12 22,0-1,0 0,1 1,-1-1,0 1,1-1,-1 1,1 0,-1 0,1-1,0 1,-1 0,1 0,0 1,0-1,0 0,-1 1,1-1,0 1,0-1,0 1,0 0,0 0,3 0,-2 1,0 0,0 0,0 0,0 1,0-1,-1 1,1-1,0 1,-1 0,0 0,1 1,-1-1,3 5,4 4,-1 1,-1 1,0-1,0 1,7 21,8 57,-17-62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7.1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88 63,'0'2,"0"0,0-1,1 1,-1-1,0 1,1 0,-1-1,1 1,-1-1,1 0,0 1,0-1,0 1,0-1,0 0,0 0,0 0,0 1,0-1,0 0,1 0,-1-1,0 1,1 0,-1 0,1-1,-1 1,1 0,-1-1,1 0,-1 1,1-1,0 0,-1 0,3 0,-2 0,0 0,1 0,-1 0,0 0,0 0,0-1,0 1,0-1,0 0,0 1,0-1,0 0,0 0,0 0,0-1,0 1,-1 0,1-1,0 1,-1-1,1 1,-1-1,0 0,0 1,1-1,0-3,-1 3,0 0,-1 0,1 1,-1-1,1 0,-1-1,0 1,1 0,-1 0,0 0,0 0,-1 0,1 0,0 0,-1 0,1 0,-1 0,0 0,1 0,-1 0,0 1,0-1,0 0,-1 0,1 1,0-1,-1 1,1-1,-1 1,1 0,-1-1,1 1,-1 0,0 0,0 0,0 0,-2 0,1-1,-1 1,1 1,-1-1,1 0,-1 1,0-1,1 1,-1 0,0 1,1-1,-1 1,0-1,1 1,-1 0,1 0,-1 1,1-1,0 1,-1-1,-3 4,1 0,0 1,0-1,0 1,1 0,0 1,0-1,1 1,0 0,0 0,1 0,-1 1,2-1,-1 1,1 0,0-1,1 1,-1 0,2 0,-1 0,2 12,-1-14,1 0,0 0,0 0,0 0,1 0,0-1,0 1,1 0,0-1,0 0,0 0,0 0,1 0,-1 0,2-1,-1 1,0-1,1 0,-1-1,1 1,0-1,0 0,1 0,-1 0,1-1,-1 0,12 3,-7-3,0 0,0-1,0 0,1-1,-1 0,0-1,1 0,-1 0,11-4,11-4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7.5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22,'0'-4,"0"-7,0 4,0 16,0 19,0 14,0 21,0 8,0 1,0 6,0-6,0-12,0-11,0-18,0-15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8.0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1 124,'34'1,"1"-3,0-1,-1-1,0-2,0-1,-1-2,0-1,55-25,-56 10,-28 11,-5 13,1 1,-1-1,1 0,-1 1,0-1,0 0,1 1,-1-1,0 1,0 0,1-1,-1 1,0-1,0 1,0 0,0 0,0 0,0-1,0 1,-1 0,-4 0,-1 0,1 0,-1 0,1 1,-1 0,1 0,-1 1,1 0,0 0,0 0,0 1,-8 4,12-6,0 0,0 0,1 0,-1 0,1 0,-1 1,1-1,-1 1,1-1,0 1,0-1,0 1,0 0,0-1,0 1,0 0,0 0,1 0,-1-1,1 1,-1 0,1 0,0 0,0 0,0 0,0 0,0 0,0 0,0 0,1 0,-1 0,1 0,0-1,-1 1,1 0,0 0,0 0,0-1,0 1,0-1,0 1,1-1,-1 1,3 1,47 45,-39-39,-1 0,-1 1,0 0,0 1,11 17,-20-27,0 0,0 1,0-1,-1 0,1 1,-1-1,1 0,-1 1,1-1,-1 1,0-1,0 1,1-1,-1 1,0-1,0 1,-1-1,1 1,0-1,-1 1,1-1,0 1,-1-1,-1 3,1-2,-1 0,0 0,0 0,0 0,0 0,-1-1,1 1,0-1,-1 1,1-1,-1 0,-3 2,-6 0,1 0,0-1,-1 0,0 0,-14-1,19 0,1-1,-1-1,1 1,-1-1,1 0,0 0,-1-1,1 0,0 0,0 0,0-1,0 0,-7-5,-3-7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8.4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281 20,'-59'-19,"51"19,0 1,0 0,0 0,0 1,0 0,0 0,1 1,-1 0,1 0,-1 1,1 0,0 0,1 1,-1-1,1 2,0-1,0 1,0 0,1 0,-7 11,3-5,1-1,1 2,0-1,0 1,1 1,1-1,0 1,1-1,1 1,-4 28,7-38,0 0,0-1,0 1,1 0,-1-1,1 1,0-1,0 1,0-1,1 1,-1-1,1 0,0 0,-1 0,1 0,1 0,-1 0,0 0,4 2,-1-1,1 1,-1-2,1 1,1 0,-1-1,0-1,1 1,-1-1,11 3,-2-2,0-1,0 0,0-1,0-1,0 0,1-1,-1 0,24-7,-11-2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8.9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49,'1'-2,"-1"0,0 0,0 0,0 1,0-1,-1 0,1 0,0 0,-1 1,1-1,-1 0,0 0,1 1,-1-1,0 1,0-1,0 1,0-1,-1 1,1-1,0 1,-1 0,1 0,0 0,-1 0,1 0,-1 0,0 0,1 0,-1 0,0 1,1-1,-1 1,0-1,0 1,0 0,1 0,-5 0,2 0,0 0,0 1,0 0,0 0,0 0,1 0,-1 1,0-1,1 1,-1 0,1 0,-1 0,1 1,0-1,0 1,0 0,-3 4,1 0,0 1,0 1,1-1,1 1,0 0,0 0,0 0,1 0,-1 16,2-22,0 1,1-1,0 1,-1-1,1 0,0 1,1-1,-1 1,1-1,-1 1,1-1,0 0,1 1,-1-1,0 0,1 0,0 0,-1 0,1 0,1 0,-1-1,0 1,1 0,-1-1,1 0,-1 0,1 0,6 4,-6-6,-1 1,0-1,1 1,-1-1,1 0,-1 1,1-1,-1-1,0 1,1 0,-1-1,1 1,-1-1,0 1,1-1,-1 0,0 0,0 0,0-1,0 1,0 0,0-1,0 1,0-1,0 0,-1 0,1 0,-1 0,1 0,-1 0,0 0,1 0,0-3,4-9,1 0,-2 0,8-31,-10 33,0 28,1 0,1 0,0-1,0 1,11 18,5-2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2:59.4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1,'0'8,"0"46,-1 0,-14 76,19-150,0-5,0 0,2 0,1 1,1 0,1 0,13-24,-21 46,0 0,1 0,-1 0,0 0,1 0,0 0,-1 0,1 1,0-1,0 1,0-1,0 1,0 0,0 0,0 0,0 0,0 0,1 0,2 0,-3 1,0 0,0 1,0-1,-1 0,1 1,0 0,0-1,-1 1,1 0,0 0,-1 0,1 0,-1 0,1 0,-1 1,0-1,1 0,-1 1,1 1,6 9,0 1,-1 0,-1 0,9 26,-12-31,10 34,-11-32,1 1,0-1,1 1,0-1,0 0,1 0,0-1,1 1,0-1,13 14,-17-22,0 0,0 1,1-1,-1 0,0 0,1-1,-1 1,1 0,-1-1,1 1,-1-1,1 0,-1 0,1 0,-1 0,1-1,0 1,-1 0,1-1,-1 0,0 0,1 0,-1 0,0 0,1 0,3-3,13-10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0.00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0 190,'0'0,"1"0,-1 0,0 1,0-1,0 0,1 0,-1 0,0 0,0 0,0 1,1-1,-1 0,0 0,0 0,1 0,-1 0,0 0,0 0,1 0,-1 0,0 0,0 0,1 0,-1 0,0 0,0 0,1-1,-1 1,0 0,0 0,1 0,-1 0,0 0,0 0,0-1,1 1,-1 0,0 0,0 0,0-1,0 1,0 0,1 0,-1 0,0-1,0 1,0 0,0 0,0-1,0 1,0 0,0 0,0-1,0 1,0 0,0 0,0-1,0 1,0 0,0 0,0-1,0 1,0 0,0 0,-1-1,12 21,-6 61,-5-66,0-1,1 0,0 1,1-1,1 0,8 27,-11-39,1 0,0 0,-1 0,1 0,0 0,0-1,0 1,0 0,0 0,0-1,1 1,-1-1,1 1,-1-1,1 0,-1 1,1-1,0 0,-1 0,1 0,0 0,0-1,0 1,0 0,0-1,0 1,0-1,0 0,0 1,0-1,0 0,0 0,0-1,0 1,0 0,0-1,0 1,0-1,0 0,0 1,0-1,-1 0,1 0,0 0,0 0,-1-1,1 1,-1 0,3-4,5-2,-1-1,-1 0,0-1,0 1,0-1,-1-1,8-16,-8 10,3-2,-6 19,-1 11,-2-8,0 0,1-1,-1 1,1 0,0 0,0-1,0 1,1-1,-1 1,1-1,0 1,0-1,0 0,0 0,0 0,6 5,-6-7,0 0,0 0,1 0,-1 0,1 0,-1-1,1 1,-1-1,1 0,-1 1,1-1,-1 0,1-1,-1 1,1 0,-1-1,1 1,-1-1,1 0,-1 0,0 0,1 0,-1 0,0 0,4-3,-1 0,0 0,0 0,0 0,0 0,-1-1,0 1,0-1,0 0,0 0,-1-1,0 1,0-1,2-6,-4 10,0-1,0 0,-1 1,1-1,0 0,-1 1,0-1,1 0,-1 1,0-1,-1 0,1 0,0 1,-1-1,0 0,1 1,-1-1,0 0,0 1,-1-1,1 1,0 0,-1-1,1 1,-1 0,0 0,0 0,0 0,0 0,0 1,-4-4,6 5,-1-1,1 1,-1-1,1 1,-1-1,0 1,1 0,-1-1,0 1,1-1,-1 1,0 0,1 0,-1-1,0 1,1 0,-1 0,0 0,0 0,1 0,-1 0,0 0,1 0,-1 0,0 0,0 0,1 1,-1-1,0 0,1 0,-1 1,0-1,1 1,-1-1,1 0,-1 1,0-1,1 1,-1 0,1 0,0 0,0 0,0 0,0 0,0 0,1 0,-1 0,0 0,1 0,-1 0,0 0,1 0,-1 0,1 0,0 0,-1 0,1-1,0 1,-1 0,1 0,0-1,0 1,0 0,0-1,0 1,0-1,0 1,1 0,2 1,0-1,0 1,0 0,0-1,0 0,1 0,-1 0,0 0,0-1,1 0,-1 1,0-2,1 1,-1 0,0-1,1 0,-1 0,0 0,5-3,-3 1,0 0,-1 0,0-1,1 0,-1 0,-1-1,1 1,-1-1,0 0,0 0,0 0,3-7,-2 4,-1 1,-1-1,1 0,-1 0,0 0,-1 0,0-1,0 1,-1-1,0 1,-1-1,1 0,-2 1,1-1,-1 1,-1-1,1 1,-1-1,-7-15,9 23,0 1,0-1,0 0,-1 1,1-1,0 0,0 1,-1-1,1 1,0-1,-1 0,1 1,-1-1,1 1,-1-1,1 1,-1-1,1 1,-1-1,1 1,-1 0,0-1,1 1,-1 0,1-1,-1 1,0 0,0 0,1 0,-1 0,0 0,1 0,-1 0,0 0,1 0,-2 0,0 1,1 1,0 0,0-1,0 1,0 0,0-1,0 1,0 0,1 0,-1 0,0 0,1 3,-9 61,10 53,1-83,-1 1,-3-1,-5 38,5-66,2-11,4-24,11-45,-11 59,1 0,1 0,0 1,14-23,-19 33,0 1,1-1,-1 1,0-1,1 1,-1-1,1 1,0 0,-1 0,1 0,0 0,0 0,0 0,-1 0,1 1,0-1,3 0,-3 1,0 1,0-1,0 1,0-1,0 1,0 0,0-1,0 1,0 0,-1 0,1 1,0-1,-1 0,1 0,-1 1,1-1,-1 1,0 0,1-1,-1 1,1 2,3 4,-1 0,0 0,0 0,-1 1,0 0,0 0,-1 0,-1 0,2 14,-1 82,-3-96,0-11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0.3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282 271,'-37'-7,"33"5,-1 1,0 0,0 0,0 0,0 0,0 1,-8 0,3 2,1 0,-1 1,0 0,1 1,0-1,0 2,0 0,0 0,1 0,0 1,0 0,1 1,-1 0,1 0,1 0,-1 1,-9 15,11-15,0-1,1 1,0 0,0 1,1-1,0 1,0-1,1 1,0 0,1 0,0 0,0 0,1 0,0 0,0 0,1 0,0 0,1 0,0 0,4 9,-5-14,0-1,1 1,0-1,-1 1,1-1,0 0,1 0,-1 0,1 0,-1 0,1 0,0-1,0 1,0-1,0 0,0 0,1 0,-1 0,1 0,-1-1,1 0,-1 0,1 0,0 0,0 0,0-1,-1 0,1 1,0-1,0-1,0 1,0-1,5-1,0 0,-1-1,0 0,0-1,0 0,0 0,-1-1,1 0,-1 0,0-1,-1 0,0 0,0 0,8-11,-3-1,0 0,-2 0,0-1,-1 0,-1-1,-1 1,-1-1,5-35,-4 0,-1-109,-5 144,-1 1,-1 0,-7-36,8 55,1 0,0 1,0-1,0 0,0 0,0 0,0 0,0 1,0-1,-1 0,1 0,0 0,0 0,0 1,0-1,-1 0,1 0,0 0,0 0,0 0,-1 0,1 0,0 0,0 0,0 0,-1 0,1 0,0 0,0 0,0 0,-1 0,1 0,0 0,0 0,0 0,-1 0,1 0,0 0,0 0,0 0,-1 0,1 0,0 0,0-1,0 1,0 0,-1 0,1 0,0 0,0 0,0-1,0 1,0 0,-1 0,-4 23,-3 66,4 0,4 0,4 0,19 108,-14-146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0.7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7,'0'-5,"0"4,0 5,0 12,0 6,0 13,0 14,0 6,0-5,0-12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1.0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27,'0'-4,"0"-7,0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1.4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325 0,'-13'138,"1"-27,4 0,-22 230,18-249,-39 148,47-226,-1 0,0 0,-1-1,-1 0,0 0,-12 18,17-29,0 0,0 0,0 0,0 0,0 0,0 0,0 0,-1-1,1 1,0-1,-1 0,0 0,1 0,-1 0,0 0,-3 0,3-1,1 0,-1 0,0-1,1 0,-1 1,1-1,-1 0,1 0,-1 0,1-1,0 1,-1 0,1-1,0 0,0 1,0-1,0 0,0 0,1 0,-3-4,-3-3,1-1,0 0,0 0,1-1,1 0,0 1,0-2,1 1,1 0,0-1,0 1,1-1,0 1,2-14,-1 12,1-1,1 1,0-1,1 1,1 0,0 0,1 0,0 1,0 0,2 0,-1 0,10-12,9-3,2 0,0 2,2 1,46-30,-72 52,41-29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1.8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 6,'0'-4,"0"2,0 15,0 27,0 33,0 20,0 13,0 17,0-6,-5-8,-1-16,-3-12,-1-16,-3-18,-4-17,-3-27,2-14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2.3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1 210,'9'-1,"0"0,0-1,0 0,0-1,0 0,0 0,-1-1,0 0,0 0,0-1,0 0,-1-1,12-10,-11 9,0 0,-1 0,0-1,0 0,-1 0,0-1,-1 1,0-1,0-1,-1 1,6-18,-10 26,1 0,-1 1,1-1,-1 0,0 0,0 0,1 0,-1 0,0 0,0 0,0 0,0 0,0 0,0 0,-1 0,1 0,0 0,0 0,-1 0,1 0,0 0,-1 0,1 1,-1-1,1 0,-1 0,0 0,1 1,-1-1,0 0,1 1,-1-1,0 0,0 1,0-1,1 1,-1 0,0-1,0 1,0-1,0 1,0 0,0 0,0 0,0 0,0 0,0-1,0 2,0-1,0 0,0 0,0 0,-1 1,-2 0,-1 0,1 0,0 0,-1 1,1 0,0 0,0 0,0 1,1-1,-1 1,-3 3,1 2,1-1,0 2,0-1,1 0,0 1,0 0,1 0,0 0,1 1,0-1,0 0,1 1,1-1,-1 1,1 0,1-1,3 19,-3-22,0 0,1 0,0 0,0 0,0 0,1-1,-1 1,2-1,-1 0,0 1,1-1,8 8,-9-11,0 1,1-1,0 1,-1-1,1 0,0-1,0 1,0-1,0 1,1-1,-1 0,0-1,0 1,1-1,-1 0,0 0,1 0,-1 0,0-1,5-1,3-1,0-1,-1 0,1-1,-1 0,0-1,0 0,0 0,-1-2,0 1,17-18,-16 15,-1-1,0-1,0 0,-2-1,1 1,-2-2,1 1,6-21,-13 33,0-1,-1 1,1 0,-1 0,1-1,-1 1,0 0,0-1,0 1,0-1,1 1,-2 0,1-1,0 1,0 0,0-1,-1-1,0 3,1 0,0-1,0 1,-1 0,1 0,0 0,-1 0,1 0,0 0,-1 0,1-1,-1 1,1 0,0 0,-1 0,1 0,0 1,-1-1,1 0,0 0,-1 0,1 0,0 0,-1 0,1 0,0 1,0-1,-1 0,1 0,0 0,-1 1,1-1,0 0,0 1,0-1,-1 1,0-1,1 1,-1 0,0 0,1-1,-1 1,1 0,-1 0,1 0,-1 0,1 0,0 0,0 0,-1 0,1 0,0 0,0 0,0 0,0 0,0 0,0 0,0 0,0 0,1 0,-1 0,0 0,0 0,1 0,-1 0,1 0,-1 0,1 0,-1-1,1 1,0 0,-1 0,1-1,0 1,0 0,-1-1,1 1,0 0,0-1,0 1,1 0,1 0,1 0,-1 0,0 0,0-1,1 1,-1-1,1 0,-1 1,0-1,1-1,-1 1,0-1,1 1,-1-1,5-2,48-21,-52 22,-9 6,1 1,-1-1,1 0,0 1,0 0,0 0,1 0,0 1,-3 6,0-1,0 0,2 0,-1 1,-3 16,7-25,0 1,1 0,-1-1,1 1,0 0,0 0,0-1,1 1,-1 0,1-1,0 1,0 0,0-1,0 1,1-1,-1 0,1 1,0-1,0 0,0 0,1 0,-1 0,1-1,-1 1,1-1,0 1,0-1,0 0,0 0,0 0,1 0,-1-1,1 0,-1 1,1-1,-1 0,1-1,0 1,-1-1,1 1,0-1,-1 0,1 0,0-1,-1 1,1-1,6-2,25-8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2.6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7,'0'-5,"0"4,-5 6,-1 14,1 14,0 9,2 11,1 0,1 1,1-6,0-14,0-14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3.0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27,'0'-4,"0"-7,0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3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0,'2'114,"-3"84,5-239,15-58,-16 86,1 1,0 0,1-1,0 2,1-1,0 0,1 1,15-19,-22 29,1 0,0 0,-1 0,1 0,0 0,0-1,0 2,0-1,0 0,0 0,0 0,1 0,-1 1,0-1,0 0,1 1,-1-1,0 1,1 0,-1-1,0 1,1 0,-1 0,0 0,1 0,-1 0,1 0,-1 0,0 0,1 1,-1-1,0 0,1 1,-1-1,0 1,0 0,1-1,-1 1,0 0,0 0,0 0,0 0,0 0,0 0,0 0,0 0,0 0,-1 0,1 0,0 1,-1-1,2 3,3 7,0 1,-1 0,0 0,3 17,1 20,9 40,-15-82,-1-1,2 1,-1-1,1 0,0 0,0 0,1-1,-1 1,1-1,7 7,-10-10,1-1,-1 0,1 0,0 0,-1 0,1 0,0 0,0-1,-1 1,1-1,0 1,0-1,0 1,0-1,0 0,0 0,0 0,0 0,-1 0,1-1,0 1,2-1,17-7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6.0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6,'-5'0,"0"-4,0 2,0 7,2 14,1 9,1 26,1 25,0 8,0 1,0 0,1-11,-1-37,0-24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0.51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70 63,'0'2,"0"-1,0 0,1 1,-1-1,1 0,-1 0,1 1,0-1,-1 0,1 0,0 0,0 0,0 0,0 0,0 0,0 0,0 0,0 0,0 0,0-1,0 1,1 0,-1-1,0 1,1-1,-1 1,0-1,1 0,-1 0,0 0,1 1,-1-1,0-1,3 1,0 0,1 0,0 0,-1 0,1-1,-1 1,0-1,1 0,-1-1,6-2,-8 3,0 1,-1-1,1 0,0 0,-1 0,0-1,1 1,-1 0,0 0,1-1,-1 1,0-1,0 1,0-1,0 1,0-1,-1 0,1 1,0-1,-1 0,1 0,-1 0,0 1,0-1,0 0,0 0,0 0,0 0,0-2,-1 2,0 0,0 0,0 1,0-1,0 0,0 0,-1 1,1-1,-1 0,1 1,-1-1,0 1,1 0,-1 0,0 0,0 0,0 0,0 0,0 0,0 0,0 1,0-1,0 1,-3-1,-1 0,0 1,0 0,0 0,0 0,0 1,0 0,0 0,0 0,1 1,-1-1,0 2,1-1,-1 0,1 1,0 0,0 1,0-1,0 1,-7 7,10-8,0-1,0 1,0 0,1-1,-1 1,1 0,-1 0,1 0,0 1,0-1,0 0,1 0,-1 0,1 1,0-1,0 0,0 1,0-1,0 0,1 0,-1 1,1-1,0 0,0 0,0 0,1 0,-1 0,1 0,0 0,-1 0,1-1,1 1,-1-1,0 1,0-1,6 4,0 1,0-1,0 0,1 0,0 0,0-2,19 9,-23-11,-1 0,1-1,1 0,-1 1,0-1,0-1,0 1,0-1,1 0,-1 0,0-1,0 1,0-1,0 0,8-3,4-6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6.3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0 129,'0'-5,"0"-5,0-5,0-5,0-3,0-2,4 3,10 14,12 17,5 24,2 16,-5 3,-7 6,-7-3,-6-6,-4-15,-3-15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6.7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 0,'-1'9,"0"-1,-1 0,0 0,0 1,-7 13,-3 14,8-22,2 1,0-1,0 1,2-1,0 1,0-1,4 24,-3-32,0 0,1 0,-1 0,1 0,0-1,1 1,-1-1,1 1,0-1,1 0,-1 0,1 0,0-1,0 1,0-1,1 0,-1 0,1 0,0-1,11 6,-15-8,1 0,0-1,0 1,0 0,0-1,-1 1,1-1,0 0,0 1,0-1,0 0,0 0,0-1,0 1,0 0,0 0,0-1,0 0,-1 1,1-1,0 0,0 0,-1 0,4-1,-3-1,1 0,-1 0,0 0,0 0,0 0,0 0,0 0,-1 0,1-1,-1 1,0-1,1-4,0-4,0 0,-1 0,0-1,-1 1,-1 0,0 0,-2-13,1 17,0 1,0 0,-1 0,0 0,-6-11,8 16,-1 0,1 0,-1 0,0 0,1 0,-1 0,0 0,0 1,0-1,-1 1,1-1,0 1,-1 0,1 0,0 0,-1 0,1 0,-6 0,-12 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7.4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3 108,'-1'47,"0"-27,0 0,2 0,0-1,6 29,-7-46,1 1,-1-1,1 0,-1 0,1 0,0 0,0 0,0 0,0-1,0 1,0 0,1 0,-1-1,1 1,-1-1,1 1,-1-1,3 2,-3-3,1 1,-1-1,0 0,1 0,-1 0,0 1,1-1,-1-1,0 1,1 0,-1 0,0 0,0-1,1 1,-1-1,0 1,0-1,1 1,-1-1,0 0,1-1,4-2,-1-1,1 0,-2 0,1-1,0 1,-1-1,0 0,5-12,-5 10,12-18,-6 28,1 15,-5-3,-3-6,1-1,0 1,0-1,1 0,5 7,-9-12,0-1,1 1,-1-1,1 0,-1 1,1-1,0 0,0 0,-1 0,1 0,0 0,0-1,0 1,0-1,0 1,0-1,0 0,0 1,0-1,0 0,0 0,0-1,0 1,0 0,0-1,3 0,2-2,0-1,0 0,-1 0,1 0,-1-1,0 0,-1 0,1-1,-1 1,0-1,-1 0,1-1,-1 1,0-1,-1 0,1 0,3-11,-3 6,0-1,0 1,-1-1,0 0,-1 0,-1 0,0 0,-1 0,-2-22,2 32,-1 0,1 1,-1-1,0 0,0 1,0-1,0 0,0 1,0 0,-1-1,1 1,-1 0,0-1,0 1,0 0,0 0,0 1,0-1,0 0,-1 1,1-1,-1 1,1 0,-1 0,1 0,-1 0,0 0,1 0,-1 1,-4-1,4 1,1 0,0 1,0-1,-1 1,1-1,0 1,0 0,0-1,0 1,0 0,0 1,0-1,0 0,0 0,0 1,1-1,-1 1,1 0,-1-1,1 1,-1 0,1 0,0 0,0 0,0 0,0 0,0 0,1 1,-1-1,1 0,-1 0,1 0,0 1,0-1,-1 0,2 4,-1-3,0 0,0-1,1 1,-1 0,1-1,-1 1,1 0,0-1,0 1,0-1,1 1,-1-1,1 0,-1 1,1-1,0 0,-1 0,1 0,0 0,1-1,-1 1,0 0,0-1,1 0,-1 1,1-1,-1 0,1 0,-1 0,1-1,5 2,0-1,0 0,1 0,0-1,-1 0,1 0,-1-1,1 0,15-4,6-5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8.0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254 12,'-5'0,"0"-4,4-2,6 5,4 6,3 8,4 9,-4 2,-10 5,-4 1,-10 1,-13 3,-14 1,-10-2,0-2,-1-6,8-12,12-8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8.8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1,'0'396,"-10"-503,11 81,1 1,7-28,-9 48,1 0,1-1,-1 1,1 0,0 0,0 0,0 0,1 0,0 1,-1-1,2 1,-1-1,1 1,-1 0,1 1,8-7,-10 9,0 0,0 0,0 0,0 0,1 1,-1-1,0 1,0 0,0-1,1 1,-1 0,0 1,0-1,0 0,1 0,-1 1,0-1,0 1,0 0,0 0,0 0,0 0,0 0,0 0,0 0,-1 1,1-1,0 1,-1-1,1 1,-1-1,1 1,-1 0,0 0,0 0,0 0,1 3,4 6,-1 0,-1-1,0 2,-1-1,4 19,-2 8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9.2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1,'-30'61,"20"-35,1 1,-6 29,13-46,1-1,-1 1,2 0,-1 0,1-1,1 1,0 0,0 0,4 14,-4-21,0-1,0 1,0 0,0-1,0 1,1-1,-1 1,1-1,-1 0,1 0,0 0,0 0,0 0,0 0,0 0,1 0,-1-1,1 1,-1-1,1 0,-1 0,1 0,-1 0,1 0,0 0,0-1,-1 1,1-1,0 0,0 0,0 0,0 0,-1-1,1 1,0-1,0 1,-1-1,5-2,-1 1,0-1,0 1,0-1,0-1,-1 1,1-1,-1 0,0 0,0 0,-1-1,1 0,-1 0,0 0,0 0,5-12,-6 12,-1-1,0 0,0 1,-1-1,0 0,0 0,0 0,-1 0,0 0,0 0,0 0,-1 0,0 0,0 0,0 0,-1 1,0-1,0 0,0 1,-1-1,0 1,0 0,0 0,-1 0,0 0,0 1,0-1,0 1,-1 0,1 1,-1-1,0 1,0 0,-1 0,1 0,0 1,-9-3,-17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09.8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163 304,'0'-2,"0"0,0 0,0 0,0 0,0 0,-1 0,1 0,0 0,-1 0,0 0,1 1,-1-1,0 0,0 0,0 0,0 1,-1-1,1 0,0 1,-1-1,1 1,-1 0,1-1,-1 1,0 0,1 0,-1 0,0 0,0 0,0 1,0-1,0 0,0 1,0 0,0-1,0 1,0 0,-3 0,0 0,1 1,-1-1,1 1,-1 0,1 0,0 1,0-1,-1 1,1 0,0 0,0 0,1 1,-1-1,0 1,1 0,-7 7,5-3,1 1,-1 0,1 1,1-1,0 1,0-1,0 1,1 0,1 0,-2 15,3-18,0 0,0 0,0-1,1 1,0 0,0 0,0-1,3 7,-3-10,0 1,0-1,0 0,1 1,-1-1,1 0,-1 0,1 0,0 0,0 0,0-1,0 1,0 0,0-1,1 0,-1 1,5 1,-4-2,0-1,0 1,0-1,0 0,0 0,0 0,0 0,0 0,0-1,0 1,0-1,0 0,0 0,0 0,0 0,0 0,-1-1,1 1,-1-1,1 0,-1 0,1 0,-1 0,0 0,0 0,0-1,0 1,1-3,4-5,0 0,-1-1,-1 0,0 1,7-22,-2-4,-3 0,0-1,-3 0,-1 0,-1 0,-3 0,-7-57,3 74,5 19,0 1,0 0,0 0,0 0,-1 0,1 0,0 0,0 0,0-1,0 1,0 0,0 0,0 0,0 0,0 0,-1 0,1 0,0 0,0 0,0 0,0 0,0 0,0-1,-1 1,1 0,0 0,0 0,0 0,0 0,0 0,-1 0,1 0,0 0,0 0,0 1,0-1,0 0,0 0,-1 0,1 0,0 0,0 0,0 0,0 0,0 0,0 0,0 0,-1 0,1 1,0-1,0 0,0 0,0 0,-8 30,3 46,3 0,12 108,-7-147,2 27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0.2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 55,'0'2,"0"0,0-1,0 1,1 0,-1-1,1 1,-1-1,1 1,0-1,-1 1,1-1,0 1,0-1,0 0,0 1,0-1,0 0,1 0,-1 0,0 0,1 0,-1 0,1 0,-1 0,1-1,-1 1,1 0,-1-1,1 0,-1 1,1-1,0 0,-1 0,1 0,0 0,-1 0,4 0,0 0,1-1,-1 1,1-1,-1 0,1 0,-1-1,1 1,-1-1,9-5,-12 6,1-1,-1 1,-1 0,1-1,0 0,0 1,0-1,-1 0,1 0,-1 0,0 0,1 0,-1 0,0 0,0 0,0-3,0 4,-1 0,0-1,0 1,0 0,0 0,0-1,-1 1,1 0,0 0,-1 0,1-1,0 1,-1 0,1 0,-1 0,0 0,1 0,-1 0,0 0,0 0,0 0,-1-1,-1 0,0 0,1 0,-1 1,0-1,-1 1,1 0,0 0,0 0,0 0,-1 0,1 1,-1 0,1-1,0 1,-1 1,1-1,0 0,-1 1,1-1,0 1,-6 2,2 0,0 0,1 1,-1 0,1 0,0 0,0 0,1 1,-1 0,1 0,0 1,0-1,1 1,0 0,0 0,0 1,1-1,0 1,-4 12,5-14,1 0,0 0,1 0,-1 0,1 0,0 1,0-1,1 0,-1 0,1 0,0 0,0 0,1 0,0 0,-1-1,2 1,-1 0,0-1,1 0,0 1,0-1,0 0,1-1,-1 1,1 0,0-1,6 4,-4-3,0 0,0 0,1-1,-1 0,1 0,0-1,0 0,-1 0,1 0,0-1,1 0,-1-1,0 1,0-1,0-1,0 1,0-1,0-1,8-1,7-7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0.6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191 19,'-1'-1,"1"0,0 0,-1 0,1 0,0 0,-1 1,1-1,-1 0,1 0,-1 0,0 0,1 1,-1-1,0 0,0 1,1-1,-1 0,0 1,0-1,0 1,0-1,0 1,1 0,-1-1,0 1,0 0,0 0,0 0,0 0,0-1,-2 2,-32-1,27 2,0 0,1 0,0 1,-1 0,1 1,0-1,0 1,-8 7,14-10,-1 0,0 0,1 0,0 0,-1 0,1 0,0 1,0-1,-1 1,1-1,0 1,0-1,1 1,-1-1,0 1,0 0,1-1,-1 1,1 0,0 0,-1 0,1-1,0 1,0 0,0 0,0 0,0-1,1 1,-1 0,0 0,1-1,0 1,-1 0,1 0,0-1,0 1,0-1,0 1,0-1,0 1,2 1,7 6,0-1,1 1,0-2,1 1,0-2,12 6,-12-6,0 0,0 0,-1 1,0 1,0 0,16 15,-26-22,0 1,1-1,-1 0,0 0,1 1,-1-1,0 1,0 0,0-1,0 1,-1 0,1-1,0 1,-1 0,1 0,-1-1,1 1,-1 0,0 0,0 0,0 0,0 0,0-1,0 1,-1 0,1 0,-1 0,1 0,-1-1,0 1,1 0,-1-1,0 1,0 0,0-1,0 1,-1-1,1 0,0 1,-1-1,1 0,0 0,-1 0,0 0,1 0,-1 0,0 0,-2 1,-4 1,-1 1,1-1,-1-1,1 0,-1 0,0-1,0 0,1 0,-12-1,12-1,0 0,1 0,-1-1,0 0,0-1,1 1,0-2,-1 1,1-1,0 0,1 0,-8-6,-7-10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1.5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0,'0'5,"0"9,0 12,0 9,0 4,0-1,4-2,7-8,9-12,5-9,4-11,-4-4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1.2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0,'-1'1,"-1"-1,1 1,0 0,0-1,0 1,0 0,0-1,0 1,0 0,0 0,0 0,0 0,0 0,0 0,0 0,1 0,-1 1,0-1,1 0,-1 0,1 0,0 1,-1-1,1 0,0 1,0-1,0 0,0 2,-4 47,4-42,-2 169,5-195,0-1,1 1,1 0,1 0,1 0,0 1,13-23,-16 32,0 1,1 1,0-1,0 1,0-1,1 1,-1 1,2-1,-1 1,11-6,-16 10,1 0,0 0,0 0,-1 1,1-1,0 1,0-1,0 1,0 0,0-1,0 1,0 0,0 0,0 1,0-1,0 0,0 1,0-1,2 2,-2-1,1 1,-1 0,1 0,-1 0,0 0,0 0,0 1,0-1,0 1,0-1,-1 1,1 0,-1 0,0-1,0 1,1 4,2 6,-1-1,-1 1,-1 1,1 18,-2-23,0 0,0 0,1 0,0-1,1 1,0-1,0 1,1-1,0 1,0-1,1 0,5 9,-7-15,0-1,0 1,0 0,1-1,-1 0,0 1,0-1,1 0,-1 0,1 0,-1-1,1 1,-1 0,1-1,-1 0,1 1,-1-1,1 0,0-1,-1 1,1 0,-1-1,1 1,-1-1,1 0,-1 0,1 0,-1 0,3-2,22-10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2.2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1,'0'4,"0"6,-5 14,0 21,-1 15,1 1,2-4,1-13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2.6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11,'0'-4,"0"-2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3.0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0,'0'283,"1"-304,0 0,1 0,10-38,-10 50,1-1,0 1,1 0,0 0,0 0,1 0,0 1,0 0,1 0,11-11,-16 17,0 1,1-1,-1 1,1 0,-1-1,1 1,-1 0,1 0,0 0,0 0,-1 1,1-1,0 0,0 1,0-1,0 1,0 0,0 0,0-1,0 1,0 1,0-1,-1 0,5 1,-3 0,-1 1,0 0,1-1,-1 1,0 0,0 0,0 0,0 1,0-1,0 0,-1 1,1-1,-1 1,2 4,3 8,-1 0,-1 1,0-1,3 30,-6 8,-2-43,0 0,1 0,0 1,1-1,0 0,1 0,0 0,0-1,1 1,5 10,-8-19,1 0,0 0,0 0,0 0,-1 0,1 0,0 0,0 0,0 0,0-1,1 1,-1 0,0-1,0 1,0-1,1 1,-1-1,0 0,0 1,1-1,-1 0,0 0,0 0,1 0,-1 0,0 0,1 0,-1-1,0 1,0 0,1-1,-1 1,0-1,0 1,0-1,1 0,-1 1,0-1,0 0,0 0,1-1,3-2,1-1,-1 0,0 0,-1-1,9-12,-1-4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4.0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120 25,'1'-1,"0"1,-1-1,1 1,0-1,-1 0,1 1,-1-1,1 0,-1 0,1 1,-1-1,0 0,1 0,-1 0,0 0,0 1,0-1,1 0,-1 0,0 0,0-1,-1 2,0 0,0 0,1 0,-1 0,0 0,1 0,-1 1,0-1,0 0,1 0,-1 1,0-1,1 0,-1 1,0-1,1 1,-1-1,1 1,-1-1,1 1,-1-1,1 1,-1-1,1 1,-1 0,1-1,0 1,-1 1,-12 14,1 1,0 1,-18 37,26-48,1 1,0 0,0 0,0 0,1 0,1 1,-1-1,1 0,1 1,0-1,0 1,2 15,-1-22,-1 1,1-1,0 1,0 0,0-1,0 1,0-1,1 0,-1 0,1 1,0-1,0 0,-1 0,1 0,0-1,1 1,-1 0,0-1,0 1,1-1,-1 0,1 0,-1 0,1 0,-1 0,1 0,0-1,-1 0,1 1,0-1,0 0,-1 0,1 0,0-1,-1 1,1-1,4 0,-1-1,-1 0,1 0,-1 0,1 0,-1-1,0 0,0 0,0 0,-1-1,1 0,-1 0,1 0,-1 0,-1 0,1-1,5-9,-5 4,-1 0,0 1,0-2,-1 1,-1 0,0 0,0-1,-1 1,0 0,-1-1,0 1,-3-13,3 18,-1 0,0-1,1 1,-2 0,1 0,0 0,-1 1,0-1,0 0,-8-7,9 10,-1-1,0 1,0 0,0 0,0 1,0-1,0 1,0-1,-1 1,1 0,-1 0,1 0,0 1,-1-1,1 1,-1 0,1 0,-6 1,4 0,-1 0,1 1,0-1,-1 1,1 1,0-1,0 1,1 0,-1 0,0 0,1 1,0-1,0 1,0 0,0 0,1 1,0-1,0 1,0-1,-4 9,6-10,0-1,-1 1,1-1,0 1,0 0,1 0,-1 0,1-1,-1 1,1 0,0 0,0 0,0 0,0 0,1 0,-1-1,1 1,0 0,0 0,0 0,0-1,0 1,0-1,1 1,0-1,-1 1,1-1,0 0,0 0,0 0,0 0,0 0,1 0,-1-1,0 1,1-1,0 1,-1-1,6 2,-4-2,1 0,-1 1,1-1,0-1,-1 1,1-1,0 1,0-1,-1-1,1 1,0-1,-1 0,1 0,0 0,-1 0,1-1,-1 0,0 0,7-4,4-5,1 0,-2-1,23-24,19-13,-55 48,-1 0,1 1,0-1,-1 0,1 1,0-1,0 1,0-1,0 1,-1-1,1 1,0 0,0-1,0 1,0 0,0 0,0 0,0 0,0 0,0 0,0 0,0 0,0 0,0 0,0 0,0 0,0 1,0-1,0 1,0-1,-1 0,1 1,0-1,0 1,0 0,-1-1,1 1,0 0,0-1,-1 1,1 0,-1 0,1 0,-1-1,1 1,-1 0,1 0,-1 0,0 0,0 0,1 1,1 7,0 0,-1 0,0-1,-1 15,0-17,1 44,-7 65,8-170,-2 36,0 1,6-33,-4 43,0 0,1 0,0 1,0-1,1 1,0-1,0 1,1 0,0 1,0-1,9-8,-13 13,1 1,0-1,0 1,0 0,0 0,0 0,0 0,0 0,0 0,0 0,0 1,1-1,-1 1,0-1,0 1,1 0,-1 0,3 0,-2 1,0 0,0 0,-1 0,1 1,0-1,-1 1,1-1,-1 1,0 0,1 0,-1 0,0 0,0 1,0-1,-1 0,1 1,2 4,2 5,-1 0,0 0,-1 1,0-1,-1 1,-1 0,0 0,0 0,-2 0,1 0,-2 0,-1 15,1-24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4.5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65 63,'0'2,"1"-1,-1 1,0-1,1 0,-1 1,1-1,-1 0,1 0,0 1,-1-1,1 0,0 0,0 0,0 0,0 0,0 0,0 0,0 0,0-1,1 1,-1 0,0 0,0-1,1 1,-1-1,0 0,1 1,-1-1,0 0,1 1,-1-1,1 0,-1 0,2-1,1 2,-1-1,1 0,-1 0,1-1,-1 1,1-1,-1 0,1 0,-1 0,0 0,0 0,5-3,-6 2,0 1,-1-1,1 1,-1-1,1 0,-1 0,0 0,0 0,0 0,0 0,0 0,0 0,-1 0,1 0,0-1,-1 1,0 0,0 0,0-1,0 1,0 0,0 0,0-1,-1 1,0-4,0 5,1-1,-1 1,0-1,0 1,0 0,0-1,0 1,0 0,0 0,0 0,0 0,0 0,-1 0,1 0,0 0,-1 0,1 1,-1-1,1 0,-1 1,1-1,-1 1,1 0,-1 0,1-1,-1 1,1 0,-1 0,0 0,1 1,-1-1,1 0,-1 1,1-1,-1 1,1-1,-3 2,-4 1,1 1,0 0,0 0,1 1,-1-1,1 1,0 1,0-1,0 1,1 0,0 1,0-1,1 1,-1 0,2 0,-1 0,1 1,0-1,0 1,1 0,0 0,1 0,-1 0,1 8,1-10,-1 0,1-1,1 1,-1 0,1-1,0 1,0-1,1 1,0-1,0 1,0-1,0 0,1 0,0 0,0 0,0-1,1 1,0-1,-1 0,1 0,1 0,-1-1,1 1,-1-1,1 0,0 0,0-1,0 1,0-1,1 0,-1-1,1 1,-1-1,11 1,-8-1,-1-1,1 0,0 0,-1 0,1-1,0-1,10-2,9-6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5.4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1,'-28'364,"18"-279,10-83,-4 30,1 0,3 45,0-70,1 0,0 1,0-1,0 0,1 0,0 0,0 0,1 0,0 0,0-1,1 1,0-1,0 0,0 0,1 0,8 8,-9-11,0-1,-1 0,1 0,0 0,0-1,0 1,0-1,0 0,0 0,0 0,1-1,-1 0,0 1,1-1,-1-1,0 1,0-1,0 1,1-1,-1-1,0 1,0 0,0-1,0 0,-1 0,1 0,0 0,-1-1,7-5,2-3,1 0,-1 0,-1-1,0-1,-1 0,13-21,-16 23,-1 0,-1-1,0 1,0-1,-2-1,5-21,-7 31,0 0,-1 1,1-1,-1 0,0 1,0-1,0 0,0 1,-1-1,1 0,0 1,-1-1,0 1,0-1,0 1,0-1,0 1,0-1,-1 1,1 0,-1 0,0 0,1 0,-1 0,0 0,0 0,0 1,0-1,-1 1,1-1,0 1,-1 0,1 0,-1 0,1 0,-1 0,1 1,-4-1,1 0,1 1,-1 1,1-1,-1 1,1-1,0 1,-1 0,1 1,0-1,0 1,0 0,0 0,0 0,0 1,0-1,1 1,-1 0,1 0,0 0,0 0,0 1,0-1,-3 7,-2 1,2 0,-1 1,2-1,-1 1,2 0,0 1,-3 12,6-22,0 0,0 1,1-1,0 0,-1 1,1-1,0 0,1 1,-1-1,1 0,-1 1,1-1,0 0,0 0,0 0,4 6,-4-7,1 0,-1-1,1 1,0-1,-1 1,1-1,0 0,0 1,0-1,0 0,0 0,0-1,0 1,1 0,-1-1,0 1,0-1,0 0,4 0,-1 0,1 0,-1-1,0 0,1 0,-1 0,0-1,0 0,0 0,0 0,0 0,0-1,0 0,-1 0,0 0,1-1,-1 1,0-1,-1 0,7-8,-2-3,0 0,-1 0,6-17,10-20,-14 100,-7-36,1 1,0-1,8 20,-9-29,-1 0,0 0,1-1,0 1,-1 0,1 0,0-1,0 1,1-1,-1 0,0 0,1 0,0 0,-1 0,1 0,0 0,0-1,0 0,4 2,19-1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5.9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165 0,'2'11,"1"0,-1 0,2-1,0 1,0-1,1 0,0 0,1 0,0-1,10 12,-5-4,-9-14,-1-1,0 1,1-1,0 1,-1-1,1 0,0 0,0 0,0 0,0 0,1-1,-1 1,0-1,1 1,-1-1,1 0,-1 0,1 0,0 0,0 0,-1-1,1 1,0-1,4 0,-3-1,0 0,0-1,0 1,0-1,0 0,-1 0,1-1,-1 1,1-1,-1 0,0 1,0-2,0 1,-1 0,5-7,17-35,-13 24,-17 39,-31 82,16-37,-4 0,-2-1,-58 97,80-152,0 0,0 0,-1-1,0 0,0 0,0 0,0-1,-1 0,0-1,-11 7,15-10,0 0,0 0,1 0,-1-1,0 1,0-1,0 1,0-1,0 0,0 0,0-1,0 1,0 0,0-1,0 0,1 0,-1 0,0 0,0 0,1 0,-1-1,1 1,-1-1,1 0,0 0,-1 0,1 0,0 0,0 0,1 0,-1-1,-2-2,-16-30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6.8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1 111,'56'6,"-45"-4,-1 0,1-1,0 0,0-1,21-2,-29 2,0-1,0 0,0 0,1-1,-1 1,0-1,0 1,-1-1,1 0,0 0,-1 0,1-1,-1 1,0 0,1-1,-1 0,0 1,-1-1,1 0,0 0,-1 0,0 0,2-7,-2 8,0 1,0-1,0 0,-1 0,1 1,-1-1,1 0,-1 0,0 0,1 0,-1 0,0 0,0 0,-1 0,1 0,0 0,-1 1,1-1,-1 0,1 0,-1 0,0 0,0 1,0-1,0 0,0 1,0-1,0 1,-1-1,1 1,-1 0,1 0,-1-1,-2 0,2 1,-1 1,0-1,1 1,-1 0,0 0,1 0,-1 0,1 0,-1 1,0-1,1 1,-1 0,1 0,-1 0,1 0,0 0,-1 0,1 1,0-1,0 1,0 0,0-1,0 1,0 0,-2 3,-1 1,1 0,1 0,-1 1,1-1,0 1,0 0,1-1,-1 1,2 0,-1 0,1 1,0-1,1 0,-1 0,1 1,1-1,-1 0,2 0,1 9,-2-12,0 0,0 0,0 0,1 0,-1-1,1 1,0 0,1-1,-1 1,0-1,1 0,0 0,0 0,0 0,0 0,0-1,0 1,1-1,-1 0,1 0,0 0,-1-1,1 1,0-1,0 0,0 0,0 0,0-1,1 1,-1-1,0 0,0 0,0 0,0-1,5 0,-3-1,1 0,-1-1,0 1,0-1,0-1,0 1,0-1,-1 0,0 0,0 0,0-1,0 0,0 0,-1 0,0-1,0 1,-1-1,5-9,-1 2,-1-1,-1 1,1-1,-2-1,0 1,-1 0,2-21,-8 12,-3 37,5-12,1-1,0 1,-1-1,1 1,0-1,0 1,0 0,0-1,0 1,0-1,0 1,1 0,-1-1,0 1,1-1,-1 1,1-1,0 1,0-1,-1 0,1 1,0-1,0 0,0 0,0 1,1-1,-1 0,0 0,0 0,1 0,-1-1,0 1,1 0,1 0,2-1,0 0,0 0,0-1,0 0,0 0,0 0,0 0,0-1,0 0,-1 0,1 0,-1-1,1 1,-1-1,4-4,-14 17,0 0,0 0,1 0,1 1,0 0,0 0,1 0,0 0,1 0,-1 14,3-21,-1-1,1 0,0 1,0-1,1 1,-1-1,1 1,-1-1,1 0,0 0,0 1,0-1,1 0,-1 0,1 0,0 0,0 0,0-1,0 1,0 0,1-1,-1 0,1 1,-1-1,1 0,0 0,0-1,0 1,0-1,0 1,0-1,1 0,-1 0,0 0,1-1,-1 1,6-1,24 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7.5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0,'0'9,"0"11,0 20,0 11,0 2,0 1,0-6,0-10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7.9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10,'0'-4,"0"-2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2.2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1,'0'4,"0"10,0 7,0 9,0 8,0 5,0 1,0 5,0 3,0 2,4-9,2-16,-1-18,0-10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8.3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0,'10'237,"-17"-146,7-107,0-1,2 1,0 0,0 0,2 0,0 0,0 0,2 1,13-28,-19 41,1 0,0 1,-1-1,1 0,0 1,0-1,0 0,0 1,0-1,0 1,0 0,1-1,-1 1,0 0,1 0,-1 0,1 0,-1 0,1 0,0 0,-1 0,1 1,0-1,0 1,0-1,-1 1,1-1,0 1,3 0,-3 1,0 1,1-1,-1 1,0 0,0-1,0 1,-1 0,1 0,0 0,-1 0,1 1,-1-1,0 0,0 1,0-1,0 0,0 1,0-1,-1 1,1 3,7 34,-4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8.6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0,'0'5,"0"5,0 5,0 14,0 14,-4 0,-2 2,-4 1,0-2,2-14,1-15,3-11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9.0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5,'0'-4,"0"7,0 16,-4 22,-2 13,0 18,-3 11,0-1,2-5,1-12,3-26,1-18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9.5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1 131,'39'5,"39"5,-64-11,1 0,-1-1,0 0,0-1,0-1,21-8,-28 10,-1-1,0 0,-1-1,1 1,0-1,-1 0,0-1,0 1,0-1,-1 0,1 0,-1 0,0-1,-1 1,0-1,4-8,-6 13,-1 0,1 0,-1 0,1-1,-1 1,1 0,-1-1,0 1,0 0,0-1,0 1,0 0,0-1,0 1,0 0,0-1,-1 1,1 0,0-1,-1 1,1 0,-1 0,0-1,1 1,-2-2,1 3,0-1,0 1,-1 0,1-1,0 1,0 0,0 0,0 0,0 0,0 0,-1 0,1 0,0 0,0 0,0 1,0-1,0 0,0 1,0-1,0 1,0-1,0 1,0-1,0 1,0 0,0 0,0-1,0 1,1 0,-1 0,-1 1,-7 8,1 1,0 0,0 0,1 0,0 1,1 0,1 0,0 1,0 0,2 0,-4 14,6-19,0 0,0 0,1 0,-1 0,2 0,-1 0,1 1,4 13,-4-17,1-1,0 0,0 0,0 1,0-1,1-1,-1 1,1 0,0-1,0 1,0-1,1 0,-1 0,1 0,0 0,5 2,-5-3,0 0,0-1,0 1,1-1,-1 0,0 0,1-1,-1 1,0-1,1 0,-1 0,1-1,-1 1,0-1,1 0,-1 0,0 0,0-1,0 1,0-1,7-4,12-10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19.9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68,'0'0,"0"0,0 0,-1 0,1 0,0 0,0 0,-1 0,1 0,0 0,0 0,-1 0,1 0,0 0,0 0,0 0,-1 0,1 0,0 0,0 0,-1 0,1 0,0 0,0 0,0-1,-1 1,1 0,0 0,0 0,0 0,-1-1,1 1,0 0,0 0,0 0,0-1,0 1,0 0,0 0,-1 0,1-1,0 1,0 0,0 0,0-1,0 1,0 0,0 0,0-1,0 1,0 0,0-1,1 1,0 0,0 0,-1 0,1 0,0 0,0 0,0 0,-1 0,1 0,0 0,0 0,-1 0,1 1,0-1,0 0,-1 1,1-1,0 0,-1 1,1-1,0 1,-1-1,1 1,-1-1,1 1,0 0,6 6,0 0,0 0,-1 0,0 1,0 0,-1 0,0 1,-1-1,1 1,-2 0,1 0,-1 1,3 18,-5-22,0 1,0-1,0 1,-1-1,0 1,-1-1,1 1,-1-1,0 1,-1-1,0 1,0-1,0 0,-1 0,0 0,0-1,0 1,-1-1,1 1,-2-1,-7 8,11-11,0-1,0 0,0 0,0 0,-1 0,1 0,0 0,0 0,-1 0,1 0,0-1,-1 1,1-1,-1 1,1-1,-1 1,1-1,-1 0,1 0,-1 0,0 0,1 0,-1 0,1 0,-1 0,1 0,-1-1,1 1,-1-1,1 1,-1-1,1 0,0 1,-1-1,1 0,0 0,-1 0,1 0,0 0,0 0,0 0,0-1,0 1,0 0,-1-3,-1-2,1 0,-1 0,1 0,0 0,0 0,1-1,0 1,0-1,0-10,2 7,0-1,1 0,0 1,0 0,1-1,1 1,0 0,0 0,1 1,0-1,11-14,-3 7,0 2,1-1,0 2,1 0,19-13,-6 9,-7 10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20.3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222 1,'-9'0,"0"0,0 0,1 1,-1 0,0 1,1-1,-1 2,1-1,0 1,0 1,0-1,0 1,0 1,1-1,0 1,0 1,0-1,1 1,-1 0,1 1,1-1,-1 1,-6 12,7-11,1-1,0 1,0 1,1-1,0 0,0 1,1 0,0-1,1 1,0 0,0 0,1 0,1 18,0-23,0 1,0 0,1-1,-1 1,1-1,0 0,0 1,1-1,-1 0,1 0,0-1,0 1,0 0,1-1,-1 0,1 0,0 0,0 0,0 0,0-1,0 0,0 0,1 0,-1 0,1-1,0 0,7 2,-8-3,1 1,-1-1,1 1,0-1,-1 0,1-1,-1 1,1-1,-1 0,1 0,5-3,12-7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20.8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94 8,'1'0,"-1"0,0 0,0-1,0 1,0 0,0 0,0 0,0-1,0 1,0 0,0 0,0 0,0-1,0 1,0 0,0 0,0-1,0 1,0 0,0 0,0 0,-1-1,1 1,0 0,0 0,0 0,0 0,0-1,0 1,-1 0,1 0,0 0,0 0,0 0,0 0,-1-1,1 1,0 0,0 0,0 0,-1 0,1 0,0 0,0 0,0 0,-1 0,1 0,0 0,0 0,0 0,-1 0,1 0,0 0,0 0,0 0,-1 0,1 0,0 1,-16 13,-11 24,19-22,1 1,1 0,0 0,1 0,1 1,1-1,-2 20,5-32,0-1,0 1,0-1,0 1,1-1,0 0,0 1,0-1,1 1,-1-1,1 0,0 0,0 0,4 5,-4-7,1 1,0-1,0 0,0 0,0 0,0 0,0 0,0-1,1 1,-1-1,0 0,1 0,-1 0,1-1,-1 1,1-1,0 0,-1 0,1 0,6-1,-3 0,-1 0,1 0,-1-1,1 0,-1 0,0-1,1 1,-1-1,-1-1,1 1,0-1,-1 0,0 0,0-1,0 1,0-1,-1 0,0 0,0-1,0 0,-1 1,5-10,-6 10,0 0,0 0,-1 0,1-1,-1 1,-1 0,1-1,-1 1,0 0,0-1,0 1,-1 0,1-1,-1 1,-1 0,1 0,-1-1,0 1,0 1,-1-1,1 0,-1 0,0 1,0 0,0-1,-1 1,0 0,-5-4,5 5,0 0,0 0,0 1,0 0,-1-1,-7-1,-26-5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21.4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1,'-2'25,"-1"1,-1-1,-9 33,-4 23,3 41,16-172,-2 12,7-50,-6 78,1 1,0-1,0 1,1-1,1 1,-1 0,1 0,1 0,0 1,10-15,-14 22,0-1,0 1,0-1,0 1,1 0,-1 0,0 0,1 0,-1 0,1 0,-1 0,1 0,0 0,-1 0,1 1,0-1,-1 1,1 0,0-1,0 1,0 0,-1 0,1 0,0 0,2 1,-2 0,1 0,-1 0,1 1,-1-1,0 1,0 0,0-1,0 1,0 0,0 0,0 1,0-1,-1 0,2 4,4 7,-1 1,0 0,-1 0,6 27,-4 2,3 55,-9-71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21.9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54 13,'-2'67,"-3"0,-16 75,10-104,5-31,1-26,2-7,2 0,1 0,1 0,7-38,-7 56,1-1,-1 1,2 0,-1 0,1 0,1 1,-1-1,1 1,1 0,-1 0,1 0,0 0,1 1,0 0,0 0,0 0,0 1,8-5,-12 9,0 0,0 0,0 0,0 0,0 1,0-1,0 0,0 1,0-1,0 1,0 0,0 0,0 0,1 0,-1 0,0 1,0-1,0 0,0 1,0 0,0-1,2 2,0 0,-1 1,0-1,0 1,0-1,-1 1,1 0,-1 0,1 0,-1 0,0 1,2 4,2 5,-1 0,0 0,-1 0,-1 0,4 26,-5-10,-2 45,-1-57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22.4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169 61,'0'2,"0"-1,0 0,0 0,0 0,0 0,1 0,-1 0,0 0,1 1,-1-1,1 0,-1 0,1 0,-1 0,1-1,0 1,-1 0,1 0,0 0,0 0,0-1,-1 1,1 0,0-1,0 1,0-1,0 1,0-1,2 1,-1 0,0-1,1 0,-1 1,1-1,-1 0,0 0,1 0,-1-1,1 1,-1 0,0-1,1 0,2-1,-3 2,0-1,-1 1,1-1,-1 1,1-1,-1 0,0 0,1 0,-1 0,0 0,1 0,-1 0,0 0,0 0,0 0,0-1,0 1,0 0,0-1,-1 1,1-1,0 1,-1-1,1 1,-1-1,0 0,1 1,-1-1,0 0,0 1,0-1,0 1,0-1,-1 0,1 1,0-1,-1 1,1-1,-1 0,1 1,-1-1,0 1,0 0,0-1,0 1,0 0,-1-2,-1 0,1 1,-1 0,0 0,0 1,0-1,0 1,0-1,0 1,0 0,0 0,0 0,0 0,-1 1,1-1,0 1,-1 0,1 0,0 0,-1 0,1 1,0-1,0 1,-1 0,1 0,-5 2,-1 1,-1 0,1 0,0 1,0 0,0 1,1-1,-11 11,11-9,1 1,0 0,0 1,1-1,0 1,0 0,1 1,0-1,1 1,0 0,-3 12,6-18,0 0,1 0,-1 0,1 0,0 0,0 0,1 0,-1 0,1 1,0-1,0 0,0-1,0 1,1 0,-1 0,1 0,0-1,0 1,1-1,-1 0,1 0,0 1,-1-2,1 1,0 0,1 0,-1-1,0 0,1 0,0 0,6 3,0-2,-1 1,1-2,1 1,-1-1,0-1,0 0,1 0,-1-1,1 0,-1-1,0 0,1-1,-1 0,0-1,16-5,5-7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3.14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0 256,'40'0,"1"-2,-1-1,0-3,-1-1,45-14,-78 19,-1-1,0 1,0-2,0 1,0 0,0-1,-1 0,1 0,-1 0,0-1,-1 1,1-1,-1 0,0 0,0-1,0 1,-1 0,0-1,0 1,0-1,-1 0,0 0,0 0,0 0,-1 1,0-1,0 0,0 0,-1 0,0 0,0 0,0 0,-1 1,0-1,0 1,-1-1,1 1,-1 0,0 0,-5-7,8 12,-1-1,1 1,0 0,0-1,-1 1,1-1,0 1,-1 0,1-1,0 1,-1 0,1-1,0 1,-1 0,1 0,-1-1,1 1,-1 0,1 0,0 0,-1 0,1-1,-1 1,1 0,-1 0,1 0,-1 0,1 0,-1 0,1 0,-1 0,1 1,-1-1,1 0,-1 0,0 1,-8 17,2 30,3 254,5-256,2-21,-3-25,0 0,0 0,0 0,1 0,-1 0,0 1,0-1,0 0,0 0,1 0,-1 0,0 0,0 0,0 0,1 0,-1 0,0 0,0 0,0 0,0 0,1 0,-1-1,0 1,0 0,0 0,0 0,1 0,-1 0,0 0,0 0,0 0,0-1,0 1,1 0,-1 0,0 0,0 0,0 0,0-1,0 1,0 0,0 0,0 0,0 0,0-1,0 1,0 0,0 0,0 0,0 0,0-1,0 1,17-47,-11 28,-4 13,1-5,1-1,1 1,-1 0,2 0,0 0,0 1,1 0,0 0,9-10,-15 19,0 1,0-1,0 0,0 0,0 1,0-1,0 0,0 1,0-1,0 1,0 0,0-1,0 1,1 0,-1-1,0 1,0 0,0 0,0 0,1 0,-1 0,0 1,0-1,0 0,1 0,-1 1,1 0,0 0,0 1,0-1,0 1,0 0,0 0,0 0,-1 0,1 0,-1 0,0 0,3 5,1 7,0 0,0 0,3 19,-8-29,5 19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23.1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102 415,'0'0,"0"-1,0 0,0 0,0 1,0-1,0 0,0 0,0 0,0 1,0-1,0 0,0 0,-1 1,1-1,0 0,0 0,-1 1,1-1,-1 0,1 1,0-1,-1 0,1 1,-1-1,0 1,1-1,-1 1,-1-1,1 1,0 0,0 0,0 0,-1 1,1-1,0 0,0 1,0-1,0 1,0-1,0 1,0 0,0 0,0-1,0 1,-1 1,-35 43,32-39,1 1,0 0,0 0,0 1,1-1,0 1,1 0,0 0,0 0,0 0,0 16,2-21,0 1,1 0,-1-1,1 1,-1-1,1 1,0-1,0 1,1-1,-1 0,1 0,0 0,-1 1,1-1,1-1,-1 1,0 0,1-1,-1 1,1-1,0 0,0 1,0-2,0 1,0 0,0 0,1-1,-1 0,5 2,-1-1,-1 0,0-1,1 0,0 0,-1 0,1-1,-1 0,1 0,0-1,-1 1,1-2,-1 1,1-1,-1 0,0 0,0 0,0-1,0 0,0 0,0-1,-1 0,0 0,1 0,-2 0,1-1,0 0,-1 0,0 0,4-7,2-5,0-1,-1 0,0-1,-2 0,0 0,-1 0,-2-1,5-27,1-35,-4 1,-4-93,-8 139,6 35,-1-1,1 1,0 0,0 0,0-1,0 1,0 0,-1 0,1-1,0 1,0 0,0 0,0 0,-1 0,1-1,0 1,0 0,-1 0,1 0,0 0,0 0,-1 0,1 0,0 0,-1 0,1-1,0 1,0 0,-1 0,1 0,0 1,0-1,-1 0,1 0,0 0,0 0,-1 0,1 0,0 0,0 0,-1 0,1 1,0-1,0 0,-1 0,1 0,0 1,0-1,0 0,-1 0,-2 5,1 0,-1 0,1 0,-1 0,1 0,1 0,-1 0,1 1,-1 7,-15 96,4 0,3 170,10-278,0 3,0 0,0 0,1-1,-1 1,1 0,-1-1,1 1,0 0,1-1,-1 1,0-1,1 0,2 5,8-1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23.4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46,'-5'0,"4"0,10-4,8-2,9 1,14-4,4 0,-1 2,-8 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4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21,'0'-4,"0"-6,0 3,0 12,0 21,0 12,0 20,0 9,0 11,0-4,-4-2,-2-4,1-9,1-15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4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44,'1'-1,"-1"0,1 0,0 0,0 0,0 0,0 0,0 0,0 0,0 0,0 0,1 1,-1-1,0 1,0-1,1 1,-1-1,0 1,1-1,-1 1,0 0,1 0,-1 0,2 0,4-1,14-4,6-2,-1 1,1 2,0 1,0 0,42 3,-67 1,1-1,-1 1,1 0,0 0,-1 0,0 0,1 1,-1-1,0 0,1 1,-1 0,0-1,0 1,0 0,-1 0,1 0,0 1,-1-1,1 0,-1 1,0-1,0 1,0-1,0 1,0-1,0 1,-1 0,1 2,1 11,-1-1,0 1,-2 27,0-22,1-2,0 0,1-1,1 1,1 0,8 30,-10-46,0 0,0 0,0 0,0 0,0 0,1 0,-1 0,1 0,0-1,-1 1,1 0,1-1,-1 0,0 1,1-1,-1 0,1 0,-1-1,1 1,0-1,0 1,0-1,0 0,0 0,0 0,0 0,0 0,0-1,1 0,-1 1,0-1,0 0,0-1,1 1,-1-1,0 1,0-1,0 0,0 0,0 0,6-3,-2 0,0 1,-1-1,1 0,-1 0,0-1,0 0,0 0,-1-1,1 1,-1-1,-1 0,1 0,-1-1,0 0,0 1,-1-1,0-1,0 1,-1 0,0-1,0 1,-1-1,0 1,0-1,-1 0,0 1,0-1,-1 0,0 1,0-1,-1 0,0 1,0 0,0-1,-1 1,-1 0,1 0,-1 1,0-1,0 1,-1 0,0 0,0 0,-1 1,1-1,-1 1,0 1,-1-1,1 1,-1 0,-13-6,11 7,0 1,1-1,-1 2,0-1,0 1,-15 0,-10 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5.3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6,'0'-4,"0"2,0 11,0 16,0 9,0 24,0 7,0 10,0 8,0 0,0-10,0-18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5.9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2 349,'-2'-2,"11"-3,15-4,49 1,-50 6,0 0,-1-2,1 0,-1-1,1-2,30-12,-48 16,-1-1,1 1,-1-1,1 0,-1 0,0 0,0-1,-1 1,1-1,-1 0,0 0,-1 0,1 0,-1-1,0 1,0 0,-1-1,1 0,-1 1,-1-1,1 0,-1 0,0-11,-1 2,0 0,-1 0,-1 0,0 0,-1 0,0 0,-13-26,17 41,0-1,0 1,0 0,0-1,0 1,0 0,0-1,0 1,0 0,0-1,0 1,-1 0,1 0,0-1,0 1,0 0,-1 0,1-1,0 1,0 0,0 0,-1 0,1-1,0 1,-1 0,1 0,0 0,0 0,-1-1,1 1,0 0,-1 0,1 0,0 0,-1 0,1 0,0 0,-1 0,1 0,0 0,-1 0,1 0,-6 16,3 27,-21 504,25-568,0 0,6-28,0 26,0 1,16-32,-21 48,1 1,0-1,0 1,0 0,0 0,1 0,0 1,0-1,0 1,1 0,0 0,-1 1,1-1,0 1,8-3,-11 5,1 1,-1 0,1 0,0 0,-1 0,1 1,-1-1,1 1,0-1,-1 1,1 0,-1 0,0 0,1 0,-1 0,0 1,0-1,1 1,-1 0,-1-1,1 1,0 0,0 0,-1 0,1 0,-1 1,1-1,-1 0,2 4,4 7,-1 0,0 0,7 27,-6-14,-2 0,-1 0,-2 0,0 42,-3-47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6.4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45 102,'0'1,"1"0,-1 0,0 0,1-1,-1 1,1 0,-1 0,1 0,-1 0,1-1,-1 1,1 0,0 0,0-1,-1 1,1 0,0-1,0 1,0-1,-1 1,1-1,0 0,0 1,0-1,0 0,0 0,0 0,0 1,0-1,0 0,0 0,0 0,0 0,0-1,0 1,0 0,0 0,0-1,1 1,39-13,-36 10,-1-1,0 0,0 0,0 0,-1 0,1-1,-1 0,0 1,4-10,-6 13,0-1,0 1,-1 0,1 0,0-1,-1 1,1 0,-1-1,1 1,-1 0,0-1,0 1,1-1,-1 1,0 0,0-1,0 1,-1-1,1 1,0 0,0-1,-1 1,1-1,-1 1,1 0,-1 0,0-1,1 1,-1 0,0 0,0 0,0 0,0 0,0 0,0 0,0 0,0 0,0 0,-1 0,1 1,-3-2,1 1,-1 1,1 0,-1 0,1 0,-1 0,1 1,-1-1,1 1,-1 0,1 0,-1 0,1 0,0 1,0-1,0 1,0 0,0 0,0 0,0 0,1 1,-1-1,1 1,-1-1,1 1,-3 5,-3 3,0 0,0 1,2 1,-1-1,-4 15,8-20,1 0,0 1,0 0,0-1,1 1,0 0,1 0,-1-1,1 1,1 0,2 14,-2-19,1 1,-1 0,1 0,0 0,0-1,0 1,0-1,1 1,-1-1,1 0,0 0,0 0,0-1,0 1,1-1,-1 1,1-1,-1 0,1 0,0-1,0 1,0-1,6 2,1-1,1 0,-1-1,1 0,-1-1,1 0,-1 0,1-2,-1 1,1-1,-1-1,0 0,18-8,-10 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7.0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 1,'2'79,"1"-35,-2 0,-3 0,-1 0,-14 71,17-115,0 0,0-1,0 1,0 0,0 0,0 0,0 0,0 0,0 0,0 0,0 0,0 0,0 0,0 0,-1 0,1 0,0 0,0 0,0 0,0 0,0 0,0 0,0 0,0 0,0 0,0 0,0 0,0 0,-1 0,1 0,0 0,0 0,0 0,0 1,0-1,0 0,0 0,0 0,0 0,0 0,0 0,0 0,0 0,0 0,0 0,-2-14,3-23,4 4,17-58,-19 81,0 1,1-1,0 1,1-1,0 1,0 1,1-1,0 1,0 0,10-9,-15 16,0 0,0 0,1 0,-1 0,1 0,-1 0,1 0,-1 0,1 0,-1 1,1-1,-1 1,1-1,0 1,-1 0,1 0,0-1,0 1,-1 0,1 1,0-1,-1 0,1 0,0 1,2 0,-1 1,-1-1,1 1,-1 0,1 0,-1 1,1-1,-1 0,0 1,0 0,0-1,-1 1,3 4,2 7,0-1,-1 1,-1 0,5 26,-5-12,-1-1,-2 0,-2 30,0-42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7.5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 99,'0'1,"0"-1,0 0,0 1,-1-1,1 0,0 1,0-1,0 0,0 1,0-1,1 0,-1 0,0 1,0-1,0 0,0 1,0-1,0 0,0 1,1-1,-1 0,0 0,0 1,0-1,0 0,1 0,-1 0,0 1,0-1,1 0,-1 0,0 0,1 1,-1-1,0 0,0 0,1 0,-1 0,0 0,1 0,-1 0,1 0,14-8,12-19,-26 25,0 1,0-1,1 1,-1-1,0 0,0 1,0-1,-1 0,1 0,0 1,-1-1,1 0,-1 0,0 0,1 0,-1 0,0 0,0 0,0 0,-1 0,1 0,0 1,-1-1,1 0,-1 0,0 0,1 0,-1 1,0-1,0 0,0 1,0-1,-2-2,0 3,0-1,1 1,-1 0,0 0,1 0,-1 0,0 0,0 0,0 1,0 0,0-1,0 1,0 0,0 1,0-1,0 0,0 1,0-1,0 1,0 0,-3 2,-2 0,1 1,0 0,0 0,0 0,1 1,0 0,-1 0,2 1,-1 0,1 0,0 0,0 0,0 1,1 0,0 0,1 0,-6 15,8-18,-1 1,1-1,1 0,-1 1,0-1,1 1,0-1,0 1,0-1,1 1,0-1,0 0,0 1,0-1,0 0,1 0,0 0,0 0,0 0,0 0,1 0,-1-1,1 1,0-1,0 0,1 1,-1-2,0 1,1 0,0-1,0 1,-1-1,7 2,-1 0,1 0,0 0,0-1,1 0,-1-1,0 0,1-1,0 0,11-1,6-3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7.8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0,'0'5,"8"13,12 14,11 13,5 0,4 0,0 2,-2-8,-4-10,-7-6,-9-11,-6-7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4.2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48 69,'0'3,"0"1,0-1,0 1,1-1,-1 0,1 1,0-1,0 0,0 1,0-1,1 0,-1 0,1 0,0 0,2 3,-3-5,1 0,-1-1,1 1,-1 0,1 0,-1-1,1 1,-1-1,1 0,-1 1,1-1,0 0,-1 0,1 0,0 0,-1 0,1 0,-1-1,1 1,0 0,-1-1,1 1,-1-1,1 0,-1 1,1-1,-1 0,0 0,1 0,-1 0,0 0,0 0,2-3,0 2,0-1,-1 1,0-1,1 0,-1 0,0 0,0 0,-1 0,1 0,-1 0,1-1,-1 1,0-1,-1 1,2-7,-2 9,0 0,0 0,0 0,0 1,0-1,0 0,0 0,-1 0,1 0,0 0,-1 0,1 0,-1 0,1 1,0-1,-1 0,0 0,1 0,-1 1,0-1,1 0,-1 1,-1-2,0 2,0-1,1 1,-1-1,0 1,0 0,0-1,0 1,0 0,0 0,0 0,0 1,0-1,0 0,0 1,1 0,-4 0,-1 2,0-1,0 1,0 0,0 1,0-1,1 1,0 0,0 1,0-1,0 1,1 0,0 0,0 1,0-1,0 1,1 0,0 0,0 0,1 0,-2 7,3-9,0-1,0 1,0 0,1 0,0 0,0 0,0 0,0 0,0-1,1 1,0 0,0 0,0 0,0-1,0 1,1 0,0-1,-1 1,1-1,1 0,-1 0,0 0,1 0,0 0,-1 0,1 0,0-1,1 0,-1 1,0-1,1-1,-1 1,1 0,7 2,-5-2,1-1,0 1,0-1,0 0,0-1,0 0,0 0,0 0,0-1,0 0,0 0,-1-1,1 0,0 0,-1-1,1 1,-1-2,0 1,11-8,-9 6,-1-1,0 0,0 0,0-1,-1 0,0 0,0 0,0-1,-1 0,-1 0,1 0,-1-1,-1 0,4-10,-6 15,-1 0,0 0,1 0,-1 1,-1-1,1 0,-1 0,-1-4,2 7,0 1,0-1,0 0,0 1,0-1,0 1,0-1,-1 1,1-1,0 1,0-1,-1 1,1-1,0 1,-1 0,1-1,0 1,-1-1,1 1,-1 0,1-1,0 1,-1 0,1 0,-1-1,1 1,-1 0,1 0,-1 0,1 0,-1-1,0 1,1 0,-1 0,1 0,-1 0,1 0,-1 0,1 1,-1-1,1 0,-1 0,1 0,-1 0,1 1,-1-1,1 0,-1 0,1 1,-1-1,1 0,-1 1,1-1,0 0,-1 1,1-1,0 1,-1-1,1 1,0-1,0 1,-1-1,1 2,-1-1,0 0,0 0,0 0,0 0,0 1,0-1,0 0,0 1,1-1,-1 1,0-1,1 1,-1-1,1 1,0-1,0 1,-1 0,1 1,1-2,-1 0,0 0,1-1,-1 1,1 0,-1 0,1-1,-1 1,1-1,0 1,-1 0,1-1,0 1,-1-1,1 1,0-1,0 0,-1 1,1-1,0 0,0 0,0 1,1-1,3 1,1-1,-1 0,0 0,0 0,1 0,-1-1,0 0,0 0,7-3,11 1,-22 3,-1 0,0 0,1 1,-1-1,0 0,1 0,-1 1,0-1,0 0,1 1,-1-1,0 0,0 1,0-1,1 1,-1-1,0 0,0 1,0-1,0 1,0-1,0 1,0-1,0 0,0 1,0-1,0 1,0-1,0 1,0-1,-19 45,8-24,8-14,1 1,-1 0,1-1,1 1,0 0,0 0,0 0,2 14,-1-20,0 0,0 0,1 0,-1 0,1 0,0-1,-1 1,1 0,0 0,0-1,0 1,0-1,1 1,-1-1,0 1,1-1,-1 0,1 1,-1-1,1 0,-1 0,1 0,0 0,0 0,0-1,-1 1,1-1,0 1,0-1,0 1,0-1,0 0,0 0,0 0,0 0,0 0,-1-1,1 1,0 0,0-1,2-1,7 0,-1-1,0-1,0 0,-1 0,1-1,-1-1,0 1,0-1,-1-1,0 0,0 0,0 0,-1-1,0 0,8-13,-8 11,0-1,0 0,-1-1,-1 1,0-1,-1 0,0-1,0 1,-2-1,1 1,-2-1,1-17,-2 29,0-1,1 1,-1 0,0 0,0 0,0 0,-1 0,1 0,0 0,0 0,0 0,-1 0,1 0,-1 0,1 0,-1 0,1 0,-1 0,1 1,-1-1,0 0,1 0,-1 0,0 1,-1-2,1 2,0 0,0 0,0 0,0 1,-1-1,1 0,0 0,0 1,0-1,0 1,0-1,0 1,0-1,0 1,0 0,1-1,-1 1,0 0,-1 0,-4 6,0 0,0 0,0 0,-6 12,9-13,0 0,0 1,1-1,0 1,0-1,0 1,1 0,0 0,0-1,1 1,0 0,0 0,1 0,-1 0,2 0,-1-1,1 1,0 0,0-1,5 10,-4-11,0 0,0 0,1-1,0 1,-1-1,1 0,1 0,-1 0,1-1,-1 0,1 0,0 0,0 0,0-1,0 0,1 0,-1 0,1 0,-1-1,1 0,0 0,-1-1,1 0,0 0,6-1,15-2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8.2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310 0,'-5'0,"-4"5,-11 9,-10 16,-9 16,-6 12,-4 6,2-4,9-17,10-15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8.5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0,'5'5,"0"5,0 18,0 18,-2 5,-1 16,-1 13,-1 2,0-4,-4-7,2-11,2-12,1-9,4-12,2-14,4-10,0-5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38.9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43,'0'-5,"-5"-1,4 1,5 0,7 2,6 1,9 1,3 1,7-5,1 0,-6-1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1.8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76 6,'0'-4,"0"3,-4 10,-2 8,-4 22,0 31,2 17,-3 1,1 0,2-7,3-26,1-22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2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210 54,'0'-2,"-1"-1,1 1,-1 0,0 0,1 0,-1 0,0 0,0 0,-1 0,1 0,0 0,0 1,-1-1,1 0,-1 1,0-1,1 1,-1 0,0-1,0 1,0 0,0 0,-3-1,1 0,0 0,-1 1,1-1,0 1,-1 0,1 0,-1 1,1-1,-1 1,-6 0,5 2,0-1,0 2,-1-1,1 0,1 1,-1 0,0 1,1-1,-1 1,1 0,0 1,1-1,-1 1,1 0,0 0,-7 10,8-10,0-1,0 1,1 0,0 0,0 0,0 0,0 1,1-1,0 0,0 1,0-1,1 1,0-1,0 1,0-1,1 1,-1-1,1 1,1-1,1 7,-2-10,0 0,0 0,0 0,0 0,0 0,0 0,0 0,1 0,-1-1,1 1,-1 0,1-1,0 1,-1-1,1 0,0 0,0 0,0 1,0-2,0 1,0 0,0 0,1-1,-1 1,0-1,0 0,0 1,1-1,-1 0,0-1,0 1,0 0,1 0,-1-1,0 0,0 1,0-1,0 0,0 0,4-2,2-2,-1 1,1-1,-1-1,0 0,0 0,-1 0,0-1,10-13,0-10,-13 24,0 0,0 0,0 1,1-1,-1 1,1 0,5-5,-8 10,-1 0,1 0,-1 0,0 0,1 0,-1 1,0-1,1 0,-1 0,0 0,1 1,-1-1,0 0,1 1,-1-1,0 0,0 1,1-1,-1 0,0 1,0-1,0 0,1 1,-1-1,0 1,0-1,0 0,0 1,0-1,0 1,0-1,0 0,0 1,0-1,0 1,0-1,0 0,-1 1,4 24,-3-22,0 5,2 1,-1-1,1 1,0-1,1 0,0 0,0 0,7 11,-8-15,0 0,1-1,-1 1,1-1,0 0,0 1,0-2,0 1,1 0,-1-1,1 1,0-1,0 0,-1 0,1 0,0-1,1 0,6 2,16-1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2.8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1,'0'13,"1"-1,0 1,0-1,1 1,1-1,8 24,-10-32,1 0,0 1,1-1,-1 0,1 0,0 0,-1-1,2 1,-1-1,0 0,1 0,-1 0,1 0,0 0,0-1,0 0,1 1,-1-2,0 1,1 0,6 0,-7-1,0-1,0-1,0 1,0 0,0-1,0 0,0 0,0 0,0-1,0 1,-1-1,1 0,0 0,-1 0,0-1,1 1,-1-1,0 1,0-1,-1 0,1 0,-1-1,1 1,-1-1,0 1,0-1,1-4,2 1,-1-1,-1-1,1 1,-1 0,-1-1,0 0,0 1,-1-1,1 0,-2 0,0-14,0 23,0 0,0 0,0 0,0 0,0 0,0 0,0 0,0 0,0 1,0-1,-1 0,1 0,0 0,0 0,0 0,0 0,0 0,0 0,0 0,0 0,0 0,0 0,0 0,-1 0,1 0,0 0,0 0,0 0,0 0,0 0,0 0,0 0,0 0,-1 0,1 0,0 0,0 0,0 0,0 0,0 0,0 0,0 0,0 0,0 0,0 0,-1 0,1 0,0 0,0 0,0 0,0 0,0 0,0-1,0 1,0 0,0 0,0 0,0 0,0 0,0 0,0 0,0 0,0 0,0-1,0 1,0 0,0 0,0 0,0 0,-8 12,-6 19,-31 97,27-72,-2-1,-2-1,-31 54,37-86,4-12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3.6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96,'0'0,"0"0,-1 0,1 0,0 0,-1 0,1 0,0 0,-1 0,1 0,0 0,0 0,-1 0,1 0,0 0,-1 0,1 0,0 0,0 1,-1-1,1 0,0 0,0 0,-1 0,1 1,0-1,0 0,0 0,-1 1,1-1,0 0,0 0,0 1,0-1,0 0,-1 0,1 1,0-1,0 0,0 1,0-1,0 0,0 0,0 1,0-1,0 0,0 1,0-1,0 0,0 1,1-1,-1 1,1 0,-1-1,1 0,-1 1,1-1,-1 1,1-1,-1 0,1 1,-1-1,1 0,-1 1,1-1,0 0,-1 0,1 0,0 1,-1-1,1 0,0 0,-1 0,1 0,0 0,-1 0,1-1,0 1,0 0,6-2,-1 0,0 0,0-1,0 1,0-2,0 1,0 0,7-8,-10 10,-1-1,0 0,0 0,0 0,0 0,0 0,0-1,0 1,-1-1,1 1,-1-1,0 1,0-1,0 0,0 0,0 1,0-1,-1 0,1 0,-1 0,0-5,0 7,0 1,0-1,0 0,0 0,-1 0,1 0,0 1,0-1,-1 0,1 0,0 1,-1-1,1 0,-1 0,1 1,-1-1,1 1,-1-1,0 0,1 1,-1-1,1 1,-1-1,0 1,0 0,1-1,-1 1,0 0,0-1,0 1,1 0,-2 0,-1 0,1 0,0 1,-1-1,1 1,0-1,0 1,-1 0,1 0,0 0,0 0,-3 3,-2 1,0 1,0-1,1 2,-1-1,-8 12,12-13,1-1,-1 2,1-1,0 0,0 0,1 0,-1 1,1-1,0 1,1 0,-1-1,1 1,0-1,1 1,-1-1,1 1,0-1,0 1,1-1,2 8,-2-10,0 1,0-1,0 0,1 0,-1 0,1 0,-1 0,1 0,0-1,0 1,0-1,0 0,1 0,-1 0,1 0,-1-1,1 0,0 1,-1-1,1 0,0-1,0 1,0-1,-1 1,1-1,0 0,0-1,0 1,0-1,4-1,-1 1,1-2,0 1,-1-1,0-1,1 1,-2-1,1 0,0-1,-1 0,0 0,7-7,-9 9,-1-1,1 1,-1-1,0 0,0 0,-1 0,1 0,-1 0,0-1,0 1,-1-1,1 0,-1 1,0-1,0 0,0 0,-1 0,0 0,0-5,0 9,0 0,0 1,0-1,0 1,0-1,0 0,0 1,0-1,0 1,-1-1,1 1,0-1,0 0,-1 1,1-1,0 1,-1-1,1 1,0 0,-1-1,1 1,-1-1,1 1,0-1,-1 1,1 0,-1 0,1-1,-1 1,0 0,1 0,-1-1,1 1,-1 0,1 0,-1 0,0 0,1 0,-1 0,1 0,-1 0,0 0,0 0,-1 7,18 0,-5-4,-9-3,1 0,-1 1,0-1,0 1,0-1,0 1,1 0,-1 0,0 0,-1 0,1 0,2 2,-3-2,-1 1,0-1,1 1,-1-1,0 1,0-1,0 0,0 1,0-1,0 1,0-1,0 1,-1-1,1 0,-1 1,1-1,-1 0,1 1,-1-1,0 0,0 0,1 0,-3 2,-3 7,1 0,0 0,0 0,1 1,-5 17,9-26,0 0,-1 0,1 0,0 0,0 0,0 0,0 0,0 1,1-1,-1 0,0 0,1 0,0 0,-1 0,1-1,0 1,0 0,0 0,0 0,1-1,-1 1,0-1,1 1,-1-1,1 1,-1-1,1 0,0 0,0 0,-1 0,1 0,0 0,0 0,0 0,0-1,0 1,0-1,4 1,29 2,2-5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4.1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196 30,'0'-1,"0"0,0-1,0 1,0 0,0 0,0-1,0 1,0 0,-1 0,1-1,0 1,-1 0,1 0,-1 0,1 0,-1-1,0 1,1 0,-1 0,0 0,0 1,0-1,-1-2,0 3,1 0,0-1,-1 1,1 0,0 0,-1 0,1 0,0 0,0 1,-1-1,1 0,0 0,-1 1,1-1,0 1,0-1,0 1,-2 1,-4 3,-1 0,2 0,-1 1,1-1,-12 14,5 1,0-1,1 2,1 0,1 0,1 1,1 0,0 0,2 1,1 0,0 0,2 1,1-1,1 1,1-1,1 1,5 36,-3-51,0 0,0 0,1 0,0 0,0-1,1 1,0-1,0 0,1 0,0-1,1 0,13 12,-15-15,0 0,0 0,1 0,-1-1,1 0,0 0,0 0,0-1,0 0,1 0,-1 0,1-1,-1 0,1 0,-1-1,1 0,-1 0,1 0,7-2,7-5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4.7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5,'0'-4,"0"7,0 15,0 19,0 7,0 17,0 12,0-3,0-8,0-16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5.2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45,'0'-1,"0"-1,1 1,0 0,-1 0,1 0,0 0,-1 0,1 0,0 0,0 0,0 0,0 0,0 0,0 0,0 1,0-1,1 0,-1 1,0-1,0 1,0-1,3 1,32-11,-30 10,5-3,1 2,-1-1,1 2,0-1,12 2,-20 0,-1 0,0 1,0-1,1 1,-1 0,0 0,0 0,0 0,0 1,0-1,0 1,-1 0,1-1,0 1,-1 1,1-1,-1 0,0 1,0-1,0 1,0-1,0 1,1 4,20 44,13 27,-34-73,2 0,-1 0,0-1,1 1,0-1,0 1,1-1,-1-1,1 1,0-1,6 5,-9-7,-1-1,0 1,1 0,-1-1,1 1,-1 0,1-1,0 0,-1 1,1-1,-1 0,1 0,0 0,-1 0,1 0,-1 0,1-1,-1 1,1 0,0-1,-1 1,1-1,-1 0,0 1,1-1,-1 0,1 0,-1 0,0 0,0 0,0 0,1 0,-1 0,0-1,0 1,-1 0,1-1,0 1,0-1,-1 1,1-1,-1 1,1-1,0-1,0-3,0 0,0 0,0 0,0 0,-1 1,0-1,0 0,-1 0,1 0,-4-10,1 8,0 0,-1 1,0 0,0 0,-1 0,0 0,0 0,-11-10,-13-6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4.9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215 47,'4'-18,"-1"3,-4 14,0 0,0 0,1 0,-1 1,0-1,0 0,0 0,0 1,0-1,0 1,0-1,0 1,0-1,0 1,0 0,-1-1,1 1,-2 0,-4-1,1 0,-1 1,0 0,0 0,0 1,0-1,0 2,0-1,1 1,-1 0,1 0,-1 1,1 0,0 0,0 0,0 1,0 0,1 0,-8 7,7-6,0 1,1-1,0 1,0 0,0 0,1 0,0 1,0-1,1 1,-1 0,2 0,-1 1,1-1,0 1,0-1,1 1,-1 12,2-18,0 0,0 0,1 0,-1 0,0 0,1 0,-1 0,1 0,0 0,0 0,0 0,0-1,0 1,0 0,0 0,1-1,-1 1,0-1,1 1,0-1,-1 0,1 1,0-1,-1 0,1 0,0 0,0 0,0-1,0 1,0 0,0-1,0 0,0 1,0-1,0 0,0 0,0 0,0 0,1 0,-1-1,0 1,0-1,2 0,5-1,0 0,-1-1,1 1,-1-2,1 1,-1-1,0-1,12-8,8-15,-22 22,0-1,0 2,1-1,-1 0,10-5,-15 11,-1 0,1 0,-1 0,1 0,-1-1,1 1,0 0,-1 0,1 0,-1 0,1 0,-1 0,1 1,-1-1,1 0,-1 0,1 0,-1 0,1 1,-1-1,1 0,-1 1,1-1,-1 0,1 1,-1-1,0 0,1 1,-1-1,0 1,1-1,-1 0,0 1,0-1,1 1,-1 0,11 24,-6-11,-4-13,-1 0,1 0,-1 1,1-1,0 0,-1 0,1 0,0 0,0 0,0 0,0 0,0 0,0 0,0 0,0 0,0-1,0 1,0 0,0-1,1 1,-1-1,0 1,1-1,-1 0,0 1,1-1,-1 0,0 0,1 0,-1 0,0 0,1 0,-1-1,0 1,1 0,-1-1,0 1,0-1,1 1,-1-1,0 1,0-1,0 0,0 0,0 0,0 1,0-1,0 0,0 0,0 0,0-1,1-1,9-16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5.7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0,'10'1,"0"0,0 1,0 0,-1 1,1 0,-1 0,1 1,-1 0,0 1,0-1,-1 2,0-1,12 11,-15-12,-1 0,1 0,-1 0,0 1,0-1,0 1,-1 0,1 0,-1 1,0-1,-1 0,1 1,-1 0,-1 0,1-1,-1 1,0 0,0 0,0 0,-1 1,0-1,-1 11,1-16,0-1,0 1,-1-1,1 1,0 0,0-1,0 1,0-1,0 1,-1 0,1-1,0 1,-1-1,1 1,0-1,-1 1,1-1,0 1,-1-1,1 1,-1-1,1 0,-1 1,0 0,-8-11,0-25,9 25,2 1,-1 0,1 0,0 0,1 0,0 0,1 0,6-11,-8 16,-1 0,1 1,0-1,1 1,-1-1,1 1,-1 0,1 0,0 0,0 0,0 1,0-1,1 1,-1 0,1 0,0 0,-1 0,1 1,0 0,0-1,7 0,-9 2,1 1,-1 0,1-1,-1 1,0 0,1 0,-1 0,0 0,0 1,0-1,0 1,0-1,0 1,0 0,0 0,-1-1,1 1,-1 0,1 1,-1-1,0 0,0 0,0 1,0-1,0 0,0 1,-1-1,1 4,3 11,0-1,1 33,-5-44,7 58,-3-45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6.0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50,'0'-4,"0"-7,0-4,0 3,0 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7.1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168 278,'-2'-2,"0"1,0-1,0 1,-1-1,1 1,0 0,-1 0,1 0,-1 1,0-1,1 0,-1 1,1 0,-1 0,0 0,1 0,-1 0,0 0,1 1,-1-1,0 1,1-1,-4 3,0-1,-1 0,1 1,0 0,1 0,-1 1,0-1,1 1,-5 5,3-1,1-1,0 1,1-1,0 2,-7 13,11-19,0-1,0 0,0 1,0-1,1 1,-1-1,1 1,0-1,0 1,0 0,0 4,0-6,1 0,-1 0,1 0,-1 0,1 0,-1 0,1 0,0 0,0 0,-1 0,1 0,0-1,0 1,0 0,0 0,0-1,0 1,0-1,0 1,0-1,0 1,0-1,0 1,0-1,1 0,0 0,1 1,0-1,0 0,0 0,0-1,-1 1,1 0,0-1,0 0,-1 0,1 0,0 0,-1 0,1 0,-1-1,0 1,1-1,2-2,40-41,-19 17,-26 28,1 0,-1-1,0 1,0 0,0-1,1 1,-1 0,0 0,1-1,-1 1,0 0,1 0,-1 0,0 0,0-1,1 1,-1 0,1 0,-1 0,0 0,1 0,-1 0,0 0,1 0,-1 0,0 0,1 0,-1 0,1 0,-1 0,0 0,1 0,-1 1,0-1,1 0,-1 0,0 0,0 0,1 1,3 17,-9 32,4-45,0 2,-4 33,-1-1,-2 0,-2-1,-1 0,-17 37,26-72,1 0,-1-1,0 1,0 0,0-1,0 1,0-1,-1 0,1 0,-1 0,1 0,-1 0,-5 2,8-4,-1 1,1-1,-1 0,1 0,-1 0,1 0,-1 0,1 0,-1 0,1 0,-1 0,1 0,0 0,-1 0,1 0,-1 0,1 0,-1-1,1 1,-1 0,1 0,0 0,-1-1,1 1,-1 0,1-1,0 1,-1 0,1-1,0 1,-1-1,0 0,1-1,-1 0,1 0,0 1,-1-1,1 0,0 0,0 0,0 0,0 1,0-1,1 0,0-2,2-10,1 0,1 0,0 1,1-1,1 1,0 1,0-1,17-20,89-90,-53 61,-39 39,11-10,-2-1,-1-1,-2-2,41-71,-53 66,-14 40,-1 0,1 0,-1 0,0 0,1 1,-1-1,0 0,0 0,0 0,-1 0,1 0,0 0,-1 0,1 1,-1-1,1 0,-1 0,0 1,-2-4,2 4,0 1,0 0,0 0,0 0,0-1,0 1,0 0,0 0,-1 0,1 1,0-1,0 0,0 0,0 1,0-1,0 0,0 1,0-1,0 1,0-1,0 1,0 0,0-1,1 1,-1 0,0 0,0 0,1-1,-1 1,0 0,1 0,-1 0,0 2,-24 34,12-11,1 1,1 1,2 0,0 0,3 1,0 0,-3 40,9-66,0-1,-1 1,1-1,0 0,0 1,0-1,0 1,1-1,-1 0,1 1,1 3,-2-6,0 0,0 0,1 1,-1-1,0 0,1 0,-1 0,0 1,1-1,-1 0,1 0,-1 0,0 0,1 0,-1 0,0 0,1 0,-1 0,1 0,-1 0,0 0,1 0,-1 0,1 0,-1 0,0 0,1-1,-1 1,0 0,1 0,-1 0,0-1,1 1,-1 0,0 0,0-1,1 1,-1-1,38-44,-29 32,-8 11,0 0,1 0,-1 0,1 0,0 0,-1 1,1-1,0 0,0 1,0 0,0-1,0 1,0 0,1 0,-1 0,0 0,1 1,-1-1,0 0,1 1,2-1,-2 2,0 0,-1 0,1 0,-1 1,1-1,-1 1,0-1,1 1,-1 0,0-1,0 1,0 0,0 1,-1-1,1 0,0 0,-1 1,2 3,11 23,14 24,-27-51,0 0,0 0,0-1,0 1,1 0,-1-1,1 1,-1-1,1 0,0 0,0 1,-1-1,1 0,0-1,0 1,0 0,0 0,0-1,0 1,0-1,0 0,3 1,-3-2,1 0,-1 0,1 0,-1 0,1 0,-1-1,1 1,-1-1,0 0,0 0,0 1,0-1,0 0,0-1,-1 1,1 0,-1 0,1-1,-1 1,0-1,0 1,1-5,18-62,-12 10,-3-1,-2-93,-15 299,-2-8,11-60,3-56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7.5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10,'-4'0,"3"0,5 0,12 0,6 0,5 0,-3-4,-5-1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47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6,'0'-4,"0"2,4 7,6 10,9 12,3 6,0 18,-2 5,-5 11,-5 6,-5-5,-6 0,-9-9,-6-9,-5-21,2-17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3.8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1,'-4'0,"-2"4,1 6,5 14,2 16,2 6,-1 7,0 13,3 3,1-5,0-19,-2-16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4.2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1,'0'0,"9"4,6 6,6 10,8 10,7 4,6 1,-3-1,-9-7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4.5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215 0,'-9'5,"-11"5,-11 9,-5 7,0-2,2 0,6 0,8-5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4.9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1,'0'4,"0"6,5 10,0 5,1 4,3 9,4 20,4 8,0 3,0 1,-2-1,-3-10,-5-18,-2-20,-3-14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5.2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0,'-15'56,"14"-44,1 0,0-1,1 1,0 0,0-1,1 1,1-1,0 1,1-1,8 17,-10-24,0 0,0 0,1 0,-1 0,1-1,0 0,0 1,0-1,1 0,-1 0,1-1,-1 1,1-1,0 0,0 0,0 0,0 0,1-1,-1 1,0-1,1 0,-1 0,1-1,-1 0,0 1,1-2,-1 1,1 0,-1-1,8-2,-8 2,1 0,-1-1,0 1,0-1,0 0,0-1,0 1,0-1,-1 1,1-1,-1 0,0-1,0 1,0 0,0-1,0 0,-1 1,0-1,0 0,0-1,0 1,0 0,-1 0,0-1,0 1,0 0,0-10,-1 10,0 0,0 1,0-1,0 0,-1 0,0 0,0 0,0 1,0-1,0 1,-1-1,0 0,0 1,0 0,0 0,0-1,0 1,-1 1,0-1,1 0,-1 0,0 1,0 0,-1 0,1 0,0 0,-1 0,1 0,-1 1,0 0,1 0,-8-1,-18 2,4 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5.4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39,'0'-1,"0"1,1-1,-1 1,1-1,0 1,-1-1,1 1,-1 0,1 0,-1-1,1 1,0 0,-1 0,1-1,0 1,-1 0,1 0,0 0,-1 0,1 0,0 0,-1 0,1 0,0 0,-1 1,1-1,0 0,-1 0,1 1,0-1,-1 0,1 1,-1-1,1 0,0 1,27 11,-21-7,1-1,-1 1,-1 0,1 0,-1 1,1 0,-2 0,1 1,-1-1,8 13,-10-14,-1-1,1 1,-1 0,0 0,-1-1,1 1,-1 1,0-1,0 0,0 0,-1 0,0 0,0 1,0-1,0 0,-1 0,0 0,-3 9,4-12,-1-1,1 1,-1 0,0 0,0 0,0-1,0 1,0 0,0-1,-1 1,1-1,0 0,-1 1,1-1,-1 0,0 0,1 0,-3 2,2-3,1 0,0 0,-1 0,1 0,0 0,-1 0,1 0,0 0,0 0,-1 0,1-1,0 1,-1-1,1 1,0-1,0 1,0-1,-1 0,1 1,-1-2,-1-1,0 0,0 0,0 0,0-1,1 1,-1-1,1 1,0-1,0 0,1 0,-1 1,1-1,0-1,0 1,-1-8,2 5,1 0,-1 1,1-1,1 0,-1 1,1-1,1 1,-1-1,1 1,0 0,0 0,6-7,0 0,2-1,-1 1,24-20,-11 14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5.6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94 0,'-5'0,"-5"0,-5 0,-1 5,-1 5,2 5,3 5,9 3,12 2,15-3,6-5,3-2,1 1,-11 20,-9 3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5.9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12,'0'-5,"5"0,1 4,4 11,4 12,5 16,-2 5,-2 14,-1 8,-2 4,-3-7,-3-18,-3-17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6.3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1,'-4'0,"2"0,7 0,6 0,10 0,11 0,3 0,-4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7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337 65,'0'-2,"0"0,0-1,0 1,-1 0,1 0,-1 0,1 0,-1 0,0-1,0 1,0 1,0-1,0 0,-1 0,1 0,0 0,-1 1,1-1,-1 1,-2-2,0 0,0 1,-1-1,1 1,-1 0,0 0,1 1,-1-1,-9 0,3 0,0 1,0 0,0 1,0 1,0-1,0 2,-19 4,20-2,1 0,-1 1,1 0,0 1,0 0,1 0,0 1,0 0,1 0,-1 1,1 0,1 0,0 1,0 0,1 0,0 0,0 1,1 0,0 0,1 0,0 0,1 0,-2 18,3-20,0 0,0 0,1 0,0-1,0 1,1 0,0 0,0-1,1 1,0 0,0-1,1 0,0 1,1-1,-1 0,1-1,0 1,1-1,0 1,0-1,0-1,1 1,0-1,0 0,0 0,0-1,1 0,0 0,0 0,0-1,0 0,9 2,39 4,-4-10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7.6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1,'-4'0,"3"0,5 4,12 10,6 12,5 10,-3 11,-1 7,-4-1,-6-6,-5-7,1-14,-1-11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8.1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50 23,'0'1,"1"0,-1 0,1 1,-1-1,1 0,-1 0,1 0,0 0,0 0,-1 0,1-1,0 1,0 0,0 0,0 0,0-1,0 1,0-1,0 1,0-1,0 1,1-1,-1 1,0-1,0 0,0 0,1 0,-1 1,2-2,37 2,-38-1,-1 0,0-1,1 1,-1 0,0-1,0 1,1 0,-1-1,0 0,0 1,0-1,0 0,1 1,-1-1,0 0,0 0,-1 0,1 0,0 0,0 0,0 0,-1 0,1 0,0-1,-1 1,1 0,-1 0,1-2,-1 2,-1 0,1 0,0 0,-1 0,1 0,-1 0,1 0,-1 0,1 0,-1 0,0 1,0-1,1 0,-1 0,0 1,0-1,0 0,0 1,0-1,0 1,0-1,0 1,0 0,0-1,0 1,0 0,0 0,0-1,0 1,0 0,0 0,0 0,0 0,0 1,-2-1,-2 0,0 1,0 0,0 0,0 0,0 0,0 1,0-1,1 1,-1 1,1-1,-1 1,1-1,0 1,0 1,0-1,0 0,0 1,1 0,0 0,0 0,0 0,0 0,1 1,-1-1,1 1,0 0,0 0,-1 6,2-7,0 1,0 0,0 0,0-1,0 1,1 0,0 0,0 0,1 0,-1 0,1 0,0-1,0 1,1 0,-1 0,1-1,0 1,0-1,1 0,-1 0,1 0,0 0,0 0,0 0,1-1,-1 1,1-1,0 0,7 4,-5-3,0-2,-1 1,1-1,0 0,0 0,1 0,-1-1,0 0,0 0,1-1,-1 0,0 0,1 0,-1-1,10-2,7-6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3:58.6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1,'0'333,"-2"-384,0-52,2 95,1 0,0 0,0 1,1-1,0 0,0 0,1 1,0-1,6-10,-9 17,1-1,0 1,0-1,0 1,0-1,0 1,0 0,0-1,0 1,1 0,-1 0,0 0,1 0,-1 0,1 0,-1 0,1 1,-1-1,1 1,0-1,-1 1,1-1,0 1,0 0,-1 0,1 0,0 0,-1 0,1 0,0 0,0 0,-1 1,1-1,0 1,-1-1,1 1,-1 0,1 0,-1 0,1 0,-1 0,1 0,-1 0,0 0,0 0,0 1,1-1,-1 0,1 3,6 6,0 1,-1 0,0 1,9 23,15 53,-23-53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0.0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9 397,'0'0,"0"1,0-1,0 0,0 1,0-1,1 1,-1-1,0 0,0 1,0-1,0 1,0-1,1 0,-1 1,0-1,0 0,1 1,-1-1,0 0,0 1,1-1,-1 0,0 0,1 1,-1-1,0 0,1 0,-1 0,1 1,-1-1,0 0,1 0,-1 0,1 0,19-3,17-13,-34 14,1-1,-1 0,1 0,-1 0,0-1,0 1,-1-1,5-6,-7 9,1 0,-1 1,1-1,-1 0,1 0,-1 0,0 1,1-1,-1 0,0 0,0 0,0 0,0 0,0 1,0-1,0 0,0 0,0 0,0 0,0 0,0 1,-1-1,1 0,0 0,-1 0,1 0,0 1,-1-1,1 0,-1 1,0-1,1 0,-1 1,1-1,-1 0,0 1,1-1,-1 1,0-1,0 1,0 0,1-1,-1 1,0 0,0-1,0 1,0 0,1 0,-1 0,-2 0,0 0,0 0,0 0,0 0,0 0,0 1,0 0,0-1,0 1,0 0,0 0,0 1,0-1,1 1,-1-1,1 1,-1 0,1 0,-1 0,1 0,0 0,0 1,0-1,0 1,1-1,-1 1,1 0,-1 0,1 0,-2 5,0-1,1 0,-1 0,1 0,0 0,1 1,0-1,0 1,1-1,0 1,0 0,2 9,-1-12,0-1,0 1,1-1,-1 1,1-1,0 0,0 0,1 0,-1 0,1 0,0-1,0 1,0-1,1 0,-1 0,1 0,0 0,0 0,-1-1,2 0,-1 0,0 0,0 0,1-1,-1 1,1-1,-1 0,1-1,0 1,8-1,-6 0,-1-1,1 0,0 0,-1-1,0 1,1-2,-1 1,0-1,0 1,0-2,0 1,-1-1,1 0,-1 0,0 0,0-1,0 0,-1 0,0 0,0 0,4-7,-3 1,0 1,0-1,-1 0,3-14,-6 22,0 0,0 0,-1 1,1-1,-1 0,1 0,-1 0,0 0,0 0,-1 0,1 0,0 0,-1 0,0 0,0 0,0 0,0 0,0 1,-1-1,1 0,-3-2,4 5,-1-1,0 1,0 0,0 0,0-1,0 1,0 0,0 0,0 0,0 0,1 0,-1 0,0 0,0 0,0 1,0-1,0 0,0 0,0 1,0-1,1 1,-1-1,0 1,0-1,1 1,-1-1,0 1,1 0,-1-1,0 1,1 0,-1 0,1-1,-1 1,1 0,-1 0,1 0,0 0,-1-1,1 1,0 0,0 0,0 0,0 0,0 0,0 0,0 0,0 0,0 0,0 0,0 0,1-1,-1 1,0 0,1 0,-1 0,0 0,1 0,-1-1,1 1,-1 0,1 0,0-1,-1 1,2 0,2 1,1 0,-1-1,1 0,0 0,-1 0,1 0,0-1,0 0,0 0,-1 0,1 0,0-1,0 0,-1 0,6-2,1 1,-10 2,-1 0,1 0,-1 0,1 0,-1 0,1 0,-1 0,1 0,-1 0,1 0,-1 1,1-1,-1 0,0 0,1 0,-1 1,1-1,-1 0,0 1,1-1,-1 0,0 1,1-1,-1 1,0-1,1 0,-1 1,0-1,0 1,0-1,1 1,-1-1,0 1,0-1,0 1,0-1,0 1,0-1,0 1,0-1,0 1,0-1,0 1,0-1,0 1,-1-1,1 0,0 1,0-1,0 1,-1-1,1 1,-1 0,-13 38,9-25,2-6,0 1,1-1,1 1,-1-1,1 1,1 0,0 11,0-18,1 1,-1-1,1 1,-1 0,1-1,0 1,0-1,0 0,0 1,1-1,-1 0,1 0,-1 1,1-1,0 0,0-1,-1 1,1 0,1 0,-1-1,0 0,0 1,1-1,-1 0,0 0,1 0,-1 0,6 1,2-1,0 0,0 0,0-1,1-1,-1 1,0-2,0 1,0-1,0-1,0 0,0 0,-1-1,0 0,1-1,8-6,-5 4,-1-2,0 0,0 0,-1-1,0 0,0-1,-1 0,-1-1,14-21,-21 29,0 1,0-1,-1 0,0 0,1 0,-1 0,0 0,-1 0,1 0,-1-1,0 1,0 0,0 0,0 0,-1 0,0-1,0 1,0 0,0 0,-2-3,2 5,-1 0,1 0,-1 0,1 0,-1 0,0 1,1-1,-1 1,0-1,0 1,0-1,0 1,0 0,0 0,-1 0,1 1,0-1,0 0,-1 1,1-1,-1 1,1 0,0 0,-1 0,1 0,0 0,-1 1,1-1,0 1,-1-1,1 1,0 0,0 0,-1 0,-2 2,-3 2,1 0,-1 1,1-1,0 2,1-1,0 1,0 0,0 0,1 1,0-1,0 1,0 0,2 1,-1-1,1 1,0 0,0-1,1 1,1 0,-1 1,1-1,1 0,0 0,0 0,3 14,-3-22,0 1,0-1,1 0,-1 1,1-1,-1 0,1 1,0-1,-1 0,1 0,0 0,0 0,0 0,0 0,0 0,0 0,0 0,0 0,0 0,0 0,1-1,-1 1,0-1,0 1,1-1,-1 1,0-1,1 0,-1 1,1-1,-1 0,0 0,1 0,-1 0,1 0,-1-1,0 1,1 0,-1-1,0 1,1-1,-1 1,0-1,0 1,1-1,1-2,4 0,-1-1,0-1,1 1,-1-1,-1 0,1-1,5-6,14-35,-11 20,-10 21,-2 9,-1 3,-1 0,1-1,1 1,-1 0,1-1,0 0,0 1,0-1,1 0,0 0,0 0,7 8,-9-11,1-1,0 1,0-1,0 0,-1 0,1 1,0-1,1 0,-1-1,0 1,0 0,0-1,0 1,1-1,-1 0,0 1,0-1,1 0,-1 0,0-1,0 1,1 0,-1-1,0 1,0-1,0 0,0 0,0 0,0 0,0 0,0 0,0-1,0 1,0 0,-1-1,3-2,4-4,-1 0,1 0,-1-1,-1 0,0-1,0 1,-1-1,0 0,-1-1,0 1,0-1,-1 0,-1 0,2-14,0-8,-1 0,-2 0,-5-54,4 71,-1 0,-2-1,1 1,-2 0,0 1,-1-1,0 1,-10-19,15 34,0-1,0 0,0 1,-1-1,1 0,0 1,-1-1,1 1,0-1,-1 1,1-1,-1 1,1-1,-1 1,1-1,-1 1,1-1,-1 1,1 0,-1-1,0 1,1 0,-1 0,0-1,1 1,-1 0,0 0,1 0,-1 0,0 0,1 0,-1 0,0 0,1 0,-1 0,0 0,1 0,-2 1,0 1,0 0,1-1,-1 1,1 0,0 0,-1 1,1-1,0 0,0 0,1 1,-2 2,-12 65,11-39,1 0,2 0,1 0,1 0,2 0,8 33,-8-49,0 0,0-1,2 1,0-1,0 0,1 0,1-1,0 0,1 0,1-1,0 0,0-1,24 20,0-9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0.4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291 103,'0'-9,"0"1,0-1,-1 1,0-1,-4-13,4 19,0 1,0 0,0 0,0 0,0 0,-1 0,1 0,-1 0,1 1,-1-1,1 0,-1 1,0-1,0 1,0 0,0-1,0 1,0 0,0 0,-1 0,1 1,0-1,0 1,-1-1,-3 0,-3 1,0 0,-1 1,1 0,0 0,-1 1,1 0,0 0,0 1,0 0,1 1,-1 0,1 1,0-1,0 2,0-1,1 1,0 0,0 0,0 1,1 0,0 0,0 1,1-1,0 1,0 1,1-1,-6 16,7-15,-1 1,1-1,1 1,0 0,0 0,1 0,0 0,1 1,0-1,0 0,4 15,-3-17,1-1,1 0,-1 0,1 0,0 0,1 0,0-1,0 0,0 1,1-2,-1 1,2 0,-1-1,0 0,1 0,10 6,-7-6,0 0,1 0,-1-1,1-1,0 0,0 0,0-1,0 0,0 0,1-1,-1-1,1 0,-1 0,0-1,18-4,9-5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0.9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216 78,'0'-3,"-1"-1,1 1,-1 0,0 0,1 0,-1 0,-1 0,1 0,0 0,-1 0,0 0,1 0,-1 1,0-1,0 1,-1-1,1 1,0 0,-1 0,1 0,-1 0,0 0,0 1,0-1,0 1,0 0,-3-1,1 0,-1 0,1 1,-1 0,1 0,-1 0,1 1,-1 0,1 0,-1 0,1 0,-1 1,1 0,-1 0,1 1,-6 2,6-1,0 1,0 0,0 0,0 1,0 0,1 0,0 0,0 0,0 0,1 1,0 0,0 0,0 0,-1 6,3-9,0 0,0 1,0-1,0 0,1 0,0 1,0-1,0 0,0 1,0-1,0 0,2 7,-1-8,0 0,0 0,0-1,0 1,1 0,-1-1,0 1,1-1,-1 1,1-1,-1 1,1-1,0 0,-1 0,1 0,0 0,0 0,0 0,0-1,0 1,0 0,3-1,-2 1,-1-1,1 1,0-1,0 0,0-1,0 1,0 0,0-1,0 1,-1-1,1 0,0 0,0 0,-1 0,1-1,-1 1,4-3,37-37,-8 8,-34 33,-1-1,1 1,0 0,-1 0,1-1,-1 1,1 0,-1 0,1 0,0 0,-1 0,1 0,-1 0,1 0,0 0,-1 0,1 0,-1 0,1 0,-1 0,1 1,0-1,-1 0,1 0,-1 1,1-1,-1 0,1 1,-1-1,1 0,-1 1,0-1,1 1,-1-1,0 1,1-1,-1 1,0-1,1 1,-1-1,0 2,13 31,-9-22,6 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25.92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38,'0'3,"0"-1,1-1,-1 1,1 0,0 0,0 0,0 0,0 0,0-1,0 1,0 0,0-1,1 1,-1-1,1 1,-1-1,1 0,0 1,-1-1,1 0,0 0,0 0,0-1,0 1,-1 0,1-1,4 1,1 1,-1 0,1-1,0 0,0-1,-1 1,1-1,8-1,-8-1,-1 0,1 0,-1-1,1 0,-1 0,0 0,9-8,-14 11,0-1,0 1,0-1,0 0,0 1,0-1,0 0,0 1,-1-1,1 0,0 0,-1 0,1 1,0-1,-1 0,1 0,-1 0,0 0,1 0,-1 0,0 0,1 0,-1 0,0-1,0 1,0 0,0 0,0 0,0 0,0 0,0 0,-1 0,1 0,0 0,-1 0,1 0,0 0,-1 0,0 0,1 0,-1 0,1 0,-1 0,0 1,0-1,1 0,-1 0,0 1,0-1,0 1,0-1,0 1,0-1,0 1,0-1,0 1,-1-1,-2 0,-1-1,1 1,-1 0,1 1,-1-1,0 1,1-1,-1 1,0 1,1-1,-1 1,1-1,-1 1,1 1,-1-1,1 1,-1-1,1 1,0 1,0-1,0 0,0 1,1 0,-1 0,1 0,0 0,-1 1,1-1,1 1,-1 0,0 0,-2 6,3-7,-1 1,1-1,0 1,1-1,-1 1,1 0,-1 0,1 0,0-1,0 1,1 0,-1 0,1 1,0-1,0 0,0 0,1 0,-1 0,1 0,0 0,0-1,1 1,-1 0,1 0,0-1,0 1,0-1,0 1,0-1,1 0,0 0,-1 0,1 0,0 0,1-1,-1 0,7 5,-3-4,0 0,1-1,-1 1,1-2,-1 1,1-1,0 0,-1 0,1-1,0 0,0-1,-1 1,1-2,11-2,5-2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1.6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154 35,'-1'-1,"1"-1,-1 0,1 1,-1-1,1 1,-1-1,0 1,0-1,0 1,0 0,0-1,0 1,-1 0,1 0,0 0,0 0,-1 0,1 0,-1 0,1 0,-1 1,1-1,-1 0,1 1,-1 0,0-1,1 1,-4 0,-47-4,48 4,-1 1,1-1,0 1,0 0,0 1,-1-1,2 1,-1 0,0 0,0 0,0 0,-3 4,6-5,1-1,-1 1,0 0,0 0,1 0,-1 0,0 0,1 0,-1 0,1 0,0 0,-1 0,1 0,0 0,0 0,-1 0,1 0,0 0,0 0,0 2,1-1,-1-1,1 1,0 0,0 0,-1-1,1 1,0 0,1-1,-1 1,0-1,0 1,1-1,-1 0,0 0,4 2,54 31,-43-27,0 1,-1 1,18 13,-30-19,1-1,-1 1,0 0,-1 0,1 0,0 0,-1 1,0-1,0 1,0-1,0 1,0 0,-1 0,0 0,0 0,0 0,0 0,0 7,-1-7,-1-1,0 1,0-1,0 1,0-1,-1 0,1 1,-1-1,0 0,0 0,0 0,0 0,0-1,-1 1,1-1,-1 1,0-1,0 0,0 0,0 0,0 0,0 0,0-1,-1 0,1 1,-4 0,3-1,-1 1,0 0,1-1,-1 0,0 0,0-1,0 1,0-1,1 0,-1 0,0-1,0 1,0-1,0 0,1-1,-1 1,1-1,-8-3,11 5,0-1,0 0,0 1,0-1,0 0,0 1,1-1,-1 0,0 0,0 0,1 0,-1 0,0 1,1-1,-1-1,1 1,-1 0,1 0,0 0,-1 0,1 0,0 0,0 0,0 0,0-1,0 1,0 0,0 0,0 0,0 0,1 0,-1-1,0 1,1 0,-1 0,1 0,-1 0,1 0,-1 0,1 0,0 0,-1 0,1 1,0-1,0 0,0 0,0 1,1-2,6-3,-1 0,1 0,0 1,15-7,29-9,-19 8,45-23,-69 30,0 0,0-1,-1 0,0 0,0-1,0 0,-1-1,0 0,8-11,-14 17,1 0,-1 0,0 0,0 0,0 0,0-1,0 1,-1 0,1 0,-1-1,1 1,-1 0,0-1,0 1,0-1,0 1,0 0,0-1,-1 1,1 0,-1-1,0 1,-1-2,1 2,0 1,0 0,0 0,0 0,-1 1,1-1,0 0,-1 0,1 1,0-1,-1 0,1 1,-1-1,1 1,-1 0,1 0,-1 0,1-1,-1 1,1 1,-1-1,0 0,1 0,-1 0,1 1,-1-1,1 1,0-1,-1 1,1 0,-1-1,1 1,0 0,0 0,-1 0,0 2,-2-1,0 1,0 0,0 1,1-1,0 0,-1 1,1 0,0 0,1 0,-1 0,1 0,0 1,0-1,0 1,1-1,-1 1,1 0,0 0,0 0,1-1,0 1,0 0,0 0,0 0,2 7,-1-6,0 0,1 0,-1 0,1-1,0 1,1-1,0 1,0-1,0 0,0 0,1 0,0 0,0-1,0 1,0-1,1 0,0 0,0-1,0 1,5 2,1-2,0 0,0-1,0 0,0 0,1-1,-1-1,0 0,1-1,-1 0,1 0,15-4,8-4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2.8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15,'-17'-9,"13"4,8 4,111 29,0-5,225 14,241-30,-423-8,560 2,438-5,-552-34,80-1,-627 39,-17 1,60-6,-70-1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4.5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245 1,'0'4,"0"6,0 6,0 8,0 5,0 1,-5-4,-1-2,-8-5,-10-11,-6-6,-6-7,3-9,2 0,3-3,6-3,6 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5.6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114 58,'-5'0,"-5"0,-10 0,-5 0,0-4,6-6,10-6,10 1,10 6,8 5,4 8,-2 7,-4 6,-5 5,-9-2,-5-8,-2-11,0-5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6.0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 0,'0'5,"0"5,-5 5,-5 1,-2-7,2-10,7-4,4 3,1 6,1 7,0-3,-1-8,0-3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6.3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1,'0'4,"5"2,5 0,19-2,17-1,5-1,11 0,4-2,-1 0,-3 0,-11-1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09.9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0,'-5'0,"-1"5,1 9,0 20,7 26,1 16,6 3,1-3,-2-10,-1-29,-3-21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0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47,'0'-4,"4"-2,10 0,21 2,16-3,9-1,-2 2,-10 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0.6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17,'4'0,"6"0,14 0,16 0,10-5,5 0,-6-1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1.0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1,'0'17,"2"1,0-1,1 0,1 0,0 0,2 0,7 16,-9-22,1 0,1-1,0 0,0 0,1 0,0-1,0 0,1 0,1-1,-1 0,13 9,-19-16,0 1,1 0,-1-1,0 0,0 1,1-1,-1 0,1 0,-1 0,1 0,-1-1,1 1,0-1,-1 1,1-1,0 0,-1 0,1 0,0-1,-1 1,1-1,0 1,-1-1,1 0,-1 0,1 0,-1 0,0 0,1-1,-1 1,0-1,0 1,0-1,0 0,0 0,0 0,-1 0,1 0,-1 0,1-1,-1 1,2-4,2-5,-1 0,0 0,-1-1,0 1,-1-1,0 1,-1-1,0-16,-1 12,-1 1,-1 0,-7-29,-2 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2.0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27,'1'-1,"0"0,1 0,-1 0,0 1,1-1,-1 0,1 1,-1 0,1-1,-1 1,1 0,-1-1,1 1,-1 0,1 0,-1 1,1-1,-1 0,1 0,2 2,2-2,95 6,75 2,939-18,-820-3,-32 0,39 13,-256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39.86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82 164,'1'-13,"0"1,0 0,1 0,1 0,0 1,0-1,7-14,-9 23,1 0,-1-1,0 1,1 1,0-1,0 0,0 0,0 1,0-1,1 1,-1-1,1 1,-1 0,1 0,0 0,0 0,0 1,0-1,0 1,0 0,0 0,1 0,-1 0,0 1,1-1,-1 1,0 0,1 0,-1 0,0 0,1 0,-1 1,0 0,6 1,-5-1,0 0,0 1,-1-1,1 1,-1 0,1 0,-1 0,0 0,0 1,0-1,0 1,0 0,0 0,-1 0,1 0,-1 0,0 1,0-1,0 1,-1-1,1 1,-1 0,0 0,0-1,0 1,1 6,-2-4,0 1,-1-1,1 0,-1 1,0-1,-1 0,0 1,0-1,0 0,0 0,-1-1,0 1,-1 0,1-1,-7 7,-7 7,-1-1,-1-1,-35 24,35-29,2 2,-1 0,2 0,0 2,-18 22,33-36,0-1,0 0,0 0,0 0,0 1,1-1,-1 0,0 1,1-1,-1 1,1-1,0 1,-1-1,1 1,0-1,0 1,0-1,0 1,0-1,0 1,1 1,0-2,-1 1,1-1,0 0,0 0,0 0,0 0,0 0,0-1,0 1,0 0,1 0,-1-1,0 1,0-1,1 1,-1-1,0 1,3-1,6 2,1-1,-1 0,1-1,17-1,-15 0,6 0,1-1,-2 0,1-1,0-1,20-7,-23 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1.3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10,0 10,5 5,1 13,4 16,0 5,-1-4,1-9,0-10,-2-17,-3-13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1.7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1,'0'4,"0"10,4 16,6 16,1 4,3 11,4-1,-2-2,-2-6,-1-8,-2-11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2.0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0,'0'5,"0"5,4 9,6 7,10 2,6 2,2-1,2-5,-5-2,-2-5,-6-1,-5-3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2.4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263 1,'0'4,"0"7,-4 13,-1 16,-5 5,0 0,-3 5,-12 11,-11 9,2-4,1-9,2-9,7-9,3-11,5-10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2.8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181 0,'-9'1,"1"0,0 0,-1 1,1 0,0 1,0 0,1 0,-1 1,1 0,-1 0,1 0,0 1,1 0,-1 1,1-1,0 1,0 1,1-1,0 1,0 0,1 0,-1 0,2 0,-1 1,1 0,0 0,0 0,1 0,0 0,1 0,0 1,0-1,1 13,0-18,0-1,1 1,-1 0,1-1,0 1,0 0,0-1,0 1,0-1,0 1,1-1,-1 0,1 0,-1 1,1-1,0 0,0-1,0 1,0 0,0 0,1-1,-1 1,0-1,1 0,-1 0,1 0,-1 0,1 0,0-1,-1 1,1-1,0 1,0-1,-1 0,1 0,0 0,-1-1,1 1,0 0,3-2,8-1,0-1,0 0,-1-1,0-1,0 0,15-9,-26 13,3-1,1-1,-1 1,1 0,0 1,0-1,0 1,8-2,-12 4,0 0,0 0,-1 0,1 1,0-1,-1 1,1-1,0 1,-1-1,1 1,-1 0,1 0,-1 0,1 0,-1 0,0 0,1 0,-1 1,0-1,0 0,0 1,0-1,0 0,0 1,0 0,0-1,-1 1,1-1,-1 1,1 3,3 6,1 1,0-1,1-1,0 1,0-1,13 15,-17-22,1-1,0 1,-1-1,1 0,0 1,0-1,0 0,1-1,-1 1,0-1,1 1,-1-1,1 0,-1 0,1-1,-1 1,1-1,0 0,-1 0,1 0,0 0,-1 0,1-1,-1 0,1 0,3-1,-2 1,-1-1,1 1,-1-1,0 0,0 0,0-1,0 1,0-1,-1 0,1 0,-1 0,0 0,0-1,0 1,0-1,0 0,-1 0,0 0,0 0,0 0,0 0,-1-1,1 1,-1-1,1-6,-2 6,0 0,-1 0,1 0,-1 0,0 0,0 0,-1 0,1 0,-1 1,0-1,0 1,-1-1,1 1,-1 0,0 0,0 0,-1 0,1 0,-1 1,0 0,0-1,0 1,-7-3,2 0,-1 1,0 1,0 0,0 0,-1 1,1 0,-1 1,0 0,0 1,-11-1,-12 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3.4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1,'-1'0,"0"1,0-1,0 1,0-1,0 1,0 0,0 0,0-1,0 1,1 0,-1 0,0 0,0 0,1 0,-1 0,1 0,-1 0,1 0,-1 0,1 0,0 1,-1-1,1 0,0 0,0 0,0 2,-5 41,5-37,-1 33,2-1,2 1,10 49,-12-88,0-8,1-26,2-42,-4 73,0-1,0-15,2 0,5-28,-7 43,1 0,-1 0,1 1,0-1,-1 0,1 1,1-1,-1 0,0 1,1 0,-1-1,1 1,-1 0,1 0,0-1,0 1,0 1,0-1,1 0,-1 0,0 1,1 0,-1-1,1 1,4-1,-5 2,0 0,0 0,0 0,0 1,0-1,0 1,0 0,0-1,-1 1,1 0,0 0,0 0,0 0,-1 1,1-1,-1 0,1 1,-1-1,1 1,-1-1,0 1,0 0,2 3,20 45,-14-24,-2 1,-1 0,-1 0,3 45,-7-50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3.8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1,'31'75,"-22"-24,5 90,-14-161,1 0,6-36,-6 48,0 1,1 0,0 0,1 0,0 1,0-1,0 0,1 1,0 0,0 0,6-7,-9 12,0-1,0 1,1 0,-1 0,0 0,1 0,-1 0,0 0,1 0,-1 1,1-1,-1 0,1 1,-1-1,1 1,0-1,-1 1,1 0,0 0,-1 0,1 0,0 0,-1 0,1 0,0 1,1 0,0 0,-1 1,1-1,-1 1,1 0,-1 0,0 0,0 1,1-1,-2 0,1 1,0-1,0 1,0 3,4 6,-1 0,0 1,-1-1,0 1,2 18,-2 32,-4-45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4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50,'0'2,"1"0,0 1,0-1,0 0,0 0,0 0,0 0,0 0,1 0,-1 0,1 0,-1 0,1 0,0-1,0 1,0-1,-1 0,2 1,-1-1,0 0,0 0,0 0,0 0,1-1,-1 1,0-1,4 1,0 1,1-1,0 1,-1-2,1 1,0-1,-1 0,1 0,11-2,-16 2,0-1,0 1,0-1,-1 1,1-1,0 1,0-1,-1 0,1 0,0 0,-1 0,1 0,-1 0,1 0,-1-1,0 1,1-1,-1 1,0-1,0 1,0-1,0 1,0-1,0 0,-1 0,1 1,-1-1,1 0,-1 0,0 0,1 0,-1 0,0 0,0 1,0-1,-1 0,1 0,0 0,-1 0,0-2,0 2,0-1,-1 1,1 0,-1-1,0 1,0 0,1 0,-1 0,-1 0,1 0,0 1,0-1,-1 1,1-1,-1 1,1 0,-1 0,1 0,-1 0,0 1,0-1,1 1,-1-1,0 1,0 0,0 0,-4 1,3-1,-1 1,0 1,1-1,-1 1,1 0,0 0,-1 0,1 0,0 1,0-1,1 1,-1 0,1 1,-1-1,1 0,-4 7,2-4,1 1,0 0,0 0,0 0,1 0,1 0,-1 1,1-1,-2 15,3-17,0 0,1-1,0 1,0 0,0-1,1 1,-1 0,1-1,1 1,-1 0,0-1,1 1,0-1,0 0,4 7,-3-9,-1 1,1 0,0-1,-1 0,1 0,0 0,1 0,-1 0,0 0,0-1,1 0,-1 0,1 0,-1 0,1 0,0 0,-1-1,1 0,-1 0,1 0,0 0,6-2,-3 1,0 0,0-1,0 1,0-2,0 1,11-7,4-5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4.7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287 44,'0'-2,"-1"0,0 0,1 1,-1-1,0 0,0 1,0-1,0 0,-1 1,1 0,0-1,-1 1,1 0,-1-1,1 1,-1 0,1 0,-1 0,0 0,0 1,1-1,-1 0,0 1,-3-1,-47-10,43 10,-1 2,1-1,-1 2,1-1,-1 1,1 1,0-1,0 2,0-1,0 1,0 0,1 1,-16 11,20-13,0 0,0 0,0 1,0-1,0 1,1 0,-1 0,1 0,0 1,1-1,-1 1,1-1,0 1,0 0,0 0,0 0,1 0,0 0,0 0,1 0,-1 1,1-1,0 0,0 0,1 0,2 10,-1-10,0-1,0 0,1 1,0-1,0 0,0 0,0-1,1 1,0-1,-1 1,1-1,0 0,0-1,1 1,-1-1,1 1,-1-1,1-1,0 1,-1-1,1 0,0 0,0 0,8 0,7 1,1-1,-1-1,1-1,32-5,-7-4,-9-2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5.0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0,'0'4,"0"6,0 10,0 6,0 11,0 4,0 12,0 10,0 3,0-5,0-10,0-8,0-11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0.79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72 0,'4'0,"-3"5,-5 5,-7 5,-2 5,-2 3,1 2,2 1,5 0,10-3,15-7,8-5,4-5,1-8,-5-8,-6-2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6.0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0 247,'45'1,"0"-2,-1-2,1-2,-1-1,55-17,-96 22,0 0,-1 0,1-1,0 1,-1-1,1 1,-1-1,1 0,-1 0,0 0,3-3,-5 5,0-1,1 1,-1 0,0 0,0 0,0-1,0 1,0 0,0 0,0-1,0 1,1 0,-1 0,0 0,0-1,0 1,0 0,0 0,0-1,0 1,-1 0,1 0,0-1,0 1,0 0,0 0,0-1,0 1,0 0,0 0,0 0,-1-1,1 1,0 0,0 0,0 0,0 0,-1 0,1-1,-1 1,-20-1,14 2,0 1,0 0,0 0,1 0,-1 1,1 0,0 1,0-1,0 1,0 0,0 0,1 1,0 0,0 0,-8 11,11-14,0 1,0 0,0 0,1 0,0 0,-1 0,1 0,0 0,0 0,1 0,-1 0,1 1,-1-1,1 0,0 0,0 1,1-1,-1 0,1 0,-1 0,1 1,0-1,0 0,0 0,1 0,-1 0,1 0,0-1,0 1,0 0,0-1,0 1,0-1,1 0,4 4,1 0,1-1,0 1,0-1,1-1,-1 0,1 0,0-1,0 0,0-1,0 0,1 0,-1-1,1-1,-1 0,15-1,-1-2,1-1,-1 0,-1-2,1-1,30-13,-48 18,0-1,0 0,-1-1,1 1,-1-1,0 0,0-1,7-7,-11 11,0 0,-1 1,1-1,-1 0,1 1,-1-1,0 0,1 0,-1 1,0-1,1 0,-1 0,0 0,0 0,0 1,0-1,0 0,0 0,0 0,0 0,0 0,0 1,0-1,-1 0,1 0,-1-1,0 1,-1 0,1-1,-1 1,1 0,-1 0,0 0,0 0,0 0,1 0,-1 1,0-1,0 1,0-1,0 1,0 0,-4-1,-1 1,-1 0,1 1,-1 0,0 0,1 0,-1 1,1 0,0 1,0 0,0 0,-13 8,17-10,0 1,0 0,0-1,0 1,0 1,0-1,1 0,-1 1,1-1,0 1,0 0,0-1,0 1,0 0,0 0,1 1,-1-1,1 0,0 0,0 1,1-1,-1 1,0-1,1 0,0 1,0-1,0 1,1 4,0-5,0-1,0 0,0 0,0 1,0-1,0 0,1 0,-1 0,1 0,-1-1,1 1,0 0,0-1,0 1,0-1,0 1,0-1,0 0,0 0,1 0,-1 0,0 0,1-1,-1 1,0-1,1 1,-1-1,1 0,-1 0,1 0,-1 0,1-1,-1 1,3-1,0 0,0 0,0 0,0-1,0 0,0 0,0 0,-1 0,1-1,-1 0,0 0,1 0,-1 0,-1 0,1-1,5-7,-3 0,0-1,-1 0,-1 0,0 0,-1 0,0-1,-1 0,0 1,-1-1,0 0,-2-17,-2-21,-14-70,15 109,-5-21,7 33,0 0,0 0,0 0,0 0,-1 0,1 0,0 0,0 0,0 0,0 0,0 1,0-1,0 0,0 0,0 0,0 0,0 0,-1 0,1 0,0 0,0 0,0 0,0 0,0 0,0 0,0 0,0 0,0 0,0 0,-1 0,1 0,0 0,0-1,0 1,0 0,0 0,0 0,0 0,0 0,0 0,0 0,0 0,0 0,-1 0,1 0,0 0,0 0,0 0,0-1,0 1,0 0,0 0,0 0,0 0,0 0,0 0,0 0,0 0,0 0,0-1,-3 15,-1 18,3 6,-1 136,3-151,1-1,1 1,1 0,1-1,11 31,-8-36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16.4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38,'0'1,"1"1,-1 0,0-1,0 1,0 0,-1-1,1 1,0 0,-1-1,1 1,-1 0,1-1,-1 1,0-1,0 1,0-1,0 1,0-1,0 0,0 1,0-1,0 0,-1 0,1 0,0 0,-1 0,1 0,-1 0,1-1,-1 1,0 0,1-1,-1 1,-3 0,4-2,-1 1,0 0,0 0,1-1,-1 1,0-1,0 0,1 1,-1-1,1 0,-1 0,1 0,-1 0,1 0,-1 0,1-1,0 1,0 0,0-1,-1 1,1-1,1 1,-1-1,0 1,0-1,1 0,-1 1,0-1,1 0,0 0,-1 1,1-5,0 5,0-1,0 1,0-1,0 1,0-1,0 1,0-1,0 1,1-1,-1 1,0 0,1-1,0 1,-1-1,1 1,0 0,-1-1,1 1,0 0,0 0,0 0,0 0,0 0,1 0,-1 0,0 0,0 0,1 1,-1-1,0 0,1 1,-1-1,1 1,-1-1,0 1,1 0,-1 0,1-1,-1 1,1 0,1 1,0-1,0 0,0 0,0 0,0 0,0 1,0 0,-1-1,1 1,0 0,0 1,-1-1,1 0,-1 1,1-1,-1 1,0 0,1 0,-1 0,0 0,3 4,-4-5,-1 0,1 0,-1 1,1-1,-1 0,0 0,0 0,1 0,-1 0,0 1,0-1,0 0,0 0,0 0,-1 0,1 1,0-1,-1 0,1 0,0 0,-1 0,1 0,-1 0,0 0,1 0,-1 0,0 0,1 0,-1 0,0 0,0-1,0 1,0 0,0 0,0-1,0 1,0-1,0 1,0-1,0 0,0 1,-1-1,1 0,0 0,-1 1,-3 0,0 0,0 0,-1 0,1 0,0-1,0 0,0 0,0 0,-7-1,-9-7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2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10,'5'0,"5"0,14 0,17 0,13 0,2 0,-4-4,-10-2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2.5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1,'0'4,"4"2,11 4,10 0,15-2,4-1,4-3,-2-2,-9-1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25.6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553 1,'-1'1,"1"1,-1-1,1 0,-1 1,0-1,0 1,1-1,-1 0,0 0,0 0,0 1,-1-1,1 0,0 0,0 0,0-1,-1 1,1 0,0 0,-1-1,1 1,-1-1,-1 1,-41 12,39-12,-70 13,0-4,-81 1,93-7,57-4,0 0,1 1,-1 0,0 0,1 0,-1 1,0-1,1 1,0 1,0-1,-1 1,-6 4,9-4,1 0,-1 0,1 1,-1-1,1 0,0 1,0 0,0-1,1 1,-1 0,1 0,0 0,0 0,1 0,-1 0,1 0,0 0,0 5,2 42,2 0,20 88,-1-11,-8 58,-11-120,-4-62,0-1,1 1,-1-1,1 0,-1 1,1-1,0 0,0 1,0-1,1 0,-1 0,1 0,0 0,0 0,0 0,4 4,-3-5,0 0,0-1,1 1,-1-1,1 1,0-1,-1 0,1-1,0 1,0 0,-1-1,1 0,0 0,7-1,326-29,-304 28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27.1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1,'0'4,"0"6,0 6,0 12,0 7,0 14,0 3,0 2,0-1,0 1,0-6,0-15,0-12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27.5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73,'0'-3,"-1"1,1-1,0 1,0-1,0 0,0 1,1-1,-1 1,1-1,-1 0,1 1,0-1,0 1,0 0,0-1,1 1,-1 0,1 0,-1 0,1 0,0 0,-1 0,1 0,0 0,0 1,1-1,-1 1,0-1,0 1,1 0,-1 0,1 0,-1 0,1 1,-1-1,1 1,-1-1,1 1,0 0,-1 0,1 0,0 0,-1 1,1-1,-1 1,1-1,-1 1,5 1,2 1,1 1,0 0,-1 0,0 0,0 1,0 1,0-1,-1 2,0-1,0 1,9 10,-15-14,1 0,-1-1,0 1,0 0,0 0,0 0,0 0,-1 1,1-1,-1 0,0 1,0-1,0 1,-1-1,1 1,-1 0,0-1,0 1,0-1,0 1,-1 0,1-1,-1 1,0-1,0 1,-1-1,1 0,0 1,-1-1,0 0,0 0,0 0,0 0,0-1,-4 5,1-3,0 0,0 0,0 0,-1 0,1-1,-1 0,0 0,0-1,0 1,0-1,-7 1,9-2,-1 0,1 0,0-1,0 0,0 0,-1 0,1 0,0 0,0-1,0 0,-1 0,1 0,0-1,0 1,1-1,-1 0,-7-4,-4-9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28.0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200 28,'-4'-3,"0"0,-1 0,1 0,-1 1,1-1,-1 1,0 0,0 1,0-1,0 1,0 0,0 0,0 1,-1-1,1 1,0 0,0 1,0-1,-1 1,1 0,0 0,0 1,0 0,1-1,-1 2,0-1,1 0,-1 1,1 0,0 0,0 0,0 1,-6 6,5-3,1 2,0-1,0 0,1 1,0 0,1 0,-1 0,2 0,-2 12,3-17,0 1,0-1,0 0,0 1,1-1,0 1,-1-1,2 0,2 8,-3-10,0-1,0 1,0 0,0 0,0-1,1 1,-1-1,1 0,-1 1,1-1,-1 0,1 0,0 0,0 0,-1 0,1 0,0 0,0 0,0-1,0 1,3-1,0 0,0 0,-1-1,1 0,0 0,-1 0,0 0,1-1,-1 0,0 0,1 0,-1 0,-1-1,1 0,0 1,0-1,-1-1,0 1,0 0,0-1,0 0,4-6,4-5,-1-1,-1-1,15-33,-13 28,-11 22,0 0,0 0,0 0,0 0,0 0,1 0,-1 0,0 0,0 0,0 0,0 0,0 0,1 0,-1 0,0 0,0 0,0 0,0 0,0 0,1 0,-1 0,0 0,0 0,0 0,0 1,0-1,0 0,1 0,-1 0,0 0,0 0,0 0,0 0,0 1,0-1,0 0,0 0,0 0,0 0,1 0,-1 0,0 1,0-1,0 0,0 0,0 0,0 0,0 0,0 1,0-1,0 0,0 0,0 0,0 0,0 1,-1-1,1 0,0 0,0 46,-1-25,3 12,2-6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28.4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15,'1'-1,"-1"1,1-1,-1 1,1-1,0 1,-1-1,1 1,-1-1,1 1,0 0,0-1,-1 1,1 0,0-1,0 1,-1 0,1 0,0 0,0 0,-1 0,1 0,0 0,0 0,0 0,-1 0,1 0,0 1,0-1,1 1,27 6,-22-3,1 0,-1 1,0 0,-1 0,0 1,1 0,-2 0,1 0,-1 1,0 0,0 0,-1 0,0 1,0-1,-1 1,0 0,0 0,-1 0,0 0,0 1,-1-1,0 0,0 16,-1-24,0 0,0 1,0-1,0 0,0 1,0-1,0 0,0 0,0 1,0-1,0 0,0 1,0-1,0 0,0 1,0-1,0 0,0 1,-1-1,1 0,0 0,0 1,0-1,0 0,-1 0,1 1,0-1,0 0,0 0,-1 1,1-1,0 0,-1 0,1 0,0 0,0 0,-1 1,1-1,0 0,-1 0,1 0,0 0,-1 0,1 0,0 0,-1 0,1 0,0 0,0 0,-1 0,1 0,0 0,-1-1,1 1,0 0,-1 0,1 0,0 0,0 0,-1-1,1 1,-11-17,9 12,1 1,0-1,1 0,-1 0,1 0,0 0,0 1,0-1,1 0,0 0,0 0,0 1,1-1,-1 0,1 1,0 0,0-1,1 1,-1 0,6-6,-1 1,1 0,0 1,1 0,0 1,0 0,1 0,15-8,2 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28.9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202 0,'-10'1,"0"-1,1 1,-1 1,1 0,0 0,-1 1,1 0,0 0,1 1,-1 1,1-1,-1 1,1 1,-9 7,12-8,0 0,0 0,0 0,1 0,0 1,0 0,0 0,1 0,0 1,0-1,0 1,1-1,0 1,0 0,1 0,0 0,0 0,1 0,0 0,0 7,0-11,0-1,0 0,0 1,1-1,-1 0,1 1,-1-1,1 0,0 0,0 0,0 0,0 1,0-1,0 0,0-1,1 1,-1 0,1 0,0-1,-1 1,1-1,0 1,0-1,0 0,0 1,0-1,0 0,0 0,0-1,1 1,-1 0,4 0,-2-1,0 0,0-1,1 1,-1-1,0 0,0 0,0 0,0-1,0 1,0-1,0 0,-1 0,1 0,-1-1,1 1,5-6,-2-1,-1 1,1-1,-2-1,1 1,-1-1,0 0,-1 0,-1 0,1-1,-2 0,1 1,-1-1,-1 0,0 0,-1-21,20 134,-12-66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1.31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67 0,'-9'10,"1"0,0 0,-12 18,17-21,0 0,0-1,0 1,1 0,0 0,0 1,1-1,0 0,-1 11,2-16,1 0,-1 1,0-1,1 0,-1 0,1 0,0 0,0 1,0-1,0 0,0 0,0-1,0 1,1 0,-1 0,1-1,-1 1,1 0,0-1,0 0,-1 1,1-1,0 0,0 0,0 0,0 0,1 0,-1-1,0 1,0-1,0 1,1-1,-1 0,3 0,1 0,-1 0,1 0,0-1,0 0,0 0,-1-1,1 0,-1 0,1 0,-1 0,0-1,0 0,0 0,0 0,0-1,-1 0,9-8,-11 9,1 1,-1-1,1 0,-1 0,0 0,0 0,0 0,0 0,-1 0,1-1,-1 1,0-1,0 1,0-1,0 0,-1 1,1-1,-1 0,0 1,0-1,-1 0,1 1,-1-1,1 0,-1 1,0-1,-1 1,1-1,-3-3,3 5,-1-1,0 1,0 0,0 0,0 0,0 0,0 1,0-1,-1 0,1 1,-1 0,1-1,-1 1,1 0,-1 0,-4 0,-17-2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29.5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1,'22'207,"-21"-195,0 12,0-21,1-13,10-63,-11 69,0-1,0 1,1 0,-1 0,1-1,0 1,0 0,1 1,-1-1,1 0,0 1,0-1,0 1,5-4,-7 6,0 1,0-1,0 1,0-1,0 1,0-1,0 1,0 0,1 0,-1-1,0 1,0 0,0 0,0 0,1 0,-1 0,0 1,0-1,0 0,0 0,0 1,0-1,0 1,0-1,2 2,0 0,-1 0,0 0,1 0,-1 0,0 1,0-1,0 1,-1 0,3 4,2 6,-1 0,0 1,2 14,-6-27,0-11,1 1,1 0,-1 0,2 1,-1-1,1 1,6-10,-8 13,1 0,-1 0,1 0,1 0,-1 0,1 1,-1-1,1 1,0 0,1 0,-1 1,1-1,0 1,0 0,0 0,0 1,8-4,-11 6,0 0,0 0,1 0,-1 0,0 0,0 0,0 1,0-1,0 1,0 0,0-1,0 1,-1 0,1 0,0 0,0 0,0 0,-1 1,1-1,-1 1,1-1,-1 1,2 2,22 44,-21-38,6 14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0.0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0,'0'3,"0"-1,0 0,0 0,0 0,0 0,1 1,-1-1,1 0,-1 0,1 0,0 0,0 0,0 0,0 0,0 0,0 0,0-1,1 1,-1 0,1-1,-1 1,1-1,-1 0,1 1,0-1,0 0,0 0,0 0,0 0,0 0,0-1,0 1,0 0,0-1,0 0,0 1,1-1,-1 0,0 0,0 0,0-1,0 1,1 0,-1-1,3-1,-4 2,-1 0,1 0,-1 0,1-1,0 1,-1 0,1 0,-1-1,1 1,-1 0,1-1,-1 1,1-1,-1 1,1-1,-1 1,1-1,-1 1,0-1,1 1,-1-1,0 1,0-1,1 0,-1 1,0-1,0 1,0-1,0 0,0 1,0-1,0 0,0 1,0-1,0 1,0-1,0 0,0 1,0-1,-1 0,1 1,0-1,0 1,-1-1,1 1,0-1,-1 1,1-1,-1 1,1-1,-1 1,1-1,-1 1,1 0,-1-1,1 1,-1 0,1-1,-1 1,0 0,1 0,-1 0,0-1,-3-1,0 0,0 0,-1 0,1 1,0 0,-1 0,1 0,-6-1,-1 3,1 0,0 0,0 1,0 1,1-1,-1 2,0-1,-15 10,20-11,0 1,0-1,1 1,0 0,-1 1,1-1,0 1,1 0,-1 0,1 0,0 1,0-1,0 1,0-1,1 1,0 0,0 0,-2 8,3-10,1 0,0 0,0 0,1 1,-1-1,1 0,-1 0,1 0,0 0,0 0,0-1,1 1,-1 0,1 0,-1-1,1 1,0-1,0 0,0 1,0-1,1 0,-1 0,0 0,1 0,0-1,-1 1,4 1,1 1,1-1,0 0,0 0,0 0,0-1,0 0,0 0,15 0,-9-2,-1 0,0-2,1 1,-1-2,0 0,0 0,23-10,-9-1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0.4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22,'0'-5,"0"-5,0 3,0 11,0 23,5 24,1 16,-1 1,0-7,-2-9,-1-10,-1-7,-1-9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0.7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82,'1'1,"-1"0,1 0,-1 0,1 1,0-1,-1 0,1 0,0 0,0 0,0 0,0-1,0 1,0 0,0 0,0-1,0 1,0 0,0-1,0 1,1-1,-1 1,0-1,0 0,0 0,1 1,-1-1,0 0,0 0,1 0,-1 0,0 0,1-1,1 1,44-6,-38 4,-1 0,0-1,1-1,-1 1,-1-1,9-6,-13 9,0-1,0 0,0 0,-1 0,1 0,-1-1,0 1,1-1,-1 1,0-1,0 0,-1 0,1 0,-1 0,1 0,-1 0,0 0,1-5,-2 8,0-1,0 1,0-1,1 1,-1-1,0 1,0-1,-1 1,1 0,0-1,0 1,0-1,0 1,0-1,0 1,-1-1,1 1,0 0,0-1,0 1,-1-1,1 1,0 0,-1-1,1 1,0 0,-1 0,1-1,0 1,-1 0,1 0,-1-1,0 1,-17 4,-15 18,30-16,-1-1,1 1,0-1,1 1,0 0,0 0,0 0,0 1,1-1,0 0,0 1,1-1,0 0,0 1,2 10,-2-14,1 0,-1 0,1 0,-1 0,1 0,0 0,0-1,0 1,1 0,-1-1,1 1,-1-1,1 0,0 1,0-1,0 0,0 0,0 0,1 0,-1-1,0 1,1-1,0 1,-1-1,1 0,0 0,-1 0,1 0,0 0,0-1,0 1,0-1,0 0,0 0,5 0,10-6,-3-3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1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5,'0'0,"0"0,1-1,-1 1,0 0,1-1,-1 1,0 0,1-1,-1 1,1 0,-1 0,0-1,1 1,-1 0,1 0,-1 0,1 0,-1 0,1-1,-1 1,1 0,-1 0,1 0,-1 0,1 1,-1-1,1 0,-1 0,1 0,-1 0,0 0,1 0,-1 1,1-1,-1 0,1 0,-1 1,0-1,1 0,-1 1,1 0,22 11,-15-6,-1 0,0 0,0 1,0 1,-1-1,0 1,0 0,9 17,-13-22,0 0,0 1,-1 0,1-1,-1 1,0 0,0 0,0 0,-1-1,1 1,-1 0,0 0,0 0,-1 0,1 0,-1 0,1 0,-1 0,0-1,-1 1,1 0,-1-1,0 1,-3 5,4-8,1 0,-1 1,0-1,1 0,-1 0,0-1,0 1,0 0,0 0,0 0,0 0,0-1,0 1,0 0,0-1,0 1,0-1,-1 0,1 1,0-1,0 0,0 1,-1-1,1 0,0 0,0 0,-1 0,1 0,0-1,0 1,-1 0,1-1,0 1,0 0,0-1,0 1,0-1,-1 0,1 1,0-1,0 0,1 0,-1 0,0 0,-1-1,0 0,1-1,-1 1,1 0,0-1,0 1,0-1,0 1,0-1,0 0,1 1,-1-1,1 0,0 0,0 1,0-1,0 0,0 1,1-1,-1 0,2-4,4-4,0 1,0 1,1-1,0 1,1 1,0-1,0 1,1 1,0-1,0 2,1-1,10-5,8-3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1.7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1,'-7'0,"-1"0,1 1,-1 0,1 0,-1 1,-11 4,18-5,0-1,0 0,0 1,0-1,0 1,0-1,0 1,0-1,0 1,0 0,1 0,-1-1,0 1,0 0,1 0,-1 0,0 0,1 0,-1 0,1 0,-1 0,1 0,0 0,-1 0,1 0,0 1,0-1,0 0,0 0,0 0,0 0,0 0,0 0,0 1,0-1,1 0,-1 0,0 0,1 0,-1 0,1 0,-1 0,1 0,0 0,-1 0,1 0,0 0,0-1,-1 1,1 0,0 0,1 0,35 29,13 10,-48-39,-1 1,1-1,-1 1,1 0,-1 0,0 0,0 0,1-1,-2 2,1-1,0 0,0 0,-1 0,1 0,-1 0,1 1,-1-1,0 0,0 0,0 0,-1 4,1-5,-1 1,1-1,-1 1,0-1,1 1,-1-1,0 0,0 1,0-1,0 0,-1 0,1 0,0 0,0 0,-1 0,1 0,0 0,-1-1,1 1,-1 0,1-1,-1 1,1-1,-1 0,1 1,-3-1,0 0,1 1,0-1,-1 0,1-1,0 1,-1 0,1-1,0 0,-1 0,1 0,-5-2,-8-9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42.9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69 0,'0'4,"0"11,-5 11,-5 14,-1 9,1 0,3-3,-3-11,1-14,2-11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43.3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89 1,'0'4,"0"6,-5 9,-5 11,-1 5,-4 8,2 7,3-2,2-4,-1-14,1-12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43.7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11,'9'0,"11"0,20 0,11 0,2 0,-9-5,-11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44.0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1,'0'4,"4"2,7 0,4-2,10 0,8-2,8-1,0-1,-5-4,-10-2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1.93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1,'0'252,"0"-273,0 0,1 0,1 1,2-1,0 0,0 1,2 0,15-35,-20 54,-1 0,0 0,1 0,-1 0,1 0,-1 0,1 1,0-1,-1 0,1 0,0 1,-1-1,1 1,0-1,0 0,-1 1,1-1,0 1,0 0,0-1,0 1,0 0,0-1,0 1,1 0,-1 0,0 1,0-1,0 1,0-1,0 1,0 0,0 0,0-1,-1 1,1 0,0 0,0 0,-1 0,1 0,-1 0,1 0,-1 0,1 1,15 52,-11-4,-4-34,1 0,1-1,6 26,-3-28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44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30 125,'-1'0,"0"0,-1 0,1 0,0 0,0 0,0 0,0 1,-1-1,1 0,0 1,0-1,0 1,0-1,0 1,0 0,0-1,0 1,0 0,0 0,0 0,1-1,-1 1,0 0,1 0,-1 0,0 0,1 1,-1-1,1 0,0 0,-1 0,1 0,0 0,0 1,-1 0,1 0,0 0,0 0,0-1,1 1,-1 0,0 0,1 0,-1 0,1-1,-1 1,1 0,0-1,0 1,0 0,0-1,0 1,0-1,0 1,0-1,1 0,1 2,0-1,1 0,-1-1,1 1,-1-1,1 0,0 0,-1 0,1 0,0-1,0 1,-1-1,1 0,0 0,0-1,0 1,0-1,-1 0,1 0,0 0,-1 0,7-4,-8 4,0 0,-1 0,1 0,-1 0,0 0,1 0,-1 0,0-1,0 1,0 0,0-1,0 1,0-1,0 1,0-1,-1 0,1 1,-1-1,1-2,-1 2,0 0,0-1,0 1,0 0,-1 0,1-1,-1 1,0 0,0 0,0 0,0 0,0 0,0 0,0 0,0 0,-1 0,1 0,-4-2,5 4,-1-1,1 1,-1-1,1 1,-1-1,1 1,0-1,-1 1,1-1,0 1,0-1,-1 1,1-1,0 0,0 1,0-1,0 1,0-1,0 0,0 1,0-1,0 1,0-1,0 0,0 1,0-1,0 1,0-1,1 0,-1 1,0-1,0 1,1-1,-1 1,0-1,1 1,-1-1,1 1,-1 0,1-1,-1 1,1-1,-1 1,1-1,35-16,-8 4,-16 4,-1 0,0 0,0-1,14-18,-27 37,0 1,1 0,0 0,1 13,-1-4,-2 68,3-1,4 0,18 97,-22-182,1 3,0 0,0 0,-1 1,0-1,0 0,0 0,-1 6,-8-2,-13-13,8-2,-68-34,78 38,-1 1,1-1,0 0,0 0,0-1,0 0,1 1,-1-1,1 0,0 0,0-1,1 1,-1-1,-2-6,5 9,0-1,0 1,0-1,0 1,0-1,0 1,0-1,1 1,0-1,-1 1,1-1,0 1,0 0,0-1,1 1,-1 0,0 0,1 0,-1 0,1 0,0 0,0 0,0 1,4-4,6-3,0-1,1 1,14-6,-15 8,36-19,-4 3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6.9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39,'0'0,"-1"0,1-1,-1 1,1 0,-1 0,1 0,-1 0,1 0,0-1,-1 1,1 0,-1 0,1-1,0 1,-1 0,1 0,0-1,-1 1,1-1,0 1,0 0,-1-1,1 1,0 0,0-1,0 1,-1-1,1 1,0-1,0 1,0-1,0 1,0-1,0 1,0 0,0-1,0 1,0-1,0 1,0-1,0 1,1-1,-1 1,0 0,0-1,1 0,-1 1,1-1,-1 1,0-1,1 1,-1-1,1 1,-1 0,1-1,-1 1,1 0,-1-1,1 1,-1 0,1 0,-1 0,1-1,0 1,-1 0,1 0,-1 0,1 0,0 0,-1 0,1 0,-1 0,1 0,0 0,-1 1,1-1,-1 0,1 0,-1 0,1 1,0-1,-1 0,1 1,-1-1,0 0,1 1,-1-1,1 1,-1-1,1 1,-1-1,0 1,0-1,1 1,-1 0,5 5,-1 0,0 0,-1 1,0-1,0 1,0 0,-1 0,0 0,0 0,-1 0,0 0,1 9,-1 86,-2-75,1-45,1 0,1 0,0 1,1-1,1 1,1 0,0 0,1 0,1 1,0 0,15-23,-21 37,0 1,-1 0,1-1,0 1,0 0,0-1,1 1,-1 0,0 0,0 0,1 0,-1 0,0 0,1 1,-1-1,1 0,-1 1,1-1,-1 1,1-1,-1 1,1 0,0 0,3 0,-4 0,1 1,0 0,0 0,0 0,-1 0,1 0,0 1,-1-1,1 1,-1-1,1 1,-1-1,0 1,0 0,0-1,2 4,1 5,1 0,-1 1,-1-1,0 1,3 21,-6 53,-1-62,3 44,-2-67,0 1,0-1,0 0,0 1,0-1,0 1,0-1,0 0,0 1,0-1,0 0,0 1,0-1,1 0,-1 1,0-1,0 0,0 0,0 1,1-1,-1 0,0 1,0-1,1 0,-1 0,0 1,0-1,1 0,-1 0,0 0,1 0,-1 1,0-1,1 0,-1 0,0 0,1 0,-1 0,0 0,1 0,-1 0,1 0,4-4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7.6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0,'1'1,"1"0,0 0,0-1,-1 1,1-1,0 1,0-1,0 1,0-1,0 0,-1 0,1 0,3-1,16 3,-19-1,0-1,0 1,0-1,0 1,0 0,0 0,0 0,0 0,0 0,0 1,-1-1,1 0,0 1,-1-1,0 1,1 0,-1-1,0 1,0 0,0 0,0 0,0 0,0 0,0 0,-1 0,1 0,-1 0,1 0,-1 0,0 0,0 1,0-1,0 0,0 0,0 0,-1 0,1 0,-1 0,-1 3,1 0,-2 0,1 0,-1 0,1-1,-1 1,0-1,-1 1,1-1,-1 0,0 0,0-1,0 1,-1-1,-6 4,3 0,14-3,32 0,53-7,-56-2,-10-1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4:38.9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6,'75'-2,"-31"-1,0 2,0 2,53 9,-94-9,0 0,0 0,0 0,0 0,-1 0,1 1,0-1,-1 1,0 0,1 0,-1 0,0 0,0 0,0 1,0-1,0 0,-1 1,1 0,-1-1,1 1,-1 0,0 0,0 0,0-1,-1 1,1 0,-1 0,1 0,-1 0,0 4,0 12,-1 1,-1 0,-7 33,3-10,-1 136,4-38,3-138,-1-1,1 1,0 0,-1 0,0-1,0 1,0 0,0-1,0 1,0-1,-1 0,1 1,-1-1,1 0,-1 0,0 0,0 0,0 0,0 0,0 0,-1-1,1 1,-1-1,1 0,-1 1,1-1,-1 0,1-1,-1 1,0 0,1-1,-1 1,0-1,0 0,-3 0,-12 0,-1-1,0-1,1-1,-24-6,10 3,2 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5:53.4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0,'15'72,"-6"120,-6-60,-1-124,2-10,5-21,8-39,-7 17,20-67,-27 102,0 1,1 0,0 0,1 0,0 0,0 1,1 0,12-14,-16 21,-1-1,0 1,1 0,-1-1,1 1,0 0,-1 0,1 0,0 0,0 0,-1 1,1-1,0 1,0-1,0 1,0-1,0 1,0 0,0 0,0 0,0 0,0 0,0 1,0-1,-1 1,1-1,0 1,0-1,0 1,0 0,-1 0,1 0,0 0,-1 0,1 1,-1-1,1 0,-1 1,0-1,0 1,1-1,-1 1,0 0,1 1,4 7,0 0,-1 1,0-1,-1 1,0 0,3 13,0 15,-2 0,-1 0,-3 61,-2-77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5:53.9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10,0 6,0 2,0 6,0 1,0-1,0-2,0-15,0-11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5:54.3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35,'5'0,"9"0,12 0,5 0,2 0,4-5,0 0,-2-1,-7-3,-8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5:54.6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0,'-4'9,"-2"7,1 9,1 5,1 6,1 5,1 5,1-10,0-11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5:55.1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1,'0'4,"0"10,0 8,0 7,0 4,0 6,0 3,0 4,0-1,0-18,0-13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5:55.8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1,'1'3,"0"1,0-1,1 1,0-1,-1 1,1-1,0 0,1 0,-1 0,0 0,1-1,0 1,5 4,4 5,9 10,-2 2,0 0,-2 1,0 1,-2 1,-1 0,19 52,-28-62,-1 0,0 0,-1 0,-1 0,-1 0,0 1,-1-1,-1 0,-1 0,0 1,-1-1,-1 0,-1-1,0 1,-11 21,6-17,-1-2,-1 1,-1-1,0-1,-1-1,-2 0,1-1,-24 19,38-34,0 0,0 0,0-1,0 1,0 0,-1 0,1-1,0 1,0 0,-1-1,1 1,0-1,-1 0,1 1,-1-1,1 0,0 0,-1 0,1 0,-1 0,1 0,-3-1,-4-5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2.50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120 1,'-11'4,"0"0,0 1,1 0,0 1,0 1,1-1,-1 2,-13 12,23-19,-1 0,0 0,1 0,-1 1,0-1,1 0,-1 0,1 0,0 0,-1 1,1-1,0 0,0 0,0 0,0 1,0-1,0 0,0 0,0 1,0-1,1 0,-1 0,0 0,1 1,-1-1,1 0,-1 0,1 0,0 0,-1 0,1 0,0 0,0 0,0 0,0 0,0-1,0 1,0 0,0-1,0 1,2 1,8 4,0 0,1-1,17 7,-6-3,-20-7,1 0,-1 0,0 0,0 0,0 0,0 1,-1-1,1 1,-1 0,1-1,-1 1,0 0,0 1,0-1,-1 0,1 1,-1-1,0 0,0 1,0 0,1 4,-2-7,0 1,0 0,-1 0,1-1,0 1,-1 0,1-1,-1 1,1 0,-1-1,0 1,0-1,0 1,1-1,-1 1,-1-1,1 0,-1 2,-1-1,0 0,1 0,-1-1,0 1,1-1,-1 0,0 0,0 0,0 0,0 0,-1-1,1 1,-4-1,2 0,0 0,0 0,0 0,0-1,0 0,0 0,0 0,0-1,0 0,1 0,-1 0,1 0,-1-1,1 1,0-1,-6-6,-8-9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5:56.8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231 1,'-66'46,"51"-32,1 1,1 1,1 1,0 0,1 0,0 1,2 0,-8 23,6-12,1 0,1 1,2 0,-6 58,12-72,1 0,1 0,0 0,1 0,1 0,1 0,0 0,1-1,0 1,1-1,9 15,-4-11,1 0,1-1,0 0,1-1,1-1,1 0,26 20,-19-18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18.382"/>
    </inkml:context>
    <inkml:brush xml:id="br0">
      <inkml:brushProperty name="width" value="0.1" units="cm"/>
      <inkml:brushProperty name="height" value="0.6" units="cm"/>
      <inkml:brushProperty name="ignorePressure" value="1"/>
      <inkml:brushProperty name="inkEffects" value="pencil"/>
    </inkml:brush>
  </inkml:definitions>
  <inkml:trace contextRef="#ctx0" brushRef="#br0">224 6,'0'-4,"-4"2,-6 3,-10 8,-10 8,-4 10,-1-1,1 1,3-1,6-4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2.734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255 1,'0'0,"0"0,0 0,1 0,-1 0,0 0,1 0,-1 0,0 0,1 0,-1 0,0 0,1 0,-1 0,0 0,0 0,1 1,-1-1,0 0,0 0,1 0,-1 0,0 1,0-1,1 0,-1 0,0 0,0 1,0-1,1 0,-1 0,0 1,0-1,0 0,0 1,0-1,0 0,1 1,-7 13,-19 15,21-24,-75 76,42-44,-53 67,73-84,12-15,9-13,11-12,0 2,30-28,-25 27,29-38,-31 31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3.57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6,'0'-4,"0"2,0 16,0 17,0 21,0 15,0 0,0-7,0-9,4-14,10-17,12-12,5-7,2-4,-5-6,-7-1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4.143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21 68,'39'3,"-23"-2,0 0,31-1,-44-1,0 1,0 0,0-1,0 0,0 1,-1-1,1 0,0-1,0 1,0 0,-1-1,1 0,-1 1,1-1,-1 0,0 0,0-1,0 1,0 0,3-5,-4 6,-1 0,1 0,-1 1,1-1,-1 0,0 0,0 0,1 1,-1-1,0 0,0 0,0 0,0 0,0 1,0-1,0 0,0 0,0 0,0 0,0 0,-1 1,1-1,0 0,0 0,-1 0,1 1,-1-1,1 0,-1 0,0 0,-1-1,0 1,0 0,0 0,0 0,-1 0,1 0,0 0,0 0,-1 1,1-1,-4 1,-2-1,0 1,-1 0,1 0,-1 1,-12 2,14-1,1 0,0 1,1 0,-1 0,0 0,1 1,0-1,-1 1,2 0,-1 1,0-1,1 1,0 0,0 0,0 1,1-1,0 1,-4 9,5-11,1 0,0-1,0 1,1 1,-1-1,1 0,0 0,0 0,0 0,1 0,-1 0,1 0,0 0,0 0,1 0,-1-1,1 1,-1 0,1-1,0 1,1-1,-1 0,1 1,-1-1,1 0,0-1,0 1,0 0,1-1,4 3,2 1,0 0,1-1,0 0,0-1,0 0,0 0,15 1,-20-4,-1 0,0 0,1 0,-1-1,1 0,-1 0,1-1,-1 1,0-1,1 0,-1-1,0 1,0-1,0 0,0-1,0 1,8-6,2-8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4.76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178 1,'1'94,"0"45,-19 161,17-292,0 0,-1 0,0 0,0 0,-1 0,-4 9,7-16,-1 0,0 0,1 1,-1-1,0 0,0 0,0 0,0 0,0 0,0 0,0 0,0-1,-1 1,1 0,0-1,0 1,-1 0,1-1,0 0,-1 1,1-1,-1 0,1 0,0 1,-1-1,1 0,-1-1,1 1,0 0,-1 0,1 0,0-1,-1 1,1-1,0 1,-1-1,1 0,0 1,0-1,0 0,-1 0,0-1,-6-3,1-1,1 1,-1-2,1 1,0 0,0-1,0 0,1-1,0 1,1-1,0 0,0 0,0 0,1-1,1 1,-4-16,5 16,0 1,1-1,-1 1,1-1,1 1,0 0,0-1,0 1,1-1,0 1,0 0,1 0,0 0,0 0,1 1,0-1,0 1,0 0,1 0,5-5,3-1,0 2,1 0,0 1,1 0,23-10,-37 19,24-13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5.173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6,'5'0,"0"-4,1 2,-2 7,0 10,-2 12,-1 19,-1 9,0 0,0 0,0-6,-1-6,1-7,0-18,0-11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5.50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55,'4'-4,"10"-2,16-4,11 0,4-3,-7 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5.93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59 11,'0'-4,"5"-1,5 4,6 11,-1 12,-6 16,-14 14,-14 3,-5-4,-2-11,4-16,4-12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8.09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22 1,'-19'275,"18"-271,0-1,1 0,0 1,-1-1,1 0,1 1,-1-1,0 1,1-1,0 0,-1 1,1-1,1 0,-1 0,0 0,1 0,0 0,-1 0,5 4,-3-5,0 1,1-1,0 0,-1-1,1 1,0-1,0 0,0 0,0 0,0 0,0 0,0-1,0 0,0 0,0 0,4-1,1 0,-1-1,0 0,-1-1,1 1,0-1,-1-1,1 1,-1-2,0 1,0-1,-1 1,1-2,-1 1,0-1,-1 0,1 0,-1-1,0 1,-1-1,0 0,0-1,0 1,-1-1,0 1,-1-1,4-15,-6 21,1 1,-1 0,0-1,0 1,1-1,-1 1,0-1,-1 0,1 1,0-1,0 1,0 0,-1-1,1 1,-1-1,1 1,-1-1,0 1,0 0,1-1,-1 1,-2-2,2 3,0-1,-1 0,1 1,0-1,-1 1,1 0,-1-1,1 1,-1 0,1 0,0 0,-1 0,1 0,-1 0,1 1,-1-1,1 0,-3 2,-2 0,0 0,1 1,-1 0,1 0,-1 0,1 1,0-1,1 1,-9 9,8-6,0 0,1 1,-1 0,2 0,-7 16,10-22,-1-1,0 1,0 0,1 0,-1 0,1 0,0 0,-1 0,1 0,0 0,0-1,0 1,1 0,-1 0,0 0,1 0,-1 0,1 0,0 0,-1-1,1 1,0 0,0-1,0 1,0 0,1-1,-1 1,0-1,1 0,-1 1,1-1,-1 0,2 1,0-1,-1-1,0 1,0-1,0 0,1 1,-1-1,0 0,1-1,-1 1,0 0,0-1,0 1,1-1,-1 1,0-1,0 0,0 0,0 0,0 0,0-1,0 1,-1 0,1-1,0 1,2-4,41-52,-30 37,-14 19,-1 0,0 1,0-1,1 0,-1 1,0-1,1 1,-1-1,1 1,-1-1,1 1,-1-1,1 1,-1-1,1 1,-1 0,1-1,0 1,-1 0,1-1,0 1,-1 0,1 0,0 0,-1-1,1 1,0 0,-1 0,1 0,0 0,-1 0,1 1,0-1,0 0,-1 0,1 0,-1 0,1 1,0-1,-1 0,1 1,0-1,0 1,15 31,1 3,-16-34,0 1,1-1,-1 1,1-1,-1 0,1 0,-1 1,1-1,0 0,0-1,-1 1,1 0,0 0,0-1,0 1,0-1,0 0,0 1,0-1,0 0,0 0,0 0,0 0,0-1,0 1,-1 0,1-1,0 0,0 1,0-1,0 0,-1 0,1 0,0 0,-1 0,1 0,-1-1,1 1,-1 0,1-1,-1 1,2-4,3-4,0 1,0-2,-1 1,0 0,-1-1,4-15,-6 25,1 8,-2-3,1 0,-1 0,1 0,0-1,0 1,4 5,-5-9,0 0,0 0,0 0,0 0,0 0,0 0,0 0,0-1,0 1,0 0,0-1,0 1,1-1,-1 1,0-1,0 0,1 1,-1-1,0 0,0 0,1 0,-1 0,0 0,1 0,-1 0,0-1,0 1,1 0,-1-1,0 1,0-1,0 1,0-1,3-1,26-25,-27 23,0 1,0 0,0 0,0 0,0 1,1-1,-1 1,7-4,-9 6,0 0,0 0,-1 0,1 0,0 1,0-1,0 0,0 0,0 1,-1-1,1 0,0 1,0-1,-1 1,1-1,0 1,0-1,-1 1,1-1,-1 1,1 0,0-1,-1 1,0 0,1 0,-1-1,1 1,-1 0,0 0,1 0,-1-1,0 1,0 0,0 0,0 0,0 0,0 1,6 40,-5-39,3 54,-3 1,-2 0,-9 68,8-118,0 0,0 0,0 0,-1-1,0 1,0-1,-1 0,0 0,0 0,-1 0,0-1,0 0,-10 9,13-12,-1-1,-1 0,1 1,0-1,-1-1,1 1,-1 0,1-1,-1 0,0 0,1 0,-1 0,0 0,0-1,0 0,0 0,0 0,1 0,-1-1,0 1,0-1,0 0,1 0,-1 0,0-1,1 1,-1-1,1 0,0 0,-4-3,2 2,0-1,0 0,1 0,0-1,0 1,0-1,0 0,1 0,0 0,0 0,0-1,0 1,1-1,0 0,0 0,1 0,0 0,0 0,0 0,0 0,1 0,0 0,1 0,-1 0,1 0,0 0,1 0,-1 0,1 0,0 0,1 1,0-1,-1 1,2 0,-1 0,0 0,1 0,7-7,19-14,2 2,0 1,1 2,1 1,53-23,42-24,-120 61,1-1,-1 0,0-1,13-13,-21 19,1 1,-1-1,1 0,-1 0,1-1,-1 1,0 0,0 0,0-1,-1 1,1 0,0-4,-1 5,0 0,0-1,0 1,0 0,-1 0,1 0,-1 0,1 0,0 0,-1 0,0 0,1 0,-1 0,0 0,1 1,-1-1,0 0,0 0,0 1,1-1,-1 0,0 1,0-1,0 1,0-1,0 1,0-1,-2 1,0-1,0 0,0 0,0 0,0 1,0-1,0 1,0 0,0 0,0 0,0 1,0-1,0 1,0-1,1 1,-1 0,0 0,0 0,0 0,1 1,-1-1,1 1,-1 0,1 0,0 0,-1 0,1 0,0 0,0 0,1 1,-1-1,0 1,1-1,-1 1,1 0,0-1,0 1,-1 4,-1 0,1 0,0 0,0 0,1 1,0-1,0 0,0 1,1-1,0 1,1-1,-1 0,2 1,-1-1,4 10,-4-14,0 0,1 0,0-1,-1 1,1 0,0 0,1-1,-1 1,0-1,1 0,-1 0,1 0,0 0,0 0,0 0,0-1,0 1,0-1,0 0,0 0,0 0,1 0,-1-1,0 1,1-1,-1 0,0 0,1 0,-1-1,0 1,1-1,-1 1,0-1,0 0,1-1,-1 1,0 0,0-1,5-3,-3 2,0 0,0 0,0 0,-1-1,1 1,-1-1,0 0,0-1,0 1,0-1,-1 1,0-1,0 0,0 0,-1-1,1 1,-1-1,-1 1,1-1,-1 1,0-1,1-9,-2 15,0-1,0 1,0-1,0 1,0-1,0 1,-1-1,1 1,0-1,0 1,0-1,-1 1,1-1,0 1,0-1,-1 1,1-1,0 1,-1-1,1 1,-1 0,1-1,0 1,-1 0,1-1,-1 1,1 0,-1 0,1-1,-1 1,1 0,-1 0,1 0,-1 0,0 0,1 0,-1 0,1 0,-1 0,1 0,-1 0,0 0,-2 8,16 5,-11-12,0 1,0-1,0 1,0-1,0 1,-1 0,1 0,-1 0,1 0,-1 0,0 0,0 0,1 0,-1 1,-1-1,1 0,0 1,-1-1,1 0,-1 1,1 3,-2 4,0 0,0 0,0-1,-5 14,4-16,0 1,1-1,0 1,0-1,0 1,1 13,0-20,1 0,-1 0,0 0,0 0,0 0,1 0,-1 0,1 0,-1 0,1 0,-1 0,1 0,-1-1,1 1,0 0,-1 0,1-1,0 1,0-1,-1 1,1 0,0-1,0 1,0-1,0 0,0 1,0-1,0 0,0 0,0 1,0-1,0 0,0 0,0 0,1 0,19-3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3.0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108 40,'1'1,"-1"0,0 0,0 0,1 0,-1 0,0 0,1 0,-1-1,1 1,0 0,-1 0,1 0,-1-1,1 1,0 0,0 0,-1-1,1 1,0-1,0 1,0-1,0 1,0-1,0 0,0 1,0-1,0 0,0 1,0-1,0 0,0 0,0 0,0 0,0 0,0 0,1-1,2 1,0 0,-1-1,1 1,-1-1,1 0,-1 0,1 0,-1 0,4-2,-6 2,1 0,-1 0,0 0,1 0,-1 0,0 0,0 0,0 0,0-1,0 1,0 0,0-1,0 1,0 0,-1-1,2-2,-2 4,0-1,0 0,0 0,-1 1,1-1,0 0,0 0,0 1,0-1,-1 0,1 1,0-1,-1 0,1 1,-1-1,1 1,-1-1,1 0,-1 1,1-1,-1 1,1-1,-1 1,-1-1,-1-1,0 1,0 0,0-1,0 1,0 0,-1 1,1-1,-1 1,1-1,0 1,-1 0,1 0,-7 1,1 1,1 1,0 0,0 0,0 0,1 1,-1 0,1 1,0-1,0 2,0-1,-6 8,9-10,1 0,0 0,0 1,0 0,1-1,-1 1,1 0,0 0,0 1,1-1,-1 0,1 0,0 1,0-1,0 1,0-1,1 1,0-1,0 1,0 0,1-1,-1 1,2 4,0-6,-1 0,1 0,0 0,0-1,0 1,1 0,-1-1,0 1,1-1,0 0,0 0,-1 0,1 0,0 0,0-1,1 1,-1-1,0 0,0 0,1 0,-1 0,1-1,-1 1,1-1,4 0,7 1,-1-1,0-1,1 0,24-5,-1-7,-10-1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9.02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25 29,'0'-4,"-5"-2,0-4,0 4,-4 3,9 7,21 10,24 13,14 5,22 10,11 3,6 2,5-3,10 5,-10-2,-18-10,-19-10,-20-10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6:59.86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62 63,'0'286,"-1"-272,-1-12,-6-28,-6-46,10 50,0 0,2 0,0-1,1 1,2-1,0 1,7-35,-8 54,1 0,0 1,-1-1,1 0,0 1,0-1,1 1,-1 0,1-1,-1 1,1 0,0 0,-1 0,1 0,0 0,0 0,1 1,-1-1,0 1,1-1,-1 1,0 0,1 0,0 0,-1 0,1 0,-1 1,1-1,0 1,0 0,-1-1,1 1,0 1,0-1,-1 0,1 1,0-1,-1 1,1 0,-1 0,1 0,-1 0,1 0,-1 1,5 2,-4-2,-1-1,1 1,0 0,-1 0,1 0,-1 0,0 0,1 0,-1 1,0-1,-1 1,1-1,0 1,-1 0,1 0,-1 0,0 0,0 0,0 0,-1 0,1 0,-1 0,1 0,-1 0,0 1,0-1,0 0,-1 0,1 0,-1 0,0 0,0 0,0 0,0 0,0 0,-1 0,1 0,-5 5,2-4,0-1,0 1,0-1,-1 1,0-1,1 0,-1-1,0 1,0-1,-1 0,1-1,0 1,-1-1,1 0,-1 0,0 0,1-1,-1 0,1 0,-10-2,-30 3,45 0,0 1,1-1,-1 0,1 0,-1 0,1 0,-1 0,1 0,-1 0,1 0,0 0,-1 0,1 0,0 0,0-1,0 1,0 0,1 0,9 9,15 15,2 0,1-2,44 28,-51-41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0.23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6,'0'-5,"0"4,0 10,0 8,0 5,0 12,0 9,0 5,0 0,0-18,0-13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0.575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50,'0'-5,"0"-5,0-6,5 5,1 3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1.48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236 243,'-1'-1,"1"0,0 0,-1 0,1 0,-1 0,1 1,-1-1,0 0,1 0,-1 0,0 0,0 1,1-1,-1 0,0 1,0-1,0 0,0 1,0-1,0 1,0 0,0-1,0 1,0 0,0 0,0-1,0 1,0 0,0 0,0 0,-2 0,-35 1,30 1,0-1,0 1,0 0,0 0,0 1,1 0,-1 1,1 0,0 0,0 0,1 1,-1 0,1 0,0 1,0 0,0 0,1 0,-6 9,11-14,-1 0,1 0,-1 0,1 0,-1-1,1 1,-1 0,1 0,0 0,0 0,0 0,-1 0,1 0,0 0,0 0,0 0,0 1,1-1,-1 0,0 0,0 0,1-1,-1 1,0 0,1 0,-1 0,2 2,-1-3,1 1,-1 0,0-1,1 1,-1-1,1 1,-1-1,1 0,-1 0,1 0,-1 0,1 0,-1 0,1 0,-1 0,2-1,8-1,-1-1,-1 0,1 0,11-6,-16 6,0 1,-1-1,1 1,0 0,0 1,1-1,9-1,-14 3,0 0,0 0,0 0,0 1,-1-1,1 0,0 0,0 1,0-1,0 0,0 1,-1-1,1 1,0-1,0 1,-1-1,1 1,0 0,-1-1,2 2,-1 0,0 0,0 0,0 0,0 1,-1-1,1 0,-1 1,1-1,-1 0,0 1,0 2,0 12,-1 1,0-1,-1 0,-1 0,-1 0,0-1,-2 1,0-1,0 0,-1-1,-1 1,-1-1,-19 25,26-38,1 0,-1 0,0 0,0 0,0 0,0-1,0 1,0-1,-1 1,1-1,0 0,-1 0,1 0,-1 0,1 0,-1-1,1 1,-1-1,0 0,1 1,-1-1,1 0,-1-1,0 1,1 0,-1-1,1 1,-1-1,1 0,-1 0,1 0,-1 0,1-1,0 1,-3-3,2 2,1-1,0 1,0-1,0 1,1-1,-1 0,1 0,-1 0,1 0,0 0,0 0,0 0,0-1,1 1,0 0,-1 0,1-1,0 1,0 0,1 0,-1-1,1 1,0 0,0 0,0 0,0 0,0 0,4-6,0 0,2 0,-1 0,1 0,1 1,-1 0,1 1,16-12,71-43,-57 39,-15 9,0-1,-1-2,-1 0,-1-1,30-32,-45 43,1-1,-1 0,0 1,0-1,-1-1,0 1,-1-1,0 1,0-1,-1 0,0 0,0-1,-1 1,0 0,-1 0,0-1,0 1,-1 0,-4-18,5 26,0-1,-1 0,1 1,0-1,-1 0,1 1,-1-1,1 0,-1 1,0-1,0 1,0 0,0-1,0 1,0 0,0-1,0 1,0 0,0 0,-3-2,3 4,0-1,0 0,0 0,0 1,0-1,0 0,1 1,-1-1,0 1,0-1,0 1,0 0,1-1,-1 1,0 0,1 0,-1-1,0 1,1 0,-1 0,1 0,-1 0,0 1,-4 10,0-1,0 1,-5 23,-2 32,3 1,0 132,11-213,0 1,1 0,0 0,1 1,0-1,1 1,0-1,1 2,0-1,1 1,0-1,15-14,-21 24,0 0,1 0,-1 1,0-1,1 1,-1-1,1 1,-1-1,0 1,1 0,-1 0,1-1,-1 1,1 0,-1 0,1 1,-1-1,0 0,1 0,-1 1,1-1,-1 1,0-1,1 1,-1 0,0-1,1 1,-1 0,0 0,0 0,0 0,0 0,1 1,33 43,-30-37,-2-4,3 5,0 0,1 0,0 0,10 8,-16-16,0 0,1 1,-1-1,1 0,-1 0,1 0,-1 0,1 0,0 0,-1-1,1 1,0 0,-1-1,1 0,0 1,0-1,0 0,-1 0,1 0,0 0,0 0,0 0,0 0,-1-1,1 1,0-1,0 1,-1-1,1 0,0 0,-1 0,1 0,1-1,2-4,1 0,-1 0,0 0,-1-1,0 1,0-1,0 0,-1-1,0 1,-1-1,1 1,1-11,3-19,3-46,-9 66,4-69,-4 74,-3 55,-1 312,3-343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1.86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5,'0'4,"8"2,8-1,14-5,6-3,5-4,-3-2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3.34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55 2,'-12'-1,"11"1,0 0,0 0,1-1,-1 1,0 0,0 0,0 0,0 0,1 0,-1 0,0 0,0 1,0-1,0 0,1 0,-1 1,0-1,0 0,1 1,-1-1,0 1,1-1,-1 1,0-1,1 1,-1-1,1 1,-1 0,1-1,-1 1,1 0,-1 0,1-1,0 1,-1 0,1 0,0-1,0 1,-1 0,1 1,-4 12,0-1,1 1,1 0,0 0,1 0,0 18,9 82,-6-100,0-1,0 1,1-1,1 0,0 0,1 0,13 24,-16-33,1-1,-1 1,1-1,0 0,0 1,0-1,0-1,0 1,1 0,-1-1,1 1,0-1,0 0,0-1,0 1,0 0,0-1,0 0,0 0,0-1,1 1,-1-1,0 0,1 0,-1 0,0 0,1-1,7-2,-8 3,0-1,0-1,-1 1,1-1,0 1,-1-1,1 0,-1 0,1-1,-1 1,0-1,0 1,0-1,0 0,-1 0,1-1,-1 1,0 0,0-1,0 1,0-1,-1 0,1 0,-1 1,0-1,0 0,0 0,-1 0,1 0,-1 0,0 0,0-1,-1 1,1 0,-1 0,-1-4,1 4,0 1,0-1,0 0,-1 1,1-1,-1 1,0 0,0-1,0 1,-1 0,1 0,-1 0,1 1,-1-1,0 1,0-1,0 1,0 0,-1 0,1 0,-1 1,1-1,-1 1,1 0,-1 0,0 0,0 0,1 1,-1 0,0-1,0 1,0 1,0-1,1 0,-1 1,0 0,-7 2,6 0,-1 0,0 0,1 0,-1 1,1-1,0 1,0 0,1 1,-1-1,-3 7,6-9,0 0,0 0,1 0,-1 0,1 0,-1 0,1 0,0 1,0-1,0 1,0-1,1 1,-1-1,1 1,-1-1,1 1,0 0,0-1,0 1,0-1,0 1,1 0,-1-1,1 1,0-1,2 5,-2-5,1-1,-1 0,1 1,0-1,0 0,-1 0,1 0,0 0,0-1,0 1,0 0,0-1,0 1,0-1,0 0,1 0,-1 0,0 0,0 0,0 0,0 0,0-1,0 1,0-1,0 1,0-1,0 0,0 0,3-2,55-30,-49 25,40-23,-51 30,1 1,0-1,0 1,0-1,0 1,0 0,0-1,0 1,0 0,0 0,0-1,0 1,0 0,0 0,0 0,0 0,0 0,0 1,0-1,0 0,0 0,0 1,0-1,0 1,0-1,0 1,0-1,-1 1,1-1,0 1,0 0,-1-1,1 1,0 0,-1 0,1-1,0 1,-1 0,1 0,-1 0,0 0,1 0,-1 0,0 0,1 1,0 4,1 1,-1-1,1 0,1 0,-1 0,1 0,5 8,-6-12,-1-1,0 1,1-1,-1 0,1 0,-1 0,1 1,-1-1,1-1,0 1,0 0,-1 0,1-1,0 1,0-1,0 1,0-1,0 0,0 0,0 0,0 0,-1 0,1 0,0 0,0-1,0 1,0-1,0 1,0-1,1-1,3-1,0 0,-1 0,1-1,-1 1,0-1,0-1,0 1,-1-1,6-6,-5 5,0 0,1 1,0 0,0-1,7-3,-12 8,0 1,0 0,0 0,0-1,-1 1,1 0,0 0,0 0,0 0,0 0,0 0,0 0,0 0,0 1,0-1,-1 0,1 0,0 1,0-1,0 1,0-1,-1 0,1 1,0 0,0-1,-1 1,1-1,0 2,22 26,-13-15,-7-10,-1 0,1 0,0-1,0 1,1-1,-1 0,0 0,1 0,-1 0,1-1,0 1,-1-1,1 0,0 0,0 0,0-1,0 1,0-1,0 0,5 0,-6-1,0 0,1 0,-1 0,0 0,0-1,0 1,0-1,0 0,0 0,-1 0,1 0,-1 0,1-1,-1 1,0-1,0 1,0-1,0 0,0 0,-1 0,1 0,-1 0,2-5,-1 6,0 10,0 33,-4 55,1-70,-2 0,0-1,-10 36,11-54,0 0,-1 0,0 0,0 0,-1-1,0 0,-7 10,9-14,0 1,0-1,0 0,0 0,-1-1,1 1,-1 0,1-1,-1 0,0 1,1-1,-1 0,0 0,0-1,0 1,0 0,0-1,0 0,-4 0,5 0,0 0,0 0,-1 0,1 0,0-1,0 1,-1-1,1 1,0-1,0 0,0 0,0 0,0 0,0 0,0 0,0-1,1 1,-1-1,0 1,1-1,-1 0,1 1,0-1,-1 0,1 0,0 0,0 0,0 0,1 0,-1 0,0 0,1-1,-1 1,1 0,0-3,0 0,0 0,0-1,1 1,0 0,0 0,0 0,1 0,-1 0,1 0,1 0,-1 0,1 1,-1-1,7-6,12-10,1 0,1 1,1 2,1 0,41-22,-35 23,-2-2,0-1,45-42,-71 60,0 0,-1 0,1-1,-1 1,0-1,0 1,0-1,0 0,0 1,-1-1,1 0,-1 0,1-1,0-4,-2 8,0 0,0-1,0 1,0 0,0 0,0 0,0 0,0 0,0 0,0-1,0 1,-1 0,1 0,0 0,0 0,0 0,0 0,0 0,0 0,0 0,0-1,-1 1,1 0,0 0,0 0,0 0,0 0,0 0,0 0,-1 0,1 0,0 0,0 0,0 0,0 0,0 0,-1 0,1 0,0 0,0 0,0 0,0 0,0 0,0 1,-1-1,1 0,0 0,0 0,0 0,0 0,0 0,0 0,0 0,0 0,0 1,-1-1,1 0,0 0,0 0,-12 12,-7 14,16-18,0 1,0 0,1 0,0 0,-1 16,3-23,0 1,0-1,0 0,0 1,0-1,1 1,-1-1,1 0,0 1,-1-1,1 0,2 3,-3-4,1-1,0 1,-1 0,1-1,0 1,0-1,0 1,-1-1,1 1,0-1,0 0,0 1,0-1,0 0,0 0,0 0,0 1,0-1,0 0,-1 0,1 0,0-1,0 1,0 0,0 0,0 0,0-1,0 1,0-1,0 1,1-1,31-27,-28 22,1 0,0 1,0 0,0 0,1 0,7-4,-12 9,-1-1,0 1,1 0,-1-1,0 1,1 0,-1 0,0 0,1 0,-1 0,1 0,-1 1,0-1,1 0,-1 1,0-1,0 0,1 1,-1 0,0-1,0 1,0 0,0 0,1-1,-1 1,0 0,-1 0,1 0,0 0,0 0,0 1,-1-1,1 0,0 0,-1 0,1 1,-1-1,1 0,-1 1,0-1,1 2,7 62,-3-52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3.86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26 1,'-1'0,"0"1,-1-1,1 1,0 0,0-1,0 1,0 0,0 0,0 0,0-1,0 1,0 0,0 0,0 1,1-1,-1 0,0 0,1 0,-1 0,1 1,-1-1,1 0,0 1,-1-1,1 0,0 0,0 1,0 1,-4 46,4-42,-1 84,3-102,1 1,0 0,1 1,0-1,0 1,1-1,0 1,7-8,-10 14,0 1,-1-1,2 1,-1 0,0 0,0 0,1 0,-1 0,1 0,0 1,-1-1,1 1,5-2,-6 3,0 0,0 0,0 0,0 0,0 0,0 0,-1 1,1-1,0 1,0-1,0 1,0 0,-1 0,1-1,0 1,-1 1,1-1,-1 0,1 0,-1 1,1-1,-1 0,0 1,2 1,0 2,0 0,0 0,0 0,-1 0,0 0,2 6,11 21,-6-20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4.678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33 285,'-2'1,"1"-1,-1 1,1 0,-1 0,1-1,0 1,-1 0,1 0,0 0,0 0,0 1,0-1,0 0,0 0,0 1,0-1,0 0,1 1,-1-1,0 1,1-1,-1 1,1-1,-1 4,-6 38,7-39,1 0,-1 0,1-1,0 1,0 0,0-1,0 1,1-1,-1 1,1-1,0 0,0 0,0 0,0 0,1 0,4 4,-6-6,0 0,0 0,0 0,0-1,1 1,-1 0,0-1,1 1,-1-1,1 1,-1-1,0 1,1-1,-1 0,1 0,-1 0,1 0,-1 0,1 0,-1 0,1-1,-1 1,0 0,1-1,-1 1,0-1,1 0,-1 1,0-1,1 0,-1 0,0 0,0 0,0 0,0 0,0 0,0 0,0 0,0 0,-1-1,1 1,0 0,-1-1,2-1,1-4,0 0,0 0,0 0,0-1,-1 1,-1-1,1 1,-1-1,-1 0,1 0,-1 1,0-1,-1 0,0 0,0 1,-1-1,0 1,0-1,-1 1,-4-9,1 8,8 11,20 14,-15-15,1 0,-1-1,1 0,-1 0,1-1,-1 0,1 0,-1 0,11-3,-13 2,-1 0,0 0,1 0,-1 0,0-1,0 0,0 0,0 0,0 0,-1-1,1 1,-1-1,1 0,-1 0,0 0,0 0,3-5,-5 7,-1 0,1 0,-1 0,1 0,-1 0,1 0,-1 0,0 0,1 0,-1 0,0 0,0 0,0-1,0 1,0 0,0 0,0 0,0 0,0 0,-1 0,1 0,0 0,-1 0,1 0,-1 0,1 0,-1 0,0 0,1 0,-1 0,0 0,1 0,-1 1,0-1,0 0,0 0,0 1,0-1,0 1,0-1,0 1,0-1,0 1,0 0,0 0,0-1,0 1,0 0,-1 0,1 0,0 0,0 0,0 0,0 0,0 1,0-1,0 0,0 1,0-1,0 0,0 1,0-1,0 1,0 0,0-1,0 1,-1 1,-4 4,1-1,1 1,-1 0,1 0,0 0,0 1,0-1,1 1,0 0,-2 10,3-12,0 0,1 0,-1 0,1 1,0-1,1 0,0 1,-1-1,1 1,1-1,-1 0,1 1,0-1,0 0,3 6,-4-11,0 1,1 0,-1-1,0 1,1-1,-1 1,1 0,-1-1,0 1,1-1,0 1,-1-1,1 0,-1 1,1-1,-1 1,1-1,0 0,-1 0,1 1,0-1,-1 0,1 0,0 0,0 0,-1 0,1 0,0 0,-1 0,1 0,0 0,0 0,21-17,-16 9,-1 0,0 0,0 0,5-13,2-20,0-1,6-60,1 4,-17 91,0 9,1 20,-2 37,-4 42,1-51,1 2,10 80,-4-112,1-13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5.293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47 87,'3'0,"1"0,-1-1,1 0,-1 0,0 0,1 0,-1 0,0-1,0 1,0-1,0 0,0 0,0 0,-1 0,4-4,-5 5,0 0,0 0,0 0,0 0,0-1,0 1,0 0,0-1,0 1,-1-1,1 1,-1-1,1 1,-1-1,0 1,1-1,-1 0,0 1,0-1,0 1,0-1,-1 1,1-1,0 0,0 1,-1-1,1 1,-1-1,0 1,1-1,-1 1,0 0,0-1,-1-1,0 2,1 0,0 0,0 0,-1 1,1-1,0 0,-1 0,1 1,-1-1,1 1,-1-1,1 1,-1 0,1 0,-1 0,1 0,-1 0,0 0,1 0,-1 0,1 0,-1 1,1-1,-1 1,1-1,-1 1,1-1,0 1,-1 0,1 0,0 0,0 0,-2 1,-1 1,-1 0,1 1,-1 0,1 0,0 0,1 0,-7 9,8-8,0-1,0 1,0 0,0-1,1 1,0 0,0 0,0 0,1 0,-1 0,1 0,0-1,1 1,-1 0,3 8,-3-11,1 0,0 0,0 0,0 0,0 0,1 0,-1-1,0 1,1 0,-1-1,1 1,0-1,-1 0,1 1,0-1,0 0,0 0,0 0,0 0,0-1,0 1,0 0,0-1,1 0,-1 1,0-1,0 0,0 0,0 0,1 0,-1-1,0 1,0 0,0-1,0 0,0 1,3-3,7-1,0-1,0-1,0 0,-1 0,16-12,-16 10,1 0,0 1,0 0,20-7,-30 13,0 0,0 1,0-1,0 0,0 1,0 0,0-1,1 1,-1 0,0 0,0 0,0 0,0 1,1-1,-1 0,0 1,0 0,0-1,0 1,0 0,0 0,0 0,-1 0,1 0,0 1,0-1,-1 1,1-1,-1 1,1-1,-1 1,0 0,0 0,1 0,-1-1,-1 1,1 0,0 0,0 1,0 2,0-2,-1 1,1 0,-1 0,0 0,0 0,0 0,0 0,-1 0,0 0,1 0,-1-1,-1 1,1 0,-1 0,1-1,-1 1,0-1,0 0,-1 1,1-1,-5 4,2-3,-1 0,0 0,0 0,-1-1,1 0,-1-1,1 1,-1-1,0 0,0-1,0 0,0 0,0 0,0-1,0 0,0 0,0-1,0 0,-10-2,-8-6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3.5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235 1,'-10'1,"-1"2,0-1,1 1,-1 1,1 0,-17 9,18-8,-8 3,0 1,0 0,1 1,-18 16,30-24,1 1,0 1,0-1,0 0,1 1,-1 0,1-1,-1 1,1 0,-2 8,3-9,0 0,1-1,0 1,0 0,0-1,0 1,0 0,0-1,1 1,-1 0,1-1,0 1,0-1,0 1,0-1,0 0,1 1,-1-1,4 4,0 0,1-1,1 0,-1 0,1-1,-1 0,1 0,0-1,1 0,-1 0,1 0,-1-1,1 0,0-1,0 1,-1-2,1 1,0-1,0 0,0-1,0 1,0-2,0 1,7-4,7-5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6.625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21 481,'0'4,"-4"2,-6 3,4-3,10-12,19-13,8-8,18-12,4-9,18-12,16-14,0-3,-9 11,-14 14,-17 14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7.35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87 0,'0'322,"0"-331,0-1,1 1,0 0,0 0,1 0,0 0,6-14,-7 21,0 0,0 0,0 0,0 0,1 1,-1-1,1 0,-1 0,1 1,-1-1,1 1,0-1,0 1,0 0,0 0,0 0,0 0,0 0,0 0,0 1,1-1,-1 1,0-1,0 1,1 0,-1 0,0 0,0 0,1 0,-1 0,0 1,0-1,1 1,-1 0,0-1,3 3,0-1,-1 0,1 0,-1 1,1-1,-1 1,0 0,0 1,0-1,-1 1,1-1,-1 1,0 0,5 7,-7-9,-1 0,1-1,0 1,0 0,-1 0,1 0,-1 0,1 0,-1 0,0 0,0 0,0 0,0 0,0 0,0 0,0 0,-1 0,1 0,-1-1,1 1,-1 0,0 0,0 0,0 0,0-1,0 1,0-1,0 1,-1-1,1 1,-1-1,1 1,-1-1,1 0,-1 0,0 0,-2 1,-5 3,0-1,-1-1,0 0,0 0,0 0,0-2,0 1,-1-1,1-1,0 1,-1-2,1 0,0 0,0-1,-1 0,1 0,-18-8,13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7.716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7,'5'-5,"1"4,-1 5,0 12,-2 6,-1 9,-1 8,-1 1,0-6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8.091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0 6,'0'-4,"0"3,0 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8.435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143 1,'-6'0,"0"0,0 1,0-1,0 1,0 1,0-1,0 1,1 0,-1 0,0 1,1 0,0 0,0 0,0 0,0 1,0 0,1 0,0 0,0 1,0-1,0 1,0 0,1 0,0 0,0 1,1-1,-1 1,1-1,1 1,-1 0,1 0,0 0,-1 9,2-13,0 0,-1 0,1 0,0 0,0-1,1 1,-1 0,0 0,1 0,-1 0,1 0,-1-1,1 1,0 0,0-1,0 1,2 3,-2-5,0 1,0-1,-1 1,1-1,0 1,0-1,0 0,0 1,0-1,0 0,0 0,0 0,0 0,0 0,1 0,-1 0,0 0,0 0,0-1,0 1,0 0,0 0,1-1,2-1,0-1,0 1,0-1,0 1,0-1,0 0,-1-1,1 1,-1 0,0-1,0 0,3-4,20-51,-26 59,0-1,0 1,0 0,1-1,-1 1,0 0,0-1,0 1,0 0,0-1,0 1,0 0,1 0,-1-1,0 1,0 0,0 0,1-1,-1 1,0 0,0 0,0-1,1 1,-1 0,0 0,1 0,-1 0,0-1,1 1,-1 0,0 0,0 0,1 0,-1 0,0 0,1 0,-1 0,0 0,1 0,-1 0,0 0,1 0,-1 0,0 0,1 0,-1 1,0-1,1 0,-1 0,0 0,0 0,1 1,-1-1,0 0,0 0,1 0,-1 1,0-1,0 0,0 1,1-1,-1 0,0 0,0 1,12 27,-9-18,6 9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08.78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146 1,'-11'0,"0"1,0 1,0 0,-16 5,23-7,1 1,-1 1,0-1,1 0,-1 1,1 0,0 0,0 0,-1 0,1 0,1 1,-1 0,0-1,1 1,-5 6,7-8,-1 1,1-1,0 1,0-1,0 0,0 1,0-1,0 1,0-1,1 1,-1-1,0 0,1 1,-1-1,1 0,0 0,-1 1,1-1,0 0,0 0,0 0,0 0,0 0,0 0,0 0,2 1,35 26,-29-23,1 2,46 33,-53-38,0 0,-1 0,1 1,0-1,-1 1,0-1,0 1,0 0,0 0,0 0,0 0,-1 1,0-1,1 0,0 4,-3-5,1 0,0-1,-1 1,0 0,1-1,-1 1,0-1,0 1,1-1,-1 1,0-1,-1 0,1 0,0 1,0-1,-1 0,1 0,0 0,-1 0,1 0,-1 0,1-1,-1 1,1 0,-1-1,0 1,1-1,-3 0,-50 9,-10-15,37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4.5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426 226,'-1'-2,"1"0,-1-1,1 1,-1 0,0 0,0 0,0 0,0 1,0-1,-1 0,1 0,-1 1,1-1,-1 0,1 1,-1 0,0-1,0 1,1 0,-1 0,0 0,0 0,0 0,0 1,-1-1,1 0,0 1,-3-1,-2 0,0-1,0 1,0 0,0 1,0 0,0 0,-11 2,12 0,-1 0,1 1,0 0,1 0,-1 1,0-1,1 1,0 0,0 1,0-1,1 1,-1 0,1 0,0 1,1-1,-1 1,1-1,0 1,-2 8,2-9,1 1,0-1,0 1,1 0,-1 0,1 0,1 0,-1 0,1 0,0 0,0 0,1 0,0 0,0 0,0-1,1 1,0 0,0 0,0-1,1 1,3 5,-4-9,-1 0,1 0,-1 0,1 0,0-1,0 1,0 0,0-1,0 0,0 1,0-1,0 0,1 0,-1 0,0 0,1-1,-1 1,0-1,1 1,-1-1,1 0,-1 0,1 0,-1 0,1 0,-1-1,1 1,-1-1,1 1,-1-1,0 0,1 0,-1 0,0-1,0 1,0 0,0-1,2-1,4-3,-1-1,1 1,-2-1,1 0,-1-1,0 0,0 0,5-11,-6 7,15-25,-20 37,1-1,-1 1,1-1,-1 1,1-1,-1 1,1-1,-1 1,1-1,-1 1,1 0,0-1,-1 1,1 0,-1 0,1-1,0 1,0 0,-1 0,1 0,0 0,-1 0,1 0,0 0,-1 0,1 0,0 0,-1 0,1 0,0 1,-1-1,1 0,0 0,-1 1,1-1,0 1,-1-1,1 0,-1 1,1-1,-1 1,1-1,-1 1,1-1,-1 1,1 1,6 7,2 2,-1-1,2 0,-1 0,1-1,13 9,-20-16,1 0,-1 0,1 0,-1-1,1 1,-1-1,1 0,0 0,0 0,0-1,0 1,-1-1,1 0,0 0,0 0,0-1,0 1,0-1,0 0,-1 0,1-1,0 1,3-3,-1 1,-1 0,0-1,0 1,0-1,0 0,0-1,-1 1,0-1,0 0,0 0,-1 0,1 0,-1-1,-1 0,1 1,-1-1,0 0,0 0,-1 0,1 0,-1-1,-1 1,1 0,-1-10,-1 7,1 0,-1 0,-1 1,1-1,-2 1,1-1,-1 1,0 0,-1 0,0 0,0 0,-1 1,1 0,-2 0,1 0,-1 0,-10-8,2 4,0 1,-1 1,-1 0,1 1,-1 0,-1 1,1 1,-1 1,0 1,-1 0,1 1,-33-2,35 5,0 0,0 1,0 1,0 0,0 1,0 1,0 0,1 1,0 1,0 0,0 0,1 2,0 0,1 0,-16 13,17-10,0 0,1 0,0 1,0 0,2 0,-1 1,2 1,-1-1,2 1,0 1,1-1,0 1,1 0,1 0,0 0,-1 27,4-29,0 1,1 0,1-1,0 0,1 1,0-1,1 0,1 0,0-1,0 1,1-1,1 0,0-1,1 0,0 0,1 0,0-1,0 0,16 12,-10-12,-1 0,2 0,0-1,0-1,0-1,1 0,0-1,0-1,1-1,-1 0,1-1,0-1,0-1,21-1,-11-1,1-2,-1-1,-1-1,1-2,-1 0,0-2,0-1,33-18,-51 24,-1-1,1 0,-1 0,0-1,0 0,0 0,-1-1,0 0,-1 0,1-1,-2 0,1 0,6-13,1-11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5.9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6,'-4'-4,"-2"3,-4 14,0 18,1 13,3 11,2 6,2 9,1 1,1-2,0-5,0-4,1-8,-1-18,0-23,0-13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6.4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15 157,'-7'-38,"5"36,1-1,0 0,0 0,1 1,-1-1,1 0,-1 0,1 0,0 1,0-1,0 0,0 0,1 0,-1 0,1 0,0 1,-1-1,1 0,1 1,-1-1,0 1,3-5,1 2,0 1,0-1,1 1,0-1,-1 2,1-1,1 1,-1 0,0 0,1 0,0 1,-1 0,1 0,0 1,0 0,0 0,0 1,11 0,3 1,0 0,-1 1,1 1,-1 1,22 7,-36-10,0 1,0 0,0 1,0-1,0 1,-1 1,0-1,1 1,-1 0,0 0,-1 0,1 1,-1-1,0 1,0 0,0 1,3 5,-5-6,-1 0,0-1,1 1,-1 1,-1-1,1 0,-1 0,0 0,0 0,-1 0,1 0,-1 0,0 0,0 0,-1 0,0 0,1 0,-2-1,1 1,0-1,-7 9,0-1,0 0,-1 0,0-1,-1 0,-1-1,1 0,-1-1,-1 0,-24 13,0-5,-1-1,-55 14,93-29,1-1,-1 0,0 0,1 0,-1 0,1 0,-1 1,1-1,-1 0,0 0,1 1,-1-1,0 0,1 1,-1-1,0 0,1 1,-1-1,0 0,0 1,0-1,1 1,-1-1,0 1,0-1,0 0,0 1,0-1,0 1,0-1,0 1,0-1,0 1,0-1,0 1,0-1,0 0,0 1,0-1,0 1,-1-1,1 1,0-1,0 0,0 1,-1-1,1 0,0 1,-1-1,1 0,0 1,-1-1,1 0,0 1,-1-1,1 0,-1 0,1 0,0 1,-1-1,1 0,-1 0,1 0,-1 0,1 0,-1 0,0 0,44 20,-34-16,32 18,-1 1,73 56,-30-20,-39-34,-9-12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6.9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203 37,'0'-2,"-1"1,1-1,-1 0,0 1,0-1,1 1,-1-1,0 1,0 0,-1-1,1 1,0 0,0 0,-1 0,1-1,0 1,-1 1,1-1,-1 0,0 0,1 1,-1-1,1 0,-1 1,0 0,-2-1,-45-5,43 7,1 0,0 0,-1 0,1 1,0 0,0 0,0 1,0-1,0 1,1 0,-1 1,1-1,0 1,0-1,0 1,0 1,1-1,-1 0,1 1,0 0,1-1,-1 1,1 0,0 0,0 1,-1 7,0-3,1-1,0 1,1 0,0 1,0-1,1 0,0 0,1 0,0 0,1 0,0 0,1 0,6 16,-8-23,0 0,0-1,1 1,0 0,-1-1,1 0,0 1,0-1,0 0,0 0,1 0,-1 0,1 0,-1 0,5 2,-4-4,-1 1,0-1,0 1,0-1,0 0,0 0,0 0,1 0,-1 0,0 0,0 0,0-1,0 1,0-1,0 0,0 0,3-1,0-1,0 0,0-1,-1 0,1 0,-1 0,0 0,0-1,0 1,-1-1,1 0,-1 0,-1-1,1 1,3-9,2-20,-1 0,5-53,-9 125,2-1,13 48,-10-57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4.03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 65,'-1'46,"2"52,-1-91,1 0,0 0,1 0,-1-1,1 1,1-1,-1 1,1-1,0 0,1 0,4 6,-7-10,0-1,0 1,0-1,0 0,1 0,-1 0,0 1,1-1,-1 0,1-1,-1 1,1 0,-1 0,1-1,0 1,-1-1,1 1,0-1,0 0,-1 0,1 0,0 1,0-2,-1 1,1 0,0 0,-1-1,1 1,0 0,-1-1,1 0,0 1,-1-1,1 0,-1 0,1 0,-1 0,0 0,1 0,0-2,4-3,0 0,-1 0,0 0,0 0,-1-1,0 0,5-10,0-7,-1-1,-1 0,-1 0,-1 0,3-50,-6 38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7.4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0,'1'307,"-1"-311,2-30,2 1,11-48,-14 74,1 0,0 0,0 1,0-1,1 1,0-1,0 1,1 0,0 0,0 1,0-1,1 1,-1 0,1 0,0 0,1 1,-1 0,1 0,8-4,-11 7,1 0,0 0,0 0,0 1,-1 0,1 0,0 0,0 0,0 0,0 1,0 0,0-1,-1 1,1 1,0-1,-1 1,1-1,-1 1,0 0,1 0,-1 1,0-1,0 1,0-1,-1 1,1 0,-1 0,1 0,2 5,4 5,-1 1,0 0,-1 0,0 0,8 29,-5-3,-4-6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7.9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152 307,'1'0,"0"0,0-1,-1 1,1 0,0 0,0-1,0 1,-1-1,1 1,0-1,0 1,-1-1,1 1,-1-1,1 1,0-1,-1 0,1 1,-1-1,1 0,-1 0,0 1,1-1,-1 0,0 0,0 0,1 0,-1 1,0-1,0 0,0 0,0 0,0 0,0 0,0 1,0-1,0 0,-1 0,1 0,0 0,-1-1,1 1,-1-1,1 1,0 0,-1-1,1 1,-1 0,1-1,-1 1,0 0,0 0,1 0,-1 0,0-1,0 1,0 0,0 0,0 1,-1-1,1 0,0 0,0 1,0-1,-1 0,1 1,0-1,-1 1,1 0,-3-1,0 2,0 0,0 0,0 0,0 0,0 1,0 0,0 0,0 0,0 0,1 1,-1-1,1 1,0 0,0 0,0 0,0 1,0-1,1 1,0-1,-4 8,-4 7,2 0,0 0,-6 21,9-23,0 0,1 0,1 1,1-1,-1 23,3-36,-1 0,1 0,0 0,1 1,-1-1,1 0,-1 0,1 0,0 0,0 0,0 0,0 0,1 0,-1 0,1 0,0-1,0 1,0-1,0 1,0-1,1 0,-1 0,0 1,1-2,0 1,0 0,-1-1,1 1,0-1,0 0,0 0,0 0,0 0,4 0,-2-1,-1 0,1 0,-1 0,1-1,0 0,-1 0,0 0,1 0,-1-1,1 0,-1 0,0 0,0 0,0 0,-1-1,1 0,0 0,-1 0,0 0,1-1,-2 1,1-1,0 0,-1 1,4-8,3-5,-1 0,-1-1,0 0,-1 0,3-21,-3 5,-2 0,-1-1,-2 1,-1-1,-2 1,-1-1,-2 1,-1 0,-21-62,27 93,0 0,-1 0,0 1,1-1,-1 0,0 1,0-1,0 1,0-1,0 1,0-1,0 1,-2-2,2 3,1 0,0 0,-1 0,1 0,-1 0,1 0,0 0,-1 0,1 1,-1-1,1 0,0 0,-1 0,1 1,0-1,0 0,-1 0,1 1,0-1,-1 0,1 1,0-1,0 0,0 1,-1-1,1 1,0-1,0 0,0 1,0-1,0 0,0 1,0-1,0 1,-2 7,1 0,0 0,0 0,1-1,0 11,14 82,3 0,32 96,-32-140,-4-18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29.0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91 0,'-1'1,"0"0,0-1,-1 1,1 0,0 0,0-1,0 1,0 0,0 0,0 0,0 0,1 0,-1 1,0-1,0 0,1 0,-1 0,1 1,-1-1,1 0,-1 3,-9 33,9-33,-3 15,0-1,1 1,2 1,0-1,0 0,6 38,-5-51,1 0,1-1,-1 1,1 0,-1-1,2 1,-1-1,0 0,1 0,0 0,1 0,-1 0,1-1,0 1,0-1,0 0,0 0,1 0,0-1,-1 0,1 0,0 0,1 0,-1-1,1 0,-1 0,8 1,-8-2,0 0,0-1,1 0,-1 0,0 0,0-1,1 0,-1 0,0 0,0 0,0-1,0 0,0 0,-1 0,1-1,0 0,-1 0,0 0,0 0,0-1,0 1,0-1,-1 0,1 0,-1 0,0-1,-1 1,1-1,-1 0,4-9,-3 6,1 0,-2-1,1 1,-1 0,-1-1,1 0,-1 1,-1-1,0 0,0 0,-1 1,0-1,0 0,-1 1,0-1,0 1,-1 0,-5-11,3 12,1 1,-2-1,1 1,0 0,-1 1,0-1,-1 1,1 0,-1 1,0 0,0 0,0 0,0 1,-1 0,0 0,1 1,-1 0,0 0,-13-1,15 3,0 0,0 0,0 0,1 0,-1 1,0 0,0 0,1 1,-1 0,1 0,-1 0,1 0,0 1,0 0,0 0,0 0,1 1,-1-1,1 1,0 0,0 1,0-1,1 1,-1-1,1 1,0 0,1 1,-3 5,3-6,0 1,1-1,0 1,0-1,1 1,-1 0,1-1,0 1,1 0,-1-1,1 1,0-1,1 1,-1-1,1 1,0-1,0 0,4 6,-4-8,0 1,0-1,1 1,-1-1,1 0,0 0,0 0,0 0,0-1,0 1,1-1,-1 0,1 0,0 0,-1 0,1-1,0 1,0-1,0 0,0 0,0-1,0 1,1-1,-1 0,7 0,-2-2,0 0,0 0,0-1,-1 0,1 0,-1-1,1 0,-1-1,8-5,8-9,32-30,-42 35,0 1,0 0,2 2,-1-1,31-14,-44 24,0 1,1 0,-1 0,1 0,0 1,-1-1,1 1,0-1,-1 1,1 0,0 0,0 0,-1 0,1 0,0 1,-1 0,1-1,0 1,-1 0,1 0,-1 0,1 0,-1 1,0-1,0 1,1-1,-1 1,0 0,0 0,0 0,-1 0,1 0,0 0,-1 1,0-1,1 0,-1 1,0-1,0 1,1 3,4 13,-1-1,-1 1,-1-1,2 31,-4-40,5 75,-6-118,6-56,-5 79,1 1,0 0,0 0,1 0,1 0,0 0,0 0,0 1,1 0,8-10,-13 18,1-1,0 1,0 0,0 0,0-1,1 1,-1 0,0 0,0 0,1 0,-1 0,1 1,-1-1,1 0,-1 1,1-1,-1 1,1-1,-1 1,1 0,-1 0,1-1,0 1,-1 0,1 1,0-1,-1 0,1 0,-1 1,1-1,-1 1,1-1,-1 1,1 0,-1-1,1 1,-1 0,0 0,1 0,-1 0,0 0,0 0,0 1,0-1,0 0,0 1,0-1,1 3,4 5,0 1,-1 1,0-1,0 1,4 15,9 68,-13-60,12-89,-12 38,1 2,0-1,1 1,1 0,0 0,1 1,15-18,-22 28,1 1,-1 0,1 0,0 0,0 0,0 0,1 1,-1-1,1 1,-1 0,1 0,0 0,0 1,0-1,0 1,0 0,0 0,0 1,0-1,0 1,1 0,-1 0,0 0,0 0,0 1,0-1,0 1,0 0,0 1,0-1,0 1,0 0,0-1,5 6,-1-2,0 1,-1 1,0 0,-1 0,1 0,-1 1,-1-1,7 13,33 75,-10-20,-34-72,1 1,-1-1,1 0,0 0,0 0,1 0,-1-1,0 1,1-1,0 1,0-1,-1 0,1 0,1 0,3 2,12-1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33.0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95 50,'-3'2,"0"0,0 0,0 0,-1-1,1 1,-1-1,1 1,-1-1,1 0,-1 0,1-1,-1 1,0-1,1 0,-5 0,7 0,-1 0,1 0,0 0,-1 0,1 0,-1 0,1 0,0-1,-1 1,1-1,0 1,0-1,-1 1,1-1,0 0,0 1,0-1,0 0,-1 0,1 0,1 0,-1 0,0 0,0 0,0 0,0 0,1-1,-1 1,1 0,-1 0,1-1,-1 1,1 0,0-1,-1 1,1 0,0-1,0 1,0 0,0-1,1-1,-1 1,0 1,1-1,0 1,-1-1,1 1,0-1,0 1,0-1,0 1,0 0,0-1,0 1,0 0,0 0,1 0,-1 0,0 0,1 0,-1 0,1 0,-1 1,1-1,0 1,-1-1,1 1,-1-1,1 1,0 0,-1 0,1 0,0 0,-1 0,1 0,0 0,-1 1,1-1,2 1,-2 0,1-1,0 1,-1-1,1 1,-1 0,1 0,-1 0,1 0,-1 1,1-1,-1 1,0-1,0 1,0 0,0 0,0 0,0 0,-1 0,1 0,-1 1,1-1,1 4,-3-5,0 0,1 0,-1-1,0 1,0 0,0 0,0-1,0 1,0 0,0 0,0-1,0 1,0 0,-1 0,1-1,0 1,0 0,-1-1,1 1,0 0,-1-1,1 1,-1 0,1-1,-1 1,1-1,-1 1,1-1,-1 1,0-1,1 1,-1-1,0 0,1 1,-1-1,0 0,1 0,-1 1,0-1,0 0,0 0,-1 0,0 0,0 0,0 0,0 0,1 0,-1 0,0-1,0 1,0-1,1 1,-1-1,0 0,1 0,-1 0,0 0,-1-1,-14-21,16 23,1-1,0 1,-1-1,1 0,-1 1,1-1,0 0,0 1,-1-1,1 0,0 1,0-1,0 0,0 0,0 1,0-1,0 0,0 0,0 1,0-1,0 0,0 1,1-1,-1 0,0 1,0-1,1 0,-1 1,1-1,-1 0,0 1,1-1,-1 1,1-1,0 0,11-2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33.4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113 0,'-1'8,"1"-1,-2 1,1-1,-1 1,0-1,0 0,-1 0,-5 11,6-14,-1 0,1 0,0 0,-1-1,0 1,0-1,0 1,0-1,0 0,-1 0,0-1,1 1,-1-1,-8 5,11-7,0 0,0 1,0-1,0 0,0 1,0-1,0 0,0 0,0 0,-1 0,1 0,0 0,0 0,0 0,0 0,0-1,0 1,0 0,0-1,0 1,0-1,0 1,0-1,0 1,1-1,-1 0,0 1,0-1,0 0,1 0,-1 0,0 1,1-1,-1 0,1 0,-1-1,0-1,0 0,1 0,-1 0,1 0,0 0,-1 0,1 0,1 0,-1 1,0-1,1 0,0 0,1-4,-2 5,1-1,0 1,0 0,0 0,0 0,0-1,1 1,-1 0,0 0,1 1,0-1,0 0,-1 0,1 1,0-1,3-1,-3 3,-1-1,1 1,-1 0,1-1,0 1,-1 0,1 0,-1 0,1 1,0-1,-1 0,1 0,-1 1,1-1,-1 1,1 0,-1-1,1 1,-1 0,0 0,1 0,-1 0,0 0,0 0,1 0,-1 0,0 0,0 1,0 1,1-1,-1 0,1 0,-1 0,0 0,0 1,0-1,0 1,0-1,-1 1,1-1,-1 1,1-1,-1 1,0-1,0 1,0-1,-1 1,1-1,0 1,-1-1,0 1,1-1,-3 5,2-6,1 0,-1 0,1 0,-1 0,0 0,1-1,-1 1,0 0,1 0,-1-1,0 1,0 0,0-1,0 1,0-1,0 1,0-1,0 1,0-1,0 0,-2 1,2-1,-1-1,1 1,-1 0,1-1,-1 1,1-1,-1 1,1-1,0 0,-1 1,1-1,0 0,0 0,-1 0,1 0,0 0,0-1,0 1,0 0,0-2,-11-15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4.2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5,0 16,0 16,0 8,0 17,5 16,0 3,0-7,0-21,-2-24,-2-16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4.6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 0,'-4'0,"2"0,7 0,10 4,17 2,6-1,5-1,1-1,0-1,-2-1,-9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4.9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10,'0'4,"4"2,11-5,10-2,11-1,2-1,1 1,-4-4,-7-1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5.5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31,'1'17,"0"0,2 0,-1 0,2 0,0-1,1 1,1-1,9 18,-12-27,0 0,1-1,0 0,0 0,0 0,0 0,1 0,0-1,0 0,1 0,-1-1,1 1,0-1,0 0,1-1,-1 1,1-1,0-1,-1 1,1-1,10 2,-15-4,1 0,0 0,-1 0,1 0,0 0,-1-1,1 1,0-1,-1 1,1-1,-1 0,1 0,-1 0,1-1,-1 1,0 0,1-1,-1 0,0 1,0-1,0 0,-1 0,1 0,0 0,-1-1,1 1,-1 0,0-1,0 1,0-1,0 1,0-1,0 1,-1-1,1-5,0 0,0-1,0 1,-1-1,0 0,-1 1,0-1,-1 1,1-1,-7-15,4 15,-1 0,0 1,0-1,-1 1,0 1,0-1,-1 1,0 0,0 0,-1 1,-8-6,13 9,0 1,-1 0,1 0,-1 0,0 0,0 0,0 1,0 0,0 0,0 0,0 0,0 0,0 1,0 0,0 0,-1 0,1 0,0 1,0-1,0 1,0 0,0 1,0-1,0 1,0-1,1 1,-1 0,-3 3,7-5,-1 0,1 0,-1 1,1-1,0 0,-1 0,1 1,0-1,-1 0,1 0,0 1,-1-1,1 0,0 1,0-1,-1 0,1 1,0-1,0 1,0-1,-1 0,1 1,0-1,0 1,0-1,0 1,0-1,0 0,0 1,0-1,0 1,0-1,0 1,0-1,0 0,0 1,1-1,-1 1,0 0,19 6,29-4,-28-6,0-1,31-10,-35 9,-1 0,1 2,0-1,19 0,-28 4,-1 0,0 1,1 0,-1 0,0 0,1 1,-1 0,0 0,0 0,0 1,-1 0,1 0,-1 1,9 6,-4-1,0 0,0 1,-1 0,-1 1,1 0,-2 0,13 25,-18-32,1 1,-1 0,0-1,0 1,-1 0,1 1,-1-1,0 0,-1 0,1 0,-1 1,0-1,0 0,-1 0,1 1,-1-1,-1 0,1 0,-1 0,1 0,-1 0,-1-1,-3 7,6-10,-1 0,1 0,-1-1,0 1,1 0,-1 0,0-1,0 1,1-1,-1 1,0-1,0 1,0-1,0 1,0-1,1 0,-1 1,0-1,0 0,0 0,0 0,0 0,0 1,0-2,0 1,0 0,0 0,0 0,0 0,0-1,0 1,0 0,0-1,0 1,1 0,-1-1,0 0,0 1,0-1,1 1,-1-1,0 0,1 0,-1 1,0-1,1 0,-1 0,0-1,-3-4,0 0,1 0,-1 0,1-1,-3-10,4 9,-1-1,2 1,-1-1,1 0,1 1,0-1,0 0,0 0,1 1,1-1,-1 1,1-1,1 1,0-1,0 1,0 0,1 0,0 1,1-1,0 1,0 0,0 0,1 0,0 1,0 0,8-5,19-13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6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20,'0'-1,"-1"0,1 0,-1 0,0 0,1 0,-1 0,0 0,0 0,0 1,1-1,-1 0,0 0,0 1,0-1,0 1,0-1,0 1,0 0,0-1,0 1,-1 0,1-1,0 1,-2 0,-29-4,23 4,1 0,-1 1,1 0,0 1,-1-1,1 2,0-1,0 1,-12 6,15-6,0-1,0 1,0 0,1 0,0 1,-1-1,1 1,1 0,-1 0,0 0,1 1,0-1,0 1,0 0,-3 8,5-10,1 0,0 0,0-1,-1 1,1 0,1-1,-1 1,0 0,1-1,-1 1,1 0,0-1,0 1,0-1,0 1,1-1,-1 1,0-1,1 0,0 0,-1 0,4 3,7 6,0 0,24 17,-2-2,-32-24,0-1,-1 1,1 0,0 0,-1 0,1 0,-1 0,0 0,1 0,-1 0,0 1,0-1,-1 0,1 1,0-1,-1 1,0-1,1 1,-1-1,0 4,-1-4,1-1,-1 0,0 1,0-1,0 0,0 0,0 0,0 1,0-1,0 0,0 0,0-1,0 1,-1 0,1 0,0-1,-1 1,1 0,0-1,-1 0,1 1,-1-1,1 0,-1 0,1 1,-1-1,1 0,-1-1,1 1,-1 0,1 0,-1-1,-2 0,-18-6,5-3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4.42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38 12,'0'-5,"4"0,2 4,0 6,-2 12,0 7,-3 3,1 11,-6 7,-2 0,0 2,-3 5,-1-2,3-5,1-5,2-15,-2-15,0-10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7.3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62 45,'-15'47,"13"-34,1 0,1 0,0 0,0 0,4 19,-4-29,1-1,-1 1,0 0,1-1,0 1,0-1,0 1,0-1,0 1,0-1,1 0,-1 0,1 0,-1 1,1-1,0-1,0 1,0 0,0 0,0-1,1 1,-1-1,0 0,1 1,-1-1,1 0,-1-1,1 1,-1 0,1-1,-1 1,1-1,4 0,-4 0,0 0,0-1,0 0,0 1,-1-1,1 0,0 0,-1 0,1-1,-1 1,1-1,-1 1,0-1,1 0,-1 0,0 0,0 0,0 0,0 0,-1-1,1 1,-1 0,1-1,-1 0,0 1,0-1,0 0,0 1,-1-1,1 0,-1 0,0 0,1-4,-1 1,0-1,0 1,-1 0,1 0,-1 0,0 0,-1 0,0 0,0 0,0 0,0 1,-1-1,0 1,-7-11,6 13,1 0,-1 0,0 0,1 0,-1 0,-1 1,1 0,0 0,0 0,-1 0,1 1,-1-1,0 1,1 0,-1 1,0-1,-5 1,8 0,-1 0,1 0,-1 0,1 1,-1-1,1 1,-1-1,1 1,0 0,-1 0,1 0,0 0,0 1,-1-1,1 1,0-1,1 1,-1 0,0-1,0 1,1 0,-1 0,1 0,-1 1,1-1,0 0,0 0,0 1,0-1,1 1,-1-1,0 4,0-4,1-1,0 0,-1 1,1-1,0 1,0-1,0 1,0-1,0 0,0 1,0-1,1 1,-1-1,0 0,1 1,-1-1,1 0,0 1,-1-1,1 0,0 0,0 1,0-1,0 0,0 0,0 0,0 0,0 0,0-1,0 1,0 0,1 0,-1-1,0 1,1-1,-1 1,0-1,1 1,-1-1,1 0,-1 0,2 0,3 0,0 0,0 0,-1-1,1 0,0 0,-1-1,1 1,-1-1,8-4,0-2,0 0,0-1,0-1,-1 0,14-15,14-12,-39 35,0 1,0 0,0 1,1-1,-1 0,0 0,0 0,1 1,-1-1,0 1,1-1,-1 1,0-1,1 1,-1 0,1 0,-1 0,2-1,-2 2,0-1,-1 0,1 1,0-1,0 1,-1-1,1 1,0-1,-1 1,1-1,-1 1,1 0,0-1,-1 1,0 0,1 0,-1-1,1 1,-1 0,0 0,1 0,-1 0,2 8,-1-1,0 1,0-1,-2 16,1-14,-4 132,5-163,5-55,-5 70,0 1,1 0,-1-1,1 1,0 0,1 0,-1 0,1 1,0-1,0 1,0-1,8-7,-11 12,1-1,0 0,0 1,-1-1,1 0,0 1,0-1,0 1,0-1,0 1,0 0,-1-1,1 1,0 0,0 0,0 0,0-1,0 1,0 0,0 0,0 1,0-1,0 0,0 0,0 0,0 1,0-1,0 0,0 1,0-1,1 1,0 1,1 1,-1-1,0 0,0 1,0 0,0-1,0 1,-1 0,1 0,0 3,4 7,-2 1,0-1,3 20,-8 3,-2-30,0-23,3 8,0 0,0 0,1 0,1 0,-1 1,2-1,-1 0,5-9,-6 14,1 0,-1 1,1-1,0 0,1 0,-1 1,1 0,-1-1,1 1,0 0,0 0,0 0,1 1,-1-1,1 1,0 0,-1 0,1 0,6-2,-7 4,-1 0,0-1,1 1,-1 0,0 1,1-1,-1 0,1 1,-1-1,0 1,0 0,1 0,-1-1,0 2,0-1,0 0,0 0,0 1,0-1,0 1,0-1,-1 1,1 0,-1 0,1 0,-1 0,2 2,5 10,0 0,-1 0,6 19,5 7,-17-38,0 0,0 1,0-1,1-1,-1 1,0 0,1 0,0 0,-1-1,1 1,0-1,0 1,0-1,0 0,0 0,0 0,0 0,0 0,1 0,-1-1,0 1,0-1,1 0,-1 1,0-1,1 0,-1 0,0 0,1-1,-1 1,0-1,1 1,-1-1,0 0,0 1,0-1,1 0,-1-1,0 1,3-3,2-1,1-1,-1 0,-1-1,1 1,-1-1,0 0,-1-1,0 0,6-11,-7 9,0 0,0 0,-1-1,2-13,-4 22,-1 0,1-1,-1 1,1 0,-1 0,0 0,0 0,0 0,0 0,0-1,0 1,-1 0,1 0,-1 0,1 0,-1 0,0 0,0 0,0 0,0 0,0 1,0-1,-1 0,1 0,0 1,-1-1,1 1,-3-2,2 3,1 0,0 0,-1 0,1 1,0-1,-1 0,1 1,0-1,-1 1,1-1,0 1,0 0,0 0,-1-1,1 1,0 0,0 0,0 0,1 0,-1 0,0 0,0 0,0 1,1-1,-1 0,0 0,1 1,-1 1,-16 40,15-34,0-1,1 1,0 0,1 0,0 0,0-1,1 1,0 0,1-1,-1 1,2 0,4 12,-6-18,0 0,1 0,-1 0,1 0,-1 0,1 0,0-1,0 1,0-1,0 1,1-1,-1 0,0 0,1 0,0 0,0 0,-1 0,1-1,0 0,0 1,0-1,1 0,-1-1,0 1,0 0,0-1,1 0,-1 0,0 0,0 0,1 0,-1 0,0-1,0 0,0 0,6-2,11-6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8.3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10,'2'-9,"5"18,3 18,-2 4,-2-8,0 1,-2 0,0 0,-2 1,0 32,-3-57,1 0,0 0,0 0,0 0,0 0,0 0,0 0,-1-1,1 1,0 0,0 0,0 0,0 0,0 0,-1 0,1 0,0 0,0 0,0 0,0 1,0-1,-1 0,1 0,0 0,0 0,0 0,0 0,0 0,0 0,0 0,-1 0,1 0,0 0,0 1,0-1,0 0,0 0,0 0,0 0,0 0,0 0,0 1,0-1,0 0,0 0,-1 0,1 0,0 0,0 0,0 1,0-1,0 0,0 0,1 0,-1 0,0 0,0 1,0-1,0 0,0 0,0 0,0 0,0 0,0 0,0 1,0-1,0 0,1 0,-8-15,-2-24,9 20,0 1,1-1,3-21,-3 35,0-1,0 1,0-1,1 1,0-1,0 1,0 0,1 0,0 0,0 0,0 1,0-1,1 1,6-7,-8 10,-1 0,1 0,-1 0,1 0,0 0,0 0,0 0,-1 1,1-1,0 1,0-1,0 1,0 0,0 0,0 0,0 0,0 0,0 0,0 0,0 1,3 0,-1 1,0 0,-1 0,1 0,-1 1,0-1,0 1,1-1,-2 1,1 0,3 4,2 4,0 1,-1 1,0-1,10 27,-9-12,-6-19,1 0,-1 0,1-1,1 0,7 14,-11-21,0 0,0 0,1 1,-1-1,0 0,0 0,0 0,1 1,-1-1,0 0,0 0,1 0,-1 0,0 0,0 0,1 1,-1-1,0 0,1 0,-1 0,0 0,0 0,1 0,-1 0,0 0,1 0,-1 0,0 0,0 0,1-1,-1 1,0 0,1 0,-1 0,0 0,0 0,1 0,-1-1,0 1,0 0,0 0,1 0,-1-1,0 1,0 0,0 0,0-1,1 1,-1 0,0 0,0-1,0 1,0 0,0-1,0 1,0 0,0 0,0-1,0 1,0 0,0-1,0 1,0 0,0 0,0-1,0 1,0 0,-1-1,5-29,-3 25,0-2,0-1,0 1,1 0,0-1,0 1,1 0,0 0,1 0,-1 0,9-10,-11 15,1 0,-1 1,1-1,-1 1,1 0,0 0,0-1,-1 1,1 0,0 0,0 1,0-1,0 0,0 1,0-1,1 1,1-1,-1 2,0-1,1 0,-1 1,0 0,0 0,0 0,0 0,0 0,0 1,-1-1,1 1,0 0,-1-1,5 6,-1-2,-1 0,0 1,0 0,-1 0,0 0,0 1,0 0,-1-1,1 1,-2 0,1 0,-1 1,1 7,1 6,-2 0,0 1,-1 25,-2-38,0-11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8.6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22,'-4'-5,"-2"-5,0 3,2 12,1 9,10 10,3 2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9.0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1,'5'0,"4"4,3 6,-3 6,-5 8,-5 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49.3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147 0,'0'4,"0"6,-5 6,-1 4,-4 3,-4 2,-5 1,-7 0,-8 1,2-5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55.1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9 302,'-1'0,"1"0,0 0,0 0,0 0,0-1,-1 1,1 0,0 0,0 0,0 0,0 0,-1 0,1 0,0 0,0 0,0 0,-1 0,1 0,0 0,0 0,-1 0,1 0,0 0,0 0,0 0,-1 0,1 0,0 0,0 0,0 0,0 0,-1 0,1 1,0-1,0 0,0 0,0 0,-1 0,1 0,0 1,0-1,0 0,0 0,0 0,0 0,0 1,0-1,-1 0,1 0,0 0,0 1,0-1,0 0,0 0,0 0,0 1,0-1,0 0,0 0,0 1,0-1,1 0,-1 0,0 0,0 0,0 1,0-1,0 0,1 1,0-1,0 1,0-1,0 1,0-1,0 0,0 1,0-1,0 0,0 0,0 0,0 0,0 0,0 0,0 0,0 0,2-1,3-1,1-1,-1 0,0 0,0 0,0-1,0 0,0-1,-1 1,0-1,0 0,0 0,0-1,-1 1,0-1,0 0,-1 0,0 0,0-1,0 1,-1-1,1 1,1-13,-1 9,-1 0,0 0,-1 1,0-1,0 0,-1 0,0-1,-1 1,0 1,-1-1,0 0,0 0,-1 0,0 1,-7-14,9 22,1 0,0 1,-1-1,1 0,0 1,-1-1,1 0,-1 1,1-1,-1 0,0 1,1-1,-1 1,1-1,-1 1,0-1,0 1,1 0,-1-1,0 1,0 0,1-1,-1 1,0 0,0 0,0 0,1 0,-1 0,0 0,0 0,-1 0,1 1,-1 0,1 0,0 0,-1 0,1 1,0-1,0 0,0 1,0-1,0 1,0-1,0 1,-1 2,-17 59,11-4,2-1,3 1,2 0,10 79,-2-34,-3 40,-6-128,-2-21,-3-28,3-6,2 0,4-52,-1 78,0 0,1 0,0 0,1 0,1 1,0-1,0 1,1 0,1 0,13-21,-18 31,1 0,-1 0,1 0,0-1,-1 2,1-1,0 0,0 0,0 0,1 1,-1 0,0-1,1 1,-1 0,1 0,-1 0,1 0,-1 0,1 1,-1-1,1 1,0 0,-1 0,1 0,0 0,-1 0,1 1,0-1,-1 1,1-1,-1 1,1 0,-1 0,1 0,-1 0,1 1,-1-1,0 1,0-1,0 1,0 0,0 0,0 0,2 4,0-2,0 1,-1 0,1 0,-1 0,-1 1,1-1,-1 1,0 0,0-1,0 1,-1 0,0 0,0 0,-1 0,1 0,-1 0,-1 0,1 0,-3 9,3-12,-1 0,0-1,0 1,-1 0,1-1,0 1,-1 0,0-1,0 0,1 1,-1-1,-1 0,1 0,0 0,0 0,-1-1,1 1,-1 0,1-1,-1 0,0 0,0 0,1 0,-1 0,0 0,0-1,0 1,0-1,-3 0,1 0,1-1,-1 1,1-1,0 0,-1 0,1-1,0 1,0-1,-1 0,2 0,-1-1,0 1,0-1,1 0,-1 0,1 0,0 0,-4-5,-6-11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55.4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1,'0'8,"0"17,0 20,0 8,0-2,0-4,0-7,0-13,0-13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55.8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11,'0'-5,"0"-1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7:56.4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170 190,'-6'1,"0"-1,0 2,1-1,-1 1,1 0,-1 0,1 0,-1 1,1 0,0 0,0 0,1 1,-1 0,1 0,0 0,-8 9,0 2,0 0,2 1,-18 32,26-45,1 0,-1 0,1 0,-1 1,1-1,0 0,0 1,1-1,-1 0,1 1,-1-1,1 1,0-1,0 1,1-1,-1 0,1 1,0-1,0 1,0-1,0 0,0 0,1 0,0 0,-1 0,1 0,0 0,0 0,1-1,-1 1,4 3,-2-3,1-1,-1 1,1-1,-1 0,1 0,0 0,0-1,0 1,0-1,0 0,0-1,0 1,0-1,0 0,0 0,0-1,0 1,0-1,0-1,9-2,-6 1,0 0,0-1,0 0,0-1,-1 0,0 0,0-1,0 1,0-1,-1-1,0 1,7-12,-5 6,-1 0,-1-1,0 1,0-2,-1 1,-1 0,3-16,-1-16,-1-1,-2 1,-6-76,3 118,-4 385,8-393,-1 1,1 0,1 1,0-1,0 1,13-16,-13 17,1 1,-1 1,2-1,-1 1,10-7,-14 11,1 1,0-1,-1 0,1 1,0 0,0-1,0 1,0 0,0 1,0-1,0 1,0-1,1 1,-1 0,6 0,-8 0,-1 0,1 0,-1 0,1 0,0 0,-1 0,1 0,-1 1,1-1,0 0,-1 0,1 0,-1 1,1-1,-1 0,1 0,-1 1,1-1,-1 1,1-1,-1 0,0 1,1-1,-1 1,1-1,-1 1,0-1,0 1,1-1,-1 1,0 0,0-1,1 2,-14 15,-29 10,30-22,5-3,0 0,0 1,1-1,-1 2,-9 6,15-10,0 1,1-1,-1 1,1-1,-1 1,0 0,1-1,-1 1,1 0,0-1,-1 1,1 0,0 0,-1 0,1-1,0 1,0 0,0 0,-1 0,1 0,0-1,0 2,1 0,0-1,-1 1,1-1,0 1,0-1,0 1,0-1,0 1,0-1,0 0,0 0,0 0,1 1,-1-1,3 1,23 18,60 32,-80-48,0 0,0-1,0 0,0-1,1 0,-1 0,1 0,0-1,-1 0,1 0,0-1,0 0,-1-1,1 1,8-3,6-9,-8-2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1.5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21 109,'-1'0,"0"0,0-1,0 1,0 0,0-1,0 1,0-1,0 1,0-1,1 0,-1 1,0-1,0 0,0 1,1-1,-1 0,0 0,1 0,-1 0,1 0,-1 0,1 1,-1-1,1 0,0 0,0-1,-1 1,1 0,0 0,0 0,0 0,0 0,0 0,0 0,0 0,1 0,-1-1,9-40,-8 39,1 1,-1-1,0 1,1-1,0 1,-1 0,1-1,0 1,0 0,1 0,-1 1,0-1,4-2,-4 3,-1 1,0 0,0-1,1 1,-1 0,0 0,0 0,1 0,-1 0,0 0,0 0,1 0,-1 0,0 1,0-1,1 1,-1-1,0 0,0 1,0 0,2 1,1 1,0 1,0 0,0 1,0-1,-1 1,0 0,0-1,0 1,-1 0,0 1,1-1,0 7,9 32,6 58,-13-71,-1-70,15-64,-19 102,1 0,-1 0,0-1,0 1,1 0,-1 0,1 0,-1-1,1 1,0 0,-1 0,1 0,0 0,0 0,0 0,0 0,0 0,0 1,0-1,0 0,2-1,-2 3,0-1,-1 0,1 0,0 1,0-1,0 1,-1-1,1 1,0-1,0 1,-1-1,1 1,0-1,-1 1,1 0,-1-1,1 1,-1 0,1 0,-1 0,0-1,1 3,3 5,-1 1,0 0,0 0,2 14,3 102,-7-143,1 1,1 0,1 0,0 0,1 0,1 1,1-1,0 2,1-1,15-22,-22 36,0 1,0 0,0-1,0 1,0 0,0 0,1 0,-1 0,0 0,1 0,-1 0,0 0,1 0,-1 1,1-1,-1 1,1-1,0 1,-1-1,1 1,-1 0,1 0,0 0,-1 0,1 0,0 0,-1 0,1 1,-1-1,1 0,-1 1,1 0,-1-1,1 1,-1 0,1 0,-1-1,0 1,1 0,-1 1,0-1,0 0,0 0,0 0,0 1,0-1,0 0,0 1,1 2,3 5,0 1,0 0,-1 0,0 0,-1 1,2 10,-1 1,-1 0,0 40,-3-45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4.93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4,'33'-2,"54"0,-80 2,0 1,0-1,1 1,-1 1,0 0,0 0,0 0,0 0,7 5,-11-4,0-1,0 1,0 0,0 0,-1 0,1 0,-1 1,0-1,0 1,0-1,0 1,-1 0,1 0,-1-1,0 1,0 0,-1 0,1 6,1 11,-2 0,-3 30,1-1,2-47,0-1,0 0,0 0,0 1,1-1,-1 0,1 0,-1 0,1 1,0-1,0 0,0 0,0 0,0 0,0 0,2 2,8 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2.7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113 239,'-2'5,"0"0,1-1,-2 1,1 0,-1-1,1 1,-1-1,-7 8,-3 6,6-6,0 1,1 0,1 0,0 1,1 0,-4 18,7-29,0 1,1-1,-1 0,1 1,0-1,0 1,0-1,0 1,0-1,1 1,0-1,0 1,0-1,0 0,0 1,1-1,-1 0,1 0,0 0,0 0,0 0,0-1,0 1,1-1,-1 1,1-1,0 0,-1 0,1 0,7 3,-7-3,0-1,1 0,-1 0,0 0,1-1,-1 1,1-1,0 0,-1 0,1 0,-1 0,1 0,-1-1,1 0,-1 0,1 0,-1 0,0 0,0-1,1 1,-1-1,0 0,0 0,5-5,-4 3,1-1,-1 0,0 0,0-1,-1 1,0-1,0 0,0 0,0 0,-1 0,0 0,-1-1,2-6,-2 8,0-1,-1 1,1-1,-1 1,-1 0,1-1,-1 1,1-1,-2 1,1 0,0-1,-1 1,0 0,-1 0,-3-6,4 8,0 0,-1 1,0-1,1 1,-1-1,0 1,0 0,0 0,-1 0,1 1,0-1,-1 1,1 0,-1 0,1 0,-1 0,1 1,-1-1,0 1,1 0,-1 0,0 0,1 1,-1-1,-5 2,2 0,0 1,0 0,0 0,1 0,-1 1,1 0,-1 0,1 1,1 0,-7 6,9-9,1 1,0 0,0-1,-1 1,2 0,-1 0,0 0,1 0,-1 1,1-1,-1 4,2-6,0 1,0 0,0-1,0 1,0 0,0-1,0 1,1 0,-1-1,0 1,1 0,0-1,-1 1,1-1,0 1,0-1,0 1,0-1,0 0,0 1,0-1,0 0,2 2,0-1,1 0,-1 0,1 0,-1-1,1 1,-1-1,1 1,0-1,0-1,0 1,-1 0,1-1,0 0,0 0,0 0,0 0,0-1,0 1,-1-1,1 0,0 0,0-1,6-2,0-1,0 0,0-1,0 0,-1 0,0-1,0 0,8-9,36-49,-53 65,0-1,0 1,1-1,-1 1,0-1,1 1,-1 0,0-1,1 1,-1 0,1-1,-1 1,0 0,1-1,-1 1,1 0,-1 0,1 0,-1 0,1-1,-1 1,1 0,-1 0,1 0,-1 0,1 0,0 0,-1 0,1 0,-1 0,1 1,9 15,-1 38,-7-41,-1-4,1 0,1 0,-1-1,8 17,-9-24,-1 0,0 0,1 0,-1 0,1 0,-1 0,1 0,-1 0,1-1,0 1,-1 0,1 0,0-1,0 1,0 0,-1-1,1 1,0-1,0 1,0-1,0 0,0 1,0-1,0 0,0 0,0 1,0-1,0 0,0 0,0 0,0 0,0-1,0 1,0 0,0 0,0 0,0-1,0 1,0-1,0 1,0-1,0 1,0-1,0 1,-1-1,1 0,0 1,0-1,-1 0,1 0,0 1,-1-1,1 0,-1 0,1-2,5-5,-1 0,-1-1,0 1,0-1,0 0,-1-1,3-15,4-11,4 78,-13-37,1 1,0 0,0-1,1 1,0-1,-1 1,2-1,-1 0,1 0,0-1,4 5,-7-8,0 1,1-1,-1 0,1 0,-1 0,1-1,0 1,-1 0,1 0,0-1,-1 1,1-1,0 0,0 1,0-1,-1 0,1 0,0 0,0 0,0 0,-1-1,1 1,0 0,0-1,-1 0,1 1,0-1,-1 0,1 0,-1 0,1 0,-1 0,1 0,-1 0,0 0,1-1,-1 1,0 0,0-1,0 1,1-3,5-7,0 0,-1 0,0-1,-1 0,0 0,-1 0,0-1,-1 0,2-20,6-127,-10 136,-1-66,-6 176,5-1,13 131,-7-171,0-19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3.1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7,'-5'0,"4"5,5 0,11 0,12-4,5-4,2 0,0-5,-7-1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4.2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109 273,'-10'9,"-6"9,-1 0,2 1,-13 20,25-35,0 1,1-1,-1 1,1 0,0-1,0 1,1 0,0 0,-1 1,2-1,-1 0,0 0,1 0,0 1,1-1,-1 0,1 0,0 0,3 10,-3-12,0-1,0 0,0 1,0-1,0 0,1 0,-1 0,1 0,0 0,-1 0,1-1,0 1,0 0,0-1,0 0,1 1,-1-1,0 0,1 0,-1 0,0 0,1-1,-1 1,1-1,-1 1,1-1,-1 0,1 0,-1 0,1 0,-1-1,1 1,-1-1,1 1,-1-1,1 0,-1 0,0 0,4-2,0 0,0-1,0 1,0-1,0 0,-1-1,0 1,0-1,0 0,0 0,-1-1,0 1,0-1,5-10,-6 10,-1-1,0 1,0 0,-1-1,0 1,0-1,0 1,-1-1,0 1,-1-1,1 1,-1-1,0 1,-1-1,-3-10,4 14,-1 0,0 0,0 0,0 1,0-1,0 1,0-1,-1 1,1-1,-1 1,0 0,1 0,-1 1,0-1,0 0,0 1,0 0,-1 0,1 0,0 0,0 0,-1 1,1-1,0 1,-1 0,1 0,-1 0,1 1,0-1,-1 1,-5 1,7-1,-1-1,0 1,1 0,-1 0,1 0,-1 0,1 0,-1 0,1 1,0-1,0 1,0 0,0-1,0 1,0 0,0 0,0 1,1-1,-1 0,1 0,0 1,0-1,0 1,0-1,0 1,0-1,0 5,1-5,0 1,0-1,0 1,1-1,-1 0,1 1,0-1,-1 0,1 1,0-1,0 0,1 0,-1 0,0 0,1 0,-1 0,1 0,0-1,-1 1,1 0,0-1,0 0,0 1,0-1,0 0,0 0,1 0,-1 0,0 0,1-1,3 2,4-1,1 0,-1 0,0-1,0 0,0 0,0-2,0 1,0-1,0 0,0-1,18-8,-12 4,0 0,0-2,-1 1,0-2,-1 0,17-16,-25 20,1-2,-2 1,1-1,-1 1,0-2,0 1,-1 0,0-1,-1 0,0 0,0 0,-1 0,0 0,1-17,-3 18,1 1,-1 0,-1 0,1-1,-1 1,-1 0,1 0,-1 0,-1 0,1 0,-1 0,0 0,-1 1,1 0,-1 0,0 0,-1 0,0 0,-7-7,10 12,1-1,0 1,-1 0,1-1,-1 1,0 0,1 0,-1 0,0 0,0 0,1 0,-1 0,0 1,0-1,0 1,0-1,0 1,0 0,0 0,0 0,0 0,0 0,0 0,0 1,0-1,0 0,0 1,1 0,-1-1,0 1,0 0,0 0,1 0,-1 0,0 0,1 1,-1-1,1 0,0 1,-1-1,1 1,0 0,0-1,0 1,0 0,0-1,-1 3,-3 7,1 0,-1 1,2-1,0 1,0 0,-1 19,1 25,4-1,11 91,-1-9,-8-84,1 4,-2 1,-10 92,8-148,0-1,0 1,-1-1,1 1,0-1,0 1,-1-1,1 1,-1-1,1 1,-1-1,0 0,0 1,0-1,1 0,-1 0,0 0,0 0,-1 1,1-1,0-1,0 1,0 0,-1 0,-1 1,1-2,0 0,0 0,0 0,1-1,-1 1,0 0,0-1,0 1,0-1,0 1,0-1,0 0,1 0,-1 0,0 0,-2-2,-9-7,1-1,-1-1,-15-19,24 27,-2-4,-1 1,1-1,0 0,1 0,0-1,0 0,0 0,-3-12,7 18,1-1,-1 1,1-1,0 1,0-1,0 1,0-1,0 1,1-1,0 1,0-1,0 1,0 0,0-1,0 1,1 0,0 0,0 0,0 0,0 0,0 1,0-1,1 1,-1-1,1 1,4-3,15-10,0 1,0 2,2 0,32-12,-50 22,45-18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5.1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1,'20'83,"-13"117,-7-215,1 0,0-1,1 1,0 1,2-1,0 0,0 1,1 0,1 0,0 0,1 0,1 1,0 1,1-1,16-18,-24 29,0 1,1-1,-1 1,1-1,-1 1,1 0,-1-1,1 1,0 0,-1 0,1 0,0 0,0 1,0-1,0 0,-1 1,1-1,0 1,0 0,0-1,0 1,1 0,-1 0,0 0,0 1,0-1,0 0,-1 1,1 0,0-1,0 1,0 0,0 0,0 0,-1 0,1 0,0 0,-1 1,1-1,-1 0,0 1,1-1,-1 1,0 0,0-1,0 1,0 0,1 2,3 7,0 0,0 0,-1 1,-1-1,0 1,2 21,-1 60,-1-84,1-7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5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 1,'0'8,"0"13,0 10,0 5,0 0,0-2,-4-1,-2-4,1-9,1-14,1-7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6.4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1,'3'94,"0"-34,-4 68,17-224,-12 81,-1 1,2-1,0 1,1 0,0 0,16-23,-21 35,0 0,0 0,0 0,1 1,-1-1,1 1,-1-1,1 1,-1-1,1 1,0 0,0 0,0 0,-1 0,1 0,0 0,0 0,0 1,1-1,-1 1,2-1,-2 2,-1-1,1 1,-1 0,0-1,1 1,-1 0,0 0,1 0,-1 0,0 0,0 1,0-1,0 0,0 0,0 1,0-1,0 0,-1 1,1-1,-1 1,1 1,4 13,0 1,-2-1,3 33,-5-41,4 23,1-9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7.3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46 203,'-7'58,"4"-46,1-1,1 1,-1 19,2-27,1-1,-1 1,1-1,-1 1,1-1,0 0,1 1,-1-1,0 0,1 0,0 0,0 0,0 0,0 0,0 0,4 3,-4-4,0-1,0 1,0 0,0-1,1 1,-1-1,0 0,1 1,-1-1,1 0,-1-1,1 1,0 0,-1-1,1 1,0-1,-1 0,1 0,0 0,-1 0,1-1,0 1,-1-1,1 1,-1-1,1 0,-1 0,1 0,-1 0,1-1,-1 1,0-1,0 1,0-1,0 0,0 0,0 0,0 0,2-4,-1 3,-1-1,1 1,-1-1,0 1,0-1,0 0,-1 0,1 0,-1 0,0 0,0-1,-1 1,1 0,-1 0,0-1,0 1,0 0,-1 0,1-1,-1 1,0 0,0 0,-1 0,1 0,-3-5,0 5,0-1,0 1,0-1,0 1,-1 1,1-1,-1 1,0-1,0 1,0 1,-1-1,1 1,-1 0,1 0,-1 0,0 1,0 0,0 0,0 1,1-1,-1 1,0 1,0-1,0 1,-11 3,16-4,1 0,-1 0,0 0,0 0,0 1,0-1,0 0,0 1,1-1,-1 1,0-1,0 1,1-1,-1 1,0 0,1-1,-1 1,1 0,-1-1,1 1,-1 0,1 0,-1 0,1-1,0 1,-1 0,1 0,0 0,0 0,0 0,-1 0,1 0,0-1,0 1,0 0,1 0,-1 0,0 0,0 0,0 0,1 0,-1-1,0 1,1 0,-1 0,1 0,-1-1,1 1,-1 0,1 0,0-1,-1 1,1-1,0 1,-1 0,1-1,0 1,0-1,0 0,1 1,4 4,1-1,-1-1,1 1,0-1,0 0,11 2,-1-2,1 0,0-2,-1 0,1-1,0 0,28-6,-33 4,-1-1,0 0,1-1,-1 0,-1-1,1 0,-1-1,1 0,18-15,-28 20,-1 0,0 0,0 0,0 0,0 0,0 0,0 0,0 0,0 0,0 0,-1-1,1 1,-1 0,1-1,-1 1,2-3,-3 3,1 1,0-1,0 1,0-1,0 0,-1 1,1-1,0 1,-1-1,1 1,0-1,-1 1,1-1,-1 1,1 0,-1-1,1 1,-1-1,1 1,-1 0,1 0,-1-1,1 1,-1 0,1 0,-2-1,-2 0,-1 0,1 1,0-1,-1 1,1 0,-1 0,1 1,0-1,-7 2,5 0,-1 1,0 0,1 0,0 1,-1 0,1 0,1 0,-1 0,1 1,0 0,0 1,0-1,0 1,1 0,0 0,1 0,-1 0,1 1,0-1,1 1,-1 0,1 0,1 0,-1 0,1 0,1 0,-1 0,1 0,0 1,1-1,0 0,0 0,3 9,-4-14,1 0,-1 0,1 0,-1 0,1 0,0 0,0 0,0 0,0 0,1 0,-1-1,0 1,1 0,-1-1,1 1,0-1,-1 0,1 1,0-1,0 0,0 0,0 0,0 0,0-1,0 1,0 0,0-1,0 0,0 1,0-1,1 0,-1 0,0 0,0 0,0 0,0-1,0 1,4-2,-1 0,-1 0,0-1,1 1,-1-1,0 0,0 0,-1 0,1-1,-1 1,1-1,-1 0,0 0,-1 0,1 0,-1 0,3-7,4-16,-1 0,-1 0,-1-1,2-35,-2-112,-7 152,-1 51,0 36,-2 32,12 147,-3-207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8.0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106 95,'0'2,"0"-1,0 0,0 0,0 1,0-1,0 0,0 0,0 0,0 1,1-1,-1 0,0 0,1 0,-1 0,1 0,-1 1,1-1,0 0,0 0,-1 0,1-1,0 1,0 0,1 1,0-2,-1 1,0-1,1 0,-1 0,0 0,0 0,1 0,-1 0,0-1,1 1,-1 0,0-1,0 1,1 0,-1-1,0 0,0 1,2-2,1-1,1 0,-1-1,0 1,0-1,0 1,-1-1,1-1,-1 1,0 0,4-8,-6 10,0 1,0-1,-1 0,1 0,0 0,-1 0,1 0,-1 0,1 1,-1-1,0 0,0 0,0 0,0 0,0 0,-1 0,1 0,-1 0,1 0,-1 0,1 0,-1 0,0 1,0-1,0 0,0 1,0-1,-1 0,1 1,0-1,-1 1,1 0,-1 0,1-1,-1 1,0 0,-1-1,-1 1,0 0,1 1,-1-1,0 1,0-1,0 1,0 0,0 0,1 1,-1-1,0 1,0 0,1 0,-1 0,0 1,1-1,-1 1,-4 3,0 1,0 0,1 1,-1-1,1 2,1-1,0 1,0 0,0 0,1 0,-7 18,10-23,0 1,0 0,0-1,1 1,0 0,0 0,0 0,0 1,1-1,0 0,-1 0,1 0,1 0,-1 0,1 1,0-1,-1 0,2 0,-1 0,0 0,1-1,0 1,0 0,0-1,0 1,1-1,4 6,-3-6,0-1,0 0,1 1,-1-2,0 1,1 0,-1-1,1 0,-1 0,1-1,0 1,-1-1,1 0,0 0,-1 0,1-1,0 1,-1-1,1 0,-1-1,1 1,-1-1,6-3,8-3,0-1,0-1,-1 0,17-14,-12 5,-1 0,32-37,-39 40,5 1,-5 18,-12 0,0 0,1 1,-1-1,0 1,-1 0,1-1,-1 1,2 5,-1-3,3 6,-1 0,0 0,-1 0,-1 1,0-1,1 14,-3-23,0 0,0-1,-1 1,1 0,-1 0,0 0,0 0,0-1,0 1,0 0,0-1,-1 1,1-1,-1 0,0 1,0-1,0 0,0 0,0 0,0 0,0 0,-1-1,1 1,-1-1,1 1,-1-1,1 0,-1 0,0 0,0-1,0 1,-4 0,-6 1,-1 0,0-1,1-1,-1 0,-21-4,-12-4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08.8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581 251,'-40'-1,"0"-3,0-1,0-1,1-3,0-1,0-2,1-1,1-3,-57-31,85 42,1 0,-1-1,1 0,1 0,-1-1,-10-12,17 18,0 0,-1-1,1 1,1 0,-1 0,0-1,0 1,0-1,1 1,-1-1,0 1,1-1,0 1,-1-1,1 1,0-1,0 0,0 1,0-1,0 1,0-1,0 0,0 1,1-1,-1 1,1-1,-1 1,1-1,0 1,-1-1,1 1,0 0,0-1,0 1,0 0,0 0,0 0,1-1,-1 1,0 0,0 1,1-1,-1 0,1 0,-1 1,1-1,-1 0,3 0,0 0,0-1,0 1,1-1,-1 1,1 0,-1 1,1-1,-1 1,1 0,-1 0,1 0,-1 1,1-1,-1 1,6 2,-7-2,-1 0,0 0,0 0,0 0,0 1,0-1,0 0,-1 1,1 0,0-1,-1 1,1 0,-1 0,0 0,1 0,-1 0,0 0,0 0,0 0,-1 1,1-1,0 0,-1 1,0-1,1 0,-1 1,0-1,0 0,-1 1,1-1,-1 4,-1 4,-1 0,0 0,0-1,-1 1,-1-1,1 0,-1-1,-7 10,-56 68,35-47,21-24,7-11,0 1,1 1,0-1,0 1,0-1,1 1,0 0,0 0,-3 10,6-15,1-1,-1 1,0 0,0 0,0-1,1 1,-1 0,0-1,0 1,1 0,-1-1,1 1,-1-1,1 1,-1-1,1 1,-1-1,1 1,-1-1,1 1,-1-1,1 0,0 1,-1-1,1 0,0 1,-1-1,1 0,0 0,0 0,-1 0,1 0,0 0,-1 0,1 0,0 0,0 0,1 0,35-4,-34 3,48-10,-1-3,0-1,94-45,-98 37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0.8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18 125,'0'61,"2"-4,-3 0,-10 71,4-107,7-47,0 24,2-19,1 0,0 0,2 1,0-1,1 1,13-27,-19 47,0 1,0-1,0 0,0 1,0-1,0 1,0-1,0 0,0 1,1-1,-1 0,0 1,0-1,0 0,0 1,1-1,-1 0,0 0,0 1,1-1,-1 0,0 1,0-1,1 0,-1 0,0 0,1 1,-1-1,0 0,1 0,-1 0,1 0,-1 0,0 0,1 0,-1 0,0 0,1 0,-1 0,0 0,1 0,-1 0,1 0,-1 0,0 0,1 0,-1 0,0-1,1 1,-1 0,0 0,1 0,-1-1,0 1,0 0,1 0,-1-1,0 1,0 0,1 0,-1-1,0 1,0 0,0-1,0 1,1 0,-1-1,0 1,0-1,6 29,-6 21,0-37,8-42,-5 15,2 0,0 0,14-27,-16 37,-1 0,0 1,1-1,0 1,0 0,1 0,-1 0,1 0,0 1,-1-1,2 1,-1 0,0 0,1 1,7-4,-11 6,1-1,0 1,0 0,-1 0,1 1,0-1,0 0,-1 0,1 1,0-1,0 1,-1 0,1-1,-1 1,1 0,-1 0,1 0,-1 0,1 0,-1 1,0-1,0 0,1 1,-1-1,0 0,0 1,0-1,-1 1,1 0,0-1,0 3,19 60,-18-56,0 0,0 0,1 0,-1 0,2 0,-1-1,7 12,-9-18,0 1,1-1,-1 1,0-1,0 0,1 1,-1-1,1 0,0 0,-1 0,1 0,0 0,-1-1,1 1,0 0,0-1,0 0,-1 1,1-1,0 0,0 0,0 0,0 0,0 0,0 0,0 0,-1-1,1 1,0-1,0 1,0-1,-1 0,1 0,3-2,0 0,0-1,0 0,-1 0,1-1,-1 1,0-1,0 0,-1 0,1-1,-1 1,3-9,-4 12,-1 0,0 0,0 0,0 0,0-1,0 1,-1 0,1 0,-1-1,1 1,-1 0,0-1,0 1,0-1,0 1,0 0,-1-1,1 1,-1 0,1-1,-1 1,0 0,0 0,0 0,0 0,0 0,-1 0,1 0,-1 0,1 0,-1 0,-1-1,1 2,1 0,-1 1,1-1,0 0,-1 1,1-1,-1 1,1 0,-1-1,0 1,1 0,-1 0,1 0,-1 0,1 0,-1 0,0 1,1-1,-1 0,1 1,-1-1,1 1,-2 0,0 1,0 1,0-1,0 0,0 1,0 0,0-1,1 1,0 0,-3 5,-1 1,1 0,1 0,0 1,0 0,-5 20,8-28,1 1,-1-1,1 1,0-1,0 1,0-1,0 1,0-1,0 1,1-1,-1 0,1 1,0-1,0 1,-1-1,2 0,-1 0,0 1,0-1,2 2,-1-3,-1 0,1 0,0-1,-1 1,1 0,-1-1,1 0,0 1,0-1,-1 0,1 0,0 1,-1-2,1 1,0 0,0 0,-1 0,1-1,0 1,-1-1,1 1,0-1,-1 0,1 0,-1 0,1 0,-1 0,0 0,2-1,8-7,0 0,-1 0,0-1,12-15,1-1,-9 17,-8 18,-4 33,-1-16,-1-25,0 0,0 0,0 0,0 0,0 1,1-1,-1 0,0 0,1 0,-1 0,1 0,-1 0,1 0,0 0,-1 0,1 0,0 0,0 0,0 0,0-1,-1 1,1 0,0-1,0 1,0-1,1 1,-1-1,0 1,0-1,0 1,0-1,0 0,0 0,1 0,-1 0,0 0,0 0,0 0,1 0,-1 0,0 0,0-1,0 1,0-1,0 1,0 0,0-1,0 0,2-1,2-1,-1 0,1 0,-1-1,0 0,0 0,0 0,-1 0,1-1,5-9,2-14,-1 0,-2-1,0 0,-2-1,-1 0,-2 0,-1 0,-2-42,0 72,0 0,0 0,0 0,0 0,0 0,-1 0,1 0,0 0,0 0,0 0,0 0,0 0,0 0,0 0,0 0,0 0,0 0,-1 0,1 0,0-1,0 1,0 0,0 0,0 0,0 0,0 0,0 0,0 0,0 0,0 0,0 0,0 0,0 0,0 0,0-1,0 1,-1 0,-4 18,-4 26,-6 81,9-68,-21 95,40-258,-7 88,0-1,1 1,1 0,11-19,-16 32,0-1,1 1,-1 0,1 0,0 0,1 0,-1 1,1-1,0 1,0 0,0 1,1-1,-1 1,1 0,0 1,10-4,-15 5,0 1,0 0,0 0,0-1,0 1,0 0,0 0,0 0,0 0,0 0,0 0,0 0,0 1,0-1,0 0,0 0,0 1,0-1,0 1,0-1,0 1,0-1,0 1,0 0,0-1,-1 1,1 0,0 0,-1-1,2 3,-1-1,0 1,-1-1,0 1,1-1,-1 1,0-1,0 1,0-1,0 1,0-1,-1 1,-1 3,0 4,-1-1,-1 1,0-1,0 0,-9 14,8-17,0-1,0 0,-1-1,1 1,-1-1,0 0,-1-1,1 1,-14 4,18-7,-1 0,1 0,-1 0,1 0,-1 0,1-1,-1 1,0-1,1 0,-1 0,0 0,0 0,1 0,-1-1,1 1,-1-1,0 1,1-1,-1 0,1 0,-1 0,1-1,0 1,-1-1,1 1,0-1,0 0,-3-3,5 5,0-1,0 1,0 0,0 0,0-1,0 1,0 0,0-1,0 1,0 0,0-1,0 1,0 0,0 0,0-1,0 1,0 0,1 0,-1-1,0 1,0 0,0 0,1-1,-1 1,0 0,0 0,0 0,1 0,-1-1,0 1,1 0,-1 0,0 0,0 0,1 0,-1 0,0 0,0 0,1-1,-1 1,0 0,1 0,-1 0,0 1,1-1,-1 0,0 0,0 0,1 0,-1 0,0 0,0 0,1 0,-1 1,0-1,0 0,1 0,21 4,-2 2,-1 2,0 0,0 2,27 17,22 12,-56-36,-5-6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0:13.36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65 94,'0'3,"-1"0,1 0,1 0,-1 0,0 0,1 0,-1 0,1 0,0-1,0 1,0 0,0 0,1-1,2 5,-3-7,0 1,0 0,1-1,-1 1,0-1,1 1,-1-1,0 0,1 0,-1 0,1 1,-1-1,0 0,1 0,-1-1,1 1,-1 0,0 0,1-1,-1 1,0-1,1 1,-1-1,0 0,0 1,0-1,1 0,-1 0,0 0,0 0,2-2,7-5,-1-1,1-1,-2 0,1 0,11-19,18-20,-38 48,0 1,0 0,0-1,0 1,0 0,1-1,-1 1,0 0,0-1,0 1,1 0,-1-1,0 1,0 0,1 0,-1-1,0 1,0 0,1 0,-1 0,0-1,1 1,-1 0,0 0,1 0,-1 0,1 0,-1 0,0 0,1 0,-1 0,0 0,1 0,-1 0,0 0,1 0,-1 0,1 0,-1 0,0 0,1 0,-1 0,0 1,1-1,-1 0,0 0,0 0,1 1,-1-1,0 0,1 0,-1 1,0-1,0 0,0 1,1-1,-1 0,0 1,0-1,0 0,0 1,0-1,0 0,1 1,-1-1,0 0,0 1,0 0,0 29,0-30,-25 406,25-401,0-1,0 1,-1-1,1 1,-1-1,0 0,0 0,-1 1,1-1,-1 0,0 0,0 0,-4 5,4-7,-1 0,1-1,-1 1,1-1,-1 0,0 1,1-1,-1 0,0-1,0 1,0 0,0-1,0 0,0 0,0 0,0 0,0 0,1 0,-1-1,-5-1,-34-6,25 4,-1 1,0 1,-21-1,70 15,7-5,-1-3,1-1,0-1,0-2,0-2,57-10,-76 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5.2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25,'0'-4,"0"-6,0-1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1.2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95 26,'-6'19,"5"-18,1 0,-1 0,1 0,-1 0,1 0,-1 0,1 0,0 0,-1 0,1 0,0 0,0 0,0 1,0-1,0 0,0 0,0 0,0 0,0 0,0 0,1 0,-1 0,0 1,1-1,-1 0,1 0,-1-1,1 1,0 0,-1 0,1 0,0 0,1 1,1 0,0-1,0 1,0-1,0 1,0-1,0 0,1 0,-1 0,0-1,1 1,-1-1,0 0,1 0,-1 0,1 0,-1-1,0 1,1-1,-1 0,4-1,-5 2,0-1,-1 1,1-1,0 0,0 1,0-1,0 0,-1 0,1 0,0 0,-1-1,1 1,-1 0,0-1,1 1,-1-1,0 1,0-1,0 1,0-1,0 0,0 0,0 1,0-1,-1 0,1 0,-1 0,0 0,1 0,-1 0,0 0,0 0,0 0,-1-4,0 4,0 0,0 0,0 0,0 0,0 0,-1 0,1 0,-1 1,1-1,-1 0,0 1,1-1,-1 1,0 0,0-1,0 1,0 0,0 0,0 0,-1 1,1-1,0 0,0 1,-1 0,1-1,0 1,-1 0,1 0,0 0,-4 1,-2 0,0 0,0 0,1 1,-1-1,1 2,-1-1,1 1,-8 4,10-4,1 0,-1 0,1 1,0-1,-1 1,2 0,-1 0,0 1,1-1,0 1,0-1,0 1,1 0,-1 0,1 0,0 0,1 1,-1-1,1 1,0-1,0 1,1 6,0-7,0 0,1-1,0 1,0 0,0-1,0 1,1-1,0 1,0-1,0 0,0 0,1 0,-1 0,1 0,0 0,0-1,1 1,-1-1,1 0,0 0,-1 0,1-1,1 1,-1-1,0 0,7 2,-1-1,0 0,1 0,-1-1,1-1,0 0,0 0,-1-1,1 0,0-1,0 0,10-3,12-6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1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72 11,'0'-5,"-4"0,-2 8,1 9,-4 19,0 26,-3 20,1 6,2-6,3-17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2.2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0 205,'79'3,"-41"-1,1-1,50-6,-79 4,0 0,-1-1,1-1,-1 1,0-2,0 1,0-1,0 0,0-1,-1 0,0-1,0 0,0 0,6-7,-10 9,0-1,-1 1,0 0,0-1,0 0,0 1,-1-1,0 0,0-1,0 1,0 0,-1 0,0-1,0 1,-1-1,1 1,-1-1,0 1,-1-1,1 1,-1-1,-3-8,4 13,0 0,0 1,-1-1,1 0,0 0,-1 1,1-1,0 0,-1 0,1 1,-1-1,1 1,-1-1,0 0,1 1,-1-1,0 1,1-1,-1 1,0 0,1-1,-2 1,-10 9,-4 30,8 11,-3 75,-2 20,8-126,2-29,3-35,2 38,-1-1,1 1,0 0,1 0,0 0,0 0,1 0,-1 1,9-11,-10 15,-1 0,0 1,1-1,0 1,-1-1,1 1,0 0,0-1,0 1,0 0,0 0,0 0,0 1,0-1,0 0,0 1,0 0,1-1,-1 1,0 0,0 0,0 0,1 0,-1 1,0-1,0 0,0 1,0 0,0-1,0 1,0 0,0 0,0 0,0 1,0-1,0 0,2 3,3 3,-1-1,0 1,0 1,-1-1,0 1,0 0,-1 0,0 0,0 1,-1-1,0 1,-1 0,0 0,0 0,1 16,-2-9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3.2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125 61,'0'2,"0"1,0 0,1 0,-1 0,1-1,0 1,0 0,0-1,0 1,0 0,0-1,1 0,-1 1,1-1,0 0,0 0,-1 1,2-1,2 2,-4-3,0-1,0 1,0-1,0 1,0-1,0 0,0 1,0-1,0 0,0 0,0 0,0 0,0 0,0 0,0 0,0 0,-1 0,1 0,0 0,0-1,2 0,-1 0,-1 0,1 0,-1 0,1-1,-1 1,0 0,0-1,1 1,-1-1,0 0,0 1,0-1,-1 0,1 0,1-3,-1 3,0 0,-1-1,1 1,0-1,-1 1,1-1,-1 1,0-1,0 1,0-1,0 0,0 1,-1-1,1 1,-1-1,0 1,1-1,-1 1,0 0,0-1,-1 1,1 0,0 0,-1 0,0 0,1 0,-1 0,0 0,0 0,0 1,0-1,0 1,0 0,0-1,-1 1,-2-1,1 0,0 1,-1 0,1 0,0 0,-1 0,1 1,-1-1,0 1,1 0,-1 1,1-1,-1 1,1 0,0 0,-1 0,1 1,0-1,-1 1,-6 4,5-1,1 0,0 0,0 0,0 0,1 1,-1 0,1 0,1 0,-1 1,1-1,0 1,1-1,-1 1,1 0,1 0,-1 0,1 1,0 9,1-13,0 0,0 0,0 0,0-1,0 1,1 0,0 0,0 0,0 0,0-1,1 1,-1-1,1 1,0-1,0 1,0-1,1 0,-1 0,1 0,0 0,-1 0,1-1,1 1,-1-1,0 0,0 0,1 0,-1-1,1 1,0-1,-1 1,1-1,0 0,6 0,-4 0,0-1,0 0,-1 0,1-1,0 0,0 0,0 0,-1 0,1-1,0 0,-1 0,0-1,1 1,-1-1,0-1,0 1,-1 0,1-1,-1 0,0 0,0-1,7-8,0-3,0-2,-1 1,0-1,-2-1,8-23,-27 176,11-133,0-1,0 0,0 1,0-1,0 0,0 0,0 1,0-1,0 0,0 0,0 1,0-1,0 0,0 1,0-1,0 0,0 0,1 1,-1-1,0 0,0 0,0 1,0-1,1 0,-1 0,0 0,0 1,0-1,1 0,-1 0,0 0,0 0,1 0,-1 1,0-1,0 0,1 0,-1 0,0 0,1 0,13-7,20-27,-22 21,-9 10,1-1,0 1,0 0,0 0,0 1,1-1,-1 1,1 0,8-3,-11 5,-1-1,1 1,-1 0,1 0,0 0,-1 0,1 1,-1-1,1 0,-1 1,1-1,-1 1,1-1,-1 1,1 0,-1 0,0-1,1 1,-1 0,0 0,0 0,0 0,0 1,0-1,0 0,0 0,0 1,0-1,0 0,-1 1,1-1,-1 1,1-1,0 3,2 9,0 1,-1 0,0 26,-1-30,0-10,1-12,0 1,1 0,1 0,0 0,0 1,1-1,1 1,-1 0,2 0,-1 1,1 0,1 0,0 1,11-11,-18 19,0-1,0 0,0 0,0 1,0-1,0 1,0-1,1 1,-1-1,0 1,0 0,0 0,0-1,1 1,-1 0,0 0,0 0,1 0,-1 1,0-1,0 0,0 0,0 1,1-1,-1 0,0 1,0 0,0-1,0 1,0-1,0 1,0 0,0 0,0 0,0 0,-1-1,1 1,0 0,-1 0,1 0,0 0,-1 1,1-1,-1 0,0 0,1 1,3 10,0-1,-1 1,3 23,-2-13,-4-18,1-1,0 1,0-1,0 1,0-1,1 1,0-1,-1 0,1 1,0-1,0 0,1 0,-1-1,1 1,-1 0,1-1,0 0,0 1,0-1,0 0,0-1,1 1,-1 0,4 0,22 4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4.0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5,'0'-4,"0"7,0 7,0 11,0 6,0 11,0 8,0 5,-4-10,-2-13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4.4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27,'0'-5,"0"-5,4 3,1 3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5.2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16 231,'1'75,"-3"82,2-157,0 1,1-1,-1 1,0-1,0 0,0 1,0-1,0 1,0-1,0 0,0 1,0-1,0 1,0-1,0 0,0 1,-1-1,1 0,0 1,0-1,0 1,0-1,-1 0,1 1,0-1,0 0,-1 1,1-1,0 0,-1 0,1 1,0-1,-1 0,1 0,0 0,-1 1,1-1,0 0,-1 0,1 0,-1 0,-6-18,6 4,1 1,1 0,0-1,1 1,0 0,5-16,-4 21,-1 0,1 0,0 0,1 0,0 0,0 1,1-1,-1 1,2 1,10-13,-15 18,0 0,0 1,0-1,0 0,1 1,-1-1,0 0,0 1,0-1,1 1,-1 0,0-1,1 1,-1 0,0 0,1 0,-1 0,0 0,1 0,-1 0,0 1,0-1,1 0,-1 1,0-1,0 1,1-1,-1 1,0 0,0-1,0 1,0 0,0 0,0 0,0 0,0 0,0 0,0 0,-1 0,1 0,1 2,3 6,1 1,-1-1,7 21,-9-21,-1-4,1 1,-1-1,1 1,-1-1,2 0,-1 0,6 7,-8-11,0-1,1 1,-1 0,0-1,0 1,0 0,1-1,-1 0,0 1,1-1,-1 0,0 1,1-1,-1 0,0 0,1 0,-1 0,0-1,1 1,-1 0,0 0,1-1,-1 1,0-1,0 1,1-1,-1 0,0 1,0-1,0 0,0 0,0 0,0 0,0 0,0 0,0 0,1-1,7-9,0-1,0 1,-1-2,-1 1,0-1,-1 0,0 0,-1-1,0 0,-1 0,3-22,1-14,2-95,-35 340,8-9,10-87,-33 162,33-241,3-30,5-35,4-10,2 1,17-61,-17 87,1 1,2 0,1 0,1 1,28-44,-36 64,0 0,0 1,1 0,0 0,0 0,0 0,1 1,6-4,-11 7,1 0,-1 0,1 1,-1-1,1 0,-1 1,1-1,0 1,-1 0,1 0,0-1,-1 1,1 0,0 1,-1-1,1 0,-1 0,1 1,0-1,-1 1,1-1,-1 1,1-1,-1 1,1 0,-1 0,0 0,1 0,-1 0,0 0,0 0,0 1,1-1,-1 0,-1 0,1 1,1 1,0 0,1 0,-1 0,0 1,-1-1,1 0,0 1,-1-1,0 1,0 0,0-1,0 1,-1 0,1-1,-1 1,0 0,0 0,-1 0,1-1,-1 1,1 0,-1-1,0 1,-1 0,1-1,-1 0,1 1,-1-1,0 0,0 0,-1 0,1 0,-5 5,3-5,0 0,-1-1,1 1,0-1,-1 0,1 0,-1 0,0-1,0 0,1 0,-1 0,0 0,0-1,0 0,0 0,0 0,0 0,0-1,0 0,1 0,-1 0,0-1,0 0,-7-3,-12-11,7-1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5.5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69,'-11'87,"7"-65,1 1,-1 27,4-44,0 1,1-1,0 0,0 0,0 1,1-1,0 0,0 0,0-1,1 1,0 0,5 7,-7-11,0 0,0-1,0 1,0-1,1 1,-1-1,0 0,1 1,-1-1,1 0,-1 0,1 0,0 0,0 0,-1-1,1 1,0 0,0-1,0 0,0 1,0-1,-1 0,3 0,-1 0,0-1,-1 0,1 0,-1 0,0 0,1 0,-1 0,0-1,0 1,1-1,-1 0,0 0,-1 1,4-5,1-2,1-1,-2 0,1-1,-1 1,-1-1,0 0,3-11,3-24,-2-2,3-81,-10 98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5.9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1,'0'4,"-4"15,-2 12,1 6,-4 13,0 12,2-1,1 2,3-5,1-4,1-6,1-17,0-13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6.2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33,'-4'0,"7"0,11 0,17 0,12-4,2-1,-1-1,-9-2,-11-1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5.94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 22,'0'0,"-1"1,0-1,0 1,0-1,1 1,-1-1,0 1,1-1,-1 1,0 0,1-1,-1 1,1 0,-1 0,1 0,0-1,-1 1,1 0,0 0,-1 0,1 0,0-1,0 1,0 0,0 0,0 0,0 0,0 0,0 0,0 0,0 0,0-1,1 1,-1 0,1 1,8 37,20 33,-27-65,1-1,1 0,-1-1,1 1,0 0,0-1,1 0,-1 0,8 5,-11-9,0-1,0 0,0 1,0-1,0 0,0 0,0 0,0 0,0 0,0 0,0 0,0 0,0-1,0 1,0 0,0-1,0 1,0 0,0-1,0 1,0-1,0 0,0 1,0-1,-1 0,1 1,0-1,0 0,-1 0,1 0,-1 0,1 0,-1 1,1-1,0-2,20-40,-18 36,48-124,-41 105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7.2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61,'-3'54,"-14"81,13-111,5-31,0-21,9-52,-7 66,1 0,0 0,1 0,1 1,0 0,0 0,2 0,-1 1,13-15,-19 26,0 0,0 0,0 0,0 1,0-1,0 0,0 0,0 1,1-1,-1 0,0 1,0-1,1 1,-1 0,0-1,1 1,-1 0,1 0,-1 0,0 0,1 0,-1 0,0 0,1 1,-1-1,0 0,3 2,-1-1,0 1,0 0,0 1,-1-1,1 0,-1 1,1 0,-1-1,0 1,3 5,3 7,0 0,-2 0,9 26,4 42,-18-77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7.6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10,0 10,0 4,0 1,0-10,0-13,0-10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8.0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325 37,'0'-2,"0"0,-1 1,1-1,-1 0,1 1,-1-1,0 0,1 1,-1-1,0 1,0-1,0 1,0 0,-1-1,1 1,0 0,0 0,-1 0,1 0,-1 0,1 0,-1 0,1 0,-1 1,0-1,1 1,-1-1,0 1,1-1,-1 1,0 0,0 0,-3 0,-5 0,1-1,-1 2,0-1,-14 4,7 0,1 1,0 0,0 1,0 1,1 1,-26 17,35-22,0 1,0 1,0-1,1 1,0 0,0 0,0 0,0 1,1 0,0 0,1 0,-1 0,1 1,0-1,1 1,-1 0,1 0,-1 11,2-15,1 0,0-1,1 1,-1 0,0 0,1 0,-1-1,1 1,0 0,0-1,0 1,1 0,-1-1,0 0,1 1,0-1,-1 0,1 0,3 3,0-1,-1-1,1 0,0 0,0 0,0-1,0 0,0 0,0 0,9 1,3 0,0-1,0-1,1 0,-1-1,25-4,-4-2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8.7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 1,'0'19,"1"4,-2 1,0-1,-1 0,-1 0,-7 26,12-55,-1-1,1 0,0 0,1 0,0 1,0-1,0 1,1-1,0 1,0 0,0 0,1 1,0 0,7-7,-11 12,0-1,0 1,0 0,-1 0,1-1,0 1,0 0,0 0,0 0,0 0,0 0,0 1,0-1,-1 0,1 0,0 0,0 1,0-1,0 1,-1-1,1 0,0 1,0-1,-1 1,1 0,0-1,-1 1,1-1,-1 1,1 0,0 0,-1-1,0 1,1 0,-1 0,1 0,-1 0,0-1,0 1,1 0,-1 0,0 0,0 0,0 1,8 44,-8-44,6 25,6-42,0-5,-6 11,0 0,0 1,1 0,0 0,0 1,11-9,-16 15,-1 0,1 0,-1 0,1 0,-1 0,1 0,0 1,-1-1,1 1,0-1,-1 1,1-1,0 1,0 0,-1 0,1 0,0 0,0 0,0 0,-1 1,1-1,0 0,0 1,-1 0,1-1,0 1,-1 0,1 0,-1 0,1 0,-1 0,1 0,-1 0,0 0,0 1,1-1,-1 0,0 1,0-1,0 1,-1 0,1-1,1 4,10 23,-4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9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262 7,'0'-5,"-4"4,-6 1,-10 10,-10 20,-4 9,-9 24,-3 15,8 10,14 9,11-5,22 5,12-11,46 2,12-14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19.7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118 0,'0'5,"4"14,2 8,3 12,1 9,-1 8,-3 9,-6 9,-7 2,-12-4,-7-10,-7-6,-7-14,4-13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0.7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90 122,'-3'0,"0"1,0 0,0 0,0 0,0 0,1 1,-1-1,0 1,1-1,-1 1,1 0,-1 0,1 0,0 0,0 1,0-1,-3 5,-25 46,28-47,0 1,0 0,1 0,-1 0,2-1,-1 1,1 0,0 0,1 0,-1 0,1 0,1 0,1 7,-2-11,0 0,0-1,0 1,0-1,0 1,1-1,-1 1,1-1,-1 0,1 1,0-1,0 0,0 0,0-1,0 1,1 0,-1-1,0 1,1-1,-1 0,1 0,0 0,-1 0,1 0,0 0,0-1,-1 1,1-1,0 0,0 0,0 0,-1 0,1-1,0 1,3-1,-3 0,1 0,-1 0,0 0,0 0,1-1,-1 1,0-1,0 0,0 1,0-1,-1-1,1 1,-1 0,1-1,-1 1,0-1,0 0,0 0,0 0,0 0,-1 0,1 0,-1 0,0-1,0 1,0 0,0-1,-1 1,1-1,-1 1,0-1,0 1,-1-4,1 1,-1-1,0 1,0 0,-1 0,0 0,0 0,0 0,-1 0,0 0,0 1,0 0,-1-1,0 1,0 0,0 1,0-1,-7-4,7 6,-1 0,1 1,0 0,-1 0,1 0,-1 1,-6-2,10 3,0 0,1-1,-1 1,0 0,0 0,0 0,0 0,0 0,0 0,1 0,-1 0,0 0,0 0,0 0,0 1,0-1,1 0,-1 1,0-1,0 0,0 1,1-1,-1 1,0-1,1 1,-1 0,0-1,1 1,-1 0,1-1,-1 1,1 0,-1 0,1-1,0 1,-1 0,1 0,0 0,0 0,-1-1,1 1,0 0,0 0,0 0,0 0,0 1,1 1,0 0,0 0,0-1,0 1,0 0,0 0,1-1,-1 1,1-1,0 0,0 1,0-1,0 0,0 0,0 0,0 0,1 0,-1-1,1 1,-1-1,1 0,0 0,0 1,-1-2,1 1,5 1,-1 0,0-1,0 1,0-1,0-1,0 1,0-1,0 0,0-1,0 0,11-2,-12 0,0 0,0 0,1 0,-2-1,1 0,0-1,-1 1,0-1,0 0,0 0,-1 0,0-1,0 0,0 0,4-9,-1 2,-2-1,0 1,0-1,-2 0,1 0,1-21,-6 13,-5 17,4 6,1 1,-1-1,0 1,1 0,0-1,-1 1,1 0,0 0,0 0,0 0,0 0,0 0,0 0,0 3,-16 57,3 0,3 0,-5 112,10-96,1-27,2-4,-15 71,12-103,1-24,2-28,3 5,1-1,2 1,1 0,12-45,-13 66,1 1,0-1,0 1,1 1,1-1,-1 1,12-14,-13 18,0 1,1 0,-1 0,1 0,0 0,0 1,0 0,1 0,-1 0,1 1,-1 0,1 0,0 0,10-1,-12 2,0 1,0 0,0 0,0 0,-1 1,1 0,0-1,0 1,0 0,-1 1,1-1,0 1,-1 0,1-1,-1 1,0 1,0-1,0 0,0 1,0 0,0 0,-1 0,1 0,-1 0,0 0,0 1,2 3,-3-5,0 1,0-1,0 1,0-1,-1 1,1-1,-1 1,0 0,1-1,-1 1,-1 0,1-1,0 1,0-1,-1 1,0 0,1-1,-1 1,0-1,0 0,-1 1,1-1,0 0,-1 1,1-1,-1 0,0 0,0 0,0-1,0 1,0 0,0-1,0 1,0-1,-1 0,1 0,-1 0,1 0,-1 0,-2 1,0-1,1 1,-1-1,1 0,-1 0,1 0,-1-1,0 0,1 0,-1 0,0 0,1-1,-1 0,1 0,-1 0,1 0,-1-1,1 1,-7-5,-11-11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1.2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126 1,'-3'5,"0"1,1-1,0 1,0 0,0 0,0 0,1 0,0 1,1-1,-1 0,2 10,-3 9,0-4,-4 35,-2-1,-2 0,-25 76,34-129,1-1,0 1,-1-1,1 1,-1-1,1 1,-1-1,0 1,0-1,1 0,-1 1,0-1,0 0,0 0,0 0,-1 0,1 0,0 0,0 0,-1 0,-1 1,2-3,0 1,1-1,-1 0,0 1,0-1,0 0,0 1,1-1,-1 0,0 0,1 0,-1 1,1-1,-1 0,1 0,-1 0,1 0,0 0,-1 0,1 0,0 0,0-2,-4-11,1-1,1 1,0-16,2 21,1 0,0-1,0 1,1 0,0 0,0 0,1 1,0-1,1 1,6-13,-8 19,-1-1,1 0,0 1,0-1,0 1,0 0,0 0,1 0,-1 0,0 0,1 0,0 1,-1-1,1 1,0-1,0 1,0 0,0 0,0 1,0-1,0 1,0-1,0 1,0 0,0 0,0 0,0 1,0-1,0 1,0-1,0 1,0 0,0 0,4 2,-3 0,1-1,-1 1,0 0,0 0,0 0,0 1,0-1,-1 1,1 0,-1 0,0 0,-1 0,1 1,3 6,0 5,0 1,7 31,-9-31,4 10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1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6,'0'-4,"0"3,0 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2.6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152 0,'-4'1,"1"0,-1-1,0 1,1 1,-1-1,1 0,-1 1,1 0,0 0,-1 0,1 0,0 0,0 1,1-1,-1 1,-4 5,0 0,1 0,0 1,1-1,-9 20,13-26,-1 1,1-1,0 1,0-1,0 1,1 0,-1 0,1-1,-1 1,1 0,0 0,0 0,0-1,1 1,-1 0,1 0,-1 0,1-1,0 1,0 0,0-1,0 1,1-1,-1 0,1 1,-1-1,1 0,0 0,0 0,0 0,0 0,4 2,-4-2,1-1,0 0,0 0,0 0,0-1,0 1,0-1,0 1,0-1,0 0,0 0,0 0,1-1,-1 1,0-1,0 0,0 0,-1 0,1 0,0 0,0-1,-1 1,1-1,0 0,-1 1,0-1,1-1,-1 1,3-3,-3 2,1 0,-1 0,1 0,-1 0,0 0,0 0,0 0,-1-1,1 1,-1-1,0 1,0-1,0 0,0 1,-1-1,1 0,-1 0,0 1,0-1,-1 0,1 0,-1 1,1-1,-1 0,0 1,-1-1,1 1,-1-1,1 1,-1-1,0 1,0 0,-1 0,1 0,-1 0,-3-3,2 3,1 0,0 1,0-1,-1 1,0 0,1-1,-1 2,0-1,0 0,0 1,0 0,0 0,-1 0,1 0,0 1,0 0,-1-1,1 2,0-1,0 0,0 1,-1 0,1 0,0 0,0 0,0 1,0 0,0-1,1 2,-1-1,0 0,-3 4,5-4,0-1,-1 1,1 0,0 1,1-1,-1 0,0 1,1-1,-1 0,1 1,0 0,-2 4,3-6,0 1,-1-1,1 0,0 1,0-1,0 0,0 0,1 1,-1-1,0 0,1 1,-1-1,0 0,1 0,-1 0,1 1,0-1,-1 0,1 0,1 1,1 0,0 1,-1-1,1 0,0-1,0 1,1-1,-1 1,0-1,0 0,1 0,-1 0,1 0,-1-1,1 0,-1 1,1-1,-1 0,1-1,3 0,10-2,0-2,-1 0,1 0,-1-2,-1 0,24-14,-19 10,0 1,33-12,-51 21,0 1,-1-1,1 1,-1-1,1 1,-1 0,1 0,0 0,-1 0,1 0,0 0,-1 0,1 1,-1-1,1 0,0 1,-1-1,1 1,-1 0,0 0,1-1,-1 1,2 1,-1 0,0 0,-1 1,1-1,-1 0,1 1,-1-1,0 1,0-1,0 1,0 0,-1-1,2 5,-1 7,0 1,0-1,-4 29,3-41,2 0,3-7,15-21,-13 14,1 1,1 0,0 1,19-17,-28 27,1-1,0 0,0 1,0-1,0 1,0-1,1 1,-1-1,0 1,0 0,0 0,0 0,0-1,1 1,-1 0,0 0,0 1,0-1,0 0,0 0,1 0,-1 1,0-1,0 1,0-1,0 1,0-1,0 1,0-1,0 1,0 0,-1 0,1 0,0-1,0 1,-1 0,2 2,1 3,1 0,-2 1,1-1,-1 1,2 9,5 10,-9-25,1 0,-1-1,0 1,1 0,-1-1,1 1,-1-1,1 1,-1 0,1-1,-1 1,1-1,-1 0,1 1,0-1,-1 1,1-1,0 0,-1 0,1 1,0-1,-1 0,1 0,0 0,0 0,-1 0,1 0,0 0,0 0,-1 0,1 0,0 0,0 0,-1-1,1 1,0 0,-1 0,1-1,0 1,-1 0,1-1,-1 1,1-1,0 1,0-2,29-30,-23 23,10-12,-15 16,1 0,1 0,-1 1,1-1,-1 1,1 0,0 0,1 0,-1 1,1 0,0 0,-1 0,11-4,-13 7,0 0,0 1,0-1,0 1,-1-1,1 1,0 0,0 0,0 0,-1 0,1 0,0 0,-1 0,1 1,-1-1,0 1,1-1,-1 1,2 1,17 15,-19-18,0 0,0 1,0-1,0 0,0 0,-1 0,1 0,0 0,0 0,0-1,0 1,0 0,0 0,0-1,-1 1,1 0,0-1,0 1,0-1,-1 1,1-1,0 1,-1-1,1 0,0 1,-1-1,1 0,0-1,1 0,-1 0,1 0,0 0,0 0,0 0,0 0,0 0,0 1,0-1,1 1,-1 0,1 0,3-2,-5 3,1 1,-1-1,1 0,-1 1,0-1,1 1,-1-1,1 1,-1 0,0 0,1-1,-1 1,0 0,0 0,0 0,0 0,0 1,0-1,0 0,0 0,0 1,0-1,-1 0,1 1,0 1,1-1,-1 0,0 0,0 0,0 0,0 0,0 0,0 0,-1 0,1 1,-1-1,1 0,-1 0,0 1,0-1,0 0,0 0,0 1,-1-1,1 0,0 0,-1 0,0 1,0-1,1 0,-1 0,0 0,-1 0,1 0,0 0,-2 1,0-1,0 0,1 0,-1-1,0 1,0-1,0 0,0 0,0 0,0 0,-1 0,1-1,0 1,0-1,-1 0,1 0,0 0,0-1,0 1,-1-1,-4-1,-21-7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6.46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28 66,'1'2,"-1"0,1 0,-1 1,1-1,0 0,0 0,0 0,0 0,0 0,0 0,1-1,-1 1,0 0,1-1,0 1,-1 0,1-1,0 0,0 0,0 1,0-1,0 0,0 0,2 0,1 1,-1 0,0-1,1 1,0-1,-1 0,1 0,0-1,0 1,-1-1,8-1,-9 0,1 0,0 0,0 0,-1 0,1-1,-1 0,1 1,-1-1,0-1,0 1,1 0,-2-1,1 0,0 1,0-1,-1 0,0-1,0 1,1 0,-2-1,1 1,1-4,-2 5,-1 0,1 0,-1 1,0-1,0 0,0 0,0 1,0-1,0 0,0 0,0 0,-1 1,1-1,-1 0,1 0,-1 1,0-1,0 1,-1-3,0 2,1 0,-1 0,-1 0,1 0,0 1,0-1,-1 1,1 0,-1-1,1 1,-1 0,1 0,-1 1,0-1,0 0,-3 1,1-1,-1 1,1 0,-1 0,1 0,0 1,-1-1,1 1,0 1,0-1,-1 1,1 0,0 0,1 0,-1 1,0 0,1 0,-1 0,1 0,0 1,0 0,0 0,1 0,-1 0,1 0,0 1,0-1,1 1,-1 0,1 0,0 0,0 0,1 0,-1 0,1 1,0-1,1 1,-1-1,1 0,0 1,1-1,-1 1,1-1,0 0,0 0,1 1,0-1,0 0,0 0,5 8,-4-9,1 0,0 0,0 0,1 0,-1-1,1 0,-1 0,1 0,0 0,0-1,0 0,1 0,-1 0,1 0,-1-1,1 0,-1 0,1-1,-1 0,1 0,0 0,-1 0,1-1,8-2,14-6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5.3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402 59,'-1'0,"0"1,0-1,0 0,0 1,0-1,0 1,1-1,-1 1,0-1,0 1,0 0,1 0,-1-1,0 1,1 0,-1 0,1 0,-1-1,1 1,-1 0,1 0,0 0,-1 0,1 0,0 0,0 0,-1 0,1 2,-4 35,4-32,-5 93,7 99,-2-197,0-1,0 1,0-1,0 1,0-1,0 1,-1-1,1 1,0-1,0 1,0-1,1 1,-1-1,0 1,0-1,0 1,0-1,0 0,1 1,-1-1,0 1,0-1,1 1,-1-1,0 0,0 1,1-1,-1 0,1 1,-1-1,0 0,1 1,-1-1,1 0,-1 0,1 1,-1-1,0 0,1 0,-1 0,1 0,-1 0,1 0,-1 0,1 0,-1 0,1 0,-1 0,1 0,-1 0,1 0,-1 0,1 0,-1-1,1 1,0 0,27-25,-12 10,-12 13,0-1,-1 1,1 0,1 0,-1 1,0-1,0 1,0 0,1 0,-1 0,1 1,-1 0,1 0,-1 0,0 0,1 0,-1 1,1 0,-1 0,0 0,0 1,1-1,-1 1,0 0,0 0,-1 0,1 1,0 0,-1-1,0 1,1 0,-1 1,0-1,-1 0,1 1,0 0,-1-1,0 1,0 0,0 0,-1 1,1-1,-1 0,0 0,0 1,0-1,0 9,-1-11,0 0,0 0,0 0,0 0,-1 0,1 0,0 0,-1 0,1 0,-1 0,0 0,0 0,0 0,0 0,0-1,0 1,0 0,-1-1,1 1,-1-1,1 1,-1-1,-2 2,1-1,0-1,0 0,-1 0,1 0,-1-1,1 1,0-1,-1 1,1-1,-1 0,1 0,-7-2,-3 0,1-2,-1 1,1-1,0-1,0 0,-17-11,-20-19,45 30,32 24,-15-11,-1 0,1-1,1-1,-1 0,1 0,0-2,0 0,0 0,1-1,27 1,-36-3,0-1,-1 0,1-1,-1 1,1-1,-1 0,1-1,-1 1,0-1,0 0,0-1,0 1,0-1,0 0,0 0,-1 0,0-1,1 1,-1-1,-1 0,1 0,-1-1,1 1,-1-1,0 0,-1 0,1 0,-1 0,0 0,0 0,-1 0,2-8,-2 2,0-1,-1 1,0-1,-1 1,0-1,0 1,-2 0,1-1,-1 1,-1 1,0-1,-1 0,0 1,-10-17,-3 0,0 1,-1 0,-46-46,56 63,-1 0,0 1,0 0,-1 0,0 1,0 0,-1 1,1 1,-2-1,1 2,0 0,-16-3,19 6,0 0,-1 1,1 0,0 1,-1-1,1 2,0-1,0 2,0-1,0 1,0 0,0 1,1 0,0 0,0 1,0 0,-13 12,-1 1,1 2,1 1,1 0,0 1,2 2,1-1,-26 52,35-60,0 0,1 0,1 1,0 0,1 0,1 0,0 1,1-1,1 1,0-1,2 1,0-1,0 1,2-1,4 20,-3-26,1 0,0 0,0 0,1-1,0 1,0-1,1 0,0-1,1 0,0 0,0-1,1 0,0 0,0-1,1 0,-1-1,1 0,0 0,18 5,0-2,1 0,0-2,0-2,0 0,1-2,36-1,-34-2,0-2,0-1,0-1,50-16,-71 18,0-1,0 0,0 0,-1-2,1 1,-1-1,-1-1,1 1,-1-2,0 1,-1-1,0-1,0 0,-1 0,12-19,-16 21,-1 1,1-1,-2 0,1 0,-1 0,0 0,0 0,-1-1,0 1,-1 0,1 0,-1 0,-1 0,1 0,-1 0,0 0,-1 1,1-1,-2 1,1-1,-7-9,-5-7,-2 1,-1 0,0 1,-23-20,31 31,0 1,-1 0,1 1,-2 1,1 0,-23-11,-7 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8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27,'0'-5,"-4"-1,-2-3,0 3,2 16,0 23,2 11,1 20,1 2,0 8,0-4,0-6,1-9,-1-23,0-17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8.5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55,'0'-3,"0"0,0 1,0-1,0 1,1-1,-1 0,1 1,-1-1,1 1,0-1,0 1,0 0,0-1,1 1,1-3,-1 3,0 1,0 0,0 0,-1 0,1 0,0 0,0 0,0 1,1-1,-1 1,0-1,0 1,0 0,0 0,0 0,1 0,-1 0,0 0,0 1,2 0,7 1,-1 1,0 0,0 1,0 0,0 1,-1 0,1 1,-1-1,-1 2,1-1,-1 1,0 1,-1-1,10 13,-14-17,0 1,-1-1,1 1,-1 0,0 0,0 0,0 0,0 0,-1 0,1 0,-1 1,0-1,0 1,-1-1,0 1,1-1,-1 1,-1-1,1 1,-1-1,0 0,0 1,0-1,0 0,-1 1,0-1,1 0,-2 0,1 0,0-1,-1 1,0 0,0-1,0 0,0 0,-4 4,3-4,-1 1,1 0,-1-1,1 0,-1 0,0-1,0 1,-1-1,1 0,0-1,-1 1,1-1,-1 0,1 0,-1-1,0 1,1-1,-1-1,1 1,-1-1,1 0,-1 0,1 0,-1-1,-6-3,-3-6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8.9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34 1,'-25'45,"22"-37,1 0,1 0,0 1,0-1,0 0,1 0,0 1,1-1,0 0,0 0,1 0,0 0,0 0,6 13,-6-17,0-1,0 1,1-1,-1 0,1 0,-1 0,1 0,0 0,0 0,0-1,1 1,-1-1,0 0,1 0,0-1,-1 1,1-1,0 1,0-1,0 0,0-1,0 1,0-1,0 1,0-1,0-1,0 1,0 0,0-1,0 0,0 0,3-1,-3 1,0-1,-1 1,1-1,-1 1,0-1,0 0,1 0,-1 0,0-1,-1 1,1-1,0 0,-1 0,0 1,1-2,-1 1,0 0,0 0,-1-1,1 1,-1-1,0 1,0-1,0 1,0-1,-1 0,1 0,-1 1,0-1,0 0,0 0,-1 0,-1-6,1 4,0 0,0 0,-1 1,1-1,-2 0,1 1,-1-1,1 1,-1 0,-1 0,1 0,-1 0,0 0,0 1,0 0,-1 0,1 0,-1 0,0 1,-9-5,-9 5,5 8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9.3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 1,'0'36,"-2"-16,2 0,0 0,2-1,0 1,6 23,-7-39,0 0,0-1,0 1,1-1,0 1,-1-1,1 1,1-1,-1 0,0 0,1 0,0 0,-1-1,1 1,0-1,0 1,1-1,-1 0,0 0,1-1,-1 1,1-1,0 0,-1 1,1-2,0 1,0 0,0-1,0 0,-1 0,1 0,6-1,-7 1,0 0,0 0,0 0,0-1,0 1,0-1,0 0,0 0,0 0,0 0,-1 0,1-1,0 1,-1-1,1 0,-1 0,0 0,1 0,-1 0,0 0,0-1,0 1,-1-1,1 1,-1-1,1 0,-1 1,0-1,0 0,0 0,0 0,-1 0,1 0,-1 0,0 0,0 0,0 0,0 0,-1-4,0-1,0-1,-1 1,0 0,-1-1,1 1,-2 0,1 0,-1 1,0-1,-1 1,0 0,-9-11,7 12,1 0,-1 0,0 1,0 0,-11-6,15 10,1-1,-1 1,0 0,0 0,0 0,0 0,1 1,-1-1,0 1,0-1,0 1,0 0,0 0,0 1,0-1,0 1,0-1,-5 3,-7 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29.6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6,'0'-4,"0"2,4 11,2 8,4 18,4 25,5 24,-2 6,-3-8,-4-9,-4-21,-3-20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30.5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0 221,'1'1,"-1"0,0 0,1 0,-1 0,1 0,-1 0,1 0,0 0,-1 0,1 0,0-1,0 1,0 0,-1 0,1-1,0 1,0-1,0 1,0 0,0-1,0 0,0 1,0-1,0 0,1 1,-1-1,0 0,1 0,34 4,-23-5,-1 1,1-2,0 1,0-2,15-4,-25 6,1 0,0 0,-1 0,1-1,-1 1,0-1,0 0,1 0,-1 0,0 0,-1-1,1 1,0-1,-1 0,1 0,-1 0,0 0,0 0,0 0,0 0,-1-1,2-4,-2 7,-1-1,0 1,1-1,-1 1,0-1,0 1,0-1,0 1,-1-1,1 1,0-1,-1 1,1-1,0 1,-1-1,0 1,1 0,-1-1,0 1,0 0,0 0,0-1,0 1,-1-1,0 1,-1-1,1 1,0 0,-1 0,1 0,-1 0,0 0,1 1,-1-1,1 1,-1 0,-5 0,1 0,0 0,0 1,0 0,0 0,0 1,0 0,0 1,0-1,-11 7,14-5,-1-1,1 1,0 0,0 0,1 1,-1-1,1 1,0 0,0 0,1 0,-1 0,1 0,0 1,1-1,-1 0,1 1,0 0,0-1,1 1,0 0,0-1,0 1,1 0,-1-1,1 1,1-1,-1 1,1-1,0 1,0-1,1 0,-1 0,1 0,0 0,1-1,-1 1,1-1,0 0,0 0,0 0,0 0,1-1,-1 0,10 5,-2-2,2-1,-1 0,0-1,1 0,0-1,0 0,0-2,0 1,0-2,0 0,15-2,-5 0,0-2,1-1,-1-1,-1-1,33-14,-46 17,-1-1,0 0,-1 0,1-1,-1 0,8-8,-14 12,0 1,0-1,0 1,-1-1,1 0,-1 0,1 0,-1 0,0 0,0 0,0 0,0 0,0 0,0-1,-1 1,1 0,-1-1,1 1,-1 0,0-1,0 1,0 0,0-1,-1 1,1 0,-1-1,1 1,-1 0,0-1,-2-3,2 5,0-1,0 0,0 1,-1 0,1-1,0 1,-1 0,1 0,-1-1,0 1,1 1,-1-1,0 0,1 0,-1 1,0-1,0 0,0 1,0 0,-3-1,0 1,0 1,0-1,0 1,0 0,1 0,-1 0,0 1,-5 2,1 0,1 0,0 1,0 0,0 0,1 1,-1 0,2 0,-12 12,14-10,0-1,1 1,0-1,0 1,0 0,1 0,1 0,-1 1,1-1,1 0,-1 1,2 12,-1-17,0-1,1 1,-1-1,0 1,1-1,0 1,0-1,0 1,0-1,1 0,-1 0,1 1,0-1,0 0,0-1,0 1,0 0,1-1,-1 1,1-1,-1 1,1-1,0 0,0-1,0 1,0 0,1-1,-1 1,0-1,1 0,-1 0,4 0,-1-1,-1-1,1 0,-1 0,0 0,1 0,-1-1,0 0,0 0,0 0,0-1,0 0,-1 0,1 0,-1 0,0-1,0 1,0-1,0 0,-1 0,1-1,-1 1,3-7,4-5,0-1,-1 0,-1-1,-1 0,6-21,-7 15,0-1,-2 1,-1-1,-1 0,-1-1,-1 1,-1 0,-1 0,-9-36,11 61,0-1,0 1,1-1,-1 1,0 0,0-1,-1 1,1-1,0 1,0-1,0 1,0 0,0-1,0 1,-1-1,1 1,0 0,0-1,0 1,-1 0,1-1,0 1,-1 0,1-1,0 1,-1 0,1-1,0 1,-1 0,1 0,-1 0,1-1,0 1,-1 0,1 0,-1 0,1 0,-1 0,-8 17,-1 32,3 1,2 0,3 1,2-1,2 0,3 0,12 60,-8-81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31.0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88 73,'-47'-11,"45"11,0-1,0 1,0-1,0 0,0 0,0 1,0-1,0-1,0 1,0 0,1 0,-1-1,1 1,-1 0,1-1,-1 0,1 1,0-1,0 0,0 0,0 0,0 0,0 0,0 1,0-5,1 5,0 0,0-1,1 1,-1 0,1 0,-1 0,1 0,-1 0,1 0,0 0,-1 0,1 0,0 0,0 0,0 0,0 1,0-1,0 0,0 1,0-1,0 0,0 1,0-1,0 1,0 0,1-1,-1 1,0 0,0 0,0 0,1 0,-1 0,0 0,0 0,0 0,1 0,-1 0,0 1,0-1,2 1,1 0,0 0,1 0,-1 0,0 0,0 1,0 0,0 0,0 0,-1 0,6 4,-7-3,-1-1,1 1,0-1,-1 1,0 0,1 0,-1 0,0 0,-1 0,1 0,0 0,-1 0,0 0,0 5,0-7,1 0,-1 0,-1 0,1 1,0-1,0 0,0 0,-1 0,1 0,0 0,-1 0,1 0,-1 0,1 0,-1 0,0 0,1 0,-1 0,0 0,0 0,1-1,-1 1,0 0,0-1,0 1,0 0,0-1,0 1,0-1,0 0,0 1,0-1,-1 0,1 1,0-1,0 0,0 0,0 0,0 0,-2 0,-7-4,5-2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31.4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59 5,'0'4,"-4"6,-6 1,-1-6,-3-3,0-7,8-6,13-2,10 6,1 8,-1 9,-9 6,-10 2,-4-8,-1-10,0-8,2-4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5.0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6,'0'-4,"0"2,0 11,0 25,-5 29,-1 24,1 7,0-8,2-11,1-17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7.49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112 192,'0'0,"0"0,0 0,0 0,0 1,0-1,0 0,0 0,0 0,0 0,0 0,0 0,0 0,0 1,0-1,0 0,0 0,0 0,0 0,0 0,0 0,0 0,0 0,0 1,0-1,0 0,0 0,1 0,-1 0,0 0,0 0,0 0,0 0,0 0,0 0,0 0,0 0,1 0,-1 0,0 0,0 0,0 0,0 1,0-1,0 0,0-1,1 1,-1 0,0 0,0 0,0 0,0 0,0 0,0 0,0 0,1 0,-1 0,0 0,0 0,0 0,0 0,0 0,0 0,0 0,0-1,11-9,9-16,17-48,-30 56,1 1,20-32,-28 49,0 0,0 1,0-1,0 0,0 0,0 0,0 0,1 0,-1 0,0 0,0 0,0 0,0 1,0-1,0 0,0 0,0 0,0 0,0 0,0 0,0 0,0 0,0 0,1 0,-1 0,0 0,0 0,0 0,0 0,0 0,0 0,0 0,0 0,0 0,1 0,-1 0,0 0,0 0,0 0,0 0,0 0,0 0,0 0,0 0,0 0,1 0,-1 0,0 0,0 0,0 0,0 0,0 0,0 0,0 0,0 0,0 0,0 0,0-1,0 1,0 0,1 0,-1 0,0 0,0 0,0 15,-4 21,3-33,-2 21,-33 318,35-333,-4 27,4-35,1 0,-1 0,0 0,0-1,1 1,-1 0,0 0,0-1,0 1,0-1,0 1,0-1,0 1,0-1,0 0,0 1,0-1,0 0,0 0,0 0,0 1,-1-1,1-1,0 1,0 0,0 0,0 0,0 0,0-1,-1 0,-148-25,149 23,12-1,14-3,47-3,-43 7,0-1,-1-2,36-11,-43 9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5.4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89,'0'-4,"0"1,0-1,0 0,0 1,1-1,0 1,-1-1,1 1,1-1,-1 1,0 0,1 0,0-1,-1 1,1 0,0 0,1 1,3-5,-2 4,0 0,1 1,-1 0,0 0,1 0,0 0,-1 1,1 0,0 0,0 0,-1 0,1 1,6 0,0 0,0 1,-1 1,1-1,-1 2,1-1,-1 1,0 1,0 0,0 1,0-1,-1 2,0-1,0 2,0-1,-1 1,0 0,-1 1,11 11,-14-13,0-1,0 0,0 1,-1 0,0-1,0 1,0 1,-1-1,0 0,0 1,0-1,-1 1,0-1,-1 1,1 0,-1-1,0 1,-1 0,0-1,0 1,0-1,-1 1,0-1,0 0,0 1,-1-1,0 0,0-1,-1 1,-7 9,7-11,0 1,0-1,0 1,-1-1,0-1,0 1,0-1,0 1,-1-2,1 1,-1 0,0-1,1 0,-1-1,0 1,0-1,0 0,-1-1,1 1,0-1,0 0,0-1,0 0,0 0,-11-3,-12-8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5.9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84,'0'-3,"0"-1,-1 0,1 1,-1-1,0 1,0-1,0 1,-1-1,1 1,-1 0,1-1,-1 1,0 0,-1 0,1 0,0 1,-1-1,0 1,1-1,-1 1,0 0,0 0,0 0,-1 0,1 0,0 1,-1 0,1-1,-1 1,1 1,-1-1,1 0,-1 1,0 0,1 0,-1 0,0 0,1 0,-1 1,1 0,-1 0,0 0,1 0,0 0,-4 2,-2 4,1 1,0-1,0 1,1 1,0-1,1 1,0 0,0 1,1-1,-8 20,10-22,1 0,0 0,0 0,1 1,0-1,0 0,0 15,1-19,1 0,-1 1,1-1,0 0,0 0,0 1,0-1,0 0,1 0,-1 0,1 0,0 0,0-1,0 1,0-1,0 1,4 2,-4-3,0-1,0 0,0 1,0-1,0 0,0 0,0 0,0-1,0 1,1 0,-1-1,0 0,0 1,1-1,-1 0,0 0,0 0,1 0,-1-1,0 1,0-1,1 1,-1-1,0 0,0 0,0 0,0 0,0 0,0 0,0-1,0 1,-1 0,1-1,-1 0,1 1,-1-1,3-3,3-4,-1 0,0 0,-1 0,0-1,0 0,5-16,3-35,-8 40,-2 66,-3-33,1 0,1 1,0-1,1 0,5 14,8 11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6.3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18,'1'-1,"-1"0,0 0,1 0,-1 0,1 1,-1-1,1 0,-1 0,1 0,0 0,-1 1,1-1,0 0,0 0,-1 1,1-1,0 1,0-1,0 1,0-1,0 1,0-1,0 1,0 0,0 0,0-1,0 1,0 0,0 0,0 0,2 0,36 2,-31 0,1 1,0 0,-1 0,0 1,1 0,-1 0,-1 1,1 0,-1 1,0-1,0 1,7 9,-9-11,-1 1,0 0,-1 0,1 0,-1 1,0-1,-1 1,1-1,-1 1,0 0,0 0,-1 0,0 0,0 0,0 0,-1 1,0-1,-1 11,1-16,0 1,0-1,0 1,0-1,0 1,-1-1,1 1,-1-1,1 1,-1-1,1 0,-1 1,0-1,0 0,0 0,1 1,-1-1,0 0,-1 0,1 0,0 0,0 0,0 0,-1 0,1-1,0 1,-1 0,1-1,0 1,-1-1,1 1,-1-1,1 0,-1 0,1 0,-1 0,1 0,-3 0,2-1,1 1,-1-1,0 0,1 0,-1 0,1 0,-1-1,1 1,-1 0,1-1,0 1,0-1,0 1,0-1,0 1,0-1,0 0,0 0,1 1,-1-1,1 0,-1 0,1 0,0 0,-1 0,1 1,0-1,0 0,0 0,1 0,-1-2,2-4,0 0,1 1,-1-1,1 1,1 0,-1-1,1 1,1 1,-1-1,1 1,0 0,1 0,-1 0,12-8,15-10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6.7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5,'0'-5,"0"8,0 7,4 20,2 26,-1 16,0 1,-2-4,-2-9,5-11,0-9,0-11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7.1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50,'4'0,"6"-5,9-5,7-1,11 1,9 2,4 3,-2 11,-8 8,-12 7,-11 8,-7 3,-6 1,-4-1,-1-2,-2-5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7.4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25,'0'-4,"0"-6,0-1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7.8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1,'10'172,"-1"-43,-8-101,2 13,-3-1,-1 1,-11 69,12-107,0 0,-1 0,0-1,0 1,1 0,-2 0,1-1,0 1,0 0,-1-1,0 0,1 1,-1-1,0 0,0 0,0 0,0 0,-5 3,7-5,-1 1,0-1,0 0,0 0,1 0,-1 0,0 0,0 0,0 0,1 0,-1 0,0 0,0 0,0-1,1 1,-1 0,0-1,0 1,1 0,-1-1,0 1,1-1,-2 0,0-1,0-1,0 1,0 0,0-1,1 1,-1-1,1 0,0 0,-2-4,0-2,0-1,1 0,0 0,1 0,0 0,1 0,0 0,0 0,4-19,-3 23,0-1,1 1,0 0,0 0,0 0,1 0,0 1,0-1,0 1,1-1,0 1,0 0,0 1,1-1,-1 1,10-7,-11 9,-1 1,1-1,-1 1,1 0,-1 0,1 0,0 0,-1 1,1-1,0 1,0-1,-1 1,1 0,0 0,0 0,0 1,-1-1,1 1,4 0,-3 1,1 1,-1-1,0 0,0 1,0 0,0 0,0 0,0 1,-1-1,4 6,3 5,0 0,-1 1,-1 0,0 1,6 19,0 6,-6-11</inkml:trace>
  <inkml:trace contextRef="#ctx0" brushRef="#br0" timeOffset="1">298 254,'0'-4,"0"-6,0-1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8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1,'0'19,"-1"2,1 1,2-1,0 1,8 35,-9-53,0 0,0 0,0-1,0 1,1-1,0 1,0-1,0 0,0 0,0 1,0-2,1 1,0 0,-1 0,1-1,0 1,0-1,0 0,1 0,-1 0,1 0,-1-1,1 0,-1 1,1-1,0 0,-1-1,1 1,0-1,0 1,0-1,-1 0,7-1,-5 0,1 0,-1-1,0 1,0-1,0 0,0 0,0 0,-1-1,1 0,-1 0,1 0,-1 0,0-1,0 1,-1-1,1 0,-1-1,0 1,0 0,0-1,0 0,-1 1,0-1,0 0,0 0,-1 0,2-10,-2 11,-1 0,1 0,-1 0,0 0,0 0,0 0,-1 0,1 0,-1 0,0 1,0-1,-1 0,1 0,-1 1,1-1,-1 1,-1-1,1 1,0 0,-1 0,1 0,-1 0,0 0,0 0,0 1,0 0,-1-1,1 1,-1 1,1-1,-1 0,0 1,1 0,-1-1,0 2,0-1,-4 0,-34 2,3 8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48.7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0,'19'104,"-17"-79,1 1,-1-1,-2 31,3-74,11-56,-13 70,0-1,0 1,1 0,-1 0,1 0,0 0,1 0,-1 0,1 1,-1-1,1 1,0 0,7-6,-9 9,1-1,-1 0,0 1,1 0,0-1,-1 1,1 0,-1 0,1 0,-1 0,1 0,-1 0,1 0,-1 0,1 1,-1-1,1 1,-1-1,1 1,-1 0,1-1,-1 1,0 0,1 0,-1 0,0 0,0 0,0 0,0 0,0 0,0 1,0-1,0 0,0 1,-1-1,1 0,0 3,5 6,0 1,-1 0,5 16,-3-1,15 44,-21-68,0 0,0 1,1-1,-1 0,0 0,1 0,-1 0,1 0,0 0,-1 0,1 0,0-1,0 1,0-1,0 1,1-1,-1 0,0 0,0 0,1 0,-1 0,1 0,2 0,-4-2,1 1,0 0,0 0,-1-1,1 1,0 0,-1-1,1 0,-1 1,1-1,-1 0,1 0,-1 0,1 0,-1 0,0 0,1 0,-1-1,0 1,1-2,9-13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1.3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1,'16'167,"-4"-40,-11-154,2 0,1 0,1 1,2-1,0 1,2 1,17-38,-25 62,-1-1,1 1,-1 0,1 0,0 0,-1 0,1-1,0 1,0 0,0 0,0 1,0-1,0 0,0 0,0 0,0 1,0-1,1 0,-1 1,0-1,0 1,1 0,-1-1,0 1,1 0,-1 0,2 0,-1 1,0-1,0 1,0 1,-1-1,1 0,0 0,-1 0,1 1,-1-1,1 1,-1 0,0-1,0 1,1 0,0 2,5 10,-1 1,0-1,5 22,14 85,-22-105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1:48.2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240 0,'0'1,"0"0,-1 0,1 0,-1 0,1 0,-1 0,1 0,-1 0,1 0,-1-1,0 1,0 0,1 0,-1-1,0 1,0-1,0 1,0-1,0 1,0-1,0 1,0-1,0 0,0 1,0-1,0 0,-1 0,-38 6,29-5,-56 15,64-15,1 0,-1 0,0 0,0 0,0 0,0 1,1-1,-1 1,1 0,-1-1,1 1,0 0,0 1,-1-1,2 0,-1 1,0-1,0 1,-1 3,3-5,0 0,0 0,1 0,-1 0,1 0,-1 0,0 0,1 0,-1 0,1 0,0 0,-1-1,1 1,0 0,-1 0,1-1,0 1,0 0,0-1,0 1,-1-1,1 1,0-1,0 0,0 1,2-1,30 12,-30-11,-1-1,11 4,0 0,0 1,18 10,-29-14,1 1,-1-1,0 0,0 1,0 0,0-1,-1 1,1 0,0 0,-1 0,3 5,-4-6,1 0,-1 0,0 0,1 0,-1 1,0-1,0 0,0 0,0 1,0-1,-1 0,1 0,0 0,0 1,-1-1,1 0,-1 0,1 0,-1 0,0 0,1 0,-1 0,0 0,0 0,-1 2,-2 0,1-1,-1 1,0-1,0 0,0 0,0 0,0 0,0-1,-1 1,1-1,-1 0,1-1,-1 1,1-1,-1 0,1 0,-8-1,2 0,0 0,-1-1,1 0,0-1,0 0,-16-7,2-4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1.7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1,'-1'63,"-1"-33,2-1,0 1,8 44,-7-71,0 1,-1-1,1 1,0-1,1 0,-1 0,1 1,-1-1,1 0,0 0,0-1,0 1,1 0,-1-1,1 1,-1-1,1 0,0 0,0 0,0 0,0 0,0-1,0 1,1-1,-1 0,0 0,1 0,4 0,-4-1,0 0,0 0,-1 0,1-1,0 0,-1 0,1 0,-1 0,1-1,-1 1,1-1,-1 0,0 0,0 0,0 0,0 0,0-1,-1 1,1-1,-1 0,1 0,-1 0,0 0,0 0,0-1,2-5,-1 0,0-1,0 0,-1 0,0 0,0 0,-1 0,-1-20,0 24,0 0,-1 0,0 0,0 0,0 1,-1-1,0 0,0 1,0-1,-1 1,1-1,-1 1,-1 0,-5-7,8 11,0 0,0-1,0 1,-1 0,1 0,-1 0,1 0,-1 0,1 1,-1-1,1 0,-1 1,1-1,-1 1,0-1,0 1,1 0,-1 0,0 0,1 0,-1 0,0 0,1 0,-1 1,0-1,1 0,-1 1,0-1,1 1,-1 0,1 0,-1 0,1 0,-1 0,1 0,-2 1,-8 13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2.2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79 263,'6'-2,"0"-1,-1 1,1 0,-1-1,1 0,-1 0,0-1,0 0,0 1,8-10,-13 13,0-1,0 1,0 0,0 0,0 0,0 0,0-1,0 1,0 0,0 0,-1 0,1 0,0-1,0 1,0 0,0 0,0 0,0 0,0 0,0-1,0 1,-1 0,1 0,0 0,0 0,0 0,0 0,0-1,0 1,-1 0,1 0,0 0,0 0,0 0,0 0,-1 0,1 0,0 0,0 0,0 0,-1 0,1 0,0 0,0 0,0 0,0 0,-1 0,1 0,0 0,0 0,-16 5,-12 11,19-8,1 0,0 1,0 0,0 0,1 1,1 0,0 0,0 0,1 1,0 0,1 0,0 0,1 1,0-1,1 1,-1 13,2-22,1-1,0 1,0-1,1 1,-1-1,0 1,1-1,0 0,-1 1,1-1,0 0,0 1,0-1,0 0,1 0,-1 0,1 0,2 3,-2-4,-1 0,1 0,0-1,-1 1,1 0,0-1,-1 1,1-1,0 0,0 0,-1 1,1-1,0 0,0-1,-1 1,1 0,0 0,-1-1,1 1,2-2,1 0,1-1,0 1,-1-1,0-1,0 1,0-1,0 0,0 0,-1 0,0-1,0 0,0 0,-1 0,4-5,3-14,0 0,-2-1,-1 0,-1 0,-1 0,1-28,2-156,-10 292,0 4,15 165,-8-228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2.6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 60,'1'1,"-1"0,0 0,1 0,-1 0,1-1,-1 1,1 0,-1 0,1 0,-1-1,1 1,0 0,0 0,-1-1,1 1,0-1,0 1,0-1,0 1,-1-1,1 1,0-1,0 0,0 0,0 1,0-1,0 0,0 0,0 0,0 0,0 0,0 0,0 0,0 0,0-1,0 1,0 0,1-1,39-10,-8-16,-32 26,0 1,-1-1,1 1,0-1,-1 0,1 1,-1-1,1 0,-1 0,1 1,-1-1,1 0,-1 0,0 0,1 1,-1-1,0 0,0 0,0 0,0 0,0 0,0 0,0 1,0-1,0 0,0 0,0 0,0 0,-1 0,1 0,0 1,0-1,-1 0,1 0,-1 0,1 1,-1-1,1 0,-1 1,0-1,-1-1,1 2,-1-1,0 1,1-1,-1 1,0 0,0 0,0 0,1 0,-1 0,0 0,0 1,1-1,-1 0,0 1,0-1,1 1,-1 0,1 0,-1-1,1 1,-3 2,-32 23,34-24,-5 4,0 1,0 0,0 1,1-1,1 1,-1 0,1 1,1-1,0 1,-4 12,6-18,1-1,0 1,1 0,-1 0,0-1,1 1,0 0,0 0,0 0,0 0,0 0,0-1,1 1,-1 0,1 0,0 0,0-1,0 1,0 0,0-1,1 1,-1-1,1 1,-1-1,1 0,0 0,0 0,0 0,0 0,1 0,-1 0,0-1,1 1,-1-1,1 0,0 0,-1 0,6 2,0-2,0 0,0 0,-1-1,1 0,0 0,0-1,-1 0,1-1,-1 1,1-1,-1-1,1 1,-1-2,0 1,9-6,7-6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3.2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215 61,'0'-2,"0"-1,0 1,0-1,-1 1,1-1,-1 1,1 0,-1-1,0 1,0 0,0 0,0-1,0 1,0 0,-1 0,1 0,-1 0,1 0,-1 1,0-1,0 0,0 1,0 0,0-1,0 1,0 0,0 0,0 0,-1 0,1 0,0 1,-1-1,1 1,-1-1,1 1,0 0,-1 0,1 0,-1 0,-3 1,-3 0,-1 0,1 1,0 0,0 0,1 1,-1 1,0-1,1 1,-13 8,17-9,0 0,0 0,0 1,0-1,1 1,-1 0,1-1,0 2,0-1,-4 8,7-10,-1 0,1-1,-1 1,1 0,0 0,0-1,0 1,0 0,0 0,0-1,1 1,-1 0,1 0,-1-1,1 1,-1-1,1 1,0 0,0-1,0 1,0-1,0 0,0 1,0-1,0 0,0 0,1 1,-1-1,1 0,-1 0,1 0,-1-1,1 1,1 0,9 5,0-1,0-1,20 6,-24-9,-1 0,1 1,-1 0,0 1,0-1,0 1,0 1,0-1,-1 1,1 1,-1-1,0 1,-1 0,8 8,-12-12,0 0,0 0,-1 0,1 0,0 0,-1 1,1-1,-1 0,1 0,-1 1,1-1,-1 0,0 1,0-1,0 1,0-1,0 0,0 1,0-1,0 0,0 1,-1-1,1 0,-1 1,1-1,-1 0,1 1,-2 0,0 0,0 0,0 0,-1 0,1 0,-1 0,1-1,-1 1,1-1,-1 0,0 0,0 0,-4 1,-3 0,-1 0,0 0,0-1,1 0,-1-1,-15-2,-3-6,7-2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6.7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65 317,'-1'5,"0"-1,0 1,-1-1,1 0,-1 1,0-1,0 0,-6 7,-8 21,15-27,-1 0,1 0,0 1,0-1,1 0,-1 1,1-1,1 0,-1 1,1-1,0 0,0 0,0 0,3 7,-3-9,1-1,-1 0,0 0,1 0,0 0,-1-1,1 1,0 0,0-1,0 1,0-1,0 0,0 1,0-1,1 0,-1 0,0-1,1 1,-1 0,1-1,-1 0,0 1,1-1,-1 0,1 0,-1 0,1-1,-1 1,1 0,-1-1,0 0,5-1,-3 1,0 0,0-1,-1 1,1-1,0 0,-1 0,1 0,-1 0,0-1,0 1,0-1,0 0,0 0,0 0,-1 0,1 0,-1-1,0 1,0-1,2-5,-2 3,-1 0,1 0,-1 0,-1 0,1 0,-1 0,0 0,0 0,-1 0,0 0,0 0,0 0,-3-5,3 5,-1 1,1 0,-1 0,-1-1,1 1,-1 1,0-1,0 0,0 1,-1-1,1 1,-1 0,0 0,0 1,-1-1,1 1,-1 0,0 0,1 0,-1 1,-1 0,1 0,0 0,0 0,-1 1,1 0,-1 0,1 0,-1 1,1 0,-9 1,12-1,1 0,0 0,-1 1,1-1,-1 0,1 1,0-1,-1 1,1 0,0-1,-1 1,1 0,0 0,0 0,0 0,0 0,0 0,0 0,0 0,0 0,0 1,0-1,1 0,-1 1,1-1,-1 0,1 1,-1-1,1 1,0-1,-1 0,1 1,0-1,0 1,0-1,0 1,1 2,0-2,-1 1,1-1,0 1,0-1,0 1,1-1,-1 1,1-1,-1 0,1 0,0 0,0 0,-1 0,2 0,-1 0,0 0,0-1,0 1,1-1,2 1,3 1,1-1,-1 0,0-1,1 0,-1 0,1-1,0 0,-1 0,1-1,-1 0,1-1,-1 0,0 0,15-7,-10 4,-1 0,0-1,0-1,0 0,-1-1,0 0,-1-1,17-17,-22 18,0 1,0-1,-1 0,0-1,-1 1,0 0,0-1,-1 0,0 0,-1 0,1 0,-2 0,1 0,-1 0,-1 0,0 0,0 0,-1 0,0 0,0 0,-1 1,0-1,0 1,-1 0,-1 0,-9-15,13 22,1 0,-1 1,0-1,0 0,0 0,0 0,0 1,0-1,0 1,0-1,0 1,0-1,0 1,0-1,0 1,0 0,0 0,0-1,-1 1,1 0,0 0,0 0,0 0,0 0,-1 1,1-1,0 0,0 1,0-1,0 0,0 1,0-1,0 1,0 0,0-1,0 1,0 0,0-1,0 1,1 0,-1 0,0 0,0 0,1 0,-1 0,1 0,-1 0,1 0,-1 2,-4 5,2 0,-1 0,1 1,0-1,-1 11,-2 15,2 0,2 1,1-1,1 1,7 40,38 170,-27-168,-3 1,5 92,-20-164,0 0,0 0,0-1,-1 1,0 0,-1 7,1-12,1 0,-1 0,1 0,-1 0,1 0,-1 0,0-1,1 1,-1 0,0 0,0-1,1 1,-1 0,0-1,0 1,0 0,0-1,0 1,0-1,0 0,0 1,0-1,0 0,0 0,0 0,0 1,0-1,0 0,-1 0,1-1,0 1,0 0,0 0,0 0,0-1,0 1,0 0,0-1,0 1,-1-2,-5-1,1 0,-1-1,1 0,-1 0,1 0,0-1,1 0,-1 0,1-1,0 1,1-1,-1 0,1-1,0 1,0-1,1 1,-4-13,3 9,1-1,0 1,1-1,0 1,1-1,0 0,1 0,0 0,1 1,0-1,4-17,-1 13,2 1,0 0,0 0,2 0,-1 1,2 0,0 1,0 0,1 0,0 1,20-16,-3 3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7.1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 1,'-1'4,"0"0,0 0,0 0,-1 0,0 0,0 0,0 0,-4 5,-5 11,6-8,1 0,0 1,1-1,0 1,1 0,0 14,2-23,0 0,0 1,0-1,1 0,0 1,0-1,0 0,0 0,1 0,1 5,-1-8,-1 1,0 0,1 0,-1-1,1 1,-1-1,1 1,0-1,-1 1,1-1,0 0,0 0,0 0,0 0,0 0,0-1,0 1,0 0,1-1,3 1,-2-1,1-1,-1 1,0-1,1 0,-1 0,0 0,0-1,1 1,-1-1,0 0,-1 0,1 0,0-1,-1 1,1-1,-1 0,0 0,0 0,0-1,0 1,0-1,-1 1,3-6,-2 4,0 0,0-1,0 1,-1 0,0-1,0 1,-1-1,1 0,-1 1,0-1,-1 0,1 0,-1 0,-1 0,1 0,-1 1,-1-8,0 9,0-1,0 1,0 0,-1-1,1 1,-1 0,0 0,-1 1,1-1,-7-5,8 7,0 1,0-1,0 1,0 0,0 0,-1 0,1 0,0 0,0 1,-1-1,1 0,0 1,-1 0,1 0,-1-1,1 1,0 1,-1-1,1 0,0 1,-1-1,1 1,-3 1,-16 10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7.6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1,'1'6,"0"0,0 0,0 0,1 0,0 0,4 10,6 18,13 135,-27-199,1 0,2 1,7-48,-8 75,0 0,0 0,0 0,1 0,-1 0,1 0,-1 0,1 0,0 1,0-1,0 0,0 0,0 1,0-1,0 1,0-1,1 1,-1-1,0 1,1 0,-1 0,4-2,-4 3,1 0,0 0,-1 1,1-1,-1 1,1-1,-1 1,1-1,-1 1,0 0,1 0,-1 0,0 0,1 0,-1 0,0 0,0 0,0 0,0 1,0-1,0 0,0 1,0-1,-1 1,1-1,0 4,7 12,0 1,-2 1,6 24,-7-23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8.0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 84,'0'1,"0"0,1 0,-1-1,0 1,1 0,-1 0,0 0,1-1,-1 1,1 0,-1-1,1 1,0 0,-1-1,1 1,0-1,-1 1,1-1,0 1,0-1,-1 1,1-1,0 0,0 1,0-1,-1 0,1 0,0 0,0 1,0-1,0 0,0 0,0 0,-1-1,1 1,0 0,1 0,33-8,-33 7,0-1,0 1,0-1,0 1,0-1,0 0,0 0,0 1,-1-1,1 0,-1-1,1 1,-1 0,0 0,0-1,0 1,0 0,0-1,-1 1,1-1,-1 1,0-1,1 1,-1-4,-1 4,1 0,0 1,-1-1,1 0,-1 1,0-1,1 0,-1 1,0-1,0 1,0-1,0 1,0 0,0-1,-1 1,1 0,0 0,-1 0,1 0,-1 0,1 0,-1 0,1 0,-1 0,1 1,-1-1,0 1,0-1,1 1,-1 0,0 0,0 0,1 0,-1 0,-3 0,-1 1,-1 1,1-1,-1 1,1 0,0 1,0 0,0 0,0 0,0 0,1 1,-1 0,1 0,0 1,1 0,-1-1,1 1,-7 10,7-10,0 1,0-1,1 1,0 0,0 0,0 0,1 1,-1-1,2 1,-1-1,1 1,0 0,0-1,1 1,0 0,0 0,2 11,-1-15,0 0,0 0,0 0,0 0,1 0,0 0,-1 0,1-1,0 1,0-1,1 1,-1-1,0 0,1 0,-1 0,1 0,4 2,-1-1,-1-1,1 0,0 0,0-1,0 0,0 0,0 0,11-1,-2 0,-1-1,0-1,0-1,-1 0,1 0,-1-2,18-7,-5-2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8.4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6,'0'-4,"0"2,0 7,0 10,0 21,0 20,0 15,4 8,2-6,0-10,-2-20,0-18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8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193 37,'0'-2,"0"1,0-1,0 1,0-1,-1 1,1-1,-1 1,1-1,-1 1,0-1,1 1,-1-1,0 1,0 0,0-1,0 1,0 0,0 0,0 0,-1 0,1 0,0 0,0 0,-1 0,1 1,-1-1,1 0,-1 1,1-1,-1 1,1 0,-1 0,1-1,-1 1,0 0,1 0,-1 0,1 0,-1 1,-3 0,-2-1,0 1,0 1,0-1,1 1,-1 1,0-1,-9 6,8-3,0 1,1 0,0 0,1 1,-1 0,1 0,-9 13,13-17,0 0,0-1,1 1,-1 0,1 0,-1 1,1-1,0 0,0 0,0 1,1-1,-1 0,1 1,0-1,0 1,0-1,0 0,1 1,-1-1,1 1,0-1,0 0,3 6,-4-7,1-1,0 1,0-1,0 0,1 1,-1-1,0 0,0 0,1 1,-1-1,1 0,-1 0,1-1,-1 1,1 0,-1 0,1-1,0 1,-1-1,1 1,0-1,0 0,2 0,-1 0,1-1,-1 1,0-1,1 0,-1 0,0-1,1 1,-1-1,0 1,0-1,3-3,2-1,0 0,-1-1,1 0,-2-1,1 0,-1 0,8-12,9-56,-23 83,-1 1,2-1,-1 1,1 0,0-1,0 1,1-1,0 0,1 0,-1 1,2-1,-1-1,1 1,-1 0,6 6,12 10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25.27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73 100,'-1'-62,"1"62,-1-1,1 1,0 0,0 0,-1 0,1-1,0 1,-1 0,1 0,0 0,-1 0,1 0,0-1,-1 1,1 0,0 0,-1 0,1 0,0 0,-1 0,1 0,0 0,-1 0,1 1,-1-1,1 0,0 0,-1 0,1 0,0 0,0 0,-1 1,1-1,0 0,-1 0,1 1,0-1,0 0,-1 0,1 1,0-1,0 0,0 1,0-1,-1 0,1 0,0 1,0-1,0 0,0 2,-15 16,10-11,0 0,0 1,1-1,0 1,0 0,1 0,0 1,1-1,-1 0,2 1,-1 0,1-1,1 1,-1 0,1 0,1-1,0 1,0 0,1-1,0 1,0-1,1 1,0-1,1 0,-1 0,2 0,-1-1,1 0,0 1,0-2,13 13,-1-5,0-1,1 0,0-2,1 0,0-1,1-1,0-1,31 9,-44-16,-1 1,1-1,0 0,0 0,0-1,0 0,-1 0,1 0,0-1,0 0,0-1,-1 1,1-1,-1-1,1 1,-1-1,0 0,0 0,0-1,0 0,-1 0,0 0,1-1,-1 0,-1 0,1 0,-1 0,0-1,0 0,3-6,-2 3,-1-1,1 0,-1 0,-1 0,0 0,-1-1,0 1,0-1,-1 0,0 1,-1-1,0 0,-1 1,-3-17,2 18,-1 0,1 1,-2 0,1-1,-1 1,-1 0,1 1,-1-1,0 1,-1 0,0 0,0 1,-1 0,1 0,-1 0,-1 1,-11-8,6 6,-1 0,1 1,-1 0,0 1,0 1,0 0,-1 1,0 0,1 2,-1-1,0 2,0 0,0 1,-28 5,11 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8:59.3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1,'0'10,"2"0,-1 1,1-1,1 0,0 0,8 18,-8-22,0 1,0-1,0 0,1 0,0 0,0-1,1 1,-1-1,1 0,10 8,-13-13,0 1,-1 0,1 0,0-1,0 1,0-1,0 0,0 1,-1-1,1 0,0 0,0 0,0 0,0-1,0 1,0 0,0-1,0 1,-1-1,1 0,0 0,0 0,-1 1,1-2,-1 1,1 0,-1 0,1 0,-1-1,0 1,1-1,-1 1,0-1,0 1,0-1,1-2,5-8,0 1,-1-2,7-21,-11 30,1-2,-2 10,-4 23,-10 40,-40 106,42-141,-2-1,-1 0,-23 36,20-43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00.0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 98,'0'1,"1"0,-1 0,1 0,-1-1,1 1,-1 0,1 0,0-1,-1 1,1 0,0-1,-1 1,1-1,0 1,0-1,0 1,0-1,-1 0,1 1,0-1,0 0,0 0,0 0,0 1,0-1,0 0,0 0,0 0,-1-1,1 1,0 0,0 0,0 0,0-1,1 1,35-9,-33 6,-1 1,1-1,-1 0,1 0,-1 0,0 0,0-1,0 1,-1-1,1 0,-1 0,2-5,-3 8,0 0,-1 0,1-1,0 1,-1 0,1-1,-1 1,1-1,-1 1,0 0,0-1,1 1,-1-1,0 1,0-1,0 1,-1-1,1 1,0-1,-1 1,1-1,-1 1,1 0,-1-1,1 1,-1 0,0-1,0 1,0 0,0 0,0 0,0 0,0 0,0 0,0 0,0 0,-1 0,1 1,-2-2,1 2,-1-1,1 1,-1-1,0 1,1 0,-1 0,0 1,1-1,-1 1,1-1,-1 1,0 0,1-1,0 1,-1 1,1-1,-1 0,1 1,0-1,0 1,0-1,0 1,0 0,-3 4,-2 1,1 1,0 0,0 0,1 1,-6 11,8-15,1-1,0 1,1 0,-1 1,1-1,0 0,0 0,1 1,-1-1,1 0,0 1,1-1,-1 0,1 0,0 1,1-1,1 6,-1-8,-1 0,1 0,0 0,0-1,0 1,0 0,1-1,-1 0,0 1,1-1,0 0,-1-1,1 1,0 0,0-1,0 1,0-1,1 0,-1 0,0 0,0-1,1 1,-1-1,0 0,1 1,-1-2,0 1,4-1,3 0,-1-1,0 0,0-1,0 0,0 0,0-1,-1 0,0 0,0-1,0 0,0-1,-1 0,1 0,10-12,-9 8,0-1,-1-1,0 1,-1-1,0 0,0-1,-2 1,1-1,3-18,-8 16,-9 17,6 0,1-1,-1 1,1 0,-1 0,1 0,0 0,0 1,-1-1,2 0,-1 0,-1 4,2-5,-1 0,1 0,0 1,-1-1,1 0,0 1,0-1,0 0,0 1,0-1,1 0,-1 0,0 1,0-1,1 0,-1 1,1-1,-1 0,1 0,0 0,-1 0,1 0,0 1,0-1,0 0,0-1,0 1,0 0,0 0,0 0,0-1,0 1,0 0,1-1,-1 1,0-1,0 1,1-1,-1 0,0 0,0 1,3-1,0 0,0-1,0 1,0-1,0 0,0 0,0 0,0 0,0 0,-1-1,1 0,-1 0,7-4,-17 13,1 0,0 1,0 0,1 0,0 1,0-1,1 1,-4 10,6-15,0 0,1 1,-1-1,1 1,0-1,0 1,0-1,1 1,0-1,0 1,0 0,0-1,1 1,-1-1,1 1,0-1,1 1,-1-1,1 1,0-1,0 0,0 0,1 0,3 4,-4-6,-1-1,1 1,1 0,-1-1,0 0,0 1,0-1,1 0,-1 0,1-1,-1 1,0 0,1-1,0 1,-1-1,1 0,-1 0,1 0,-1 0,4-1,2 0,-1-1,1 0,0-1,-1 0,8-4,15-8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00.4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1,'0'8,"0"12,0 7,0 11,0 4,0-1,0-7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00.8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11,'0'-4,"0"-2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01.1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1,'0'194,"0"-215,1 1,7-35,-7 47,1 1,0 0,0 0,0 0,1 1,0-1,1 1,-1-1,1 1,1 0,4-6,-8 11,0 0,0 1,0-1,0 0,0 0,0 1,0-1,0 1,0-1,0 1,0-1,0 1,0 0,0-1,1 1,-1 0,0 0,0 0,0 0,0 0,1 0,-1 0,0 0,0 1,0-1,0 0,0 1,1-1,-1 1,0-1,0 1,0-1,0 1,0 0,-1 0,1-1,0 1,0 0,0 0,-1 0,1 0,0 0,-1 0,1 0,-1 0,1 0,-1 0,1 3,4 6,0 1,-1 1,5 16,-9-25,5 18,8 30,-12-49,0 1,0-1,0 1,0-1,1 0,-1 0,0 1,1-1,0 0,-1 0,1 0,0-1,0 1,0 0,3 1,9 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01.5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0,'0'5,"0"9,0 8,0 16,0 20,0 4,0 8,0 2,0-7,0-11,0-10,0-17,0-13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01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49,'90'-10,"-79"7,1 0,0 2,0-1,1 1,-1 1,0 0,0 1,0 0,0 1,17 5,-26-6,0 0,-1 0,1 0,-1 0,1 1,-1-1,0 1,0 0,0-1,1 1,-2 0,1 0,0 1,0-1,-1 0,1 0,-1 1,2 3,-1 0,-1 1,1-1,-1 0,-1 1,1 12,-2-14,1 1,0-1,1 1,-1-1,1 0,0 0,1 1,-1-1,1 0,0 0,3 5,-3-7,1 0,0 0,0-1,1 1,-1-1,0 0,1 0,-1 0,1 0,0-1,0 1,-1-1,1 0,0 0,0 0,0-1,0 1,0-1,0 0,0 0,1 0,5-2,-2 1,0 0,1-1,-1 0,0 0,0-1,0 0,0 0,-1-1,15-9,-18 10,0-1,0 0,0 0,0 0,-1 0,0-1,1 1,-1-1,-1 0,1 0,-1 0,0 0,0 0,-1-1,1 1,-1-1,0 1,-1-1,1-7,-1 9,-1 0,0 0,1 0,-1 0,0 1,-1-1,1 0,-1 1,0-1,0 1,0-1,0 1,0 0,-1 0,0 0,1 0,-1 0,0 0,0 1,-1 0,1-1,0 1,-1 1,1-1,-1 0,0 1,-6-2,7 2,-1 0,0 0,-1 1,1-1,0 1,0 0,0 0,0 0,0 1,0-1,0 1,-6 2,-14 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0.5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98 2,'-5'0,"-7"-1,0 0,0 1,-17 3,27-3,0 0,1 0,-1 1,1-1,-1 1,1-1,-1 1,1 0,-1-1,1 1,0 0,-1 0,1 0,0 0,-2 2,3-2,-1 0,1 0,0 0,-1 0,1 0,0 0,0 0,0 0,0 0,0 1,0-1,0 0,0 0,1 0,-1 0,0 0,1 0,-1 0,0 0,1 0,-1 0,1 0,0 0,-1-1,1 1,1 1,7 9,0-1,1 0,16 12,-19-16,1 0,-1 1,0 0,0 0,0 0,-1 1,-1 0,1 0,4 10,-9-16,-1 0,1-1,-1 1,0-1,1 1,-1 0,0-1,0 1,0 0,0-1,-1 1,1 0,0-1,-1 1,1-1,-1 1,1-1,-1 1,0-1,0 1,0-1,0 0,0 1,0-1,0 0,0 0,0 1,0-1,-1 0,1 0,-1-1,1 1,0 0,-1 0,1-1,-1 1,0-1,1 1,-1-1,1 0,-1 1,0-1,1 0,-1 0,0 0,1 0,-3-1,-13-2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1.8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 0,'-2'6,"1"-1,-1 1,-1-1,1 0,-1 0,0 0,0 0,-7 7,-5 10,11-12,-1 0,1 1,1 0,0 0,0 0,1 0,1 0,-1 13,2-19,0-1,0 1,1-1,-1 1,1-1,0 0,1 1,-1-1,1 0,2 6,-2-8,-1 0,1 0,-1 0,1 0,0 0,0-1,0 1,0-1,0 1,0-1,0 0,0 0,0 0,1 0,-1 0,1 0,-1-1,0 1,6 0,-5-1,0 0,0 0,0 0,0-1,0 1,0-1,0 0,0 1,0-1,0-1,0 1,0 0,0-1,-1 1,1-1,0 0,-1 0,0 0,1 0,-1-1,0 1,0 0,0-1,-1 0,1 1,-1-1,1 0,-1 0,0 0,0 0,0 0,0 0,0-6,0 4,0 1,0-1,-1 0,0 0,0 1,0-1,0 0,-1 0,0 0,0 1,0-1,0 0,-1 1,0-1,0 1,0 0,0 0,-1-1,0 1,0 1,-5-7,4 7,0 1,1 0,-1 0,0 1,0-1,0 1,0 0,0 0,0 0,0 0,-1 1,1-1,0 1,0 0,0 1,-1-1,1 1,0 0,-5 1,6-1,1-1,-1 1,0 0,1 0,-1 1,1-1,0 0,-1 1,1 0,0-1,0 1,0 0,0 0,0 0,0 0,0 1,1-1,-1 0,1 1,0-1,0 1,0-1,0 1,0 0,0 0,1-1,-1 1,1 0,0 4,0-6,0 1,0-1,1 0,-1 1,1-1,-1 0,1 0,-1 1,1-1,0 0,0 0,-1 0,1 0,0 0,0 0,0 0,0 0,0 0,1 0,-1-1,0 1,0 0,1-1,-1 1,0-1,0 1,1-1,-1 0,0 1,1-1,-1 0,1 0,-1 0,0 0,1 0,-1 0,1-1,-1 1,0 0,2-2,8 1,-1-2,0 1,0-1,10-5,28-19,-41 22,0 0,0 0,1 1,-1 0,1 1,0 0,0 0,0 0,0 1,9-1,-14 3,-1 1,0-1,1 1,-1-1,0 1,0 0,0 0,0 0,1 0,-1 0,0 1,-1-1,1 1,0-1,0 1,-1 0,1-1,-1 1,1 0,-1 0,0 0,0 0,0 0,0 0,0 1,0-1,0 0,0 4,2 8,0 0,-1 0,1 20,-3-25,0 54,0-57,1-32,-1 24,1-8,0 1,1-1,0 1,0-1,5-10,-6 16,1 1,-1-1,1 1,0 0,-1-1,2 1,-1 0,0 0,0 0,1 1,0-1,0 1,-1-1,1 1,1 0,3-3,-6 5,-1 0,1 0,0 0,0-1,-1 1,1 0,0 0,0 0,-1 0,1 0,0 0,0 0,-1 0,1 1,0-1,0 0,-1 0,1 1,0-1,-1 0,1 1,0-1,-1 0,1 1,-1-1,1 1,-1-1,2 2,10 24,-3 33,-9-55,1 17,1-4,8-35,-8 12,1 0,-1 1,1-1,0 1,1 0,-1 0,1 0,0 0,0 1,0 0,1-1,0 2,-1-1,7-3,-8 6,-1 0,1 0,-1 0,1 0,0 1,0-1,-1 1,1 0,0 0,0 0,-1 0,1 0,0 1,0-1,-1 1,1 0,0-1,-1 1,1 1,-1-1,1 0,-1 0,0 1,1 0,-1-1,0 1,0 0,0 0,0 0,-1 0,1 0,0 1,1 2,31 57,-30-53,0 0,0-1,1 1,0-1,1 0,-1 0,2 0,-1-1,14 12,-17-17,1-1,-1 0,1 1,0-1,-1 0,1-1,0 1,0-1,-1 1,1-1,0-1,0 1,0 0,-1-1,1 0,0 1,-1-2,1 1,0 0,-1-1,0 1,1-1,-1 0,0 0,6-6,2 0,1-1,-2-1,0 1,0-2,14-18,-17 18,0 0,0-1,7-18,-13 27,1 0,-1 0,0-1,0 1,0 0,0-1,-1 1,0-1,1 1,-1-1,0 1,-1-1,1 1,-1 0,1-1,-1 1,0-1,-2-3,3 6,-1 1,1-1,0 1,-1-1,1 0,0 1,-1-1,1 1,-1-1,1 1,-1-1,1 1,-1-1,0 1,1 0,-1-1,0 1,1 0,-1-1,0 1,1 0,-1 0,0 0,1-1,-1 1,0 0,0 0,1 0,-1 0,0 0,1 1,-2-1,-19 19,16-11,0 0,0 0,1 0,-4 13,6-14,0 1,1-1,-1 1,2-1,-1 1,1-1,0 1,1 0,0-1,0 1,0-1,1 1,5 12,-5-16,0-1,0 1,0-1,1 1,-1-1,1 0,0 0,0 0,0-1,0 1,1-1,-1 1,1-1,0 0,-1 0,1-1,0 1,0-1,0 0,0 0,0 0,0 0,0-1,0 0,1 0,4 0,3-1,-1-1,1 1,-1-2,15-5,3-2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2.1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120 1,'0'9,"-5"11,0 15,-5 7,-4 8,-1 1,-1-1,2-4,3-5,-1-5,2-14,2-10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26.01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0,'0'5,"4"5,2 14,-1 20,4 20,5 17,-1-2,-2-5,-4-11,3-7,-1-18,-3-16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2.5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15,0 15,0 18,0 5,0 3,0-5,0-8,0-14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2.9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34,'5'0,"9"0,16 0,11 0,4 0,10-5,5 0,-3-1,-8-3,-11 0</inkml:trace>
  <inkml:trace contextRef="#ctx0" brushRef="#br0" timeOffset="1">26 161,'-4'0,"-2"4,5 1,15 1,10-2,5-1,6-1,2-5,7-3,0 1,-2 1,-5 0,-4-2,-7-1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3.9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86 238,'-1'-1,"0"0,0 1,0-1,-1 1,1 0,0-1,0 1,0 0,-1 0,1 0,0 0,-1 0,1 0,0 0,0 0,-1 0,1 1,0-1,0 1,0-1,-1 1,1-1,0 1,0-1,0 1,0 0,0 0,0-1,0 1,0 0,-1 2,-29 32,29-31,-1-1,2 1,-1 0,0 0,1 0,0 0,-1 1,2-1,-1 0,0 0,1 1,0-1,0 0,0 1,1-1,-1 0,1 0,0 1,0-1,1 0,2 6,-2-8,-1 1,1-1,0 1,-1-1,1 0,1 0,-1 0,0 0,0-1,1 1,-1 0,1-1,-1 0,1 0,0 0,-1 0,1 0,0 0,0 0,0-1,-1 0,1 1,0-1,0 0,0-1,0 1,0 0,0-1,-1 1,1-1,0 0,0 0,2-2,-1 2,-1-1,0 1,0-1,1 0,-1 0,0-1,-1 1,1-1,0 1,-1-1,1 0,-1 0,0 0,0 0,0 0,0-1,-1 1,1 0,-1-1,0 1,0-1,0 0,-1 1,1-1,-1 0,0 0,0 1,0-1,0 0,-1 1,1-1,-1 0,-2-5,2 5,0 0,0 1,0-1,-1 1,1-1,-1 1,0 0,0 0,0 0,-1 0,1 0,-1 0,1 0,-1 1,0-1,0 1,0 0,0 0,0 0,-1 0,1 1,-1-1,1 1,-1 0,1 0,-1 0,0 0,0 1,1-1,-1 1,0 0,0 0,-4 1,7-1,0 0,0 0,0 0,0 1,0-1,0 0,0 0,0 0,0 1,0-1,1 1,-1-1,0 0,0 1,0 0,0-1,0 1,1 0,-1-1,0 1,1 0,-1 0,0-1,1 1,-1 0,1 0,-1 0,1 0,-1 0,1 0,0 0,0 0,-1 0,1 0,0 0,0 0,0 0,0 0,0 0,0 0,1 0,-1 1,1 1,0-1,1 0,-1 0,0 1,1-1,0 0,-1 0,1-1,0 1,0 0,0-1,0 1,0-1,0 1,1-1,3 2,3-1,0 0,0 0,0-1,0 0,0-1,0 0,0 0,0-1,0 0,0-1,-1 0,1 0,0-1,-1 0,1 0,-1-1,0 0,10-7,-6 4,0-2,0 1,0-1,-1-1,-1 0,0 0,0-1,-1 0,0-1,12-23,2-26,-21 58,-1-1,-1 1,1-1,0 1,-1-1,0 0,0 1,0-1,0 1,0-1,-1 1,0-1,1 1,-1-1,-3-5,4 9,-1-1,1 1,0-1,-1 1,1 0,-1-1,1 1,-1-1,0 1,1 0,-1 0,1-1,-1 1,1 0,-1 0,0-1,1 1,-1 0,0 0,1 0,-1 0,1 0,-1 0,0 0,1 0,-1 0,0 1,1-1,-1 0,1 0,-1 0,0 1,1-1,-1 0,1 1,-1-1,1 1,-1-1,1 0,-1 1,1-1,-1 1,1-1,0 1,-1-1,1 1,0 0,-1 0,-17 30,8-3,0 2,3-1,-8 57,1 98,7-65,1-48,-26 211,31-277,-13 49,13-53,1 0,0 0,-1 0,1 1,0-1,-1 0,0 0,1 0,-1 0,0 0,1 0,-1 0,0-1,0 1,0 0,0 0,0 0,1-1,-2 1,1-1,0 1,0-1,0 1,0-1,0 1,0-1,0 0,-1 0,1 1,0-1,0 0,0 0,-1 0,1-1,0 1,0 0,0 0,0-1,-2 1,-4-5,1 1,-1-1,1-1,0 1,0-1,1 0,0 0,0 0,0-1,-6-11,-37-81,42 86,-1-1,0-1,1 0,0 0,1 0,-4-20,9 31,-1 0,1 0,-1 0,1 0,0 0,1 0,-1 0,1 0,0 0,0 0,0 0,0 0,1 0,-1 1,1-1,0 0,0 1,1 0,-1-1,1 1,-1 0,5-3,18-12,0 2,1 1,1 0,0 2,1 2,33-10,-13 3,-12 5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4.6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46,'0'-5,"0"-5,-5-2,-9 2,-12 3,-5 6,-7 12,0 9,6 5,4 7,6 3,12 4,16-1,16-3,17-6,10-14,2-12,-9-8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5.0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42,'0'-4,"0"-6,0-6,0 5,0 21,4 18,2 16,-1 23,0 9,-2 0,-2-1,0-3,0-10,-1-21,0-16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5.4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22,'0'4,"0"6,0 9,5 11,0 13,5 4,5-7,8-10,5-18,1-20,-3-18,-7-8,-6-7,-6-6,-3 2,-3 12,-2 16,0 11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5.8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221 4,'-31'-2,"16"1,1 1,-1 0,-14 3,25-3,0 1,1-1,-1 1,1 1,-1-1,1 0,0 1,-1-1,1 1,0 0,0 0,0 1,0-1,1 0,-1 1,1 0,-3 3,4-4,0-1,0 1,0 0,1 0,-1 0,1 0,-1 0,1 0,0 0,-1 0,1 0,0 1,1-1,-1 0,0 0,1 0,-1 0,1 0,-1 0,1 0,0-1,0 1,0 0,0 0,0 0,0-1,1 1,-1-1,0 1,1-1,-1 1,4 1,7 7,1 0,0-1,18 10,-17-11,-9-5,0 0,0 0,-1 1,0 0,1 0,-1 0,-1 0,1 1,5 8,-8-12,-1 0,1 0,-1 0,0 0,1 1,-1-1,0 0,0 0,1 0,-1 0,0 0,0 0,0 0,-1 0,1 0,0 1,0-1,-1 0,1 0,0 0,-2 2,1-2,-1 1,1-1,-1 1,0-1,0 1,1-1,-1 0,0 0,0 0,0 0,0 0,0-1,-1 1,1-1,-3 1,-5 1,1-1,-1-1,1 1,-1-1,1-1,-1 0,1-1,-1 1,1-2,0 1,0-1,0-1,0 0,-14-8,6-1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6.2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22,'0'-5,"0"-5,0 3,0 12,0 17,0 18,0 12,0 13,0 0,0 3,0-7,0-5,0-7,0-8,0-7,0-13,0-10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6.9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1 106,'31'1,"88"-5,-106 3,-1-1,1 0,-1-1,0-1,0 0,0 0,12-7,-21 8,1 1,-1-1,1 0,-1 1,0-2,0 1,-1 0,6-8,-8 11,1-1,-1 0,1 0,-1 1,1-1,-1 0,1 0,-1 0,0 0,1 0,-1 0,0 0,0 1,0-1,0 0,0 0,0 0,0 0,0 0,0 0,0 0,0 0,-1 0,1 0,0 0,-1 1,1-1,-1 0,1 0,-1 0,1 1,-1-1,1 0,-1 0,0 1,1-1,-1 1,0-1,0 0,1 1,-1-1,0 1,0 0,0-1,-1 1,0-1,0 1,0-1,0 1,-1 0,1 0,0 0,0 0,0 0,0 1,-1-1,1 1,0-1,0 1,0 0,0 0,0 0,0 0,0 0,0 0,0 0,1 1,-1-1,0 1,1-1,0 1,-1-1,1 1,0 0,-1 0,1 0,0 0,0 0,1 0,-1 0,0 3,-2 1,1 0,0 1,0-1,0 1,1-1,0 1,1 0,-1-1,1 1,2 10,-2-13,1 0,0 0,1 0,-1 0,0 0,1 0,0 0,0 0,0-1,1 1,-1-1,1 0,0 0,0 1,0-2,0 1,0 0,1-1,-1 1,1-1,0 0,0 0,-1-1,1 1,0-1,0 0,1 0,-1 0,0 0,0-1,0 0,1 0,-1 0,4-1,0 0,-1 0,1-1,-1 0,1 0,-1-1,0 0,0 0,-1-1,1 1,-1-2,1 1,-1-1,0 0,-1 0,1 0,-1-1,0 0,4-7,-5 6,0-1,-1 0,0 0,-1 0,2-9,-4-13,0 30,-1-1,1 0,0 0,-1 1,1-1,0 0,-1 1,1-1,-1 0,1 1,-1-1,0 1,1-1,-1 1,0-1,1 1,-1-1,0 1,1 0,-1-1,0 1,0 0,0 0,1 0,-1-1,0 1,0 0,-1 0,1 0,1 0,-1 0,0 0,1 0,-1 0,0 0,1 0,-1 1,0-1,1 0,-1 0,0 0,1 1,-1-1,0 0,1 1,-1-1,1 1,-1-1,1 1,-1-1,1 1,-1-1,1 1,0-1,-1 1,1-1,0 1,-1 0,1-1,0 1,0-1,-1 1,1 0,0-1,0 1,0 0,0 0,0-1,0 2,0 0,1-1,-1 0,0 1,1-1,-1 0,1 1,-1-1,1 0,-1 1,1-1,0 0,0 0,0 0,0 0,0 0,0 0,0 0,0 0,0 0,2 0,29 6,-2-2,-29-4,0-1,-1 1,1 0,0-1,0 1,-1 0,1 0,0-1,-1 1,1 0,-1 0,1 0,-1 0,0 0,1 0,-1 0,0 0,0 0,1 0,-1 0,0 0,0 0,0 0,0 0,0 0,-1 0,1 0,0 1,-9 31,6-22,0 0,0 0,-1 19,3-28,1 0,0 0,0 0,0 0,1 0,-1 1,0-1,1-1,-1 1,1 0,0 0,0 0,-1 0,1 0,0-1,1 1,-1 0,0-1,0 1,1-1,-1 1,1-1,-1 0,1 1,3 1,14 4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7.4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22,'-4'-3,"1"1,-1-1,0 1,0 0,0 0,-1 1,1-1,0 1,-1 0,1 0,-1 0,1 1,-1-1,-7 2,-64 6,67-6,0 2,0-1,1 2,-1-1,1 1,-10 5,16-8,1 0,0 0,0 0,0-1,-1 1,1 0,0 0,0 1,0-1,0 0,1 0,-1 0,0 1,0-1,1 0,-1 1,1-1,-1 0,1 3,0-3,0 1,1-1,-1 1,1-1,0 1,-1-1,1 0,0 1,0-1,0 0,0 1,0-1,0 0,0 0,0 0,1 0,-1 0,0 0,1-1,-1 1,1 0,2 0,53 24,-44-20,1 1,0 0,-1 1,0 0,-1 1,14 10,-26-17,1-1,0 1,0-1,0 1,0-1,-1 1,1-1,0 1,0 0,-1 0,1-1,-1 1,1 0,-1 0,1 0,-1 0,1 0,-1 0,0-1,1 1,-1 0,0 0,0 0,0 0,0 0,0 0,0 0,0 0,0 0,0 0,0 0,0 0,-1 0,1 0,0 0,-1 0,1 0,-1 0,1 0,-1-1,1 1,-1 0,0 0,1-1,-1 1,0 0,0-1,1 1,-1-1,0 1,0-1,0 1,0-1,0 1,0-1,0 0,0 0,0 1,-1-1,-5 2,-1 0,0 0,1-1,-1 0,-15-1,9-1,0-1,1-1,-1 0,-24-10,15 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29.40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332 1,'3'2,"-11"3,-12 4,-10-2,-55 6,62-10,1 0,-1 1,1 1,-31 11,50-14,0-1,0 1,0-1,0 1,0 0,1 1,-1-1,0 0,1 1,0-1,0 1,0 0,0 0,0 0,0 0,1 0,-1 0,1 0,0 0,0 1,0-1,0 1,1-1,-1 0,1 6,0 7,2-1,-1 1,2-1,5 22,-4-22,42 173,47 237,-92-422,-1-1,0 0,1 0,0 0,-1 0,1 0,0 1,0-2,0 1,0 0,1 0,-1 0,0 0,1-1,-1 1,1-1,0 1,0-1,-1 0,1 1,0-1,0 0,0 0,0 0,0-1,0 1,0 0,1-1,-1 1,4-1,7 1,-1-1,0-1,1 0,19-5,2 0,113-5,-117 9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17.8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1,'0'4,"0"-3,0-1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6.7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 41,'-4'0,"-6"0,3 0,11 0,23 0,24-4,7-2,11 1,3-4,-7 0,-14 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7.1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 1,'0'8,"0"21,-4 18,-2 14,0 10,2 1,1-8,-3-18,-1-17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7.4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0,'4'0,"11"4,10 2,15-1,9-1,0-1,-3-1,-10-1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7.9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1,'1'81,"-1"94,2-198,0-2,1 0,1 0,1 0,16-47,-20 70,0 0,0 0,-1 0,1 1,1-1,-1 0,0 1,0-1,0 0,1 1,-1-1,1 1,-1 0,1 0,0-1,2 0,-3 2,0 0,-1 0,1 0,0 0,0 0,0 0,0 0,0 0,0 0,0 0,-1 1,1-1,0 0,0 1,0-1,0 1,-1-1,1 1,0-1,-1 1,1-1,0 1,-1 0,2 1,2 3,0 1,-1 0,0 0,0 0,0 0,-1 0,3 13,2 17,4 50,-10-63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8.4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1,'2'28,"8"50,-5-54,-2 0,1 37,-6-54,-1-14,-1-16,5 9,1-1,0 1,0 0,1 0,10-26,-12 37,1 0,-1 0,1 0,-1 0,1 0,0 0,0 1,1-1,-1 1,0-1,1 1,-1 0,5-3,-5 4,0 1,0-1,0 1,0-1,0 1,-1 0,1 0,0 0,0 0,0 0,0 0,0 0,0 1,0-1,0 1,0 0,-1-1,1 1,0 0,0 0,-1 0,1 0,-1 0,1 0,2 3,0 0,1 1,-1-1,0 1,-1 0,1 0,-1 0,0 1,0-1,-1 1,4 8,11 61,-13-51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8.8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77 114,'7'0,"0"-1,1 0,-1-1,0 1,0-1,0-1,0 1,0-1,10-7,-14 9,-1 0,1-1,-1 0,1 1,-1-1,0 0,0 0,0 0,0 0,0-1,0 1,-1 0,1-1,-1 1,1-1,-1 0,0 1,0-1,0 0,0 0,-1 0,1 1,-1-1,0 0,0 0,0-5,0 7,-1 0,1 0,0 0,-1 0,1 0,-1 0,1 0,-1 0,1 0,-1 0,0 0,1 0,-1 0,0 1,0-1,0 0,0 1,0-1,0 0,1 1,-2-1,1 1,0-1,-1 0,-34 1,25 3,0-1,1 2,-1 0,-13 6,19-7,-1 0,1 1,0-1,1 1,-1 0,1 0,-1 1,1-1,0 1,1 0,-1 0,1 0,0 1,0-1,1 1,0 0,0-1,0 1,-1 7,3-9,-1 0,1 0,0 0,0 0,1 0,-1 0,1 0,0 0,0 0,0-1,1 1,-1 0,1-1,0 1,0-1,0 1,1-1,-1 0,1 0,-1 0,1 0,0-1,0 1,0-1,1 1,-1-1,1 0,-1-1,8 4,-3-2,1 0,0-1,0 0,0 0,0-1,0 0,9 0,19-3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9.2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1,'5'0,"5"4,5 6,1 6,6 8,7 5,4 1,1 1,-2-6,-6-11,-7-8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9.5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294 1,'-5'0,"-5"4,-9 11,-11 10,-5 7,-4 0,0 5,1-4,5-4,6-11,9-8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29.9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0,'0'4,"0"6,0 6,0 8,0 9,0 12,0 3,4 5,2 8,0 1,-2-5,-1-17,-1-15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26.79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0,'0'4,"0"11,0 6,0 5,4 14,2 14,-1 2,-1 9,-1-3,-1 2,4-2,0-7,0-8,-2-13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0.3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1 254,'0'4,"4"2,6-1,10 0,6-2,7-1,6-5,-3-3</inkml:trace>
  <inkml:trace contextRef="#ctx0" brushRef="#br0" timeOffset="1">661 0,'5'0,"0"9,0 15,0 17,-2 10,-1 10,-1 2,-1-5,0-3,0-7,0-12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0.7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141 49,'1'-2,"-1"0,0 0,0 1,0-1,0 0,0 1,0-1,0 0,-1 0,1 1,0-1,-1 1,0-1,1 0,-1 1,0-1,0 1,0-1,0 1,0 0,0-1,0 1,0 0,-1 0,1 0,0 0,-1 0,1 0,-1 0,1 0,-1 1,0-1,1 0,-1 1,0-1,1 1,-1 0,0 0,1 0,-1 0,0 0,0 0,-2 0,-1 1,1 0,0 0,-1 1,1 0,0-1,0 1,0 0,0 1,0-1,1 1,-1 0,1 0,-1 0,1 0,-5 7,4-3,0 0,1 0,-1 1,1-1,1 1,-3 12,4-18,1 0,-1-1,1 1,-1 0,1 0,0-1,0 1,0 0,0-1,0 1,1 0,-1 0,0-1,1 1,-1 0,1-1,-1 1,1-1,0 1,0-1,0 1,0-1,0 1,0-1,0 0,0 0,1 1,-1-1,0 0,1 0,-1 0,1-1,-1 1,1 0,-1 0,4 0,-2-1,-1 1,1-1,0 0,0 0,0-1,0 1,0 0,-1-1,1 0,0 0,0 0,-1 0,1 0,0 0,-1-1,1 1,-1-1,0 1,4-5,38-44,-33 35,-10 14,-1 1,0-1,1 0,-1 1,1-1,-1 1,1-1,0 0,-1 1,1-1,-1 1,1 0,0-1,-1 1,1 0,0-1,0 1,-1 0,1 0,0-1,0 1,-1 0,1 0,0 0,0 0,0 0,-1 0,1 0,0 1,0-1,-1 0,1 0,0 0,0 1,-1-1,1 0,0 1,-1-1,1 1,0-1,-1 1,1-1,-1 1,1-1,-1 1,1 0,-1-1,1 1,-1 0,0-1,1 1,-1 1,24 52,-12-25,7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1.1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1,'36'53,"-22"-31,1-2,22 25,-30-37,1 0,0-1,0 0,1 0,0-1,0 0,20 9,-28-14,1 0,0-1,-1 1,1-1,0 0,0 0,-1 1,1-1,0 0,0 0,-1-1,1 1,0 0,0-1,-1 1,1-1,0 1,-1-1,1 0,-1 1,1-1,-1 0,1 0,-1 0,1 0,-1-1,0 1,0 0,0-1,1 1,-1 0,-1-1,1 1,0-1,0 0,0-2,2-3,0 0,-1 0,0 0,-1 0,1-1,-2 1,1-10,-1 17,1 0,-1 0,0 0,0 0,0 0,0-1,0 1,0 0,0 0,0 0,0 0,0-1,0 1,0 0,0 0,0 0,0 0,0 0,0-1,0 1,0 0,0 0,0 0,0 0,0-1,0 1,0 0,0 0,0 0,0 0,-1 0,1-1,0 1,0 0,0 0,0 0,0 0,0 0,-1 0,1 0,0 0,0 0,0-1,0 1,0 0,-1 0,1 0,0 0,0 0,0 0,0 0,-1 0,1 0,0 0,-9 10,-8 22,16-31,-49 107,30-61,-2-2,-2 0,-33 45,34-63,5-13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1.9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 83,'0'1,"0"1,0-1,1 0,-1 0,0 0,1 0,-1 1,1-1,-1 0,1 0,-1 0,1 0,0 0,-1 0,1 0,0-1,0 1,0 0,0 0,0-1,0 1,0 0,0-1,0 1,0-1,0 1,0-1,1 0,-1 1,0-1,0 0,0 0,0 0,1 0,-1 0,0 0,0 0,2-1,3 1,0-1,-1 0,1 0,-1 0,1-1,-1 1,6-4,-7 2,1 0,-1 0,1 0,-1-1,0 1,0-1,-1 0,1-1,3-6,-6 10,0 0,0 0,-1 0,1 0,0 0,-1-1,1 1,-1 0,1 0,-1-1,0 1,0 0,0-1,1 1,-1 0,0-1,-1 1,1 0,0-1,0 1,-1 0,1 0,0-1,-1 1,1 0,-1 0,0 0,1-1,-1 1,0 0,0 0,0 0,1 0,-1 0,0 0,0 1,-1-1,1 0,0 0,0 1,0-1,0 1,-2-1,0 0,1 0,-1 0,0 0,1 1,-1 0,0-1,1 1,-1 0,0 0,0 0,1 1,-1-1,0 1,1 0,-1-1,1 1,-1 0,1 0,-1 1,1-1,-4 3,1-1,1 1,-1 0,1 0,0 1,0-1,0 1,0 0,1-1,-6 12,8-12,-1 0,0-1,1 1,0 0,0 1,0-1,0 0,0 0,1 0,0 0,0 0,0 1,2 6,-2-9,1 0,0 0,0 0,0 0,0 0,0 0,0 0,1-1,-1 1,0 0,1-1,0 1,-1-1,1 0,0 1,0-1,-1 0,1 0,0 0,0 0,0 0,1-1,-1 1,0-1,0 1,4-1,1 1,-1-1,1 0,-1 0,0-1,1 0,-1 0,0-1,1 0,-1 0,0 0,0 0,-1-1,1 0,-1-1,7-4,-5 3,-1 0,1-1,-1 0,0 0,0 0,-1-1,0 0,0 0,-1-1,7-12,-10 19,0 1,0-1,0 1,0 0,0 0,0-1,0 1,0 0,1 0,-1 0,0 0,0 0,0 1,0-1,0 0,0 0,0 1,0-1,0 1,0-1,0 1,0-1,0 1,0 0,0-1,1 2,31 10,-6-17,-5 0,-20 7,-11 6,-1-1,0 0,1 1,0 0,0 1,1-1,-12 17,18-23,1 0,0 0,0 0,0 1,0-1,0 0,0 0,1 0,-1 1,1-1,0 0,-1 1,1-1,0 0,0 0,1 1,-1 2,1-3,1 0,-1 0,0 0,0 0,1 0,0 0,-1 0,1 0,0 0,0-1,0 1,0-1,0 1,0-1,0 0,0 0,0 0,1 0,-1 0,3 0,2 1,0-1,0 1,1-2,-1 1,0-1,0 0,1 0,13-3,18-5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2.5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167 49,'0'-2,"1"-1,-1 1,0 0,0-1,0 1,-1 0,1 0,0-1,-1 1,1 0,-1 0,0 0,0-1,0 1,0 0,0 0,-1 0,1 1,0-1,-3-2,2 3,0 1,0 0,0 0,0 0,0 0,0 0,0 1,0-1,0 0,1 1,-1 0,0-1,0 1,0 0,1 0,-1 0,0 0,1 0,-1 0,1 1,-1-1,1 0,-1 1,1-1,-1 3,-9 6,1 0,1 1,0 0,1 1,0 0,0 0,1 1,1-1,0 2,1-1,1 1,0-1,0 1,-2 23,6-26,-1 1,2-1,-1 1,2-1,-1 0,2 1,-1-1,2 0,-1 0,2-1,-1 1,1-1,1 0,0 0,0-1,1 1,0-2,15 15,-11-12,0-2,1 1,1-1,0-1,0 0,19 8,-25-13,0-1,0 1,0-1,0 0,0-1,1 0,-1 0,1 0,-1-1,1 0,-1-1,0 1,1-1,13-5,2-4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3.5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1,'1'105,"2"47,-26 242,17-495,16-29,-8 115,0 1,2 1,-1-1,2 0,0 1,1 0,8-15,-12 25,0 0,1 0,0 1,0-1,0 1,0-1,0 1,0 0,0 0,1 0,-1 1,1-1,-1 1,1 0,0 0,-1 0,1 1,0-1,0 1,5 0,-7-1,0 1,0 0,0 1,0-1,1 0,-1 1,0-1,0 1,0-1,0 1,0 0,0 0,0 0,0 0,-1 0,1 1,0-1,-1 1,1-1,-1 1,1-1,-1 1,0 0,1 0,-1-1,0 1,0 0,0 0,-1 0,1 0,0 0,-1 0,1 1,-1-1,0 0,0 3,0-2,0 0,-1 1,0-1,0 0,0 0,0 0,0 0,-1 0,1 0,-1-1,0 1,0 0,0-1,0 1,0-1,0 0,-1 0,1 0,-1 0,1 0,-6 2,5-2,-1 1,0-1,0-1,1 1,-1-1,-1 1,1-1,0 0,0-1,0 1,0-1,-1 0,1 0,0 0,0 0,-5-2,8 2,1 0,-1 0,0 0,0 0,1 0,-1-1,0 1,1 0,-1-1,0 1,1 0,-1-1,1 1,-1-1,1 1,-1-1,1 1,-1-1,1 1,-1-1,1 1,-1-1,1 0,0 1,0-1,-1 0,1 1,0-1,0 0,0 1,-1-1,1-1,1 0,-1 0,1 1,0-1,0 0,0 0,0 1,0-1,0 1,0-1,0 1,1-1,1 0,44-33,-32 26,-2 0,0 1,0 1,1 0,0 1,0 0,1 1,26-5,-40 10,0 0,0 0,-1 0,1 0,0 0,0 1,0-1,0 0,0 1,0-1,-1 1,1-1,0 1,0-1,-1 1,1-1,0 1,-1 0,1 0,0-1,-1 1,1 0,-1 0,1-1,-1 1,0 0,1 0,-1 0,0 0,0 0,1 0,-1 0,0 0,0-1,0 3,-2 42,1-26,1-16,0 1,0 0,0-1,1 1,0 0,0-1,0 1,0-1,0 1,1-1,2 5,-2-6,-1-1,0 0,0 1,1-1,-1 0,0 0,1 0,-1 0,1 0,0 0,-1 0,1 0,0 0,-1-1,1 1,0-1,2 1,1-1,-1 0,1-1,0 1,-1-1,1 0,0 0,-1-1,1 1,-1-1,0 0,1 0,-1 0,0-1,0 0,6-5,-6 5,0 0,0-1,-1 0,1 0,-1 0,0 0,0 0,0-1,0 1,-1-1,0 0,0 0,0 0,2-9,-4 11,0 0,0 1,0-1,-1 0,1 0,-1 0,1 0,-1 1,0-1,0 0,0 1,-1-1,1 1,-1-1,1 1,-1 0,0-1,0 1,0 0,0 0,0 0,0 1,0-1,-1 0,1 1,-1 0,1-1,-1 1,0 0,-2 0,0-1,1 1,0 0,0 0,-1 0,1 0,0 1,-1-1,1 1,0 1,-1-1,-4 1,-16 5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3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94 0,'-3'1,"-1"-1,1 1,0 0,-1 0,1 1,0-1,0 1,0-1,0 1,0 0,1 0,-1 0,1 1,-5 4,1-1,1 0,-1 1,1 0,-7 14,10-17,0 0,0 1,1-1,0 1,0-1,0 1,1 0,0-1,-1 1,2 0,-1-1,0 1,1-1,0 1,0 0,0-1,1 0,0 1,-1-1,1 0,1 0,-1 0,4 5,-3-6,-1 0,1 0,0 0,0 0,0-1,0 1,0-1,1 0,-1 0,1 0,-1 0,1-1,0 1,0-1,-1 0,1 0,0-1,0 1,0-1,0 0,0 0,0 0,0 0,0-1,0 1,0-1,7-3,-8 3,-1 0,1 0,0 0,-1-1,1 0,-1 1,1-1,-1 0,0 0,0 0,0 0,0 0,0-1,0 1,-1-1,1 1,-1-1,0 0,0 1,1-1,-2 0,1 0,0 0,-1 0,1 0,-1 0,0 0,0 0,0 1,0-1,-1-4,0 3,1 1,-1-1,0 0,-1 1,1-1,-1 1,1-1,-1 1,0 0,0 0,0 0,-1 0,1 0,-1 0,0 1,1-1,-1 1,0-1,-1 1,1 0,0 1,-1-1,1 0,-4 0,-26-4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4.2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 0,'0'4,"0"11,0 15,0 7,0 6,0 0,0 5,0-1,-4 1,-2 0,0-4,2-5,1-8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4.6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1 103,'0'4,"0"6,0 14,0 8,0 2,0 0,0-2,4-2,2-9,0-10</inkml:trace>
  <inkml:trace contextRef="#ctx0" brushRef="#br0" timeOffset="1">77 27,'0'-5,"0"-5,0 3,0 3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5.3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 54,'0'39,"1"-8,-7 62,9-104,1 0,0 0,1 1,0-1,10-14,-12 19,1 1,0-1,0 1,1 0,0 0,-1 0,2 1,-1 0,0 0,12-7,-15 11,0-1,-1 1,1 0,0-1,-1 1,1 0,0 0,0 0,-1 0,1 0,0 1,0-1,-1 0,1 1,0 0,-1-1,1 1,0 0,-1 0,1-1,-1 1,0 0,1 1,-1-1,3 2,32 45,-9-12,-25-34,1 0,0 1,-1-1,1 0,0 0,0-1,0 1,1-1,-1 1,0-1,0 0,1 0,-1 0,1-1,-1 1,1-1,-1 0,1 0,-1 0,1-1,-1 1,5-2,-4 1,0-1,0 0,0 0,0 0,-1-1,1 1,0-1,-1 0,0 0,0 0,0 0,0-1,0 1,-1-1,4-5,-4 4,1 0,-1 0,0 0,0 0,-1 0,0-1,0 1,0-1,0 1,-1 0,0-1,-1-9,1 12,-1 0,1-1,-1 1,0 0,-1 0,1-1,0 1,-1 0,0 0,0 0,0 1,0-1,0 0,0 1,-1-1,1 1,-1 0,0 0,0 0,0 0,-3-1,4 2,0 0,0 0,0 0,0 1,1-1,-1 1,0-1,0 1,0 0,0 0,0 0,0 0,0 0,0 0,0 1,0-1,0 1,0-1,0 1,0 0,0 0,-3 1,2 1,-1 0,1 0,-1 1,1-1,0 1,0 0,0 0,1 0,-4 6,-1 5,1 0,1 1,0-1,-5 30,7-13,2 0,1 0,1-1,9 45,1 60,-11-127,-1 0,0 0,0 0,-1 0,0 0,0-1,-1 1,0-1,-1 0,0 0,0 0,-1 0,-5 7,7-12,0 1,0-1,0 0,0 0,0-1,-1 1,1-1,-1 1,0-1,1 0,-1-1,0 1,0-1,0 1,-1-1,1 0,0-1,0 1,0-1,-1 0,1 0,0 0,-1 0,1-1,0 0,0 0,0 0,-8-3,8 3,1 0,-1-1,1 1,0-1,-1 0,1 0,0 0,0 0,0-1,0 1,0-1,1 0,-1 0,1 0,0 0,0 0,0 0,0 0,1-1,-1 1,1-1,0 0,0 1,0-1,0 0,0 1,1-1,0 0,0 0,0 1,0-1,2-6,0 3,0-1,0 1,1 0,0 1,0-1,1 0,0 1,0 0,0 0,1 0,0 0,0 1,1 0,-1 0,1 0,7-4,8-2,1 1,0 0,37-9,-53 17,37-11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22:27.98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181 14,'0'-1,"-1"0,1 0,0 1,-1-1,1 0,-1 0,1 1,-1-1,1 0,-1 1,1-1,-1 1,0-1,1 1,-1-1,0 1,1-1,-1 1,0 0,0-1,0 1,1 0,-1 0,0-1,0 1,0 0,0 0,1 0,-1 0,0 0,0 0,0 0,0 0,1 1,-1-1,0 0,0 0,0 1,1-1,-2 1,-35 11,29-8,0 1,0 0,1 1,0 0,0 0,0 0,1 1,0-1,1 2,-1-1,1 1,0-1,1 1,0 1,0-1,1 1,0-1,1 1,0 0,-2 17,2-17,1 0,1 0,0 0,0 1,1-1,0 0,0 0,1-1,0 1,1 0,0-1,0 1,1-1,0 0,1 0,0 0,0-1,0 1,1-1,0-1,7 7,2-2,0 0,0-2,1 0,0-1,1 0,0-1,20 5,-28-9,-1-1,1 0,0-1,0 1,0-2,0 1,-1-1,1-1,0 1,0-2,0 1,0-1,-1 0,1-1,-1 0,15-8,-19 8,1-1,-1 0,0 0,0-1,0 1,0-1,-1 1,0-1,0-1,0 1,-1 0,0 0,0-1,0 0,0 1,-1-1,0 0,-1 0,1 1,-1-1,0 0,0 0,-1 0,1 0,-4-9,1 0,0 0,-2 1,1-1,-2 1,0 0,-1 1,0 0,-18-25,16 27,0 0,-1 1,-1 0,1 1,-1 0,-1 0,0 1,0 1,-1 0,0 1,0 0,0 1,-1 0,1 1,-1 1,-25-4,12 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5.8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6,'0'-4,"0"3,0 5,0 12,0 24,0 18,0 8,-4 10,-2-3,1-6,1-10,1-10,1-18,1-13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6.2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150 53,'0'-2,"0"0,0 0,0 0,0 1,0-1,0 0,0 0,0 0,-1 0,1 0,-1 1,1-1,-1 0,0 0,0 1,0-1,0 0,0 1,0-1,0 1,0-1,-1 1,1 0,0-1,-1 1,1 0,-1 0,0 0,1 0,-1 0,0 1,1-1,-1 0,0 1,0 0,0-1,0 1,0 0,1 0,-1 0,0 0,-2 0,-1 1,0 0,0 0,0 0,0 1,0 0,1 0,-1 0,1 1,-1-1,1 1,0 0,0 0,0 1,-6 6,7-5,0 0,-1 0,2 0,-1 1,1 0,-1-1,-1 9,4-13,-1 0,1 0,0 0,-1 0,1 0,0 0,0 0,0 0,0 0,0 0,0 0,0 0,0 0,0 0,0 0,0 0,1 0,-1 0,0 0,1 0,-1 0,1 0,-1 0,1 0,0 0,-1 0,1-1,0 1,-1 0,1-1,0 1,0 0,0-1,0 1,-1-1,1 1,0-1,0 1,0-1,0 0,0 1,0-1,0 0,0 0,0 0,0 0,1 0,-1 0,1 0,4-2,0 0,-1 0,1 0,-1 0,1-1,-1 0,0 0,0-1,0 1,-1-1,1 0,-1 0,0-1,5-6,10-9,-18 20,-1-1,1 1,-1-1,1 1,-1-1,1 1,-1 0,1-1,0 1,-1 0,1 0,0 0,-1-1,1 1,0 0,-1 0,1 0,0 0,-1 0,1 0,0 0,-1 0,1 0,0 0,-1 1,1-1,0 0,-1 0,1 1,0-1,-1 0,1 1,-1-1,1 1,-1-1,1 0,-1 1,1-1,-1 1,1 0,-1-1,0 1,1-1,-1 1,1 0,18 42,-4-11,1-16,1-7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6.6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7,'0'-5,"0"4,0 5,0 12,4 11,6 10,6 2,4-4,3-5,-2-7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7.0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324 11,'0'-5,"-4"-1,-6 9,-6 9,1 10,-2 6,-3 7,-2 10,-1 7,-6 2,-2 2,0-1,1-10,5-8,3-10,5-18,5-11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7.5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94,'2'2,"1"0,-1 0,1 0,-1-1,1 1,0-1,0 0,-1 1,1-1,0-1,0 1,0 0,0-1,0 1,0-1,1 0,-1 0,0 0,0-1,0 1,0-1,0 0,0 1,0-1,-1 0,1-1,0 1,0-1,-1 1,5-4,-4 4,-1-1,1 0,-1 0,1 0,-1 0,0-1,0 1,0-1,0 1,0-1,0 0,-1 1,1-1,-1 0,0 0,0 0,0 0,0 0,-1 0,1-1,-1 1,0 0,0 0,0 0,0-1,0 1,-1 0,-1-5,2 7,-1 0,1 0,0 0,-1 1,1-1,-1 0,0 1,1-1,-1 0,0 1,1-1,-1 1,0-1,0 1,1-1,-1 1,0 0,0-1,0 1,1 0,-1 0,0-1,0 1,0 0,0 0,0 0,0 0,0 0,1 0,-1 0,0 1,0-1,0 0,0 0,0 1,1-1,-1 0,0 1,0-1,0 1,0 0,-31 24,26-18,0 0,1 1,0 0,1 0,-1 0,2 1,-1-1,-4 19,7-23,0 1,0-1,0 1,1-1,0 1,0 0,0-1,0 1,1-1,-1 1,1 0,0-1,1 0,-1 1,1-1,0 0,0 0,0 0,5 7,-5-10,-1 1,1-1,0 1,-1-1,1 0,0 0,0 0,0 0,0 0,0-1,0 1,0 0,0-1,1 0,-1 1,0-1,0 0,0 0,0 0,0-1,1 1,-1 0,0-1,0 1,0-1,0 0,0 0,0 0,0 0,0 0,0 0,-1 0,1 0,0-1,1-1,6-5,0 1,-1-2,0 1,0-1,7-10,15-36,-28 51,-1 1,0-1,1 0,-1 1,-1-1,1 0,0 0,-1 0,0 0,0 0,0 0,0 0,-2-4,2 8,-1 0,1 1,-1-1,1 1,0-1,-1 1,1-1,-1 1,1-1,0 1,0-1,-1 1,1-1,0 1,0-1,-1 1,1 0,0-1,0 1,0-1,0 1,0 0,0-1,0 1,0-1,0 1,1 0,-1-1,0 1,0-1,0 1,1-1,-1 1,0-1,1 1,-1-1,0 1,1-1,-1 1,0-1,1 1,-1-1,1 0,-1 1,1-1,-1 0,1 1,0-1,-1 0,1 0,-1 1,1-1,-1 0,1 0,0 0,-1 0,1 0,-1 0,1 0,0 0,0 0,-1 0,1 0,-1 1,1-1,-1 0,1 0,-1 1,0-1,1 1,-1-1,1 0,-1 1,0-1,0 1,1-1,-1 1,0-1,0 1,1-1,-1 1,0-1,0 1,0-1,0 1,0-1,0 1,0-1,0 1,0 0,0-1,0 1,0-1,0 1,0-1,-1 1,1-1,0 1,0-1,-1 1,1-1,0 1,0-1,-1 0,1 1,-1-1,1 1,-21 36,13-22,5-10,1-1,1 0,-1 0,1 1,-1-1,1 1,0-1,1 1,-1-1,1 1,0-1,0 1,1 0,-1-1,1 1,0-1,2 6,-2-7,1 0,0-1,0 1,0-1,0 1,0-1,0 0,0 0,1 0,-1 0,1 0,0 0,0-1,-1 1,1-1,0 0,0 0,0 0,0 0,1 0,-1-1,0 1,0-1,0 0,7-1,34-3,-1-4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37.9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6,'0'-4,"0"2,4 11,6 17,6 12,-1 8,3 10,-3 8,-3 11,-9 4,-12 3,-15-8,-11-17,0-19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2.5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1,'0'4,"0"6,0 19,0 8,0 11,0 1,0 7,0-4,0 0,0-6,0-2,0-8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3.1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0 289,'22'0,"5"1,1-1,-1-2,1-1,35-8,-57 9,1 1,-1-2,1 1,-1-1,0 0,0 0,0-1,0 0,-1 0,1 0,-1 0,0-1,-1 0,1 0,-1 0,0-1,0 0,-1 1,1-1,-1-1,0 1,3-12,-3 8,-1-1,0 0,0 0,-1 1,-1-1,0 0,0 0,-1 0,0 0,-1 1,-5-17,7 26,0 0,0 1,0-1,0 0,0 1,0-1,-1 0,1 1,0-1,0 0,-1 1,1-1,0 0,-1 1,1-1,0 1,-1-1,1 1,-1-1,1 1,-1-1,1 1,-1 0,0-1,1 1,-1 0,1-1,-1 1,0 0,1 0,-1-1,0 1,1 0,-1 0,0 0,1 0,-1 0,0 0,0 0,1 0,-1 0,0 0,1 1,-1-1,0 0,1 0,-1 1,1-1,-2 1,0 1,0 0,0 0,1 1,-1-1,1 0,-1 1,1 0,0-1,0 1,0 0,0-1,0 4,-9 62,4 1,2-1,7 79,-1-54,-3-67,1 13,0-39,0 0,0 0,0 0,0 0,1 0,-1 0,0 0,0 0,0 0,0 0,0 0,0 0,0 0,0 0,0 0,0 0,0 0,0 0,1 0,-1 0,0 0,0 0,0 0,0 0,0 0,0 1,0-1,0 0,0 0,0 0,0 0,0 0,0 0,0 0,0 0,0 0,0 0,0 0,0 0,0 0,0 0,0 1,0-1,0 0,0 0,6-21,-3 6,4-21,16-46,-21 75,0 0,1 0,0 0,0 1,0-1,1 1,0 0,0 0,1 0,0 1,0 0,0 0,10-8,-13 12,0 0,-1 0,1 1,0-1,0 0,0 1,0-1,-1 1,1 0,0 0,0-1,0 1,0 0,0 1,0-1,0 0,0 1,0-1,-1 1,1-1,2 2,0 0,-1 0,0 0,0 1,0-1,0 1,0 0,0 0,-1 0,5 6,0 2,-1 1,0 0,-1 0,0 0,3 16,7 65,-13-56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4.1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0 149,'0'1,"1"0,-1 0,0 0,1 0,-1-1,0 1,1 0,-1 0,1-1,-1 1,1 0,-1 0,1-1,0 1,-1-1,1 1,0-1,-1 1,1-1,0 1,0-1,0 1,-1-1,1 0,0 0,0 1,0-1,0 0,0 0,0 0,0 0,-1 0,1 0,0 0,0 0,0 0,0-1,0 1,0 0,-1 0,1-1,0 1,1-1,38-15,-35 13,-1 0,0 0,-1 0,1-1,0 1,-1-1,0 0,0 0,0 0,0-1,-1 1,0 0,0-1,0 0,0 1,-1-1,1 0,-1 0,-1 0,1 0,-1 0,0-5,1 9,-1 1,0-1,0 0,0 1,0-1,0 0,0 1,0-1,0 1,-1-1,1 1,0-1,0 0,0 1,-1-1,1 1,0-1,0 1,-1-1,1 1,-1-1,1 1,0-1,-1 1,1 0,-1-1,1 1,-1-1,1 1,-1 0,1 0,-1-1,1 1,-1 0,0 0,0 0,-19 15,-12 37,26-36,0 0,1 0,0 1,2 0,-4 33,7-46,0 0,0 0,0 0,1 0,-1 0,1 0,0 0,0 0,1 0,-1 0,1-1,0 1,3 4,-3-6,0 0,0 0,0 0,0 0,0-1,1 1,-1-1,1 0,-1 1,1-1,-1 0,1-1,0 1,0 0,-1-1,1 1,0-1,0 0,-1 0,1 0,5-1,4-2,-1 0,1 0,-1-1,0 0,0-1,-1 0,0-1,0 0,0 0,0-1,-1-1,0 1,-1-2,0 1,0-1,-1 0,0-1,0 1,-1-2,-1 1,0 0,5-15,-6 3,-8 20,3 2,1 0,0 1,0-1,-1 1,1-1,0 1,0-1,0 0,0 1,0-1,0 1,0-1,0 1,0-1,0 1,0-1,0 1,0-1,0 0,0 1,1-1,-1 1,0-1,0 1,1-1,-1 0,0 1,0-1,1 0,-1 1,0-1,1 0,-1 1,0-1,1 0,-1 0,1 1,-1-1,0 0,1 0,-1 0,1 0,-1 1,1-1,-1 0,0 0,1 0,-1 0,1 0,-1 0,1 0,0 0,3 0,0-1,0 1,0 0,0-1,-1 0,1 0,0 0,0 0,-1-1,1 0,0 1,-1-1,0 0,1-1,-1 1,4-4,19-12,-19 20,-7 9,-11 20,8-23,-3 8,1 1,1 0,0 0,-2 33,6-46,0 0,0 0,1 0,-1 0,1 0,0 0,0 0,0 0,1 0,-1 0,5 6,-5-8,1 0,0 0,-1 0,1-1,0 1,0-1,0 1,0-1,0 0,1 0,-1 0,0 0,0 0,1 0,-1-1,1 1,-1-1,0 1,1-1,-1 0,5 0,2-2,1 1,-1-1,1-1,-1 1,0-2,0 1,0-1,-1-1,1 1,-1-2,0 1,-1-1,1 0,-1 0,0-1,-1 0,1-1,7-11,-8 10,1 0,-1 0,-1 0,0-1,-1 0,1 0,-2 0,1 0,-2-1,1 1,-1-1,-1 0,0 1,-1-1,0 0,-1-13,0 21,1 1,0 0,-1-1,0 1,1 0,-1 0,0 0,0-1,0 1,-1 0,1 0,0 1,-1-1,-2-3,3 4,0 1,0 0,0-1,0 1,1 0,-1-1,0 1,0 0,0 0,0 0,0 0,0 0,0 0,0 0,0 0,0 0,1 0,-1 0,0 1,0-1,0 0,0 1,0-1,-1 2,-2 0,1 1,-1 0,1 1,-1-1,1 1,0-1,0 1,1 0,-1 0,1 0,0 1,-2 4,1 0,1 1,0-1,0 0,1 1,1-1,-1 0,1 1,1-1,0 1,0-1,1 0,0 0,0 0,1 0,7 15,-8-19,1-1,-1 1,1-1,-1 0,1 0,0 0,1-1,-1 1,1-1,0 0,-1 0,1 0,1 0,-1-1,0 1,1-1,-1 0,1 0,-1-1,1 0,0 1,0-1,0-1,0 1,-1-1,1 0,0 0,0 0,0-1,0 0,6-2,13-4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06:49:54.4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1,'0'8,"4"12,2 15,-1 11,-1 1,-1 2,-1-12,-1-12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DB2F6-5E3D-43A7-9BCA-4F04CC6F7C81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D6905-16D3-49C2-8C07-7A5806B23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21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76F62D-C7D0-4076-AB76-3218DED698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178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41123-6961-4D32-B7C4-08C08B36B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D8E32-99C8-4510-99F4-14D6D0117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C762A-014F-4C01-AEB7-A328AC98F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58EF4-C1CA-4DC8-A8C2-1667F8DEB3D6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0DC87-E076-4F46-A702-9914A8EB5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43A33-4D9F-4280-9D92-9CDF5FE4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54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0DA8-1787-4C51-BF9C-F342F652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0A2877-64A5-454E-BCCF-839466FB8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0E2B5-7DB7-40B1-9BCD-B12BAE367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68D6A-2C86-4C7E-B98F-A589FE3BE840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220E8-6BB4-4445-B8EE-B7B525271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C7029-40D6-40F5-8763-16006665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48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C1181D-CFE1-400D-AAAC-91D308154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A25AF-5499-43C1-A0E0-94EE75826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5DFC1-5E99-4DB7-A403-625A6E7D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B998-8518-4E70-851A-5E0378E8900E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BD92E-43C4-493C-8502-7BDA5B589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5A092-EEC0-4E14-9D74-A0BD08D2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18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6D12-3A5F-4995-97EA-4612550571A6}" type="datetime1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23EB2-242D-4C1A-856A-AE465F981853}"/>
              </a:ext>
            </a:extLst>
          </p:cNvPr>
          <p:cNvSpPr/>
          <p:nvPr userDrawn="1"/>
        </p:nvSpPr>
        <p:spPr>
          <a:xfrm>
            <a:off x="0" y="-3704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C26270-CC08-49A9-8EB8-4BE0A532E2B8}"/>
              </a:ext>
            </a:extLst>
          </p:cNvPr>
          <p:cNvSpPr/>
          <p:nvPr userDrawn="1"/>
        </p:nvSpPr>
        <p:spPr>
          <a:xfrm rot="5400000">
            <a:off x="-3319820" y="3319820"/>
            <a:ext cx="6857999" cy="218361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88250A-A914-4624-804D-025677F25824}"/>
              </a:ext>
            </a:extLst>
          </p:cNvPr>
          <p:cNvSpPr/>
          <p:nvPr userDrawn="1"/>
        </p:nvSpPr>
        <p:spPr>
          <a:xfrm rot="5400000">
            <a:off x="8719918" y="3253717"/>
            <a:ext cx="6725801" cy="21836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2D9778-8807-4053-9498-B8A096859338}"/>
              </a:ext>
            </a:extLst>
          </p:cNvPr>
          <p:cNvSpPr/>
          <p:nvPr userDrawn="1"/>
        </p:nvSpPr>
        <p:spPr>
          <a:xfrm>
            <a:off x="0" y="6725800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79325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996949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11" y="158311"/>
            <a:ext cx="11046940" cy="68194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646" y="1425637"/>
            <a:ext cx="5427940" cy="4435413"/>
          </a:xfrm>
        </p:spPr>
        <p:txBody>
          <a:bodyPr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1425637"/>
            <a:ext cx="5427936" cy="4435414"/>
          </a:xfrm>
        </p:spPr>
        <p:txBody>
          <a:bodyPr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029E-6162-4EE7-A78B-AC80E18AF376}" type="datetime1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891E8E-AD84-4BA3-9914-94981E03B5F5}"/>
              </a:ext>
            </a:extLst>
          </p:cNvPr>
          <p:cNvSpPr/>
          <p:nvPr userDrawn="1"/>
        </p:nvSpPr>
        <p:spPr>
          <a:xfrm>
            <a:off x="0" y="9944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5D538A-0D78-40E5-A203-A0B153B05077}"/>
              </a:ext>
            </a:extLst>
          </p:cNvPr>
          <p:cNvSpPr/>
          <p:nvPr userDrawn="1"/>
        </p:nvSpPr>
        <p:spPr>
          <a:xfrm rot="5400000">
            <a:off x="-3319820" y="3319820"/>
            <a:ext cx="6857999" cy="218361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FF1E3F-D385-46C6-82AB-706F4A96F535}"/>
              </a:ext>
            </a:extLst>
          </p:cNvPr>
          <p:cNvSpPr/>
          <p:nvPr userDrawn="1"/>
        </p:nvSpPr>
        <p:spPr>
          <a:xfrm rot="5400000">
            <a:off x="8719918" y="3253717"/>
            <a:ext cx="6725801" cy="21836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1A85F7-8F1F-4FA0-9D35-BA38C6269E74}"/>
              </a:ext>
            </a:extLst>
          </p:cNvPr>
          <p:cNvSpPr/>
          <p:nvPr userDrawn="1"/>
        </p:nvSpPr>
        <p:spPr>
          <a:xfrm>
            <a:off x="0" y="6725800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92225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99695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317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396" y="158311"/>
            <a:ext cx="10904919" cy="706661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" y="1275005"/>
            <a:ext cx="10904919" cy="458604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8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>
                <a:solidFill>
                  <a:schemeClr val="accent5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714B0-AFC6-42A6-B83D-73C6E13BC9A3}" type="datetime1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9944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 rot="5400000">
            <a:off x="-3319820" y="3319820"/>
            <a:ext cx="6857999" cy="218361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8719918" y="3253717"/>
            <a:ext cx="6725801" cy="21836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0" y="6725800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51594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BFCC18-99C3-4FAA-89DA-AC86B3E20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91" t="14537" r="1791" b="2309"/>
          <a:stretch/>
        </p:blipFill>
        <p:spPr>
          <a:xfrm>
            <a:off x="226958" y="864973"/>
            <a:ext cx="11755276" cy="5847722"/>
          </a:xfrm>
          <a:prstGeom prst="rect">
            <a:avLst/>
          </a:prstGeom>
        </p:spPr>
      </p:pic>
      <p:sp>
        <p:nvSpPr>
          <p:cNvPr id="8" name="Freeform 6"/>
          <p:cNvSpPr/>
          <p:nvPr/>
        </p:nvSpPr>
        <p:spPr bwMode="auto">
          <a:xfrm>
            <a:off x="0" y="0"/>
            <a:ext cx="12192000" cy="99695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317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396" y="158311"/>
            <a:ext cx="10904919" cy="706661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A37-CAD6-4137-BB2C-6E6BCFF4E40A}" type="datetime1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9944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 rot="5400000">
            <a:off x="-3319820" y="3319820"/>
            <a:ext cx="6857999" cy="218361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8719918" y="3253717"/>
            <a:ext cx="6725801" cy="21836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0" y="6725800"/>
            <a:ext cx="12192000" cy="138424"/>
          </a:xfrm>
          <a:prstGeom prst="rect">
            <a:avLst/>
          </a:prstGeom>
          <a:pattFill prst="pct25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83956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F0489-6B61-4AD3-AF9D-6D0D6F427069}" type="datetime1">
              <a:rPr lang="en-US" smtClean="0"/>
              <a:t>9/29/2021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33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DEA5-031B-494A-B467-EFFEB276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D22B5-97C1-4FAC-9285-AA741BFE1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553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8D2E-36B9-4079-9CC0-AE5354DF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B4A63-91BD-4610-BE3E-04F5B5F7E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1250A-83EE-4ED2-A3E6-5C8E14B5C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0BFC-1C66-4A6F-873D-9FE2F7864556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0649A-EC13-4F93-86BD-C9ED56A93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46495-037D-4DC8-ABE4-9C5570C8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45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7E5E-8B7F-49C1-9602-79509339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CD677-A3E2-4AD1-858B-107740732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AAF93-868D-4174-913E-7DDF92B14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C706-F77B-425E-9709-D77A02021900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36F7E-3581-49E5-8861-1ADE3A28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AC52F-1CD4-4278-82A8-8F1E87C9B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2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674D-C305-429A-BF47-DF56E04F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A5456-53E3-49CA-98E8-462093DDE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ED792-B8D4-4806-86A7-D70D322A7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00FFF-E2FB-415F-84DC-5A3D9CBFB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ACEE-DFBA-4D2F-919F-44A45EA974ED}" type="datetime1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95BCD-67C3-48AE-8D9B-0ADFD4DF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6F63C-0BB5-4B39-A201-1D432830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08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8B07E-7B5B-4AFC-A95C-E5C5E3C68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92D75-FE2F-4D40-BEA3-3912E80BE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6F8D2-8DA3-4BDA-9B48-4FCC8D7CB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B55F6-5E7A-499E-83B8-DFAE1D69F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EE266A-7962-40D6-8972-A1AAB70C0C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3B586D-94CD-456D-9D56-52C90EBF9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B4ECE-2DD8-494B-8447-FED3B01A867F}" type="datetime1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006584-B4F1-4CB8-BC9C-449519291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DCE249-D2EC-47BD-9589-9F67EFA6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1B56-7AD7-47C1-A075-9731A829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C12F18-2836-4E64-931D-8E6DB01C7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2D40-F4E6-4630-A56B-288F70C7E654}" type="datetime1">
              <a:rPr lang="en-US" smtClean="0"/>
              <a:t>9/29/2021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C52DA-04ED-4C07-AC67-9A8ADB24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DFA53-2846-4C82-BB59-A59E43BA9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93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7BC13D-9CC9-4B0D-9913-D0173701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92E1-BB82-4201-A0C4-BD8DF1007FA2}" type="datetime1">
              <a:rPr lang="en-US" smtClean="0"/>
              <a:t>9/29/2021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B0E14-A10F-4DA9-AA3C-49FE1E295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B1ACD-9599-40B0-90AB-57BAD1BA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67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0DB8B-F8DC-4103-A77A-E1FFD8446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4999-3278-44F0-8DB5-AD7AB1246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66058-F4E0-4F38-952A-9A954FED9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61473-A0C4-4FA0-AA04-11A1FBD2C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4547B-509B-40CC-BFC2-BEFA3795A9AD}" type="datetime1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123BD-5668-4BDB-94E7-EEA5F7E2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D8744-93BB-480E-8257-C8791B20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0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0893-D71D-409E-8568-824B8362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06092-6D96-484C-85DF-5E24678F16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8C541-682D-403B-9CD6-371FC893E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BA13F-0E65-486D-8E7E-5E8BE0A95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C013-0857-4CAA-8E34-F4FE19901038}" type="datetime1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0C929-8E63-4FB2-B9C4-4AB1874D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AD216-A3C8-4DCD-97CF-141118D92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8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64DBD-CAB6-414E-A064-E5C054EB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900F8-297A-4596-BFD6-A0A157B49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9BEB3-8213-404D-AA37-F0B84608B5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E97C1-0A53-4C74-AC50-AEA5F98223EA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C2AE3-81C7-4349-9E14-8CA133A0D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DAEE8-DF1F-41C8-B548-B6C7EFA1DB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42146-C7B6-4DD6-836C-438584F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3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42912E6-185E-432B-B0A5-1E95DCD52512}" type="datetime1">
              <a:rPr lang="en-US" smtClean="0"/>
              <a:t>9/29/2021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47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4" r:id="rId5"/>
    <p:sldLayoutId id="2147483667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6" Type="http://schemas.openxmlformats.org/officeDocument/2006/relationships/image" Target="../media/image1130.png"/><Relationship Id="rId5" Type="http://schemas.openxmlformats.org/officeDocument/2006/relationships/image" Target="../media/image1129.png"/><Relationship Id="rId4" Type="http://schemas.openxmlformats.org/officeDocument/2006/relationships/image" Target="../media/image6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5" Type="http://schemas.openxmlformats.org/officeDocument/2006/relationships/image" Target="../media/image679.png"/><Relationship Id="rId4" Type="http://schemas.openxmlformats.org/officeDocument/2006/relationships/image" Target="../media/image678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25.png"/><Relationship Id="rId671" Type="http://schemas.openxmlformats.org/officeDocument/2006/relationships/customXml" Target="../ink/ink1040.xml"/><Relationship Id="rId769" Type="http://schemas.openxmlformats.org/officeDocument/2006/relationships/customXml" Target="../ink/ink1089.xml"/><Relationship Id="rId21" Type="http://schemas.openxmlformats.org/officeDocument/2006/relationships/image" Target="../media/image682.png"/><Relationship Id="rId324" Type="http://schemas.openxmlformats.org/officeDocument/2006/relationships/customXml" Target="../ink/ink860.xml"/><Relationship Id="rId531" Type="http://schemas.openxmlformats.org/officeDocument/2006/relationships/customXml" Target="../ink/ink966.xml"/><Relationship Id="rId629" Type="http://schemas.openxmlformats.org/officeDocument/2006/relationships/customXml" Target="../ink/ink1018.xml"/><Relationship Id="rId170" Type="http://schemas.openxmlformats.org/officeDocument/2006/relationships/customXml" Target="../ink/ink783.xml"/><Relationship Id="rId836" Type="http://schemas.openxmlformats.org/officeDocument/2006/relationships/image" Target="../media/image1074.png"/><Relationship Id="rId268" Type="http://schemas.openxmlformats.org/officeDocument/2006/relationships/customXml" Target="../ink/ink832.xml"/><Relationship Id="rId475" Type="http://schemas.openxmlformats.org/officeDocument/2006/relationships/customXml" Target="../ink/ink937.xml"/><Relationship Id="rId682" Type="http://schemas.openxmlformats.org/officeDocument/2006/relationships/image" Target="../media/image998.png"/><Relationship Id="rId903" Type="http://schemas.openxmlformats.org/officeDocument/2006/relationships/customXml" Target="../ink/ink1158.xml"/><Relationship Id="rId32" Type="http://schemas.openxmlformats.org/officeDocument/2006/relationships/customXml" Target="../ink/ink713.xml"/><Relationship Id="rId128" Type="http://schemas.openxmlformats.org/officeDocument/2006/relationships/customXml" Target="../ink/ink762.xml"/><Relationship Id="rId335" Type="http://schemas.openxmlformats.org/officeDocument/2006/relationships/image" Target="../media/image832.png"/><Relationship Id="rId542" Type="http://schemas.openxmlformats.org/officeDocument/2006/relationships/image" Target="../media/image931.png"/><Relationship Id="rId181" Type="http://schemas.openxmlformats.org/officeDocument/2006/relationships/image" Target="../media/image757.png"/><Relationship Id="rId402" Type="http://schemas.openxmlformats.org/officeDocument/2006/relationships/customXml" Target="../ink/ink900.xml"/><Relationship Id="rId847" Type="http://schemas.openxmlformats.org/officeDocument/2006/relationships/customXml" Target="../ink/ink1129.xml"/><Relationship Id="rId279" Type="http://schemas.openxmlformats.org/officeDocument/2006/relationships/image" Target="../media/image804.png"/><Relationship Id="rId486" Type="http://schemas.openxmlformats.org/officeDocument/2006/relationships/image" Target="../media/image905.png"/><Relationship Id="rId693" Type="http://schemas.openxmlformats.org/officeDocument/2006/relationships/customXml" Target="../ink/ink1051.xml"/><Relationship Id="rId707" Type="http://schemas.openxmlformats.org/officeDocument/2006/relationships/customXml" Target="../ink/ink1058.xml"/><Relationship Id="rId914" Type="http://schemas.openxmlformats.org/officeDocument/2006/relationships/image" Target="../media/image1112.png"/><Relationship Id="rId43" Type="http://schemas.openxmlformats.org/officeDocument/2006/relationships/customXml" Target="../ink/ink719.xml"/><Relationship Id="rId139" Type="http://schemas.openxmlformats.org/officeDocument/2006/relationships/image" Target="../media/image736.png"/><Relationship Id="rId346" Type="http://schemas.openxmlformats.org/officeDocument/2006/relationships/customXml" Target="../ink/ink871.xml"/><Relationship Id="rId553" Type="http://schemas.openxmlformats.org/officeDocument/2006/relationships/customXml" Target="../ink/ink978.xml"/><Relationship Id="rId760" Type="http://schemas.openxmlformats.org/officeDocument/2006/relationships/image" Target="../media/image1037.png"/><Relationship Id="rId192" Type="http://schemas.openxmlformats.org/officeDocument/2006/relationships/customXml" Target="../ink/ink794.xml"/><Relationship Id="rId206" Type="http://schemas.openxmlformats.org/officeDocument/2006/relationships/customXml" Target="../ink/ink801.xml"/><Relationship Id="rId413" Type="http://schemas.openxmlformats.org/officeDocument/2006/relationships/image" Target="../media/image870.png"/><Relationship Id="rId858" Type="http://schemas.openxmlformats.org/officeDocument/2006/relationships/image" Target="../media/image1084.png"/><Relationship Id="rId497" Type="http://schemas.openxmlformats.org/officeDocument/2006/relationships/customXml" Target="../ink/ink948.xml"/><Relationship Id="rId620" Type="http://schemas.openxmlformats.org/officeDocument/2006/relationships/customXml" Target="../ink/ink1013.xml"/><Relationship Id="rId718" Type="http://schemas.openxmlformats.org/officeDocument/2006/relationships/image" Target="../media/image1016.png"/><Relationship Id="rId925" Type="http://schemas.openxmlformats.org/officeDocument/2006/relationships/customXml" Target="../ink/ink1169.xml"/><Relationship Id="rId357" Type="http://schemas.openxmlformats.org/officeDocument/2006/relationships/image" Target="../media/image843.png"/><Relationship Id="rId54" Type="http://schemas.openxmlformats.org/officeDocument/2006/relationships/image" Target="../media/image696.png"/><Relationship Id="rId217" Type="http://schemas.openxmlformats.org/officeDocument/2006/relationships/image" Target="../media/image775.png"/><Relationship Id="rId564" Type="http://schemas.openxmlformats.org/officeDocument/2006/relationships/image" Target="../media/image942.png"/><Relationship Id="rId771" Type="http://schemas.openxmlformats.org/officeDocument/2006/relationships/customXml" Target="../ink/ink1090.xml"/><Relationship Id="rId869" Type="http://schemas.openxmlformats.org/officeDocument/2006/relationships/customXml" Target="../ink/ink1141.xml"/><Relationship Id="rId424" Type="http://schemas.openxmlformats.org/officeDocument/2006/relationships/customXml" Target="../ink/ink911.xml"/><Relationship Id="rId631" Type="http://schemas.openxmlformats.org/officeDocument/2006/relationships/image" Target="../media/image973.png"/><Relationship Id="rId729" Type="http://schemas.openxmlformats.org/officeDocument/2006/relationships/customXml" Target="../ink/ink1069.xml"/><Relationship Id="rId270" Type="http://schemas.openxmlformats.org/officeDocument/2006/relationships/customXml" Target="../ink/ink833.xml"/><Relationship Id="rId65" Type="http://schemas.openxmlformats.org/officeDocument/2006/relationships/customXml" Target="../ink/ink730.xml"/><Relationship Id="rId130" Type="http://schemas.openxmlformats.org/officeDocument/2006/relationships/customXml" Target="../ink/ink763.xml"/><Relationship Id="rId368" Type="http://schemas.openxmlformats.org/officeDocument/2006/relationships/customXml" Target="../ink/ink882.xml"/><Relationship Id="rId575" Type="http://schemas.openxmlformats.org/officeDocument/2006/relationships/customXml" Target="../ink/ink989.xml"/><Relationship Id="rId782" Type="http://schemas.openxmlformats.org/officeDocument/2006/relationships/customXml" Target="../ink/ink1095.xml"/><Relationship Id="rId228" Type="http://schemas.openxmlformats.org/officeDocument/2006/relationships/customXml" Target="../ink/ink812.xml"/><Relationship Id="rId435" Type="http://schemas.openxmlformats.org/officeDocument/2006/relationships/image" Target="../media/image880.png"/><Relationship Id="rId642" Type="http://schemas.openxmlformats.org/officeDocument/2006/relationships/customXml" Target="../ink/ink1025.xml"/><Relationship Id="rId281" Type="http://schemas.openxmlformats.org/officeDocument/2006/relationships/image" Target="../media/image805.png"/><Relationship Id="rId502" Type="http://schemas.openxmlformats.org/officeDocument/2006/relationships/image" Target="../media/image913.png"/><Relationship Id="rId76" Type="http://schemas.openxmlformats.org/officeDocument/2006/relationships/image" Target="../media/image706.png"/><Relationship Id="rId141" Type="http://schemas.openxmlformats.org/officeDocument/2006/relationships/image" Target="../media/image737.png"/><Relationship Id="rId379" Type="http://schemas.openxmlformats.org/officeDocument/2006/relationships/image" Target="../media/image853.png"/><Relationship Id="rId586" Type="http://schemas.openxmlformats.org/officeDocument/2006/relationships/image" Target="../media/image953.png"/><Relationship Id="rId793" Type="http://schemas.openxmlformats.org/officeDocument/2006/relationships/image" Target="../media/image1053.png"/><Relationship Id="rId807" Type="http://schemas.openxmlformats.org/officeDocument/2006/relationships/customXml" Target="../ink/ink1109.xml"/><Relationship Id="rId7" Type="http://schemas.openxmlformats.org/officeDocument/2006/relationships/image" Target="../media/image6760.png"/><Relationship Id="rId239" Type="http://schemas.openxmlformats.org/officeDocument/2006/relationships/image" Target="../media/image785.png"/><Relationship Id="rId446" Type="http://schemas.openxmlformats.org/officeDocument/2006/relationships/image" Target="../media/image885.png"/><Relationship Id="rId653" Type="http://schemas.openxmlformats.org/officeDocument/2006/relationships/image" Target="../media/image984.png"/><Relationship Id="rId292" Type="http://schemas.openxmlformats.org/officeDocument/2006/relationships/customXml" Target="../ink/ink844.xml"/><Relationship Id="rId306" Type="http://schemas.openxmlformats.org/officeDocument/2006/relationships/customXml" Target="../ink/ink851.xml"/><Relationship Id="rId860" Type="http://schemas.openxmlformats.org/officeDocument/2006/relationships/image" Target="../media/image1085.png"/><Relationship Id="rId87" Type="http://schemas.openxmlformats.org/officeDocument/2006/relationships/image" Target="../media/image710.png"/><Relationship Id="rId513" Type="http://schemas.openxmlformats.org/officeDocument/2006/relationships/image" Target="../media/image918.png"/><Relationship Id="rId597" Type="http://schemas.openxmlformats.org/officeDocument/2006/relationships/customXml" Target="../ink/ink1001.xml"/><Relationship Id="rId720" Type="http://schemas.openxmlformats.org/officeDocument/2006/relationships/image" Target="../media/image1017.png"/><Relationship Id="rId818" Type="http://schemas.openxmlformats.org/officeDocument/2006/relationships/image" Target="../media/image1065.png"/><Relationship Id="rId152" Type="http://schemas.openxmlformats.org/officeDocument/2006/relationships/customXml" Target="../ink/ink774.xml"/><Relationship Id="rId457" Type="http://schemas.openxmlformats.org/officeDocument/2006/relationships/customXml" Target="../ink/ink928.xml"/><Relationship Id="rId664" Type="http://schemas.openxmlformats.org/officeDocument/2006/relationships/customXml" Target="../ink/ink1036.xml"/><Relationship Id="rId871" Type="http://schemas.openxmlformats.org/officeDocument/2006/relationships/customXml" Target="../ink/ink1142.xml"/><Relationship Id="rId14" Type="http://schemas.openxmlformats.org/officeDocument/2006/relationships/customXml" Target="../ink/ink704.xml"/><Relationship Id="rId317" Type="http://schemas.openxmlformats.org/officeDocument/2006/relationships/image" Target="../media/image823.png"/><Relationship Id="rId524" Type="http://schemas.openxmlformats.org/officeDocument/2006/relationships/image" Target="../media/image923.png"/><Relationship Id="rId731" Type="http://schemas.openxmlformats.org/officeDocument/2006/relationships/customXml" Target="../ink/ink1070.xml"/><Relationship Id="rId98" Type="http://schemas.openxmlformats.org/officeDocument/2006/relationships/customXml" Target="../ink/ink747.xml"/><Relationship Id="rId163" Type="http://schemas.openxmlformats.org/officeDocument/2006/relationships/image" Target="../media/image748.png"/><Relationship Id="rId370" Type="http://schemas.openxmlformats.org/officeDocument/2006/relationships/customXml" Target="../ink/ink883.xml"/><Relationship Id="rId829" Type="http://schemas.openxmlformats.org/officeDocument/2006/relationships/customXml" Target="../ink/ink1120.xml"/><Relationship Id="rId230" Type="http://schemas.openxmlformats.org/officeDocument/2006/relationships/customXml" Target="../ink/ink813.xml"/><Relationship Id="rId468" Type="http://schemas.openxmlformats.org/officeDocument/2006/relationships/image" Target="../media/image896.png"/><Relationship Id="rId675" Type="http://schemas.openxmlformats.org/officeDocument/2006/relationships/customXml" Target="../ink/ink1042.xml"/><Relationship Id="rId882" Type="http://schemas.openxmlformats.org/officeDocument/2006/relationships/image" Target="../media/image1096.png"/><Relationship Id="rId25" Type="http://schemas.openxmlformats.org/officeDocument/2006/relationships/image" Target="../media/image684.png"/><Relationship Id="rId328" Type="http://schemas.openxmlformats.org/officeDocument/2006/relationships/customXml" Target="../ink/ink862.xml"/><Relationship Id="rId535" Type="http://schemas.openxmlformats.org/officeDocument/2006/relationships/image" Target="../media/image928.png"/><Relationship Id="rId742" Type="http://schemas.openxmlformats.org/officeDocument/2006/relationships/image" Target="../media/image1028.png"/><Relationship Id="rId174" Type="http://schemas.openxmlformats.org/officeDocument/2006/relationships/customXml" Target="../ink/ink785.xml"/><Relationship Id="rId381" Type="http://schemas.openxmlformats.org/officeDocument/2006/relationships/image" Target="../media/image854.png"/><Relationship Id="rId602" Type="http://schemas.openxmlformats.org/officeDocument/2006/relationships/image" Target="../media/image960.png"/><Relationship Id="rId241" Type="http://schemas.openxmlformats.org/officeDocument/2006/relationships/image" Target="../media/image786.png"/><Relationship Id="rId479" Type="http://schemas.openxmlformats.org/officeDocument/2006/relationships/customXml" Target="../ink/ink939.xml"/><Relationship Id="rId686" Type="http://schemas.openxmlformats.org/officeDocument/2006/relationships/image" Target="../media/image1000.png"/><Relationship Id="rId893" Type="http://schemas.openxmlformats.org/officeDocument/2006/relationships/customXml" Target="../ink/ink1153.xml"/><Relationship Id="rId907" Type="http://schemas.openxmlformats.org/officeDocument/2006/relationships/customXml" Target="../ink/ink1160.xml"/><Relationship Id="rId36" Type="http://schemas.openxmlformats.org/officeDocument/2006/relationships/customXml" Target="../ink/ink715.xml"/><Relationship Id="rId339" Type="http://schemas.openxmlformats.org/officeDocument/2006/relationships/image" Target="../media/image834.png"/><Relationship Id="rId546" Type="http://schemas.openxmlformats.org/officeDocument/2006/relationships/image" Target="../media/image933.png"/><Relationship Id="rId753" Type="http://schemas.openxmlformats.org/officeDocument/2006/relationships/customXml" Target="../ink/ink1081.xml"/><Relationship Id="rId101" Type="http://schemas.openxmlformats.org/officeDocument/2006/relationships/image" Target="../media/image717.png"/><Relationship Id="rId185" Type="http://schemas.openxmlformats.org/officeDocument/2006/relationships/image" Target="../media/image759.png"/><Relationship Id="rId406" Type="http://schemas.openxmlformats.org/officeDocument/2006/relationships/customXml" Target="../ink/ink902.xml"/><Relationship Id="rId392" Type="http://schemas.openxmlformats.org/officeDocument/2006/relationships/customXml" Target="../ink/ink895.xml"/><Relationship Id="rId613" Type="http://schemas.openxmlformats.org/officeDocument/2006/relationships/customXml" Target="../ink/ink1009.xml"/><Relationship Id="rId697" Type="http://schemas.openxmlformats.org/officeDocument/2006/relationships/customXml" Target="../ink/ink1053.xml"/><Relationship Id="rId820" Type="http://schemas.openxmlformats.org/officeDocument/2006/relationships/image" Target="../media/image1066.png"/><Relationship Id="rId918" Type="http://schemas.openxmlformats.org/officeDocument/2006/relationships/image" Target="../media/image1114.png"/><Relationship Id="rId252" Type="http://schemas.openxmlformats.org/officeDocument/2006/relationships/customXml" Target="../ink/ink824.xml"/><Relationship Id="rId47" Type="http://schemas.openxmlformats.org/officeDocument/2006/relationships/customXml" Target="../ink/ink721.xml"/><Relationship Id="rId112" Type="http://schemas.openxmlformats.org/officeDocument/2006/relationships/customXml" Target="../ink/ink754.xml"/><Relationship Id="rId557" Type="http://schemas.openxmlformats.org/officeDocument/2006/relationships/customXml" Target="../ink/ink980.xml"/><Relationship Id="rId764" Type="http://schemas.openxmlformats.org/officeDocument/2006/relationships/image" Target="../media/image1039.png"/><Relationship Id="rId196" Type="http://schemas.openxmlformats.org/officeDocument/2006/relationships/customXml" Target="../ink/ink796.xml"/><Relationship Id="rId417" Type="http://schemas.openxmlformats.org/officeDocument/2006/relationships/image" Target="../media/image872.png"/><Relationship Id="rId624" Type="http://schemas.openxmlformats.org/officeDocument/2006/relationships/customXml" Target="../ink/ink1015.xml"/><Relationship Id="rId831" Type="http://schemas.openxmlformats.org/officeDocument/2006/relationships/customXml" Target="../ink/ink1121.xml"/><Relationship Id="rId263" Type="http://schemas.openxmlformats.org/officeDocument/2006/relationships/image" Target="../media/image797.png"/><Relationship Id="rId470" Type="http://schemas.openxmlformats.org/officeDocument/2006/relationships/image" Target="../media/image897.png"/><Relationship Id="rId929" Type="http://schemas.openxmlformats.org/officeDocument/2006/relationships/customXml" Target="../ink/ink1171.xml"/><Relationship Id="rId58" Type="http://schemas.openxmlformats.org/officeDocument/2006/relationships/image" Target="../media/image698.png"/><Relationship Id="rId123" Type="http://schemas.openxmlformats.org/officeDocument/2006/relationships/image" Target="../media/image728.png"/><Relationship Id="rId330" Type="http://schemas.openxmlformats.org/officeDocument/2006/relationships/customXml" Target="../ink/ink863.xml"/><Relationship Id="rId568" Type="http://schemas.openxmlformats.org/officeDocument/2006/relationships/image" Target="../media/image944.png"/><Relationship Id="rId775" Type="http://schemas.openxmlformats.org/officeDocument/2006/relationships/customXml" Target="../ink/ink1092.xml"/><Relationship Id="rId428" Type="http://schemas.openxmlformats.org/officeDocument/2006/relationships/customXml" Target="../ink/ink913.xml"/><Relationship Id="rId635" Type="http://schemas.openxmlformats.org/officeDocument/2006/relationships/image" Target="../media/image975.png"/><Relationship Id="rId842" Type="http://schemas.openxmlformats.org/officeDocument/2006/relationships/image" Target="../media/image1077.png"/><Relationship Id="rId274" Type="http://schemas.openxmlformats.org/officeDocument/2006/relationships/customXml" Target="../ink/ink835.xml"/><Relationship Id="rId481" Type="http://schemas.openxmlformats.org/officeDocument/2006/relationships/customXml" Target="../ink/ink940.xml"/><Relationship Id="rId702" Type="http://schemas.openxmlformats.org/officeDocument/2006/relationships/image" Target="../media/image1008.png"/><Relationship Id="rId69" Type="http://schemas.openxmlformats.org/officeDocument/2006/relationships/customXml" Target="../ink/ink732.xml"/><Relationship Id="rId134" Type="http://schemas.openxmlformats.org/officeDocument/2006/relationships/customXml" Target="../ink/ink765.xml"/><Relationship Id="rId579" Type="http://schemas.openxmlformats.org/officeDocument/2006/relationships/customXml" Target="../ink/ink991.xml"/><Relationship Id="rId786" Type="http://schemas.openxmlformats.org/officeDocument/2006/relationships/customXml" Target="../ink/ink1097.xml"/><Relationship Id="rId341" Type="http://schemas.openxmlformats.org/officeDocument/2006/relationships/image" Target="../media/image835.png"/><Relationship Id="rId439" Type="http://schemas.openxmlformats.org/officeDocument/2006/relationships/customXml" Target="../ink/ink919.xml"/><Relationship Id="rId646" Type="http://schemas.openxmlformats.org/officeDocument/2006/relationships/customXml" Target="../ink/ink1027.xml"/><Relationship Id="rId201" Type="http://schemas.openxmlformats.org/officeDocument/2006/relationships/image" Target="../media/image767.png"/><Relationship Id="rId285" Type="http://schemas.openxmlformats.org/officeDocument/2006/relationships/image" Target="../media/image807.png"/><Relationship Id="rId506" Type="http://schemas.openxmlformats.org/officeDocument/2006/relationships/image" Target="../media/image915.png"/><Relationship Id="rId853" Type="http://schemas.openxmlformats.org/officeDocument/2006/relationships/customXml" Target="../ink/ink1133.xml"/><Relationship Id="rId492" Type="http://schemas.openxmlformats.org/officeDocument/2006/relationships/image" Target="../media/image908.png"/><Relationship Id="rId713" Type="http://schemas.openxmlformats.org/officeDocument/2006/relationships/customXml" Target="../ink/ink1061.xml"/><Relationship Id="rId797" Type="http://schemas.openxmlformats.org/officeDocument/2006/relationships/customXml" Target="../ink/ink1104.xml"/><Relationship Id="rId920" Type="http://schemas.openxmlformats.org/officeDocument/2006/relationships/image" Target="../media/image1115.png"/><Relationship Id="rId145" Type="http://schemas.openxmlformats.org/officeDocument/2006/relationships/image" Target="../media/image739.png"/><Relationship Id="rId352" Type="http://schemas.openxmlformats.org/officeDocument/2006/relationships/customXml" Target="../ink/ink874.xml"/><Relationship Id="rId212" Type="http://schemas.openxmlformats.org/officeDocument/2006/relationships/customXml" Target="../ink/ink804.xml"/><Relationship Id="rId657" Type="http://schemas.openxmlformats.org/officeDocument/2006/relationships/image" Target="../media/image986.png"/><Relationship Id="rId864" Type="http://schemas.openxmlformats.org/officeDocument/2006/relationships/image" Target="../media/image1087.png"/><Relationship Id="rId296" Type="http://schemas.openxmlformats.org/officeDocument/2006/relationships/customXml" Target="../ink/ink846.xml"/><Relationship Id="rId517" Type="http://schemas.openxmlformats.org/officeDocument/2006/relationships/image" Target="../media/image920.png"/><Relationship Id="rId724" Type="http://schemas.openxmlformats.org/officeDocument/2006/relationships/image" Target="../media/image1019.png"/><Relationship Id="rId931" Type="http://schemas.openxmlformats.org/officeDocument/2006/relationships/customXml" Target="../ink/ink1172.xml"/><Relationship Id="rId60" Type="http://schemas.openxmlformats.org/officeDocument/2006/relationships/image" Target="../media/image699.png"/><Relationship Id="rId156" Type="http://schemas.openxmlformats.org/officeDocument/2006/relationships/customXml" Target="../ink/ink776.xml"/><Relationship Id="rId363" Type="http://schemas.openxmlformats.org/officeDocument/2006/relationships/image" Target="../media/image846.png"/><Relationship Id="rId570" Type="http://schemas.openxmlformats.org/officeDocument/2006/relationships/image" Target="../media/image945.png"/><Relationship Id="rId223" Type="http://schemas.openxmlformats.org/officeDocument/2006/relationships/image" Target="../media/image778.png"/><Relationship Id="rId430" Type="http://schemas.openxmlformats.org/officeDocument/2006/relationships/customXml" Target="../ink/ink914.xml"/><Relationship Id="rId668" Type="http://schemas.openxmlformats.org/officeDocument/2006/relationships/customXml" Target="../ink/ink1038.xml"/><Relationship Id="rId875" Type="http://schemas.openxmlformats.org/officeDocument/2006/relationships/customXml" Target="../ink/ink1144.xml"/><Relationship Id="rId18" Type="http://schemas.openxmlformats.org/officeDocument/2006/relationships/customXml" Target="../ink/ink706.xml"/><Relationship Id="rId528" Type="http://schemas.openxmlformats.org/officeDocument/2006/relationships/image" Target="../media/image925.png"/><Relationship Id="rId735" Type="http://schemas.openxmlformats.org/officeDocument/2006/relationships/customXml" Target="../ink/ink1072.xml"/><Relationship Id="rId167" Type="http://schemas.openxmlformats.org/officeDocument/2006/relationships/image" Target="../media/image750.png"/><Relationship Id="rId374" Type="http://schemas.openxmlformats.org/officeDocument/2006/relationships/customXml" Target="../ink/ink885.xml"/><Relationship Id="rId581" Type="http://schemas.openxmlformats.org/officeDocument/2006/relationships/customXml" Target="../ink/ink992.xml"/><Relationship Id="rId71" Type="http://schemas.openxmlformats.org/officeDocument/2006/relationships/customXml" Target="../ink/ink733.xml"/><Relationship Id="rId234" Type="http://schemas.openxmlformats.org/officeDocument/2006/relationships/customXml" Target="../ink/ink815.xml"/><Relationship Id="rId679" Type="http://schemas.openxmlformats.org/officeDocument/2006/relationships/customXml" Target="../ink/ink1044.xml"/><Relationship Id="rId802" Type="http://schemas.openxmlformats.org/officeDocument/2006/relationships/image" Target="../media/image1057.png"/><Relationship Id="rId886" Type="http://schemas.openxmlformats.org/officeDocument/2006/relationships/image" Target="../media/image1098.png"/><Relationship Id="rId2" Type="http://schemas.openxmlformats.org/officeDocument/2006/relationships/customXml" Target="../ink/ink698.xml"/><Relationship Id="rId29" Type="http://schemas.openxmlformats.org/officeDocument/2006/relationships/image" Target="../media/image243.png"/><Relationship Id="rId441" Type="http://schemas.openxmlformats.org/officeDocument/2006/relationships/customXml" Target="../ink/ink920.xml"/><Relationship Id="rId539" Type="http://schemas.openxmlformats.org/officeDocument/2006/relationships/customXml" Target="../ink/ink971.xml"/><Relationship Id="rId746" Type="http://schemas.openxmlformats.org/officeDocument/2006/relationships/image" Target="../media/image1030.png"/><Relationship Id="rId178" Type="http://schemas.openxmlformats.org/officeDocument/2006/relationships/customXml" Target="../ink/ink787.xml"/><Relationship Id="rId301" Type="http://schemas.openxmlformats.org/officeDocument/2006/relationships/image" Target="../media/image815.png"/><Relationship Id="rId82" Type="http://schemas.openxmlformats.org/officeDocument/2006/relationships/image" Target="../media/image206.png"/><Relationship Id="rId385" Type="http://schemas.openxmlformats.org/officeDocument/2006/relationships/image" Target="../media/image856.png"/><Relationship Id="rId592" Type="http://schemas.openxmlformats.org/officeDocument/2006/relationships/customXml" Target="../ink/ink998.xml"/><Relationship Id="rId606" Type="http://schemas.openxmlformats.org/officeDocument/2006/relationships/image" Target="../media/image962.png"/><Relationship Id="rId813" Type="http://schemas.openxmlformats.org/officeDocument/2006/relationships/customXml" Target="../ink/ink1112.xml"/><Relationship Id="rId245" Type="http://schemas.openxmlformats.org/officeDocument/2006/relationships/image" Target="../media/image788.png"/><Relationship Id="rId452" Type="http://schemas.openxmlformats.org/officeDocument/2006/relationships/image" Target="../media/image888.png"/><Relationship Id="rId897" Type="http://schemas.openxmlformats.org/officeDocument/2006/relationships/customXml" Target="../ink/ink1155.xml"/><Relationship Id="rId105" Type="http://schemas.openxmlformats.org/officeDocument/2006/relationships/image" Target="../media/image719.png"/><Relationship Id="rId312" Type="http://schemas.openxmlformats.org/officeDocument/2006/relationships/customXml" Target="../ink/ink854.xml"/><Relationship Id="rId757" Type="http://schemas.openxmlformats.org/officeDocument/2006/relationships/customXml" Target="../ink/ink1083.xml"/><Relationship Id="rId93" Type="http://schemas.openxmlformats.org/officeDocument/2006/relationships/image" Target="../media/image713.png"/><Relationship Id="rId189" Type="http://schemas.openxmlformats.org/officeDocument/2006/relationships/image" Target="../media/image761.png"/><Relationship Id="rId396" Type="http://schemas.openxmlformats.org/officeDocument/2006/relationships/customXml" Target="../ink/ink897.xml"/><Relationship Id="rId617" Type="http://schemas.openxmlformats.org/officeDocument/2006/relationships/image" Target="../media/image967.png"/><Relationship Id="rId824" Type="http://schemas.openxmlformats.org/officeDocument/2006/relationships/image" Target="../media/image1068.png"/><Relationship Id="rId256" Type="http://schemas.openxmlformats.org/officeDocument/2006/relationships/customXml" Target="../ink/ink826.xml"/><Relationship Id="rId463" Type="http://schemas.openxmlformats.org/officeDocument/2006/relationships/customXml" Target="../ink/ink931.xml"/><Relationship Id="rId670" Type="http://schemas.openxmlformats.org/officeDocument/2006/relationships/image" Target="../media/image992.png"/><Relationship Id="rId116" Type="http://schemas.openxmlformats.org/officeDocument/2006/relationships/customXml" Target="../ink/ink756.xml"/><Relationship Id="rId323" Type="http://schemas.openxmlformats.org/officeDocument/2006/relationships/image" Target="../media/image826.png"/><Relationship Id="rId530" Type="http://schemas.openxmlformats.org/officeDocument/2006/relationships/image" Target="../media/image926.png"/><Relationship Id="rId768" Type="http://schemas.openxmlformats.org/officeDocument/2006/relationships/image" Target="../media/image1041.png"/><Relationship Id="rId20" Type="http://schemas.openxmlformats.org/officeDocument/2006/relationships/customXml" Target="../ink/ink707.xml"/><Relationship Id="rId628" Type="http://schemas.openxmlformats.org/officeDocument/2006/relationships/customXml" Target="../ink/ink1017.xml"/><Relationship Id="rId835" Type="http://schemas.openxmlformats.org/officeDocument/2006/relationships/customXml" Target="../ink/ink1123.xml"/><Relationship Id="rId267" Type="http://schemas.openxmlformats.org/officeDocument/2006/relationships/image" Target="../media/image799.png"/><Relationship Id="rId474" Type="http://schemas.openxmlformats.org/officeDocument/2006/relationships/image" Target="../media/image899.png"/><Relationship Id="rId127" Type="http://schemas.openxmlformats.org/officeDocument/2006/relationships/image" Target="../media/image730.png"/><Relationship Id="rId681" Type="http://schemas.openxmlformats.org/officeDocument/2006/relationships/customXml" Target="../ink/ink1045.xml"/><Relationship Id="rId779" Type="http://schemas.openxmlformats.org/officeDocument/2006/relationships/image" Target="../media/image1047.png"/><Relationship Id="rId902" Type="http://schemas.openxmlformats.org/officeDocument/2006/relationships/image" Target="../media/image1106.png"/><Relationship Id="rId31" Type="http://schemas.openxmlformats.org/officeDocument/2006/relationships/image" Target="../media/image240.png"/><Relationship Id="rId334" Type="http://schemas.openxmlformats.org/officeDocument/2006/relationships/customXml" Target="../ink/ink865.xml"/><Relationship Id="rId541" Type="http://schemas.openxmlformats.org/officeDocument/2006/relationships/customXml" Target="../ink/ink972.xml"/><Relationship Id="rId639" Type="http://schemas.openxmlformats.org/officeDocument/2006/relationships/image" Target="../media/image977.png"/><Relationship Id="rId180" Type="http://schemas.openxmlformats.org/officeDocument/2006/relationships/customXml" Target="../ink/ink788.xml"/><Relationship Id="rId278" Type="http://schemas.openxmlformats.org/officeDocument/2006/relationships/customXml" Target="../ink/ink837.xml"/><Relationship Id="rId401" Type="http://schemas.openxmlformats.org/officeDocument/2006/relationships/image" Target="../media/image864.png"/><Relationship Id="rId846" Type="http://schemas.openxmlformats.org/officeDocument/2006/relationships/image" Target="../media/image1079.png"/><Relationship Id="rId485" Type="http://schemas.openxmlformats.org/officeDocument/2006/relationships/customXml" Target="../ink/ink942.xml"/><Relationship Id="rId692" Type="http://schemas.openxmlformats.org/officeDocument/2006/relationships/image" Target="../media/image1003.png"/><Relationship Id="rId706" Type="http://schemas.openxmlformats.org/officeDocument/2006/relationships/image" Target="../media/image1010.png"/><Relationship Id="rId913" Type="http://schemas.openxmlformats.org/officeDocument/2006/relationships/customXml" Target="../ink/ink1163.xml"/><Relationship Id="rId42" Type="http://schemas.openxmlformats.org/officeDocument/2006/relationships/image" Target="../media/image690.png"/><Relationship Id="rId138" Type="http://schemas.openxmlformats.org/officeDocument/2006/relationships/customXml" Target="../ink/ink767.xml"/><Relationship Id="rId345" Type="http://schemas.openxmlformats.org/officeDocument/2006/relationships/image" Target="../media/image837.png"/><Relationship Id="rId552" Type="http://schemas.openxmlformats.org/officeDocument/2006/relationships/image" Target="../media/image936.png"/><Relationship Id="rId191" Type="http://schemas.openxmlformats.org/officeDocument/2006/relationships/image" Target="../media/image762.png"/><Relationship Id="rId205" Type="http://schemas.openxmlformats.org/officeDocument/2006/relationships/image" Target="../media/image769.png"/><Relationship Id="rId412" Type="http://schemas.openxmlformats.org/officeDocument/2006/relationships/customXml" Target="../ink/ink905.xml"/><Relationship Id="rId857" Type="http://schemas.openxmlformats.org/officeDocument/2006/relationships/customXml" Target="../ink/ink1135.xml"/><Relationship Id="rId289" Type="http://schemas.openxmlformats.org/officeDocument/2006/relationships/image" Target="../media/image809.png"/><Relationship Id="rId496" Type="http://schemas.openxmlformats.org/officeDocument/2006/relationships/image" Target="../media/image910.png"/><Relationship Id="rId717" Type="http://schemas.openxmlformats.org/officeDocument/2006/relationships/customXml" Target="../ink/ink1063.xml"/><Relationship Id="rId924" Type="http://schemas.openxmlformats.org/officeDocument/2006/relationships/image" Target="../media/image1117.png"/><Relationship Id="rId53" Type="http://schemas.openxmlformats.org/officeDocument/2006/relationships/customXml" Target="../ink/ink724.xml"/><Relationship Id="rId149" Type="http://schemas.openxmlformats.org/officeDocument/2006/relationships/image" Target="../media/image741.png"/><Relationship Id="rId356" Type="http://schemas.openxmlformats.org/officeDocument/2006/relationships/customXml" Target="../ink/ink876.xml"/><Relationship Id="rId563" Type="http://schemas.openxmlformats.org/officeDocument/2006/relationships/customXml" Target="../ink/ink983.xml"/><Relationship Id="rId770" Type="http://schemas.openxmlformats.org/officeDocument/2006/relationships/image" Target="../media/image1042.png"/><Relationship Id="rId216" Type="http://schemas.openxmlformats.org/officeDocument/2006/relationships/customXml" Target="../ink/ink806.xml"/><Relationship Id="rId423" Type="http://schemas.openxmlformats.org/officeDocument/2006/relationships/image" Target="../media/image875.png"/><Relationship Id="rId868" Type="http://schemas.openxmlformats.org/officeDocument/2006/relationships/image" Target="../media/image1089.png"/><Relationship Id="rId630" Type="http://schemas.openxmlformats.org/officeDocument/2006/relationships/customXml" Target="../ink/ink1019.xml"/><Relationship Id="rId728" Type="http://schemas.openxmlformats.org/officeDocument/2006/relationships/image" Target="../media/image1021.png"/><Relationship Id="rId64" Type="http://schemas.openxmlformats.org/officeDocument/2006/relationships/image" Target="../media/image701.png"/><Relationship Id="rId367" Type="http://schemas.openxmlformats.org/officeDocument/2006/relationships/image" Target="../media/image848.png"/><Relationship Id="rId574" Type="http://schemas.openxmlformats.org/officeDocument/2006/relationships/image" Target="../media/image947.png"/><Relationship Id="rId227" Type="http://schemas.openxmlformats.org/officeDocument/2006/relationships/image" Target="../media/image780.png"/><Relationship Id="rId781" Type="http://schemas.openxmlformats.org/officeDocument/2006/relationships/image" Target="../media/image1048.png"/><Relationship Id="rId879" Type="http://schemas.openxmlformats.org/officeDocument/2006/relationships/customXml" Target="../ink/ink1146.xml"/><Relationship Id="rId434" Type="http://schemas.openxmlformats.org/officeDocument/2006/relationships/customXml" Target="../ink/ink916.xml"/><Relationship Id="rId641" Type="http://schemas.openxmlformats.org/officeDocument/2006/relationships/image" Target="../media/image978.png"/><Relationship Id="rId739" Type="http://schemas.openxmlformats.org/officeDocument/2006/relationships/customXml" Target="../ink/ink1074.xml"/><Relationship Id="rId280" Type="http://schemas.openxmlformats.org/officeDocument/2006/relationships/customXml" Target="../ink/ink838.xml"/><Relationship Id="rId501" Type="http://schemas.openxmlformats.org/officeDocument/2006/relationships/customXml" Target="../ink/ink950.xml"/><Relationship Id="rId75" Type="http://schemas.openxmlformats.org/officeDocument/2006/relationships/customXml" Target="../ink/ink735.xml"/><Relationship Id="rId140" Type="http://schemas.openxmlformats.org/officeDocument/2006/relationships/customXml" Target="../ink/ink768.xml"/><Relationship Id="rId378" Type="http://schemas.openxmlformats.org/officeDocument/2006/relationships/customXml" Target="../ink/ink888.xml"/><Relationship Id="rId585" Type="http://schemas.openxmlformats.org/officeDocument/2006/relationships/customXml" Target="../ink/ink994.xml"/><Relationship Id="rId792" Type="http://schemas.openxmlformats.org/officeDocument/2006/relationships/customXml" Target="../ink/ink1101.xml"/><Relationship Id="rId806" Type="http://schemas.openxmlformats.org/officeDocument/2006/relationships/image" Target="../media/image1059.png"/><Relationship Id="rId6" Type="http://schemas.openxmlformats.org/officeDocument/2006/relationships/customXml" Target="../ink/ink700.xml"/><Relationship Id="rId238" Type="http://schemas.openxmlformats.org/officeDocument/2006/relationships/customXml" Target="../ink/ink817.xml"/><Relationship Id="rId445" Type="http://schemas.openxmlformats.org/officeDocument/2006/relationships/customXml" Target="../ink/ink922.xml"/><Relationship Id="rId652" Type="http://schemas.openxmlformats.org/officeDocument/2006/relationships/customXml" Target="../ink/ink1030.xml"/><Relationship Id="rId291" Type="http://schemas.openxmlformats.org/officeDocument/2006/relationships/image" Target="../media/image810.png"/><Relationship Id="rId305" Type="http://schemas.openxmlformats.org/officeDocument/2006/relationships/image" Target="../media/image817.png"/><Relationship Id="rId512" Type="http://schemas.openxmlformats.org/officeDocument/2006/relationships/customXml" Target="../ink/ink956.xml"/><Relationship Id="rId86" Type="http://schemas.openxmlformats.org/officeDocument/2006/relationships/customXml" Target="../ink/ink741.xml"/><Relationship Id="rId151" Type="http://schemas.openxmlformats.org/officeDocument/2006/relationships/image" Target="../media/image742.png"/><Relationship Id="rId389" Type="http://schemas.openxmlformats.org/officeDocument/2006/relationships/image" Target="../media/image858.png"/><Relationship Id="rId596" Type="http://schemas.openxmlformats.org/officeDocument/2006/relationships/customXml" Target="../ink/ink1000.xml"/><Relationship Id="rId817" Type="http://schemas.openxmlformats.org/officeDocument/2006/relationships/customXml" Target="../ink/ink1114.xml"/><Relationship Id="rId249" Type="http://schemas.openxmlformats.org/officeDocument/2006/relationships/image" Target="../media/image790.png"/><Relationship Id="rId456" Type="http://schemas.openxmlformats.org/officeDocument/2006/relationships/image" Target="../media/image890.png"/><Relationship Id="rId663" Type="http://schemas.openxmlformats.org/officeDocument/2006/relationships/image" Target="../media/image989.png"/><Relationship Id="rId870" Type="http://schemas.openxmlformats.org/officeDocument/2006/relationships/image" Target="../media/image1090.png"/><Relationship Id="rId13" Type="http://schemas.openxmlformats.org/officeDocument/2006/relationships/image" Target="../media/image6790.png"/><Relationship Id="rId109" Type="http://schemas.openxmlformats.org/officeDocument/2006/relationships/image" Target="../media/image721.png"/><Relationship Id="rId316" Type="http://schemas.openxmlformats.org/officeDocument/2006/relationships/customXml" Target="../ink/ink856.xml"/><Relationship Id="rId523" Type="http://schemas.openxmlformats.org/officeDocument/2006/relationships/customXml" Target="../ink/ink962.xml"/><Relationship Id="rId97" Type="http://schemas.openxmlformats.org/officeDocument/2006/relationships/image" Target="../media/image715.png"/><Relationship Id="rId730" Type="http://schemas.openxmlformats.org/officeDocument/2006/relationships/image" Target="../media/image1022.png"/><Relationship Id="rId828" Type="http://schemas.openxmlformats.org/officeDocument/2006/relationships/image" Target="../media/image1070.png"/><Relationship Id="rId162" Type="http://schemas.openxmlformats.org/officeDocument/2006/relationships/customXml" Target="../ink/ink779.xml"/><Relationship Id="rId467" Type="http://schemas.openxmlformats.org/officeDocument/2006/relationships/customXml" Target="../ink/ink933.xml"/><Relationship Id="rId674" Type="http://schemas.openxmlformats.org/officeDocument/2006/relationships/image" Target="../media/image994.png"/><Relationship Id="rId881" Type="http://schemas.openxmlformats.org/officeDocument/2006/relationships/customXml" Target="../ink/ink1147.xml"/><Relationship Id="rId24" Type="http://schemas.openxmlformats.org/officeDocument/2006/relationships/customXml" Target="../ink/ink709.xml"/><Relationship Id="rId327" Type="http://schemas.openxmlformats.org/officeDocument/2006/relationships/image" Target="../media/image828.png"/><Relationship Id="rId534" Type="http://schemas.openxmlformats.org/officeDocument/2006/relationships/customXml" Target="../ink/ink968.xml"/><Relationship Id="rId741" Type="http://schemas.openxmlformats.org/officeDocument/2006/relationships/customXml" Target="../ink/ink1075.xml"/><Relationship Id="rId839" Type="http://schemas.openxmlformats.org/officeDocument/2006/relationships/customXml" Target="../ink/ink1125.xml"/><Relationship Id="rId173" Type="http://schemas.openxmlformats.org/officeDocument/2006/relationships/image" Target="../media/image753.png"/><Relationship Id="rId380" Type="http://schemas.openxmlformats.org/officeDocument/2006/relationships/customXml" Target="../ink/ink889.xml"/><Relationship Id="rId601" Type="http://schemas.openxmlformats.org/officeDocument/2006/relationships/customXml" Target="../ink/ink1003.xml"/><Relationship Id="rId240" Type="http://schemas.openxmlformats.org/officeDocument/2006/relationships/customXml" Target="../ink/ink818.xml"/><Relationship Id="rId478" Type="http://schemas.openxmlformats.org/officeDocument/2006/relationships/image" Target="../media/image901.png"/><Relationship Id="rId685" Type="http://schemas.openxmlformats.org/officeDocument/2006/relationships/customXml" Target="../ink/ink1047.xml"/><Relationship Id="rId892" Type="http://schemas.openxmlformats.org/officeDocument/2006/relationships/image" Target="../media/image1101.png"/><Relationship Id="rId906" Type="http://schemas.openxmlformats.org/officeDocument/2006/relationships/image" Target="../media/image1108.png"/><Relationship Id="rId35" Type="http://schemas.openxmlformats.org/officeDocument/2006/relationships/image" Target="../media/image687.png"/><Relationship Id="rId100" Type="http://schemas.openxmlformats.org/officeDocument/2006/relationships/customXml" Target="../ink/ink748.xml"/><Relationship Id="rId338" Type="http://schemas.openxmlformats.org/officeDocument/2006/relationships/customXml" Target="../ink/ink867.xml"/><Relationship Id="rId545" Type="http://schemas.openxmlformats.org/officeDocument/2006/relationships/customXml" Target="../ink/ink974.xml"/><Relationship Id="rId752" Type="http://schemas.openxmlformats.org/officeDocument/2006/relationships/image" Target="../media/image1033.png"/><Relationship Id="rId184" Type="http://schemas.openxmlformats.org/officeDocument/2006/relationships/customXml" Target="../ink/ink790.xml"/><Relationship Id="rId391" Type="http://schemas.openxmlformats.org/officeDocument/2006/relationships/image" Target="../media/image859.png"/><Relationship Id="rId405" Type="http://schemas.openxmlformats.org/officeDocument/2006/relationships/image" Target="../media/image866.png"/><Relationship Id="rId612" Type="http://schemas.openxmlformats.org/officeDocument/2006/relationships/image" Target="../media/image965.png"/><Relationship Id="rId251" Type="http://schemas.openxmlformats.org/officeDocument/2006/relationships/image" Target="../media/image791.png"/><Relationship Id="rId489" Type="http://schemas.openxmlformats.org/officeDocument/2006/relationships/customXml" Target="../ink/ink944.xml"/><Relationship Id="rId696" Type="http://schemas.openxmlformats.org/officeDocument/2006/relationships/image" Target="../media/image1005.png"/><Relationship Id="rId917" Type="http://schemas.openxmlformats.org/officeDocument/2006/relationships/customXml" Target="../ink/ink1165.xml"/><Relationship Id="rId46" Type="http://schemas.openxmlformats.org/officeDocument/2006/relationships/image" Target="../media/image692.png"/><Relationship Id="rId349" Type="http://schemas.openxmlformats.org/officeDocument/2006/relationships/image" Target="../media/image839.png"/><Relationship Id="rId556" Type="http://schemas.openxmlformats.org/officeDocument/2006/relationships/image" Target="../media/image938.png"/><Relationship Id="rId763" Type="http://schemas.openxmlformats.org/officeDocument/2006/relationships/customXml" Target="../ink/ink1086.xml"/><Relationship Id="rId111" Type="http://schemas.openxmlformats.org/officeDocument/2006/relationships/image" Target="../media/image722.png"/><Relationship Id="rId195" Type="http://schemas.openxmlformats.org/officeDocument/2006/relationships/image" Target="../media/image764.png"/><Relationship Id="rId209" Type="http://schemas.openxmlformats.org/officeDocument/2006/relationships/image" Target="../media/image771.png"/><Relationship Id="rId416" Type="http://schemas.openxmlformats.org/officeDocument/2006/relationships/customXml" Target="../ink/ink907.xml"/><Relationship Id="rId623" Type="http://schemas.openxmlformats.org/officeDocument/2006/relationships/image" Target="../media/image970.png"/><Relationship Id="rId830" Type="http://schemas.openxmlformats.org/officeDocument/2006/relationships/image" Target="../media/image1071.png"/><Relationship Id="rId928" Type="http://schemas.openxmlformats.org/officeDocument/2006/relationships/image" Target="../media/image1119.png"/><Relationship Id="rId57" Type="http://schemas.openxmlformats.org/officeDocument/2006/relationships/customXml" Target="../ink/ink726.xml"/><Relationship Id="rId262" Type="http://schemas.openxmlformats.org/officeDocument/2006/relationships/customXml" Target="../ink/ink829.xml"/><Relationship Id="rId567" Type="http://schemas.openxmlformats.org/officeDocument/2006/relationships/customXml" Target="../ink/ink985.xml"/><Relationship Id="rId122" Type="http://schemas.openxmlformats.org/officeDocument/2006/relationships/customXml" Target="../ink/ink759.xml"/><Relationship Id="rId774" Type="http://schemas.openxmlformats.org/officeDocument/2006/relationships/image" Target="../media/image1044.png"/><Relationship Id="rId427" Type="http://schemas.openxmlformats.org/officeDocument/2006/relationships/image" Target="../media/image876.png"/><Relationship Id="rId634" Type="http://schemas.openxmlformats.org/officeDocument/2006/relationships/customXml" Target="../ink/ink1021.xml"/><Relationship Id="rId841" Type="http://schemas.openxmlformats.org/officeDocument/2006/relationships/customXml" Target="../ink/ink1126.xml"/><Relationship Id="rId273" Type="http://schemas.openxmlformats.org/officeDocument/2006/relationships/image" Target="../media/image802.png"/><Relationship Id="rId480" Type="http://schemas.openxmlformats.org/officeDocument/2006/relationships/image" Target="../media/image902.png"/><Relationship Id="rId701" Type="http://schemas.openxmlformats.org/officeDocument/2006/relationships/customXml" Target="../ink/ink1055.xml"/><Relationship Id="rId68" Type="http://schemas.openxmlformats.org/officeDocument/2006/relationships/image" Target="../media/image192.png"/><Relationship Id="rId133" Type="http://schemas.openxmlformats.org/officeDocument/2006/relationships/image" Target="../media/image733.png"/><Relationship Id="rId340" Type="http://schemas.openxmlformats.org/officeDocument/2006/relationships/customXml" Target="../ink/ink868.xml"/><Relationship Id="rId578" Type="http://schemas.openxmlformats.org/officeDocument/2006/relationships/image" Target="../media/image949.png"/><Relationship Id="rId785" Type="http://schemas.openxmlformats.org/officeDocument/2006/relationships/image" Target="../media/image1050.png"/><Relationship Id="rId200" Type="http://schemas.openxmlformats.org/officeDocument/2006/relationships/customXml" Target="../ink/ink798.xml"/><Relationship Id="rId438" Type="http://schemas.openxmlformats.org/officeDocument/2006/relationships/customXml" Target="../ink/ink918.xml"/><Relationship Id="rId645" Type="http://schemas.openxmlformats.org/officeDocument/2006/relationships/image" Target="../media/image980.png"/><Relationship Id="rId852" Type="http://schemas.openxmlformats.org/officeDocument/2006/relationships/customXml" Target="../ink/ink1132.xml"/><Relationship Id="rId284" Type="http://schemas.openxmlformats.org/officeDocument/2006/relationships/customXml" Target="../ink/ink840.xml"/><Relationship Id="rId491" Type="http://schemas.openxmlformats.org/officeDocument/2006/relationships/customXml" Target="../ink/ink945.xml"/><Relationship Id="rId505" Type="http://schemas.openxmlformats.org/officeDocument/2006/relationships/customXml" Target="../ink/ink952.xml"/><Relationship Id="rId712" Type="http://schemas.openxmlformats.org/officeDocument/2006/relationships/image" Target="../media/image1013.png"/><Relationship Id="rId79" Type="http://schemas.openxmlformats.org/officeDocument/2006/relationships/customXml" Target="../ink/ink737.xml"/><Relationship Id="rId144" Type="http://schemas.openxmlformats.org/officeDocument/2006/relationships/customXml" Target="../ink/ink770.xml"/><Relationship Id="rId589" Type="http://schemas.openxmlformats.org/officeDocument/2006/relationships/customXml" Target="../ink/ink996.xml"/><Relationship Id="rId796" Type="http://schemas.openxmlformats.org/officeDocument/2006/relationships/customXml" Target="../ink/ink1103.xml"/><Relationship Id="rId351" Type="http://schemas.openxmlformats.org/officeDocument/2006/relationships/image" Target="../media/image840.png"/><Relationship Id="rId449" Type="http://schemas.openxmlformats.org/officeDocument/2006/relationships/customXml" Target="../ink/ink924.xml"/><Relationship Id="rId656" Type="http://schemas.openxmlformats.org/officeDocument/2006/relationships/customXml" Target="../ink/ink1032.xml"/><Relationship Id="rId863" Type="http://schemas.openxmlformats.org/officeDocument/2006/relationships/customXml" Target="../ink/ink1138.xml"/><Relationship Id="rId211" Type="http://schemas.openxmlformats.org/officeDocument/2006/relationships/image" Target="../media/image772.png"/><Relationship Id="rId295" Type="http://schemas.openxmlformats.org/officeDocument/2006/relationships/image" Target="../media/image812.png"/><Relationship Id="rId309" Type="http://schemas.openxmlformats.org/officeDocument/2006/relationships/image" Target="../media/image819.png"/><Relationship Id="rId516" Type="http://schemas.openxmlformats.org/officeDocument/2006/relationships/customXml" Target="../ink/ink958.xml"/><Relationship Id="rId723" Type="http://schemas.openxmlformats.org/officeDocument/2006/relationships/customXml" Target="../ink/ink1066.xml"/><Relationship Id="rId930" Type="http://schemas.openxmlformats.org/officeDocument/2006/relationships/image" Target="../media/image1120.png"/><Relationship Id="rId155" Type="http://schemas.openxmlformats.org/officeDocument/2006/relationships/image" Target="../media/image744.png"/><Relationship Id="rId362" Type="http://schemas.openxmlformats.org/officeDocument/2006/relationships/customXml" Target="../ink/ink879.xml"/><Relationship Id="rId222" Type="http://schemas.openxmlformats.org/officeDocument/2006/relationships/customXml" Target="../ink/ink809.xml"/><Relationship Id="rId264" Type="http://schemas.openxmlformats.org/officeDocument/2006/relationships/customXml" Target="../ink/ink830.xml"/><Relationship Id="rId471" Type="http://schemas.openxmlformats.org/officeDocument/2006/relationships/customXml" Target="../ink/ink935.xml"/><Relationship Id="rId667" Type="http://schemas.openxmlformats.org/officeDocument/2006/relationships/image" Target="../media/image991.png"/><Relationship Id="rId874" Type="http://schemas.openxmlformats.org/officeDocument/2006/relationships/image" Target="../media/image1092.png"/><Relationship Id="rId17" Type="http://schemas.openxmlformats.org/officeDocument/2006/relationships/image" Target="../media/image453.png"/><Relationship Id="rId59" Type="http://schemas.openxmlformats.org/officeDocument/2006/relationships/customXml" Target="../ink/ink727.xml"/><Relationship Id="rId124" Type="http://schemas.openxmlformats.org/officeDocument/2006/relationships/customXml" Target="../ink/ink760.xml"/><Relationship Id="rId527" Type="http://schemas.openxmlformats.org/officeDocument/2006/relationships/customXml" Target="../ink/ink964.xml"/><Relationship Id="rId569" Type="http://schemas.openxmlformats.org/officeDocument/2006/relationships/customXml" Target="../ink/ink986.xml"/><Relationship Id="rId734" Type="http://schemas.openxmlformats.org/officeDocument/2006/relationships/image" Target="../media/image1024.png"/><Relationship Id="rId776" Type="http://schemas.openxmlformats.org/officeDocument/2006/relationships/image" Target="../media/image1045.png"/><Relationship Id="rId70" Type="http://schemas.openxmlformats.org/officeDocument/2006/relationships/image" Target="../media/image703.png"/><Relationship Id="rId166" Type="http://schemas.openxmlformats.org/officeDocument/2006/relationships/customXml" Target="../ink/ink781.xml"/><Relationship Id="rId331" Type="http://schemas.openxmlformats.org/officeDocument/2006/relationships/image" Target="../media/image830.png"/><Relationship Id="rId373" Type="http://schemas.openxmlformats.org/officeDocument/2006/relationships/image" Target="../media/image851.png"/><Relationship Id="rId429" Type="http://schemas.openxmlformats.org/officeDocument/2006/relationships/image" Target="../media/image877.png"/><Relationship Id="rId580" Type="http://schemas.openxmlformats.org/officeDocument/2006/relationships/image" Target="../media/image950.png"/><Relationship Id="rId636" Type="http://schemas.openxmlformats.org/officeDocument/2006/relationships/customXml" Target="../ink/ink1022.xml"/><Relationship Id="rId801" Type="http://schemas.openxmlformats.org/officeDocument/2006/relationships/customXml" Target="../ink/ink1106.xml"/><Relationship Id="rId1" Type="http://schemas.openxmlformats.org/officeDocument/2006/relationships/slideLayout" Target="../slideLayouts/slideLayout15.xml"/><Relationship Id="rId233" Type="http://schemas.openxmlformats.org/officeDocument/2006/relationships/image" Target="../media/image783.png"/><Relationship Id="rId440" Type="http://schemas.openxmlformats.org/officeDocument/2006/relationships/image" Target="../media/image882.png"/><Relationship Id="rId678" Type="http://schemas.openxmlformats.org/officeDocument/2006/relationships/image" Target="../media/image996.png"/><Relationship Id="rId843" Type="http://schemas.openxmlformats.org/officeDocument/2006/relationships/customXml" Target="../ink/ink1127.xml"/><Relationship Id="rId885" Type="http://schemas.openxmlformats.org/officeDocument/2006/relationships/customXml" Target="../ink/ink1149.xml"/><Relationship Id="rId28" Type="http://schemas.openxmlformats.org/officeDocument/2006/relationships/customXml" Target="../ink/ink711.xml"/><Relationship Id="rId275" Type="http://schemas.openxmlformats.org/officeDocument/2006/relationships/image" Target="../media/image231.png"/><Relationship Id="rId300" Type="http://schemas.openxmlformats.org/officeDocument/2006/relationships/customXml" Target="../ink/ink848.xml"/><Relationship Id="rId482" Type="http://schemas.openxmlformats.org/officeDocument/2006/relationships/image" Target="../media/image903.png"/><Relationship Id="rId538" Type="http://schemas.openxmlformats.org/officeDocument/2006/relationships/customXml" Target="../ink/ink970.xml"/><Relationship Id="rId703" Type="http://schemas.openxmlformats.org/officeDocument/2006/relationships/customXml" Target="../ink/ink1056.xml"/><Relationship Id="rId745" Type="http://schemas.openxmlformats.org/officeDocument/2006/relationships/customXml" Target="../ink/ink1077.xml"/><Relationship Id="rId910" Type="http://schemas.openxmlformats.org/officeDocument/2006/relationships/image" Target="../media/image1110.png"/><Relationship Id="rId81" Type="http://schemas.openxmlformats.org/officeDocument/2006/relationships/customXml" Target="../ink/ink738.xml"/><Relationship Id="rId135" Type="http://schemas.openxmlformats.org/officeDocument/2006/relationships/image" Target="../media/image734.png"/><Relationship Id="rId177" Type="http://schemas.openxmlformats.org/officeDocument/2006/relationships/image" Target="../media/image755.png"/><Relationship Id="rId342" Type="http://schemas.openxmlformats.org/officeDocument/2006/relationships/customXml" Target="../ink/ink869.xml"/><Relationship Id="rId384" Type="http://schemas.openxmlformats.org/officeDocument/2006/relationships/customXml" Target="../ink/ink891.xml"/><Relationship Id="rId591" Type="http://schemas.openxmlformats.org/officeDocument/2006/relationships/image" Target="../media/image955.png"/><Relationship Id="rId605" Type="http://schemas.openxmlformats.org/officeDocument/2006/relationships/customXml" Target="../ink/ink1005.xml"/><Relationship Id="rId787" Type="http://schemas.openxmlformats.org/officeDocument/2006/relationships/customXml" Target="../ink/ink1098.xml"/><Relationship Id="rId812" Type="http://schemas.openxmlformats.org/officeDocument/2006/relationships/image" Target="../media/image1062.png"/><Relationship Id="rId202" Type="http://schemas.openxmlformats.org/officeDocument/2006/relationships/customXml" Target="../ink/ink799.xml"/><Relationship Id="rId244" Type="http://schemas.openxmlformats.org/officeDocument/2006/relationships/customXml" Target="../ink/ink820.xml"/><Relationship Id="rId647" Type="http://schemas.openxmlformats.org/officeDocument/2006/relationships/image" Target="../media/image981.png"/><Relationship Id="rId689" Type="http://schemas.openxmlformats.org/officeDocument/2006/relationships/customXml" Target="../ink/ink1049.xml"/><Relationship Id="rId854" Type="http://schemas.openxmlformats.org/officeDocument/2006/relationships/image" Target="../media/image1082.png"/><Relationship Id="rId896" Type="http://schemas.openxmlformats.org/officeDocument/2006/relationships/image" Target="../media/image1103.png"/><Relationship Id="rId39" Type="http://schemas.openxmlformats.org/officeDocument/2006/relationships/image" Target="../media/image689.png"/><Relationship Id="rId286" Type="http://schemas.openxmlformats.org/officeDocument/2006/relationships/customXml" Target="../ink/ink841.xml"/><Relationship Id="rId451" Type="http://schemas.openxmlformats.org/officeDocument/2006/relationships/customXml" Target="../ink/ink925.xml"/><Relationship Id="rId493" Type="http://schemas.openxmlformats.org/officeDocument/2006/relationships/customXml" Target="../ink/ink946.xml"/><Relationship Id="rId507" Type="http://schemas.openxmlformats.org/officeDocument/2006/relationships/customXml" Target="../ink/ink953.xml"/><Relationship Id="rId549" Type="http://schemas.openxmlformats.org/officeDocument/2006/relationships/customXml" Target="../ink/ink976.xml"/><Relationship Id="rId714" Type="http://schemas.openxmlformats.org/officeDocument/2006/relationships/image" Target="../media/image1014.png"/><Relationship Id="rId756" Type="http://schemas.openxmlformats.org/officeDocument/2006/relationships/image" Target="../media/image1035.png"/><Relationship Id="rId921" Type="http://schemas.openxmlformats.org/officeDocument/2006/relationships/customXml" Target="../ink/ink1167.xml"/><Relationship Id="rId50" Type="http://schemas.openxmlformats.org/officeDocument/2006/relationships/image" Target="../media/image694.png"/><Relationship Id="rId104" Type="http://schemas.openxmlformats.org/officeDocument/2006/relationships/customXml" Target="../ink/ink750.xml"/><Relationship Id="rId146" Type="http://schemas.openxmlformats.org/officeDocument/2006/relationships/customXml" Target="../ink/ink771.xml"/><Relationship Id="rId188" Type="http://schemas.openxmlformats.org/officeDocument/2006/relationships/customXml" Target="../ink/ink792.xml"/><Relationship Id="rId311" Type="http://schemas.openxmlformats.org/officeDocument/2006/relationships/image" Target="../media/image820.png"/><Relationship Id="rId353" Type="http://schemas.openxmlformats.org/officeDocument/2006/relationships/image" Target="../media/image841.png"/><Relationship Id="rId395" Type="http://schemas.openxmlformats.org/officeDocument/2006/relationships/image" Target="../media/image861.png"/><Relationship Id="rId409" Type="http://schemas.openxmlformats.org/officeDocument/2006/relationships/image" Target="../media/image868.png"/><Relationship Id="rId560" Type="http://schemas.openxmlformats.org/officeDocument/2006/relationships/image" Target="../media/image940.png"/><Relationship Id="rId798" Type="http://schemas.openxmlformats.org/officeDocument/2006/relationships/image" Target="../media/image1055.png"/><Relationship Id="rId92" Type="http://schemas.openxmlformats.org/officeDocument/2006/relationships/customXml" Target="../ink/ink744.xml"/><Relationship Id="rId213" Type="http://schemas.openxmlformats.org/officeDocument/2006/relationships/image" Target="../media/image773.png"/><Relationship Id="rId420" Type="http://schemas.openxmlformats.org/officeDocument/2006/relationships/customXml" Target="../ink/ink909.xml"/><Relationship Id="rId616" Type="http://schemas.openxmlformats.org/officeDocument/2006/relationships/customXml" Target="../ink/ink1011.xml"/><Relationship Id="rId658" Type="http://schemas.openxmlformats.org/officeDocument/2006/relationships/customXml" Target="../ink/ink1033.xml"/><Relationship Id="rId823" Type="http://schemas.openxmlformats.org/officeDocument/2006/relationships/customXml" Target="../ink/ink1117.xml"/><Relationship Id="rId865" Type="http://schemas.openxmlformats.org/officeDocument/2006/relationships/customXml" Target="../ink/ink1139.xml"/><Relationship Id="rId255" Type="http://schemas.openxmlformats.org/officeDocument/2006/relationships/image" Target="../media/image793.png"/><Relationship Id="rId297" Type="http://schemas.openxmlformats.org/officeDocument/2006/relationships/image" Target="../media/image813.png"/><Relationship Id="rId462" Type="http://schemas.openxmlformats.org/officeDocument/2006/relationships/image" Target="../media/image893.png"/><Relationship Id="rId518" Type="http://schemas.openxmlformats.org/officeDocument/2006/relationships/customXml" Target="../ink/ink959.xml"/><Relationship Id="rId725" Type="http://schemas.openxmlformats.org/officeDocument/2006/relationships/customXml" Target="../ink/ink1067.xml"/><Relationship Id="rId932" Type="http://schemas.openxmlformats.org/officeDocument/2006/relationships/image" Target="../media/image1121.png"/><Relationship Id="rId115" Type="http://schemas.openxmlformats.org/officeDocument/2006/relationships/image" Target="../media/image724.png"/><Relationship Id="rId157" Type="http://schemas.openxmlformats.org/officeDocument/2006/relationships/image" Target="../media/image745.png"/><Relationship Id="rId322" Type="http://schemas.openxmlformats.org/officeDocument/2006/relationships/customXml" Target="../ink/ink859.xml"/><Relationship Id="rId364" Type="http://schemas.openxmlformats.org/officeDocument/2006/relationships/customXml" Target="../ink/ink880.xml"/><Relationship Id="rId767" Type="http://schemas.openxmlformats.org/officeDocument/2006/relationships/customXml" Target="../ink/ink1088.xml"/><Relationship Id="rId61" Type="http://schemas.openxmlformats.org/officeDocument/2006/relationships/customXml" Target="../ink/ink728.xml"/><Relationship Id="rId199" Type="http://schemas.openxmlformats.org/officeDocument/2006/relationships/image" Target="../media/image766.png"/><Relationship Id="rId571" Type="http://schemas.openxmlformats.org/officeDocument/2006/relationships/customXml" Target="../ink/ink987.xml"/><Relationship Id="rId627" Type="http://schemas.openxmlformats.org/officeDocument/2006/relationships/image" Target="../media/image972.png"/><Relationship Id="rId669" Type="http://schemas.openxmlformats.org/officeDocument/2006/relationships/customXml" Target="../ink/ink1039.xml"/><Relationship Id="rId834" Type="http://schemas.openxmlformats.org/officeDocument/2006/relationships/image" Target="../media/image1073.png"/><Relationship Id="rId876" Type="http://schemas.openxmlformats.org/officeDocument/2006/relationships/image" Target="../media/image1093.png"/><Relationship Id="rId19" Type="http://schemas.openxmlformats.org/officeDocument/2006/relationships/image" Target="../media/image6810.png"/><Relationship Id="rId224" Type="http://schemas.openxmlformats.org/officeDocument/2006/relationships/customXml" Target="../ink/ink810.xml"/><Relationship Id="rId266" Type="http://schemas.openxmlformats.org/officeDocument/2006/relationships/customXml" Target="../ink/ink831.xml"/><Relationship Id="rId431" Type="http://schemas.openxmlformats.org/officeDocument/2006/relationships/image" Target="../media/image878.png"/><Relationship Id="rId473" Type="http://schemas.openxmlformats.org/officeDocument/2006/relationships/customXml" Target="../ink/ink936.xml"/><Relationship Id="rId529" Type="http://schemas.openxmlformats.org/officeDocument/2006/relationships/customXml" Target="../ink/ink965.xml"/><Relationship Id="rId680" Type="http://schemas.openxmlformats.org/officeDocument/2006/relationships/image" Target="../media/image997.png"/><Relationship Id="rId736" Type="http://schemas.openxmlformats.org/officeDocument/2006/relationships/image" Target="../media/image1025.png"/><Relationship Id="rId901" Type="http://schemas.openxmlformats.org/officeDocument/2006/relationships/customXml" Target="../ink/ink1157.xml"/><Relationship Id="rId30" Type="http://schemas.openxmlformats.org/officeDocument/2006/relationships/customXml" Target="../ink/ink712.xml"/><Relationship Id="rId126" Type="http://schemas.openxmlformats.org/officeDocument/2006/relationships/customXml" Target="../ink/ink761.xml"/><Relationship Id="rId168" Type="http://schemas.openxmlformats.org/officeDocument/2006/relationships/customXml" Target="../ink/ink782.xml"/><Relationship Id="rId333" Type="http://schemas.openxmlformats.org/officeDocument/2006/relationships/image" Target="../media/image831.png"/><Relationship Id="rId540" Type="http://schemas.openxmlformats.org/officeDocument/2006/relationships/image" Target="../media/image930.png"/><Relationship Id="rId778" Type="http://schemas.openxmlformats.org/officeDocument/2006/relationships/customXml" Target="../ink/ink1093.xml"/><Relationship Id="rId72" Type="http://schemas.openxmlformats.org/officeDocument/2006/relationships/image" Target="../media/image704.png"/><Relationship Id="rId375" Type="http://schemas.openxmlformats.org/officeDocument/2006/relationships/image" Target="../media/image852.png"/><Relationship Id="rId582" Type="http://schemas.openxmlformats.org/officeDocument/2006/relationships/image" Target="../media/image951.png"/><Relationship Id="rId638" Type="http://schemas.openxmlformats.org/officeDocument/2006/relationships/customXml" Target="../ink/ink1023.xml"/><Relationship Id="rId803" Type="http://schemas.openxmlformats.org/officeDocument/2006/relationships/customXml" Target="../ink/ink1107.xml"/><Relationship Id="rId845" Type="http://schemas.openxmlformats.org/officeDocument/2006/relationships/customXml" Target="../ink/ink1128.xml"/><Relationship Id="rId3" Type="http://schemas.openxmlformats.org/officeDocument/2006/relationships/image" Target="../media/image6740.png"/><Relationship Id="rId235" Type="http://schemas.openxmlformats.org/officeDocument/2006/relationships/image" Target="../media/image420.png"/><Relationship Id="rId277" Type="http://schemas.openxmlformats.org/officeDocument/2006/relationships/image" Target="../media/image803.png"/><Relationship Id="rId400" Type="http://schemas.openxmlformats.org/officeDocument/2006/relationships/customXml" Target="../ink/ink899.xml"/><Relationship Id="rId442" Type="http://schemas.openxmlformats.org/officeDocument/2006/relationships/image" Target="../media/image883.png"/><Relationship Id="rId484" Type="http://schemas.openxmlformats.org/officeDocument/2006/relationships/image" Target="../media/image904.png"/><Relationship Id="rId705" Type="http://schemas.openxmlformats.org/officeDocument/2006/relationships/customXml" Target="../ink/ink1057.xml"/><Relationship Id="rId887" Type="http://schemas.openxmlformats.org/officeDocument/2006/relationships/customXml" Target="../ink/ink1150.xml"/><Relationship Id="rId137" Type="http://schemas.openxmlformats.org/officeDocument/2006/relationships/image" Target="../media/image735.png"/><Relationship Id="rId302" Type="http://schemas.openxmlformats.org/officeDocument/2006/relationships/customXml" Target="../ink/ink849.xml"/><Relationship Id="rId344" Type="http://schemas.openxmlformats.org/officeDocument/2006/relationships/customXml" Target="../ink/ink870.xml"/><Relationship Id="rId691" Type="http://schemas.openxmlformats.org/officeDocument/2006/relationships/customXml" Target="../ink/ink1050.xml"/><Relationship Id="rId747" Type="http://schemas.openxmlformats.org/officeDocument/2006/relationships/customXml" Target="../ink/ink1078.xml"/><Relationship Id="rId789" Type="http://schemas.openxmlformats.org/officeDocument/2006/relationships/image" Target="../media/image1051.png"/><Relationship Id="rId912" Type="http://schemas.openxmlformats.org/officeDocument/2006/relationships/image" Target="../media/image1111.png"/><Relationship Id="rId41" Type="http://schemas.openxmlformats.org/officeDocument/2006/relationships/customXml" Target="../ink/ink718.xml"/><Relationship Id="rId83" Type="http://schemas.openxmlformats.org/officeDocument/2006/relationships/customXml" Target="../ink/ink739.xml"/><Relationship Id="rId179" Type="http://schemas.openxmlformats.org/officeDocument/2006/relationships/image" Target="../media/image756.png"/><Relationship Id="rId386" Type="http://schemas.openxmlformats.org/officeDocument/2006/relationships/customXml" Target="../ink/ink892.xml"/><Relationship Id="rId551" Type="http://schemas.openxmlformats.org/officeDocument/2006/relationships/customXml" Target="../ink/ink977.xml"/><Relationship Id="rId593" Type="http://schemas.openxmlformats.org/officeDocument/2006/relationships/image" Target="../media/image956.png"/><Relationship Id="rId607" Type="http://schemas.openxmlformats.org/officeDocument/2006/relationships/customXml" Target="../ink/ink1006.xml"/><Relationship Id="rId649" Type="http://schemas.openxmlformats.org/officeDocument/2006/relationships/image" Target="../media/image982.png"/><Relationship Id="rId814" Type="http://schemas.openxmlformats.org/officeDocument/2006/relationships/image" Target="../media/image1063.png"/><Relationship Id="rId856" Type="http://schemas.openxmlformats.org/officeDocument/2006/relationships/image" Target="../media/image1083.png"/><Relationship Id="rId190" Type="http://schemas.openxmlformats.org/officeDocument/2006/relationships/customXml" Target="../ink/ink793.xml"/><Relationship Id="rId204" Type="http://schemas.openxmlformats.org/officeDocument/2006/relationships/customXml" Target="../ink/ink800.xml"/><Relationship Id="rId246" Type="http://schemas.openxmlformats.org/officeDocument/2006/relationships/customXml" Target="../ink/ink821.xml"/><Relationship Id="rId288" Type="http://schemas.openxmlformats.org/officeDocument/2006/relationships/customXml" Target="../ink/ink842.xml"/><Relationship Id="rId411" Type="http://schemas.openxmlformats.org/officeDocument/2006/relationships/image" Target="../media/image869.png"/><Relationship Id="rId453" Type="http://schemas.openxmlformats.org/officeDocument/2006/relationships/customXml" Target="../ink/ink926.xml"/><Relationship Id="rId509" Type="http://schemas.openxmlformats.org/officeDocument/2006/relationships/image" Target="../media/image916.png"/><Relationship Id="rId660" Type="http://schemas.openxmlformats.org/officeDocument/2006/relationships/customXml" Target="../ink/ink1034.xml"/><Relationship Id="rId898" Type="http://schemas.openxmlformats.org/officeDocument/2006/relationships/image" Target="../media/image1104.png"/><Relationship Id="rId106" Type="http://schemas.openxmlformats.org/officeDocument/2006/relationships/customXml" Target="../ink/ink751.xml"/><Relationship Id="rId313" Type="http://schemas.openxmlformats.org/officeDocument/2006/relationships/image" Target="../media/image821.png"/><Relationship Id="rId495" Type="http://schemas.openxmlformats.org/officeDocument/2006/relationships/customXml" Target="../ink/ink947.xml"/><Relationship Id="rId716" Type="http://schemas.openxmlformats.org/officeDocument/2006/relationships/image" Target="../media/image1015.png"/><Relationship Id="rId758" Type="http://schemas.openxmlformats.org/officeDocument/2006/relationships/image" Target="../media/image1036.png"/><Relationship Id="rId923" Type="http://schemas.openxmlformats.org/officeDocument/2006/relationships/customXml" Target="../ink/ink1168.xml"/><Relationship Id="rId10" Type="http://schemas.openxmlformats.org/officeDocument/2006/relationships/customXml" Target="../ink/ink702.xml"/><Relationship Id="rId52" Type="http://schemas.openxmlformats.org/officeDocument/2006/relationships/image" Target="../media/image695.png"/><Relationship Id="rId94" Type="http://schemas.openxmlformats.org/officeDocument/2006/relationships/customXml" Target="../ink/ink745.xml"/><Relationship Id="rId148" Type="http://schemas.openxmlformats.org/officeDocument/2006/relationships/customXml" Target="../ink/ink772.xml"/><Relationship Id="rId355" Type="http://schemas.openxmlformats.org/officeDocument/2006/relationships/image" Target="../media/image842.png"/><Relationship Id="rId397" Type="http://schemas.openxmlformats.org/officeDocument/2006/relationships/image" Target="../media/image862.png"/><Relationship Id="rId520" Type="http://schemas.openxmlformats.org/officeDocument/2006/relationships/customXml" Target="../ink/ink960.xml"/><Relationship Id="rId562" Type="http://schemas.openxmlformats.org/officeDocument/2006/relationships/image" Target="../media/image941.png"/><Relationship Id="rId618" Type="http://schemas.openxmlformats.org/officeDocument/2006/relationships/customXml" Target="../ink/ink1012.xml"/><Relationship Id="rId825" Type="http://schemas.openxmlformats.org/officeDocument/2006/relationships/customXml" Target="../ink/ink1118.xml"/><Relationship Id="rId215" Type="http://schemas.openxmlformats.org/officeDocument/2006/relationships/image" Target="../media/image774.png"/><Relationship Id="rId257" Type="http://schemas.openxmlformats.org/officeDocument/2006/relationships/image" Target="../media/image794.png"/><Relationship Id="rId422" Type="http://schemas.openxmlformats.org/officeDocument/2006/relationships/customXml" Target="../ink/ink910.xml"/><Relationship Id="rId464" Type="http://schemas.openxmlformats.org/officeDocument/2006/relationships/image" Target="../media/image894.png"/><Relationship Id="rId867" Type="http://schemas.openxmlformats.org/officeDocument/2006/relationships/customXml" Target="../ink/ink1140.xml"/><Relationship Id="rId299" Type="http://schemas.openxmlformats.org/officeDocument/2006/relationships/image" Target="../media/image814.png"/><Relationship Id="rId727" Type="http://schemas.openxmlformats.org/officeDocument/2006/relationships/customXml" Target="../ink/ink1068.xml"/><Relationship Id="rId63" Type="http://schemas.openxmlformats.org/officeDocument/2006/relationships/customXml" Target="../ink/ink729.xml"/><Relationship Id="rId159" Type="http://schemas.openxmlformats.org/officeDocument/2006/relationships/image" Target="../media/image746.png"/><Relationship Id="rId366" Type="http://schemas.openxmlformats.org/officeDocument/2006/relationships/customXml" Target="../ink/ink881.xml"/><Relationship Id="rId573" Type="http://schemas.openxmlformats.org/officeDocument/2006/relationships/customXml" Target="../ink/ink988.xml"/><Relationship Id="rId780" Type="http://schemas.openxmlformats.org/officeDocument/2006/relationships/customXml" Target="../ink/ink1094.xml"/><Relationship Id="rId226" Type="http://schemas.openxmlformats.org/officeDocument/2006/relationships/customXml" Target="../ink/ink811.xml"/><Relationship Id="rId433" Type="http://schemas.openxmlformats.org/officeDocument/2006/relationships/image" Target="../media/image879.png"/><Relationship Id="rId878" Type="http://schemas.openxmlformats.org/officeDocument/2006/relationships/image" Target="../media/image1094.png"/><Relationship Id="rId640" Type="http://schemas.openxmlformats.org/officeDocument/2006/relationships/customXml" Target="../ink/ink1024.xml"/><Relationship Id="rId738" Type="http://schemas.openxmlformats.org/officeDocument/2006/relationships/image" Target="../media/image1026.png"/><Relationship Id="rId74" Type="http://schemas.openxmlformats.org/officeDocument/2006/relationships/image" Target="../media/image705.png"/><Relationship Id="rId377" Type="http://schemas.openxmlformats.org/officeDocument/2006/relationships/customXml" Target="../ink/ink887.xml"/><Relationship Id="rId500" Type="http://schemas.openxmlformats.org/officeDocument/2006/relationships/image" Target="../media/image912.png"/><Relationship Id="rId584" Type="http://schemas.openxmlformats.org/officeDocument/2006/relationships/image" Target="../media/image952.png"/><Relationship Id="rId805" Type="http://schemas.openxmlformats.org/officeDocument/2006/relationships/customXml" Target="../ink/ink1108.xml"/><Relationship Id="rId5" Type="http://schemas.openxmlformats.org/officeDocument/2006/relationships/image" Target="../media/image6750.png"/><Relationship Id="rId237" Type="http://schemas.openxmlformats.org/officeDocument/2006/relationships/image" Target="../media/image784.png"/><Relationship Id="rId791" Type="http://schemas.openxmlformats.org/officeDocument/2006/relationships/image" Target="../media/image1052.png"/><Relationship Id="rId889" Type="http://schemas.openxmlformats.org/officeDocument/2006/relationships/customXml" Target="../ink/ink1151.xml"/><Relationship Id="rId444" Type="http://schemas.openxmlformats.org/officeDocument/2006/relationships/image" Target="../media/image884.png"/><Relationship Id="rId651" Type="http://schemas.openxmlformats.org/officeDocument/2006/relationships/image" Target="../media/image983.png"/><Relationship Id="rId749" Type="http://schemas.openxmlformats.org/officeDocument/2006/relationships/customXml" Target="../ink/ink1079.xml"/><Relationship Id="rId290" Type="http://schemas.openxmlformats.org/officeDocument/2006/relationships/customXml" Target="../ink/ink843.xml"/><Relationship Id="rId304" Type="http://schemas.openxmlformats.org/officeDocument/2006/relationships/customXml" Target="../ink/ink850.xml"/><Relationship Id="rId388" Type="http://schemas.openxmlformats.org/officeDocument/2006/relationships/customXml" Target="../ink/ink893.xml"/><Relationship Id="rId511" Type="http://schemas.openxmlformats.org/officeDocument/2006/relationships/image" Target="../media/image917.png"/><Relationship Id="rId609" Type="http://schemas.openxmlformats.org/officeDocument/2006/relationships/customXml" Target="../ink/ink1007.xml"/><Relationship Id="rId85" Type="http://schemas.openxmlformats.org/officeDocument/2006/relationships/image" Target="../media/image709.png"/><Relationship Id="rId150" Type="http://schemas.openxmlformats.org/officeDocument/2006/relationships/customXml" Target="../ink/ink773.xml"/><Relationship Id="rId595" Type="http://schemas.openxmlformats.org/officeDocument/2006/relationships/image" Target="../media/image957.png"/><Relationship Id="rId816" Type="http://schemas.openxmlformats.org/officeDocument/2006/relationships/image" Target="../media/image1064.png"/><Relationship Id="rId248" Type="http://schemas.openxmlformats.org/officeDocument/2006/relationships/customXml" Target="../ink/ink822.xml"/><Relationship Id="rId455" Type="http://schemas.openxmlformats.org/officeDocument/2006/relationships/customXml" Target="../ink/ink927.xml"/><Relationship Id="rId662" Type="http://schemas.openxmlformats.org/officeDocument/2006/relationships/customXml" Target="../ink/ink1035.xml"/><Relationship Id="rId12" Type="http://schemas.openxmlformats.org/officeDocument/2006/relationships/customXml" Target="../ink/ink703.xml"/><Relationship Id="rId108" Type="http://schemas.openxmlformats.org/officeDocument/2006/relationships/customXml" Target="../ink/ink752.xml"/><Relationship Id="rId315" Type="http://schemas.openxmlformats.org/officeDocument/2006/relationships/image" Target="../media/image822.png"/><Relationship Id="rId522" Type="http://schemas.openxmlformats.org/officeDocument/2006/relationships/image" Target="../media/image922.png"/><Relationship Id="rId96" Type="http://schemas.openxmlformats.org/officeDocument/2006/relationships/customXml" Target="../ink/ink746.xml"/><Relationship Id="rId161" Type="http://schemas.openxmlformats.org/officeDocument/2006/relationships/image" Target="../media/image747.png"/><Relationship Id="rId399" Type="http://schemas.openxmlformats.org/officeDocument/2006/relationships/image" Target="../media/image863.png"/><Relationship Id="rId827" Type="http://schemas.openxmlformats.org/officeDocument/2006/relationships/customXml" Target="../ink/ink1119.xml"/><Relationship Id="rId259" Type="http://schemas.openxmlformats.org/officeDocument/2006/relationships/image" Target="../media/image795.png"/><Relationship Id="rId466" Type="http://schemas.openxmlformats.org/officeDocument/2006/relationships/image" Target="../media/image895.png"/><Relationship Id="rId673" Type="http://schemas.openxmlformats.org/officeDocument/2006/relationships/customXml" Target="../ink/ink1041.xml"/><Relationship Id="rId880" Type="http://schemas.openxmlformats.org/officeDocument/2006/relationships/image" Target="../media/image1095.png"/><Relationship Id="rId23" Type="http://schemas.openxmlformats.org/officeDocument/2006/relationships/image" Target="../media/image683.png"/><Relationship Id="rId119" Type="http://schemas.openxmlformats.org/officeDocument/2006/relationships/image" Target="../media/image726.png"/><Relationship Id="rId326" Type="http://schemas.openxmlformats.org/officeDocument/2006/relationships/customXml" Target="../ink/ink861.xml"/><Relationship Id="rId533" Type="http://schemas.openxmlformats.org/officeDocument/2006/relationships/customXml" Target="../ink/ink967.xml"/><Relationship Id="rId740" Type="http://schemas.openxmlformats.org/officeDocument/2006/relationships/image" Target="../media/image1027.png"/><Relationship Id="rId838" Type="http://schemas.openxmlformats.org/officeDocument/2006/relationships/image" Target="../media/image1075.png"/><Relationship Id="rId172" Type="http://schemas.openxmlformats.org/officeDocument/2006/relationships/customXml" Target="../ink/ink784.xml"/><Relationship Id="rId477" Type="http://schemas.openxmlformats.org/officeDocument/2006/relationships/customXml" Target="../ink/ink938.xml"/><Relationship Id="rId600" Type="http://schemas.openxmlformats.org/officeDocument/2006/relationships/image" Target="../media/image959.png"/><Relationship Id="rId684" Type="http://schemas.openxmlformats.org/officeDocument/2006/relationships/image" Target="../media/image999.png"/><Relationship Id="rId337" Type="http://schemas.openxmlformats.org/officeDocument/2006/relationships/image" Target="../media/image833.png"/><Relationship Id="rId891" Type="http://schemas.openxmlformats.org/officeDocument/2006/relationships/customXml" Target="../ink/ink1152.xml"/><Relationship Id="rId905" Type="http://schemas.openxmlformats.org/officeDocument/2006/relationships/customXml" Target="../ink/ink1159.xml"/><Relationship Id="rId34" Type="http://schemas.openxmlformats.org/officeDocument/2006/relationships/customXml" Target="../ink/ink714.xml"/><Relationship Id="rId544" Type="http://schemas.openxmlformats.org/officeDocument/2006/relationships/image" Target="../media/image932.png"/><Relationship Id="rId751" Type="http://schemas.openxmlformats.org/officeDocument/2006/relationships/customXml" Target="../ink/ink1080.xml"/><Relationship Id="rId849" Type="http://schemas.openxmlformats.org/officeDocument/2006/relationships/customXml" Target="../ink/ink1130.xml"/><Relationship Id="rId183" Type="http://schemas.openxmlformats.org/officeDocument/2006/relationships/image" Target="../media/image758.png"/><Relationship Id="rId390" Type="http://schemas.openxmlformats.org/officeDocument/2006/relationships/customXml" Target="../ink/ink894.xml"/><Relationship Id="rId404" Type="http://schemas.openxmlformats.org/officeDocument/2006/relationships/customXml" Target="../ink/ink901.xml"/><Relationship Id="rId611" Type="http://schemas.openxmlformats.org/officeDocument/2006/relationships/customXml" Target="../ink/ink1008.xml"/><Relationship Id="rId250" Type="http://schemas.openxmlformats.org/officeDocument/2006/relationships/customXml" Target="../ink/ink823.xml"/><Relationship Id="rId488" Type="http://schemas.openxmlformats.org/officeDocument/2006/relationships/image" Target="../media/image906.png"/><Relationship Id="rId695" Type="http://schemas.openxmlformats.org/officeDocument/2006/relationships/customXml" Target="../ink/ink1052.xml"/><Relationship Id="rId709" Type="http://schemas.openxmlformats.org/officeDocument/2006/relationships/customXml" Target="../ink/ink1059.xml"/><Relationship Id="rId916" Type="http://schemas.openxmlformats.org/officeDocument/2006/relationships/image" Target="../media/image1113.png"/><Relationship Id="rId45" Type="http://schemas.openxmlformats.org/officeDocument/2006/relationships/customXml" Target="../ink/ink720.xml"/><Relationship Id="rId110" Type="http://schemas.openxmlformats.org/officeDocument/2006/relationships/customXml" Target="../ink/ink753.xml"/><Relationship Id="rId348" Type="http://schemas.openxmlformats.org/officeDocument/2006/relationships/customXml" Target="../ink/ink872.xml"/><Relationship Id="rId555" Type="http://schemas.openxmlformats.org/officeDocument/2006/relationships/customXml" Target="../ink/ink979.xml"/><Relationship Id="rId762" Type="http://schemas.openxmlformats.org/officeDocument/2006/relationships/image" Target="../media/image1038.png"/><Relationship Id="rId194" Type="http://schemas.openxmlformats.org/officeDocument/2006/relationships/customXml" Target="../ink/ink795.xml"/><Relationship Id="rId208" Type="http://schemas.openxmlformats.org/officeDocument/2006/relationships/customXml" Target="../ink/ink802.xml"/><Relationship Id="rId415" Type="http://schemas.openxmlformats.org/officeDocument/2006/relationships/image" Target="../media/image871.png"/><Relationship Id="rId622" Type="http://schemas.openxmlformats.org/officeDocument/2006/relationships/customXml" Target="../ink/ink1014.xml"/><Relationship Id="rId261" Type="http://schemas.openxmlformats.org/officeDocument/2006/relationships/image" Target="../media/image796.png"/><Relationship Id="rId499" Type="http://schemas.openxmlformats.org/officeDocument/2006/relationships/customXml" Target="../ink/ink949.xml"/><Relationship Id="rId927" Type="http://schemas.openxmlformats.org/officeDocument/2006/relationships/customXml" Target="../ink/ink1170.xml"/><Relationship Id="rId56" Type="http://schemas.openxmlformats.org/officeDocument/2006/relationships/image" Target="../media/image697.png"/><Relationship Id="rId359" Type="http://schemas.openxmlformats.org/officeDocument/2006/relationships/image" Target="../media/image844.png"/><Relationship Id="rId566" Type="http://schemas.openxmlformats.org/officeDocument/2006/relationships/image" Target="../media/image943.png"/><Relationship Id="rId773" Type="http://schemas.openxmlformats.org/officeDocument/2006/relationships/customXml" Target="../ink/ink1091.xml"/><Relationship Id="rId121" Type="http://schemas.openxmlformats.org/officeDocument/2006/relationships/image" Target="../media/image727.png"/><Relationship Id="rId219" Type="http://schemas.openxmlformats.org/officeDocument/2006/relationships/image" Target="../media/image776.png"/><Relationship Id="rId426" Type="http://schemas.openxmlformats.org/officeDocument/2006/relationships/customXml" Target="../ink/ink912.xml"/><Relationship Id="rId633" Type="http://schemas.openxmlformats.org/officeDocument/2006/relationships/image" Target="../media/image974.png"/><Relationship Id="rId840" Type="http://schemas.openxmlformats.org/officeDocument/2006/relationships/image" Target="../media/image1076.png"/><Relationship Id="rId67" Type="http://schemas.openxmlformats.org/officeDocument/2006/relationships/customXml" Target="../ink/ink731.xml"/><Relationship Id="rId272" Type="http://schemas.openxmlformats.org/officeDocument/2006/relationships/customXml" Target="../ink/ink834.xml"/><Relationship Id="rId577" Type="http://schemas.openxmlformats.org/officeDocument/2006/relationships/customXml" Target="../ink/ink990.xml"/><Relationship Id="rId700" Type="http://schemas.openxmlformats.org/officeDocument/2006/relationships/image" Target="../media/image1007.png"/><Relationship Id="rId132" Type="http://schemas.openxmlformats.org/officeDocument/2006/relationships/customXml" Target="../ink/ink764.xml"/><Relationship Id="rId784" Type="http://schemas.openxmlformats.org/officeDocument/2006/relationships/customXml" Target="../ink/ink1096.xml"/><Relationship Id="rId437" Type="http://schemas.openxmlformats.org/officeDocument/2006/relationships/image" Target="../media/image881.png"/><Relationship Id="rId644" Type="http://schemas.openxmlformats.org/officeDocument/2006/relationships/customXml" Target="../ink/ink1026.xml"/><Relationship Id="rId851" Type="http://schemas.openxmlformats.org/officeDocument/2006/relationships/image" Target="../media/image1081.png"/><Relationship Id="rId283" Type="http://schemas.openxmlformats.org/officeDocument/2006/relationships/image" Target="../media/image806.png"/><Relationship Id="rId490" Type="http://schemas.openxmlformats.org/officeDocument/2006/relationships/image" Target="../media/image907.png"/><Relationship Id="rId504" Type="http://schemas.openxmlformats.org/officeDocument/2006/relationships/image" Target="../media/image914.png"/><Relationship Id="rId711" Type="http://schemas.openxmlformats.org/officeDocument/2006/relationships/customXml" Target="../ink/ink1060.xml"/><Relationship Id="rId78" Type="http://schemas.openxmlformats.org/officeDocument/2006/relationships/image" Target="../media/image707.png"/><Relationship Id="rId143" Type="http://schemas.openxmlformats.org/officeDocument/2006/relationships/image" Target="../media/image738.png"/><Relationship Id="rId350" Type="http://schemas.openxmlformats.org/officeDocument/2006/relationships/customXml" Target="../ink/ink873.xml"/><Relationship Id="rId588" Type="http://schemas.openxmlformats.org/officeDocument/2006/relationships/image" Target="../media/image954.png"/><Relationship Id="rId795" Type="http://schemas.openxmlformats.org/officeDocument/2006/relationships/image" Target="../media/image1054.png"/><Relationship Id="rId809" Type="http://schemas.openxmlformats.org/officeDocument/2006/relationships/customXml" Target="../ink/ink1110.xml"/><Relationship Id="rId9" Type="http://schemas.openxmlformats.org/officeDocument/2006/relationships/image" Target="../media/image6770.png"/><Relationship Id="rId210" Type="http://schemas.openxmlformats.org/officeDocument/2006/relationships/customXml" Target="../ink/ink803.xml"/><Relationship Id="rId448" Type="http://schemas.openxmlformats.org/officeDocument/2006/relationships/image" Target="../media/image886.png"/><Relationship Id="rId655" Type="http://schemas.openxmlformats.org/officeDocument/2006/relationships/image" Target="../media/image985.png"/><Relationship Id="rId862" Type="http://schemas.openxmlformats.org/officeDocument/2006/relationships/image" Target="../media/image1086.png"/><Relationship Id="rId294" Type="http://schemas.openxmlformats.org/officeDocument/2006/relationships/customXml" Target="../ink/ink845.xml"/><Relationship Id="rId308" Type="http://schemas.openxmlformats.org/officeDocument/2006/relationships/customXml" Target="../ink/ink852.xml"/><Relationship Id="rId515" Type="http://schemas.openxmlformats.org/officeDocument/2006/relationships/image" Target="../media/image919.png"/><Relationship Id="rId722" Type="http://schemas.openxmlformats.org/officeDocument/2006/relationships/image" Target="../media/image1018.png"/><Relationship Id="rId89" Type="http://schemas.openxmlformats.org/officeDocument/2006/relationships/image" Target="../media/image711.png"/><Relationship Id="rId154" Type="http://schemas.openxmlformats.org/officeDocument/2006/relationships/customXml" Target="../ink/ink775.xml"/><Relationship Id="rId361" Type="http://schemas.openxmlformats.org/officeDocument/2006/relationships/image" Target="../media/image845.png"/><Relationship Id="rId599" Type="http://schemas.openxmlformats.org/officeDocument/2006/relationships/customXml" Target="../ink/ink1002.xml"/><Relationship Id="rId459" Type="http://schemas.openxmlformats.org/officeDocument/2006/relationships/customXml" Target="../ink/ink929.xml"/><Relationship Id="rId666" Type="http://schemas.openxmlformats.org/officeDocument/2006/relationships/customXml" Target="../ink/ink1037.xml"/><Relationship Id="rId873" Type="http://schemas.openxmlformats.org/officeDocument/2006/relationships/customXml" Target="../ink/ink1143.xml"/><Relationship Id="rId16" Type="http://schemas.openxmlformats.org/officeDocument/2006/relationships/customXml" Target="../ink/ink705.xml"/><Relationship Id="rId221" Type="http://schemas.openxmlformats.org/officeDocument/2006/relationships/image" Target="../media/image777.png"/><Relationship Id="rId319" Type="http://schemas.openxmlformats.org/officeDocument/2006/relationships/image" Target="../media/image824.png"/><Relationship Id="rId526" Type="http://schemas.openxmlformats.org/officeDocument/2006/relationships/image" Target="../media/image924.png"/><Relationship Id="rId733" Type="http://schemas.openxmlformats.org/officeDocument/2006/relationships/customXml" Target="../ink/ink1071.xml"/><Relationship Id="rId165" Type="http://schemas.openxmlformats.org/officeDocument/2006/relationships/image" Target="../media/image749.png"/><Relationship Id="rId372" Type="http://schemas.openxmlformats.org/officeDocument/2006/relationships/customXml" Target="../ink/ink884.xml"/><Relationship Id="rId677" Type="http://schemas.openxmlformats.org/officeDocument/2006/relationships/customXml" Target="../ink/ink1043.xml"/><Relationship Id="rId800" Type="http://schemas.openxmlformats.org/officeDocument/2006/relationships/image" Target="../media/image1056.png"/><Relationship Id="rId232" Type="http://schemas.openxmlformats.org/officeDocument/2006/relationships/customXml" Target="../ink/ink814.xml"/><Relationship Id="rId884" Type="http://schemas.openxmlformats.org/officeDocument/2006/relationships/image" Target="../media/image1097.png"/><Relationship Id="rId27" Type="http://schemas.openxmlformats.org/officeDocument/2006/relationships/image" Target="../media/image685.png"/><Relationship Id="rId537" Type="http://schemas.openxmlformats.org/officeDocument/2006/relationships/image" Target="../media/image929.png"/><Relationship Id="rId744" Type="http://schemas.openxmlformats.org/officeDocument/2006/relationships/image" Target="../media/image1029.png"/><Relationship Id="rId80" Type="http://schemas.openxmlformats.org/officeDocument/2006/relationships/image" Target="../media/image708.png"/><Relationship Id="rId176" Type="http://schemas.openxmlformats.org/officeDocument/2006/relationships/customXml" Target="../ink/ink786.xml"/><Relationship Id="rId383" Type="http://schemas.openxmlformats.org/officeDocument/2006/relationships/image" Target="../media/image855.png"/><Relationship Id="rId590" Type="http://schemas.openxmlformats.org/officeDocument/2006/relationships/customXml" Target="../ink/ink997.xml"/><Relationship Id="rId604" Type="http://schemas.openxmlformats.org/officeDocument/2006/relationships/image" Target="../media/image961.png"/><Relationship Id="rId811" Type="http://schemas.openxmlformats.org/officeDocument/2006/relationships/customXml" Target="../ink/ink1111.xml"/><Relationship Id="rId243" Type="http://schemas.openxmlformats.org/officeDocument/2006/relationships/image" Target="../media/image787.png"/><Relationship Id="rId450" Type="http://schemas.openxmlformats.org/officeDocument/2006/relationships/image" Target="../media/image887.png"/><Relationship Id="rId688" Type="http://schemas.openxmlformats.org/officeDocument/2006/relationships/image" Target="../media/image1001.png"/><Relationship Id="rId895" Type="http://schemas.openxmlformats.org/officeDocument/2006/relationships/customXml" Target="../ink/ink1154.xml"/><Relationship Id="rId909" Type="http://schemas.openxmlformats.org/officeDocument/2006/relationships/customXml" Target="../ink/ink1161.xml"/><Relationship Id="rId38" Type="http://schemas.openxmlformats.org/officeDocument/2006/relationships/customXml" Target="../ink/ink716.xml"/><Relationship Id="rId103" Type="http://schemas.openxmlformats.org/officeDocument/2006/relationships/image" Target="../media/image718.png"/><Relationship Id="rId310" Type="http://schemas.openxmlformats.org/officeDocument/2006/relationships/customXml" Target="../ink/ink853.xml"/><Relationship Id="rId548" Type="http://schemas.openxmlformats.org/officeDocument/2006/relationships/image" Target="../media/image934.png"/><Relationship Id="rId755" Type="http://schemas.openxmlformats.org/officeDocument/2006/relationships/customXml" Target="../ink/ink1082.xml"/><Relationship Id="rId91" Type="http://schemas.openxmlformats.org/officeDocument/2006/relationships/image" Target="../media/image712.png"/><Relationship Id="rId187" Type="http://schemas.openxmlformats.org/officeDocument/2006/relationships/image" Target="../media/image760.png"/><Relationship Id="rId394" Type="http://schemas.openxmlformats.org/officeDocument/2006/relationships/customXml" Target="../ink/ink896.xml"/><Relationship Id="rId408" Type="http://schemas.openxmlformats.org/officeDocument/2006/relationships/customXml" Target="../ink/ink903.xml"/><Relationship Id="rId615" Type="http://schemas.openxmlformats.org/officeDocument/2006/relationships/image" Target="../media/image966.png"/><Relationship Id="rId822" Type="http://schemas.openxmlformats.org/officeDocument/2006/relationships/image" Target="../media/image1067.png"/><Relationship Id="rId254" Type="http://schemas.openxmlformats.org/officeDocument/2006/relationships/customXml" Target="../ink/ink825.xml"/><Relationship Id="rId699" Type="http://schemas.openxmlformats.org/officeDocument/2006/relationships/customXml" Target="../ink/ink1054.xml"/><Relationship Id="rId49" Type="http://schemas.openxmlformats.org/officeDocument/2006/relationships/customXml" Target="../ink/ink722.xml"/><Relationship Id="rId114" Type="http://schemas.openxmlformats.org/officeDocument/2006/relationships/customXml" Target="../ink/ink755.xml"/><Relationship Id="rId461" Type="http://schemas.openxmlformats.org/officeDocument/2006/relationships/customXml" Target="../ink/ink930.xml"/><Relationship Id="rId559" Type="http://schemas.openxmlformats.org/officeDocument/2006/relationships/customXml" Target="../ink/ink981.xml"/><Relationship Id="rId766" Type="http://schemas.openxmlformats.org/officeDocument/2006/relationships/image" Target="../media/image1040.png"/><Relationship Id="rId198" Type="http://schemas.openxmlformats.org/officeDocument/2006/relationships/customXml" Target="../ink/ink797.xml"/><Relationship Id="rId321" Type="http://schemas.openxmlformats.org/officeDocument/2006/relationships/image" Target="../media/image825.png"/><Relationship Id="rId419" Type="http://schemas.openxmlformats.org/officeDocument/2006/relationships/image" Target="../media/image873.png"/><Relationship Id="rId626" Type="http://schemas.openxmlformats.org/officeDocument/2006/relationships/customXml" Target="../ink/ink1016.xml"/><Relationship Id="rId833" Type="http://schemas.openxmlformats.org/officeDocument/2006/relationships/customXml" Target="../ink/ink1122.xml"/><Relationship Id="rId265" Type="http://schemas.openxmlformats.org/officeDocument/2006/relationships/image" Target="../media/image798.png"/><Relationship Id="rId472" Type="http://schemas.openxmlformats.org/officeDocument/2006/relationships/image" Target="../media/image898.png"/><Relationship Id="rId900" Type="http://schemas.openxmlformats.org/officeDocument/2006/relationships/image" Target="../media/image1105.png"/><Relationship Id="rId125" Type="http://schemas.openxmlformats.org/officeDocument/2006/relationships/image" Target="../media/image729.png"/><Relationship Id="rId332" Type="http://schemas.openxmlformats.org/officeDocument/2006/relationships/customXml" Target="../ink/ink864.xml"/><Relationship Id="rId777" Type="http://schemas.openxmlformats.org/officeDocument/2006/relationships/image" Target="../media/image680.emf"/><Relationship Id="rId637" Type="http://schemas.openxmlformats.org/officeDocument/2006/relationships/image" Target="../media/image976.png"/><Relationship Id="rId844" Type="http://schemas.openxmlformats.org/officeDocument/2006/relationships/image" Target="../media/image1078.png"/><Relationship Id="rId276" Type="http://schemas.openxmlformats.org/officeDocument/2006/relationships/customXml" Target="../ink/ink836.xml"/><Relationship Id="rId483" Type="http://schemas.openxmlformats.org/officeDocument/2006/relationships/customXml" Target="../ink/ink941.xml"/><Relationship Id="rId690" Type="http://schemas.openxmlformats.org/officeDocument/2006/relationships/image" Target="../media/image1002.png"/><Relationship Id="rId704" Type="http://schemas.openxmlformats.org/officeDocument/2006/relationships/image" Target="../media/image1009.png"/><Relationship Id="rId911" Type="http://schemas.openxmlformats.org/officeDocument/2006/relationships/customXml" Target="../ink/ink1162.xml"/><Relationship Id="rId40" Type="http://schemas.openxmlformats.org/officeDocument/2006/relationships/customXml" Target="../ink/ink717.xml"/><Relationship Id="rId136" Type="http://schemas.openxmlformats.org/officeDocument/2006/relationships/customXml" Target="../ink/ink766.xml"/><Relationship Id="rId343" Type="http://schemas.openxmlformats.org/officeDocument/2006/relationships/image" Target="../media/image836.png"/><Relationship Id="rId550" Type="http://schemas.openxmlformats.org/officeDocument/2006/relationships/image" Target="../media/image935.png"/><Relationship Id="rId788" Type="http://schemas.openxmlformats.org/officeDocument/2006/relationships/customXml" Target="../ink/ink1099.xml"/><Relationship Id="rId203" Type="http://schemas.openxmlformats.org/officeDocument/2006/relationships/image" Target="../media/image768.png"/><Relationship Id="rId648" Type="http://schemas.openxmlformats.org/officeDocument/2006/relationships/customXml" Target="../ink/ink1028.xml"/><Relationship Id="rId855" Type="http://schemas.openxmlformats.org/officeDocument/2006/relationships/customXml" Target="../ink/ink1134.xml"/><Relationship Id="rId287" Type="http://schemas.openxmlformats.org/officeDocument/2006/relationships/image" Target="../media/image808.png"/><Relationship Id="rId410" Type="http://schemas.openxmlformats.org/officeDocument/2006/relationships/customXml" Target="../ink/ink904.xml"/><Relationship Id="rId494" Type="http://schemas.openxmlformats.org/officeDocument/2006/relationships/image" Target="../media/image909.png"/><Relationship Id="rId508" Type="http://schemas.openxmlformats.org/officeDocument/2006/relationships/customXml" Target="../ink/ink954.xml"/><Relationship Id="rId715" Type="http://schemas.openxmlformats.org/officeDocument/2006/relationships/customXml" Target="../ink/ink1062.xml"/><Relationship Id="rId922" Type="http://schemas.openxmlformats.org/officeDocument/2006/relationships/image" Target="../media/image1116.png"/><Relationship Id="rId147" Type="http://schemas.openxmlformats.org/officeDocument/2006/relationships/image" Target="../media/image740.png"/><Relationship Id="rId354" Type="http://schemas.openxmlformats.org/officeDocument/2006/relationships/customXml" Target="../ink/ink875.xml"/><Relationship Id="rId799" Type="http://schemas.openxmlformats.org/officeDocument/2006/relationships/customXml" Target="../ink/ink1105.xml"/><Relationship Id="rId51" Type="http://schemas.openxmlformats.org/officeDocument/2006/relationships/customXml" Target="../ink/ink723.xml"/><Relationship Id="rId561" Type="http://schemas.openxmlformats.org/officeDocument/2006/relationships/customXml" Target="../ink/ink982.xml"/><Relationship Id="rId659" Type="http://schemas.openxmlformats.org/officeDocument/2006/relationships/image" Target="../media/image987.png"/><Relationship Id="rId866" Type="http://schemas.openxmlformats.org/officeDocument/2006/relationships/image" Target="../media/image1088.png"/><Relationship Id="rId214" Type="http://schemas.openxmlformats.org/officeDocument/2006/relationships/customXml" Target="../ink/ink805.xml"/><Relationship Id="rId298" Type="http://schemas.openxmlformats.org/officeDocument/2006/relationships/customXml" Target="../ink/ink847.xml"/><Relationship Id="rId421" Type="http://schemas.openxmlformats.org/officeDocument/2006/relationships/image" Target="../media/image874.png"/><Relationship Id="rId519" Type="http://schemas.openxmlformats.org/officeDocument/2006/relationships/image" Target="../media/image921.png"/><Relationship Id="rId158" Type="http://schemas.openxmlformats.org/officeDocument/2006/relationships/customXml" Target="../ink/ink777.xml"/><Relationship Id="rId726" Type="http://schemas.openxmlformats.org/officeDocument/2006/relationships/image" Target="../media/image1020.png"/><Relationship Id="rId62" Type="http://schemas.openxmlformats.org/officeDocument/2006/relationships/image" Target="../media/image700.png"/><Relationship Id="rId365" Type="http://schemas.openxmlformats.org/officeDocument/2006/relationships/image" Target="../media/image847.png"/><Relationship Id="rId572" Type="http://schemas.openxmlformats.org/officeDocument/2006/relationships/image" Target="../media/image946.png"/><Relationship Id="rId225" Type="http://schemas.openxmlformats.org/officeDocument/2006/relationships/image" Target="../media/image779.png"/><Relationship Id="rId432" Type="http://schemas.openxmlformats.org/officeDocument/2006/relationships/customXml" Target="../ink/ink915.xml"/><Relationship Id="rId877" Type="http://schemas.openxmlformats.org/officeDocument/2006/relationships/customXml" Target="../ink/ink1145.xml"/><Relationship Id="rId737" Type="http://schemas.openxmlformats.org/officeDocument/2006/relationships/customXml" Target="../ink/ink1073.xml"/><Relationship Id="rId73" Type="http://schemas.openxmlformats.org/officeDocument/2006/relationships/customXml" Target="../ink/ink734.xml"/><Relationship Id="rId169" Type="http://schemas.openxmlformats.org/officeDocument/2006/relationships/image" Target="../media/image751.png"/><Relationship Id="rId376" Type="http://schemas.openxmlformats.org/officeDocument/2006/relationships/customXml" Target="../ink/ink886.xml"/><Relationship Id="rId583" Type="http://schemas.openxmlformats.org/officeDocument/2006/relationships/customXml" Target="../ink/ink993.xml"/><Relationship Id="rId790" Type="http://schemas.openxmlformats.org/officeDocument/2006/relationships/customXml" Target="../ink/ink1100.xml"/><Relationship Id="rId804" Type="http://schemas.openxmlformats.org/officeDocument/2006/relationships/image" Target="../media/image1058.png"/><Relationship Id="rId4" Type="http://schemas.openxmlformats.org/officeDocument/2006/relationships/customXml" Target="../ink/ink699.xml"/><Relationship Id="rId236" Type="http://schemas.openxmlformats.org/officeDocument/2006/relationships/customXml" Target="../ink/ink816.xml"/><Relationship Id="rId443" Type="http://schemas.openxmlformats.org/officeDocument/2006/relationships/customXml" Target="../ink/ink921.xml"/><Relationship Id="rId650" Type="http://schemas.openxmlformats.org/officeDocument/2006/relationships/customXml" Target="../ink/ink1029.xml"/><Relationship Id="rId888" Type="http://schemas.openxmlformats.org/officeDocument/2006/relationships/image" Target="../media/image1099.png"/><Relationship Id="rId303" Type="http://schemas.openxmlformats.org/officeDocument/2006/relationships/image" Target="../media/image816.png"/><Relationship Id="rId748" Type="http://schemas.openxmlformats.org/officeDocument/2006/relationships/image" Target="../media/image1031.png"/><Relationship Id="rId84" Type="http://schemas.openxmlformats.org/officeDocument/2006/relationships/customXml" Target="../ink/ink740.xml"/><Relationship Id="rId387" Type="http://schemas.openxmlformats.org/officeDocument/2006/relationships/image" Target="../media/image857.png"/><Relationship Id="rId510" Type="http://schemas.openxmlformats.org/officeDocument/2006/relationships/customXml" Target="../ink/ink955.xml"/><Relationship Id="rId594" Type="http://schemas.openxmlformats.org/officeDocument/2006/relationships/customXml" Target="../ink/ink999.xml"/><Relationship Id="rId608" Type="http://schemas.openxmlformats.org/officeDocument/2006/relationships/image" Target="../media/image963.png"/><Relationship Id="rId815" Type="http://schemas.openxmlformats.org/officeDocument/2006/relationships/customXml" Target="../ink/ink1113.xml"/><Relationship Id="rId247" Type="http://schemas.openxmlformats.org/officeDocument/2006/relationships/image" Target="../media/image789.png"/><Relationship Id="rId899" Type="http://schemas.openxmlformats.org/officeDocument/2006/relationships/customXml" Target="../ink/ink1156.xml"/><Relationship Id="rId107" Type="http://schemas.openxmlformats.org/officeDocument/2006/relationships/image" Target="../media/image720.png"/><Relationship Id="rId454" Type="http://schemas.openxmlformats.org/officeDocument/2006/relationships/image" Target="../media/image889.png"/><Relationship Id="rId661" Type="http://schemas.openxmlformats.org/officeDocument/2006/relationships/image" Target="../media/image988.png"/><Relationship Id="rId759" Type="http://schemas.openxmlformats.org/officeDocument/2006/relationships/customXml" Target="../ink/ink1084.xml"/><Relationship Id="rId11" Type="http://schemas.openxmlformats.org/officeDocument/2006/relationships/image" Target="../media/image6780.png"/><Relationship Id="rId314" Type="http://schemas.openxmlformats.org/officeDocument/2006/relationships/customXml" Target="../ink/ink855.xml"/><Relationship Id="rId398" Type="http://schemas.openxmlformats.org/officeDocument/2006/relationships/customXml" Target="../ink/ink898.xml"/><Relationship Id="rId521" Type="http://schemas.openxmlformats.org/officeDocument/2006/relationships/customXml" Target="../ink/ink961.xml"/><Relationship Id="rId619" Type="http://schemas.openxmlformats.org/officeDocument/2006/relationships/image" Target="../media/image968.png"/><Relationship Id="rId95" Type="http://schemas.openxmlformats.org/officeDocument/2006/relationships/image" Target="../media/image714.png"/><Relationship Id="rId160" Type="http://schemas.openxmlformats.org/officeDocument/2006/relationships/customXml" Target="../ink/ink778.xml"/><Relationship Id="rId826" Type="http://schemas.openxmlformats.org/officeDocument/2006/relationships/image" Target="../media/image1069.png"/><Relationship Id="rId258" Type="http://schemas.openxmlformats.org/officeDocument/2006/relationships/customXml" Target="../ink/ink827.xml"/><Relationship Id="rId465" Type="http://schemas.openxmlformats.org/officeDocument/2006/relationships/customXml" Target="../ink/ink932.xml"/><Relationship Id="rId672" Type="http://schemas.openxmlformats.org/officeDocument/2006/relationships/image" Target="../media/image993.png"/><Relationship Id="rId22" Type="http://schemas.openxmlformats.org/officeDocument/2006/relationships/customXml" Target="../ink/ink708.xml"/><Relationship Id="rId118" Type="http://schemas.openxmlformats.org/officeDocument/2006/relationships/customXml" Target="../ink/ink757.xml"/><Relationship Id="rId325" Type="http://schemas.openxmlformats.org/officeDocument/2006/relationships/image" Target="../media/image827.png"/><Relationship Id="rId532" Type="http://schemas.openxmlformats.org/officeDocument/2006/relationships/image" Target="../media/image927.png"/><Relationship Id="rId171" Type="http://schemas.openxmlformats.org/officeDocument/2006/relationships/image" Target="../media/image752.png"/><Relationship Id="rId837" Type="http://schemas.openxmlformats.org/officeDocument/2006/relationships/customXml" Target="../ink/ink1124.xml"/><Relationship Id="rId269" Type="http://schemas.openxmlformats.org/officeDocument/2006/relationships/image" Target="../media/image800.png"/><Relationship Id="rId476" Type="http://schemas.openxmlformats.org/officeDocument/2006/relationships/image" Target="../media/image900.png"/><Relationship Id="rId683" Type="http://schemas.openxmlformats.org/officeDocument/2006/relationships/customXml" Target="../ink/ink1046.xml"/><Relationship Id="rId890" Type="http://schemas.openxmlformats.org/officeDocument/2006/relationships/image" Target="../media/image1100.png"/><Relationship Id="rId904" Type="http://schemas.openxmlformats.org/officeDocument/2006/relationships/image" Target="../media/image1107.png"/><Relationship Id="rId33" Type="http://schemas.openxmlformats.org/officeDocument/2006/relationships/image" Target="../media/image686.png"/><Relationship Id="rId129" Type="http://schemas.openxmlformats.org/officeDocument/2006/relationships/image" Target="../media/image731.png"/><Relationship Id="rId336" Type="http://schemas.openxmlformats.org/officeDocument/2006/relationships/customXml" Target="../ink/ink866.xml"/><Relationship Id="rId543" Type="http://schemas.openxmlformats.org/officeDocument/2006/relationships/customXml" Target="../ink/ink973.xml"/><Relationship Id="rId182" Type="http://schemas.openxmlformats.org/officeDocument/2006/relationships/customXml" Target="../ink/ink789.xml"/><Relationship Id="rId403" Type="http://schemas.openxmlformats.org/officeDocument/2006/relationships/image" Target="../media/image865.png"/><Relationship Id="rId750" Type="http://schemas.openxmlformats.org/officeDocument/2006/relationships/image" Target="../media/image1032.png"/><Relationship Id="rId848" Type="http://schemas.openxmlformats.org/officeDocument/2006/relationships/image" Target="../media/image1080.png"/><Relationship Id="rId487" Type="http://schemas.openxmlformats.org/officeDocument/2006/relationships/customXml" Target="../ink/ink943.xml"/><Relationship Id="rId610" Type="http://schemas.openxmlformats.org/officeDocument/2006/relationships/image" Target="../media/image964.png"/><Relationship Id="rId694" Type="http://schemas.openxmlformats.org/officeDocument/2006/relationships/image" Target="../media/image1004.png"/><Relationship Id="rId708" Type="http://schemas.openxmlformats.org/officeDocument/2006/relationships/image" Target="../media/image1011.png"/><Relationship Id="rId915" Type="http://schemas.openxmlformats.org/officeDocument/2006/relationships/customXml" Target="../ink/ink1164.xml"/><Relationship Id="rId347" Type="http://schemas.openxmlformats.org/officeDocument/2006/relationships/image" Target="../media/image838.png"/><Relationship Id="rId44" Type="http://schemas.openxmlformats.org/officeDocument/2006/relationships/image" Target="../media/image691.png"/><Relationship Id="rId554" Type="http://schemas.openxmlformats.org/officeDocument/2006/relationships/image" Target="../media/image937.png"/><Relationship Id="rId761" Type="http://schemas.openxmlformats.org/officeDocument/2006/relationships/customXml" Target="../ink/ink1085.xml"/><Relationship Id="rId859" Type="http://schemas.openxmlformats.org/officeDocument/2006/relationships/customXml" Target="../ink/ink1136.xml"/><Relationship Id="rId193" Type="http://schemas.openxmlformats.org/officeDocument/2006/relationships/image" Target="../media/image763.png"/><Relationship Id="rId207" Type="http://schemas.openxmlformats.org/officeDocument/2006/relationships/image" Target="../media/image770.png"/><Relationship Id="rId414" Type="http://schemas.openxmlformats.org/officeDocument/2006/relationships/customXml" Target="../ink/ink906.xml"/><Relationship Id="rId498" Type="http://schemas.openxmlformats.org/officeDocument/2006/relationships/image" Target="../media/image911.png"/><Relationship Id="rId621" Type="http://schemas.openxmlformats.org/officeDocument/2006/relationships/image" Target="../media/image969.png"/><Relationship Id="rId260" Type="http://schemas.openxmlformats.org/officeDocument/2006/relationships/customXml" Target="../ink/ink828.xml"/><Relationship Id="rId719" Type="http://schemas.openxmlformats.org/officeDocument/2006/relationships/customXml" Target="../ink/ink1064.xml"/><Relationship Id="rId926" Type="http://schemas.openxmlformats.org/officeDocument/2006/relationships/image" Target="../media/image1118.png"/><Relationship Id="rId55" Type="http://schemas.openxmlformats.org/officeDocument/2006/relationships/customXml" Target="../ink/ink725.xml"/><Relationship Id="rId120" Type="http://schemas.openxmlformats.org/officeDocument/2006/relationships/customXml" Target="../ink/ink758.xml"/><Relationship Id="rId358" Type="http://schemas.openxmlformats.org/officeDocument/2006/relationships/customXml" Target="../ink/ink877.xml"/><Relationship Id="rId565" Type="http://schemas.openxmlformats.org/officeDocument/2006/relationships/customXml" Target="../ink/ink984.xml"/><Relationship Id="rId772" Type="http://schemas.openxmlformats.org/officeDocument/2006/relationships/image" Target="../media/image1043.png"/><Relationship Id="rId218" Type="http://schemas.openxmlformats.org/officeDocument/2006/relationships/customXml" Target="../ink/ink807.xml"/><Relationship Id="rId425" Type="http://schemas.openxmlformats.org/officeDocument/2006/relationships/image" Target="../media/image259.png"/><Relationship Id="rId632" Type="http://schemas.openxmlformats.org/officeDocument/2006/relationships/customXml" Target="../ink/ink1020.xml"/><Relationship Id="rId271" Type="http://schemas.openxmlformats.org/officeDocument/2006/relationships/image" Target="../media/image801.png"/><Relationship Id="rId66" Type="http://schemas.openxmlformats.org/officeDocument/2006/relationships/image" Target="../media/image702.png"/><Relationship Id="rId131" Type="http://schemas.openxmlformats.org/officeDocument/2006/relationships/image" Target="../media/image732.png"/><Relationship Id="rId369" Type="http://schemas.openxmlformats.org/officeDocument/2006/relationships/image" Target="../media/image849.png"/><Relationship Id="rId576" Type="http://schemas.openxmlformats.org/officeDocument/2006/relationships/image" Target="../media/image948.png"/><Relationship Id="rId783" Type="http://schemas.openxmlformats.org/officeDocument/2006/relationships/image" Target="../media/image1049.png"/><Relationship Id="rId229" Type="http://schemas.openxmlformats.org/officeDocument/2006/relationships/image" Target="../media/image781.png"/><Relationship Id="rId436" Type="http://schemas.openxmlformats.org/officeDocument/2006/relationships/customXml" Target="../ink/ink917.xml"/><Relationship Id="rId643" Type="http://schemas.openxmlformats.org/officeDocument/2006/relationships/image" Target="../media/image979.png"/><Relationship Id="rId850" Type="http://schemas.openxmlformats.org/officeDocument/2006/relationships/customXml" Target="../ink/ink1131.xml"/><Relationship Id="rId77" Type="http://schemas.openxmlformats.org/officeDocument/2006/relationships/customXml" Target="../ink/ink736.xml"/><Relationship Id="rId282" Type="http://schemas.openxmlformats.org/officeDocument/2006/relationships/customXml" Target="../ink/ink839.xml"/><Relationship Id="rId503" Type="http://schemas.openxmlformats.org/officeDocument/2006/relationships/customXml" Target="../ink/ink951.xml"/><Relationship Id="rId587" Type="http://schemas.openxmlformats.org/officeDocument/2006/relationships/customXml" Target="../ink/ink995.xml"/><Relationship Id="rId710" Type="http://schemas.openxmlformats.org/officeDocument/2006/relationships/image" Target="../media/image1012.png"/><Relationship Id="rId808" Type="http://schemas.openxmlformats.org/officeDocument/2006/relationships/image" Target="../media/image1060.png"/><Relationship Id="rId8" Type="http://schemas.openxmlformats.org/officeDocument/2006/relationships/customXml" Target="../ink/ink701.xml"/><Relationship Id="rId142" Type="http://schemas.openxmlformats.org/officeDocument/2006/relationships/customXml" Target="../ink/ink769.xml"/><Relationship Id="rId447" Type="http://schemas.openxmlformats.org/officeDocument/2006/relationships/customXml" Target="../ink/ink923.xml"/><Relationship Id="rId794" Type="http://schemas.openxmlformats.org/officeDocument/2006/relationships/customXml" Target="../ink/ink1102.xml"/><Relationship Id="rId654" Type="http://schemas.openxmlformats.org/officeDocument/2006/relationships/customXml" Target="../ink/ink1031.xml"/><Relationship Id="rId861" Type="http://schemas.openxmlformats.org/officeDocument/2006/relationships/customXml" Target="../ink/ink1137.xml"/><Relationship Id="rId293" Type="http://schemas.openxmlformats.org/officeDocument/2006/relationships/image" Target="../media/image811.png"/><Relationship Id="rId307" Type="http://schemas.openxmlformats.org/officeDocument/2006/relationships/image" Target="../media/image818.png"/><Relationship Id="rId514" Type="http://schemas.openxmlformats.org/officeDocument/2006/relationships/customXml" Target="../ink/ink957.xml"/><Relationship Id="rId721" Type="http://schemas.openxmlformats.org/officeDocument/2006/relationships/customXml" Target="../ink/ink1065.xml"/><Relationship Id="rId88" Type="http://schemas.openxmlformats.org/officeDocument/2006/relationships/customXml" Target="../ink/ink742.xml"/><Relationship Id="rId153" Type="http://schemas.openxmlformats.org/officeDocument/2006/relationships/image" Target="../media/image743.png"/><Relationship Id="rId360" Type="http://schemas.openxmlformats.org/officeDocument/2006/relationships/customXml" Target="../ink/ink878.xml"/><Relationship Id="rId598" Type="http://schemas.openxmlformats.org/officeDocument/2006/relationships/image" Target="../media/image958.png"/><Relationship Id="rId819" Type="http://schemas.openxmlformats.org/officeDocument/2006/relationships/customXml" Target="../ink/ink1115.xml"/><Relationship Id="rId220" Type="http://schemas.openxmlformats.org/officeDocument/2006/relationships/customXml" Target="../ink/ink808.xml"/><Relationship Id="rId458" Type="http://schemas.openxmlformats.org/officeDocument/2006/relationships/image" Target="../media/image891.png"/><Relationship Id="rId665" Type="http://schemas.openxmlformats.org/officeDocument/2006/relationships/image" Target="../media/image990.png"/><Relationship Id="rId872" Type="http://schemas.openxmlformats.org/officeDocument/2006/relationships/image" Target="../media/image1091.png"/><Relationship Id="rId15" Type="http://schemas.openxmlformats.org/officeDocument/2006/relationships/image" Target="../media/image6800.png"/><Relationship Id="rId318" Type="http://schemas.openxmlformats.org/officeDocument/2006/relationships/customXml" Target="../ink/ink857.xml"/><Relationship Id="rId525" Type="http://schemas.openxmlformats.org/officeDocument/2006/relationships/customXml" Target="../ink/ink963.xml"/><Relationship Id="rId732" Type="http://schemas.openxmlformats.org/officeDocument/2006/relationships/image" Target="../media/image1023.png"/><Relationship Id="rId99" Type="http://schemas.openxmlformats.org/officeDocument/2006/relationships/image" Target="../media/image716.png"/><Relationship Id="rId164" Type="http://schemas.openxmlformats.org/officeDocument/2006/relationships/customXml" Target="../ink/ink780.xml"/><Relationship Id="rId371" Type="http://schemas.openxmlformats.org/officeDocument/2006/relationships/image" Target="../media/image850.png"/><Relationship Id="rId469" Type="http://schemas.openxmlformats.org/officeDocument/2006/relationships/customXml" Target="../ink/ink934.xml"/><Relationship Id="rId676" Type="http://schemas.openxmlformats.org/officeDocument/2006/relationships/image" Target="../media/image995.png"/><Relationship Id="rId883" Type="http://schemas.openxmlformats.org/officeDocument/2006/relationships/customXml" Target="../ink/ink1148.xml"/><Relationship Id="rId26" Type="http://schemas.openxmlformats.org/officeDocument/2006/relationships/customXml" Target="../ink/ink710.xml"/><Relationship Id="rId231" Type="http://schemas.openxmlformats.org/officeDocument/2006/relationships/image" Target="../media/image782.png"/><Relationship Id="rId329" Type="http://schemas.openxmlformats.org/officeDocument/2006/relationships/image" Target="../media/image829.png"/><Relationship Id="rId536" Type="http://schemas.openxmlformats.org/officeDocument/2006/relationships/customXml" Target="../ink/ink969.xml"/><Relationship Id="rId175" Type="http://schemas.openxmlformats.org/officeDocument/2006/relationships/image" Target="../media/image754.png"/><Relationship Id="rId743" Type="http://schemas.openxmlformats.org/officeDocument/2006/relationships/customXml" Target="../ink/ink1076.xml"/><Relationship Id="rId382" Type="http://schemas.openxmlformats.org/officeDocument/2006/relationships/customXml" Target="../ink/ink890.xml"/><Relationship Id="rId603" Type="http://schemas.openxmlformats.org/officeDocument/2006/relationships/customXml" Target="../ink/ink1004.xml"/><Relationship Id="rId687" Type="http://schemas.openxmlformats.org/officeDocument/2006/relationships/customXml" Target="../ink/ink1048.xml"/><Relationship Id="rId810" Type="http://schemas.openxmlformats.org/officeDocument/2006/relationships/image" Target="../media/image1061.png"/><Relationship Id="rId908" Type="http://schemas.openxmlformats.org/officeDocument/2006/relationships/image" Target="../media/image1109.png"/><Relationship Id="rId242" Type="http://schemas.openxmlformats.org/officeDocument/2006/relationships/customXml" Target="../ink/ink819.xml"/><Relationship Id="rId894" Type="http://schemas.openxmlformats.org/officeDocument/2006/relationships/image" Target="../media/image1102.png"/><Relationship Id="rId37" Type="http://schemas.openxmlformats.org/officeDocument/2006/relationships/image" Target="../media/image688.png"/><Relationship Id="rId102" Type="http://schemas.openxmlformats.org/officeDocument/2006/relationships/customXml" Target="../ink/ink749.xml"/><Relationship Id="rId547" Type="http://schemas.openxmlformats.org/officeDocument/2006/relationships/customXml" Target="../ink/ink975.xml"/><Relationship Id="rId754" Type="http://schemas.openxmlformats.org/officeDocument/2006/relationships/image" Target="../media/image1034.png"/><Relationship Id="rId90" Type="http://schemas.openxmlformats.org/officeDocument/2006/relationships/customXml" Target="../ink/ink743.xml"/><Relationship Id="rId186" Type="http://schemas.openxmlformats.org/officeDocument/2006/relationships/customXml" Target="../ink/ink791.xml"/><Relationship Id="rId393" Type="http://schemas.openxmlformats.org/officeDocument/2006/relationships/image" Target="../media/image860.png"/><Relationship Id="rId407" Type="http://schemas.openxmlformats.org/officeDocument/2006/relationships/image" Target="../media/image867.png"/><Relationship Id="rId614" Type="http://schemas.openxmlformats.org/officeDocument/2006/relationships/customXml" Target="../ink/ink1010.xml"/><Relationship Id="rId821" Type="http://schemas.openxmlformats.org/officeDocument/2006/relationships/customXml" Target="../ink/ink1116.xml"/><Relationship Id="rId253" Type="http://schemas.openxmlformats.org/officeDocument/2006/relationships/image" Target="../media/image792.png"/><Relationship Id="rId460" Type="http://schemas.openxmlformats.org/officeDocument/2006/relationships/image" Target="../media/image892.png"/><Relationship Id="rId698" Type="http://schemas.openxmlformats.org/officeDocument/2006/relationships/image" Target="../media/image1006.png"/><Relationship Id="rId919" Type="http://schemas.openxmlformats.org/officeDocument/2006/relationships/customXml" Target="../ink/ink1166.xml"/><Relationship Id="rId48" Type="http://schemas.openxmlformats.org/officeDocument/2006/relationships/image" Target="../media/image693.png"/><Relationship Id="rId113" Type="http://schemas.openxmlformats.org/officeDocument/2006/relationships/image" Target="../media/image723.png"/><Relationship Id="rId320" Type="http://schemas.openxmlformats.org/officeDocument/2006/relationships/customXml" Target="../ink/ink858.xml"/><Relationship Id="rId558" Type="http://schemas.openxmlformats.org/officeDocument/2006/relationships/image" Target="../media/image939.png"/><Relationship Id="rId765" Type="http://schemas.openxmlformats.org/officeDocument/2006/relationships/customXml" Target="../ink/ink1087.xml"/><Relationship Id="rId197" Type="http://schemas.openxmlformats.org/officeDocument/2006/relationships/image" Target="../media/image765.png"/><Relationship Id="rId418" Type="http://schemas.openxmlformats.org/officeDocument/2006/relationships/customXml" Target="../ink/ink908.xml"/><Relationship Id="rId625" Type="http://schemas.openxmlformats.org/officeDocument/2006/relationships/image" Target="../media/image971.png"/><Relationship Id="rId832" Type="http://schemas.openxmlformats.org/officeDocument/2006/relationships/image" Target="../media/image10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customXml" Target="../ink/ink117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33.xml"/><Relationship Id="rId671" Type="http://schemas.openxmlformats.org/officeDocument/2006/relationships/image" Target="../media/image1420.png"/><Relationship Id="rId21" Type="http://schemas.openxmlformats.org/officeDocument/2006/relationships/image" Target="../media/image11310.png"/><Relationship Id="rId324" Type="http://schemas.openxmlformats.org/officeDocument/2006/relationships/customXml" Target="../ink/ink1340.xml"/><Relationship Id="rId531" Type="http://schemas.openxmlformats.org/officeDocument/2006/relationships/image" Target="../media/image1356.png"/><Relationship Id="rId629" Type="http://schemas.openxmlformats.org/officeDocument/2006/relationships/customXml" Target="../ink/ink1505.xml"/><Relationship Id="rId170" Type="http://schemas.openxmlformats.org/officeDocument/2006/relationships/image" Target="../media/image1199.png"/><Relationship Id="rId268" Type="http://schemas.openxmlformats.org/officeDocument/2006/relationships/image" Target="../media/image1245.png"/><Relationship Id="rId475" Type="http://schemas.openxmlformats.org/officeDocument/2006/relationships/customXml" Target="../ink/ink1421.xml"/><Relationship Id="rId682" Type="http://schemas.openxmlformats.org/officeDocument/2006/relationships/customXml" Target="../ink/ink1532.xml"/><Relationship Id="rId32" Type="http://schemas.openxmlformats.org/officeDocument/2006/relationships/customXml" Target="../ink/ink1189.xml"/><Relationship Id="rId128" Type="http://schemas.openxmlformats.org/officeDocument/2006/relationships/customXml" Target="../ink/ink1239.xml"/><Relationship Id="rId335" Type="http://schemas.openxmlformats.org/officeDocument/2006/relationships/image" Target="../media/image1271.png"/><Relationship Id="rId542" Type="http://schemas.openxmlformats.org/officeDocument/2006/relationships/customXml" Target="../ink/ink1457.xml"/><Relationship Id="rId181" Type="http://schemas.openxmlformats.org/officeDocument/2006/relationships/image" Target="../media/image1204.png"/><Relationship Id="rId402" Type="http://schemas.openxmlformats.org/officeDocument/2006/relationships/customXml" Target="../ink/ink1381.xml"/><Relationship Id="rId279" Type="http://schemas.openxmlformats.org/officeDocument/2006/relationships/customXml" Target="../ink/ink1316.xml"/><Relationship Id="rId486" Type="http://schemas.openxmlformats.org/officeDocument/2006/relationships/image" Target="../media/image1335.png"/><Relationship Id="rId43" Type="http://schemas.openxmlformats.org/officeDocument/2006/relationships/image" Target="../media/image1141.png"/><Relationship Id="rId139" Type="http://schemas.openxmlformats.org/officeDocument/2006/relationships/image" Target="../media/image1184.png"/><Relationship Id="rId346" Type="http://schemas.openxmlformats.org/officeDocument/2006/relationships/image" Target="../media/image1276.png"/><Relationship Id="rId553" Type="http://schemas.openxmlformats.org/officeDocument/2006/relationships/customXml" Target="../ink/ink1464.xml"/><Relationship Id="rId192" Type="http://schemas.openxmlformats.org/officeDocument/2006/relationships/image" Target="../media/image1209.png"/><Relationship Id="rId206" Type="http://schemas.openxmlformats.org/officeDocument/2006/relationships/image" Target="../media/image1215.png"/><Relationship Id="rId413" Type="http://schemas.openxmlformats.org/officeDocument/2006/relationships/image" Target="../media/image1302.png"/><Relationship Id="rId497" Type="http://schemas.openxmlformats.org/officeDocument/2006/relationships/customXml" Target="../ink/ink1433.xml"/><Relationship Id="rId620" Type="http://schemas.openxmlformats.org/officeDocument/2006/relationships/image" Target="../media/image1395.png"/><Relationship Id="rId357" Type="http://schemas.openxmlformats.org/officeDocument/2006/relationships/image" Target="../media/image1281.png"/><Relationship Id="rId54" Type="http://schemas.openxmlformats.org/officeDocument/2006/relationships/image" Target="../media/image1145.png"/><Relationship Id="rId217" Type="http://schemas.openxmlformats.org/officeDocument/2006/relationships/customXml" Target="../ink/ink1285.xml"/><Relationship Id="rId564" Type="http://schemas.openxmlformats.org/officeDocument/2006/relationships/customXml" Target="../ink/ink1470.xml"/><Relationship Id="rId424" Type="http://schemas.openxmlformats.org/officeDocument/2006/relationships/image" Target="../media/image1307.png"/><Relationship Id="rId631" Type="http://schemas.openxmlformats.org/officeDocument/2006/relationships/customXml" Target="../ink/ink1506.xml"/><Relationship Id="rId270" Type="http://schemas.openxmlformats.org/officeDocument/2006/relationships/image" Target="../media/image1246.png"/><Relationship Id="rId65" Type="http://schemas.openxmlformats.org/officeDocument/2006/relationships/customXml" Target="../ink/ink1206.xml"/><Relationship Id="rId130" Type="http://schemas.openxmlformats.org/officeDocument/2006/relationships/customXml" Target="../ink/ink1240.xml"/><Relationship Id="rId368" Type="http://schemas.openxmlformats.org/officeDocument/2006/relationships/customXml" Target="../ink/ink1363.xml"/><Relationship Id="rId575" Type="http://schemas.openxmlformats.org/officeDocument/2006/relationships/image" Target="../media/image1375.png"/><Relationship Id="rId228" Type="http://schemas.openxmlformats.org/officeDocument/2006/relationships/image" Target="../media/image1226.png"/><Relationship Id="rId435" Type="http://schemas.openxmlformats.org/officeDocument/2006/relationships/customXml" Target="../ink/ink1399.xml"/><Relationship Id="rId642" Type="http://schemas.openxmlformats.org/officeDocument/2006/relationships/image" Target="../media/image1406.png"/><Relationship Id="rId281" Type="http://schemas.openxmlformats.org/officeDocument/2006/relationships/customXml" Target="../ink/ink1317.xml"/><Relationship Id="rId502" Type="http://schemas.openxmlformats.org/officeDocument/2006/relationships/image" Target="../media/image1342.png"/><Relationship Id="rId76" Type="http://schemas.openxmlformats.org/officeDocument/2006/relationships/customXml" Target="../ink/ink1212.xml"/><Relationship Id="rId141" Type="http://schemas.openxmlformats.org/officeDocument/2006/relationships/image" Target="../media/image1185.png"/><Relationship Id="rId379" Type="http://schemas.openxmlformats.org/officeDocument/2006/relationships/customXml" Target="../ink/ink1369.xml"/><Relationship Id="rId586" Type="http://schemas.openxmlformats.org/officeDocument/2006/relationships/image" Target="../media/image1380.png"/><Relationship Id="rId7" Type="http://schemas.openxmlformats.org/officeDocument/2006/relationships/image" Target="../media/image11240.png"/><Relationship Id="rId239" Type="http://schemas.openxmlformats.org/officeDocument/2006/relationships/customXml" Target="../ink/ink1296.xml"/><Relationship Id="rId446" Type="http://schemas.openxmlformats.org/officeDocument/2006/relationships/customXml" Target="../ink/ink1405.xml"/><Relationship Id="rId653" Type="http://schemas.openxmlformats.org/officeDocument/2006/relationships/image" Target="../media/image1411.png"/><Relationship Id="rId292" Type="http://schemas.openxmlformats.org/officeDocument/2006/relationships/image" Target="../media/image1255.png"/><Relationship Id="rId306" Type="http://schemas.openxmlformats.org/officeDocument/2006/relationships/customXml" Target="../ink/ink1330.xml"/><Relationship Id="rId87" Type="http://schemas.openxmlformats.org/officeDocument/2006/relationships/image" Target="../media/image192.png"/><Relationship Id="rId513" Type="http://schemas.openxmlformats.org/officeDocument/2006/relationships/image" Target="../media/image1347.png"/><Relationship Id="rId597" Type="http://schemas.openxmlformats.org/officeDocument/2006/relationships/customXml" Target="../ink/ink1488.xml"/><Relationship Id="rId152" Type="http://schemas.openxmlformats.org/officeDocument/2006/relationships/image" Target="../media/image1190.png"/><Relationship Id="rId457" Type="http://schemas.openxmlformats.org/officeDocument/2006/relationships/image" Target="../media/image1322.png"/><Relationship Id="rId664" Type="http://schemas.openxmlformats.org/officeDocument/2006/relationships/customXml" Target="../ink/ink1523.xml"/><Relationship Id="rId14" Type="http://schemas.openxmlformats.org/officeDocument/2006/relationships/customXml" Target="../ink/ink1180.xml"/><Relationship Id="rId317" Type="http://schemas.openxmlformats.org/officeDocument/2006/relationships/image" Target="../media/image212.png"/><Relationship Id="rId524" Type="http://schemas.openxmlformats.org/officeDocument/2006/relationships/customXml" Target="../ink/ink1447.xml"/><Relationship Id="rId98" Type="http://schemas.openxmlformats.org/officeDocument/2006/relationships/customXml" Target="../ink/ink1223.xml"/><Relationship Id="rId163" Type="http://schemas.openxmlformats.org/officeDocument/2006/relationships/customXml" Target="../ink/ink1257.xml"/><Relationship Id="rId370" Type="http://schemas.openxmlformats.org/officeDocument/2006/relationships/image" Target="../media/image249.png"/><Relationship Id="rId230" Type="http://schemas.openxmlformats.org/officeDocument/2006/relationships/image" Target="../media/image1227.png"/><Relationship Id="rId468" Type="http://schemas.openxmlformats.org/officeDocument/2006/relationships/customXml" Target="../ink/ink1417.xml"/><Relationship Id="rId675" Type="http://schemas.openxmlformats.org/officeDocument/2006/relationships/image" Target="../media/image1422.png"/><Relationship Id="rId25" Type="http://schemas.openxmlformats.org/officeDocument/2006/relationships/image" Target="../media/image11320.png"/><Relationship Id="rId328" Type="http://schemas.openxmlformats.org/officeDocument/2006/relationships/customXml" Target="../ink/ink1342.xml"/><Relationship Id="rId535" Type="http://schemas.openxmlformats.org/officeDocument/2006/relationships/image" Target="../media/image1358.png"/><Relationship Id="rId174" Type="http://schemas.openxmlformats.org/officeDocument/2006/relationships/image" Target="../media/image1201.png"/><Relationship Id="rId381" Type="http://schemas.openxmlformats.org/officeDocument/2006/relationships/customXml" Target="../ink/ink1370.xml"/><Relationship Id="rId602" Type="http://schemas.openxmlformats.org/officeDocument/2006/relationships/image" Target="../media/image1387.png"/><Relationship Id="rId241" Type="http://schemas.openxmlformats.org/officeDocument/2006/relationships/customXml" Target="../ink/ink1297.xml"/><Relationship Id="rId479" Type="http://schemas.openxmlformats.org/officeDocument/2006/relationships/customXml" Target="../ink/ink1423.xml"/><Relationship Id="rId686" Type="http://schemas.openxmlformats.org/officeDocument/2006/relationships/customXml" Target="../ink/ink1534.xml"/><Relationship Id="rId36" Type="http://schemas.openxmlformats.org/officeDocument/2006/relationships/customXml" Target="../ink/ink1191.xml"/><Relationship Id="rId339" Type="http://schemas.openxmlformats.org/officeDocument/2006/relationships/image" Target="../media/image1273.png"/><Relationship Id="rId546" Type="http://schemas.openxmlformats.org/officeDocument/2006/relationships/customXml" Target="../ink/ink1459.xml"/><Relationship Id="rId101" Type="http://schemas.openxmlformats.org/officeDocument/2006/relationships/image" Target="../media/image1166.png"/><Relationship Id="rId185" Type="http://schemas.openxmlformats.org/officeDocument/2006/relationships/image" Target="../media/image1206.png"/><Relationship Id="rId406" Type="http://schemas.openxmlformats.org/officeDocument/2006/relationships/customXml" Target="../ink/ink1383.xml"/><Relationship Id="rId392" Type="http://schemas.openxmlformats.org/officeDocument/2006/relationships/image" Target="../media/image1295.png"/><Relationship Id="rId613" Type="http://schemas.openxmlformats.org/officeDocument/2006/relationships/customXml" Target="../ink/ink1497.xml"/><Relationship Id="rId252" Type="http://schemas.openxmlformats.org/officeDocument/2006/relationships/image" Target="../media/image1237.png"/><Relationship Id="rId47" Type="http://schemas.openxmlformats.org/officeDocument/2006/relationships/customXml" Target="../ink/ink1197.xml"/><Relationship Id="rId112" Type="http://schemas.openxmlformats.org/officeDocument/2006/relationships/customXml" Target="../ink/ink1230.xml"/><Relationship Id="rId557" Type="http://schemas.openxmlformats.org/officeDocument/2006/relationships/customXml" Target="../ink/ink1466.xml"/><Relationship Id="rId196" Type="http://schemas.openxmlformats.org/officeDocument/2006/relationships/image" Target="../media/image1211.png"/><Relationship Id="rId417" Type="http://schemas.openxmlformats.org/officeDocument/2006/relationships/customXml" Target="../ink/ink1390.xml"/><Relationship Id="rId624" Type="http://schemas.openxmlformats.org/officeDocument/2006/relationships/image" Target="../media/image1397.png"/><Relationship Id="rId263" Type="http://schemas.openxmlformats.org/officeDocument/2006/relationships/customXml" Target="../ink/ink1308.xml"/><Relationship Id="rId470" Type="http://schemas.openxmlformats.org/officeDocument/2006/relationships/customXml" Target="../ink/ink1418.xml"/><Relationship Id="rId58" Type="http://schemas.openxmlformats.org/officeDocument/2006/relationships/image" Target="../media/image1147.png"/><Relationship Id="rId123" Type="http://schemas.openxmlformats.org/officeDocument/2006/relationships/image" Target="../media/image1176.png"/><Relationship Id="rId330" Type="http://schemas.openxmlformats.org/officeDocument/2006/relationships/customXml" Target="../ink/ink1343.xml"/><Relationship Id="rId568" Type="http://schemas.openxmlformats.org/officeDocument/2006/relationships/customXml" Target="../ink/ink1472.xml"/><Relationship Id="rId428" Type="http://schemas.openxmlformats.org/officeDocument/2006/relationships/image" Target="../media/image1309.png"/><Relationship Id="rId635" Type="http://schemas.openxmlformats.org/officeDocument/2006/relationships/customXml" Target="../ink/ink1508.xml"/><Relationship Id="rId274" Type="http://schemas.openxmlformats.org/officeDocument/2006/relationships/image" Target="../media/image1248.png"/><Relationship Id="rId481" Type="http://schemas.openxmlformats.org/officeDocument/2006/relationships/customXml" Target="../ink/ink1424.xml"/><Relationship Id="rId69" Type="http://schemas.openxmlformats.org/officeDocument/2006/relationships/customXml" Target="../ink/ink1208.xml"/><Relationship Id="rId134" Type="http://schemas.openxmlformats.org/officeDocument/2006/relationships/customXml" Target="../ink/ink1242.xml"/><Relationship Id="rId579" Type="http://schemas.openxmlformats.org/officeDocument/2006/relationships/customXml" Target="../ink/ink1478.xml"/><Relationship Id="rId341" Type="http://schemas.openxmlformats.org/officeDocument/2006/relationships/image" Target="../media/image1274.png"/><Relationship Id="rId439" Type="http://schemas.openxmlformats.org/officeDocument/2006/relationships/customXml" Target="../ink/ink1401.xml"/><Relationship Id="rId646" Type="http://schemas.openxmlformats.org/officeDocument/2006/relationships/image" Target="../media/image1408.png"/><Relationship Id="rId201" Type="http://schemas.openxmlformats.org/officeDocument/2006/relationships/customXml" Target="../ink/ink1277.xml"/><Relationship Id="rId285" Type="http://schemas.openxmlformats.org/officeDocument/2006/relationships/customXml" Target="../ink/ink1319.xml"/><Relationship Id="rId506" Type="http://schemas.openxmlformats.org/officeDocument/2006/relationships/customXml" Target="../ink/ink1438.xml"/><Relationship Id="rId492" Type="http://schemas.openxmlformats.org/officeDocument/2006/relationships/image" Target="../media/image1337.png"/><Relationship Id="rId145" Type="http://schemas.openxmlformats.org/officeDocument/2006/relationships/image" Target="../media/image1187.png"/><Relationship Id="rId352" Type="http://schemas.openxmlformats.org/officeDocument/2006/relationships/customXml" Target="../ink/ink1355.xml"/><Relationship Id="rId212" Type="http://schemas.openxmlformats.org/officeDocument/2006/relationships/image" Target="../media/image1218.png"/><Relationship Id="rId657" Type="http://schemas.openxmlformats.org/officeDocument/2006/relationships/image" Target="../media/image1413.png"/><Relationship Id="rId49" Type="http://schemas.openxmlformats.org/officeDocument/2006/relationships/customXml" Target="../ink/ink1198.xml"/><Relationship Id="rId114" Type="http://schemas.openxmlformats.org/officeDocument/2006/relationships/customXml" Target="../ink/ink1231.xml"/><Relationship Id="rId296" Type="http://schemas.openxmlformats.org/officeDocument/2006/relationships/image" Target="../media/image1256.png"/><Relationship Id="rId461" Type="http://schemas.openxmlformats.org/officeDocument/2006/relationships/image" Target="../media/image1324.png"/><Relationship Id="rId517" Type="http://schemas.openxmlformats.org/officeDocument/2006/relationships/image" Target="../media/image1349.png"/><Relationship Id="rId559" Type="http://schemas.openxmlformats.org/officeDocument/2006/relationships/image" Target="../media/image1367.png"/><Relationship Id="rId60" Type="http://schemas.openxmlformats.org/officeDocument/2006/relationships/image" Target="../media/image1148.png"/><Relationship Id="rId156" Type="http://schemas.openxmlformats.org/officeDocument/2006/relationships/image" Target="../media/image1192.png"/><Relationship Id="rId198" Type="http://schemas.openxmlformats.org/officeDocument/2006/relationships/image" Target="../media/image1212.png"/><Relationship Id="rId321" Type="http://schemas.openxmlformats.org/officeDocument/2006/relationships/image" Target="../media/image1264.png"/><Relationship Id="rId363" Type="http://schemas.openxmlformats.org/officeDocument/2006/relationships/image" Target="../media/image243.png"/><Relationship Id="rId419" Type="http://schemas.openxmlformats.org/officeDocument/2006/relationships/customXml" Target="../ink/ink1391.xml"/><Relationship Id="rId570" Type="http://schemas.openxmlformats.org/officeDocument/2006/relationships/customXml" Target="../ink/ink1473.xml"/><Relationship Id="rId626" Type="http://schemas.openxmlformats.org/officeDocument/2006/relationships/image" Target="../media/image1398.png"/><Relationship Id="rId223" Type="http://schemas.openxmlformats.org/officeDocument/2006/relationships/customXml" Target="../ink/ink1288.xml"/><Relationship Id="rId430" Type="http://schemas.openxmlformats.org/officeDocument/2006/relationships/image" Target="../media/image1310.png"/><Relationship Id="rId668" Type="http://schemas.openxmlformats.org/officeDocument/2006/relationships/customXml" Target="../ink/ink1525.xml"/><Relationship Id="rId18" Type="http://schemas.openxmlformats.org/officeDocument/2006/relationships/customXml" Target="../ink/ink1182.xml"/><Relationship Id="rId265" Type="http://schemas.openxmlformats.org/officeDocument/2006/relationships/customXml" Target="../ink/ink1309.xml"/><Relationship Id="rId472" Type="http://schemas.openxmlformats.org/officeDocument/2006/relationships/customXml" Target="../ink/ink1419.xml"/><Relationship Id="rId528" Type="http://schemas.openxmlformats.org/officeDocument/2006/relationships/customXml" Target="../ink/ink1449.xml"/><Relationship Id="rId125" Type="http://schemas.openxmlformats.org/officeDocument/2006/relationships/image" Target="../media/image1177.png"/><Relationship Id="rId167" Type="http://schemas.openxmlformats.org/officeDocument/2006/relationships/customXml" Target="../ink/ink1259.xml"/><Relationship Id="rId332" Type="http://schemas.openxmlformats.org/officeDocument/2006/relationships/customXml" Target="../ink/ink1344.xml"/><Relationship Id="rId374" Type="http://schemas.openxmlformats.org/officeDocument/2006/relationships/image" Target="../media/image1287.png"/><Relationship Id="rId581" Type="http://schemas.openxmlformats.org/officeDocument/2006/relationships/customXml" Target="../ink/ink1479.xml"/><Relationship Id="rId71" Type="http://schemas.openxmlformats.org/officeDocument/2006/relationships/image" Target="../media/image1152.png"/><Relationship Id="rId234" Type="http://schemas.openxmlformats.org/officeDocument/2006/relationships/image" Target="../media/image1229.png"/><Relationship Id="rId637" Type="http://schemas.openxmlformats.org/officeDocument/2006/relationships/customXml" Target="../ink/ink1509.xml"/><Relationship Id="rId679" Type="http://schemas.openxmlformats.org/officeDocument/2006/relationships/image" Target="../media/image1424.png"/><Relationship Id="rId2" Type="http://schemas.openxmlformats.org/officeDocument/2006/relationships/customXml" Target="../ink/ink1174.xml"/><Relationship Id="rId29" Type="http://schemas.openxmlformats.org/officeDocument/2006/relationships/image" Target="../media/image1134.png"/><Relationship Id="rId276" Type="http://schemas.openxmlformats.org/officeDocument/2006/relationships/image" Target="../media/image1249.png"/><Relationship Id="rId441" Type="http://schemas.openxmlformats.org/officeDocument/2006/relationships/image" Target="../media/image1315.png"/><Relationship Id="rId483" Type="http://schemas.openxmlformats.org/officeDocument/2006/relationships/customXml" Target="../ink/ink1425.xml"/><Relationship Id="rId539" Type="http://schemas.openxmlformats.org/officeDocument/2006/relationships/customXml" Target="../ink/ink1455.xml"/><Relationship Id="rId690" Type="http://schemas.openxmlformats.org/officeDocument/2006/relationships/customXml" Target="../ink/ink1536.xml"/><Relationship Id="rId40" Type="http://schemas.openxmlformats.org/officeDocument/2006/relationships/customXml" Target="../ink/ink1193.xml"/><Relationship Id="rId136" Type="http://schemas.openxmlformats.org/officeDocument/2006/relationships/customXml" Target="../ink/ink1243.xml"/><Relationship Id="rId178" Type="http://schemas.openxmlformats.org/officeDocument/2006/relationships/customXml" Target="../ink/ink1265.xml"/><Relationship Id="rId301" Type="http://schemas.openxmlformats.org/officeDocument/2006/relationships/image" Target="../media/image1257.png"/><Relationship Id="rId343" Type="http://schemas.openxmlformats.org/officeDocument/2006/relationships/customXml" Target="../ink/ink1350.xml"/><Relationship Id="rId550" Type="http://schemas.openxmlformats.org/officeDocument/2006/relationships/customXml" Target="../ink/ink1462.xml"/><Relationship Id="rId82" Type="http://schemas.openxmlformats.org/officeDocument/2006/relationships/customXml" Target="../ink/ink1215.xml"/><Relationship Id="rId203" Type="http://schemas.openxmlformats.org/officeDocument/2006/relationships/customXml" Target="../ink/ink1278.xml"/><Relationship Id="rId385" Type="http://schemas.openxmlformats.org/officeDocument/2006/relationships/customXml" Target="../ink/ink1372.xml"/><Relationship Id="rId592" Type="http://schemas.openxmlformats.org/officeDocument/2006/relationships/image" Target="../media/image1383.png"/><Relationship Id="rId606" Type="http://schemas.openxmlformats.org/officeDocument/2006/relationships/customXml" Target="../ink/ink1493.xml"/><Relationship Id="rId648" Type="http://schemas.openxmlformats.org/officeDocument/2006/relationships/image" Target="../media/image1409.png"/><Relationship Id="rId245" Type="http://schemas.openxmlformats.org/officeDocument/2006/relationships/customXml" Target="../ink/ink1299.xml"/><Relationship Id="rId287" Type="http://schemas.openxmlformats.org/officeDocument/2006/relationships/customXml" Target="../ink/ink1320.xml"/><Relationship Id="rId410" Type="http://schemas.openxmlformats.org/officeDocument/2006/relationships/customXml" Target="../ink/ink1386.xml"/><Relationship Id="rId452" Type="http://schemas.openxmlformats.org/officeDocument/2006/relationships/customXml" Target="../ink/ink1408.xml"/><Relationship Id="rId494" Type="http://schemas.openxmlformats.org/officeDocument/2006/relationships/image" Target="../media/image1338.png"/><Relationship Id="rId508" Type="http://schemas.openxmlformats.org/officeDocument/2006/relationships/customXml" Target="../ink/ink1439.xml"/><Relationship Id="rId105" Type="http://schemas.openxmlformats.org/officeDocument/2006/relationships/image" Target="../media/image1168.png"/><Relationship Id="rId147" Type="http://schemas.openxmlformats.org/officeDocument/2006/relationships/image" Target="../media/image1188.png"/><Relationship Id="rId312" Type="http://schemas.openxmlformats.org/officeDocument/2006/relationships/image" Target="../media/image492.png"/><Relationship Id="rId354" Type="http://schemas.openxmlformats.org/officeDocument/2006/relationships/customXml" Target="../ink/ink1356.xml"/><Relationship Id="rId51" Type="http://schemas.openxmlformats.org/officeDocument/2006/relationships/customXml" Target="../ink/ink1199.xml"/><Relationship Id="rId93" Type="http://schemas.openxmlformats.org/officeDocument/2006/relationships/image" Target="../media/image1162.png"/><Relationship Id="rId189" Type="http://schemas.openxmlformats.org/officeDocument/2006/relationships/customXml" Target="../ink/ink1271.xml"/><Relationship Id="rId396" Type="http://schemas.openxmlformats.org/officeDocument/2006/relationships/customXml" Target="../ink/ink1378.xml"/><Relationship Id="rId561" Type="http://schemas.openxmlformats.org/officeDocument/2006/relationships/image" Target="../media/image1368.png"/><Relationship Id="rId617" Type="http://schemas.openxmlformats.org/officeDocument/2006/relationships/customXml" Target="../ink/ink1499.xml"/><Relationship Id="rId659" Type="http://schemas.openxmlformats.org/officeDocument/2006/relationships/image" Target="../media/image1414.png"/><Relationship Id="rId214" Type="http://schemas.openxmlformats.org/officeDocument/2006/relationships/image" Target="../media/image1219.png"/><Relationship Id="rId256" Type="http://schemas.openxmlformats.org/officeDocument/2006/relationships/image" Target="../media/image1239.png"/><Relationship Id="rId298" Type="http://schemas.openxmlformats.org/officeDocument/2006/relationships/image" Target="../media/image259.png"/><Relationship Id="rId421" Type="http://schemas.openxmlformats.org/officeDocument/2006/relationships/customXml" Target="../ink/ink1392.xml"/><Relationship Id="rId463" Type="http://schemas.openxmlformats.org/officeDocument/2006/relationships/image" Target="../media/image1325.png"/><Relationship Id="rId519" Type="http://schemas.openxmlformats.org/officeDocument/2006/relationships/image" Target="../media/image1350.png"/><Relationship Id="rId670" Type="http://schemas.openxmlformats.org/officeDocument/2006/relationships/customXml" Target="../ink/ink1526.xml"/><Relationship Id="rId116" Type="http://schemas.openxmlformats.org/officeDocument/2006/relationships/customXml" Target="../ink/ink1232.xml"/><Relationship Id="rId158" Type="http://schemas.openxmlformats.org/officeDocument/2006/relationships/image" Target="../media/image1193.png"/><Relationship Id="rId323" Type="http://schemas.openxmlformats.org/officeDocument/2006/relationships/image" Target="../media/image1265.png"/><Relationship Id="rId530" Type="http://schemas.openxmlformats.org/officeDocument/2006/relationships/customXml" Target="../ink/ink1450.xml"/><Relationship Id="rId20" Type="http://schemas.openxmlformats.org/officeDocument/2006/relationships/customXml" Target="../ink/ink1183.xml"/><Relationship Id="rId62" Type="http://schemas.openxmlformats.org/officeDocument/2006/relationships/image" Target="../media/image1149.png"/><Relationship Id="rId365" Type="http://schemas.openxmlformats.org/officeDocument/2006/relationships/image" Target="../media/image1284.png"/><Relationship Id="rId572" Type="http://schemas.openxmlformats.org/officeDocument/2006/relationships/customXml" Target="../ink/ink1474.xml"/><Relationship Id="rId628" Type="http://schemas.openxmlformats.org/officeDocument/2006/relationships/image" Target="../media/image1399.png"/><Relationship Id="rId225" Type="http://schemas.openxmlformats.org/officeDocument/2006/relationships/customXml" Target="../ink/ink1289.xml"/><Relationship Id="rId267" Type="http://schemas.openxmlformats.org/officeDocument/2006/relationships/customXml" Target="../ink/ink1310.xml"/><Relationship Id="rId432" Type="http://schemas.openxmlformats.org/officeDocument/2006/relationships/image" Target="../media/image1311.png"/><Relationship Id="rId474" Type="http://schemas.openxmlformats.org/officeDocument/2006/relationships/customXml" Target="../ink/ink1420.xml"/><Relationship Id="rId127" Type="http://schemas.openxmlformats.org/officeDocument/2006/relationships/image" Target="../media/image1178.png"/><Relationship Id="rId681" Type="http://schemas.openxmlformats.org/officeDocument/2006/relationships/image" Target="../media/image1425.png"/><Relationship Id="rId31" Type="http://schemas.openxmlformats.org/officeDocument/2006/relationships/image" Target="../media/image1135.png"/><Relationship Id="rId73" Type="http://schemas.openxmlformats.org/officeDocument/2006/relationships/image" Target="../media/image1153.png"/><Relationship Id="rId169" Type="http://schemas.openxmlformats.org/officeDocument/2006/relationships/customXml" Target="../ink/ink1260.xml"/><Relationship Id="rId334" Type="http://schemas.openxmlformats.org/officeDocument/2006/relationships/customXml" Target="../ink/ink1345.xml"/><Relationship Id="rId376" Type="http://schemas.openxmlformats.org/officeDocument/2006/relationships/image" Target="../media/image1288.png"/><Relationship Id="rId541" Type="http://schemas.openxmlformats.org/officeDocument/2006/relationships/image" Target="../media/image1360.png"/><Relationship Id="rId583" Type="http://schemas.openxmlformats.org/officeDocument/2006/relationships/customXml" Target="../ink/ink1480.xml"/><Relationship Id="rId639" Type="http://schemas.openxmlformats.org/officeDocument/2006/relationships/customXml" Target="../ink/ink1510.xml"/><Relationship Id="rId4" Type="http://schemas.openxmlformats.org/officeDocument/2006/relationships/customXml" Target="../ink/ink1175.xml"/><Relationship Id="rId180" Type="http://schemas.openxmlformats.org/officeDocument/2006/relationships/customXml" Target="../ink/ink1266.xml"/><Relationship Id="rId236" Type="http://schemas.openxmlformats.org/officeDocument/2006/relationships/image" Target="../media/image1230.png"/><Relationship Id="rId278" Type="http://schemas.openxmlformats.org/officeDocument/2006/relationships/image" Target="../media/image239.png"/><Relationship Id="rId401" Type="http://schemas.openxmlformats.org/officeDocument/2006/relationships/image" Target="../media/image1298.png"/><Relationship Id="rId443" Type="http://schemas.openxmlformats.org/officeDocument/2006/relationships/image" Target="../media/image1316.png"/><Relationship Id="rId650" Type="http://schemas.openxmlformats.org/officeDocument/2006/relationships/image" Target="../media/image1410.png"/><Relationship Id="rId303" Type="http://schemas.openxmlformats.org/officeDocument/2006/relationships/image" Target="../media/image1258.png"/><Relationship Id="rId485" Type="http://schemas.openxmlformats.org/officeDocument/2006/relationships/customXml" Target="../ink/ink1426.xml"/><Relationship Id="rId692" Type="http://schemas.openxmlformats.org/officeDocument/2006/relationships/image" Target="../media/image1430.png"/><Relationship Id="rId42" Type="http://schemas.openxmlformats.org/officeDocument/2006/relationships/customXml" Target="../ink/ink1194.xml"/><Relationship Id="rId84" Type="http://schemas.openxmlformats.org/officeDocument/2006/relationships/customXml" Target="../ink/ink1216.xml"/><Relationship Id="rId138" Type="http://schemas.openxmlformats.org/officeDocument/2006/relationships/customXml" Target="../ink/ink1244.xml"/><Relationship Id="rId345" Type="http://schemas.openxmlformats.org/officeDocument/2006/relationships/customXml" Target="../ink/ink1351.xml"/><Relationship Id="rId387" Type="http://schemas.openxmlformats.org/officeDocument/2006/relationships/customXml" Target="../ink/ink1373.xml"/><Relationship Id="rId510" Type="http://schemas.openxmlformats.org/officeDocument/2006/relationships/customXml" Target="../ink/ink1440.xml"/><Relationship Id="rId552" Type="http://schemas.openxmlformats.org/officeDocument/2006/relationships/customXml" Target="../ink/ink1463.xml"/><Relationship Id="rId594" Type="http://schemas.openxmlformats.org/officeDocument/2006/relationships/image" Target="../media/image1384.png"/><Relationship Id="rId608" Type="http://schemas.openxmlformats.org/officeDocument/2006/relationships/image" Target="../media/image1389.png"/><Relationship Id="rId191" Type="http://schemas.openxmlformats.org/officeDocument/2006/relationships/customXml" Target="../ink/ink1272.xml"/><Relationship Id="rId205" Type="http://schemas.openxmlformats.org/officeDocument/2006/relationships/customXml" Target="../ink/ink1279.xml"/><Relationship Id="rId247" Type="http://schemas.openxmlformats.org/officeDocument/2006/relationships/customXml" Target="../ink/ink1300.xml"/><Relationship Id="rId412" Type="http://schemas.openxmlformats.org/officeDocument/2006/relationships/customXml" Target="../ink/ink1387.xml"/><Relationship Id="rId107" Type="http://schemas.openxmlformats.org/officeDocument/2006/relationships/image" Target="../media/image1169.png"/><Relationship Id="rId289" Type="http://schemas.openxmlformats.org/officeDocument/2006/relationships/customXml" Target="../ink/ink1321.xml"/><Relationship Id="rId454" Type="http://schemas.openxmlformats.org/officeDocument/2006/relationships/customXml" Target="../ink/ink1409.xml"/><Relationship Id="rId496" Type="http://schemas.openxmlformats.org/officeDocument/2006/relationships/image" Target="../media/image1339.png"/><Relationship Id="rId661" Type="http://schemas.openxmlformats.org/officeDocument/2006/relationships/image" Target="../media/image1415.png"/><Relationship Id="rId11" Type="http://schemas.openxmlformats.org/officeDocument/2006/relationships/image" Target="../media/image11260.png"/><Relationship Id="rId53" Type="http://schemas.openxmlformats.org/officeDocument/2006/relationships/customXml" Target="../ink/ink1200.xml"/><Relationship Id="rId149" Type="http://schemas.openxmlformats.org/officeDocument/2006/relationships/customXml" Target="../ink/ink1250.xml"/><Relationship Id="rId314" Type="http://schemas.openxmlformats.org/officeDocument/2006/relationships/customXml" Target="../ink/ink1335.xml"/><Relationship Id="rId356" Type="http://schemas.openxmlformats.org/officeDocument/2006/relationships/customXml" Target="../ink/ink1357.xml"/><Relationship Id="rId398" Type="http://schemas.openxmlformats.org/officeDocument/2006/relationships/customXml" Target="../ink/ink1379.xml"/><Relationship Id="rId521" Type="http://schemas.openxmlformats.org/officeDocument/2006/relationships/image" Target="../media/image1351.png"/><Relationship Id="rId563" Type="http://schemas.openxmlformats.org/officeDocument/2006/relationships/image" Target="../media/image1369.png"/><Relationship Id="rId619" Type="http://schemas.openxmlformats.org/officeDocument/2006/relationships/customXml" Target="../ink/ink1500.xml"/><Relationship Id="rId95" Type="http://schemas.openxmlformats.org/officeDocument/2006/relationships/image" Target="../media/image1163.png"/><Relationship Id="rId160" Type="http://schemas.openxmlformats.org/officeDocument/2006/relationships/image" Target="../media/image1194.png"/><Relationship Id="rId216" Type="http://schemas.openxmlformats.org/officeDocument/2006/relationships/image" Target="../media/image1220.png"/><Relationship Id="rId423" Type="http://schemas.openxmlformats.org/officeDocument/2006/relationships/customXml" Target="../ink/ink1393.xml"/><Relationship Id="rId258" Type="http://schemas.openxmlformats.org/officeDocument/2006/relationships/image" Target="../media/image1240.png"/><Relationship Id="rId465" Type="http://schemas.openxmlformats.org/officeDocument/2006/relationships/customXml" Target="../ink/ink1415.xml"/><Relationship Id="rId630" Type="http://schemas.openxmlformats.org/officeDocument/2006/relationships/image" Target="../media/image1400.png"/><Relationship Id="rId672" Type="http://schemas.openxmlformats.org/officeDocument/2006/relationships/customXml" Target="../ink/ink1527.xml"/><Relationship Id="rId22" Type="http://schemas.openxmlformats.org/officeDocument/2006/relationships/customXml" Target="../ink/ink1184.xml"/><Relationship Id="rId64" Type="http://schemas.openxmlformats.org/officeDocument/2006/relationships/image" Target="../media/image1150.png"/><Relationship Id="rId118" Type="http://schemas.openxmlformats.org/officeDocument/2006/relationships/image" Target="../media/image1174.png"/><Relationship Id="rId325" Type="http://schemas.openxmlformats.org/officeDocument/2006/relationships/image" Target="../media/image1266.png"/><Relationship Id="rId367" Type="http://schemas.openxmlformats.org/officeDocument/2006/relationships/image" Target="../media/image1285.png"/><Relationship Id="rId532" Type="http://schemas.openxmlformats.org/officeDocument/2006/relationships/customXml" Target="../ink/ink1451.xml"/><Relationship Id="rId574" Type="http://schemas.openxmlformats.org/officeDocument/2006/relationships/customXml" Target="../ink/ink1475.xml"/><Relationship Id="rId171" Type="http://schemas.openxmlformats.org/officeDocument/2006/relationships/customXml" Target="../ink/ink1261.xml"/><Relationship Id="rId227" Type="http://schemas.openxmlformats.org/officeDocument/2006/relationships/customXml" Target="../ink/ink1290.xml"/><Relationship Id="rId269" Type="http://schemas.openxmlformats.org/officeDocument/2006/relationships/customXml" Target="../ink/ink1311.xml"/><Relationship Id="rId434" Type="http://schemas.openxmlformats.org/officeDocument/2006/relationships/image" Target="../media/image1312.png"/><Relationship Id="rId476" Type="http://schemas.openxmlformats.org/officeDocument/2006/relationships/image" Target="../media/image1330.png"/><Relationship Id="rId641" Type="http://schemas.openxmlformats.org/officeDocument/2006/relationships/customXml" Target="../ink/ink1511.xml"/><Relationship Id="rId683" Type="http://schemas.openxmlformats.org/officeDocument/2006/relationships/image" Target="../media/image1426.png"/><Relationship Id="rId33" Type="http://schemas.openxmlformats.org/officeDocument/2006/relationships/image" Target="../media/image1136.png"/><Relationship Id="rId129" Type="http://schemas.openxmlformats.org/officeDocument/2006/relationships/image" Target="../media/image1179.png"/><Relationship Id="rId280" Type="http://schemas.openxmlformats.org/officeDocument/2006/relationships/image" Target="../media/image1250.png"/><Relationship Id="rId336" Type="http://schemas.openxmlformats.org/officeDocument/2006/relationships/customXml" Target="../ink/ink1346.xml"/><Relationship Id="rId501" Type="http://schemas.openxmlformats.org/officeDocument/2006/relationships/customXml" Target="../ink/ink1435.xml"/><Relationship Id="rId543" Type="http://schemas.openxmlformats.org/officeDocument/2006/relationships/image" Target="../media/image1361.png"/><Relationship Id="rId75" Type="http://schemas.openxmlformats.org/officeDocument/2006/relationships/image" Target="../media/image1154.png"/><Relationship Id="rId140" Type="http://schemas.openxmlformats.org/officeDocument/2006/relationships/customXml" Target="../ink/ink1245.xml"/><Relationship Id="rId182" Type="http://schemas.openxmlformats.org/officeDocument/2006/relationships/customXml" Target="../ink/ink1267.xml"/><Relationship Id="rId378" Type="http://schemas.openxmlformats.org/officeDocument/2006/relationships/image" Target="../media/image1289.png"/><Relationship Id="rId403" Type="http://schemas.openxmlformats.org/officeDocument/2006/relationships/image" Target="../media/image1299.png"/><Relationship Id="rId585" Type="http://schemas.openxmlformats.org/officeDocument/2006/relationships/customXml" Target="../ink/ink1481.xml"/><Relationship Id="rId6" Type="http://schemas.openxmlformats.org/officeDocument/2006/relationships/customXml" Target="../ink/ink1176.xml"/><Relationship Id="rId238" Type="http://schemas.openxmlformats.org/officeDocument/2006/relationships/image" Target="../media/image1231.png"/><Relationship Id="rId445" Type="http://schemas.openxmlformats.org/officeDocument/2006/relationships/image" Target="../media/image1317.png"/><Relationship Id="rId487" Type="http://schemas.openxmlformats.org/officeDocument/2006/relationships/customXml" Target="../ink/ink1427.xml"/><Relationship Id="rId610" Type="http://schemas.openxmlformats.org/officeDocument/2006/relationships/image" Target="../media/image1390.png"/><Relationship Id="rId652" Type="http://schemas.openxmlformats.org/officeDocument/2006/relationships/customXml" Target="../ink/ink1517.xml"/><Relationship Id="rId291" Type="http://schemas.openxmlformats.org/officeDocument/2006/relationships/customXml" Target="../ink/ink1322.xml"/><Relationship Id="rId305" Type="http://schemas.openxmlformats.org/officeDocument/2006/relationships/image" Target="../media/image1259.png"/><Relationship Id="rId347" Type="http://schemas.openxmlformats.org/officeDocument/2006/relationships/customXml" Target="../ink/ink1352.xml"/><Relationship Id="rId512" Type="http://schemas.openxmlformats.org/officeDocument/2006/relationships/customXml" Target="../ink/ink1441.xml"/><Relationship Id="rId44" Type="http://schemas.openxmlformats.org/officeDocument/2006/relationships/customXml" Target="../ink/ink1195.xml"/><Relationship Id="rId86" Type="http://schemas.openxmlformats.org/officeDocument/2006/relationships/customXml" Target="../ink/ink1217.xml"/><Relationship Id="rId151" Type="http://schemas.openxmlformats.org/officeDocument/2006/relationships/customXml" Target="../ink/ink1251.xml"/><Relationship Id="rId389" Type="http://schemas.openxmlformats.org/officeDocument/2006/relationships/customXml" Target="../ink/ink1374.xml"/><Relationship Id="rId554" Type="http://schemas.openxmlformats.org/officeDocument/2006/relationships/image" Target="../media/image1365.png"/><Relationship Id="rId596" Type="http://schemas.openxmlformats.org/officeDocument/2006/relationships/customXml" Target="../ink/ink1487.xml"/><Relationship Id="rId193" Type="http://schemas.openxmlformats.org/officeDocument/2006/relationships/customXml" Target="../ink/ink1273.xml"/><Relationship Id="rId207" Type="http://schemas.openxmlformats.org/officeDocument/2006/relationships/customXml" Target="../ink/ink1280.xml"/><Relationship Id="rId249" Type="http://schemas.openxmlformats.org/officeDocument/2006/relationships/customXml" Target="../ink/ink1301.xml"/><Relationship Id="rId414" Type="http://schemas.openxmlformats.org/officeDocument/2006/relationships/customXml" Target="../ink/ink1388.xml"/><Relationship Id="rId456" Type="http://schemas.openxmlformats.org/officeDocument/2006/relationships/customXml" Target="../ink/ink1410.xml"/><Relationship Id="rId498" Type="http://schemas.openxmlformats.org/officeDocument/2006/relationships/image" Target="../media/image1340.png"/><Relationship Id="rId621" Type="http://schemas.openxmlformats.org/officeDocument/2006/relationships/customXml" Target="../ink/ink1501.xml"/><Relationship Id="rId663" Type="http://schemas.openxmlformats.org/officeDocument/2006/relationships/image" Target="../media/image1416.png"/><Relationship Id="rId13" Type="http://schemas.openxmlformats.org/officeDocument/2006/relationships/image" Target="../media/image11270.png"/><Relationship Id="rId109" Type="http://schemas.openxmlformats.org/officeDocument/2006/relationships/image" Target="../media/image1170.png"/><Relationship Id="rId260" Type="http://schemas.openxmlformats.org/officeDocument/2006/relationships/image" Target="../media/image1241.png"/><Relationship Id="rId316" Type="http://schemas.openxmlformats.org/officeDocument/2006/relationships/customXml" Target="../ink/ink1336.xml"/><Relationship Id="rId523" Type="http://schemas.openxmlformats.org/officeDocument/2006/relationships/image" Target="../media/image1352.png"/><Relationship Id="rId55" Type="http://schemas.openxmlformats.org/officeDocument/2006/relationships/customXml" Target="../ink/ink1201.xml"/><Relationship Id="rId97" Type="http://schemas.openxmlformats.org/officeDocument/2006/relationships/image" Target="../media/image1164.png"/><Relationship Id="rId120" Type="http://schemas.openxmlformats.org/officeDocument/2006/relationships/customXml" Target="../ink/ink1235.xml"/><Relationship Id="rId358" Type="http://schemas.openxmlformats.org/officeDocument/2006/relationships/customXml" Target="../ink/ink1358.xml"/><Relationship Id="rId565" Type="http://schemas.openxmlformats.org/officeDocument/2006/relationships/image" Target="../media/image1370.png"/><Relationship Id="rId162" Type="http://schemas.openxmlformats.org/officeDocument/2006/relationships/image" Target="../media/image1195.png"/><Relationship Id="rId218" Type="http://schemas.openxmlformats.org/officeDocument/2006/relationships/image" Target="../media/image1221.png"/><Relationship Id="rId425" Type="http://schemas.openxmlformats.org/officeDocument/2006/relationships/customXml" Target="../ink/ink1394.xml"/><Relationship Id="rId467" Type="http://schemas.openxmlformats.org/officeDocument/2006/relationships/image" Target="../media/image1326.png"/><Relationship Id="rId632" Type="http://schemas.openxmlformats.org/officeDocument/2006/relationships/image" Target="../media/image1401.png"/><Relationship Id="rId271" Type="http://schemas.openxmlformats.org/officeDocument/2006/relationships/customXml" Target="../ink/ink1312.xml"/><Relationship Id="rId674" Type="http://schemas.openxmlformats.org/officeDocument/2006/relationships/customXml" Target="../ink/ink1528.xml"/><Relationship Id="rId24" Type="http://schemas.openxmlformats.org/officeDocument/2006/relationships/customXml" Target="../ink/ink1185.xml"/><Relationship Id="rId66" Type="http://schemas.openxmlformats.org/officeDocument/2006/relationships/image" Target="../media/image1151.png"/><Relationship Id="rId131" Type="http://schemas.openxmlformats.org/officeDocument/2006/relationships/image" Target="../media/image1180.png"/><Relationship Id="rId327" Type="http://schemas.openxmlformats.org/officeDocument/2006/relationships/image" Target="../media/image1267.png"/><Relationship Id="rId369" Type="http://schemas.openxmlformats.org/officeDocument/2006/relationships/customXml" Target="../ink/ink1364.xml"/><Relationship Id="rId534" Type="http://schemas.openxmlformats.org/officeDocument/2006/relationships/customXml" Target="../ink/ink1452.xml"/><Relationship Id="rId576" Type="http://schemas.openxmlformats.org/officeDocument/2006/relationships/customXml" Target="../ink/ink1476.xml"/><Relationship Id="rId173" Type="http://schemas.openxmlformats.org/officeDocument/2006/relationships/customXml" Target="../ink/ink1262.xml"/><Relationship Id="rId229" Type="http://schemas.openxmlformats.org/officeDocument/2006/relationships/customXml" Target="../ink/ink1291.xml"/><Relationship Id="rId380" Type="http://schemas.openxmlformats.org/officeDocument/2006/relationships/image" Target="../media/image1290.png"/><Relationship Id="rId436" Type="http://schemas.openxmlformats.org/officeDocument/2006/relationships/image" Target="../media/image1313.png"/><Relationship Id="rId601" Type="http://schemas.openxmlformats.org/officeDocument/2006/relationships/customXml" Target="../ink/ink1490.xml"/><Relationship Id="rId643" Type="http://schemas.openxmlformats.org/officeDocument/2006/relationships/customXml" Target="../ink/ink1512.xml"/><Relationship Id="rId240" Type="http://schemas.openxmlformats.org/officeDocument/2006/relationships/image" Target="../media/image1232.png"/><Relationship Id="rId478" Type="http://schemas.openxmlformats.org/officeDocument/2006/relationships/image" Target="../media/image1331.png"/><Relationship Id="rId685" Type="http://schemas.openxmlformats.org/officeDocument/2006/relationships/image" Target="../media/image1427.png"/><Relationship Id="rId35" Type="http://schemas.openxmlformats.org/officeDocument/2006/relationships/image" Target="../media/image1137.png"/><Relationship Id="rId77" Type="http://schemas.openxmlformats.org/officeDocument/2006/relationships/image" Target="../media/image1155.png"/><Relationship Id="rId100" Type="http://schemas.openxmlformats.org/officeDocument/2006/relationships/customXml" Target="../ink/ink1224.xml"/><Relationship Id="rId282" Type="http://schemas.openxmlformats.org/officeDocument/2006/relationships/image" Target="../media/image1251.png"/><Relationship Id="rId338" Type="http://schemas.openxmlformats.org/officeDocument/2006/relationships/customXml" Target="../ink/ink1347.xml"/><Relationship Id="rId503" Type="http://schemas.openxmlformats.org/officeDocument/2006/relationships/customXml" Target="../ink/ink1436.xml"/><Relationship Id="rId545" Type="http://schemas.openxmlformats.org/officeDocument/2006/relationships/image" Target="../media/image1362.png"/><Relationship Id="rId587" Type="http://schemas.openxmlformats.org/officeDocument/2006/relationships/customXml" Target="../ink/ink1482.xml"/><Relationship Id="rId8" Type="http://schemas.openxmlformats.org/officeDocument/2006/relationships/customXml" Target="../ink/ink1177.xml"/><Relationship Id="rId142" Type="http://schemas.openxmlformats.org/officeDocument/2006/relationships/customXml" Target="../ink/ink1246.xml"/><Relationship Id="rId184" Type="http://schemas.openxmlformats.org/officeDocument/2006/relationships/customXml" Target="../ink/ink1268.xml"/><Relationship Id="rId391" Type="http://schemas.openxmlformats.org/officeDocument/2006/relationships/customXml" Target="../ink/ink1375.xml"/><Relationship Id="rId405" Type="http://schemas.openxmlformats.org/officeDocument/2006/relationships/image" Target="../media/image1300.png"/><Relationship Id="rId447" Type="http://schemas.openxmlformats.org/officeDocument/2006/relationships/image" Target="../media/image1318.png"/><Relationship Id="rId612" Type="http://schemas.openxmlformats.org/officeDocument/2006/relationships/image" Target="../media/image1391.png"/><Relationship Id="rId251" Type="http://schemas.openxmlformats.org/officeDocument/2006/relationships/customXml" Target="../ink/ink1302.xml"/><Relationship Id="rId489" Type="http://schemas.openxmlformats.org/officeDocument/2006/relationships/image" Target="../media/image1336.png"/><Relationship Id="rId654" Type="http://schemas.openxmlformats.org/officeDocument/2006/relationships/customXml" Target="../ink/ink1518.xml"/><Relationship Id="rId46" Type="http://schemas.openxmlformats.org/officeDocument/2006/relationships/customXml" Target="../ink/ink1196.xml"/><Relationship Id="rId293" Type="http://schemas.openxmlformats.org/officeDocument/2006/relationships/customXml" Target="../ink/ink1323.xml"/><Relationship Id="rId307" Type="http://schemas.openxmlformats.org/officeDocument/2006/relationships/customXml" Target="../ink/ink1331.xml"/><Relationship Id="rId349" Type="http://schemas.openxmlformats.org/officeDocument/2006/relationships/customXml" Target="../ink/ink1353.xml"/><Relationship Id="rId514" Type="http://schemas.openxmlformats.org/officeDocument/2006/relationships/customXml" Target="../ink/ink1442.xml"/><Relationship Id="rId556" Type="http://schemas.openxmlformats.org/officeDocument/2006/relationships/image" Target="../media/image1366.png"/><Relationship Id="rId88" Type="http://schemas.openxmlformats.org/officeDocument/2006/relationships/customXml" Target="../ink/ink1218.xml"/><Relationship Id="rId111" Type="http://schemas.openxmlformats.org/officeDocument/2006/relationships/image" Target="../media/image1171.png"/><Relationship Id="rId153" Type="http://schemas.openxmlformats.org/officeDocument/2006/relationships/customXml" Target="../ink/ink1252.xml"/><Relationship Id="rId195" Type="http://schemas.openxmlformats.org/officeDocument/2006/relationships/customXml" Target="../ink/ink1274.xml"/><Relationship Id="rId209" Type="http://schemas.openxmlformats.org/officeDocument/2006/relationships/customXml" Target="../ink/ink1281.xml"/><Relationship Id="rId360" Type="http://schemas.openxmlformats.org/officeDocument/2006/relationships/customXml" Target="../ink/ink1359.xml"/><Relationship Id="rId416" Type="http://schemas.openxmlformats.org/officeDocument/2006/relationships/image" Target="../media/image1303.png"/><Relationship Id="rId598" Type="http://schemas.openxmlformats.org/officeDocument/2006/relationships/image" Target="../media/image1385.png"/><Relationship Id="rId220" Type="http://schemas.openxmlformats.org/officeDocument/2006/relationships/image" Target="../media/image1222.png"/><Relationship Id="rId458" Type="http://schemas.openxmlformats.org/officeDocument/2006/relationships/customXml" Target="../ink/ink1411.xml"/><Relationship Id="rId623" Type="http://schemas.openxmlformats.org/officeDocument/2006/relationships/customXml" Target="../ink/ink1502.xml"/><Relationship Id="rId665" Type="http://schemas.openxmlformats.org/officeDocument/2006/relationships/image" Target="../media/image1417.png"/><Relationship Id="rId15" Type="http://schemas.openxmlformats.org/officeDocument/2006/relationships/image" Target="../media/image11280.png"/><Relationship Id="rId57" Type="http://schemas.openxmlformats.org/officeDocument/2006/relationships/customXml" Target="../ink/ink1202.xml"/><Relationship Id="rId262" Type="http://schemas.openxmlformats.org/officeDocument/2006/relationships/image" Target="../media/image1242.png"/><Relationship Id="rId318" Type="http://schemas.openxmlformats.org/officeDocument/2006/relationships/customXml" Target="../ink/ink1337.xml"/><Relationship Id="rId525" Type="http://schemas.openxmlformats.org/officeDocument/2006/relationships/image" Target="../media/image1353.png"/><Relationship Id="rId567" Type="http://schemas.openxmlformats.org/officeDocument/2006/relationships/image" Target="../media/image1371.png"/><Relationship Id="rId99" Type="http://schemas.openxmlformats.org/officeDocument/2006/relationships/image" Target="../media/image1165.png"/><Relationship Id="rId122" Type="http://schemas.openxmlformats.org/officeDocument/2006/relationships/customXml" Target="../ink/ink1236.xml"/><Relationship Id="rId164" Type="http://schemas.openxmlformats.org/officeDocument/2006/relationships/image" Target="../media/image1196.png"/><Relationship Id="rId371" Type="http://schemas.openxmlformats.org/officeDocument/2006/relationships/customXml" Target="../ink/ink1365.xml"/><Relationship Id="rId427" Type="http://schemas.openxmlformats.org/officeDocument/2006/relationships/customXml" Target="../ink/ink1395.xml"/><Relationship Id="rId469" Type="http://schemas.openxmlformats.org/officeDocument/2006/relationships/image" Target="../media/image1327.png"/><Relationship Id="rId634" Type="http://schemas.openxmlformats.org/officeDocument/2006/relationships/image" Target="../media/image1402.png"/><Relationship Id="rId676" Type="http://schemas.openxmlformats.org/officeDocument/2006/relationships/customXml" Target="../ink/ink1529.xml"/><Relationship Id="rId26" Type="http://schemas.openxmlformats.org/officeDocument/2006/relationships/customXml" Target="../ink/ink1186.xml"/><Relationship Id="rId231" Type="http://schemas.openxmlformats.org/officeDocument/2006/relationships/customXml" Target="../ink/ink1292.xml"/><Relationship Id="rId273" Type="http://schemas.openxmlformats.org/officeDocument/2006/relationships/customXml" Target="../ink/ink1313.xml"/><Relationship Id="rId329" Type="http://schemas.openxmlformats.org/officeDocument/2006/relationships/image" Target="../media/image1268.png"/><Relationship Id="rId480" Type="http://schemas.openxmlformats.org/officeDocument/2006/relationships/image" Target="../media/image1332.png"/><Relationship Id="rId536" Type="http://schemas.openxmlformats.org/officeDocument/2006/relationships/customXml" Target="../ink/ink1453.xml"/><Relationship Id="rId68" Type="http://schemas.openxmlformats.org/officeDocument/2006/relationships/image" Target="../media/image272.png"/><Relationship Id="rId133" Type="http://schemas.openxmlformats.org/officeDocument/2006/relationships/image" Target="../media/image1181.png"/><Relationship Id="rId175" Type="http://schemas.openxmlformats.org/officeDocument/2006/relationships/customXml" Target="../ink/ink1263.xml"/><Relationship Id="rId340" Type="http://schemas.openxmlformats.org/officeDocument/2006/relationships/customXml" Target="../ink/ink1348.xml"/><Relationship Id="rId578" Type="http://schemas.openxmlformats.org/officeDocument/2006/relationships/image" Target="../media/image1376.png"/><Relationship Id="rId200" Type="http://schemas.openxmlformats.org/officeDocument/2006/relationships/image" Target="../media/image1213.png"/><Relationship Id="rId382" Type="http://schemas.openxmlformats.org/officeDocument/2006/relationships/image" Target="../media/image1291.png"/><Relationship Id="rId438" Type="http://schemas.openxmlformats.org/officeDocument/2006/relationships/image" Target="../media/image1314.png"/><Relationship Id="rId603" Type="http://schemas.openxmlformats.org/officeDocument/2006/relationships/customXml" Target="../ink/ink1491.xml"/><Relationship Id="rId645" Type="http://schemas.openxmlformats.org/officeDocument/2006/relationships/customXml" Target="../ink/ink1513.xml"/><Relationship Id="rId687" Type="http://schemas.openxmlformats.org/officeDocument/2006/relationships/image" Target="../media/image1428.png"/><Relationship Id="rId242" Type="http://schemas.openxmlformats.org/officeDocument/2006/relationships/image" Target="../media/image1233.png"/><Relationship Id="rId284" Type="http://schemas.openxmlformats.org/officeDocument/2006/relationships/image" Target="../media/image1252.png"/><Relationship Id="rId491" Type="http://schemas.openxmlformats.org/officeDocument/2006/relationships/customXml" Target="../ink/ink1430.xml"/><Relationship Id="rId505" Type="http://schemas.openxmlformats.org/officeDocument/2006/relationships/image" Target="../media/image1343.png"/><Relationship Id="rId37" Type="http://schemas.openxmlformats.org/officeDocument/2006/relationships/image" Target="../media/image1138.png"/><Relationship Id="rId79" Type="http://schemas.openxmlformats.org/officeDocument/2006/relationships/image" Target="../media/image1156.png"/><Relationship Id="rId102" Type="http://schemas.openxmlformats.org/officeDocument/2006/relationships/customXml" Target="../ink/ink1225.xml"/><Relationship Id="rId144" Type="http://schemas.openxmlformats.org/officeDocument/2006/relationships/customXml" Target="../ink/ink1247.xml"/><Relationship Id="rId547" Type="http://schemas.openxmlformats.org/officeDocument/2006/relationships/customXml" Target="../ink/ink1460.xml"/><Relationship Id="rId589" Type="http://schemas.openxmlformats.org/officeDocument/2006/relationships/customXml" Target="../ink/ink1483.xml"/><Relationship Id="rId90" Type="http://schemas.openxmlformats.org/officeDocument/2006/relationships/customXml" Target="../ink/ink1219.xml"/><Relationship Id="rId186" Type="http://schemas.openxmlformats.org/officeDocument/2006/relationships/customXml" Target="../ink/ink1269.xml"/><Relationship Id="rId351" Type="http://schemas.openxmlformats.org/officeDocument/2006/relationships/image" Target="../media/image1278.png"/><Relationship Id="rId393" Type="http://schemas.openxmlformats.org/officeDocument/2006/relationships/customXml" Target="../ink/ink1376.xml"/><Relationship Id="rId407" Type="http://schemas.openxmlformats.org/officeDocument/2006/relationships/image" Target="../media/image797.png"/><Relationship Id="rId449" Type="http://schemas.openxmlformats.org/officeDocument/2006/relationships/image" Target="../media/image1319.png"/><Relationship Id="rId614" Type="http://schemas.openxmlformats.org/officeDocument/2006/relationships/image" Target="../media/image1392.png"/><Relationship Id="rId656" Type="http://schemas.openxmlformats.org/officeDocument/2006/relationships/customXml" Target="../ink/ink1519.xml"/><Relationship Id="rId211" Type="http://schemas.openxmlformats.org/officeDocument/2006/relationships/customXml" Target="../ink/ink1282.xml"/><Relationship Id="rId253" Type="http://schemas.openxmlformats.org/officeDocument/2006/relationships/customXml" Target="../ink/ink1303.xml"/><Relationship Id="rId295" Type="http://schemas.openxmlformats.org/officeDocument/2006/relationships/customXml" Target="../ink/ink1324.xml"/><Relationship Id="rId309" Type="http://schemas.openxmlformats.org/officeDocument/2006/relationships/customXml" Target="../ink/ink1332.xml"/><Relationship Id="rId460" Type="http://schemas.openxmlformats.org/officeDocument/2006/relationships/customXml" Target="../ink/ink1412.xml"/><Relationship Id="rId516" Type="http://schemas.openxmlformats.org/officeDocument/2006/relationships/customXml" Target="../ink/ink1443.xml"/><Relationship Id="rId48" Type="http://schemas.openxmlformats.org/officeDocument/2006/relationships/image" Target="../media/image1143.png"/><Relationship Id="rId113" Type="http://schemas.openxmlformats.org/officeDocument/2006/relationships/image" Target="../media/image1172.png"/><Relationship Id="rId320" Type="http://schemas.openxmlformats.org/officeDocument/2006/relationships/customXml" Target="../ink/ink1338.xml"/><Relationship Id="rId558" Type="http://schemas.openxmlformats.org/officeDocument/2006/relationships/customXml" Target="../ink/ink1467.xml"/><Relationship Id="rId155" Type="http://schemas.openxmlformats.org/officeDocument/2006/relationships/customXml" Target="../ink/ink1253.xml"/><Relationship Id="rId197" Type="http://schemas.openxmlformats.org/officeDocument/2006/relationships/customXml" Target="../ink/ink1275.xml"/><Relationship Id="rId362" Type="http://schemas.openxmlformats.org/officeDocument/2006/relationships/customXml" Target="../ink/ink1360.xml"/><Relationship Id="rId418" Type="http://schemas.openxmlformats.org/officeDocument/2006/relationships/image" Target="../media/image1304.png"/><Relationship Id="rId625" Type="http://schemas.openxmlformats.org/officeDocument/2006/relationships/customXml" Target="../ink/ink1503.xml"/><Relationship Id="rId222" Type="http://schemas.openxmlformats.org/officeDocument/2006/relationships/image" Target="../media/image1223.png"/><Relationship Id="rId264" Type="http://schemas.openxmlformats.org/officeDocument/2006/relationships/image" Target="../media/image1243.png"/><Relationship Id="rId471" Type="http://schemas.openxmlformats.org/officeDocument/2006/relationships/image" Target="../media/image1328.png"/><Relationship Id="rId667" Type="http://schemas.openxmlformats.org/officeDocument/2006/relationships/image" Target="../media/image1418.png"/><Relationship Id="rId17" Type="http://schemas.openxmlformats.org/officeDocument/2006/relationships/image" Target="../media/image11290.png"/><Relationship Id="rId59" Type="http://schemas.openxmlformats.org/officeDocument/2006/relationships/customXml" Target="../ink/ink1203.xml"/><Relationship Id="rId124" Type="http://schemas.openxmlformats.org/officeDocument/2006/relationships/customXml" Target="../ink/ink1237.xml"/><Relationship Id="rId527" Type="http://schemas.openxmlformats.org/officeDocument/2006/relationships/image" Target="../media/image1354.png"/><Relationship Id="rId569" Type="http://schemas.openxmlformats.org/officeDocument/2006/relationships/image" Target="../media/image1372.png"/><Relationship Id="rId70" Type="http://schemas.openxmlformats.org/officeDocument/2006/relationships/customXml" Target="../ink/ink1209.xml"/><Relationship Id="rId166" Type="http://schemas.openxmlformats.org/officeDocument/2006/relationships/image" Target="../media/image1197.png"/><Relationship Id="rId331" Type="http://schemas.openxmlformats.org/officeDocument/2006/relationships/image" Target="../media/image1269.png"/><Relationship Id="rId373" Type="http://schemas.openxmlformats.org/officeDocument/2006/relationships/customXml" Target="../ink/ink1366.xml"/><Relationship Id="rId429" Type="http://schemas.openxmlformats.org/officeDocument/2006/relationships/customXml" Target="../ink/ink1396.xml"/><Relationship Id="rId580" Type="http://schemas.openxmlformats.org/officeDocument/2006/relationships/image" Target="../media/image1377.png"/><Relationship Id="rId636" Type="http://schemas.openxmlformats.org/officeDocument/2006/relationships/image" Target="../media/image1403.png"/><Relationship Id="rId1" Type="http://schemas.openxmlformats.org/officeDocument/2006/relationships/slideLayout" Target="../slideLayouts/slideLayout15.xml"/><Relationship Id="rId233" Type="http://schemas.openxmlformats.org/officeDocument/2006/relationships/customXml" Target="../ink/ink1293.xml"/><Relationship Id="rId440" Type="http://schemas.openxmlformats.org/officeDocument/2006/relationships/customXml" Target="../ink/ink1402.xml"/><Relationship Id="rId678" Type="http://schemas.openxmlformats.org/officeDocument/2006/relationships/customXml" Target="../ink/ink1530.xml"/><Relationship Id="rId28" Type="http://schemas.openxmlformats.org/officeDocument/2006/relationships/customXml" Target="../ink/ink1187.xml"/><Relationship Id="rId275" Type="http://schemas.openxmlformats.org/officeDocument/2006/relationships/customXml" Target="../ink/ink1314.xml"/><Relationship Id="rId300" Type="http://schemas.openxmlformats.org/officeDocument/2006/relationships/customXml" Target="../ink/ink1327.xml"/><Relationship Id="rId482" Type="http://schemas.openxmlformats.org/officeDocument/2006/relationships/image" Target="../media/image1333.png"/><Relationship Id="rId538" Type="http://schemas.openxmlformats.org/officeDocument/2006/relationships/image" Target="../media/image1359.png"/><Relationship Id="rId81" Type="http://schemas.openxmlformats.org/officeDocument/2006/relationships/image" Target="../media/image1157.png"/><Relationship Id="rId135" Type="http://schemas.openxmlformats.org/officeDocument/2006/relationships/image" Target="../media/image1182.png"/><Relationship Id="rId177" Type="http://schemas.openxmlformats.org/officeDocument/2006/relationships/image" Target="../media/image1202.png"/><Relationship Id="rId342" Type="http://schemas.openxmlformats.org/officeDocument/2006/relationships/customXml" Target="../ink/ink1349.xml"/><Relationship Id="rId384" Type="http://schemas.openxmlformats.org/officeDocument/2006/relationships/image" Target="../media/image844.png"/><Relationship Id="rId591" Type="http://schemas.openxmlformats.org/officeDocument/2006/relationships/customXml" Target="../ink/ink1484.xml"/><Relationship Id="rId605" Type="http://schemas.openxmlformats.org/officeDocument/2006/relationships/customXml" Target="../ink/ink1492.xml"/><Relationship Id="rId202" Type="http://schemas.openxmlformats.org/officeDocument/2006/relationships/image" Target="../media/image205.png"/><Relationship Id="rId244" Type="http://schemas.openxmlformats.org/officeDocument/2006/relationships/image" Target="../media/image1234.png"/><Relationship Id="rId647" Type="http://schemas.openxmlformats.org/officeDocument/2006/relationships/customXml" Target="../ink/ink1514.xml"/><Relationship Id="rId689" Type="http://schemas.openxmlformats.org/officeDocument/2006/relationships/image" Target="../media/image1429.png"/><Relationship Id="rId39" Type="http://schemas.openxmlformats.org/officeDocument/2006/relationships/image" Target="../media/image1139.png"/><Relationship Id="rId286" Type="http://schemas.openxmlformats.org/officeDocument/2006/relationships/image" Target="../media/image1253.png"/><Relationship Id="rId451" Type="http://schemas.openxmlformats.org/officeDocument/2006/relationships/image" Target="../media/image1320.png"/><Relationship Id="rId493" Type="http://schemas.openxmlformats.org/officeDocument/2006/relationships/customXml" Target="../ink/ink1431.xml"/><Relationship Id="rId507" Type="http://schemas.openxmlformats.org/officeDocument/2006/relationships/image" Target="../media/image1344.png"/><Relationship Id="rId549" Type="http://schemas.openxmlformats.org/officeDocument/2006/relationships/image" Target="../media/image1363.png"/><Relationship Id="rId50" Type="http://schemas.openxmlformats.org/officeDocument/2006/relationships/image" Target="../media/image450.png"/><Relationship Id="rId104" Type="http://schemas.openxmlformats.org/officeDocument/2006/relationships/customXml" Target="../ink/ink1226.xml"/><Relationship Id="rId146" Type="http://schemas.openxmlformats.org/officeDocument/2006/relationships/customXml" Target="../ink/ink1248.xml"/><Relationship Id="rId188" Type="http://schemas.openxmlformats.org/officeDocument/2006/relationships/image" Target="../media/image1207.png"/><Relationship Id="rId311" Type="http://schemas.openxmlformats.org/officeDocument/2006/relationships/customXml" Target="../ink/ink1333.xml"/><Relationship Id="rId353" Type="http://schemas.openxmlformats.org/officeDocument/2006/relationships/image" Target="../media/image1279.png"/><Relationship Id="rId395" Type="http://schemas.openxmlformats.org/officeDocument/2006/relationships/image" Target="../media/image1296.png"/><Relationship Id="rId409" Type="http://schemas.openxmlformats.org/officeDocument/2006/relationships/customXml" Target="../ink/ink1385.xml"/><Relationship Id="rId560" Type="http://schemas.openxmlformats.org/officeDocument/2006/relationships/customXml" Target="../ink/ink1468.xml"/><Relationship Id="rId92" Type="http://schemas.openxmlformats.org/officeDocument/2006/relationships/customXml" Target="../ink/ink1220.xml"/><Relationship Id="rId213" Type="http://schemas.openxmlformats.org/officeDocument/2006/relationships/customXml" Target="../ink/ink1283.xml"/><Relationship Id="rId420" Type="http://schemas.openxmlformats.org/officeDocument/2006/relationships/image" Target="../media/image1305.png"/><Relationship Id="rId616" Type="http://schemas.openxmlformats.org/officeDocument/2006/relationships/image" Target="../media/image1393.png"/><Relationship Id="rId658" Type="http://schemas.openxmlformats.org/officeDocument/2006/relationships/customXml" Target="../ink/ink1520.xml"/><Relationship Id="rId255" Type="http://schemas.openxmlformats.org/officeDocument/2006/relationships/customXml" Target="../ink/ink1304.xml"/><Relationship Id="rId297" Type="http://schemas.openxmlformats.org/officeDocument/2006/relationships/customXml" Target="../ink/ink1325.xml"/><Relationship Id="rId462" Type="http://schemas.openxmlformats.org/officeDocument/2006/relationships/customXml" Target="../ink/ink1413.xml"/><Relationship Id="rId518" Type="http://schemas.openxmlformats.org/officeDocument/2006/relationships/customXml" Target="../ink/ink1444.xml"/><Relationship Id="rId115" Type="http://schemas.openxmlformats.org/officeDocument/2006/relationships/image" Target="../media/image1173.png"/><Relationship Id="rId157" Type="http://schemas.openxmlformats.org/officeDocument/2006/relationships/customXml" Target="../ink/ink1254.xml"/><Relationship Id="rId322" Type="http://schemas.openxmlformats.org/officeDocument/2006/relationships/customXml" Target="../ink/ink1339.xml"/><Relationship Id="rId364" Type="http://schemas.openxmlformats.org/officeDocument/2006/relationships/customXml" Target="../ink/ink1361.xml"/><Relationship Id="rId61" Type="http://schemas.openxmlformats.org/officeDocument/2006/relationships/customXml" Target="../ink/ink1204.xml"/><Relationship Id="rId199" Type="http://schemas.openxmlformats.org/officeDocument/2006/relationships/customXml" Target="../ink/ink1276.xml"/><Relationship Id="rId571" Type="http://schemas.openxmlformats.org/officeDocument/2006/relationships/image" Target="../media/image1373.png"/><Relationship Id="rId627" Type="http://schemas.openxmlformats.org/officeDocument/2006/relationships/customXml" Target="../ink/ink1504.xml"/><Relationship Id="rId669" Type="http://schemas.openxmlformats.org/officeDocument/2006/relationships/image" Target="../media/image1419.png"/><Relationship Id="rId19" Type="http://schemas.openxmlformats.org/officeDocument/2006/relationships/image" Target="../media/image11300.png"/><Relationship Id="rId224" Type="http://schemas.openxmlformats.org/officeDocument/2006/relationships/image" Target="../media/image1224.png"/><Relationship Id="rId266" Type="http://schemas.openxmlformats.org/officeDocument/2006/relationships/image" Target="../media/image1244.png"/><Relationship Id="rId431" Type="http://schemas.openxmlformats.org/officeDocument/2006/relationships/customXml" Target="../ink/ink1397.xml"/><Relationship Id="rId473" Type="http://schemas.openxmlformats.org/officeDocument/2006/relationships/image" Target="../media/image1329.png"/><Relationship Id="rId529" Type="http://schemas.openxmlformats.org/officeDocument/2006/relationships/image" Target="../media/image1355.png"/><Relationship Id="rId680" Type="http://schemas.openxmlformats.org/officeDocument/2006/relationships/customXml" Target="../ink/ink1531.xml"/><Relationship Id="rId30" Type="http://schemas.openxmlformats.org/officeDocument/2006/relationships/customXml" Target="../ink/ink1188.xml"/><Relationship Id="rId126" Type="http://schemas.openxmlformats.org/officeDocument/2006/relationships/customXml" Target="../ink/ink1238.xml"/><Relationship Id="rId168" Type="http://schemas.openxmlformats.org/officeDocument/2006/relationships/image" Target="../media/image1198.png"/><Relationship Id="rId333" Type="http://schemas.openxmlformats.org/officeDocument/2006/relationships/image" Target="../media/image1270.png"/><Relationship Id="rId540" Type="http://schemas.openxmlformats.org/officeDocument/2006/relationships/customXml" Target="../ink/ink1456.xml"/><Relationship Id="rId72" Type="http://schemas.openxmlformats.org/officeDocument/2006/relationships/customXml" Target="../ink/ink1210.xml"/><Relationship Id="rId375" Type="http://schemas.openxmlformats.org/officeDocument/2006/relationships/customXml" Target="../ink/ink1367.xml"/><Relationship Id="rId582" Type="http://schemas.openxmlformats.org/officeDocument/2006/relationships/image" Target="../media/image1378.png"/><Relationship Id="rId638" Type="http://schemas.openxmlformats.org/officeDocument/2006/relationships/image" Target="../media/image1404.png"/><Relationship Id="rId3" Type="http://schemas.openxmlformats.org/officeDocument/2006/relationships/image" Target="../media/image11220.png"/><Relationship Id="rId235" Type="http://schemas.openxmlformats.org/officeDocument/2006/relationships/customXml" Target="../ink/ink1294.xml"/><Relationship Id="rId277" Type="http://schemas.openxmlformats.org/officeDocument/2006/relationships/customXml" Target="../ink/ink1315.xml"/><Relationship Id="rId400" Type="http://schemas.openxmlformats.org/officeDocument/2006/relationships/customXml" Target="../ink/ink1380.xml"/><Relationship Id="rId442" Type="http://schemas.openxmlformats.org/officeDocument/2006/relationships/customXml" Target="../ink/ink1403.xml"/><Relationship Id="rId484" Type="http://schemas.openxmlformats.org/officeDocument/2006/relationships/image" Target="../media/image1334.png"/><Relationship Id="rId137" Type="http://schemas.openxmlformats.org/officeDocument/2006/relationships/image" Target="../media/image1183.png"/><Relationship Id="rId302" Type="http://schemas.openxmlformats.org/officeDocument/2006/relationships/customXml" Target="../ink/ink1328.xml"/><Relationship Id="rId344" Type="http://schemas.openxmlformats.org/officeDocument/2006/relationships/image" Target="../media/image1275.png"/><Relationship Id="rId691" Type="http://schemas.openxmlformats.org/officeDocument/2006/relationships/customXml" Target="../ink/ink1537.xml"/><Relationship Id="rId41" Type="http://schemas.openxmlformats.org/officeDocument/2006/relationships/image" Target="../media/image1140.png"/><Relationship Id="rId83" Type="http://schemas.openxmlformats.org/officeDocument/2006/relationships/image" Target="../media/image1158.png"/><Relationship Id="rId179" Type="http://schemas.openxmlformats.org/officeDocument/2006/relationships/image" Target="../media/image1203.png"/><Relationship Id="rId386" Type="http://schemas.openxmlformats.org/officeDocument/2006/relationships/image" Target="../media/image1292.png"/><Relationship Id="rId551" Type="http://schemas.openxmlformats.org/officeDocument/2006/relationships/image" Target="../media/image1364.png"/><Relationship Id="rId593" Type="http://schemas.openxmlformats.org/officeDocument/2006/relationships/customXml" Target="../ink/ink1485.xml"/><Relationship Id="rId607" Type="http://schemas.openxmlformats.org/officeDocument/2006/relationships/customXml" Target="../ink/ink1494.xml"/><Relationship Id="rId649" Type="http://schemas.openxmlformats.org/officeDocument/2006/relationships/customXml" Target="../ink/ink1515.xml"/><Relationship Id="rId190" Type="http://schemas.openxmlformats.org/officeDocument/2006/relationships/image" Target="../media/image1208.png"/><Relationship Id="rId204" Type="http://schemas.openxmlformats.org/officeDocument/2006/relationships/image" Target="../media/image1214.png"/><Relationship Id="rId246" Type="http://schemas.openxmlformats.org/officeDocument/2006/relationships/image" Target="../media/image240.png"/><Relationship Id="rId288" Type="http://schemas.openxmlformats.org/officeDocument/2006/relationships/image" Target="../media/image1254.png"/><Relationship Id="rId411" Type="http://schemas.openxmlformats.org/officeDocument/2006/relationships/image" Target="../media/image1301.png"/><Relationship Id="rId453" Type="http://schemas.openxmlformats.org/officeDocument/2006/relationships/image" Target="../media/image206.png"/><Relationship Id="rId509" Type="http://schemas.openxmlformats.org/officeDocument/2006/relationships/image" Target="../media/image1345.png"/><Relationship Id="rId660" Type="http://schemas.openxmlformats.org/officeDocument/2006/relationships/customXml" Target="../ink/ink1521.xml"/><Relationship Id="rId106" Type="http://schemas.openxmlformats.org/officeDocument/2006/relationships/customXml" Target="../ink/ink1227.xml"/><Relationship Id="rId313" Type="http://schemas.openxmlformats.org/officeDocument/2006/relationships/customXml" Target="../ink/ink1334.xml"/><Relationship Id="rId495" Type="http://schemas.openxmlformats.org/officeDocument/2006/relationships/customXml" Target="../ink/ink1432.xml"/><Relationship Id="rId10" Type="http://schemas.openxmlformats.org/officeDocument/2006/relationships/customXml" Target="../ink/ink1178.xml"/><Relationship Id="rId52" Type="http://schemas.openxmlformats.org/officeDocument/2006/relationships/image" Target="../media/image1144.png"/><Relationship Id="rId94" Type="http://schemas.openxmlformats.org/officeDocument/2006/relationships/customXml" Target="../ink/ink1221.xml"/><Relationship Id="rId148" Type="http://schemas.openxmlformats.org/officeDocument/2006/relationships/customXml" Target="../ink/ink1249.xml"/><Relationship Id="rId355" Type="http://schemas.openxmlformats.org/officeDocument/2006/relationships/image" Target="../media/image1280.png"/><Relationship Id="rId397" Type="http://schemas.openxmlformats.org/officeDocument/2006/relationships/image" Target="../media/image1297.png"/><Relationship Id="rId520" Type="http://schemas.openxmlformats.org/officeDocument/2006/relationships/customXml" Target="../ink/ink1445.xml"/><Relationship Id="rId562" Type="http://schemas.openxmlformats.org/officeDocument/2006/relationships/customXml" Target="../ink/ink1469.xml"/><Relationship Id="rId618" Type="http://schemas.openxmlformats.org/officeDocument/2006/relationships/image" Target="../media/image1394.png"/><Relationship Id="rId215" Type="http://schemas.openxmlformats.org/officeDocument/2006/relationships/customXml" Target="../ink/ink1284.xml"/><Relationship Id="rId257" Type="http://schemas.openxmlformats.org/officeDocument/2006/relationships/customXml" Target="../ink/ink1305.xml"/><Relationship Id="rId422" Type="http://schemas.openxmlformats.org/officeDocument/2006/relationships/image" Target="../media/image1306.png"/><Relationship Id="rId464" Type="http://schemas.openxmlformats.org/officeDocument/2006/relationships/customXml" Target="../ink/ink1414.xml"/><Relationship Id="rId299" Type="http://schemas.openxmlformats.org/officeDocument/2006/relationships/customXml" Target="../ink/ink1326.xml"/><Relationship Id="rId63" Type="http://schemas.openxmlformats.org/officeDocument/2006/relationships/customXml" Target="../ink/ink1205.xml"/><Relationship Id="rId159" Type="http://schemas.openxmlformats.org/officeDocument/2006/relationships/customXml" Target="../ink/ink1255.xml"/><Relationship Id="rId366" Type="http://schemas.openxmlformats.org/officeDocument/2006/relationships/customXml" Target="../ink/ink1362.xml"/><Relationship Id="rId573" Type="http://schemas.openxmlformats.org/officeDocument/2006/relationships/image" Target="../media/image1374.png"/><Relationship Id="rId226" Type="http://schemas.openxmlformats.org/officeDocument/2006/relationships/image" Target="../media/image1225.png"/><Relationship Id="rId433" Type="http://schemas.openxmlformats.org/officeDocument/2006/relationships/customXml" Target="../ink/ink1398.xml"/><Relationship Id="rId640" Type="http://schemas.openxmlformats.org/officeDocument/2006/relationships/image" Target="../media/image1405.png"/><Relationship Id="rId74" Type="http://schemas.openxmlformats.org/officeDocument/2006/relationships/customXml" Target="../ink/ink1211.xml"/><Relationship Id="rId377" Type="http://schemas.openxmlformats.org/officeDocument/2006/relationships/customXml" Target="../ink/ink1368.xml"/><Relationship Id="rId500" Type="http://schemas.openxmlformats.org/officeDocument/2006/relationships/image" Target="../media/image1341.png"/><Relationship Id="rId584" Type="http://schemas.openxmlformats.org/officeDocument/2006/relationships/image" Target="../media/image1379.png"/><Relationship Id="rId5" Type="http://schemas.openxmlformats.org/officeDocument/2006/relationships/image" Target="../media/image11230.png"/><Relationship Id="rId237" Type="http://schemas.openxmlformats.org/officeDocument/2006/relationships/customXml" Target="../ink/ink1295.xml"/><Relationship Id="rId444" Type="http://schemas.openxmlformats.org/officeDocument/2006/relationships/customXml" Target="../ink/ink1404.xml"/><Relationship Id="rId651" Type="http://schemas.openxmlformats.org/officeDocument/2006/relationships/customXml" Target="../ink/ink1516.xml"/><Relationship Id="rId290" Type="http://schemas.openxmlformats.org/officeDocument/2006/relationships/image" Target="../media/image289.png"/><Relationship Id="rId304" Type="http://schemas.openxmlformats.org/officeDocument/2006/relationships/customXml" Target="../ink/ink1329.xml"/><Relationship Id="rId388" Type="http://schemas.openxmlformats.org/officeDocument/2006/relationships/image" Target="../media/image1293.png"/><Relationship Id="rId511" Type="http://schemas.openxmlformats.org/officeDocument/2006/relationships/image" Target="../media/image1346.png"/><Relationship Id="rId609" Type="http://schemas.openxmlformats.org/officeDocument/2006/relationships/customXml" Target="../ink/ink1495.xml"/><Relationship Id="rId85" Type="http://schemas.openxmlformats.org/officeDocument/2006/relationships/image" Target="../media/image1159.png"/><Relationship Id="rId150" Type="http://schemas.openxmlformats.org/officeDocument/2006/relationships/image" Target="../media/image1189.png"/><Relationship Id="rId595" Type="http://schemas.openxmlformats.org/officeDocument/2006/relationships/customXml" Target="../ink/ink1486.xml"/><Relationship Id="rId248" Type="http://schemas.openxmlformats.org/officeDocument/2006/relationships/image" Target="../media/image1235.png"/><Relationship Id="rId455" Type="http://schemas.openxmlformats.org/officeDocument/2006/relationships/image" Target="../media/image1321.png"/><Relationship Id="rId662" Type="http://schemas.openxmlformats.org/officeDocument/2006/relationships/customXml" Target="../ink/ink1522.xml"/><Relationship Id="rId12" Type="http://schemas.openxmlformats.org/officeDocument/2006/relationships/customXml" Target="../ink/ink1179.xml"/><Relationship Id="rId108" Type="http://schemas.openxmlformats.org/officeDocument/2006/relationships/customXml" Target="../ink/ink1228.xml"/><Relationship Id="rId315" Type="http://schemas.openxmlformats.org/officeDocument/2006/relationships/image" Target="../media/image1262.png"/><Relationship Id="rId522" Type="http://schemas.openxmlformats.org/officeDocument/2006/relationships/customXml" Target="../ink/ink1446.xml"/><Relationship Id="rId96" Type="http://schemas.openxmlformats.org/officeDocument/2006/relationships/customXml" Target="../ink/ink1222.xml"/><Relationship Id="rId161" Type="http://schemas.openxmlformats.org/officeDocument/2006/relationships/customXml" Target="../ink/ink1256.xml"/><Relationship Id="rId399" Type="http://schemas.openxmlformats.org/officeDocument/2006/relationships/image" Target="../media/image234.png"/><Relationship Id="rId259" Type="http://schemas.openxmlformats.org/officeDocument/2006/relationships/customXml" Target="../ink/ink1306.xml"/><Relationship Id="rId466" Type="http://schemas.openxmlformats.org/officeDocument/2006/relationships/customXml" Target="../ink/ink1416.xml"/><Relationship Id="rId673" Type="http://schemas.openxmlformats.org/officeDocument/2006/relationships/image" Target="../media/image1421.png"/><Relationship Id="rId23" Type="http://schemas.openxmlformats.org/officeDocument/2006/relationships/image" Target="../media/image898.png"/><Relationship Id="rId119" Type="http://schemas.openxmlformats.org/officeDocument/2006/relationships/customXml" Target="../ink/ink1234.xml"/><Relationship Id="rId326" Type="http://schemas.openxmlformats.org/officeDocument/2006/relationships/customXml" Target="../ink/ink1341.xml"/><Relationship Id="rId533" Type="http://schemas.openxmlformats.org/officeDocument/2006/relationships/image" Target="../media/image1357.png"/><Relationship Id="rId172" Type="http://schemas.openxmlformats.org/officeDocument/2006/relationships/image" Target="../media/image1200.png"/><Relationship Id="rId477" Type="http://schemas.openxmlformats.org/officeDocument/2006/relationships/customXml" Target="../ink/ink1422.xml"/><Relationship Id="rId600" Type="http://schemas.openxmlformats.org/officeDocument/2006/relationships/image" Target="../media/image1386.png"/><Relationship Id="rId684" Type="http://schemas.openxmlformats.org/officeDocument/2006/relationships/customXml" Target="../ink/ink1533.xml"/><Relationship Id="rId337" Type="http://schemas.openxmlformats.org/officeDocument/2006/relationships/image" Target="../media/image1272.png"/><Relationship Id="rId34" Type="http://schemas.openxmlformats.org/officeDocument/2006/relationships/customXml" Target="../ink/ink1190.xml"/><Relationship Id="rId544" Type="http://schemas.openxmlformats.org/officeDocument/2006/relationships/customXml" Target="../ink/ink1458.xml"/><Relationship Id="rId183" Type="http://schemas.openxmlformats.org/officeDocument/2006/relationships/image" Target="../media/image1205.png"/><Relationship Id="rId390" Type="http://schemas.openxmlformats.org/officeDocument/2006/relationships/image" Target="../media/image1294.png"/><Relationship Id="rId404" Type="http://schemas.openxmlformats.org/officeDocument/2006/relationships/customXml" Target="../ink/ink1382.xml"/><Relationship Id="rId611" Type="http://schemas.openxmlformats.org/officeDocument/2006/relationships/customXml" Target="../ink/ink1496.xml"/><Relationship Id="rId250" Type="http://schemas.openxmlformats.org/officeDocument/2006/relationships/image" Target="../media/image1236.png"/><Relationship Id="rId488" Type="http://schemas.openxmlformats.org/officeDocument/2006/relationships/customXml" Target="../ink/ink1428.xml"/><Relationship Id="rId45" Type="http://schemas.openxmlformats.org/officeDocument/2006/relationships/image" Target="../media/image1142.png"/><Relationship Id="rId110" Type="http://schemas.openxmlformats.org/officeDocument/2006/relationships/customXml" Target="../ink/ink1229.xml"/><Relationship Id="rId348" Type="http://schemas.openxmlformats.org/officeDocument/2006/relationships/image" Target="../media/image1277.png"/><Relationship Id="rId555" Type="http://schemas.openxmlformats.org/officeDocument/2006/relationships/customXml" Target="../ink/ink1465.xml"/><Relationship Id="rId194" Type="http://schemas.openxmlformats.org/officeDocument/2006/relationships/image" Target="../media/image1210.png"/><Relationship Id="rId208" Type="http://schemas.openxmlformats.org/officeDocument/2006/relationships/image" Target="../media/image1216.png"/><Relationship Id="rId415" Type="http://schemas.openxmlformats.org/officeDocument/2006/relationships/customXml" Target="../ink/ink1389.xml"/><Relationship Id="rId622" Type="http://schemas.openxmlformats.org/officeDocument/2006/relationships/image" Target="../media/image1396.png"/><Relationship Id="rId261" Type="http://schemas.openxmlformats.org/officeDocument/2006/relationships/customXml" Target="../ink/ink1307.xml"/><Relationship Id="rId499" Type="http://schemas.openxmlformats.org/officeDocument/2006/relationships/customXml" Target="../ink/ink1434.xml"/><Relationship Id="rId56" Type="http://schemas.openxmlformats.org/officeDocument/2006/relationships/image" Target="../media/image1146.png"/><Relationship Id="rId359" Type="http://schemas.openxmlformats.org/officeDocument/2006/relationships/image" Target="../media/image1282.png"/><Relationship Id="rId566" Type="http://schemas.openxmlformats.org/officeDocument/2006/relationships/customXml" Target="../ink/ink1471.xml"/><Relationship Id="rId121" Type="http://schemas.openxmlformats.org/officeDocument/2006/relationships/image" Target="../media/image1175.png"/><Relationship Id="rId219" Type="http://schemas.openxmlformats.org/officeDocument/2006/relationships/customXml" Target="../ink/ink1286.xml"/><Relationship Id="rId426" Type="http://schemas.openxmlformats.org/officeDocument/2006/relationships/image" Target="../media/image1308.png"/><Relationship Id="rId633" Type="http://schemas.openxmlformats.org/officeDocument/2006/relationships/customXml" Target="../ink/ink1507.xml"/><Relationship Id="rId67" Type="http://schemas.openxmlformats.org/officeDocument/2006/relationships/customXml" Target="../ink/ink1207.xml"/><Relationship Id="rId272" Type="http://schemas.openxmlformats.org/officeDocument/2006/relationships/image" Target="../media/image1247.png"/><Relationship Id="rId577" Type="http://schemas.openxmlformats.org/officeDocument/2006/relationships/customXml" Target="../ink/ink1477.xml"/><Relationship Id="rId132" Type="http://schemas.openxmlformats.org/officeDocument/2006/relationships/customXml" Target="../ink/ink1241.xml"/><Relationship Id="rId437" Type="http://schemas.openxmlformats.org/officeDocument/2006/relationships/customXml" Target="../ink/ink1400.xml"/><Relationship Id="rId644" Type="http://schemas.openxmlformats.org/officeDocument/2006/relationships/image" Target="../media/image1407.png"/><Relationship Id="rId283" Type="http://schemas.openxmlformats.org/officeDocument/2006/relationships/customXml" Target="../ink/ink1318.xml"/><Relationship Id="rId490" Type="http://schemas.openxmlformats.org/officeDocument/2006/relationships/customXml" Target="../ink/ink1429.xml"/><Relationship Id="rId504" Type="http://schemas.openxmlformats.org/officeDocument/2006/relationships/customXml" Target="../ink/ink1437.xml"/><Relationship Id="rId78" Type="http://schemas.openxmlformats.org/officeDocument/2006/relationships/customXml" Target="../ink/ink1213.xml"/><Relationship Id="rId143" Type="http://schemas.openxmlformats.org/officeDocument/2006/relationships/image" Target="../media/image1186.png"/><Relationship Id="rId350" Type="http://schemas.openxmlformats.org/officeDocument/2006/relationships/customXml" Target="../ink/ink1354.xml"/><Relationship Id="rId588" Type="http://schemas.openxmlformats.org/officeDocument/2006/relationships/image" Target="../media/image1381.png"/><Relationship Id="rId9" Type="http://schemas.openxmlformats.org/officeDocument/2006/relationships/image" Target="../media/image11250.png"/><Relationship Id="rId210" Type="http://schemas.openxmlformats.org/officeDocument/2006/relationships/image" Target="../media/image1217.png"/><Relationship Id="rId448" Type="http://schemas.openxmlformats.org/officeDocument/2006/relationships/customXml" Target="../ink/ink1406.xml"/><Relationship Id="rId655" Type="http://schemas.openxmlformats.org/officeDocument/2006/relationships/image" Target="../media/image1412.png"/><Relationship Id="rId294" Type="http://schemas.openxmlformats.org/officeDocument/2006/relationships/image" Target="../media/image231.png"/><Relationship Id="rId308" Type="http://schemas.openxmlformats.org/officeDocument/2006/relationships/image" Target="../media/image1260.png"/><Relationship Id="rId515" Type="http://schemas.openxmlformats.org/officeDocument/2006/relationships/image" Target="../media/image1348.png"/><Relationship Id="rId89" Type="http://schemas.openxmlformats.org/officeDocument/2006/relationships/image" Target="../media/image1160.png"/><Relationship Id="rId154" Type="http://schemas.openxmlformats.org/officeDocument/2006/relationships/image" Target="../media/image1191.png"/><Relationship Id="rId361" Type="http://schemas.openxmlformats.org/officeDocument/2006/relationships/image" Target="../media/image1283.png"/><Relationship Id="rId599" Type="http://schemas.openxmlformats.org/officeDocument/2006/relationships/customXml" Target="../ink/ink1489.xml"/><Relationship Id="rId459" Type="http://schemas.openxmlformats.org/officeDocument/2006/relationships/image" Target="../media/image1323.png"/><Relationship Id="rId666" Type="http://schemas.openxmlformats.org/officeDocument/2006/relationships/customXml" Target="../ink/ink1524.xml"/><Relationship Id="rId16" Type="http://schemas.openxmlformats.org/officeDocument/2006/relationships/customXml" Target="../ink/ink1181.xml"/><Relationship Id="rId221" Type="http://schemas.openxmlformats.org/officeDocument/2006/relationships/customXml" Target="../ink/ink1287.xml"/><Relationship Id="rId319" Type="http://schemas.openxmlformats.org/officeDocument/2006/relationships/image" Target="../media/image1263.png"/><Relationship Id="rId526" Type="http://schemas.openxmlformats.org/officeDocument/2006/relationships/customXml" Target="../ink/ink1448.xml"/><Relationship Id="rId165" Type="http://schemas.openxmlformats.org/officeDocument/2006/relationships/customXml" Target="../ink/ink1258.xml"/><Relationship Id="rId372" Type="http://schemas.openxmlformats.org/officeDocument/2006/relationships/image" Target="../media/image1286.png"/><Relationship Id="rId677" Type="http://schemas.openxmlformats.org/officeDocument/2006/relationships/image" Target="../media/image1423.png"/><Relationship Id="rId232" Type="http://schemas.openxmlformats.org/officeDocument/2006/relationships/image" Target="../media/image1228.png"/><Relationship Id="rId27" Type="http://schemas.openxmlformats.org/officeDocument/2006/relationships/image" Target="../media/image11330.png"/><Relationship Id="rId537" Type="http://schemas.openxmlformats.org/officeDocument/2006/relationships/customXml" Target="../ink/ink1454.xml"/><Relationship Id="rId80" Type="http://schemas.openxmlformats.org/officeDocument/2006/relationships/customXml" Target="../ink/ink1214.xml"/><Relationship Id="rId176" Type="http://schemas.openxmlformats.org/officeDocument/2006/relationships/customXml" Target="../ink/ink1264.xml"/><Relationship Id="rId383" Type="http://schemas.openxmlformats.org/officeDocument/2006/relationships/customXml" Target="../ink/ink1371.xml"/><Relationship Id="rId590" Type="http://schemas.openxmlformats.org/officeDocument/2006/relationships/image" Target="../media/image1382.png"/><Relationship Id="rId604" Type="http://schemas.openxmlformats.org/officeDocument/2006/relationships/image" Target="../media/image1388.png"/><Relationship Id="rId243" Type="http://schemas.openxmlformats.org/officeDocument/2006/relationships/customXml" Target="../ink/ink1298.xml"/><Relationship Id="rId450" Type="http://schemas.openxmlformats.org/officeDocument/2006/relationships/customXml" Target="../ink/ink1407.xml"/><Relationship Id="rId688" Type="http://schemas.openxmlformats.org/officeDocument/2006/relationships/customXml" Target="../ink/ink1535.xml"/><Relationship Id="rId38" Type="http://schemas.openxmlformats.org/officeDocument/2006/relationships/customXml" Target="../ink/ink1192.xml"/><Relationship Id="rId103" Type="http://schemas.openxmlformats.org/officeDocument/2006/relationships/image" Target="../media/image1167.png"/><Relationship Id="rId310" Type="http://schemas.openxmlformats.org/officeDocument/2006/relationships/image" Target="../media/image1261.png"/><Relationship Id="rId548" Type="http://schemas.openxmlformats.org/officeDocument/2006/relationships/customXml" Target="../ink/ink1461.xml"/><Relationship Id="rId91" Type="http://schemas.openxmlformats.org/officeDocument/2006/relationships/image" Target="../media/image1161.png"/><Relationship Id="rId187" Type="http://schemas.openxmlformats.org/officeDocument/2006/relationships/customXml" Target="../ink/ink1270.xml"/><Relationship Id="rId394" Type="http://schemas.openxmlformats.org/officeDocument/2006/relationships/customXml" Target="../ink/ink1377.xml"/><Relationship Id="rId408" Type="http://schemas.openxmlformats.org/officeDocument/2006/relationships/customXml" Target="../ink/ink1384.xml"/><Relationship Id="rId615" Type="http://schemas.openxmlformats.org/officeDocument/2006/relationships/customXml" Target="../ink/ink1498.xml"/><Relationship Id="rId254" Type="http://schemas.openxmlformats.org/officeDocument/2006/relationships/image" Target="../media/image1238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98.xml"/><Relationship Id="rId21" Type="http://schemas.openxmlformats.org/officeDocument/2006/relationships/image" Target="../media/image1439.png"/><Relationship Id="rId324" Type="http://schemas.openxmlformats.org/officeDocument/2006/relationships/image" Target="../media/image1578.png"/><Relationship Id="rId170" Type="http://schemas.openxmlformats.org/officeDocument/2006/relationships/customXml" Target="../ink/ink1625.xml"/><Relationship Id="rId226" Type="http://schemas.openxmlformats.org/officeDocument/2006/relationships/image" Target="../media/image1531.png"/><Relationship Id="rId433" Type="http://schemas.openxmlformats.org/officeDocument/2006/relationships/image" Target="../media/image1630.png"/><Relationship Id="rId268" Type="http://schemas.openxmlformats.org/officeDocument/2006/relationships/customXml" Target="../ink/ink1675.xml"/><Relationship Id="rId475" Type="http://schemas.openxmlformats.org/officeDocument/2006/relationships/image" Target="../media/image1648.png"/><Relationship Id="rId32" Type="http://schemas.openxmlformats.org/officeDocument/2006/relationships/customXml" Target="../ink/ink1553.xml"/><Relationship Id="rId74" Type="http://schemas.openxmlformats.org/officeDocument/2006/relationships/customXml" Target="../ink/ink1575.xml"/><Relationship Id="rId128" Type="http://schemas.openxmlformats.org/officeDocument/2006/relationships/image" Target="../media/image240.png"/><Relationship Id="rId335" Type="http://schemas.openxmlformats.org/officeDocument/2006/relationships/image" Target="../media/image1583.png"/><Relationship Id="rId377" Type="http://schemas.openxmlformats.org/officeDocument/2006/relationships/customXml" Target="../ink/ink1731.xml"/><Relationship Id="rId500" Type="http://schemas.openxmlformats.org/officeDocument/2006/relationships/customXml" Target="../ink/ink1794.xml"/><Relationship Id="rId5" Type="http://schemas.openxmlformats.org/officeDocument/2006/relationships/image" Target="../media/image1432.png"/><Relationship Id="rId181" Type="http://schemas.openxmlformats.org/officeDocument/2006/relationships/image" Target="../media/image1510.png"/><Relationship Id="rId237" Type="http://schemas.openxmlformats.org/officeDocument/2006/relationships/image" Target="../media/image1536.png"/><Relationship Id="rId402" Type="http://schemas.openxmlformats.org/officeDocument/2006/relationships/customXml" Target="../ink/ink1744.xml"/><Relationship Id="rId279" Type="http://schemas.openxmlformats.org/officeDocument/2006/relationships/image" Target="../media/image1556.png"/><Relationship Id="rId444" Type="http://schemas.openxmlformats.org/officeDocument/2006/relationships/customXml" Target="../ink/ink1765.xml"/><Relationship Id="rId486" Type="http://schemas.openxmlformats.org/officeDocument/2006/relationships/customXml" Target="../ink/ink1787.xml"/><Relationship Id="rId43" Type="http://schemas.openxmlformats.org/officeDocument/2006/relationships/customXml" Target="../ink/ink1559.xml"/><Relationship Id="rId139" Type="http://schemas.openxmlformats.org/officeDocument/2006/relationships/customXml" Target="../ink/ink1609.xml"/><Relationship Id="rId290" Type="http://schemas.openxmlformats.org/officeDocument/2006/relationships/image" Target="../media/image1561.png"/><Relationship Id="rId304" Type="http://schemas.openxmlformats.org/officeDocument/2006/relationships/image" Target="../media/image1568.png"/><Relationship Id="rId346" Type="http://schemas.openxmlformats.org/officeDocument/2006/relationships/customXml" Target="../ink/ink1715.xml"/><Relationship Id="rId388" Type="http://schemas.openxmlformats.org/officeDocument/2006/relationships/customXml" Target="../ink/ink1737.xml"/><Relationship Id="rId511" Type="http://schemas.openxmlformats.org/officeDocument/2006/relationships/image" Target="../media/image1666.png"/><Relationship Id="rId85" Type="http://schemas.openxmlformats.org/officeDocument/2006/relationships/image" Target="../media/image1466.png"/><Relationship Id="rId150" Type="http://schemas.openxmlformats.org/officeDocument/2006/relationships/image" Target="../media/image1495.png"/><Relationship Id="rId192" Type="http://schemas.openxmlformats.org/officeDocument/2006/relationships/customXml" Target="../ink/ink1636.xml"/><Relationship Id="rId206" Type="http://schemas.openxmlformats.org/officeDocument/2006/relationships/image" Target="../media/image1521.png"/><Relationship Id="rId413" Type="http://schemas.openxmlformats.org/officeDocument/2006/relationships/image" Target="../media/image1620.png"/><Relationship Id="rId248" Type="http://schemas.openxmlformats.org/officeDocument/2006/relationships/customXml" Target="../ink/ink1665.xml"/><Relationship Id="rId455" Type="http://schemas.openxmlformats.org/officeDocument/2006/relationships/customXml" Target="../ink/ink1771.xml"/><Relationship Id="rId497" Type="http://schemas.openxmlformats.org/officeDocument/2006/relationships/image" Target="../media/image1659.png"/><Relationship Id="rId12" Type="http://schemas.openxmlformats.org/officeDocument/2006/relationships/customXml" Target="../ink/ink1543.xml"/><Relationship Id="rId108" Type="http://schemas.openxmlformats.org/officeDocument/2006/relationships/image" Target="../media/image1476.png"/><Relationship Id="rId315" Type="http://schemas.openxmlformats.org/officeDocument/2006/relationships/customXml" Target="../ink/ink1699.xml"/><Relationship Id="rId357" Type="http://schemas.openxmlformats.org/officeDocument/2006/relationships/customXml" Target="../ink/ink1721.xml"/><Relationship Id="rId54" Type="http://schemas.openxmlformats.org/officeDocument/2006/relationships/customXml" Target="../ink/ink1565.xml"/><Relationship Id="rId96" Type="http://schemas.openxmlformats.org/officeDocument/2006/relationships/image" Target="../media/image1471.png"/><Relationship Id="rId161" Type="http://schemas.openxmlformats.org/officeDocument/2006/relationships/customXml" Target="../ink/ink1620.xml"/><Relationship Id="rId217" Type="http://schemas.openxmlformats.org/officeDocument/2006/relationships/customXml" Target="../ink/ink1649.xml"/><Relationship Id="rId399" Type="http://schemas.openxmlformats.org/officeDocument/2006/relationships/image" Target="../media/image1613.png"/><Relationship Id="rId259" Type="http://schemas.openxmlformats.org/officeDocument/2006/relationships/image" Target="../media/image1546.png"/><Relationship Id="rId424" Type="http://schemas.openxmlformats.org/officeDocument/2006/relationships/customXml" Target="../ink/ink1755.xml"/><Relationship Id="rId466" Type="http://schemas.openxmlformats.org/officeDocument/2006/relationships/customXml" Target="../ink/ink1777.xml"/><Relationship Id="rId23" Type="http://schemas.openxmlformats.org/officeDocument/2006/relationships/image" Target="../media/image1440.png"/><Relationship Id="rId119" Type="http://schemas.openxmlformats.org/officeDocument/2006/relationships/customXml" Target="../ink/ink1599.xml"/><Relationship Id="rId270" Type="http://schemas.openxmlformats.org/officeDocument/2006/relationships/customXml" Target="../ink/ink1676.xml"/><Relationship Id="rId326" Type="http://schemas.openxmlformats.org/officeDocument/2006/relationships/customXml" Target="../ink/ink1705.xml"/><Relationship Id="rId65" Type="http://schemas.openxmlformats.org/officeDocument/2006/relationships/image" Target="../media/image740.png"/><Relationship Id="rId130" Type="http://schemas.openxmlformats.org/officeDocument/2006/relationships/image" Target="../media/image1486.png"/><Relationship Id="rId368" Type="http://schemas.openxmlformats.org/officeDocument/2006/relationships/image" Target="../media/image1598.png"/><Relationship Id="rId172" Type="http://schemas.openxmlformats.org/officeDocument/2006/relationships/customXml" Target="../ink/ink1626.xml"/><Relationship Id="rId228" Type="http://schemas.openxmlformats.org/officeDocument/2006/relationships/customXml" Target="../ink/ink1655.xml"/><Relationship Id="rId435" Type="http://schemas.openxmlformats.org/officeDocument/2006/relationships/image" Target="../media/image1631.png"/><Relationship Id="rId477" Type="http://schemas.openxmlformats.org/officeDocument/2006/relationships/image" Target="../media/image1649.png"/><Relationship Id="rId281" Type="http://schemas.openxmlformats.org/officeDocument/2006/relationships/image" Target="../media/image1557.png"/><Relationship Id="rId337" Type="http://schemas.openxmlformats.org/officeDocument/2006/relationships/image" Target="../media/image1584.png"/><Relationship Id="rId502" Type="http://schemas.openxmlformats.org/officeDocument/2006/relationships/customXml" Target="../ink/ink1795.xml"/><Relationship Id="rId34" Type="http://schemas.openxmlformats.org/officeDocument/2006/relationships/customXml" Target="../ink/ink1554.xml"/><Relationship Id="rId76" Type="http://schemas.openxmlformats.org/officeDocument/2006/relationships/customXml" Target="../ink/ink1576.xml"/><Relationship Id="rId141" Type="http://schemas.openxmlformats.org/officeDocument/2006/relationships/customXml" Target="../ink/ink1610.xml"/><Relationship Id="rId379" Type="http://schemas.openxmlformats.org/officeDocument/2006/relationships/customXml" Target="../ink/ink1732.xml"/><Relationship Id="rId7" Type="http://schemas.openxmlformats.org/officeDocument/2006/relationships/image" Target="../media/image1433.png"/><Relationship Id="rId183" Type="http://schemas.openxmlformats.org/officeDocument/2006/relationships/image" Target="../media/image1511.png"/><Relationship Id="rId239" Type="http://schemas.openxmlformats.org/officeDocument/2006/relationships/image" Target="../media/image1537.png"/><Relationship Id="rId390" Type="http://schemas.openxmlformats.org/officeDocument/2006/relationships/customXml" Target="../ink/ink1738.xml"/><Relationship Id="rId404" Type="http://schemas.openxmlformats.org/officeDocument/2006/relationships/customXml" Target="../ink/ink1745.xml"/><Relationship Id="rId446" Type="http://schemas.openxmlformats.org/officeDocument/2006/relationships/customXml" Target="../ink/ink1766.xml"/><Relationship Id="rId250" Type="http://schemas.openxmlformats.org/officeDocument/2006/relationships/customXml" Target="../ink/ink1666.xml"/><Relationship Id="rId292" Type="http://schemas.openxmlformats.org/officeDocument/2006/relationships/image" Target="../media/image1562.png"/><Relationship Id="rId306" Type="http://schemas.openxmlformats.org/officeDocument/2006/relationships/image" Target="../media/image1569.png"/><Relationship Id="rId488" Type="http://schemas.openxmlformats.org/officeDocument/2006/relationships/customXml" Target="../ink/ink1788.xml"/><Relationship Id="rId45" Type="http://schemas.openxmlformats.org/officeDocument/2006/relationships/image" Target="../media/image1448.png"/><Relationship Id="rId87" Type="http://schemas.openxmlformats.org/officeDocument/2006/relationships/image" Target="../media/image1467.png"/><Relationship Id="rId110" Type="http://schemas.openxmlformats.org/officeDocument/2006/relationships/image" Target="../media/image1477.png"/><Relationship Id="rId348" Type="http://schemas.openxmlformats.org/officeDocument/2006/relationships/image" Target="../media/image1588.png"/><Relationship Id="rId513" Type="http://schemas.openxmlformats.org/officeDocument/2006/relationships/image" Target="../media/image1667.png"/><Relationship Id="rId152" Type="http://schemas.openxmlformats.org/officeDocument/2006/relationships/image" Target="../media/image1496.png"/><Relationship Id="rId194" Type="http://schemas.openxmlformats.org/officeDocument/2006/relationships/customXml" Target="../ink/ink1637.xml"/><Relationship Id="rId208" Type="http://schemas.openxmlformats.org/officeDocument/2006/relationships/image" Target="../media/image1522.png"/><Relationship Id="rId415" Type="http://schemas.openxmlformats.org/officeDocument/2006/relationships/image" Target="../media/image1621.png"/><Relationship Id="rId457" Type="http://schemas.openxmlformats.org/officeDocument/2006/relationships/customXml" Target="../ink/ink1772.xml"/><Relationship Id="rId261" Type="http://schemas.openxmlformats.org/officeDocument/2006/relationships/image" Target="../media/image1547.png"/><Relationship Id="rId499" Type="http://schemas.openxmlformats.org/officeDocument/2006/relationships/image" Target="../media/image1660.png"/><Relationship Id="rId14" Type="http://schemas.openxmlformats.org/officeDocument/2006/relationships/customXml" Target="../ink/ink1544.xml"/><Relationship Id="rId56" Type="http://schemas.openxmlformats.org/officeDocument/2006/relationships/customXml" Target="../ink/ink1566.xml"/><Relationship Id="rId317" Type="http://schemas.openxmlformats.org/officeDocument/2006/relationships/customXml" Target="../ink/ink1700.xml"/><Relationship Id="rId359" Type="http://schemas.openxmlformats.org/officeDocument/2006/relationships/customXml" Target="../ink/ink1722.xml"/><Relationship Id="rId98" Type="http://schemas.openxmlformats.org/officeDocument/2006/relationships/image" Target="../media/image1472.png"/><Relationship Id="rId121" Type="http://schemas.openxmlformats.org/officeDocument/2006/relationships/customXml" Target="../ink/ink1600.xml"/><Relationship Id="rId163" Type="http://schemas.openxmlformats.org/officeDocument/2006/relationships/image" Target="../media/image1501.png"/><Relationship Id="rId219" Type="http://schemas.openxmlformats.org/officeDocument/2006/relationships/customXml" Target="../ink/ink1650.xml"/><Relationship Id="rId370" Type="http://schemas.openxmlformats.org/officeDocument/2006/relationships/image" Target="../media/image1599.png"/><Relationship Id="rId426" Type="http://schemas.openxmlformats.org/officeDocument/2006/relationships/customXml" Target="../ink/ink1756.xml"/><Relationship Id="rId230" Type="http://schemas.openxmlformats.org/officeDocument/2006/relationships/customXml" Target="../ink/ink1656.xml"/><Relationship Id="rId468" Type="http://schemas.openxmlformats.org/officeDocument/2006/relationships/customXml" Target="../ink/ink1778.xml"/><Relationship Id="rId25" Type="http://schemas.openxmlformats.org/officeDocument/2006/relationships/image" Target="../media/image192.png"/><Relationship Id="rId67" Type="http://schemas.openxmlformats.org/officeDocument/2006/relationships/image" Target="../media/image1458.png"/><Relationship Id="rId272" Type="http://schemas.openxmlformats.org/officeDocument/2006/relationships/customXml" Target="../ink/ink1677.xml"/><Relationship Id="rId328" Type="http://schemas.openxmlformats.org/officeDocument/2006/relationships/customXml" Target="../ink/ink1706.xml"/><Relationship Id="rId132" Type="http://schemas.openxmlformats.org/officeDocument/2006/relationships/image" Target="../media/image1487.png"/><Relationship Id="rId174" Type="http://schemas.openxmlformats.org/officeDocument/2006/relationships/customXml" Target="../ink/ink1627.xml"/><Relationship Id="rId381" Type="http://schemas.openxmlformats.org/officeDocument/2006/relationships/customXml" Target="../ink/ink1733.xml"/><Relationship Id="rId241" Type="http://schemas.openxmlformats.org/officeDocument/2006/relationships/image" Target="../media/image1538.png"/><Relationship Id="rId437" Type="http://schemas.openxmlformats.org/officeDocument/2006/relationships/image" Target="../media/image1632.png"/><Relationship Id="rId479" Type="http://schemas.openxmlformats.org/officeDocument/2006/relationships/image" Target="../media/image1650.png"/><Relationship Id="rId36" Type="http://schemas.openxmlformats.org/officeDocument/2006/relationships/image" Target="../media/image1444.png"/><Relationship Id="rId283" Type="http://schemas.openxmlformats.org/officeDocument/2006/relationships/image" Target="../media/image1558.png"/><Relationship Id="rId339" Type="http://schemas.openxmlformats.org/officeDocument/2006/relationships/image" Target="../media/image1585.png"/><Relationship Id="rId490" Type="http://schemas.openxmlformats.org/officeDocument/2006/relationships/customXml" Target="../ink/ink1789.xml"/><Relationship Id="rId504" Type="http://schemas.openxmlformats.org/officeDocument/2006/relationships/customXml" Target="../ink/ink1796.xml"/><Relationship Id="rId78" Type="http://schemas.openxmlformats.org/officeDocument/2006/relationships/customXml" Target="../ink/ink1577.xml"/><Relationship Id="rId101" Type="http://schemas.openxmlformats.org/officeDocument/2006/relationships/customXml" Target="../ink/ink1589.xml"/><Relationship Id="rId143" Type="http://schemas.openxmlformats.org/officeDocument/2006/relationships/customXml" Target="../ink/ink1611.xml"/><Relationship Id="rId185" Type="http://schemas.openxmlformats.org/officeDocument/2006/relationships/image" Target="../media/image898.png"/><Relationship Id="rId350" Type="http://schemas.openxmlformats.org/officeDocument/2006/relationships/image" Target="../media/image1589.png"/><Relationship Id="rId406" Type="http://schemas.openxmlformats.org/officeDocument/2006/relationships/customXml" Target="../ink/ink1746.xml"/><Relationship Id="rId9" Type="http://schemas.openxmlformats.org/officeDocument/2006/relationships/image" Target="../media/image1434.png"/><Relationship Id="rId210" Type="http://schemas.openxmlformats.org/officeDocument/2006/relationships/image" Target="../media/image1523.png"/><Relationship Id="rId392" Type="http://schemas.openxmlformats.org/officeDocument/2006/relationships/customXml" Target="../ink/ink1739.xml"/><Relationship Id="rId448" Type="http://schemas.openxmlformats.org/officeDocument/2006/relationships/customXml" Target="../ink/ink1767.xml"/><Relationship Id="rId252" Type="http://schemas.openxmlformats.org/officeDocument/2006/relationships/customXml" Target="../ink/ink1667.xml"/><Relationship Id="rId294" Type="http://schemas.openxmlformats.org/officeDocument/2006/relationships/image" Target="../media/image1563.png"/><Relationship Id="rId308" Type="http://schemas.openxmlformats.org/officeDocument/2006/relationships/image" Target="../media/image1570.png"/><Relationship Id="rId515" Type="http://schemas.openxmlformats.org/officeDocument/2006/relationships/image" Target="../media/image1668.png"/><Relationship Id="rId47" Type="http://schemas.openxmlformats.org/officeDocument/2006/relationships/image" Target="../media/image1449.png"/><Relationship Id="rId89" Type="http://schemas.openxmlformats.org/officeDocument/2006/relationships/image" Target="../media/image1468.png"/><Relationship Id="rId112" Type="http://schemas.openxmlformats.org/officeDocument/2006/relationships/image" Target="../media/image1478.png"/><Relationship Id="rId154" Type="http://schemas.openxmlformats.org/officeDocument/2006/relationships/image" Target="../media/image1497.png"/><Relationship Id="rId361" Type="http://schemas.openxmlformats.org/officeDocument/2006/relationships/customXml" Target="../ink/ink1723.xml"/><Relationship Id="rId196" Type="http://schemas.openxmlformats.org/officeDocument/2006/relationships/customXml" Target="../ink/ink1638.xml"/><Relationship Id="rId417" Type="http://schemas.openxmlformats.org/officeDocument/2006/relationships/image" Target="../media/image1622.png"/><Relationship Id="rId459" Type="http://schemas.openxmlformats.org/officeDocument/2006/relationships/customXml" Target="../ink/ink1773.xml"/><Relationship Id="rId16" Type="http://schemas.openxmlformats.org/officeDocument/2006/relationships/customXml" Target="../ink/ink1545.xml"/><Relationship Id="rId221" Type="http://schemas.openxmlformats.org/officeDocument/2006/relationships/customXml" Target="../ink/ink1651.xml"/><Relationship Id="rId263" Type="http://schemas.openxmlformats.org/officeDocument/2006/relationships/image" Target="../media/image1548.png"/><Relationship Id="rId319" Type="http://schemas.openxmlformats.org/officeDocument/2006/relationships/customXml" Target="../ink/ink1701.xml"/><Relationship Id="rId470" Type="http://schemas.openxmlformats.org/officeDocument/2006/relationships/customXml" Target="../ink/ink1779.xml"/><Relationship Id="rId58" Type="http://schemas.openxmlformats.org/officeDocument/2006/relationships/customXml" Target="../ink/ink1567.xml"/><Relationship Id="rId123" Type="http://schemas.openxmlformats.org/officeDocument/2006/relationships/customXml" Target="../ink/ink1601.xml"/><Relationship Id="rId330" Type="http://schemas.openxmlformats.org/officeDocument/2006/relationships/customXml" Target="../ink/ink1707.xml"/><Relationship Id="rId165" Type="http://schemas.openxmlformats.org/officeDocument/2006/relationships/image" Target="../media/image1502.png"/><Relationship Id="rId372" Type="http://schemas.openxmlformats.org/officeDocument/2006/relationships/image" Target="../media/image1600.png"/><Relationship Id="rId428" Type="http://schemas.openxmlformats.org/officeDocument/2006/relationships/customXml" Target="../ink/ink1757.xml"/><Relationship Id="rId232" Type="http://schemas.openxmlformats.org/officeDocument/2006/relationships/customXml" Target="../ink/ink1657.xml"/><Relationship Id="rId274" Type="http://schemas.openxmlformats.org/officeDocument/2006/relationships/customXml" Target="../ink/ink1678.xml"/><Relationship Id="rId481" Type="http://schemas.openxmlformats.org/officeDocument/2006/relationships/image" Target="../media/image1651.png"/><Relationship Id="rId27" Type="http://schemas.openxmlformats.org/officeDocument/2006/relationships/image" Target="../media/image1441.png"/><Relationship Id="rId69" Type="http://schemas.openxmlformats.org/officeDocument/2006/relationships/image" Target="../media/image1459.png"/><Relationship Id="rId134" Type="http://schemas.openxmlformats.org/officeDocument/2006/relationships/image" Target="../media/image1488.png"/><Relationship Id="rId80" Type="http://schemas.openxmlformats.org/officeDocument/2006/relationships/customXml" Target="../ink/ink1578.xml"/><Relationship Id="rId176" Type="http://schemas.openxmlformats.org/officeDocument/2006/relationships/customXml" Target="../ink/ink1628.xml"/><Relationship Id="rId341" Type="http://schemas.openxmlformats.org/officeDocument/2006/relationships/image" Target="../media/image1586.png"/><Relationship Id="rId383" Type="http://schemas.openxmlformats.org/officeDocument/2006/relationships/customXml" Target="../ink/ink1734.xml"/><Relationship Id="rId439" Type="http://schemas.openxmlformats.org/officeDocument/2006/relationships/image" Target="../media/image1633.png"/><Relationship Id="rId201" Type="http://schemas.openxmlformats.org/officeDocument/2006/relationships/image" Target="../media/image1519.png"/><Relationship Id="rId243" Type="http://schemas.openxmlformats.org/officeDocument/2006/relationships/image" Target="../media/image1539.png"/><Relationship Id="rId285" Type="http://schemas.openxmlformats.org/officeDocument/2006/relationships/image" Target="../media/image1559.png"/><Relationship Id="rId450" Type="http://schemas.openxmlformats.org/officeDocument/2006/relationships/image" Target="../media/image1638.png"/><Relationship Id="rId506" Type="http://schemas.openxmlformats.org/officeDocument/2006/relationships/customXml" Target="../ink/ink1797.xml"/><Relationship Id="rId38" Type="http://schemas.openxmlformats.org/officeDocument/2006/relationships/image" Target="../media/image1445.png"/><Relationship Id="rId103" Type="http://schemas.openxmlformats.org/officeDocument/2006/relationships/image" Target="../media/image1474.png"/><Relationship Id="rId310" Type="http://schemas.openxmlformats.org/officeDocument/2006/relationships/image" Target="../media/image1571.png"/><Relationship Id="rId492" Type="http://schemas.openxmlformats.org/officeDocument/2006/relationships/customXml" Target="../ink/ink1790.xml"/><Relationship Id="rId91" Type="http://schemas.openxmlformats.org/officeDocument/2006/relationships/customXml" Target="../ink/ink1584.xml"/><Relationship Id="rId145" Type="http://schemas.openxmlformats.org/officeDocument/2006/relationships/customXml" Target="../ink/ink1612.xml"/><Relationship Id="rId187" Type="http://schemas.openxmlformats.org/officeDocument/2006/relationships/image" Target="../media/image1512.png"/><Relationship Id="rId352" Type="http://schemas.openxmlformats.org/officeDocument/2006/relationships/image" Target="../media/image1590.png"/><Relationship Id="rId394" Type="http://schemas.openxmlformats.org/officeDocument/2006/relationships/customXml" Target="../ink/ink1740.xml"/><Relationship Id="rId408" Type="http://schemas.openxmlformats.org/officeDocument/2006/relationships/customXml" Target="../ink/ink1747.xml"/><Relationship Id="rId212" Type="http://schemas.openxmlformats.org/officeDocument/2006/relationships/image" Target="../media/image1524.png"/><Relationship Id="rId254" Type="http://schemas.openxmlformats.org/officeDocument/2006/relationships/customXml" Target="../ink/ink1668.xml"/><Relationship Id="rId49" Type="http://schemas.openxmlformats.org/officeDocument/2006/relationships/image" Target="../media/image1450.png"/><Relationship Id="rId114" Type="http://schemas.openxmlformats.org/officeDocument/2006/relationships/image" Target="../media/image1479.png"/><Relationship Id="rId296" Type="http://schemas.openxmlformats.org/officeDocument/2006/relationships/image" Target="../media/image1564.png"/><Relationship Id="rId461" Type="http://schemas.openxmlformats.org/officeDocument/2006/relationships/image" Target="../media/image1642.png"/><Relationship Id="rId517" Type="http://schemas.openxmlformats.org/officeDocument/2006/relationships/image" Target="../media/image1669.png"/><Relationship Id="rId60" Type="http://schemas.openxmlformats.org/officeDocument/2006/relationships/customXml" Target="../ink/ink1568.xml"/><Relationship Id="rId156" Type="http://schemas.openxmlformats.org/officeDocument/2006/relationships/image" Target="../media/image1498.png"/><Relationship Id="rId198" Type="http://schemas.openxmlformats.org/officeDocument/2006/relationships/customXml" Target="../ink/ink1639.xml"/><Relationship Id="rId321" Type="http://schemas.openxmlformats.org/officeDocument/2006/relationships/customXml" Target="../ink/ink1702.xml"/><Relationship Id="rId363" Type="http://schemas.openxmlformats.org/officeDocument/2006/relationships/customXml" Target="../ink/ink1724.xml"/><Relationship Id="rId419" Type="http://schemas.openxmlformats.org/officeDocument/2006/relationships/image" Target="../media/image1623.png"/><Relationship Id="rId223" Type="http://schemas.openxmlformats.org/officeDocument/2006/relationships/customXml" Target="../ink/ink1652.xml"/><Relationship Id="rId430" Type="http://schemas.openxmlformats.org/officeDocument/2006/relationships/customXml" Target="../ink/ink1758.xml"/><Relationship Id="rId18" Type="http://schemas.openxmlformats.org/officeDocument/2006/relationships/customXml" Target="../ink/ink1546.xml"/><Relationship Id="rId265" Type="http://schemas.openxmlformats.org/officeDocument/2006/relationships/image" Target="../media/image1549.png"/><Relationship Id="rId472" Type="http://schemas.openxmlformats.org/officeDocument/2006/relationships/customXml" Target="../ink/ink1780.xml"/><Relationship Id="rId125" Type="http://schemas.openxmlformats.org/officeDocument/2006/relationships/customXml" Target="../ink/ink1602.xml"/><Relationship Id="rId167" Type="http://schemas.openxmlformats.org/officeDocument/2006/relationships/image" Target="../media/image1503.png"/><Relationship Id="rId332" Type="http://schemas.openxmlformats.org/officeDocument/2006/relationships/customXml" Target="../ink/ink1708.xml"/><Relationship Id="rId374" Type="http://schemas.openxmlformats.org/officeDocument/2006/relationships/image" Target="../media/image1601.png"/><Relationship Id="rId71" Type="http://schemas.openxmlformats.org/officeDocument/2006/relationships/image" Target="../media/image1460.png"/><Relationship Id="rId234" Type="http://schemas.openxmlformats.org/officeDocument/2006/relationships/customXml" Target="../ink/ink1658.xml"/><Relationship Id="rId2" Type="http://schemas.openxmlformats.org/officeDocument/2006/relationships/customXml" Target="../ink/ink1538.xml"/><Relationship Id="rId29" Type="http://schemas.openxmlformats.org/officeDocument/2006/relationships/image" Target="../media/image294.png"/><Relationship Id="rId276" Type="http://schemas.openxmlformats.org/officeDocument/2006/relationships/customXml" Target="../ink/ink1679.xml"/><Relationship Id="rId441" Type="http://schemas.openxmlformats.org/officeDocument/2006/relationships/image" Target="../media/image1634.png"/><Relationship Id="rId483" Type="http://schemas.openxmlformats.org/officeDocument/2006/relationships/image" Target="../media/image1652.png"/><Relationship Id="rId40" Type="http://schemas.openxmlformats.org/officeDocument/2006/relationships/image" Target="../media/image1446.png"/><Relationship Id="rId136" Type="http://schemas.openxmlformats.org/officeDocument/2006/relationships/image" Target="../media/image1489.png"/><Relationship Id="rId178" Type="http://schemas.openxmlformats.org/officeDocument/2006/relationships/customXml" Target="../ink/ink1629.xml"/><Relationship Id="rId301" Type="http://schemas.openxmlformats.org/officeDocument/2006/relationships/customXml" Target="../ink/ink1692.xml"/><Relationship Id="rId343" Type="http://schemas.openxmlformats.org/officeDocument/2006/relationships/image" Target="../media/image1587.png"/><Relationship Id="rId82" Type="http://schemas.openxmlformats.org/officeDocument/2006/relationships/customXml" Target="../ink/ink1579.xml"/><Relationship Id="rId203" Type="http://schemas.openxmlformats.org/officeDocument/2006/relationships/customXml" Target="../ink/ink1642.xml"/><Relationship Id="rId385" Type="http://schemas.openxmlformats.org/officeDocument/2006/relationships/customXml" Target="../ink/ink1735.xml"/><Relationship Id="rId245" Type="http://schemas.openxmlformats.org/officeDocument/2006/relationships/image" Target="../media/image917.png"/><Relationship Id="rId287" Type="http://schemas.openxmlformats.org/officeDocument/2006/relationships/customXml" Target="../ink/ink1685.xml"/><Relationship Id="rId410" Type="http://schemas.openxmlformats.org/officeDocument/2006/relationships/customXml" Target="../ink/ink1748.xml"/><Relationship Id="rId452" Type="http://schemas.openxmlformats.org/officeDocument/2006/relationships/image" Target="../media/image231.png"/><Relationship Id="rId494" Type="http://schemas.openxmlformats.org/officeDocument/2006/relationships/customXml" Target="../ink/ink1791.xml"/><Relationship Id="rId508" Type="http://schemas.openxmlformats.org/officeDocument/2006/relationships/customXml" Target="../ink/ink1798.xml"/><Relationship Id="rId105" Type="http://schemas.openxmlformats.org/officeDocument/2006/relationships/customXml" Target="../ink/ink1592.xml"/><Relationship Id="rId147" Type="http://schemas.openxmlformats.org/officeDocument/2006/relationships/customXml" Target="../ink/ink1613.xml"/><Relationship Id="rId312" Type="http://schemas.openxmlformats.org/officeDocument/2006/relationships/image" Target="../media/image1572.png"/><Relationship Id="rId354" Type="http://schemas.openxmlformats.org/officeDocument/2006/relationships/image" Target="../media/image1591.png"/><Relationship Id="rId51" Type="http://schemas.openxmlformats.org/officeDocument/2006/relationships/image" Target="../media/image1451.png"/><Relationship Id="rId93" Type="http://schemas.openxmlformats.org/officeDocument/2006/relationships/customXml" Target="../ink/ink1585.xml"/><Relationship Id="rId189" Type="http://schemas.openxmlformats.org/officeDocument/2006/relationships/image" Target="../media/image1513.png"/><Relationship Id="rId396" Type="http://schemas.openxmlformats.org/officeDocument/2006/relationships/customXml" Target="../ink/ink1741.xml"/><Relationship Id="rId214" Type="http://schemas.openxmlformats.org/officeDocument/2006/relationships/image" Target="../media/image1525.png"/><Relationship Id="rId256" Type="http://schemas.openxmlformats.org/officeDocument/2006/relationships/customXml" Target="../ink/ink1669.xml"/><Relationship Id="rId298" Type="http://schemas.openxmlformats.org/officeDocument/2006/relationships/image" Target="../media/image1565.png"/><Relationship Id="rId421" Type="http://schemas.openxmlformats.org/officeDocument/2006/relationships/image" Target="../media/image1624.png"/><Relationship Id="rId463" Type="http://schemas.openxmlformats.org/officeDocument/2006/relationships/image" Target="../media/image1643.png"/><Relationship Id="rId519" Type="http://schemas.openxmlformats.org/officeDocument/2006/relationships/image" Target="../media/image1670.png"/><Relationship Id="rId116" Type="http://schemas.openxmlformats.org/officeDocument/2006/relationships/image" Target="../media/image1480.png"/><Relationship Id="rId158" Type="http://schemas.openxmlformats.org/officeDocument/2006/relationships/image" Target="../media/image1499.png"/><Relationship Id="rId323" Type="http://schemas.openxmlformats.org/officeDocument/2006/relationships/customXml" Target="../ink/ink1703.xml"/><Relationship Id="rId20" Type="http://schemas.openxmlformats.org/officeDocument/2006/relationships/customXml" Target="../ink/ink1547.xml"/><Relationship Id="rId62" Type="http://schemas.openxmlformats.org/officeDocument/2006/relationships/customXml" Target="../ink/ink1569.xml"/><Relationship Id="rId365" Type="http://schemas.openxmlformats.org/officeDocument/2006/relationships/customXml" Target="../ink/ink1725.xml"/><Relationship Id="rId225" Type="http://schemas.openxmlformats.org/officeDocument/2006/relationships/customXml" Target="../ink/ink1653.xml"/><Relationship Id="rId267" Type="http://schemas.openxmlformats.org/officeDocument/2006/relationships/image" Target="../media/image1550.png"/><Relationship Id="rId432" Type="http://schemas.openxmlformats.org/officeDocument/2006/relationships/customXml" Target="../ink/ink1759.xml"/><Relationship Id="rId474" Type="http://schemas.openxmlformats.org/officeDocument/2006/relationships/customXml" Target="../ink/ink1781.xml"/><Relationship Id="rId127" Type="http://schemas.openxmlformats.org/officeDocument/2006/relationships/customXml" Target="../ink/ink1603.xml"/><Relationship Id="rId31" Type="http://schemas.openxmlformats.org/officeDocument/2006/relationships/image" Target="../media/image1442.png"/><Relationship Id="rId73" Type="http://schemas.openxmlformats.org/officeDocument/2006/relationships/image" Target="../media/image1461.png"/><Relationship Id="rId169" Type="http://schemas.openxmlformats.org/officeDocument/2006/relationships/image" Target="../media/image1504.png"/><Relationship Id="rId334" Type="http://schemas.openxmlformats.org/officeDocument/2006/relationships/customXml" Target="../ink/ink1709.xml"/><Relationship Id="rId376" Type="http://schemas.openxmlformats.org/officeDocument/2006/relationships/image" Target="../media/image1602.png"/><Relationship Id="rId4" Type="http://schemas.openxmlformats.org/officeDocument/2006/relationships/customXml" Target="../ink/ink1539.xml"/><Relationship Id="rId180" Type="http://schemas.openxmlformats.org/officeDocument/2006/relationships/customXml" Target="../ink/ink1630.xml"/><Relationship Id="rId236" Type="http://schemas.openxmlformats.org/officeDocument/2006/relationships/customXml" Target="../ink/ink1659.xml"/><Relationship Id="rId278" Type="http://schemas.openxmlformats.org/officeDocument/2006/relationships/customXml" Target="../ink/ink1680.xml"/><Relationship Id="rId401" Type="http://schemas.openxmlformats.org/officeDocument/2006/relationships/image" Target="../media/image1614.png"/><Relationship Id="rId443" Type="http://schemas.openxmlformats.org/officeDocument/2006/relationships/image" Target="../media/image1635.png"/><Relationship Id="rId303" Type="http://schemas.openxmlformats.org/officeDocument/2006/relationships/customXml" Target="../ink/ink1693.xml"/><Relationship Id="rId485" Type="http://schemas.openxmlformats.org/officeDocument/2006/relationships/image" Target="../media/image1653.png"/><Relationship Id="rId42" Type="http://schemas.openxmlformats.org/officeDocument/2006/relationships/image" Target="../media/image1447.png"/><Relationship Id="rId84" Type="http://schemas.openxmlformats.org/officeDocument/2006/relationships/customXml" Target="../ink/ink1580.xml"/><Relationship Id="rId138" Type="http://schemas.openxmlformats.org/officeDocument/2006/relationships/image" Target="../media/image1490.png"/><Relationship Id="rId345" Type="http://schemas.openxmlformats.org/officeDocument/2006/relationships/image" Target="../media/image212.png"/><Relationship Id="rId387" Type="http://schemas.openxmlformats.org/officeDocument/2006/relationships/customXml" Target="../ink/ink1736.xml"/><Relationship Id="rId510" Type="http://schemas.openxmlformats.org/officeDocument/2006/relationships/customXml" Target="../ink/ink1799.xml"/><Relationship Id="rId191" Type="http://schemas.openxmlformats.org/officeDocument/2006/relationships/image" Target="../media/image1514.png"/><Relationship Id="rId205" Type="http://schemas.openxmlformats.org/officeDocument/2006/relationships/customXml" Target="../ink/ink1643.xml"/><Relationship Id="rId247" Type="http://schemas.openxmlformats.org/officeDocument/2006/relationships/image" Target="../media/image1540.png"/><Relationship Id="rId412" Type="http://schemas.openxmlformats.org/officeDocument/2006/relationships/customXml" Target="../ink/ink1749.xml"/><Relationship Id="rId107" Type="http://schemas.openxmlformats.org/officeDocument/2006/relationships/customXml" Target="../ink/ink1593.xml"/><Relationship Id="rId289" Type="http://schemas.openxmlformats.org/officeDocument/2006/relationships/customXml" Target="../ink/ink1686.xml"/><Relationship Id="rId454" Type="http://schemas.openxmlformats.org/officeDocument/2006/relationships/image" Target="../media/image1639.png"/><Relationship Id="rId496" Type="http://schemas.openxmlformats.org/officeDocument/2006/relationships/customXml" Target="../ink/ink1792.xml"/><Relationship Id="rId11" Type="http://schemas.openxmlformats.org/officeDocument/2006/relationships/image" Target="../media/image1435.png"/><Relationship Id="rId53" Type="http://schemas.openxmlformats.org/officeDocument/2006/relationships/image" Target="../media/image1452.png"/><Relationship Id="rId149" Type="http://schemas.openxmlformats.org/officeDocument/2006/relationships/customXml" Target="../ink/ink1614.xml"/><Relationship Id="rId314" Type="http://schemas.openxmlformats.org/officeDocument/2006/relationships/image" Target="../media/image1573.png"/><Relationship Id="rId356" Type="http://schemas.openxmlformats.org/officeDocument/2006/relationships/image" Target="../media/image1592.png"/><Relationship Id="rId398" Type="http://schemas.openxmlformats.org/officeDocument/2006/relationships/customXml" Target="../ink/ink1742.xml"/><Relationship Id="rId95" Type="http://schemas.openxmlformats.org/officeDocument/2006/relationships/customXml" Target="../ink/ink1586.xml"/><Relationship Id="rId160" Type="http://schemas.openxmlformats.org/officeDocument/2006/relationships/image" Target="../media/image1500.png"/><Relationship Id="rId216" Type="http://schemas.openxmlformats.org/officeDocument/2006/relationships/image" Target="../media/image1526.png"/><Relationship Id="rId423" Type="http://schemas.openxmlformats.org/officeDocument/2006/relationships/image" Target="../media/image1625.png"/><Relationship Id="rId258" Type="http://schemas.openxmlformats.org/officeDocument/2006/relationships/customXml" Target="../ink/ink1670.xml"/><Relationship Id="rId465" Type="http://schemas.openxmlformats.org/officeDocument/2006/relationships/image" Target="../media/image1644.png"/><Relationship Id="rId22" Type="http://schemas.openxmlformats.org/officeDocument/2006/relationships/customXml" Target="../ink/ink1548.xml"/><Relationship Id="rId64" Type="http://schemas.openxmlformats.org/officeDocument/2006/relationships/customXml" Target="../ink/ink1570.xml"/><Relationship Id="rId118" Type="http://schemas.openxmlformats.org/officeDocument/2006/relationships/image" Target="../media/image1481.png"/><Relationship Id="rId325" Type="http://schemas.openxmlformats.org/officeDocument/2006/relationships/customXml" Target="../ink/ink1704.xml"/><Relationship Id="rId367" Type="http://schemas.openxmlformats.org/officeDocument/2006/relationships/customXml" Target="../ink/ink1726.xml"/><Relationship Id="rId171" Type="http://schemas.openxmlformats.org/officeDocument/2006/relationships/image" Target="../media/image1505.png"/><Relationship Id="rId227" Type="http://schemas.openxmlformats.org/officeDocument/2006/relationships/customXml" Target="../ink/ink1654.xml"/><Relationship Id="rId269" Type="http://schemas.openxmlformats.org/officeDocument/2006/relationships/image" Target="../media/image1551.png"/><Relationship Id="rId434" Type="http://schemas.openxmlformats.org/officeDocument/2006/relationships/customXml" Target="../ink/ink1760.xml"/><Relationship Id="rId476" Type="http://schemas.openxmlformats.org/officeDocument/2006/relationships/customXml" Target="../ink/ink1782.xml"/><Relationship Id="rId33" Type="http://schemas.openxmlformats.org/officeDocument/2006/relationships/image" Target="../media/image1443.png"/><Relationship Id="rId129" Type="http://schemas.openxmlformats.org/officeDocument/2006/relationships/customXml" Target="../ink/ink1604.xml"/><Relationship Id="rId280" Type="http://schemas.openxmlformats.org/officeDocument/2006/relationships/customXml" Target="../ink/ink1681.xml"/><Relationship Id="rId336" Type="http://schemas.openxmlformats.org/officeDocument/2006/relationships/customXml" Target="../ink/ink1710.xml"/><Relationship Id="rId501" Type="http://schemas.openxmlformats.org/officeDocument/2006/relationships/image" Target="../media/image1661.png"/><Relationship Id="rId75" Type="http://schemas.openxmlformats.org/officeDocument/2006/relationships/image" Target="../media/image1462.png"/><Relationship Id="rId140" Type="http://schemas.openxmlformats.org/officeDocument/2006/relationships/image" Target="../media/image870.png"/><Relationship Id="rId182" Type="http://schemas.openxmlformats.org/officeDocument/2006/relationships/customXml" Target="../ink/ink1631.xml"/><Relationship Id="rId378" Type="http://schemas.openxmlformats.org/officeDocument/2006/relationships/image" Target="../media/image1603.png"/><Relationship Id="rId403" Type="http://schemas.openxmlformats.org/officeDocument/2006/relationships/image" Target="../media/image1615.png"/><Relationship Id="rId6" Type="http://schemas.openxmlformats.org/officeDocument/2006/relationships/customXml" Target="../ink/ink1540.xml"/><Relationship Id="rId238" Type="http://schemas.openxmlformats.org/officeDocument/2006/relationships/customXml" Target="../ink/ink1660.xml"/><Relationship Id="rId445" Type="http://schemas.openxmlformats.org/officeDocument/2006/relationships/image" Target="../media/image1636.png"/><Relationship Id="rId487" Type="http://schemas.openxmlformats.org/officeDocument/2006/relationships/image" Target="../media/image1654.png"/><Relationship Id="rId291" Type="http://schemas.openxmlformats.org/officeDocument/2006/relationships/customXml" Target="../ink/ink1687.xml"/><Relationship Id="rId305" Type="http://schemas.openxmlformats.org/officeDocument/2006/relationships/customXml" Target="../ink/ink1694.xml"/><Relationship Id="rId347" Type="http://schemas.openxmlformats.org/officeDocument/2006/relationships/customXml" Target="../ink/ink1716.xml"/><Relationship Id="rId512" Type="http://schemas.openxmlformats.org/officeDocument/2006/relationships/customXml" Target="../ink/ink1800.xml"/><Relationship Id="rId44" Type="http://schemas.openxmlformats.org/officeDocument/2006/relationships/customXml" Target="../ink/ink1560.xml"/><Relationship Id="rId86" Type="http://schemas.openxmlformats.org/officeDocument/2006/relationships/customXml" Target="../ink/ink1581.xml"/><Relationship Id="rId151" Type="http://schemas.openxmlformats.org/officeDocument/2006/relationships/customXml" Target="../ink/ink1615.xml"/><Relationship Id="rId389" Type="http://schemas.openxmlformats.org/officeDocument/2006/relationships/image" Target="../media/image1608.png"/><Relationship Id="rId193" Type="http://schemas.openxmlformats.org/officeDocument/2006/relationships/image" Target="../media/image1515.png"/><Relationship Id="rId207" Type="http://schemas.openxmlformats.org/officeDocument/2006/relationships/customXml" Target="../ink/ink1644.xml"/><Relationship Id="rId249" Type="http://schemas.openxmlformats.org/officeDocument/2006/relationships/image" Target="../media/image1541.png"/><Relationship Id="rId414" Type="http://schemas.openxmlformats.org/officeDocument/2006/relationships/customXml" Target="../ink/ink1750.xml"/><Relationship Id="rId456" Type="http://schemas.openxmlformats.org/officeDocument/2006/relationships/image" Target="../media/image1640.png"/><Relationship Id="rId498" Type="http://schemas.openxmlformats.org/officeDocument/2006/relationships/customXml" Target="../ink/ink1793.xml"/><Relationship Id="rId13" Type="http://schemas.openxmlformats.org/officeDocument/2006/relationships/image" Target="../media/image1436.png"/><Relationship Id="rId109" Type="http://schemas.openxmlformats.org/officeDocument/2006/relationships/customXml" Target="../ink/ink1594.xml"/><Relationship Id="rId260" Type="http://schemas.openxmlformats.org/officeDocument/2006/relationships/customXml" Target="../ink/ink1671.xml"/><Relationship Id="rId316" Type="http://schemas.openxmlformats.org/officeDocument/2006/relationships/image" Target="../media/image1574.png"/><Relationship Id="rId55" Type="http://schemas.openxmlformats.org/officeDocument/2006/relationships/image" Target="../media/image1453.png"/><Relationship Id="rId97" Type="http://schemas.openxmlformats.org/officeDocument/2006/relationships/customXml" Target="../ink/ink1587.xml"/><Relationship Id="rId120" Type="http://schemas.openxmlformats.org/officeDocument/2006/relationships/image" Target="../media/image1482.png"/><Relationship Id="rId358" Type="http://schemas.openxmlformats.org/officeDocument/2006/relationships/image" Target="../media/image1593.png"/><Relationship Id="rId162" Type="http://schemas.openxmlformats.org/officeDocument/2006/relationships/customXml" Target="../ink/ink1621.xml"/><Relationship Id="rId218" Type="http://schemas.openxmlformats.org/officeDocument/2006/relationships/image" Target="../media/image1527.png"/><Relationship Id="rId425" Type="http://schemas.openxmlformats.org/officeDocument/2006/relationships/image" Target="../media/image1626.png"/><Relationship Id="rId467" Type="http://schemas.openxmlformats.org/officeDocument/2006/relationships/image" Target="../media/image1373.png"/><Relationship Id="rId271" Type="http://schemas.openxmlformats.org/officeDocument/2006/relationships/image" Target="../media/image1552.png"/><Relationship Id="rId24" Type="http://schemas.openxmlformats.org/officeDocument/2006/relationships/customXml" Target="../ink/ink1549.xml"/><Relationship Id="rId66" Type="http://schemas.openxmlformats.org/officeDocument/2006/relationships/customXml" Target="../ink/ink1571.xml"/><Relationship Id="rId131" Type="http://schemas.openxmlformats.org/officeDocument/2006/relationships/customXml" Target="../ink/ink1605.xml"/><Relationship Id="rId327" Type="http://schemas.openxmlformats.org/officeDocument/2006/relationships/image" Target="../media/image1579.png"/><Relationship Id="rId369" Type="http://schemas.openxmlformats.org/officeDocument/2006/relationships/customXml" Target="../ink/ink1727.xml"/><Relationship Id="rId173" Type="http://schemas.openxmlformats.org/officeDocument/2006/relationships/image" Target="../media/image1506.png"/><Relationship Id="rId229" Type="http://schemas.openxmlformats.org/officeDocument/2006/relationships/image" Target="../media/image1532.png"/><Relationship Id="rId380" Type="http://schemas.openxmlformats.org/officeDocument/2006/relationships/image" Target="../media/image1604.png"/><Relationship Id="rId436" Type="http://schemas.openxmlformats.org/officeDocument/2006/relationships/customXml" Target="../ink/ink1761.xml"/><Relationship Id="rId240" Type="http://schemas.openxmlformats.org/officeDocument/2006/relationships/customXml" Target="../ink/ink1661.xml"/><Relationship Id="rId478" Type="http://schemas.openxmlformats.org/officeDocument/2006/relationships/customXml" Target="../ink/ink1783.xml"/><Relationship Id="rId35" Type="http://schemas.openxmlformats.org/officeDocument/2006/relationships/customXml" Target="../ink/ink1555.xml"/><Relationship Id="rId77" Type="http://schemas.openxmlformats.org/officeDocument/2006/relationships/image" Target="../media/image1463.png"/><Relationship Id="rId100" Type="http://schemas.openxmlformats.org/officeDocument/2006/relationships/image" Target="../media/image1473.png"/><Relationship Id="rId282" Type="http://schemas.openxmlformats.org/officeDocument/2006/relationships/customXml" Target="../ink/ink1682.xml"/><Relationship Id="rId338" Type="http://schemas.openxmlformats.org/officeDocument/2006/relationships/customXml" Target="../ink/ink1711.xml"/><Relationship Id="rId503" Type="http://schemas.openxmlformats.org/officeDocument/2006/relationships/image" Target="../media/image1662.png"/><Relationship Id="rId8" Type="http://schemas.openxmlformats.org/officeDocument/2006/relationships/customXml" Target="../ink/ink1541.xml"/><Relationship Id="rId142" Type="http://schemas.openxmlformats.org/officeDocument/2006/relationships/image" Target="../media/image1491.png"/><Relationship Id="rId184" Type="http://schemas.openxmlformats.org/officeDocument/2006/relationships/customXml" Target="../ink/ink1632.xml"/><Relationship Id="rId391" Type="http://schemas.openxmlformats.org/officeDocument/2006/relationships/image" Target="../media/image1609.png"/><Relationship Id="rId405" Type="http://schemas.openxmlformats.org/officeDocument/2006/relationships/image" Target="../media/image1616.png"/><Relationship Id="rId447" Type="http://schemas.openxmlformats.org/officeDocument/2006/relationships/image" Target="../media/image1637.png"/><Relationship Id="rId251" Type="http://schemas.openxmlformats.org/officeDocument/2006/relationships/image" Target="../media/image1542.png"/><Relationship Id="rId489" Type="http://schemas.openxmlformats.org/officeDocument/2006/relationships/image" Target="../media/image1655.png"/><Relationship Id="rId46" Type="http://schemas.openxmlformats.org/officeDocument/2006/relationships/customXml" Target="../ink/ink1561.xml"/><Relationship Id="rId293" Type="http://schemas.openxmlformats.org/officeDocument/2006/relationships/customXml" Target="../ink/ink1688.xml"/><Relationship Id="rId307" Type="http://schemas.openxmlformats.org/officeDocument/2006/relationships/customXml" Target="../ink/ink1695.xml"/><Relationship Id="rId349" Type="http://schemas.openxmlformats.org/officeDocument/2006/relationships/customXml" Target="../ink/ink1717.xml"/><Relationship Id="rId514" Type="http://schemas.openxmlformats.org/officeDocument/2006/relationships/customXml" Target="../ink/ink1801.xml"/><Relationship Id="rId88" Type="http://schemas.openxmlformats.org/officeDocument/2006/relationships/customXml" Target="../ink/ink1582.xml"/><Relationship Id="rId111" Type="http://schemas.openxmlformats.org/officeDocument/2006/relationships/customXml" Target="../ink/ink1595.xml"/><Relationship Id="rId153" Type="http://schemas.openxmlformats.org/officeDocument/2006/relationships/customXml" Target="../ink/ink1616.xml"/><Relationship Id="rId195" Type="http://schemas.openxmlformats.org/officeDocument/2006/relationships/image" Target="../media/image1516.png"/><Relationship Id="rId209" Type="http://schemas.openxmlformats.org/officeDocument/2006/relationships/customXml" Target="../ink/ink1645.xml"/><Relationship Id="rId360" Type="http://schemas.openxmlformats.org/officeDocument/2006/relationships/image" Target="../media/image1594.png"/><Relationship Id="rId416" Type="http://schemas.openxmlformats.org/officeDocument/2006/relationships/customXml" Target="../ink/ink1751.xml"/><Relationship Id="rId220" Type="http://schemas.openxmlformats.org/officeDocument/2006/relationships/image" Target="../media/image1528.png"/><Relationship Id="rId458" Type="http://schemas.openxmlformats.org/officeDocument/2006/relationships/image" Target="../media/image1641.png"/><Relationship Id="rId15" Type="http://schemas.openxmlformats.org/officeDocument/2006/relationships/image" Target="../media/image1437.png"/><Relationship Id="rId57" Type="http://schemas.openxmlformats.org/officeDocument/2006/relationships/image" Target="../media/image1454.png"/><Relationship Id="rId262" Type="http://schemas.openxmlformats.org/officeDocument/2006/relationships/customXml" Target="../ink/ink1672.xml"/><Relationship Id="rId318" Type="http://schemas.openxmlformats.org/officeDocument/2006/relationships/image" Target="../media/image1575.png"/><Relationship Id="rId99" Type="http://schemas.openxmlformats.org/officeDocument/2006/relationships/customXml" Target="../ink/ink1588.xml"/><Relationship Id="rId122" Type="http://schemas.openxmlformats.org/officeDocument/2006/relationships/image" Target="../media/image1483.png"/><Relationship Id="rId164" Type="http://schemas.openxmlformats.org/officeDocument/2006/relationships/customXml" Target="../ink/ink1622.xml"/><Relationship Id="rId371" Type="http://schemas.openxmlformats.org/officeDocument/2006/relationships/customXml" Target="../ink/ink1728.xml"/><Relationship Id="rId427" Type="http://schemas.openxmlformats.org/officeDocument/2006/relationships/image" Target="../media/image1627.png"/><Relationship Id="rId469" Type="http://schemas.openxmlformats.org/officeDocument/2006/relationships/image" Target="../media/image1645.png"/><Relationship Id="rId26" Type="http://schemas.openxmlformats.org/officeDocument/2006/relationships/customXml" Target="../ink/ink1550.xml"/><Relationship Id="rId231" Type="http://schemas.openxmlformats.org/officeDocument/2006/relationships/image" Target="../media/image1533.png"/><Relationship Id="rId273" Type="http://schemas.openxmlformats.org/officeDocument/2006/relationships/image" Target="../media/image1553.png"/><Relationship Id="rId329" Type="http://schemas.openxmlformats.org/officeDocument/2006/relationships/image" Target="../media/image1580.png"/><Relationship Id="rId480" Type="http://schemas.openxmlformats.org/officeDocument/2006/relationships/customXml" Target="../ink/ink1784.xml"/><Relationship Id="rId68" Type="http://schemas.openxmlformats.org/officeDocument/2006/relationships/customXml" Target="../ink/ink1572.xml"/><Relationship Id="rId133" Type="http://schemas.openxmlformats.org/officeDocument/2006/relationships/customXml" Target="../ink/ink1606.xml"/><Relationship Id="rId175" Type="http://schemas.openxmlformats.org/officeDocument/2006/relationships/image" Target="../media/image1507.png"/><Relationship Id="rId340" Type="http://schemas.openxmlformats.org/officeDocument/2006/relationships/customXml" Target="../ink/ink1712.xml"/><Relationship Id="rId200" Type="http://schemas.openxmlformats.org/officeDocument/2006/relationships/customXml" Target="../ink/ink1640.xml"/><Relationship Id="rId382" Type="http://schemas.openxmlformats.org/officeDocument/2006/relationships/image" Target="../media/image1605.png"/><Relationship Id="rId438" Type="http://schemas.openxmlformats.org/officeDocument/2006/relationships/customXml" Target="../ink/ink1762.xml"/><Relationship Id="rId242" Type="http://schemas.openxmlformats.org/officeDocument/2006/relationships/customXml" Target="../ink/ink1662.xml"/><Relationship Id="rId284" Type="http://schemas.openxmlformats.org/officeDocument/2006/relationships/customXml" Target="../ink/ink1683.xml"/><Relationship Id="rId491" Type="http://schemas.openxmlformats.org/officeDocument/2006/relationships/image" Target="../media/image1656.png"/><Relationship Id="rId505" Type="http://schemas.openxmlformats.org/officeDocument/2006/relationships/image" Target="../media/image1663.png"/><Relationship Id="rId37" Type="http://schemas.openxmlformats.org/officeDocument/2006/relationships/customXml" Target="../ink/ink1556.xml"/><Relationship Id="rId79" Type="http://schemas.openxmlformats.org/officeDocument/2006/relationships/image" Target="../media/image1464.png"/><Relationship Id="rId102" Type="http://schemas.openxmlformats.org/officeDocument/2006/relationships/customXml" Target="../ink/ink1590.xml"/><Relationship Id="rId144" Type="http://schemas.openxmlformats.org/officeDocument/2006/relationships/image" Target="../media/image1492.png"/><Relationship Id="rId90" Type="http://schemas.openxmlformats.org/officeDocument/2006/relationships/customXml" Target="../ink/ink1583.xml"/><Relationship Id="rId186" Type="http://schemas.openxmlformats.org/officeDocument/2006/relationships/customXml" Target="../ink/ink1633.xml"/><Relationship Id="rId351" Type="http://schemas.openxmlformats.org/officeDocument/2006/relationships/customXml" Target="../ink/ink1718.xml"/><Relationship Id="rId393" Type="http://schemas.openxmlformats.org/officeDocument/2006/relationships/image" Target="../media/image1610.png"/><Relationship Id="rId407" Type="http://schemas.openxmlformats.org/officeDocument/2006/relationships/image" Target="../media/image1617.png"/><Relationship Id="rId449" Type="http://schemas.openxmlformats.org/officeDocument/2006/relationships/customXml" Target="../ink/ink1768.xml"/><Relationship Id="rId211" Type="http://schemas.openxmlformats.org/officeDocument/2006/relationships/customXml" Target="../ink/ink1646.xml"/><Relationship Id="rId253" Type="http://schemas.openxmlformats.org/officeDocument/2006/relationships/image" Target="../media/image1543.png"/><Relationship Id="rId295" Type="http://schemas.openxmlformats.org/officeDocument/2006/relationships/customXml" Target="../ink/ink1689.xml"/><Relationship Id="rId309" Type="http://schemas.openxmlformats.org/officeDocument/2006/relationships/customXml" Target="../ink/ink1696.xml"/><Relationship Id="rId460" Type="http://schemas.openxmlformats.org/officeDocument/2006/relationships/customXml" Target="../ink/ink1774.xml"/><Relationship Id="rId516" Type="http://schemas.openxmlformats.org/officeDocument/2006/relationships/customXml" Target="../ink/ink1802.xml"/><Relationship Id="rId48" Type="http://schemas.openxmlformats.org/officeDocument/2006/relationships/customXml" Target="../ink/ink1562.xml"/><Relationship Id="rId113" Type="http://schemas.openxmlformats.org/officeDocument/2006/relationships/customXml" Target="../ink/ink1596.xml"/><Relationship Id="rId320" Type="http://schemas.openxmlformats.org/officeDocument/2006/relationships/image" Target="../media/image1576.png"/><Relationship Id="rId155" Type="http://schemas.openxmlformats.org/officeDocument/2006/relationships/customXml" Target="../ink/ink1617.xml"/><Relationship Id="rId197" Type="http://schemas.openxmlformats.org/officeDocument/2006/relationships/image" Target="../media/image1517.png"/><Relationship Id="rId362" Type="http://schemas.openxmlformats.org/officeDocument/2006/relationships/image" Target="../media/image1595.png"/><Relationship Id="rId418" Type="http://schemas.openxmlformats.org/officeDocument/2006/relationships/customXml" Target="../ink/ink1752.xml"/><Relationship Id="rId222" Type="http://schemas.openxmlformats.org/officeDocument/2006/relationships/image" Target="../media/image1529.png"/><Relationship Id="rId264" Type="http://schemas.openxmlformats.org/officeDocument/2006/relationships/customXml" Target="../ink/ink1673.xml"/><Relationship Id="rId471" Type="http://schemas.openxmlformats.org/officeDocument/2006/relationships/image" Target="../media/image1646.png"/><Relationship Id="rId17" Type="http://schemas.openxmlformats.org/officeDocument/2006/relationships/image" Target="../media/image1438.png"/><Relationship Id="rId59" Type="http://schemas.openxmlformats.org/officeDocument/2006/relationships/image" Target="../media/image1455.png"/><Relationship Id="rId124" Type="http://schemas.openxmlformats.org/officeDocument/2006/relationships/image" Target="../media/image1484.png"/><Relationship Id="rId70" Type="http://schemas.openxmlformats.org/officeDocument/2006/relationships/customXml" Target="../ink/ink1573.xml"/><Relationship Id="rId166" Type="http://schemas.openxmlformats.org/officeDocument/2006/relationships/customXml" Target="../ink/ink1623.xml"/><Relationship Id="rId331" Type="http://schemas.openxmlformats.org/officeDocument/2006/relationships/image" Target="../media/image1581.png"/><Relationship Id="rId373" Type="http://schemas.openxmlformats.org/officeDocument/2006/relationships/customXml" Target="../ink/ink1729.xml"/><Relationship Id="rId429" Type="http://schemas.openxmlformats.org/officeDocument/2006/relationships/image" Target="../media/image1628.png"/><Relationship Id="rId1" Type="http://schemas.openxmlformats.org/officeDocument/2006/relationships/slideLayout" Target="../slideLayouts/slideLayout15.xml"/><Relationship Id="rId233" Type="http://schemas.openxmlformats.org/officeDocument/2006/relationships/image" Target="../media/image1534.png"/><Relationship Id="rId440" Type="http://schemas.openxmlformats.org/officeDocument/2006/relationships/customXml" Target="../ink/ink1763.xml"/><Relationship Id="rId28" Type="http://schemas.openxmlformats.org/officeDocument/2006/relationships/customXml" Target="../ink/ink1551.xml"/><Relationship Id="rId275" Type="http://schemas.openxmlformats.org/officeDocument/2006/relationships/image" Target="../media/image1554.png"/><Relationship Id="rId300" Type="http://schemas.openxmlformats.org/officeDocument/2006/relationships/image" Target="../media/image1566.png"/><Relationship Id="rId482" Type="http://schemas.openxmlformats.org/officeDocument/2006/relationships/customXml" Target="../ink/ink1785.xml"/><Relationship Id="rId81" Type="http://schemas.openxmlformats.org/officeDocument/2006/relationships/image" Target="../media/image1465.png"/><Relationship Id="rId135" Type="http://schemas.openxmlformats.org/officeDocument/2006/relationships/customXml" Target="../ink/ink1607.xml"/><Relationship Id="rId177" Type="http://schemas.openxmlformats.org/officeDocument/2006/relationships/image" Target="../media/image1508.png"/><Relationship Id="rId342" Type="http://schemas.openxmlformats.org/officeDocument/2006/relationships/customXml" Target="../ink/ink1713.xml"/><Relationship Id="rId384" Type="http://schemas.openxmlformats.org/officeDocument/2006/relationships/image" Target="../media/image1606.png"/><Relationship Id="rId202" Type="http://schemas.openxmlformats.org/officeDocument/2006/relationships/customXml" Target="../ink/ink1641.xml"/><Relationship Id="rId244" Type="http://schemas.openxmlformats.org/officeDocument/2006/relationships/customXml" Target="../ink/ink1663.xml"/><Relationship Id="rId39" Type="http://schemas.openxmlformats.org/officeDocument/2006/relationships/customXml" Target="../ink/ink1557.xml"/><Relationship Id="rId286" Type="http://schemas.openxmlformats.org/officeDocument/2006/relationships/customXml" Target="../ink/ink1684.xml"/><Relationship Id="rId451" Type="http://schemas.openxmlformats.org/officeDocument/2006/relationships/customXml" Target="../ink/ink1769.xml"/><Relationship Id="rId493" Type="http://schemas.openxmlformats.org/officeDocument/2006/relationships/image" Target="../media/image1657.png"/><Relationship Id="rId507" Type="http://schemas.openxmlformats.org/officeDocument/2006/relationships/image" Target="../media/image1664.png"/><Relationship Id="rId50" Type="http://schemas.openxmlformats.org/officeDocument/2006/relationships/customXml" Target="../ink/ink1563.xml"/><Relationship Id="rId104" Type="http://schemas.openxmlformats.org/officeDocument/2006/relationships/customXml" Target="../ink/ink1591.xml"/><Relationship Id="rId146" Type="http://schemas.openxmlformats.org/officeDocument/2006/relationships/image" Target="../media/image1493.png"/><Relationship Id="rId188" Type="http://schemas.openxmlformats.org/officeDocument/2006/relationships/customXml" Target="../ink/ink1634.xml"/><Relationship Id="rId311" Type="http://schemas.openxmlformats.org/officeDocument/2006/relationships/customXml" Target="../ink/ink1697.xml"/><Relationship Id="rId353" Type="http://schemas.openxmlformats.org/officeDocument/2006/relationships/customXml" Target="../ink/ink1719.xml"/><Relationship Id="rId395" Type="http://schemas.openxmlformats.org/officeDocument/2006/relationships/image" Target="../media/image1611.png"/><Relationship Id="rId409" Type="http://schemas.openxmlformats.org/officeDocument/2006/relationships/image" Target="../media/image1618.png"/><Relationship Id="rId92" Type="http://schemas.openxmlformats.org/officeDocument/2006/relationships/image" Target="../media/image1469.png"/><Relationship Id="rId213" Type="http://schemas.openxmlformats.org/officeDocument/2006/relationships/customXml" Target="../ink/ink1647.xml"/><Relationship Id="rId420" Type="http://schemas.openxmlformats.org/officeDocument/2006/relationships/customXml" Target="../ink/ink1753.xml"/><Relationship Id="rId255" Type="http://schemas.openxmlformats.org/officeDocument/2006/relationships/image" Target="../media/image1544.png"/><Relationship Id="rId297" Type="http://schemas.openxmlformats.org/officeDocument/2006/relationships/customXml" Target="../ink/ink1690.xml"/><Relationship Id="rId462" Type="http://schemas.openxmlformats.org/officeDocument/2006/relationships/customXml" Target="../ink/ink1775.xml"/><Relationship Id="rId518" Type="http://schemas.openxmlformats.org/officeDocument/2006/relationships/customXml" Target="../ink/ink1803.xml"/><Relationship Id="rId115" Type="http://schemas.openxmlformats.org/officeDocument/2006/relationships/customXml" Target="../ink/ink1597.xml"/><Relationship Id="rId157" Type="http://schemas.openxmlformats.org/officeDocument/2006/relationships/customXml" Target="../ink/ink1618.xml"/><Relationship Id="rId322" Type="http://schemas.openxmlformats.org/officeDocument/2006/relationships/image" Target="../media/image1577.png"/><Relationship Id="rId364" Type="http://schemas.openxmlformats.org/officeDocument/2006/relationships/image" Target="../media/image1596.png"/><Relationship Id="rId61" Type="http://schemas.openxmlformats.org/officeDocument/2006/relationships/image" Target="../media/image1456.png"/><Relationship Id="rId199" Type="http://schemas.openxmlformats.org/officeDocument/2006/relationships/image" Target="../media/image1518.png"/><Relationship Id="rId19" Type="http://schemas.openxmlformats.org/officeDocument/2006/relationships/image" Target="../media/image1346.png"/><Relationship Id="rId224" Type="http://schemas.openxmlformats.org/officeDocument/2006/relationships/image" Target="../media/image1530.png"/><Relationship Id="rId266" Type="http://schemas.openxmlformats.org/officeDocument/2006/relationships/customXml" Target="../ink/ink1674.xml"/><Relationship Id="rId431" Type="http://schemas.openxmlformats.org/officeDocument/2006/relationships/image" Target="../media/image1629.png"/><Relationship Id="rId473" Type="http://schemas.openxmlformats.org/officeDocument/2006/relationships/image" Target="../media/image1647.png"/><Relationship Id="rId30" Type="http://schemas.openxmlformats.org/officeDocument/2006/relationships/customXml" Target="../ink/ink1552.xml"/><Relationship Id="rId126" Type="http://schemas.openxmlformats.org/officeDocument/2006/relationships/image" Target="../media/image1485.png"/><Relationship Id="rId168" Type="http://schemas.openxmlformats.org/officeDocument/2006/relationships/customXml" Target="../ink/ink1624.xml"/><Relationship Id="rId333" Type="http://schemas.openxmlformats.org/officeDocument/2006/relationships/image" Target="../media/image1582.png"/><Relationship Id="rId72" Type="http://schemas.openxmlformats.org/officeDocument/2006/relationships/customXml" Target="../ink/ink1574.xml"/><Relationship Id="rId375" Type="http://schemas.openxmlformats.org/officeDocument/2006/relationships/customXml" Target="../ink/ink1730.xml"/><Relationship Id="rId3" Type="http://schemas.openxmlformats.org/officeDocument/2006/relationships/image" Target="../media/image1431.png"/><Relationship Id="rId235" Type="http://schemas.openxmlformats.org/officeDocument/2006/relationships/image" Target="../media/image1535.png"/><Relationship Id="rId277" Type="http://schemas.openxmlformats.org/officeDocument/2006/relationships/image" Target="../media/image1555.png"/><Relationship Id="rId400" Type="http://schemas.openxmlformats.org/officeDocument/2006/relationships/customXml" Target="../ink/ink1743.xml"/><Relationship Id="rId442" Type="http://schemas.openxmlformats.org/officeDocument/2006/relationships/customXml" Target="../ink/ink1764.xml"/><Relationship Id="rId484" Type="http://schemas.openxmlformats.org/officeDocument/2006/relationships/customXml" Target="../ink/ink1786.xml"/><Relationship Id="rId137" Type="http://schemas.openxmlformats.org/officeDocument/2006/relationships/customXml" Target="../ink/ink1608.xml"/><Relationship Id="rId302" Type="http://schemas.openxmlformats.org/officeDocument/2006/relationships/image" Target="../media/image1567.png"/><Relationship Id="rId344" Type="http://schemas.openxmlformats.org/officeDocument/2006/relationships/customXml" Target="../ink/ink1714.xml"/><Relationship Id="rId41" Type="http://schemas.openxmlformats.org/officeDocument/2006/relationships/customXml" Target="../ink/ink1558.xml"/><Relationship Id="rId83" Type="http://schemas.openxmlformats.org/officeDocument/2006/relationships/image" Target="../media/image778.png"/><Relationship Id="rId179" Type="http://schemas.openxmlformats.org/officeDocument/2006/relationships/image" Target="../media/image1509.png"/><Relationship Id="rId386" Type="http://schemas.openxmlformats.org/officeDocument/2006/relationships/image" Target="../media/image1607.png"/><Relationship Id="rId190" Type="http://schemas.openxmlformats.org/officeDocument/2006/relationships/customXml" Target="../ink/ink1635.xml"/><Relationship Id="rId204" Type="http://schemas.openxmlformats.org/officeDocument/2006/relationships/image" Target="../media/image1520.png"/><Relationship Id="rId246" Type="http://schemas.openxmlformats.org/officeDocument/2006/relationships/customXml" Target="../ink/ink1664.xml"/><Relationship Id="rId288" Type="http://schemas.openxmlformats.org/officeDocument/2006/relationships/image" Target="../media/image1560.png"/><Relationship Id="rId411" Type="http://schemas.openxmlformats.org/officeDocument/2006/relationships/image" Target="../media/image1619.png"/><Relationship Id="rId453" Type="http://schemas.openxmlformats.org/officeDocument/2006/relationships/customXml" Target="../ink/ink1770.xml"/><Relationship Id="rId509" Type="http://schemas.openxmlformats.org/officeDocument/2006/relationships/image" Target="../media/image1665.png"/><Relationship Id="rId106" Type="http://schemas.openxmlformats.org/officeDocument/2006/relationships/image" Target="../media/image1475.png"/><Relationship Id="rId313" Type="http://schemas.openxmlformats.org/officeDocument/2006/relationships/customXml" Target="../ink/ink1698.xml"/><Relationship Id="rId495" Type="http://schemas.openxmlformats.org/officeDocument/2006/relationships/image" Target="../media/image1658.png"/><Relationship Id="rId10" Type="http://schemas.openxmlformats.org/officeDocument/2006/relationships/customXml" Target="../ink/ink1542.xml"/><Relationship Id="rId52" Type="http://schemas.openxmlformats.org/officeDocument/2006/relationships/customXml" Target="../ink/ink1564.xml"/><Relationship Id="rId94" Type="http://schemas.openxmlformats.org/officeDocument/2006/relationships/image" Target="../media/image1470.png"/><Relationship Id="rId148" Type="http://schemas.openxmlformats.org/officeDocument/2006/relationships/image" Target="../media/image1494.png"/><Relationship Id="rId355" Type="http://schemas.openxmlformats.org/officeDocument/2006/relationships/customXml" Target="../ink/ink1720.xml"/><Relationship Id="rId397" Type="http://schemas.openxmlformats.org/officeDocument/2006/relationships/image" Target="../media/image1612.png"/><Relationship Id="rId215" Type="http://schemas.openxmlformats.org/officeDocument/2006/relationships/customXml" Target="../ink/ink1648.xml"/><Relationship Id="rId257" Type="http://schemas.openxmlformats.org/officeDocument/2006/relationships/image" Target="../media/image1545.png"/><Relationship Id="rId422" Type="http://schemas.openxmlformats.org/officeDocument/2006/relationships/customXml" Target="../ink/ink1754.xml"/><Relationship Id="rId464" Type="http://schemas.openxmlformats.org/officeDocument/2006/relationships/customXml" Target="../ink/ink1776.xml"/><Relationship Id="rId299" Type="http://schemas.openxmlformats.org/officeDocument/2006/relationships/customXml" Target="../ink/ink1691.xml"/><Relationship Id="rId63" Type="http://schemas.openxmlformats.org/officeDocument/2006/relationships/image" Target="../media/image1457.png"/><Relationship Id="rId159" Type="http://schemas.openxmlformats.org/officeDocument/2006/relationships/customXml" Target="../ink/ink1619.xml"/><Relationship Id="rId366" Type="http://schemas.openxmlformats.org/officeDocument/2006/relationships/image" Target="../media/image1597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82.png"/><Relationship Id="rId21" Type="http://schemas.openxmlformats.org/officeDocument/2006/relationships/customXml" Target="../ink/ink1813.xml"/><Relationship Id="rId42" Type="http://schemas.openxmlformats.org/officeDocument/2006/relationships/customXml" Target="../ink/ink1824.xml"/><Relationship Id="rId47" Type="http://schemas.openxmlformats.org/officeDocument/2006/relationships/image" Target="../media/image1692.png"/><Relationship Id="rId63" Type="http://schemas.openxmlformats.org/officeDocument/2006/relationships/image" Target="../media/image1700.png"/><Relationship Id="rId68" Type="http://schemas.openxmlformats.org/officeDocument/2006/relationships/customXml" Target="../ink/ink1837.xml"/><Relationship Id="rId84" Type="http://schemas.openxmlformats.org/officeDocument/2006/relationships/customXml" Target="../ink/ink1845.xml"/><Relationship Id="rId89" Type="http://schemas.openxmlformats.org/officeDocument/2006/relationships/image" Target="../media/image1712.png"/><Relationship Id="rId16" Type="http://schemas.openxmlformats.org/officeDocument/2006/relationships/image" Target="../media/image1677.png"/><Relationship Id="rId11" Type="http://schemas.openxmlformats.org/officeDocument/2006/relationships/customXml" Target="../ink/ink1808.xml"/><Relationship Id="rId32" Type="http://schemas.openxmlformats.org/officeDocument/2006/relationships/image" Target="../media/image1685.png"/><Relationship Id="rId37" Type="http://schemas.openxmlformats.org/officeDocument/2006/relationships/image" Target="../media/image1687.png"/><Relationship Id="rId53" Type="http://schemas.openxmlformats.org/officeDocument/2006/relationships/image" Target="../media/image1695.png"/><Relationship Id="rId58" Type="http://schemas.openxmlformats.org/officeDocument/2006/relationships/customXml" Target="../ink/ink1832.xml"/><Relationship Id="rId74" Type="http://schemas.openxmlformats.org/officeDocument/2006/relationships/customXml" Target="../ink/ink1840.xml"/><Relationship Id="rId79" Type="http://schemas.openxmlformats.org/officeDocument/2006/relationships/image" Target="../media/image1707.png"/><Relationship Id="rId102" Type="http://schemas.openxmlformats.org/officeDocument/2006/relationships/image" Target="../media/image1718.png"/><Relationship Id="rId5" Type="http://schemas.openxmlformats.org/officeDocument/2006/relationships/customXml" Target="../ink/ink1805.xml"/><Relationship Id="rId90" Type="http://schemas.openxmlformats.org/officeDocument/2006/relationships/customXml" Target="../ink/ink1848.xml"/><Relationship Id="rId95" Type="http://schemas.openxmlformats.org/officeDocument/2006/relationships/image" Target="../media/image1715.png"/><Relationship Id="rId22" Type="http://schemas.openxmlformats.org/officeDocument/2006/relationships/image" Target="../media/image1680.png"/><Relationship Id="rId27" Type="http://schemas.openxmlformats.org/officeDocument/2006/relationships/customXml" Target="../ink/ink1816.xml"/><Relationship Id="rId43" Type="http://schemas.openxmlformats.org/officeDocument/2006/relationships/image" Target="../media/image1690.png"/><Relationship Id="rId48" Type="http://schemas.openxmlformats.org/officeDocument/2006/relationships/customXml" Target="../ink/ink1827.xml"/><Relationship Id="rId64" Type="http://schemas.openxmlformats.org/officeDocument/2006/relationships/customXml" Target="../ink/ink1835.xml"/><Relationship Id="rId69" Type="http://schemas.openxmlformats.org/officeDocument/2006/relationships/image" Target="../media/image1703.png"/><Relationship Id="rId80" Type="http://schemas.openxmlformats.org/officeDocument/2006/relationships/customXml" Target="../ink/ink1843.xml"/><Relationship Id="rId85" Type="http://schemas.openxmlformats.org/officeDocument/2006/relationships/image" Target="../media/image1710.png"/><Relationship Id="rId12" Type="http://schemas.openxmlformats.org/officeDocument/2006/relationships/image" Target="../media/image1675.png"/><Relationship Id="rId17" Type="http://schemas.openxmlformats.org/officeDocument/2006/relationships/customXml" Target="../ink/ink1811.xml"/><Relationship Id="rId25" Type="http://schemas.openxmlformats.org/officeDocument/2006/relationships/customXml" Target="../ink/ink1815.xml"/><Relationship Id="rId33" Type="http://schemas.openxmlformats.org/officeDocument/2006/relationships/customXml" Target="../ink/ink1819.xml"/><Relationship Id="rId38" Type="http://schemas.openxmlformats.org/officeDocument/2006/relationships/customXml" Target="../ink/ink1822.xml"/><Relationship Id="rId46" Type="http://schemas.openxmlformats.org/officeDocument/2006/relationships/customXml" Target="../ink/ink1826.xml"/><Relationship Id="rId59" Type="http://schemas.openxmlformats.org/officeDocument/2006/relationships/image" Target="../media/image1698.png"/><Relationship Id="rId67" Type="http://schemas.openxmlformats.org/officeDocument/2006/relationships/image" Target="../media/image1702.png"/><Relationship Id="rId20" Type="http://schemas.openxmlformats.org/officeDocument/2006/relationships/image" Target="../media/image1679.png"/><Relationship Id="rId41" Type="http://schemas.openxmlformats.org/officeDocument/2006/relationships/image" Target="../media/image1689.png"/><Relationship Id="rId54" Type="http://schemas.openxmlformats.org/officeDocument/2006/relationships/customXml" Target="../ink/ink1830.xml"/><Relationship Id="rId62" Type="http://schemas.openxmlformats.org/officeDocument/2006/relationships/customXml" Target="../ink/ink1834.xml"/><Relationship Id="rId70" Type="http://schemas.openxmlformats.org/officeDocument/2006/relationships/customXml" Target="../ink/ink1838.xml"/><Relationship Id="rId75" Type="http://schemas.openxmlformats.org/officeDocument/2006/relationships/image" Target="../media/image1705.png"/><Relationship Id="rId83" Type="http://schemas.openxmlformats.org/officeDocument/2006/relationships/image" Target="../media/image1709.png"/><Relationship Id="rId88" Type="http://schemas.openxmlformats.org/officeDocument/2006/relationships/customXml" Target="../ink/ink1847.xml"/><Relationship Id="rId91" Type="http://schemas.openxmlformats.org/officeDocument/2006/relationships/image" Target="../media/image1713.png"/><Relationship Id="rId96" Type="http://schemas.openxmlformats.org/officeDocument/2006/relationships/customXml" Target="../ink/ink185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72.png"/><Relationship Id="rId15" Type="http://schemas.openxmlformats.org/officeDocument/2006/relationships/customXml" Target="../ink/ink1810.xml"/><Relationship Id="rId23" Type="http://schemas.openxmlformats.org/officeDocument/2006/relationships/customXml" Target="../ink/ink1814.xml"/><Relationship Id="rId28" Type="http://schemas.openxmlformats.org/officeDocument/2006/relationships/image" Target="../media/image1683.png"/><Relationship Id="rId36" Type="http://schemas.openxmlformats.org/officeDocument/2006/relationships/customXml" Target="../ink/ink1821.xml"/><Relationship Id="rId49" Type="http://schemas.openxmlformats.org/officeDocument/2006/relationships/image" Target="../media/image1693.png"/><Relationship Id="rId57" Type="http://schemas.openxmlformats.org/officeDocument/2006/relationships/image" Target="../media/image1697.png"/><Relationship Id="rId10" Type="http://schemas.openxmlformats.org/officeDocument/2006/relationships/image" Target="../media/image1674.png"/><Relationship Id="rId31" Type="http://schemas.openxmlformats.org/officeDocument/2006/relationships/customXml" Target="../ink/ink1818.xml"/><Relationship Id="rId44" Type="http://schemas.openxmlformats.org/officeDocument/2006/relationships/customXml" Target="../ink/ink1825.xml"/><Relationship Id="rId52" Type="http://schemas.openxmlformats.org/officeDocument/2006/relationships/customXml" Target="../ink/ink1829.xml"/><Relationship Id="rId60" Type="http://schemas.openxmlformats.org/officeDocument/2006/relationships/customXml" Target="../ink/ink1833.xml"/><Relationship Id="rId65" Type="http://schemas.openxmlformats.org/officeDocument/2006/relationships/image" Target="../media/image1701.png"/><Relationship Id="rId73" Type="http://schemas.openxmlformats.org/officeDocument/2006/relationships/image" Target="../media/image1704.png"/><Relationship Id="rId78" Type="http://schemas.openxmlformats.org/officeDocument/2006/relationships/customXml" Target="../ink/ink1842.xml"/><Relationship Id="rId81" Type="http://schemas.openxmlformats.org/officeDocument/2006/relationships/image" Target="../media/image1708.png"/><Relationship Id="rId86" Type="http://schemas.openxmlformats.org/officeDocument/2006/relationships/customXml" Target="../ink/ink1846.xml"/><Relationship Id="rId94" Type="http://schemas.openxmlformats.org/officeDocument/2006/relationships/customXml" Target="../ink/ink1850.xml"/><Relationship Id="rId99" Type="http://schemas.openxmlformats.org/officeDocument/2006/relationships/customXml" Target="../ink/ink1853.xml"/><Relationship Id="rId101" Type="http://schemas.openxmlformats.org/officeDocument/2006/relationships/customXml" Target="../ink/ink1854.xml"/><Relationship Id="rId4" Type="http://schemas.openxmlformats.org/officeDocument/2006/relationships/image" Target="../media/image192.png"/><Relationship Id="rId9" Type="http://schemas.openxmlformats.org/officeDocument/2006/relationships/customXml" Target="../ink/ink1807.xml"/><Relationship Id="rId13" Type="http://schemas.openxmlformats.org/officeDocument/2006/relationships/customXml" Target="../ink/ink1809.xml"/><Relationship Id="rId18" Type="http://schemas.openxmlformats.org/officeDocument/2006/relationships/image" Target="../media/image1678.png"/><Relationship Id="rId39" Type="http://schemas.openxmlformats.org/officeDocument/2006/relationships/image" Target="../media/image1688.png"/><Relationship Id="rId34" Type="http://schemas.openxmlformats.org/officeDocument/2006/relationships/image" Target="../media/image1686.png"/><Relationship Id="rId50" Type="http://schemas.openxmlformats.org/officeDocument/2006/relationships/customXml" Target="../ink/ink1828.xml"/><Relationship Id="rId55" Type="http://schemas.openxmlformats.org/officeDocument/2006/relationships/image" Target="../media/image1696.png"/><Relationship Id="rId76" Type="http://schemas.openxmlformats.org/officeDocument/2006/relationships/customXml" Target="../ink/ink1841.xml"/><Relationship Id="rId97" Type="http://schemas.openxmlformats.org/officeDocument/2006/relationships/customXml" Target="../ink/ink1852.xml"/><Relationship Id="rId7" Type="http://schemas.openxmlformats.org/officeDocument/2006/relationships/customXml" Target="../ink/ink1806.xml"/><Relationship Id="rId71" Type="http://schemas.openxmlformats.org/officeDocument/2006/relationships/hyperlink" Target="https://en.wikipedia.org/wiki/Dirac_delta_function" TargetMode="External"/><Relationship Id="rId92" Type="http://schemas.openxmlformats.org/officeDocument/2006/relationships/customXml" Target="../ink/ink1849.xml"/><Relationship Id="rId2" Type="http://schemas.openxmlformats.org/officeDocument/2006/relationships/image" Target="../media/image1671.png"/><Relationship Id="rId29" Type="http://schemas.openxmlformats.org/officeDocument/2006/relationships/customXml" Target="../ink/ink1817.xml"/><Relationship Id="rId24" Type="http://schemas.openxmlformats.org/officeDocument/2006/relationships/image" Target="../media/image1681.png"/><Relationship Id="rId40" Type="http://schemas.openxmlformats.org/officeDocument/2006/relationships/customXml" Target="../ink/ink1823.xml"/><Relationship Id="rId45" Type="http://schemas.openxmlformats.org/officeDocument/2006/relationships/image" Target="../media/image1691.png"/><Relationship Id="rId66" Type="http://schemas.openxmlformats.org/officeDocument/2006/relationships/customXml" Target="../ink/ink1836.xml"/><Relationship Id="rId87" Type="http://schemas.openxmlformats.org/officeDocument/2006/relationships/image" Target="../media/image1711.png"/><Relationship Id="rId61" Type="http://schemas.openxmlformats.org/officeDocument/2006/relationships/image" Target="../media/image1699.png"/><Relationship Id="rId82" Type="http://schemas.openxmlformats.org/officeDocument/2006/relationships/customXml" Target="../ink/ink1844.xml"/><Relationship Id="rId19" Type="http://schemas.openxmlformats.org/officeDocument/2006/relationships/customXml" Target="../ink/ink1812.xml"/><Relationship Id="rId14" Type="http://schemas.openxmlformats.org/officeDocument/2006/relationships/image" Target="../media/image1676.png"/><Relationship Id="rId30" Type="http://schemas.openxmlformats.org/officeDocument/2006/relationships/image" Target="../media/image1684.png"/><Relationship Id="rId35" Type="http://schemas.openxmlformats.org/officeDocument/2006/relationships/customXml" Target="../ink/ink1820.xml"/><Relationship Id="rId56" Type="http://schemas.openxmlformats.org/officeDocument/2006/relationships/customXml" Target="../ink/ink1831.xml"/><Relationship Id="rId77" Type="http://schemas.openxmlformats.org/officeDocument/2006/relationships/image" Target="../media/image1706.png"/><Relationship Id="rId100" Type="http://schemas.openxmlformats.org/officeDocument/2006/relationships/image" Target="../media/image1717.png"/><Relationship Id="rId8" Type="http://schemas.openxmlformats.org/officeDocument/2006/relationships/image" Target="../media/image1673.png"/><Relationship Id="rId51" Type="http://schemas.openxmlformats.org/officeDocument/2006/relationships/image" Target="../media/image1694.png"/><Relationship Id="rId72" Type="http://schemas.openxmlformats.org/officeDocument/2006/relationships/customXml" Target="../ink/ink1839.xml"/><Relationship Id="rId93" Type="http://schemas.openxmlformats.org/officeDocument/2006/relationships/image" Target="../media/image1714.png"/><Relationship Id="rId98" Type="http://schemas.openxmlformats.org/officeDocument/2006/relationships/image" Target="../media/image1716.png"/><Relationship Id="rId3" Type="http://schemas.openxmlformats.org/officeDocument/2006/relationships/customXml" Target="../ink/ink180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8.png"/><Relationship Id="rId13" Type="http://schemas.openxmlformats.org/officeDocument/2006/relationships/image" Target="../media/image8.png"/><Relationship Id="rId3" Type="http://schemas.openxmlformats.org/officeDocument/2006/relationships/image" Target="../media/image681.png"/><Relationship Id="rId7" Type="http://schemas.openxmlformats.org/officeDocument/2006/relationships/image" Target="../media/image1126.png"/><Relationship Id="rId12" Type="http://schemas.openxmlformats.org/officeDocument/2006/relationships/image" Target="../media/image221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6" Type="http://schemas.openxmlformats.org/officeDocument/2006/relationships/image" Target="../media/image1125.png"/><Relationship Id="rId11" Type="http://schemas.openxmlformats.org/officeDocument/2006/relationships/image" Target="../media/image1133.png"/><Relationship Id="rId5" Type="http://schemas.openxmlformats.org/officeDocument/2006/relationships/image" Target="../media/image1123.png"/><Relationship Id="rId10" Type="http://schemas.openxmlformats.org/officeDocument/2006/relationships/image" Target="../media/image1132.png"/><Relationship Id="rId4" Type="http://schemas.openxmlformats.org/officeDocument/2006/relationships/image" Target="../media/image1046.png"/><Relationship Id="rId9" Type="http://schemas.openxmlformats.org/officeDocument/2006/relationships/image" Target="../media/image1131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60.xml"/><Relationship Id="rId18" Type="http://schemas.openxmlformats.org/officeDocument/2006/relationships/image" Target="../media/image1726.png"/><Relationship Id="rId26" Type="http://schemas.openxmlformats.org/officeDocument/2006/relationships/image" Target="../media/image1730.png"/><Relationship Id="rId21" Type="http://schemas.openxmlformats.org/officeDocument/2006/relationships/customXml" Target="../ink/ink1864.xml"/><Relationship Id="rId34" Type="http://schemas.openxmlformats.org/officeDocument/2006/relationships/image" Target="../media/image1733.png"/><Relationship Id="rId7" Type="http://schemas.openxmlformats.org/officeDocument/2006/relationships/customXml" Target="../ink/ink1857.xml"/><Relationship Id="rId12" Type="http://schemas.openxmlformats.org/officeDocument/2006/relationships/image" Target="../media/image1724.png"/><Relationship Id="rId17" Type="http://schemas.openxmlformats.org/officeDocument/2006/relationships/customXml" Target="../ink/ink1862.xml"/><Relationship Id="rId25" Type="http://schemas.openxmlformats.org/officeDocument/2006/relationships/customXml" Target="../ink/ink1866.xml"/><Relationship Id="rId33" Type="http://schemas.openxmlformats.org/officeDocument/2006/relationships/customXml" Target="../ink/ink1870.xml"/><Relationship Id="rId38" Type="http://schemas.openxmlformats.org/officeDocument/2006/relationships/image" Target="../media/image1080.png"/><Relationship Id="rId2" Type="http://schemas.openxmlformats.org/officeDocument/2006/relationships/image" Target="../media/image1134.emf"/><Relationship Id="rId16" Type="http://schemas.openxmlformats.org/officeDocument/2006/relationships/image" Target="../media/image420.png"/><Relationship Id="rId20" Type="http://schemas.openxmlformats.org/officeDocument/2006/relationships/image" Target="../media/image1727.png"/><Relationship Id="rId29" Type="http://schemas.openxmlformats.org/officeDocument/2006/relationships/customXml" Target="../ink/ink186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21.png"/><Relationship Id="rId11" Type="http://schemas.openxmlformats.org/officeDocument/2006/relationships/customXml" Target="../ink/ink1859.xml"/><Relationship Id="rId24" Type="http://schemas.openxmlformats.org/officeDocument/2006/relationships/image" Target="../media/image1729.png"/><Relationship Id="rId32" Type="http://schemas.openxmlformats.org/officeDocument/2006/relationships/image" Target="../media/image1732.png"/><Relationship Id="rId37" Type="http://schemas.openxmlformats.org/officeDocument/2006/relationships/customXml" Target="../ink/ink1872.xml"/><Relationship Id="rId5" Type="http://schemas.openxmlformats.org/officeDocument/2006/relationships/customXml" Target="../ink/ink1856.xml"/><Relationship Id="rId15" Type="http://schemas.openxmlformats.org/officeDocument/2006/relationships/customXml" Target="../ink/ink1861.xml"/><Relationship Id="rId23" Type="http://schemas.openxmlformats.org/officeDocument/2006/relationships/customXml" Target="../ink/ink1865.xml"/><Relationship Id="rId28" Type="http://schemas.openxmlformats.org/officeDocument/2006/relationships/image" Target="../media/image225.png"/><Relationship Id="rId36" Type="http://schemas.openxmlformats.org/officeDocument/2006/relationships/image" Target="../media/image1734.png"/><Relationship Id="rId10" Type="http://schemas.openxmlformats.org/officeDocument/2006/relationships/image" Target="../media/image1723.png"/><Relationship Id="rId19" Type="http://schemas.openxmlformats.org/officeDocument/2006/relationships/customXml" Target="../ink/ink1863.xml"/><Relationship Id="rId31" Type="http://schemas.openxmlformats.org/officeDocument/2006/relationships/customXml" Target="../ink/ink1869.xml"/><Relationship Id="rId4" Type="http://schemas.openxmlformats.org/officeDocument/2006/relationships/image" Target="../media/image1720.png"/><Relationship Id="rId9" Type="http://schemas.openxmlformats.org/officeDocument/2006/relationships/customXml" Target="../ink/ink1858.xml"/><Relationship Id="rId14" Type="http://schemas.openxmlformats.org/officeDocument/2006/relationships/image" Target="../media/image1725.png"/><Relationship Id="rId22" Type="http://schemas.openxmlformats.org/officeDocument/2006/relationships/image" Target="../media/image1728.png"/><Relationship Id="rId27" Type="http://schemas.openxmlformats.org/officeDocument/2006/relationships/customXml" Target="../ink/ink1867.xml"/><Relationship Id="rId30" Type="http://schemas.openxmlformats.org/officeDocument/2006/relationships/image" Target="../media/image1731.png"/><Relationship Id="rId35" Type="http://schemas.openxmlformats.org/officeDocument/2006/relationships/customXml" Target="../ink/ink1871.xml"/><Relationship Id="rId8" Type="http://schemas.openxmlformats.org/officeDocument/2006/relationships/image" Target="../media/image1722.png"/><Relationship Id="rId3" Type="http://schemas.openxmlformats.org/officeDocument/2006/relationships/customXml" Target="../ink/ink1855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32.xml"/><Relationship Id="rId671" Type="http://schemas.openxmlformats.org/officeDocument/2006/relationships/customXml" Target="../ink/ink2214.xml"/><Relationship Id="rId769" Type="http://schemas.openxmlformats.org/officeDocument/2006/relationships/image" Target="../media/image2111.png"/><Relationship Id="rId21" Type="http://schemas.openxmlformats.org/officeDocument/2006/relationships/image" Target="../media/image1744.png"/><Relationship Id="rId324" Type="http://schemas.openxmlformats.org/officeDocument/2006/relationships/customXml" Target="../ink/ink2037.xml"/><Relationship Id="rId531" Type="http://schemas.openxmlformats.org/officeDocument/2006/relationships/image" Target="../media/image1994.png"/><Relationship Id="rId629" Type="http://schemas.openxmlformats.org/officeDocument/2006/relationships/image" Target="../media/image2042.png"/><Relationship Id="rId170" Type="http://schemas.openxmlformats.org/officeDocument/2006/relationships/customXml" Target="../ink/ink1960.xml"/><Relationship Id="rId836" Type="http://schemas.openxmlformats.org/officeDocument/2006/relationships/customXml" Target="../ink/ink2298.xml"/><Relationship Id="rId268" Type="http://schemas.openxmlformats.org/officeDocument/2006/relationships/customXml" Target="../ink/ink2009.xml"/><Relationship Id="rId475" Type="http://schemas.openxmlformats.org/officeDocument/2006/relationships/customXml" Target="../ink/ink2114.xml"/><Relationship Id="rId682" Type="http://schemas.openxmlformats.org/officeDocument/2006/relationships/image" Target="../media/image2068.png"/><Relationship Id="rId903" Type="http://schemas.openxmlformats.org/officeDocument/2006/relationships/image" Target="../media/image2177.png"/><Relationship Id="rId32" Type="http://schemas.openxmlformats.org/officeDocument/2006/relationships/customXml" Target="../ink/ink1888.xml"/><Relationship Id="rId128" Type="http://schemas.openxmlformats.org/officeDocument/2006/relationships/image" Target="../media/image1796.png"/><Relationship Id="rId335" Type="http://schemas.openxmlformats.org/officeDocument/2006/relationships/image" Target="../media/image1898.png"/><Relationship Id="rId542" Type="http://schemas.openxmlformats.org/officeDocument/2006/relationships/customXml" Target="../ink/ink2148.xml"/><Relationship Id="rId181" Type="http://schemas.openxmlformats.org/officeDocument/2006/relationships/image" Target="../media/image1821.png"/><Relationship Id="rId402" Type="http://schemas.openxmlformats.org/officeDocument/2006/relationships/image" Target="../media/image1931.png"/><Relationship Id="rId847" Type="http://schemas.openxmlformats.org/officeDocument/2006/relationships/image" Target="../media/image2149.png"/><Relationship Id="rId279" Type="http://schemas.openxmlformats.org/officeDocument/2006/relationships/image" Target="../media/image1870.png"/><Relationship Id="rId486" Type="http://schemas.openxmlformats.org/officeDocument/2006/relationships/image" Target="../media/image1972.png"/><Relationship Id="rId693" Type="http://schemas.openxmlformats.org/officeDocument/2006/relationships/image" Target="../media/image2073.png"/><Relationship Id="rId707" Type="http://schemas.openxmlformats.org/officeDocument/2006/relationships/image" Target="../media/image2080.png"/><Relationship Id="rId914" Type="http://schemas.openxmlformats.org/officeDocument/2006/relationships/customXml" Target="../ink/ink2337.xml"/><Relationship Id="rId43" Type="http://schemas.openxmlformats.org/officeDocument/2006/relationships/image" Target="../media/image1755.png"/><Relationship Id="rId139" Type="http://schemas.openxmlformats.org/officeDocument/2006/relationships/customXml" Target="../ink/ink1944.xml"/><Relationship Id="rId346" Type="http://schemas.openxmlformats.org/officeDocument/2006/relationships/customXml" Target="../ink/ink2048.xml"/><Relationship Id="rId553" Type="http://schemas.openxmlformats.org/officeDocument/2006/relationships/image" Target="../media/image2005.png"/><Relationship Id="rId760" Type="http://schemas.openxmlformats.org/officeDocument/2006/relationships/customXml" Target="../ink/ink2259.xml"/><Relationship Id="rId192" Type="http://schemas.openxmlformats.org/officeDocument/2006/relationships/customXml" Target="../ink/ink1971.xml"/><Relationship Id="rId206" Type="http://schemas.openxmlformats.org/officeDocument/2006/relationships/customXml" Target="../ink/ink1978.xml"/><Relationship Id="rId413" Type="http://schemas.openxmlformats.org/officeDocument/2006/relationships/customXml" Target="../ink/ink2082.xml"/><Relationship Id="rId858" Type="http://schemas.openxmlformats.org/officeDocument/2006/relationships/customXml" Target="../ink/ink2309.xml"/><Relationship Id="rId497" Type="http://schemas.openxmlformats.org/officeDocument/2006/relationships/image" Target="../media/image1977.png"/><Relationship Id="rId620" Type="http://schemas.openxmlformats.org/officeDocument/2006/relationships/customXml" Target="../ink/ink2188.xml"/><Relationship Id="rId718" Type="http://schemas.openxmlformats.org/officeDocument/2006/relationships/customXml" Target="../ink/ink2238.xml"/><Relationship Id="rId925" Type="http://schemas.openxmlformats.org/officeDocument/2006/relationships/image" Target="../media/image2188.png"/><Relationship Id="rId357" Type="http://schemas.openxmlformats.org/officeDocument/2006/relationships/image" Target="../media/image1909.png"/><Relationship Id="rId54" Type="http://schemas.openxmlformats.org/officeDocument/2006/relationships/customXml" Target="../ink/ink1899.xml"/><Relationship Id="rId217" Type="http://schemas.openxmlformats.org/officeDocument/2006/relationships/image" Target="../media/image1839.png"/><Relationship Id="rId564" Type="http://schemas.openxmlformats.org/officeDocument/2006/relationships/customXml" Target="../ink/ink2159.xml"/><Relationship Id="rId771" Type="http://schemas.openxmlformats.org/officeDocument/2006/relationships/image" Target="../media/image2112.png"/><Relationship Id="rId869" Type="http://schemas.openxmlformats.org/officeDocument/2006/relationships/image" Target="../media/image2160.png"/><Relationship Id="rId424" Type="http://schemas.openxmlformats.org/officeDocument/2006/relationships/customXml" Target="../ink/ink2088.xml"/><Relationship Id="rId631" Type="http://schemas.openxmlformats.org/officeDocument/2006/relationships/image" Target="../media/image2043.png"/><Relationship Id="rId729" Type="http://schemas.openxmlformats.org/officeDocument/2006/relationships/image" Target="../media/image2091.png"/><Relationship Id="rId270" Type="http://schemas.openxmlformats.org/officeDocument/2006/relationships/customXml" Target="../ink/ink2010.xml"/><Relationship Id="rId936" Type="http://schemas.openxmlformats.org/officeDocument/2006/relationships/customXml" Target="../ink/ink2348.xml"/><Relationship Id="rId65" Type="http://schemas.openxmlformats.org/officeDocument/2006/relationships/image" Target="../media/image1765.png"/><Relationship Id="rId130" Type="http://schemas.openxmlformats.org/officeDocument/2006/relationships/image" Target="../media/image1797.png"/><Relationship Id="rId368" Type="http://schemas.openxmlformats.org/officeDocument/2006/relationships/image" Target="../media/image1914.png"/><Relationship Id="rId575" Type="http://schemas.openxmlformats.org/officeDocument/2006/relationships/image" Target="../media/image2016.png"/><Relationship Id="rId782" Type="http://schemas.openxmlformats.org/officeDocument/2006/relationships/customXml" Target="../ink/ink2270.xml"/><Relationship Id="rId228" Type="http://schemas.openxmlformats.org/officeDocument/2006/relationships/customXml" Target="../ink/ink1989.xml"/><Relationship Id="rId435" Type="http://schemas.openxmlformats.org/officeDocument/2006/relationships/image" Target="../media/image1947.png"/><Relationship Id="rId642" Type="http://schemas.openxmlformats.org/officeDocument/2006/relationships/customXml" Target="../ink/ink2199.xml"/><Relationship Id="rId281" Type="http://schemas.openxmlformats.org/officeDocument/2006/relationships/image" Target="../media/image1871.png"/><Relationship Id="rId502" Type="http://schemas.openxmlformats.org/officeDocument/2006/relationships/customXml" Target="../ink/ink2128.xml"/><Relationship Id="rId76" Type="http://schemas.openxmlformats.org/officeDocument/2006/relationships/customXml" Target="../ink/ink1911.xml"/><Relationship Id="rId141" Type="http://schemas.openxmlformats.org/officeDocument/2006/relationships/image" Target="../media/image1801.png"/><Relationship Id="rId379" Type="http://schemas.openxmlformats.org/officeDocument/2006/relationships/customXml" Target="../ink/ink2065.xml"/><Relationship Id="rId586" Type="http://schemas.openxmlformats.org/officeDocument/2006/relationships/customXml" Target="../ink/ink2170.xml"/><Relationship Id="rId793" Type="http://schemas.openxmlformats.org/officeDocument/2006/relationships/image" Target="../media/image2123.png"/><Relationship Id="rId807" Type="http://schemas.openxmlformats.org/officeDocument/2006/relationships/image" Target="../media/image2130.png"/><Relationship Id="rId7" Type="http://schemas.openxmlformats.org/officeDocument/2006/relationships/image" Target="../media/image1737.png"/><Relationship Id="rId239" Type="http://schemas.openxmlformats.org/officeDocument/2006/relationships/image" Target="../media/image1850.png"/><Relationship Id="rId446" Type="http://schemas.openxmlformats.org/officeDocument/2006/relationships/customXml" Target="../ink/ink2099.xml"/><Relationship Id="rId653" Type="http://schemas.openxmlformats.org/officeDocument/2006/relationships/image" Target="../media/image2054.png"/><Relationship Id="rId292" Type="http://schemas.openxmlformats.org/officeDocument/2006/relationships/customXml" Target="../ink/ink2021.xml"/><Relationship Id="rId306" Type="http://schemas.openxmlformats.org/officeDocument/2006/relationships/customXml" Target="../ink/ink2028.xml"/><Relationship Id="rId860" Type="http://schemas.openxmlformats.org/officeDocument/2006/relationships/customXml" Target="../ink/ink2310.xml"/><Relationship Id="rId87" Type="http://schemas.openxmlformats.org/officeDocument/2006/relationships/customXml" Target="../ink/ink1917.xml"/><Relationship Id="rId513" Type="http://schemas.openxmlformats.org/officeDocument/2006/relationships/image" Target="../media/image1985.png"/><Relationship Id="rId597" Type="http://schemas.openxmlformats.org/officeDocument/2006/relationships/customXml" Target="../ink/ink2176.xml"/><Relationship Id="rId720" Type="http://schemas.openxmlformats.org/officeDocument/2006/relationships/customXml" Target="../ink/ink2239.xml"/><Relationship Id="rId818" Type="http://schemas.openxmlformats.org/officeDocument/2006/relationships/customXml" Target="../ink/ink2289.xml"/><Relationship Id="rId152" Type="http://schemas.openxmlformats.org/officeDocument/2006/relationships/customXml" Target="../ink/ink1951.xml"/><Relationship Id="rId457" Type="http://schemas.openxmlformats.org/officeDocument/2006/relationships/customXml" Target="../ink/ink2105.xml"/><Relationship Id="rId664" Type="http://schemas.openxmlformats.org/officeDocument/2006/relationships/image" Target="../media/image2059.png"/><Relationship Id="rId871" Type="http://schemas.openxmlformats.org/officeDocument/2006/relationships/image" Target="../media/image2161.png"/><Relationship Id="rId14" Type="http://schemas.openxmlformats.org/officeDocument/2006/relationships/customXml" Target="../ink/ink1879.xml"/><Relationship Id="rId317" Type="http://schemas.openxmlformats.org/officeDocument/2006/relationships/image" Target="../media/image1889.png"/><Relationship Id="rId524" Type="http://schemas.openxmlformats.org/officeDocument/2006/relationships/customXml" Target="../ink/ink2139.xml"/><Relationship Id="rId731" Type="http://schemas.openxmlformats.org/officeDocument/2006/relationships/image" Target="../media/image2092.png"/><Relationship Id="rId98" Type="http://schemas.openxmlformats.org/officeDocument/2006/relationships/image" Target="../media/image1781.png"/><Relationship Id="rId163" Type="http://schemas.openxmlformats.org/officeDocument/2006/relationships/image" Target="../media/image1812.png"/><Relationship Id="rId370" Type="http://schemas.openxmlformats.org/officeDocument/2006/relationships/image" Target="../media/image1915.png"/><Relationship Id="rId829" Type="http://schemas.openxmlformats.org/officeDocument/2006/relationships/image" Target="../media/image2140.png"/><Relationship Id="rId230" Type="http://schemas.openxmlformats.org/officeDocument/2006/relationships/customXml" Target="../ink/ink1990.xml"/><Relationship Id="rId468" Type="http://schemas.openxmlformats.org/officeDocument/2006/relationships/image" Target="../media/image1963.png"/><Relationship Id="rId675" Type="http://schemas.openxmlformats.org/officeDocument/2006/relationships/customXml" Target="../ink/ink2216.xml"/><Relationship Id="rId882" Type="http://schemas.openxmlformats.org/officeDocument/2006/relationships/customXml" Target="../ink/ink2321.xml"/><Relationship Id="rId25" Type="http://schemas.openxmlformats.org/officeDocument/2006/relationships/image" Target="../media/image1746.png"/><Relationship Id="rId328" Type="http://schemas.openxmlformats.org/officeDocument/2006/relationships/customXml" Target="../ink/ink2039.xml"/><Relationship Id="rId535" Type="http://schemas.openxmlformats.org/officeDocument/2006/relationships/image" Target="../media/image1996.png"/><Relationship Id="rId742" Type="http://schemas.openxmlformats.org/officeDocument/2006/relationships/customXml" Target="../ink/ink2250.xml"/><Relationship Id="rId174" Type="http://schemas.openxmlformats.org/officeDocument/2006/relationships/customXml" Target="../ink/ink1962.xml"/><Relationship Id="rId381" Type="http://schemas.openxmlformats.org/officeDocument/2006/relationships/customXml" Target="../ink/ink2066.xml"/><Relationship Id="rId602" Type="http://schemas.openxmlformats.org/officeDocument/2006/relationships/customXml" Target="../ink/ink2179.xml"/><Relationship Id="rId241" Type="http://schemas.openxmlformats.org/officeDocument/2006/relationships/image" Target="../media/image1851.png"/><Relationship Id="rId479" Type="http://schemas.openxmlformats.org/officeDocument/2006/relationships/customXml" Target="../ink/ink2116.xml"/><Relationship Id="rId686" Type="http://schemas.openxmlformats.org/officeDocument/2006/relationships/customXml" Target="../ink/ink2222.xml"/><Relationship Id="rId893" Type="http://schemas.openxmlformats.org/officeDocument/2006/relationships/image" Target="../media/image2172.png"/><Relationship Id="rId907" Type="http://schemas.openxmlformats.org/officeDocument/2006/relationships/image" Target="../media/image2179.png"/><Relationship Id="rId36" Type="http://schemas.openxmlformats.org/officeDocument/2006/relationships/customXml" Target="../ink/ink1890.xml"/><Relationship Id="rId339" Type="http://schemas.openxmlformats.org/officeDocument/2006/relationships/image" Target="../media/image1900.png"/><Relationship Id="rId546" Type="http://schemas.openxmlformats.org/officeDocument/2006/relationships/customXml" Target="../ink/ink2150.xml"/><Relationship Id="rId753" Type="http://schemas.openxmlformats.org/officeDocument/2006/relationships/image" Target="../media/image2103.png"/><Relationship Id="rId101" Type="http://schemas.openxmlformats.org/officeDocument/2006/relationships/customXml" Target="../ink/ink1924.xml"/><Relationship Id="rId185" Type="http://schemas.openxmlformats.org/officeDocument/2006/relationships/image" Target="../media/image1823.png"/><Relationship Id="rId406" Type="http://schemas.openxmlformats.org/officeDocument/2006/relationships/image" Target="../media/image1933.png"/><Relationship Id="rId392" Type="http://schemas.openxmlformats.org/officeDocument/2006/relationships/image" Target="../media/image1926.png"/><Relationship Id="rId613" Type="http://schemas.openxmlformats.org/officeDocument/2006/relationships/image" Target="../media/image2034.png"/><Relationship Id="rId697" Type="http://schemas.openxmlformats.org/officeDocument/2006/relationships/image" Target="../media/image2075.png"/><Relationship Id="rId820" Type="http://schemas.openxmlformats.org/officeDocument/2006/relationships/customXml" Target="../ink/ink2290.xml"/><Relationship Id="rId918" Type="http://schemas.openxmlformats.org/officeDocument/2006/relationships/customXml" Target="../ink/ink2339.xml"/><Relationship Id="rId252" Type="http://schemas.openxmlformats.org/officeDocument/2006/relationships/customXml" Target="../ink/ink2001.xml"/><Relationship Id="rId47" Type="http://schemas.openxmlformats.org/officeDocument/2006/relationships/image" Target="../media/image1757.png"/><Relationship Id="rId112" Type="http://schemas.openxmlformats.org/officeDocument/2006/relationships/image" Target="../media/image1788.png"/><Relationship Id="rId557" Type="http://schemas.openxmlformats.org/officeDocument/2006/relationships/image" Target="../media/image2007.png"/><Relationship Id="rId764" Type="http://schemas.openxmlformats.org/officeDocument/2006/relationships/customXml" Target="../ink/ink2261.xml"/><Relationship Id="rId196" Type="http://schemas.openxmlformats.org/officeDocument/2006/relationships/customXml" Target="../ink/ink1973.xml"/><Relationship Id="rId417" Type="http://schemas.openxmlformats.org/officeDocument/2006/relationships/customXml" Target="../ink/ink2084.xml"/><Relationship Id="rId624" Type="http://schemas.openxmlformats.org/officeDocument/2006/relationships/customXml" Target="../ink/ink2190.xml"/><Relationship Id="rId831" Type="http://schemas.openxmlformats.org/officeDocument/2006/relationships/image" Target="../media/image2141.png"/><Relationship Id="rId263" Type="http://schemas.openxmlformats.org/officeDocument/2006/relationships/image" Target="../media/image1862.png"/><Relationship Id="rId470" Type="http://schemas.openxmlformats.org/officeDocument/2006/relationships/image" Target="../media/image1964.png"/><Relationship Id="rId929" Type="http://schemas.openxmlformats.org/officeDocument/2006/relationships/image" Target="../media/image2190.png"/><Relationship Id="rId58" Type="http://schemas.openxmlformats.org/officeDocument/2006/relationships/customXml" Target="../ink/ink1901.xml"/><Relationship Id="rId123" Type="http://schemas.openxmlformats.org/officeDocument/2006/relationships/customXml" Target="../ink/ink1935.xml"/><Relationship Id="rId330" Type="http://schemas.openxmlformats.org/officeDocument/2006/relationships/customXml" Target="../ink/ink2040.xml"/><Relationship Id="rId568" Type="http://schemas.openxmlformats.org/officeDocument/2006/relationships/customXml" Target="../ink/ink2161.xml"/><Relationship Id="rId775" Type="http://schemas.openxmlformats.org/officeDocument/2006/relationships/image" Target="../media/image2114.png"/><Relationship Id="rId428" Type="http://schemas.openxmlformats.org/officeDocument/2006/relationships/customXml" Target="../ink/ink2090.xml"/><Relationship Id="rId635" Type="http://schemas.openxmlformats.org/officeDocument/2006/relationships/image" Target="../media/image2045.png"/><Relationship Id="rId842" Type="http://schemas.openxmlformats.org/officeDocument/2006/relationships/customXml" Target="../ink/ink2301.xml"/><Relationship Id="rId274" Type="http://schemas.openxmlformats.org/officeDocument/2006/relationships/customXml" Target="../ink/ink2012.xml"/><Relationship Id="rId481" Type="http://schemas.openxmlformats.org/officeDocument/2006/relationships/customXml" Target="../ink/ink2117.xml"/><Relationship Id="rId702" Type="http://schemas.openxmlformats.org/officeDocument/2006/relationships/customXml" Target="../ink/ink2230.xml"/><Relationship Id="rId69" Type="http://schemas.openxmlformats.org/officeDocument/2006/relationships/image" Target="../media/image1767.png"/><Relationship Id="rId134" Type="http://schemas.openxmlformats.org/officeDocument/2006/relationships/image" Target="../media/image1799.png"/><Relationship Id="rId579" Type="http://schemas.openxmlformats.org/officeDocument/2006/relationships/image" Target="../media/image2018.png"/><Relationship Id="rId786" Type="http://schemas.openxmlformats.org/officeDocument/2006/relationships/customXml" Target="../ink/ink2272.xml"/><Relationship Id="rId341" Type="http://schemas.openxmlformats.org/officeDocument/2006/relationships/image" Target="../media/image1901.png"/><Relationship Id="rId439" Type="http://schemas.openxmlformats.org/officeDocument/2006/relationships/image" Target="../media/image1949.png"/><Relationship Id="rId646" Type="http://schemas.openxmlformats.org/officeDocument/2006/relationships/customXml" Target="../ink/ink2201.xml"/><Relationship Id="rId201" Type="http://schemas.openxmlformats.org/officeDocument/2006/relationships/image" Target="../media/image1831.png"/><Relationship Id="rId285" Type="http://schemas.openxmlformats.org/officeDocument/2006/relationships/image" Target="../media/image1873.png"/><Relationship Id="rId506" Type="http://schemas.openxmlformats.org/officeDocument/2006/relationships/customXml" Target="../ink/ink2130.xml"/><Relationship Id="rId853" Type="http://schemas.openxmlformats.org/officeDocument/2006/relationships/image" Target="../media/image2152.png"/><Relationship Id="rId492" Type="http://schemas.openxmlformats.org/officeDocument/2006/relationships/image" Target="../media/image1975.png"/><Relationship Id="rId713" Type="http://schemas.openxmlformats.org/officeDocument/2006/relationships/image" Target="../media/image2083.png"/><Relationship Id="rId797" Type="http://schemas.openxmlformats.org/officeDocument/2006/relationships/image" Target="../media/image2125.png"/><Relationship Id="rId920" Type="http://schemas.openxmlformats.org/officeDocument/2006/relationships/customXml" Target="../ink/ink2340.xml"/><Relationship Id="rId145" Type="http://schemas.openxmlformats.org/officeDocument/2006/relationships/image" Target="../media/image1803.png"/><Relationship Id="rId352" Type="http://schemas.openxmlformats.org/officeDocument/2006/relationships/customXml" Target="../ink/ink2051.xml"/><Relationship Id="rId212" Type="http://schemas.openxmlformats.org/officeDocument/2006/relationships/customXml" Target="../ink/ink1981.xml"/><Relationship Id="rId657" Type="http://schemas.openxmlformats.org/officeDocument/2006/relationships/image" Target="../media/image2056.png"/><Relationship Id="rId864" Type="http://schemas.openxmlformats.org/officeDocument/2006/relationships/customXml" Target="../ink/ink2312.xml"/><Relationship Id="rId296" Type="http://schemas.openxmlformats.org/officeDocument/2006/relationships/customXml" Target="../ink/ink2023.xml"/><Relationship Id="rId517" Type="http://schemas.openxmlformats.org/officeDocument/2006/relationships/image" Target="../media/image1987.png"/><Relationship Id="rId724" Type="http://schemas.openxmlformats.org/officeDocument/2006/relationships/customXml" Target="../ink/ink2241.xml"/><Relationship Id="rId931" Type="http://schemas.openxmlformats.org/officeDocument/2006/relationships/image" Target="../media/image2191.png"/><Relationship Id="rId60" Type="http://schemas.openxmlformats.org/officeDocument/2006/relationships/customXml" Target="../ink/ink1902.xml"/><Relationship Id="rId156" Type="http://schemas.openxmlformats.org/officeDocument/2006/relationships/customXml" Target="../ink/ink1953.xml"/><Relationship Id="rId363" Type="http://schemas.openxmlformats.org/officeDocument/2006/relationships/image" Target="../media/image1912.png"/><Relationship Id="rId570" Type="http://schemas.openxmlformats.org/officeDocument/2006/relationships/customXml" Target="../ink/ink2162.xml"/><Relationship Id="rId223" Type="http://schemas.openxmlformats.org/officeDocument/2006/relationships/image" Target="../media/image1842.png"/><Relationship Id="rId430" Type="http://schemas.openxmlformats.org/officeDocument/2006/relationships/customXml" Target="../ink/ink2091.xml"/><Relationship Id="rId668" Type="http://schemas.openxmlformats.org/officeDocument/2006/relationships/image" Target="../media/image2061.png"/><Relationship Id="rId875" Type="http://schemas.openxmlformats.org/officeDocument/2006/relationships/image" Target="../media/image2163.png"/><Relationship Id="rId18" Type="http://schemas.openxmlformats.org/officeDocument/2006/relationships/customXml" Target="../ink/ink1881.xml"/><Relationship Id="rId528" Type="http://schemas.openxmlformats.org/officeDocument/2006/relationships/customXml" Target="../ink/ink2141.xml"/><Relationship Id="rId735" Type="http://schemas.openxmlformats.org/officeDocument/2006/relationships/image" Target="../media/image2094.png"/><Relationship Id="rId942" Type="http://schemas.openxmlformats.org/officeDocument/2006/relationships/customXml" Target="../ink/ink2351.xml"/><Relationship Id="rId167" Type="http://schemas.openxmlformats.org/officeDocument/2006/relationships/image" Target="../media/image1814.png"/><Relationship Id="rId374" Type="http://schemas.openxmlformats.org/officeDocument/2006/relationships/image" Target="../media/image1917.png"/><Relationship Id="rId581" Type="http://schemas.openxmlformats.org/officeDocument/2006/relationships/image" Target="../media/image2019.png"/><Relationship Id="rId71" Type="http://schemas.openxmlformats.org/officeDocument/2006/relationships/image" Target="../media/image1768.png"/><Relationship Id="rId234" Type="http://schemas.openxmlformats.org/officeDocument/2006/relationships/customXml" Target="../ink/ink1992.xml"/><Relationship Id="rId679" Type="http://schemas.openxmlformats.org/officeDocument/2006/relationships/customXml" Target="../ink/ink2218.xml"/><Relationship Id="rId802" Type="http://schemas.openxmlformats.org/officeDocument/2006/relationships/customXml" Target="../ink/ink2280.xml"/><Relationship Id="rId886" Type="http://schemas.openxmlformats.org/officeDocument/2006/relationships/customXml" Target="../ink/ink2323.xml"/><Relationship Id="rId2" Type="http://schemas.openxmlformats.org/officeDocument/2006/relationships/customXml" Target="../ink/ink1873.xml"/><Relationship Id="rId29" Type="http://schemas.openxmlformats.org/officeDocument/2006/relationships/image" Target="../media/image1748.png"/><Relationship Id="rId441" Type="http://schemas.openxmlformats.org/officeDocument/2006/relationships/image" Target="../media/image1950.png"/><Relationship Id="rId539" Type="http://schemas.openxmlformats.org/officeDocument/2006/relationships/image" Target="../media/image1998.png"/><Relationship Id="rId746" Type="http://schemas.openxmlformats.org/officeDocument/2006/relationships/customXml" Target="../ink/ink2252.xml"/><Relationship Id="rId178" Type="http://schemas.openxmlformats.org/officeDocument/2006/relationships/customXml" Target="../ink/ink1964.xml"/><Relationship Id="rId301" Type="http://schemas.openxmlformats.org/officeDocument/2006/relationships/image" Target="../media/image1881.png"/><Relationship Id="rId82" Type="http://schemas.openxmlformats.org/officeDocument/2006/relationships/customXml" Target="../ink/ink1914.xml"/><Relationship Id="rId385" Type="http://schemas.openxmlformats.org/officeDocument/2006/relationships/customXml" Target="../ink/ink2068.xml"/><Relationship Id="rId592" Type="http://schemas.openxmlformats.org/officeDocument/2006/relationships/image" Target="../media/image2024.png"/><Relationship Id="rId606" Type="http://schemas.openxmlformats.org/officeDocument/2006/relationships/customXml" Target="../ink/ink2181.xml"/><Relationship Id="rId813" Type="http://schemas.openxmlformats.org/officeDocument/2006/relationships/customXml" Target="../ink/ink2286.xml"/><Relationship Id="rId245" Type="http://schemas.openxmlformats.org/officeDocument/2006/relationships/image" Target="../media/image1853.png"/><Relationship Id="rId452" Type="http://schemas.openxmlformats.org/officeDocument/2006/relationships/customXml" Target="../ink/ink2102.xml"/><Relationship Id="rId897" Type="http://schemas.openxmlformats.org/officeDocument/2006/relationships/image" Target="../media/image2174.png"/><Relationship Id="rId105" Type="http://schemas.openxmlformats.org/officeDocument/2006/relationships/customXml" Target="../ink/ink1926.xml"/><Relationship Id="rId312" Type="http://schemas.openxmlformats.org/officeDocument/2006/relationships/customXml" Target="../ink/ink2031.xml"/><Relationship Id="rId757" Type="http://schemas.openxmlformats.org/officeDocument/2006/relationships/image" Target="../media/image2105.png"/><Relationship Id="rId93" Type="http://schemas.openxmlformats.org/officeDocument/2006/relationships/customXml" Target="../ink/ink1920.xml"/><Relationship Id="rId189" Type="http://schemas.openxmlformats.org/officeDocument/2006/relationships/image" Target="../media/image1825.png"/><Relationship Id="rId396" Type="http://schemas.openxmlformats.org/officeDocument/2006/relationships/image" Target="../media/image1928.png"/><Relationship Id="rId617" Type="http://schemas.openxmlformats.org/officeDocument/2006/relationships/image" Target="../media/image2036.png"/><Relationship Id="rId824" Type="http://schemas.openxmlformats.org/officeDocument/2006/relationships/customXml" Target="../ink/ink2292.xml"/><Relationship Id="rId256" Type="http://schemas.openxmlformats.org/officeDocument/2006/relationships/customXml" Target="../ink/ink2003.xml"/><Relationship Id="rId463" Type="http://schemas.openxmlformats.org/officeDocument/2006/relationships/customXml" Target="../ink/ink2108.xml"/><Relationship Id="rId670" Type="http://schemas.openxmlformats.org/officeDocument/2006/relationships/image" Target="../media/image2062.png"/><Relationship Id="rId116" Type="http://schemas.openxmlformats.org/officeDocument/2006/relationships/image" Target="../media/image1790.png"/><Relationship Id="rId323" Type="http://schemas.openxmlformats.org/officeDocument/2006/relationships/image" Target="../media/image1892.png"/><Relationship Id="rId530" Type="http://schemas.openxmlformats.org/officeDocument/2006/relationships/customXml" Target="../ink/ink2142.xml"/><Relationship Id="rId768" Type="http://schemas.openxmlformats.org/officeDocument/2006/relationships/customXml" Target="../ink/ink2263.xml"/><Relationship Id="rId20" Type="http://schemas.openxmlformats.org/officeDocument/2006/relationships/customXml" Target="../ink/ink1882.xml"/><Relationship Id="rId628" Type="http://schemas.openxmlformats.org/officeDocument/2006/relationships/customXml" Target="../ink/ink2192.xml"/><Relationship Id="rId835" Type="http://schemas.openxmlformats.org/officeDocument/2006/relationships/image" Target="../media/image2143.png"/><Relationship Id="rId267" Type="http://schemas.openxmlformats.org/officeDocument/2006/relationships/image" Target="../media/image1864.png"/><Relationship Id="rId474" Type="http://schemas.openxmlformats.org/officeDocument/2006/relationships/image" Target="../media/image1966.png"/><Relationship Id="rId127" Type="http://schemas.openxmlformats.org/officeDocument/2006/relationships/customXml" Target="../ink/ink1937.xml"/><Relationship Id="rId681" Type="http://schemas.openxmlformats.org/officeDocument/2006/relationships/customXml" Target="../ink/ink2219.xml"/><Relationship Id="rId779" Type="http://schemas.openxmlformats.org/officeDocument/2006/relationships/image" Target="../media/image2116.png"/><Relationship Id="rId902" Type="http://schemas.openxmlformats.org/officeDocument/2006/relationships/customXml" Target="../ink/ink2331.xml"/><Relationship Id="rId31" Type="http://schemas.openxmlformats.org/officeDocument/2006/relationships/image" Target="../media/image1749.png"/><Relationship Id="rId334" Type="http://schemas.openxmlformats.org/officeDocument/2006/relationships/customXml" Target="../ink/ink2042.xml"/><Relationship Id="rId541" Type="http://schemas.openxmlformats.org/officeDocument/2006/relationships/image" Target="../media/image1999.png"/><Relationship Id="rId639" Type="http://schemas.openxmlformats.org/officeDocument/2006/relationships/image" Target="../media/image2047.png"/><Relationship Id="rId180" Type="http://schemas.openxmlformats.org/officeDocument/2006/relationships/customXml" Target="../ink/ink1965.xml"/><Relationship Id="rId278" Type="http://schemas.openxmlformats.org/officeDocument/2006/relationships/customXml" Target="../ink/ink2014.xml"/><Relationship Id="rId401" Type="http://schemas.openxmlformats.org/officeDocument/2006/relationships/customXml" Target="../ink/ink2076.xml"/><Relationship Id="rId846" Type="http://schemas.openxmlformats.org/officeDocument/2006/relationships/customXml" Target="../ink/ink2303.xml"/><Relationship Id="rId485" Type="http://schemas.openxmlformats.org/officeDocument/2006/relationships/customXml" Target="../ink/ink2119.xml"/><Relationship Id="rId692" Type="http://schemas.openxmlformats.org/officeDocument/2006/relationships/customXml" Target="../ink/ink2225.xml"/><Relationship Id="rId706" Type="http://schemas.openxmlformats.org/officeDocument/2006/relationships/customXml" Target="../ink/ink2232.xml"/><Relationship Id="rId913" Type="http://schemas.openxmlformats.org/officeDocument/2006/relationships/image" Target="../media/image2182.png"/><Relationship Id="rId42" Type="http://schemas.openxmlformats.org/officeDocument/2006/relationships/customXml" Target="../ink/ink1893.xml"/><Relationship Id="rId138" Type="http://schemas.openxmlformats.org/officeDocument/2006/relationships/customXml" Target="../ink/ink1943.xml"/><Relationship Id="rId345" Type="http://schemas.openxmlformats.org/officeDocument/2006/relationships/image" Target="../media/image1903.png"/><Relationship Id="rId552" Type="http://schemas.openxmlformats.org/officeDocument/2006/relationships/customXml" Target="../ink/ink2153.xml"/><Relationship Id="rId191" Type="http://schemas.openxmlformats.org/officeDocument/2006/relationships/image" Target="../media/image1826.png"/><Relationship Id="rId205" Type="http://schemas.openxmlformats.org/officeDocument/2006/relationships/image" Target="../media/image1833.png"/><Relationship Id="rId412" Type="http://schemas.openxmlformats.org/officeDocument/2006/relationships/image" Target="../media/image1936.png"/><Relationship Id="rId857" Type="http://schemas.openxmlformats.org/officeDocument/2006/relationships/image" Target="../media/image2154.png"/><Relationship Id="rId289" Type="http://schemas.openxmlformats.org/officeDocument/2006/relationships/image" Target="../media/image1875.png"/><Relationship Id="rId496" Type="http://schemas.openxmlformats.org/officeDocument/2006/relationships/customXml" Target="../ink/ink2125.xml"/><Relationship Id="rId717" Type="http://schemas.openxmlformats.org/officeDocument/2006/relationships/image" Target="../media/image2085.png"/><Relationship Id="rId924" Type="http://schemas.openxmlformats.org/officeDocument/2006/relationships/customXml" Target="../ink/ink2342.xml"/><Relationship Id="rId53" Type="http://schemas.openxmlformats.org/officeDocument/2006/relationships/image" Target="../media/image1760.png"/><Relationship Id="rId149" Type="http://schemas.openxmlformats.org/officeDocument/2006/relationships/image" Target="../media/image1805.png"/><Relationship Id="rId356" Type="http://schemas.openxmlformats.org/officeDocument/2006/relationships/customXml" Target="../ink/ink2053.xml"/><Relationship Id="rId563" Type="http://schemas.openxmlformats.org/officeDocument/2006/relationships/image" Target="../media/image2010.png"/><Relationship Id="rId770" Type="http://schemas.openxmlformats.org/officeDocument/2006/relationships/customXml" Target="../ink/ink2264.xml"/><Relationship Id="rId216" Type="http://schemas.openxmlformats.org/officeDocument/2006/relationships/customXml" Target="../ink/ink1983.xml"/><Relationship Id="rId423" Type="http://schemas.openxmlformats.org/officeDocument/2006/relationships/image" Target="../media/image1941.png"/><Relationship Id="rId868" Type="http://schemas.openxmlformats.org/officeDocument/2006/relationships/customXml" Target="../ink/ink2314.xml"/><Relationship Id="rId630" Type="http://schemas.openxmlformats.org/officeDocument/2006/relationships/customXml" Target="../ink/ink2193.xml"/><Relationship Id="rId728" Type="http://schemas.openxmlformats.org/officeDocument/2006/relationships/customXml" Target="../ink/ink2243.xml"/><Relationship Id="rId935" Type="http://schemas.openxmlformats.org/officeDocument/2006/relationships/image" Target="../media/image2193.png"/><Relationship Id="rId64" Type="http://schemas.openxmlformats.org/officeDocument/2006/relationships/customXml" Target="../ink/ink1905.xml"/><Relationship Id="rId367" Type="http://schemas.openxmlformats.org/officeDocument/2006/relationships/customXml" Target="../ink/ink2059.xml"/><Relationship Id="rId574" Type="http://schemas.openxmlformats.org/officeDocument/2006/relationships/customXml" Target="../ink/ink2164.xml"/><Relationship Id="rId227" Type="http://schemas.openxmlformats.org/officeDocument/2006/relationships/image" Target="../media/image1844.png"/><Relationship Id="rId781" Type="http://schemas.openxmlformats.org/officeDocument/2006/relationships/image" Target="../media/image2117.png"/><Relationship Id="rId879" Type="http://schemas.openxmlformats.org/officeDocument/2006/relationships/image" Target="../media/image2165.png"/><Relationship Id="rId434" Type="http://schemas.openxmlformats.org/officeDocument/2006/relationships/customXml" Target="../ink/ink2093.xml"/><Relationship Id="rId641" Type="http://schemas.openxmlformats.org/officeDocument/2006/relationships/image" Target="../media/image2048.png"/><Relationship Id="rId739" Type="http://schemas.openxmlformats.org/officeDocument/2006/relationships/image" Target="../media/image2096.png"/><Relationship Id="rId280" Type="http://schemas.openxmlformats.org/officeDocument/2006/relationships/customXml" Target="../ink/ink2015.xml"/><Relationship Id="rId501" Type="http://schemas.openxmlformats.org/officeDocument/2006/relationships/image" Target="../media/image1979.png"/><Relationship Id="rId75" Type="http://schemas.openxmlformats.org/officeDocument/2006/relationships/image" Target="../media/image1770.png"/><Relationship Id="rId140" Type="http://schemas.openxmlformats.org/officeDocument/2006/relationships/customXml" Target="../ink/ink1945.xml"/><Relationship Id="rId378" Type="http://schemas.openxmlformats.org/officeDocument/2006/relationships/image" Target="../media/image1919.png"/><Relationship Id="rId585" Type="http://schemas.openxmlformats.org/officeDocument/2006/relationships/image" Target="../media/image2021.png"/><Relationship Id="rId792" Type="http://schemas.openxmlformats.org/officeDocument/2006/relationships/customXml" Target="../ink/ink2275.xml"/><Relationship Id="rId806" Type="http://schemas.openxmlformats.org/officeDocument/2006/relationships/customXml" Target="../ink/ink2282.xml"/><Relationship Id="rId6" Type="http://schemas.openxmlformats.org/officeDocument/2006/relationships/customXml" Target="../ink/ink1875.xml"/><Relationship Id="rId238" Type="http://schemas.openxmlformats.org/officeDocument/2006/relationships/customXml" Target="../ink/ink1994.xml"/><Relationship Id="rId445" Type="http://schemas.openxmlformats.org/officeDocument/2006/relationships/image" Target="../media/image1952.png"/><Relationship Id="rId652" Type="http://schemas.openxmlformats.org/officeDocument/2006/relationships/customXml" Target="../ink/ink2204.xml"/><Relationship Id="rId291" Type="http://schemas.openxmlformats.org/officeDocument/2006/relationships/image" Target="../media/image1876.png"/><Relationship Id="rId305" Type="http://schemas.openxmlformats.org/officeDocument/2006/relationships/image" Target="../media/image1883.png"/><Relationship Id="rId512" Type="http://schemas.openxmlformats.org/officeDocument/2006/relationships/customXml" Target="../ink/ink2133.xml"/><Relationship Id="rId86" Type="http://schemas.openxmlformats.org/officeDocument/2006/relationships/image" Target="../media/image1775.png"/><Relationship Id="rId151" Type="http://schemas.openxmlformats.org/officeDocument/2006/relationships/image" Target="../media/image1806.png"/><Relationship Id="rId389" Type="http://schemas.openxmlformats.org/officeDocument/2006/relationships/customXml" Target="../ink/ink2070.xml"/><Relationship Id="rId596" Type="http://schemas.openxmlformats.org/officeDocument/2006/relationships/image" Target="../media/image2026.png"/><Relationship Id="rId817" Type="http://schemas.openxmlformats.org/officeDocument/2006/relationships/customXml" Target="../ink/ink2288.xml"/><Relationship Id="rId249" Type="http://schemas.openxmlformats.org/officeDocument/2006/relationships/image" Target="../media/image1855.png"/><Relationship Id="rId456" Type="http://schemas.openxmlformats.org/officeDocument/2006/relationships/image" Target="../media/image1957.png"/><Relationship Id="rId663" Type="http://schemas.openxmlformats.org/officeDocument/2006/relationships/customXml" Target="../ink/ink2210.xml"/><Relationship Id="rId870" Type="http://schemas.openxmlformats.org/officeDocument/2006/relationships/customXml" Target="../ink/ink2315.xml"/><Relationship Id="rId13" Type="http://schemas.openxmlformats.org/officeDocument/2006/relationships/image" Target="../media/image1740.png"/><Relationship Id="rId109" Type="http://schemas.openxmlformats.org/officeDocument/2006/relationships/customXml" Target="../ink/ink1928.xml"/><Relationship Id="rId316" Type="http://schemas.openxmlformats.org/officeDocument/2006/relationships/customXml" Target="../ink/ink2033.xml"/><Relationship Id="rId523" Type="http://schemas.openxmlformats.org/officeDocument/2006/relationships/image" Target="../media/image1990.png"/><Relationship Id="rId97" Type="http://schemas.openxmlformats.org/officeDocument/2006/relationships/customXml" Target="../ink/ink1922.xml"/><Relationship Id="rId730" Type="http://schemas.openxmlformats.org/officeDocument/2006/relationships/customXml" Target="../ink/ink2244.xml"/><Relationship Id="rId828" Type="http://schemas.openxmlformats.org/officeDocument/2006/relationships/customXml" Target="../ink/ink2294.xml"/><Relationship Id="rId162" Type="http://schemas.openxmlformats.org/officeDocument/2006/relationships/customXml" Target="../ink/ink1956.xml"/><Relationship Id="rId467" Type="http://schemas.openxmlformats.org/officeDocument/2006/relationships/customXml" Target="../ink/ink2110.xml"/><Relationship Id="rId674" Type="http://schemas.openxmlformats.org/officeDocument/2006/relationships/image" Target="../media/image2064.png"/><Relationship Id="rId881" Type="http://schemas.openxmlformats.org/officeDocument/2006/relationships/image" Target="../media/image2166.png"/><Relationship Id="rId24" Type="http://schemas.openxmlformats.org/officeDocument/2006/relationships/customXml" Target="../ink/ink1884.xml"/><Relationship Id="rId327" Type="http://schemas.openxmlformats.org/officeDocument/2006/relationships/image" Target="../media/image1894.png"/><Relationship Id="rId534" Type="http://schemas.openxmlformats.org/officeDocument/2006/relationships/customXml" Target="../ink/ink2144.xml"/><Relationship Id="rId741" Type="http://schemas.openxmlformats.org/officeDocument/2006/relationships/image" Target="../media/image2097.png"/><Relationship Id="rId839" Type="http://schemas.openxmlformats.org/officeDocument/2006/relationships/image" Target="../media/image2145.png"/><Relationship Id="rId173" Type="http://schemas.openxmlformats.org/officeDocument/2006/relationships/image" Target="../media/image1817.png"/><Relationship Id="rId380" Type="http://schemas.openxmlformats.org/officeDocument/2006/relationships/image" Target="../media/image1920.png"/><Relationship Id="rId601" Type="http://schemas.openxmlformats.org/officeDocument/2006/relationships/customXml" Target="../ink/ink2178.xml"/><Relationship Id="rId240" Type="http://schemas.openxmlformats.org/officeDocument/2006/relationships/customXml" Target="../ink/ink1995.xml"/><Relationship Id="rId478" Type="http://schemas.openxmlformats.org/officeDocument/2006/relationships/image" Target="../media/image1968.png"/><Relationship Id="rId685" Type="http://schemas.openxmlformats.org/officeDocument/2006/relationships/customXml" Target="../ink/ink2221.xml"/><Relationship Id="rId892" Type="http://schemas.openxmlformats.org/officeDocument/2006/relationships/customXml" Target="../ink/ink2326.xml"/><Relationship Id="rId906" Type="http://schemas.openxmlformats.org/officeDocument/2006/relationships/customXml" Target="../ink/ink2333.xml"/><Relationship Id="rId35" Type="http://schemas.openxmlformats.org/officeDocument/2006/relationships/image" Target="../media/image1751.png"/><Relationship Id="rId100" Type="http://schemas.openxmlformats.org/officeDocument/2006/relationships/image" Target="../media/image1782.png"/><Relationship Id="rId338" Type="http://schemas.openxmlformats.org/officeDocument/2006/relationships/customXml" Target="../ink/ink2044.xml"/><Relationship Id="rId545" Type="http://schemas.openxmlformats.org/officeDocument/2006/relationships/image" Target="../media/image2001.png"/><Relationship Id="rId752" Type="http://schemas.openxmlformats.org/officeDocument/2006/relationships/customXml" Target="../ink/ink2255.xml"/><Relationship Id="rId184" Type="http://schemas.openxmlformats.org/officeDocument/2006/relationships/customXml" Target="../ink/ink1967.xml"/><Relationship Id="rId391" Type="http://schemas.openxmlformats.org/officeDocument/2006/relationships/customXml" Target="../ink/ink2071.xml"/><Relationship Id="rId405" Type="http://schemas.openxmlformats.org/officeDocument/2006/relationships/customXml" Target="../ink/ink2078.xml"/><Relationship Id="rId612" Type="http://schemas.openxmlformats.org/officeDocument/2006/relationships/customXml" Target="../ink/ink2184.xml"/><Relationship Id="rId251" Type="http://schemas.openxmlformats.org/officeDocument/2006/relationships/image" Target="../media/image1856.png"/><Relationship Id="rId489" Type="http://schemas.openxmlformats.org/officeDocument/2006/relationships/customXml" Target="../ink/ink2121.xml"/><Relationship Id="rId696" Type="http://schemas.openxmlformats.org/officeDocument/2006/relationships/customXml" Target="../ink/ink2227.xml"/><Relationship Id="rId917" Type="http://schemas.openxmlformats.org/officeDocument/2006/relationships/image" Target="../media/image2184.png"/><Relationship Id="rId46" Type="http://schemas.openxmlformats.org/officeDocument/2006/relationships/customXml" Target="../ink/ink1895.xml"/><Relationship Id="rId349" Type="http://schemas.openxmlformats.org/officeDocument/2006/relationships/image" Target="../media/image1905.png"/><Relationship Id="rId556" Type="http://schemas.openxmlformats.org/officeDocument/2006/relationships/customXml" Target="../ink/ink2155.xml"/><Relationship Id="rId763" Type="http://schemas.openxmlformats.org/officeDocument/2006/relationships/image" Target="../media/image2108.png"/><Relationship Id="rId111" Type="http://schemas.openxmlformats.org/officeDocument/2006/relationships/customXml" Target="../ink/ink1929.xml"/><Relationship Id="rId195" Type="http://schemas.openxmlformats.org/officeDocument/2006/relationships/image" Target="../media/image1828.png"/><Relationship Id="rId209" Type="http://schemas.openxmlformats.org/officeDocument/2006/relationships/image" Target="../media/image1835.png"/><Relationship Id="rId416" Type="http://schemas.openxmlformats.org/officeDocument/2006/relationships/image" Target="../media/image1938.png"/><Relationship Id="rId623" Type="http://schemas.openxmlformats.org/officeDocument/2006/relationships/image" Target="../media/image2039.png"/><Relationship Id="rId830" Type="http://schemas.openxmlformats.org/officeDocument/2006/relationships/customXml" Target="../ink/ink2295.xml"/><Relationship Id="rId928" Type="http://schemas.openxmlformats.org/officeDocument/2006/relationships/customXml" Target="../ink/ink2344.xml"/><Relationship Id="rId57" Type="http://schemas.openxmlformats.org/officeDocument/2006/relationships/image" Target="../media/image1762.png"/><Relationship Id="rId262" Type="http://schemas.openxmlformats.org/officeDocument/2006/relationships/customXml" Target="../ink/ink2006.xml"/><Relationship Id="rId567" Type="http://schemas.openxmlformats.org/officeDocument/2006/relationships/image" Target="../media/image2012.png"/><Relationship Id="rId122" Type="http://schemas.openxmlformats.org/officeDocument/2006/relationships/image" Target="../media/image1793.png"/><Relationship Id="rId774" Type="http://schemas.openxmlformats.org/officeDocument/2006/relationships/customXml" Target="../ink/ink2266.xml"/><Relationship Id="rId427" Type="http://schemas.openxmlformats.org/officeDocument/2006/relationships/image" Target="../media/image1943.png"/><Relationship Id="rId634" Type="http://schemas.openxmlformats.org/officeDocument/2006/relationships/customXml" Target="../ink/ink2195.xml"/><Relationship Id="rId841" Type="http://schemas.openxmlformats.org/officeDocument/2006/relationships/image" Target="../media/image2146.png"/><Relationship Id="rId273" Type="http://schemas.openxmlformats.org/officeDocument/2006/relationships/image" Target="../media/image1867.png"/><Relationship Id="rId480" Type="http://schemas.openxmlformats.org/officeDocument/2006/relationships/image" Target="../media/image1969.png"/><Relationship Id="rId701" Type="http://schemas.openxmlformats.org/officeDocument/2006/relationships/image" Target="../media/image2077.png"/><Relationship Id="rId939" Type="http://schemas.openxmlformats.org/officeDocument/2006/relationships/image" Target="../media/image2195.png"/><Relationship Id="rId68" Type="http://schemas.openxmlformats.org/officeDocument/2006/relationships/customXml" Target="../ink/ink1907.xml"/><Relationship Id="rId133" Type="http://schemas.openxmlformats.org/officeDocument/2006/relationships/customXml" Target="../ink/ink1940.xml"/><Relationship Id="rId340" Type="http://schemas.openxmlformats.org/officeDocument/2006/relationships/customXml" Target="../ink/ink2045.xml"/><Relationship Id="rId578" Type="http://schemas.openxmlformats.org/officeDocument/2006/relationships/customXml" Target="../ink/ink2166.xml"/><Relationship Id="rId785" Type="http://schemas.openxmlformats.org/officeDocument/2006/relationships/image" Target="../media/image2119.png"/><Relationship Id="rId200" Type="http://schemas.openxmlformats.org/officeDocument/2006/relationships/customXml" Target="../ink/ink1975.xml"/><Relationship Id="rId438" Type="http://schemas.openxmlformats.org/officeDocument/2006/relationships/customXml" Target="../ink/ink2095.xml"/><Relationship Id="rId645" Type="http://schemas.openxmlformats.org/officeDocument/2006/relationships/image" Target="../media/image2050.png"/><Relationship Id="rId852" Type="http://schemas.openxmlformats.org/officeDocument/2006/relationships/customXml" Target="../ink/ink2306.xml"/><Relationship Id="rId284" Type="http://schemas.openxmlformats.org/officeDocument/2006/relationships/customXml" Target="../ink/ink2017.xml"/><Relationship Id="rId491" Type="http://schemas.openxmlformats.org/officeDocument/2006/relationships/customXml" Target="../ink/ink2122.xml"/><Relationship Id="rId505" Type="http://schemas.openxmlformats.org/officeDocument/2006/relationships/image" Target="../media/image1981.png"/><Relationship Id="rId712" Type="http://schemas.openxmlformats.org/officeDocument/2006/relationships/customXml" Target="../ink/ink2235.xml"/><Relationship Id="rId79" Type="http://schemas.openxmlformats.org/officeDocument/2006/relationships/image" Target="../media/image1772.png"/><Relationship Id="rId144" Type="http://schemas.openxmlformats.org/officeDocument/2006/relationships/customXml" Target="../ink/ink1947.xml"/><Relationship Id="rId589" Type="http://schemas.openxmlformats.org/officeDocument/2006/relationships/customXml" Target="../ink/ink2172.xml"/><Relationship Id="rId796" Type="http://schemas.openxmlformats.org/officeDocument/2006/relationships/customXml" Target="../ink/ink2277.xml"/><Relationship Id="rId351" Type="http://schemas.openxmlformats.org/officeDocument/2006/relationships/image" Target="../media/image1906.png"/><Relationship Id="rId449" Type="http://schemas.openxmlformats.org/officeDocument/2006/relationships/image" Target="../media/image1954.png"/><Relationship Id="rId656" Type="http://schemas.openxmlformats.org/officeDocument/2006/relationships/customXml" Target="../ink/ink2206.xml"/><Relationship Id="rId863" Type="http://schemas.openxmlformats.org/officeDocument/2006/relationships/image" Target="../media/image2157.png"/><Relationship Id="rId211" Type="http://schemas.openxmlformats.org/officeDocument/2006/relationships/image" Target="../media/image1836.png"/><Relationship Id="rId295" Type="http://schemas.openxmlformats.org/officeDocument/2006/relationships/image" Target="../media/image1878.png"/><Relationship Id="rId309" Type="http://schemas.openxmlformats.org/officeDocument/2006/relationships/image" Target="../media/image1885.png"/><Relationship Id="rId516" Type="http://schemas.openxmlformats.org/officeDocument/2006/relationships/customXml" Target="../ink/ink2135.xml"/><Relationship Id="rId723" Type="http://schemas.openxmlformats.org/officeDocument/2006/relationships/image" Target="../media/image2088.png"/><Relationship Id="rId930" Type="http://schemas.openxmlformats.org/officeDocument/2006/relationships/customXml" Target="../ink/ink2345.xml"/><Relationship Id="rId155" Type="http://schemas.openxmlformats.org/officeDocument/2006/relationships/image" Target="../media/image1808.png"/><Relationship Id="rId362" Type="http://schemas.openxmlformats.org/officeDocument/2006/relationships/customXml" Target="../ink/ink2056.xml"/><Relationship Id="rId222" Type="http://schemas.openxmlformats.org/officeDocument/2006/relationships/customXml" Target="../ink/ink1986.xml"/><Relationship Id="rId667" Type="http://schemas.openxmlformats.org/officeDocument/2006/relationships/customXml" Target="../ink/ink2212.xml"/><Relationship Id="rId874" Type="http://schemas.openxmlformats.org/officeDocument/2006/relationships/customXml" Target="../ink/ink2317.xml"/><Relationship Id="rId17" Type="http://schemas.openxmlformats.org/officeDocument/2006/relationships/image" Target="../media/image1742.png"/><Relationship Id="rId527" Type="http://schemas.openxmlformats.org/officeDocument/2006/relationships/image" Target="../media/image1992.png"/><Relationship Id="rId734" Type="http://schemas.openxmlformats.org/officeDocument/2006/relationships/customXml" Target="../ink/ink2246.xml"/><Relationship Id="rId941" Type="http://schemas.openxmlformats.org/officeDocument/2006/relationships/image" Target="../media/image2196.png"/><Relationship Id="rId70" Type="http://schemas.openxmlformats.org/officeDocument/2006/relationships/customXml" Target="../ink/ink1908.xml"/><Relationship Id="rId166" Type="http://schemas.openxmlformats.org/officeDocument/2006/relationships/customXml" Target="../ink/ink1958.xml"/><Relationship Id="rId373" Type="http://schemas.openxmlformats.org/officeDocument/2006/relationships/customXml" Target="../ink/ink2062.xml"/><Relationship Id="rId580" Type="http://schemas.openxmlformats.org/officeDocument/2006/relationships/customXml" Target="../ink/ink2167.xml"/><Relationship Id="rId801" Type="http://schemas.openxmlformats.org/officeDocument/2006/relationships/image" Target="../media/image2127.png"/><Relationship Id="rId1" Type="http://schemas.openxmlformats.org/officeDocument/2006/relationships/slideLayout" Target="../slideLayouts/slideLayout15.xml"/><Relationship Id="rId233" Type="http://schemas.openxmlformats.org/officeDocument/2006/relationships/image" Target="../media/image1847.png"/><Relationship Id="rId440" Type="http://schemas.openxmlformats.org/officeDocument/2006/relationships/customXml" Target="../ink/ink2096.xml"/><Relationship Id="rId678" Type="http://schemas.openxmlformats.org/officeDocument/2006/relationships/image" Target="../media/image2066.png"/><Relationship Id="rId885" Type="http://schemas.openxmlformats.org/officeDocument/2006/relationships/image" Target="../media/image2168.png"/><Relationship Id="rId28" Type="http://schemas.openxmlformats.org/officeDocument/2006/relationships/customXml" Target="../ink/ink1886.xml"/><Relationship Id="rId275" Type="http://schemas.openxmlformats.org/officeDocument/2006/relationships/image" Target="../media/image1868.png"/><Relationship Id="rId300" Type="http://schemas.openxmlformats.org/officeDocument/2006/relationships/customXml" Target="../ink/ink2025.xml"/><Relationship Id="rId482" Type="http://schemas.openxmlformats.org/officeDocument/2006/relationships/image" Target="../media/image1970.png"/><Relationship Id="rId538" Type="http://schemas.openxmlformats.org/officeDocument/2006/relationships/customXml" Target="../ink/ink2146.xml"/><Relationship Id="rId703" Type="http://schemas.openxmlformats.org/officeDocument/2006/relationships/image" Target="../media/image2078.png"/><Relationship Id="rId745" Type="http://schemas.openxmlformats.org/officeDocument/2006/relationships/image" Target="../media/image2099.png"/><Relationship Id="rId910" Type="http://schemas.openxmlformats.org/officeDocument/2006/relationships/customXml" Target="../ink/ink2335.xml"/><Relationship Id="rId81" Type="http://schemas.openxmlformats.org/officeDocument/2006/relationships/image" Target="../media/image1773.png"/><Relationship Id="rId135" Type="http://schemas.openxmlformats.org/officeDocument/2006/relationships/customXml" Target="../ink/ink1941.xml"/><Relationship Id="rId177" Type="http://schemas.openxmlformats.org/officeDocument/2006/relationships/image" Target="../media/image1819.png"/><Relationship Id="rId342" Type="http://schemas.openxmlformats.org/officeDocument/2006/relationships/customXml" Target="../ink/ink2046.xml"/><Relationship Id="rId384" Type="http://schemas.openxmlformats.org/officeDocument/2006/relationships/image" Target="../media/image1922.png"/><Relationship Id="rId591" Type="http://schemas.openxmlformats.org/officeDocument/2006/relationships/customXml" Target="../ink/ink2173.xml"/><Relationship Id="rId605" Type="http://schemas.openxmlformats.org/officeDocument/2006/relationships/image" Target="../media/image2030.png"/><Relationship Id="rId787" Type="http://schemas.openxmlformats.org/officeDocument/2006/relationships/image" Target="../media/image2120.png"/><Relationship Id="rId812" Type="http://schemas.openxmlformats.org/officeDocument/2006/relationships/image" Target="../media/image2132.png"/><Relationship Id="rId202" Type="http://schemas.openxmlformats.org/officeDocument/2006/relationships/customXml" Target="../ink/ink1976.xml"/><Relationship Id="rId244" Type="http://schemas.openxmlformats.org/officeDocument/2006/relationships/customXml" Target="../ink/ink1997.xml"/><Relationship Id="rId647" Type="http://schemas.openxmlformats.org/officeDocument/2006/relationships/image" Target="../media/image2051.png"/><Relationship Id="rId689" Type="http://schemas.openxmlformats.org/officeDocument/2006/relationships/image" Target="../media/image2071.png"/><Relationship Id="rId854" Type="http://schemas.openxmlformats.org/officeDocument/2006/relationships/customXml" Target="../ink/ink2307.xml"/><Relationship Id="rId896" Type="http://schemas.openxmlformats.org/officeDocument/2006/relationships/customXml" Target="../ink/ink2328.xml"/><Relationship Id="rId39" Type="http://schemas.openxmlformats.org/officeDocument/2006/relationships/image" Target="../media/image1753.png"/><Relationship Id="rId286" Type="http://schemas.openxmlformats.org/officeDocument/2006/relationships/customXml" Target="../ink/ink2018.xml"/><Relationship Id="rId451" Type="http://schemas.openxmlformats.org/officeDocument/2006/relationships/image" Target="../media/image1955.png"/><Relationship Id="rId493" Type="http://schemas.openxmlformats.org/officeDocument/2006/relationships/customXml" Target="../ink/ink2123.xml"/><Relationship Id="rId507" Type="http://schemas.openxmlformats.org/officeDocument/2006/relationships/image" Target="../media/image1982.png"/><Relationship Id="rId549" Type="http://schemas.openxmlformats.org/officeDocument/2006/relationships/image" Target="../media/image2003.png"/><Relationship Id="rId714" Type="http://schemas.openxmlformats.org/officeDocument/2006/relationships/customXml" Target="../ink/ink2236.xml"/><Relationship Id="rId756" Type="http://schemas.openxmlformats.org/officeDocument/2006/relationships/customXml" Target="../ink/ink2257.xml"/><Relationship Id="rId921" Type="http://schemas.openxmlformats.org/officeDocument/2006/relationships/image" Target="../media/image2186.png"/><Relationship Id="rId50" Type="http://schemas.openxmlformats.org/officeDocument/2006/relationships/customXml" Target="../ink/ink1897.xml"/><Relationship Id="rId104" Type="http://schemas.openxmlformats.org/officeDocument/2006/relationships/image" Target="../media/image1784.png"/><Relationship Id="rId146" Type="http://schemas.openxmlformats.org/officeDocument/2006/relationships/customXml" Target="../ink/ink1948.xml"/><Relationship Id="rId188" Type="http://schemas.openxmlformats.org/officeDocument/2006/relationships/customXml" Target="../ink/ink1969.xml"/><Relationship Id="rId311" Type="http://schemas.openxmlformats.org/officeDocument/2006/relationships/image" Target="../media/image1886.png"/><Relationship Id="rId353" Type="http://schemas.openxmlformats.org/officeDocument/2006/relationships/image" Target="../media/image1907.png"/><Relationship Id="rId395" Type="http://schemas.openxmlformats.org/officeDocument/2006/relationships/customXml" Target="../ink/ink2073.xml"/><Relationship Id="rId409" Type="http://schemas.openxmlformats.org/officeDocument/2006/relationships/customXml" Target="../ink/ink2080.xml"/><Relationship Id="rId560" Type="http://schemas.openxmlformats.org/officeDocument/2006/relationships/customXml" Target="../ink/ink2157.xml"/><Relationship Id="rId798" Type="http://schemas.openxmlformats.org/officeDocument/2006/relationships/customXml" Target="../ink/ink2278.xml"/><Relationship Id="rId92" Type="http://schemas.openxmlformats.org/officeDocument/2006/relationships/image" Target="../media/image1778.png"/><Relationship Id="rId213" Type="http://schemas.openxmlformats.org/officeDocument/2006/relationships/image" Target="../media/image1837.png"/><Relationship Id="rId420" Type="http://schemas.openxmlformats.org/officeDocument/2006/relationships/image" Target="../media/image1940.png"/><Relationship Id="rId616" Type="http://schemas.openxmlformats.org/officeDocument/2006/relationships/customXml" Target="../ink/ink2186.xml"/><Relationship Id="rId658" Type="http://schemas.openxmlformats.org/officeDocument/2006/relationships/customXml" Target="../ink/ink2207.xml"/><Relationship Id="rId823" Type="http://schemas.openxmlformats.org/officeDocument/2006/relationships/image" Target="../media/image2137.png"/><Relationship Id="rId865" Type="http://schemas.openxmlformats.org/officeDocument/2006/relationships/image" Target="../media/image2158.png"/><Relationship Id="rId255" Type="http://schemas.openxmlformats.org/officeDocument/2006/relationships/image" Target="../media/image1858.png"/><Relationship Id="rId297" Type="http://schemas.openxmlformats.org/officeDocument/2006/relationships/image" Target="../media/image1879.png"/><Relationship Id="rId462" Type="http://schemas.openxmlformats.org/officeDocument/2006/relationships/image" Target="../media/image1960.png"/><Relationship Id="rId518" Type="http://schemas.openxmlformats.org/officeDocument/2006/relationships/customXml" Target="../ink/ink2136.xml"/><Relationship Id="rId725" Type="http://schemas.openxmlformats.org/officeDocument/2006/relationships/image" Target="../media/image2089.png"/><Relationship Id="rId932" Type="http://schemas.openxmlformats.org/officeDocument/2006/relationships/customXml" Target="../ink/ink2346.xml"/><Relationship Id="rId115" Type="http://schemas.openxmlformats.org/officeDocument/2006/relationships/customXml" Target="../ink/ink1931.xml"/><Relationship Id="rId157" Type="http://schemas.openxmlformats.org/officeDocument/2006/relationships/image" Target="../media/image1809.png"/><Relationship Id="rId322" Type="http://schemas.openxmlformats.org/officeDocument/2006/relationships/customXml" Target="../ink/ink2036.xml"/><Relationship Id="rId364" Type="http://schemas.openxmlformats.org/officeDocument/2006/relationships/customXml" Target="../ink/ink2057.xml"/><Relationship Id="rId767" Type="http://schemas.openxmlformats.org/officeDocument/2006/relationships/image" Target="../media/image2110.png"/><Relationship Id="rId61" Type="http://schemas.openxmlformats.org/officeDocument/2006/relationships/customXml" Target="../ink/ink1903.xml"/><Relationship Id="rId199" Type="http://schemas.openxmlformats.org/officeDocument/2006/relationships/image" Target="../media/image1830.png"/><Relationship Id="rId571" Type="http://schemas.openxmlformats.org/officeDocument/2006/relationships/image" Target="../media/image2014.png"/><Relationship Id="rId627" Type="http://schemas.openxmlformats.org/officeDocument/2006/relationships/image" Target="../media/image2041.png"/><Relationship Id="rId669" Type="http://schemas.openxmlformats.org/officeDocument/2006/relationships/customXml" Target="../ink/ink2213.xml"/><Relationship Id="rId834" Type="http://schemas.openxmlformats.org/officeDocument/2006/relationships/customXml" Target="../ink/ink2297.xml"/><Relationship Id="rId876" Type="http://schemas.openxmlformats.org/officeDocument/2006/relationships/customXml" Target="../ink/ink2318.xml"/><Relationship Id="rId19" Type="http://schemas.openxmlformats.org/officeDocument/2006/relationships/image" Target="../media/image1743.png"/><Relationship Id="rId224" Type="http://schemas.openxmlformats.org/officeDocument/2006/relationships/customXml" Target="../ink/ink1987.xml"/><Relationship Id="rId266" Type="http://schemas.openxmlformats.org/officeDocument/2006/relationships/customXml" Target="../ink/ink2008.xml"/><Relationship Id="rId431" Type="http://schemas.openxmlformats.org/officeDocument/2006/relationships/image" Target="../media/image1945.png"/><Relationship Id="rId473" Type="http://schemas.openxmlformats.org/officeDocument/2006/relationships/customXml" Target="../ink/ink2113.xml"/><Relationship Id="rId529" Type="http://schemas.openxmlformats.org/officeDocument/2006/relationships/image" Target="../media/image1993.png"/><Relationship Id="rId680" Type="http://schemas.openxmlformats.org/officeDocument/2006/relationships/image" Target="../media/image2067.png"/><Relationship Id="rId736" Type="http://schemas.openxmlformats.org/officeDocument/2006/relationships/customXml" Target="../ink/ink2247.xml"/><Relationship Id="rId901" Type="http://schemas.openxmlformats.org/officeDocument/2006/relationships/image" Target="../media/image2176.png"/><Relationship Id="rId30" Type="http://schemas.openxmlformats.org/officeDocument/2006/relationships/customXml" Target="../ink/ink1887.xml"/><Relationship Id="rId126" Type="http://schemas.openxmlformats.org/officeDocument/2006/relationships/image" Target="../media/image1795.png"/><Relationship Id="rId168" Type="http://schemas.openxmlformats.org/officeDocument/2006/relationships/customXml" Target="../ink/ink1959.xml"/><Relationship Id="rId333" Type="http://schemas.openxmlformats.org/officeDocument/2006/relationships/image" Target="../media/image1897.png"/><Relationship Id="rId540" Type="http://schemas.openxmlformats.org/officeDocument/2006/relationships/customXml" Target="../ink/ink2147.xml"/><Relationship Id="rId778" Type="http://schemas.openxmlformats.org/officeDocument/2006/relationships/customXml" Target="../ink/ink2268.xml"/><Relationship Id="rId943" Type="http://schemas.openxmlformats.org/officeDocument/2006/relationships/image" Target="../media/image2197.png"/><Relationship Id="rId72" Type="http://schemas.openxmlformats.org/officeDocument/2006/relationships/customXml" Target="../ink/ink1909.xml"/><Relationship Id="rId375" Type="http://schemas.openxmlformats.org/officeDocument/2006/relationships/customXml" Target="../ink/ink2063.xml"/><Relationship Id="rId582" Type="http://schemas.openxmlformats.org/officeDocument/2006/relationships/customXml" Target="../ink/ink2168.xml"/><Relationship Id="rId638" Type="http://schemas.openxmlformats.org/officeDocument/2006/relationships/customXml" Target="../ink/ink2197.xml"/><Relationship Id="rId803" Type="http://schemas.openxmlformats.org/officeDocument/2006/relationships/image" Target="../media/image2128.png"/><Relationship Id="rId845" Type="http://schemas.openxmlformats.org/officeDocument/2006/relationships/image" Target="../media/image2148.png"/><Relationship Id="rId3" Type="http://schemas.openxmlformats.org/officeDocument/2006/relationships/image" Target="../media/image1735.png"/><Relationship Id="rId235" Type="http://schemas.openxmlformats.org/officeDocument/2006/relationships/image" Target="../media/image1848.png"/><Relationship Id="rId277" Type="http://schemas.openxmlformats.org/officeDocument/2006/relationships/image" Target="../media/image1869.png"/><Relationship Id="rId400" Type="http://schemas.openxmlformats.org/officeDocument/2006/relationships/image" Target="../media/image1930.png"/><Relationship Id="rId442" Type="http://schemas.openxmlformats.org/officeDocument/2006/relationships/customXml" Target="../ink/ink2097.xml"/><Relationship Id="rId484" Type="http://schemas.openxmlformats.org/officeDocument/2006/relationships/image" Target="../media/image1971.png"/><Relationship Id="rId705" Type="http://schemas.openxmlformats.org/officeDocument/2006/relationships/image" Target="../media/image2079.png"/><Relationship Id="rId887" Type="http://schemas.openxmlformats.org/officeDocument/2006/relationships/image" Target="../media/image2169.png"/><Relationship Id="rId137" Type="http://schemas.openxmlformats.org/officeDocument/2006/relationships/customXml" Target="../ink/ink1942.xml"/><Relationship Id="rId302" Type="http://schemas.openxmlformats.org/officeDocument/2006/relationships/customXml" Target="../ink/ink2026.xml"/><Relationship Id="rId344" Type="http://schemas.openxmlformats.org/officeDocument/2006/relationships/customXml" Target="../ink/ink2047.xml"/><Relationship Id="rId691" Type="http://schemas.openxmlformats.org/officeDocument/2006/relationships/image" Target="../media/image2072.png"/><Relationship Id="rId747" Type="http://schemas.openxmlformats.org/officeDocument/2006/relationships/image" Target="../media/image2100.png"/><Relationship Id="rId789" Type="http://schemas.openxmlformats.org/officeDocument/2006/relationships/image" Target="../media/image2121.png"/><Relationship Id="rId912" Type="http://schemas.openxmlformats.org/officeDocument/2006/relationships/customXml" Target="../ink/ink2336.xml"/><Relationship Id="rId41" Type="http://schemas.openxmlformats.org/officeDocument/2006/relationships/image" Target="../media/image1754.png"/><Relationship Id="rId83" Type="http://schemas.openxmlformats.org/officeDocument/2006/relationships/image" Target="../media/image1774.png"/><Relationship Id="rId179" Type="http://schemas.openxmlformats.org/officeDocument/2006/relationships/image" Target="../media/image1820.png"/><Relationship Id="rId386" Type="http://schemas.openxmlformats.org/officeDocument/2006/relationships/image" Target="../media/image1923.png"/><Relationship Id="rId551" Type="http://schemas.openxmlformats.org/officeDocument/2006/relationships/image" Target="../media/image2004.png"/><Relationship Id="rId593" Type="http://schemas.openxmlformats.org/officeDocument/2006/relationships/customXml" Target="../ink/ink2174.xml"/><Relationship Id="rId607" Type="http://schemas.openxmlformats.org/officeDocument/2006/relationships/image" Target="../media/image2031.png"/><Relationship Id="rId649" Type="http://schemas.openxmlformats.org/officeDocument/2006/relationships/image" Target="../media/image2052.png"/><Relationship Id="rId814" Type="http://schemas.openxmlformats.org/officeDocument/2006/relationships/image" Target="../media/image2133.png"/><Relationship Id="rId856" Type="http://schemas.openxmlformats.org/officeDocument/2006/relationships/customXml" Target="../ink/ink2308.xml"/><Relationship Id="rId190" Type="http://schemas.openxmlformats.org/officeDocument/2006/relationships/customXml" Target="../ink/ink1970.xml"/><Relationship Id="rId204" Type="http://schemas.openxmlformats.org/officeDocument/2006/relationships/customXml" Target="../ink/ink1977.xml"/><Relationship Id="rId246" Type="http://schemas.openxmlformats.org/officeDocument/2006/relationships/customXml" Target="../ink/ink1998.xml"/><Relationship Id="rId288" Type="http://schemas.openxmlformats.org/officeDocument/2006/relationships/customXml" Target="../ink/ink2019.xml"/><Relationship Id="rId411" Type="http://schemas.openxmlformats.org/officeDocument/2006/relationships/customXml" Target="../ink/ink2081.xml"/><Relationship Id="rId453" Type="http://schemas.openxmlformats.org/officeDocument/2006/relationships/image" Target="../media/image1956.png"/><Relationship Id="rId509" Type="http://schemas.openxmlformats.org/officeDocument/2006/relationships/image" Target="../media/image1983.png"/><Relationship Id="rId660" Type="http://schemas.openxmlformats.org/officeDocument/2006/relationships/customXml" Target="../ink/ink2208.xml"/><Relationship Id="rId898" Type="http://schemas.openxmlformats.org/officeDocument/2006/relationships/customXml" Target="../ink/ink2329.xml"/><Relationship Id="rId106" Type="http://schemas.openxmlformats.org/officeDocument/2006/relationships/image" Target="../media/image1785.png"/><Relationship Id="rId313" Type="http://schemas.openxmlformats.org/officeDocument/2006/relationships/image" Target="../media/image1887.png"/><Relationship Id="rId495" Type="http://schemas.openxmlformats.org/officeDocument/2006/relationships/image" Target="../media/image1976.png"/><Relationship Id="rId716" Type="http://schemas.openxmlformats.org/officeDocument/2006/relationships/customXml" Target="../ink/ink2237.xml"/><Relationship Id="rId758" Type="http://schemas.openxmlformats.org/officeDocument/2006/relationships/customXml" Target="../ink/ink2258.xml"/><Relationship Id="rId923" Type="http://schemas.openxmlformats.org/officeDocument/2006/relationships/image" Target="../media/image2187.png"/><Relationship Id="rId10" Type="http://schemas.openxmlformats.org/officeDocument/2006/relationships/customXml" Target="../ink/ink1877.xml"/><Relationship Id="rId52" Type="http://schemas.openxmlformats.org/officeDocument/2006/relationships/customXml" Target="../ink/ink1898.xml"/><Relationship Id="rId94" Type="http://schemas.openxmlformats.org/officeDocument/2006/relationships/image" Target="../media/image1779.png"/><Relationship Id="rId148" Type="http://schemas.openxmlformats.org/officeDocument/2006/relationships/customXml" Target="../ink/ink1949.xml"/><Relationship Id="rId355" Type="http://schemas.openxmlformats.org/officeDocument/2006/relationships/image" Target="../media/image1908.png"/><Relationship Id="rId397" Type="http://schemas.openxmlformats.org/officeDocument/2006/relationships/customXml" Target="../ink/ink2074.xml"/><Relationship Id="rId520" Type="http://schemas.openxmlformats.org/officeDocument/2006/relationships/customXml" Target="../ink/ink2137.xml"/><Relationship Id="rId562" Type="http://schemas.openxmlformats.org/officeDocument/2006/relationships/customXml" Target="../ink/ink2158.xml"/><Relationship Id="rId618" Type="http://schemas.openxmlformats.org/officeDocument/2006/relationships/customXml" Target="../ink/ink2187.xml"/><Relationship Id="rId825" Type="http://schemas.openxmlformats.org/officeDocument/2006/relationships/image" Target="../media/image2138.png"/><Relationship Id="rId215" Type="http://schemas.openxmlformats.org/officeDocument/2006/relationships/image" Target="../media/image1838.png"/><Relationship Id="rId257" Type="http://schemas.openxmlformats.org/officeDocument/2006/relationships/image" Target="../media/image1859.png"/><Relationship Id="rId422" Type="http://schemas.openxmlformats.org/officeDocument/2006/relationships/customXml" Target="../ink/ink2087.xml"/><Relationship Id="rId464" Type="http://schemas.openxmlformats.org/officeDocument/2006/relationships/image" Target="../media/image1961.png"/><Relationship Id="rId867" Type="http://schemas.openxmlformats.org/officeDocument/2006/relationships/image" Target="../media/image2159.png"/><Relationship Id="rId299" Type="http://schemas.openxmlformats.org/officeDocument/2006/relationships/image" Target="../media/image1880.png"/><Relationship Id="rId727" Type="http://schemas.openxmlformats.org/officeDocument/2006/relationships/image" Target="../media/image2090.png"/><Relationship Id="rId934" Type="http://schemas.openxmlformats.org/officeDocument/2006/relationships/customXml" Target="../ink/ink2347.xml"/><Relationship Id="rId63" Type="http://schemas.openxmlformats.org/officeDocument/2006/relationships/image" Target="../media/image1764.png"/><Relationship Id="rId159" Type="http://schemas.openxmlformats.org/officeDocument/2006/relationships/image" Target="../media/image1810.png"/><Relationship Id="rId366" Type="http://schemas.openxmlformats.org/officeDocument/2006/relationships/image" Target="../media/image1913.png"/><Relationship Id="rId573" Type="http://schemas.openxmlformats.org/officeDocument/2006/relationships/image" Target="../media/image2015.png"/><Relationship Id="rId780" Type="http://schemas.openxmlformats.org/officeDocument/2006/relationships/customXml" Target="../ink/ink2269.xml"/><Relationship Id="rId226" Type="http://schemas.openxmlformats.org/officeDocument/2006/relationships/customXml" Target="../ink/ink1988.xml"/><Relationship Id="rId433" Type="http://schemas.openxmlformats.org/officeDocument/2006/relationships/image" Target="../media/image1946.png"/><Relationship Id="rId878" Type="http://schemas.openxmlformats.org/officeDocument/2006/relationships/customXml" Target="../ink/ink2319.xml"/><Relationship Id="rId640" Type="http://schemas.openxmlformats.org/officeDocument/2006/relationships/customXml" Target="../ink/ink2198.xml"/><Relationship Id="rId738" Type="http://schemas.openxmlformats.org/officeDocument/2006/relationships/customXml" Target="../ink/ink2248.xml"/><Relationship Id="rId945" Type="http://schemas.openxmlformats.org/officeDocument/2006/relationships/image" Target="../media/image2198.png"/><Relationship Id="rId74" Type="http://schemas.openxmlformats.org/officeDocument/2006/relationships/customXml" Target="../ink/ink1910.xml"/><Relationship Id="rId377" Type="http://schemas.openxmlformats.org/officeDocument/2006/relationships/customXml" Target="../ink/ink2064.xml"/><Relationship Id="rId500" Type="http://schemas.openxmlformats.org/officeDocument/2006/relationships/customXml" Target="../ink/ink2127.xml"/><Relationship Id="rId584" Type="http://schemas.openxmlformats.org/officeDocument/2006/relationships/customXml" Target="../ink/ink2169.xml"/><Relationship Id="rId805" Type="http://schemas.openxmlformats.org/officeDocument/2006/relationships/image" Target="../media/image2129.png"/><Relationship Id="rId5" Type="http://schemas.openxmlformats.org/officeDocument/2006/relationships/image" Target="../media/image1736.png"/><Relationship Id="rId237" Type="http://schemas.openxmlformats.org/officeDocument/2006/relationships/image" Target="../media/image1849.png"/><Relationship Id="rId791" Type="http://schemas.openxmlformats.org/officeDocument/2006/relationships/image" Target="../media/image2122.png"/><Relationship Id="rId889" Type="http://schemas.openxmlformats.org/officeDocument/2006/relationships/image" Target="../media/image2170.png"/><Relationship Id="rId444" Type="http://schemas.openxmlformats.org/officeDocument/2006/relationships/customXml" Target="../ink/ink2098.xml"/><Relationship Id="rId651" Type="http://schemas.openxmlformats.org/officeDocument/2006/relationships/image" Target="../media/image2053.png"/><Relationship Id="rId749" Type="http://schemas.openxmlformats.org/officeDocument/2006/relationships/image" Target="../media/image2101.png"/><Relationship Id="rId290" Type="http://schemas.openxmlformats.org/officeDocument/2006/relationships/customXml" Target="../ink/ink2020.xml"/><Relationship Id="rId304" Type="http://schemas.openxmlformats.org/officeDocument/2006/relationships/customXml" Target="../ink/ink2027.xml"/><Relationship Id="rId388" Type="http://schemas.openxmlformats.org/officeDocument/2006/relationships/image" Target="../media/image1924.png"/><Relationship Id="rId511" Type="http://schemas.openxmlformats.org/officeDocument/2006/relationships/image" Target="../media/image1984.png"/><Relationship Id="rId609" Type="http://schemas.openxmlformats.org/officeDocument/2006/relationships/image" Target="../media/image2032.png"/><Relationship Id="rId85" Type="http://schemas.openxmlformats.org/officeDocument/2006/relationships/customXml" Target="../ink/ink1916.xml"/><Relationship Id="rId150" Type="http://schemas.openxmlformats.org/officeDocument/2006/relationships/customXml" Target="../ink/ink1950.xml"/><Relationship Id="rId595" Type="http://schemas.openxmlformats.org/officeDocument/2006/relationships/customXml" Target="../ink/ink2175.xml"/><Relationship Id="rId816" Type="http://schemas.openxmlformats.org/officeDocument/2006/relationships/image" Target="../media/image2134.png"/><Relationship Id="rId248" Type="http://schemas.openxmlformats.org/officeDocument/2006/relationships/customXml" Target="../ink/ink1999.xml"/><Relationship Id="rId455" Type="http://schemas.openxmlformats.org/officeDocument/2006/relationships/customXml" Target="../ink/ink2104.xml"/><Relationship Id="rId662" Type="http://schemas.openxmlformats.org/officeDocument/2006/relationships/customXml" Target="../ink/ink2209.xml"/><Relationship Id="rId12" Type="http://schemas.openxmlformats.org/officeDocument/2006/relationships/customXml" Target="../ink/ink1878.xml"/><Relationship Id="rId108" Type="http://schemas.openxmlformats.org/officeDocument/2006/relationships/image" Target="../media/image1786.png"/><Relationship Id="rId315" Type="http://schemas.openxmlformats.org/officeDocument/2006/relationships/image" Target="../media/image1888.png"/><Relationship Id="rId522" Type="http://schemas.openxmlformats.org/officeDocument/2006/relationships/customXml" Target="../ink/ink2138.xml"/><Relationship Id="rId96" Type="http://schemas.openxmlformats.org/officeDocument/2006/relationships/image" Target="../media/image1780.png"/><Relationship Id="rId161" Type="http://schemas.openxmlformats.org/officeDocument/2006/relationships/image" Target="../media/image1811.png"/><Relationship Id="rId399" Type="http://schemas.openxmlformats.org/officeDocument/2006/relationships/customXml" Target="../ink/ink2075.xml"/><Relationship Id="rId827" Type="http://schemas.openxmlformats.org/officeDocument/2006/relationships/image" Target="../media/image2139.png"/><Relationship Id="rId259" Type="http://schemas.openxmlformats.org/officeDocument/2006/relationships/image" Target="../media/image1860.png"/><Relationship Id="rId466" Type="http://schemas.openxmlformats.org/officeDocument/2006/relationships/image" Target="../media/image1962.png"/><Relationship Id="rId673" Type="http://schemas.openxmlformats.org/officeDocument/2006/relationships/customXml" Target="../ink/ink2215.xml"/><Relationship Id="rId880" Type="http://schemas.openxmlformats.org/officeDocument/2006/relationships/customXml" Target="../ink/ink2320.xml"/><Relationship Id="rId23" Type="http://schemas.openxmlformats.org/officeDocument/2006/relationships/image" Target="../media/image1745.png"/><Relationship Id="rId119" Type="http://schemas.openxmlformats.org/officeDocument/2006/relationships/customXml" Target="../ink/ink1933.xml"/><Relationship Id="rId326" Type="http://schemas.openxmlformats.org/officeDocument/2006/relationships/customXml" Target="../ink/ink2038.xml"/><Relationship Id="rId533" Type="http://schemas.openxmlformats.org/officeDocument/2006/relationships/image" Target="../media/image1995.png"/><Relationship Id="rId740" Type="http://schemas.openxmlformats.org/officeDocument/2006/relationships/customXml" Target="../ink/ink2249.xml"/><Relationship Id="rId838" Type="http://schemas.openxmlformats.org/officeDocument/2006/relationships/customXml" Target="../ink/ink2299.xml"/><Relationship Id="rId172" Type="http://schemas.openxmlformats.org/officeDocument/2006/relationships/customXml" Target="../ink/ink1961.xml"/><Relationship Id="rId477" Type="http://schemas.openxmlformats.org/officeDocument/2006/relationships/customXml" Target="../ink/ink2115.xml"/><Relationship Id="rId600" Type="http://schemas.openxmlformats.org/officeDocument/2006/relationships/image" Target="../media/image2028.png"/><Relationship Id="rId684" Type="http://schemas.openxmlformats.org/officeDocument/2006/relationships/image" Target="../media/image2069.png"/><Relationship Id="rId337" Type="http://schemas.openxmlformats.org/officeDocument/2006/relationships/image" Target="../media/image1899.png"/><Relationship Id="rId891" Type="http://schemas.openxmlformats.org/officeDocument/2006/relationships/image" Target="../media/image2171.png"/><Relationship Id="rId905" Type="http://schemas.openxmlformats.org/officeDocument/2006/relationships/image" Target="../media/image2178.png"/><Relationship Id="rId34" Type="http://schemas.openxmlformats.org/officeDocument/2006/relationships/customXml" Target="../ink/ink1889.xml"/><Relationship Id="rId544" Type="http://schemas.openxmlformats.org/officeDocument/2006/relationships/customXml" Target="../ink/ink2149.xml"/><Relationship Id="rId751" Type="http://schemas.openxmlformats.org/officeDocument/2006/relationships/image" Target="../media/image2102.png"/><Relationship Id="rId849" Type="http://schemas.openxmlformats.org/officeDocument/2006/relationships/image" Target="../media/image2150.png"/><Relationship Id="rId183" Type="http://schemas.openxmlformats.org/officeDocument/2006/relationships/image" Target="../media/image1822.png"/><Relationship Id="rId390" Type="http://schemas.openxmlformats.org/officeDocument/2006/relationships/image" Target="../media/image1925.png"/><Relationship Id="rId404" Type="http://schemas.openxmlformats.org/officeDocument/2006/relationships/image" Target="../media/image1932.png"/><Relationship Id="rId611" Type="http://schemas.openxmlformats.org/officeDocument/2006/relationships/image" Target="../media/image2033.png"/><Relationship Id="rId250" Type="http://schemas.openxmlformats.org/officeDocument/2006/relationships/customXml" Target="../ink/ink2000.xml"/><Relationship Id="rId488" Type="http://schemas.openxmlformats.org/officeDocument/2006/relationships/image" Target="../media/image1973.png"/><Relationship Id="rId695" Type="http://schemas.openxmlformats.org/officeDocument/2006/relationships/image" Target="../media/image2074.png"/><Relationship Id="rId709" Type="http://schemas.openxmlformats.org/officeDocument/2006/relationships/image" Target="../media/image2081.png"/><Relationship Id="rId916" Type="http://schemas.openxmlformats.org/officeDocument/2006/relationships/customXml" Target="../ink/ink2338.xml"/><Relationship Id="rId45" Type="http://schemas.openxmlformats.org/officeDocument/2006/relationships/image" Target="../media/image1756.png"/><Relationship Id="rId110" Type="http://schemas.openxmlformats.org/officeDocument/2006/relationships/image" Target="../media/image1787.png"/><Relationship Id="rId348" Type="http://schemas.openxmlformats.org/officeDocument/2006/relationships/customXml" Target="../ink/ink2049.xml"/><Relationship Id="rId555" Type="http://schemas.openxmlformats.org/officeDocument/2006/relationships/image" Target="../media/image2006.png"/><Relationship Id="rId762" Type="http://schemas.openxmlformats.org/officeDocument/2006/relationships/customXml" Target="../ink/ink2260.xml"/><Relationship Id="rId194" Type="http://schemas.openxmlformats.org/officeDocument/2006/relationships/customXml" Target="../ink/ink1972.xml"/><Relationship Id="rId208" Type="http://schemas.openxmlformats.org/officeDocument/2006/relationships/customXml" Target="../ink/ink1979.xml"/><Relationship Id="rId415" Type="http://schemas.openxmlformats.org/officeDocument/2006/relationships/customXml" Target="../ink/ink2083.xml"/><Relationship Id="rId622" Type="http://schemas.openxmlformats.org/officeDocument/2006/relationships/customXml" Target="../ink/ink2189.xml"/><Relationship Id="rId261" Type="http://schemas.openxmlformats.org/officeDocument/2006/relationships/image" Target="../media/image1861.png"/><Relationship Id="rId499" Type="http://schemas.openxmlformats.org/officeDocument/2006/relationships/image" Target="../media/image1978.png"/><Relationship Id="rId927" Type="http://schemas.openxmlformats.org/officeDocument/2006/relationships/image" Target="../media/image2189.png"/><Relationship Id="rId56" Type="http://schemas.openxmlformats.org/officeDocument/2006/relationships/customXml" Target="../ink/ink1900.xml"/><Relationship Id="rId359" Type="http://schemas.openxmlformats.org/officeDocument/2006/relationships/image" Target="../media/image1910.png"/><Relationship Id="rId566" Type="http://schemas.openxmlformats.org/officeDocument/2006/relationships/customXml" Target="../ink/ink2160.xml"/><Relationship Id="rId773" Type="http://schemas.openxmlformats.org/officeDocument/2006/relationships/image" Target="../media/image2113.png"/><Relationship Id="rId121" Type="http://schemas.openxmlformats.org/officeDocument/2006/relationships/customXml" Target="../ink/ink1934.xml"/><Relationship Id="rId219" Type="http://schemas.openxmlformats.org/officeDocument/2006/relationships/image" Target="../media/image1840.png"/><Relationship Id="rId426" Type="http://schemas.openxmlformats.org/officeDocument/2006/relationships/customXml" Target="../ink/ink2089.xml"/><Relationship Id="rId633" Type="http://schemas.openxmlformats.org/officeDocument/2006/relationships/image" Target="../media/image2044.png"/><Relationship Id="rId840" Type="http://schemas.openxmlformats.org/officeDocument/2006/relationships/customXml" Target="../ink/ink2300.xml"/><Relationship Id="rId938" Type="http://schemas.openxmlformats.org/officeDocument/2006/relationships/customXml" Target="../ink/ink2349.xml"/><Relationship Id="rId67" Type="http://schemas.openxmlformats.org/officeDocument/2006/relationships/image" Target="../media/image1766.png"/><Relationship Id="rId272" Type="http://schemas.openxmlformats.org/officeDocument/2006/relationships/customXml" Target="../ink/ink2011.xml"/><Relationship Id="rId577" Type="http://schemas.openxmlformats.org/officeDocument/2006/relationships/image" Target="../media/image2017.png"/><Relationship Id="rId700" Type="http://schemas.openxmlformats.org/officeDocument/2006/relationships/customXml" Target="../ink/ink2229.xml"/><Relationship Id="rId132" Type="http://schemas.openxmlformats.org/officeDocument/2006/relationships/image" Target="../media/image1798.png"/><Relationship Id="rId784" Type="http://schemas.openxmlformats.org/officeDocument/2006/relationships/customXml" Target="../ink/ink2271.xml"/><Relationship Id="rId437" Type="http://schemas.openxmlformats.org/officeDocument/2006/relationships/image" Target="../media/image1948.png"/><Relationship Id="rId644" Type="http://schemas.openxmlformats.org/officeDocument/2006/relationships/customXml" Target="../ink/ink2200.xml"/><Relationship Id="rId851" Type="http://schemas.openxmlformats.org/officeDocument/2006/relationships/image" Target="../media/image2151.png"/><Relationship Id="rId283" Type="http://schemas.openxmlformats.org/officeDocument/2006/relationships/image" Target="../media/image1872.png"/><Relationship Id="rId490" Type="http://schemas.openxmlformats.org/officeDocument/2006/relationships/image" Target="../media/image1974.png"/><Relationship Id="rId504" Type="http://schemas.openxmlformats.org/officeDocument/2006/relationships/customXml" Target="../ink/ink2129.xml"/><Relationship Id="rId711" Type="http://schemas.openxmlformats.org/officeDocument/2006/relationships/image" Target="../media/image2082.png"/><Relationship Id="rId78" Type="http://schemas.openxmlformats.org/officeDocument/2006/relationships/customXml" Target="../ink/ink1912.xml"/><Relationship Id="rId143" Type="http://schemas.openxmlformats.org/officeDocument/2006/relationships/image" Target="../media/image1802.png"/><Relationship Id="rId350" Type="http://schemas.openxmlformats.org/officeDocument/2006/relationships/customXml" Target="../ink/ink2050.xml"/><Relationship Id="rId588" Type="http://schemas.openxmlformats.org/officeDocument/2006/relationships/image" Target="../media/image2022.png"/><Relationship Id="rId795" Type="http://schemas.openxmlformats.org/officeDocument/2006/relationships/image" Target="../media/image2124.png"/><Relationship Id="rId809" Type="http://schemas.openxmlformats.org/officeDocument/2006/relationships/image" Target="../media/image2131.png"/><Relationship Id="rId9" Type="http://schemas.openxmlformats.org/officeDocument/2006/relationships/image" Target="../media/image1738.png"/><Relationship Id="rId210" Type="http://schemas.openxmlformats.org/officeDocument/2006/relationships/customXml" Target="../ink/ink1980.xml"/><Relationship Id="rId448" Type="http://schemas.openxmlformats.org/officeDocument/2006/relationships/customXml" Target="../ink/ink2100.xml"/><Relationship Id="rId655" Type="http://schemas.openxmlformats.org/officeDocument/2006/relationships/image" Target="../media/image2055.png"/><Relationship Id="rId862" Type="http://schemas.openxmlformats.org/officeDocument/2006/relationships/customXml" Target="../ink/ink2311.xml"/><Relationship Id="rId294" Type="http://schemas.openxmlformats.org/officeDocument/2006/relationships/customXml" Target="../ink/ink2022.xml"/><Relationship Id="rId308" Type="http://schemas.openxmlformats.org/officeDocument/2006/relationships/customXml" Target="../ink/ink2029.xml"/><Relationship Id="rId515" Type="http://schemas.openxmlformats.org/officeDocument/2006/relationships/image" Target="../media/image1986.png"/><Relationship Id="rId722" Type="http://schemas.openxmlformats.org/officeDocument/2006/relationships/customXml" Target="../ink/ink2240.xml"/><Relationship Id="rId89" Type="http://schemas.openxmlformats.org/officeDocument/2006/relationships/customXml" Target="../ink/ink1918.xml"/><Relationship Id="rId154" Type="http://schemas.openxmlformats.org/officeDocument/2006/relationships/customXml" Target="../ink/ink1952.xml"/><Relationship Id="rId361" Type="http://schemas.openxmlformats.org/officeDocument/2006/relationships/image" Target="../media/image1911.png"/><Relationship Id="rId599" Type="http://schemas.openxmlformats.org/officeDocument/2006/relationships/customXml" Target="../ink/ink2177.xml"/><Relationship Id="rId459" Type="http://schemas.openxmlformats.org/officeDocument/2006/relationships/customXml" Target="../ink/ink2106.xml"/><Relationship Id="rId666" Type="http://schemas.openxmlformats.org/officeDocument/2006/relationships/image" Target="../media/image2060.png"/><Relationship Id="rId873" Type="http://schemas.openxmlformats.org/officeDocument/2006/relationships/image" Target="../media/image2162.png"/><Relationship Id="rId16" Type="http://schemas.openxmlformats.org/officeDocument/2006/relationships/customXml" Target="../ink/ink1880.xml"/><Relationship Id="rId221" Type="http://schemas.openxmlformats.org/officeDocument/2006/relationships/image" Target="../media/image1841.png"/><Relationship Id="rId319" Type="http://schemas.openxmlformats.org/officeDocument/2006/relationships/image" Target="../media/image1890.png"/><Relationship Id="rId526" Type="http://schemas.openxmlformats.org/officeDocument/2006/relationships/customXml" Target="../ink/ink2140.xml"/><Relationship Id="rId733" Type="http://schemas.openxmlformats.org/officeDocument/2006/relationships/image" Target="../media/image2093.png"/><Relationship Id="rId940" Type="http://schemas.openxmlformats.org/officeDocument/2006/relationships/customXml" Target="../ink/ink2350.xml"/><Relationship Id="rId165" Type="http://schemas.openxmlformats.org/officeDocument/2006/relationships/image" Target="../media/image1813.png"/><Relationship Id="rId372" Type="http://schemas.openxmlformats.org/officeDocument/2006/relationships/image" Target="../media/image1916.png"/><Relationship Id="rId677" Type="http://schemas.openxmlformats.org/officeDocument/2006/relationships/customXml" Target="../ink/ink2217.xml"/><Relationship Id="rId800" Type="http://schemas.openxmlformats.org/officeDocument/2006/relationships/customXml" Target="../ink/ink2279.xml"/><Relationship Id="rId232" Type="http://schemas.openxmlformats.org/officeDocument/2006/relationships/customXml" Target="../ink/ink1991.xml"/><Relationship Id="rId884" Type="http://schemas.openxmlformats.org/officeDocument/2006/relationships/customXml" Target="../ink/ink2322.xml"/><Relationship Id="rId27" Type="http://schemas.openxmlformats.org/officeDocument/2006/relationships/image" Target="../media/image1747.png"/><Relationship Id="rId537" Type="http://schemas.openxmlformats.org/officeDocument/2006/relationships/image" Target="../media/image1997.png"/><Relationship Id="rId744" Type="http://schemas.openxmlformats.org/officeDocument/2006/relationships/customXml" Target="../ink/ink2251.xml"/><Relationship Id="rId80" Type="http://schemas.openxmlformats.org/officeDocument/2006/relationships/customXml" Target="../ink/ink1913.xml"/><Relationship Id="rId176" Type="http://schemas.openxmlformats.org/officeDocument/2006/relationships/customXml" Target="../ink/ink1963.xml"/><Relationship Id="rId383" Type="http://schemas.openxmlformats.org/officeDocument/2006/relationships/customXml" Target="../ink/ink2067.xml"/><Relationship Id="rId590" Type="http://schemas.openxmlformats.org/officeDocument/2006/relationships/image" Target="../media/image2023.png"/><Relationship Id="rId604" Type="http://schemas.openxmlformats.org/officeDocument/2006/relationships/customXml" Target="../ink/ink2180.xml"/><Relationship Id="rId811" Type="http://schemas.openxmlformats.org/officeDocument/2006/relationships/customXml" Target="../ink/ink2285.xml"/><Relationship Id="rId243" Type="http://schemas.openxmlformats.org/officeDocument/2006/relationships/image" Target="../media/image1852.png"/><Relationship Id="rId450" Type="http://schemas.openxmlformats.org/officeDocument/2006/relationships/customXml" Target="../ink/ink2101.xml"/><Relationship Id="rId688" Type="http://schemas.openxmlformats.org/officeDocument/2006/relationships/customXml" Target="../ink/ink2223.xml"/><Relationship Id="rId895" Type="http://schemas.openxmlformats.org/officeDocument/2006/relationships/image" Target="../media/image2173.png"/><Relationship Id="rId909" Type="http://schemas.openxmlformats.org/officeDocument/2006/relationships/image" Target="../media/image2180.png"/><Relationship Id="rId38" Type="http://schemas.openxmlformats.org/officeDocument/2006/relationships/customXml" Target="../ink/ink1891.xml"/><Relationship Id="rId103" Type="http://schemas.openxmlformats.org/officeDocument/2006/relationships/customXml" Target="../ink/ink1925.xml"/><Relationship Id="rId310" Type="http://schemas.openxmlformats.org/officeDocument/2006/relationships/customXml" Target="../ink/ink2030.xml"/><Relationship Id="rId548" Type="http://schemas.openxmlformats.org/officeDocument/2006/relationships/customXml" Target="../ink/ink2151.xml"/><Relationship Id="rId755" Type="http://schemas.openxmlformats.org/officeDocument/2006/relationships/image" Target="../media/image2104.png"/><Relationship Id="rId91" Type="http://schemas.openxmlformats.org/officeDocument/2006/relationships/customXml" Target="../ink/ink1919.xml"/><Relationship Id="rId187" Type="http://schemas.openxmlformats.org/officeDocument/2006/relationships/image" Target="../media/image1824.png"/><Relationship Id="rId394" Type="http://schemas.openxmlformats.org/officeDocument/2006/relationships/image" Target="../media/image1927.png"/><Relationship Id="rId408" Type="http://schemas.openxmlformats.org/officeDocument/2006/relationships/image" Target="../media/image1934.png"/><Relationship Id="rId615" Type="http://schemas.openxmlformats.org/officeDocument/2006/relationships/image" Target="../media/image2035.png"/><Relationship Id="rId822" Type="http://schemas.openxmlformats.org/officeDocument/2006/relationships/customXml" Target="../ink/ink2291.xml"/><Relationship Id="rId254" Type="http://schemas.openxmlformats.org/officeDocument/2006/relationships/customXml" Target="../ink/ink2002.xml"/><Relationship Id="rId699" Type="http://schemas.openxmlformats.org/officeDocument/2006/relationships/image" Target="../media/image2076.png"/><Relationship Id="rId49" Type="http://schemas.openxmlformats.org/officeDocument/2006/relationships/image" Target="../media/image1758.png"/><Relationship Id="rId114" Type="http://schemas.openxmlformats.org/officeDocument/2006/relationships/image" Target="../media/image1789.png"/><Relationship Id="rId461" Type="http://schemas.openxmlformats.org/officeDocument/2006/relationships/customXml" Target="../ink/ink2107.xml"/><Relationship Id="rId559" Type="http://schemas.openxmlformats.org/officeDocument/2006/relationships/image" Target="../media/image2008.png"/><Relationship Id="rId766" Type="http://schemas.openxmlformats.org/officeDocument/2006/relationships/customXml" Target="../ink/ink2262.xml"/><Relationship Id="rId198" Type="http://schemas.openxmlformats.org/officeDocument/2006/relationships/customXml" Target="../ink/ink1974.xml"/><Relationship Id="rId321" Type="http://schemas.openxmlformats.org/officeDocument/2006/relationships/image" Target="../media/image1891.png"/><Relationship Id="rId419" Type="http://schemas.openxmlformats.org/officeDocument/2006/relationships/customXml" Target="../ink/ink2085.xml"/><Relationship Id="rId626" Type="http://schemas.openxmlformats.org/officeDocument/2006/relationships/customXml" Target="../ink/ink2191.xml"/><Relationship Id="rId833" Type="http://schemas.openxmlformats.org/officeDocument/2006/relationships/image" Target="../media/image2142.png"/><Relationship Id="rId265" Type="http://schemas.openxmlformats.org/officeDocument/2006/relationships/image" Target="../media/image1863.png"/><Relationship Id="rId472" Type="http://schemas.openxmlformats.org/officeDocument/2006/relationships/image" Target="../media/image1965.png"/><Relationship Id="rId900" Type="http://schemas.openxmlformats.org/officeDocument/2006/relationships/customXml" Target="../ink/ink2330.xml"/><Relationship Id="rId125" Type="http://schemas.openxmlformats.org/officeDocument/2006/relationships/customXml" Target="../ink/ink1936.xml"/><Relationship Id="rId332" Type="http://schemas.openxmlformats.org/officeDocument/2006/relationships/customXml" Target="../ink/ink2041.xml"/><Relationship Id="rId777" Type="http://schemas.openxmlformats.org/officeDocument/2006/relationships/image" Target="../media/image2115.png"/><Relationship Id="rId637" Type="http://schemas.openxmlformats.org/officeDocument/2006/relationships/image" Target="../media/image2046.png"/><Relationship Id="rId844" Type="http://schemas.openxmlformats.org/officeDocument/2006/relationships/customXml" Target="../ink/ink2302.xml"/><Relationship Id="rId276" Type="http://schemas.openxmlformats.org/officeDocument/2006/relationships/customXml" Target="../ink/ink2013.xml"/><Relationship Id="rId483" Type="http://schemas.openxmlformats.org/officeDocument/2006/relationships/customXml" Target="../ink/ink2118.xml"/><Relationship Id="rId690" Type="http://schemas.openxmlformats.org/officeDocument/2006/relationships/customXml" Target="../ink/ink2224.xml"/><Relationship Id="rId704" Type="http://schemas.openxmlformats.org/officeDocument/2006/relationships/customXml" Target="../ink/ink2231.xml"/><Relationship Id="rId911" Type="http://schemas.openxmlformats.org/officeDocument/2006/relationships/image" Target="../media/image2181.png"/><Relationship Id="rId40" Type="http://schemas.openxmlformats.org/officeDocument/2006/relationships/customXml" Target="../ink/ink1892.xml"/><Relationship Id="rId136" Type="http://schemas.openxmlformats.org/officeDocument/2006/relationships/image" Target="../media/image1800.png"/><Relationship Id="rId343" Type="http://schemas.openxmlformats.org/officeDocument/2006/relationships/image" Target="../media/image1902.png"/><Relationship Id="rId550" Type="http://schemas.openxmlformats.org/officeDocument/2006/relationships/customXml" Target="../ink/ink2152.xml"/><Relationship Id="rId788" Type="http://schemas.openxmlformats.org/officeDocument/2006/relationships/customXml" Target="../ink/ink2273.xml"/><Relationship Id="rId203" Type="http://schemas.openxmlformats.org/officeDocument/2006/relationships/image" Target="../media/image1832.png"/><Relationship Id="rId648" Type="http://schemas.openxmlformats.org/officeDocument/2006/relationships/customXml" Target="../ink/ink2202.xml"/><Relationship Id="rId855" Type="http://schemas.openxmlformats.org/officeDocument/2006/relationships/image" Target="../media/image2153.png"/><Relationship Id="rId287" Type="http://schemas.openxmlformats.org/officeDocument/2006/relationships/image" Target="../media/image1874.png"/><Relationship Id="rId410" Type="http://schemas.openxmlformats.org/officeDocument/2006/relationships/image" Target="../media/image1935.png"/><Relationship Id="rId494" Type="http://schemas.openxmlformats.org/officeDocument/2006/relationships/customXml" Target="../ink/ink2124.xml"/><Relationship Id="rId508" Type="http://schemas.openxmlformats.org/officeDocument/2006/relationships/customXml" Target="../ink/ink2131.xml"/><Relationship Id="rId715" Type="http://schemas.openxmlformats.org/officeDocument/2006/relationships/image" Target="../media/image2084.png"/><Relationship Id="rId922" Type="http://schemas.openxmlformats.org/officeDocument/2006/relationships/customXml" Target="../ink/ink2341.xml"/><Relationship Id="rId147" Type="http://schemas.openxmlformats.org/officeDocument/2006/relationships/image" Target="../media/image1804.png"/><Relationship Id="rId354" Type="http://schemas.openxmlformats.org/officeDocument/2006/relationships/customXml" Target="../ink/ink2052.xml"/><Relationship Id="rId799" Type="http://schemas.openxmlformats.org/officeDocument/2006/relationships/image" Target="../media/image2126.png"/><Relationship Id="rId51" Type="http://schemas.openxmlformats.org/officeDocument/2006/relationships/image" Target="../media/image1759.png"/><Relationship Id="rId561" Type="http://schemas.openxmlformats.org/officeDocument/2006/relationships/image" Target="../media/image2009.png"/><Relationship Id="rId659" Type="http://schemas.openxmlformats.org/officeDocument/2006/relationships/image" Target="../media/image2057.png"/><Relationship Id="rId866" Type="http://schemas.openxmlformats.org/officeDocument/2006/relationships/customXml" Target="../ink/ink2313.xml"/><Relationship Id="rId214" Type="http://schemas.openxmlformats.org/officeDocument/2006/relationships/customXml" Target="../ink/ink1982.xml"/><Relationship Id="rId298" Type="http://schemas.openxmlformats.org/officeDocument/2006/relationships/customXml" Target="../ink/ink2024.xml"/><Relationship Id="rId421" Type="http://schemas.openxmlformats.org/officeDocument/2006/relationships/customXml" Target="../ink/ink2086.xml"/><Relationship Id="rId519" Type="http://schemas.openxmlformats.org/officeDocument/2006/relationships/image" Target="../media/image1988.png"/><Relationship Id="rId158" Type="http://schemas.openxmlformats.org/officeDocument/2006/relationships/customXml" Target="../ink/ink1954.xml"/><Relationship Id="rId726" Type="http://schemas.openxmlformats.org/officeDocument/2006/relationships/customXml" Target="../ink/ink2242.xml"/><Relationship Id="rId933" Type="http://schemas.openxmlformats.org/officeDocument/2006/relationships/image" Target="../media/image2192.png"/><Relationship Id="rId62" Type="http://schemas.openxmlformats.org/officeDocument/2006/relationships/customXml" Target="../ink/ink1904.xml"/><Relationship Id="rId365" Type="http://schemas.openxmlformats.org/officeDocument/2006/relationships/customXml" Target="../ink/ink2058.xml"/><Relationship Id="rId572" Type="http://schemas.openxmlformats.org/officeDocument/2006/relationships/customXml" Target="../ink/ink2163.xml"/><Relationship Id="rId225" Type="http://schemas.openxmlformats.org/officeDocument/2006/relationships/image" Target="../media/image1843.png"/><Relationship Id="rId432" Type="http://schemas.openxmlformats.org/officeDocument/2006/relationships/customXml" Target="../ink/ink2092.xml"/><Relationship Id="rId877" Type="http://schemas.openxmlformats.org/officeDocument/2006/relationships/image" Target="../media/image2164.png"/><Relationship Id="rId737" Type="http://schemas.openxmlformats.org/officeDocument/2006/relationships/image" Target="../media/image2095.png"/><Relationship Id="rId944" Type="http://schemas.openxmlformats.org/officeDocument/2006/relationships/customXml" Target="../ink/ink2352.xml"/><Relationship Id="rId73" Type="http://schemas.openxmlformats.org/officeDocument/2006/relationships/image" Target="../media/image1769.png"/><Relationship Id="rId169" Type="http://schemas.openxmlformats.org/officeDocument/2006/relationships/image" Target="../media/image1815.png"/><Relationship Id="rId376" Type="http://schemas.openxmlformats.org/officeDocument/2006/relationships/image" Target="../media/image1918.png"/><Relationship Id="rId583" Type="http://schemas.openxmlformats.org/officeDocument/2006/relationships/image" Target="../media/image2020.png"/><Relationship Id="rId790" Type="http://schemas.openxmlformats.org/officeDocument/2006/relationships/customXml" Target="../ink/ink2274.xml"/><Relationship Id="rId804" Type="http://schemas.openxmlformats.org/officeDocument/2006/relationships/customXml" Target="../ink/ink2281.xml"/><Relationship Id="rId4" Type="http://schemas.openxmlformats.org/officeDocument/2006/relationships/customXml" Target="../ink/ink1874.xml"/><Relationship Id="rId236" Type="http://schemas.openxmlformats.org/officeDocument/2006/relationships/customXml" Target="../ink/ink1993.xml"/><Relationship Id="rId443" Type="http://schemas.openxmlformats.org/officeDocument/2006/relationships/image" Target="../media/image1951.png"/><Relationship Id="rId650" Type="http://schemas.openxmlformats.org/officeDocument/2006/relationships/customXml" Target="../ink/ink2203.xml"/><Relationship Id="rId888" Type="http://schemas.openxmlformats.org/officeDocument/2006/relationships/customXml" Target="../ink/ink2324.xml"/><Relationship Id="rId303" Type="http://schemas.openxmlformats.org/officeDocument/2006/relationships/image" Target="../media/image1882.png"/><Relationship Id="rId748" Type="http://schemas.openxmlformats.org/officeDocument/2006/relationships/customXml" Target="../ink/ink2253.xml"/><Relationship Id="rId84" Type="http://schemas.openxmlformats.org/officeDocument/2006/relationships/customXml" Target="../ink/ink1915.xml"/><Relationship Id="rId387" Type="http://schemas.openxmlformats.org/officeDocument/2006/relationships/customXml" Target="../ink/ink2069.xml"/><Relationship Id="rId510" Type="http://schemas.openxmlformats.org/officeDocument/2006/relationships/customXml" Target="../ink/ink2132.xml"/><Relationship Id="rId594" Type="http://schemas.openxmlformats.org/officeDocument/2006/relationships/image" Target="../media/image2025.png"/><Relationship Id="rId608" Type="http://schemas.openxmlformats.org/officeDocument/2006/relationships/customXml" Target="../ink/ink2182.xml"/><Relationship Id="rId815" Type="http://schemas.openxmlformats.org/officeDocument/2006/relationships/customXml" Target="../ink/ink2287.xml"/><Relationship Id="rId247" Type="http://schemas.openxmlformats.org/officeDocument/2006/relationships/image" Target="../media/image1854.png"/><Relationship Id="rId899" Type="http://schemas.openxmlformats.org/officeDocument/2006/relationships/image" Target="../media/image2175.png"/><Relationship Id="rId107" Type="http://schemas.openxmlformats.org/officeDocument/2006/relationships/customXml" Target="../ink/ink1927.xml"/><Relationship Id="rId454" Type="http://schemas.openxmlformats.org/officeDocument/2006/relationships/customXml" Target="../ink/ink2103.xml"/><Relationship Id="rId661" Type="http://schemas.openxmlformats.org/officeDocument/2006/relationships/image" Target="../media/image2058.png"/><Relationship Id="rId759" Type="http://schemas.openxmlformats.org/officeDocument/2006/relationships/image" Target="../media/image2106.png"/><Relationship Id="rId11" Type="http://schemas.openxmlformats.org/officeDocument/2006/relationships/image" Target="../media/image1739.png"/><Relationship Id="rId314" Type="http://schemas.openxmlformats.org/officeDocument/2006/relationships/customXml" Target="../ink/ink2032.xml"/><Relationship Id="rId398" Type="http://schemas.openxmlformats.org/officeDocument/2006/relationships/image" Target="../media/image1929.png"/><Relationship Id="rId521" Type="http://schemas.openxmlformats.org/officeDocument/2006/relationships/image" Target="../media/image1989.png"/><Relationship Id="rId619" Type="http://schemas.openxmlformats.org/officeDocument/2006/relationships/image" Target="../media/image2037.png"/><Relationship Id="rId95" Type="http://schemas.openxmlformats.org/officeDocument/2006/relationships/customXml" Target="../ink/ink1921.xml"/><Relationship Id="rId160" Type="http://schemas.openxmlformats.org/officeDocument/2006/relationships/customXml" Target="../ink/ink1955.xml"/><Relationship Id="rId826" Type="http://schemas.openxmlformats.org/officeDocument/2006/relationships/customXml" Target="../ink/ink2293.xml"/><Relationship Id="rId258" Type="http://schemas.openxmlformats.org/officeDocument/2006/relationships/customXml" Target="../ink/ink2004.xml"/><Relationship Id="rId465" Type="http://schemas.openxmlformats.org/officeDocument/2006/relationships/customXml" Target="../ink/ink2109.xml"/><Relationship Id="rId672" Type="http://schemas.openxmlformats.org/officeDocument/2006/relationships/image" Target="../media/image2063.png"/><Relationship Id="rId22" Type="http://schemas.openxmlformats.org/officeDocument/2006/relationships/customXml" Target="../ink/ink1883.xml"/><Relationship Id="rId118" Type="http://schemas.openxmlformats.org/officeDocument/2006/relationships/image" Target="../media/image1791.png"/><Relationship Id="rId325" Type="http://schemas.openxmlformats.org/officeDocument/2006/relationships/image" Target="../media/image1893.png"/><Relationship Id="rId532" Type="http://schemas.openxmlformats.org/officeDocument/2006/relationships/customXml" Target="../ink/ink2143.xml"/><Relationship Id="rId171" Type="http://schemas.openxmlformats.org/officeDocument/2006/relationships/image" Target="../media/image1816.png"/><Relationship Id="rId837" Type="http://schemas.openxmlformats.org/officeDocument/2006/relationships/image" Target="../media/image2144.png"/><Relationship Id="rId269" Type="http://schemas.openxmlformats.org/officeDocument/2006/relationships/image" Target="../media/image1865.png"/><Relationship Id="rId476" Type="http://schemas.openxmlformats.org/officeDocument/2006/relationships/image" Target="../media/image1967.png"/><Relationship Id="rId683" Type="http://schemas.openxmlformats.org/officeDocument/2006/relationships/customXml" Target="../ink/ink2220.xml"/><Relationship Id="rId890" Type="http://schemas.openxmlformats.org/officeDocument/2006/relationships/customXml" Target="../ink/ink2325.xml"/><Relationship Id="rId904" Type="http://schemas.openxmlformats.org/officeDocument/2006/relationships/customXml" Target="../ink/ink2332.xml"/><Relationship Id="rId33" Type="http://schemas.openxmlformats.org/officeDocument/2006/relationships/image" Target="../media/image1750.png"/><Relationship Id="rId129" Type="http://schemas.openxmlformats.org/officeDocument/2006/relationships/customXml" Target="../ink/ink1938.xml"/><Relationship Id="rId336" Type="http://schemas.openxmlformats.org/officeDocument/2006/relationships/customXml" Target="../ink/ink2043.xml"/><Relationship Id="rId543" Type="http://schemas.openxmlformats.org/officeDocument/2006/relationships/image" Target="../media/image2000.png"/><Relationship Id="rId182" Type="http://schemas.openxmlformats.org/officeDocument/2006/relationships/customXml" Target="../ink/ink1966.xml"/><Relationship Id="rId403" Type="http://schemas.openxmlformats.org/officeDocument/2006/relationships/customXml" Target="../ink/ink2077.xml"/><Relationship Id="rId750" Type="http://schemas.openxmlformats.org/officeDocument/2006/relationships/customXml" Target="../ink/ink2254.xml"/><Relationship Id="rId848" Type="http://schemas.openxmlformats.org/officeDocument/2006/relationships/customXml" Target="../ink/ink2304.xml"/><Relationship Id="rId487" Type="http://schemas.openxmlformats.org/officeDocument/2006/relationships/customXml" Target="../ink/ink2120.xml"/><Relationship Id="rId610" Type="http://schemas.openxmlformats.org/officeDocument/2006/relationships/customXml" Target="../ink/ink2183.xml"/><Relationship Id="rId694" Type="http://schemas.openxmlformats.org/officeDocument/2006/relationships/customXml" Target="../ink/ink2226.xml"/><Relationship Id="rId708" Type="http://schemas.openxmlformats.org/officeDocument/2006/relationships/customXml" Target="../ink/ink2233.xml"/><Relationship Id="rId915" Type="http://schemas.openxmlformats.org/officeDocument/2006/relationships/image" Target="../media/image2183.png"/><Relationship Id="rId347" Type="http://schemas.openxmlformats.org/officeDocument/2006/relationships/image" Target="../media/image1904.png"/><Relationship Id="rId44" Type="http://schemas.openxmlformats.org/officeDocument/2006/relationships/customXml" Target="../ink/ink1894.xml"/><Relationship Id="rId554" Type="http://schemas.openxmlformats.org/officeDocument/2006/relationships/customXml" Target="../ink/ink2154.xml"/><Relationship Id="rId761" Type="http://schemas.openxmlformats.org/officeDocument/2006/relationships/image" Target="../media/image2107.png"/><Relationship Id="rId859" Type="http://schemas.openxmlformats.org/officeDocument/2006/relationships/image" Target="../media/image2155.png"/><Relationship Id="rId193" Type="http://schemas.openxmlformats.org/officeDocument/2006/relationships/image" Target="../media/image1827.png"/><Relationship Id="rId207" Type="http://schemas.openxmlformats.org/officeDocument/2006/relationships/image" Target="../media/image1834.png"/><Relationship Id="rId414" Type="http://schemas.openxmlformats.org/officeDocument/2006/relationships/image" Target="../media/image1937.png"/><Relationship Id="rId498" Type="http://schemas.openxmlformats.org/officeDocument/2006/relationships/customXml" Target="../ink/ink2126.xml"/><Relationship Id="rId621" Type="http://schemas.openxmlformats.org/officeDocument/2006/relationships/image" Target="../media/image2038.png"/><Relationship Id="rId260" Type="http://schemas.openxmlformats.org/officeDocument/2006/relationships/customXml" Target="../ink/ink2005.xml"/><Relationship Id="rId719" Type="http://schemas.openxmlformats.org/officeDocument/2006/relationships/image" Target="../media/image2086.png"/><Relationship Id="rId926" Type="http://schemas.openxmlformats.org/officeDocument/2006/relationships/customXml" Target="../ink/ink2343.xml"/><Relationship Id="rId55" Type="http://schemas.openxmlformats.org/officeDocument/2006/relationships/image" Target="../media/image1761.png"/><Relationship Id="rId120" Type="http://schemas.openxmlformats.org/officeDocument/2006/relationships/image" Target="../media/image1792.png"/><Relationship Id="rId358" Type="http://schemas.openxmlformats.org/officeDocument/2006/relationships/customXml" Target="../ink/ink2054.xml"/><Relationship Id="rId565" Type="http://schemas.openxmlformats.org/officeDocument/2006/relationships/image" Target="../media/image2011.png"/><Relationship Id="rId772" Type="http://schemas.openxmlformats.org/officeDocument/2006/relationships/customXml" Target="../ink/ink2265.xml"/><Relationship Id="rId218" Type="http://schemas.openxmlformats.org/officeDocument/2006/relationships/customXml" Target="../ink/ink1984.xml"/><Relationship Id="rId425" Type="http://schemas.openxmlformats.org/officeDocument/2006/relationships/image" Target="../media/image1942.png"/><Relationship Id="rId632" Type="http://schemas.openxmlformats.org/officeDocument/2006/relationships/customXml" Target="../ink/ink2194.xml"/><Relationship Id="rId271" Type="http://schemas.openxmlformats.org/officeDocument/2006/relationships/image" Target="../media/image1866.png"/><Relationship Id="rId937" Type="http://schemas.openxmlformats.org/officeDocument/2006/relationships/image" Target="../media/image2194.png"/><Relationship Id="rId66" Type="http://schemas.openxmlformats.org/officeDocument/2006/relationships/customXml" Target="../ink/ink1906.xml"/><Relationship Id="rId131" Type="http://schemas.openxmlformats.org/officeDocument/2006/relationships/customXml" Target="../ink/ink1939.xml"/><Relationship Id="rId369" Type="http://schemas.openxmlformats.org/officeDocument/2006/relationships/customXml" Target="../ink/ink2060.xml"/><Relationship Id="rId576" Type="http://schemas.openxmlformats.org/officeDocument/2006/relationships/customXml" Target="../ink/ink2165.xml"/><Relationship Id="rId783" Type="http://schemas.openxmlformats.org/officeDocument/2006/relationships/image" Target="../media/image2118.png"/><Relationship Id="rId229" Type="http://schemas.openxmlformats.org/officeDocument/2006/relationships/image" Target="../media/image1845.png"/><Relationship Id="rId436" Type="http://schemas.openxmlformats.org/officeDocument/2006/relationships/customXml" Target="../ink/ink2094.xml"/><Relationship Id="rId643" Type="http://schemas.openxmlformats.org/officeDocument/2006/relationships/image" Target="../media/image2049.png"/><Relationship Id="rId850" Type="http://schemas.openxmlformats.org/officeDocument/2006/relationships/customXml" Target="../ink/ink2305.xml"/><Relationship Id="rId77" Type="http://schemas.openxmlformats.org/officeDocument/2006/relationships/image" Target="../media/image1771.png"/><Relationship Id="rId282" Type="http://schemas.openxmlformats.org/officeDocument/2006/relationships/customXml" Target="../ink/ink2016.xml"/><Relationship Id="rId503" Type="http://schemas.openxmlformats.org/officeDocument/2006/relationships/image" Target="../media/image1980.png"/><Relationship Id="rId587" Type="http://schemas.openxmlformats.org/officeDocument/2006/relationships/customXml" Target="../ink/ink2171.xml"/><Relationship Id="rId710" Type="http://schemas.openxmlformats.org/officeDocument/2006/relationships/customXml" Target="../ink/ink2234.xml"/><Relationship Id="rId808" Type="http://schemas.openxmlformats.org/officeDocument/2006/relationships/customXml" Target="../ink/ink2283.xml"/><Relationship Id="rId8" Type="http://schemas.openxmlformats.org/officeDocument/2006/relationships/customXml" Target="../ink/ink1876.xml"/><Relationship Id="rId142" Type="http://schemas.openxmlformats.org/officeDocument/2006/relationships/customXml" Target="../ink/ink1946.xml"/><Relationship Id="rId447" Type="http://schemas.openxmlformats.org/officeDocument/2006/relationships/image" Target="../media/image1953.png"/><Relationship Id="rId794" Type="http://schemas.openxmlformats.org/officeDocument/2006/relationships/customXml" Target="../ink/ink2276.xml"/><Relationship Id="rId654" Type="http://schemas.openxmlformats.org/officeDocument/2006/relationships/customXml" Target="../ink/ink2205.xml"/><Relationship Id="rId861" Type="http://schemas.openxmlformats.org/officeDocument/2006/relationships/image" Target="../media/image2156.png"/><Relationship Id="rId293" Type="http://schemas.openxmlformats.org/officeDocument/2006/relationships/image" Target="../media/image1877.png"/><Relationship Id="rId307" Type="http://schemas.openxmlformats.org/officeDocument/2006/relationships/image" Target="../media/image1884.png"/><Relationship Id="rId514" Type="http://schemas.openxmlformats.org/officeDocument/2006/relationships/customXml" Target="../ink/ink2134.xml"/><Relationship Id="rId721" Type="http://schemas.openxmlformats.org/officeDocument/2006/relationships/image" Target="../media/image2087.png"/><Relationship Id="rId88" Type="http://schemas.openxmlformats.org/officeDocument/2006/relationships/image" Target="../media/image1776.png"/><Relationship Id="rId153" Type="http://schemas.openxmlformats.org/officeDocument/2006/relationships/image" Target="../media/image1807.png"/><Relationship Id="rId360" Type="http://schemas.openxmlformats.org/officeDocument/2006/relationships/customXml" Target="../ink/ink2055.xml"/><Relationship Id="rId598" Type="http://schemas.openxmlformats.org/officeDocument/2006/relationships/image" Target="../media/image2027.png"/><Relationship Id="rId819" Type="http://schemas.openxmlformats.org/officeDocument/2006/relationships/image" Target="../media/image2135.png"/><Relationship Id="rId220" Type="http://schemas.openxmlformats.org/officeDocument/2006/relationships/customXml" Target="../ink/ink1985.xml"/><Relationship Id="rId458" Type="http://schemas.openxmlformats.org/officeDocument/2006/relationships/image" Target="../media/image1958.png"/><Relationship Id="rId665" Type="http://schemas.openxmlformats.org/officeDocument/2006/relationships/customXml" Target="../ink/ink2211.xml"/><Relationship Id="rId872" Type="http://schemas.openxmlformats.org/officeDocument/2006/relationships/customXml" Target="../ink/ink2316.xml"/><Relationship Id="rId15" Type="http://schemas.openxmlformats.org/officeDocument/2006/relationships/image" Target="../media/image1741.png"/><Relationship Id="rId318" Type="http://schemas.openxmlformats.org/officeDocument/2006/relationships/customXml" Target="../ink/ink2034.xml"/><Relationship Id="rId525" Type="http://schemas.openxmlformats.org/officeDocument/2006/relationships/image" Target="../media/image1991.png"/><Relationship Id="rId732" Type="http://schemas.openxmlformats.org/officeDocument/2006/relationships/customXml" Target="../ink/ink2245.xml"/><Relationship Id="rId99" Type="http://schemas.openxmlformats.org/officeDocument/2006/relationships/customXml" Target="../ink/ink1923.xml"/><Relationship Id="rId164" Type="http://schemas.openxmlformats.org/officeDocument/2006/relationships/customXml" Target="../ink/ink1957.xml"/><Relationship Id="rId371" Type="http://schemas.openxmlformats.org/officeDocument/2006/relationships/customXml" Target="../ink/ink2061.xml"/><Relationship Id="rId469" Type="http://schemas.openxmlformats.org/officeDocument/2006/relationships/customXml" Target="../ink/ink2111.xml"/><Relationship Id="rId676" Type="http://schemas.openxmlformats.org/officeDocument/2006/relationships/image" Target="../media/image2065.png"/><Relationship Id="rId883" Type="http://schemas.openxmlformats.org/officeDocument/2006/relationships/image" Target="../media/image2167.png"/><Relationship Id="rId26" Type="http://schemas.openxmlformats.org/officeDocument/2006/relationships/customXml" Target="../ink/ink1885.xml"/><Relationship Id="rId231" Type="http://schemas.openxmlformats.org/officeDocument/2006/relationships/image" Target="../media/image1846.png"/><Relationship Id="rId329" Type="http://schemas.openxmlformats.org/officeDocument/2006/relationships/image" Target="../media/image1895.png"/><Relationship Id="rId536" Type="http://schemas.openxmlformats.org/officeDocument/2006/relationships/customXml" Target="../ink/ink2145.xml"/><Relationship Id="rId175" Type="http://schemas.openxmlformats.org/officeDocument/2006/relationships/image" Target="../media/image1818.png"/><Relationship Id="rId743" Type="http://schemas.openxmlformats.org/officeDocument/2006/relationships/image" Target="../media/image2098.png"/><Relationship Id="rId382" Type="http://schemas.openxmlformats.org/officeDocument/2006/relationships/image" Target="../media/image1921.png"/><Relationship Id="rId603" Type="http://schemas.openxmlformats.org/officeDocument/2006/relationships/image" Target="../media/image2029.png"/><Relationship Id="rId687" Type="http://schemas.openxmlformats.org/officeDocument/2006/relationships/image" Target="../media/image2070.png"/><Relationship Id="rId810" Type="http://schemas.openxmlformats.org/officeDocument/2006/relationships/customXml" Target="../ink/ink2284.xml"/><Relationship Id="rId908" Type="http://schemas.openxmlformats.org/officeDocument/2006/relationships/customXml" Target="../ink/ink2334.xml"/><Relationship Id="rId242" Type="http://schemas.openxmlformats.org/officeDocument/2006/relationships/customXml" Target="../ink/ink1996.xml"/><Relationship Id="rId894" Type="http://schemas.openxmlformats.org/officeDocument/2006/relationships/customXml" Target="../ink/ink2327.xml"/><Relationship Id="rId37" Type="http://schemas.openxmlformats.org/officeDocument/2006/relationships/image" Target="../media/image1752.png"/><Relationship Id="rId102" Type="http://schemas.openxmlformats.org/officeDocument/2006/relationships/image" Target="../media/image1783.png"/><Relationship Id="rId547" Type="http://schemas.openxmlformats.org/officeDocument/2006/relationships/image" Target="../media/image2002.png"/><Relationship Id="rId754" Type="http://schemas.openxmlformats.org/officeDocument/2006/relationships/customXml" Target="../ink/ink2256.xml"/><Relationship Id="rId90" Type="http://schemas.openxmlformats.org/officeDocument/2006/relationships/image" Target="../media/image1777.png"/><Relationship Id="rId186" Type="http://schemas.openxmlformats.org/officeDocument/2006/relationships/customXml" Target="../ink/ink1968.xml"/><Relationship Id="rId393" Type="http://schemas.openxmlformats.org/officeDocument/2006/relationships/customXml" Target="../ink/ink2072.xml"/><Relationship Id="rId407" Type="http://schemas.openxmlformats.org/officeDocument/2006/relationships/customXml" Target="../ink/ink2079.xml"/><Relationship Id="rId614" Type="http://schemas.openxmlformats.org/officeDocument/2006/relationships/customXml" Target="../ink/ink2185.xml"/><Relationship Id="rId821" Type="http://schemas.openxmlformats.org/officeDocument/2006/relationships/image" Target="../media/image2136.png"/><Relationship Id="rId253" Type="http://schemas.openxmlformats.org/officeDocument/2006/relationships/image" Target="../media/image1857.png"/><Relationship Id="rId460" Type="http://schemas.openxmlformats.org/officeDocument/2006/relationships/image" Target="../media/image1959.png"/><Relationship Id="rId698" Type="http://schemas.openxmlformats.org/officeDocument/2006/relationships/customXml" Target="../ink/ink2228.xml"/><Relationship Id="rId919" Type="http://schemas.openxmlformats.org/officeDocument/2006/relationships/image" Target="../media/image2185.png"/><Relationship Id="rId48" Type="http://schemas.openxmlformats.org/officeDocument/2006/relationships/customXml" Target="../ink/ink1896.xml"/><Relationship Id="rId113" Type="http://schemas.openxmlformats.org/officeDocument/2006/relationships/customXml" Target="../ink/ink1930.xml"/><Relationship Id="rId320" Type="http://schemas.openxmlformats.org/officeDocument/2006/relationships/customXml" Target="../ink/ink2035.xml"/><Relationship Id="rId558" Type="http://schemas.openxmlformats.org/officeDocument/2006/relationships/customXml" Target="../ink/ink2156.xml"/><Relationship Id="rId765" Type="http://schemas.openxmlformats.org/officeDocument/2006/relationships/image" Target="../media/image2109.png"/><Relationship Id="rId197" Type="http://schemas.openxmlformats.org/officeDocument/2006/relationships/image" Target="../media/image1829.png"/><Relationship Id="rId418" Type="http://schemas.openxmlformats.org/officeDocument/2006/relationships/image" Target="../media/image1939.png"/><Relationship Id="rId625" Type="http://schemas.openxmlformats.org/officeDocument/2006/relationships/image" Target="../media/image2040.png"/><Relationship Id="rId832" Type="http://schemas.openxmlformats.org/officeDocument/2006/relationships/customXml" Target="../ink/ink2296.xml"/><Relationship Id="rId264" Type="http://schemas.openxmlformats.org/officeDocument/2006/relationships/customXml" Target="../ink/ink2007.xml"/><Relationship Id="rId471" Type="http://schemas.openxmlformats.org/officeDocument/2006/relationships/customXml" Target="../ink/ink2112.xml"/><Relationship Id="rId59" Type="http://schemas.openxmlformats.org/officeDocument/2006/relationships/image" Target="../media/image1763.png"/><Relationship Id="rId124" Type="http://schemas.openxmlformats.org/officeDocument/2006/relationships/image" Target="../media/image1794.png"/><Relationship Id="rId569" Type="http://schemas.openxmlformats.org/officeDocument/2006/relationships/image" Target="../media/image2013.png"/><Relationship Id="rId776" Type="http://schemas.openxmlformats.org/officeDocument/2006/relationships/customXml" Target="../ink/ink2267.xml"/><Relationship Id="rId331" Type="http://schemas.openxmlformats.org/officeDocument/2006/relationships/image" Target="../media/image1896.png"/><Relationship Id="rId429" Type="http://schemas.openxmlformats.org/officeDocument/2006/relationships/image" Target="../media/image1944.png"/><Relationship Id="rId636" Type="http://schemas.openxmlformats.org/officeDocument/2006/relationships/customXml" Target="../ink/ink2196.xml"/><Relationship Id="rId843" Type="http://schemas.openxmlformats.org/officeDocument/2006/relationships/image" Target="../media/image2147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.png"/><Relationship Id="rId671" Type="http://schemas.openxmlformats.org/officeDocument/2006/relationships/customXml" Target="../ink/ink341.xml"/><Relationship Id="rId769" Type="http://schemas.openxmlformats.org/officeDocument/2006/relationships/customXml" Target="../ink/ink390.xml"/><Relationship Id="rId21" Type="http://schemas.openxmlformats.org/officeDocument/2006/relationships/image" Target="../media/image12100.png"/><Relationship Id="rId324" Type="http://schemas.openxmlformats.org/officeDocument/2006/relationships/image" Target="../media/image163.png"/><Relationship Id="rId531" Type="http://schemas.openxmlformats.org/officeDocument/2006/relationships/customXml" Target="../ink/ink268.xml"/><Relationship Id="rId629" Type="http://schemas.openxmlformats.org/officeDocument/2006/relationships/customXml" Target="../ink/ink320.xml"/><Relationship Id="rId170" Type="http://schemas.openxmlformats.org/officeDocument/2006/relationships/customXml" Target="../ink/ink85.xml"/><Relationship Id="rId268" Type="http://schemas.openxmlformats.org/officeDocument/2006/relationships/image" Target="../media/image135.png"/><Relationship Id="rId475" Type="http://schemas.openxmlformats.org/officeDocument/2006/relationships/customXml" Target="../ink/ink239.xml"/><Relationship Id="rId682" Type="http://schemas.openxmlformats.org/officeDocument/2006/relationships/image" Target="../media/image337.png"/><Relationship Id="rId32" Type="http://schemas.openxmlformats.org/officeDocument/2006/relationships/customXml" Target="../ink/ink16.xml"/><Relationship Id="rId128" Type="http://schemas.openxmlformats.org/officeDocument/2006/relationships/customXml" Target="../ink/ink64.xml"/><Relationship Id="rId335" Type="http://schemas.openxmlformats.org/officeDocument/2006/relationships/customXml" Target="../ink/ink168.xml"/><Relationship Id="rId542" Type="http://schemas.openxmlformats.org/officeDocument/2006/relationships/image" Target="../media/image270.png"/><Relationship Id="rId181" Type="http://schemas.openxmlformats.org/officeDocument/2006/relationships/customXml" Target="../ink/ink91.xml"/><Relationship Id="rId402" Type="http://schemas.openxmlformats.org/officeDocument/2006/relationships/image" Target="../media/image202.png"/><Relationship Id="rId279" Type="http://schemas.openxmlformats.org/officeDocument/2006/relationships/customXml" Target="../ink/ink140.xml"/><Relationship Id="rId486" Type="http://schemas.openxmlformats.org/officeDocument/2006/relationships/customXml" Target="../ink/ink245.xml"/><Relationship Id="rId693" Type="http://schemas.openxmlformats.org/officeDocument/2006/relationships/customXml" Target="../ink/ink352.xml"/><Relationship Id="rId707" Type="http://schemas.openxmlformats.org/officeDocument/2006/relationships/customXml" Target="../ink/ink359.xml"/><Relationship Id="rId43" Type="http://schemas.openxmlformats.org/officeDocument/2006/relationships/image" Target="../media/image23.png"/><Relationship Id="rId139" Type="http://schemas.openxmlformats.org/officeDocument/2006/relationships/image" Target="../media/image71.png"/><Relationship Id="rId346" Type="http://schemas.openxmlformats.org/officeDocument/2006/relationships/image" Target="../media/image174.png"/><Relationship Id="rId553" Type="http://schemas.openxmlformats.org/officeDocument/2006/relationships/image" Target="../media/image275.png"/><Relationship Id="rId760" Type="http://schemas.openxmlformats.org/officeDocument/2006/relationships/image" Target="../media/image376.png"/><Relationship Id="rId192" Type="http://schemas.openxmlformats.org/officeDocument/2006/relationships/image" Target="../media/image97.png"/><Relationship Id="rId206" Type="http://schemas.openxmlformats.org/officeDocument/2006/relationships/image" Target="../media/image104.png"/><Relationship Id="rId413" Type="http://schemas.openxmlformats.org/officeDocument/2006/relationships/customXml" Target="../ink/ink207.xml"/><Relationship Id="rId497" Type="http://schemas.openxmlformats.org/officeDocument/2006/relationships/image" Target="../media/image248.png"/><Relationship Id="rId620" Type="http://schemas.openxmlformats.org/officeDocument/2006/relationships/image" Target="../media/image306.png"/><Relationship Id="rId718" Type="http://schemas.openxmlformats.org/officeDocument/2006/relationships/image" Target="../media/image355.png"/><Relationship Id="rId357" Type="http://schemas.openxmlformats.org/officeDocument/2006/relationships/customXml" Target="../ink/ink179.xml"/><Relationship Id="rId54" Type="http://schemas.openxmlformats.org/officeDocument/2006/relationships/customXml" Target="../ink/ink27.xml"/><Relationship Id="rId217" Type="http://schemas.openxmlformats.org/officeDocument/2006/relationships/customXml" Target="../ink/ink109.xml"/><Relationship Id="rId564" Type="http://schemas.openxmlformats.org/officeDocument/2006/relationships/customXml" Target="../ink/ink286.xml"/><Relationship Id="rId771" Type="http://schemas.openxmlformats.org/officeDocument/2006/relationships/image" Target="../media/image381.png"/><Relationship Id="rId424" Type="http://schemas.openxmlformats.org/officeDocument/2006/relationships/image" Target="../media/image213.png"/><Relationship Id="rId631" Type="http://schemas.openxmlformats.org/officeDocument/2006/relationships/customXml" Target="../ink/ink321.xml"/><Relationship Id="rId729" Type="http://schemas.openxmlformats.org/officeDocument/2006/relationships/customXml" Target="../ink/ink370.xml"/><Relationship Id="rId270" Type="http://schemas.openxmlformats.org/officeDocument/2006/relationships/image" Target="../media/image136.png"/><Relationship Id="rId65" Type="http://schemas.openxmlformats.org/officeDocument/2006/relationships/image" Target="../media/image34.png"/><Relationship Id="rId130" Type="http://schemas.openxmlformats.org/officeDocument/2006/relationships/customXml" Target="../ink/ink65.xml"/><Relationship Id="rId368" Type="http://schemas.openxmlformats.org/officeDocument/2006/relationships/image" Target="../media/image185.png"/><Relationship Id="rId575" Type="http://schemas.openxmlformats.org/officeDocument/2006/relationships/customXml" Target="../ink/ink292.xml"/><Relationship Id="rId782" Type="http://schemas.openxmlformats.org/officeDocument/2006/relationships/customXml" Target="../ink/ink397.xml"/><Relationship Id="rId228" Type="http://schemas.openxmlformats.org/officeDocument/2006/relationships/image" Target="../media/image115.png"/><Relationship Id="rId435" Type="http://schemas.openxmlformats.org/officeDocument/2006/relationships/customXml" Target="../ink/ink218.xml"/><Relationship Id="rId642" Type="http://schemas.openxmlformats.org/officeDocument/2006/relationships/image" Target="../media/image317.png"/><Relationship Id="rId281" Type="http://schemas.openxmlformats.org/officeDocument/2006/relationships/customXml" Target="../ink/ink141.xml"/><Relationship Id="rId502" Type="http://schemas.openxmlformats.org/officeDocument/2006/relationships/customXml" Target="../ink/ink253.xml"/><Relationship Id="rId76" Type="http://schemas.openxmlformats.org/officeDocument/2006/relationships/customXml" Target="../ink/ink38.xml"/><Relationship Id="rId141" Type="http://schemas.openxmlformats.org/officeDocument/2006/relationships/image" Target="../media/image72.png"/><Relationship Id="rId379" Type="http://schemas.openxmlformats.org/officeDocument/2006/relationships/customXml" Target="../ink/ink190.xml"/><Relationship Id="rId586" Type="http://schemas.openxmlformats.org/officeDocument/2006/relationships/image" Target="../media/image289.png"/><Relationship Id="rId7" Type="http://schemas.openxmlformats.org/officeDocument/2006/relationships/image" Target="../media/image5100.png"/><Relationship Id="rId239" Type="http://schemas.openxmlformats.org/officeDocument/2006/relationships/customXml" Target="../ink/ink120.xml"/><Relationship Id="rId446" Type="http://schemas.openxmlformats.org/officeDocument/2006/relationships/customXml" Target="../ink/ink224.xml"/><Relationship Id="rId653" Type="http://schemas.openxmlformats.org/officeDocument/2006/relationships/customXml" Target="../ink/ink332.xml"/><Relationship Id="rId292" Type="http://schemas.openxmlformats.org/officeDocument/2006/relationships/image" Target="../media/image147.png"/><Relationship Id="rId306" Type="http://schemas.openxmlformats.org/officeDocument/2006/relationships/image" Target="../media/image154.png"/><Relationship Id="rId87" Type="http://schemas.openxmlformats.org/officeDocument/2006/relationships/image" Target="../media/image45.png"/><Relationship Id="rId513" Type="http://schemas.openxmlformats.org/officeDocument/2006/relationships/customXml" Target="../ink/ink259.xml"/><Relationship Id="rId597" Type="http://schemas.openxmlformats.org/officeDocument/2006/relationships/customXml" Target="../ink/ink304.xml"/><Relationship Id="rId720" Type="http://schemas.openxmlformats.org/officeDocument/2006/relationships/image" Target="../media/image356.png"/><Relationship Id="rId152" Type="http://schemas.openxmlformats.org/officeDocument/2006/relationships/customXml" Target="../ink/ink76.xml"/><Relationship Id="rId457" Type="http://schemas.openxmlformats.org/officeDocument/2006/relationships/image" Target="../media/image229.png"/><Relationship Id="rId664" Type="http://schemas.openxmlformats.org/officeDocument/2006/relationships/image" Target="../media/image328.png"/><Relationship Id="rId14" Type="http://schemas.openxmlformats.org/officeDocument/2006/relationships/customXml" Target="../ink/ink7.xml"/><Relationship Id="rId317" Type="http://schemas.openxmlformats.org/officeDocument/2006/relationships/customXml" Target="../ink/ink159.xml"/><Relationship Id="rId524" Type="http://schemas.openxmlformats.org/officeDocument/2006/relationships/image" Target="../media/image261.png"/><Relationship Id="rId731" Type="http://schemas.openxmlformats.org/officeDocument/2006/relationships/customXml" Target="../ink/ink371.xml"/><Relationship Id="rId98" Type="http://schemas.openxmlformats.org/officeDocument/2006/relationships/customXml" Target="../ink/ink49.xml"/><Relationship Id="rId163" Type="http://schemas.openxmlformats.org/officeDocument/2006/relationships/image" Target="../media/image83.png"/><Relationship Id="rId370" Type="http://schemas.openxmlformats.org/officeDocument/2006/relationships/image" Target="../media/image186.png"/><Relationship Id="rId230" Type="http://schemas.openxmlformats.org/officeDocument/2006/relationships/image" Target="../media/image116.png"/><Relationship Id="rId468" Type="http://schemas.openxmlformats.org/officeDocument/2006/relationships/customXml" Target="../ink/ink235.xml"/><Relationship Id="rId675" Type="http://schemas.openxmlformats.org/officeDocument/2006/relationships/customXml" Target="../ink/ink343.xml"/><Relationship Id="rId25" Type="http://schemas.openxmlformats.org/officeDocument/2006/relationships/image" Target="../media/image14.png"/><Relationship Id="rId328" Type="http://schemas.openxmlformats.org/officeDocument/2006/relationships/image" Target="../media/image165.png"/><Relationship Id="rId535" Type="http://schemas.openxmlformats.org/officeDocument/2006/relationships/customXml" Target="../ink/ink270.xml"/><Relationship Id="rId742" Type="http://schemas.openxmlformats.org/officeDocument/2006/relationships/image" Target="../media/image367.png"/><Relationship Id="rId174" Type="http://schemas.openxmlformats.org/officeDocument/2006/relationships/customXml" Target="../ink/ink87.xml"/><Relationship Id="rId381" Type="http://schemas.openxmlformats.org/officeDocument/2006/relationships/customXml" Target="../ink/ink191.xml"/><Relationship Id="rId602" Type="http://schemas.openxmlformats.org/officeDocument/2006/relationships/image" Target="../media/image297.png"/><Relationship Id="rId241" Type="http://schemas.openxmlformats.org/officeDocument/2006/relationships/customXml" Target="../ink/ink121.xml"/><Relationship Id="rId479" Type="http://schemas.openxmlformats.org/officeDocument/2006/relationships/image" Target="../media/image239.png"/><Relationship Id="rId686" Type="http://schemas.openxmlformats.org/officeDocument/2006/relationships/image" Target="../media/image339.png"/><Relationship Id="rId36" Type="http://schemas.openxmlformats.org/officeDocument/2006/relationships/customXml" Target="../ink/ink18.xml"/><Relationship Id="rId339" Type="http://schemas.openxmlformats.org/officeDocument/2006/relationships/customXml" Target="../ink/ink170.xml"/><Relationship Id="rId546" Type="http://schemas.openxmlformats.org/officeDocument/2006/relationships/image" Target="../media/image272.png"/><Relationship Id="rId753" Type="http://schemas.openxmlformats.org/officeDocument/2006/relationships/customXml" Target="../ink/ink382.xml"/><Relationship Id="rId101" Type="http://schemas.openxmlformats.org/officeDocument/2006/relationships/image" Target="../media/image52.png"/><Relationship Id="rId185" Type="http://schemas.openxmlformats.org/officeDocument/2006/relationships/customXml" Target="../ink/ink93.xml"/><Relationship Id="rId406" Type="http://schemas.openxmlformats.org/officeDocument/2006/relationships/image" Target="../media/image204.png"/><Relationship Id="rId392" Type="http://schemas.openxmlformats.org/officeDocument/2006/relationships/image" Target="../media/image197.png"/><Relationship Id="rId613" Type="http://schemas.openxmlformats.org/officeDocument/2006/relationships/customXml" Target="../ink/ink312.xml"/><Relationship Id="rId697" Type="http://schemas.openxmlformats.org/officeDocument/2006/relationships/customXml" Target="../ink/ink354.xml"/><Relationship Id="rId252" Type="http://schemas.openxmlformats.org/officeDocument/2006/relationships/image" Target="../media/image127.png"/><Relationship Id="rId47" Type="http://schemas.openxmlformats.org/officeDocument/2006/relationships/image" Target="../media/image25.png"/><Relationship Id="rId112" Type="http://schemas.openxmlformats.org/officeDocument/2006/relationships/customXml" Target="../ink/ink56.xml"/><Relationship Id="rId557" Type="http://schemas.openxmlformats.org/officeDocument/2006/relationships/customXml" Target="../ink/ink282.xml"/><Relationship Id="rId764" Type="http://schemas.openxmlformats.org/officeDocument/2006/relationships/image" Target="../media/image378.png"/><Relationship Id="rId196" Type="http://schemas.openxmlformats.org/officeDocument/2006/relationships/image" Target="../media/image99.png"/><Relationship Id="rId417" Type="http://schemas.openxmlformats.org/officeDocument/2006/relationships/customXml" Target="../ink/ink209.xml"/><Relationship Id="rId624" Type="http://schemas.openxmlformats.org/officeDocument/2006/relationships/image" Target="../media/image308.png"/><Relationship Id="rId263" Type="http://schemas.openxmlformats.org/officeDocument/2006/relationships/customXml" Target="../ink/ink132.xml"/><Relationship Id="rId470" Type="http://schemas.openxmlformats.org/officeDocument/2006/relationships/customXml" Target="../ink/ink236.xml"/><Relationship Id="rId58" Type="http://schemas.openxmlformats.org/officeDocument/2006/relationships/customXml" Target="../ink/ink29.xml"/><Relationship Id="rId123" Type="http://schemas.openxmlformats.org/officeDocument/2006/relationships/image" Target="../media/image63.png"/><Relationship Id="rId330" Type="http://schemas.openxmlformats.org/officeDocument/2006/relationships/image" Target="../media/image166.png"/><Relationship Id="rId568" Type="http://schemas.openxmlformats.org/officeDocument/2006/relationships/customXml" Target="../ink/ink288.xml"/><Relationship Id="rId775" Type="http://schemas.openxmlformats.org/officeDocument/2006/relationships/image" Target="../media/image383.png"/><Relationship Id="rId428" Type="http://schemas.openxmlformats.org/officeDocument/2006/relationships/image" Target="../media/image215.png"/><Relationship Id="rId635" Type="http://schemas.openxmlformats.org/officeDocument/2006/relationships/customXml" Target="../ink/ink323.xml"/><Relationship Id="rId274" Type="http://schemas.openxmlformats.org/officeDocument/2006/relationships/image" Target="../media/image138.png"/><Relationship Id="rId481" Type="http://schemas.openxmlformats.org/officeDocument/2006/relationships/image" Target="../media/image240.png"/><Relationship Id="rId702" Type="http://schemas.openxmlformats.org/officeDocument/2006/relationships/image" Target="../media/image347.png"/><Relationship Id="rId69" Type="http://schemas.openxmlformats.org/officeDocument/2006/relationships/image" Target="../media/image36.png"/><Relationship Id="rId134" Type="http://schemas.openxmlformats.org/officeDocument/2006/relationships/customXml" Target="../ink/ink67.xml"/><Relationship Id="rId579" Type="http://schemas.openxmlformats.org/officeDocument/2006/relationships/customXml" Target="../ink/ink294.xml"/><Relationship Id="rId786" Type="http://schemas.openxmlformats.org/officeDocument/2006/relationships/customXml" Target="../ink/ink399.xml"/><Relationship Id="rId341" Type="http://schemas.openxmlformats.org/officeDocument/2006/relationships/customXml" Target="../ink/ink171.xml"/><Relationship Id="rId439" Type="http://schemas.openxmlformats.org/officeDocument/2006/relationships/customXml" Target="../ink/ink220.xml"/><Relationship Id="rId646" Type="http://schemas.openxmlformats.org/officeDocument/2006/relationships/image" Target="../media/image319.png"/><Relationship Id="rId201" Type="http://schemas.openxmlformats.org/officeDocument/2006/relationships/customXml" Target="../ink/ink101.xml"/><Relationship Id="rId285" Type="http://schemas.openxmlformats.org/officeDocument/2006/relationships/customXml" Target="../ink/ink143.xml"/><Relationship Id="rId506" Type="http://schemas.openxmlformats.org/officeDocument/2006/relationships/customXml" Target="../ink/ink255.xml"/><Relationship Id="rId492" Type="http://schemas.openxmlformats.org/officeDocument/2006/relationships/customXml" Target="../ink/ink248.xml"/><Relationship Id="rId713" Type="http://schemas.openxmlformats.org/officeDocument/2006/relationships/customXml" Target="../ink/ink362.xml"/><Relationship Id="rId145" Type="http://schemas.openxmlformats.org/officeDocument/2006/relationships/image" Target="../media/image74.png"/><Relationship Id="rId352" Type="http://schemas.openxmlformats.org/officeDocument/2006/relationships/image" Target="../media/image177.png"/><Relationship Id="rId212" Type="http://schemas.openxmlformats.org/officeDocument/2006/relationships/image" Target="../media/image107.png"/><Relationship Id="rId657" Type="http://schemas.openxmlformats.org/officeDocument/2006/relationships/customXml" Target="../ink/ink334.xml"/><Relationship Id="rId296" Type="http://schemas.openxmlformats.org/officeDocument/2006/relationships/image" Target="../media/image149.png"/><Relationship Id="rId517" Type="http://schemas.openxmlformats.org/officeDocument/2006/relationships/customXml" Target="../ink/ink261.xml"/><Relationship Id="rId724" Type="http://schemas.openxmlformats.org/officeDocument/2006/relationships/image" Target="../media/image358.png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363" Type="http://schemas.openxmlformats.org/officeDocument/2006/relationships/customXml" Target="../ink/ink182.xml"/><Relationship Id="rId570" Type="http://schemas.openxmlformats.org/officeDocument/2006/relationships/customXml" Target="../ink/ink289.xml"/><Relationship Id="rId223" Type="http://schemas.openxmlformats.org/officeDocument/2006/relationships/customXml" Target="../ink/ink112.xml"/><Relationship Id="rId430" Type="http://schemas.openxmlformats.org/officeDocument/2006/relationships/image" Target="../media/image216.png"/><Relationship Id="rId668" Type="http://schemas.openxmlformats.org/officeDocument/2006/relationships/image" Target="../media/image330.png"/><Relationship Id="rId18" Type="http://schemas.openxmlformats.org/officeDocument/2006/relationships/customXml" Target="../ink/ink9.xml"/><Relationship Id="rId528" Type="http://schemas.openxmlformats.org/officeDocument/2006/relationships/image" Target="../media/image263.png"/><Relationship Id="rId735" Type="http://schemas.openxmlformats.org/officeDocument/2006/relationships/customXml" Target="../ink/ink373.xml"/><Relationship Id="rId167" Type="http://schemas.openxmlformats.org/officeDocument/2006/relationships/image" Target="../media/image85.png"/><Relationship Id="rId374" Type="http://schemas.openxmlformats.org/officeDocument/2006/relationships/image" Target="../media/image188.png"/><Relationship Id="rId581" Type="http://schemas.openxmlformats.org/officeDocument/2006/relationships/customXml" Target="../ink/ink295.xml"/><Relationship Id="rId71" Type="http://schemas.openxmlformats.org/officeDocument/2006/relationships/image" Target="../media/image37.png"/><Relationship Id="rId234" Type="http://schemas.openxmlformats.org/officeDocument/2006/relationships/image" Target="../media/image118.png"/><Relationship Id="rId679" Type="http://schemas.openxmlformats.org/officeDocument/2006/relationships/customXml" Target="../ink/ink345.xml"/><Relationship Id="rId2" Type="http://schemas.openxmlformats.org/officeDocument/2006/relationships/customXml" Target="../ink/ink1.xml"/><Relationship Id="rId29" Type="http://schemas.openxmlformats.org/officeDocument/2006/relationships/image" Target="../media/image16.png"/><Relationship Id="rId441" Type="http://schemas.openxmlformats.org/officeDocument/2006/relationships/customXml" Target="../ink/ink221.xml"/><Relationship Id="rId539" Type="http://schemas.openxmlformats.org/officeDocument/2006/relationships/customXml" Target="../ink/ink272.xml"/><Relationship Id="rId746" Type="http://schemas.openxmlformats.org/officeDocument/2006/relationships/image" Target="../media/image369.png"/><Relationship Id="rId178" Type="http://schemas.openxmlformats.org/officeDocument/2006/relationships/customXml" Target="../ink/ink89.xml"/><Relationship Id="rId301" Type="http://schemas.openxmlformats.org/officeDocument/2006/relationships/customXml" Target="../ink/ink151.xml"/><Relationship Id="rId82" Type="http://schemas.openxmlformats.org/officeDocument/2006/relationships/customXml" Target="../ink/ink41.xml"/><Relationship Id="rId385" Type="http://schemas.openxmlformats.org/officeDocument/2006/relationships/customXml" Target="../ink/ink193.xml"/><Relationship Id="rId592" Type="http://schemas.openxmlformats.org/officeDocument/2006/relationships/image" Target="../media/image292.png"/><Relationship Id="rId606" Type="http://schemas.openxmlformats.org/officeDocument/2006/relationships/image" Target="../media/image299.png"/><Relationship Id="rId245" Type="http://schemas.openxmlformats.org/officeDocument/2006/relationships/customXml" Target="../ink/ink123.xml"/><Relationship Id="rId452" Type="http://schemas.openxmlformats.org/officeDocument/2006/relationships/customXml" Target="../ink/ink227.xml"/><Relationship Id="rId105" Type="http://schemas.openxmlformats.org/officeDocument/2006/relationships/image" Target="../media/image54.png"/><Relationship Id="rId312" Type="http://schemas.openxmlformats.org/officeDocument/2006/relationships/image" Target="../media/image157.png"/><Relationship Id="rId757" Type="http://schemas.openxmlformats.org/officeDocument/2006/relationships/customXml" Target="../ink/ink384.xml"/><Relationship Id="rId93" Type="http://schemas.openxmlformats.org/officeDocument/2006/relationships/image" Target="../media/image48.png"/><Relationship Id="rId189" Type="http://schemas.openxmlformats.org/officeDocument/2006/relationships/customXml" Target="../ink/ink95.xml"/><Relationship Id="rId396" Type="http://schemas.openxmlformats.org/officeDocument/2006/relationships/image" Target="../media/image199.png"/><Relationship Id="rId617" Type="http://schemas.openxmlformats.org/officeDocument/2006/relationships/customXml" Target="../ink/ink314.xml"/><Relationship Id="rId256" Type="http://schemas.openxmlformats.org/officeDocument/2006/relationships/image" Target="../media/image129.png"/><Relationship Id="rId463" Type="http://schemas.openxmlformats.org/officeDocument/2006/relationships/image" Target="../media/image232.png"/><Relationship Id="rId670" Type="http://schemas.openxmlformats.org/officeDocument/2006/relationships/image" Target="../media/image331.png"/><Relationship Id="rId116" Type="http://schemas.openxmlformats.org/officeDocument/2006/relationships/customXml" Target="../ink/ink58.xml"/><Relationship Id="rId323" Type="http://schemas.openxmlformats.org/officeDocument/2006/relationships/customXml" Target="../ink/ink162.xml"/><Relationship Id="rId530" Type="http://schemas.openxmlformats.org/officeDocument/2006/relationships/image" Target="../media/image264.png"/><Relationship Id="rId768" Type="http://schemas.openxmlformats.org/officeDocument/2006/relationships/image" Target="../media/image380.png"/><Relationship Id="rId20" Type="http://schemas.openxmlformats.org/officeDocument/2006/relationships/customXml" Target="../ink/ink10.xml"/><Relationship Id="rId628" Type="http://schemas.openxmlformats.org/officeDocument/2006/relationships/image" Target="../media/image310.png"/><Relationship Id="rId267" Type="http://schemas.openxmlformats.org/officeDocument/2006/relationships/customXml" Target="../ink/ink134.xml"/><Relationship Id="rId474" Type="http://schemas.openxmlformats.org/officeDocument/2006/relationships/image" Target="../media/image237.png"/><Relationship Id="rId127" Type="http://schemas.openxmlformats.org/officeDocument/2006/relationships/image" Target="../media/image65.png"/><Relationship Id="rId681" Type="http://schemas.openxmlformats.org/officeDocument/2006/relationships/customXml" Target="../ink/ink346.xml"/><Relationship Id="rId779" Type="http://schemas.openxmlformats.org/officeDocument/2006/relationships/image" Target="../media/image385.png"/><Relationship Id="rId31" Type="http://schemas.openxmlformats.org/officeDocument/2006/relationships/image" Target="../media/image17.png"/><Relationship Id="rId334" Type="http://schemas.openxmlformats.org/officeDocument/2006/relationships/image" Target="../media/image168.png"/><Relationship Id="rId541" Type="http://schemas.openxmlformats.org/officeDocument/2006/relationships/customXml" Target="../ink/ink273.xml"/><Relationship Id="rId639" Type="http://schemas.openxmlformats.org/officeDocument/2006/relationships/customXml" Target="../ink/ink325.xml"/><Relationship Id="rId180" Type="http://schemas.openxmlformats.org/officeDocument/2006/relationships/customXml" Target="../ink/ink90.xml"/><Relationship Id="rId278" Type="http://schemas.openxmlformats.org/officeDocument/2006/relationships/image" Target="../media/image140.png"/><Relationship Id="rId401" Type="http://schemas.openxmlformats.org/officeDocument/2006/relationships/customXml" Target="../ink/ink201.xml"/><Relationship Id="rId485" Type="http://schemas.openxmlformats.org/officeDocument/2006/relationships/image" Target="../media/image242.png"/><Relationship Id="rId692" Type="http://schemas.openxmlformats.org/officeDocument/2006/relationships/image" Target="../media/image342.png"/><Relationship Id="rId706" Type="http://schemas.openxmlformats.org/officeDocument/2006/relationships/image" Target="../media/image349.png"/><Relationship Id="rId42" Type="http://schemas.openxmlformats.org/officeDocument/2006/relationships/customXml" Target="../ink/ink21.xml"/><Relationship Id="rId138" Type="http://schemas.openxmlformats.org/officeDocument/2006/relationships/customXml" Target="../ink/ink69.xml"/><Relationship Id="rId345" Type="http://schemas.openxmlformats.org/officeDocument/2006/relationships/customXml" Target="../ink/ink173.xml"/><Relationship Id="rId552" Type="http://schemas.openxmlformats.org/officeDocument/2006/relationships/customXml" Target="../ink/ink279.xml"/><Relationship Id="rId191" Type="http://schemas.openxmlformats.org/officeDocument/2006/relationships/customXml" Target="../ink/ink96.xml"/><Relationship Id="rId205" Type="http://schemas.openxmlformats.org/officeDocument/2006/relationships/customXml" Target="../ink/ink103.xml"/><Relationship Id="rId412" Type="http://schemas.openxmlformats.org/officeDocument/2006/relationships/image" Target="../media/image207.png"/><Relationship Id="rId289" Type="http://schemas.openxmlformats.org/officeDocument/2006/relationships/customXml" Target="../ink/ink145.xml"/><Relationship Id="rId496" Type="http://schemas.openxmlformats.org/officeDocument/2006/relationships/customXml" Target="../ink/ink250.xml"/><Relationship Id="rId717" Type="http://schemas.openxmlformats.org/officeDocument/2006/relationships/customXml" Target="../ink/ink364.xml"/><Relationship Id="rId53" Type="http://schemas.openxmlformats.org/officeDocument/2006/relationships/image" Target="../media/image28.png"/><Relationship Id="rId149" Type="http://schemas.openxmlformats.org/officeDocument/2006/relationships/image" Target="../media/image76.png"/><Relationship Id="rId356" Type="http://schemas.openxmlformats.org/officeDocument/2006/relationships/image" Target="../media/image179.png"/><Relationship Id="rId563" Type="http://schemas.openxmlformats.org/officeDocument/2006/relationships/customXml" Target="../ink/ink285.xml"/><Relationship Id="rId770" Type="http://schemas.openxmlformats.org/officeDocument/2006/relationships/customXml" Target="../ink/ink391.xml"/><Relationship Id="rId216" Type="http://schemas.openxmlformats.org/officeDocument/2006/relationships/image" Target="../media/image109.png"/><Relationship Id="rId423" Type="http://schemas.openxmlformats.org/officeDocument/2006/relationships/customXml" Target="../ink/ink212.xml"/><Relationship Id="rId258" Type="http://schemas.openxmlformats.org/officeDocument/2006/relationships/image" Target="../media/image130.png"/><Relationship Id="rId465" Type="http://schemas.openxmlformats.org/officeDocument/2006/relationships/image" Target="../media/image233.png"/><Relationship Id="rId630" Type="http://schemas.openxmlformats.org/officeDocument/2006/relationships/image" Target="../media/image311.png"/><Relationship Id="rId672" Type="http://schemas.openxmlformats.org/officeDocument/2006/relationships/image" Target="../media/image332.png"/><Relationship Id="rId728" Type="http://schemas.openxmlformats.org/officeDocument/2006/relationships/image" Target="../media/image360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customXml" Target="../ink/ink163.xml"/><Relationship Id="rId367" Type="http://schemas.openxmlformats.org/officeDocument/2006/relationships/customXml" Target="../ink/ink184.xml"/><Relationship Id="rId532" Type="http://schemas.openxmlformats.org/officeDocument/2006/relationships/image" Target="../media/image265.png"/><Relationship Id="rId574" Type="http://schemas.openxmlformats.org/officeDocument/2006/relationships/image" Target="../media/image284.png"/><Relationship Id="rId171" Type="http://schemas.openxmlformats.org/officeDocument/2006/relationships/image" Target="../media/image87.png"/><Relationship Id="rId227" Type="http://schemas.openxmlformats.org/officeDocument/2006/relationships/customXml" Target="../ink/ink114.xml"/><Relationship Id="rId781" Type="http://schemas.openxmlformats.org/officeDocument/2006/relationships/image" Target="../media/image386.png"/><Relationship Id="rId269" Type="http://schemas.openxmlformats.org/officeDocument/2006/relationships/customXml" Target="../ink/ink135.xml"/><Relationship Id="rId434" Type="http://schemas.openxmlformats.org/officeDocument/2006/relationships/image" Target="../media/image218.png"/><Relationship Id="rId476" Type="http://schemas.openxmlformats.org/officeDocument/2006/relationships/customXml" Target="../ink/ink240.xml"/><Relationship Id="rId641" Type="http://schemas.openxmlformats.org/officeDocument/2006/relationships/customXml" Target="../ink/ink326.xml"/><Relationship Id="rId683" Type="http://schemas.openxmlformats.org/officeDocument/2006/relationships/customXml" Target="../ink/ink347.xml"/><Relationship Id="rId739" Type="http://schemas.openxmlformats.org/officeDocument/2006/relationships/customXml" Target="../ink/ink375.xml"/><Relationship Id="rId33" Type="http://schemas.openxmlformats.org/officeDocument/2006/relationships/image" Target="../media/image18.png"/><Relationship Id="rId129" Type="http://schemas.openxmlformats.org/officeDocument/2006/relationships/image" Target="../media/image66.png"/><Relationship Id="rId280" Type="http://schemas.openxmlformats.org/officeDocument/2006/relationships/image" Target="../media/image141.png"/><Relationship Id="rId336" Type="http://schemas.openxmlformats.org/officeDocument/2006/relationships/image" Target="../media/image169.png"/><Relationship Id="rId501" Type="http://schemas.openxmlformats.org/officeDocument/2006/relationships/image" Target="../media/image250.png"/><Relationship Id="rId543" Type="http://schemas.openxmlformats.org/officeDocument/2006/relationships/customXml" Target="../ink/ink274.xml"/><Relationship Id="rId75" Type="http://schemas.openxmlformats.org/officeDocument/2006/relationships/image" Target="../media/image39.png"/><Relationship Id="rId140" Type="http://schemas.openxmlformats.org/officeDocument/2006/relationships/customXml" Target="../ink/ink70.xml"/><Relationship Id="rId182" Type="http://schemas.openxmlformats.org/officeDocument/2006/relationships/image" Target="../media/image92.png"/><Relationship Id="rId378" Type="http://schemas.openxmlformats.org/officeDocument/2006/relationships/image" Target="../media/image190.png"/><Relationship Id="rId403" Type="http://schemas.openxmlformats.org/officeDocument/2006/relationships/customXml" Target="../ink/ink202.xml"/><Relationship Id="rId585" Type="http://schemas.openxmlformats.org/officeDocument/2006/relationships/customXml" Target="../ink/ink298.xml"/><Relationship Id="rId750" Type="http://schemas.openxmlformats.org/officeDocument/2006/relationships/image" Target="../media/image371.png"/><Relationship Id="rId6" Type="http://schemas.openxmlformats.org/officeDocument/2006/relationships/customXml" Target="../ink/ink3.xml"/><Relationship Id="rId238" Type="http://schemas.openxmlformats.org/officeDocument/2006/relationships/image" Target="../media/image120.png"/><Relationship Id="rId445" Type="http://schemas.openxmlformats.org/officeDocument/2006/relationships/customXml" Target="../ink/ink223.xml"/><Relationship Id="rId487" Type="http://schemas.openxmlformats.org/officeDocument/2006/relationships/image" Target="../media/image243.png"/><Relationship Id="rId610" Type="http://schemas.openxmlformats.org/officeDocument/2006/relationships/image" Target="../media/image301.png"/><Relationship Id="rId652" Type="http://schemas.openxmlformats.org/officeDocument/2006/relationships/image" Target="../media/image322.png"/><Relationship Id="rId694" Type="http://schemas.openxmlformats.org/officeDocument/2006/relationships/image" Target="../media/image343.png"/><Relationship Id="rId708" Type="http://schemas.openxmlformats.org/officeDocument/2006/relationships/image" Target="../media/image350.png"/><Relationship Id="rId291" Type="http://schemas.openxmlformats.org/officeDocument/2006/relationships/customXml" Target="../ink/ink146.xml"/><Relationship Id="rId305" Type="http://schemas.openxmlformats.org/officeDocument/2006/relationships/customXml" Target="../ink/ink153.xml"/><Relationship Id="rId347" Type="http://schemas.openxmlformats.org/officeDocument/2006/relationships/customXml" Target="../ink/ink174.xml"/><Relationship Id="rId512" Type="http://schemas.openxmlformats.org/officeDocument/2006/relationships/customXml" Target="../ink/ink258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7.png"/><Relationship Id="rId389" Type="http://schemas.openxmlformats.org/officeDocument/2006/relationships/customXml" Target="../ink/ink195.xml"/><Relationship Id="rId554" Type="http://schemas.openxmlformats.org/officeDocument/2006/relationships/customXml" Target="../ink/ink280.xml"/><Relationship Id="rId596" Type="http://schemas.openxmlformats.org/officeDocument/2006/relationships/image" Target="../media/image294.png"/><Relationship Id="rId761" Type="http://schemas.openxmlformats.org/officeDocument/2006/relationships/customXml" Target="../ink/ink386.xml"/><Relationship Id="rId193" Type="http://schemas.openxmlformats.org/officeDocument/2006/relationships/customXml" Target="../ink/ink97.xml"/><Relationship Id="rId207" Type="http://schemas.openxmlformats.org/officeDocument/2006/relationships/customXml" Target="../ink/ink104.xml"/><Relationship Id="rId249" Type="http://schemas.openxmlformats.org/officeDocument/2006/relationships/customXml" Target="../ink/ink125.xml"/><Relationship Id="rId414" Type="http://schemas.openxmlformats.org/officeDocument/2006/relationships/image" Target="../media/image208.png"/><Relationship Id="rId456" Type="http://schemas.openxmlformats.org/officeDocument/2006/relationships/customXml" Target="../ink/ink229.xml"/><Relationship Id="rId498" Type="http://schemas.openxmlformats.org/officeDocument/2006/relationships/customXml" Target="../ink/ink251.xml"/><Relationship Id="rId621" Type="http://schemas.openxmlformats.org/officeDocument/2006/relationships/customXml" Target="../ink/ink316.xml"/><Relationship Id="rId663" Type="http://schemas.openxmlformats.org/officeDocument/2006/relationships/customXml" Target="../ink/ink337.xml"/><Relationship Id="rId13" Type="http://schemas.openxmlformats.org/officeDocument/2006/relationships/image" Target="../media/image8101.png"/><Relationship Id="rId109" Type="http://schemas.openxmlformats.org/officeDocument/2006/relationships/image" Target="../media/image56.png"/><Relationship Id="rId260" Type="http://schemas.openxmlformats.org/officeDocument/2006/relationships/image" Target="../media/image131.png"/><Relationship Id="rId316" Type="http://schemas.openxmlformats.org/officeDocument/2006/relationships/image" Target="../media/image159.png"/><Relationship Id="rId523" Type="http://schemas.openxmlformats.org/officeDocument/2006/relationships/customXml" Target="../ink/ink264.xml"/><Relationship Id="rId719" Type="http://schemas.openxmlformats.org/officeDocument/2006/relationships/customXml" Target="../ink/ink365.xml"/><Relationship Id="rId55" Type="http://schemas.openxmlformats.org/officeDocument/2006/relationships/image" Target="../media/image29.png"/><Relationship Id="rId97" Type="http://schemas.openxmlformats.org/officeDocument/2006/relationships/image" Target="../media/image50.png"/><Relationship Id="rId120" Type="http://schemas.openxmlformats.org/officeDocument/2006/relationships/customXml" Target="../ink/ink60.xml"/><Relationship Id="rId358" Type="http://schemas.openxmlformats.org/officeDocument/2006/relationships/image" Target="../media/image180.png"/><Relationship Id="rId565" Type="http://schemas.openxmlformats.org/officeDocument/2006/relationships/image" Target="../media/image280.png"/><Relationship Id="rId730" Type="http://schemas.openxmlformats.org/officeDocument/2006/relationships/image" Target="../media/image361.png"/><Relationship Id="rId772" Type="http://schemas.openxmlformats.org/officeDocument/2006/relationships/customXml" Target="../ink/ink392.xml"/><Relationship Id="rId162" Type="http://schemas.openxmlformats.org/officeDocument/2006/relationships/customXml" Target="../ink/ink81.xml"/><Relationship Id="rId218" Type="http://schemas.openxmlformats.org/officeDocument/2006/relationships/image" Target="../media/image110.png"/><Relationship Id="rId425" Type="http://schemas.openxmlformats.org/officeDocument/2006/relationships/customXml" Target="../ink/ink213.xml"/><Relationship Id="rId467" Type="http://schemas.openxmlformats.org/officeDocument/2006/relationships/image" Target="../media/image234.png"/><Relationship Id="rId632" Type="http://schemas.openxmlformats.org/officeDocument/2006/relationships/image" Target="../media/image312.png"/><Relationship Id="rId271" Type="http://schemas.openxmlformats.org/officeDocument/2006/relationships/customXml" Target="../ink/ink136.xml"/><Relationship Id="rId674" Type="http://schemas.openxmlformats.org/officeDocument/2006/relationships/image" Target="../media/image333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7.png"/><Relationship Id="rId327" Type="http://schemas.openxmlformats.org/officeDocument/2006/relationships/customXml" Target="../ink/ink164.xml"/><Relationship Id="rId369" Type="http://schemas.openxmlformats.org/officeDocument/2006/relationships/customXml" Target="../ink/ink185.xml"/><Relationship Id="rId534" Type="http://schemas.openxmlformats.org/officeDocument/2006/relationships/image" Target="../media/image266.png"/><Relationship Id="rId576" Type="http://schemas.openxmlformats.org/officeDocument/2006/relationships/image" Target="../media/image285.png"/><Relationship Id="rId741" Type="http://schemas.openxmlformats.org/officeDocument/2006/relationships/customXml" Target="../ink/ink376.xml"/><Relationship Id="rId783" Type="http://schemas.openxmlformats.org/officeDocument/2006/relationships/image" Target="../media/image387.png"/><Relationship Id="rId173" Type="http://schemas.openxmlformats.org/officeDocument/2006/relationships/image" Target="../media/image88.png"/><Relationship Id="rId229" Type="http://schemas.openxmlformats.org/officeDocument/2006/relationships/customXml" Target="../ink/ink115.xml"/><Relationship Id="rId380" Type="http://schemas.openxmlformats.org/officeDocument/2006/relationships/image" Target="../media/image191.png"/><Relationship Id="rId436" Type="http://schemas.openxmlformats.org/officeDocument/2006/relationships/image" Target="../media/image219.png"/><Relationship Id="rId601" Type="http://schemas.openxmlformats.org/officeDocument/2006/relationships/customXml" Target="../ink/ink306.xml"/><Relationship Id="rId643" Type="http://schemas.openxmlformats.org/officeDocument/2006/relationships/customXml" Target="../ink/ink327.xml"/><Relationship Id="rId240" Type="http://schemas.openxmlformats.org/officeDocument/2006/relationships/image" Target="../media/image121.png"/><Relationship Id="rId478" Type="http://schemas.openxmlformats.org/officeDocument/2006/relationships/customXml" Target="../ink/ink241.xml"/><Relationship Id="rId685" Type="http://schemas.openxmlformats.org/officeDocument/2006/relationships/customXml" Target="../ink/ink348.xml"/><Relationship Id="rId35" Type="http://schemas.openxmlformats.org/officeDocument/2006/relationships/image" Target="../media/image19.png"/><Relationship Id="rId77" Type="http://schemas.openxmlformats.org/officeDocument/2006/relationships/image" Target="../media/image40.png"/><Relationship Id="rId100" Type="http://schemas.openxmlformats.org/officeDocument/2006/relationships/customXml" Target="../ink/ink50.xml"/><Relationship Id="rId282" Type="http://schemas.openxmlformats.org/officeDocument/2006/relationships/image" Target="../media/image142.png"/><Relationship Id="rId338" Type="http://schemas.openxmlformats.org/officeDocument/2006/relationships/image" Target="../media/image170.png"/><Relationship Id="rId503" Type="http://schemas.openxmlformats.org/officeDocument/2006/relationships/image" Target="../media/image251.png"/><Relationship Id="rId545" Type="http://schemas.openxmlformats.org/officeDocument/2006/relationships/customXml" Target="../ink/ink275.xml"/><Relationship Id="rId587" Type="http://schemas.openxmlformats.org/officeDocument/2006/relationships/customXml" Target="../ink/ink299.xml"/><Relationship Id="rId710" Type="http://schemas.openxmlformats.org/officeDocument/2006/relationships/image" Target="../media/image351.png"/><Relationship Id="rId752" Type="http://schemas.openxmlformats.org/officeDocument/2006/relationships/image" Target="../media/image372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image" Target="../media/image93.png"/><Relationship Id="rId391" Type="http://schemas.openxmlformats.org/officeDocument/2006/relationships/customXml" Target="../ink/ink196.xml"/><Relationship Id="rId405" Type="http://schemas.openxmlformats.org/officeDocument/2006/relationships/customXml" Target="../ink/ink203.xml"/><Relationship Id="rId447" Type="http://schemas.openxmlformats.org/officeDocument/2006/relationships/image" Target="../media/image224.png"/><Relationship Id="rId612" Type="http://schemas.openxmlformats.org/officeDocument/2006/relationships/image" Target="../media/image302.png"/><Relationship Id="rId251" Type="http://schemas.openxmlformats.org/officeDocument/2006/relationships/customXml" Target="../ink/ink126.xml"/><Relationship Id="rId489" Type="http://schemas.openxmlformats.org/officeDocument/2006/relationships/image" Target="../media/image244.png"/><Relationship Id="rId654" Type="http://schemas.openxmlformats.org/officeDocument/2006/relationships/image" Target="../media/image323.png"/><Relationship Id="rId696" Type="http://schemas.openxmlformats.org/officeDocument/2006/relationships/image" Target="../media/image344.png"/><Relationship Id="rId46" Type="http://schemas.openxmlformats.org/officeDocument/2006/relationships/customXml" Target="../ink/ink23.xml"/><Relationship Id="rId293" Type="http://schemas.openxmlformats.org/officeDocument/2006/relationships/customXml" Target="../ink/ink147.xml"/><Relationship Id="rId307" Type="http://schemas.openxmlformats.org/officeDocument/2006/relationships/customXml" Target="../ink/ink154.xml"/><Relationship Id="rId349" Type="http://schemas.openxmlformats.org/officeDocument/2006/relationships/customXml" Target="../ink/ink175.xml"/><Relationship Id="rId514" Type="http://schemas.openxmlformats.org/officeDocument/2006/relationships/image" Target="../media/image256.png"/><Relationship Id="rId556" Type="http://schemas.openxmlformats.org/officeDocument/2006/relationships/customXml" Target="../ink/ink281.xml"/><Relationship Id="rId721" Type="http://schemas.openxmlformats.org/officeDocument/2006/relationships/customXml" Target="../ink/ink366.xml"/><Relationship Id="rId763" Type="http://schemas.openxmlformats.org/officeDocument/2006/relationships/customXml" Target="../ink/ink387.xml"/><Relationship Id="rId88" Type="http://schemas.openxmlformats.org/officeDocument/2006/relationships/customXml" Target="../ink/ink44.xml"/><Relationship Id="rId111" Type="http://schemas.openxmlformats.org/officeDocument/2006/relationships/image" Target="../media/image57.png"/><Relationship Id="rId153" Type="http://schemas.openxmlformats.org/officeDocument/2006/relationships/image" Target="../media/image78.png"/><Relationship Id="rId195" Type="http://schemas.openxmlformats.org/officeDocument/2006/relationships/customXml" Target="../ink/ink98.xml"/><Relationship Id="rId209" Type="http://schemas.openxmlformats.org/officeDocument/2006/relationships/customXml" Target="../ink/ink105.xml"/><Relationship Id="rId360" Type="http://schemas.openxmlformats.org/officeDocument/2006/relationships/image" Target="../media/image181.png"/><Relationship Id="rId416" Type="http://schemas.openxmlformats.org/officeDocument/2006/relationships/image" Target="../media/image209.png"/><Relationship Id="rId598" Type="http://schemas.openxmlformats.org/officeDocument/2006/relationships/image" Target="../media/image295.png"/><Relationship Id="rId220" Type="http://schemas.openxmlformats.org/officeDocument/2006/relationships/image" Target="../media/image111.png"/><Relationship Id="rId458" Type="http://schemas.openxmlformats.org/officeDocument/2006/relationships/customXml" Target="../ink/ink230.xml"/><Relationship Id="rId623" Type="http://schemas.openxmlformats.org/officeDocument/2006/relationships/customXml" Target="../ink/ink317.xml"/><Relationship Id="rId665" Type="http://schemas.openxmlformats.org/officeDocument/2006/relationships/customXml" Target="../ink/ink338.xml"/><Relationship Id="rId15" Type="http://schemas.openxmlformats.org/officeDocument/2006/relationships/image" Target="../media/image9100.png"/><Relationship Id="rId57" Type="http://schemas.openxmlformats.org/officeDocument/2006/relationships/image" Target="../media/image30.png"/><Relationship Id="rId262" Type="http://schemas.openxmlformats.org/officeDocument/2006/relationships/image" Target="../media/image132.png"/><Relationship Id="rId318" Type="http://schemas.openxmlformats.org/officeDocument/2006/relationships/image" Target="../media/image160.png"/><Relationship Id="rId525" Type="http://schemas.openxmlformats.org/officeDocument/2006/relationships/customXml" Target="../ink/ink265.xml"/><Relationship Id="rId567" Type="http://schemas.openxmlformats.org/officeDocument/2006/relationships/image" Target="../media/image281.png"/><Relationship Id="rId732" Type="http://schemas.openxmlformats.org/officeDocument/2006/relationships/image" Target="../media/image362.png"/><Relationship Id="rId99" Type="http://schemas.openxmlformats.org/officeDocument/2006/relationships/image" Target="../media/image51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customXml" Target="../ink/ink186.xml"/><Relationship Id="rId774" Type="http://schemas.openxmlformats.org/officeDocument/2006/relationships/customXml" Target="../ink/ink393.xml"/><Relationship Id="rId427" Type="http://schemas.openxmlformats.org/officeDocument/2006/relationships/customXml" Target="../ink/ink214.xml"/><Relationship Id="rId469" Type="http://schemas.openxmlformats.org/officeDocument/2006/relationships/image" Target="../media/image235.png"/><Relationship Id="rId634" Type="http://schemas.openxmlformats.org/officeDocument/2006/relationships/image" Target="../media/image313.png"/><Relationship Id="rId676" Type="http://schemas.openxmlformats.org/officeDocument/2006/relationships/image" Target="../media/image334.png"/><Relationship Id="rId26" Type="http://schemas.openxmlformats.org/officeDocument/2006/relationships/customXml" Target="../ink/ink13.xml"/><Relationship Id="rId231" Type="http://schemas.openxmlformats.org/officeDocument/2006/relationships/customXml" Target="../ink/ink116.xml"/><Relationship Id="rId273" Type="http://schemas.openxmlformats.org/officeDocument/2006/relationships/customXml" Target="../ink/ink137.xml"/><Relationship Id="rId329" Type="http://schemas.openxmlformats.org/officeDocument/2006/relationships/customXml" Target="../ink/ink165.xml"/><Relationship Id="rId480" Type="http://schemas.openxmlformats.org/officeDocument/2006/relationships/customXml" Target="../ink/ink242.xml"/><Relationship Id="rId536" Type="http://schemas.openxmlformats.org/officeDocument/2006/relationships/image" Target="../media/image267.png"/><Relationship Id="rId701" Type="http://schemas.openxmlformats.org/officeDocument/2006/relationships/customXml" Target="../ink/ink356.xml"/><Relationship Id="rId68" Type="http://schemas.openxmlformats.org/officeDocument/2006/relationships/customXml" Target="../ink/ink34.xml"/><Relationship Id="rId133" Type="http://schemas.openxmlformats.org/officeDocument/2006/relationships/image" Target="../media/image68.png"/><Relationship Id="rId175" Type="http://schemas.openxmlformats.org/officeDocument/2006/relationships/image" Target="../media/image89.png"/><Relationship Id="rId340" Type="http://schemas.openxmlformats.org/officeDocument/2006/relationships/image" Target="../media/image171.png"/><Relationship Id="rId578" Type="http://schemas.openxmlformats.org/officeDocument/2006/relationships/image" Target="../media/image286.png"/><Relationship Id="rId743" Type="http://schemas.openxmlformats.org/officeDocument/2006/relationships/customXml" Target="../ink/ink377.xml"/><Relationship Id="rId785" Type="http://schemas.openxmlformats.org/officeDocument/2006/relationships/image" Target="../media/image388.png"/><Relationship Id="rId200" Type="http://schemas.openxmlformats.org/officeDocument/2006/relationships/image" Target="../media/image101.png"/><Relationship Id="rId382" Type="http://schemas.openxmlformats.org/officeDocument/2006/relationships/image" Target="../media/image192.png"/><Relationship Id="rId438" Type="http://schemas.openxmlformats.org/officeDocument/2006/relationships/image" Target="../media/image220.png"/><Relationship Id="rId603" Type="http://schemas.openxmlformats.org/officeDocument/2006/relationships/customXml" Target="../ink/ink307.xml"/><Relationship Id="rId645" Type="http://schemas.openxmlformats.org/officeDocument/2006/relationships/customXml" Target="../ink/ink328.xml"/><Relationship Id="rId687" Type="http://schemas.openxmlformats.org/officeDocument/2006/relationships/customXml" Target="../ink/ink349.xml"/><Relationship Id="rId242" Type="http://schemas.openxmlformats.org/officeDocument/2006/relationships/image" Target="../media/image122.png"/><Relationship Id="rId284" Type="http://schemas.openxmlformats.org/officeDocument/2006/relationships/image" Target="../media/image143.png"/><Relationship Id="rId491" Type="http://schemas.openxmlformats.org/officeDocument/2006/relationships/image" Target="../media/image245.png"/><Relationship Id="rId505" Type="http://schemas.openxmlformats.org/officeDocument/2006/relationships/image" Target="../media/image252.png"/><Relationship Id="rId712" Type="http://schemas.openxmlformats.org/officeDocument/2006/relationships/image" Target="../media/image352.png"/><Relationship Id="rId37" Type="http://schemas.openxmlformats.org/officeDocument/2006/relationships/image" Target="../media/image20.png"/><Relationship Id="rId79" Type="http://schemas.openxmlformats.org/officeDocument/2006/relationships/image" Target="../media/image41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547" Type="http://schemas.openxmlformats.org/officeDocument/2006/relationships/customXml" Target="../ink/ink276.xml"/><Relationship Id="rId589" Type="http://schemas.openxmlformats.org/officeDocument/2006/relationships/customXml" Target="../ink/ink300.xml"/><Relationship Id="rId754" Type="http://schemas.openxmlformats.org/officeDocument/2006/relationships/image" Target="../media/image373.png"/><Relationship Id="rId90" Type="http://schemas.openxmlformats.org/officeDocument/2006/relationships/customXml" Target="../ink/ink45.xml"/><Relationship Id="rId186" Type="http://schemas.openxmlformats.org/officeDocument/2006/relationships/image" Target="../media/image94.png"/><Relationship Id="rId351" Type="http://schemas.openxmlformats.org/officeDocument/2006/relationships/customXml" Target="../ink/ink176.xml"/><Relationship Id="rId393" Type="http://schemas.openxmlformats.org/officeDocument/2006/relationships/customXml" Target="../ink/ink197.xml"/><Relationship Id="rId407" Type="http://schemas.openxmlformats.org/officeDocument/2006/relationships/customXml" Target="../ink/ink204.xml"/><Relationship Id="rId449" Type="http://schemas.openxmlformats.org/officeDocument/2006/relationships/image" Target="../media/image225.png"/><Relationship Id="rId614" Type="http://schemas.openxmlformats.org/officeDocument/2006/relationships/image" Target="../media/image303.png"/><Relationship Id="rId656" Type="http://schemas.openxmlformats.org/officeDocument/2006/relationships/image" Target="../media/image324.png"/><Relationship Id="rId211" Type="http://schemas.openxmlformats.org/officeDocument/2006/relationships/customXml" Target="../ink/ink106.xml"/><Relationship Id="rId253" Type="http://schemas.openxmlformats.org/officeDocument/2006/relationships/customXml" Target="../ink/ink127.xml"/><Relationship Id="rId295" Type="http://schemas.openxmlformats.org/officeDocument/2006/relationships/customXml" Target="../ink/ink148.xml"/><Relationship Id="rId309" Type="http://schemas.openxmlformats.org/officeDocument/2006/relationships/customXml" Target="../ink/ink155.xml"/><Relationship Id="rId460" Type="http://schemas.openxmlformats.org/officeDocument/2006/relationships/customXml" Target="../ink/ink231.xml"/><Relationship Id="rId516" Type="http://schemas.openxmlformats.org/officeDocument/2006/relationships/image" Target="../media/image257.png"/><Relationship Id="rId698" Type="http://schemas.openxmlformats.org/officeDocument/2006/relationships/image" Target="../media/image345.png"/><Relationship Id="rId48" Type="http://schemas.openxmlformats.org/officeDocument/2006/relationships/customXml" Target="../ink/ink24.xml"/><Relationship Id="rId113" Type="http://schemas.openxmlformats.org/officeDocument/2006/relationships/image" Target="../media/image58.png"/><Relationship Id="rId320" Type="http://schemas.openxmlformats.org/officeDocument/2006/relationships/image" Target="../media/image161.png"/><Relationship Id="rId558" Type="http://schemas.openxmlformats.org/officeDocument/2006/relationships/image" Target="../media/image277.png"/><Relationship Id="rId723" Type="http://schemas.openxmlformats.org/officeDocument/2006/relationships/customXml" Target="../ink/ink367.xml"/><Relationship Id="rId765" Type="http://schemas.openxmlformats.org/officeDocument/2006/relationships/customXml" Target="../ink/ink388.xml"/><Relationship Id="rId155" Type="http://schemas.openxmlformats.org/officeDocument/2006/relationships/image" Target="../media/image79.png"/><Relationship Id="rId197" Type="http://schemas.openxmlformats.org/officeDocument/2006/relationships/customXml" Target="../ink/ink99.xml"/><Relationship Id="rId362" Type="http://schemas.openxmlformats.org/officeDocument/2006/relationships/image" Target="../media/image182.png"/><Relationship Id="rId418" Type="http://schemas.openxmlformats.org/officeDocument/2006/relationships/image" Target="../media/image210.png"/><Relationship Id="rId625" Type="http://schemas.openxmlformats.org/officeDocument/2006/relationships/customXml" Target="../ink/ink318.xml"/><Relationship Id="rId222" Type="http://schemas.openxmlformats.org/officeDocument/2006/relationships/image" Target="../media/image112.png"/><Relationship Id="rId264" Type="http://schemas.openxmlformats.org/officeDocument/2006/relationships/image" Target="../media/image133.png"/><Relationship Id="rId471" Type="http://schemas.openxmlformats.org/officeDocument/2006/relationships/customXml" Target="../ink/ink237.xml"/><Relationship Id="rId667" Type="http://schemas.openxmlformats.org/officeDocument/2006/relationships/customXml" Target="../ink/ink339.xml"/><Relationship Id="rId17" Type="http://schemas.openxmlformats.org/officeDocument/2006/relationships/image" Target="../media/image10100.png"/><Relationship Id="rId59" Type="http://schemas.openxmlformats.org/officeDocument/2006/relationships/image" Target="../media/image31.png"/><Relationship Id="rId124" Type="http://schemas.openxmlformats.org/officeDocument/2006/relationships/customXml" Target="../ink/ink62.xml"/><Relationship Id="rId527" Type="http://schemas.openxmlformats.org/officeDocument/2006/relationships/customXml" Target="../ink/ink266.xml"/><Relationship Id="rId569" Type="http://schemas.openxmlformats.org/officeDocument/2006/relationships/image" Target="../media/image282.png"/><Relationship Id="rId734" Type="http://schemas.openxmlformats.org/officeDocument/2006/relationships/image" Target="../media/image363.png"/><Relationship Id="rId776" Type="http://schemas.openxmlformats.org/officeDocument/2006/relationships/customXml" Target="../ink/ink394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customXml" Target="../ink/ink166.xml"/><Relationship Id="rId373" Type="http://schemas.openxmlformats.org/officeDocument/2006/relationships/customXml" Target="../ink/ink187.xml"/><Relationship Id="rId429" Type="http://schemas.openxmlformats.org/officeDocument/2006/relationships/customXml" Target="../ink/ink215.xml"/><Relationship Id="rId580" Type="http://schemas.openxmlformats.org/officeDocument/2006/relationships/image" Target="../media/image287.png"/><Relationship Id="rId636" Type="http://schemas.openxmlformats.org/officeDocument/2006/relationships/image" Target="../media/image314.png"/><Relationship Id="rId1" Type="http://schemas.openxmlformats.org/officeDocument/2006/relationships/slideLayout" Target="../slideLayouts/slideLayout15.xml"/><Relationship Id="rId233" Type="http://schemas.openxmlformats.org/officeDocument/2006/relationships/customXml" Target="../ink/ink117.xml"/><Relationship Id="rId440" Type="http://schemas.openxmlformats.org/officeDocument/2006/relationships/image" Target="../media/image221.png"/><Relationship Id="rId678" Type="http://schemas.openxmlformats.org/officeDocument/2006/relationships/image" Target="../media/image335.png"/><Relationship Id="rId28" Type="http://schemas.openxmlformats.org/officeDocument/2006/relationships/customXml" Target="../ink/ink14.xml"/><Relationship Id="rId275" Type="http://schemas.openxmlformats.org/officeDocument/2006/relationships/customXml" Target="../ink/ink138.xml"/><Relationship Id="rId300" Type="http://schemas.openxmlformats.org/officeDocument/2006/relationships/image" Target="../media/image151.png"/><Relationship Id="rId482" Type="http://schemas.openxmlformats.org/officeDocument/2006/relationships/customXml" Target="../ink/ink243.xml"/><Relationship Id="rId538" Type="http://schemas.openxmlformats.org/officeDocument/2006/relationships/image" Target="../media/image268.png"/><Relationship Id="rId703" Type="http://schemas.openxmlformats.org/officeDocument/2006/relationships/customXml" Target="../ink/ink357.xml"/><Relationship Id="rId745" Type="http://schemas.openxmlformats.org/officeDocument/2006/relationships/customXml" Target="../ink/ink378.xml"/><Relationship Id="rId81" Type="http://schemas.openxmlformats.org/officeDocument/2006/relationships/image" Target="../media/image42.png"/><Relationship Id="rId135" Type="http://schemas.openxmlformats.org/officeDocument/2006/relationships/image" Target="../media/image69.png"/><Relationship Id="rId177" Type="http://schemas.openxmlformats.org/officeDocument/2006/relationships/image" Target="../media/image90.png"/><Relationship Id="rId342" Type="http://schemas.openxmlformats.org/officeDocument/2006/relationships/image" Target="../media/image172.png"/><Relationship Id="rId384" Type="http://schemas.openxmlformats.org/officeDocument/2006/relationships/image" Target="../media/image193.png"/><Relationship Id="rId591" Type="http://schemas.openxmlformats.org/officeDocument/2006/relationships/customXml" Target="../ink/ink301.xml"/><Relationship Id="rId605" Type="http://schemas.openxmlformats.org/officeDocument/2006/relationships/customXml" Target="../ink/ink308.xml"/><Relationship Id="rId787" Type="http://schemas.openxmlformats.org/officeDocument/2006/relationships/image" Target="../media/image389.png"/><Relationship Id="rId202" Type="http://schemas.openxmlformats.org/officeDocument/2006/relationships/image" Target="../media/image102.png"/><Relationship Id="rId244" Type="http://schemas.openxmlformats.org/officeDocument/2006/relationships/image" Target="../media/image123.png"/><Relationship Id="rId647" Type="http://schemas.openxmlformats.org/officeDocument/2006/relationships/customXml" Target="../ink/ink329.xml"/><Relationship Id="rId689" Type="http://schemas.openxmlformats.org/officeDocument/2006/relationships/customXml" Target="../ink/ink350.xml"/><Relationship Id="rId39" Type="http://schemas.openxmlformats.org/officeDocument/2006/relationships/image" Target="../media/image21.png"/><Relationship Id="rId286" Type="http://schemas.openxmlformats.org/officeDocument/2006/relationships/image" Target="../media/image144.png"/><Relationship Id="rId451" Type="http://schemas.openxmlformats.org/officeDocument/2006/relationships/image" Target="../media/image226.png"/><Relationship Id="rId493" Type="http://schemas.openxmlformats.org/officeDocument/2006/relationships/image" Target="../media/image246.png"/><Relationship Id="rId507" Type="http://schemas.openxmlformats.org/officeDocument/2006/relationships/image" Target="../media/image253.png"/><Relationship Id="rId549" Type="http://schemas.openxmlformats.org/officeDocument/2006/relationships/customXml" Target="../ink/ink277.xml"/><Relationship Id="rId714" Type="http://schemas.openxmlformats.org/officeDocument/2006/relationships/image" Target="../media/image353.png"/><Relationship Id="rId756" Type="http://schemas.openxmlformats.org/officeDocument/2006/relationships/image" Target="../media/image374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image" Target="../media/image95.png"/><Relationship Id="rId311" Type="http://schemas.openxmlformats.org/officeDocument/2006/relationships/customXml" Target="../ink/ink156.xml"/><Relationship Id="rId353" Type="http://schemas.openxmlformats.org/officeDocument/2006/relationships/customXml" Target="../ink/ink177.xml"/><Relationship Id="rId395" Type="http://schemas.openxmlformats.org/officeDocument/2006/relationships/customXml" Target="../ink/ink198.xml"/><Relationship Id="rId409" Type="http://schemas.openxmlformats.org/officeDocument/2006/relationships/customXml" Target="../ink/ink205.xml"/><Relationship Id="rId560" Type="http://schemas.openxmlformats.org/officeDocument/2006/relationships/image" Target="../media/image278.png"/><Relationship Id="rId92" Type="http://schemas.openxmlformats.org/officeDocument/2006/relationships/customXml" Target="../ink/ink46.xml"/><Relationship Id="rId213" Type="http://schemas.openxmlformats.org/officeDocument/2006/relationships/customXml" Target="../ink/ink107.xml"/><Relationship Id="rId420" Type="http://schemas.openxmlformats.org/officeDocument/2006/relationships/image" Target="../media/image211.png"/><Relationship Id="rId616" Type="http://schemas.openxmlformats.org/officeDocument/2006/relationships/image" Target="../media/image304.png"/><Relationship Id="rId658" Type="http://schemas.openxmlformats.org/officeDocument/2006/relationships/image" Target="../media/image325.png"/><Relationship Id="rId255" Type="http://schemas.openxmlformats.org/officeDocument/2006/relationships/customXml" Target="../ink/ink128.xml"/><Relationship Id="rId297" Type="http://schemas.openxmlformats.org/officeDocument/2006/relationships/customXml" Target="../ink/ink149.xml"/><Relationship Id="rId462" Type="http://schemas.openxmlformats.org/officeDocument/2006/relationships/customXml" Target="../ink/ink232.xml"/><Relationship Id="rId518" Type="http://schemas.openxmlformats.org/officeDocument/2006/relationships/image" Target="../media/image258.png"/><Relationship Id="rId725" Type="http://schemas.openxmlformats.org/officeDocument/2006/relationships/customXml" Target="../ink/ink368.xml"/><Relationship Id="rId115" Type="http://schemas.openxmlformats.org/officeDocument/2006/relationships/image" Target="../media/image59.png"/><Relationship Id="rId157" Type="http://schemas.openxmlformats.org/officeDocument/2006/relationships/image" Target="../media/image80.png"/><Relationship Id="rId322" Type="http://schemas.openxmlformats.org/officeDocument/2006/relationships/image" Target="../media/image162.png"/><Relationship Id="rId364" Type="http://schemas.openxmlformats.org/officeDocument/2006/relationships/image" Target="../media/image183.png"/><Relationship Id="rId767" Type="http://schemas.openxmlformats.org/officeDocument/2006/relationships/customXml" Target="../ink/ink389.xml"/><Relationship Id="rId61" Type="http://schemas.openxmlformats.org/officeDocument/2006/relationships/image" Target="../media/image32.png"/><Relationship Id="rId199" Type="http://schemas.openxmlformats.org/officeDocument/2006/relationships/customXml" Target="../ink/ink100.xml"/><Relationship Id="rId571" Type="http://schemas.openxmlformats.org/officeDocument/2006/relationships/customXml" Target="../ink/ink290.xml"/><Relationship Id="rId627" Type="http://schemas.openxmlformats.org/officeDocument/2006/relationships/customXml" Target="../ink/ink319.xml"/><Relationship Id="rId669" Type="http://schemas.openxmlformats.org/officeDocument/2006/relationships/customXml" Target="../ink/ink340.xml"/><Relationship Id="rId19" Type="http://schemas.openxmlformats.org/officeDocument/2006/relationships/image" Target="../media/image11100.png"/><Relationship Id="rId224" Type="http://schemas.openxmlformats.org/officeDocument/2006/relationships/image" Target="../media/image113.png"/><Relationship Id="rId266" Type="http://schemas.openxmlformats.org/officeDocument/2006/relationships/image" Target="../media/image134.png"/><Relationship Id="rId431" Type="http://schemas.openxmlformats.org/officeDocument/2006/relationships/customXml" Target="../ink/ink216.xml"/><Relationship Id="rId473" Type="http://schemas.openxmlformats.org/officeDocument/2006/relationships/customXml" Target="../ink/ink238.xml"/><Relationship Id="rId529" Type="http://schemas.openxmlformats.org/officeDocument/2006/relationships/customXml" Target="../ink/ink267.xml"/><Relationship Id="rId680" Type="http://schemas.openxmlformats.org/officeDocument/2006/relationships/image" Target="../media/image336.png"/><Relationship Id="rId736" Type="http://schemas.openxmlformats.org/officeDocument/2006/relationships/image" Target="../media/image364.png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customXml" Target="../ink/ink167.xml"/><Relationship Id="rId540" Type="http://schemas.openxmlformats.org/officeDocument/2006/relationships/image" Target="../media/image269.png"/><Relationship Id="rId778" Type="http://schemas.openxmlformats.org/officeDocument/2006/relationships/customXml" Target="../ink/ink395.xml"/><Relationship Id="rId72" Type="http://schemas.openxmlformats.org/officeDocument/2006/relationships/customXml" Target="../ink/ink36.xml"/><Relationship Id="rId375" Type="http://schemas.openxmlformats.org/officeDocument/2006/relationships/customXml" Target="../ink/ink188.xml"/><Relationship Id="rId582" Type="http://schemas.openxmlformats.org/officeDocument/2006/relationships/customXml" Target="../ink/ink296.xml"/><Relationship Id="rId638" Type="http://schemas.openxmlformats.org/officeDocument/2006/relationships/image" Target="../media/image315.png"/><Relationship Id="rId3" Type="http://schemas.openxmlformats.org/officeDocument/2006/relationships/image" Target="../media/image3100.png"/><Relationship Id="rId235" Type="http://schemas.openxmlformats.org/officeDocument/2006/relationships/customXml" Target="../ink/ink118.xml"/><Relationship Id="rId277" Type="http://schemas.openxmlformats.org/officeDocument/2006/relationships/customXml" Target="../ink/ink139.xml"/><Relationship Id="rId400" Type="http://schemas.openxmlformats.org/officeDocument/2006/relationships/image" Target="../media/image201.png"/><Relationship Id="rId442" Type="http://schemas.openxmlformats.org/officeDocument/2006/relationships/image" Target="../media/image222.png"/><Relationship Id="rId484" Type="http://schemas.openxmlformats.org/officeDocument/2006/relationships/customXml" Target="../ink/ink244.xml"/><Relationship Id="rId705" Type="http://schemas.openxmlformats.org/officeDocument/2006/relationships/customXml" Target="../ink/ink358.xml"/><Relationship Id="rId137" Type="http://schemas.openxmlformats.org/officeDocument/2006/relationships/image" Target="../media/image70.png"/><Relationship Id="rId302" Type="http://schemas.openxmlformats.org/officeDocument/2006/relationships/image" Target="../media/image152.png"/><Relationship Id="rId344" Type="http://schemas.openxmlformats.org/officeDocument/2006/relationships/image" Target="../media/image173.png"/><Relationship Id="rId691" Type="http://schemas.openxmlformats.org/officeDocument/2006/relationships/customXml" Target="../ink/ink351.xml"/><Relationship Id="rId747" Type="http://schemas.openxmlformats.org/officeDocument/2006/relationships/customXml" Target="../ink/ink379.xml"/><Relationship Id="rId789" Type="http://schemas.openxmlformats.org/officeDocument/2006/relationships/image" Target="../media/image390.png"/><Relationship Id="rId41" Type="http://schemas.openxmlformats.org/officeDocument/2006/relationships/image" Target="../media/image22.png"/><Relationship Id="rId83" Type="http://schemas.openxmlformats.org/officeDocument/2006/relationships/image" Target="../media/image43.png"/><Relationship Id="rId179" Type="http://schemas.openxmlformats.org/officeDocument/2006/relationships/image" Target="../media/image91.png"/><Relationship Id="rId386" Type="http://schemas.openxmlformats.org/officeDocument/2006/relationships/image" Target="../media/image194.png"/><Relationship Id="rId551" Type="http://schemas.openxmlformats.org/officeDocument/2006/relationships/customXml" Target="../ink/ink278.xml"/><Relationship Id="rId593" Type="http://schemas.openxmlformats.org/officeDocument/2006/relationships/customXml" Target="../ink/ink302.xml"/><Relationship Id="rId607" Type="http://schemas.openxmlformats.org/officeDocument/2006/relationships/customXml" Target="../ink/ink309.xml"/><Relationship Id="rId649" Type="http://schemas.openxmlformats.org/officeDocument/2006/relationships/customXml" Target="../ink/ink330.xml"/><Relationship Id="rId190" Type="http://schemas.openxmlformats.org/officeDocument/2006/relationships/image" Target="../media/image96.png"/><Relationship Id="rId204" Type="http://schemas.openxmlformats.org/officeDocument/2006/relationships/image" Target="../media/image103.png"/><Relationship Id="rId246" Type="http://schemas.openxmlformats.org/officeDocument/2006/relationships/image" Target="../media/image124.png"/><Relationship Id="rId288" Type="http://schemas.openxmlformats.org/officeDocument/2006/relationships/image" Target="../media/image145.png"/><Relationship Id="rId411" Type="http://schemas.openxmlformats.org/officeDocument/2006/relationships/customXml" Target="../ink/ink206.xml"/><Relationship Id="rId453" Type="http://schemas.openxmlformats.org/officeDocument/2006/relationships/image" Target="../media/image227.png"/><Relationship Id="rId509" Type="http://schemas.openxmlformats.org/officeDocument/2006/relationships/image" Target="../media/image254.png"/><Relationship Id="rId660" Type="http://schemas.openxmlformats.org/officeDocument/2006/relationships/image" Target="../media/image326.png"/><Relationship Id="rId106" Type="http://schemas.openxmlformats.org/officeDocument/2006/relationships/customXml" Target="../ink/ink53.xml"/><Relationship Id="rId313" Type="http://schemas.openxmlformats.org/officeDocument/2006/relationships/customXml" Target="../ink/ink157.xml"/><Relationship Id="rId495" Type="http://schemas.openxmlformats.org/officeDocument/2006/relationships/image" Target="../media/image247.png"/><Relationship Id="rId716" Type="http://schemas.openxmlformats.org/officeDocument/2006/relationships/image" Target="../media/image354.png"/><Relationship Id="rId758" Type="http://schemas.openxmlformats.org/officeDocument/2006/relationships/image" Target="../media/image375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355" Type="http://schemas.openxmlformats.org/officeDocument/2006/relationships/customXml" Target="../ink/ink178.xml"/><Relationship Id="rId397" Type="http://schemas.openxmlformats.org/officeDocument/2006/relationships/customXml" Target="../ink/ink199.xml"/><Relationship Id="rId520" Type="http://schemas.openxmlformats.org/officeDocument/2006/relationships/image" Target="../media/image259.png"/><Relationship Id="rId562" Type="http://schemas.openxmlformats.org/officeDocument/2006/relationships/image" Target="../media/image279.png"/><Relationship Id="rId618" Type="http://schemas.openxmlformats.org/officeDocument/2006/relationships/image" Target="../media/image305.png"/><Relationship Id="rId215" Type="http://schemas.openxmlformats.org/officeDocument/2006/relationships/customXml" Target="../ink/ink108.xml"/><Relationship Id="rId257" Type="http://schemas.openxmlformats.org/officeDocument/2006/relationships/customXml" Target="../ink/ink129.xml"/><Relationship Id="rId422" Type="http://schemas.openxmlformats.org/officeDocument/2006/relationships/image" Target="../media/image212.png"/><Relationship Id="rId464" Type="http://schemas.openxmlformats.org/officeDocument/2006/relationships/customXml" Target="../ink/ink233.xml"/><Relationship Id="rId299" Type="http://schemas.openxmlformats.org/officeDocument/2006/relationships/customXml" Target="../ink/ink150.xml"/><Relationship Id="rId727" Type="http://schemas.openxmlformats.org/officeDocument/2006/relationships/customXml" Target="../ink/ink369.xml"/><Relationship Id="rId63" Type="http://schemas.openxmlformats.org/officeDocument/2006/relationships/image" Target="../media/image33.png"/><Relationship Id="rId159" Type="http://schemas.openxmlformats.org/officeDocument/2006/relationships/image" Target="../media/image81.png"/><Relationship Id="rId366" Type="http://schemas.openxmlformats.org/officeDocument/2006/relationships/image" Target="../media/image184.png"/><Relationship Id="rId573" Type="http://schemas.openxmlformats.org/officeDocument/2006/relationships/customXml" Target="../ink/ink291.xml"/><Relationship Id="rId780" Type="http://schemas.openxmlformats.org/officeDocument/2006/relationships/customXml" Target="../ink/ink396.xml"/><Relationship Id="rId226" Type="http://schemas.openxmlformats.org/officeDocument/2006/relationships/image" Target="../media/image114.png"/><Relationship Id="rId433" Type="http://schemas.openxmlformats.org/officeDocument/2006/relationships/customXml" Target="../ink/ink217.xml"/><Relationship Id="rId640" Type="http://schemas.openxmlformats.org/officeDocument/2006/relationships/image" Target="../media/image316.png"/><Relationship Id="rId738" Type="http://schemas.openxmlformats.org/officeDocument/2006/relationships/image" Target="../media/image365.png"/><Relationship Id="rId74" Type="http://schemas.openxmlformats.org/officeDocument/2006/relationships/customXml" Target="../ink/ink37.xml"/><Relationship Id="rId377" Type="http://schemas.openxmlformats.org/officeDocument/2006/relationships/customXml" Target="../ink/ink189.xml"/><Relationship Id="rId500" Type="http://schemas.openxmlformats.org/officeDocument/2006/relationships/customXml" Target="../ink/ink252.xml"/><Relationship Id="rId584" Type="http://schemas.openxmlformats.org/officeDocument/2006/relationships/image" Target="../media/image288.png"/><Relationship Id="rId5" Type="http://schemas.openxmlformats.org/officeDocument/2006/relationships/image" Target="../media/image4100.png"/><Relationship Id="rId237" Type="http://schemas.openxmlformats.org/officeDocument/2006/relationships/customXml" Target="../ink/ink119.xml"/><Relationship Id="rId791" Type="http://schemas.openxmlformats.org/officeDocument/2006/relationships/image" Target="../media/image391.png"/><Relationship Id="rId444" Type="http://schemas.openxmlformats.org/officeDocument/2006/relationships/image" Target="../media/image223.png"/><Relationship Id="rId651" Type="http://schemas.openxmlformats.org/officeDocument/2006/relationships/customXml" Target="../ink/ink331.xml"/><Relationship Id="rId749" Type="http://schemas.openxmlformats.org/officeDocument/2006/relationships/customXml" Target="../ink/ink380.xml"/><Relationship Id="rId290" Type="http://schemas.openxmlformats.org/officeDocument/2006/relationships/image" Target="../media/image146.png"/><Relationship Id="rId304" Type="http://schemas.openxmlformats.org/officeDocument/2006/relationships/image" Target="../media/image153.png"/><Relationship Id="rId388" Type="http://schemas.openxmlformats.org/officeDocument/2006/relationships/image" Target="../media/image195.png"/><Relationship Id="rId511" Type="http://schemas.openxmlformats.org/officeDocument/2006/relationships/image" Target="../media/image255.png"/><Relationship Id="rId609" Type="http://schemas.openxmlformats.org/officeDocument/2006/relationships/customXml" Target="../ink/ink310.xml"/><Relationship Id="rId85" Type="http://schemas.openxmlformats.org/officeDocument/2006/relationships/image" Target="../media/image44.png"/><Relationship Id="rId150" Type="http://schemas.openxmlformats.org/officeDocument/2006/relationships/customXml" Target="../ink/ink75.xml"/><Relationship Id="rId595" Type="http://schemas.openxmlformats.org/officeDocument/2006/relationships/customXml" Target="../ink/ink303.xml"/><Relationship Id="rId248" Type="http://schemas.openxmlformats.org/officeDocument/2006/relationships/image" Target="../media/image125.png"/><Relationship Id="rId455" Type="http://schemas.openxmlformats.org/officeDocument/2006/relationships/image" Target="../media/image228.png"/><Relationship Id="rId662" Type="http://schemas.openxmlformats.org/officeDocument/2006/relationships/image" Target="../media/image327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customXml" Target="../ink/ink158.xml"/><Relationship Id="rId522" Type="http://schemas.openxmlformats.org/officeDocument/2006/relationships/image" Target="../media/image260.png"/><Relationship Id="rId96" Type="http://schemas.openxmlformats.org/officeDocument/2006/relationships/customXml" Target="../ink/ink48.xml"/><Relationship Id="rId161" Type="http://schemas.openxmlformats.org/officeDocument/2006/relationships/image" Target="../media/image82.png"/><Relationship Id="rId399" Type="http://schemas.openxmlformats.org/officeDocument/2006/relationships/customXml" Target="../ink/ink200.xml"/><Relationship Id="rId259" Type="http://schemas.openxmlformats.org/officeDocument/2006/relationships/customXml" Target="../ink/ink130.xml"/><Relationship Id="rId466" Type="http://schemas.openxmlformats.org/officeDocument/2006/relationships/customXml" Target="../ink/ink234.xml"/><Relationship Id="rId673" Type="http://schemas.openxmlformats.org/officeDocument/2006/relationships/customXml" Target="../ink/ink342.xml"/><Relationship Id="rId23" Type="http://schemas.openxmlformats.org/officeDocument/2006/relationships/image" Target="../media/image13.png"/><Relationship Id="rId119" Type="http://schemas.openxmlformats.org/officeDocument/2006/relationships/image" Target="../media/image61.png"/><Relationship Id="rId326" Type="http://schemas.openxmlformats.org/officeDocument/2006/relationships/image" Target="../media/image164.png"/><Relationship Id="rId533" Type="http://schemas.openxmlformats.org/officeDocument/2006/relationships/customXml" Target="../ink/ink269.xml"/><Relationship Id="rId740" Type="http://schemas.openxmlformats.org/officeDocument/2006/relationships/image" Target="../media/image366.png"/><Relationship Id="rId172" Type="http://schemas.openxmlformats.org/officeDocument/2006/relationships/customXml" Target="../ink/ink86.xml"/><Relationship Id="rId477" Type="http://schemas.openxmlformats.org/officeDocument/2006/relationships/image" Target="../media/image238.png"/><Relationship Id="rId600" Type="http://schemas.openxmlformats.org/officeDocument/2006/relationships/image" Target="../media/image296.png"/><Relationship Id="rId684" Type="http://schemas.openxmlformats.org/officeDocument/2006/relationships/image" Target="../media/image338.png"/><Relationship Id="rId337" Type="http://schemas.openxmlformats.org/officeDocument/2006/relationships/customXml" Target="../ink/ink169.xml"/><Relationship Id="rId34" Type="http://schemas.openxmlformats.org/officeDocument/2006/relationships/customXml" Target="../ink/ink17.xml"/><Relationship Id="rId544" Type="http://schemas.openxmlformats.org/officeDocument/2006/relationships/image" Target="../media/image271.png"/><Relationship Id="rId751" Type="http://schemas.openxmlformats.org/officeDocument/2006/relationships/customXml" Target="../ink/ink381.xml"/><Relationship Id="rId183" Type="http://schemas.openxmlformats.org/officeDocument/2006/relationships/customXml" Target="../ink/ink92.xml"/><Relationship Id="rId390" Type="http://schemas.openxmlformats.org/officeDocument/2006/relationships/image" Target="../media/image196.png"/><Relationship Id="rId404" Type="http://schemas.openxmlformats.org/officeDocument/2006/relationships/image" Target="../media/image203.png"/><Relationship Id="rId611" Type="http://schemas.openxmlformats.org/officeDocument/2006/relationships/customXml" Target="../ink/ink311.xml"/><Relationship Id="rId250" Type="http://schemas.openxmlformats.org/officeDocument/2006/relationships/image" Target="../media/image126.png"/><Relationship Id="rId488" Type="http://schemas.openxmlformats.org/officeDocument/2006/relationships/customXml" Target="../ink/ink246.xml"/><Relationship Id="rId695" Type="http://schemas.openxmlformats.org/officeDocument/2006/relationships/customXml" Target="../ink/ink353.xml"/><Relationship Id="rId709" Type="http://schemas.openxmlformats.org/officeDocument/2006/relationships/customXml" Target="../ink/ink360.xml"/><Relationship Id="rId45" Type="http://schemas.openxmlformats.org/officeDocument/2006/relationships/image" Target="../media/image24.png"/><Relationship Id="rId110" Type="http://schemas.openxmlformats.org/officeDocument/2006/relationships/customXml" Target="../ink/ink55.xml"/><Relationship Id="rId348" Type="http://schemas.openxmlformats.org/officeDocument/2006/relationships/image" Target="../media/image175.png"/><Relationship Id="rId555" Type="http://schemas.openxmlformats.org/officeDocument/2006/relationships/image" Target="../media/image276.png"/><Relationship Id="rId762" Type="http://schemas.openxmlformats.org/officeDocument/2006/relationships/image" Target="../media/image377.png"/><Relationship Id="rId194" Type="http://schemas.openxmlformats.org/officeDocument/2006/relationships/image" Target="../media/image98.png"/><Relationship Id="rId208" Type="http://schemas.openxmlformats.org/officeDocument/2006/relationships/image" Target="../media/image105.png"/><Relationship Id="rId415" Type="http://schemas.openxmlformats.org/officeDocument/2006/relationships/customXml" Target="../ink/ink208.xml"/><Relationship Id="rId622" Type="http://schemas.openxmlformats.org/officeDocument/2006/relationships/image" Target="../media/image307.png"/><Relationship Id="rId261" Type="http://schemas.openxmlformats.org/officeDocument/2006/relationships/customXml" Target="../ink/ink131.xml"/><Relationship Id="rId499" Type="http://schemas.openxmlformats.org/officeDocument/2006/relationships/image" Target="../media/image249.png"/><Relationship Id="rId56" Type="http://schemas.openxmlformats.org/officeDocument/2006/relationships/customXml" Target="../ink/ink28.xml"/><Relationship Id="rId359" Type="http://schemas.openxmlformats.org/officeDocument/2006/relationships/customXml" Target="../ink/ink180.xml"/><Relationship Id="rId566" Type="http://schemas.openxmlformats.org/officeDocument/2006/relationships/customXml" Target="../ink/ink287.xml"/><Relationship Id="rId773" Type="http://schemas.openxmlformats.org/officeDocument/2006/relationships/image" Target="../media/image382.png"/><Relationship Id="rId121" Type="http://schemas.openxmlformats.org/officeDocument/2006/relationships/image" Target="../media/image62.png"/><Relationship Id="rId219" Type="http://schemas.openxmlformats.org/officeDocument/2006/relationships/customXml" Target="../ink/ink110.xml"/><Relationship Id="rId426" Type="http://schemas.openxmlformats.org/officeDocument/2006/relationships/image" Target="../media/image214.png"/><Relationship Id="rId633" Type="http://schemas.openxmlformats.org/officeDocument/2006/relationships/customXml" Target="../ink/ink322.xml"/><Relationship Id="rId67" Type="http://schemas.openxmlformats.org/officeDocument/2006/relationships/image" Target="../media/image35.png"/><Relationship Id="rId272" Type="http://schemas.openxmlformats.org/officeDocument/2006/relationships/image" Target="../media/image137.png"/><Relationship Id="rId577" Type="http://schemas.openxmlformats.org/officeDocument/2006/relationships/customXml" Target="../ink/ink293.xml"/><Relationship Id="rId700" Type="http://schemas.openxmlformats.org/officeDocument/2006/relationships/image" Target="../media/image346.png"/><Relationship Id="rId132" Type="http://schemas.openxmlformats.org/officeDocument/2006/relationships/customXml" Target="../ink/ink66.xml"/><Relationship Id="rId784" Type="http://schemas.openxmlformats.org/officeDocument/2006/relationships/customXml" Target="../ink/ink398.xml"/><Relationship Id="rId437" Type="http://schemas.openxmlformats.org/officeDocument/2006/relationships/customXml" Target="../ink/ink219.xml"/><Relationship Id="rId644" Type="http://schemas.openxmlformats.org/officeDocument/2006/relationships/image" Target="../media/image318.png"/><Relationship Id="rId283" Type="http://schemas.openxmlformats.org/officeDocument/2006/relationships/customXml" Target="../ink/ink142.xml"/><Relationship Id="rId490" Type="http://schemas.openxmlformats.org/officeDocument/2006/relationships/customXml" Target="../ink/ink247.xml"/><Relationship Id="rId504" Type="http://schemas.openxmlformats.org/officeDocument/2006/relationships/customXml" Target="../ink/ink254.xml"/><Relationship Id="rId711" Type="http://schemas.openxmlformats.org/officeDocument/2006/relationships/customXml" Target="../ink/ink361.xml"/><Relationship Id="rId78" Type="http://schemas.openxmlformats.org/officeDocument/2006/relationships/customXml" Target="../ink/ink39.xml"/><Relationship Id="rId143" Type="http://schemas.openxmlformats.org/officeDocument/2006/relationships/image" Target="../media/image73.png"/><Relationship Id="rId350" Type="http://schemas.openxmlformats.org/officeDocument/2006/relationships/image" Target="../media/image176.png"/><Relationship Id="rId588" Type="http://schemas.openxmlformats.org/officeDocument/2006/relationships/image" Target="../media/image290.png"/><Relationship Id="rId9" Type="http://schemas.openxmlformats.org/officeDocument/2006/relationships/image" Target="../media/image6100.png"/><Relationship Id="rId210" Type="http://schemas.openxmlformats.org/officeDocument/2006/relationships/image" Target="../media/image106.png"/><Relationship Id="rId448" Type="http://schemas.openxmlformats.org/officeDocument/2006/relationships/customXml" Target="../ink/ink225.xml"/><Relationship Id="rId655" Type="http://schemas.openxmlformats.org/officeDocument/2006/relationships/customXml" Target="../ink/ink333.xml"/><Relationship Id="rId294" Type="http://schemas.openxmlformats.org/officeDocument/2006/relationships/image" Target="../media/image148.png"/><Relationship Id="rId308" Type="http://schemas.openxmlformats.org/officeDocument/2006/relationships/image" Target="../media/image155.png"/><Relationship Id="rId515" Type="http://schemas.openxmlformats.org/officeDocument/2006/relationships/customXml" Target="../ink/ink260.xml"/><Relationship Id="rId722" Type="http://schemas.openxmlformats.org/officeDocument/2006/relationships/image" Target="../media/image357.png"/><Relationship Id="rId89" Type="http://schemas.openxmlformats.org/officeDocument/2006/relationships/image" Target="../media/image46.png"/><Relationship Id="rId154" Type="http://schemas.openxmlformats.org/officeDocument/2006/relationships/customXml" Target="../ink/ink77.xml"/><Relationship Id="rId361" Type="http://schemas.openxmlformats.org/officeDocument/2006/relationships/customXml" Target="../ink/ink181.xml"/><Relationship Id="rId599" Type="http://schemas.openxmlformats.org/officeDocument/2006/relationships/customXml" Target="../ink/ink305.xml"/><Relationship Id="rId459" Type="http://schemas.openxmlformats.org/officeDocument/2006/relationships/image" Target="../media/image230.png"/><Relationship Id="rId666" Type="http://schemas.openxmlformats.org/officeDocument/2006/relationships/image" Target="../media/image329.png"/><Relationship Id="rId16" Type="http://schemas.openxmlformats.org/officeDocument/2006/relationships/customXml" Target="../ink/ink8.xml"/><Relationship Id="rId221" Type="http://schemas.openxmlformats.org/officeDocument/2006/relationships/customXml" Target="../ink/ink111.xml"/><Relationship Id="rId319" Type="http://schemas.openxmlformats.org/officeDocument/2006/relationships/customXml" Target="../ink/ink160.xml"/><Relationship Id="rId526" Type="http://schemas.openxmlformats.org/officeDocument/2006/relationships/image" Target="../media/image262.png"/><Relationship Id="rId733" Type="http://schemas.openxmlformats.org/officeDocument/2006/relationships/customXml" Target="../ink/ink372.xml"/><Relationship Id="rId165" Type="http://schemas.openxmlformats.org/officeDocument/2006/relationships/image" Target="../media/image84.png"/><Relationship Id="rId372" Type="http://schemas.openxmlformats.org/officeDocument/2006/relationships/image" Target="../media/image187.png"/><Relationship Id="rId677" Type="http://schemas.openxmlformats.org/officeDocument/2006/relationships/customXml" Target="../ink/ink344.xml"/><Relationship Id="rId232" Type="http://schemas.openxmlformats.org/officeDocument/2006/relationships/image" Target="../media/image117.png"/><Relationship Id="rId27" Type="http://schemas.openxmlformats.org/officeDocument/2006/relationships/image" Target="../media/image15.png"/><Relationship Id="rId537" Type="http://schemas.openxmlformats.org/officeDocument/2006/relationships/customXml" Target="../ink/ink271.xml"/><Relationship Id="rId744" Type="http://schemas.openxmlformats.org/officeDocument/2006/relationships/image" Target="../media/image368.png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83" Type="http://schemas.openxmlformats.org/officeDocument/2006/relationships/customXml" Target="../ink/ink192.xml"/><Relationship Id="rId590" Type="http://schemas.openxmlformats.org/officeDocument/2006/relationships/image" Target="../media/image291.png"/><Relationship Id="rId604" Type="http://schemas.openxmlformats.org/officeDocument/2006/relationships/image" Target="../media/image298.png"/><Relationship Id="rId243" Type="http://schemas.openxmlformats.org/officeDocument/2006/relationships/customXml" Target="../ink/ink122.xml"/><Relationship Id="rId450" Type="http://schemas.openxmlformats.org/officeDocument/2006/relationships/customXml" Target="../ink/ink226.xml"/><Relationship Id="rId688" Type="http://schemas.openxmlformats.org/officeDocument/2006/relationships/image" Target="../media/image340.png"/><Relationship Id="rId38" Type="http://schemas.openxmlformats.org/officeDocument/2006/relationships/customXml" Target="../ink/ink19.xml"/><Relationship Id="rId103" Type="http://schemas.openxmlformats.org/officeDocument/2006/relationships/image" Target="../media/image53.png"/><Relationship Id="rId310" Type="http://schemas.openxmlformats.org/officeDocument/2006/relationships/image" Target="../media/image156.png"/><Relationship Id="rId548" Type="http://schemas.openxmlformats.org/officeDocument/2006/relationships/image" Target="../media/image273.png"/><Relationship Id="rId755" Type="http://schemas.openxmlformats.org/officeDocument/2006/relationships/customXml" Target="../ink/ink383.xml"/><Relationship Id="rId91" Type="http://schemas.openxmlformats.org/officeDocument/2006/relationships/image" Target="../media/image47.png"/><Relationship Id="rId187" Type="http://schemas.openxmlformats.org/officeDocument/2006/relationships/customXml" Target="../ink/ink94.xml"/><Relationship Id="rId394" Type="http://schemas.openxmlformats.org/officeDocument/2006/relationships/image" Target="../media/image198.png"/><Relationship Id="rId408" Type="http://schemas.openxmlformats.org/officeDocument/2006/relationships/image" Target="../media/image205.png"/><Relationship Id="rId615" Type="http://schemas.openxmlformats.org/officeDocument/2006/relationships/customXml" Target="../ink/ink313.xml"/><Relationship Id="rId254" Type="http://schemas.openxmlformats.org/officeDocument/2006/relationships/image" Target="../media/image128.png"/><Relationship Id="rId699" Type="http://schemas.openxmlformats.org/officeDocument/2006/relationships/customXml" Target="../ink/ink355.xml"/><Relationship Id="rId49" Type="http://schemas.openxmlformats.org/officeDocument/2006/relationships/image" Target="../media/image26.png"/><Relationship Id="rId114" Type="http://schemas.openxmlformats.org/officeDocument/2006/relationships/customXml" Target="../ink/ink57.xml"/><Relationship Id="rId461" Type="http://schemas.openxmlformats.org/officeDocument/2006/relationships/image" Target="../media/image231.png"/><Relationship Id="rId559" Type="http://schemas.openxmlformats.org/officeDocument/2006/relationships/customXml" Target="../ink/ink283.xml"/><Relationship Id="rId766" Type="http://schemas.openxmlformats.org/officeDocument/2006/relationships/image" Target="../media/image379.png"/><Relationship Id="rId198" Type="http://schemas.openxmlformats.org/officeDocument/2006/relationships/image" Target="../media/image100.png"/><Relationship Id="rId321" Type="http://schemas.openxmlformats.org/officeDocument/2006/relationships/customXml" Target="../ink/ink161.xml"/><Relationship Id="rId419" Type="http://schemas.openxmlformats.org/officeDocument/2006/relationships/customXml" Target="../ink/ink210.xml"/><Relationship Id="rId626" Type="http://schemas.openxmlformats.org/officeDocument/2006/relationships/image" Target="../media/image309.png"/><Relationship Id="rId265" Type="http://schemas.openxmlformats.org/officeDocument/2006/relationships/customXml" Target="../ink/ink133.xml"/><Relationship Id="rId472" Type="http://schemas.openxmlformats.org/officeDocument/2006/relationships/image" Target="../media/image236.png"/><Relationship Id="rId125" Type="http://schemas.openxmlformats.org/officeDocument/2006/relationships/image" Target="../media/image64.png"/><Relationship Id="rId332" Type="http://schemas.openxmlformats.org/officeDocument/2006/relationships/image" Target="../media/image167.png"/><Relationship Id="rId777" Type="http://schemas.openxmlformats.org/officeDocument/2006/relationships/image" Target="../media/image384.png"/><Relationship Id="rId637" Type="http://schemas.openxmlformats.org/officeDocument/2006/relationships/customXml" Target="../ink/ink324.xml"/><Relationship Id="rId276" Type="http://schemas.openxmlformats.org/officeDocument/2006/relationships/image" Target="../media/image139.png"/><Relationship Id="rId483" Type="http://schemas.openxmlformats.org/officeDocument/2006/relationships/image" Target="../media/image241.png"/><Relationship Id="rId690" Type="http://schemas.openxmlformats.org/officeDocument/2006/relationships/image" Target="../media/image341.png"/><Relationship Id="rId704" Type="http://schemas.openxmlformats.org/officeDocument/2006/relationships/image" Target="../media/image348.png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343" Type="http://schemas.openxmlformats.org/officeDocument/2006/relationships/customXml" Target="../ink/ink172.xml"/><Relationship Id="rId550" Type="http://schemas.openxmlformats.org/officeDocument/2006/relationships/image" Target="../media/image274.png"/><Relationship Id="rId788" Type="http://schemas.openxmlformats.org/officeDocument/2006/relationships/customXml" Target="../ink/ink400.xml"/><Relationship Id="rId203" Type="http://schemas.openxmlformats.org/officeDocument/2006/relationships/customXml" Target="../ink/ink102.xml"/><Relationship Id="rId648" Type="http://schemas.openxmlformats.org/officeDocument/2006/relationships/image" Target="../media/image320.png"/><Relationship Id="rId287" Type="http://schemas.openxmlformats.org/officeDocument/2006/relationships/customXml" Target="../ink/ink144.xml"/><Relationship Id="rId410" Type="http://schemas.openxmlformats.org/officeDocument/2006/relationships/image" Target="../media/image206.png"/><Relationship Id="rId494" Type="http://schemas.openxmlformats.org/officeDocument/2006/relationships/customXml" Target="../ink/ink249.xml"/><Relationship Id="rId508" Type="http://schemas.openxmlformats.org/officeDocument/2006/relationships/customXml" Target="../ink/ink256.xml"/><Relationship Id="rId715" Type="http://schemas.openxmlformats.org/officeDocument/2006/relationships/customXml" Target="../ink/ink363.xml"/><Relationship Id="rId147" Type="http://schemas.openxmlformats.org/officeDocument/2006/relationships/image" Target="../media/image75.png"/><Relationship Id="rId354" Type="http://schemas.openxmlformats.org/officeDocument/2006/relationships/image" Target="../media/image178.png"/><Relationship Id="rId51" Type="http://schemas.openxmlformats.org/officeDocument/2006/relationships/image" Target="../media/image27.png"/><Relationship Id="rId561" Type="http://schemas.openxmlformats.org/officeDocument/2006/relationships/customXml" Target="../ink/ink284.xml"/><Relationship Id="rId659" Type="http://schemas.openxmlformats.org/officeDocument/2006/relationships/customXml" Target="../ink/ink335.xml"/><Relationship Id="rId214" Type="http://schemas.openxmlformats.org/officeDocument/2006/relationships/image" Target="../media/image108.png"/><Relationship Id="rId298" Type="http://schemas.openxmlformats.org/officeDocument/2006/relationships/image" Target="../media/image15010.png"/><Relationship Id="rId421" Type="http://schemas.openxmlformats.org/officeDocument/2006/relationships/customXml" Target="../ink/ink211.xml"/><Relationship Id="rId519" Type="http://schemas.openxmlformats.org/officeDocument/2006/relationships/customXml" Target="../ink/ink262.xml"/><Relationship Id="rId158" Type="http://schemas.openxmlformats.org/officeDocument/2006/relationships/customXml" Target="../ink/ink79.xml"/><Relationship Id="rId726" Type="http://schemas.openxmlformats.org/officeDocument/2006/relationships/image" Target="../media/image359.png"/><Relationship Id="rId62" Type="http://schemas.openxmlformats.org/officeDocument/2006/relationships/customXml" Target="../ink/ink31.xml"/><Relationship Id="rId365" Type="http://schemas.openxmlformats.org/officeDocument/2006/relationships/customXml" Target="../ink/ink183.xml"/><Relationship Id="rId572" Type="http://schemas.openxmlformats.org/officeDocument/2006/relationships/image" Target="../media/image283.png"/><Relationship Id="rId225" Type="http://schemas.openxmlformats.org/officeDocument/2006/relationships/customXml" Target="../ink/ink113.xml"/><Relationship Id="rId432" Type="http://schemas.openxmlformats.org/officeDocument/2006/relationships/image" Target="../media/image217.png"/><Relationship Id="rId737" Type="http://schemas.openxmlformats.org/officeDocument/2006/relationships/customXml" Target="../ink/ink374.xml"/><Relationship Id="rId73" Type="http://schemas.openxmlformats.org/officeDocument/2006/relationships/image" Target="../media/image38.png"/><Relationship Id="rId169" Type="http://schemas.openxmlformats.org/officeDocument/2006/relationships/image" Target="../media/image86.png"/><Relationship Id="rId376" Type="http://schemas.openxmlformats.org/officeDocument/2006/relationships/image" Target="../media/image189.png"/><Relationship Id="rId583" Type="http://schemas.openxmlformats.org/officeDocument/2006/relationships/customXml" Target="../ink/ink297.xml"/><Relationship Id="rId790" Type="http://schemas.openxmlformats.org/officeDocument/2006/relationships/customXml" Target="../ink/ink401.xml"/><Relationship Id="rId4" Type="http://schemas.openxmlformats.org/officeDocument/2006/relationships/customXml" Target="../ink/ink2.xml"/><Relationship Id="rId236" Type="http://schemas.openxmlformats.org/officeDocument/2006/relationships/image" Target="../media/image119.png"/><Relationship Id="rId443" Type="http://schemas.openxmlformats.org/officeDocument/2006/relationships/customXml" Target="../ink/ink222.xml"/><Relationship Id="rId650" Type="http://schemas.openxmlformats.org/officeDocument/2006/relationships/image" Target="../media/image321.png"/><Relationship Id="rId303" Type="http://schemas.openxmlformats.org/officeDocument/2006/relationships/customXml" Target="../ink/ink152.xml"/><Relationship Id="rId748" Type="http://schemas.openxmlformats.org/officeDocument/2006/relationships/image" Target="../media/image370.png"/><Relationship Id="rId84" Type="http://schemas.openxmlformats.org/officeDocument/2006/relationships/customXml" Target="../ink/ink42.xml"/><Relationship Id="rId387" Type="http://schemas.openxmlformats.org/officeDocument/2006/relationships/customXml" Target="../ink/ink194.xml"/><Relationship Id="rId510" Type="http://schemas.openxmlformats.org/officeDocument/2006/relationships/customXml" Target="../ink/ink257.xml"/><Relationship Id="rId594" Type="http://schemas.openxmlformats.org/officeDocument/2006/relationships/image" Target="../media/image293.png"/><Relationship Id="rId608" Type="http://schemas.openxmlformats.org/officeDocument/2006/relationships/image" Target="../media/image300.png"/><Relationship Id="rId247" Type="http://schemas.openxmlformats.org/officeDocument/2006/relationships/customXml" Target="../ink/ink124.xml"/><Relationship Id="rId107" Type="http://schemas.openxmlformats.org/officeDocument/2006/relationships/image" Target="../media/image55.png"/><Relationship Id="rId454" Type="http://schemas.openxmlformats.org/officeDocument/2006/relationships/customXml" Target="../ink/ink228.xml"/><Relationship Id="rId661" Type="http://schemas.openxmlformats.org/officeDocument/2006/relationships/customXml" Target="../ink/ink336.xml"/><Relationship Id="rId759" Type="http://schemas.openxmlformats.org/officeDocument/2006/relationships/customXml" Target="../ink/ink385.xml"/><Relationship Id="rId11" Type="http://schemas.openxmlformats.org/officeDocument/2006/relationships/image" Target="../media/image7101.png"/><Relationship Id="rId314" Type="http://schemas.openxmlformats.org/officeDocument/2006/relationships/image" Target="../media/image158.png"/><Relationship Id="rId398" Type="http://schemas.openxmlformats.org/officeDocument/2006/relationships/image" Target="../media/image200.png"/><Relationship Id="rId521" Type="http://schemas.openxmlformats.org/officeDocument/2006/relationships/customXml" Target="../ink/ink263.xml"/><Relationship Id="rId619" Type="http://schemas.openxmlformats.org/officeDocument/2006/relationships/customXml" Target="../ink/ink315.xml"/><Relationship Id="rId95" Type="http://schemas.openxmlformats.org/officeDocument/2006/relationships/image" Target="../media/image49.png"/><Relationship Id="rId160" Type="http://schemas.openxmlformats.org/officeDocument/2006/relationships/customXml" Target="../ink/ink80.xml"/></Relationships>
</file>

<file path=ppt/slides/_rels/slide20.xml.rels><?xml version="1.0" encoding="UTF-8" standalone="yes"?>
<Relationships xmlns="http://schemas.openxmlformats.org/package/2006/relationships"><Relationship Id="rId21" Type="http://schemas.openxmlformats.org/officeDocument/2006/relationships/image" Target="../media/image2206.png"/><Relationship Id="rId170" Type="http://schemas.openxmlformats.org/officeDocument/2006/relationships/customXml" Target="../ink/ink2440.xml"/><Relationship Id="rId268" Type="http://schemas.openxmlformats.org/officeDocument/2006/relationships/customXml" Target="../ink/ink2492.xml"/><Relationship Id="rId475" Type="http://schemas.openxmlformats.org/officeDocument/2006/relationships/image" Target="../media/image2420.png"/><Relationship Id="rId682" Type="http://schemas.openxmlformats.org/officeDocument/2006/relationships/customXml" Target="../ink/ink2702.xml"/><Relationship Id="rId128" Type="http://schemas.openxmlformats.org/officeDocument/2006/relationships/image" Target="../media/image2258.png"/><Relationship Id="rId335" Type="http://schemas.openxmlformats.org/officeDocument/2006/relationships/image" Target="../media/image2353.png"/><Relationship Id="rId542" Type="http://schemas.openxmlformats.org/officeDocument/2006/relationships/customXml" Target="../ink/ink2631.xml"/><Relationship Id="rId987" Type="http://schemas.openxmlformats.org/officeDocument/2006/relationships/image" Target="../media/image2669.png"/><Relationship Id="rId1172" Type="http://schemas.openxmlformats.org/officeDocument/2006/relationships/image" Target="../media/image2759.png"/><Relationship Id="rId402" Type="http://schemas.openxmlformats.org/officeDocument/2006/relationships/image" Target="../media/image2386.png"/><Relationship Id="rId847" Type="http://schemas.openxmlformats.org/officeDocument/2006/relationships/image" Target="../media/image2599.png"/><Relationship Id="rId1032" Type="http://schemas.openxmlformats.org/officeDocument/2006/relationships/image" Target="../media/image2691.png"/><Relationship Id="rId707" Type="http://schemas.openxmlformats.org/officeDocument/2006/relationships/customXml" Target="../ink/ink2715.xml"/><Relationship Id="rId914" Type="http://schemas.openxmlformats.org/officeDocument/2006/relationships/customXml" Target="../ink/ink2821.xml"/><Relationship Id="rId1337" Type="http://schemas.openxmlformats.org/officeDocument/2006/relationships/customXml" Target="../ink/ink3037.xml"/><Relationship Id="rId43" Type="http://schemas.openxmlformats.org/officeDocument/2006/relationships/customXml" Target="../ink/ink2374.xml"/><Relationship Id="rId192" Type="http://schemas.openxmlformats.org/officeDocument/2006/relationships/image" Target="../media/image2288.png"/><Relationship Id="rId497" Type="http://schemas.openxmlformats.org/officeDocument/2006/relationships/image" Target="../media/image1880.png"/><Relationship Id="rId357" Type="http://schemas.openxmlformats.org/officeDocument/2006/relationships/customXml" Target="../ink/ink2538.xml"/><Relationship Id="rId1194" Type="http://schemas.openxmlformats.org/officeDocument/2006/relationships/image" Target="../media/image2770.png"/><Relationship Id="rId217" Type="http://schemas.openxmlformats.org/officeDocument/2006/relationships/image" Target="../media/image2300.png"/><Relationship Id="rId564" Type="http://schemas.openxmlformats.org/officeDocument/2006/relationships/customXml" Target="../ink/ink2642.xml"/><Relationship Id="rId771" Type="http://schemas.openxmlformats.org/officeDocument/2006/relationships/image" Target="../media/image2563.png"/><Relationship Id="rId869" Type="http://schemas.openxmlformats.org/officeDocument/2006/relationships/image" Target="../media/image2610.png"/><Relationship Id="rId424" Type="http://schemas.openxmlformats.org/officeDocument/2006/relationships/customXml" Target="../ink/ink2572.xml"/><Relationship Id="rId631" Type="http://schemas.openxmlformats.org/officeDocument/2006/relationships/customXml" Target="../ink/ink2676.xml"/><Relationship Id="rId729" Type="http://schemas.openxmlformats.org/officeDocument/2006/relationships/image" Target="../media/image2543.png"/><Relationship Id="rId1054" Type="http://schemas.openxmlformats.org/officeDocument/2006/relationships/image" Target="../media/image2702.png"/><Relationship Id="rId1261" Type="http://schemas.openxmlformats.org/officeDocument/2006/relationships/customXml" Target="../ink/ink2997.xml"/><Relationship Id="rId936" Type="http://schemas.openxmlformats.org/officeDocument/2006/relationships/customXml" Target="../ink/ink2832.xml"/><Relationship Id="rId1121" Type="http://schemas.openxmlformats.org/officeDocument/2006/relationships/image" Target="../media/image2734.png"/><Relationship Id="rId1219" Type="http://schemas.openxmlformats.org/officeDocument/2006/relationships/customXml" Target="../ink/ink2975.xml"/><Relationship Id="rId65" Type="http://schemas.openxmlformats.org/officeDocument/2006/relationships/customXml" Target="../ink/ink2385.xml"/><Relationship Id="rId281" Type="http://schemas.openxmlformats.org/officeDocument/2006/relationships/image" Target="../media/image2328.png"/><Relationship Id="rId141" Type="http://schemas.openxmlformats.org/officeDocument/2006/relationships/customXml" Target="../ink/ink2425.xml"/><Relationship Id="rId379" Type="http://schemas.openxmlformats.org/officeDocument/2006/relationships/customXml" Target="../ink/ink2549.xml"/><Relationship Id="rId586" Type="http://schemas.openxmlformats.org/officeDocument/2006/relationships/customXml" Target="../ink/ink2653.xml"/><Relationship Id="rId793" Type="http://schemas.openxmlformats.org/officeDocument/2006/relationships/image" Target="../media/image2573.png"/><Relationship Id="rId7" Type="http://schemas.openxmlformats.org/officeDocument/2006/relationships/image" Target="../media/image2200.png"/><Relationship Id="rId239" Type="http://schemas.openxmlformats.org/officeDocument/2006/relationships/customXml" Target="../ink/ink2477.xml"/><Relationship Id="rId446" Type="http://schemas.openxmlformats.org/officeDocument/2006/relationships/customXml" Target="../ink/ink2583.xml"/><Relationship Id="rId653" Type="http://schemas.openxmlformats.org/officeDocument/2006/relationships/customXml" Target="../ink/ink2687.xml"/><Relationship Id="rId1076" Type="http://schemas.openxmlformats.org/officeDocument/2006/relationships/image" Target="../media/image2712.png"/><Relationship Id="rId1283" Type="http://schemas.openxmlformats.org/officeDocument/2006/relationships/image" Target="../media/image2813.png"/><Relationship Id="rId306" Type="http://schemas.openxmlformats.org/officeDocument/2006/relationships/customXml" Target="../ink/ink2512.xml"/><Relationship Id="rId860" Type="http://schemas.openxmlformats.org/officeDocument/2006/relationships/customXml" Target="../ink/ink2794.xml"/><Relationship Id="rId958" Type="http://schemas.openxmlformats.org/officeDocument/2006/relationships/customXml" Target="../ink/ink2843.xml"/><Relationship Id="rId1143" Type="http://schemas.openxmlformats.org/officeDocument/2006/relationships/customXml" Target="../ink/ink2937.xml"/><Relationship Id="rId87" Type="http://schemas.openxmlformats.org/officeDocument/2006/relationships/image" Target="../media/image2238.png"/><Relationship Id="rId513" Type="http://schemas.openxmlformats.org/officeDocument/2006/relationships/image" Target="../media/image2438.png"/><Relationship Id="rId720" Type="http://schemas.openxmlformats.org/officeDocument/2006/relationships/customXml" Target="../ink/ink2722.xml"/><Relationship Id="rId818" Type="http://schemas.openxmlformats.org/officeDocument/2006/relationships/image" Target="../media/image2585.png"/><Relationship Id="rId1003" Type="http://schemas.openxmlformats.org/officeDocument/2006/relationships/image" Target="../media/image2677.png"/><Relationship Id="rId1210" Type="http://schemas.openxmlformats.org/officeDocument/2006/relationships/image" Target="../media/image2778.png"/><Relationship Id="rId1308" Type="http://schemas.openxmlformats.org/officeDocument/2006/relationships/customXml" Target="../ink/ink3022.xml"/><Relationship Id="rId14" Type="http://schemas.openxmlformats.org/officeDocument/2006/relationships/customXml" Target="../ink/ink2359.xml"/><Relationship Id="rId163" Type="http://schemas.openxmlformats.org/officeDocument/2006/relationships/customXml" Target="../ink/ink2436.xml"/><Relationship Id="rId370" Type="http://schemas.openxmlformats.org/officeDocument/2006/relationships/image" Target="../media/image2370.png"/><Relationship Id="rId230" Type="http://schemas.openxmlformats.org/officeDocument/2006/relationships/customXml" Target="../ink/ink2472.xml"/><Relationship Id="rId468" Type="http://schemas.openxmlformats.org/officeDocument/2006/relationships/customXml" Target="../ink/ink2594.xml"/><Relationship Id="rId675" Type="http://schemas.openxmlformats.org/officeDocument/2006/relationships/image" Target="../media/image2518.png"/><Relationship Id="rId882" Type="http://schemas.openxmlformats.org/officeDocument/2006/relationships/customXml" Target="../ink/ink2805.xml"/><Relationship Id="rId1098" Type="http://schemas.openxmlformats.org/officeDocument/2006/relationships/image" Target="../media/image2723.png"/><Relationship Id="rId328" Type="http://schemas.openxmlformats.org/officeDocument/2006/relationships/customXml" Target="../ink/ink2523.xml"/><Relationship Id="rId535" Type="http://schemas.openxmlformats.org/officeDocument/2006/relationships/image" Target="../media/image2449.png"/><Relationship Id="rId742" Type="http://schemas.openxmlformats.org/officeDocument/2006/relationships/customXml" Target="../ink/ink2733.xml"/><Relationship Id="rId1165" Type="http://schemas.openxmlformats.org/officeDocument/2006/relationships/customXml" Target="../ink/ink2948.xml"/><Relationship Id="rId602" Type="http://schemas.openxmlformats.org/officeDocument/2006/relationships/image" Target="../media/image2482.png"/><Relationship Id="rId1025" Type="http://schemas.openxmlformats.org/officeDocument/2006/relationships/customXml" Target="../ink/ink2877.xml"/><Relationship Id="rId1232" Type="http://schemas.openxmlformats.org/officeDocument/2006/relationships/image" Target="../media/image2789.png"/><Relationship Id="rId907" Type="http://schemas.openxmlformats.org/officeDocument/2006/relationships/image" Target="../media/image2629.png"/><Relationship Id="rId36" Type="http://schemas.openxmlformats.org/officeDocument/2006/relationships/image" Target="../media/image2214.png"/><Relationship Id="rId185" Type="http://schemas.openxmlformats.org/officeDocument/2006/relationships/customXml" Target="../ink/ink2448.xml"/><Relationship Id="rId392" Type="http://schemas.openxmlformats.org/officeDocument/2006/relationships/image" Target="../media/image2381.png"/><Relationship Id="rId697" Type="http://schemas.openxmlformats.org/officeDocument/2006/relationships/customXml" Target="../ink/ink2710.xml"/><Relationship Id="rId252" Type="http://schemas.openxmlformats.org/officeDocument/2006/relationships/image" Target="../media/image2316.png"/><Relationship Id="rId1187" Type="http://schemas.openxmlformats.org/officeDocument/2006/relationships/customXml" Target="../ink/ink2959.xml"/><Relationship Id="rId112" Type="http://schemas.openxmlformats.org/officeDocument/2006/relationships/image" Target="../media/image2250.png"/><Relationship Id="rId557" Type="http://schemas.openxmlformats.org/officeDocument/2006/relationships/image" Target="../media/image2460.png"/><Relationship Id="rId764" Type="http://schemas.openxmlformats.org/officeDocument/2006/relationships/customXml" Target="../ink/ink2744.xml"/><Relationship Id="rId971" Type="http://schemas.openxmlformats.org/officeDocument/2006/relationships/image" Target="../media/image2661.png"/><Relationship Id="rId417" Type="http://schemas.openxmlformats.org/officeDocument/2006/relationships/image" Target="../media/image2392.png"/><Relationship Id="rId624" Type="http://schemas.openxmlformats.org/officeDocument/2006/relationships/image" Target="../media/image2493.png"/><Relationship Id="rId831" Type="http://schemas.openxmlformats.org/officeDocument/2006/relationships/image" Target="../media/image2591.png"/><Relationship Id="rId1047" Type="http://schemas.openxmlformats.org/officeDocument/2006/relationships/customXml" Target="../ink/ink2888.xml"/><Relationship Id="rId1254" Type="http://schemas.openxmlformats.org/officeDocument/2006/relationships/image" Target="../media/image2799.png"/><Relationship Id="rId929" Type="http://schemas.openxmlformats.org/officeDocument/2006/relationships/image" Target="../media/image2640.png"/><Relationship Id="rId1114" Type="http://schemas.openxmlformats.org/officeDocument/2006/relationships/customXml" Target="../ink/ink2922.xml"/><Relationship Id="rId1321" Type="http://schemas.openxmlformats.org/officeDocument/2006/relationships/customXml" Target="../ink/ink3029.xml"/><Relationship Id="rId58" Type="http://schemas.openxmlformats.org/officeDocument/2006/relationships/image" Target="../media/image1978.png"/><Relationship Id="rId274" Type="http://schemas.openxmlformats.org/officeDocument/2006/relationships/image" Target="../media/image2325.png"/><Relationship Id="rId481" Type="http://schemas.openxmlformats.org/officeDocument/2006/relationships/image" Target="../media/image2423.png"/><Relationship Id="rId134" Type="http://schemas.openxmlformats.org/officeDocument/2006/relationships/image" Target="../media/image2260.png"/><Relationship Id="rId579" Type="http://schemas.openxmlformats.org/officeDocument/2006/relationships/image" Target="../media/image2471.png"/><Relationship Id="rId786" Type="http://schemas.openxmlformats.org/officeDocument/2006/relationships/customXml" Target="../ink/ink2755.xml"/><Relationship Id="rId993" Type="http://schemas.openxmlformats.org/officeDocument/2006/relationships/image" Target="../media/image2672.png"/><Relationship Id="rId341" Type="http://schemas.openxmlformats.org/officeDocument/2006/relationships/image" Target="../media/image2356.png"/><Relationship Id="rId439" Type="http://schemas.openxmlformats.org/officeDocument/2006/relationships/image" Target="../media/image1921.png"/><Relationship Id="rId646" Type="http://schemas.openxmlformats.org/officeDocument/2006/relationships/image" Target="../media/image2504.png"/><Relationship Id="rId1069" Type="http://schemas.openxmlformats.org/officeDocument/2006/relationships/customXml" Target="../ink/ink2899.xml"/><Relationship Id="rId1276" Type="http://schemas.openxmlformats.org/officeDocument/2006/relationships/customXml" Target="../ink/ink3005.xml"/><Relationship Id="rId201" Type="http://schemas.openxmlformats.org/officeDocument/2006/relationships/image" Target="../media/image2292.png"/><Relationship Id="rId506" Type="http://schemas.openxmlformats.org/officeDocument/2006/relationships/customXml" Target="../ink/ink2613.xml"/><Relationship Id="rId853" Type="http://schemas.openxmlformats.org/officeDocument/2006/relationships/image" Target="../media/image2602.png"/><Relationship Id="rId1136" Type="http://schemas.openxmlformats.org/officeDocument/2006/relationships/image" Target="../media/image2741.png"/><Relationship Id="rId713" Type="http://schemas.openxmlformats.org/officeDocument/2006/relationships/image" Target="../media/image2535.png"/><Relationship Id="rId920" Type="http://schemas.openxmlformats.org/officeDocument/2006/relationships/customXml" Target="../ink/ink2824.xml"/><Relationship Id="rId1343" Type="http://schemas.openxmlformats.org/officeDocument/2006/relationships/customXml" Target="../ink/ink3040.xml"/><Relationship Id="rId1203" Type="http://schemas.openxmlformats.org/officeDocument/2006/relationships/customXml" Target="../ink/ink2967.xml"/><Relationship Id="rId296" Type="http://schemas.openxmlformats.org/officeDocument/2006/relationships/customXml" Target="../ink/ink2507.xml"/><Relationship Id="rId156" Type="http://schemas.openxmlformats.org/officeDocument/2006/relationships/image" Target="../media/image2271.png"/><Relationship Id="rId363" Type="http://schemas.openxmlformats.org/officeDocument/2006/relationships/customXml" Target="../ink/ink2541.xml"/><Relationship Id="rId570" Type="http://schemas.openxmlformats.org/officeDocument/2006/relationships/customXml" Target="../ink/ink2645.xml"/><Relationship Id="rId223" Type="http://schemas.openxmlformats.org/officeDocument/2006/relationships/image" Target="../media/image2303.png"/><Relationship Id="rId430" Type="http://schemas.openxmlformats.org/officeDocument/2006/relationships/customXml" Target="../ink/ink2575.xml"/><Relationship Id="rId668" Type="http://schemas.openxmlformats.org/officeDocument/2006/relationships/image" Target="../media/image2515.png"/><Relationship Id="rId875" Type="http://schemas.openxmlformats.org/officeDocument/2006/relationships/image" Target="../media/image2613.png"/><Relationship Id="rId1060" Type="http://schemas.openxmlformats.org/officeDocument/2006/relationships/image" Target="../media/image2704.png"/><Relationship Id="rId1298" Type="http://schemas.openxmlformats.org/officeDocument/2006/relationships/image" Target="../media/image2820.png"/><Relationship Id="rId528" Type="http://schemas.openxmlformats.org/officeDocument/2006/relationships/customXml" Target="../ink/ink2624.xml"/><Relationship Id="rId735" Type="http://schemas.openxmlformats.org/officeDocument/2006/relationships/image" Target="../media/image2545.png"/><Relationship Id="rId942" Type="http://schemas.openxmlformats.org/officeDocument/2006/relationships/customXml" Target="../ink/ink2835.xml"/><Relationship Id="rId1158" Type="http://schemas.openxmlformats.org/officeDocument/2006/relationships/image" Target="../media/image2752.png"/><Relationship Id="rId1018" Type="http://schemas.openxmlformats.org/officeDocument/2006/relationships/customXml" Target="../ink/ink2873.xml"/><Relationship Id="rId1225" Type="http://schemas.openxmlformats.org/officeDocument/2006/relationships/customXml" Target="../ink/ink2978.xml"/><Relationship Id="rId71" Type="http://schemas.openxmlformats.org/officeDocument/2006/relationships/image" Target="../media/image2230.png"/><Relationship Id="rId802" Type="http://schemas.openxmlformats.org/officeDocument/2006/relationships/image" Target="../media/image2577.png"/><Relationship Id="rId29" Type="http://schemas.openxmlformats.org/officeDocument/2006/relationships/image" Target="../media/image2211.png"/><Relationship Id="rId178" Type="http://schemas.openxmlformats.org/officeDocument/2006/relationships/customXml" Target="../ink/ink2444.xml"/><Relationship Id="rId385" Type="http://schemas.openxmlformats.org/officeDocument/2006/relationships/customXml" Target="../ink/ink2552.xml"/><Relationship Id="rId592" Type="http://schemas.openxmlformats.org/officeDocument/2006/relationships/customXml" Target="../ink/ink2656.xml"/><Relationship Id="rId245" Type="http://schemas.openxmlformats.org/officeDocument/2006/relationships/customXml" Target="../ink/ink2480.xml"/><Relationship Id="rId452" Type="http://schemas.openxmlformats.org/officeDocument/2006/relationships/customXml" Target="../ink/ink2586.xml"/><Relationship Id="rId897" Type="http://schemas.openxmlformats.org/officeDocument/2006/relationships/image" Target="../media/image2624.png"/><Relationship Id="rId1082" Type="http://schemas.openxmlformats.org/officeDocument/2006/relationships/image" Target="../media/image2715.png"/><Relationship Id="rId105" Type="http://schemas.openxmlformats.org/officeDocument/2006/relationships/customXml" Target="../ink/ink2406.xml"/><Relationship Id="rId312" Type="http://schemas.openxmlformats.org/officeDocument/2006/relationships/customXml" Target="../ink/ink2515.xml"/><Relationship Id="rId757" Type="http://schemas.openxmlformats.org/officeDocument/2006/relationships/image" Target="../media/image2556.png"/><Relationship Id="rId964" Type="http://schemas.openxmlformats.org/officeDocument/2006/relationships/customXml" Target="../ink/ink2846.xml"/><Relationship Id="rId93" Type="http://schemas.openxmlformats.org/officeDocument/2006/relationships/customXml" Target="../ink/ink2400.xml"/><Relationship Id="rId617" Type="http://schemas.openxmlformats.org/officeDocument/2006/relationships/customXml" Target="../ink/ink2669.xml"/><Relationship Id="rId824" Type="http://schemas.openxmlformats.org/officeDocument/2006/relationships/image" Target="../media/image2588.png"/><Relationship Id="rId1247" Type="http://schemas.openxmlformats.org/officeDocument/2006/relationships/image" Target="../media/image2796.png"/><Relationship Id="rId1107" Type="http://schemas.openxmlformats.org/officeDocument/2006/relationships/image" Target="../media/image2727.png"/><Relationship Id="rId1314" Type="http://schemas.openxmlformats.org/officeDocument/2006/relationships/customXml" Target="../ink/ink3025.xml"/><Relationship Id="rId20" Type="http://schemas.openxmlformats.org/officeDocument/2006/relationships/customXml" Target="../ink/ink2362.xml"/><Relationship Id="rId267" Type="http://schemas.openxmlformats.org/officeDocument/2006/relationships/image" Target="../media/image2322.png"/><Relationship Id="rId474" Type="http://schemas.openxmlformats.org/officeDocument/2006/relationships/customXml" Target="../ink/ink2597.xml"/><Relationship Id="rId127" Type="http://schemas.openxmlformats.org/officeDocument/2006/relationships/customXml" Target="../ink/ink2417.xml"/><Relationship Id="rId681" Type="http://schemas.openxmlformats.org/officeDocument/2006/relationships/image" Target="../media/image2521.png"/><Relationship Id="rId779" Type="http://schemas.openxmlformats.org/officeDocument/2006/relationships/image" Target="../media/image2567.png"/><Relationship Id="rId986" Type="http://schemas.openxmlformats.org/officeDocument/2006/relationships/customXml" Target="../ink/ink2857.xml"/><Relationship Id="rId334" Type="http://schemas.openxmlformats.org/officeDocument/2006/relationships/customXml" Target="../ink/ink2526.xml"/><Relationship Id="rId541" Type="http://schemas.openxmlformats.org/officeDocument/2006/relationships/image" Target="../media/image2452.png"/><Relationship Id="rId639" Type="http://schemas.openxmlformats.org/officeDocument/2006/relationships/customXml" Target="../ink/ink2680.xml"/><Relationship Id="rId1171" Type="http://schemas.openxmlformats.org/officeDocument/2006/relationships/customXml" Target="../ink/ink2951.xml"/><Relationship Id="rId1269" Type="http://schemas.openxmlformats.org/officeDocument/2006/relationships/image" Target="../media/image2806.png"/><Relationship Id="rId401" Type="http://schemas.openxmlformats.org/officeDocument/2006/relationships/customXml" Target="../ink/ink2560.xml"/><Relationship Id="rId846" Type="http://schemas.openxmlformats.org/officeDocument/2006/relationships/customXml" Target="../ink/ink2787.xml"/><Relationship Id="rId1031" Type="http://schemas.openxmlformats.org/officeDocument/2006/relationships/customXml" Target="../ink/ink2880.xml"/><Relationship Id="rId1129" Type="http://schemas.openxmlformats.org/officeDocument/2006/relationships/customXml" Target="../ink/ink2930.xml"/><Relationship Id="rId706" Type="http://schemas.openxmlformats.org/officeDocument/2006/relationships/image" Target="../media/image2532.png"/><Relationship Id="rId913" Type="http://schemas.openxmlformats.org/officeDocument/2006/relationships/image" Target="../media/image2632.png"/><Relationship Id="rId1336" Type="http://schemas.openxmlformats.org/officeDocument/2006/relationships/image" Target="../media/image2838.png"/><Relationship Id="rId42" Type="http://schemas.openxmlformats.org/officeDocument/2006/relationships/image" Target="../media/image2217.png"/><Relationship Id="rId191" Type="http://schemas.openxmlformats.org/officeDocument/2006/relationships/customXml" Target="../ink/ink2451.xml"/><Relationship Id="rId289" Type="http://schemas.openxmlformats.org/officeDocument/2006/relationships/image" Target="../media/image2331.png"/><Relationship Id="rId496" Type="http://schemas.openxmlformats.org/officeDocument/2006/relationships/customXml" Target="../ink/ink2608.xml"/><Relationship Id="rId149" Type="http://schemas.openxmlformats.org/officeDocument/2006/relationships/customXml" Target="../ink/ink2429.xml"/><Relationship Id="rId356" Type="http://schemas.openxmlformats.org/officeDocument/2006/relationships/image" Target="../media/image2363.png"/><Relationship Id="rId563" Type="http://schemas.openxmlformats.org/officeDocument/2006/relationships/image" Target="../media/image2463.png"/><Relationship Id="rId770" Type="http://schemas.openxmlformats.org/officeDocument/2006/relationships/customXml" Target="../ink/ink2747.xml"/><Relationship Id="rId1193" Type="http://schemas.openxmlformats.org/officeDocument/2006/relationships/customXml" Target="../ink/ink2962.xml"/><Relationship Id="rId216" Type="http://schemas.openxmlformats.org/officeDocument/2006/relationships/customXml" Target="../ink/ink2464.xml"/><Relationship Id="rId423" Type="http://schemas.openxmlformats.org/officeDocument/2006/relationships/image" Target="../media/image2395.png"/><Relationship Id="rId868" Type="http://schemas.openxmlformats.org/officeDocument/2006/relationships/customXml" Target="../ink/ink2798.xml"/><Relationship Id="rId1053" Type="http://schemas.openxmlformats.org/officeDocument/2006/relationships/customXml" Target="../ink/ink2891.xml"/><Relationship Id="rId1260" Type="http://schemas.openxmlformats.org/officeDocument/2006/relationships/image" Target="../media/image2802.png"/><Relationship Id="rId630" Type="http://schemas.openxmlformats.org/officeDocument/2006/relationships/image" Target="../media/image2496.png"/><Relationship Id="rId728" Type="http://schemas.openxmlformats.org/officeDocument/2006/relationships/customXml" Target="../ink/ink2726.xml"/><Relationship Id="rId935" Type="http://schemas.openxmlformats.org/officeDocument/2006/relationships/image" Target="../media/image2643.png"/><Relationship Id="rId64" Type="http://schemas.openxmlformats.org/officeDocument/2006/relationships/image" Target="../media/image2227.png"/><Relationship Id="rId1120" Type="http://schemas.openxmlformats.org/officeDocument/2006/relationships/customXml" Target="../ink/ink2925.xml"/><Relationship Id="rId1218" Type="http://schemas.openxmlformats.org/officeDocument/2006/relationships/image" Target="../media/image2782.png"/><Relationship Id="rId280" Type="http://schemas.openxmlformats.org/officeDocument/2006/relationships/customXml" Target="../ink/ink2499.xml"/><Relationship Id="rId140" Type="http://schemas.openxmlformats.org/officeDocument/2006/relationships/image" Target="../media/image2263.png"/><Relationship Id="rId378" Type="http://schemas.openxmlformats.org/officeDocument/2006/relationships/image" Target="../media/image2374.png"/><Relationship Id="rId585" Type="http://schemas.openxmlformats.org/officeDocument/2006/relationships/image" Target="../media/image2474.png"/><Relationship Id="rId792" Type="http://schemas.openxmlformats.org/officeDocument/2006/relationships/customXml" Target="../ink/ink2759.xml"/><Relationship Id="rId6" Type="http://schemas.openxmlformats.org/officeDocument/2006/relationships/customXml" Target="../ink/ink2355.xml"/><Relationship Id="rId238" Type="http://schemas.openxmlformats.org/officeDocument/2006/relationships/image" Target="../media/image2309.png"/><Relationship Id="rId445" Type="http://schemas.openxmlformats.org/officeDocument/2006/relationships/image" Target="../media/image2405.png"/><Relationship Id="rId652" Type="http://schemas.openxmlformats.org/officeDocument/2006/relationships/image" Target="../media/image2507.png"/><Relationship Id="rId1075" Type="http://schemas.openxmlformats.org/officeDocument/2006/relationships/customXml" Target="../ink/ink2902.xml"/><Relationship Id="rId1282" Type="http://schemas.openxmlformats.org/officeDocument/2006/relationships/customXml" Target="../ink/ink3008.xml"/><Relationship Id="rId305" Type="http://schemas.openxmlformats.org/officeDocument/2006/relationships/image" Target="../media/image2339.png"/><Relationship Id="rId512" Type="http://schemas.openxmlformats.org/officeDocument/2006/relationships/customXml" Target="../ink/ink2616.xml"/><Relationship Id="rId957" Type="http://schemas.openxmlformats.org/officeDocument/2006/relationships/image" Target="../media/image2654.png"/><Relationship Id="rId1142" Type="http://schemas.openxmlformats.org/officeDocument/2006/relationships/image" Target="../media/image2744.png"/><Relationship Id="rId86" Type="http://schemas.openxmlformats.org/officeDocument/2006/relationships/customXml" Target="../ink/ink2396.xml"/><Relationship Id="rId817" Type="http://schemas.openxmlformats.org/officeDocument/2006/relationships/customXml" Target="../ink/ink2772.xml"/><Relationship Id="rId1002" Type="http://schemas.openxmlformats.org/officeDocument/2006/relationships/customXml" Target="../ink/ink2865.xml"/><Relationship Id="rId1307" Type="http://schemas.openxmlformats.org/officeDocument/2006/relationships/image" Target="../media/image2824.png"/><Relationship Id="rId13" Type="http://schemas.openxmlformats.org/officeDocument/2006/relationships/image" Target="../media/image2203.png"/><Relationship Id="rId97" Type="http://schemas.openxmlformats.org/officeDocument/2006/relationships/customXml" Target="../ink/ink2402.xml"/><Relationship Id="rId730" Type="http://schemas.openxmlformats.org/officeDocument/2006/relationships/customXml" Target="../ink/ink2727.xml"/><Relationship Id="rId828" Type="http://schemas.openxmlformats.org/officeDocument/2006/relationships/customXml" Target="../ink/ink2778.xml"/><Relationship Id="rId1013" Type="http://schemas.openxmlformats.org/officeDocument/2006/relationships/image" Target="../media/image2682.png"/><Relationship Id="rId162" Type="http://schemas.openxmlformats.org/officeDocument/2006/relationships/image" Target="../media/image2274.png"/><Relationship Id="rId467" Type="http://schemas.openxmlformats.org/officeDocument/2006/relationships/image" Target="../media/image2416.png"/><Relationship Id="rId1097" Type="http://schemas.openxmlformats.org/officeDocument/2006/relationships/customXml" Target="../ink/ink2913.xml"/><Relationship Id="rId1220" Type="http://schemas.openxmlformats.org/officeDocument/2006/relationships/image" Target="../media/image2783.png"/><Relationship Id="rId1318" Type="http://schemas.openxmlformats.org/officeDocument/2006/relationships/image" Target="../media/image2829.png"/><Relationship Id="rId674" Type="http://schemas.openxmlformats.org/officeDocument/2006/relationships/customXml" Target="../ink/ink2698.xml"/><Relationship Id="rId881" Type="http://schemas.openxmlformats.org/officeDocument/2006/relationships/image" Target="../media/image2616.png"/><Relationship Id="rId979" Type="http://schemas.openxmlformats.org/officeDocument/2006/relationships/image" Target="../media/image2665.png"/><Relationship Id="rId24" Type="http://schemas.openxmlformats.org/officeDocument/2006/relationships/customXml" Target="../ink/ink2364.xml"/><Relationship Id="rId327" Type="http://schemas.openxmlformats.org/officeDocument/2006/relationships/image" Target="../media/image2350.png"/><Relationship Id="rId534" Type="http://schemas.openxmlformats.org/officeDocument/2006/relationships/customXml" Target="../ink/ink2627.xml"/><Relationship Id="rId741" Type="http://schemas.openxmlformats.org/officeDocument/2006/relationships/image" Target="../media/image2548.png"/><Relationship Id="rId839" Type="http://schemas.openxmlformats.org/officeDocument/2006/relationships/image" Target="../media/image2595.png"/><Relationship Id="rId1164" Type="http://schemas.openxmlformats.org/officeDocument/2006/relationships/image" Target="../media/image2755.png"/><Relationship Id="rId173" Type="http://schemas.openxmlformats.org/officeDocument/2006/relationships/image" Target="../media/image2279.png"/><Relationship Id="rId380" Type="http://schemas.openxmlformats.org/officeDocument/2006/relationships/image" Target="../media/image2375.png"/><Relationship Id="rId601" Type="http://schemas.openxmlformats.org/officeDocument/2006/relationships/customXml" Target="../ink/ink2661.xml"/><Relationship Id="rId1024" Type="http://schemas.openxmlformats.org/officeDocument/2006/relationships/customXml" Target="../ink/ink2876.xml"/><Relationship Id="rId1231" Type="http://schemas.openxmlformats.org/officeDocument/2006/relationships/customXml" Target="../ink/ink2981.xml"/><Relationship Id="rId240" Type="http://schemas.openxmlformats.org/officeDocument/2006/relationships/image" Target="../media/image2310.png"/><Relationship Id="rId478" Type="http://schemas.openxmlformats.org/officeDocument/2006/relationships/customXml" Target="../ink/ink2599.xml"/><Relationship Id="rId685" Type="http://schemas.openxmlformats.org/officeDocument/2006/relationships/image" Target="../media/image2523.png"/><Relationship Id="rId892" Type="http://schemas.openxmlformats.org/officeDocument/2006/relationships/customXml" Target="../ink/ink2810.xml"/><Relationship Id="rId906" Type="http://schemas.openxmlformats.org/officeDocument/2006/relationships/customXml" Target="../ink/ink2817.xml"/><Relationship Id="rId1329" Type="http://schemas.openxmlformats.org/officeDocument/2006/relationships/customXml" Target="../ink/ink3033.xml"/><Relationship Id="rId35" Type="http://schemas.openxmlformats.org/officeDocument/2006/relationships/customXml" Target="../ink/ink2370.xml"/><Relationship Id="rId100" Type="http://schemas.openxmlformats.org/officeDocument/2006/relationships/image" Target="../media/image2244.png"/><Relationship Id="rId338" Type="http://schemas.openxmlformats.org/officeDocument/2006/relationships/customXml" Target="../ink/ink2528.xml"/><Relationship Id="rId545" Type="http://schemas.openxmlformats.org/officeDocument/2006/relationships/image" Target="../media/image2454.png"/><Relationship Id="rId752" Type="http://schemas.openxmlformats.org/officeDocument/2006/relationships/customXml" Target="../ink/ink2738.xml"/><Relationship Id="rId1175" Type="http://schemas.openxmlformats.org/officeDocument/2006/relationships/customXml" Target="../ink/ink2953.xml"/><Relationship Id="rId184" Type="http://schemas.openxmlformats.org/officeDocument/2006/relationships/image" Target="../media/image2284.png"/><Relationship Id="rId391" Type="http://schemas.openxmlformats.org/officeDocument/2006/relationships/customXml" Target="../ink/ink2555.xml"/><Relationship Id="rId405" Type="http://schemas.openxmlformats.org/officeDocument/2006/relationships/customXml" Target="../ink/ink2562.xml"/><Relationship Id="rId612" Type="http://schemas.openxmlformats.org/officeDocument/2006/relationships/image" Target="../media/image2487.png"/><Relationship Id="rId1035" Type="http://schemas.openxmlformats.org/officeDocument/2006/relationships/customXml" Target="../ink/ink2882.xml"/><Relationship Id="rId1242" Type="http://schemas.openxmlformats.org/officeDocument/2006/relationships/image" Target="../media/image2794.png"/><Relationship Id="rId251" Type="http://schemas.openxmlformats.org/officeDocument/2006/relationships/customXml" Target="../ink/ink2483.xml"/><Relationship Id="rId489" Type="http://schemas.openxmlformats.org/officeDocument/2006/relationships/image" Target="../media/image2427.png"/><Relationship Id="rId696" Type="http://schemas.openxmlformats.org/officeDocument/2006/relationships/image" Target="../media/image2044.png"/><Relationship Id="rId917" Type="http://schemas.openxmlformats.org/officeDocument/2006/relationships/image" Target="../media/image2634.png"/><Relationship Id="rId1102" Type="http://schemas.openxmlformats.org/officeDocument/2006/relationships/customXml" Target="../ink/ink2916.xml"/><Relationship Id="rId46" Type="http://schemas.openxmlformats.org/officeDocument/2006/relationships/image" Target="../media/image2219.png"/><Relationship Id="rId349" Type="http://schemas.openxmlformats.org/officeDocument/2006/relationships/customXml" Target="../ink/ink2534.xml"/><Relationship Id="rId556" Type="http://schemas.openxmlformats.org/officeDocument/2006/relationships/customXml" Target="../ink/ink2638.xml"/><Relationship Id="rId763" Type="http://schemas.openxmlformats.org/officeDocument/2006/relationships/image" Target="../media/image2559.png"/><Relationship Id="rId1186" Type="http://schemas.openxmlformats.org/officeDocument/2006/relationships/image" Target="../media/image2766.png"/><Relationship Id="rId111" Type="http://schemas.openxmlformats.org/officeDocument/2006/relationships/customXml" Target="../ink/ink2409.xml"/><Relationship Id="rId195" Type="http://schemas.openxmlformats.org/officeDocument/2006/relationships/customXml" Target="../ink/ink2453.xml"/><Relationship Id="rId209" Type="http://schemas.openxmlformats.org/officeDocument/2006/relationships/image" Target="../media/image2296.png"/><Relationship Id="rId416" Type="http://schemas.openxmlformats.org/officeDocument/2006/relationships/customXml" Target="../ink/ink2568.xml"/><Relationship Id="rId970" Type="http://schemas.openxmlformats.org/officeDocument/2006/relationships/customXml" Target="../ink/ink2849.xml"/><Relationship Id="rId1046" Type="http://schemas.openxmlformats.org/officeDocument/2006/relationships/image" Target="../media/image2698.png"/><Relationship Id="rId1253" Type="http://schemas.openxmlformats.org/officeDocument/2006/relationships/customXml" Target="../ink/ink2993.xml"/><Relationship Id="rId623" Type="http://schemas.openxmlformats.org/officeDocument/2006/relationships/customXml" Target="../ink/ink2672.xml"/><Relationship Id="rId830" Type="http://schemas.openxmlformats.org/officeDocument/2006/relationships/customXml" Target="../ink/ink2779.xml"/><Relationship Id="rId928" Type="http://schemas.openxmlformats.org/officeDocument/2006/relationships/customXml" Target="../ink/ink2828.xml"/><Relationship Id="rId57" Type="http://schemas.openxmlformats.org/officeDocument/2006/relationships/customXml" Target="../ink/ink2381.xml"/><Relationship Id="rId262" Type="http://schemas.openxmlformats.org/officeDocument/2006/relationships/image" Target="../media/image2320.png"/><Relationship Id="rId567" Type="http://schemas.openxmlformats.org/officeDocument/2006/relationships/image" Target="../media/image2465.png"/><Relationship Id="rId1113" Type="http://schemas.openxmlformats.org/officeDocument/2006/relationships/image" Target="../media/image2730.png"/><Relationship Id="rId1197" Type="http://schemas.openxmlformats.org/officeDocument/2006/relationships/customXml" Target="../ink/ink2964.xml"/><Relationship Id="rId1320" Type="http://schemas.openxmlformats.org/officeDocument/2006/relationships/image" Target="../media/image2830.png"/><Relationship Id="rId122" Type="http://schemas.openxmlformats.org/officeDocument/2006/relationships/image" Target="../media/image2255.png"/><Relationship Id="rId774" Type="http://schemas.openxmlformats.org/officeDocument/2006/relationships/customXml" Target="../ink/ink2749.xml"/><Relationship Id="rId981" Type="http://schemas.openxmlformats.org/officeDocument/2006/relationships/image" Target="../media/image2666.png"/><Relationship Id="rId1057" Type="http://schemas.openxmlformats.org/officeDocument/2006/relationships/customXml" Target="../ink/ink2893.xml"/><Relationship Id="rId427" Type="http://schemas.openxmlformats.org/officeDocument/2006/relationships/image" Target="../media/image2397.png"/><Relationship Id="rId634" Type="http://schemas.openxmlformats.org/officeDocument/2006/relationships/image" Target="../media/image2498.png"/><Relationship Id="rId841" Type="http://schemas.openxmlformats.org/officeDocument/2006/relationships/image" Target="../media/image2596.png"/><Relationship Id="rId1264" Type="http://schemas.openxmlformats.org/officeDocument/2006/relationships/image" Target="../media/image2804.png"/><Relationship Id="rId273" Type="http://schemas.openxmlformats.org/officeDocument/2006/relationships/customXml" Target="../ink/ink2495.xml"/><Relationship Id="rId480" Type="http://schemas.openxmlformats.org/officeDocument/2006/relationships/customXml" Target="../ink/ink2600.xml"/><Relationship Id="rId701" Type="http://schemas.openxmlformats.org/officeDocument/2006/relationships/customXml" Target="../ink/ink2712.xml"/><Relationship Id="rId939" Type="http://schemas.openxmlformats.org/officeDocument/2006/relationships/image" Target="../media/image2645.png"/><Relationship Id="rId1124" Type="http://schemas.openxmlformats.org/officeDocument/2006/relationships/image" Target="../media/image2735.png"/><Relationship Id="rId1331" Type="http://schemas.openxmlformats.org/officeDocument/2006/relationships/customXml" Target="../ink/ink3034.xml"/><Relationship Id="rId68" Type="http://schemas.openxmlformats.org/officeDocument/2006/relationships/image" Target="../media/image2229.png"/><Relationship Id="rId133" Type="http://schemas.openxmlformats.org/officeDocument/2006/relationships/customXml" Target="../ink/ink2421.xml"/><Relationship Id="rId340" Type="http://schemas.openxmlformats.org/officeDocument/2006/relationships/customXml" Target="../ink/ink2529.xml"/><Relationship Id="rId578" Type="http://schemas.openxmlformats.org/officeDocument/2006/relationships/customXml" Target="../ink/ink2649.xml"/><Relationship Id="rId785" Type="http://schemas.openxmlformats.org/officeDocument/2006/relationships/image" Target="../media/image2570.png"/><Relationship Id="rId992" Type="http://schemas.openxmlformats.org/officeDocument/2006/relationships/customXml" Target="../ink/ink2860.xml"/><Relationship Id="rId200" Type="http://schemas.openxmlformats.org/officeDocument/2006/relationships/customXml" Target="../ink/ink2456.xml"/><Relationship Id="rId438" Type="http://schemas.openxmlformats.org/officeDocument/2006/relationships/customXml" Target="../ink/ink2579.xml"/><Relationship Id="rId645" Type="http://schemas.openxmlformats.org/officeDocument/2006/relationships/customXml" Target="../ink/ink2683.xml"/><Relationship Id="rId852" Type="http://schemas.openxmlformats.org/officeDocument/2006/relationships/customXml" Target="../ink/ink2790.xml"/><Relationship Id="rId1068" Type="http://schemas.openxmlformats.org/officeDocument/2006/relationships/image" Target="../media/image2708.png"/><Relationship Id="rId1275" Type="http://schemas.openxmlformats.org/officeDocument/2006/relationships/image" Target="../media/image2809.png"/><Relationship Id="rId284" Type="http://schemas.openxmlformats.org/officeDocument/2006/relationships/customXml" Target="../ink/ink2501.xml"/><Relationship Id="rId491" Type="http://schemas.openxmlformats.org/officeDocument/2006/relationships/image" Target="../media/image2428.png"/><Relationship Id="rId505" Type="http://schemas.openxmlformats.org/officeDocument/2006/relationships/image" Target="../media/image2434.png"/><Relationship Id="rId712" Type="http://schemas.openxmlformats.org/officeDocument/2006/relationships/customXml" Target="../ink/ink2718.xml"/><Relationship Id="rId1135" Type="http://schemas.openxmlformats.org/officeDocument/2006/relationships/customXml" Target="../ink/ink2933.xml"/><Relationship Id="rId1342" Type="http://schemas.openxmlformats.org/officeDocument/2006/relationships/image" Target="../media/image2841.png"/><Relationship Id="rId79" Type="http://schemas.openxmlformats.org/officeDocument/2006/relationships/image" Target="../media/image2234.png"/><Relationship Id="rId144" Type="http://schemas.openxmlformats.org/officeDocument/2006/relationships/image" Target="../media/image2265.png"/><Relationship Id="rId589" Type="http://schemas.openxmlformats.org/officeDocument/2006/relationships/image" Target="../media/image2476.png"/><Relationship Id="rId796" Type="http://schemas.openxmlformats.org/officeDocument/2006/relationships/customXml" Target="../ink/ink2761.xml"/><Relationship Id="rId1202" Type="http://schemas.openxmlformats.org/officeDocument/2006/relationships/image" Target="../media/image2774.png"/><Relationship Id="rId351" Type="http://schemas.openxmlformats.org/officeDocument/2006/relationships/customXml" Target="../ink/ink2535.xml"/><Relationship Id="rId449" Type="http://schemas.openxmlformats.org/officeDocument/2006/relationships/image" Target="../media/image2407.png"/><Relationship Id="rId656" Type="http://schemas.openxmlformats.org/officeDocument/2006/relationships/image" Target="../media/image2509.png"/><Relationship Id="rId863" Type="http://schemas.openxmlformats.org/officeDocument/2006/relationships/image" Target="../media/image2607.png"/><Relationship Id="rId1079" Type="http://schemas.openxmlformats.org/officeDocument/2006/relationships/customXml" Target="../ink/ink2904.xml"/><Relationship Id="rId1286" Type="http://schemas.openxmlformats.org/officeDocument/2006/relationships/customXml" Target="../ink/ink3010.xml"/><Relationship Id="rId211" Type="http://schemas.openxmlformats.org/officeDocument/2006/relationships/image" Target="../media/image2297.png"/><Relationship Id="rId295" Type="http://schemas.openxmlformats.org/officeDocument/2006/relationships/image" Target="../media/image2334.png"/><Relationship Id="rId309" Type="http://schemas.openxmlformats.org/officeDocument/2006/relationships/image" Target="../media/image2341.png"/><Relationship Id="rId516" Type="http://schemas.openxmlformats.org/officeDocument/2006/relationships/customXml" Target="../ink/ink2618.xml"/><Relationship Id="rId1146" Type="http://schemas.openxmlformats.org/officeDocument/2006/relationships/image" Target="../media/image2746.png"/><Relationship Id="rId723" Type="http://schemas.openxmlformats.org/officeDocument/2006/relationships/image" Target="../media/image2540.png"/><Relationship Id="rId930" Type="http://schemas.openxmlformats.org/officeDocument/2006/relationships/customXml" Target="../ink/ink2829.xml"/><Relationship Id="rId1006" Type="http://schemas.openxmlformats.org/officeDocument/2006/relationships/customXml" Target="../ink/ink2867.xml"/><Relationship Id="rId155" Type="http://schemas.openxmlformats.org/officeDocument/2006/relationships/customXml" Target="../ink/ink2432.xml"/><Relationship Id="rId362" Type="http://schemas.openxmlformats.org/officeDocument/2006/relationships/image" Target="../media/image2366.png"/><Relationship Id="rId1213" Type="http://schemas.openxmlformats.org/officeDocument/2006/relationships/customXml" Target="../ink/ink2972.xml"/><Relationship Id="rId1297" Type="http://schemas.openxmlformats.org/officeDocument/2006/relationships/customXml" Target="../ink/ink3016.xml"/><Relationship Id="rId222" Type="http://schemas.openxmlformats.org/officeDocument/2006/relationships/customXml" Target="../ink/ink2467.xml"/><Relationship Id="rId667" Type="http://schemas.openxmlformats.org/officeDocument/2006/relationships/customXml" Target="../ink/ink2694.xml"/><Relationship Id="rId874" Type="http://schemas.openxmlformats.org/officeDocument/2006/relationships/customXml" Target="../ink/ink2801.xml"/><Relationship Id="rId17" Type="http://schemas.openxmlformats.org/officeDocument/2006/relationships/image" Target="../media/image2204.png"/><Relationship Id="rId527" Type="http://schemas.openxmlformats.org/officeDocument/2006/relationships/image" Target="../media/image2445.png"/><Relationship Id="rId734" Type="http://schemas.openxmlformats.org/officeDocument/2006/relationships/customXml" Target="../ink/ink2729.xml"/><Relationship Id="rId941" Type="http://schemas.openxmlformats.org/officeDocument/2006/relationships/image" Target="../media/image2646.png"/><Relationship Id="rId1157" Type="http://schemas.openxmlformats.org/officeDocument/2006/relationships/customXml" Target="../ink/ink2944.xml"/><Relationship Id="rId70" Type="http://schemas.openxmlformats.org/officeDocument/2006/relationships/customXml" Target="../ink/ink2388.xml"/><Relationship Id="rId166" Type="http://schemas.openxmlformats.org/officeDocument/2006/relationships/customXml" Target="../ink/ink2438.xml"/><Relationship Id="rId373" Type="http://schemas.openxmlformats.org/officeDocument/2006/relationships/customXml" Target="../ink/ink2546.xml"/><Relationship Id="rId580" Type="http://schemas.openxmlformats.org/officeDocument/2006/relationships/customXml" Target="../ink/ink2650.xml"/><Relationship Id="rId801" Type="http://schemas.openxmlformats.org/officeDocument/2006/relationships/customXml" Target="../ink/ink2764.xml"/><Relationship Id="rId1017" Type="http://schemas.openxmlformats.org/officeDocument/2006/relationships/image" Target="../media/image2684.png"/><Relationship Id="rId1224" Type="http://schemas.openxmlformats.org/officeDocument/2006/relationships/image" Target="../media/image2785.png"/><Relationship Id="rId1" Type="http://schemas.openxmlformats.org/officeDocument/2006/relationships/slideLayout" Target="../slideLayouts/slideLayout15.xml"/><Relationship Id="rId233" Type="http://schemas.openxmlformats.org/officeDocument/2006/relationships/customXml" Target="../ink/ink2474.xml"/><Relationship Id="rId440" Type="http://schemas.openxmlformats.org/officeDocument/2006/relationships/customXml" Target="../ink/ink2580.xml"/><Relationship Id="rId678" Type="http://schemas.openxmlformats.org/officeDocument/2006/relationships/customXml" Target="../ink/ink2700.xml"/><Relationship Id="rId885" Type="http://schemas.openxmlformats.org/officeDocument/2006/relationships/image" Target="../media/image2618.png"/><Relationship Id="rId1070" Type="http://schemas.openxmlformats.org/officeDocument/2006/relationships/image" Target="../media/image2709.png"/><Relationship Id="rId28" Type="http://schemas.openxmlformats.org/officeDocument/2006/relationships/customXml" Target="../ink/ink2366.xml"/><Relationship Id="rId300" Type="http://schemas.openxmlformats.org/officeDocument/2006/relationships/customXml" Target="../ink/ink2509.xml"/><Relationship Id="rId538" Type="http://schemas.openxmlformats.org/officeDocument/2006/relationships/customXml" Target="../ink/ink2629.xml"/><Relationship Id="rId745" Type="http://schemas.openxmlformats.org/officeDocument/2006/relationships/image" Target="../media/image2550.png"/><Relationship Id="rId952" Type="http://schemas.openxmlformats.org/officeDocument/2006/relationships/customXml" Target="../ink/ink2840.xml"/><Relationship Id="rId1168" Type="http://schemas.openxmlformats.org/officeDocument/2006/relationships/image" Target="../media/image2757.png"/><Relationship Id="rId81" Type="http://schemas.openxmlformats.org/officeDocument/2006/relationships/image" Target="../media/image2235.png"/><Relationship Id="rId177" Type="http://schemas.openxmlformats.org/officeDocument/2006/relationships/image" Target="../media/image2281.png"/><Relationship Id="rId384" Type="http://schemas.openxmlformats.org/officeDocument/2006/relationships/image" Target="../media/image2377.png"/><Relationship Id="rId591" Type="http://schemas.openxmlformats.org/officeDocument/2006/relationships/image" Target="../media/image2477.png"/><Relationship Id="rId605" Type="http://schemas.openxmlformats.org/officeDocument/2006/relationships/customXml" Target="../ink/ink2663.xml"/><Relationship Id="rId812" Type="http://schemas.openxmlformats.org/officeDocument/2006/relationships/image" Target="../media/image2582.png"/><Relationship Id="rId1028" Type="http://schemas.openxmlformats.org/officeDocument/2006/relationships/image" Target="../media/image2689.png"/><Relationship Id="rId1235" Type="http://schemas.openxmlformats.org/officeDocument/2006/relationships/customXml" Target="../ink/ink2983.xml"/><Relationship Id="rId244" Type="http://schemas.openxmlformats.org/officeDocument/2006/relationships/image" Target="../media/image2312.png"/><Relationship Id="rId689" Type="http://schemas.openxmlformats.org/officeDocument/2006/relationships/customXml" Target="../ink/ink2706.xml"/><Relationship Id="rId896" Type="http://schemas.openxmlformats.org/officeDocument/2006/relationships/customXml" Target="../ink/ink2812.xml"/><Relationship Id="rId1081" Type="http://schemas.openxmlformats.org/officeDocument/2006/relationships/customXml" Target="../ink/ink2905.xml"/><Relationship Id="rId1302" Type="http://schemas.openxmlformats.org/officeDocument/2006/relationships/customXml" Target="../ink/ink3019.xml"/><Relationship Id="rId39" Type="http://schemas.openxmlformats.org/officeDocument/2006/relationships/customXml" Target="../ink/ink2372.xml"/><Relationship Id="rId451" Type="http://schemas.openxmlformats.org/officeDocument/2006/relationships/image" Target="../media/image2408.png"/><Relationship Id="rId549" Type="http://schemas.openxmlformats.org/officeDocument/2006/relationships/image" Target="../media/image2456.png"/><Relationship Id="rId756" Type="http://schemas.openxmlformats.org/officeDocument/2006/relationships/customXml" Target="../ink/ink2740.xml"/><Relationship Id="rId1179" Type="http://schemas.openxmlformats.org/officeDocument/2006/relationships/customXml" Target="../ink/ink2955.xml"/><Relationship Id="rId104" Type="http://schemas.openxmlformats.org/officeDocument/2006/relationships/image" Target="../media/image2246.png"/><Relationship Id="rId188" Type="http://schemas.openxmlformats.org/officeDocument/2006/relationships/image" Target="../media/image2286.png"/><Relationship Id="rId311" Type="http://schemas.openxmlformats.org/officeDocument/2006/relationships/image" Target="../media/image2342.png"/><Relationship Id="rId395" Type="http://schemas.openxmlformats.org/officeDocument/2006/relationships/customXml" Target="../ink/ink2557.xml"/><Relationship Id="rId409" Type="http://schemas.openxmlformats.org/officeDocument/2006/relationships/image" Target="../media/image2389.png"/><Relationship Id="rId963" Type="http://schemas.openxmlformats.org/officeDocument/2006/relationships/image" Target="../media/image2657.png"/><Relationship Id="rId1039" Type="http://schemas.openxmlformats.org/officeDocument/2006/relationships/customXml" Target="../ink/ink2884.xml"/><Relationship Id="rId1246" Type="http://schemas.openxmlformats.org/officeDocument/2006/relationships/customXml" Target="../ink/ink2989.xml"/><Relationship Id="rId92" Type="http://schemas.openxmlformats.org/officeDocument/2006/relationships/image" Target="../media/image2240.png"/><Relationship Id="rId616" Type="http://schemas.openxmlformats.org/officeDocument/2006/relationships/image" Target="../media/image2489.png"/><Relationship Id="rId823" Type="http://schemas.openxmlformats.org/officeDocument/2006/relationships/customXml" Target="../ink/ink2775.xml"/><Relationship Id="rId255" Type="http://schemas.openxmlformats.org/officeDocument/2006/relationships/customXml" Target="../ink/ink2485.xml"/><Relationship Id="rId462" Type="http://schemas.openxmlformats.org/officeDocument/2006/relationships/customXml" Target="../ink/ink2591.xml"/><Relationship Id="rId1092" Type="http://schemas.openxmlformats.org/officeDocument/2006/relationships/image" Target="../media/image2720.png"/><Relationship Id="rId1106" Type="http://schemas.openxmlformats.org/officeDocument/2006/relationships/customXml" Target="../ink/ink2918.xml"/><Relationship Id="rId1313" Type="http://schemas.openxmlformats.org/officeDocument/2006/relationships/image" Target="../media/image2827.png"/><Relationship Id="rId115" Type="http://schemas.openxmlformats.org/officeDocument/2006/relationships/customXml" Target="../ink/ink2411.xml"/><Relationship Id="rId322" Type="http://schemas.openxmlformats.org/officeDocument/2006/relationships/customXml" Target="../ink/ink2520.xml"/><Relationship Id="rId767" Type="http://schemas.openxmlformats.org/officeDocument/2006/relationships/image" Target="../media/image2561.png"/><Relationship Id="rId974" Type="http://schemas.openxmlformats.org/officeDocument/2006/relationships/customXml" Target="../ink/ink2851.xml"/><Relationship Id="rId199" Type="http://schemas.openxmlformats.org/officeDocument/2006/relationships/image" Target="../media/image2291.png"/><Relationship Id="rId627" Type="http://schemas.openxmlformats.org/officeDocument/2006/relationships/customXml" Target="../ink/ink2674.xml"/><Relationship Id="rId834" Type="http://schemas.openxmlformats.org/officeDocument/2006/relationships/customXml" Target="../ink/ink2781.xml"/><Relationship Id="rId1257" Type="http://schemas.openxmlformats.org/officeDocument/2006/relationships/customXml" Target="../ink/ink2995.xml"/><Relationship Id="rId266" Type="http://schemas.openxmlformats.org/officeDocument/2006/relationships/customXml" Target="../ink/ink2491.xml"/><Relationship Id="rId473" Type="http://schemas.openxmlformats.org/officeDocument/2006/relationships/image" Target="../media/image2419.png"/><Relationship Id="rId680" Type="http://schemas.openxmlformats.org/officeDocument/2006/relationships/customXml" Target="../ink/ink2701.xml"/><Relationship Id="rId901" Type="http://schemas.openxmlformats.org/officeDocument/2006/relationships/image" Target="../media/image2626.png"/><Relationship Id="rId1117" Type="http://schemas.openxmlformats.org/officeDocument/2006/relationships/image" Target="../media/image2732.png"/><Relationship Id="rId1324" Type="http://schemas.openxmlformats.org/officeDocument/2006/relationships/image" Target="../media/image2832.png"/><Relationship Id="rId30" Type="http://schemas.openxmlformats.org/officeDocument/2006/relationships/customXml" Target="../ink/ink2367.xml"/><Relationship Id="rId126" Type="http://schemas.openxmlformats.org/officeDocument/2006/relationships/image" Target="../media/image2257.png"/><Relationship Id="rId333" Type="http://schemas.openxmlformats.org/officeDocument/2006/relationships/image" Target="../media/image2352.png"/><Relationship Id="rId540" Type="http://schemas.openxmlformats.org/officeDocument/2006/relationships/customXml" Target="../ink/ink2630.xml"/><Relationship Id="rId778" Type="http://schemas.openxmlformats.org/officeDocument/2006/relationships/customXml" Target="../ink/ink2751.xml"/><Relationship Id="rId985" Type="http://schemas.openxmlformats.org/officeDocument/2006/relationships/image" Target="../media/image2668.png"/><Relationship Id="rId1170" Type="http://schemas.openxmlformats.org/officeDocument/2006/relationships/image" Target="../media/image2758.png"/><Relationship Id="rId638" Type="http://schemas.openxmlformats.org/officeDocument/2006/relationships/image" Target="../media/image2500.png"/><Relationship Id="rId845" Type="http://schemas.openxmlformats.org/officeDocument/2006/relationships/image" Target="../media/image2598.png"/><Relationship Id="rId1030" Type="http://schemas.openxmlformats.org/officeDocument/2006/relationships/image" Target="../media/image2690.png"/><Relationship Id="rId1268" Type="http://schemas.openxmlformats.org/officeDocument/2006/relationships/customXml" Target="../ink/ink3001.xml"/><Relationship Id="rId277" Type="http://schemas.openxmlformats.org/officeDocument/2006/relationships/customXml" Target="../ink/ink2497.xml"/><Relationship Id="rId400" Type="http://schemas.openxmlformats.org/officeDocument/2006/relationships/image" Target="../media/image2385.png"/><Relationship Id="rId484" Type="http://schemas.openxmlformats.org/officeDocument/2006/relationships/customXml" Target="../ink/ink2602.xml"/><Relationship Id="rId705" Type="http://schemas.openxmlformats.org/officeDocument/2006/relationships/customXml" Target="../ink/ink2714.xml"/><Relationship Id="rId1128" Type="http://schemas.openxmlformats.org/officeDocument/2006/relationships/image" Target="../media/image2737.png"/><Relationship Id="rId1335" Type="http://schemas.openxmlformats.org/officeDocument/2006/relationships/customXml" Target="../ink/ink3036.xml"/><Relationship Id="rId137" Type="http://schemas.openxmlformats.org/officeDocument/2006/relationships/customXml" Target="../ink/ink2423.xml"/><Relationship Id="rId344" Type="http://schemas.openxmlformats.org/officeDocument/2006/relationships/customXml" Target="../ink/ink2531.xml"/><Relationship Id="rId691" Type="http://schemas.openxmlformats.org/officeDocument/2006/relationships/customXml" Target="../ink/ink2707.xml"/><Relationship Id="rId789" Type="http://schemas.openxmlformats.org/officeDocument/2006/relationships/customXml" Target="../ink/ink2757.xml"/><Relationship Id="rId912" Type="http://schemas.openxmlformats.org/officeDocument/2006/relationships/customXml" Target="../ink/ink2820.xml"/><Relationship Id="rId996" Type="http://schemas.openxmlformats.org/officeDocument/2006/relationships/customXml" Target="../ink/ink2862.xml"/><Relationship Id="rId41" Type="http://schemas.openxmlformats.org/officeDocument/2006/relationships/customXml" Target="../ink/ink2373.xml"/><Relationship Id="rId551" Type="http://schemas.openxmlformats.org/officeDocument/2006/relationships/image" Target="../media/image2457.png"/><Relationship Id="rId649" Type="http://schemas.openxmlformats.org/officeDocument/2006/relationships/customXml" Target="../ink/ink2685.xml"/><Relationship Id="rId856" Type="http://schemas.openxmlformats.org/officeDocument/2006/relationships/customXml" Target="../ink/ink2792.xml"/><Relationship Id="rId1181" Type="http://schemas.openxmlformats.org/officeDocument/2006/relationships/customXml" Target="../ink/ink2956.xml"/><Relationship Id="rId1279" Type="http://schemas.openxmlformats.org/officeDocument/2006/relationships/image" Target="../media/image2811.png"/><Relationship Id="rId190" Type="http://schemas.openxmlformats.org/officeDocument/2006/relationships/image" Target="../media/image2287.png"/><Relationship Id="rId204" Type="http://schemas.openxmlformats.org/officeDocument/2006/relationships/customXml" Target="../ink/ink2458.xml"/><Relationship Id="rId288" Type="http://schemas.openxmlformats.org/officeDocument/2006/relationships/customXml" Target="../ink/ink2503.xml"/><Relationship Id="rId411" Type="http://schemas.openxmlformats.org/officeDocument/2006/relationships/image" Target="../media/image2390.png"/><Relationship Id="rId509" Type="http://schemas.openxmlformats.org/officeDocument/2006/relationships/image" Target="../media/image2436.png"/><Relationship Id="rId1041" Type="http://schemas.openxmlformats.org/officeDocument/2006/relationships/customXml" Target="../ink/ink2885.xml"/><Relationship Id="rId1139" Type="http://schemas.openxmlformats.org/officeDocument/2006/relationships/customXml" Target="../ink/ink2935.xml"/><Relationship Id="rId1346" Type="http://schemas.openxmlformats.org/officeDocument/2006/relationships/image" Target="../media/image2843.png"/><Relationship Id="rId495" Type="http://schemas.openxmlformats.org/officeDocument/2006/relationships/image" Target="../media/image2430.png"/><Relationship Id="rId716" Type="http://schemas.openxmlformats.org/officeDocument/2006/relationships/customXml" Target="../ink/ink2720.xml"/><Relationship Id="rId923" Type="http://schemas.openxmlformats.org/officeDocument/2006/relationships/image" Target="../media/image2637.png"/><Relationship Id="rId52" Type="http://schemas.openxmlformats.org/officeDocument/2006/relationships/image" Target="../media/image2222.png"/><Relationship Id="rId148" Type="http://schemas.openxmlformats.org/officeDocument/2006/relationships/image" Target="../media/image2267.png"/><Relationship Id="rId355" Type="http://schemas.openxmlformats.org/officeDocument/2006/relationships/customXml" Target="../ink/ink2537.xml"/><Relationship Id="rId562" Type="http://schemas.openxmlformats.org/officeDocument/2006/relationships/customXml" Target="../ink/ink2641.xml"/><Relationship Id="rId1192" Type="http://schemas.openxmlformats.org/officeDocument/2006/relationships/image" Target="../media/image2769.png"/><Relationship Id="rId1206" Type="http://schemas.openxmlformats.org/officeDocument/2006/relationships/image" Target="../media/image2776.png"/><Relationship Id="rId215" Type="http://schemas.openxmlformats.org/officeDocument/2006/relationships/image" Target="../media/image2299.png"/><Relationship Id="rId422" Type="http://schemas.openxmlformats.org/officeDocument/2006/relationships/customXml" Target="../ink/ink2571.xml"/><Relationship Id="rId867" Type="http://schemas.openxmlformats.org/officeDocument/2006/relationships/image" Target="../media/image2609.png"/><Relationship Id="rId1052" Type="http://schemas.openxmlformats.org/officeDocument/2006/relationships/image" Target="../media/image2701.png"/><Relationship Id="rId299" Type="http://schemas.openxmlformats.org/officeDocument/2006/relationships/image" Target="../media/image2336.png"/><Relationship Id="rId727" Type="http://schemas.openxmlformats.org/officeDocument/2006/relationships/image" Target="../media/image2542.png"/><Relationship Id="rId934" Type="http://schemas.openxmlformats.org/officeDocument/2006/relationships/customXml" Target="../ink/ink2831.xml"/><Relationship Id="rId63" Type="http://schemas.openxmlformats.org/officeDocument/2006/relationships/customXml" Target="../ink/ink2384.xml"/><Relationship Id="rId159" Type="http://schemas.openxmlformats.org/officeDocument/2006/relationships/customXml" Target="../ink/ink2434.xml"/><Relationship Id="rId366" Type="http://schemas.openxmlformats.org/officeDocument/2006/relationships/image" Target="../media/image2368.png"/><Relationship Id="rId573" Type="http://schemas.openxmlformats.org/officeDocument/2006/relationships/image" Target="../media/image2468.png"/><Relationship Id="rId780" Type="http://schemas.openxmlformats.org/officeDocument/2006/relationships/customXml" Target="../ink/ink2752.xml"/><Relationship Id="rId1217" Type="http://schemas.openxmlformats.org/officeDocument/2006/relationships/customXml" Target="../ink/ink2974.xml"/><Relationship Id="rId226" Type="http://schemas.openxmlformats.org/officeDocument/2006/relationships/customXml" Target="../ink/ink2469.xml"/><Relationship Id="rId433" Type="http://schemas.openxmlformats.org/officeDocument/2006/relationships/image" Target="../media/image2400.png"/><Relationship Id="rId878" Type="http://schemas.openxmlformats.org/officeDocument/2006/relationships/customXml" Target="../ink/ink2803.xml"/><Relationship Id="rId1063" Type="http://schemas.openxmlformats.org/officeDocument/2006/relationships/customXml" Target="../ink/ink2896.xml"/><Relationship Id="rId1270" Type="http://schemas.openxmlformats.org/officeDocument/2006/relationships/customXml" Target="../ink/ink3002.xml"/><Relationship Id="rId640" Type="http://schemas.openxmlformats.org/officeDocument/2006/relationships/image" Target="../media/image2501.png"/><Relationship Id="rId738" Type="http://schemas.openxmlformats.org/officeDocument/2006/relationships/customXml" Target="../ink/ink2731.xml"/><Relationship Id="rId945" Type="http://schemas.openxmlformats.org/officeDocument/2006/relationships/image" Target="../media/image2648.png"/><Relationship Id="rId74" Type="http://schemas.openxmlformats.org/officeDocument/2006/relationships/customXml" Target="../ink/ink2390.xml"/><Relationship Id="rId377" Type="http://schemas.openxmlformats.org/officeDocument/2006/relationships/customXml" Target="../ink/ink2548.xml"/><Relationship Id="rId500" Type="http://schemas.openxmlformats.org/officeDocument/2006/relationships/customXml" Target="../ink/ink2610.xml"/><Relationship Id="rId584" Type="http://schemas.openxmlformats.org/officeDocument/2006/relationships/customXml" Target="../ink/ink2652.xml"/><Relationship Id="rId805" Type="http://schemas.openxmlformats.org/officeDocument/2006/relationships/customXml" Target="../ink/ink2766.xml"/><Relationship Id="rId1130" Type="http://schemas.openxmlformats.org/officeDocument/2006/relationships/image" Target="../media/image2738.png"/><Relationship Id="rId1228" Type="http://schemas.openxmlformats.org/officeDocument/2006/relationships/image" Target="../media/image2787.png"/><Relationship Id="rId5" Type="http://schemas.openxmlformats.org/officeDocument/2006/relationships/image" Target="../media/image2199.png"/><Relationship Id="rId237" Type="http://schemas.openxmlformats.org/officeDocument/2006/relationships/customXml" Target="../ink/ink2476.xml"/><Relationship Id="rId791" Type="http://schemas.openxmlformats.org/officeDocument/2006/relationships/image" Target="../media/image2572.png"/><Relationship Id="rId889" Type="http://schemas.openxmlformats.org/officeDocument/2006/relationships/image" Target="../media/image2620.png"/><Relationship Id="rId1074" Type="http://schemas.openxmlformats.org/officeDocument/2006/relationships/image" Target="../media/image2711.png"/><Relationship Id="rId444" Type="http://schemas.openxmlformats.org/officeDocument/2006/relationships/customXml" Target="../ink/ink2582.xml"/><Relationship Id="rId651" Type="http://schemas.openxmlformats.org/officeDocument/2006/relationships/customXml" Target="../ink/ink2686.xml"/><Relationship Id="rId749" Type="http://schemas.openxmlformats.org/officeDocument/2006/relationships/image" Target="../media/image2552.png"/><Relationship Id="rId1281" Type="http://schemas.openxmlformats.org/officeDocument/2006/relationships/image" Target="../media/image2812.png"/><Relationship Id="rId290" Type="http://schemas.openxmlformats.org/officeDocument/2006/relationships/customXml" Target="../ink/ink2504.xml"/><Relationship Id="rId304" Type="http://schemas.openxmlformats.org/officeDocument/2006/relationships/customXml" Target="../ink/ink2511.xml"/><Relationship Id="rId388" Type="http://schemas.openxmlformats.org/officeDocument/2006/relationships/image" Target="../media/image2379.png"/><Relationship Id="rId511" Type="http://schemas.openxmlformats.org/officeDocument/2006/relationships/image" Target="../media/image2437.png"/><Relationship Id="rId609" Type="http://schemas.openxmlformats.org/officeDocument/2006/relationships/customXml" Target="../ink/ink2665.xml"/><Relationship Id="rId956" Type="http://schemas.openxmlformats.org/officeDocument/2006/relationships/customXml" Target="../ink/ink2842.xml"/><Relationship Id="rId1141" Type="http://schemas.openxmlformats.org/officeDocument/2006/relationships/customXml" Target="../ink/ink2936.xml"/><Relationship Id="rId1239" Type="http://schemas.openxmlformats.org/officeDocument/2006/relationships/customXml" Target="../ink/ink2985.xml"/><Relationship Id="rId85" Type="http://schemas.openxmlformats.org/officeDocument/2006/relationships/image" Target="../media/image2237.png"/><Relationship Id="rId150" Type="http://schemas.openxmlformats.org/officeDocument/2006/relationships/image" Target="../media/image2268.png"/><Relationship Id="rId595" Type="http://schemas.openxmlformats.org/officeDocument/2006/relationships/customXml" Target="../ink/ink2658.xml"/><Relationship Id="rId816" Type="http://schemas.openxmlformats.org/officeDocument/2006/relationships/image" Target="../media/image2584.png"/><Relationship Id="rId1001" Type="http://schemas.openxmlformats.org/officeDocument/2006/relationships/image" Target="../media/image2676.png"/><Relationship Id="rId248" Type="http://schemas.openxmlformats.org/officeDocument/2006/relationships/image" Target="../media/image2314.png"/><Relationship Id="rId455" Type="http://schemas.openxmlformats.org/officeDocument/2006/relationships/image" Target="../media/image2410.png"/><Relationship Id="rId662" Type="http://schemas.openxmlformats.org/officeDocument/2006/relationships/image" Target="../media/image2512.png"/><Relationship Id="rId1085" Type="http://schemas.openxmlformats.org/officeDocument/2006/relationships/customXml" Target="../ink/ink2907.xml"/><Relationship Id="rId1292" Type="http://schemas.openxmlformats.org/officeDocument/2006/relationships/image" Target="../media/image2817.png"/><Relationship Id="rId1306" Type="http://schemas.openxmlformats.org/officeDocument/2006/relationships/customXml" Target="../ink/ink3021.xml"/><Relationship Id="rId12" Type="http://schemas.openxmlformats.org/officeDocument/2006/relationships/customXml" Target="../ink/ink2358.xml"/><Relationship Id="rId108" Type="http://schemas.openxmlformats.org/officeDocument/2006/relationships/image" Target="../media/image2248.png"/><Relationship Id="rId315" Type="http://schemas.openxmlformats.org/officeDocument/2006/relationships/image" Target="../media/image2344.png"/><Relationship Id="rId522" Type="http://schemas.openxmlformats.org/officeDocument/2006/relationships/customXml" Target="../ink/ink2621.xml"/><Relationship Id="rId967" Type="http://schemas.openxmlformats.org/officeDocument/2006/relationships/image" Target="../media/image2659.png"/><Relationship Id="rId1152" Type="http://schemas.openxmlformats.org/officeDocument/2006/relationships/image" Target="../media/image2749.png"/><Relationship Id="rId96" Type="http://schemas.openxmlformats.org/officeDocument/2006/relationships/image" Target="../media/image2242.png"/><Relationship Id="rId161" Type="http://schemas.openxmlformats.org/officeDocument/2006/relationships/customXml" Target="../ink/ink2435.xml"/><Relationship Id="rId399" Type="http://schemas.openxmlformats.org/officeDocument/2006/relationships/customXml" Target="../ink/ink2559.xml"/><Relationship Id="rId827" Type="http://schemas.openxmlformats.org/officeDocument/2006/relationships/customXml" Target="../ink/ink2777.xml"/><Relationship Id="rId1012" Type="http://schemas.openxmlformats.org/officeDocument/2006/relationships/customXml" Target="../ink/ink2870.xml"/><Relationship Id="rId259" Type="http://schemas.openxmlformats.org/officeDocument/2006/relationships/customXml" Target="../ink/ink2487.xml"/><Relationship Id="rId466" Type="http://schemas.openxmlformats.org/officeDocument/2006/relationships/customXml" Target="../ink/ink2593.xml"/><Relationship Id="rId673" Type="http://schemas.openxmlformats.org/officeDocument/2006/relationships/image" Target="../media/image2517.png"/><Relationship Id="rId880" Type="http://schemas.openxmlformats.org/officeDocument/2006/relationships/customXml" Target="../ink/ink2804.xml"/><Relationship Id="rId1096" Type="http://schemas.openxmlformats.org/officeDocument/2006/relationships/image" Target="../media/image2722.png"/><Relationship Id="rId1317" Type="http://schemas.openxmlformats.org/officeDocument/2006/relationships/customXml" Target="../ink/ink3027.xml"/><Relationship Id="rId23" Type="http://schemas.openxmlformats.org/officeDocument/2006/relationships/image" Target="../media/image2207.png"/><Relationship Id="rId119" Type="http://schemas.openxmlformats.org/officeDocument/2006/relationships/customXml" Target="../ink/ink2413.xml"/><Relationship Id="rId326" Type="http://schemas.openxmlformats.org/officeDocument/2006/relationships/customXml" Target="../ink/ink2522.xml"/><Relationship Id="rId533" Type="http://schemas.openxmlformats.org/officeDocument/2006/relationships/image" Target="../media/image2448.png"/><Relationship Id="rId978" Type="http://schemas.openxmlformats.org/officeDocument/2006/relationships/customXml" Target="../ink/ink2853.xml"/><Relationship Id="rId1163" Type="http://schemas.openxmlformats.org/officeDocument/2006/relationships/customXml" Target="../ink/ink2947.xml"/><Relationship Id="rId740" Type="http://schemas.openxmlformats.org/officeDocument/2006/relationships/customXml" Target="../ink/ink2732.xml"/><Relationship Id="rId838" Type="http://schemas.openxmlformats.org/officeDocument/2006/relationships/customXml" Target="../ink/ink2783.xml"/><Relationship Id="rId1023" Type="http://schemas.openxmlformats.org/officeDocument/2006/relationships/image" Target="../media/image2687.png"/><Relationship Id="rId172" Type="http://schemas.openxmlformats.org/officeDocument/2006/relationships/customXml" Target="../ink/ink2441.xml"/><Relationship Id="rId477" Type="http://schemas.openxmlformats.org/officeDocument/2006/relationships/image" Target="../media/image2421.png"/><Relationship Id="rId600" Type="http://schemas.openxmlformats.org/officeDocument/2006/relationships/image" Target="../media/image2481.png"/><Relationship Id="rId684" Type="http://schemas.openxmlformats.org/officeDocument/2006/relationships/customXml" Target="../ink/ink2703.xml"/><Relationship Id="rId1230" Type="http://schemas.openxmlformats.org/officeDocument/2006/relationships/image" Target="../media/image2788.png"/><Relationship Id="rId1328" Type="http://schemas.openxmlformats.org/officeDocument/2006/relationships/image" Target="../media/image2834.png"/><Relationship Id="rId337" Type="http://schemas.openxmlformats.org/officeDocument/2006/relationships/image" Target="../media/image2354.png"/><Relationship Id="rId891" Type="http://schemas.openxmlformats.org/officeDocument/2006/relationships/image" Target="../media/image2621.png"/><Relationship Id="rId905" Type="http://schemas.openxmlformats.org/officeDocument/2006/relationships/image" Target="../media/image2628.png"/><Relationship Id="rId989" Type="http://schemas.openxmlformats.org/officeDocument/2006/relationships/image" Target="../media/image2670.png"/><Relationship Id="rId34" Type="http://schemas.openxmlformats.org/officeDocument/2006/relationships/customXml" Target="../ink/ink2369.xml"/><Relationship Id="rId544" Type="http://schemas.openxmlformats.org/officeDocument/2006/relationships/customXml" Target="../ink/ink2632.xml"/><Relationship Id="rId751" Type="http://schemas.openxmlformats.org/officeDocument/2006/relationships/image" Target="../media/image2553.png"/><Relationship Id="rId849" Type="http://schemas.openxmlformats.org/officeDocument/2006/relationships/image" Target="../media/image2600.png"/><Relationship Id="rId1174" Type="http://schemas.openxmlformats.org/officeDocument/2006/relationships/image" Target="../media/image2760.png"/><Relationship Id="rId183" Type="http://schemas.openxmlformats.org/officeDocument/2006/relationships/customXml" Target="../ink/ink2447.xml"/><Relationship Id="rId390" Type="http://schemas.openxmlformats.org/officeDocument/2006/relationships/image" Target="../media/image2380.png"/><Relationship Id="rId404" Type="http://schemas.openxmlformats.org/officeDocument/2006/relationships/image" Target="../media/image2387.png"/><Relationship Id="rId611" Type="http://schemas.openxmlformats.org/officeDocument/2006/relationships/customXml" Target="../ink/ink2666.xml"/><Relationship Id="rId1034" Type="http://schemas.openxmlformats.org/officeDocument/2006/relationships/image" Target="../media/image2692.png"/><Relationship Id="rId1241" Type="http://schemas.openxmlformats.org/officeDocument/2006/relationships/customXml" Target="../ink/ink2986.xml"/><Relationship Id="rId1339" Type="http://schemas.openxmlformats.org/officeDocument/2006/relationships/customXml" Target="../ink/ink3038.xml"/><Relationship Id="rId250" Type="http://schemas.openxmlformats.org/officeDocument/2006/relationships/image" Target="../media/image2315.png"/><Relationship Id="rId488" Type="http://schemas.openxmlformats.org/officeDocument/2006/relationships/customXml" Target="../ink/ink2604.xml"/><Relationship Id="rId695" Type="http://schemas.openxmlformats.org/officeDocument/2006/relationships/customXml" Target="../ink/ink2709.xml"/><Relationship Id="rId709" Type="http://schemas.openxmlformats.org/officeDocument/2006/relationships/customXml" Target="../ink/ink2716.xml"/><Relationship Id="rId916" Type="http://schemas.openxmlformats.org/officeDocument/2006/relationships/customXml" Target="../ink/ink2822.xml"/><Relationship Id="rId1101" Type="http://schemas.openxmlformats.org/officeDocument/2006/relationships/image" Target="../media/image2724.png"/><Relationship Id="rId45" Type="http://schemas.openxmlformats.org/officeDocument/2006/relationships/customXml" Target="../ink/ink2375.xml"/><Relationship Id="rId110" Type="http://schemas.openxmlformats.org/officeDocument/2006/relationships/image" Target="../media/image2249.png"/><Relationship Id="rId348" Type="http://schemas.openxmlformats.org/officeDocument/2006/relationships/image" Target="../media/image2359.png"/><Relationship Id="rId555" Type="http://schemas.openxmlformats.org/officeDocument/2006/relationships/image" Target="../media/image2459.png"/><Relationship Id="rId762" Type="http://schemas.openxmlformats.org/officeDocument/2006/relationships/customXml" Target="../ink/ink2743.xml"/><Relationship Id="rId1185" Type="http://schemas.openxmlformats.org/officeDocument/2006/relationships/customXml" Target="../ink/ink2958.xml"/><Relationship Id="rId194" Type="http://schemas.openxmlformats.org/officeDocument/2006/relationships/image" Target="../media/image2289.png"/><Relationship Id="rId208" Type="http://schemas.openxmlformats.org/officeDocument/2006/relationships/customXml" Target="../ink/ink2460.xml"/><Relationship Id="rId415" Type="http://schemas.openxmlformats.org/officeDocument/2006/relationships/image" Target="../media/image2120.png"/><Relationship Id="rId622" Type="http://schemas.openxmlformats.org/officeDocument/2006/relationships/image" Target="../media/image2492.png"/><Relationship Id="rId1045" Type="http://schemas.openxmlformats.org/officeDocument/2006/relationships/customXml" Target="../ink/ink2887.xml"/><Relationship Id="rId1252" Type="http://schemas.openxmlformats.org/officeDocument/2006/relationships/customXml" Target="../ink/ink2992.xml"/><Relationship Id="rId261" Type="http://schemas.openxmlformats.org/officeDocument/2006/relationships/customXml" Target="../ink/ink2488.xml"/><Relationship Id="rId499" Type="http://schemas.openxmlformats.org/officeDocument/2006/relationships/image" Target="../media/image2431.png"/><Relationship Id="rId927" Type="http://schemas.openxmlformats.org/officeDocument/2006/relationships/image" Target="../media/image2639.png"/><Relationship Id="rId1112" Type="http://schemas.openxmlformats.org/officeDocument/2006/relationships/customXml" Target="../ink/ink2921.xml"/><Relationship Id="rId56" Type="http://schemas.openxmlformats.org/officeDocument/2006/relationships/image" Target="../media/image2224.png"/><Relationship Id="rId359" Type="http://schemas.openxmlformats.org/officeDocument/2006/relationships/customXml" Target="../ink/ink2539.xml"/><Relationship Id="rId566" Type="http://schemas.openxmlformats.org/officeDocument/2006/relationships/customXml" Target="../ink/ink2643.xml"/><Relationship Id="rId773" Type="http://schemas.openxmlformats.org/officeDocument/2006/relationships/image" Target="../media/image2564.png"/><Relationship Id="rId1196" Type="http://schemas.openxmlformats.org/officeDocument/2006/relationships/image" Target="../media/image2771.png"/><Relationship Id="rId121" Type="http://schemas.openxmlformats.org/officeDocument/2006/relationships/customXml" Target="../ink/ink2414.xml"/><Relationship Id="rId219" Type="http://schemas.openxmlformats.org/officeDocument/2006/relationships/image" Target="../media/image2301.png"/><Relationship Id="rId426" Type="http://schemas.openxmlformats.org/officeDocument/2006/relationships/customXml" Target="../ink/ink2573.xml"/><Relationship Id="rId633" Type="http://schemas.openxmlformats.org/officeDocument/2006/relationships/customXml" Target="../ink/ink2677.xml"/><Relationship Id="rId980" Type="http://schemas.openxmlformats.org/officeDocument/2006/relationships/customXml" Target="../ink/ink2854.xml"/><Relationship Id="rId1056" Type="http://schemas.openxmlformats.org/officeDocument/2006/relationships/image" Target="../media/image2112.png"/><Relationship Id="rId1263" Type="http://schemas.openxmlformats.org/officeDocument/2006/relationships/customXml" Target="../ink/ink2998.xml"/><Relationship Id="rId840" Type="http://schemas.openxmlformats.org/officeDocument/2006/relationships/customXml" Target="../ink/ink2784.xml"/><Relationship Id="rId938" Type="http://schemas.openxmlformats.org/officeDocument/2006/relationships/customXml" Target="../ink/ink2833.xml"/><Relationship Id="rId67" Type="http://schemas.openxmlformats.org/officeDocument/2006/relationships/customXml" Target="../ink/ink2386.xml"/><Relationship Id="rId272" Type="http://schemas.openxmlformats.org/officeDocument/2006/relationships/image" Target="../media/image2324.png"/><Relationship Id="rId577" Type="http://schemas.openxmlformats.org/officeDocument/2006/relationships/image" Target="../media/image2470.png"/><Relationship Id="rId700" Type="http://schemas.openxmlformats.org/officeDocument/2006/relationships/image" Target="../media/image2529.png"/><Relationship Id="rId1123" Type="http://schemas.openxmlformats.org/officeDocument/2006/relationships/customXml" Target="../ink/ink2927.xml"/><Relationship Id="rId1330" Type="http://schemas.openxmlformats.org/officeDocument/2006/relationships/image" Target="../media/image2835.png"/><Relationship Id="rId132" Type="http://schemas.openxmlformats.org/officeDocument/2006/relationships/customXml" Target="../ink/ink2420.xml"/><Relationship Id="rId784" Type="http://schemas.openxmlformats.org/officeDocument/2006/relationships/customXml" Target="../ink/ink2754.xml"/><Relationship Id="rId991" Type="http://schemas.openxmlformats.org/officeDocument/2006/relationships/image" Target="../media/image2671.png"/><Relationship Id="rId1067" Type="http://schemas.openxmlformats.org/officeDocument/2006/relationships/customXml" Target="../ink/ink2898.xml"/><Relationship Id="rId437" Type="http://schemas.openxmlformats.org/officeDocument/2006/relationships/image" Target="../media/image2402.png"/><Relationship Id="rId644" Type="http://schemas.openxmlformats.org/officeDocument/2006/relationships/image" Target="../media/image2503.png"/><Relationship Id="rId851" Type="http://schemas.openxmlformats.org/officeDocument/2006/relationships/image" Target="../media/image2601.png"/><Relationship Id="rId1274" Type="http://schemas.openxmlformats.org/officeDocument/2006/relationships/customXml" Target="../ink/ink3004.xml"/><Relationship Id="rId283" Type="http://schemas.openxmlformats.org/officeDocument/2006/relationships/image" Target="../media/image2329.png"/><Relationship Id="rId490" Type="http://schemas.openxmlformats.org/officeDocument/2006/relationships/customXml" Target="../ink/ink2605.xml"/><Relationship Id="rId504" Type="http://schemas.openxmlformats.org/officeDocument/2006/relationships/customXml" Target="../ink/ink2612.xml"/><Relationship Id="rId711" Type="http://schemas.openxmlformats.org/officeDocument/2006/relationships/customXml" Target="../ink/ink2717.xml"/><Relationship Id="rId949" Type="http://schemas.openxmlformats.org/officeDocument/2006/relationships/image" Target="../media/image2650.png"/><Relationship Id="rId1134" Type="http://schemas.openxmlformats.org/officeDocument/2006/relationships/image" Target="../media/image2740.png"/><Relationship Id="rId1341" Type="http://schemas.openxmlformats.org/officeDocument/2006/relationships/customXml" Target="../ink/ink3039.xml"/><Relationship Id="rId78" Type="http://schemas.openxmlformats.org/officeDocument/2006/relationships/customXml" Target="../ink/ink2392.xml"/><Relationship Id="rId143" Type="http://schemas.openxmlformats.org/officeDocument/2006/relationships/customXml" Target="../ink/ink2426.xml"/><Relationship Id="rId350" Type="http://schemas.openxmlformats.org/officeDocument/2006/relationships/image" Target="../media/image2360.png"/><Relationship Id="rId588" Type="http://schemas.openxmlformats.org/officeDocument/2006/relationships/customXml" Target="../ink/ink2654.xml"/><Relationship Id="rId795" Type="http://schemas.openxmlformats.org/officeDocument/2006/relationships/image" Target="../media/image2574.png"/><Relationship Id="rId809" Type="http://schemas.openxmlformats.org/officeDocument/2006/relationships/customXml" Target="../ink/ink2768.xml"/><Relationship Id="rId1201" Type="http://schemas.openxmlformats.org/officeDocument/2006/relationships/customXml" Target="../ink/ink2966.xml"/><Relationship Id="rId9" Type="http://schemas.openxmlformats.org/officeDocument/2006/relationships/image" Target="../media/image2201.png"/><Relationship Id="rId210" Type="http://schemas.openxmlformats.org/officeDocument/2006/relationships/customXml" Target="../ink/ink2461.xml"/><Relationship Id="rId448" Type="http://schemas.openxmlformats.org/officeDocument/2006/relationships/customXml" Target="../ink/ink2584.xml"/><Relationship Id="rId655" Type="http://schemas.openxmlformats.org/officeDocument/2006/relationships/customXml" Target="../ink/ink2688.xml"/><Relationship Id="rId862" Type="http://schemas.openxmlformats.org/officeDocument/2006/relationships/customXml" Target="../ink/ink2795.xml"/><Relationship Id="rId1078" Type="http://schemas.openxmlformats.org/officeDocument/2006/relationships/image" Target="../media/image2713.png"/><Relationship Id="rId1285" Type="http://schemas.openxmlformats.org/officeDocument/2006/relationships/image" Target="../media/image2814.png"/><Relationship Id="rId294" Type="http://schemas.openxmlformats.org/officeDocument/2006/relationships/customXml" Target="../ink/ink2506.xml"/><Relationship Id="rId308" Type="http://schemas.openxmlformats.org/officeDocument/2006/relationships/customXml" Target="../ink/ink2513.xml"/><Relationship Id="rId515" Type="http://schemas.openxmlformats.org/officeDocument/2006/relationships/image" Target="../media/image2439.png"/><Relationship Id="rId722" Type="http://schemas.openxmlformats.org/officeDocument/2006/relationships/customXml" Target="../ink/ink2723.xml"/><Relationship Id="rId1145" Type="http://schemas.openxmlformats.org/officeDocument/2006/relationships/customXml" Target="../ink/ink2938.xml"/><Relationship Id="rId89" Type="http://schemas.openxmlformats.org/officeDocument/2006/relationships/customXml" Target="../ink/ink2398.xml"/><Relationship Id="rId154" Type="http://schemas.openxmlformats.org/officeDocument/2006/relationships/image" Target="../media/image2270.png"/><Relationship Id="rId361" Type="http://schemas.openxmlformats.org/officeDocument/2006/relationships/customXml" Target="../ink/ink2540.xml"/><Relationship Id="rId599" Type="http://schemas.openxmlformats.org/officeDocument/2006/relationships/customXml" Target="../ink/ink2660.xml"/><Relationship Id="rId1005" Type="http://schemas.openxmlformats.org/officeDocument/2006/relationships/image" Target="../media/image2678.png"/><Relationship Id="rId1212" Type="http://schemas.openxmlformats.org/officeDocument/2006/relationships/image" Target="../media/image2779.png"/><Relationship Id="rId459" Type="http://schemas.openxmlformats.org/officeDocument/2006/relationships/image" Target="../media/image2412.png"/><Relationship Id="rId666" Type="http://schemas.openxmlformats.org/officeDocument/2006/relationships/image" Target="../media/image2514.png"/><Relationship Id="rId873" Type="http://schemas.openxmlformats.org/officeDocument/2006/relationships/image" Target="../media/image2612.png"/><Relationship Id="rId1089" Type="http://schemas.openxmlformats.org/officeDocument/2006/relationships/customXml" Target="../ink/ink2909.xml"/><Relationship Id="rId1296" Type="http://schemas.openxmlformats.org/officeDocument/2006/relationships/image" Target="../media/image2819.png"/><Relationship Id="rId16" Type="http://schemas.openxmlformats.org/officeDocument/2006/relationships/customXml" Target="../ink/ink2360.xml"/><Relationship Id="rId221" Type="http://schemas.openxmlformats.org/officeDocument/2006/relationships/image" Target="../media/image2302.png"/><Relationship Id="rId319" Type="http://schemas.openxmlformats.org/officeDocument/2006/relationships/image" Target="../media/image2346.png"/><Relationship Id="rId526" Type="http://schemas.openxmlformats.org/officeDocument/2006/relationships/customXml" Target="../ink/ink2623.xml"/><Relationship Id="rId1156" Type="http://schemas.openxmlformats.org/officeDocument/2006/relationships/image" Target="../media/image2751.png"/><Relationship Id="rId733" Type="http://schemas.openxmlformats.org/officeDocument/2006/relationships/image" Target="../media/image2051.png"/><Relationship Id="rId940" Type="http://schemas.openxmlformats.org/officeDocument/2006/relationships/customXml" Target="../ink/ink2834.xml"/><Relationship Id="rId1016" Type="http://schemas.openxmlformats.org/officeDocument/2006/relationships/customXml" Target="../ink/ink2872.xml"/><Relationship Id="rId165" Type="http://schemas.openxmlformats.org/officeDocument/2006/relationships/customXml" Target="../ink/ink2437.xml"/><Relationship Id="rId372" Type="http://schemas.openxmlformats.org/officeDocument/2006/relationships/image" Target="../media/image2371.png"/><Relationship Id="rId677" Type="http://schemas.openxmlformats.org/officeDocument/2006/relationships/image" Target="../media/image2519.png"/><Relationship Id="rId800" Type="http://schemas.openxmlformats.org/officeDocument/2006/relationships/image" Target="../media/image2576.png"/><Relationship Id="rId1223" Type="http://schemas.openxmlformats.org/officeDocument/2006/relationships/customXml" Target="../ink/ink2977.xml"/><Relationship Id="rId232" Type="http://schemas.openxmlformats.org/officeDocument/2006/relationships/image" Target="../media/image2306.png"/><Relationship Id="rId884" Type="http://schemas.openxmlformats.org/officeDocument/2006/relationships/customXml" Target="../ink/ink2806.xml"/><Relationship Id="rId27" Type="http://schemas.openxmlformats.org/officeDocument/2006/relationships/image" Target="../media/image2209.png"/><Relationship Id="rId537" Type="http://schemas.openxmlformats.org/officeDocument/2006/relationships/image" Target="../media/image2450.png"/><Relationship Id="rId744" Type="http://schemas.openxmlformats.org/officeDocument/2006/relationships/customXml" Target="../ink/ink2734.xml"/><Relationship Id="rId951" Type="http://schemas.openxmlformats.org/officeDocument/2006/relationships/image" Target="../media/image2651.png"/><Relationship Id="rId1167" Type="http://schemas.openxmlformats.org/officeDocument/2006/relationships/customXml" Target="../ink/ink2949.xml"/><Relationship Id="rId80" Type="http://schemas.openxmlformats.org/officeDocument/2006/relationships/customXml" Target="../ink/ink2393.xml"/><Relationship Id="rId176" Type="http://schemas.openxmlformats.org/officeDocument/2006/relationships/customXml" Target="../ink/ink2443.xml"/><Relationship Id="rId383" Type="http://schemas.openxmlformats.org/officeDocument/2006/relationships/customXml" Target="../ink/ink2551.xml"/><Relationship Id="rId590" Type="http://schemas.openxmlformats.org/officeDocument/2006/relationships/customXml" Target="../ink/ink2655.xml"/><Relationship Id="rId604" Type="http://schemas.openxmlformats.org/officeDocument/2006/relationships/image" Target="../media/image2483.png"/><Relationship Id="rId811" Type="http://schemas.openxmlformats.org/officeDocument/2006/relationships/customXml" Target="../ink/ink2769.xml"/><Relationship Id="rId1027" Type="http://schemas.openxmlformats.org/officeDocument/2006/relationships/customXml" Target="../ink/ink2878.xml"/><Relationship Id="rId1234" Type="http://schemas.openxmlformats.org/officeDocument/2006/relationships/image" Target="../media/image2790.png"/><Relationship Id="rId243" Type="http://schemas.openxmlformats.org/officeDocument/2006/relationships/customXml" Target="../ink/ink2479.xml"/><Relationship Id="rId450" Type="http://schemas.openxmlformats.org/officeDocument/2006/relationships/customXml" Target="../ink/ink2585.xml"/><Relationship Id="rId688" Type="http://schemas.openxmlformats.org/officeDocument/2006/relationships/image" Target="../media/image2524.png"/><Relationship Id="rId895" Type="http://schemas.openxmlformats.org/officeDocument/2006/relationships/image" Target="../media/image2623.png"/><Relationship Id="rId909" Type="http://schemas.openxmlformats.org/officeDocument/2006/relationships/image" Target="../media/image2630.png"/><Relationship Id="rId1080" Type="http://schemas.openxmlformats.org/officeDocument/2006/relationships/image" Target="../media/image2714.png"/><Relationship Id="rId1301" Type="http://schemas.openxmlformats.org/officeDocument/2006/relationships/customXml" Target="../ink/ink3018.xml"/><Relationship Id="rId38" Type="http://schemas.openxmlformats.org/officeDocument/2006/relationships/image" Target="../media/image2215.png"/><Relationship Id="rId103" Type="http://schemas.openxmlformats.org/officeDocument/2006/relationships/customXml" Target="../ink/ink2405.xml"/><Relationship Id="rId310" Type="http://schemas.openxmlformats.org/officeDocument/2006/relationships/customXml" Target="../ink/ink2514.xml"/><Relationship Id="rId548" Type="http://schemas.openxmlformats.org/officeDocument/2006/relationships/customXml" Target="../ink/ink2634.xml"/><Relationship Id="rId755" Type="http://schemas.openxmlformats.org/officeDocument/2006/relationships/image" Target="../media/image2555.png"/><Relationship Id="rId962" Type="http://schemas.openxmlformats.org/officeDocument/2006/relationships/customXml" Target="../ink/ink2845.xml"/><Relationship Id="rId1178" Type="http://schemas.openxmlformats.org/officeDocument/2006/relationships/image" Target="../media/image2762.png"/><Relationship Id="rId91" Type="http://schemas.openxmlformats.org/officeDocument/2006/relationships/customXml" Target="../ink/ink2399.xml"/><Relationship Id="rId187" Type="http://schemas.openxmlformats.org/officeDocument/2006/relationships/customXml" Target="../ink/ink2449.xml"/><Relationship Id="rId394" Type="http://schemas.openxmlformats.org/officeDocument/2006/relationships/image" Target="../media/image2382.png"/><Relationship Id="rId408" Type="http://schemas.openxmlformats.org/officeDocument/2006/relationships/customXml" Target="../ink/ink2564.xml"/><Relationship Id="rId615" Type="http://schemas.openxmlformats.org/officeDocument/2006/relationships/customXml" Target="../ink/ink2668.xml"/><Relationship Id="rId822" Type="http://schemas.openxmlformats.org/officeDocument/2006/relationships/image" Target="../media/image2587.png"/><Relationship Id="rId1038" Type="http://schemas.openxmlformats.org/officeDocument/2006/relationships/image" Target="../media/image2694.png"/><Relationship Id="rId1245" Type="http://schemas.openxmlformats.org/officeDocument/2006/relationships/customXml" Target="../ink/ink2988.xml"/><Relationship Id="rId254" Type="http://schemas.openxmlformats.org/officeDocument/2006/relationships/image" Target="../media/image1975.png"/><Relationship Id="rId699" Type="http://schemas.openxmlformats.org/officeDocument/2006/relationships/customXml" Target="../ink/ink2711.xml"/><Relationship Id="rId1091" Type="http://schemas.openxmlformats.org/officeDocument/2006/relationships/customXml" Target="../ink/ink2910.xml"/><Relationship Id="rId1105" Type="http://schemas.openxmlformats.org/officeDocument/2006/relationships/image" Target="../media/image2726.png"/><Relationship Id="rId1312" Type="http://schemas.openxmlformats.org/officeDocument/2006/relationships/customXml" Target="../ink/ink3024.xml"/><Relationship Id="rId49" Type="http://schemas.openxmlformats.org/officeDocument/2006/relationships/customXml" Target="../ink/ink2377.xml"/><Relationship Id="rId114" Type="http://schemas.openxmlformats.org/officeDocument/2006/relationships/image" Target="../media/image2251.png"/><Relationship Id="rId461" Type="http://schemas.openxmlformats.org/officeDocument/2006/relationships/image" Target="../media/image2413.png"/><Relationship Id="rId559" Type="http://schemas.openxmlformats.org/officeDocument/2006/relationships/image" Target="../media/image2461.png"/><Relationship Id="rId766" Type="http://schemas.openxmlformats.org/officeDocument/2006/relationships/customXml" Target="../ink/ink2745.xml"/><Relationship Id="rId1189" Type="http://schemas.openxmlformats.org/officeDocument/2006/relationships/customXml" Target="../ink/ink2960.xml"/><Relationship Id="rId198" Type="http://schemas.openxmlformats.org/officeDocument/2006/relationships/customXml" Target="../ink/ink2455.xml"/><Relationship Id="rId321" Type="http://schemas.openxmlformats.org/officeDocument/2006/relationships/image" Target="../media/image2347.png"/><Relationship Id="rId419" Type="http://schemas.openxmlformats.org/officeDocument/2006/relationships/image" Target="../media/image2393.png"/><Relationship Id="rId626" Type="http://schemas.openxmlformats.org/officeDocument/2006/relationships/image" Target="../media/image2494.png"/><Relationship Id="rId973" Type="http://schemas.openxmlformats.org/officeDocument/2006/relationships/image" Target="../media/image2662.png"/><Relationship Id="rId1049" Type="http://schemas.openxmlformats.org/officeDocument/2006/relationships/customXml" Target="../ink/ink2889.xml"/><Relationship Id="rId1256" Type="http://schemas.openxmlformats.org/officeDocument/2006/relationships/image" Target="../media/image2800.png"/><Relationship Id="rId833" Type="http://schemas.openxmlformats.org/officeDocument/2006/relationships/image" Target="../media/image2592.png"/><Relationship Id="rId1116" Type="http://schemas.openxmlformats.org/officeDocument/2006/relationships/customXml" Target="../ink/ink2923.xml"/><Relationship Id="rId265" Type="http://schemas.openxmlformats.org/officeDocument/2006/relationships/customXml" Target="../ink/ink2490.xml"/><Relationship Id="rId472" Type="http://schemas.openxmlformats.org/officeDocument/2006/relationships/customXml" Target="../ink/ink2596.xml"/><Relationship Id="rId900" Type="http://schemas.openxmlformats.org/officeDocument/2006/relationships/customXml" Target="../ink/ink2814.xml"/><Relationship Id="rId1323" Type="http://schemas.openxmlformats.org/officeDocument/2006/relationships/customXml" Target="../ink/ink3030.xml"/><Relationship Id="rId125" Type="http://schemas.openxmlformats.org/officeDocument/2006/relationships/customXml" Target="../ink/ink2416.xml"/><Relationship Id="rId332" Type="http://schemas.openxmlformats.org/officeDocument/2006/relationships/customXml" Target="../ink/ink2525.xml"/><Relationship Id="rId777" Type="http://schemas.openxmlformats.org/officeDocument/2006/relationships/image" Target="../media/image2566.png"/><Relationship Id="rId984" Type="http://schemas.openxmlformats.org/officeDocument/2006/relationships/customXml" Target="../ink/ink2856.xml"/><Relationship Id="rId637" Type="http://schemas.openxmlformats.org/officeDocument/2006/relationships/customXml" Target="../ink/ink2679.xml"/><Relationship Id="rId844" Type="http://schemas.openxmlformats.org/officeDocument/2006/relationships/customXml" Target="../ink/ink2786.xml"/><Relationship Id="rId1267" Type="http://schemas.openxmlformats.org/officeDocument/2006/relationships/customXml" Target="../ink/ink3000.xml"/><Relationship Id="rId276" Type="http://schemas.openxmlformats.org/officeDocument/2006/relationships/image" Target="../media/image2326.png"/><Relationship Id="rId483" Type="http://schemas.openxmlformats.org/officeDocument/2006/relationships/image" Target="../media/image2424.png"/><Relationship Id="rId690" Type="http://schemas.openxmlformats.org/officeDocument/2006/relationships/image" Target="../media/image2525.png"/><Relationship Id="rId704" Type="http://schemas.openxmlformats.org/officeDocument/2006/relationships/image" Target="../media/image2531.png"/><Relationship Id="rId911" Type="http://schemas.openxmlformats.org/officeDocument/2006/relationships/image" Target="../media/image2631.png"/><Relationship Id="rId1127" Type="http://schemas.openxmlformats.org/officeDocument/2006/relationships/customXml" Target="../ink/ink2929.xml"/><Relationship Id="rId1334" Type="http://schemas.openxmlformats.org/officeDocument/2006/relationships/image" Target="../media/image2837.png"/><Relationship Id="rId40" Type="http://schemas.openxmlformats.org/officeDocument/2006/relationships/image" Target="../media/image2216.png"/><Relationship Id="rId136" Type="http://schemas.openxmlformats.org/officeDocument/2006/relationships/image" Target="../media/image2261.png"/><Relationship Id="rId343" Type="http://schemas.openxmlformats.org/officeDocument/2006/relationships/image" Target="../media/image2357.png"/><Relationship Id="rId550" Type="http://schemas.openxmlformats.org/officeDocument/2006/relationships/customXml" Target="../ink/ink2635.xml"/><Relationship Id="rId788" Type="http://schemas.openxmlformats.org/officeDocument/2006/relationships/image" Target="../media/image2571.png"/><Relationship Id="rId995" Type="http://schemas.openxmlformats.org/officeDocument/2006/relationships/image" Target="../media/image2673.png"/><Relationship Id="rId1180" Type="http://schemas.openxmlformats.org/officeDocument/2006/relationships/image" Target="../media/image2763.png"/><Relationship Id="rId203" Type="http://schemas.openxmlformats.org/officeDocument/2006/relationships/image" Target="../media/image2293.png"/><Relationship Id="rId648" Type="http://schemas.openxmlformats.org/officeDocument/2006/relationships/image" Target="../media/image2505.png"/><Relationship Id="rId855" Type="http://schemas.openxmlformats.org/officeDocument/2006/relationships/image" Target="../media/image2603.png"/><Relationship Id="rId1040" Type="http://schemas.openxmlformats.org/officeDocument/2006/relationships/image" Target="../media/image2695.png"/><Relationship Id="rId1278" Type="http://schemas.openxmlformats.org/officeDocument/2006/relationships/customXml" Target="../ink/ink3006.xml"/><Relationship Id="rId287" Type="http://schemas.openxmlformats.org/officeDocument/2006/relationships/image" Target="../media/image1994.png"/><Relationship Id="rId410" Type="http://schemas.openxmlformats.org/officeDocument/2006/relationships/customXml" Target="../ink/ink2565.xml"/><Relationship Id="rId494" Type="http://schemas.openxmlformats.org/officeDocument/2006/relationships/customXml" Target="../ink/ink2607.xml"/><Relationship Id="rId508" Type="http://schemas.openxmlformats.org/officeDocument/2006/relationships/customXml" Target="../ink/ink2614.xml"/><Relationship Id="rId715" Type="http://schemas.openxmlformats.org/officeDocument/2006/relationships/image" Target="../media/image2536.png"/><Relationship Id="rId922" Type="http://schemas.openxmlformats.org/officeDocument/2006/relationships/customXml" Target="../ink/ink2825.xml"/><Relationship Id="rId1138" Type="http://schemas.openxmlformats.org/officeDocument/2006/relationships/image" Target="../media/image2742.png"/><Relationship Id="rId1345" Type="http://schemas.openxmlformats.org/officeDocument/2006/relationships/customXml" Target="../ink/ink3041.xml"/><Relationship Id="rId147" Type="http://schemas.openxmlformats.org/officeDocument/2006/relationships/customXml" Target="../ink/ink2428.xml"/><Relationship Id="rId354" Type="http://schemas.openxmlformats.org/officeDocument/2006/relationships/image" Target="../media/image2362.png"/><Relationship Id="rId799" Type="http://schemas.openxmlformats.org/officeDocument/2006/relationships/customXml" Target="../ink/ink2763.xml"/><Relationship Id="rId1191" Type="http://schemas.openxmlformats.org/officeDocument/2006/relationships/customXml" Target="../ink/ink2961.xml"/><Relationship Id="rId1205" Type="http://schemas.openxmlformats.org/officeDocument/2006/relationships/customXml" Target="../ink/ink2968.xml"/><Relationship Id="rId51" Type="http://schemas.openxmlformats.org/officeDocument/2006/relationships/customXml" Target="../ink/ink2378.xml"/><Relationship Id="rId561" Type="http://schemas.openxmlformats.org/officeDocument/2006/relationships/image" Target="../media/image2462.png"/><Relationship Id="rId659" Type="http://schemas.openxmlformats.org/officeDocument/2006/relationships/customXml" Target="../ink/ink2690.xml"/><Relationship Id="rId866" Type="http://schemas.openxmlformats.org/officeDocument/2006/relationships/customXml" Target="../ink/ink2797.xml"/><Relationship Id="rId1289" Type="http://schemas.openxmlformats.org/officeDocument/2006/relationships/customXml" Target="../ink/ink3012.xml"/><Relationship Id="rId214" Type="http://schemas.openxmlformats.org/officeDocument/2006/relationships/customXml" Target="../ink/ink2463.xml"/><Relationship Id="rId298" Type="http://schemas.openxmlformats.org/officeDocument/2006/relationships/customXml" Target="../ink/ink2508.xml"/><Relationship Id="rId421" Type="http://schemas.openxmlformats.org/officeDocument/2006/relationships/image" Target="../media/image2394.png"/><Relationship Id="rId519" Type="http://schemas.openxmlformats.org/officeDocument/2006/relationships/image" Target="../media/image2441.png"/><Relationship Id="rId1051" Type="http://schemas.openxmlformats.org/officeDocument/2006/relationships/customXml" Target="../ink/ink2890.xml"/><Relationship Id="rId1149" Type="http://schemas.openxmlformats.org/officeDocument/2006/relationships/customXml" Target="../ink/ink2940.xml"/><Relationship Id="rId158" Type="http://schemas.openxmlformats.org/officeDocument/2006/relationships/image" Target="../media/image2272.png"/><Relationship Id="rId726" Type="http://schemas.openxmlformats.org/officeDocument/2006/relationships/customXml" Target="../ink/ink2725.xml"/><Relationship Id="rId933" Type="http://schemas.openxmlformats.org/officeDocument/2006/relationships/image" Target="../media/image2642.png"/><Relationship Id="rId1009" Type="http://schemas.openxmlformats.org/officeDocument/2006/relationships/image" Target="../media/image2680.png"/><Relationship Id="rId62" Type="http://schemas.openxmlformats.org/officeDocument/2006/relationships/image" Target="../media/image2226.png"/><Relationship Id="rId365" Type="http://schemas.openxmlformats.org/officeDocument/2006/relationships/customXml" Target="../ink/ink2542.xml"/><Relationship Id="rId572" Type="http://schemas.openxmlformats.org/officeDocument/2006/relationships/customXml" Target="../ink/ink2646.xml"/><Relationship Id="rId1216" Type="http://schemas.openxmlformats.org/officeDocument/2006/relationships/image" Target="../media/image2781.png"/><Relationship Id="rId225" Type="http://schemas.openxmlformats.org/officeDocument/2006/relationships/image" Target="../media/image2304.png"/><Relationship Id="rId432" Type="http://schemas.openxmlformats.org/officeDocument/2006/relationships/customXml" Target="../ink/ink2576.xml"/><Relationship Id="rId877" Type="http://schemas.openxmlformats.org/officeDocument/2006/relationships/image" Target="../media/image2614.png"/><Relationship Id="rId1062" Type="http://schemas.openxmlformats.org/officeDocument/2006/relationships/image" Target="../media/image2705.png"/><Relationship Id="rId737" Type="http://schemas.openxmlformats.org/officeDocument/2006/relationships/image" Target="../media/image2546.png"/><Relationship Id="rId944" Type="http://schemas.openxmlformats.org/officeDocument/2006/relationships/customXml" Target="../ink/ink2836.xml"/><Relationship Id="rId73" Type="http://schemas.openxmlformats.org/officeDocument/2006/relationships/image" Target="../media/image2231.png"/><Relationship Id="rId169" Type="http://schemas.openxmlformats.org/officeDocument/2006/relationships/image" Target="../media/image2277.png"/><Relationship Id="rId376" Type="http://schemas.openxmlformats.org/officeDocument/2006/relationships/image" Target="../media/image2373.png"/><Relationship Id="rId583" Type="http://schemas.openxmlformats.org/officeDocument/2006/relationships/image" Target="../media/image2473.png"/><Relationship Id="rId790" Type="http://schemas.openxmlformats.org/officeDocument/2006/relationships/customXml" Target="../ink/ink2758.xml"/><Relationship Id="rId804" Type="http://schemas.openxmlformats.org/officeDocument/2006/relationships/image" Target="../media/image2578.png"/><Relationship Id="rId1227" Type="http://schemas.openxmlformats.org/officeDocument/2006/relationships/customXml" Target="../ink/ink2979.xml"/><Relationship Id="rId4" Type="http://schemas.openxmlformats.org/officeDocument/2006/relationships/customXml" Target="../ink/ink2354.xml"/><Relationship Id="rId236" Type="http://schemas.openxmlformats.org/officeDocument/2006/relationships/image" Target="../media/image2308.png"/><Relationship Id="rId443" Type="http://schemas.openxmlformats.org/officeDocument/2006/relationships/image" Target="../media/image2404.png"/><Relationship Id="rId650" Type="http://schemas.openxmlformats.org/officeDocument/2006/relationships/image" Target="../media/image2506.png"/><Relationship Id="rId888" Type="http://schemas.openxmlformats.org/officeDocument/2006/relationships/customXml" Target="../ink/ink2808.xml"/><Relationship Id="rId1073" Type="http://schemas.openxmlformats.org/officeDocument/2006/relationships/customXml" Target="../ink/ink2901.xml"/><Relationship Id="rId1280" Type="http://schemas.openxmlformats.org/officeDocument/2006/relationships/customXml" Target="../ink/ink3007.xml"/><Relationship Id="rId303" Type="http://schemas.openxmlformats.org/officeDocument/2006/relationships/image" Target="../media/image2338.png"/><Relationship Id="rId748" Type="http://schemas.openxmlformats.org/officeDocument/2006/relationships/customXml" Target="../ink/ink2736.xml"/><Relationship Id="rId955" Type="http://schemas.openxmlformats.org/officeDocument/2006/relationships/image" Target="../media/image2653.png"/><Relationship Id="rId1140" Type="http://schemas.openxmlformats.org/officeDocument/2006/relationships/image" Target="../media/image2743.png"/><Relationship Id="rId84" Type="http://schemas.openxmlformats.org/officeDocument/2006/relationships/customXml" Target="../ink/ink2395.xml"/><Relationship Id="rId387" Type="http://schemas.openxmlformats.org/officeDocument/2006/relationships/customXml" Target="../ink/ink2553.xml"/><Relationship Id="rId510" Type="http://schemas.openxmlformats.org/officeDocument/2006/relationships/customXml" Target="../ink/ink2615.xml"/><Relationship Id="rId594" Type="http://schemas.openxmlformats.org/officeDocument/2006/relationships/image" Target="../media/image2478.png"/><Relationship Id="rId608" Type="http://schemas.openxmlformats.org/officeDocument/2006/relationships/image" Target="../media/image2485.png"/><Relationship Id="rId815" Type="http://schemas.openxmlformats.org/officeDocument/2006/relationships/customXml" Target="../ink/ink2771.xml"/><Relationship Id="rId1238" Type="http://schemas.openxmlformats.org/officeDocument/2006/relationships/image" Target="../media/image2792.png"/><Relationship Id="rId247" Type="http://schemas.openxmlformats.org/officeDocument/2006/relationships/customXml" Target="../ink/ink2481.xml"/><Relationship Id="rId899" Type="http://schemas.openxmlformats.org/officeDocument/2006/relationships/image" Target="../media/image2625.png"/><Relationship Id="rId1000" Type="http://schemas.openxmlformats.org/officeDocument/2006/relationships/customXml" Target="../ink/ink2864.xml"/><Relationship Id="rId1084" Type="http://schemas.openxmlformats.org/officeDocument/2006/relationships/image" Target="../media/image2716.png"/><Relationship Id="rId1305" Type="http://schemas.openxmlformats.org/officeDocument/2006/relationships/image" Target="../media/image2823.png"/><Relationship Id="rId107" Type="http://schemas.openxmlformats.org/officeDocument/2006/relationships/customXml" Target="../ink/ink2407.xml"/><Relationship Id="rId454" Type="http://schemas.openxmlformats.org/officeDocument/2006/relationships/customXml" Target="../ink/ink2587.xml"/><Relationship Id="rId661" Type="http://schemas.openxmlformats.org/officeDocument/2006/relationships/customXml" Target="../ink/ink2691.xml"/><Relationship Id="rId759" Type="http://schemas.openxmlformats.org/officeDocument/2006/relationships/image" Target="../media/image2557.png"/><Relationship Id="rId966" Type="http://schemas.openxmlformats.org/officeDocument/2006/relationships/customXml" Target="../ink/ink2847.xml"/><Relationship Id="rId1291" Type="http://schemas.openxmlformats.org/officeDocument/2006/relationships/customXml" Target="../ink/ink3013.xml"/><Relationship Id="rId11" Type="http://schemas.openxmlformats.org/officeDocument/2006/relationships/image" Target="../media/image2202.png"/><Relationship Id="rId314" Type="http://schemas.openxmlformats.org/officeDocument/2006/relationships/customXml" Target="../ink/ink2516.xml"/><Relationship Id="rId398" Type="http://schemas.openxmlformats.org/officeDocument/2006/relationships/image" Target="../media/image2384.png"/><Relationship Id="rId521" Type="http://schemas.openxmlformats.org/officeDocument/2006/relationships/image" Target="../media/image2442.png"/><Relationship Id="rId619" Type="http://schemas.openxmlformats.org/officeDocument/2006/relationships/customXml" Target="../ink/ink2670.xml"/><Relationship Id="rId1151" Type="http://schemas.openxmlformats.org/officeDocument/2006/relationships/customXml" Target="../ink/ink2941.xml"/><Relationship Id="rId1249" Type="http://schemas.openxmlformats.org/officeDocument/2006/relationships/image" Target="../media/image2797.png"/><Relationship Id="rId95" Type="http://schemas.openxmlformats.org/officeDocument/2006/relationships/customXml" Target="../ink/ink2401.xml"/><Relationship Id="rId160" Type="http://schemas.openxmlformats.org/officeDocument/2006/relationships/image" Target="../media/image2273.png"/><Relationship Id="rId826" Type="http://schemas.openxmlformats.org/officeDocument/2006/relationships/image" Target="../media/image2589.png"/><Relationship Id="rId1011" Type="http://schemas.openxmlformats.org/officeDocument/2006/relationships/image" Target="../media/image2681.png"/><Relationship Id="rId1109" Type="http://schemas.openxmlformats.org/officeDocument/2006/relationships/image" Target="../media/image2728.png"/><Relationship Id="rId258" Type="http://schemas.openxmlformats.org/officeDocument/2006/relationships/image" Target="../media/image2318.png"/><Relationship Id="rId465" Type="http://schemas.openxmlformats.org/officeDocument/2006/relationships/image" Target="../media/image2415.png"/><Relationship Id="rId672" Type="http://schemas.openxmlformats.org/officeDocument/2006/relationships/customXml" Target="../ink/ink2697.xml"/><Relationship Id="rId1095" Type="http://schemas.openxmlformats.org/officeDocument/2006/relationships/customXml" Target="../ink/ink2912.xml"/><Relationship Id="rId1316" Type="http://schemas.openxmlformats.org/officeDocument/2006/relationships/customXml" Target="../ink/ink3026.xml"/><Relationship Id="rId22" Type="http://schemas.openxmlformats.org/officeDocument/2006/relationships/customXml" Target="../ink/ink2363.xml"/><Relationship Id="rId118" Type="http://schemas.openxmlformats.org/officeDocument/2006/relationships/image" Target="../media/image2253.png"/><Relationship Id="rId325" Type="http://schemas.openxmlformats.org/officeDocument/2006/relationships/image" Target="../media/image2349.png"/><Relationship Id="rId532" Type="http://schemas.openxmlformats.org/officeDocument/2006/relationships/customXml" Target="../ink/ink2626.xml"/><Relationship Id="rId977" Type="http://schemas.openxmlformats.org/officeDocument/2006/relationships/image" Target="../media/image2664.png"/><Relationship Id="rId1162" Type="http://schemas.openxmlformats.org/officeDocument/2006/relationships/image" Target="../media/image2754.png"/><Relationship Id="rId171" Type="http://schemas.openxmlformats.org/officeDocument/2006/relationships/image" Target="../media/image2278.png"/><Relationship Id="rId837" Type="http://schemas.openxmlformats.org/officeDocument/2006/relationships/image" Target="../media/image2594.png"/><Relationship Id="rId1022" Type="http://schemas.openxmlformats.org/officeDocument/2006/relationships/customXml" Target="../ink/ink2875.xml"/><Relationship Id="rId269" Type="http://schemas.openxmlformats.org/officeDocument/2006/relationships/customXml" Target="../ink/ink2493.xml"/><Relationship Id="rId476" Type="http://schemas.openxmlformats.org/officeDocument/2006/relationships/customXml" Target="../ink/ink2598.xml"/><Relationship Id="rId683" Type="http://schemas.openxmlformats.org/officeDocument/2006/relationships/image" Target="../media/image2522.png"/><Relationship Id="rId890" Type="http://schemas.openxmlformats.org/officeDocument/2006/relationships/customXml" Target="../ink/ink2809.xml"/><Relationship Id="rId904" Type="http://schemas.openxmlformats.org/officeDocument/2006/relationships/customXml" Target="../ink/ink2816.xml"/><Relationship Id="rId1327" Type="http://schemas.openxmlformats.org/officeDocument/2006/relationships/customXml" Target="../ink/ink3032.xml"/><Relationship Id="rId33" Type="http://schemas.openxmlformats.org/officeDocument/2006/relationships/image" Target="../media/image2213.png"/><Relationship Id="rId129" Type="http://schemas.openxmlformats.org/officeDocument/2006/relationships/customXml" Target="../ink/ink2418.xml"/><Relationship Id="rId336" Type="http://schemas.openxmlformats.org/officeDocument/2006/relationships/customXml" Target="../ink/ink2527.xml"/><Relationship Id="rId543" Type="http://schemas.openxmlformats.org/officeDocument/2006/relationships/image" Target="../media/image2453.png"/><Relationship Id="rId988" Type="http://schemas.openxmlformats.org/officeDocument/2006/relationships/customXml" Target="../ink/ink2858.xml"/><Relationship Id="rId1173" Type="http://schemas.openxmlformats.org/officeDocument/2006/relationships/customXml" Target="../ink/ink2952.xml"/><Relationship Id="rId182" Type="http://schemas.openxmlformats.org/officeDocument/2006/relationships/customXml" Target="../ink/ink2446.xml"/><Relationship Id="rId403" Type="http://schemas.openxmlformats.org/officeDocument/2006/relationships/customXml" Target="../ink/ink2561.xml"/><Relationship Id="rId750" Type="http://schemas.openxmlformats.org/officeDocument/2006/relationships/customXml" Target="../ink/ink2737.xml"/><Relationship Id="rId848" Type="http://schemas.openxmlformats.org/officeDocument/2006/relationships/customXml" Target="../ink/ink2788.xml"/><Relationship Id="rId1033" Type="http://schemas.openxmlformats.org/officeDocument/2006/relationships/customXml" Target="../ink/ink2881.xml"/><Relationship Id="rId487" Type="http://schemas.openxmlformats.org/officeDocument/2006/relationships/image" Target="../media/image2426.png"/><Relationship Id="rId610" Type="http://schemas.openxmlformats.org/officeDocument/2006/relationships/image" Target="../media/image2486.png"/><Relationship Id="rId694" Type="http://schemas.openxmlformats.org/officeDocument/2006/relationships/image" Target="../media/image2527.png"/><Relationship Id="rId708" Type="http://schemas.openxmlformats.org/officeDocument/2006/relationships/image" Target="../media/image2533.png"/><Relationship Id="rId915" Type="http://schemas.openxmlformats.org/officeDocument/2006/relationships/image" Target="../media/image2633.png"/><Relationship Id="rId1240" Type="http://schemas.openxmlformats.org/officeDocument/2006/relationships/image" Target="../media/image2793.png"/><Relationship Id="rId1338" Type="http://schemas.openxmlformats.org/officeDocument/2006/relationships/image" Target="../media/image2839.png"/><Relationship Id="rId347" Type="http://schemas.openxmlformats.org/officeDocument/2006/relationships/customXml" Target="../ink/ink2533.xml"/><Relationship Id="rId999" Type="http://schemas.openxmlformats.org/officeDocument/2006/relationships/image" Target="../media/image2675.png"/><Relationship Id="rId1100" Type="http://schemas.openxmlformats.org/officeDocument/2006/relationships/customXml" Target="../ink/ink2915.xml"/><Relationship Id="rId1184" Type="http://schemas.openxmlformats.org/officeDocument/2006/relationships/image" Target="../media/image2765.png"/><Relationship Id="rId44" Type="http://schemas.openxmlformats.org/officeDocument/2006/relationships/image" Target="../media/image2218.png"/><Relationship Id="rId554" Type="http://schemas.openxmlformats.org/officeDocument/2006/relationships/customXml" Target="../ink/ink2637.xml"/><Relationship Id="rId761" Type="http://schemas.openxmlformats.org/officeDocument/2006/relationships/image" Target="../media/image2558.png"/><Relationship Id="rId859" Type="http://schemas.openxmlformats.org/officeDocument/2006/relationships/image" Target="../media/image2605.png"/><Relationship Id="rId193" Type="http://schemas.openxmlformats.org/officeDocument/2006/relationships/customXml" Target="../ink/ink2452.xml"/><Relationship Id="rId207" Type="http://schemas.openxmlformats.org/officeDocument/2006/relationships/image" Target="../media/image2295.png"/><Relationship Id="rId414" Type="http://schemas.openxmlformats.org/officeDocument/2006/relationships/customXml" Target="../ink/ink2567.xml"/><Relationship Id="rId498" Type="http://schemas.openxmlformats.org/officeDocument/2006/relationships/customXml" Target="../ink/ink2609.xml"/><Relationship Id="rId621" Type="http://schemas.openxmlformats.org/officeDocument/2006/relationships/customXml" Target="../ink/ink2671.xml"/><Relationship Id="rId1044" Type="http://schemas.openxmlformats.org/officeDocument/2006/relationships/image" Target="../media/image2697.png"/><Relationship Id="rId1251" Type="http://schemas.openxmlformats.org/officeDocument/2006/relationships/image" Target="../media/image2798.png"/><Relationship Id="rId260" Type="http://schemas.openxmlformats.org/officeDocument/2006/relationships/image" Target="../media/image2319.png"/><Relationship Id="rId719" Type="http://schemas.openxmlformats.org/officeDocument/2006/relationships/image" Target="../media/image2538.png"/><Relationship Id="rId926" Type="http://schemas.openxmlformats.org/officeDocument/2006/relationships/customXml" Target="../ink/ink2827.xml"/><Relationship Id="rId1111" Type="http://schemas.openxmlformats.org/officeDocument/2006/relationships/image" Target="../media/image2729.png"/><Relationship Id="rId55" Type="http://schemas.openxmlformats.org/officeDocument/2006/relationships/customXml" Target="../ink/ink2380.xml"/><Relationship Id="rId120" Type="http://schemas.openxmlformats.org/officeDocument/2006/relationships/image" Target="../media/image2254.png"/><Relationship Id="rId358" Type="http://schemas.openxmlformats.org/officeDocument/2006/relationships/image" Target="../media/image2364.png"/><Relationship Id="rId565" Type="http://schemas.openxmlformats.org/officeDocument/2006/relationships/image" Target="../media/image2464.png"/><Relationship Id="rId772" Type="http://schemas.openxmlformats.org/officeDocument/2006/relationships/customXml" Target="../ink/ink2748.xml"/><Relationship Id="rId1195" Type="http://schemas.openxmlformats.org/officeDocument/2006/relationships/customXml" Target="../ink/ink2963.xml"/><Relationship Id="rId1209" Type="http://schemas.openxmlformats.org/officeDocument/2006/relationships/customXml" Target="../ink/ink2970.xml"/><Relationship Id="rId218" Type="http://schemas.openxmlformats.org/officeDocument/2006/relationships/customXml" Target="../ink/ink2465.xml"/><Relationship Id="rId425" Type="http://schemas.openxmlformats.org/officeDocument/2006/relationships/image" Target="../media/image2396.png"/><Relationship Id="rId632" Type="http://schemas.openxmlformats.org/officeDocument/2006/relationships/image" Target="../media/image2497.png"/><Relationship Id="rId1055" Type="http://schemas.openxmlformats.org/officeDocument/2006/relationships/customXml" Target="../ink/ink2892.xml"/><Relationship Id="rId1262" Type="http://schemas.openxmlformats.org/officeDocument/2006/relationships/image" Target="../media/image2803.png"/><Relationship Id="rId271" Type="http://schemas.openxmlformats.org/officeDocument/2006/relationships/customXml" Target="../ink/ink2494.xml"/><Relationship Id="rId937" Type="http://schemas.openxmlformats.org/officeDocument/2006/relationships/image" Target="../media/image2644.png"/><Relationship Id="rId1122" Type="http://schemas.openxmlformats.org/officeDocument/2006/relationships/customXml" Target="../ink/ink2926.xml"/><Relationship Id="rId66" Type="http://schemas.openxmlformats.org/officeDocument/2006/relationships/image" Target="../media/image2228.png"/><Relationship Id="rId131" Type="http://schemas.openxmlformats.org/officeDocument/2006/relationships/customXml" Target="../ink/ink2419.xml"/><Relationship Id="rId369" Type="http://schemas.openxmlformats.org/officeDocument/2006/relationships/customXml" Target="../ink/ink2544.xml"/><Relationship Id="rId576" Type="http://schemas.openxmlformats.org/officeDocument/2006/relationships/customXml" Target="../ink/ink2648.xml"/><Relationship Id="rId783" Type="http://schemas.openxmlformats.org/officeDocument/2006/relationships/image" Target="../media/image2569.png"/><Relationship Id="rId990" Type="http://schemas.openxmlformats.org/officeDocument/2006/relationships/customXml" Target="../ink/ink2859.xml"/><Relationship Id="rId229" Type="http://schemas.openxmlformats.org/officeDocument/2006/relationships/customXml" Target="../ink/ink2471.xml"/><Relationship Id="rId436" Type="http://schemas.openxmlformats.org/officeDocument/2006/relationships/customXml" Target="../ink/ink2578.xml"/><Relationship Id="rId643" Type="http://schemas.openxmlformats.org/officeDocument/2006/relationships/customXml" Target="../ink/ink2682.xml"/><Relationship Id="rId1066" Type="http://schemas.openxmlformats.org/officeDocument/2006/relationships/image" Target="../media/image2707.png"/><Relationship Id="rId1273" Type="http://schemas.openxmlformats.org/officeDocument/2006/relationships/image" Target="../media/image2808.png"/><Relationship Id="rId850" Type="http://schemas.openxmlformats.org/officeDocument/2006/relationships/customXml" Target="../ink/ink2789.xml"/><Relationship Id="rId948" Type="http://schemas.openxmlformats.org/officeDocument/2006/relationships/customXml" Target="../ink/ink2838.xml"/><Relationship Id="rId1133" Type="http://schemas.openxmlformats.org/officeDocument/2006/relationships/customXml" Target="../ink/ink2932.xml"/><Relationship Id="rId77" Type="http://schemas.openxmlformats.org/officeDocument/2006/relationships/image" Target="../media/image2233.png"/><Relationship Id="rId282" Type="http://schemas.openxmlformats.org/officeDocument/2006/relationships/customXml" Target="../ink/ink2500.xml"/><Relationship Id="rId503" Type="http://schemas.openxmlformats.org/officeDocument/2006/relationships/image" Target="../media/image2433.png"/><Relationship Id="rId587" Type="http://schemas.openxmlformats.org/officeDocument/2006/relationships/image" Target="../media/image2475.png"/><Relationship Id="rId710" Type="http://schemas.openxmlformats.org/officeDocument/2006/relationships/image" Target="../media/image2534.png"/><Relationship Id="rId808" Type="http://schemas.openxmlformats.org/officeDocument/2006/relationships/image" Target="../media/image2580.png"/><Relationship Id="rId1340" Type="http://schemas.openxmlformats.org/officeDocument/2006/relationships/image" Target="../media/image2840.png"/><Relationship Id="rId8" Type="http://schemas.openxmlformats.org/officeDocument/2006/relationships/customXml" Target="../ink/ink2356.xml"/><Relationship Id="rId142" Type="http://schemas.openxmlformats.org/officeDocument/2006/relationships/image" Target="../media/image2264.png"/><Relationship Id="rId447" Type="http://schemas.openxmlformats.org/officeDocument/2006/relationships/image" Target="../media/image2406.png"/><Relationship Id="rId794" Type="http://schemas.openxmlformats.org/officeDocument/2006/relationships/customXml" Target="../ink/ink2760.xml"/><Relationship Id="rId1077" Type="http://schemas.openxmlformats.org/officeDocument/2006/relationships/customXml" Target="../ink/ink2903.xml"/><Relationship Id="rId1200" Type="http://schemas.openxmlformats.org/officeDocument/2006/relationships/image" Target="../media/image2773.png"/><Relationship Id="rId654" Type="http://schemas.openxmlformats.org/officeDocument/2006/relationships/image" Target="../media/image2508.png"/><Relationship Id="rId861" Type="http://schemas.openxmlformats.org/officeDocument/2006/relationships/image" Target="../media/image2606.png"/><Relationship Id="rId959" Type="http://schemas.openxmlformats.org/officeDocument/2006/relationships/image" Target="../media/image2655.png"/><Relationship Id="rId1284" Type="http://schemas.openxmlformats.org/officeDocument/2006/relationships/customXml" Target="../ink/ink3009.xml"/><Relationship Id="rId293" Type="http://schemas.openxmlformats.org/officeDocument/2006/relationships/image" Target="../media/image2333.png"/><Relationship Id="rId307" Type="http://schemas.openxmlformats.org/officeDocument/2006/relationships/image" Target="../media/image2340.png"/><Relationship Id="rId514" Type="http://schemas.openxmlformats.org/officeDocument/2006/relationships/customXml" Target="../ink/ink2617.xml"/><Relationship Id="rId721" Type="http://schemas.openxmlformats.org/officeDocument/2006/relationships/image" Target="../media/image2539.png"/><Relationship Id="rId1144" Type="http://schemas.openxmlformats.org/officeDocument/2006/relationships/image" Target="../media/image2745.png"/><Relationship Id="rId88" Type="http://schemas.openxmlformats.org/officeDocument/2006/relationships/customXml" Target="../ink/ink2397.xml"/><Relationship Id="rId153" Type="http://schemas.openxmlformats.org/officeDocument/2006/relationships/customXml" Target="../ink/ink2431.xml"/><Relationship Id="rId360" Type="http://schemas.openxmlformats.org/officeDocument/2006/relationships/image" Target="../media/image2365.png"/><Relationship Id="rId598" Type="http://schemas.openxmlformats.org/officeDocument/2006/relationships/image" Target="../media/image2480.png"/><Relationship Id="rId819" Type="http://schemas.openxmlformats.org/officeDocument/2006/relationships/customXml" Target="../ink/ink2773.xml"/><Relationship Id="rId1004" Type="http://schemas.openxmlformats.org/officeDocument/2006/relationships/customXml" Target="../ink/ink2866.xml"/><Relationship Id="rId1211" Type="http://schemas.openxmlformats.org/officeDocument/2006/relationships/customXml" Target="../ink/ink2971.xml"/><Relationship Id="rId220" Type="http://schemas.openxmlformats.org/officeDocument/2006/relationships/customXml" Target="../ink/ink2466.xml"/><Relationship Id="rId458" Type="http://schemas.openxmlformats.org/officeDocument/2006/relationships/customXml" Target="../ink/ink2589.xml"/><Relationship Id="rId665" Type="http://schemas.openxmlformats.org/officeDocument/2006/relationships/customXml" Target="../ink/ink2693.xml"/><Relationship Id="rId872" Type="http://schemas.openxmlformats.org/officeDocument/2006/relationships/customXml" Target="../ink/ink2800.xml"/><Relationship Id="rId1088" Type="http://schemas.openxmlformats.org/officeDocument/2006/relationships/image" Target="../media/image2718.png"/><Relationship Id="rId1295" Type="http://schemas.openxmlformats.org/officeDocument/2006/relationships/customXml" Target="../ink/ink3015.xml"/><Relationship Id="rId1309" Type="http://schemas.openxmlformats.org/officeDocument/2006/relationships/image" Target="../media/image2825.png"/><Relationship Id="rId15" Type="http://schemas.openxmlformats.org/officeDocument/2006/relationships/image" Target="../media/image1953.png"/><Relationship Id="rId318" Type="http://schemas.openxmlformats.org/officeDocument/2006/relationships/customXml" Target="../ink/ink2518.xml"/><Relationship Id="rId525" Type="http://schemas.openxmlformats.org/officeDocument/2006/relationships/image" Target="../media/image2444.png"/><Relationship Id="rId732" Type="http://schemas.openxmlformats.org/officeDocument/2006/relationships/customXml" Target="../ink/ink2728.xml"/><Relationship Id="rId1155" Type="http://schemas.openxmlformats.org/officeDocument/2006/relationships/customXml" Target="../ink/ink2943.xml"/><Relationship Id="rId99" Type="http://schemas.openxmlformats.org/officeDocument/2006/relationships/customXml" Target="../ink/ink2403.xml"/><Relationship Id="rId164" Type="http://schemas.openxmlformats.org/officeDocument/2006/relationships/image" Target="../media/image2275.png"/><Relationship Id="rId371" Type="http://schemas.openxmlformats.org/officeDocument/2006/relationships/customXml" Target="../ink/ink2545.xml"/><Relationship Id="rId1015" Type="http://schemas.openxmlformats.org/officeDocument/2006/relationships/image" Target="../media/image2683.png"/><Relationship Id="rId1222" Type="http://schemas.openxmlformats.org/officeDocument/2006/relationships/image" Target="../media/image2784.png"/><Relationship Id="rId469" Type="http://schemas.openxmlformats.org/officeDocument/2006/relationships/image" Target="../media/image2417.png"/><Relationship Id="rId676" Type="http://schemas.openxmlformats.org/officeDocument/2006/relationships/customXml" Target="../ink/ink2699.xml"/><Relationship Id="rId883" Type="http://schemas.openxmlformats.org/officeDocument/2006/relationships/image" Target="../media/image2617.png"/><Relationship Id="rId1099" Type="http://schemas.openxmlformats.org/officeDocument/2006/relationships/customXml" Target="../ink/ink2914.xml"/><Relationship Id="rId26" Type="http://schemas.openxmlformats.org/officeDocument/2006/relationships/customXml" Target="../ink/ink2365.xml"/><Relationship Id="rId231" Type="http://schemas.openxmlformats.org/officeDocument/2006/relationships/customXml" Target="../ink/ink2473.xml"/><Relationship Id="rId329" Type="http://schemas.openxmlformats.org/officeDocument/2006/relationships/image" Target="../media/image2095.png"/><Relationship Id="rId536" Type="http://schemas.openxmlformats.org/officeDocument/2006/relationships/customXml" Target="../ink/ink2628.xml"/><Relationship Id="rId1166" Type="http://schemas.openxmlformats.org/officeDocument/2006/relationships/image" Target="../media/image2756.png"/><Relationship Id="rId175" Type="http://schemas.openxmlformats.org/officeDocument/2006/relationships/image" Target="../media/image2280.png"/><Relationship Id="rId743" Type="http://schemas.openxmlformats.org/officeDocument/2006/relationships/image" Target="../media/image2549.png"/><Relationship Id="rId950" Type="http://schemas.openxmlformats.org/officeDocument/2006/relationships/customXml" Target="../ink/ink2839.xml"/><Relationship Id="rId1026" Type="http://schemas.openxmlformats.org/officeDocument/2006/relationships/image" Target="../media/image2688.png"/><Relationship Id="rId382" Type="http://schemas.openxmlformats.org/officeDocument/2006/relationships/image" Target="../media/image2376.png"/><Relationship Id="rId603" Type="http://schemas.openxmlformats.org/officeDocument/2006/relationships/customXml" Target="../ink/ink2662.xml"/><Relationship Id="rId687" Type="http://schemas.openxmlformats.org/officeDocument/2006/relationships/customXml" Target="../ink/ink2705.xml"/><Relationship Id="rId810" Type="http://schemas.openxmlformats.org/officeDocument/2006/relationships/image" Target="../media/image2581.png"/><Relationship Id="rId908" Type="http://schemas.openxmlformats.org/officeDocument/2006/relationships/customXml" Target="../ink/ink2818.xml"/><Relationship Id="rId1233" Type="http://schemas.openxmlformats.org/officeDocument/2006/relationships/customXml" Target="../ink/ink2982.xml"/><Relationship Id="rId242" Type="http://schemas.openxmlformats.org/officeDocument/2006/relationships/image" Target="../media/image2311.png"/><Relationship Id="rId894" Type="http://schemas.openxmlformats.org/officeDocument/2006/relationships/customXml" Target="../ink/ink2811.xml"/><Relationship Id="rId1177" Type="http://schemas.openxmlformats.org/officeDocument/2006/relationships/customXml" Target="../ink/ink2954.xml"/><Relationship Id="rId1300" Type="http://schemas.openxmlformats.org/officeDocument/2006/relationships/image" Target="../media/image2821.png"/><Relationship Id="rId37" Type="http://schemas.openxmlformats.org/officeDocument/2006/relationships/customXml" Target="../ink/ink2371.xml"/><Relationship Id="rId102" Type="http://schemas.openxmlformats.org/officeDocument/2006/relationships/image" Target="../media/image2245.png"/><Relationship Id="rId547" Type="http://schemas.openxmlformats.org/officeDocument/2006/relationships/image" Target="../media/image2455.png"/><Relationship Id="rId754" Type="http://schemas.openxmlformats.org/officeDocument/2006/relationships/customXml" Target="../ink/ink2739.xml"/><Relationship Id="rId961" Type="http://schemas.openxmlformats.org/officeDocument/2006/relationships/image" Target="../media/image2656.png"/><Relationship Id="rId90" Type="http://schemas.openxmlformats.org/officeDocument/2006/relationships/image" Target="../media/image2239.png"/><Relationship Id="rId186" Type="http://schemas.openxmlformats.org/officeDocument/2006/relationships/image" Target="../media/image2285.png"/><Relationship Id="rId393" Type="http://schemas.openxmlformats.org/officeDocument/2006/relationships/customXml" Target="../ink/ink2556.xml"/><Relationship Id="rId407" Type="http://schemas.openxmlformats.org/officeDocument/2006/relationships/customXml" Target="../ink/ink2563.xml"/><Relationship Id="rId614" Type="http://schemas.openxmlformats.org/officeDocument/2006/relationships/image" Target="../media/image2488.png"/><Relationship Id="rId821" Type="http://schemas.openxmlformats.org/officeDocument/2006/relationships/customXml" Target="../ink/ink2774.xml"/><Relationship Id="rId1037" Type="http://schemas.openxmlformats.org/officeDocument/2006/relationships/customXml" Target="../ink/ink2883.xml"/><Relationship Id="rId1244" Type="http://schemas.openxmlformats.org/officeDocument/2006/relationships/image" Target="../media/image2795.png"/><Relationship Id="rId253" Type="http://schemas.openxmlformats.org/officeDocument/2006/relationships/customXml" Target="../ink/ink2484.xml"/><Relationship Id="rId460" Type="http://schemas.openxmlformats.org/officeDocument/2006/relationships/customXml" Target="../ink/ink2590.xml"/><Relationship Id="rId698" Type="http://schemas.openxmlformats.org/officeDocument/2006/relationships/image" Target="../media/image2528.png"/><Relationship Id="rId919" Type="http://schemas.openxmlformats.org/officeDocument/2006/relationships/image" Target="../media/image2635.png"/><Relationship Id="rId1090" Type="http://schemas.openxmlformats.org/officeDocument/2006/relationships/image" Target="../media/image2719.png"/><Relationship Id="rId1104" Type="http://schemas.openxmlformats.org/officeDocument/2006/relationships/customXml" Target="../ink/ink2917.xml"/><Relationship Id="rId1311" Type="http://schemas.openxmlformats.org/officeDocument/2006/relationships/image" Target="../media/image2826.png"/><Relationship Id="rId48" Type="http://schemas.openxmlformats.org/officeDocument/2006/relationships/image" Target="../media/image2220.png"/><Relationship Id="rId113" Type="http://schemas.openxmlformats.org/officeDocument/2006/relationships/customXml" Target="../ink/ink2410.xml"/><Relationship Id="rId320" Type="http://schemas.openxmlformats.org/officeDocument/2006/relationships/customXml" Target="../ink/ink2519.xml"/><Relationship Id="rId558" Type="http://schemas.openxmlformats.org/officeDocument/2006/relationships/customXml" Target="../ink/ink2639.xml"/><Relationship Id="rId765" Type="http://schemas.openxmlformats.org/officeDocument/2006/relationships/image" Target="../media/image2560.png"/><Relationship Id="rId972" Type="http://schemas.openxmlformats.org/officeDocument/2006/relationships/customXml" Target="../ink/ink2850.xml"/><Relationship Id="rId1188" Type="http://schemas.openxmlformats.org/officeDocument/2006/relationships/image" Target="../media/image2767.png"/><Relationship Id="rId197" Type="http://schemas.openxmlformats.org/officeDocument/2006/relationships/image" Target="../media/image2290.png"/><Relationship Id="rId418" Type="http://schemas.openxmlformats.org/officeDocument/2006/relationships/customXml" Target="../ink/ink2569.xml"/><Relationship Id="rId625" Type="http://schemas.openxmlformats.org/officeDocument/2006/relationships/customXml" Target="../ink/ink2673.xml"/><Relationship Id="rId832" Type="http://schemas.openxmlformats.org/officeDocument/2006/relationships/customXml" Target="../ink/ink2780.xml"/><Relationship Id="rId1048" Type="http://schemas.openxmlformats.org/officeDocument/2006/relationships/image" Target="../media/image2699.png"/><Relationship Id="rId1255" Type="http://schemas.openxmlformats.org/officeDocument/2006/relationships/customXml" Target="../ink/ink2994.xml"/><Relationship Id="rId264" Type="http://schemas.openxmlformats.org/officeDocument/2006/relationships/image" Target="../media/image2321.png"/><Relationship Id="rId471" Type="http://schemas.openxmlformats.org/officeDocument/2006/relationships/image" Target="../media/image2418.png"/><Relationship Id="rId1115" Type="http://schemas.openxmlformats.org/officeDocument/2006/relationships/image" Target="../media/image2731.png"/><Relationship Id="rId1322" Type="http://schemas.openxmlformats.org/officeDocument/2006/relationships/image" Target="../media/image2831.png"/><Relationship Id="rId59" Type="http://schemas.openxmlformats.org/officeDocument/2006/relationships/customXml" Target="../ink/ink2382.xml"/><Relationship Id="rId124" Type="http://schemas.openxmlformats.org/officeDocument/2006/relationships/image" Target="../media/image2256.png"/><Relationship Id="rId569" Type="http://schemas.openxmlformats.org/officeDocument/2006/relationships/image" Target="../media/image2466.png"/><Relationship Id="rId776" Type="http://schemas.openxmlformats.org/officeDocument/2006/relationships/customXml" Target="../ink/ink2750.xml"/><Relationship Id="rId983" Type="http://schemas.openxmlformats.org/officeDocument/2006/relationships/image" Target="../media/image2667.png"/><Relationship Id="rId1199" Type="http://schemas.openxmlformats.org/officeDocument/2006/relationships/customXml" Target="../ink/ink2965.xml"/><Relationship Id="rId331" Type="http://schemas.openxmlformats.org/officeDocument/2006/relationships/image" Target="../media/image2351.png"/><Relationship Id="rId429" Type="http://schemas.openxmlformats.org/officeDocument/2006/relationships/image" Target="../media/image2398.png"/><Relationship Id="rId636" Type="http://schemas.openxmlformats.org/officeDocument/2006/relationships/image" Target="../media/image2499.png"/><Relationship Id="rId1059" Type="http://schemas.openxmlformats.org/officeDocument/2006/relationships/customXml" Target="../ink/ink2894.xml"/><Relationship Id="rId1266" Type="http://schemas.openxmlformats.org/officeDocument/2006/relationships/image" Target="../media/image2805.png"/><Relationship Id="rId843" Type="http://schemas.openxmlformats.org/officeDocument/2006/relationships/image" Target="../media/image2597.png"/><Relationship Id="rId1126" Type="http://schemas.openxmlformats.org/officeDocument/2006/relationships/image" Target="../media/image2736.png"/><Relationship Id="rId275" Type="http://schemas.openxmlformats.org/officeDocument/2006/relationships/customXml" Target="../ink/ink2496.xml"/><Relationship Id="rId482" Type="http://schemas.openxmlformats.org/officeDocument/2006/relationships/customXml" Target="../ink/ink2601.xml"/><Relationship Id="rId703" Type="http://schemas.openxmlformats.org/officeDocument/2006/relationships/customXml" Target="../ink/ink2713.xml"/><Relationship Id="rId910" Type="http://schemas.openxmlformats.org/officeDocument/2006/relationships/customXml" Target="../ink/ink2819.xml"/><Relationship Id="rId1333" Type="http://schemas.openxmlformats.org/officeDocument/2006/relationships/customXml" Target="../ink/ink3035.xml"/><Relationship Id="rId135" Type="http://schemas.openxmlformats.org/officeDocument/2006/relationships/customXml" Target="../ink/ink2422.xml"/><Relationship Id="rId342" Type="http://schemas.openxmlformats.org/officeDocument/2006/relationships/customXml" Target="../ink/ink2530.xml"/><Relationship Id="rId787" Type="http://schemas.openxmlformats.org/officeDocument/2006/relationships/customXml" Target="../ink/ink2756.xml"/><Relationship Id="rId994" Type="http://schemas.openxmlformats.org/officeDocument/2006/relationships/customXml" Target="../ink/ink2861.xml"/><Relationship Id="rId202" Type="http://schemas.openxmlformats.org/officeDocument/2006/relationships/customXml" Target="../ink/ink2457.xml"/><Relationship Id="rId647" Type="http://schemas.openxmlformats.org/officeDocument/2006/relationships/customXml" Target="../ink/ink2684.xml"/><Relationship Id="rId854" Type="http://schemas.openxmlformats.org/officeDocument/2006/relationships/customXml" Target="../ink/ink2791.xml"/><Relationship Id="rId1277" Type="http://schemas.openxmlformats.org/officeDocument/2006/relationships/image" Target="../media/image2810.png"/><Relationship Id="rId286" Type="http://schemas.openxmlformats.org/officeDocument/2006/relationships/customXml" Target="../ink/ink2502.xml"/><Relationship Id="rId493" Type="http://schemas.openxmlformats.org/officeDocument/2006/relationships/image" Target="../media/image2429.png"/><Relationship Id="rId507" Type="http://schemas.openxmlformats.org/officeDocument/2006/relationships/image" Target="../media/image2435.png"/><Relationship Id="rId714" Type="http://schemas.openxmlformats.org/officeDocument/2006/relationships/customXml" Target="../ink/ink2719.xml"/><Relationship Id="rId921" Type="http://schemas.openxmlformats.org/officeDocument/2006/relationships/image" Target="../media/image2636.png"/><Relationship Id="rId1137" Type="http://schemas.openxmlformats.org/officeDocument/2006/relationships/customXml" Target="../ink/ink2934.xml"/><Relationship Id="rId1344" Type="http://schemas.openxmlformats.org/officeDocument/2006/relationships/image" Target="../media/image2842.png"/><Relationship Id="rId50" Type="http://schemas.openxmlformats.org/officeDocument/2006/relationships/image" Target="../media/image2221.png"/><Relationship Id="rId146" Type="http://schemas.openxmlformats.org/officeDocument/2006/relationships/image" Target="../media/image2266.png"/><Relationship Id="rId353" Type="http://schemas.openxmlformats.org/officeDocument/2006/relationships/customXml" Target="../ink/ink2536.xml"/><Relationship Id="rId560" Type="http://schemas.openxmlformats.org/officeDocument/2006/relationships/customXml" Target="../ink/ink2640.xml"/><Relationship Id="rId798" Type="http://schemas.openxmlformats.org/officeDocument/2006/relationships/image" Target="../media/image2575.png"/><Relationship Id="rId1190" Type="http://schemas.openxmlformats.org/officeDocument/2006/relationships/image" Target="../media/image2768.png"/><Relationship Id="rId1204" Type="http://schemas.openxmlformats.org/officeDocument/2006/relationships/image" Target="../media/image2775.png"/><Relationship Id="rId213" Type="http://schemas.openxmlformats.org/officeDocument/2006/relationships/image" Target="../media/image2298.png"/><Relationship Id="rId420" Type="http://schemas.openxmlformats.org/officeDocument/2006/relationships/customXml" Target="../ink/ink2570.xml"/><Relationship Id="rId658" Type="http://schemas.openxmlformats.org/officeDocument/2006/relationships/image" Target="../media/image2510.png"/><Relationship Id="rId865" Type="http://schemas.openxmlformats.org/officeDocument/2006/relationships/image" Target="../media/image2608.png"/><Relationship Id="rId1050" Type="http://schemas.openxmlformats.org/officeDocument/2006/relationships/image" Target="../media/image2700.png"/><Relationship Id="rId1288" Type="http://schemas.openxmlformats.org/officeDocument/2006/relationships/image" Target="../media/image2815.png"/><Relationship Id="rId297" Type="http://schemas.openxmlformats.org/officeDocument/2006/relationships/image" Target="../media/image2335.png"/><Relationship Id="rId518" Type="http://schemas.openxmlformats.org/officeDocument/2006/relationships/customXml" Target="../ink/ink2619.xml"/><Relationship Id="rId725" Type="http://schemas.openxmlformats.org/officeDocument/2006/relationships/image" Target="../media/image2541.png"/><Relationship Id="rId932" Type="http://schemas.openxmlformats.org/officeDocument/2006/relationships/customXml" Target="../ink/ink2830.xml"/><Relationship Id="rId1148" Type="http://schemas.openxmlformats.org/officeDocument/2006/relationships/image" Target="../media/image2747.png"/><Relationship Id="rId157" Type="http://schemas.openxmlformats.org/officeDocument/2006/relationships/customXml" Target="../ink/ink2433.xml"/><Relationship Id="rId364" Type="http://schemas.openxmlformats.org/officeDocument/2006/relationships/image" Target="../media/image2367.png"/><Relationship Id="rId1008" Type="http://schemas.openxmlformats.org/officeDocument/2006/relationships/customXml" Target="../ink/ink2868.xml"/><Relationship Id="rId1215" Type="http://schemas.openxmlformats.org/officeDocument/2006/relationships/customXml" Target="../ink/ink2973.xml"/><Relationship Id="rId61" Type="http://schemas.openxmlformats.org/officeDocument/2006/relationships/customXml" Target="../ink/ink2383.xml"/><Relationship Id="rId571" Type="http://schemas.openxmlformats.org/officeDocument/2006/relationships/image" Target="../media/image2467.png"/><Relationship Id="rId669" Type="http://schemas.openxmlformats.org/officeDocument/2006/relationships/customXml" Target="../ink/ink2695.xml"/><Relationship Id="rId876" Type="http://schemas.openxmlformats.org/officeDocument/2006/relationships/customXml" Target="../ink/ink2802.xml"/><Relationship Id="rId1299" Type="http://schemas.openxmlformats.org/officeDocument/2006/relationships/customXml" Target="../ink/ink3017.xml"/><Relationship Id="rId19" Type="http://schemas.openxmlformats.org/officeDocument/2006/relationships/image" Target="../media/image2205.png"/><Relationship Id="rId224" Type="http://schemas.openxmlformats.org/officeDocument/2006/relationships/customXml" Target="../ink/ink2468.xml"/><Relationship Id="rId431" Type="http://schemas.openxmlformats.org/officeDocument/2006/relationships/image" Target="../media/image2399.png"/><Relationship Id="rId529" Type="http://schemas.openxmlformats.org/officeDocument/2006/relationships/image" Target="../media/image2446.png"/><Relationship Id="rId736" Type="http://schemas.openxmlformats.org/officeDocument/2006/relationships/customXml" Target="../ink/ink2730.xml"/><Relationship Id="rId1061" Type="http://schemas.openxmlformats.org/officeDocument/2006/relationships/customXml" Target="../ink/ink2895.xml"/><Relationship Id="rId1159" Type="http://schemas.openxmlformats.org/officeDocument/2006/relationships/customXml" Target="../ink/ink2945.xml"/><Relationship Id="rId168" Type="http://schemas.openxmlformats.org/officeDocument/2006/relationships/customXml" Target="../ink/ink2439.xml"/><Relationship Id="rId943" Type="http://schemas.openxmlformats.org/officeDocument/2006/relationships/image" Target="../media/image2647.png"/><Relationship Id="rId1019" Type="http://schemas.openxmlformats.org/officeDocument/2006/relationships/image" Target="../media/image2685.png"/><Relationship Id="rId72" Type="http://schemas.openxmlformats.org/officeDocument/2006/relationships/customXml" Target="../ink/ink2389.xml"/><Relationship Id="rId375" Type="http://schemas.openxmlformats.org/officeDocument/2006/relationships/customXml" Target="../ink/ink2547.xml"/><Relationship Id="rId582" Type="http://schemas.openxmlformats.org/officeDocument/2006/relationships/customXml" Target="../ink/ink2651.xml"/><Relationship Id="rId803" Type="http://schemas.openxmlformats.org/officeDocument/2006/relationships/customXml" Target="../ink/ink2765.xml"/><Relationship Id="rId1226" Type="http://schemas.openxmlformats.org/officeDocument/2006/relationships/image" Target="../media/image2786.png"/><Relationship Id="rId3" Type="http://schemas.openxmlformats.org/officeDocument/2006/relationships/image" Target="../media/image1742.png"/><Relationship Id="rId235" Type="http://schemas.openxmlformats.org/officeDocument/2006/relationships/customXml" Target="../ink/ink2475.xml"/><Relationship Id="rId442" Type="http://schemas.openxmlformats.org/officeDocument/2006/relationships/customXml" Target="../ink/ink2581.xml"/><Relationship Id="rId887" Type="http://schemas.openxmlformats.org/officeDocument/2006/relationships/image" Target="../media/image2619.png"/><Relationship Id="rId1072" Type="http://schemas.openxmlformats.org/officeDocument/2006/relationships/image" Target="../media/image2710.png"/><Relationship Id="rId302" Type="http://schemas.openxmlformats.org/officeDocument/2006/relationships/customXml" Target="../ink/ink2510.xml"/><Relationship Id="rId747" Type="http://schemas.openxmlformats.org/officeDocument/2006/relationships/image" Target="../media/image2551.png"/><Relationship Id="rId954" Type="http://schemas.openxmlformats.org/officeDocument/2006/relationships/customXml" Target="../ink/ink2841.xml"/><Relationship Id="rId83" Type="http://schemas.openxmlformats.org/officeDocument/2006/relationships/image" Target="../media/image2236.png"/><Relationship Id="rId179" Type="http://schemas.openxmlformats.org/officeDocument/2006/relationships/image" Target="../media/image2282.png"/><Relationship Id="rId386" Type="http://schemas.openxmlformats.org/officeDocument/2006/relationships/image" Target="../media/image2378.png"/><Relationship Id="rId593" Type="http://schemas.openxmlformats.org/officeDocument/2006/relationships/customXml" Target="../ink/ink2657.xml"/><Relationship Id="rId607" Type="http://schemas.openxmlformats.org/officeDocument/2006/relationships/customXml" Target="../ink/ink2664.xml"/><Relationship Id="rId814" Type="http://schemas.openxmlformats.org/officeDocument/2006/relationships/image" Target="../media/image2583.png"/><Relationship Id="rId1237" Type="http://schemas.openxmlformats.org/officeDocument/2006/relationships/customXml" Target="../ink/ink2984.xml"/><Relationship Id="rId246" Type="http://schemas.openxmlformats.org/officeDocument/2006/relationships/image" Target="../media/image2313.png"/><Relationship Id="rId453" Type="http://schemas.openxmlformats.org/officeDocument/2006/relationships/image" Target="../media/image2409.png"/><Relationship Id="rId660" Type="http://schemas.openxmlformats.org/officeDocument/2006/relationships/image" Target="../media/image2511.png"/><Relationship Id="rId898" Type="http://schemas.openxmlformats.org/officeDocument/2006/relationships/customXml" Target="../ink/ink2813.xml"/><Relationship Id="rId1083" Type="http://schemas.openxmlformats.org/officeDocument/2006/relationships/customXml" Target="../ink/ink2906.xml"/><Relationship Id="rId1290" Type="http://schemas.openxmlformats.org/officeDocument/2006/relationships/image" Target="../media/image2816.png"/><Relationship Id="rId1304" Type="http://schemas.openxmlformats.org/officeDocument/2006/relationships/customXml" Target="../ink/ink3020.xml"/><Relationship Id="rId106" Type="http://schemas.openxmlformats.org/officeDocument/2006/relationships/image" Target="../media/image2247.png"/><Relationship Id="rId313" Type="http://schemas.openxmlformats.org/officeDocument/2006/relationships/image" Target="../media/image2343.png"/><Relationship Id="rId758" Type="http://schemas.openxmlformats.org/officeDocument/2006/relationships/customXml" Target="../ink/ink2741.xml"/><Relationship Id="rId965" Type="http://schemas.openxmlformats.org/officeDocument/2006/relationships/image" Target="../media/image2658.png"/><Relationship Id="rId1150" Type="http://schemas.openxmlformats.org/officeDocument/2006/relationships/image" Target="../media/image2748.png"/><Relationship Id="rId10" Type="http://schemas.openxmlformats.org/officeDocument/2006/relationships/customXml" Target="../ink/ink2357.xml"/><Relationship Id="rId94" Type="http://schemas.openxmlformats.org/officeDocument/2006/relationships/image" Target="../media/image2241.png"/><Relationship Id="rId397" Type="http://schemas.openxmlformats.org/officeDocument/2006/relationships/customXml" Target="../ink/ink2558.xml"/><Relationship Id="rId520" Type="http://schemas.openxmlformats.org/officeDocument/2006/relationships/customXml" Target="../ink/ink2620.xml"/><Relationship Id="rId618" Type="http://schemas.openxmlformats.org/officeDocument/2006/relationships/image" Target="../media/image2490.png"/><Relationship Id="rId825" Type="http://schemas.openxmlformats.org/officeDocument/2006/relationships/customXml" Target="../ink/ink2776.xml"/><Relationship Id="rId1248" Type="http://schemas.openxmlformats.org/officeDocument/2006/relationships/customXml" Target="../ink/ink2990.xml"/><Relationship Id="rId257" Type="http://schemas.openxmlformats.org/officeDocument/2006/relationships/customXml" Target="../ink/ink2486.xml"/><Relationship Id="rId464" Type="http://schemas.openxmlformats.org/officeDocument/2006/relationships/customXml" Target="../ink/ink2592.xml"/><Relationship Id="rId1010" Type="http://schemas.openxmlformats.org/officeDocument/2006/relationships/customXml" Target="../ink/ink2869.xml"/><Relationship Id="rId1094" Type="http://schemas.openxmlformats.org/officeDocument/2006/relationships/image" Target="../media/image2721.png"/><Relationship Id="rId1108" Type="http://schemas.openxmlformats.org/officeDocument/2006/relationships/customXml" Target="../ink/ink2919.xml"/><Relationship Id="rId1315" Type="http://schemas.openxmlformats.org/officeDocument/2006/relationships/image" Target="../media/image2828.png"/><Relationship Id="rId117" Type="http://schemas.openxmlformats.org/officeDocument/2006/relationships/customXml" Target="../ink/ink2412.xml"/><Relationship Id="rId671" Type="http://schemas.openxmlformats.org/officeDocument/2006/relationships/image" Target="../media/image2516.png"/><Relationship Id="rId769" Type="http://schemas.openxmlformats.org/officeDocument/2006/relationships/image" Target="../media/image2562.png"/><Relationship Id="rId976" Type="http://schemas.openxmlformats.org/officeDocument/2006/relationships/customXml" Target="../ink/ink2852.xml"/><Relationship Id="rId324" Type="http://schemas.openxmlformats.org/officeDocument/2006/relationships/customXml" Target="../ink/ink2521.xml"/><Relationship Id="rId531" Type="http://schemas.openxmlformats.org/officeDocument/2006/relationships/image" Target="../media/image2447.png"/><Relationship Id="rId629" Type="http://schemas.openxmlformats.org/officeDocument/2006/relationships/customXml" Target="../ink/ink2675.xml"/><Relationship Id="rId1161" Type="http://schemas.openxmlformats.org/officeDocument/2006/relationships/customXml" Target="../ink/ink2946.xml"/><Relationship Id="rId1259" Type="http://schemas.openxmlformats.org/officeDocument/2006/relationships/customXml" Target="../ink/ink2996.xml"/><Relationship Id="rId836" Type="http://schemas.openxmlformats.org/officeDocument/2006/relationships/customXml" Target="../ink/ink2782.xml"/><Relationship Id="rId1021" Type="http://schemas.openxmlformats.org/officeDocument/2006/relationships/image" Target="../media/image2686.png"/><Relationship Id="rId1119" Type="http://schemas.openxmlformats.org/officeDocument/2006/relationships/image" Target="../media/image2733.png"/><Relationship Id="rId903" Type="http://schemas.openxmlformats.org/officeDocument/2006/relationships/image" Target="../media/image2627.png"/><Relationship Id="rId1326" Type="http://schemas.openxmlformats.org/officeDocument/2006/relationships/image" Target="../media/image2833.png"/><Relationship Id="rId32" Type="http://schemas.openxmlformats.org/officeDocument/2006/relationships/customXml" Target="../ink/ink2368.xml"/><Relationship Id="rId181" Type="http://schemas.openxmlformats.org/officeDocument/2006/relationships/image" Target="../media/image2283.png"/><Relationship Id="rId279" Type="http://schemas.openxmlformats.org/officeDocument/2006/relationships/customXml" Target="../ink/ink2498.xml"/><Relationship Id="rId486" Type="http://schemas.openxmlformats.org/officeDocument/2006/relationships/customXml" Target="../ink/ink2603.xml"/><Relationship Id="rId693" Type="http://schemas.openxmlformats.org/officeDocument/2006/relationships/customXml" Target="../ink/ink2708.xml"/><Relationship Id="rId139" Type="http://schemas.openxmlformats.org/officeDocument/2006/relationships/customXml" Target="../ink/ink2424.xml"/><Relationship Id="rId346" Type="http://schemas.openxmlformats.org/officeDocument/2006/relationships/customXml" Target="../ink/ink2532.xml"/><Relationship Id="rId553" Type="http://schemas.openxmlformats.org/officeDocument/2006/relationships/image" Target="../media/image2458.png"/><Relationship Id="rId760" Type="http://schemas.openxmlformats.org/officeDocument/2006/relationships/customXml" Target="../ink/ink2742.xml"/><Relationship Id="rId998" Type="http://schemas.openxmlformats.org/officeDocument/2006/relationships/customXml" Target="../ink/ink2863.xml"/><Relationship Id="rId1183" Type="http://schemas.openxmlformats.org/officeDocument/2006/relationships/customXml" Target="../ink/ink2957.xml"/><Relationship Id="rId206" Type="http://schemas.openxmlformats.org/officeDocument/2006/relationships/customXml" Target="../ink/ink2459.xml"/><Relationship Id="rId413" Type="http://schemas.openxmlformats.org/officeDocument/2006/relationships/image" Target="../media/image2391.png"/><Relationship Id="rId858" Type="http://schemas.openxmlformats.org/officeDocument/2006/relationships/customXml" Target="../ink/ink2793.xml"/><Relationship Id="rId1043" Type="http://schemas.openxmlformats.org/officeDocument/2006/relationships/customXml" Target="../ink/ink2886.xml"/><Relationship Id="rId620" Type="http://schemas.openxmlformats.org/officeDocument/2006/relationships/image" Target="../media/image2491.png"/><Relationship Id="rId718" Type="http://schemas.openxmlformats.org/officeDocument/2006/relationships/customXml" Target="../ink/ink2721.xml"/><Relationship Id="rId925" Type="http://schemas.openxmlformats.org/officeDocument/2006/relationships/image" Target="../media/image2638.png"/><Relationship Id="rId1250" Type="http://schemas.openxmlformats.org/officeDocument/2006/relationships/customXml" Target="../ink/ink2991.xml"/><Relationship Id="rId1348" Type="http://schemas.openxmlformats.org/officeDocument/2006/relationships/image" Target="../media/image2844.png"/><Relationship Id="rId1110" Type="http://schemas.openxmlformats.org/officeDocument/2006/relationships/customXml" Target="../ink/ink2920.xml"/><Relationship Id="rId1208" Type="http://schemas.openxmlformats.org/officeDocument/2006/relationships/image" Target="../media/image2777.png"/><Relationship Id="rId54" Type="http://schemas.openxmlformats.org/officeDocument/2006/relationships/image" Target="../media/image2223.png"/><Relationship Id="rId270" Type="http://schemas.openxmlformats.org/officeDocument/2006/relationships/image" Target="../media/image2323.png"/><Relationship Id="rId130" Type="http://schemas.openxmlformats.org/officeDocument/2006/relationships/image" Target="../media/image2259.png"/><Relationship Id="rId368" Type="http://schemas.openxmlformats.org/officeDocument/2006/relationships/image" Target="../media/image2369.png"/><Relationship Id="rId575" Type="http://schemas.openxmlformats.org/officeDocument/2006/relationships/image" Target="../media/image2469.png"/><Relationship Id="rId782" Type="http://schemas.openxmlformats.org/officeDocument/2006/relationships/customXml" Target="../ink/ink2753.xml"/><Relationship Id="rId228" Type="http://schemas.openxmlformats.org/officeDocument/2006/relationships/image" Target="../media/image2305.png"/><Relationship Id="rId435" Type="http://schemas.openxmlformats.org/officeDocument/2006/relationships/image" Target="../media/image2401.png"/><Relationship Id="rId642" Type="http://schemas.openxmlformats.org/officeDocument/2006/relationships/image" Target="../media/image2502.png"/><Relationship Id="rId1065" Type="http://schemas.openxmlformats.org/officeDocument/2006/relationships/customXml" Target="../ink/ink2897.xml"/><Relationship Id="rId1272" Type="http://schemas.openxmlformats.org/officeDocument/2006/relationships/customXml" Target="../ink/ink3003.xml"/><Relationship Id="rId502" Type="http://schemas.openxmlformats.org/officeDocument/2006/relationships/customXml" Target="../ink/ink2611.xml"/><Relationship Id="rId947" Type="http://schemas.openxmlformats.org/officeDocument/2006/relationships/image" Target="../media/image2649.png"/><Relationship Id="rId1132" Type="http://schemas.openxmlformats.org/officeDocument/2006/relationships/image" Target="../media/image2739.png"/><Relationship Id="rId76" Type="http://schemas.openxmlformats.org/officeDocument/2006/relationships/customXml" Target="../ink/ink2391.xml"/><Relationship Id="rId807" Type="http://schemas.openxmlformats.org/officeDocument/2006/relationships/customXml" Target="../ink/ink2767.xml"/><Relationship Id="rId292" Type="http://schemas.openxmlformats.org/officeDocument/2006/relationships/customXml" Target="../ink/ink2505.xml"/><Relationship Id="rId597" Type="http://schemas.openxmlformats.org/officeDocument/2006/relationships/customXml" Target="../ink/ink2659.xml"/><Relationship Id="rId152" Type="http://schemas.openxmlformats.org/officeDocument/2006/relationships/image" Target="../media/image2269.png"/><Relationship Id="rId457" Type="http://schemas.openxmlformats.org/officeDocument/2006/relationships/image" Target="../media/image2411.png"/><Relationship Id="rId1087" Type="http://schemas.openxmlformats.org/officeDocument/2006/relationships/customXml" Target="../ink/ink2908.xml"/><Relationship Id="rId1294" Type="http://schemas.openxmlformats.org/officeDocument/2006/relationships/image" Target="../media/image2818.png"/><Relationship Id="rId664" Type="http://schemas.openxmlformats.org/officeDocument/2006/relationships/image" Target="../media/image2513.png"/><Relationship Id="rId871" Type="http://schemas.openxmlformats.org/officeDocument/2006/relationships/image" Target="../media/image2611.png"/><Relationship Id="rId969" Type="http://schemas.openxmlformats.org/officeDocument/2006/relationships/image" Target="../media/image2660.png"/><Relationship Id="rId317" Type="http://schemas.openxmlformats.org/officeDocument/2006/relationships/image" Target="../media/image2345.png"/><Relationship Id="rId524" Type="http://schemas.openxmlformats.org/officeDocument/2006/relationships/customXml" Target="../ink/ink2622.xml"/><Relationship Id="rId731" Type="http://schemas.openxmlformats.org/officeDocument/2006/relationships/image" Target="../media/image2544.png"/><Relationship Id="rId1154" Type="http://schemas.openxmlformats.org/officeDocument/2006/relationships/image" Target="../media/image2750.png"/><Relationship Id="rId98" Type="http://schemas.openxmlformats.org/officeDocument/2006/relationships/image" Target="../media/image2243.png"/><Relationship Id="rId829" Type="http://schemas.openxmlformats.org/officeDocument/2006/relationships/image" Target="../media/image2590.png"/><Relationship Id="rId1014" Type="http://schemas.openxmlformats.org/officeDocument/2006/relationships/customXml" Target="../ink/ink2871.xml"/><Relationship Id="rId1221" Type="http://schemas.openxmlformats.org/officeDocument/2006/relationships/customXml" Target="../ink/ink2976.xml"/><Relationship Id="rId1319" Type="http://schemas.openxmlformats.org/officeDocument/2006/relationships/customXml" Target="../ink/ink3028.xml"/><Relationship Id="rId25" Type="http://schemas.openxmlformats.org/officeDocument/2006/relationships/image" Target="../media/image2208.png"/><Relationship Id="rId174" Type="http://schemas.openxmlformats.org/officeDocument/2006/relationships/customXml" Target="../ink/ink2442.xml"/><Relationship Id="rId381" Type="http://schemas.openxmlformats.org/officeDocument/2006/relationships/customXml" Target="../ink/ink2550.xml"/><Relationship Id="rId241" Type="http://schemas.openxmlformats.org/officeDocument/2006/relationships/customXml" Target="../ink/ink2478.xml"/><Relationship Id="rId479" Type="http://schemas.openxmlformats.org/officeDocument/2006/relationships/image" Target="../media/image2422.png"/><Relationship Id="rId686" Type="http://schemas.openxmlformats.org/officeDocument/2006/relationships/customXml" Target="../ink/ink2704.xml"/><Relationship Id="rId893" Type="http://schemas.openxmlformats.org/officeDocument/2006/relationships/image" Target="../media/image2622.png"/><Relationship Id="rId339" Type="http://schemas.openxmlformats.org/officeDocument/2006/relationships/image" Target="../media/image2355.png"/><Relationship Id="rId546" Type="http://schemas.openxmlformats.org/officeDocument/2006/relationships/customXml" Target="../ink/ink2633.xml"/><Relationship Id="rId753" Type="http://schemas.openxmlformats.org/officeDocument/2006/relationships/image" Target="../media/image2554.png"/><Relationship Id="rId1176" Type="http://schemas.openxmlformats.org/officeDocument/2006/relationships/image" Target="../media/image2761.png"/><Relationship Id="rId101" Type="http://schemas.openxmlformats.org/officeDocument/2006/relationships/customXml" Target="../ink/ink2404.xml"/><Relationship Id="rId406" Type="http://schemas.openxmlformats.org/officeDocument/2006/relationships/image" Target="../media/image2388.png"/><Relationship Id="rId960" Type="http://schemas.openxmlformats.org/officeDocument/2006/relationships/customXml" Target="../ink/ink2844.xml"/><Relationship Id="rId1036" Type="http://schemas.openxmlformats.org/officeDocument/2006/relationships/image" Target="../media/image2693.png"/><Relationship Id="rId1243" Type="http://schemas.openxmlformats.org/officeDocument/2006/relationships/customXml" Target="../ink/ink2987.xml"/><Relationship Id="rId613" Type="http://schemas.openxmlformats.org/officeDocument/2006/relationships/customXml" Target="../ink/ink2667.xml"/><Relationship Id="rId820" Type="http://schemas.openxmlformats.org/officeDocument/2006/relationships/image" Target="../media/image2586.png"/><Relationship Id="rId918" Type="http://schemas.openxmlformats.org/officeDocument/2006/relationships/customXml" Target="../ink/ink2823.xml"/><Relationship Id="rId1103" Type="http://schemas.openxmlformats.org/officeDocument/2006/relationships/image" Target="../media/image2725.png"/><Relationship Id="rId1310" Type="http://schemas.openxmlformats.org/officeDocument/2006/relationships/customXml" Target="../ink/ink3023.xml"/><Relationship Id="rId47" Type="http://schemas.openxmlformats.org/officeDocument/2006/relationships/customXml" Target="../ink/ink2376.xml"/><Relationship Id="rId196" Type="http://schemas.openxmlformats.org/officeDocument/2006/relationships/customXml" Target="../ink/ink2454.xml"/><Relationship Id="rId263" Type="http://schemas.openxmlformats.org/officeDocument/2006/relationships/customXml" Target="../ink/ink2489.xml"/><Relationship Id="rId470" Type="http://schemas.openxmlformats.org/officeDocument/2006/relationships/customXml" Target="../ink/ink2595.xml"/><Relationship Id="rId123" Type="http://schemas.openxmlformats.org/officeDocument/2006/relationships/customXml" Target="../ink/ink2415.xml"/><Relationship Id="rId330" Type="http://schemas.openxmlformats.org/officeDocument/2006/relationships/customXml" Target="../ink/ink2524.xml"/><Relationship Id="rId568" Type="http://schemas.openxmlformats.org/officeDocument/2006/relationships/customXml" Target="../ink/ink2644.xml"/><Relationship Id="rId775" Type="http://schemas.openxmlformats.org/officeDocument/2006/relationships/image" Target="../media/image2565.png"/><Relationship Id="rId982" Type="http://schemas.openxmlformats.org/officeDocument/2006/relationships/customXml" Target="../ink/ink2855.xml"/><Relationship Id="rId1198" Type="http://schemas.openxmlformats.org/officeDocument/2006/relationships/image" Target="../media/image2772.png"/><Relationship Id="rId428" Type="http://schemas.openxmlformats.org/officeDocument/2006/relationships/customXml" Target="../ink/ink2574.xml"/><Relationship Id="rId635" Type="http://schemas.openxmlformats.org/officeDocument/2006/relationships/customXml" Target="../ink/ink2678.xml"/><Relationship Id="rId842" Type="http://schemas.openxmlformats.org/officeDocument/2006/relationships/customXml" Target="../ink/ink2785.xml"/><Relationship Id="rId1058" Type="http://schemas.openxmlformats.org/officeDocument/2006/relationships/image" Target="../media/image2703.png"/><Relationship Id="rId1265" Type="http://schemas.openxmlformats.org/officeDocument/2006/relationships/customXml" Target="../ink/ink2999.xml"/><Relationship Id="rId702" Type="http://schemas.openxmlformats.org/officeDocument/2006/relationships/image" Target="../media/image2530.png"/><Relationship Id="rId1125" Type="http://schemas.openxmlformats.org/officeDocument/2006/relationships/customXml" Target="../ink/ink2928.xml"/><Relationship Id="rId1332" Type="http://schemas.openxmlformats.org/officeDocument/2006/relationships/image" Target="../media/image2836.png"/><Relationship Id="rId69" Type="http://schemas.openxmlformats.org/officeDocument/2006/relationships/customXml" Target="../ink/ink2387.xml"/><Relationship Id="rId285" Type="http://schemas.openxmlformats.org/officeDocument/2006/relationships/image" Target="../media/image2330.png"/><Relationship Id="rId492" Type="http://schemas.openxmlformats.org/officeDocument/2006/relationships/customXml" Target="../ink/ink2606.xml"/><Relationship Id="rId797" Type="http://schemas.openxmlformats.org/officeDocument/2006/relationships/customXml" Target="../ink/ink2762.xml"/><Relationship Id="rId145" Type="http://schemas.openxmlformats.org/officeDocument/2006/relationships/customXml" Target="../ink/ink2427.xml"/><Relationship Id="rId352" Type="http://schemas.openxmlformats.org/officeDocument/2006/relationships/image" Target="../media/image2361.png"/><Relationship Id="rId1287" Type="http://schemas.openxmlformats.org/officeDocument/2006/relationships/customXml" Target="../ink/ink3011.xml"/><Relationship Id="rId212" Type="http://schemas.openxmlformats.org/officeDocument/2006/relationships/customXml" Target="../ink/ink2462.xml"/><Relationship Id="rId657" Type="http://schemas.openxmlformats.org/officeDocument/2006/relationships/customXml" Target="../ink/ink2689.xml"/><Relationship Id="rId864" Type="http://schemas.openxmlformats.org/officeDocument/2006/relationships/customXml" Target="../ink/ink2796.xml"/><Relationship Id="rId517" Type="http://schemas.openxmlformats.org/officeDocument/2006/relationships/image" Target="../media/image2440.png"/><Relationship Id="rId724" Type="http://schemas.openxmlformats.org/officeDocument/2006/relationships/customXml" Target="../ink/ink2724.xml"/><Relationship Id="rId931" Type="http://schemas.openxmlformats.org/officeDocument/2006/relationships/image" Target="../media/image2641.png"/><Relationship Id="rId1147" Type="http://schemas.openxmlformats.org/officeDocument/2006/relationships/customXml" Target="../ink/ink2939.xml"/><Relationship Id="rId60" Type="http://schemas.openxmlformats.org/officeDocument/2006/relationships/image" Target="../media/image2225.png"/><Relationship Id="rId1007" Type="http://schemas.openxmlformats.org/officeDocument/2006/relationships/image" Target="../media/image2679.png"/><Relationship Id="rId1214" Type="http://schemas.openxmlformats.org/officeDocument/2006/relationships/image" Target="../media/image2780.png"/><Relationship Id="rId18" Type="http://schemas.openxmlformats.org/officeDocument/2006/relationships/customXml" Target="../ink/ink2361.xml"/><Relationship Id="rId167" Type="http://schemas.openxmlformats.org/officeDocument/2006/relationships/image" Target="../media/image2276.png"/><Relationship Id="rId374" Type="http://schemas.openxmlformats.org/officeDocument/2006/relationships/image" Target="../media/image2372.png"/><Relationship Id="rId581" Type="http://schemas.openxmlformats.org/officeDocument/2006/relationships/image" Target="../media/image2472.png"/><Relationship Id="rId234" Type="http://schemas.openxmlformats.org/officeDocument/2006/relationships/image" Target="../media/image2307.png"/><Relationship Id="rId679" Type="http://schemas.openxmlformats.org/officeDocument/2006/relationships/image" Target="../media/image2520.png"/><Relationship Id="rId886" Type="http://schemas.openxmlformats.org/officeDocument/2006/relationships/customXml" Target="../ink/ink2807.xml"/><Relationship Id="rId2" Type="http://schemas.openxmlformats.org/officeDocument/2006/relationships/customXml" Target="../ink/ink2353.xml"/><Relationship Id="rId441" Type="http://schemas.openxmlformats.org/officeDocument/2006/relationships/image" Target="../media/image2403.png"/><Relationship Id="rId539" Type="http://schemas.openxmlformats.org/officeDocument/2006/relationships/image" Target="../media/image2451.png"/><Relationship Id="rId746" Type="http://schemas.openxmlformats.org/officeDocument/2006/relationships/customXml" Target="../ink/ink2735.xml"/><Relationship Id="rId1071" Type="http://schemas.openxmlformats.org/officeDocument/2006/relationships/customXml" Target="../ink/ink2900.xml"/><Relationship Id="rId1169" Type="http://schemas.openxmlformats.org/officeDocument/2006/relationships/customXml" Target="../ink/ink2950.xml"/><Relationship Id="rId301" Type="http://schemas.openxmlformats.org/officeDocument/2006/relationships/image" Target="../media/image2337.png"/><Relationship Id="rId953" Type="http://schemas.openxmlformats.org/officeDocument/2006/relationships/image" Target="../media/image2652.png"/><Relationship Id="rId1029" Type="http://schemas.openxmlformats.org/officeDocument/2006/relationships/customXml" Target="../ink/ink2879.xml"/><Relationship Id="rId1236" Type="http://schemas.openxmlformats.org/officeDocument/2006/relationships/image" Target="../media/image2791.png"/><Relationship Id="rId82" Type="http://schemas.openxmlformats.org/officeDocument/2006/relationships/customXml" Target="../ink/ink2394.xml"/><Relationship Id="rId606" Type="http://schemas.openxmlformats.org/officeDocument/2006/relationships/image" Target="../media/image2484.png"/><Relationship Id="rId813" Type="http://schemas.openxmlformats.org/officeDocument/2006/relationships/customXml" Target="../ink/ink2770.xml"/><Relationship Id="rId1303" Type="http://schemas.openxmlformats.org/officeDocument/2006/relationships/image" Target="../media/image2822.png"/><Relationship Id="rId189" Type="http://schemas.openxmlformats.org/officeDocument/2006/relationships/customXml" Target="../ink/ink2450.xml"/><Relationship Id="rId396" Type="http://schemas.openxmlformats.org/officeDocument/2006/relationships/image" Target="../media/image2383.png"/><Relationship Id="rId256" Type="http://schemas.openxmlformats.org/officeDocument/2006/relationships/image" Target="../media/image2317.png"/><Relationship Id="rId463" Type="http://schemas.openxmlformats.org/officeDocument/2006/relationships/image" Target="../media/image2414.png"/><Relationship Id="rId670" Type="http://schemas.openxmlformats.org/officeDocument/2006/relationships/customXml" Target="../ink/ink2696.xml"/><Relationship Id="rId1093" Type="http://schemas.openxmlformats.org/officeDocument/2006/relationships/customXml" Target="../ink/ink2911.xml"/><Relationship Id="rId116" Type="http://schemas.openxmlformats.org/officeDocument/2006/relationships/image" Target="../media/image2252.png"/><Relationship Id="rId323" Type="http://schemas.openxmlformats.org/officeDocument/2006/relationships/image" Target="../media/image2348.png"/><Relationship Id="rId530" Type="http://schemas.openxmlformats.org/officeDocument/2006/relationships/customXml" Target="../ink/ink2625.xml"/><Relationship Id="rId768" Type="http://schemas.openxmlformats.org/officeDocument/2006/relationships/customXml" Target="../ink/ink2746.xml"/><Relationship Id="rId975" Type="http://schemas.openxmlformats.org/officeDocument/2006/relationships/image" Target="../media/image2663.png"/><Relationship Id="rId1160" Type="http://schemas.openxmlformats.org/officeDocument/2006/relationships/image" Target="../media/image2753.png"/><Relationship Id="rId628" Type="http://schemas.openxmlformats.org/officeDocument/2006/relationships/image" Target="../media/image2495.png"/><Relationship Id="rId835" Type="http://schemas.openxmlformats.org/officeDocument/2006/relationships/image" Target="../media/image2593.png"/><Relationship Id="rId1258" Type="http://schemas.openxmlformats.org/officeDocument/2006/relationships/image" Target="../media/image2801.png"/><Relationship Id="rId1020" Type="http://schemas.openxmlformats.org/officeDocument/2006/relationships/customXml" Target="../ink/ink2874.xml"/><Relationship Id="rId1118" Type="http://schemas.openxmlformats.org/officeDocument/2006/relationships/customXml" Target="../ink/ink2924.xml"/><Relationship Id="rId1325" Type="http://schemas.openxmlformats.org/officeDocument/2006/relationships/customXml" Target="../ink/ink3031.xml"/><Relationship Id="rId902" Type="http://schemas.openxmlformats.org/officeDocument/2006/relationships/customXml" Target="../ink/ink2815.xml"/><Relationship Id="rId31" Type="http://schemas.openxmlformats.org/officeDocument/2006/relationships/image" Target="../media/image2212.png"/><Relationship Id="rId180" Type="http://schemas.openxmlformats.org/officeDocument/2006/relationships/customXml" Target="../ink/ink2445.xml"/><Relationship Id="rId278" Type="http://schemas.openxmlformats.org/officeDocument/2006/relationships/image" Target="../media/image2327.png"/><Relationship Id="rId485" Type="http://schemas.openxmlformats.org/officeDocument/2006/relationships/image" Target="../media/image2425.png"/><Relationship Id="rId692" Type="http://schemas.openxmlformats.org/officeDocument/2006/relationships/image" Target="../media/image2526.png"/><Relationship Id="rId138" Type="http://schemas.openxmlformats.org/officeDocument/2006/relationships/image" Target="../media/image2262.png"/><Relationship Id="rId345" Type="http://schemas.openxmlformats.org/officeDocument/2006/relationships/image" Target="../media/image2358.png"/><Relationship Id="rId552" Type="http://schemas.openxmlformats.org/officeDocument/2006/relationships/customXml" Target="../ink/ink2636.xml"/><Relationship Id="rId997" Type="http://schemas.openxmlformats.org/officeDocument/2006/relationships/image" Target="../media/image2674.png"/><Relationship Id="rId1182" Type="http://schemas.openxmlformats.org/officeDocument/2006/relationships/image" Target="../media/image2764.png"/><Relationship Id="rId205" Type="http://schemas.openxmlformats.org/officeDocument/2006/relationships/image" Target="../media/image2294.png"/><Relationship Id="rId412" Type="http://schemas.openxmlformats.org/officeDocument/2006/relationships/customXml" Target="../ink/ink2566.xml"/><Relationship Id="rId857" Type="http://schemas.openxmlformats.org/officeDocument/2006/relationships/image" Target="../media/image2604.png"/><Relationship Id="rId1042" Type="http://schemas.openxmlformats.org/officeDocument/2006/relationships/image" Target="../media/image2696.png"/><Relationship Id="rId717" Type="http://schemas.openxmlformats.org/officeDocument/2006/relationships/image" Target="../media/image2537.png"/><Relationship Id="rId924" Type="http://schemas.openxmlformats.org/officeDocument/2006/relationships/customXml" Target="../ink/ink2826.xml"/><Relationship Id="rId1347" Type="http://schemas.openxmlformats.org/officeDocument/2006/relationships/customXml" Target="../ink/ink3042.xml"/><Relationship Id="rId53" Type="http://schemas.openxmlformats.org/officeDocument/2006/relationships/customXml" Target="../ink/ink2379.xml"/><Relationship Id="rId1207" Type="http://schemas.openxmlformats.org/officeDocument/2006/relationships/customXml" Target="../ink/ink2969.xml"/><Relationship Id="rId367" Type="http://schemas.openxmlformats.org/officeDocument/2006/relationships/customXml" Target="../ink/ink2543.xml"/><Relationship Id="rId574" Type="http://schemas.openxmlformats.org/officeDocument/2006/relationships/customXml" Target="../ink/ink2647.xml"/><Relationship Id="rId227" Type="http://schemas.openxmlformats.org/officeDocument/2006/relationships/customXml" Target="../ink/ink2470.xml"/><Relationship Id="rId781" Type="http://schemas.openxmlformats.org/officeDocument/2006/relationships/image" Target="../media/image2568.png"/><Relationship Id="rId879" Type="http://schemas.openxmlformats.org/officeDocument/2006/relationships/image" Target="../media/image2615.png"/><Relationship Id="rId434" Type="http://schemas.openxmlformats.org/officeDocument/2006/relationships/customXml" Target="../ink/ink2577.xml"/><Relationship Id="rId641" Type="http://schemas.openxmlformats.org/officeDocument/2006/relationships/customXml" Target="../ink/ink2681.xml"/><Relationship Id="rId739" Type="http://schemas.openxmlformats.org/officeDocument/2006/relationships/image" Target="../media/image2547.png"/><Relationship Id="rId1064" Type="http://schemas.openxmlformats.org/officeDocument/2006/relationships/image" Target="../media/image2706.png"/><Relationship Id="rId1271" Type="http://schemas.openxmlformats.org/officeDocument/2006/relationships/image" Target="../media/image2807.png"/><Relationship Id="rId501" Type="http://schemas.openxmlformats.org/officeDocument/2006/relationships/image" Target="../media/image2432.png"/><Relationship Id="rId946" Type="http://schemas.openxmlformats.org/officeDocument/2006/relationships/customXml" Target="../ink/ink2837.xml"/><Relationship Id="rId1131" Type="http://schemas.openxmlformats.org/officeDocument/2006/relationships/customXml" Target="../ink/ink2931.xml"/><Relationship Id="rId1229" Type="http://schemas.openxmlformats.org/officeDocument/2006/relationships/customXml" Target="../ink/ink2980.xml"/><Relationship Id="rId75" Type="http://schemas.openxmlformats.org/officeDocument/2006/relationships/image" Target="../media/image2232.png"/><Relationship Id="rId806" Type="http://schemas.openxmlformats.org/officeDocument/2006/relationships/image" Target="../media/image2579.png"/><Relationship Id="rId291" Type="http://schemas.openxmlformats.org/officeDocument/2006/relationships/image" Target="../media/image2332.png"/><Relationship Id="rId151" Type="http://schemas.openxmlformats.org/officeDocument/2006/relationships/customXml" Target="../ink/ink2430.xml"/><Relationship Id="rId389" Type="http://schemas.openxmlformats.org/officeDocument/2006/relationships/customXml" Target="../ink/ink2554.xml"/><Relationship Id="rId596" Type="http://schemas.openxmlformats.org/officeDocument/2006/relationships/image" Target="../media/image2479.png"/><Relationship Id="rId249" Type="http://schemas.openxmlformats.org/officeDocument/2006/relationships/customXml" Target="../ink/ink2482.xml"/><Relationship Id="rId456" Type="http://schemas.openxmlformats.org/officeDocument/2006/relationships/customXml" Target="../ink/ink2588.xml"/><Relationship Id="rId663" Type="http://schemas.openxmlformats.org/officeDocument/2006/relationships/customXml" Target="../ink/ink2692.xml"/><Relationship Id="rId870" Type="http://schemas.openxmlformats.org/officeDocument/2006/relationships/customXml" Target="../ink/ink2799.xml"/><Relationship Id="rId1086" Type="http://schemas.openxmlformats.org/officeDocument/2006/relationships/image" Target="../media/image2717.png"/><Relationship Id="rId1293" Type="http://schemas.openxmlformats.org/officeDocument/2006/relationships/customXml" Target="../ink/ink3014.xml"/><Relationship Id="rId109" Type="http://schemas.openxmlformats.org/officeDocument/2006/relationships/customXml" Target="../ink/ink2408.xml"/><Relationship Id="rId316" Type="http://schemas.openxmlformats.org/officeDocument/2006/relationships/customXml" Target="../ink/ink2517.xml"/><Relationship Id="rId523" Type="http://schemas.openxmlformats.org/officeDocument/2006/relationships/image" Target="../media/image2443.png"/><Relationship Id="rId968" Type="http://schemas.openxmlformats.org/officeDocument/2006/relationships/customXml" Target="../ink/ink2848.xml"/><Relationship Id="rId1153" Type="http://schemas.openxmlformats.org/officeDocument/2006/relationships/customXml" Target="../ink/ink2942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101.xml"/><Relationship Id="rId21" Type="http://schemas.openxmlformats.org/officeDocument/2006/relationships/image" Target="../media/image2854.png"/><Relationship Id="rId324" Type="http://schemas.openxmlformats.org/officeDocument/2006/relationships/customXml" Target="../ink/ink3205.xml"/><Relationship Id="rId531" Type="http://schemas.openxmlformats.org/officeDocument/2006/relationships/customXml" Target="../ink/ink3309.xml"/><Relationship Id="rId629" Type="http://schemas.openxmlformats.org/officeDocument/2006/relationships/customXml" Target="../ink/ink3358.xml"/><Relationship Id="rId170" Type="http://schemas.openxmlformats.org/officeDocument/2006/relationships/customXml" Target="../ink/ink3128.xml"/><Relationship Id="rId268" Type="http://schemas.openxmlformats.org/officeDocument/2006/relationships/customXml" Target="../ink/ink3177.xml"/><Relationship Id="rId475" Type="http://schemas.openxmlformats.org/officeDocument/2006/relationships/customXml" Target="../ink/ink3281.xml"/><Relationship Id="rId32" Type="http://schemas.openxmlformats.org/officeDocument/2006/relationships/customXml" Target="../ink/ink3058.xml"/><Relationship Id="rId128" Type="http://schemas.openxmlformats.org/officeDocument/2006/relationships/image" Target="../media/image2906.png"/><Relationship Id="rId335" Type="http://schemas.openxmlformats.org/officeDocument/2006/relationships/customXml" Target="../ink/ink3211.xml"/><Relationship Id="rId542" Type="http://schemas.openxmlformats.org/officeDocument/2006/relationships/image" Target="../media/image3110.png"/><Relationship Id="rId181" Type="http://schemas.openxmlformats.org/officeDocument/2006/relationships/image" Target="../media/image2931.png"/><Relationship Id="rId402" Type="http://schemas.openxmlformats.org/officeDocument/2006/relationships/image" Target="../media/image3039.png"/><Relationship Id="rId279" Type="http://schemas.openxmlformats.org/officeDocument/2006/relationships/image" Target="../media/image2980.png"/><Relationship Id="rId486" Type="http://schemas.openxmlformats.org/officeDocument/2006/relationships/image" Target="../media/image3081.png"/><Relationship Id="rId43" Type="http://schemas.openxmlformats.org/officeDocument/2006/relationships/image" Target="../media/image2865.png"/><Relationship Id="rId139" Type="http://schemas.openxmlformats.org/officeDocument/2006/relationships/customXml" Target="../ink/ink3112.xml"/><Relationship Id="rId346" Type="http://schemas.openxmlformats.org/officeDocument/2006/relationships/image" Target="../media/image3011.png"/><Relationship Id="rId553" Type="http://schemas.openxmlformats.org/officeDocument/2006/relationships/customXml" Target="../ink/ink3320.xml"/><Relationship Id="rId192" Type="http://schemas.openxmlformats.org/officeDocument/2006/relationships/customXml" Target="../ink/ink3139.xml"/><Relationship Id="rId206" Type="http://schemas.openxmlformats.org/officeDocument/2006/relationships/customXml" Target="../ink/ink3146.xml"/><Relationship Id="rId413" Type="http://schemas.openxmlformats.org/officeDocument/2006/relationships/customXml" Target="../ink/ink3250.xml"/><Relationship Id="rId497" Type="http://schemas.openxmlformats.org/officeDocument/2006/relationships/customXml" Target="../ink/ink3292.xml"/><Relationship Id="rId620" Type="http://schemas.openxmlformats.org/officeDocument/2006/relationships/image" Target="../media/image3149.png"/><Relationship Id="rId357" Type="http://schemas.openxmlformats.org/officeDocument/2006/relationships/customXml" Target="../ink/ink3222.xml"/><Relationship Id="rId54" Type="http://schemas.openxmlformats.org/officeDocument/2006/relationships/customXml" Target="../ink/ink3069.xml"/><Relationship Id="rId217" Type="http://schemas.openxmlformats.org/officeDocument/2006/relationships/image" Target="../media/image2949.png"/><Relationship Id="rId564" Type="http://schemas.openxmlformats.org/officeDocument/2006/relationships/image" Target="../media/image3121.png"/><Relationship Id="rId424" Type="http://schemas.openxmlformats.org/officeDocument/2006/relationships/image" Target="../media/image3050.png"/><Relationship Id="rId631" Type="http://schemas.openxmlformats.org/officeDocument/2006/relationships/customXml" Target="../ink/ink3359.xml"/><Relationship Id="rId270" Type="http://schemas.openxmlformats.org/officeDocument/2006/relationships/customXml" Target="../ink/ink3178.xml"/><Relationship Id="rId65" Type="http://schemas.openxmlformats.org/officeDocument/2006/relationships/customXml" Target="../ink/ink3075.xml"/><Relationship Id="rId130" Type="http://schemas.openxmlformats.org/officeDocument/2006/relationships/image" Target="../media/image2907.png"/><Relationship Id="rId368" Type="http://schemas.openxmlformats.org/officeDocument/2006/relationships/image" Target="../media/image3022.png"/><Relationship Id="rId575" Type="http://schemas.openxmlformats.org/officeDocument/2006/relationships/customXml" Target="../ink/ink3331.xml"/><Relationship Id="rId228" Type="http://schemas.openxmlformats.org/officeDocument/2006/relationships/customXml" Target="../ink/ink3157.xml"/><Relationship Id="rId435" Type="http://schemas.openxmlformats.org/officeDocument/2006/relationships/customXml" Target="../ink/ink3261.xml"/><Relationship Id="rId281" Type="http://schemas.openxmlformats.org/officeDocument/2006/relationships/image" Target="../media/image2981.png"/><Relationship Id="rId502" Type="http://schemas.openxmlformats.org/officeDocument/2006/relationships/image" Target="../media/image3089.png"/><Relationship Id="rId76" Type="http://schemas.openxmlformats.org/officeDocument/2006/relationships/image" Target="../media/image2880.png"/><Relationship Id="rId141" Type="http://schemas.openxmlformats.org/officeDocument/2006/relationships/customXml" Target="../ink/ink3113.xml"/><Relationship Id="rId379" Type="http://schemas.openxmlformats.org/officeDocument/2006/relationships/customXml" Target="../ink/ink3233.xml"/><Relationship Id="rId586" Type="http://schemas.openxmlformats.org/officeDocument/2006/relationships/image" Target="../media/image3132.png"/><Relationship Id="rId7" Type="http://schemas.openxmlformats.org/officeDocument/2006/relationships/image" Target="../media/image2847.png"/><Relationship Id="rId239" Type="http://schemas.openxmlformats.org/officeDocument/2006/relationships/image" Target="../media/image2960.png"/><Relationship Id="rId446" Type="http://schemas.openxmlformats.org/officeDocument/2006/relationships/image" Target="../media/image3061.png"/><Relationship Id="rId292" Type="http://schemas.openxmlformats.org/officeDocument/2006/relationships/customXml" Target="../ink/ink3189.xml"/><Relationship Id="rId306" Type="http://schemas.openxmlformats.org/officeDocument/2006/relationships/customXml" Target="../ink/ink3196.xml"/><Relationship Id="rId87" Type="http://schemas.openxmlformats.org/officeDocument/2006/relationships/customXml" Target="../ink/ink3086.xml"/><Relationship Id="rId513" Type="http://schemas.openxmlformats.org/officeDocument/2006/relationships/customXml" Target="../ink/ink3300.xml"/><Relationship Id="rId597" Type="http://schemas.openxmlformats.org/officeDocument/2006/relationships/customXml" Target="../ink/ink3342.xml"/><Relationship Id="rId152" Type="http://schemas.openxmlformats.org/officeDocument/2006/relationships/image" Target="../media/image2918.png"/><Relationship Id="rId457" Type="http://schemas.openxmlformats.org/officeDocument/2006/relationships/customXml" Target="../ink/ink3272.xml"/><Relationship Id="rId14" Type="http://schemas.openxmlformats.org/officeDocument/2006/relationships/customXml" Target="../ink/ink3049.xml"/><Relationship Id="rId317" Type="http://schemas.openxmlformats.org/officeDocument/2006/relationships/image" Target="../media/image2999.png"/><Relationship Id="rId524" Type="http://schemas.openxmlformats.org/officeDocument/2006/relationships/image" Target="../media/image3101.png"/><Relationship Id="rId98" Type="http://schemas.openxmlformats.org/officeDocument/2006/relationships/image" Target="../media/image2891.png"/><Relationship Id="rId163" Type="http://schemas.openxmlformats.org/officeDocument/2006/relationships/image" Target="../media/image2923.png"/><Relationship Id="rId370" Type="http://schemas.openxmlformats.org/officeDocument/2006/relationships/image" Target="../media/image3023.png"/><Relationship Id="rId230" Type="http://schemas.openxmlformats.org/officeDocument/2006/relationships/customXml" Target="../ink/ink3158.xml"/><Relationship Id="rId468" Type="http://schemas.openxmlformats.org/officeDocument/2006/relationships/image" Target="../media/image3072.png"/><Relationship Id="rId25" Type="http://schemas.openxmlformats.org/officeDocument/2006/relationships/image" Target="../media/image2856.png"/><Relationship Id="rId328" Type="http://schemas.openxmlformats.org/officeDocument/2006/relationships/image" Target="../media/image1981.png"/><Relationship Id="rId535" Type="http://schemas.openxmlformats.org/officeDocument/2006/relationships/customXml" Target="../ink/ink3311.xml"/><Relationship Id="rId174" Type="http://schemas.openxmlformats.org/officeDocument/2006/relationships/customXml" Target="../ink/ink3130.xml"/><Relationship Id="rId381" Type="http://schemas.openxmlformats.org/officeDocument/2006/relationships/customXml" Target="../ink/ink3234.xml"/><Relationship Id="rId602" Type="http://schemas.openxmlformats.org/officeDocument/2006/relationships/image" Target="../media/image3140.png"/><Relationship Id="rId241" Type="http://schemas.openxmlformats.org/officeDocument/2006/relationships/image" Target="../media/image2961.png"/><Relationship Id="rId479" Type="http://schemas.openxmlformats.org/officeDocument/2006/relationships/customXml" Target="../ink/ink3283.xml"/><Relationship Id="rId36" Type="http://schemas.openxmlformats.org/officeDocument/2006/relationships/customXml" Target="../ink/ink3060.xml"/><Relationship Id="rId339" Type="http://schemas.openxmlformats.org/officeDocument/2006/relationships/customXml" Target="../ink/ink3213.xml"/><Relationship Id="rId546" Type="http://schemas.openxmlformats.org/officeDocument/2006/relationships/image" Target="../media/image3112.png"/><Relationship Id="rId101" Type="http://schemas.openxmlformats.org/officeDocument/2006/relationships/customXml" Target="../ink/ink3093.xml"/><Relationship Id="rId185" Type="http://schemas.openxmlformats.org/officeDocument/2006/relationships/image" Target="../media/image2933.png"/><Relationship Id="rId406" Type="http://schemas.openxmlformats.org/officeDocument/2006/relationships/image" Target="../media/image3041.png"/><Relationship Id="rId392" Type="http://schemas.openxmlformats.org/officeDocument/2006/relationships/image" Target="../media/image3034.png"/><Relationship Id="rId613" Type="http://schemas.openxmlformats.org/officeDocument/2006/relationships/customXml" Target="../ink/ink3350.xml"/><Relationship Id="rId252" Type="http://schemas.openxmlformats.org/officeDocument/2006/relationships/customXml" Target="../ink/ink3169.xml"/><Relationship Id="rId294" Type="http://schemas.openxmlformats.org/officeDocument/2006/relationships/customXml" Target="../ink/ink3190.xml"/><Relationship Id="rId308" Type="http://schemas.openxmlformats.org/officeDocument/2006/relationships/customXml" Target="../ink/ink3197.xml"/><Relationship Id="rId515" Type="http://schemas.openxmlformats.org/officeDocument/2006/relationships/customXml" Target="../ink/ink3301.xml"/><Relationship Id="rId47" Type="http://schemas.openxmlformats.org/officeDocument/2006/relationships/image" Target="../media/image2867.png"/><Relationship Id="rId89" Type="http://schemas.openxmlformats.org/officeDocument/2006/relationships/customXml" Target="../ink/ink3087.xml"/><Relationship Id="rId112" Type="http://schemas.openxmlformats.org/officeDocument/2006/relationships/image" Target="../media/image2898.png"/><Relationship Id="rId154" Type="http://schemas.openxmlformats.org/officeDocument/2006/relationships/image" Target="../media/image2919.png"/><Relationship Id="rId361" Type="http://schemas.openxmlformats.org/officeDocument/2006/relationships/customXml" Target="../ink/ink3224.xml"/><Relationship Id="rId557" Type="http://schemas.openxmlformats.org/officeDocument/2006/relationships/customXml" Target="../ink/ink3322.xml"/><Relationship Id="rId599" Type="http://schemas.openxmlformats.org/officeDocument/2006/relationships/customXml" Target="../ink/ink3343.xml"/><Relationship Id="rId196" Type="http://schemas.openxmlformats.org/officeDocument/2006/relationships/customXml" Target="../ink/ink3141.xml"/><Relationship Id="rId417" Type="http://schemas.openxmlformats.org/officeDocument/2006/relationships/customXml" Target="../ink/ink3252.xml"/><Relationship Id="rId459" Type="http://schemas.openxmlformats.org/officeDocument/2006/relationships/customXml" Target="../ink/ink3273.xml"/><Relationship Id="rId624" Type="http://schemas.openxmlformats.org/officeDocument/2006/relationships/image" Target="../media/image3151.png"/><Relationship Id="rId16" Type="http://schemas.openxmlformats.org/officeDocument/2006/relationships/customXml" Target="../ink/ink3050.xml"/><Relationship Id="rId221" Type="http://schemas.openxmlformats.org/officeDocument/2006/relationships/image" Target="../media/image2951.png"/><Relationship Id="rId263" Type="http://schemas.openxmlformats.org/officeDocument/2006/relationships/image" Target="../media/image2972.png"/><Relationship Id="rId319" Type="http://schemas.openxmlformats.org/officeDocument/2006/relationships/image" Target="../media/image3000.png"/><Relationship Id="rId470" Type="http://schemas.openxmlformats.org/officeDocument/2006/relationships/image" Target="../media/image3073.png"/><Relationship Id="rId526" Type="http://schemas.openxmlformats.org/officeDocument/2006/relationships/image" Target="../media/image3102.png"/><Relationship Id="rId58" Type="http://schemas.openxmlformats.org/officeDocument/2006/relationships/customXml" Target="../ink/ink3071.xml"/><Relationship Id="rId123" Type="http://schemas.openxmlformats.org/officeDocument/2006/relationships/customXml" Target="../ink/ink3104.xml"/><Relationship Id="rId330" Type="http://schemas.openxmlformats.org/officeDocument/2006/relationships/image" Target="../media/image3003.png"/><Relationship Id="rId568" Type="http://schemas.openxmlformats.org/officeDocument/2006/relationships/image" Target="../media/image3123.png"/><Relationship Id="rId165" Type="http://schemas.openxmlformats.org/officeDocument/2006/relationships/image" Target="../media/image2924.png"/><Relationship Id="rId372" Type="http://schemas.openxmlformats.org/officeDocument/2006/relationships/image" Target="../media/image3024.png"/><Relationship Id="rId428" Type="http://schemas.openxmlformats.org/officeDocument/2006/relationships/image" Target="../media/image3052.png"/><Relationship Id="rId635" Type="http://schemas.openxmlformats.org/officeDocument/2006/relationships/customXml" Target="../ink/ink3361.xml"/><Relationship Id="rId232" Type="http://schemas.openxmlformats.org/officeDocument/2006/relationships/customXml" Target="../ink/ink3159.xml"/><Relationship Id="rId274" Type="http://schemas.openxmlformats.org/officeDocument/2006/relationships/customXml" Target="../ink/ink3180.xml"/><Relationship Id="rId481" Type="http://schemas.openxmlformats.org/officeDocument/2006/relationships/customXml" Target="../ink/ink3284.xml"/><Relationship Id="rId27" Type="http://schemas.openxmlformats.org/officeDocument/2006/relationships/image" Target="../media/image2857.png"/><Relationship Id="rId69" Type="http://schemas.openxmlformats.org/officeDocument/2006/relationships/customXml" Target="../ink/ink3077.xml"/><Relationship Id="rId134" Type="http://schemas.openxmlformats.org/officeDocument/2006/relationships/image" Target="../media/image2909.png"/><Relationship Id="rId537" Type="http://schemas.openxmlformats.org/officeDocument/2006/relationships/customXml" Target="../ink/ink3312.xml"/><Relationship Id="rId579" Type="http://schemas.openxmlformats.org/officeDocument/2006/relationships/customXml" Target="../ink/ink3333.xml"/><Relationship Id="rId80" Type="http://schemas.openxmlformats.org/officeDocument/2006/relationships/image" Target="../media/image2882.png"/><Relationship Id="rId176" Type="http://schemas.openxmlformats.org/officeDocument/2006/relationships/customXml" Target="../ink/ink3131.xml"/><Relationship Id="rId341" Type="http://schemas.openxmlformats.org/officeDocument/2006/relationships/customXml" Target="../ink/ink3214.xml"/><Relationship Id="rId383" Type="http://schemas.openxmlformats.org/officeDocument/2006/relationships/customXml" Target="../ink/ink3235.xml"/><Relationship Id="rId439" Type="http://schemas.openxmlformats.org/officeDocument/2006/relationships/customXml" Target="../ink/ink3263.xml"/><Relationship Id="rId590" Type="http://schemas.openxmlformats.org/officeDocument/2006/relationships/image" Target="../media/image3134.png"/><Relationship Id="rId604" Type="http://schemas.openxmlformats.org/officeDocument/2006/relationships/image" Target="../media/image3141.png"/><Relationship Id="rId201" Type="http://schemas.openxmlformats.org/officeDocument/2006/relationships/image" Target="../media/image2941.png"/><Relationship Id="rId243" Type="http://schemas.openxmlformats.org/officeDocument/2006/relationships/image" Target="../media/image2962.png"/><Relationship Id="rId285" Type="http://schemas.openxmlformats.org/officeDocument/2006/relationships/image" Target="../media/image2983.png"/><Relationship Id="rId450" Type="http://schemas.openxmlformats.org/officeDocument/2006/relationships/image" Target="../media/image3063.png"/><Relationship Id="rId506" Type="http://schemas.openxmlformats.org/officeDocument/2006/relationships/image" Target="../media/image3091.png"/><Relationship Id="rId38" Type="http://schemas.openxmlformats.org/officeDocument/2006/relationships/customXml" Target="../ink/ink3061.xml"/><Relationship Id="rId103" Type="http://schemas.openxmlformats.org/officeDocument/2006/relationships/customXml" Target="../ink/ink3094.xml"/><Relationship Id="rId310" Type="http://schemas.openxmlformats.org/officeDocument/2006/relationships/customXml" Target="../ink/ink3198.xml"/><Relationship Id="rId492" Type="http://schemas.openxmlformats.org/officeDocument/2006/relationships/image" Target="../media/image3084.png"/><Relationship Id="rId548" Type="http://schemas.openxmlformats.org/officeDocument/2006/relationships/image" Target="../media/image3113.png"/><Relationship Id="rId91" Type="http://schemas.openxmlformats.org/officeDocument/2006/relationships/customXml" Target="../ink/ink3088.xml"/><Relationship Id="rId145" Type="http://schemas.openxmlformats.org/officeDocument/2006/relationships/customXml" Target="../ink/ink3115.xml"/><Relationship Id="rId187" Type="http://schemas.openxmlformats.org/officeDocument/2006/relationships/image" Target="../media/image2934.png"/><Relationship Id="rId352" Type="http://schemas.openxmlformats.org/officeDocument/2006/relationships/image" Target="../media/image3014.png"/><Relationship Id="rId394" Type="http://schemas.openxmlformats.org/officeDocument/2006/relationships/image" Target="../media/image3035.png"/><Relationship Id="rId408" Type="http://schemas.openxmlformats.org/officeDocument/2006/relationships/image" Target="../media/image3042.png"/><Relationship Id="rId615" Type="http://schemas.openxmlformats.org/officeDocument/2006/relationships/customXml" Target="../ink/ink3351.xml"/><Relationship Id="rId212" Type="http://schemas.openxmlformats.org/officeDocument/2006/relationships/customXml" Target="../ink/ink3149.xml"/><Relationship Id="rId254" Type="http://schemas.openxmlformats.org/officeDocument/2006/relationships/customXml" Target="../ink/ink3170.xml"/><Relationship Id="rId49" Type="http://schemas.openxmlformats.org/officeDocument/2006/relationships/image" Target="../media/image2868.png"/><Relationship Id="rId114" Type="http://schemas.openxmlformats.org/officeDocument/2006/relationships/image" Target="../media/image2899.png"/><Relationship Id="rId296" Type="http://schemas.openxmlformats.org/officeDocument/2006/relationships/customXml" Target="../ink/ink3191.xml"/><Relationship Id="rId461" Type="http://schemas.openxmlformats.org/officeDocument/2006/relationships/customXml" Target="../ink/ink3274.xml"/><Relationship Id="rId517" Type="http://schemas.openxmlformats.org/officeDocument/2006/relationships/customXml" Target="../ink/ink3302.xml"/><Relationship Id="rId559" Type="http://schemas.openxmlformats.org/officeDocument/2006/relationships/customXml" Target="../ink/ink3323.xml"/><Relationship Id="rId60" Type="http://schemas.openxmlformats.org/officeDocument/2006/relationships/customXml" Target="../ink/ink3072.xml"/><Relationship Id="rId156" Type="http://schemas.openxmlformats.org/officeDocument/2006/relationships/image" Target="../media/image2920.png"/><Relationship Id="rId198" Type="http://schemas.openxmlformats.org/officeDocument/2006/relationships/customXml" Target="../ink/ink3142.xml"/><Relationship Id="rId321" Type="http://schemas.openxmlformats.org/officeDocument/2006/relationships/image" Target="../media/image2259.png"/><Relationship Id="rId363" Type="http://schemas.openxmlformats.org/officeDocument/2006/relationships/customXml" Target="../ink/ink3225.xml"/><Relationship Id="rId419" Type="http://schemas.openxmlformats.org/officeDocument/2006/relationships/customXml" Target="../ink/ink3253.xml"/><Relationship Id="rId570" Type="http://schemas.openxmlformats.org/officeDocument/2006/relationships/image" Target="../media/image3124.png"/><Relationship Id="rId626" Type="http://schemas.openxmlformats.org/officeDocument/2006/relationships/image" Target="../media/image3152.png"/><Relationship Id="rId223" Type="http://schemas.openxmlformats.org/officeDocument/2006/relationships/image" Target="../media/image2952.png"/><Relationship Id="rId430" Type="http://schemas.openxmlformats.org/officeDocument/2006/relationships/image" Target="../media/image3053.png"/><Relationship Id="rId18" Type="http://schemas.openxmlformats.org/officeDocument/2006/relationships/customXml" Target="../ink/ink3051.xml"/><Relationship Id="rId265" Type="http://schemas.openxmlformats.org/officeDocument/2006/relationships/image" Target="../media/image2973.png"/><Relationship Id="rId472" Type="http://schemas.openxmlformats.org/officeDocument/2006/relationships/image" Target="../media/image3074.png"/><Relationship Id="rId528" Type="http://schemas.openxmlformats.org/officeDocument/2006/relationships/image" Target="../media/image3103.png"/><Relationship Id="rId125" Type="http://schemas.openxmlformats.org/officeDocument/2006/relationships/customXml" Target="../ink/ink3105.xml"/><Relationship Id="rId167" Type="http://schemas.openxmlformats.org/officeDocument/2006/relationships/image" Target="../media/image2252.png"/><Relationship Id="rId332" Type="http://schemas.openxmlformats.org/officeDocument/2006/relationships/image" Target="../media/image3004.png"/><Relationship Id="rId374" Type="http://schemas.openxmlformats.org/officeDocument/2006/relationships/image" Target="../media/image3025.png"/><Relationship Id="rId581" Type="http://schemas.openxmlformats.org/officeDocument/2006/relationships/customXml" Target="../ink/ink3334.xml"/><Relationship Id="rId71" Type="http://schemas.openxmlformats.org/officeDocument/2006/relationships/customXml" Target="../ink/ink3078.xml"/><Relationship Id="rId234" Type="http://schemas.openxmlformats.org/officeDocument/2006/relationships/customXml" Target="../ink/ink3160.xml"/><Relationship Id="rId637" Type="http://schemas.openxmlformats.org/officeDocument/2006/relationships/customXml" Target="../ink/ink3362.xml"/><Relationship Id="rId2" Type="http://schemas.openxmlformats.org/officeDocument/2006/relationships/customXml" Target="../ink/ink3043.xml"/><Relationship Id="rId29" Type="http://schemas.openxmlformats.org/officeDocument/2006/relationships/image" Target="../media/image2858.png"/><Relationship Id="rId276" Type="http://schemas.openxmlformats.org/officeDocument/2006/relationships/customXml" Target="../ink/ink3181.xml"/><Relationship Id="rId441" Type="http://schemas.openxmlformats.org/officeDocument/2006/relationships/customXml" Target="../ink/ink3264.xml"/><Relationship Id="rId483" Type="http://schemas.openxmlformats.org/officeDocument/2006/relationships/customXml" Target="../ink/ink3285.xml"/><Relationship Id="rId539" Type="http://schemas.openxmlformats.org/officeDocument/2006/relationships/customXml" Target="../ink/ink3313.xml"/><Relationship Id="rId40" Type="http://schemas.openxmlformats.org/officeDocument/2006/relationships/customXml" Target="../ink/ink3062.xml"/><Relationship Id="rId136" Type="http://schemas.openxmlformats.org/officeDocument/2006/relationships/image" Target="../media/image2910.png"/><Relationship Id="rId178" Type="http://schemas.openxmlformats.org/officeDocument/2006/relationships/customXml" Target="../ink/ink3132.xml"/><Relationship Id="rId301" Type="http://schemas.openxmlformats.org/officeDocument/2006/relationships/image" Target="../media/image2991.png"/><Relationship Id="rId343" Type="http://schemas.openxmlformats.org/officeDocument/2006/relationships/customXml" Target="../ink/ink3215.xml"/><Relationship Id="rId550" Type="http://schemas.openxmlformats.org/officeDocument/2006/relationships/image" Target="../media/image3114.png"/><Relationship Id="rId82" Type="http://schemas.openxmlformats.org/officeDocument/2006/relationships/image" Target="../media/image2883.png"/><Relationship Id="rId203" Type="http://schemas.openxmlformats.org/officeDocument/2006/relationships/image" Target="../media/image2942.png"/><Relationship Id="rId385" Type="http://schemas.openxmlformats.org/officeDocument/2006/relationships/customXml" Target="../ink/ink3236.xml"/><Relationship Id="rId592" Type="http://schemas.openxmlformats.org/officeDocument/2006/relationships/image" Target="../media/image3135.png"/><Relationship Id="rId606" Type="http://schemas.openxmlformats.org/officeDocument/2006/relationships/image" Target="../media/image3142.png"/><Relationship Id="rId245" Type="http://schemas.openxmlformats.org/officeDocument/2006/relationships/image" Target="../media/image2963.png"/><Relationship Id="rId287" Type="http://schemas.openxmlformats.org/officeDocument/2006/relationships/image" Target="../media/image2984.png"/><Relationship Id="rId410" Type="http://schemas.openxmlformats.org/officeDocument/2006/relationships/image" Target="../media/image3043.png"/><Relationship Id="rId452" Type="http://schemas.openxmlformats.org/officeDocument/2006/relationships/image" Target="../media/image3064.png"/><Relationship Id="rId494" Type="http://schemas.openxmlformats.org/officeDocument/2006/relationships/image" Target="../media/image3085.png"/><Relationship Id="rId508" Type="http://schemas.openxmlformats.org/officeDocument/2006/relationships/image" Target="../media/image3092.png"/><Relationship Id="rId105" Type="http://schemas.openxmlformats.org/officeDocument/2006/relationships/customXml" Target="../ink/ink3095.xml"/><Relationship Id="rId147" Type="http://schemas.openxmlformats.org/officeDocument/2006/relationships/customXml" Target="../ink/ink3116.xml"/><Relationship Id="rId312" Type="http://schemas.openxmlformats.org/officeDocument/2006/relationships/customXml" Target="../ink/ink3199.xml"/><Relationship Id="rId354" Type="http://schemas.openxmlformats.org/officeDocument/2006/relationships/image" Target="../media/image3015.png"/><Relationship Id="rId51" Type="http://schemas.openxmlformats.org/officeDocument/2006/relationships/image" Target="../media/image2869.png"/><Relationship Id="rId93" Type="http://schemas.openxmlformats.org/officeDocument/2006/relationships/customXml" Target="../ink/ink3089.xml"/><Relationship Id="rId189" Type="http://schemas.openxmlformats.org/officeDocument/2006/relationships/image" Target="../media/image2935.png"/><Relationship Id="rId396" Type="http://schemas.openxmlformats.org/officeDocument/2006/relationships/image" Target="../media/image3036.png"/><Relationship Id="rId561" Type="http://schemas.openxmlformats.org/officeDocument/2006/relationships/customXml" Target="../ink/ink3324.xml"/><Relationship Id="rId617" Type="http://schemas.openxmlformats.org/officeDocument/2006/relationships/customXml" Target="../ink/ink3352.xml"/><Relationship Id="rId214" Type="http://schemas.openxmlformats.org/officeDocument/2006/relationships/customXml" Target="../ink/ink3150.xml"/><Relationship Id="rId256" Type="http://schemas.openxmlformats.org/officeDocument/2006/relationships/customXml" Target="../ink/ink3171.xml"/><Relationship Id="rId298" Type="http://schemas.openxmlformats.org/officeDocument/2006/relationships/customXml" Target="../ink/ink3192.xml"/><Relationship Id="rId421" Type="http://schemas.openxmlformats.org/officeDocument/2006/relationships/customXml" Target="../ink/ink3254.xml"/><Relationship Id="rId463" Type="http://schemas.openxmlformats.org/officeDocument/2006/relationships/customXml" Target="../ink/ink3275.xml"/><Relationship Id="rId519" Type="http://schemas.openxmlformats.org/officeDocument/2006/relationships/customXml" Target="../ink/ink3303.xml"/><Relationship Id="rId116" Type="http://schemas.openxmlformats.org/officeDocument/2006/relationships/image" Target="../media/image2900.png"/><Relationship Id="rId158" Type="http://schemas.openxmlformats.org/officeDocument/2006/relationships/image" Target="../media/image2921.png"/><Relationship Id="rId323" Type="http://schemas.openxmlformats.org/officeDocument/2006/relationships/image" Target="../media/image3001.png"/><Relationship Id="rId530" Type="http://schemas.openxmlformats.org/officeDocument/2006/relationships/image" Target="../media/image3104.png"/><Relationship Id="rId20" Type="http://schemas.openxmlformats.org/officeDocument/2006/relationships/customXml" Target="../ink/ink3052.xml"/><Relationship Id="rId62" Type="http://schemas.openxmlformats.org/officeDocument/2006/relationships/customXml" Target="../ink/ink3073.xml"/><Relationship Id="rId365" Type="http://schemas.openxmlformats.org/officeDocument/2006/relationships/customXml" Target="../ink/ink3226.xml"/><Relationship Id="rId572" Type="http://schemas.openxmlformats.org/officeDocument/2006/relationships/image" Target="../media/image3125.png"/><Relationship Id="rId628" Type="http://schemas.openxmlformats.org/officeDocument/2006/relationships/image" Target="../media/image3153.png"/><Relationship Id="rId225" Type="http://schemas.openxmlformats.org/officeDocument/2006/relationships/image" Target="../media/image2953.png"/><Relationship Id="rId267" Type="http://schemas.openxmlformats.org/officeDocument/2006/relationships/image" Target="../media/image2974.png"/><Relationship Id="rId432" Type="http://schemas.openxmlformats.org/officeDocument/2006/relationships/image" Target="../media/image3054.png"/><Relationship Id="rId474" Type="http://schemas.openxmlformats.org/officeDocument/2006/relationships/image" Target="../media/image3075.png"/><Relationship Id="rId127" Type="http://schemas.openxmlformats.org/officeDocument/2006/relationships/customXml" Target="../ink/ink3106.xml"/><Relationship Id="rId31" Type="http://schemas.openxmlformats.org/officeDocument/2006/relationships/image" Target="../media/image2859.png"/><Relationship Id="rId73" Type="http://schemas.openxmlformats.org/officeDocument/2006/relationships/customXml" Target="../ink/ink3079.xml"/><Relationship Id="rId169" Type="http://schemas.openxmlformats.org/officeDocument/2006/relationships/image" Target="../media/image2925.png"/><Relationship Id="rId334" Type="http://schemas.openxmlformats.org/officeDocument/2006/relationships/image" Target="../media/image3005.png"/><Relationship Id="rId376" Type="http://schemas.openxmlformats.org/officeDocument/2006/relationships/image" Target="../media/image3026.png"/><Relationship Id="rId541" Type="http://schemas.openxmlformats.org/officeDocument/2006/relationships/customXml" Target="../ink/ink3314.xml"/><Relationship Id="rId583" Type="http://schemas.openxmlformats.org/officeDocument/2006/relationships/customXml" Target="../ink/ink3335.xml"/><Relationship Id="rId4" Type="http://schemas.openxmlformats.org/officeDocument/2006/relationships/customXml" Target="../ink/ink3044.xml"/><Relationship Id="rId180" Type="http://schemas.openxmlformats.org/officeDocument/2006/relationships/customXml" Target="../ink/ink3133.xml"/><Relationship Id="rId236" Type="http://schemas.openxmlformats.org/officeDocument/2006/relationships/customXml" Target="../ink/ink3161.xml"/><Relationship Id="rId278" Type="http://schemas.openxmlformats.org/officeDocument/2006/relationships/customXml" Target="../ink/ink3182.xml"/><Relationship Id="rId401" Type="http://schemas.openxmlformats.org/officeDocument/2006/relationships/customXml" Target="../ink/ink3244.xml"/><Relationship Id="rId443" Type="http://schemas.openxmlformats.org/officeDocument/2006/relationships/customXml" Target="../ink/ink3265.xml"/><Relationship Id="rId303" Type="http://schemas.openxmlformats.org/officeDocument/2006/relationships/image" Target="../media/image2992.png"/><Relationship Id="rId485" Type="http://schemas.openxmlformats.org/officeDocument/2006/relationships/customXml" Target="../ink/ink3286.xml"/><Relationship Id="rId42" Type="http://schemas.openxmlformats.org/officeDocument/2006/relationships/customXml" Target="../ink/ink3063.xml"/><Relationship Id="rId84" Type="http://schemas.openxmlformats.org/officeDocument/2006/relationships/image" Target="../media/image2884.png"/><Relationship Id="rId138" Type="http://schemas.openxmlformats.org/officeDocument/2006/relationships/image" Target="../media/image2911.png"/><Relationship Id="rId345" Type="http://schemas.openxmlformats.org/officeDocument/2006/relationships/customXml" Target="../ink/ink3216.xml"/><Relationship Id="rId387" Type="http://schemas.openxmlformats.org/officeDocument/2006/relationships/customXml" Target="../ink/ink3237.xml"/><Relationship Id="rId510" Type="http://schemas.openxmlformats.org/officeDocument/2006/relationships/image" Target="../media/image3093.png"/><Relationship Id="rId552" Type="http://schemas.openxmlformats.org/officeDocument/2006/relationships/image" Target="../media/image3115.png"/><Relationship Id="rId594" Type="http://schemas.openxmlformats.org/officeDocument/2006/relationships/image" Target="../media/image3136.png"/><Relationship Id="rId608" Type="http://schemas.openxmlformats.org/officeDocument/2006/relationships/image" Target="../media/image3143.png"/><Relationship Id="rId191" Type="http://schemas.openxmlformats.org/officeDocument/2006/relationships/image" Target="../media/image2936.png"/><Relationship Id="rId205" Type="http://schemas.openxmlformats.org/officeDocument/2006/relationships/image" Target="../media/image2943.png"/><Relationship Id="rId247" Type="http://schemas.openxmlformats.org/officeDocument/2006/relationships/image" Target="../media/image2964.png"/><Relationship Id="rId412" Type="http://schemas.openxmlformats.org/officeDocument/2006/relationships/image" Target="../media/image3044.png"/><Relationship Id="rId107" Type="http://schemas.openxmlformats.org/officeDocument/2006/relationships/customXml" Target="../ink/ink3096.xml"/><Relationship Id="rId289" Type="http://schemas.openxmlformats.org/officeDocument/2006/relationships/image" Target="../media/image2985.png"/><Relationship Id="rId454" Type="http://schemas.openxmlformats.org/officeDocument/2006/relationships/image" Target="../media/image3065.png"/><Relationship Id="rId496" Type="http://schemas.openxmlformats.org/officeDocument/2006/relationships/image" Target="../media/image3086.png"/><Relationship Id="rId11" Type="http://schemas.openxmlformats.org/officeDocument/2006/relationships/image" Target="../media/image2849.png"/><Relationship Id="rId53" Type="http://schemas.openxmlformats.org/officeDocument/2006/relationships/image" Target="../media/image2870.png"/><Relationship Id="rId149" Type="http://schemas.openxmlformats.org/officeDocument/2006/relationships/customXml" Target="../ink/ink3117.xml"/><Relationship Id="rId314" Type="http://schemas.openxmlformats.org/officeDocument/2006/relationships/customXml" Target="../ink/ink3200.xml"/><Relationship Id="rId356" Type="http://schemas.openxmlformats.org/officeDocument/2006/relationships/image" Target="../media/image3016.png"/><Relationship Id="rId398" Type="http://schemas.openxmlformats.org/officeDocument/2006/relationships/image" Target="../media/image3037.png"/><Relationship Id="rId521" Type="http://schemas.openxmlformats.org/officeDocument/2006/relationships/customXml" Target="../ink/ink3304.xml"/><Relationship Id="rId563" Type="http://schemas.openxmlformats.org/officeDocument/2006/relationships/customXml" Target="../ink/ink3325.xml"/><Relationship Id="rId619" Type="http://schemas.openxmlformats.org/officeDocument/2006/relationships/customXml" Target="../ink/ink3353.xml"/><Relationship Id="rId95" Type="http://schemas.openxmlformats.org/officeDocument/2006/relationships/customXml" Target="../ink/ink3090.xml"/><Relationship Id="rId160" Type="http://schemas.openxmlformats.org/officeDocument/2006/relationships/image" Target="../media/image2922.png"/><Relationship Id="rId216" Type="http://schemas.openxmlformats.org/officeDocument/2006/relationships/customXml" Target="../ink/ink3151.xml"/><Relationship Id="rId423" Type="http://schemas.openxmlformats.org/officeDocument/2006/relationships/customXml" Target="../ink/ink3255.xml"/><Relationship Id="rId258" Type="http://schemas.openxmlformats.org/officeDocument/2006/relationships/customXml" Target="../ink/ink3172.xml"/><Relationship Id="rId465" Type="http://schemas.openxmlformats.org/officeDocument/2006/relationships/customXml" Target="../ink/ink3276.xml"/><Relationship Id="rId630" Type="http://schemas.openxmlformats.org/officeDocument/2006/relationships/image" Target="../media/image3154.png"/><Relationship Id="rId22" Type="http://schemas.openxmlformats.org/officeDocument/2006/relationships/customXml" Target="../ink/ink3053.xml"/><Relationship Id="rId64" Type="http://schemas.openxmlformats.org/officeDocument/2006/relationships/customXml" Target="../ink/ink3074.xml"/><Relationship Id="rId118" Type="http://schemas.openxmlformats.org/officeDocument/2006/relationships/image" Target="../media/image2901.png"/><Relationship Id="rId325" Type="http://schemas.openxmlformats.org/officeDocument/2006/relationships/image" Target="../media/image3002.png"/><Relationship Id="rId367" Type="http://schemas.openxmlformats.org/officeDocument/2006/relationships/customXml" Target="../ink/ink3227.xml"/><Relationship Id="rId532" Type="http://schemas.openxmlformats.org/officeDocument/2006/relationships/image" Target="../media/image3105.png"/><Relationship Id="rId574" Type="http://schemas.openxmlformats.org/officeDocument/2006/relationships/image" Target="../media/image3126.png"/><Relationship Id="rId171" Type="http://schemas.openxmlformats.org/officeDocument/2006/relationships/image" Target="../media/image2926.png"/><Relationship Id="rId227" Type="http://schemas.openxmlformats.org/officeDocument/2006/relationships/image" Target="../media/image2954.png"/><Relationship Id="rId269" Type="http://schemas.openxmlformats.org/officeDocument/2006/relationships/image" Target="../media/image2975.png"/><Relationship Id="rId434" Type="http://schemas.openxmlformats.org/officeDocument/2006/relationships/image" Target="../media/image3055.png"/><Relationship Id="rId476" Type="http://schemas.openxmlformats.org/officeDocument/2006/relationships/image" Target="../media/image3076.png"/><Relationship Id="rId33" Type="http://schemas.openxmlformats.org/officeDocument/2006/relationships/image" Target="../media/image2860.png"/><Relationship Id="rId129" Type="http://schemas.openxmlformats.org/officeDocument/2006/relationships/customXml" Target="../ink/ink3107.xml"/><Relationship Id="rId280" Type="http://schemas.openxmlformats.org/officeDocument/2006/relationships/customXml" Target="../ink/ink3183.xml"/><Relationship Id="rId336" Type="http://schemas.openxmlformats.org/officeDocument/2006/relationships/image" Target="../media/image3006.png"/><Relationship Id="rId501" Type="http://schemas.openxmlformats.org/officeDocument/2006/relationships/customXml" Target="../ink/ink3294.xml"/><Relationship Id="rId543" Type="http://schemas.openxmlformats.org/officeDocument/2006/relationships/customXml" Target="../ink/ink3315.xml"/><Relationship Id="rId75" Type="http://schemas.openxmlformats.org/officeDocument/2006/relationships/customXml" Target="../ink/ink3080.xml"/><Relationship Id="rId140" Type="http://schemas.openxmlformats.org/officeDocument/2006/relationships/image" Target="../media/image2912.png"/><Relationship Id="rId182" Type="http://schemas.openxmlformats.org/officeDocument/2006/relationships/customXml" Target="../ink/ink3134.xml"/><Relationship Id="rId378" Type="http://schemas.openxmlformats.org/officeDocument/2006/relationships/image" Target="../media/image3027.png"/><Relationship Id="rId403" Type="http://schemas.openxmlformats.org/officeDocument/2006/relationships/customXml" Target="../ink/ink3245.xml"/><Relationship Id="rId585" Type="http://schemas.openxmlformats.org/officeDocument/2006/relationships/customXml" Target="../ink/ink3336.xml"/><Relationship Id="rId6" Type="http://schemas.openxmlformats.org/officeDocument/2006/relationships/customXml" Target="../ink/ink3045.xml"/><Relationship Id="rId238" Type="http://schemas.openxmlformats.org/officeDocument/2006/relationships/customXml" Target="../ink/ink3162.xml"/><Relationship Id="rId445" Type="http://schemas.openxmlformats.org/officeDocument/2006/relationships/customXml" Target="../ink/ink3266.xml"/><Relationship Id="rId487" Type="http://schemas.openxmlformats.org/officeDocument/2006/relationships/customXml" Target="../ink/ink3287.xml"/><Relationship Id="rId610" Type="http://schemas.openxmlformats.org/officeDocument/2006/relationships/image" Target="../media/image3144.png"/><Relationship Id="rId291" Type="http://schemas.openxmlformats.org/officeDocument/2006/relationships/image" Target="../media/image2986.png"/><Relationship Id="rId305" Type="http://schemas.openxmlformats.org/officeDocument/2006/relationships/image" Target="../media/image2993.png"/><Relationship Id="rId347" Type="http://schemas.openxmlformats.org/officeDocument/2006/relationships/customXml" Target="../ink/ink3217.xml"/><Relationship Id="rId512" Type="http://schemas.openxmlformats.org/officeDocument/2006/relationships/image" Target="../media/image3094.png"/><Relationship Id="rId44" Type="http://schemas.openxmlformats.org/officeDocument/2006/relationships/customXml" Target="../ink/ink3064.xml"/><Relationship Id="rId86" Type="http://schemas.openxmlformats.org/officeDocument/2006/relationships/image" Target="../media/image2885.png"/><Relationship Id="rId151" Type="http://schemas.openxmlformats.org/officeDocument/2006/relationships/customXml" Target="../ink/ink3118.xml"/><Relationship Id="rId389" Type="http://schemas.openxmlformats.org/officeDocument/2006/relationships/customXml" Target="../ink/ink3238.xml"/><Relationship Id="rId554" Type="http://schemas.openxmlformats.org/officeDocument/2006/relationships/image" Target="../media/image3116.png"/><Relationship Id="rId596" Type="http://schemas.openxmlformats.org/officeDocument/2006/relationships/image" Target="../media/image3137.png"/><Relationship Id="rId193" Type="http://schemas.openxmlformats.org/officeDocument/2006/relationships/image" Target="../media/image2937.png"/><Relationship Id="rId207" Type="http://schemas.openxmlformats.org/officeDocument/2006/relationships/image" Target="../media/image2944.png"/><Relationship Id="rId249" Type="http://schemas.openxmlformats.org/officeDocument/2006/relationships/image" Target="../media/image2965.png"/><Relationship Id="rId414" Type="http://schemas.openxmlformats.org/officeDocument/2006/relationships/image" Target="../media/image3045.png"/><Relationship Id="rId456" Type="http://schemas.openxmlformats.org/officeDocument/2006/relationships/image" Target="../media/image3066.png"/><Relationship Id="rId498" Type="http://schemas.openxmlformats.org/officeDocument/2006/relationships/image" Target="../media/image3087.png"/><Relationship Id="rId621" Type="http://schemas.openxmlformats.org/officeDocument/2006/relationships/customXml" Target="../ink/ink3354.xml"/><Relationship Id="rId13" Type="http://schemas.openxmlformats.org/officeDocument/2006/relationships/image" Target="../media/image2850.png"/><Relationship Id="rId109" Type="http://schemas.openxmlformats.org/officeDocument/2006/relationships/customXml" Target="../ink/ink3097.xml"/><Relationship Id="rId260" Type="http://schemas.openxmlformats.org/officeDocument/2006/relationships/customXml" Target="../ink/ink3173.xml"/><Relationship Id="rId316" Type="http://schemas.openxmlformats.org/officeDocument/2006/relationships/customXml" Target="../ink/ink3201.xml"/><Relationship Id="rId523" Type="http://schemas.openxmlformats.org/officeDocument/2006/relationships/customXml" Target="../ink/ink3305.xml"/><Relationship Id="rId55" Type="http://schemas.openxmlformats.org/officeDocument/2006/relationships/image" Target="../media/image2871.png"/><Relationship Id="rId97" Type="http://schemas.openxmlformats.org/officeDocument/2006/relationships/customXml" Target="../ink/ink3091.xml"/><Relationship Id="rId120" Type="http://schemas.openxmlformats.org/officeDocument/2006/relationships/image" Target="../media/image2902.png"/><Relationship Id="rId358" Type="http://schemas.openxmlformats.org/officeDocument/2006/relationships/image" Target="../media/image3017.png"/><Relationship Id="rId565" Type="http://schemas.openxmlformats.org/officeDocument/2006/relationships/customXml" Target="../ink/ink3326.xml"/><Relationship Id="rId162" Type="http://schemas.openxmlformats.org/officeDocument/2006/relationships/customXml" Target="../ink/ink3124.xml"/><Relationship Id="rId218" Type="http://schemas.openxmlformats.org/officeDocument/2006/relationships/customXml" Target="../ink/ink3152.xml"/><Relationship Id="rId425" Type="http://schemas.openxmlformats.org/officeDocument/2006/relationships/customXml" Target="../ink/ink3256.xml"/><Relationship Id="rId467" Type="http://schemas.openxmlformats.org/officeDocument/2006/relationships/customXml" Target="../ink/ink3277.xml"/><Relationship Id="rId632" Type="http://schemas.openxmlformats.org/officeDocument/2006/relationships/image" Target="../media/image3155.png"/><Relationship Id="rId271" Type="http://schemas.openxmlformats.org/officeDocument/2006/relationships/image" Target="../media/image2976.png"/><Relationship Id="rId24" Type="http://schemas.openxmlformats.org/officeDocument/2006/relationships/customXml" Target="../ink/ink3054.xml"/><Relationship Id="rId66" Type="http://schemas.openxmlformats.org/officeDocument/2006/relationships/image" Target="../media/image2875.png"/><Relationship Id="rId131" Type="http://schemas.openxmlformats.org/officeDocument/2006/relationships/customXml" Target="../ink/ink3108.xml"/><Relationship Id="rId327" Type="http://schemas.openxmlformats.org/officeDocument/2006/relationships/customXml" Target="../ink/ink3207.xml"/><Relationship Id="rId369" Type="http://schemas.openxmlformats.org/officeDocument/2006/relationships/customXml" Target="../ink/ink3228.xml"/><Relationship Id="rId534" Type="http://schemas.openxmlformats.org/officeDocument/2006/relationships/image" Target="../media/image3106.png"/><Relationship Id="rId576" Type="http://schemas.openxmlformats.org/officeDocument/2006/relationships/image" Target="../media/image3127.png"/><Relationship Id="rId173" Type="http://schemas.openxmlformats.org/officeDocument/2006/relationships/image" Target="../media/image2927.png"/><Relationship Id="rId229" Type="http://schemas.openxmlformats.org/officeDocument/2006/relationships/image" Target="../media/image2955.png"/><Relationship Id="rId380" Type="http://schemas.openxmlformats.org/officeDocument/2006/relationships/image" Target="../media/image3028.png"/><Relationship Id="rId436" Type="http://schemas.openxmlformats.org/officeDocument/2006/relationships/image" Target="../media/image3056.png"/><Relationship Id="rId601" Type="http://schemas.openxmlformats.org/officeDocument/2006/relationships/customXml" Target="../ink/ink3344.xml"/><Relationship Id="rId240" Type="http://schemas.openxmlformats.org/officeDocument/2006/relationships/customXml" Target="../ink/ink3163.xml"/><Relationship Id="rId478" Type="http://schemas.openxmlformats.org/officeDocument/2006/relationships/image" Target="../media/image3077.png"/><Relationship Id="rId35" Type="http://schemas.openxmlformats.org/officeDocument/2006/relationships/image" Target="../media/image2861.png"/><Relationship Id="rId77" Type="http://schemas.openxmlformats.org/officeDocument/2006/relationships/customXml" Target="../ink/ink3081.xml"/><Relationship Id="rId100" Type="http://schemas.openxmlformats.org/officeDocument/2006/relationships/image" Target="../media/image2892.png"/><Relationship Id="rId282" Type="http://schemas.openxmlformats.org/officeDocument/2006/relationships/customXml" Target="../ink/ink3184.xml"/><Relationship Id="rId338" Type="http://schemas.openxmlformats.org/officeDocument/2006/relationships/image" Target="../media/image3007.png"/><Relationship Id="rId503" Type="http://schemas.openxmlformats.org/officeDocument/2006/relationships/customXml" Target="../ink/ink3295.xml"/><Relationship Id="rId545" Type="http://schemas.openxmlformats.org/officeDocument/2006/relationships/customXml" Target="../ink/ink3316.xml"/><Relationship Id="rId587" Type="http://schemas.openxmlformats.org/officeDocument/2006/relationships/customXml" Target="../ink/ink3337.xml"/><Relationship Id="rId8" Type="http://schemas.openxmlformats.org/officeDocument/2006/relationships/customXml" Target="../ink/ink3046.xml"/><Relationship Id="rId142" Type="http://schemas.openxmlformats.org/officeDocument/2006/relationships/image" Target="../media/image2913.png"/><Relationship Id="rId184" Type="http://schemas.openxmlformats.org/officeDocument/2006/relationships/customXml" Target="../ink/ink3135.xml"/><Relationship Id="rId391" Type="http://schemas.openxmlformats.org/officeDocument/2006/relationships/customXml" Target="../ink/ink3239.xml"/><Relationship Id="rId405" Type="http://schemas.openxmlformats.org/officeDocument/2006/relationships/customXml" Target="../ink/ink3246.xml"/><Relationship Id="rId447" Type="http://schemas.openxmlformats.org/officeDocument/2006/relationships/customXml" Target="../ink/ink3267.xml"/><Relationship Id="rId612" Type="http://schemas.openxmlformats.org/officeDocument/2006/relationships/image" Target="../media/image3145.png"/><Relationship Id="rId251" Type="http://schemas.openxmlformats.org/officeDocument/2006/relationships/image" Target="../media/image2966.png"/><Relationship Id="rId489" Type="http://schemas.openxmlformats.org/officeDocument/2006/relationships/customXml" Target="../ink/ink3288.xml"/><Relationship Id="rId46" Type="http://schemas.openxmlformats.org/officeDocument/2006/relationships/customXml" Target="../ink/ink3065.xml"/><Relationship Id="rId293" Type="http://schemas.openxmlformats.org/officeDocument/2006/relationships/image" Target="../media/image2987.png"/><Relationship Id="rId307" Type="http://schemas.openxmlformats.org/officeDocument/2006/relationships/image" Target="../media/image2994.png"/><Relationship Id="rId349" Type="http://schemas.openxmlformats.org/officeDocument/2006/relationships/customXml" Target="../ink/ink3218.xml"/><Relationship Id="rId514" Type="http://schemas.openxmlformats.org/officeDocument/2006/relationships/image" Target="../media/image3095.png"/><Relationship Id="rId556" Type="http://schemas.openxmlformats.org/officeDocument/2006/relationships/image" Target="../media/image3117.png"/><Relationship Id="rId88" Type="http://schemas.openxmlformats.org/officeDocument/2006/relationships/image" Target="../media/image2886.png"/><Relationship Id="rId111" Type="http://schemas.openxmlformats.org/officeDocument/2006/relationships/customXml" Target="../ink/ink3098.xml"/><Relationship Id="rId153" Type="http://schemas.openxmlformats.org/officeDocument/2006/relationships/customXml" Target="../ink/ink3119.xml"/><Relationship Id="rId195" Type="http://schemas.openxmlformats.org/officeDocument/2006/relationships/image" Target="../media/image2938.png"/><Relationship Id="rId209" Type="http://schemas.openxmlformats.org/officeDocument/2006/relationships/image" Target="../media/image2945.png"/><Relationship Id="rId360" Type="http://schemas.openxmlformats.org/officeDocument/2006/relationships/image" Target="../media/image3018.png"/><Relationship Id="rId416" Type="http://schemas.openxmlformats.org/officeDocument/2006/relationships/image" Target="../media/image3046.png"/><Relationship Id="rId598" Type="http://schemas.openxmlformats.org/officeDocument/2006/relationships/image" Target="../media/image3138.png"/><Relationship Id="rId220" Type="http://schemas.openxmlformats.org/officeDocument/2006/relationships/customXml" Target="../ink/ink3153.xml"/><Relationship Id="rId458" Type="http://schemas.openxmlformats.org/officeDocument/2006/relationships/image" Target="../media/image3067.png"/><Relationship Id="rId623" Type="http://schemas.openxmlformats.org/officeDocument/2006/relationships/customXml" Target="../ink/ink3355.xml"/><Relationship Id="rId15" Type="http://schemas.openxmlformats.org/officeDocument/2006/relationships/image" Target="../media/image2851.png"/><Relationship Id="rId57" Type="http://schemas.openxmlformats.org/officeDocument/2006/relationships/image" Target="../media/image2872.png"/><Relationship Id="rId262" Type="http://schemas.openxmlformats.org/officeDocument/2006/relationships/customXml" Target="../ink/ink3174.xml"/><Relationship Id="rId318" Type="http://schemas.openxmlformats.org/officeDocument/2006/relationships/customXml" Target="../ink/ink3202.xml"/><Relationship Id="rId525" Type="http://schemas.openxmlformats.org/officeDocument/2006/relationships/customXml" Target="../ink/ink3306.xml"/><Relationship Id="rId567" Type="http://schemas.openxmlformats.org/officeDocument/2006/relationships/customXml" Target="../ink/ink3327.xml"/><Relationship Id="rId99" Type="http://schemas.openxmlformats.org/officeDocument/2006/relationships/customXml" Target="../ink/ink3092.xml"/><Relationship Id="rId122" Type="http://schemas.openxmlformats.org/officeDocument/2006/relationships/image" Target="../media/image2903.png"/><Relationship Id="rId164" Type="http://schemas.openxmlformats.org/officeDocument/2006/relationships/customXml" Target="../ink/ink3125.xml"/><Relationship Id="rId371" Type="http://schemas.openxmlformats.org/officeDocument/2006/relationships/customXml" Target="../ink/ink3229.xml"/><Relationship Id="rId427" Type="http://schemas.openxmlformats.org/officeDocument/2006/relationships/customXml" Target="../ink/ink3257.xml"/><Relationship Id="rId469" Type="http://schemas.openxmlformats.org/officeDocument/2006/relationships/customXml" Target="../ink/ink3278.xml"/><Relationship Id="rId634" Type="http://schemas.openxmlformats.org/officeDocument/2006/relationships/image" Target="../media/image3156.png"/><Relationship Id="rId26" Type="http://schemas.openxmlformats.org/officeDocument/2006/relationships/customXml" Target="../ink/ink3055.xml"/><Relationship Id="rId231" Type="http://schemas.openxmlformats.org/officeDocument/2006/relationships/image" Target="../media/image2956.png"/><Relationship Id="rId273" Type="http://schemas.openxmlformats.org/officeDocument/2006/relationships/image" Target="../media/image2977.png"/><Relationship Id="rId329" Type="http://schemas.openxmlformats.org/officeDocument/2006/relationships/customXml" Target="../ink/ink3208.xml"/><Relationship Id="rId480" Type="http://schemas.openxmlformats.org/officeDocument/2006/relationships/image" Target="../media/image3078.png"/><Relationship Id="rId536" Type="http://schemas.openxmlformats.org/officeDocument/2006/relationships/image" Target="../media/image3107.png"/><Relationship Id="rId68" Type="http://schemas.openxmlformats.org/officeDocument/2006/relationships/image" Target="../media/image2876.png"/><Relationship Id="rId133" Type="http://schemas.openxmlformats.org/officeDocument/2006/relationships/customXml" Target="../ink/ink3109.xml"/><Relationship Id="rId175" Type="http://schemas.openxmlformats.org/officeDocument/2006/relationships/image" Target="../media/image2928.png"/><Relationship Id="rId340" Type="http://schemas.openxmlformats.org/officeDocument/2006/relationships/image" Target="../media/image3008.png"/><Relationship Id="rId578" Type="http://schemas.openxmlformats.org/officeDocument/2006/relationships/image" Target="../media/image3128.png"/><Relationship Id="rId200" Type="http://schemas.openxmlformats.org/officeDocument/2006/relationships/customXml" Target="../ink/ink3143.xml"/><Relationship Id="rId382" Type="http://schemas.openxmlformats.org/officeDocument/2006/relationships/image" Target="../media/image3029.png"/><Relationship Id="rId438" Type="http://schemas.openxmlformats.org/officeDocument/2006/relationships/image" Target="../media/image3057.png"/><Relationship Id="rId603" Type="http://schemas.openxmlformats.org/officeDocument/2006/relationships/customXml" Target="../ink/ink3345.xml"/><Relationship Id="rId242" Type="http://schemas.openxmlformats.org/officeDocument/2006/relationships/customXml" Target="../ink/ink3164.xml"/><Relationship Id="rId284" Type="http://schemas.openxmlformats.org/officeDocument/2006/relationships/customXml" Target="../ink/ink3185.xml"/><Relationship Id="rId491" Type="http://schemas.openxmlformats.org/officeDocument/2006/relationships/customXml" Target="../ink/ink3289.xml"/><Relationship Id="rId505" Type="http://schemas.openxmlformats.org/officeDocument/2006/relationships/customXml" Target="../ink/ink3296.xml"/><Relationship Id="rId37" Type="http://schemas.openxmlformats.org/officeDocument/2006/relationships/image" Target="../media/image2862.png"/><Relationship Id="rId79" Type="http://schemas.openxmlformats.org/officeDocument/2006/relationships/customXml" Target="../ink/ink3082.xml"/><Relationship Id="rId102" Type="http://schemas.openxmlformats.org/officeDocument/2006/relationships/image" Target="../media/image2893.png"/><Relationship Id="rId144" Type="http://schemas.openxmlformats.org/officeDocument/2006/relationships/image" Target="../media/image2914.png"/><Relationship Id="rId547" Type="http://schemas.openxmlformats.org/officeDocument/2006/relationships/customXml" Target="../ink/ink3317.xml"/><Relationship Id="rId589" Type="http://schemas.openxmlformats.org/officeDocument/2006/relationships/customXml" Target="../ink/ink3338.xml"/><Relationship Id="rId90" Type="http://schemas.openxmlformats.org/officeDocument/2006/relationships/image" Target="../media/image2887.png"/><Relationship Id="rId186" Type="http://schemas.openxmlformats.org/officeDocument/2006/relationships/customXml" Target="../ink/ink3136.xml"/><Relationship Id="rId351" Type="http://schemas.openxmlformats.org/officeDocument/2006/relationships/customXml" Target="../ink/ink3219.xml"/><Relationship Id="rId393" Type="http://schemas.openxmlformats.org/officeDocument/2006/relationships/customXml" Target="../ink/ink3240.xml"/><Relationship Id="rId407" Type="http://schemas.openxmlformats.org/officeDocument/2006/relationships/customXml" Target="../ink/ink3247.xml"/><Relationship Id="rId449" Type="http://schemas.openxmlformats.org/officeDocument/2006/relationships/customXml" Target="../ink/ink3268.xml"/><Relationship Id="rId614" Type="http://schemas.openxmlformats.org/officeDocument/2006/relationships/image" Target="../media/image3146.png"/><Relationship Id="rId211" Type="http://schemas.openxmlformats.org/officeDocument/2006/relationships/image" Target="../media/image2946.png"/><Relationship Id="rId253" Type="http://schemas.openxmlformats.org/officeDocument/2006/relationships/image" Target="../media/image2967.png"/><Relationship Id="rId295" Type="http://schemas.openxmlformats.org/officeDocument/2006/relationships/image" Target="../media/image2988.png"/><Relationship Id="rId309" Type="http://schemas.openxmlformats.org/officeDocument/2006/relationships/image" Target="../media/image2995.png"/><Relationship Id="rId460" Type="http://schemas.openxmlformats.org/officeDocument/2006/relationships/image" Target="../media/image3068.png"/><Relationship Id="rId516" Type="http://schemas.openxmlformats.org/officeDocument/2006/relationships/image" Target="../media/image3096.png"/><Relationship Id="rId48" Type="http://schemas.openxmlformats.org/officeDocument/2006/relationships/customXml" Target="../ink/ink3066.xml"/><Relationship Id="rId113" Type="http://schemas.openxmlformats.org/officeDocument/2006/relationships/customXml" Target="../ink/ink3099.xml"/><Relationship Id="rId320" Type="http://schemas.openxmlformats.org/officeDocument/2006/relationships/customXml" Target="../ink/ink3203.xml"/><Relationship Id="rId558" Type="http://schemas.openxmlformats.org/officeDocument/2006/relationships/image" Target="../media/image3118.png"/><Relationship Id="rId155" Type="http://schemas.openxmlformats.org/officeDocument/2006/relationships/customXml" Target="../ink/ink3120.xml"/><Relationship Id="rId197" Type="http://schemas.openxmlformats.org/officeDocument/2006/relationships/image" Target="../media/image2939.png"/><Relationship Id="rId362" Type="http://schemas.openxmlformats.org/officeDocument/2006/relationships/image" Target="../media/image3019.png"/><Relationship Id="rId418" Type="http://schemas.openxmlformats.org/officeDocument/2006/relationships/image" Target="../media/image3047.png"/><Relationship Id="rId625" Type="http://schemas.openxmlformats.org/officeDocument/2006/relationships/customXml" Target="../ink/ink3356.xml"/><Relationship Id="rId222" Type="http://schemas.openxmlformats.org/officeDocument/2006/relationships/customXml" Target="../ink/ink3154.xml"/><Relationship Id="rId264" Type="http://schemas.openxmlformats.org/officeDocument/2006/relationships/customXml" Target="../ink/ink3175.xml"/><Relationship Id="rId471" Type="http://schemas.openxmlformats.org/officeDocument/2006/relationships/customXml" Target="../ink/ink3279.xml"/><Relationship Id="rId17" Type="http://schemas.openxmlformats.org/officeDocument/2006/relationships/image" Target="../media/image2852.png"/><Relationship Id="rId59" Type="http://schemas.openxmlformats.org/officeDocument/2006/relationships/image" Target="../media/image1742.png"/><Relationship Id="rId124" Type="http://schemas.openxmlformats.org/officeDocument/2006/relationships/image" Target="../media/image2904.png"/><Relationship Id="rId527" Type="http://schemas.openxmlformats.org/officeDocument/2006/relationships/customXml" Target="../ink/ink3307.xml"/><Relationship Id="rId569" Type="http://schemas.openxmlformats.org/officeDocument/2006/relationships/customXml" Target="../ink/ink3328.xml"/><Relationship Id="rId70" Type="http://schemas.openxmlformats.org/officeDocument/2006/relationships/image" Target="../media/image2877.png"/><Relationship Id="rId166" Type="http://schemas.openxmlformats.org/officeDocument/2006/relationships/customXml" Target="../ink/ink3126.xml"/><Relationship Id="rId331" Type="http://schemas.openxmlformats.org/officeDocument/2006/relationships/customXml" Target="../ink/ink3209.xml"/><Relationship Id="rId373" Type="http://schemas.openxmlformats.org/officeDocument/2006/relationships/customXml" Target="../ink/ink3230.xml"/><Relationship Id="rId429" Type="http://schemas.openxmlformats.org/officeDocument/2006/relationships/customXml" Target="../ink/ink3258.xml"/><Relationship Id="rId580" Type="http://schemas.openxmlformats.org/officeDocument/2006/relationships/image" Target="../media/image3129.png"/><Relationship Id="rId636" Type="http://schemas.openxmlformats.org/officeDocument/2006/relationships/image" Target="../media/image3157.png"/><Relationship Id="rId1" Type="http://schemas.openxmlformats.org/officeDocument/2006/relationships/slideLayout" Target="../slideLayouts/slideLayout15.xml"/><Relationship Id="rId233" Type="http://schemas.openxmlformats.org/officeDocument/2006/relationships/image" Target="../media/image2957.png"/><Relationship Id="rId440" Type="http://schemas.openxmlformats.org/officeDocument/2006/relationships/image" Target="../media/image3058.png"/><Relationship Id="rId28" Type="http://schemas.openxmlformats.org/officeDocument/2006/relationships/customXml" Target="../ink/ink3056.xml"/><Relationship Id="rId275" Type="http://schemas.openxmlformats.org/officeDocument/2006/relationships/image" Target="../media/image2978.png"/><Relationship Id="rId300" Type="http://schemas.openxmlformats.org/officeDocument/2006/relationships/customXml" Target="../ink/ink3193.xml"/><Relationship Id="rId482" Type="http://schemas.openxmlformats.org/officeDocument/2006/relationships/image" Target="../media/image3079.png"/><Relationship Id="rId538" Type="http://schemas.openxmlformats.org/officeDocument/2006/relationships/image" Target="../media/image3108.png"/><Relationship Id="rId81" Type="http://schemas.openxmlformats.org/officeDocument/2006/relationships/customXml" Target="../ink/ink3083.xml"/><Relationship Id="rId135" Type="http://schemas.openxmlformats.org/officeDocument/2006/relationships/customXml" Target="../ink/ink3110.xml"/><Relationship Id="rId177" Type="http://schemas.openxmlformats.org/officeDocument/2006/relationships/image" Target="../media/image2929.png"/><Relationship Id="rId342" Type="http://schemas.openxmlformats.org/officeDocument/2006/relationships/image" Target="../media/image3009.png"/><Relationship Id="rId384" Type="http://schemas.openxmlformats.org/officeDocument/2006/relationships/image" Target="../media/image3030.png"/><Relationship Id="rId591" Type="http://schemas.openxmlformats.org/officeDocument/2006/relationships/customXml" Target="../ink/ink3339.xml"/><Relationship Id="rId605" Type="http://schemas.openxmlformats.org/officeDocument/2006/relationships/customXml" Target="../ink/ink3346.xml"/><Relationship Id="rId202" Type="http://schemas.openxmlformats.org/officeDocument/2006/relationships/customXml" Target="../ink/ink3144.xml"/><Relationship Id="rId244" Type="http://schemas.openxmlformats.org/officeDocument/2006/relationships/customXml" Target="../ink/ink3165.xml"/><Relationship Id="rId39" Type="http://schemas.openxmlformats.org/officeDocument/2006/relationships/image" Target="../media/image2863.png"/><Relationship Id="rId286" Type="http://schemas.openxmlformats.org/officeDocument/2006/relationships/customXml" Target="../ink/ink3186.xml"/><Relationship Id="rId451" Type="http://schemas.openxmlformats.org/officeDocument/2006/relationships/customXml" Target="../ink/ink3269.xml"/><Relationship Id="rId493" Type="http://schemas.openxmlformats.org/officeDocument/2006/relationships/customXml" Target="../ink/ink3290.xml"/><Relationship Id="rId507" Type="http://schemas.openxmlformats.org/officeDocument/2006/relationships/customXml" Target="../ink/ink3297.xml"/><Relationship Id="rId549" Type="http://schemas.openxmlformats.org/officeDocument/2006/relationships/customXml" Target="../ink/ink3318.xml"/><Relationship Id="rId50" Type="http://schemas.openxmlformats.org/officeDocument/2006/relationships/customXml" Target="../ink/ink3067.xml"/><Relationship Id="rId104" Type="http://schemas.openxmlformats.org/officeDocument/2006/relationships/image" Target="../media/image2894.png"/><Relationship Id="rId146" Type="http://schemas.openxmlformats.org/officeDocument/2006/relationships/image" Target="../media/image2915.png"/><Relationship Id="rId188" Type="http://schemas.openxmlformats.org/officeDocument/2006/relationships/customXml" Target="../ink/ink3137.xml"/><Relationship Id="rId311" Type="http://schemas.openxmlformats.org/officeDocument/2006/relationships/image" Target="../media/image2996.png"/><Relationship Id="rId353" Type="http://schemas.openxmlformats.org/officeDocument/2006/relationships/customXml" Target="../ink/ink3220.xml"/><Relationship Id="rId395" Type="http://schemas.openxmlformats.org/officeDocument/2006/relationships/customXml" Target="../ink/ink3241.xml"/><Relationship Id="rId409" Type="http://schemas.openxmlformats.org/officeDocument/2006/relationships/customXml" Target="../ink/ink3248.xml"/><Relationship Id="rId560" Type="http://schemas.openxmlformats.org/officeDocument/2006/relationships/image" Target="../media/image3119.png"/><Relationship Id="rId92" Type="http://schemas.openxmlformats.org/officeDocument/2006/relationships/image" Target="../media/image2888.png"/><Relationship Id="rId213" Type="http://schemas.openxmlformats.org/officeDocument/2006/relationships/image" Target="../media/image2947.png"/><Relationship Id="rId420" Type="http://schemas.openxmlformats.org/officeDocument/2006/relationships/image" Target="../media/image3048.png"/><Relationship Id="rId616" Type="http://schemas.openxmlformats.org/officeDocument/2006/relationships/image" Target="../media/image3147.png"/><Relationship Id="rId255" Type="http://schemas.openxmlformats.org/officeDocument/2006/relationships/image" Target="../media/image2968.png"/><Relationship Id="rId297" Type="http://schemas.openxmlformats.org/officeDocument/2006/relationships/image" Target="../media/image2989.png"/><Relationship Id="rId462" Type="http://schemas.openxmlformats.org/officeDocument/2006/relationships/image" Target="../media/image3069.png"/><Relationship Id="rId518" Type="http://schemas.openxmlformats.org/officeDocument/2006/relationships/image" Target="../media/image3097.png"/><Relationship Id="rId115" Type="http://schemas.openxmlformats.org/officeDocument/2006/relationships/customXml" Target="../ink/ink3100.xml"/><Relationship Id="rId157" Type="http://schemas.openxmlformats.org/officeDocument/2006/relationships/customXml" Target="../ink/ink3121.xml"/><Relationship Id="rId322" Type="http://schemas.openxmlformats.org/officeDocument/2006/relationships/customXml" Target="../ink/ink3204.xml"/><Relationship Id="rId364" Type="http://schemas.openxmlformats.org/officeDocument/2006/relationships/image" Target="../media/image3020.png"/><Relationship Id="rId61" Type="http://schemas.openxmlformats.org/officeDocument/2006/relationships/image" Target="../media/image2873.png"/><Relationship Id="rId199" Type="http://schemas.openxmlformats.org/officeDocument/2006/relationships/image" Target="../media/image2940.png"/><Relationship Id="rId571" Type="http://schemas.openxmlformats.org/officeDocument/2006/relationships/customXml" Target="../ink/ink3329.xml"/><Relationship Id="rId627" Type="http://schemas.openxmlformats.org/officeDocument/2006/relationships/customXml" Target="../ink/ink3357.xml"/><Relationship Id="rId19" Type="http://schemas.openxmlformats.org/officeDocument/2006/relationships/image" Target="../media/image2853.png"/><Relationship Id="rId224" Type="http://schemas.openxmlformats.org/officeDocument/2006/relationships/customXml" Target="../ink/ink3155.xml"/><Relationship Id="rId266" Type="http://schemas.openxmlformats.org/officeDocument/2006/relationships/customXml" Target="../ink/ink3176.xml"/><Relationship Id="rId431" Type="http://schemas.openxmlformats.org/officeDocument/2006/relationships/customXml" Target="../ink/ink3259.xml"/><Relationship Id="rId473" Type="http://schemas.openxmlformats.org/officeDocument/2006/relationships/customXml" Target="../ink/ink3280.xml"/><Relationship Id="rId529" Type="http://schemas.openxmlformats.org/officeDocument/2006/relationships/customXml" Target="../ink/ink3308.xml"/><Relationship Id="rId30" Type="http://schemas.openxmlformats.org/officeDocument/2006/relationships/customXml" Target="../ink/ink3057.xml"/><Relationship Id="rId126" Type="http://schemas.openxmlformats.org/officeDocument/2006/relationships/image" Target="../media/image2905.png"/><Relationship Id="rId168" Type="http://schemas.openxmlformats.org/officeDocument/2006/relationships/customXml" Target="../ink/ink3127.xml"/><Relationship Id="rId333" Type="http://schemas.openxmlformats.org/officeDocument/2006/relationships/customXml" Target="../ink/ink3210.xml"/><Relationship Id="rId540" Type="http://schemas.openxmlformats.org/officeDocument/2006/relationships/image" Target="../media/image3109.png"/><Relationship Id="rId72" Type="http://schemas.openxmlformats.org/officeDocument/2006/relationships/image" Target="../media/image2878.png"/><Relationship Id="rId375" Type="http://schemas.openxmlformats.org/officeDocument/2006/relationships/customXml" Target="../ink/ink3231.xml"/><Relationship Id="rId582" Type="http://schemas.openxmlformats.org/officeDocument/2006/relationships/image" Target="../media/image3130.png"/><Relationship Id="rId638" Type="http://schemas.openxmlformats.org/officeDocument/2006/relationships/image" Target="../media/image1719.png"/><Relationship Id="rId3" Type="http://schemas.openxmlformats.org/officeDocument/2006/relationships/image" Target="../media/image2845.png"/><Relationship Id="rId235" Type="http://schemas.openxmlformats.org/officeDocument/2006/relationships/image" Target="../media/image2958.png"/><Relationship Id="rId277" Type="http://schemas.openxmlformats.org/officeDocument/2006/relationships/image" Target="../media/image2979.png"/><Relationship Id="rId400" Type="http://schemas.openxmlformats.org/officeDocument/2006/relationships/image" Target="../media/image3038.png"/><Relationship Id="rId442" Type="http://schemas.openxmlformats.org/officeDocument/2006/relationships/image" Target="../media/image3059.png"/><Relationship Id="rId484" Type="http://schemas.openxmlformats.org/officeDocument/2006/relationships/image" Target="../media/image3080.png"/><Relationship Id="rId137" Type="http://schemas.openxmlformats.org/officeDocument/2006/relationships/customXml" Target="../ink/ink3111.xml"/><Relationship Id="rId302" Type="http://schemas.openxmlformats.org/officeDocument/2006/relationships/customXml" Target="../ink/ink3194.xml"/><Relationship Id="rId344" Type="http://schemas.openxmlformats.org/officeDocument/2006/relationships/image" Target="../media/image3010.png"/><Relationship Id="rId41" Type="http://schemas.openxmlformats.org/officeDocument/2006/relationships/image" Target="../media/image2864.png"/><Relationship Id="rId83" Type="http://schemas.openxmlformats.org/officeDocument/2006/relationships/customXml" Target="../ink/ink3084.xml"/><Relationship Id="rId179" Type="http://schemas.openxmlformats.org/officeDocument/2006/relationships/image" Target="../media/image2930.png"/><Relationship Id="rId386" Type="http://schemas.openxmlformats.org/officeDocument/2006/relationships/image" Target="../media/image3031.png"/><Relationship Id="rId551" Type="http://schemas.openxmlformats.org/officeDocument/2006/relationships/customXml" Target="../ink/ink3319.xml"/><Relationship Id="rId593" Type="http://schemas.openxmlformats.org/officeDocument/2006/relationships/customXml" Target="../ink/ink3340.xml"/><Relationship Id="rId607" Type="http://schemas.openxmlformats.org/officeDocument/2006/relationships/customXml" Target="../ink/ink3347.xml"/><Relationship Id="rId190" Type="http://schemas.openxmlformats.org/officeDocument/2006/relationships/customXml" Target="../ink/ink3138.xml"/><Relationship Id="rId204" Type="http://schemas.openxmlformats.org/officeDocument/2006/relationships/customXml" Target="../ink/ink3145.xml"/><Relationship Id="rId246" Type="http://schemas.openxmlformats.org/officeDocument/2006/relationships/customXml" Target="../ink/ink3166.xml"/><Relationship Id="rId288" Type="http://schemas.openxmlformats.org/officeDocument/2006/relationships/customXml" Target="../ink/ink3187.xml"/><Relationship Id="rId411" Type="http://schemas.openxmlformats.org/officeDocument/2006/relationships/customXml" Target="../ink/ink3249.xml"/><Relationship Id="rId453" Type="http://schemas.openxmlformats.org/officeDocument/2006/relationships/customXml" Target="../ink/ink3270.xml"/><Relationship Id="rId509" Type="http://schemas.openxmlformats.org/officeDocument/2006/relationships/customXml" Target="../ink/ink3298.xml"/><Relationship Id="rId106" Type="http://schemas.openxmlformats.org/officeDocument/2006/relationships/image" Target="../media/image2895.png"/><Relationship Id="rId313" Type="http://schemas.openxmlformats.org/officeDocument/2006/relationships/image" Target="../media/image2997.png"/><Relationship Id="rId495" Type="http://schemas.openxmlformats.org/officeDocument/2006/relationships/customXml" Target="../ink/ink3291.xml"/><Relationship Id="rId10" Type="http://schemas.openxmlformats.org/officeDocument/2006/relationships/customXml" Target="../ink/ink3047.xml"/><Relationship Id="rId52" Type="http://schemas.openxmlformats.org/officeDocument/2006/relationships/customXml" Target="../ink/ink3068.xml"/><Relationship Id="rId94" Type="http://schemas.openxmlformats.org/officeDocument/2006/relationships/image" Target="../media/image2889.png"/><Relationship Id="rId148" Type="http://schemas.openxmlformats.org/officeDocument/2006/relationships/image" Target="../media/image2916.png"/><Relationship Id="rId355" Type="http://schemas.openxmlformats.org/officeDocument/2006/relationships/customXml" Target="../ink/ink3221.xml"/><Relationship Id="rId397" Type="http://schemas.openxmlformats.org/officeDocument/2006/relationships/customXml" Target="../ink/ink3242.xml"/><Relationship Id="rId520" Type="http://schemas.openxmlformats.org/officeDocument/2006/relationships/image" Target="../media/image3098.png"/><Relationship Id="rId562" Type="http://schemas.openxmlformats.org/officeDocument/2006/relationships/image" Target="../media/image3120.png"/><Relationship Id="rId618" Type="http://schemas.openxmlformats.org/officeDocument/2006/relationships/image" Target="../media/image3148.png"/><Relationship Id="rId215" Type="http://schemas.openxmlformats.org/officeDocument/2006/relationships/image" Target="../media/image2948.png"/><Relationship Id="rId257" Type="http://schemas.openxmlformats.org/officeDocument/2006/relationships/image" Target="../media/image2969.png"/><Relationship Id="rId422" Type="http://schemas.openxmlformats.org/officeDocument/2006/relationships/image" Target="../media/image3049.png"/><Relationship Id="rId464" Type="http://schemas.openxmlformats.org/officeDocument/2006/relationships/image" Target="../media/image3070.png"/><Relationship Id="rId299" Type="http://schemas.openxmlformats.org/officeDocument/2006/relationships/image" Target="../media/image2990.png"/><Relationship Id="rId63" Type="http://schemas.openxmlformats.org/officeDocument/2006/relationships/image" Target="../media/image2874.png"/><Relationship Id="rId159" Type="http://schemas.openxmlformats.org/officeDocument/2006/relationships/customXml" Target="../ink/ink3122.xml"/><Relationship Id="rId366" Type="http://schemas.openxmlformats.org/officeDocument/2006/relationships/image" Target="../media/image3021.png"/><Relationship Id="rId573" Type="http://schemas.openxmlformats.org/officeDocument/2006/relationships/customXml" Target="../ink/ink3330.xml"/><Relationship Id="rId226" Type="http://schemas.openxmlformats.org/officeDocument/2006/relationships/customXml" Target="../ink/ink3156.xml"/><Relationship Id="rId433" Type="http://schemas.openxmlformats.org/officeDocument/2006/relationships/customXml" Target="../ink/ink3260.xml"/><Relationship Id="rId74" Type="http://schemas.openxmlformats.org/officeDocument/2006/relationships/image" Target="../media/image2879.png"/><Relationship Id="rId377" Type="http://schemas.openxmlformats.org/officeDocument/2006/relationships/customXml" Target="../ink/ink3232.xml"/><Relationship Id="rId500" Type="http://schemas.openxmlformats.org/officeDocument/2006/relationships/image" Target="../media/image3088.png"/><Relationship Id="rId584" Type="http://schemas.openxmlformats.org/officeDocument/2006/relationships/image" Target="../media/image3131.png"/><Relationship Id="rId5" Type="http://schemas.openxmlformats.org/officeDocument/2006/relationships/image" Target="../media/image2846.png"/><Relationship Id="rId237" Type="http://schemas.openxmlformats.org/officeDocument/2006/relationships/image" Target="../media/image2959.png"/><Relationship Id="rId444" Type="http://schemas.openxmlformats.org/officeDocument/2006/relationships/image" Target="../media/image3060.png"/><Relationship Id="rId290" Type="http://schemas.openxmlformats.org/officeDocument/2006/relationships/customXml" Target="../ink/ink3188.xml"/><Relationship Id="rId304" Type="http://schemas.openxmlformats.org/officeDocument/2006/relationships/customXml" Target="../ink/ink3195.xml"/><Relationship Id="rId388" Type="http://schemas.openxmlformats.org/officeDocument/2006/relationships/image" Target="../media/image3032.png"/><Relationship Id="rId511" Type="http://schemas.openxmlformats.org/officeDocument/2006/relationships/customXml" Target="../ink/ink3299.xml"/><Relationship Id="rId609" Type="http://schemas.openxmlformats.org/officeDocument/2006/relationships/customXml" Target="../ink/ink3348.xml"/><Relationship Id="rId85" Type="http://schemas.openxmlformats.org/officeDocument/2006/relationships/customXml" Target="../ink/ink3085.xml"/><Relationship Id="rId150" Type="http://schemas.openxmlformats.org/officeDocument/2006/relationships/image" Target="../media/image2917.png"/><Relationship Id="rId595" Type="http://schemas.openxmlformats.org/officeDocument/2006/relationships/customXml" Target="../ink/ink3341.xml"/><Relationship Id="rId248" Type="http://schemas.openxmlformats.org/officeDocument/2006/relationships/customXml" Target="../ink/ink3167.xml"/><Relationship Id="rId455" Type="http://schemas.openxmlformats.org/officeDocument/2006/relationships/customXml" Target="../ink/ink3271.xml"/><Relationship Id="rId12" Type="http://schemas.openxmlformats.org/officeDocument/2006/relationships/customXml" Target="../ink/ink3048.xml"/><Relationship Id="rId108" Type="http://schemas.openxmlformats.org/officeDocument/2006/relationships/image" Target="../media/image2896.png"/><Relationship Id="rId315" Type="http://schemas.openxmlformats.org/officeDocument/2006/relationships/image" Target="../media/image2998.png"/><Relationship Id="rId522" Type="http://schemas.openxmlformats.org/officeDocument/2006/relationships/image" Target="../media/image3099.png"/><Relationship Id="rId96" Type="http://schemas.openxmlformats.org/officeDocument/2006/relationships/image" Target="../media/image2890.png"/><Relationship Id="rId161" Type="http://schemas.openxmlformats.org/officeDocument/2006/relationships/customXml" Target="../ink/ink3123.xml"/><Relationship Id="rId399" Type="http://schemas.openxmlformats.org/officeDocument/2006/relationships/customXml" Target="../ink/ink3243.xml"/><Relationship Id="rId259" Type="http://schemas.openxmlformats.org/officeDocument/2006/relationships/image" Target="../media/image2970.png"/><Relationship Id="rId466" Type="http://schemas.openxmlformats.org/officeDocument/2006/relationships/image" Target="../media/image3071.png"/><Relationship Id="rId23" Type="http://schemas.openxmlformats.org/officeDocument/2006/relationships/image" Target="../media/image2855.png"/><Relationship Id="rId119" Type="http://schemas.openxmlformats.org/officeDocument/2006/relationships/customXml" Target="../ink/ink3102.xml"/><Relationship Id="rId326" Type="http://schemas.openxmlformats.org/officeDocument/2006/relationships/customXml" Target="../ink/ink3206.xml"/><Relationship Id="rId533" Type="http://schemas.openxmlformats.org/officeDocument/2006/relationships/customXml" Target="../ink/ink3310.xml"/><Relationship Id="rId172" Type="http://schemas.openxmlformats.org/officeDocument/2006/relationships/customXml" Target="../ink/ink3129.xml"/><Relationship Id="rId477" Type="http://schemas.openxmlformats.org/officeDocument/2006/relationships/customXml" Target="../ink/ink3282.xml"/><Relationship Id="rId600" Type="http://schemas.openxmlformats.org/officeDocument/2006/relationships/image" Target="../media/image3139.png"/><Relationship Id="rId337" Type="http://schemas.openxmlformats.org/officeDocument/2006/relationships/customXml" Target="../ink/ink3212.xml"/><Relationship Id="rId34" Type="http://schemas.openxmlformats.org/officeDocument/2006/relationships/customXml" Target="../ink/ink3059.xml"/><Relationship Id="rId544" Type="http://schemas.openxmlformats.org/officeDocument/2006/relationships/image" Target="../media/image3111.png"/><Relationship Id="rId183" Type="http://schemas.openxmlformats.org/officeDocument/2006/relationships/image" Target="../media/image2932.png"/><Relationship Id="rId390" Type="http://schemas.openxmlformats.org/officeDocument/2006/relationships/image" Target="../media/image3033.png"/><Relationship Id="rId404" Type="http://schemas.openxmlformats.org/officeDocument/2006/relationships/image" Target="../media/image3040.png"/><Relationship Id="rId611" Type="http://schemas.openxmlformats.org/officeDocument/2006/relationships/customXml" Target="../ink/ink3349.xml"/><Relationship Id="rId250" Type="http://schemas.openxmlformats.org/officeDocument/2006/relationships/customXml" Target="../ink/ink3168.xml"/><Relationship Id="rId488" Type="http://schemas.openxmlformats.org/officeDocument/2006/relationships/image" Target="../media/image3082.png"/><Relationship Id="rId45" Type="http://schemas.openxmlformats.org/officeDocument/2006/relationships/image" Target="../media/image2866.png"/><Relationship Id="rId110" Type="http://schemas.openxmlformats.org/officeDocument/2006/relationships/image" Target="../media/image2897.png"/><Relationship Id="rId348" Type="http://schemas.openxmlformats.org/officeDocument/2006/relationships/image" Target="../media/image3012.png"/><Relationship Id="rId555" Type="http://schemas.openxmlformats.org/officeDocument/2006/relationships/customXml" Target="../ink/ink3321.xml"/><Relationship Id="rId194" Type="http://schemas.openxmlformats.org/officeDocument/2006/relationships/customXml" Target="../ink/ink3140.xml"/><Relationship Id="rId208" Type="http://schemas.openxmlformats.org/officeDocument/2006/relationships/customXml" Target="../ink/ink3147.xml"/><Relationship Id="rId415" Type="http://schemas.openxmlformats.org/officeDocument/2006/relationships/customXml" Target="../ink/ink3251.xml"/><Relationship Id="rId622" Type="http://schemas.openxmlformats.org/officeDocument/2006/relationships/image" Target="../media/image3150.png"/><Relationship Id="rId261" Type="http://schemas.openxmlformats.org/officeDocument/2006/relationships/image" Target="../media/image2971.png"/><Relationship Id="rId499" Type="http://schemas.openxmlformats.org/officeDocument/2006/relationships/customXml" Target="../ink/ink3293.xml"/><Relationship Id="rId56" Type="http://schemas.openxmlformats.org/officeDocument/2006/relationships/customXml" Target="../ink/ink3070.xml"/><Relationship Id="rId359" Type="http://schemas.openxmlformats.org/officeDocument/2006/relationships/customXml" Target="../ink/ink3223.xml"/><Relationship Id="rId566" Type="http://schemas.openxmlformats.org/officeDocument/2006/relationships/image" Target="../media/image3122.png"/><Relationship Id="rId121" Type="http://schemas.openxmlformats.org/officeDocument/2006/relationships/customXml" Target="../ink/ink3103.xml"/><Relationship Id="rId219" Type="http://schemas.openxmlformats.org/officeDocument/2006/relationships/image" Target="../media/image2950.png"/><Relationship Id="rId426" Type="http://schemas.openxmlformats.org/officeDocument/2006/relationships/image" Target="../media/image3051.png"/><Relationship Id="rId633" Type="http://schemas.openxmlformats.org/officeDocument/2006/relationships/customXml" Target="../ink/ink3360.xml"/><Relationship Id="rId67" Type="http://schemas.openxmlformats.org/officeDocument/2006/relationships/customXml" Target="../ink/ink3076.xml"/><Relationship Id="rId272" Type="http://schemas.openxmlformats.org/officeDocument/2006/relationships/customXml" Target="../ink/ink3179.xml"/><Relationship Id="rId577" Type="http://schemas.openxmlformats.org/officeDocument/2006/relationships/customXml" Target="../ink/ink3332.xml"/><Relationship Id="rId132" Type="http://schemas.openxmlformats.org/officeDocument/2006/relationships/image" Target="../media/image2908.png"/><Relationship Id="rId437" Type="http://schemas.openxmlformats.org/officeDocument/2006/relationships/customXml" Target="../ink/ink3262.xml"/><Relationship Id="rId283" Type="http://schemas.openxmlformats.org/officeDocument/2006/relationships/image" Target="../media/image2982.png"/><Relationship Id="rId490" Type="http://schemas.openxmlformats.org/officeDocument/2006/relationships/image" Target="../media/image3083.png"/><Relationship Id="rId504" Type="http://schemas.openxmlformats.org/officeDocument/2006/relationships/image" Target="../media/image3090.png"/><Relationship Id="rId78" Type="http://schemas.openxmlformats.org/officeDocument/2006/relationships/image" Target="../media/image2881.png"/><Relationship Id="rId143" Type="http://schemas.openxmlformats.org/officeDocument/2006/relationships/customXml" Target="../ink/ink3114.xml"/><Relationship Id="rId350" Type="http://schemas.openxmlformats.org/officeDocument/2006/relationships/image" Target="../media/image3013.png"/><Relationship Id="rId588" Type="http://schemas.openxmlformats.org/officeDocument/2006/relationships/image" Target="../media/image3133.png"/><Relationship Id="rId9" Type="http://schemas.openxmlformats.org/officeDocument/2006/relationships/image" Target="../media/image2848.png"/><Relationship Id="rId210" Type="http://schemas.openxmlformats.org/officeDocument/2006/relationships/customXml" Target="../ink/ink3148.xml"/><Relationship Id="rId448" Type="http://schemas.openxmlformats.org/officeDocument/2006/relationships/image" Target="../media/image3062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27.png"/><Relationship Id="rId299" Type="http://schemas.openxmlformats.org/officeDocument/2006/relationships/image" Target="../media/image3618.png"/><Relationship Id="rId21" Type="http://schemas.openxmlformats.org/officeDocument/2006/relationships/image" Target="../media/image3480.png"/><Relationship Id="rId63" Type="http://schemas.openxmlformats.org/officeDocument/2006/relationships/image" Target="../media/image3500.png"/><Relationship Id="rId159" Type="http://schemas.openxmlformats.org/officeDocument/2006/relationships/image" Target="../media/image3548.png"/><Relationship Id="rId324" Type="http://schemas.openxmlformats.org/officeDocument/2006/relationships/customXml" Target="../ink/ink3524.xml"/><Relationship Id="rId366" Type="http://schemas.openxmlformats.org/officeDocument/2006/relationships/customXml" Target="../ink/ink3545.xml"/><Relationship Id="rId170" Type="http://schemas.openxmlformats.org/officeDocument/2006/relationships/customXml" Target="../ink/ink3447.xml"/><Relationship Id="rId226" Type="http://schemas.openxmlformats.org/officeDocument/2006/relationships/customXml" Target="../ink/ink3475.xml"/><Relationship Id="rId433" Type="http://schemas.openxmlformats.org/officeDocument/2006/relationships/image" Target="../media/image3685.png"/><Relationship Id="rId268" Type="http://schemas.openxmlformats.org/officeDocument/2006/relationships/customXml" Target="../ink/ink3496.xml"/><Relationship Id="rId32" Type="http://schemas.openxmlformats.org/officeDocument/2006/relationships/customXml" Target="../ink/ink3378.xml"/><Relationship Id="rId74" Type="http://schemas.openxmlformats.org/officeDocument/2006/relationships/customXml" Target="../ink/ink3399.xml"/><Relationship Id="rId128" Type="http://schemas.openxmlformats.org/officeDocument/2006/relationships/customXml" Target="../ink/ink3426.xml"/><Relationship Id="rId335" Type="http://schemas.openxmlformats.org/officeDocument/2006/relationships/image" Target="../media/image3636.png"/><Relationship Id="rId377" Type="http://schemas.openxmlformats.org/officeDocument/2006/relationships/image" Target="../media/image3657.png"/><Relationship Id="rId5" Type="http://schemas.openxmlformats.org/officeDocument/2006/relationships/image" Target="../media/image3472.png"/><Relationship Id="rId181" Type="http://schemas.openxmlformats.org/officeDocument/2006/relationships/image" Target="../media/image3559.png"/><Relationship Id="rId237" Type="http://schemas.openxmlformats.org/officeDocument/2006/relationships/image" Target="../media/image3587.png"/><Relationship Id="rId402" Type="http://schemas.openxmlformats.org/officeDocument/2006/relationships/customXml" Target="../ink/ink3563.xml"/><Relationship Id="rId279" Type="http://schemas.openxmlformats.org/officeDocument/2006/relationships/image" Target="../media/image3608.png"/><Relationship Id="rId444" Type="http://schemas.openxmlformats.org/officeDocument/2006/relationships/customXml" Target="../ink/ink3584.xml"/><Relationship Id="rId43" Type="http://schemas.openxmlformats.org/officeDocument/2006/relationships/image" Target="../media/image3490.png"/><Relationship Id="rId139" Type="http://schemas.openxmlformats.org/officeDocument/2006/relationships/image" Target="../media/image3538.png"/><Relationship Id="rId290" Type="http://schemas.openxmlformats.org/officeDocument/2006/relationships/customXml" Target="../ink/ink3507.xml"/><Relationship Id="rId304" Type="http://schemas.openxmlformats.org/officeDocument/2006/relationships/customXml" Target="../ink/ink3514.xml"/><Relationship Id="rId346" Type="http://schemas.openxmlformats.org/officeDocument/2006/relationships/customXml" Target="../ink/ink3535.xml"/><Relationship Id="rId388" Type="http://schemas.openxmlformats.org/officeDocument/2006/relationships/customXml" Target="../ink/ink3556.xml"/><Relationship Id="rId85" Type="http://schemas.openxmlformats.org/officeDocument/2006/relationships/image" Target="../media/image3511.png"/><Relationship Id="rId150" Type="http://schemas.openxmlformats.org/officeDocument/2006/relationships/customXml" Target="../ink/ink3437.xml"/><Relationship Id="rId192" Type="http://schemas.openxmlformats.org/officeDocument/2006/relationships/customXml" Target="../ink/ink3458.xml"/><Relationship Id="rId206" Type="http://schemas.openxmlformats.org/officeDocument/2006/relationships/customXml" Target="../ink/ink3465.xml"/><Relationship Id="rId413" Type="http://schemas.openxmlformats.org/officeDocument/2006/relationships/image" Target="../media/image3675.png"/><Relationship Id="rId248" Type="http://schemas.openxmlformats.org/officeDocument/2006/relationships/customXml" Target="../ink/ink3486.xml"/><Relationship Id="rId455" Type="http://schemas.openxmlformats.org/officeDocument/2006/relationships/image" Target="../media/image3696.png"/><Relationship Id="rId12" Type="http://schemas.openxmlformats.org/officeDocument/2006/relationships/customXml" Target="../ink/ink3368.xml"/><Relationship Id="rId108" Type="http://schemas.openxmlformats.org/officeDocument/2006/relationships/customXml" Target="../ink/ink3416.xml"/><Relationship Id="rId315" Type="http://schemas.openxmlformats.org/officeDocument/2006/relationships/image" Target="../media/image3626.png"/><Relationship Id="rId357" Type="http://schemas.openxmlformats.org/officeDocument/2006/relationships/image" Target="../media/image3647.png"/><Relationship Id="rId54" Type="http://schemas.openxmlformats.org/officeDocument/2006/relationships/customXml" Target="../ink/ink3389.xml"/><Relationship Id="rId96" Type="http://schemas.openxmlformats.org/officeDocument/2006/relationships/customXml" Target="../ink/ink3410.xml"/><Relationship Id="rId161" Type="http://schemas.openxmlformats.org/officeDocument/2006/relationships/image" Target="../media/image3549.png"/><Relationship Id="rId217" Type="http://schemas.openxmlformats.org/officeDocument/2006/relationships/image" Target="../media/image3577.png"/><Relationship Id="rId399" Type="http://schemas.openxmlformats.org/officeDocument/2006/relationships/image" Target="../media/image3668.png"/><Relationship Id="rId259" Type="http://schemas.openxmlformats.org/officeDocument/2006/relationships/image" Target="../media/image3598.png"/><Relationship Id="rId424" Type="http://schemas.openxmlformats.org/officeDocument/2006/relationships/customXml" Target="../ink/ink3574.xml"/><Relationship Id="rId23" Type="http://schemas.openxmlformats.org/officeDocument/2006/relationships/image" Target="../media/image3481.png"/><Relationship Id="rId119" Type="http://schemas.openxmlformats.org/officeDocument/2006/relationships/image" Target="../media/image3528.png"/><Relationship Id="rId270" Type="http://schemas.openxmlformats.org/officeDocument/2006/relationships/customXml" Target="../ink/ink3497.xml"/><Relationship Id="rId326" Type="http://schemas.openxmlformats.org/officeDocument/2006/relationships/customXml" Target="../ink/ink3525.xml"/><Relationship Id="rId65" Type="http://schemas.openxmlformats.org/officeDocument/2006/relationships/image" Target="../media/image3501.png"/><Relationship Id="rId130" Type="http://schemas.openxmlformats.org/officeDocument/2006/relationships/customXml" Target="../ink/ink3427.xml"/><Relationship Id="rId368" Type="http://schemas.openxmlformats.org/officeDocument/2006/relationships/customXml" Target="../ink/ink3546.xml"/><Relationship Id="rId172" Type="http://schemas.openxmlformats.org/officeDocument/2006/relationships/customXml" Target="../ink/ink3448.xml"/><Relationship Id="rId228" Type="http://schemas.openxmlformats.org/officeDocument/2006/relationships/customXml" Target="../ink/ink3476.xml"/><Relationship Id="rId435" Type="http://schemas.openxmlformats.org/officeDocument/2006/relationships/image" Target="../media/image3686.png"/><Relationship Id="rId281" Type="http://schemas.openxmlformats.org/officeDocument/2006/relationships/image" Target="../media/image3609.png"/><Relationship Id="rId337" Type="http://schemas.openxmlformats.org/officeDocument/2006/relationships/image" Target="../media/image3637.png"/><Relationship Id="rId34" Type="http://schemas.openxmlformats.org/officeDocument/2006/relationships/customXml" Target="../ink/ink3379.xml"/><Relationship Id="rId76" Type="http://schemas.openxmlformats.org/officeDocument/2006/relationships/customXml" Target="../ink/ink3400.xml"/><Relationship Id="rId141" Type="http://schemas.openxmlformats.org/officeDocument/2006/relationships/image" Target="../media/image3539.png"/><Relationship Id="rId379" Type="http://schemas.openxmlformats.org/officeDocument/2006/relationships/image" Target="../media/image3658.png"/><Relationship Id="rId7" Type="http://schemas.openxmlformats.org/officeDocument/2006/relationships/image" Target="../media/image3473.png"/><Relationship Id="rId183" Type="http://schemas.openxmlformats.org/officeDocument/2006/relationships/image" Target="../media/image3560.png"/><Relationship Id="rId239" Type="http://schemas.openxmlformats.org/officeDocument/2006/relationships/image" Target="../media/image3588.png"/><Relationship Id="rId390" Type="http://schemas.openxmlformats.org/officeDocument/2006/relationships/customXml" Target="../ink/ink3557.xml"/><Relationship Id="rId404" Type="http://schemas.openxmlformats.org/officeDocument/2006/relationships/customXml" Target="../ink/ink3564.xml"/><Relationship Id="rId446" Type="http://schemas.openxmlformats.org/officeDocument/2006/relationships/customXml" Target="../ink/ink3585.xml"/><Relationship Id="rId250" Type="http://schemas.openxmlformats.org/officeDocument/2006/relationships/customXml" Target="../ink/ink3487.xml"/><Relationship Id="rId292" Type="http://schemas.openxmlformats.org/officeDocument/2006/relationships/customXml" Target="../ink/ink3508.xml"/><Relationship Id="rId306" Type="http://schemas.openxmlformats.org/officeDocument/2006/relationships/customXml" Target="../ink/ink3515.xml"/><Relationship Id="rId45" Type="http://schemas.openxmlformats.org/officeDocument/2006/relationships/image" Target="../media/image3491.png"/><Relationship Id="rId87" Type="http://schemas.openxmlformats.org/officeDocument/2006/relationships/image" Target="../media/image3512.png"/><Relationship Id="rId110" Type="http://schemas.openxmlformats.org/officeDocument/2006/relationships/customXml" Target="../ink/ink3417.xml"/><Relationship Id="rId348" Type="http://schemas.openxmlformats.org/officeDocument/2006/relationships/customXml" Target="../ink/ink3536.xml"/><Relationship Id="rId152" Type="http://schemas.openxmlformats.org/officeDocument/2006/relationships/customXml" Target="../ink/ink3438.xml"/><Relationship Id="rId194" Type="http://schemas.openxmlformats.org/officeDocument/2006/relationships/customXml" Target="../ink/ink3459.xml"/><Relationship Id="rId208" Type="http://schemas.openxmlformats.org/officeDocument/2006/relationships/customXml" Target="../ink/ink3466.xml"/><Relationship Id="rId415" Type="http://schemas.openxmlformats.org/officeDocument/2006/relationships/image" Target="../media/image3676.png"/><Relationship Id="rId457" Type="http://schemas.openxmlformats.org/officeDocument/2006/relationships/image" Target="../media/image3697.png"/><Relationship Id="rId261" Type="http://schemas.openxmlformats.org/officeDocument/2006/relationships/image" Target="../media/image3599.png"/><Relationship Id="rId14" Type="http://schemas.openxmlformats.org/officeDocument/2006/relationships/customXml" Target="../ink/ink3369.xml"/><Relationship Id="rId56" Type="http://schemas.openxmlformats.org/officeDocument/2006/relationships/customXml" Target="../ink/ink3390.xml"/><Relationship Id="rId317" Type="http://schemas.openxmlformats.org/officeDocument/2006/relationships/image" Target="../media/image3627.png"/><Relationship Id="rId359" Type="http://schemas.openxmlformats.org/officeDocument/2006/relationships/image" Target="../media/image3648.png"/><Relationship Id="rId98" Type="http://schemas.openxmlformats.org/officeDocument/2006/relationships/customXml" Target="../ink/ink3411.xml"/><Relationship Id="rId121" Type="http://schemas.openxmlformats.org/officeDocument/2006/relationships/image" Target="../media/image3529.png"/><Relationship Id="rId163" Type="http://schemas.openxmlformats.org/officeDocument/2006/relationships/image" Target="../media/image3550.png"/><Relationship Id="rId219" Type="http://schemas.openxmlformats.org/officeDocument/2006/relationships/image" Target="../media/image3578.png"/><Relationship Id="rId370" Type="http://schemas.openxmlformats.org/officeDocument/2006/relationships/customXml" Target="../ink/ink3547.xml"/><Relationship Id="rId426" Type="http://schemas.openxmlformats.org/officeDocument/2006/relationships/customXml" Target="../ink/ink3575.xml"/><Relationship Id="rId230" Type="http://schemas.openxmlformats.org/officeDocument/2006/relationships/customXml" Target="../ink/ink3477.xml"/><Relationship Id="rId25" Type="http://schemas.openxmlformats.org/officeDocument/2006/relationships/image" Target="../media/image3482.png"/><Relationship Id="rId67" Type="http://schemas.openxmlformats.org/officeDocument/2006/relationships/image" Target="../media/image3502.png"/><Relationship Id="rId272" Type="http://schemas.openxmlformats.org/officeDocument/2006/relationships/customXml" Target="../ink/ink3498.xml"/><Relationship Id="rId328" Type="http://schemas.openxmlformats.org/officeDocument/2006/relationships/customXml" Target="../ink/ink3526.xml"/><Relationship Id="rId132" Type="http://schemas.openxmlformats.org/officeDocument/2006/relationships/customXml" Target="../ink/ink3428.xml"/><Relationship Id="rId174" Type="http://schemas.openxmlformats.org/officeDocument/2006/relationships/customXml" Target="../ink/ink3449.xml"/><Relationship Id="rId381" Type="http://schemas.openxmlformats.org/officeDocument/2006/relationships/image" Target="../media/image3659.png"/><Relationship Id="rId241" Type="http://schemas.openxmlformats.org/officeDocument/2006/relationships/image" Target="../media/image3589.png"/><Relationship Id="rId437" Type="http://schemas.openxmlformats.org/officeDocument/2006/relationships/image" Target="../media/image3687.png"/><Relationship Id="rId36" Type="http://schemas.openxmlformats.org/officeDocument/2006/relationships/customXml" Target="../ink/ink3380.xml"/><Relationship Id="rId283" Type="http://schemas.openxmlformats.org/officeDocument/2006/relationships/image" Target="../media/image3610.png"/><Relationship Id="rId339" Type="http://schemas.openxmlformats.org/officeDocument/2006/relationships/image" Target="../media/image3638.png"/><Relationship Id="rId78" Type="http://schemas.openxmlformats.org/officeDocument/2006/relationships/customXml" Target="../ink/ink3401.xml"/><Relationship Id="rId101" Type="http://schemas.openxmlformats.org/officeDocument/2006/relationships/image" Target="../media/image3519.png"/><Relationship Id="rId143" Type="http://schemas.openxmlformats.org/officeDocument/2006/relationships/image" Target="../media/image3540.png"/><Relationship Id="rId185" Type="http://schemas.openxmlformats.org/officeDocument/2006/relationships/image" Target="../media/image3561.png"/><Relationship Id="rId350" Type="http://schemas.openxmlformats.org/officeDocument/2006/relationships/customXml" Target="../ink/ink3537.xml"/><Relationship Id="rId406" Type="http://schemas.openxmlformats.org/officeDocument/2006/relationships/customXml" Target="../ink/ink3565.xml"/><Relationship Id="rId9" Type="http://schemas.openxmlformats.org/officeDocument/2006/relationships/image" Target="../media/image3474.png"/><Relationship Id="rId210" Type="http://schemas.openxmlformats.org/officeDocument/2006/relationships/customXml" Target="../ink/ink3467.xml"/><Relationship Id="rId392" Type="http://schemas.openxmlformats.org/officeDocument/2006/relationships/customXml" Target="../ink/ink3558.xml"/><Relationship Id="rId448" Type="http://schemas.openxmlformats.org/officeDocument/2006/relationships/customXml" Target="../ink/ink3586.xml"/><Relationship Id="rId252" Type="http://schemas.openxmlformats.org/officeDocument/2006/relationships/customXml" Target="../ink/ink3488.xml"/><Relationship Id="rId294" Type="http://schemas.openxmlformats.org/officeDocument/2006/relationships/customXml" Target="../ink/ink3509.xml"/><Relationship Id="rId308" Type="http://schemas.openxmlformats.org/officeDocument/2006/relationships/customXml" Target="../ink/ink3516.xml"/><Relationship Id="rId47" Type="http://schemas.openxmlformats.org/officeDocument/2006/relationships/image" Target="../media/image3492.png"/><Relationship Id="rId89" Type="http://schemas.openxmlformats.org/officeDocument/2006/relationships/image" Target="../media/image3513.png"/><Relationship Id="rId112" Type="http://schemas.openxmlformats.org/officeDocument/2006/relationships/customXml" Target="../ink/ink3418.xml"/><Relationship Id="rId154" Type="http://schemas.openxmlformats.org/officeDocument/2006/relationships/customXml" Target="../ink/ink3439.xml"/><Relationship Id="rId361" Type="http://schemas.openxmlformats.org/officeDocument/2006/relationships/image" Target="../media/image3649.png"/><Relationship Id="rId196" Type="http://schemas.openxmlformats.org/officeDocument/2006/relationships/customXml" Target="../ink/ink3460.xml"/><Relationship Id="rId417" Type="http://schemas.openxmlformats.org/officeDocument/2006/relationships/image" Target="../media/image3677.png"/><Relationship Id="rId459" Type="http://schemas.openxmlformats.org/officeDocument/2006/relationships/image" Target="../media/image3698.png"/><Relationship Id="rId16" Type="http://schemas.openxmlformats.org/officeDocument/2006/relationships/customXml" Target="../ink/ink3370.xml"/><Relationship Id="rId221" Type="http://schemas.openxmlformats.org/officeDocument/2006/relationships/image" Target="../media/image3579.png"/><Relationship Id="rId263" Type="http://schemas.openxmlformats.org/officeDocument/2006/relationships/image" Target="../media/image3600.png"/><Relationship Id="rId319" Type="http://schemas.openxmlformats.org/officeDocument/2006/relationships/image" Target="../media/image3628.png"/><Relationship Id="rId58" Type="http://schemas.openxmlformats.org/officeDocument/2006/relationships/customXml" Target="../ink/ink3391.xml"/><Relationship Id="rId123" Type="http://schemas.openxmlformats.org/officeDocument/2006/relationships/image" Target="../media/image3530.png"/><Relationship Id="rId330" Type="http://schemas.openxmlformats.org/officeDocument/2006/relationships/customXml" Target="../ink/ink3527.xml"/><Relationship Id="rId165" Type="http://schemas.openxmlformats.org/officeDocument/2006/relationships/image" Target="../media/image3551.png"/><Relationship Id="rId372" Type="http://schemas.openxmlformats.org/officeDocument/2006/relationships/customXml" Target="../ink/ink3548.xml"/><Relationship Id="rId428" Type="http://schemas.openxmlformats.org/officeDocument/2006/relationships/customXml" Target="../ink/ink3576.xml"/><Relationship Id="rId232" Type="http://schemas.openxmlformats.org/officeDocument/2006/relationships/customXml" Target="../ink/ink3478.xml"/><Relationship Id="rId274" Type="http://schemas.openxmlformats.org/officeDocument/2006/relationships/customXml" Target="../ink/ink3499.xml"/><Relationship Id="rId27" Type="http://schemas.openxmlformats.org/officeDocument/2006/relationships/image" Target="../media/image3483.png"/><Relationship Id="rId69" Type="http://schemas.openxmlformats.org/officeDocument/2006/relationships/image" Target="../media/image3503.png"/><Relationship Id="rId134" Type="http://schemas.openxmlformats.org/officeDocument/2006/relationships/customXml" Target="../ink/ink3429.xml"/><Relationship Id="rId80" Type="http://schemas.openxmlformats.org/officeDocument/2006/relationships/customXml" Target="../ink/ink3402.xml"/><Relationship Id="rId176" Type="http://schemas.openxmlformats.org/officeDocument/2006/relationships/customXml" Target="../ink/ink3450.xml"/><Relationship Id="rId341" Type="http://schemas.openxmlformats.org/officeDocument/2006/relationships/image" Target="../media/image3639.png"/><Relationship Id="rId383" Type="http://schemas.openxmlformats.org/officeDocument/2006/relationships/image" Target="../media/image3660.png"/><Relationship Id="rId439" Type="http://schemas.openxmlformats.org/officeDocument/2006/relationships/image" Target="../media/image3688.png"/><Relationship Id="rId201" Type="http://schemas.openxmlformats.org/officeDocument/2006/relationships/image" Target="../media/image3569.png"/><Relationship Id="rId243" Type="http://schemas.openxmlformats.org/officeDocument/2006/relationships/image" Target="../media/image3590.png"/><Relationship Id="rId285" Type="http://schemas.openxmlformats.org/officeDocument/2006/relationships/image" Target="../media/image3611.png"/><Relationship Id="rId450" Type="http://schemas.openxmlformats.org/officeDocument/2006/relationships/customXml" Target="../ink/ink3587.xml"/><Relationship Id="rId38" Type="http://schemas.openxmlformats.org/officeDocument/2006/relationships/customXml" Target="../ink/ink3381.xml"/><Relationship Id="rId103" Type="http://schemas.openxmlformats.org/officeDocument/2006/relationships/image" Target="../media/image3520.png"/><Relationship Id="rId310" Type="http://schemas.openxmlformats.org/officeDocument/2006/relationships/customXml" Target="../ink/ink3517.xml"/><Relationship Id="rId91" Type="http://schemas.openxmlformats.org/officeDocument/2006/relationships/image" Target="../media/image3514.png"/><Relationship Id="rId145" Type="http://schemas.openxmlformats.org/officeDocument/2006/relationships/image" Target="../media/image3541.png"/><Relationship Id="rId187" Type="http://schemas.openxmlformats.org/officeDocument/2006/relationships/image" Target="../media/image3562.png"/><Relationship Id="rId352" Type="http://schemas.openxmlformats.org/officeDocument/2006/relationships/customXml" Target="../ink/ink3538.xml"/><Relationship Id="rId394" Type="http://schemas.openxmlformats.org/officeDocument/2006/relationships/customXml" Target="../ink/ink3559.xml"/><Relationship Id="rId408" Type="http://schemas.openxmlformats.org/officeDocument/2006/relationships/customXml" Target="../ink/ink3566.xml"/><Relationship Id="rId212" Type="http://schemas.openxmlformats.org/officeDocument/2006/relationships/customXml" Target="../ink/ink3468.xml"/><Relationship Id="rId254" Type="http://schemas.openxmlformats.org/officeDocument/2006/relationships/customXml" Target="../ink/ink3489.xml"/><Relationship Id="rId49" Type="http://schemas.openxmlformats.org/officeDocument/2006/relationships/image" Target="../media/image3493.png"/><Relationship Id="rId114" Type="http://schemas.openxmlformats.org/officeDocument/2006/relationships/customXml" Target="../ink/ink3419.xml"/><Relationship Id="rId296" Type="http://schemas.openxmlformats.org/officeDocument/2006/relationships/customXml" Target="../ink/ink3510.xml"/><Relationship Id="rId461" Type="http://schemas.openxmlformats.org/officeDocument/2006/relationships/image" Target="../media/image3699.png"/><Relationship Id="rId60" Type="http://schemas.openxmlformats.org/officeDocument/2006/relationships/customXml" Target="../ink/ink3392.xml"/><Relationship Id="rId156" Type="http://schemas.openxmlformats.org/officeDocument/2006/relationships/customXml" Target="../ink/ink3440.xml"/><Relationship Id="rId198" Type="http://schemas.openxmlformats.org/officeDocument/2006/relationships/customXml" Target="../ink/ink3461.xml"/><Relationship Id="rId321" Type="http://schemas.openxmlformats.org/officeDocument/2006/relationships/image" Target="../media/image3629.png"/><Relationship Id="rId363" Type="http://schemas.openxmlformats.org/officeDocument/2006/relationships/image" Target="../media/image3650.png"/><Relationship Id="rId419" Type="http://schemas.openxmlformats.org/officeDocument/2006/relationships/image" Target="../media/image3678.png"/><Relationship Id="rId223" Type="http://schemas.openxmlformats.org/officeDocument/2006/relationships/image" Target="../media/image3580.png"/><Relationship Id="rId430" Type="http://schemas.openxmlformats.org/officeDocument/2006/relationships/customXml" Target="../ink/ink3577.xml"/><Relationship Id="rId18" Type="http://schemas.openxmlformats.org/officeDocument/2006/relationships/customXml" Target="../ink/ink3371.xml"/><Relationship Id="rId265" Type="http://schemas.openxmlformats.org/officeDocument/2006/relationships/image" Target="../media/image3601.png"/><Relationship Id="rId125" Type="http://schemas.openxmlformats.org/officeDocument/2006/relationships/image" Target="../media/image3531.png"/><Relationship Id="rId167" Type="http://schemas.openxmlformats.org/officeDocument/2006/relationships/image" Target="../media/image3552.png"/><Relationship Id="rId332" Type="http://schemas.openxmlformats.org/officeDocument/2006/relationships/customXml" Target="../ink/ink3528.xml"/><Relationship Id="rId374" Type="http://schemas.openxmlformats.org/officeDocument/2006/relationships/customXml" Target="../ink/ink3549.xml"/><Relationship Id="rId71" Type="http://schemas.openxmlformats.org/officeDocument/2006/relationships/image" Target="../media/image3504.png"/><Relationship Id="rId234" Type="http://schemas.openxmlformats.org/officeDocument/2006/relationships/customXml" Target="../ink/ink3479.xml"/><Relationship Id="rId2" Type="http://schemas.openxmlformats.org/officeDocument/2006/relationships/customXml" Target="../ink/ink3363.xml"/><Relationship Id="rId29" Type="http://schemas.openxmlformats.org/officeDocument/2006/relationships/image" Target="../media/image3484.png"/><Relationship Id="rId276" Type="http://schemas.openxmlformats.org/officeDocument/2006/relationships/customXml" Target="../ink/ink3500.xml"/><Relationship Id="rId441" Type="http://schemas.openxmlformats.org/officeDocument/2006/relationships/image" Target="../media/image3689.png"/><Relationship Id="rId40" Type="http://schemas.openxmlformats.org/officeDocument/2006/relationships/customXml" Target="../ink/ink3382.xml"/><Relationship Id="rId136" Type="http://schemas.openxmlformats.org/officeDocument/2006/relationships/customXml" Target="../ink/ink3430.xml"/><Relationship Id="rId178" Type="http://schemas.openxmlformats.org/officeDocument/2006/relationships/customXml" Target="../ink/ink3451.xml"/><Relationship Id="rId301" Type="http://schemas.openxmlformats.org/officeDocument/2006/relationships/image" Target="../media/image3619.png"/><Relationship Id="rId343" Type="http://schemas.openxmlformats.org/officeDocument/2006/relationships/image" Target="../media/image3640.png"/><Relationship Id="rId61" Type="http://schemas.openxmlformats.org/officeDocument/2006/relationships/image" Target="../media/image3499.png"/><Relationship Id="rId82" Type="http://schemas.openxmlformats.org/officeDocument/2006/relationships/customXml" Target="../ink/ink3403.xml"/><Relationship Id="rId199" Type="http://schemas.openxmlformats.org/officeDocument/2006/relationships/image" Target="../media/image3568.png"/><Relationship Id="rId203" Type="http://schemas.openxmlformats.org/officeDocument/2006/relationships/image" Target="../media/image3570.png"/><Relationship Id="rId385" Type="http://schemas.openxmlformats.org/officeDocument/2006/relationships/image" Target="../media/image3661.png"/><Relationship Id="rId19" Type="http://schemas.openxmlformats.org/officeDocument/2006/relationships/image" Target="../media/image3479.png"/><Relationship Id="rId224" Type="http://schemas.openxmlformats.org/officeDocument/2006/relationships/customXml" Target="../ink/ink3474.xml"/><Relationship Id="rId245" Type="http://schemas.openxmlformats.org/officeDocument/2006/relationships/image" Target="../media/image3591.png"/><Relationship Id="rId266" Type="http://schemas.openxmlformats.org/officeDocument/2006/relationships/customXml" Target="../ink/ink3495.xml"/><Relationship Id="rId287" Type="http://schemas.openxmlformats.org/officeDocument/2006/relationships/image" Target="../media/image3612.png"/><Relationship Id="rId410" Type="http://schemas.openxmlformats.org/officeDocument/2006/relationships/customXml" Target="../ink/ink3567.xml"/><Relationship Id="rId431" Type="http://schemas.openxmlformats.org/officeDocument/2006/relationships/image" Target="../media/image3684.png"/><Relationship Id="rId452" Type="http://schemas.openxmlformats.org/officeDocument/2006/relationships/customXml" Target="../ink/ink3588.xml"/><Relationship Id="rId30" Type="http://schemas.openxmlformats.org/officeDocument/2006/relationships/customXml" Target="../ink/ink3377.xml"/><Relationship Id="rId105" Type="http://schemas.openxmlformats.org/officeDocument/2006/relationships/image" Target="../media/image3521.png"/><Relationship Id="rId126" Type="http://schemas.openxmlformats.org/officeDocument/2006/relationships/customXml" Target="../ink/ink3425.xml"/><Relationship Id="rId147" Type="http://schemas.openxmlformats.org/officeDocument/2006/relationships/image" Target="../media/image3542.png"/><Relationship Id="rId168" Type="http://schemas.openxmlformats.org/officeDocument/2006/relationships/customXml" Target="../ink/ink3446.xml"/><Relationship Id="rId312" Type="http://schemas.openxmlformats.org/officeDocument/2006/relationships/customXml" Target="../ink/ink3518.xml"/><Relationship Id="rId333" Type="http://schemas.openxmlformats.org/officeDocument/2006/relationships/image" Target="../media/image3635.png"/><Relationship Id="rId354" Type="http://schemas.openxmlformats.org/officeDocument/2006/relationships/customXml" Target="../ink/ink3539.xml"/><Relationship Id="rId51" Type="http://schemas.openxmlformats.org/officeDocument/2006/relationships/image" Target="../media/image3494.png"/><Relationship Id="rId72" Type="http://schemas.openxmlformats.org/officeDocument/2006/relationships/customXml" Target="../ink/ink3398.xml"/><Relationship Id="rId93" Type="http://schemas.openxmlformats.org/officeDocument/2006/relationships/image" Target="../media/image3515.png"/><Relationship Id="rId189" Type="http://schemas.openxmlformats.org/officeDocument/2006/relationships/image" Target="../media/image3563.png"/><Relationship Id="rId375" Type="http://schemas.openxmlformats.org/officeDocument/2006/relationships/image" Target="../media/image3656.png"/><Relationship Id="rId396" Type="http://schemas.openxmlformats.org/officeDocument/2006/relationships/customXml" Target="../ink/ink3560.xml"/><Relationship Id="rId3" Type="http://schemas.openxmlformats.org/officeDocument/2006/relationships/image" Target="../media/image3471.png"/><Relationship Id="rId214" Type="http://schemas.openxmlformats.org/officeDocument/2006/relationships/customXml" Target="../ink/ink3469.xml"/><Relationship Id="rId235" Type="http://schemas.openxmlformats.org/officeDocument/2006/relationships/image" Target="../media/image3586.png"/><Relationship Id="rId256" Type="http://schemas.openxmlformats.org/officeDocument/2006/relationships/customXml" Target="../ink/ink3490.xml"/><Relationship Id="rId277" Type="http://schemas.openxmlformats.org/officeDocument/2006/relationships/image" Target="../media/image3607.png"/><Relationship Id="rId298" Type="http://schemas.openxmlformats.org/officeDocument/2006/relationships/customXml" Target="../ink/ink3511.xml"/><Relationship Id="rId400" Type="http://schemas.openxmlformats.org/officeDocument/2006/relationships/customXml" Target="../ink/ink3562.xml"/><Relationship Id="rId421" Type="http://schemas.openxmlformats.org/officeDocument/2006/relationships/image" Target="../media/image3679.png"/><Relationship Id="rId442" Type="http://schemas.openxmlformats.org/officeDocument/2006/relationships/customXml" Target="../ink/ink3583.xml"/><Relationship Id="rId463" Type="http://schemas.openxmlformats.org/officeDocument/2006/relationships/image" Target="../media/image2467.png"/><Relationship Id="rId116" Type="http://schemas.openxmlformats.org/officeDocument/2006/relationships/customXml" Target="../ink/ink3420.xml"/><Relationship Id="rId137" Type="http://schemas.openxmlformats.org/officeDocument/2006/relationships/image" Target="../media/image3537.png"/><Relationship Id="rId158" Type="http://schemas.openxmlformats.org/officeDocument/2006/relationships/customXml" Target="../ink/ink3441.xml"/><Relationship Id="rId302" Type="http://schemas.openxmlformats.org/officeDocument/2006/relationships/customXml" Target="../ink/ink3513.xml"/><Relationship Id="rId323" Type="http://schemas.openxmlformats.org/officeDocument/2006/relationships/image" Target="../media/image3630.png"/><Relationship Id="rId344" Type="http://schemas.openxmlformats.org/officeDocument/2006/relationships/customXml" Target="../ink/ink3534.xml"/><Relationship Id="rId20" Type="http://schemas.openxmlformats.org/officeDocument/2006/relationships/customXml" Target="../ink/ink3372.xml"/><Relationship Id="rId41" Type="http://schemas.openxmlformats.org/officeDocument/2006/relationships/image" Target="../media/image3489.png"/><Relationship Id="rId62" Type="http://schemas.openxmlformats.org/officeDocument/2006/relationships/customXml" Target="../ink/ink3393.xml"/><Relationship Id="rId83" Type="http://schemas.openxmlformats.org/officeDocument/2006/relationships/image" Target="../media/image3510.png"/><Relationship Id="rId179" Type="http://schemas.openxmlformats.org/officeDocument/2006/relationships/image" Target="../media/image3558.png"/><Relationship Id="rId365" Type="http://schemas.openxmlformats.org/officeDocument/2006/relationships/image" Target="../media/image3651.png"/><Relationship Id="rId386" Type="http://schemas.openxmlformats.org/officeDocument/2006/relationships/customXml" Target="../ink/ink3555.xml"/><Relationship Id="rId190" Type="http://schemas.openxmlformats.org/officeDocument/2006/relationships/customXml" Target="../ink/ink3457.xml"/><Relationship Id="rId204" Type="http://schemas.openxmlformats.org/officeDocument/2006/relationships/customXml" Target="../ink/ink3464.xml"/><Relationship Id="rId225" Type="http://schemas.openxmlformats.org/officeDocument/2006/relationships/image" Target="../media/image3581.png"/><Relationship Id="rId246" Type="http://schemas.openxmlformats.org/officeDocument/2006/relationships/customXml" Target="../ink/ink3485.xml"/><Relationship Id="rId267" Type="http://schemas.openxmlformats.org/officeDocument/2006/relationships/image" Target="../media/image3602.png"/><Relationship Id="rId288" Type="http://schemas.openxmlformats.org/officeDocument/2006/relationships/customXml" Target="../ink/ink3506.xml"/><Relationship Id="rId411" Type="http://schemas.openxmlformats.org/officeDocument/2006/relationships/image" Target="../media/image3674.png"/><Relationship Id="rId432" Type="http://schemas.openxmlformats.org/officeDocument/2006/relationships/customXml" Target="../ink/ink3578.xml"/><Relationship Id="rId453" Type="http://schemas.openxmlformats.org/officeDocument/2006/relationships/image" Target="../media/image3695.png"/><Relationship Id="rId106" Type="http://schemas.openxmlformats.org/officeDocument/2006/relationships/customXml" Target="../ink/ink3415.xml"/><Relationship Id="rId127" Type="http://schemas.openxmlformats.org/officeDocument/2006/relationships/image" Target="../media/image3532.png"/><Relationship Id="rId313" Type="http://schemas.openxmlformats.org/officeDocument/2006/relationships/image" Target="../media/image3625.png"/><Relationship Id="rId10" Type="http://schemas.openxmlformats.org/officeDocument/2006/relationships/customXml" Target="../ink/ink3367.xml"/><Relationship Id="rId31" Type="http://schemas.openxmlformats.org/officeDocument/2006/relationships/image" Target="../media/image3485.png"/><Relationship Id="rId52" Type="http://schemas.openxmlformats.org/officeDocument/2006/relationships/customXml" Target="../ink/ink3388.xml"/><Relationship Id="rId73" Type="http://schemas.openxmlformats.org/officeDocument/2006/relationships/image" Target="../media/image3505.png"/><Relationship Id="rId94" Type="http://schemas.openxmlformats.org/officeDocument/2006/relationships/customXml" Target="../ink/ink3409.xml"/><Relationship Id="rId148" Type="http://schemas.openxmlformats.org/officeDocument/2006/relationships/customXml" Target="../ink/ink3436.xml"/><Relationship Id="rId169" Type="http://schemas.openxmlformats.org/officeDocument/2006/relationships/image" Target="../media/image3553.png"/><Relationship Id="rId334" Type="http://schemas.openxmlformats.org/officeDocument/2006/relationships/customXml" Target="../ink/ink3529.xml"/><Relationship Id="rId355" Type="http://schemas.openxmlformats.org/officeDocument/2006/relationships/image" Target="../media/image3646.png"/><Relationship Id="rId376" Type="http://schemas.openxmlformats.org/officeDocument/2006/relationships/customXml" Target="../ink/ink3550.xml"/><Relationship Id="rId397" Type="http://schemas.openxmlformats.org/officeDocument/2006/relationships/image" Target="../media/image3667.png"/><Relationship Id="rId4" Type="http://schemas.openxmlformats.org/officeDocument/2006/relationships/customXml" Target="../ink/ink3364.xml"/><Relationship Id="rId180" Type="http://schemas.openxmlformats.org/officeDocument/2006/relationships/customXml" Target="../ink/ink3452.xml"/><Relationship Id="rId215" Type="http://schemas.openxmlformats.org/officeDocument/2006/relationships/image" Target="../media/image3576.png"/><Relationship Id="rId236" Type="http://schemas.openxmlformats.org/officeDocument/2006/relationships/customXml" Target="../ink/ink3480.xml"/><Relationship Id="rId257" Type="http://schemas.openxmlformats.org/officeDocument/2006/relationships/image" Target="../media/image3597.png"/><Relationship Id="rId278" Type="http://schemas.openxmlformats.org/officeDocument/2006/relationships/customXml" Target="../ink/ink3501.xml"/><Relationship Id="rId401" Type="http://schemas.openxmlformats.org/officeDocument/2006/relationships/image" Target="../media/image3669.png"/><Relationship Id="rId422" Type="http://schemas.openxmlformats.org/officeDocument/2006/relationships/customXml" Target="../ink/ink3573.xml"/><Relationship Id="rId443" Type="http://schemas.openxmlformats.org/officeDocument/2006/relationships/image" Target="../media/image3690.png"/><Relationship Id="rId464" Type="http://schemas.openxmlformats.org/officeDocument/2006/relationships/customXml" Target="../ink/ink3594.xml"/><Relationship Id="rId303" Type="http://schemas.openxmlformats.org/officeDocument/2006/relationships/image" Target="../media/image3620.png"/><Relationship Id="rId42" Type="http://schemas.openxmlformats.org/officeDocument/2006/relationships/customXml" Target="../ink/ink3383.xml"/><Relationship Id="rId84" Type="http://schemas.openxmlformats.org/officeDocument/2006/relationships/customXml" Target="../ink/ink3404.xml"/><Relationship Id="rId138" Type="http://schemas.openxmlformats.org/officeDocument/2006/relationships/customXml" Target="../ink/ink3431.xml"/><Relationship Id="rId345" Type="http://schemas.openxmlformats.org/officeDocument/2006/relationships/image" Target="../media/image3641.png"/><Relationship Id="rId387" Type="http://schemas.openxmlformats.org/officeDocument/2006/relationships/image" Target="../media/image3662.png"/><Relationship Id="rId191" Type="http://schemas.openxmlformats.org/officeDocument/2006/relationships/image" Target="../media/image3564.png"/><Relationship Id="rId205" Type="http://schemas.openxmlformats.org/officeDocument/2006/relationships/image" Target="../media/image3571.png"/><Relationship Id="rId247" Type="http://schemas.openxmlformats.org/officeDocument/2006/relationships/image" Target="../media/image3592.png"/><Relationship Id="rId412" Type="http://schemas.openxmlformats.org/officeDocument/2006/relationships/customXml" Target="../ink/ink3568.xml"/><Relationship Id="rId107" Type="http://schemas.openxmlformats.org/officeDocument/2006/relationships/image" Target="../media/image3522.png"/><Relationship Id="rId289" Type="http://schemas.openxmlformats.org/officeDocument/2006/relationships/image" Target="../media/image3613.png"/><Relationship Id="rId454" Type="http://schemas.openxmlformats.org/officeDocument/2006/relationships/customXml" Target="../ink/ink3589.xml"/><Relationship Id="rId11" Type="http://schemas.openxmlformats.org/officeDocument/2006/relationships/image" Target="../media/image3475.png"/><Relationship Id="rId53" Type="http://schemas.openxmlformats.org/officeDocument/2006/relationships/image" Target="../media/image3495.png"/><Relationship Id="rId149" Type="http://schemas.openxmlformats.org/officeDocument/2006/relationships/image" Target="../media/image3543.png"/><Relationship Id="rId314" Type="http://schemas.openxmlformats.org/officeDocument/2006/relationships/customXml" Target="../ink/ink3519.xml"/><Relationship Id="rId356" Type="http://schemas.openxmlformats.org/officeDocument/2006/relationships/customXml" Target="../ink/ink3540.xml"/><Relationship Id="rId398" Type="http://schemas.openxmlformats.org/officeDocument/2006/relationships/customXml" Target="../ink/ink3561.xml"/><Relationship Id="rId95" Type="http://schemas.openxmlformats.org/officeDocument/2006/relationships/image" Target="../media/image3516.png"/><Relationship Id="rId160" Type="http://schemas.openxmlformats.org/officeDocument/2006/relationships/customXml" Target="../ink/ink3442.xml"/><Relationship Id="rId216" Type="http://schemas.openxmlformats.org/officeDocument/2006/relationships/customXml" Target="../ink/ink3470.xml"/><Relationship Id="rId423" Type="http://schemas.openxmlformats.org/officeDocument/2006/relationships/image" Target="../media/image3680.png"/><Relationship Id="rId258" Type="http://schemas.openxmlformats.org/officeDocument/2006/relationships/customXml" Target="../ink/ink3491.xml"/><Relationship Id="rId465" Type="http://schemas.openxmlformats.org/officeDocument/2006/relationships/image" Target="../media/image3158.png"/><Relationship Id="rId22" Type="http://schemas.openxmlformats.org/officeDocument/2006/relationships/customXml" Target="../ink/ink3373.xml"/><Relationship Id="rId64" Type="http://schemas.openxmlformats.org/officeDocument/2006/relationships/customXml" Target="../ink/ink3394.xml"/><Relationship Id="rId118" Type="http://schemas.openxmlformats.org/officeDocument/2006/relationships/customXml" Target="../ink/ink3421.xml"/><Relationship Id="rId325" Type="http://schemas.openxmlformats.org/officeDocument/2006/relationships/image" Target="../media/image3631.png"/><Relationship Id="rId367" Type="http://schemas.openxmlformats.org/officeDocument/2006/relationships/image" Target="../media/image3652.png"/><Relationship Id="rId171" Type="http://schemas.openxmlformats.org/officeDocument/2006/relationships/image" Target="../media/image3554.png"/><Relationship Id="rId227" Type="http://schemas.openxmlformats.org/officeDocument/2006/relationships/image" Target="../media/image3582.png"/><Relationship Id="rId269" Type="http://schemas.openxmlformats.org/officeDocument/2006/relationships/image" Target="../media/image3603.png"/><Relationship Id="rId434" Type="http://schemas.openxmlformats.org/officeDocument/2006/relationships/customXml" Target="../ink/ink3579.xml"/><Relationship Id="rId33" Type="http://schemas.openxmlformats.org/officeDocument/2006/relationships/image" Target="../media/image3486.png"/><Relationship Id="rId129" Type="http://schemas.openxmlformats.org/officeDocument/2006/relationships/image" Target="../media/image3533.png"/><Relationship Id="rId280" Type="http://schemas.openxmlformats.org/officeDocument/2006/relationships/customXml" Target="../ink/ink3502.xml"/><Relationship Id="rId336" Type="http://schemas.openxmlformats.org/officeDocument/2006/relationships/customXml" Target="../ink/ink3530.xml"/><Relationship Id="rId75" Type="http://schemas.openxmlformats.org/officeDocument/2006/relationships/image" Target="../media/image3506.png"/><Relationship Id="rId140" Type="http://schemas.openxmlformats.org/officeDocument/2006/relationships/customXml" Target="../ink/ink3432.xml"/><Relationship Id="rId182" Type="http://schemas.openxmlformats.org/officeDocument/2006/relationships/customXml" Target="../ink/ink3453.xml"/><Relationship Id="rId378" Type="http://schemas.openxmlformats.org/officeDocument/2006/relationships/customXml" Target="../ink/ink3551.xml"/><Relationship Id="rId403" Type="http://schemas.openxmlformats.org/officeDocument/2006/relationships/image" Target="../media/image3670.png"/><Relationship Id="rId6" Type="http://schemas.openxmlformats.org/officeDocument/2006/relationships/customXml" Target="../ink/ink3365.xml"/><Relationship Id="rId238" Type="http://schemas.openxmlformats.org/officeDocument/2006/relationships/customXml" Target="../ink/ink3481.xml"/><Relationship Id="rId445" Type="http://schemas.openxmlformats.org/officeDocument/2006/relationships/image" Target="../media/image3691.png"/><Relationship Id="rId291" Type="http://schemas.openxmlformats.org/officeDocument/2006/relationships/image" Target="../media/image3614.png"/><Relationship Id="rId305" Type="http://schemas.openxmlformats.org/officeDocument/2006/relationships/image" Target="../media/image3621.png"/><Relationship Id="rId347" Type="http://schemas.openxmlformats.org/officeDocument/2006/relationships/image" Target="../media/image3642.png"/><Relationship Id="rId44" Type="http://schemas.openxmlformats.org/officeDocument/2006/relationships/customXml" Target="../ink/ink3384.xml"/><Relationship Id="rId86" Type="http://schemas.openxmlformats.org/officeDocument/2006/relationships/customXml" Target="../ink/ink3405.xml"/><Relationship Id="rId151" Type="http://schemas.openxmlformats.org/officeDocument/2006/relationships/image" Target="../media/image3544.png"/><Relationship Id="rId389" Type="http://schemas.openxmlformats.org/officeDocument/2006/relationships/image" Target="../media/image3663.png"/><Relationship Id="rId193" Type="http://schemas.openxmlformats.org/officeDocument/2006/relationships/image" Target="../media/image3565.png"/><Relationship Id="rId207" Type="http://schemas.openxmlformats.org/officeDocument/2006/relationships/image" Target="../media/image3572.png"/><Relationship Id="rId249" Type="http://schemas.openxmlformats.org/officeDocument/2006/relationships/image" Target="../media/image3593.png"/><Relationship Id="rId414" Type="http://schemas.openxmlformats.org/officeDocument/2006/relationships/customXml" Target="../ink/ink3569.xml"/><Relationship Id="rId456" Type="http://schemas.openxmlformats.org/officeDocument/2006/relationships/customXml" Target="../ink/ink3590.xml"/><Relationship Id="rId13" Type="http://schemas.openxmlformats.org/officeDocument/2006/relationships/image" Target="../media/image3476.png"/><Relationship Id="rId109" Type="http://schemas.openxmlformats.org/officeDocument/2006/relationships/image" Target="../media/image3523.png"/><Relationship Id="rId260" Type="http://schemas.openxmlformats.org/officeDocument/2006/relationships/customXml" Target="../ink/ink3492.xml"/><Relationship Id="rId316" Type="http://schemas.openxmlformats.org/officeDocument/2006/relationships/customXml" Target="../ink/ink3520.xml"/><Relationship Id="rId55" Type="http://schemas.openxmlformats.org/officeDocument/2006/relationships/image" Target="../media/image3496.png"/><Relationship Id="rId97" Type="http://schemas.openxmlformats.org/officeDocument/2006/relationships/image" Target="../media/image3517.png"/><Relationship Id="rId120" Type="http://schemas.openxmlformats.org/officeDocument/2006/relationships/customXml" Target="../ink/ink3422.xml"/><Relationship Id="rId358" Type="http://schemas.openxmlformats.org/officeDocument/2006/relationships/customXml" Target="../ink/ink3541.xml"/><Relationship Id="rId162" Type="http://schemas.openxmlformats.org/officeDocument/2006/relationships/customXml" Target="../ink/ink3443.xml"/><Relationship Id="rId218" Type="http://schemas.openxmlformats.org/officeDocument/2006/relationships/customXml" Target="../ink/ink3471.xml"/><Relationship Id="rId425" Type="http://schemas.openxmlformats.org/officeDocument/2006/relationships/image" Target="../media/image3681.png"/><Relationship Id="rId271" Type="http://schemas.openxmlformats.org/officeDocument/2006/relationships/image" Target="../media/image3604.png"/><Relationship Id="rId24" Type="http://schemas.openxmlformats.org/officeDocument/2006/relationships/customXml" Target="../ink/ink3374.xml"/><Relationship Id="rId66" Type="http://schemas.openxmlformats.org/officeDocument/2006/relationships/customXml" Target="../ink/ink3395.xml"/><Relationship Id="rId131" Type="http://schemas.openxmlformats.org/officeDocument/2006/relationships/image" Target="../media/image3534.png"/><Relationship Id="rId327" Type="http://schemas.openxmlformats.org/officeDocument/2006/relationships/image" Target="../media/image3632.png"/><Relationship Id="rId369" Type="http://schemas.openxmlformats.org/officeDocument/2006/relationships/image" Target="../media/image3653.png"/><Relationship Id="rId173" Type="http://schemas.openxmlformats.org/officeDocument/2006/relationships/image" Target="../media/image3555.png"/><Relationship Id="rId229" Type="http://schemas.openxmlformats.org/officeDocument/2006/relationships/image" Target="../media/image3583.png"/><Relationship Id="rId380" Type="http://schemas.openxmlformats.org/officeDocument/2006/relationships/customXml" Target="../ink/ink3552.xml"/><Relationship Id="rId436" Type="http://schemas.openxmlformats.org/officeDocument/2006/relationships/customXml" Target="../ink/ink3580.xml"/><Relationship Id="rId240" Type="http://schemas.openxmlformats.org/officeDocument/2006/relationships/customXml" Target="../ink/ink3482.xml"/><Relationship Id="rId35" Type="http://schemas.openxmlformats.org/officeDocument/2006/relationships/image" Target="../media/image3487.png"/><Relationship Id="rId77" Type="http://schemas.openxmlformats.org/officeDocument/2006/relationships/image" Target="../media/image3507.png"/><Relationship Id="rId100" Type="http://schemas.openxmlformats.org/officeDocument/2006/relationships/customXml" Target="../ink/ink3412.xml"/><Relationship Id="rId282" Type="http://schemas.openxmlformats.org/officeDocument/2006/relationships/customXml" Target="../ink/ink3503.xml"/><Relationship Id="rId338" Type="http://schemas.openxmlformats.org/officeDocument/2006/relationships/customXml" Target="../ink/ink3531.xml"/><Relationship Id="rId8" Type="http://schemas.openxmlformats.org/officeDocument/2006/relationships/customXml" Target="../ink/ink3366.xml"/><Relationship Id="rId142" Type="http://schemas.openxmlformats.org/officeDocument/2006/relationships/customXml" Target="../ink/ink3433.xml"/><Relationship Id="rId184" Type="http://schemas.openxmlformats.org/officeDocument/2006/relationships/customXml" Target="../ink/ink3454.xml"/><Relationship Id="rId391" Type="http://schemas.openxmlformats.org/officeDocument/2006/relationships/image" Target="../media/image3664.png"/><Relationship Id="rId405" Type="http://schemas.openxmlformats.org/officeDocument/2006/relationships/image" Target="../media/image3671.png"/><Relationship Id="rId447" Type="http://schemas.openxmlformats.org/officeDocument/2006/relationships/image" Target="../media/image3692.png"/><Relationship Id="rId251" Type="http://schemas.openxmlformats.org/officeDocument/2006/relationships/image" Target="../media/image3594.png"/><Relationship Id="rId46" Type="http://schemas.openxmlformats.org/officeDocument/2006/relationships/customXml" Target="../ink/ink3385.xml"/><Relationship Id="rId293" Type="http://schemas.openxmlformats.org/officeDocument/2006/relationships/image" Target="../media/image3615.png"/><Relationship Id="rId307" Type="http://schemas.openxmlformats.org/officeDocument/2006/relationships/image" Target="../media/image3622.png"/><Relationship Id="rId349" Type="http://schemas.openxmlformats.org/officeDocument/2006/relationships/image" Target="../media/image3643.png"/><Relationship Id="rId88" Type="http://schemas.openxmlformats.org/officeDocument/2006/relationships/customXml" Target="../ink/ink3406.xml"/><Relationship Id="rId111" Type="http://schemas.openxmlformats.org/officeDocument/2006/relationships/image" Target="../media/image3524.png"/><Relationship Id="rId153" Type="http://schemas.openxmlformats.org/officeDocument/2006/relationships/image" Target="../media/image3545.png"/><Relationship Id="rId195" Type="http://schemas.openxmlformats.org/officeDocument/2006/relationships/image" Target="../media/image3566.png"/><Relationship Id="rId209" Type="http://schemas.openxmlformats.org/officeDocument/2006/relationships/image" Target="../media/image3573.png"/><Relationship Id="rId360" Type="http://schemas.openxmlformats.org/officeDocument/2006/relationships/customXml" Target="../ink/ink3542.xml"/><Relationship Id="rId416" Type="http://schemas.openxmlformats.org/officeDocument/2006/relationships/customXml" Target="../ink/ink3570.xml"/><Relationship Id="rId220" Type="http://schemas.openxmlformats.org/officeDocument/2006/relationships/customXml" Target="../ink/ink3472.xml"/><Relationship Id="rId458" Type="http://schemas.openxmlformats.org/officeDocument/2006/relationships/customXml" Target="../ink/ink3591.xml"/><Relationship Id="rId15" Type="http://schemas.openxmlformats.org/officeDocument/2006/relationships/image" Target="../media/image3477.png"/><Relationship Id="rId57" Type="http://schemas.openxmlformats.org/officeDocument/2006/relationships/image" Target="../media/image3497.png"/><Relationship Id="rId262" Type="http://schemas.openxmlformats.org/officeDocument/2006/relationships/customXml" Target="../ink/ink3493.xml"/><Relationship Id="rId318" Type="http://schemas.openxmlformats.org/officeDocument/2006/relationships/customXml" Target="../ink/ink3521.xml"/><Relationship Id="rId99" Type="http://schemas.openxmlformats.org/officeDocument/2006/relationships/image" Target="../media/image3518.png"/><Relationship Id="rId122" Type="http://schemas.openxmlformats.org/officeDocument/2006/relationships/customXml" Target="../ink/ink3423.xml"/><Relationship Id="rId164" Type="http://schemas.openxmlformats.org/officeDocument/2006/relationships/customXml" Target="../ink/ink3444.xml"/><Relationship Id="rId371" Type="http://schemas.openxmlformats.org/officeDocument/2006/relationships/image" Target="../media/image3654.png"/><Relationship Id="rId427" Type="http://schemas.openxmlformats.org/officeDocument/2006/relationships/image" Target="../media/image3682.png"/><Relationship Id="rId26" Type="http://schemas.openxmlformats.org/officeDocument/2006/relationships/customXml" Target="../ink/ink3375.xml"/><Relationship Id="rId231" Type="http://schemas.openxmlformats.org/officeDocument/2006/relationships/image" Target="../media/image3584.png"/><Relationship Id="rId273" Type="http://schemas.openxmlformats.org/officeDocument/2006/relationships/image" Target="../media/image3605.png"/><Relationship Id="rId329" Type="http://schemas.openxmlformats.org/officeDocument/2006/relationships/image" Target="../media/image3633.png"/><Relationship Id="rId68" Type="http://schemas.openxmlformats.org/officeDocument/2006/relationships/customXml" Target="../ink/ink3396.xml"/><Relationship Id="rId133" Type="http://schemas.openxmlformats.org/officeDocument/2006/relationships/image" Target="../media/image3535.png"/><Relationship Id="rId175" Type="http://schemas.openxmlformats.org/officeDocument/2006/relationships/image" Target="../media/image3556.png"/><Relationship Id="rId340" Type="http://schemas.openxmlformats.org/officeDocument/2006/relationships/customXml" Target="../ink/ink3532.xml"/><Relationship Id="rId200" Type="http://schemas.openxmlformats.org/officeDocument/2006/relationships/customXml" Target="../ink/ink3462.xml"/><Relationship Id="rId382" Type="http://schemas.openxmlformats.org/officeDocument/2006/relationships/customXml" Target="../ink/ink3553.xml"/><Relationship Id="rId438" Type="http://schemas.openxmlformats.org/officeDocument/2006/relationships/customXml" Target="../ink/ink3581.xml"/><Relationship Id="rId242" Type="http://schemas.openxmlformats.org/officeDocument/2006/relationships/customXml" Target="../ink/ink3483.xml"/><Relationship Id="rId284" Type="http://schemas.openxmlformats.org/officeDocument/2006/relationships/customXml" Target="../ink/ink3504.xml"/><Relationship Id="rId37" Type="http://schemas.openxmlformats.org/officeDocument/2006/relationships/image" Target="../media/image2319.png"/><Relationship Id="rId79" Type="http://schemas.openxmlformats.org/officeDocument/2006/relationships/image" Target="../media/image3508.png"/><Relationship Id="rId102" Type="http://schemas.openxmlformats.org/officeDocument/2006/relationships/customXml" Target="../ink/ink3413.xml"/><Relationship Id="rId144" Type="http://schemas.openxmlformats.org/officeDocument/2006/relationships/customXml" Target="../ink/ink3434.xml"/><Relationship Id="rId90" Type="http://schemas.openxmlformats.org/officeDocument/2006/relationships/customXml" Target="../ink/ink3407.xml"/><Relationship Id="rId186" Type="http://schemas.openxmlformats.org/officeDocument/2006/relationships/customXml" Target="../ink/ink3455.xml"/><Relationship Id="rId351" Type="http://schemas.openxmlformats.org/officeDocument/2006/relationships/image" Target="../media/image3644.png"/><Relationship Id="rId393" Type="http://schemas.openxmlformats.org/officeDocument/2006/relationships/image" Target="../media/image3665.png"/><Relationship Id="rId407" Type="http://schemas.openxmlformats.org/officeDocument/2006/relationships/image" Target="../media/image3672.png"/><Relationship Id="rId449" Type="http://schemas.openxmlformats.org/officeDocument/2006/relationships/image" Target="../media/image3693.png"/><Relationship Id="rId211" Type="http://schemas.openxmlformats.org/officeDocument/2006/relationships/image" Target="../media/image3574.png"/><Relationship Id="rId253" Type="http://schemas.openxmlformats.org/officeDocument/2006/relationships/image" Target="../media/image3595.png"/><Relationship Id="rId295" Type="http://schemas.openxmlformats.org/officeDocument/2006/relationships/image" Target="../media/image3616.png"/><Relationship Id="rId309" Type="http://schemas.openxmlformats.org/officeDocument/2006/relationships/image" Target="../media/image3623.png"/><Relationship Id="rId460" Type="http://schemas.openxmlformats.org/officeDocument/2006/relationships/customXml" Target="../ink/ink3592.xml"/><Relationship Id="rId48" Type="http://schemas.openxmlformats.org/officeDocument/2006/relationships/customXml" Target="../ink/ink3386.xml"/><Relationship Id="rId113" Type="http://schemas.openxmlformats.org/officeDocument/2006/relationships/image" Target="../media/image3525.png"/><Relationship Id="rId320" Type="http://schemas.openxmlformats.org/officeDocument/2006/relationships/customXml" Target="../ink/ink3522.xml"/><Relationship Id="rId155" Type="http://schemas.openxmlformats.org/officeDocument/2006/relationships/image" Target="../media/image3546.png"/><Relationship Id="rId197" Type="http://schemas.openxmlformats.org/officeDocument/2006/relationships/image" Target="../media/image3567.png"/><Relationship Id="rId362" Type="http://schemas.openxmlformats.org/officeDocument/2006/relationships/customXml" Target="../ink/ink3543.xml"/><Relationship Id="rId418" Type="http://schemas.openxmlformats.org/officeDocument/2006/relationships/customXml" Target="../ink/ink3571.xml"/><Relationship Id="rId222" Type="http://schemas.openxmlformats.org/officeDocument/2006/relationships/customXml" Target="../ink/ink3473.xml"/><Relationship Id="rId264" Type="http://schemas.openxmlformats.org/officeDocument/2006/relationships/customXml" Target="../ink/ink3494.xml"/><Relationship Id="rId17" Type="http://schemas.openxmlformats.org/officeDocument/2006/relationships/image" Target="../media/image3478.png"/><Relationship Id="rId59" Type="http://schemas.openxmlformats.org/officeDocument/2006/relationships/image" Target="../media/image3498.png"/><Relationship Id="rId124" Type="http://schemas.openxmlformats.org/officeDocument/2006/relationships/customXml" Target="../ink/ink3424.xml"/><Relationship Id="rId70" Type="http://schemas.openxmlformats.org/officeDocument/2006/relationships/customXml" Target="../ink/ink3397.xml"/><Relationship Id="rId166" Type="http://schemas.openxmlformats.org/officeDocument/2006/relationships/customXml" Target="../ink/ink3445.xml"/><Relationship Id="rId331" Type="http://schemas.openxmlformats.org/officeDocument/2006/relationships/image" Target="../media/image3634.png"/><Relationship Id="rId373" Type="http://schemas.openxmlformats.org/officeDocument/2006/relationships/image" Target="../media/image3655.png"/><Relationship Id="rId429" Type="http://schemas.openxmlformats.org/officeDocument/2006/relationships/image" Target="../media/image3683.png"/><Relationship Id="rId1" Type="http://schemas.openxmlformats.org/officeDocument/2006/relationships/slideLayout" Target="../slideLayouts/slideLayout15.xml"/><Relationship Id="rId233" Type="http://schemas.openxmlformats.org/officeDocument/2006/relationships/image" Target="../media/image3585.png"/><Relationship Id="rId440" Type="http://schemas.openxmlformats.org/officeDocument/2006/relationships/customXml" Target="../ink/ink3582.xml"/><Relationship Id="rId28" Type="http://schemas.openxmlformats.org/officeDocument/2006/relationships/customXml" Target="../ink/ink3376.xml"/><Relationship Id="rId275" Type="http://schemas.openxmlformats.org/officeDocument/2006/relationships/image" Target="../media/image3606.png"/><Relationship Id="rId300" Type="http://schemas.openxmlformats.org/officeDocument/2006/relationships/customXml" Target="../ink/ink3512.xml"/><Relationship Id="rId81" Type="http://schemas.openxmlformats.org/officeDocument/2006/relationships/image" Target="../media/image3509.png"/><Relationship Id="rId135" Type="http://schemas.openxmlformats.org/officeDocument/2006/relationships/image" Target="../media/image3536.png"/><Relationship Id="rId177" Type="http://schemas.openxmlformats.org/officeDocument/2006/relationships/image" Target="../media/image3557.png"/><Relationship Id="rId342" Type="http://schemas.openxmlformats.org/officeDocument/2006/relationships/customXml" Target="../ink/ink3533.xml"/><Relationship Id="rId384" Type="http://schemas.openxmlformats.org/officeDocument/2006/relationships/customXml" Target="../ink/ink3554.xml"/><Relationship Id="rId202" Type="http://schemas.openxmlformats.org/officeDocument/2006/relationships/customXml" Target="../ink/ink3463.xml"/><Relationship Id="rId244" Type="http://schemas.openxmlformats.org/officeDocument/2006/relationships/customXml" Target="../ink/ink3484.xml"/><Relationship Id="rId39" Type="http://schemas.openxmlformats.org/officeDocument/2006/relationships/image" Target="../media/image3488.png"/><Relationship Id="rId286" Type="http://schemas.openxmlformats.org/officeDocument/2006/relationships/customXml" Target="../ink/ink3505.xml"/><Relationship Id="rId451" Type="http://schemas.openxmlformats.org/officeDocument/2006/relationships/image" Target="../media/image3694.png"/><Relationship Id="rId50" Type="http://schemas.openxmlformats.org/officeDocument/2006/relationships/customXml" Target="../ink/ink3387.xml"/><Relationship Id="rId104" Type="http://schemas.openxmlformats.org/officeDocument/2006/relationships/customXml" Target="../ink/ink3414.xml"/><Relationship Id="rId146" Type="http://schemas.openxmlformats.org/officeDocument/2006/relationships/customXml" Target="../ink/ink3435.xml"/><Relationship Id="rId188" Type="http://schemas.openxmlformats.org/officeDocument/2006/relationships/customXml" Target="../ink/ink3456.xml"/><Relationship Id="rId311" Type="http://schemas.openxmlformats.org/officeDocument/2006/relationships/image" Target="../media/image3624.png"/><Relationship Id="rId353" Type="http://schemas.openxmlformats.org/officeDocument/2006/relationships/image" Target="../media/image3645.png"/><Relationship Id="rId395" Type="http://schemas.openxmlformats.org/officeDocument/2006/relationships/image" Target="../media/image3666.png"/><Relationship Id="rId409" Type="http://schemas.openxmlformats.org/officeDocument/2006/relationships/image" Target="../media/image3673.png"/><Relationship Id="rId92" Type="http://schemas.openxmlformats.org/officeDocument/2006/relationships/customXml" Target="../ink/ink3408.xml"/><Relationship Id="rId213" Type="http://schemas.openxmlformats.org/officeDocument/2006/relationships/image" Target="../media/image3575.png"/><Relationship Id="rId420" Type="http://schemas.openxmlformats.org/officeDocument/2006/relationships/customXml" Target="../ink/ink3572.xml"/><Relationship Id="rId255" Type="http://schemas.openxmlformats.org/officeDocument/2006/relationships/image" Target="../media/image3596.png"/><Relationship Id="rId297" Type="http://schemas.openxmlformats.org/officeDocument/2006/relationships/image" Target="../media/image3617.png"/><Relationship Id="rId462" Type="http://schemas.openxmlformats.org/officeDocument/2006/relationships/customXml" Target="../ink/ink3593.xml"/><Relationship Id="rId115" Type="http://schemas.openxmlformats.org/officeDocument/2006/relationships/image" Target="../media/image3526.png"/><Relationship Id="rId157" Type="http://schemas.openxmlformats.org/officeDocument/2006/relationships/image" Target="../media/image3547.png"/><Relationship Id="rId322" Type="http://schemas.openxmlformats.org/officeDocument/2006/relationships/customXml" Target="../ink/ink3523.xml"/><Relationship Id="rId364" Type="http://schemas.openxmlformats.org/officeDocument/2006/relationships/customXml" Target="../ink/ink354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95.xml"/><Relationship Id="rId2" Type="http://schemas.openxmlformats.org/officeDocument/2006/relationships/image" Target="../media/image315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96.xml"/><Relationship Id="rId2" Type="http://schemas.openxmlformats.org/officeDocument/2006/relationships/image" Target="../media/image3160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62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57.png"/><Relationship Id="rId299" Type="http://schemas.openxmlformats.org/officeDocument/2006/relationships/customXml" Target="../ink/ink3746.xml"/><Relationship Id="rId21" Type="http://schemas.openxmlformats.org/officeDocument/2006/relationships/image" Target="../media/image3709.png"/><Relationship Id="rId63" Type="http://schemas.openxmlformats.org/officeDocument/2006/relationships/image" Target="../media/image3730.png"/><Relationship Id="rId159" Type="http://schemas.openxmlformats.org/officeDocument/2006/relationships/image" Target="../media/image3777.png"/><Relationship Id="rId324" Type="http://schemas.openxmlformats.org/officeDocument/2006/relationships/image" Target="../media/image3857.png"/><Relationship Id="rId170" Type="http://schemas.openxmlformats.org/officeDocument/2006/relationships/customXml" Target="../ink/ink3681.xml"/><Relationship Id="rId226" Type="http://schemas.openxmlformats.org/officeDocument/2006/relationships/customXml" Target="../ink/ink3709.xml"/><Relationship Id="rId268" Type="http://schemas.openxmlformats.org/officeDocument/2006/relationships/customXml" Target="../ink/ink3730.xml"/><Relationship Id="rId32" Type="http://schemas.openxmlformats.org/officeDocument/2006/relationships/customXml" Target="../ink/ink3612.xml"/><Relationship Id="rId74" Type="http://schemas.openxmlformats.org/officeDocument/2006/relationships/customXml" Target="../ink/ink3633.xml"/><Relationship Id="rId128" Type="http://schemas.openxmlformats.org/officeDocument/2006/relationships/customXml" Target="../ink/ink3660.xml"/><Relationship Id="rId5" Type="http://schemas.openxmlformats.org/officeDocument/2006/relationships/image" Target="../media/image3701.png"/><Relationship Id="rId181" Type="http://schemas.openxmlformats.org/officeDocument/2006/relationships/image" Target="../media/image3788.png"/><Relationship Id="rId237" Type="http://schemas.openxmlformats.org/officeDocument/2006/relationships/image" Target="../media/image3816.png"/><Relationship Id="rId279" Type="http://schemas.openxmlformats.org/officeDocument/2006/relationships/customXml" Target="../ink/ink3736.xml"/><Relationship Id="rId43" Type="http://schemas.openxmlformats.org/officeDocument/2006/relationships/image" Target="../media/image3720.png"/><Relationship Id="rId139" Type="http://schemas.openxmlformats.org/officeDocument/2006/relationships/image" Target="../media/image3767.png"/><Relationship Id="rId290" Type="http://schemas.openxmlformats.org/officeDocument/2006/relationships/image" Target="../media/image3840.png"/><Relationship Id="rId304" Type="http://schemas.openxmlformats.org/officeDocument/2006/relationships/image" Target="../media/image3847.png"/><Relationship Id="rId85" Type="http://schemas.openxmlformats.org/officeDocument/2006/relationships/image" Target="../media/image3741.png"/><Relationship Id="rId150" Type="http://schemas.openxmlformats.org/officeDocument/2006/relationships/customXml" Target="../ink/ink3671.xml"/><Relationship Id="rId192" Type="http://schemas.openxmlformats.org/officeDocument/2006/relationships/customXml" Target="../ink/ink3692.xml"/><Relationship Id="rId206" Type="http://schemas.openxmlformats.org/officeDocument/2006/relationships/customXml" Target="../ink/ink3699.xml"/><Relationship Id="rId248" Type="http://schemas.openxmlformats.org/officeDocument/2006/relationships/customXml" Target="../ink/ink3720.xml"/><Relationship Id="rId12" Type="http://schemas.openxmlformats.org/officeDocument/2006/relationships/customXml" Target="../ink/ink3602.xml"/><Relationship Id="rId108" Type="http://schemas.openxmlformats.org/officeDocument/2006/relationships/customXml" Target="../ink/ink3650.xml"/><Relationship Id="rId315" Type="http://schemas.openxmlformats.org/officeDocument/2006/relationships/customXml" Target="../ink/ink3754.xml"/><Relationship Id="rId54" Type="http://schemas.openxmlformats.org/officeDocument/2006/relationships/customXml" Target="../ink/ink3623.xml"/><Relationship Id="rId96" Type="http://schemas.openxmlformats.org/officeDocument/2006/relationships/customXml" Target="../ink/ink3644.xml"/><Relationship Id="rId161" Type="http://schemas.openxmlformats.org/officeDocument/2006/relationships/image" Target="../media/image3778.png"/><Relationship Id="rId217" Type="http://schemas.openxmlformats.org/officeDocument/2006/relationships/image" Target="../media/image3806.png"/><Relationship Id="rId259" Type="http://schemas.openxmlformats.org/officeDocument/2006/relationships/image" Target="../media/image3826.png"/><Relationship Id="rId23" Type="http://schemas.openxmlformats.org/officeDocument/2006/relationships/image" Target="../media/image3710.png"/><Relationship Id="rId119" Type="http://schemas.openxmlformats.org/officeDocument/2006/relationships/image" Target="../media/image3758.png"/><Relationship Id="rId270" Type="http://schemas.openxmlformats.org/officeDocument/2006/relationships/customXml" Target="../ink/ink3731.xml"/><Relationship Id="rId326" Type="http://schemas.openxmlformats.org/officeDocument/2006/relationships/image" Target="../media/image3858.png"/><Relationship Id="rId65" Type="http://schemas.openxmlformats.org/officeDocument/2006/relationships/image" Target="../media/image3731.png"/><Relationship Id="rId130" Type="http://schemas.openxmlformats.org/officeDocument/2006/relationships/customXml" Target="../ink/ink3661.xml"/><Relationship Id="rId172" Type="http://schemas.openxmlformats.org/officeDocument/2006/relationships/customXml" Target="../ink/ink3682.xml"/><Relationship Id="rId228" Type="http://schemas.openxmlformats.org/officeDocument/2006/relationships/customXml" Target="../ink/ink3710.xml"/><Relationship Id="rId281" Type="http://schemas.openxmlformats.org/officeDocument/2006/relationships/customXml" Target="../ink/ink3737.xml"/><Relationship Id="rId34" Type="http://schemas.openxmlformats.org/officeDocument/2006/relationships/customXml" Target="../ink/ink3613.xml"/><Relationship Id="rId76" Type="http://schemas.openxmlformats.org/officeDocument/2006/relationships/customXml" Target="../ink/ink3634.xml"/><Relationship Id="rId141" Type="http://schemas.openxmlformats.org/officeDocument/2006/relationships/image" Target="../media/image3768.png"/><Relationship Id="rId7" Type="http://schemas.openxmlformats.org/officeDocument/2006/relationships/image" Target="../media/image3702.png"/><Relationship Id="rId162" Type="http://schemas.openxmlformats.org/officeDocument/2006/relationships/customXml" Target="../ink/ink3677.xml"/><Relationship Id="rId183" Type="http://schemas.openxmlformats.org/officeDocument/2006/relationships/image" Target="../media/image3789.png"/><Relationship Id="rId218" Type="http://schemas.openxmlformats.org/officeDocument/2006/relationships/customXml" Target="../ink/ink3705.xml"/><Relationship Id="rId239" Type="http://schemas.openxmlformats.org/officeDocument/2006/relationships/image" Target="../media/image3817.png"/><Relationship Id="rId250" Type="http://schemas.openxmlformats.org/officeDocument/2006/relationships/customXml" Target="../ink/ink3721.xml"/><Relationship Id="rId271" Type="http://schemas.openxmlformats.org/officeDocument/2006/relationships/image" Target="../media/image3831.png"/><Relationship Id="rId292" Type="http://schemas.openxmlformats.org/officeDocument/2006/relationships/image" Target="../media/image3841.png"/><Relationship Id="rId306" Type="http://schemas.openxmlformats.org/officeDocument/2006/relationships/image" Target="../media/image3848.png"/><Relationship Id="rId24" Type="http://schemas.openxmlformats.org/officeDocument/2006/relationships/customXml" Target="../ink/ink3608.xml"/><Relationship Id="rId45" Type="http://schemas.openxmlformats.org/officeDocument/2006/relationships/image" Target="../media/image3721.png"/><Relationship Id="rId66" Type="http://schemas.openxmlformats.org/officeDocument/2006/relationships/customXml" Target="../ink/ink3629.xml"/><Relationship Id="rId87" Type="http://schemas.openxmlformats.org/officeDocument/2006/relationships/image" Target="../media/image3742.png"/><Relationship Id="rId110" Type="http://schemas.openxmlformats.org/officeDocument/2006/relationships/customXml" Target="../ink/ink3651.xml"/><Relationship Id="rId131" Type="http://schemas.openxmlformats.org/officeDocument/2006/relationships/image" Target="../media/image2411.png"/><Relationship Id="rId327" Type="http://schemas.openxmlformats.org/officeDocument/2006/relationships/customXml" Target="../ink/ink3760.xml"/><Relationship Id="rId152" Type="http://schemas.openxmlformats.org/officeDocument/2006/relationships/customXml" Target="../ink/ink3672.xml"/><Relationship Id="rId173" Type="http://schemas.openxmlformats.org/officeDocument/2006/relationships/image" Target="../media/image3784.png"/><Relationship Id="rId194" Type="http://schemas.openxmlformats.org/officeDocument/2006/relationships/customXml" Target="../ink/ink3693.xml"/><Relationship Id="rId208" Type="http://schemas.openxmlformats.org/officeDocument/2006/relationships/customXml" Target="../ink/ink3700.xml"/><Relationship Id="rId229" Type="http://schemas.openxmlformats.org/officeDocument/2006/relationships/image" Target="../media/image3812.png"/><Relationship Id="rId240" Type="http://schemas.openxmlformats.org/officeDocument/2006/relationships/customXml" Target="../ink/ink3716.xml"/><Relationship Id="rId261" Type="http://schemas.openxmlformats.org/officeDocument/2006/relationships/image" Target="../media/image3827.png"/><Relationship Id="rId14" Type="http://schemas.openxmlformats.org/officeDocument/2006/relationships/customXml" Target="../ink/ink3603.xml"/><Relationship Id="rId35" Type="http://schemas.openxmlformats.org/officeDocument/2006/relationships/image" Target="../media/image3716.png"/><Relationship Id="rId56" Type="http://schemas.openxmlformats.org/officeDocument/2006/relationships/customXml" Target="../ink/ink3624.xml"/><Relationship Id="rId77" Type="http://schemas.openxmlformats.org/officeDocument/2006/relationships/image" Target="../media/image3737.png"/><Relationship Id="rId100" Type="http://schemas.openxmlformats.org/officeDocument/2006/relationships/customXml" Target="../ink/ink3646.xml"/><Relationship Id="rId282" Type="http://schemas.openxmlformats.org/officeDocument/2006/relationships/image" Target="../media/image3836.png"/><Relationship Id="rId317" Type="http://schemas.openxmlformats.org/officeDocument/2006/relationships/customXml" Target="../ink/ink3755.xml"/><Relationship Id="rId8" Type="http://schemas.openxmlformats.org/officeDocument/2006/relationships/customXml" Target="../ink/ink3600.xml"/><Relationship Id="rId98" Type="http://schemas.openxmlformats.org/officeDocument/2006/relationships/customXml" Target="../ink/ink3645.xml"/><Relationship Id="rId121" Type="http://schemas.openxmlformats.org/officeDocument/2006/relationships/image" Target="../media/image3759.png"/><Relationship Id="rId142" Type="http://schemas.openxmlformats.org/officeDocument/2006/relationships/customXml" Target="../ink/ink3667.xml"/><Relationship Id="rId163" Type="http://schemas.openxmlformats.org/officeDocument/2006/relationships/image" Target="../media/image3779.png"/><Relationship Id="rId184" Type="http://schemas.openxmlformats.org/officeDocument/2006/relationships/customXml" Target="../ink/ink3688.xml"/><Relationship Id="rId219" Type="http://schemas.openxmlformats.org/officeDocument/2006/relationships/image" Target="../media/image3807.png"/><Relationship Id="rId230" Type="http://schemas.openxmlformats.org/officeDocument/2006/relationships/customXml" Target="../ink/ink3711.xml"/><Relationship Id="rId251" Type="http://schemas.openxmlformats.org/officeDocument/2006/relationships/image" Target="../media/image1906.png"/><Relationship Id="rId25" Type="http://schemas.openxmlformats.org/officeDocument/2006/relationships/image" Target="../media/image3711.png"/><Relationship Id="rId46" Type="http://schemas.openxmlformats.org/officeDocument/2006/relationships/customXml" Target="../ink/ink3619.xml"/><Relationship Id="rId67" Type="http://schemas.openxmlformats.org/officeDocument/2006/relationships/image" Target="../media/image3732.png"/><Relationship Id="rId272" Type="http://schemas.openxmlformats.org/officeDocument/2006/relationships/customXml" Target="../ink/ink3732.xml"/><Relationship Id="rId293" Type="http://schemas.openxmlformats.org/officeDocument/2006/relationships/customXml" Target="../ink/ink3743.xml"/><Relationship Id="rId307" Type="http://schemas.openxmlformats.org/officeDocument/2006/relationships/customXml" Target="../ink/ink3750.xml"/><Relationship Id="rId328" Type="http://schemas.openxmlformats.org/officeDocument/2006/relationships/image" Target="../media/image3163.png"/><Relationship Id="rId88" Type="http://schemas.openxmlformats.org/officeDocument/2006/relationships/customXml" Target="../ink/ink3640.xml"/><Relationship Id="rId111" Type="http://schemas.openxmlformats.org/officeDocument/2006/relationships/image" Target="../media/image3754.png"/><Relationship Id="rId132" Type="http://schemas.openxmlformats.org/officeDocument/2006/relationships/customXml" Target="../ink/ink3662.xml"/><Relationship Id="rId153" Type="http://schemas.openxmlformats.org/officeDocument/2006/relationships/image" Target="../media/image3774.png"/><Relationship Id="rId174" Type="http://schemas.openxmlformats.org/officeDocument/2006/relationships/customXml" Target="../ink/ink3683.xml"/><Relationship Id="rId195" Type="http://schemas.openxmlformats.org/officeDocument/2006/relationships/image" Target="../media/image3795.png"/><Relationship Id="rId209" Type="http://schemas.openxmlformats.org/officeDocument/2006/relationships/image" Target="../media/image3802.png"/><Relationship Id="rId220" Type="http://schemas.openxmlformats.org/officeDocument/2006/relationships/customXml" Target="../ink/ink3706.xml"/><Relationship Id="rId241" Type="http://schemas.openxmlformats.org/officeDocument/2006/relationships/image" Target="../media/image3818.png"/><Relationship Id="rId15" Type="http://schemas.openxmlformats.org/officeDocument/2006/relationships/image" Target="../media/image3706.png"/><Relationship Id="rId36" Type="http://schemas.openxmlformats.org/officeDocument/2006/relationships/customXml" Target="../ink/ink3614.xml"/><Relationship Id="rId57" Type="http://schemas.openxmlformats.org/officeDocument/2006/relationships/image" Target="../media/image3727.png"/><Relationship Id="rId262" Type="http://schemas.openxmlformats.org/officeDocument/2006/relationships/customXml" Target="../ink/ink3727.xml"/><Relationship Id="rId283" Type="http://schemas.openxmlformats.org/officeDocument/2006/relationships/customXml" Target="../ink/ink3738.xml"/><Relationship Id="rId318" Type="http://schemas.openxmlformats.org/officeDocument/2006/relationships/image" Target="../media/image3854.png"/><Relationship Id="rId78" Type="http://schemas.openxmlformats.org/officeDocument/2006/relationships/customXml" Target="../ink/ink3635.xml"/><Relationship Id="rId99" Type="http://schemas.openxmlformats.org/officeDocument/2006/relationships/image" Target="../media/image3748.png"/><Relationship Id="rId101" Type="http://schemas.openxmlformats.org/officeDocument/2006/relationships/image" Target="../media/image3749.png"/><Relationship Id="rId122" Type="http://schemas.openxmlformats.org/officeDocument/2006/relationships/customXml" Target="../ink/ink3657.xml"/><Relationship Id="rId143" Type="http://schemas.openxmlformats.org/officeDocument/2006/relationships/image" Target="../media/image3769.png"/><Relationship Id="rId164" Type="http://schemas.openxmlformats.org/officeDocument/2006/relationships/customXml" Target="../ink/ink3678.xml"/><Relationship Id="rId185" Type="http://schemas.openxmlformats.org/officeDocument/2006/relationships/image" Target="../media/image3790.png"/><Relationship Id="rId9" Type="http://schemas.openxmlformats.org/officeDocument/2006/relationships/image" Target="../media/image3703.png"/><Relationship Id="rId210" Type="http://schemas.openxmlformats.org/officeDocument/2006/relationships/customXml" Target="../ink/ink3701.xml"/><Relationship Id="rId26" Type="http://schemas.openxmlformats.org/officeDocument/2006/relationships/customXml" Target="../ink/ink3609.xml"/><Relationship Id="rId231" Type="http://schemas.openxmlformats.org/officeDocument/2006/relationships/image" Target="../media/image3813.png"/><Relationship Id="rId252" Type="http://schemas.openxmlformats.org/officeDocument/2006/relationships/customXml" Target="../ink/ink3722.xml"/><Relationship Id="rId273" Type="http://schemas.openxmlformats.org/officeDocument/2006/relationships/image" Target="../media/image3832.png"/><Relationship Id="rId294" Type="http://schemas.openxmlformats.org/officeDocument/2006/relationships/image" Target="../media/image3842.png"/><Relationship Id="rId308" Type="http://schemas.openxmlformats.org/officeDocument/2006/relationships/image" Target="../media/image3849.png"/><Relationship Id="rId47" Type="http://schemas.openxmlformats.org/officeDocument/2006/relationships/image" Target="../media/image3722.png"/><Relationship Id="rId68" Type="http://schemas.openxmlformats.org/officeDocument/2006/relationships/customXml" Target="../ink/ink3630.xml"/><Relationship Id="rId89" Type="http://schemas.openxmlformats.org/officeDocument/2006/relationships/image" Target="../media/image3743.png"/><Relationship Id="rId112" Type="http://schemas.openxmlformats.org/officeDocument/2006/relationships/customXml" Target="../ink/ink3652.xml"/><Relationship Id="rId133" Type="http://schemas.openxmlformats.org/officeDocument/2006/relationships/image" Target="../media/image3764.png"/><Relationship Id="rId154" Type="http://schemas.openxmlformats.org/officeDocument/2006/relationships/customXml" Target="../ink/ink3673.xml"/><Relationship Id="rId175" Type="http://schemas.openxmlformats.org/officeDocument/2006/relationships/image" Target="../media/image3785.png"/><Relationship Id="rId196" Type="http://schemas.openxmlformats.org/officeDocument/2006/relationships/customXml" Target="../ink/ink3694.xml"/><Relationship Id="rId200" Type="http://schemas.openxmlformats.org/officeDocument/2006/relationships/customXml" Target="../ink/ink3696.xml"/><Relationship Id="rId16" Type="http://schemas.openxmlformats.org/officeDocument/2006/relationships/customXml" Target="../ink/ink3604.xml"/><Relationship Id="rId221" Type="http://schemas.openxmlformats.org/officeDocument/2006/relationships/image" Target="../media/image3808.png"/><Relationship Id="rId242" Type="http://schemas.openxmlformats.org/officeDocument/2006/relationships/customXml" Target="../ink/ink3717.xml"/><Relationship Id="rId263" Type="http://schemas.openxmlformats.org/officeDocument/2006/relationships/image" Target="../media/image3675.png"/><Relationship Id="rId284" Type="http://schemas.openxmlformats.org/officeDocument/2006/relationships/image" Target="../media/image3837.png"/><Relationship Id="rId319" Type="http://schemas.openxmlformats.org/officeDocument/2006/relationships/customXml" Target="../ink/ink3756.xml"/><Relationship Id="rId37" Type="http://schemas.openxmlformats.org/officeDocument/2006/relationships/image" Target="../media/image3717.png"/><Relationship Id="rId58" Type="http://schemas.openxmlformats.org/officeDocument/2006/relationships/customXml" Target="../ink/ink3625.xml"/><Relationship Id="rId79" Type="http://schemas.openxmlformats.org/officeDocument/2006/relationships/image" Target="../media/image3738.png"/><Relationship Id="rId102" Type="http://schemas.openxmlformats.org/officeDocument/2006/relationships/customXml" Target="../ink/ink3647.xml"/><Relationship Id="rId123" Type="http://schemas.openxmlformats.org/officeDocument/2006/relationships/image" Target="../media/image3760.png"/><Relationship Id="rId144" Type="http://schemas.openxmlformats.org/officeDocument/2006/relationships/customXml" Target="../ink/ink3668.xml"/><Relationship Id="rId90" Type="http://schemas.openxmlformats.org/officeDocument/2006/relationships/customXml" Target="../ink/ink3641.xml"/><Relationship Id="rId165" Type="http://schemas.openxmlformats.org/officeDocument/2006/relationships/image" Target="../media/image3780.png"/><Relationship Id="rId186" Type="http://schemas.openxmlformats.org/officeDocument/2006/relationships/customXml" Target="../ink/ink3689.xml"/><Relationship Id="rId211" Type="http://schemas.openxmlformats.org/officeDocument/2006/relationships/image" Target="../media/image3803.png"/><Relationship Id="rId232" Type="http://schemas.openxmlformats.org/officeDocument/2006/relationships/customXml" Target="../ink/ink3712.xml"/><Relationship Id="rId253" Type="http://schemas.openxmlformats.org/officeDocument/2006/relationships/image" Target="../media/image3823.png"/><Relationship Id="rId274" Type="http://schemas.openxmlformats.org/officeDocument/2006/relationships/customXml" Target="../ink/ink3733.xml"/><Relationship Id="rId295" Type="http://schemas.openxmlformats.org/officeDocument/2006/relationships/customXml" Target="../ink/ink3744.xml"/><Relationship Id="rId309" Type="http://schemas.openxmlformats.org/officeDocument/2006/relationships/customXml" Target="../ink/ink3751.xml"/><Relationship Id="rId27" Type="http://schemas.openxmlformats.org/officeDocument/2006/relationships/image" Target="../media/image3712.png"/><Relationship Id="rId48" Type="http://schemas.openxmlformats.org/officeDocument/2006/relationships/customXml" Target="../ink/ink3620.xml"/><Relationship Id="rId69" Type="http://schemas.openxmlformats.org/officeDocument/2006/relationships/image" Target="../media/image3733.png"/><Relationship Id="rId113" Type="http://schemas.openxmlformats.org/officeDocument/2006/relationships/image" Target="../media/image3755.png"/><Relationship Id="rId134" Type="http://schemas.openxmlformats.org/officeDocument/2006/relationships/customXml" Target="../ink/ink3663.xml"/><Relationship Id="rId320" Type="http://schemas.openxmlformats.org/officeDocument/2006/relationships/image" Target="../media/image3855.png"/><Relationship Id="rId80" Type="http://schemas.openxmlformats.org/officeDocument/2006/relationships/customXml" Target="../ink/ink3636.xml"/><Relationship Id="rId155" Type="http://schemas.openxmlformats.org/officeDocument/2006/relationships/image" Target="../media/image3775.png"/><Relationship Id="rId176" Type="http://schemas.openxmlformats.org/officeDocument/2006/relationships/customXml" Target="../ink/ink3684.xml"/><Relationship Id="rId197" Type="http://schemas.openxmlformats.org/officeDocument/2006/relationships/image" Target="../media/image3796.png"/><Relationship Id="rId201" Type="http://schemas.openxmlformats.org/officeDocument/2006/relationships/image" Target="../media/image3798.png"/><Relationship Id="rId222" Type="http://schemas.openxmlformats.org/officeDocument/2006/relationships/customXml" Target="../ink/ink3707.xml"/><Relationship Id="rId243" Type="http://schemas.openxmlformats.org/officeDocument/2006/relationships/image" Target="../media/image3819.png"/><Relationship Id="rId264" Type="http://schemas.openxmlformats.org/officeDocument/2006/relationships/customXml" Target="../ink/ink3728.xml"/><Relationship Id="rId285" Type="http://schemas.openxmlformats.org/officeDocument/2006/relationships/customXml" Target="../ink/ink3739.xml"/><Relationship Id="rId17" Type="http://schemas.openxmlformats.org/officeDocument/2006/relationships/image" Target="../media/image3707.png"/><Relationship Id="rId38" Type="http://schemas.openxmlformats.org/officeDocument/2006/relationships/customXml" Target="../ink/ink3615.xml"/><Relationship Id="rId59" Type="http://schemas.openxmlformats.org/officeDocument/2006/relationships/image" Target="../media/image3728.png"/><Relationship Id="rId103" Type="http://schemas.openxmlformats.org/officeDocument/2006/relationships/image" Target="../media/image3750.png"/><Relationship Id="rId124" Type="http://schemas.openxmlformats.org/officeDocument/2006/relationships/customXml" Target="../ink/ink3658.xml"/><Relationship Id="rId310" Type="http://schemas.openxmlformats.org/officeDocument/2006/relationships/image" Target="../media/image3850.png"/><Relationship Id="rId70" Type="http://schemas.openxmlformats.org/officeDocument/2006/relationships/customXml" Target="../ink/ink3631.xml"/><Relationship Id="rId91" Type="http://schemas.openxmlformats.org/officeDocument/2006/relationships/image" Target="../media/image3744.png"/><Relationship Id="rId145" Type="http://schemas.openxmlformats.org/officeDocument/2006/relationships/image" Target="../media/image3770.png"/><Relationship Id="rId166" Type="http://schemas.openxmlformats.org/officeDocument/2006/relationships/customXml" Target="../ink/ink3679.xml"/><Relationship Id="rId187" Type="http://schemas.openxmlformats.org/officeDocument/2006/relationships/image" Target="../media/image3791.png"/><Relationship Id="rId1" Type="http://schemas.openxmlformats.org/officeDocument/2006/relationships/slideLayout" Target="../slideLayouts/slideLayout15.xml"/><Relationship Id="rId212" Type="http://schemas.openxmlformats.org/officeDocument/2006/relationships/customXml" Target="../ink/ink3702.xml"/><Relationship Id="rId233" Type="http://schemas.openxmlformats.org/officeDocument/2006/relationships/image" Target="../media/image3814.png"/><Relationship Id="rId254" Type="http://schemas.openxmlformats.org/officeDocument/2006/relationships/customXml" Target="../ink/ink3723.xml"/><Relationship Id="rId28" Type="http://schemas.openxmlformats.org/officeDocument/2006/relationships/customXml" Target="../ink/ink3610.xml"/><Relationship Id="rId49" Type="http://schemas.openxmlformats.org/officeDocument/2006/relationships/image" Target="../media/image3723.png"/><Relationship Id="rId114" Type="http://schemas.openxmlformats.org/officeDocument/2006/relationships/customXml" Target="../ink/ink3653.xml"/><Relationship Id="rId275" Type="http://schemas.openxmlformats.org/officeDocument/2006/relationships/customXml" Target="../ink/ink3734.xml"/><Relationship Id="rId296" Type="http://schemas.openxmlformats.org/officeDocument/2006/relationships/image" Target="../media/image3843.png"/><Relationship Id="rId300" Type="http://schemas.openxmlformats.org/officeDocument/2006/relationships/image" Target="../media/image3845.png"/><Relationship Id="rId60" Type="http://schemas.openxmlformats.org/officeDocument/2006/relationships/customXml" Target="../ink/ink3626.xml"/><Relationship Id="rId81" Type="http://schemas.openxmlformats.org/officeDocument/2006/relationships/image" Target="../media/image3739.png"/><Relationship Id="rId135" Type="http://schemas.openxmlformats.org/officeDocument/2006/relationships/image" Target="../media/image3765.png"/><Relationship Id="rId156" Type="http://schemas.openxmlformats.org/officeDocument/2006/relationships/customXml" Target="../ink/ink3674.xml"/><Relationship Id="rId177" Type="http://schemas.openxmlformats.org/officeDocument/2006/relationships/image" Target="../media/image3786.png"/><Relationship Id="rId198" Type="http://schemas.openxmlformats.org/officeDocument/2006/relationships/customXml" Target="../ink/ink3695.xml"/><Relationship Id="rId321" Type="http://schemas.openxmlformats.org/officeDocument/2006/relationships/customXml" Target="../ink/ink3757.xml"/><Relationship Id="rId202" Type="http://schemas.openxmlformats.org/officeDocument/2006/relationships/customXml" Target="../ink/ink3697.xml"/><Relationship Id="rId223" Type="http://schemas.openxmlformats.org/officeDocument/2006/relationships/image" Target="../media/image3809.png"/><Relationship Id="rId244" Type="http://schemas.openxmlformats.org/officeDocument/2006/relationships/customXml" Target="../ink/ink3718.xml"/><Relationship Id="rId18" Type="http://schemas.openxmlformats.org/officeDocument/2006/relationships/customXml" Target="../ink/ink3605.xml"/><Relationship Id="rId39" Type="http://schemas.openxmlformats.org/officeDocument/2006/relationships/image" Target="../media/image3718.png"/><Relationship Id="rId265" Type="http://schemas.openxmlformats.org/officeDocument/2006/relationships/image" Target="../media/image3828.png"/><Relationship Id="rId286" Type="http://schemas.openxmlformats.org/officeDocument/2006/relationships/image" Target="../media/image3838.png"/><Relationship Id="rId50" Type="http://schemas.openxmlformats.org/officeDocument/2006/relationships/customXml" Target="../ink/ink3621.xml"/><Relationship Id="rId104" Type="http://schemas.openxmlformats.org/officeDocument/2006/relationships/customXml" Target="../ink/ink3648.xml"/><Relationship Id="rId125" Type="http://schemas.openxmlformats.org/officeDocument/2006/relationships/image" Target="../media/image3761.png"/><Relationship Id="rId146" Type="http://schemas.openxmlformats.org/officeDocument/2006/relationships/customXml" Target="../ink/ink3669.xml"/><Relationship Id="rId167" Type="http://schemas.openxmlformats.org/officeDocument/2006/relationships/image" Target="../media/image3781.png"/><Relationship Id="rId188" Type="http://schemas.openxmlformats.org/officeDocument/2006/relationships/customXml" Target="../ink/ink3690.xml"/><Relationship Id="rId311" Type="http://schemas.openxmlformats.org/officeDocument/2006/relationships/customXml" Target="../ink/ink3752.xml"/><Relationship Id="rId71" Type="http://schemas.openxmlformats.org/officeDocument/2006/relationships/image" Target="../media/image3734.png"/><Relationship Id="rId92" Type="http://schemas.openxmlformats.org/officeDocument/2006/relationships/customXml" Target="../ink/ink3642.xml"/><Relationship Id="rId213" Type="http://schemas.openxmlformats.org/officeDocument/2006/relationships/image" Target="../media/image3804.png"/><Relationship Id="rId234" Type="http://schemas.openxmlformats.org/officeDocument/2006/relationships/customXml" Target="../ink/ink3713.xml"/><Relationship Id="rId2" Type="http://schemas.openxmlformats.org/officeDocument/2006/relationships/customXml" Target="../ink/ink3597.xml"/><Relationship Id="rId29" Type="http://schemas.openxmlformats.org/officeDocument/2006/relationships/image" Target="../media/image3713.png"/><Relationship Id="rId255" Type="http://schemas.openxmlformats.org/officeDocument/2006/relationships/image" Target="../media/image3824.png"/><Relationship Id="rId276" Type="http://schemas.openxmlformats.org/officeDocument/2006/relationships/image" Target="../media/image3833.png"/><Relationship Id="rId297" Type="http://schemas.openxmlformats.org/officeDocument/2006/relationships/customXml" Target="../ink/ink3745.xml"/><Relationship Id="rId40" Type="http://schemas.openxmlformats.org/officeDocument/2006/relationships/customXml" Target="../ink/ink3616.xml"/><Relationship Id="rId115" Type="http://schemas.openxmlformats.org/officeDocument/2006/relationships/image" Target="../media/image3756.png"/><Relationship Id="rId136" Type="http://schemas.openxmlformats.org/officeDocument/2006/relationships/customXml" Target="../ink/ink3664.xml"/><Relationship Id="rId157" Type="http://schemas.openxmlformats.org/officeDocument/2006/relationships/image" Target="../media/image3776.png"/><Relationship Id="rId178" Type="http://schemas.openxmlformats.org/officeDocument/2006/relationships/customXml" Target="../ink/ink3685.xml"/><Relationship Id="rId301" Type="http://schemas.openxmlformats.org/officeDocument/2006/relationships/customXml" Target="../ink/ink3747.xml"/><Relationship Id="rId322" Type="http://schemas.openxmlformats.org/officeDocument/2006/relationships/image" Target="../media/image3856.png"/><Relationship Id="rId61" Type="http://schemas.openxmlformats.org/officeDocument/2006/relationships/image" Target="../media/image3729.png"/><Relationship Id="rId82" Type="http://schemas.openxmlformats.org/officeDocument/2006/relationships/customXml" Target="../ink/ink3637.xml"/><Relationship Id="rId199" Type="http://schemas.openxmlformats.org/officeDocument/2006/relationships/image" Target="../media/image3797.png"/><Relationship Id="rId203" Type="http://schemas.openxmlformats.org/officeDocument/2006/relationships/image" Target="../media/image3799.png"/><Relationship Id="rId19" Type="http://schemas.openxmlformats.org/officeDocument/2006/relationships/image" Target="../media/image3708.png"/><Relationship Id="rId224" Type="http://schemas.openxmlformats.org/officeDocument/2006/relationships/customXml" Target="../ink/ink3708.xml"/><Relationship Id="rId245" Type="http://schemas.openxmlformats.org/officeDocument/2006/relationships/image" Target="../media/image3820.png"/><Relationship Id="rId266" Type="http://schemas.openxmlformats.org/officeDocument/2006/relationships/customXml" Target="../ink/ink3729.xml"/><Relationship Id="rId287" Type="http://schemas.openxmlformats.org/officeDocument/2006/relationships/customXml" Target="../ink/ink3740.xml"/><Relationship Id="rId30" Type="http://schemas.openxmlformats.org/officeDocument/2006/relationships/customXml" Target="../ink/ink3611.xml"/><Relationship Id="rId105" Type="http://schemas.openxmlformats.org/officeDocument/2006/relationships/image" Target="../media/image3751.png"/><Relationship Id="rId126" Type="http://schemas.openxmlformats.org/officeDocument/2006/relationships/customXml" Target="../ink/ink3659.xml"/><Relationship Id="rId147" Type="http://schemas.openxmlformats.org/officeDocument/2006/relationships/image" Target="../media/image3771.png"/><Relationship Id="rId168" Type="http://schemas.openxmlformats.org/officeDocument/2006/relationships/customXml" Target="../ink/ink3680.xml"/><Relationship Id="rId312" Type="http://schemas.openxmlformats.org/officeDocument/2006/relationships/image" Target="../media/image3851.png"/><Relationship Id="rId51" Type="http://schemas.openxmlformats.org/officeDocument/2006/relationships/image" Target="../media/image3724.png"/><Relationship Id="rId72" Type="http://schemas.openxmlformats.org/officeDocument/2006/relationships/customXml" Target="../ink/ink3632.xml"/><Relationship Id="rId93" Type="http://schemas.openxmlformats.org/officeDocument/2006/relationships/image" Target="../media/image3745.png"/><Relationship Id="rId189" Type="http://schemas.openxmlformats.org/officeDocument/2006/relationships/image" Target="../media/image3792.png"/><Relationship Id="rId3" Type="http://schemas.openxmlformats.org/officeDocument/2006/relationships/image" Target="../media/image2467.png"/><Relationship Id="rId214" Type="http://schemas.openxmlformats.org/officeDocument/2006/relationships/customXml" Target="../ink/ink3703.xml"/><Relationship Id="rId235" Type="http://schemas.openxmlformats.org/officeDocument/2006/relationships/image" Target="../media/image3815.png"/><Relationship Id="rId256" Type="http://schemas.openxmlformats.org/officeDocument/2006/relationships/customXml" Target="../ink/ink3724.xml"/><Relationship Id="rId277" Type="http://schemas.openxmlformats.org/officeDocument/2006/relationships/customXml" Target="../ink/ink3735.xml"/><Relationship Id="rId298" Type="http://schemas.openxmlformats.org/officeDocument/2006/relationships/image" Target="../media/image3844.png"/><Relationship Id="rId116" Type="http://schemas.openxmlformats.org/officeDocument/2006/relationships/customXml" Target="../ink/ink3654.xml"/><Relationship Id="rId137" Type="http://schemas.openxmlformats.org/officeDocument/2006/relationships/image" Target="../media/image3766.png"/><Relationship Id="rId158" Type="http://schemas.openxmlformats.org/officeDocument/2006/relationships/customXml" Target="../ink/ink3675.xml"/><Relationship Id="rId302" Type="http://schemas.openxmlformats.org/officeDocument/2006/relationships/image" Target="../media/image3846.png"/><Relationship Id="rId323" Type="http://schemas.openxmlformats.org/officeDocument/2006/relationships/customXml" Target="../ink/ink3758.xml"/><Relationship Id="rId20" Type="http://schemas.openxmlformats.org/officeDocument/2006/relationships/customXml" Target="../ink/ink3606.xml"/><Relationship Id="rId41" Type="http://schemas.openxmlformats.org/officeDocument/2006/relationships/image" Target="../media/image3719.png"/><Relationship Id="rId62" Type="http://schemas.openxmlformats.org/officeDocument/2006/relationships/customXml" Target="../ink/ink3627.xml"/><Relationship Id="rId83" Type="http://schemas.openxmlformats.org/officeDocument/2006/relationships/image" Target="../media/image3740.png"/><Relationship Id="rId179" Type="http://schemas.openxmlformats.org/officeDocument/2006/relationships/image" Target="../media/image3787.png"/><Relationship Id="rId190" Type="http://schemas.openxmlformats.org/officeDocument/2006/relationships/customXml" Target="../ink/ink3691.xml"/><Relationship Id="rId204" Type="http://schemas.openxmlformats.org/officeDocument/2006/relationships/customXml" Target="../ink/ink3698.xml"/><Relationship Id="rId225" Type="http://schemas.openxmlformats.org/officeDocument/2006/relationships/image" Target="../media/image3810.png"/><Relationship Id="rId246" Type="http://schemas.openxmlformats.org/officeDocument/2006/relationships/customXml" Target="../ink/ink3719.xml"/><Relationship Id="rId267" Type="http://schemas.openxmlformats.org/officeDocument/2006/relationships/image" Target="../media/image3829.png"/><Relationship Id="rId288" Type="http://schemas.openxmlformats.org/officeDocument/2006/relationships/image" Target="../media/image3839.png"/><Relationship Id="rId106" Type="http://schemas.openxmlformats.org/officeDocument/2006/relationships/customXml" Target="../ink/ink3649.xml"/><Relationship Id="rId127" Type="http://schemas.openxmlformats.org/officeDocument/2006/relationships/image" Target="../media/image3762.png"/><Relationship Id="rId313" Type="http://schemas.openxmlformats.org/officeDocument/2006/relationships/customXml" Target="../ink/ink3753.xml"/><Relationship Id="rId10" Type="http://schemas.openxmlformats.org/officeDocument/2006/relationships/customXml" Target="../ink/ink3601.xml"/><Relationship Id="rId31" Type="http://schemas.openxmlformats.org/officeDocument/2006/relationships/image" Target="../media/image3714.png"/><Relationship Id="rId52" Type="http://schemas.openxmlformats.org/officeDocument/2006/relationships/customXml" Target="../ink/ink3622.xml"/><Relationship Id="rId73" Type="http://schemas.openxmlformats.org/officeDocument/2006/relationships/image" Target="../media/image3735.png"/><Relationship Id="rId94" Type="http://schemas.openxmlformats.org/officeDocument/2006/relationships/customXml" Target="../ink/ink3643.xml"/><Relationship Id="rId148" Type="http://schemas.openxmlformats.org/officeDocument/2006/relationships/customXml" Target="../ink/ink3670.xml"/><Relationship Id="rId169" Type="http://schemas.openxmlformats.org/officeDocument/2006/relationships/image" Target="../media/image3782.png"/><Relationship Id="rId4" Type="http://schemas.openxmlformats.org/officeDocument/2006/relationships/customXml" Target="../ink/ink3598.xml"/><Relationship Id="rId180" Type="http://schemas.openxmlformats.org/officeDocument/2006/relationships/customXml" Target="../ink/ink3686.xml"/><Relationship Id="rId215" Type="http://schemas.openxmlformats.org/officeDocument/2006/relationships/image" Target="../media/image3805.png"/><Relationship Id="rId236" Type="http://schemas.openxmlformats.org/officeDocument/2006/relationships/customXml" Target="../ink/ink3714.xml"/><Relationship Id="rId257" Type="http://schemas.openxmlformats.org/officeDocument/2006/relationships/image" Target="../media/image3825.png"/><Relationship Id="rId278" Type="http://schemas.openxmlformats.org/officeDocument/2006/relationships/image" Target="../media/image3834.png"/><Relationship Id="rId303" Type="http://schemas.openxmlformats.org/officeDocument/2006/relationships/customXml" Target="../ink/ink3748.xml"/><Relationship Id="rId42" Type="http://schemas.openxmlformats.org/officeDocument/2006/relationships/customXml" Target="../ink/ink3617.xml"/><Relationship Id="rId84" Type="http://schemas.openxmlformats.org/officeDocument/2006/relationships/customXml" Target="../ink/ink3638.xml"/><Relationship Id="rId138" Type="http://schemas.openxmlformats.org/officeDocument/2006/relationships/customXml" Target="../ink/ink3665.xml"/><Relationship Id="rId191" Type="http://schemas.openxmlformats.org/officeDocument/2006/relationships/image" Target="../media/image3793.png"/><Relationship Id="rId205" Type="http://schemas.openxmlformats.org/officeDocument/2006/relationships/image" Target="../media/image3800.png"/><Relationship Id="rId247" Type="http://schemas.openxmlformats.org/officeDocument/2006/relationships/image" Target="../media/image3821.png"/><Relationship Id="rId107" Type="http://schemas.openxmlformats.org/officeDocument/2006/relationships/image" Target="../media/image3752.png"/><Relationship Id="rId289" Type="http://schemas.openxmlformats.org/officeDocument/2006/relationships/customXml" Target="../ink/ink3741.xml"/><Relationship Id="rId11" Type="http://schemas.openxmlformats.org/officeDocument/2006/relationships/image" Target="../media/image3704.png"/><Relationship Id="rId53" Type="http://schemas.openxmlformats.org/officeDocument/2006/relationships/image" Target="../media/image3725.png"/><Relationship Id="rId149" Type="http://schemas.openxmlformats.org/officeDocument/2006/relationships/image" Target="../media/image3772.png"/><Relationship Id="rId314" Type="http://schemas.openxmlformats.org/officeDocument/2006/relationships/image" Target="../media/image3852.png"/><Relationship Id="rId95" Type="http://schemas.openxmlformats.org/officeDocument/2006/relationships/image" Target="../media/image3746.png"/><Relationship Id="rId160" Type="http://schemas.openxmlformats.org/officeDocument/2006/relationships/customXml" Target="../ink/ink3676.xml"/><Relationship Id="rId216" Type="http://schemas.openxmlformats.org/officeDocument/2006/relationships/customXml" Target="../ink/ink3704.xml"/><Relationship Id="rId258" Type="http://schemas.openxmlformats.org/officeDocument/2006/relationships/customXml" Target="../ink/ink3725.xml"/><Relationship Id="rId22" Type="http://schemas.openxmlformats.org/officeDocument/2006/relationships/customXml" Target="../ink/ink3607.xml"/><Relationship Id="rId64" Type="http://schemas.openxmlformats.org/officeDocument/2006/relationships/customXml" Target="../ink/ink3628.xml"/><Relationship Id="rId118" Type="http://schemas.openxmlformats.org/officeDocument/2006/relationships/customXml" Target="../ink/ink3655.xml"/><Relationship Id="rId325" Type="http://schemas.openxmlformats.org/officeDocument/2006/relationships/customXml" Target="../ink/ink3759.xml"/><Relationship Id="rId171" Type="http://schemas.openxmlformats.org/officeDocument/2006/relationships/image" Target="../media/image3783.png"/><Relationship Id="rId227" Type="http://schemas.openxmlformats.org/officeDocument/2006/relationships/image" Target="../media/image3811.png"/><Relationship Id="rId269" Type="http://schemas.openxmlformats.org/officeDocument/2006/relationships/image" Target="../media/image3830.png"/><Relationship Id="rId33" Type="http://schemas.openxmlformats.org/officeDocument/2006/relationships/image" Target="../media/image3715.png"/><Relationship Id="rId129" Type="http://schemas.openxmlformats.org/officeDocument/2006/relationships/image" Target="../media/image3763.png"/><Relationship Id="rId280" Type="http://schemas.openxmlformats.org/officeDocument/2006/relationships/image" Target="../media/image3835.png"/><Relationship Id="rId75" Type="http://schemas.openxmlformats.org/officeDocument/2006/relationships/image" Target="../media/image3736.png"/><Relationship Id="rId140" Type="http://schemas.openxmlformats.org/officeDocument/2006/relationships/customXml" Target="../ink/ink3666.xml"/><Relationship Id="rId182" Type="http://schemas.openxmlformats.org/officeDocument/2006/relationships/customXml" Target="../ink/ink3687.xml"/><Relationship Id="rId6" Type="http://schemas.openxmlformats.org/officeDocument/2006/relationships/customXml" Target="../ink/ink3599.xml"/><Relationship Id="rId238" Type="http://schemas.openxmlformats.org/officeDocument/2006/relationships/customXml" Target="../ink/ink3715.xml"/><Relationship Id="rId291" Type="http://schemas.openxmlformats.org/officeDocument/2006/relationships/customXml" Target="../ink/ink3742.xml"/><Relationship Id="rId305" Type="http://schemas.openxmlformats.org/officeDocument/2006/relationships/customXml" Target="../ink/ink3749.xml"/><Relationship Id="rId44" Type="http://schemas.openxmlformats.org/officeDocument/2006/relationships/customXml" Target="../ink/ink3618.xml"/><Relationship Id="rId86" Type="http://schemas.openxmlformats.org/officeDocument/2006/relationships/customXml" Target="../ink/ink3639.xml"/><Relationship Id="rId151" Type="http://schemas.openxmlformats.org/officeDocument/2006/relationships/image" Target="../media/image3773.png"/><Relationship Id="rId193" Type="http://schemas.openxmlformats.org/officeDocument/2006/relationships/image" Target="../media/image3794.png"/><Relationship Id="rId207" Type="http://schemas.openxmlformats.org/officeDocument/2006/relationships/image" Target="../media/image3801.png"/><Relationship Id="rId249" Type="http://schemas.openxmlformats.org/officeDocument/2006/relationships/image" Target="../media/image3822.png"/><Relationship Id="rId13" Type="http://schemas.openxmlformats.org/officeDocument/2006/relationships/image" Target="../media/image3705.png"/><Relationship Id="rId109" Type="http://schemas.openxmlformats.org/officeDocument/2006/relationships/image" Target="../media/image3753.png"/><Relationship Id="rId260" Type="http://schemas.openxmlformats.org/officeDocument/2006/relationships/customXml" Target="../ink/ink3726.xml"/><Relationship Id="rId316" Type="http://schemas.openxmlformats.org/officeDocument/2006/relationships/image" Target="../media/image3853.png"/><Relationship Id="rId55" Type="http://schemas.openxmlformats.org/officeDocument/2006/relationships/image" Target="../media/image3726.png"/><Relationship Id="rId97" Type="http://schemas.openxmlformats.org/officeDocument/2006/relationships/image" Target="../media/image3747.png"/><Relationship Id="rId120" Type="http://schemas.openxmlformats.org/officeDocument/2006/relationships/customXml" Target="../ink/ink3656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820.xml"/><Relationship Id="rId21" Type="http://schemas.openxmlformats.org/officeDocument/2006/relationships/image" Target="../media/image3166.png"/><Relationship Id="rId324" Type="http://schemas.openxmlformats.org/officeDocument/2006/relationships/customXml" Target="../ink/ink3925.xml"/><Relationship Id="rId531" Type="http://schemas.openxmlformats.org/officeDocument/2006/relationships/image" Target="../media/image3406.png"/><Relationship Id="rId629" Type="http://schemas.openxmlformats.org/officeDocument/2006/relationships/image" Target="../media/image3454.png"/><Relationship Id="rId170" Type="http://schemas.openxmlformats.org/officeDocument/2006/relationships/image" Target="../media/image3233.png"/><Relationship Id="rId268" Type="http://schemas.openxmlformats.org/officeDocument/2006/relationships/image" Target="../media/image3279.png"/><Relationship Id="rId475" Type="http://schemas.openxmlformats.org/officeDocument/2006/relationships/customXml" Target="../ink/ink4001.xml"/><Relationship Id="rId32" Type="http://schemas.openxmlformats.org/officeDocument/2006/relationships/customXml" Target="../ink/ink3776.xml"/><Relationship Id="rId128" Type="http://schemas.openxmlformats.org/officeDocument/2006/relationships/image" Target="../media/image3214.png"/><Relationship Id="rId335" Type="http://schemas.openxmlformats.org/officeDocument/2006/relationships/image" Target="../media/image3311.png"/><Relationship Id="rId542" Type="http://schemas.openxmlformats.org/officeDocument/2006/relationships/customXml" Target="../ink/ink4035.xml"/><Relationship Id="rId181" Type="http://schemas.openxmlformats.org/officeDocument/2006/relationships/customXml" Target="../ink/ink3853.xml"/><Relationship Id="rId402" Type="http://schemas.openxmlformats.org/officeDocument/2006/relationships/customXml" Target="../ink/ink3964.xml"/><Relationship Id="rId279" Type="http://schemas.openxmlformats.org/officeDocument/2006/relationships/customXml" Target="../ink/ink3902.xml"/><Relationship Id="rId486" Type="http://schemas.openxmlformats.org/officeDocument/2006/relationships/image" Target="../media/image3384.png"/><Relationship Id="rId43" Type="http://schemas.openxmlformats.org/officeDocument/2006/relationships/image" Target="../media/image2235.png"/><Relationship Id="rId139" Type="http://schemas.openxmlformats.org/officeDocument/2006/relationships/customXml" Target="../ink/ink3831.xml"/><Relationship Id="rId346" Type="http://schemas.openxmlformats.org/officeDocument/2006/relationships/customXml" Target="../ink/ink3936.xml"/><Relationship Id="rId553" Type="http://schemas.openxmlformats.org/officeDocument/2006/relationships/image" Target="../media/image3417.png"/><Relationship Id="rId192" Type="http://schemas.openxmlformats.org/officeDocument/2006/relationships/image" Target="../media/image3243.png"/><Relationship Id="rId206" Type="http://schemas.openxmlformats.org/officeDocument/2006/relationships/image" Target="../media/image3250.png"/><Relationship Id="rId413" Type="http://schemas.openxmlformats.org/officeDocument/2006/relationships/image" Target="../media/image3349.png"/><Relationship Id="rId497" Type="http://schemas.openxmlformats.org/officeDocument/2006/relationships/customXml" Target="../ink/ink4012.xml"/><Relationship Id="rId620" Type="http://schemas.openxmlformats.org/officeDocument/2006/relationships/customXml" Target="../ink/ink4074.xml"/><Relationship Id="rId357" Type="http://schemas.openxmlformats.org/officeDocument/2006/relationships/image" Target="../media/image3322.png"/><Relationship Id="rId54" Type="http://schemas.openxmlformats.org/officeDocument/2006/relationships/customXml" Target="../ink/ink3787.xml"/><Relationship Id="rId217" Type="http://schemas.openxmlformats.org/officeDocument/2006/relationships/customXml" Target="../ink/ink3871.xml"/><Relationship Id="rId564" Type="http://schemas.openxmlformats.org/officeDocument/2006/relationships/customXml" Target="../ink/ink4046.xml"/><Relationship Id="rId424" Type="http://schemas.openxmlformats.org/officeDocument/2006/relationships/customXml" Target="../ink/ink3975.xml"/><Relationship Id="rId631" Type="http://schemas.openxmlformats.org/officeDocument/2006/relationships/image" Target="../media/image3455.png"/><Relationship Id="rId270" Type="http://schemas.openxmlformats.org/officeDocument/2006/relationships/image" Target="../media/image3280.png"/><Relationship Id="rId65" Type="http://schemas.openxmlformats.org/officeDocument/2006/relationships/customXml" Target="../ink/ink3793.xml"/><Relationship Id="rId130" Type="http://schemas.openxmlformats.org/officeDocument/2006/relationships/image" Target="../media/image1759.png"/><Relationship Id="rId368" Type="http://schemas.openxmlformats.org/officeDocument/2006/relationships/customXml" Target="../ink/ink3947.xml"/><Relationship Id="rId575" Type="http://schemas.openxmlformats.org/officeDocument/2006/relationships/image" Target="../media/image3428.png"/><Relationship Id="rId228" Type="http://schemas.openxmlformats.org/officeDocument/2006/relationships/image" Target="../media/image3259.png"/><Relationship Id="rId435" Type="http://schemas.openxmlformats.org/officeDocument/2006/relationships/image" Target="../media/image3360.png"/><Relationship Id="rId642" Type="http://schemas.openxmlformats.org/officeDocument/2006/relationships/customXml" Target="../ink/ink4085.xml"/><Relationship Id="rId281" Type="http://schemas.openxmlformats.org/officeDocument/2006/relationships/customXml" Target="../ink/ink3903.xml"/><Relationship Id="rId502" Type="http://schemas.openxmlformats.org/officeDocument/2006/relationships/image" Target="../media/image3392.png"/><Relationship Id="rId76" Type="http://schemas.openxmlformats.org/officeDocument/2006/relationships/customXml" Target="../ink/ink3799.xml"/><Relationship Id="rId141" Type="http://schemas.openxmlformats.org/officeDocument/2006/relationships/customXml" Target="../ink/ink3832.xml"/><Relationship Id="rId379" Type="http://schemas.openxmlformats.org/officeDocument/2006/relationships/image" Target="../media/image3333.png"/><Relationship Id="rId586" Type="http://schemas.openxmlformats.org/officeDocument/2006/relationships/customXml" Target="../ink/ink4057.xml"/><Relationship Id="rId7" Type="http://schemas.openxmlformats.org/officeDocument/2006/relationships/image" Target="../media/image31600.png"/><Relationship Id="rId239" Type="http://schemas.openxmlformats.org/officeDocument/2006/relationships/customXml" Target="../ink/ink3882.xml"/><Relationship Id="rId446" Type="http://schemas.openxmlformats.org/officeDocument/2006/relationships/customXml" Target="../ink/ink3986.xml"/><Relationship Id="rId653" Type="http://schemas.openxmlformats.org/officeDocument/2006/relationships/image" Target="../media/image3466.png"/><Relationship Id="rId292" Type="http://schemas.openxmlformats.org/officeDocument/2006/relationships/image" Target="../media/image3290.png"/><Relationship Id="rId306" Type="http://schemas.openxmlformats.org/officeDocument/2006/relationships/customXml" Target="../ink/ink3916.xml"/><Relationship Id="rId87" Type="http://schemas.openxmlformats.org/officeDocument/2006/relationships/image" Target="../media/image3195.png"/><Relationship Id="rId513" Type="http://schemas.openxmlformats.org/officeDocument/2006/relationships/customXml" Target="../ink/ink4020.xml"/><Relationship Id="rId597" Type="http://schemas.openxmlformats.org/officeDocument/2006/relationships/image" Target="../media/image3438.png"/><Relationship Id="rId152" Type="http://schemas.openxmlformats.org/officeDocument/2006/relationships/image" Target="../media/image3224.png"/><Relationship Id="rId457" Type="http://schemas.openxmlformats.org/officeDocument/2006/relationships/image" Target="../media/image3370.png"/><Relationship Id="rId14" Type="http://schemas.openxmlformats.org/officeDocument/2006/relationships/customXml" Target="../ink/ink3767.xml"/><Relationship Id="rId317" Type="http://schemas.openxmlformats.org/officeDocument/2006/relationships/image" Target="../media/image3302.png"/><Relationship Id="rId524" Type="http://schemas.openxmlformats.org/officeDocument/2006/relationships/image" Target="../media/image3403.png"/><Relationship Id="rId98" Type="http://schemas.openxmlformats.org/officeDocument/2006/relationships/customXml" Target="../ink/ink3810.xml"/><Relationship Id="rId163" Type="http://schemas.openxmlformats.org/officeDocument/2006/relationships/customXml" Target="../ink/ink3844.xml"/><Relationship Id="rId370" Type="http://schemas.openxmlformats.org/officeDocument/2006/relationships/customXml" Target="../ink/ink3948.xml"/><Relationship Id="rId230" Type="http://schemas.openxmlformats.org/officeDocument/2006/relationships/image" Target="../media/image3260.png"/><Relationship Id="rId468" Type="http://schemas.openxmlformats.org/officeDocument/2006/relationships/customXml" Target="../ink/ink3997.xml"/><Relationship Id="rId25" Type="http://schemas.openxmlformats.org/officeDocument/2006/relationships/image" Target="../media/image3168.png"/><Relationship Id="rId328" Type="http://schemas.openxmlformats.org/officeDocument/2006/relationships/customXml" Target="../ink/ink3927.xml"/><Relationship Id="rId535" Type="http://schemas.openxmlformats.org/officeDocument/2006/relationships/image" Target="../media/image3408.png"/><Relationship Id="rId174" Type="http://schemas.openxmlformats.org/officeDocument/2006/relationships/image" Target="../media/image3235.png"/><Relationship Id="rId381" Type="http://schemas.openxmlformats.org/officeDocument/2006/relationships/image" Target="../media/image3334.png"/><Relationship Id="rId602" Type="http://schemas.openxmlformats.org/officeDocument/2006/relationships/customXml" Target="../ink/ink4065.xml"/><Relationship Id="rId241" Type="http://schemas.openxmlformats.org/officeDocument/2006/relationships/customXml" Target="../ink/ink3883.xml"/><Relationship Id="rId479" Type="http://schemas.openxmlformats.org/officeDocument/2006/relationships/customXml" Target="../ink/ink4003.xml"/><Relationship Id="rId36" Type="http://schemas.openxmlformats.org/officeDocument/2006/relationships/customXml" Target="../ink/ink3778.xml"/><Relationship Id="rId339" Type="http://schemas.openxmlformats.org/officeDocument/2006/relationships/image" Target="../media/image3313.png"/><Relationship Id="rId546" Type="http://schemas.openxmlformats.org/officeDocument/2006/relationships/customXml" Target="../ink/ink4037.xml"/><Relationship Id="rId101" Type="http://schemas.openxmlformats.org/officeDocument/2006/relationships/image" Target="../media/image3202.png"/><Relationship Id="rId185" Type="http://schemas.openxmlformats.org/officeDocument/2006/relationships/customXml" Target="../ink/ink3855.xml"/><Relationship Id="rId406" Type="http://schemas.openxmlformats.org/officeDocument/2006/relationships/customXml" Target="../ink/ink3966.xml"/><Relationship Id="rId392" Type="http://schemas.openxmlformats.org/officeDocument/2006/relationships/customXml" Target="../ink/ink3959.xml"/><Relationship Id="rId613" Type="http://schemas.openxmlformats.org/officeDocument/2006/relationships/image" Target="../media/image3446.png"/><Relationship Id="rId252" Type="http://schemas.openxmlformats.org/officeDocument/2006/relationships/image" Target="../media/image3271.png"/><Relationship Id="rId47" Type="http://schemas.openxmlformats.org/officeDocument/2006/relationships/image" Target="../media/image3177.png"/><Relationship Id="rId112" Type="http://schemas.openxmlformats.org/officeDocument/2006/relationships/customXml" Target="../ink/ink3817.xml"/><Relationship Id="rId557" Type="http://schemas.openxmlformats.org/officeDocument/2006/relationships/image" Target="../media/image3419.png"/><Relationship Id="rId196" Type="http://schemas.openxmlformats.org/officeDocument/2006/relationships/image" Target="../media/image3245.png"/><Relationship Id="rId417" Type="http://schemas.openxmlformats.org/officeDocument/2006/relationships/image" Target="../media/image3351.png"/><Relationship Id="rId624" Type="http://schemas.openxmlformats.org/officeDocument/2006/relationships/customXml" Target="../ink/ink4076.xml"/><Relationship Id="rId263" Type="http://schemas.openxmlformats.org/officeDocument/2006/relationships/customXml" Target="../ink/ink3894.xml"/><Relationship Id="rId470" Type="http://schemas.openxmlformats.org/officeDocument/2006/relationships/image" Target="../media/image3376.png"/><Relationship Id="rId58" Type="http://schemas.openxmlformats.org/officeDocument/2006/relationships/customXml" Target="../ink/ink3789.xml"/><Relationship Id="rId123" Type="http://schemas.openxmlformats.org/officeDocument/2006/relationships/customXml" Target="../ink/ink3823.xml"/><Relationship Id="rId330" Type="http://schemas.openxmlformats.org/officeDocument/2006/relationships/customXml" Target="../ink/ink3928.xml"/><Relationship Id="rId568" Type="http://schemas.openxmlformats.org/officeDocument/2006/relationships/customXml" Target="../ink/ink4048.xml"/><Relationship Id="rId428" Type="http://schemas.openxmlformats.org/officeDocument/2006/relationships/customXml" Target="../ink/ink3977.xml"/><Relationship Id="rId635" Type="http://schemas.openxmlformats.org/officeDocument/2006/relationships/image" Target="../media/image3457.png"/><Relationship Id="rId232" Type="http://schemas.openxmlformats.org/officeDocument/2006/relationships/image" Target="../media/image3261.png"/><Relationship Id="rId274" Type="http://schemas.openxmlformats.org/officeDocument/2006/relationships/image" Target="../media/image3282.png"/><Relationship Id="rId481" Type="http://schemas.openxmlformats.org/officeDocument/2006/relationships/customXml" Target="../ink/ink4004.xml"/><Relationship Id="rId27" Type="http://schemas.openxmlformats.org/officeDocument/2006/relationships/image" Target="../media/image3169.png"/><Relationship Id="rId69" Type="http://schemas.openxmlformats.org/officeDocument/2006/relationships/customXml" Target="../ink/ink3795.xml"/><Relationship Id="rId134" Type="http://schemas.openxmlformats.org/officeDocument/2006/relationships/image" Target="../media/image3216.png"/><Relationship Id="rId537" Type="http://schemas.openxmlformats.org/officeDocument/2006/relationships/image" Target="../media/image3409.png"/><Relationship Id="rId579" Type="http://schemas.openxmlformats.org/officeDocument/2006/relationships/image" Target="../media/image3430.png"/><Relationship Id="rId80" Type="http://schemas.openxmlformats.org/officeDocument/2006/relationships/customXml" Target="../ink/ink3801.xml"/><Relationship Id="rId176" Type="http://schemas.openxmlformats.org/officeDocument/2006/relationships/image" Target="../media/image3236.png"/><Relationship Id="rId341" Type="http://schemas.openxmlformats.org/officeDocument/2006/relationships/image" Target="../media/image3314.png"/><Relationship Id="rId383" Type="http://schemas.openxmlformats.org/officeDocument/2006/relationships/image" Target="../media/image3335.png"/><Relationship Id="rId439" Type="http://schemas.openxmlformats.org/officeDocument/2006/relationships/image" Target="../media/image3362.png"/><Relationship Id="rId590" Type="http://schemas.openxmlformats.org/officeDocument/2006/relationships/customXml" Target="../ink/ink4059.xml"/><Relationship Id="rId604" Type="http://schemas.openxmlformats.org/officeDocument/2006/relationships/customXml" Target="../ink/ink4066.xml"/><Relationship Id="rId646" Type="http://schemas.openxmlformats.org/officeDocument/2006/relationships/customXml" Target="../ink/ink4087.xml"/><Relationship Id="rId201" Type="http://schemas.openxmlformats.org/officeDocument/2006/relationships/customXml" Target="../ink/ink3863.xml"/><Relationship Id="rId243" Type="http://schemas.openxmlformats.org/officeDocument/2006/relationships/customXml" Target="../ink/ink3884.xml"/><Relationship Id="rId285" Type="http://schemas.openxmlformats.org/officeDocument/2006/relationships/customXml" Target="../ink/ink3905.xml"/><Relationship Id="rId450" Type="http://schemas.openxmlformats.org/officeDocument/2006/relationships/customXml" Target="../ink/ink3988.xml"/><Relationship Id="rId506" Type="http://schemas.openxmlformats.org/officeDocument/2006/relationships/image" Target="../media/image3394.png"/><Relationship Id="rId38" Type="http://schemas.openxmlformats.org/officeDocument/2006/relationships/customXml" Target="../ink/ink3779.xml"/><Relationship Id="rId103" Type="http://schemas.openxmlformats.org/officeDocument/2006/relationships/image" Target="../media/image2051.png"/><Relationship Id="rId310" Type="http://schemas.openxmlformats.org/officeDocument/2006/relationships/customXml" Target="../ink/ink3918.xml"/><Relationship Id="rId492" Type="http://schemas.openxmlformats.org/officeDocument/2006/relationships/image" Target="../media/image3387.png"/><Relationship Id="rId548" Type="http://schemas.openxmlformats.org/officeDocument/2006/relationships/customXml" Target="../ink/ink4038.xml"/><Relationship Id="rId91" Type="http://schemas.openxmlformats.org/officeDocument/2006/relationships/image" Target="../media/image3197.png"/><Relationship Id="rId145" Type="http://schemas.openxmlformats.org/officeDocument/2006/relationships/customXml" Target="../ink/ink3835.xml"/><Relationship Id="rId187" Type="http://schemas.openxmlformats.org/officeDocument/2006/relationships/customXml" Target="../ink/ink3856.xml"/><Relationship Id="rId352" Type="http://schemas.openxmlformats.org/officeDocument/2006/relationships/customXml" Target="../ink/ink3939.xml"/><Relationship Id="rId394" Type="http://schemas.openxmlformats.org/officeDocument/2006/relationships/customXml" Target="../ink/ink3960.xml"/><Relationship Id="rId408" Type="http://schemas.openxmlformats.org/officeDocument/2006/relationships/customXml" Target="../ink/ink3967.xml"/><Relationship Id="rId615" Type="http://schemas.openxmlformats.org/officeDocument/2006/relationships/image" Target="../media/image3447.png"/><Relationship Id="rId212" Type="http://schemas.openxmlformats.org/officeDocument/2006/relationships/image" Target="../media/image2542.png"/><Relationship Id="rId254" Type="http://schemas.openxmlformats.org/officeDocument/2006/relationships/image" Target="../media/image3272.png"/><Relationship Id="rId657" Type="http://schemas.openxmlformats.org/officeDocument/2006/relationships/image" Target="../media/image3468.png"/><Relationship Id="rId49" Type="http://schemas.openxmlformats.org/officeDocument/2006/relationships/image" Target="../media/image3178.png"/><Relationship Id="rId114" Type="http://schemas.openxmlformats.org/officeDocument/2006/relationships/customXml" Target="../ink/ink3818.xml"/><Relationship Id="rId296" Type="http://schemas.openxmlformats.org/officeDocument/2006/relationships/image" Target="../media/image3292.png"/><Relationship Id="rId461" Type="http://schemas.openxmlformats.org/officeDocument/2006/relationships/image" Target="../media/image3372.png"/><Relationship Id="rId517" Type="http://schemas.openxmlformats.org/officeDocument/2006/relationships/customXml" Target="../ink/ink4022.xml"/><Relationship Id="rId559" Type="http://schemas.openxmlformats.org/officeDocument/2006/relationships/image" Target="../media/image3420.png"/><Relationship Id="rId60" Type="http://schemas.openxmlformats.org/officeDocument/2006/relationships/customXml" Target="../ink/ink3790.xml"/><Relationship Id="rId156" Type="http://schemas.openxmlformats.org/officeDocument/2006/relationships/image" Target="../media/image3226.png"/><Relationship Id="rId198" Type="http://schemas.openxmlformats.org/officeDocument/2006/relationships/image" Target="../media/image3246.png"/><Relationship Id="rId321" Type="http://schemas.openxmlformats.org/officeDocument/2006/relationships/image" Target="../media/image3304.png"/><Relationship Id="rId363" Type="http://schemas.openxmlformats.org/officeDocument/2006/relationships/image" Target="../media/image3325.png"/><Relationship Id="rId419" Type="http://schemas.openxmlformats.org/officeDocument/2006/relationships/image" Target="../media/image3352.png"/><Relationship Id="rId570" Type="http://schemas.openxmlformats.org/officeDocument/2006/relationships/customXml" Target="../ink/ink4049.xml"/><Relationship Id="rId626" Type="http://schemas.openxmlformats.org/officeDocument/2006/relationships/customXml" Target="../ink/ink4077.xml"/><Relationship Id="rId223" Type="http://schemas.openxmlformats.org/officeDocument/2006/relationships/customXml" Target="../ink/ink3874.xml"/><Relationship Id="rId430" Type="http://schemas.openxmlformats.org/officeDocument/2006/relationships/customXml" Target="../ink/ink3978.xml"/><Relationship Id="rId18" Type="http://schemas.openxmlformats.org/officeDocument/2006/relationships/customXml" Target="../ink/ink3769.xml"/><Relationship Id="rId265" Type="http://schemas.openxmlformats.org/officeDocument/2006/relationships/customXml" Target="../ink/ink3895.xml"/><Relationship Id="rId472" Type="http://schemas.openxmlformats.org/officeDocument/2006/relationships/image" Target="../media/image3377.png"/><Relationship Id="rId528" Type="http://schemas.openxmlformats.org/officeDocument/2006/relationships/customXml" Target="../ink/ink4028.xml"/><Relationship Id="rId125" Type="http://schemas.openxmlformats.org/officeDocument/2006/relationships/customXml" Target="../ink/ink3824.xml"/><Relationship Id="rId167" Type="http://schemas.openxmlformats.org/officeDocument/2006/relationships/customXml" Target="../ink/ink3846.xml"/><Relationship Id="rId332" Type="http://schemas.openxmlformats.org/officeDocument/2006/relationships/customXml" Target="../ink/ink3929.xml"/><Relationship Id="rId374" Type="http://schemas.openxmlformats.org/officeDocument/2006/relationships/customXml" Target="../ink/ink3950.xml"/><Relationship Id="rId581" Type="http://schemas.openxmlformats.org/officeDocument/2006/relationships/image" Target="../media/image3431.png"/><Relationship Id="rId71" Type="http://schemas.openxmlformats.org/officeDocument/2006/relationships/customXml" Target="../ink/ink3796.xml"/><Relationship Id="rId234" Type="http://schemas.openxmlformats.org/officeDocument/2006/relationships/image" Target="../media/image3262.png"/><Relationship Id="rId637" Type="http://schemas.openxmlformats.org/officeDocument/2006/relationships/image" Target="../media/image3458.png"/><Relationship Id="rId2" Type="http://schemas.openxmlformats.org/officeDocument/2006/relationships/customXml" Target="../ink/ink3761.xml"/><Relationship Id="rId29" Type="http://schemas.openxmlformats.org/officeDocument/2006/relationships/image" Target="../media/image3170.png"/><Relationship Id="rId276" Type="http://schemas.openxmlformats.org/officeDocument/2006/relationships/image" Target="../media/image3283.png"/><Relationship Id="rId441" Type="http://schemas.openxmlformats.org/officeDocument/2006/relationships/image" Target="../media/image3363.png"/><Relationship Id="rId483" Type="http://schemas.openxmlformats.org/officeDocument/2006/relationships/customXml" Target="../ink/ink4005.xml"/><Relationship Id="rId539" Type="http://schemas.openxmlformats.org/officeDocument/2006/relationships/image" Target="../media/image3410.png"/><Relationship Id="rId40" Type="http://schemas.openxmlformats.org/officeDocument/2006/relationships/customXml" Target="../ink/ink3780.xml"/><Relationship Id="rId136" Type="http://schemas.openxmlformats.org/officeDocument/2006/relationships/image" Target="../media/image3217.png"/><Relationship Id="rId178" Type="http://schemas.openxmlformats.org/officeDocument/2006/relationships/image" Target="../media/image3237.png"/><Relationship Id="rId301" Type="http://schemas.openxmlformats.org/officeDocument/2006/relationships/customXml" Target="../ink/ink3913.xml"/><Relationship Id="rId343" Type="http://schemas.openxmlformats.org/officeDocument/2006/relationships/image" Target="../media/image3315.png"/><Relationship Id="rId550" Type="http://schemas.openxmlformats.org/officeDocument/2006/relationships/customXml" Target="../ink/ink4039.xml"/><Relationship Id="rId82" Type="http://schemas.openxmlformats.org/officeDocument/2006/relationships/customXml" Target="../ink/ink3802.xml"/><Relationship Id="rId203" Type="http://schemas.openxmlformats.org/officeDocument/2006/relationships/customXml" Target="../ink/ink3864.xml"/><Relationship Id="rId385" Type="http://schemas.openxmlformats.org/officeDocument/2006/relationships/image" Target="../media/image3336.png"/><Relationship Id="rId592" Type="http://schemas.openxmlformats.org/officeDocument/2006/relationships/customXml" Target="../ink/ink4060.xml"/><Relationship Id="rId606" Type="http://schemas.openxmlformats.org/officeDocument/2006/relationships/customXml" Target="../ink/ink4067.xml"/><Relationship Id="rId648" Type="http://schemas.openxmlformats.org/officeDocument/2006/relationships/customXml" Target="../ink/ink4088.xml"/><Relationship Id="rId245" Type="http://schemas.openxmlformats.org/officeDocument/2006/relationships/customXml" Target="../ink/ink3885.xml"/><Relationship Id="rId287" Type="http://schemas.openxmlformats.org/officeDocument/2006/relationships/customXml" Target="../ink/ink3906.xml"/><Relationship Id="rId410" Type="http://schemas.openxmlformats.org/officeDocument/2006/relationships/customXml" Target="../ink/ink3968.xml"/><Relationship Id="rId452" Type="http://schemas.openxmlformats.org/officeDocument/2006/relationships/customXml" Target="../ink/ink3989.xml"/><Relationship Id="rId494" Type="http://schemas.openxmlformats.org/officeDocument/2006/relationships/image" Target="../media/image3388.png"/><Relationship Id="rId508" Type="http://schemas.openxmlformats.org/officeDocument/2006/relationships/image" Target="../media/image3395.png"/><Relationship Id="rId105" Type="http://schemas.openxmlformats.org/officeDocument/2006/relationships/image" Target="../media/image3203.png"/><Relationship Id="rId147" Type="http://schemas.openxmlformats.org/officeDocument/2006/relationships/customXml" Target="../ink/ink3836.xml"/><Relationship Id="rId312" Type="http://schemas.openxmlformats.org/officeDocument/2006/relationships/customXml" Target="../ink/ink3919.xml"/><Relationship Id="rId354" Type="http://schemas.openxmlformats.org/officeDocument/2006/relationships/customXml" Target="../ink/ink3940.xml"/><Relationship Id="rId51" Type="http://schemas.openxmlformats.org/officeDocument/2006/relationships/image" Target="../media/image3179.png"/><Relationship Id="rId93" Type="http://schemas.openxmlformats.org/officeDocument/2006/relationships/image" Target="../media/image3198.png"/><Relationship Id="rId189" Type="http://schemas.openxmlformats.org/officeDocument/2006/relationships/customXml" Target="../ink/ink3857.xml"/><Relationship Id="rId396" Type="http://schemas.openxmlformats.org/officeDocument/2006/relationships/customXml" Target="../ink/ink3961.xml"/><Relationship Id="rId561" Type="http://schemas.openxmlformats.org/officeDocument/2006/relationships/image" Target="../media/image3421.png"/><Relationship Id="rId617" Type="http://schemas.openxmlformats.org/officeDocument/2006/relationships/image" Target="../media/image3448.png"/><Relationship Id="rId659" Type="http://schemas.openxmlformats.org/officeDocument/2006/relationships/image" Target="../media/image3469.png"/><Relationship Id="rId214" Type="http://schemas.openxmlformats.org/officeDocument/2006/relationships/image" Target="../media/image3252.png"/><Relationship Id="rId256" Type="http://schemas.openxmlformats.org/officeDocument/2006/relationships/image" Target="../media/image3273.png"/><Relationship Id="rId298" Type="http://schemas.openxmlformats.org/officeDocument/2006/relationships/image" Target="../media/image3293.png"/><Relationship Id="rId421" Type="http://schemas.openxmlformats.org/officeDocument/2006/relationships/image" Target="../media/image3353.png"/><Relationship Id="rId463" Type="http://schemas.openxmlformats.org/officeDocument/2006/relationships/image" Target="../media/image3373.png"/><Relationship Id="rId519" Type="http://schemas.openxmlformats.org/officeDocument/2006/relationships/customXml" Target="../ink/ink4023.xml"/><Relationship Id="rId116" Type="http://schemas.openxmlformats.org/officeDocument/2006/relationships/customXml" Target="../ink/ink3819.xml"/><Relationship Id="rId158" Type="http://schemas.openxmlformats.org/officeDocument/2006/relationships/image" Target="../media/image3227.png"/><Relationship Id="rId323" Type="http://schemas.openxmlformats.org/officeDocument/2006/relationships/image" Target="../media/image3305.png"/><Relationship Id="rId530" Type="http://schemas.openxmlformats.org/officeDocument/2006/relationships/customXml" Target="../ink/ink4029.xml"/><Relationship Id="rId20" Type="http://schemas.openxmlformats.org/officeDocument/2006/relationships/customXml" Target="../ink/ink3770.xml"/><Relationship Id="rId62" Type="http://schemas.openxmlformats.org/officeDocument/2006/relationships/customXml" Target="../ink/ink3791.xml"/><Relationship Id="rId365" Type="http://schemas.openxmlformats.org/officeDocument/2006/relationships/image" Target="../media/image3326.png"/><Relationship Id="rId572" Type="http://schemas.openxmlformats.org/officeDocument/2006/relationships/customXml" Target="../ink/ink4050.xml"/><Relationship Id="rId628" Type="http://schemas.openxmlformats.org/officeDocument/2006/relationships/customXml" Target="../ink/ink4078.xml"/><Relationship Id="rId225" Type="http://schemas.openxmlformats.org/officeDocument/2006/relationships/customXml" Target="../ink/ink3875.xml"/><Relationship Id="rId267" Type="http://schemas.openxmlformats.org/officeDocument/2006/relationships/customXml" Target="../ink/ink3896.xml"/><Relationship Id="rId432" Type="http://schemas.openxmlformats.org/officeDocument/2006/relationships/customXml" Target="../ink/ink3979.xml"/><Relationship Id="rId474" Type="http://schemas.openxmlformats.org/officeDocument/2006/relationships/image" Target="../media/image3378.png"/><Relationship Id="rId127" Type="http://schemas.openxmlformats.org/officeDocument/2006/relationships/customXml" Target="../ink/ink3825.xml"/><Relationship Id="rId31" Type="http://schemas.openxmlformats.org/officeDocument/2006/relationships/image" Target="../media/image3171.png"/><Relationship Id="rId73" Type="http://schemas.openxmlformats.org/officeDocument/2006/relationships/customXml" Target="../ink/ink3797.xml"/><Relationship Id="rId169" Type="http://schemas.openxmlformats.org/officeDocument/2006/relationships/customXml" Target="../ink/ink3847.xml"/><Relationship Id="rId334" Type="http://schemas.openxmlformats.org/officeDocument/2006/relationships/customXml" Target="../ink/ink3930.xml"/><Relationship Id="rId376" Type="http://schemas.openxmlformats.org/officeDocument/2006/relationships/customXml" Target="../ink/ink3951.xml"/><Relationship Id="rId541" Type="http://schemas.openxmlformats.org/officeDocument/2006/relationships/image" Target="../media/image3411.png"/><Relationship Id="rId583" Type="http://schemas.openxmlformats.org/officeDocument/2006/relationships/image" Target="../media/image3432.png"/><Relationship Id="rId639" Type="http://schemas.openxmlformats.org/officeDocument/2006/relationships/image" Target="../media/image3459.png"/><Relationship Id="rId4" Type="http://schemas.openxmlformats.org/officeDocument/2006/relationships/customXml" Target="../ink/ink3762.xml"/><Relationship Id="rId180" Type="http://schemas.openxmlformats.org/officeDocument/2006/relationships/image" Target="../media/image3238.png"/><Relationship Id="rId236" Type="http://schemas.openxmlformats.org/officeDocument/2006/relationships/image" Target="../media/image3263.png"/><Relationship Id="rId278" Type="http://schemas.openxmlformats.org/officeDocument/2006/relationships/image" Target="../media/image3284.png"/><Relationship Id="rId401" Type="http://schemas.openxmlformats.org/officeDocument/2006/relationships/image" Target="../media/image3343.png"/><Relationship Id="rId443" Type="http://schemas.openxmlformats.org/officeDocument/2006/relationships/image" Target="../media/image3364.png"/><Relationship Id="rId650" Type="http://schemas.openxmlformats.org/officeDocument/2006/relationships/customXml" Target="../ink/ink4089.xml"/><Relationship Id="rId303" Type="http://schemas.openxmlformats.org/officeDocument/2006/relationships/customXml" Target="../ink/ink3914.xml"/><Relationship Id="rId485" Type="http://schemas.openxmlformats.org/officeDocument/2006/relationships/customXml" Target="../ink/ink4006.xml"/><Relationship Id="rId42" Type="http://schemas.openxmlformats.org/officeDocument/2006/relationships/customXml" Target="../ink/ink3781.xml"/><Relationship Id="rId84" Type="http://schemas.openxmlformats.org/officeDocument/2006/relationships/customXml" Target="../ink/ink3803.xml"/><Relationship Id="rId138" Type="http://schemas.openxmlformats.org/officeDocument/2006/relationships/image" Target="../media/image3218.png"/><Relationship Id="rId345" Type="http://schemas.openxmlformats.org/officeDocument/2006/relationships/image" Target="../media/image3316.png"/><Relationship Id="rId387" Type="http://schemas.openxmlformats.org/officeDocument/2006/relationships/image" Target="../media/image3337.png"/><Relationship Id="rId510" Type="http://schemas.openxmlformats.org/officeDocument/2006/relationships/image" Target="../media/image3396.png"/><Relationship Id="rId552" Type="http://schemas.openxmlformats.org/officeDocument/2006/relationships/customXml" Target="../ink/ink4040.xml"/><Relationship Id="rId594" Type="http://schemas.openxmlformats.org/officeDocument/2006/relationships/customXml" Target="../ink/ink4061.xml"/><Relationship Id="rId608" Type="http://schemas.openxmlformats.org/officeDocument/2006/relationships/customXml" Target="../ink/ink4068.xml"/><Relationship Id="rId191" Type="http://schemas.openxmlformats.org/officeDocument/2006/relationships/customXml" Target="../ink/ink3858.xml"/><Relationship Id="rId205" Type="http://schemas.openxmlformats.org/officeDocument/2006/relationships/customXml" Target="../ink/ink3865.xml"/><Relationship Id="rId247" Type="http://schemas.openxmlformats.org/officeDocument/2006/relationships/customXml" Target="../ink/ink3886.xml"/><Relationship Id="rId412" Type="http://schemas.openxmlformats.org/officeDocument/2006/relationships/customXml" Target="../ink/ink3969.xml"/><Relationship Id="rId107" Type="http://schemas.openxmlformats.org/officeDocument/2006/relationships/image" Target="../media/image3204.png"/><Relationship Id="rId289" Type="http://schemas.openxmlformats.org/officeDocument/2006/relationships/customXml" Target="../ink/ink3907.xml"/><Relationship Id="rId454" Type="http://schemas.openxmlformats.org/officeDocument/2006/relationships/customXml" Target="../ink/ink3990.xml"/><Relationship Id="rId496" Type="http://schemas.openxmlformats.org/officeDocument/2006/relationships/image" Target="../media/image3389.png"/><Relationship Id="rId661" Type="http://schemas.openxmlformats.org/officeDocument/2006/relationships/image" Target="../media/image3470.png"/><Relationship Id="rId11" Type="http://schemas.openxmlformats.org/officeDocument/2006/relationships/image" Target="../media/image2252.png"/><Relationship Id="rId53" Type="http://schemas.openxmlformats.org/officeDocument/2006/relationships/image" Target="../media/image3180.png"/><Relationship Id="rId149" Type="http://schemas.openxmlformats.org/officeDocument/2006/relationships/customXml" Target="../ink/ink3837.xml"/><Relationship Id="rId314" Type="http://schemas.openxmlformats.org/officeDocument/2006/relationships/customXml" Target="../ink/ink3920.xml"/><Relationship Id="rId356" Type="http://schemas.openxmlformats.org/officeDocument/2006/relationships/customXml" Target="../ink/ink3941.xml"/><Relationship Id="rId398" Type="http://schemas.openxmlformats.org/officeDocument/2006/relationships/customXml" Target="../ink/ink3962.xml"/><Relationship Id="rId521" Type="http://schemas.openxmlformats.org/officeDocument/2006/relationships/customXml" Target="../ink/ink4024.xml"/><Relationship Id="rId563" Type="http://schemas.openxmlformats.org/officeDocument/2006/relationships/image" Target="../media/image3422.png"/><Relationship Id="rId619" Type="http://schemas.openxmlformats.org/officeDocument/2006/relationships/image" Target="../media/image3449.png"/><Relationship Id="rId95" Type="http://schemas.openxmlformats.org/officeDocument/2006/relationships/image" Target="../media/image3199.png"/><Relationship Id="rId160" Type="http://schemas.openxmlformats.org/officeDocument/2006/relationships/image" Target="../media/image3228.png"/><Relationship Id="rId216" Type="http://schemas.openxmlformats.org/officeDocument/2006/relationships/image" Target="../media/image3253.png"/><Relationship Id="rId423" Type="http://schemas.openxmlformats.org/officeDocument/2006/relationships/image" Target="../media/image3354.png"/><Relationship Id="rId258" Type="http://schemas.openxmlformats.org/officeDocument/2006/relationships/image" Target="../media/image3274.png"/><Relationship Id="rId465" Type="http://schemas.openxmlformats.org/officeDocument/2006/relationships/image" Target="../media/image3374.png"/><Relationship Id="rId630" Type="http://schemas.openxmlformats.org/officeDocument/2006/relationships/customXml" Target="../ink/ink4079.xml"/><Relationship Id="rId22" Type="http://schemas.openxmlformats.org/officeDocument/2006/relationships/customXml" Target="../ink/ink3771.xml"/><Relationship Id="rId64" Type="http://schemas.openxmlformats.org/officeDocument/2006/relationships/image" Target="../media/image3185.png"/><Relationship Id="rId118" Type="http://schemas.openxmlformats.org/officeDocument/2006/relationships/image" Target="../media/image3209.png"/><Relationship Id="rId325" Type="http://schemas.openxmlformats.org/officeDocument/2006/relationships/image" Target="../media/image3306.png"/><Relationship Id="rId367" Type="http://schemas.openxmlformats.org/officeDocument/2006/relationships/image" Target="../media/image3327.png"/><Relationship Id="rId532" Type="http://schemas.openxmlformats.org/officeDocument/2006/relationships/customXml" Target="../ink/ink4030.xml"/><Relationship Id="rId574" Type="http://schemas.openxmlformats.org/officeDocument/2006/relationships/customXml" Target="../ink/ink4051.xml"/><Relationship Id="rId171" Type="http://schemas.openxmlformats.org/officeDocument/2006/relationships/customXml" Target="../ink/ink3848.xml"/><Relationship Id="rId227" Type="http://schemas.openxmlformats.org/officeDocument/2006/relationships/customXml" Target="../ink/ink3876.xml"/><Relationship Id="rId269" Type="http://schemas.openxmlformats.org/officeDocument/2006/relationships/customXml" Target="../ink/ink3897.xml"/><Relationship Id="rId434" Type="http://schemas.openxmlformats.org/officeDocument/2006/relationships/customXml" Target="../ink/ink3980.xml"/><Relationship Id="rId476" Type="http://schemas.openxmlformats.org/officeDocument/2006/relationships/image" Target="../media/image3379.png"/><Relationship Id="rId641" Type="http://schemas.openxmlformats.org/officeDocument/2006/relationships/image" Target="../media/image3460.png"/><Relationship Id="rId33" Type="http://schemas.openxmlformats.org/officeDocument/2006/relationships/image" Target="../media/image1978.png"/><Relationship Id="rId129" Type="http://schemas.openxmlformats.org/officeDocument/2006/relationships/customXml" Target="../ink/ink3826.xml"/><Relationship Id="rId280" Type="http://schemas.openxmlformats.org/officeDocument/2006/relationships/image" Target="../media/image3285.png"/><Relationship Id="rId336" Type="http://schemas.openxmlformats.org/officeDocument/2006/relationships/customXml" Target="../ink/ink3931.xml"/><Relationship Id="rId501" Type="http://schemas.openxmlformats.org/officeDocument/2006/relationships/customXml" Target="../ink/ink4014.xml"/><Relationship Id="rId543" Type="http://schemas.openxmlformats.org/officeDocument/2006/relationships/image" Target="../media/image3412.png"/><Relationship Id="rId75" Type="http://schemas.openxmlformats.org/officeDocument/2006/relationships/image" Target="../media/image3189.png"/><Relationship Id="rId140" Type="http://schemas.openxmlformats.org/officeDocument/2006/relationships/image" Target="../media/image3219.png"/><Relationship Id="rId182" Type="http://schemas.openxmlformats.org/officeDocument/2006/relationships/image" Target="../media/image3239.png"/><Relationship Id="rId378" Type="http://schemas.openxmlformats.org/officeDocument/2006/relationships/customXml" Target="../ink/ink3952.xml"/><Relationship Id="rId403" Type="http://schemas.openxmlformats.org/officeDocument/2006/relationships/image" Target="../media/image3344.png"/><Relationship Id="rId585" Type="http://schemas.openxmlformats.org/officeDocument/2006/relationships/image" Target="../media/image3433.png"/><Relationship Id="rId6" Type="http://schemas.openxmlformats.org/officeDocument/2006/relationships/customXml" Target="../ink/ink3763.xml"/><Relationship Id="rId238" Type="http://schemas.openxmlformats.org/officeDocument/2006/relationships/image" Target="../media/image3264.png"/><Relationship Id="rId445" Type="http://schemas.openxmlformats.org/officeDocument/2006/relationships/image" Target="../media/image3365.png"/><Relationship Id="rId487" Type="http://schemas.openxmlformats.org/officeDocument/2006/relationships/customXml" Target="../ink/ink4007.xml"/><Relationship Id="rId610" Type="http://schemas.openxmlformats.org/officeDocument/2006/relationships/customXml" Target="../ink/ink4069.xml"/><Relationship Id="rId652" Type="http://schemas.openxmlformats.org/officeDocument/2006/relationships/customXml" Target="../ink/ink4090.xml"/><Relationship Id="rId291" Type="http://schemas.openxmlformats.org/officeDocument/2006/relationships/customXml" Target="../ink/ink3908.xml"/><Relationship Id="rId305" Type="http://schemas.openxmlformats.org/officeDocument/2006/relationships/image" Target="../media/image3296.png"/><Relationship Id="rId347" Type="http://schemas.openxmlformats.org/officeDocument/2006/relationships/image" Target="../media/image3317.png"/><Relationship Id="rId512" Type="http://schemas.openxmlformats.org/officeDocument/2006/relationships/image" Target="../media/image3397.png"/><Relationship Id="rId44" Type="http://schemas.openxmlformats.org/officeDocument/2006/relationships/customXml" Target="../ink/ink3782.xml"/><Relationship Id="rId86" Type="http://schemas.openxmlformats.org/officeDocument/2006/relationships/customXml" Target="../ink/ink3804.xml"/><Relationship Id="rId151" Type="http://schemas.openxmlformats.org/officeDocument/2006/relationships/customXml" Target="../ink/ink3838.xml"/><Relationship Id="rId389" Type="http://schemas.openxmlformats.org/officeDocument/2006/relationships/image" Target="../media/image3338.png"/><Relationship Id="rId554" Type="http://schemas.openxmlformats.org/officeDocument/2006/relationships/customXml" Target="../ink/ink4041.xml"/><Relationship Id="rId596" Type="http://schemas.openxmlformats.org/officeDocument/2006/relationships/customXml" Target="../ink/ink4062.xml"/><Relationship Id="rId193" Type="http://schemas.openxmlformats.org/officeDocument/2006/relationships/customXml" Target="../ink/ink3859.xml"/><Relationship Id="rId207" Type="http://schemas.openxmlformats.org/officeDocument/2006/relationships/customXml" Target="../ink/ink3866.xml"/><Relationship Id="rId249" Type="http://schemas.openxmlformats.org/officeDocument/2006/relationships/customXml" Target="../ink/ink3887.xml"/><Relationship Id="rId414" Type="http://schemas.openxmlformats.org/officeDocument/2006/relationships/customXml" Target="../ink/ink3970.xml"/><Relationship Id="rId456" Type="http://schemas.openxmlformats.org/officeDocument/2006/relationships/customXml" Target="../ink/ink3991.xml"/><Relationship Id="rId498" Type="http://schemas.openxmlformats.org/officeDocument/2006/relationships/image" Target="../media/image3390.png"/><Relationship Id="rId621" Type="http://schemas.openxmlformats.org/officeDocument/2006/relationships/image" Target="../media/image3450.png"/><Relationship Id="rId13" Type="http://schemas.openxmlformats.org/officeDocument/2006/relationships/image" Target="../media/image31620.png"/><Relationship Id="rId109" Type="http://schemas.openxmlformats.org/officeDocument/2006/relationships/image" Target="../media/image3205.png"/><Relationship Id="rId260" Type="http://schemas.openxmlformats.org/officeDocument/2006/relationships/image" Target="../media/image3275.png"/><Relationship Id="rId316" Type="http://schemas.openxmlformats.org/officeDocument/2006/relationships/customXml" Target="../ink/ink3921.xml"/><Relationship Id="rId523" Type="http://schemas.openxmlformats.org/officeDocument/2006/relationships/customXml" Target="../ink/ink4025.xml"/><Relationship Id="rId55" Type="http://schemas.openxmlformats.org/officeDocument/2006/relationships/image" Target="../media/image3181.png"/><Relationship Id="rId97" Type="http://schemas.openxmlformats.org/officeDocument/2006/relationships/image" Target="../media/image3200.png"/><Relationship Id="rId120" Type="http://schemas.openxmlformats.org/officeDocument/2006/relationships/image" Target="../media/image3210.png"/><Relationship Id="rId358" Type="http://schemas.openxmlformats.org/officeDocument/2006/relationships/customXml" Target="../ink/ink3942.xml"/><Relationship Id="rId565" Type="http://schemas.openxmlformats.org/officeDocument/2006/relationships/image" Target="../media/image3423.png"/><Relationship Id="rId162" Type="http://schemas.openxmlformats.org/officeDocument/2006/relationships/image" Target="../media/image3229.png"/><Relationship Id="rId218" Type="http://schemas.openxmlformats.org/officeDocument/2006/relationships/image" Target="../media/image3254.png"/><Relationship Id="rId425" Type="http://schemas.openxmlformats.org/officeDocument/2006/relationships/image" Target="../media/image3355.png"/><Relationship Id="rId467" Type="http://schemas.openxmlformats.org/officeDocument/2006/relationships/image" Target="../media/image3375.png"/><Relationship Id="rId632" Type="http://schemas.openxmlformats.org/officeDocument/2006/relationships/customXml" Target="../ink/ink4080.xml"/><Relationship Id="rId271" Type="http://schemas.openxmlformats.org/officeDocument/2006/relationships/customXml" Target="../ink/ink3898.xml"/><Relationship Id="rId24" Type="http://schemas.openxmlformats.org/officeDocument/2006/relationships/customXml" Target="../ink/ink3772.xml"/><Relationship Id="rId66" Type="http://schemas.openxmlformats.org/officeDocument/2006/relationships/image" Target="../media/image3186.png"/><Relationship Id="rId131" Type="http://schemas.openxmlformats.org/officeDocument/2006/relationships/customXml" Target="../ink/ink3827.xml"/><Relationship Id="rId327" Type="http://schemas.openxmlformats.org/officeDocument/2006/relationships/image" Target="../media/image3307.png"/><Relationship Id="rId369" Type="http://schemas.openxmlformats.org/officeDocument/2006/relationships/image" Target="../media/image3328.png"/><Relationship Id="rId534" Type="http://schemas.openxmlformats.org/officeDocument/2006/relationships/customXml" Target="../ink/ink4031.xml"/><Relationship Id="rId576" Type="http://schemas.openxmlformats.org/officeDocument/2006/relationships/customXml" Target="../ink/ink4052.xml"/><Relationship Id="rId173" Type="http://schemas.openxmlformats.org/officeDocument/2006/relationships/customXml" Target="../ink/ink3849.xml"/><Relationship Id="rId229" Type="http://schemas.openxmlformats.org/officeDocument/2006/relationships/customXml" Target="../ink/ink3877.xml"/><Relationship Id="rId380" Type="http://schemas.openxmlformats.org/officeDocument/2006/relationships/customXml" Target="../ink/ink3953.xml"/><Relationship Id="rId436" Type="http://schemas.openxmlformats.org/officeDocument/2006/relationships/customXml" Target="../ink/ink3981.xml"/><Relationship Id="rId601" Type="http://schemas.openxmlformats.org/officeDocument/2006/relationships/image" Target="../media/image3440.png"/><Relationship Id="rId643" Type="http://schemas.openxmlformats.org/officeDocument/2006/relationships/image" Target="../media/image3461.png"/><Relationship Id="rId240" Type="http://schemas.openxmlformats.org/officeDocument/2006/relationships/image" Target="../media/image3265.png"/><Relationship Id="rId478" Type="http://schemas.openxmlformats.org/officeDocument/2006/relationships/image" Target="../media/image3380.png"/><Relationship Id="rId35" Type="http://schemas.openxmlformats.org/officeDocument/2006/relationships/image" Target="../media/image3172.png"/><Relationship Id="rId77" Type="http://schemas.openxmlformats.org/officeDocument/2006/relationships/image" Target="../media/image3190.png"/><Relationship Id="rId100" Type="http://schemas.openxmlformats.org/officeDocument/2006/relationships/customXml" Target="../ink/ink3811.xml"/><Relationship Id="rId282" Type="http://schemas.openxmlformats.org/officeDocument/2006/relationships/image" Target="../media/image3286.png"/><Relationship Id="rId338" Type="http://schemas.openxmlformats.org/officeDocument/2006/relationships/customXml" Target="../ink/ink3932.xml"/><Relationship Id="rId503" Type="http://schemas.openxmlformats.org/officeDocument/2006/relationships/customXml" Target="../ink/ink4015.xml"/><Relationship Id="rId545" Type="http://schemas.openxmlformats.org/officeDocument/2006/relationships/image" Target="../media/image3413.png"/><Relationship Id="rId587" Type="http://schemas.openxmlformats.org/officeDocument/2006/relationships/image" Target="../media/image2949.png"/><Relationship Id="rId8" Type="http://schemas.openxmlformats.org/officeDocument/2006/relationships/customXml" Target="../ink/ink3764.xml"/><Relationship Id="rId142" Type="http://schemas.openxmlformats.org/officeDocument/2006/relationships/image" Target="../media/image3220.png"/><Relationship Id="rId184" Type="http://schemas.openxmlformats.org/officeDocument/2006/relationships/image" Target="../media/image3240.png"/><Relationship Id="rId391" Type="http://schemas.openxmlformats.org/officeDocument/2006/relationships/image" Target="../media/image3339.png"/><Relationship Id="rId405" Type="http://schemas.openxmlformats.org/officeDocument/2006/relationships/image" Target="../media/image3345.png"/><Relationship Id="rId447" Type="http://schemas.openxmlformats.org/officeDocument/2006/relationships/image" Target="../media/image3366.png"/><Relationship Id="rId612" Type="http://schemas.openxmlformats.org/officeDocument/2006/relationships/customXml" Target="../ink/ink4070.xml"/><Relationship Id="rId251" Type="http://schemas.openxmlformats.org/officeDocument/2006/relationships/customXml" Target="../ink/ink3888.xml"/><Relationship Id="rId489" Type="http://schemas.openxmlformats.org/officeDocument/2006/relationships/customXml" Target="../ink/ink4008.xml"/><Relationship Id="rId654" Type="http://schemas.openxmlformats.org/officeDocument/2006/relationships/customXml" Target="../ink/ink4091.xml"/><Relationship Id="rId46" Type="http://schemas.openxmlformats.org/officeDocument/2006/relationships/customXml" Target="../ink/ink3783.xml"/><Relationship Id="rId293" Type="http://schemas.openxmlformats.org/officeDocument/2006/relationships/customXml" Target="../ink/ink3909.xml"/><Relationship Id="rId307" Type="http://schemas.openxmlformats.org/officeDocument/2006/relationships/image" Target="../media/image3297.png"/><Relationship Id="rId349" Type="http://schemas.openxmlformats.org/officeDocument/2006/relationships/image" Target="../media/image3318.png"/><Relationship Id="rId514" Type="http://schemas.openxmlformats.org/officeDocument/2006/relationships/image" Target="../media/image3398.png"/><Relationship Id="rId556" Type="http://schemas.openxmlformats.org/officeDocument/2006/relationships/customXml" Target="../ink/ink4042.xml"/><Relationship Id="rId88" Type="http://schemas.openxmlformats.org/officeDocument/2006/relationships/customXml" Target="../ink/ink3805.xml"/><Relationship Id="rId111" Type="http://schemas.openxmlformats.org/officeDocument/2006/relationships/image" Target="../media/image3206.png"/><Relationship Id="rId153" Type="http://schemas.openxmlformats.org/officeDocument/2006/relationships/customXml" Target="../ink/ink3839.xml"/><Relationship Id="rId195" Type="http://schemas.openxmlformats.org/officeDocument/2006/relationships/customXml" Target="../ink/ink3860.xml"/><Relationship Id="rId209" Type="http://schemas.openxmlformats.org/officeDocument/2006/relationships/customXml" Target="../ink/ink3867.xml"/><Relationship Id="rId360" Type="http://schemas.openxmlformats.org/officeDocument/2006/relationships/customXml" Target="../ink/ink3943.xml"/><Relationship Id="rId416" Type="http://schemas.openxmlformats.org/officeDocument/2006/relationships/customXml" Target="../ink/ink3971.xml"/><Relationship Id="rId598" Type="http://schemas.openxmlformats.org/officeDocument/2006/relationships/customXml" Target="../ink/ink4063.xml"/><Relationship Id="rId220" Type="http://schemas.openxmlformats.org/officeDocument/2006/relationships/image" Target="../media/image3255.png"/><Relationship Id="rId458" Type="http://schemas.openxmlformats.org/officeDocument/2006/relationships/customXml" Target="../ink/ink3992.xml"/><Relationship Id="rId623" Type="http://schemas.openxmlformats.org/officeDocument/2006/relationships/image" Target="../media/image3451.png"/><Relationship Id="rId15" Type="http://schemas.openxmlformats.org/officeDocument/2006/relationships/image" Target="../media/image31630.png"/><Relationship Id="rId57" Type="http://schemas.openxmlformats.org/officeDocument/2006/relationships/image" Target="../media/image3182.png"/><Relationship Id="rId262" Type="http://schemas.openxmlformats.org/officeDocument/2006/relationships/image" Target="../media/image3276.png"/><Relationship Id="rId318" Type="http://schemas.openxmlformats.org/officeDocument/2006/relationships/customXml" Target="../ink/ink3922.xml"/><Relationship Id="rId525" Type="http://schemas.openxmlformats.org/officeDocument/2006/relationships/customXml" Target="../ink/ink4026.xml"/><Relationship Id="rId567" Type="http://schemas.openxmlformats.org/officeDocument/2006/relationships/image" Target="../media/image3424.png"/><Relationship Id="rId99" Type="http://schemas.openxmlformats.org/officeDocument/2006/relationships/image" Target="../media/image3201.png"/><Relationship Id="rId122" Type="http://schemas.openxmlformats.org/officeDocument/2006/relationships/image" Target="../media/image3211.png"/><Relationship Id="rId164" Type="http://schemas.openxmlformats.org/officeDocument/2006/relationships/image" Target="../media/image3230.png"/><Relationship Id="rId371" Type="http://schemas.openxmlformats.org/officeDocument/2006/relationships/image" Target="../media/image3329.png"/><Relationship Id="rId427" Type="http://schemas.openxmlformats.org/officeDocument/2006/relationships/image" Target="../media/image3356.png"/><Relationship Id="rId469" Type="http://schemas.openxmlformats.org/officeDocument/2006/relationships/customXml" Target="../ink/ink3998.xml"/><Relationship Id="rId634" Type="http://schemas.openxmlformats.org/officeDocument/2006/relationships/customXml" Target="../ink/ink4081.xml"/><Relationship Id="rId26" Type="http://schemas.openxmlformats.org/officeDocument/2006/relationships/customXml" Target="../ink/ink3773.xml"/><Relationship Id="rId231" Type="http://schemas.openxmlformats.org/officeDocument/2006/relationships/customXml" Target="../ink/ink3878.xml"/><Relationship Id="rId273" Type="http://schemas.openxmlformats.org/officeDocument/2006/relationships/customXml" Target="../ink/ink3899.xml"/><Relationship Id="rId329" Type="http://schemas.openxmlformats.org/officeDocument/2006/relationships/image" Target="../media/image3308.png"/><Relationship Id="rId480" Type="http://schemas.openxmlformats.org/officeDocument/2006/relationships/image" Target="../media/image3381.png"/><Relationship Id="rId536" Type="http://schemas.openxmlformats.org/officeDocument/2006/relationships/customXml" Target="../ink/ink4032.xml"/><Relationship Id="rId68" Type="http://schemas.openxmlformats.org/officeDocument/2006/relationships/image" Target="../media/image3187.png"/><Relationship Id="rId133" Type="http://schemas.openxmlformats.org/officeDocument/2006/relationships/customXml" Target="../ink/ink3828.xml"/><Relationship Id="rId175" Type="http://schemas.openxmlformats.org/officeDocument/2006/relationships/customXml" Target="../ink/ink3850.xml"/><Relationship Id="rId340" Type="http://schemas.openxmlformats.org/officeDocument/2006/relationships/customXml" Target="../ink/ink3933.xml"/><Relationship Id="rId578" Type="http://schemas.openxmlformats.org/officeDocument/2006/relationships/customXml" Target="../ink/ink4053.xml"/><Relationship Id="rId200" Type="http://schemas.openxmlformats.org/officeDocument/2006/relationships/image" Target="../media/image3247.png"/><Relationship Id="rId382" Type="http://schemas.openxmlformats.org/officeDocument/2006/relationships/customXml" Target="../ink/ink3954.xml"/><Relationship Id="rId438" Type="http://schemas.openxmlformats.org/officeDocument/2006/relationships/customXml" Target="../ink/ink3982.xml"/><Relationship Id="rId603" Type="http://schemas.openxmlformats.org/officeDocument/2006/relationships/image" Target="../media/image3441.png"/><Relationship Id="rId645" Type="http://schemas.openxmlformats.org/officeDocument/2006/relationships/image" Target="../media/image3462.png"/><Relationship Id="rId242" Type="http://schemas.openxmlformats.org/officeDocument/2006/relationships/image" Target="../media/image3266.png"/><Relationship Id="rId284" Type="http://schemas.openxmlformats.org/officeDocument/2006/relationships/image" Target="../media/image2513.png"/><Relationship Id="rId491" Type="http://schemas.openxmlformats.org/officeDocument/2006/relationships/customXml" Target="../ink/ink4009.xml"/><Relationship Id="rId505" Type="http://schemas.openxmlformats.org/officeDocument/2006/relationships/customXml" Target="../ink/ink4016.xml"/><Relationship Id="rId37" Type="http://schemas.openxmlformats.org/officeDocument/2006/relationships/image" Target="../media/image3173.png"/><Relationship Id="rId79" Type="http://schemas.openxmlformats.org/officeDocument/2006/relationships/image" Target="../media/image3191.png"/><Relationship Id="rId102" Type="http://schemas.openxmlformats.org/officeDocument/2006/relationships/customXml" Target="../ink/ink3812.xml"/><Relationship Id="rId144" Type="http://schemas.openxmlformats.org/officeDocument/2006/relationships/customXml" Target="../ink/ink3834.xml"/><Relationship Id="rId547" Type="http://schemas.openxmlformats.org/officeDocument/2006/relationships/image" Target="../media/image3414.png"/><Relationship Id="rId589" Type="http://schemas.openxmlformats.org/officeDocument/2006/relationships/image" Target="../media/image3434.png"/><Relationship Id="rId90" Type="http://schemas.openxmlformats.org/officeDocument/2006/relationships/customXml" Target="../ink/ink3806.xml"/><Relationship Id="rId186" Type="http://schemas.openxmlformats.org/officeDocument/2006/relationships/image" Target="../media/image2259.png"/><Relationship Id="rId351" Type="http://schemas.openxmlformats.org/officeDocument/2006/relationships/image" Target="../media/image3319.png"/><Relationship Id="rId393" Type="http://schemas.openxmlformats.org/officeDocument/2006/relationships/image" Target="../media/image3340.png"/><Relationship Id="rId407" Type="http://schemas.openxmlformats.org/officeDocument/2006/relationships/image" Target="../media/image3346.png"/><Relationship Id="rId449" Type="http://schemas.openxmlformats.org/officeDocument/2006/relationships/image" Target="../media/image3367.png"/><Relationship Id="rId614" Type="http://schemas.openxmlformats.org/officeDocument/2006/relationships/customXml" Target="../ink/ink4071.xml"/><Relationship Id="rId656" Type="http://schemas.openxmlformats.org/officeDocument/2006/relationships/customXml" Target="../ink/ink4092.xml"/><Relationship Id="rId211" Type="http://schemas.openxmlformats.org/officeDocument/2006/relationships/customXml" Target="../ink/ink3868.xml"/><Relationship Id="rId253" Type="http://schemas.openxmlformats.org/officeDocument/2006/relationships/customXml" Target="../ink/ink3889.xml"/><Relationship Id="rId295" Type="http://schemas.openxmlformats.org/officeDocument/2006/relationships/customXml" Target="../ink/ink3910.xml"/><Relationship Id="rId309" Type="http://schemas.openxmlformats.org/officeDocument/2006/relationships/image" Target="../media/image3298.png"/><Relationship Id="rId460" Type="http://schemas.openxmlformats.org/officeDocument/2006/relationships/customXml" Target="../ink/ink3993.xml"/><Relationship Id="rId516" Type="http://schemas.openxmlformats.org/officeDocument/2006/relationships/image" Target="../media/image3399.png"/><Relationship Id="rId48" Type="http://schemas.openxmlformats.org/officeDocument/2006/relationships/customXml" Target="../ink/ink3784.xml"/><Relationship Id="rId113" Type="http://schemas.openxmlformats.org/officeDocument/2006/relationships/image" Target="../media/image3207.png"/><Relationship Id="rId320" Type="http://schemas.openxmlformats.org/officeDocument/2006/relationships/customXml" Target="../ink/ink3923.xml"/><Relationship Id="rId558" Type="http://schemas.openxmlformats.org/officeDocument/2006/relationships/customXml" Target="../ink/ink4043.xml"/><Relationship Id="rId155" Type="http://schemas.openxmlformats.org/officeDocument/2006/relationships/customXml" Target="../ink/ink3840.xml"/><Relationship Id="rId197" Type="http://schemas.openxmlformats.org/officeDocument/2006/relationships/customXml" Target="../ink/ink3861.xml"/><Relationship Id="rId362" Type="http://schemas.openxmlformats.org/officeDocument/2006/relationships/customXml" Target="../ink/ink3944.xml"/><Relationship Id="rId418" Type="http://schemas.openxmlformats.org/officeDocument/2006/relationships/customXml" Target="../ink/ink3972.xml"/><Relationship Id="rId625" Type="http://schemas.openxmlformats.org/officeDocument/2006/relationships/image" Target="../media/image3452.png"/><Relationship Id="rId222" Type="http://schemas.openxmlformats.org/officeDocument/2006/relationships/image" Target="../media/image3256.png"/><Relationship Id="rId264" Type="http://schemas.openxmlformats.org/officeDocument/2006/relationships/image" Target="../media/image3277.png"/><Relationship Id="rId471" Type="http://schemas.openxmlformats.org/officeDocument/2006/relationships/customXml" Target="../ink/ink3999.xml"/><Relationship Id="rId17" Type="http://schemas.openxmlformats.org/officeDocument/2006/relationships/image" Target="../media/image3164.png"/><Relationship Id="rId59" Type="http://schemas.openxmlformats.org/officeDocument/2006/relationships/image" Target="../media/image3183.png"/><Relationship Id="rId124" Type="http://schemas.openxmlformats.org/officeDocument/2006/relationships/image" Target="../media/image3212.png"/><Relationship Id="rId527" Type="http://schemas.openxmlformats.org/officeDocument/2006/relationships/customXml" Target="../ink/ink4027.xml"/><Relationship Id="rId569" Type="http://schemas.openxmlformats.org/officeDocument/2006/relationships/image" Target="../media/image3425.png"/><Relationship Id="rId70" Type="http://schemas.openxmlformats.org/officeDocument/2006/relationships/image" Target="../media/image1742.png"/><Relationship Id="rId166" Type="http://schemas.openxmlformats.org/officeDocument/2006/relationships/image" Target="../media/image3231.png"/><Relationship Id="rId331" Type="http://schemas.openxmlformats.org/officeDocument/2006/relationships/image" Target="../media/image3309.png"/><Relationship Id="rId373" Type="http://schemas.openxmlformats.org/officeDocument/2006/relationships/image" Target="../media/image3330.png"/><Relationship Id="rId429" Type="http://schemas.openxmlformats.org/officeDocument/2006/relationships/image" Target="../media/image3357.png"/><Relationship Id="rId580" Type="http://schemas.openxmlformats.org/officeDocument/2006/relationships/customXml" Target="../ink/ink4054.xml"/><Relationship Id="rId636" Type="http://schemas.openxmlformats.org/officeDocument/2006/relationships/customXml" Target="../ink/ink4082.xml"/><Relationship Id="rId1" Type="http://schemas.openxmlformats.org/officeDocument/2006/relationships/slideLayout" Target="../slideLayouts/slideLayout15.xml"/><Relationship Id="rId233" Type="http://schemas.openxmlformats.org/officeDocument/2006/relationships/customXml" Target="../ink/ink3879.xml"/><Relationship Id="rId440" Type="http://schemas.openxmlformats.org/officeDocument/2006/relationships/customXml" Target="../ink/ink3983.xml"/><Relationship Id="rId28" Type="http://schemas.openxmlformats.org/officeDocument/2006/relationships/customXml" Target="../ink/ink3774.xml"/><Relationship Id="rId275" Type="http://schemas.openxmlformats.org/officeDocument/2006/relationships/customXml" Target="../ink/ink3900.xml"/><Relationship Id="rId300" Type="http://schemas.openxmlformats.org/officeDocument/2006/relationships/image" Target="../media/image3294.png"/><Relationship Id="rId482" Type="http://schemas.openxmlformats.org/officeDocument/2006/relationships/image" Target="../media/image3382.png"/><Relationship Id="rId538" Type="http://schemas.openxmlformats.org/officeDocument/2006/relationships/customXml" Target="../ink/ink4033.xml"/><Relationship Id="rId81" Type="http://schemas.openxmlformats.org/officeDocument/2006/relationships/image" Target="../media/image3192.png"/><Relationship Id="rId135" Type="http://schemas.openxmlformats.org/officeDocument/2006/relationships/customXml" Target="../ink/ink3829.xml"/><Relationship Id="rId177" Type="http://schemas.openxmlformats.org/officeDocument/2006/relationships/customXml" Target="../ink/ink3851.xml"/><Relationship Id="rId342" Type="http://schemas.openxmlformats.org/officeDocument/2006/relationships/customXml" Target="../ink/ink3934.xml"/><Relationship Id="rId384" Type="http://schemas.openxmlformats.org/officeDocument/2006/relationships/customXml" Target="../ink/ink3955.xml"/><Relationship Id="rId591" Type="http://schemas.openxmlformats.org/officeDocument/2006/relationships/image" Target="../media/image3435.png"/><Relationship Id="rId605" Type="http://schemas.openxmlformats.org/officeDocument/2006/relationships/image" Target="../media/image3442.png"/><Relationship Id="rId202" Type="http://schemas.openxmlformats.org/officeDocument/2006/relationships/image" Target="../media/image3248.png"/><Relationship Id="rId244" Type="http://schemas.openxmlformats.org/officeDocument/2006/relationships/image" Target="../media/image3267.png"/><Relationship Id="rId647" Type="http://schemas.openxmlformats.org/officeDocument/2006/relationships/image" Target="../media/image3463.png"/><Relationship Id="rId39" Type="http://schemas.openxmlformats.org/officeDocument/2006/relationships/image" Target="../media/image3174.png"/><Relationship Id="rId286" Type="http://schemas.openxmlformats.org/officeDocument/2006/relationships/image" Target="../media/image3287.png"/><Relationship Id="rId451" Type="http://schemas.openxmlformats.org/officeDocument/2006/relationships/image" Target="../media/image3368.png"/><Relationship Id="rId493" Type="http://schemas.openxmlformats.org/officeDocument/2006/relationships/customXml" Target="../ink/ink4010.xml"/><Relationship Id="rId507" Type="http://schemas.openxmlformats.org/officeDocument/2006/relationships/customXml" Target="../ink/ink4017.xml"/><Relationship Id="rId549" Type="http://schemas.openxmlformats.org/officeDocument/2006/relationships/image" Target="../media/image3415.png"/><Relationship Id="rId50" Type="http://schemas.openxmlformats.org/officeDocument/2006/relationships/customXml" Target="../ink/ink3785.xml"/><Relationship Id="rId104" Type="http://schemas.openxmlformats.org/officeDocument/2006/relationships/customXml" Target="../ink/ink3813.xml"/><Relationship Id="rId146" Type="http://schemas.openxmlformats.org/officeDocument/2006/relationships/image" Target="../media/image3221.png"/><Relationship Id="rId188" Type="http://schemas.openxmlformats.org/officeDocument/2006/relationships/image" Target="../media/image3241.png"/><Relationship Id="rId311" Type="http://schemas.openxmlformats.org/officeDocument/2006/relationships/image" Target="../media/image3299.png"/><Relationship Id="rId353" Type="http://schemas.openxmlformats.org/officeDocument/2006/relationships/image" Target="../media/image3320.png"/><Relationship Id="rId395" Type="http://schemas.openxmlformats.org/officeDocument/2006/relationships/image" Target="../media/image3341.png"/><Relationship Id="rId409" Type="http://schemas.openxmlformats.org/officeDocument/2006/relationships/image" Target="../media/image3347.png"/><Relationship Id="rId560" Type="http://schemas.openxmlformats.org/officeDocument/2006/relationships/customXml" Target="../ink/ink4044.xml"/><Relationship Id="rId92" Type="http://schemas.openxmlformats.org/officeDocument/2006/relationships/customXml" Target="../ink/ink3807.xml"/><Relationship Id="rId213" Type="http://schemas.openxmlformats.org/officeDocument/2006/relationships/customXml" Target="../ink/ink3869.xml"/><Relationship Id="rId420" Type="http://schemas.openxmlformats.org/officeDocument/2006/relationships/customXml" Target="../ink/ink3973.xml"/><Relationship Id="rId616" Type="http://schemas.openxmlformats.org/officeDocument/2006/relationships/customXml" Target="../ink/ink4072.xml"/><Relationship Id="rId658" Type="http://schemas.openxmlformats.org/officeDocument/2006/relationships/customXml" Target="../ink/ink4093.xml"/><Relationship Id="rId255" Type="http://schemas.openxmlformats.org/officeDocument/2006/relationships/customXml" Target="../ink/ink3890.xml"/><Relationship Id="rId297" Type="http://schemas.openxmlformats.org/officeDocument/2006/relationships/customXml" Target="../ink/ink3911.xml"/><Relationship Id="rId462" Type="http://schemas.openxmlformats.org/officeDocument/2006/relationships/customXml" Target="../ink/ink3994.xml"/><Relationship Id="rId518" Type="http://schemas.openxmlformats.org/officeDocument/2006/relationships/image" Target="../media/image3400.png"/><Relationship Id="rId115" Type="http://schemas.openxmlformats.org/officeDocument/2006/relationships/image" Target="../media/image3208.png"/><Relationship Id="rId157" Type="http://schemas.openxmlformats.org/officeDocument/2006/relationships/customXml" Target="../ink/ink3841.xml"/><Relationship Id="rId322" Type="http://schemas.openxmlformats.org/officeDocument/2006/relationships/customXml" Target="../ink/ink3924.xml"/><Relationship Id="rId364" Type="http://schemas.openxmlformats.org/officeDocument/2006/relationships/customXml" Target="../ink/ink3945.xml"/><Relationship Id="rId61" Type="http://schemas.openxmlformats.org/officeDocument/2006/relationships/image" Target="../media/image3184.png"/><Relationship Id="rId199" Type="http://schemas.openxmlformats.org/officeDocument/2006/relationships/customXml" Target="../ink/ink3862.xml"/><Relationship Id="rId571" Type="http://schemas.openxmlformats.org/officeDocument/2006/relationships/image" Target="../media/image3426.png"/><Relationship Id="rId627" Type="http://schemas.openxmlformats.org/officeDocument/2006/relationships/image" Target="../media/image3453.png"/><Relationship Id="rId19" Type="http://schemas.openxmlformats.org/officeDocument/2006/relationships/image" Target="../media/image3165.png"/><Relationship Id="rId224" Type="http://schemas.openxmlformats.org/officeDocument/2006/relationships/image" Target="../media/image3257.png"/><Relationship Id="rId266" Type="http://schemas.openxmlformats.org/officeDocument/2006/relationships/image" Target="../media/image3278.png"/><Relationship Id="rId431" Type="http://schemas.openxmlformats.org/officeDocument/2006/relationships/image" Target="../media/image3358.png"/><Relationship Id="rId473" Type="http://schemas.openxmlformats.org/officeDocument/2006/relationships/customXml" Target="../ink/ink4000.xml"/><Relationship Id="rId529" Type="http://schemas.openxmlformats.org/officeDocument/2006/relationships/image" Target="../media/image3405.png"/><Relationship Id="rId30" Type="http://schemas.openxmlformats.org/officeDocument/2006/relationships/customXml" Target="../ink/ink3775.xml"/><Relationship Id="rId126" Type="http://schemas.openxmlformats.org/officeDocument/2006/relationships/image" Target="../media/image3213.png"/><Relationship Id="rId168" Type="http://schemas.openxmlformats.org/officeDocument/2006/relationships/image" Target="../media/image3232.png"/><Relationship Id="rId333" Type="http://schemas.openxmlformats.org/officeDocument/2006/relationships/image" Target="../media/image3310.png"/><Relationship Id="rId540" Type="http://schemas.openxmlformats.org/officeDocument/2006/relationships/customXml" Target="../ink/ink4034.xml"/><Relationship Id="rId72" Type="http://schemas.openxmlformats.org/officeDocument/2006/relationships/image" Target="../media/image3188.png"/><Relationship Id="rId375" Type="http://schemas.openxmlformats.org/officeDocument/2006/relationships/image" Target="../media/image3331.png"/><Relationship Id="rId582" Type="http://schemas.openxmlformats.org/officeDocument/2006/relationships/customXml" Target="../ink/ink4055.xml"/><Relationship Id="rId638" Type="http://schemas.openxmlformats.org/officeDocument/2006/relationships/customXml" Target="../ink/ink4083.xml"/><Relationship Id="rId3" Type="http://schemas.openxmlformats.org/officeDocument/2006/relationships/image" Target="../media/image31580.png"/><Relationship Id="rId235" Type="http://schemas.openxmlformats.org/officeDocument/2006/relationships/customXml" Target="../ink/ink3880.xml"/><Relationship Id="rId277" Type="http://schemas.openxmlformats.org/officeDocument/2006/relationships/customXml" Target="../ink/ink3901.xml"/><Relationship Id="rId400" Type="http://schemas.openxmlformats.org/officeDocument/2006/relationships/customXml" Target="../ink/ink3963.xml"/><Relationship Id="rId442" Type="http://schemas.openxmlformats.org/officeDocument/2006/relationships/customXml" Target="../ink/ink3984.xml"/><Relationship Id="rId484" Type="http://schemas.openxmlformats.org/officeDocument/2006/relationships/image" Target="../media/image3383.png"/><Relationship Id="rId137" Type="http://schemas.openxmlformats.org/officeDocument/2006/relationships/customXml" Target="../ink/ink3830.xml"/><Relationship Id="rId302" Type="http://schemas.openxmlformats.org/officeDocument/2006/relationships/image" Target="../media/image3295.png"/><Relationship Id="rId344" Type="http://schemas.openxmlformats.org/officeDocument/2006/relationships/customXml" Target="../ink/ink3935.xml"/><Relationship Id="rId41" Type="http://schemas.openxmlformats.org/officeDocument/2006/relationships/image" Target="../media/image3175.png"/><Relationship Id="rId83" Type="http://schemas.openxmlformats.org/officeDocument/2006/relationships/image" Target="../media/image3193.png"/><Relationship Id="rId179" Type="http://schemas.openxmlformats.org/officeDocument/2006/relationships/customXml" Target="../ink/ink3852.xml"/><Relationship Id="rId386" Type="http://schemas.openxmlformats.org/officeDocument/2006/relationships/customXml" Target="../ink/ink3956.xml"/><Relationship Id="rId551" Type="http://schemas.openxmlformats.org/officeDocument/2006/relationships/image" Target="../media/image3416.png"/><Relationship Id="rId593" Type="http://schemas.openxmlformats.org/officeDocument/2006/relationships/image" Target="../media/image3436.png"/><Relationship Id="rId607" Type="http://schemas.openxmlformats.org/officeDocument/2006/relationships/image" Target="../media/image3443.png"/><Relationship Id="rId649" Type="http://schemas.openxmlformats.org/officeDocument/2006/relationships/image" Target="../media/image3464.png"/><Relationship Id="rId190" Type="http://schemas.openxmlformats.org/officeDocument/2006/relationships/image" Target="../media/image3242.png"/><Relationship Id="rId204" Type="http://schemas.openxmlformats.org/officeDocument/2006/relationships/image" Target="../media/image3249.png"/><Relationship Id="rId246" Type="http://schemas.openxmlformats.org/officeDocument/2006/relationships/image" Target="../media/image3268.png"/><Relationship Id="rId288" Type="http://schemas.openxmlformats.org/officeDocument/2006/relationships/image" Target="../media/image3288.png"/><Relationship Id="rId411" Type="http://schemas.openxmlformats.org/officeDocument/2006/relationships/image" Target="../media/image3348.png"/><Relationship Id="rId453" Type="http://schemas.openxmlformats.org/officeDocument/2006/relationships/image" Target="../media/image2950.png"/><Relationship Id="rId509" Type="http://schemas.openxmlformats.org/officeDocument/2006/relationships/customXml" Target="../ink/ink4018.xml"/><Relationship Id="rId660" Type="http://schemas.openxmlformats.org/officeDocument/2006/relationships/customXml" Target="../ink/ink4094.xml"/><Relationship Id="rId106" Type="http://schemas.openxmlformats.org/officeDocument/2006/relationships/customXml" Target="../ink/ink3814.xml"/><Relationship Id="rId313" Type="http://schemas.openxmlformats.org/officeDocument/2006/relationships/image" Target="../media/image3300.png"/><Relationship Id="rId495" Type="http://schemas.openxmlformats.org/officeDocument/2006/relationships/customXml" Target="../ink/ink4011.xml"/><Relationship Id="rId10" Type="http://schemas.openxmlformats.org/officeDocument/2006/relationships/customXml" Target="../ink/ink3765.xml"/><Relationship Id="rId52" Type="http://schemas.openxmlformats.org/officeDocument/2006/relationships/customXml" Target="../ink/ink3786.xml"/><Relationship Id="rId94" Type="http://schemas.openxmlformats.org/officeDocument/2006/relationships/customXml" Target="../ink/ink3808.xml"/><Relationship Id="rId148" Type="http://schemas.openxmlformats.org/officeDocument/2006/relationships/image" Target="../media/image3222.png"/><Relationship Id="rId355" Type="http://schemas.openxmlformats.org/officeDocument/2006/relationships/image" Target="../media/image3321.png"/><Relationship Id="rId397" Type="http://schemas.openxmlformats.org/officeDocument/2006/relationships/image" Target="../media/image2198.png"/><Relationship Id="rId520" Type="http://schemas.openxmlformats.org/officeDocument/2006/relationships/image" Target="../media/image3401.png"/><Relationship Id="rId562" Type="http://schemas.openxmlformats.org/officeDocument/2006/relationships/customXml" Target="../ink/ink4045.xml"/><Relationship Id="rId618" Type="http://schemas.openxmlformats.org/officeDocument/2006/relationships/customXml" Target="../ink/ink4073.xml"/><Relationship Id="rId215" Type="http://schemas.openxmlformats.org/officeDocument/2006/relationships/customXml" Target="../ink/ink3870.xml"/><Relationship Id="rId257" Type="http://schemas.openxmlformats.org/officeDocument/2006/relationships/customXml" Target="../ink/ink3891.xml"/><Relationship Id="rId422" Type="http://schemas.openxmlformats.org/officeDocument/2006/relationships/customXml" Target="../ink/ink3974.xml"/><Relationship Id="rId464" Type="http://schemas.openxmlformats.org/officeDocument/2006/relationships/customXml" Target="../ink/ink3995.xml"/><Relationship Id="rId299" Type="http://schemas.openxmlformats.org/officeDocument/2006/relationships/customXml" Target="../ink/ink3912.xml"/><Relationship Id="rId63" Type="http://schemas.openxmlformats.org/officeDocument/2006/relationships/customXml" Target="../ink/ink3792.xml"/><Relationship Id="rId159" Type="http://schemas.openxmlformats.org/officeDocument/2006/relationships/customXml" Target="../ink/ink3842.xml"/><Relationship Id="rId366" Type="http://schemas.openxmlformats.org/officeDocument/2006/relationships/customXml" Target="../ink/ink3946.xml"/><Relationship Id="rId573" Type="http://schemas.openxmlformats.org/officeDocument/2006/relationships/image" Target="../media/image3427.png"/><Relationship Id="rId226" Type="http://schemas.openxmlformats.org/officeDocument/2006/relationships/image" Target="../media/image3258.png"/><Relationship Id="rId433" Type="http://schemas.openxmlformats.org/officeDocument/2006/relationships/image" Target="../media/image3359.png"/><Relationship Id="rId640" Type="http://schemas.openxmlformats.org/officeDocument/2006/relationships/customXml" Target="../ink/ink4084.xml"/><Relationship Id="rId74" Type="http://schemas.openxmlformats.org/officeDocument/2006/relationships/customXml" Target="../ink/ink3798.xml"/><Relationship Id="rId377" Type="http://schemas.openxmlformats.org/officeDocument/2006/relationships/image" Target="../media/image3332.png"/><Relationship Id="rId500" Type="http://schemas.openxmlformats.org/officeDocument/2006/relationships/image" Target="../media/image3391.png"/><Relationship Id="rId584" Type="http://schemas.openxmlformats.org/officeDocument/2006/relationships/customXml" Target="../ink/ink4056.xml"/><Relationship Id="rId5" Type="http://schemas.openxmlformats.org/officeDocument/2006/relationships/image" Target="../media/image31590.png"/><Relationship Id="rId237" Type="http://schemas.openxmlformats.org/officeDocument/2006/relationships/customXml" Target="../ink/ink3881.xml"/><Relationship Id="rId444" Type="http://schemas.openxmlformats.org/officeDocument/2006/relationships/customXml" Target="../ink/ink3985.xml"/><Relationship Id="rId651" Type="http://schemas.openxmlformats.org/officeDocument/2006/relationships/image" Target="../media/image3465.png"/><Relationship Id="rId290" Type="http://schemas.openxmlformats.org/officeDocument/2006/relationships/image" Target="../media/image3289.png"/><Relationship Id="rId304" Type="http://schemas.openxmlformats.org/officeDocument/2006/relationships/customXml" Target="../ink/ink3915.xml"/><Relationship Id="rId388" Type="http://schemas.openxmlformats.org/officeDocument/2006/relationships/customXml" Target="../ink/ink3957.xml"/><Relationship Id="rId511" Type="http://schemas.openxmlformats.org/officeDocument/2006/relationships/customXml" Target="../ink/ink4019.xml"/><Relationship Id="rId609" Type="http://schemas.openxmlformats.org/officeDocument/2006/relationships/image" Target="../media/image3444.png"/><Relationship Id="rId85" Type="http://schemas.openxmlformats.org/officeDocument/2006/relationships/image" Target="../media/image3194.png"/><Relationship Id="rId150" Type="http://schemas.openxmlformats.org/officeDocument/2006/relationships/image" Target="../media/image3223.png"/><Relationship Id="rId595" Type="http://schemas.openxmlformats.org/officeDocument/2006/relationships/image" Target="../media/image3437.png"/><Relationship Id="rId248" Type="http://schemas.openxmlformats.org/officeDocument/2006/relationships/image" Target="../media/image3269.png"/><Relationship Id="rId455" Type="http://schemas.openxmlformats.org/officeDocument/2006/relationships/image" Target="../media/image3369.png"/><Relationship Id="rId12" Type="http://schemas.openxmlformats.org/officeDocument/2006/relationships/customXml" Target="../ink/ink3766.xml"/><Relationship Id="rId108" Type="http://schemas.openxmlformats.org/officeDocument/2006/relationships/customXml" Target="../ink/ink3815.xml"/><Relationship Id="rId315" Type="http://schemas.openxmlformats.org/officeDocument/2006/relationships/image" Target="../media/image3301.png"/><Relationship Id="rId522" Type="http://schemas.openxmlformats.org/officeDocument/2006/relationships/image" Target="../media/image3402.png"/><Relationship Id="rId96" Type="http://schemas.openxmlformats.org/officeDocument/2006/relationships/customXml" Target="../ink/ink3809.xml"/><Relationship Id="rId161" Type="http://schemas.openxmlformats.org/officeDocument/2006/relationships/customXml" Target="../ink/ink3843.xml"/><Relationship Id="rId399" Type="http://schemas.openxmlformats.org/officeDocument/2006/relationships/image" Target="../media/image3342.png"/><Relationship Id="rId259" Type="http://schemas.openxmlformats.org/officeDocument/2006/relationships/customXml" Target="../ink/ink3892.xml"/><Relationship Id="rId466" Type="http://schemas.openxmlformats.org/officeDocument/2006/relationships/customXml" Target="../ink/ink3996.xml"/><Relationship Id="rId23" Type="http://schemas.openxmlformats.org/officeDocument/2006/relationships/image" Target="../media/image3167.png"/><Relationship Id="rId119" Type="http://schemas.openxmlformats.org/officeDocument/2006/relationships/customXml" Target="../ink/ink3821.xml"/><Relationship Id="rId326" Type="http://schemas.openxmlformats.org/officeDocument/2006/relationships/customXml" Target="../ink/ink3926.xml"/><Relationship Id="rId533" Type="http://schemas.openxmlformats.org/officeDocument/2006/relationships/image" Target="../media/image3407.png"/><Relationship Id="rId172" Type="http://schemas.openxmlformats.org/officeDocument/2006/relationships/image" Target="../media/image3234.png"/><Relationship Id="rId477" Type="http://schemas.openxmlformats.org/officeDocument/2006/relationships/customXml" Target="../ink/ink4002.xml"/><Relationship Id="rId600" Type="http://schemas.openxmlformats.org/officeDocument/2006/relationships/customXml" Target="../ink/ink4064.xml"/><Relationship Id="rId337" Type="http://schemas.openxmlformats.org/officeDocument/2006/relationships/image" Target="../media/image3312.png"/><Relationship Id="rId34" Type="http://schemas.openxmlformats.org/officeDocument/2006/relationships/customXml" Target="../ink/ink3777.xml"/><Relationship Id="rId544" Type="http://schemas.openxmlformats.org/officeDocument/2006/relationships/customXml" Target="../ink/ink4036.xml"/><Relationship Id="rId183" Type="http://schemas.openxmlformats.org/officeDocument/2006/relationships/customXml" Target="../ink/ink3854.xml"/><Relationship Id="rId390" Type="http://schemas.openxmlformats.org/officeDocument/2006/relationships/customXml" Target="../ink/ink3958.xml"/><Relationship Id="rId404" Type="http://schemas.openxmlformats.org/officeDocument/2006/relationships/customXml" Target="../ink/ink3965.xml"/><Relationship Id="rId611" Type="http://schemas.openxmlformats.org/officeDocument/2006/relationships/image" Target="../media/image3445.png"/><Relationship Id="rId250" Type="http://schemas.openxmlformats.org/officeDocument/2006/relationships/image" Target="../media/image3270.png"/><Relationship Id="rId488" Type="http://schemas.openxmlformats.org/officeDocument/2006/relationships/image" Target="../media/image3385.png"/><Relationship Id="rId45" Type="http://schemas.openxmlformats.org/officeDocument/2006/relationships/image" Target="../media/image3176.png"/><Relationship Id="rId110" Type="http://schemas.openxmlformats.org/officeDocument/2006/relationships/customXml" Target="../ink/ink3816.xml"/><Relationship Id="rId348" Type="http://schemas.openxmlformats.org/officeDocument/2006/relationships/customXml" Target="../ink/ink3937.xml"/><Relationship Id="rId555" Type="http://schemas.openxmlformats.org/officeDocument/2006/relationships/image" Target="../media/image3418.png"/><Relationship Id="rId194" Type="http://schemas.openxmlformats.org/officeDocument/2006/relationships/image" Target="../media/image3244.png"/><Relationship Id="rId208" Type="http://schemas.openxmlformats.org/officeDocument/2006/relationships/image" Target="../media/image3251.png"/><Relationship Id="rId415" Type="http://schemas.openxmlformats.org/officeDocument/2006/relationships/image" Target="../media/image3350.png"/><Relationship Id="rId622" Type="http://schemas.openxmlformats.org/officeDocument/2006/relationships/customXml" Target="../ink/ink4075.xml"/><Relationship Id="rId261" Type="http://schemas.openxmlformats.org/officeDocument/2006/relationships/customXml" Target="../ink/ink3893.xml"/><Relationship Id="rId499" Type="http://schemas.openxmlformats.org/officeDocument/2006/relationships/customXml" Target="../ink/ink4013.xml"/><Relationship Id="rId56" Type="http://schemas.openxmlformats.org/officeDocument/2006/relationships/customXml" Target="../ink/ink3788.xml"/><Relationship Id="rId359" Type="http://schemas.openxmlformats.org/officeDocument/2006/relationships/image" Target="../media/image3323.png"/><Relationship Id="rId566" Type="http://schemas.openxmlformats.org/officeDocument/2006/relationships/customXml" Target="../ink/ink4047.xml"/><Relationship Id="rId121" Type="http://schemas.openxmlformats.org/officeDocument/2006/relationships/customXml" Target="../ink/ink3822.xml"/><Relationship Id="rId219" Type="http://schemas.openxmlformats.org/officeDocument/2006/relationships/customXml" Target="../ink/ink3872.xml"/><Relationship Id="rId426" Type="http://schemas.openxmlformats.org/officeDocument/2006/relationships/customXml" Target="../ink/ink3976.xml"/><Relationship Id="rId633" Type="http://schemas.openxmlformats.org/officeDocument/2006/relationships/image" Target="../media/image3456.png"/><Relationship Id="rId67" Type="http://schemas.openxmlformats.org/officeDocument/2006/relationships/customXml" Target="../ink/ink3794.xml"/><Relationship Id="rId272" Type="http://schemas.openxmlformats.org/officeDocument/2006/relationships/image" Target="../media/image3281.png"/><Relationship Id="rId577" Type="http://schemas.openxmlformats.org/officeDocument/2006/relationships/image" Target="../media/image3429.png"/><Relationship Id="rId132" Type="http://schemas.openxmlformats.org/officeDocument/2006/relationships/image" Target="../media/image3215.png"/><Relationship Id="rId437" Type="http://schemas.openxmlformats.org/officeDocument/2006/relationships/image" Target="../media/image3361.png"/><Relationship Id="rId644" Type="http://schemas.openxmlformats.org/officeDocument/2006/relationships/customXml" Target="../ink/ink4086.xml"/><Relationship Id="rId283" Type="http://schemas.openxmlformats.org/officeDocument/2006/relationships/customXml" Target="../ink/ink3904.xml"/><Relationship Id="rId490" Type="http://schemas.openxmlformats.org/officeDocument/2006/relationships/image" Target="../media/image3386.png"/><Relationship Id="rId504" Type="http://schemas.openxmlformats.org/officeDocument/2006/relationships/image" Target="../media/image3393.png"/><Relationship Id="rId78" Type="http://schemas.openxmlformats.org/officeDocument/2006/relationships/customXml" Target="../ink/ink3800.xml"/><Relationship Id="rId143" Type="http://schemas.openxmlformats.org/officeDocument/2006/relationships/customXml" Target="../ink/ink3833.xml"/><Relationship Id="rId350" Type="http://schemas.openxmlformats.org/officeDocument/2006/relationships/customXml" Target="../ink/ink3938.xml"/><Relationship Id="rId588" Type="http://schemas.openxmlformats.org/officeDocument/2006/relationships/customXml" Target="../ink/ink4058.xml"/><Relationship Id="rId9" Type="http://schemas.openxmlformats.org/officeDocument/2006/relationships/image" Target="../media/image3161.png"/><Relationship Id="rId210" Type="http://schemas.openxmlformats.org/officeDocument/2006/relationships/image" Target="../media/image2304.png"/><Relationship Id="rId448" Type="http://schemas.openxmlformats.org/officeDocument/2006/relationships/customXml" Target="../ink/ink3987.xml"/><Relationship Id="rId655" Type="http://schemas.openxmlformats.org/officeDocument/2006/relationships/image" Target="../media/image3467.png"/><Relationship Id="rId294" Type="http://schemas.openxmlformats.org/officeDocument/2006/relationships/image" Target="../media/image3291.png"/><Relationship Id="rId308" Type="http://schemas.openxmlformats.org/officeDocument/2006/relationships/customXml" Target="../ink/ink3917.xml"/><Relationship Id="rId515" Type="http://schemas.openxmlformats.org/officeDocument/2006/relationships/customXml" Target="../ink/ink4021.xml"/><Relationship Id="rId89" Type="http://schemas.openxmlformats.org/officeDocument/2006/relationships/image" Target="../media/image3196.png"/><Relationship Id="rId154" Type="http://schemas.openxmlformats.org/officeDocument/2006/relationships/image" Target="../media/image3225.png"/><Relationship Id="rId361" Type="http://schemas.openxmlformats.org/officeDocument/2006/relationships/image" Target="../media/image3324.png"/><Relationship Id="rId599" Type="http://schemas.openxmlformats.org/officeDocument/2006/relationships/image" Target="../media/image3439.png"/><Relationship Id="rId459" Type="http://schemas.openxmlformats.org/officeDocument/2006/relationships/image" Target="../media/image3371.png"/><Relationship Id="rId16" Type="http://schemas.openxmlformats.org/officeDocument/2006/relationships/customXml" Target="../ink/ink3768.xml"/><Relationship Id="rId221" Type="http://schemas.openxmlformats.org/officeDocument/2006/relationships/customXml" Target="../ink/ink3873.xml"/><Relationship Id="rId319" Type="http://schemas.openxmlformats.org/officeDocument/2006/relationships/image" Target="../media/image3303.png"/><Relationship Id="rId526" Type="http://schemas.openxmlformats.org/officeDocument/2006/relationships/image" Target="../media/image3404.png"/><Relationship Id="rId165" Type="http://schemas.openxmlformats.org/officeDocument/2006/relationships/customXml" Target="../ink/ink3845.xml"/><Relationship Id="rId372" Type="http://schemas.openxmlformats.org/officeDocument/2006/relationships/customXml" Target="../ink/ink39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1.emf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52.xml"/><Relationship Id="rId299" Type="http://schemas.openxmlformats.org/officeDocument/2006/relationships/image" Target="../media/image4005.png"/><Relationship Id="rId21" Type="http://schemas.openxmlformats.org/officeDocument/2006/relationships/customXml" Target="../ink/ink4104.xml"/><Relationship Id="rId63" Type="http://schemas.openxmlformats.org/officeDocument/2006/relationships/customXml" Target="../ink/ink4125.xml"/><Relationship Id="rId159" Type="http://schemas.openxmlformats.org/officeDocument/2006/relationships/customXml" Target="../ink/ink4173.xml"/><Relationship Id="rId324" Type="http://schemas.openxmlformats.org/officeDocument/2006/relationships/customXml" Target="../ink/ink4256.xml"/><Relationship Id="rId170" Type="http://schemas.openxmlformats.org/officeDocument/2006/relationships/image" Target="../media/image3941.png"/><Relationship Id="rId226" Type="http://schemas.openxmlformats.org/officeDocument/2006/relationships/image" Target="../media/image3969.png"/><Relationship Id="rId268" Type="http://schemas.openxmlformats.org/officeDocument/2006/relationships/customXml" Target="../ink/ink4228.xml"/><Relationship Id="rId32" Type="http://schemas.openxmlformats.org/officeDocument/2006/relationships/image" Target="../media/image3872.png"/><Relationship Id="rId74" Type="http://schemas.openxmlformats.org/officeDocument/2006/relationships/image" Target="../media/image3893.png"/><Relationship Id="rId128" Type="http://schemas.openxmlformats.org/officeDocument/2006/relationships/image" Target="../media/image3920.png"/><Relationship Id="rId335" Type="http://schemas.openxmlformats.org/officeDocument/2006/relationships/image" Target="../media/image4023.png"/><Relationship Id="rId5" Type="http://schemas.openxmlformats.org/officeDocument/2006/relationships/customXml" Target="../ink/ink4096.xml"/><Relationship Id="rId181" Type="http://schemas.openxmlformats.org/officeDocument/2006/relationships/customXml" Target="../ink/ink4184.xml"/><Relationship Id="rId237" Type="http://schemas.openxmlformats.org/officeDocument/2006/relationships/customXml" Target="../ink/ink4212.xml"/><Relationship Id="rId279" Type="http://schemas.openxmlformats.org/officeDocument/2006/relationships/image" Target="../media/image3995.png"/><Relationship Id="rId43" Type="http://schemas.openxmlformats.org/officeDocument/2006/relationships/customXml" Target="../ink/ink4115.xml"/><Relationship Id="rId139" Type="http://schemas.openxmlformats.org/officeDocument/2006/relationships/customXml" Target="../ink/ink4163.xml"/><Relationship Id="rId290" Type="http://schemas.openxmlformats.org/officeDocument/2006/relationships/customXml" Target="../ink/ink4239.xml"/><Relationship Id="rId304" Type="http://schemas.openxmlformats.org/officeDocument/2006/relationships/customXml" Target="../ink/ink4246.xml"/><Relationship Id="rId85" Type="http://schemas.openxmlformats.org/officeDocument/2006/relationships/customXml" Target="../ink/ink4136.xml"/><Relationship Id="rId150" Type="http://schemas.openxmlformats.org/officeDocument/2006/relationships/image" Target="../media/image3931.png"/><Relationship Id="rId192" Type="http://schemas.openxmlformats.org/officeDocument/2006/relationships/image" Target="../media/image3952.png"/><Relationship Id="rId206" Type="http://schemas.openxmlformats.org/officeDocument/2006/relationships/image" Target="../media/image3959.png"/><Relationship Id="rId248" Type="http://schemas.openxmlformats.org/officeDocument/2006/relationships/image" Target="../media/image3980.png"/><Relationship Id="rId12" Type="http://schemas.openxmlformats.org/officeDocument/2006/relationships/image" Target="../media/image3862.png"/><Relationship Id="rId108" Type="http://schemas.openxmlformats.org/officeDocument/2006/relationships/image" Target="../media/image3910.png"/><Relationship Id="rId315" Type="http://schemas.openxmlformats.org/officeDocument/2006/relationships/image" Target="../media/image4013.png"/><Relationship Id="rId54" Type="http://schemas.openxmlformats.org/officeDocument/2006/relationships/image" Target="../media/image3883.png"/><Relationship Id="rId96" Type="http://schemas.openxmlformats.org/officeDocument/2006/relationships/image" Target="../media/image3904.png"/><Relationship Id="rId161" Type="http://schemas.openxmlformats.org/officeDocument/2006/relationships/customXml" Target="../ink/ink4174.xml"/><Relationship Id="rId217" Type="http://schemas.openxmlformats.org/officeDocument/2006/relationships/customXml" Target="../ink/ink4202.xml"/><Relationship Id="rId259" Type="http://schemas.openxmlformats.org/officeDocument/2006/relationships/customXml" Target="../ink/ink4223.xml"/><Relationship Id="rId23" Type="http://schemas.openxmlformats.org/officeDocument/2006/relationships/customXml" Target="../ink/ink4105.xml"/><Relationship Id="rId119" Type="http://schemas.openxmlformats.org/officeDocument/2006/relationships/customXml" Target="../ink/ink4153.xml"/><Relationship Id="rId270" Type="http://schemas.openxmlformats.org/officeDocument/2006/relationships/customXml" Target="../ink/ink4229.xml"/><Relationship Id="rId326" Type="http://schemas.openxmlformats.org/officeDocument/2006/relationships/customXml" Target="../ink/ink4257.xml"/><Relationship Id="rId65" Type="http://schemas.openxmlformats.org/officeDocument/2006/relationships/customXml" Target="../ink/ink4126.xml"/><Relationship Id="rId130" Type="http://schemas.openxmlformats.org/officeDocument/2006/relationships/image" Target="../media/image3921.png"/><Relationship Id="rId172" Type="http://schemas.openxmlformats.org/officeDocument/2006/relationships/image" Target="../media/image3942.png"/><Relationship Id="rId228" Type="http://schemas.openxmlformats.org/officeDocument/2006/relationships/image" Target="../media/image3970.png"/><Relationship Id="rId281" Type="http://schemas.openxmlformats.org/officeDocument/2006/relationships/image" Target="../media/image3996.png"/><Relationship Id="rId34" Type="http://schemas.openxmlformats.org/officeDocument/2006/relationships/image" Target="../media/image3873.png"/><Relationship Id="rId76" Type="http://schemas.openxmlformats.org/officeDocument/2006/relationships/image" Target="../media/image3894.png"/><Relationship Id="rId141" Type="http://schemas.openxmlformats.org/officeDocument/2006/relationships/customXml" Target="../ink/ink4164.xml"/><Relationship Id="rId7" Type="http://schemas.openxmlformats.org/officeDocument/2006/relationships/customXml" Target="../ink/ink4097.xml"/><Relationship Id="rId183" Type="http://schemas.openxmlformats.org/officeDocument/2006/relationships/customXml" Target="../ink/ink4185.xml"/><Relationship Id="rId239" Type="http://schemas.openxmlformats.org/officeDocument/2006/relationships/customXml" Target="../ink/ink4213.xml"/><Relationship Id="rId250" Type="http://schemas.openxmlformats.org/officeDocument/2006/relationships/image" Target="../media/image3981.png"/><Relationship Id="rId292" Type="http://schemas.openxmlformats.org/officeDocument/2006/relationships/customXml" Target="../ink/ink4240.xml"/><Relationship Id="rId306" Type="http://schemas.openxmlformats.org/officeDocument/2006/relationships/customXml" Target="../ink/ink4247.xml"/><Relationship Id="rId24" Type="http://schemas.openxmlformats.org/officeDocument/2006/relationships/image" Target="../media/image3868.png"/><Relationship Id="rId45" Type="http://schemas.openxmlformats.org/officeDocument/2006/relationships/customXml" Target="../ink/ink4116.xml"/><Relationship Id="rId66" Type="http://schemas.openxmlformats.org/officeDocument/2006/relationships/image" Target="../media/image3889.png"/><Relationship Id="rId87" Type="http://schemas.openxmlformats.org/officeDocument/2006/relationships/customXml" Target="../ink/ink4137.xml"/><Relationship Id="rId110" Type="http://schemas.openxmlformats.org/officeDocument/2006/relationships/image" Target="../media/image3911.png"/><Relationship Id="rId131" Type="http://schemas.openxmlformats.org/officeDocument/2006/relationships/customXml" Target="../ink/ink4159.xml"/><Relationship Id="rId327" Type="http://schemas.openxmlformats.org/officeDocument/2006/relationships/image" Target="../media/image4019.png"/><Relationship Id="rId152" Type="http://schemas.openxmlformats.org/officeDocument/2006/relationships/image" Target="../media/image3932.png"/><Relationship Id="rId173" Type="http://schemas.openxmlformats.org/officeDocument/2006/relationships/customXml" Target="../ink/ink4180.xml"/><Relationship Id="rId194" Type="http://schemas.openxmlformats.org/officeDocument/2006/relationships/image" Target="../media/image3953.png"/><Relationship Id="rId208" Type="http://schemas.openxmlformats.org/officeDocument/2006/relationships/image" Target="../media/image3960.png"/><Relationship Id="rId229" Type="http://schemas.openxmlformats.org/officeDocument/2006/relationships/customXml" Target="../ink/ink4208.xml"/><Relationship Id="rId240" Type="http://schemas.openxmlformats.org/officeDocument/2006/relationships/image" Target="../media/image3976.png"/><Relationship Id="rId261" Type="http://schemas.openxmlformats.org/officeDocument/2006/relationships/customXml" Target="../ink/ink4224.xml"/><Relationship Id="rId14" Type="http://schemas.openxmlformats.org/officeDocument/2006/relationships/image" Target="../media/image3863.png"/><Relationship Id="rId35" Type="http://schemas.openxmlformats.org/officeDocument/2006/relationships/customXml" Target="../ink/ink4111.xml"/><Relationship Id="rId56" Type="http://schemas.openxmlformats.org/officeDocument/2006/relationships/image" Target="../media/image3884.png"/><Relationship Id="rId77" Type="http://schemas.openxmlformats.org/officeDocument/2006/relationships/customXml" Target="../ink/ink4132.xml"/><Relationship Id="rId100" Type="http://schemas.openxmlformats.org/officeDocument/2006/relationships/image" Target="../media/image3906.png"/><Relationship Id="rId282" Type="http://schemas.openxmlformats.org/officeDocument/2006/relationships/customXml" Target="../ink/ink4235.xml"/><Relationship Id="rId317" Type="http://schemas.openxmlformats.org/officeDocument/2006/relationships/image" Target="../media/image4014.png"/><Relationship Id="rId8" Type="http://schemas.openxmlformats.org/officeDocument/2006/relationships/image" Target="../media/image3860.png"/><Relationship Id="rId98" Type="http://schemas.openxmlformats.org/officeDocument/2006/relationships/image" Target="../media/image3905.png"/><Relationship Id="rId121" Type="http://schemas.openxmlformats.org/officeDocument/2006/relationships/customXml" Target="../ink/ink4154.xml"/><Relationship Id="rId142" Type="http://schemas.openxmlformats.org/officeDocument/2006/relationships/image" Target="../media/image3927.png"/><Relationship Id="rId163" Type="http://schemas.openxmlformats.org/officeDocument/2006/relationships/customXml" Target="../ink/ink4175.xml"/><Relationship Id="rId184" Type="http://schemas.openxmlformats.org/officeDocument/2006/relationships/image" Target="../media/image3948.png"/><Relationship Id="rId219" Type="http://schemas.openxmlformats.org/officeDocument/2006/relationships/customXml" Target="../ink/ink4203.xml"/><Relationship Id="rId230" Type="http://schemas.openxmlformats.org/officeDocument/2006/relationships/image" Target="../media/image3971.png"/><Relationship Id="rId251" Type="http://schemas.openxmlformats.org/officeDocument/2006/relationships/customXml" Target="../ink/ink4219.xml"/><Relationship Id="rId25" Type="http://schemas.openxmlformats.org/officeDocument/2006/relationships/customXml" Target="../ink/ink4106.xml"/><Relationship Id="rId46" Type="http://schemas.openxmlformats.org/officeDocument/2006/relationships/image" Target="../media/image3879.png"/><Relationship Id="rId67" Type="http://schemas.openxmlformats.org/officeDocument/2006/relationships/customXml" Target="../ink/ink4127.xml"/><Relationship Id="rId272" Type="http://schemas.openxmlformats.org/officeDocument/2006/relationships/customXml" Target="../ink/ink4230.xml"/><Relationship Id="rId293" Type="http://schemas.openxmlformats.org/officeDocument/2006/relationships/image" Target="../media/image4002.png"/><Relationship Id="rId307" Type="http://schemas.openxmlformats.org/officeDocument/2006/relationships/image" Target="../media/image4009.png"/><Relationship Id="rId328" Type="http://schemas.openxmlformats.org/officeDocument/2006/relationships/customXml" Target="../ink/ink4258.xml"/><Relationship Id="rId88" Type="http://schemas.openxmlformats.org/officeDocument/2006/relationships/image" Target="../media/image3900.png"/><Relationship Id="rId111" Type="http://schemas.openxmlformats.org/officeDocument/2006/relationships/customXml" Target="../ink/ink4149.xml"/><Relationship Id="rId132" Type="http://schemas.openxmlformats.org/officeDocument/2006/relationships/image" Target="../media/image3922.png"/><Relationship Id="rId153" Type="http://schemas.openxmlformats.org/officeDocument/2006/relationships/customXml" Target="../ink/ink4170.xml"/><Relationship Id="rId174" Type="http://schemas.openxmlformats.org/officeDocument/2006/relationships/image" Target="../media/image3943.png"/><Relationship Id="rId195" Type="http://schemas.openxmlformats.org/officeDocument/2006/relationships/customXml" Target="../ink/ink4191.xml"/><Relationship Id="rId209" Type="http://schemas.openxmlformats.org/officeDocument/2006/relationships/customXml" Target="../ink/ink4198.xml"/><Relationship Id="rId220" Type="http://schemas.openxmlformats.org/officeDocument/2006/relationships/image" Target="../media/image3966.png"/><Relationship Id="rId241" Type="http://schemas.openxmlformats.org/officeDocument/2006/relationships/customXml" Target="../ink/ink4214.xml"/><Relationship Id="rId15" Type="http://schemas.openxmlformats.org/officeDocument/2006/relationships/customXml" Target="../ink/ink4101.xml"/><Relationship Id="rId36" Type="http://schemas.openxmlformats.org/officeDocument/2006/relationships/image" Target="../media/image3874.png"/><Relationship Id="rId57" Type="http://schemas.openxmlformats.org/officeDocument/2006/relationships/customXml" Target="../ink/ink4122.xml"/><Relationship Id="rId262" Type="http://schemas.openxmlformats.org/officeDocument/2006/relationships/image" Target="../media/image3987.png"/><Relationship Id="rId283" Type="http://schemas.openxmlformats.org/officeDocument/2006/relationships/image" Target="../media/image3997.png"/><Relationship Id="rId318" Type="http://schemas.openxmlformats.org/officeDocument/2006/relationships/customXml" Target="../ink/ink4253.xml"/><Relationship Id="rId78" Type="http://schemas.openxmlformats.org/officeDocument/2006/relationships/image" Target="../media/image3895.png"/><Relationship Id="rId99" Type="http://schemas.openxmlformats.org/officeDocument/2006/relationships/customXml" Target="../ink/ink4143.xml"/><Relationship Id="rId101" Type="http://schemas.openxmlformats.org/officeDocument/2006/relationships/customXml" Target="../ink/ink4144.xml"/><Relationship Id="rId122" Type="http://schemas.openxmlformats.org/officeDocument/2006/relationships/image" Target="../media/image3917.png"/><Relationship Id="rId143" Type="http://schemas.openxmlformats.org/officeDocument/2006/relationships/customXml" Target="../ink/ink4165.xml"/><Relationship Id="rId164" Type="http://schemas.openxmlformats.org/officeDocument/2006/relationships/image" Target="../media/image3938.png"/><Relationship Id="rId185" Type="http://schemas.openxmlformats.org/officeDocument/2006/relationships/customXml" Target="../ink/ink4186.xml"/><Relationship Id="rId9" Type="http://schemas.openxmlformats.org/officeDocument/2006/relationships/customXml" Target="../ink/ink4098.xml"/><Relationship Id="rId210" Type="http://schemas.openxmlformats.org/officeDocument/2006/relationships/image" Target="../media/image3961.png"/><Relationship Id="rId26" Type="http://schemas.openxmlformats.org/officeDocument/2006/relationships/image" Target="../media/image3869.png"/><Relationship Id="rId231" Type="http://schemas.openxmlformats.org/officeDocument/2006/relationships/customXml" Target="../ink/ink4209.xml"/><Relationship Id="rId252" Type="http://schemas.openxmlformats.org/officeDocument/2006/relationships/image" Target="../media/image3982.png"/><Relationship Id="rId273" Type="http://schemas.openxmlformats.org/officeDocument/2006/relationships/image" Target="../media/image3992.png"/><Relationship Id="rId294" Type="http://schemas.openxmlformats.org/officeDocument/2006/relationships/customXml" Target="../ink/ink4241.xml"/><Relationship Id="rId308" Type="http://schemas.openxmlformats.org/officeDocument/2006/relationships/customXml" Target="../ink/ink4248.xml"/><Relationship Id="rId329" Type="http://schemas.openxmlformats.org/officeDocument/2006/relationships/image" Target="../media/image4020.png"/><Relationship Id="rId47" Type="http://schemas.openxmlformats.org/officeDocument/2006/relationships/customXml" Target="../ink/ink4117.xml"/><Relationship Id="rId68" Type="http://schemas.openxmlformats.org/officeDocument/2006/relationships/image" Target="../media/image3890.png"/><Relationship Id="rId89" Type="http://schemas.openxmlformats.org/officeDocument/2006/relationships/customXml" Target="../ink/ink4138.xml"/><Relationship Id="rId112" Type="http://schemas.openxmlformats.org/officeDocument/2006/relationships/image" Target="../media/image3912.png"/><Relationship Id="rId133" Type="http://schemas.openxmlformats.org/officeDocument/2006/relationships/customXml" Target="../ink/ink4160.xml"/><Relationship Id="rId154" Type="http://schemas.openxmlformats.org/officeDocument/2006/relationships/image" Target="../media/image3933.png"/><Relationship Id="rId175" Type="http://schemas.openxmlformats.org/officeDocument/2006/relationships/customXml" Target="../ink/ink4181.xml"/><Relationship Id="rId196" Type="http://schemas.openxmlformats.org/officeDocument/2006/relationships/image" Target="../media/image3954.png"/><Relationship Id="rId200" Type="http://schemas.openxmlformats.org/officeDocument/2006/relationships/image" Target="../media/image3956.png"/><Relationship Id="rId16" Type="http://schemas.openxmlformats.org/officeDocument/2006/relationships/image" Target="../media/image3864.png"/><Relationship Id="rId221" Type="http://schemas.openxmlformats.org/officeDocument/2006/relationships/customXml" Target="../ink/ink4204.xml"/><Relationship Id="rId242" Type="http://schemas.openxmlformats.org/officeDocument/2006/relationships/image" Target="../media/image3977.png"/><Relationship Id="rId263" Type="http://schemas.openxmlformats.org/officeDocument/2006/relationships/customXml" Target="../ink/ink4225.xml"/><Relationship Id="rId284" Type="http://schemas.openxmlformats.org/officeDocument/2006/relationships/customXml" Target="../ink/ink4236.xml"/><Relationship Id="rId319" Type="http://schemas.openxmlformats.org/officeDocument/2006/relationships/image" Target="../media/image4015.png"/><Relationship Id="rId37" Type="http://schemas.openxmlformats.org/officeDocument/2006/relationships/customXml" Target="../ink/ink4112.xml"/><Relationship Id="rId58" Type="http://schemas.openxmlformats.org/officeDocument/2006/relationships/image" Target="../media/image3885.png"/><Relationship Id="rId79" Type="http://schemas.openxmlformats.org/officeDocument/2006/relationships/customXml" Target="../ink/ink4133.xml"/><Relationship Id="rId102" Type="http://schemas.openxmlformats.org/officeDocument/2006/relationships/image" Target="../media/image3907.png"/><Relationship Id="rId123" Type="http://schemas.openxmlformats.org/officeDocument/2006/relationships/customXml" Target="../ink/ink4155.xml"/><Relationship Id="rId144" Type="http://schemas.openxmlformats.org/officeDocument/2006/relationships/image" Target="../media/image3928.png"/><Relationship Id="rId330" Type="http://schemas.openxmlformats.org/officeDocument/2006/relationships/customXml" Target="../ink/ink4259.xml"/><Relationship Id="rId90" Type="http://schemas.openxmlformats.org/officeDocument/2006/relationships/image" Target="../media/image3901.png"/><Relationship Id="rId165" Type="http://schemas.openxmlformats.org/officeDocument/2006/relationships/customXml" Target="../ink/ink4176.xml"/><Relationship Id="rId186" Type="http://schemas.openxmlformats.org/officeDocument/2006/relationships/image" Target="../media/image3949.png"/><Relationship Id="rId211" Type="http://schemas.openxmlformats.org/officeDocument/2006/relationships/customXml" Target="../ink/ink4199.xml"/><Relationship Id="rId232" Type="http://schemas.openxmlformats.org/officeDocument/2006/relationships/image" Target="../media/image3972.png"/><Relationship Id="rId253" Type="http://schemas.openxmlformats.org/officeDocument/2006/relationships/customXml" Target="../ink/ink4220.xml"/><Relationship Id="rId274" Type="http://schemas.openxmlformats.org/officeDocument/2006/relationships/customXml" Target="../ink/ink4231.xml"/><Relationship Id="rId295" Type="http://schemas.openxmlformats.org/officeDocument/2006/relationships/image" Target="../media/image4003.png"/><Relationship Id="rId309" Type="http://schemas.openxmlformats.org/officeDocument/2006/relationships/image" Target="../media/image4010.png"/><Relationship Id="rId27" Type="http://schemas.openxmlformats.org/officeDocument/2006/relationships/customXml" Target="../ink/ink4107.xml"/><Relationship Id="rId48" Type="http://schemas.openxmlformats.org/officeDocument/2006/relationships/image" Target="../media/image3880.png"/><Relationship Id="rId69" Type="http://schemas.openxmlformats.org/officeDocument/2006/relationships/customXml" Target="../ink/ink4128.xml"/><Relationship Id="rId113" Type="http://schemas.openxmlformats.org/officeDocument/2006/relationships/customXml" Target="../ink/ink4150.xml"/><Relationship Id="rId134" Type="http://schemas.openxmlformats.org/officeDocument/2006/relationships/image" Target="../media/image3923.png"/><Relationship Id="rId320" Type="http://schemas.openxmlformats.org/officeDocument/2006/relationships/customXml" Target="../ink/ink4254.xml"/><Relationship Id="rId80" Type="http://schemas.openxmlformats.org/officeDocument/2006/relationships/image" Target="../media/image3896.png"/><Relationship Id="rId155" Type="http://schemas.openxmlformats.org/officeDocument/2006/relationships/customXml" Target="../ink/ink4171.xml"/><Relationship Id="rId176" Type="http://schemas.openxmlformats.org/officeDocument/2006/relationships/image" Target="../media/image3944.png"/><Relationship Id="rId197" Type="http://schemas.openxmlformats.org/officeDocument/2006/relationships/customXml" Target="../ink/ink4192.xml"/><Relationship Id="rId201" Type="http://schemas.openxmlformats.org/officeDocument/2006/relationships/customXml" Target="../ink/ink4194.xml"/><Relationship Id="rId222" Type="http://schemas.openxmlformats.org/officeDocument/2006/relationships/image" Target="../media/image3967.png"/><Relationship Id="rId243" Type="http://schemas.openxmlformats.org/officeDocument/2006/relationships/customXml" Target="../ink/ink4215.xml"/><Relationship Id="rId264" Type="http://schemas.openxmlformats.org/officeDocument/2006/relationships/image" Target="../media/image3988.png"/><Relationship Id="rId285" Type="http://schemas.openxmlformats.org/officeDocument/2006/relationships/image" Target="../media/image3998.png"/><Relationship Id="rId17" Type="http://schemas.openxmlformats.org/officeDocument/2006/relationships/customXml" Target="../ink/ink4102.xml"/><Relationship Id="rId38" Type="http://schemas.openxmlformats.org/officeDocument/2006/relationships/image" Target="../media/image3875.png"/><Relationship Id="rId59" Type="http://schemas.openxmlformats.org/officeDocument/2006/relationships/customXml" Target="../ink/ink4123.xml"/><Relationship Id="rId103" Type="http://schemas.openxmlformats.org/officeDocument/2006/relationships/customXml" Target="../ink/ink4145.xml"/><Relationship Id="rId124" Type="http://schemas.openxmlformats.org/officeDocument/2006/relationships/image" Target="../media/image3918.png"/><Relationship Id="rId310" Type="http://schemas.openxmlformats.org/officeDocument/2006/relationships/customXml" Target="../ink/ink4249.xml"/><Relationship Id="rId70" Type="http://schemas.openxmlformats.org/officeDocument/2006/relationships/image" Target="../media/image3891.png"/><Relationship Id="rId91" Type="http://schemas.openxmlformats.org/officeDocument/2006/relationships/customXml" Target="../ink/ink4139.xml"/><Relationship Id="rId145" Type="http://schemas.openxmlformats.org/officeDocument/2006/relationships/customXml" Target="../ink/ink4166.xml"/><Relationship Id="rId166" Type="http://schemas.openxmlformats.org/officeDocument/2006/relationships/image" Target="../media/image3939.png"/><Relationship Id="rId187" Type="http://schemas.openxmlformats.org/officeDocument/2006/relationships/customXml" Target="../ink/ink4187.xml"/><Relationship Id="rId331" Type="http://schemas.openxmlformats.org/officeDocument/2006/relationships/image" Target="../media/image4021.png"/><Relationship Id="rId1" Type="http://schemas.openxmlformats.org/officeDocument/2006/relationships/slideLayout" Target="../slideLayouts/slideLayout15.xml"/><Relationship Id="rId212" Type="http://schemas.openxmlformats.org/officeDocument/2006/relationships/image" Target="../media/image3962.png"/><Relationship Id="rId233" Type="http://schemas.openxmlformats.org/officeDocument/2006/relationships/customXml" Target="../ink/ink4210.xml"/><Relationship Id="rId254" Type="http://schemas.openxmlformats.org/officeDocument/2006/relationships/image" Target="../media/image3983.png"/><Relationship Id="rId28" Type="http://schemas.openxmlformats.org/officeDocument/2006/relationships/image" Target="../media/image3870.png"/><Relationship Id="rId49" Type="http://schemas.openxmlformats.org/officeDocument/2006/relationships/customXml" Target="../ink/ink4118.xml"/><Relationship Id="rId114" Type="http://schemas.openxmlformats.org/officeDocument/2006/relationships/image" Target="../media/image3913.png"/><Relationship Id="rId275" Type="http://schemas.openxmlformats.org/officeDocument/2006/relationships/image" Target="../media/image3993.png"/><Relationship Id="rId296" Type="http://schemas.openxmlformats.org/officeDocument/2006/relationships/customXml" Target="../ink/ink4242.xml"/><Relationship Id="rId300" Type="http://schemas.openxmlformats.org/officeDocument/2006/relationships/customXml" Target="../ink/ink4244.xml"/><Relationship Id="rId60" Type="http://schemas.openxmlformats.org/officeDocument/2006/relationships/image" Target="../media/image3886.png"/><Relationship Id="rId81" Type="http://schemas.openxmlformats.org/officeDocument/2006/relationships/customXml" Target="../ink/ink4134.xml"/><Relationship Id="rId135" Type="http://schemas.openxmlformats.org/officeDocument/2006/relationships/customXml" Target="../ink/ink4161.xml"/><Relationship Id="rId156" Type="http://schemas.openxmlformats.org/officeDocument/2006/relationships/image" Target="../media/image3934.png"/><Relationship Id="rId177" Type="http://schemas.openxmlformats.org/officeDocument/2006/relationships/customXml" Target="../ink/ink4182.xml"/><Relationship Id="rId198" Type="http://schemas.openxmlformats.org/officeDocument/2006/relationships/image" Target="../media/image3955.png"/><Relationship Id="rId321" Type="http://schemas.openxmlformats.org/officeDocument/2006/relationships/image" Target="../media/image4016.png"/><Relationship Id="rId202" Type="http://schemas.openxmlformats.org/officeDocument/2006/relationships/image" Target="../media/image3957.png"/><Relationship Id="rId223" Type="http://schemas.openxmlformats.org/officeDocument/2006/relationships/customXml" Target="../ink/ink4205.xml"/><Relationship Id="rId244" Type="http://schemas.openxmlformats.org/officeDocument/2006/relationships/image" Target="../media/image3978.png"/><Relationship Id="rId18" Type="http://schemas.openxmlformats.org/officeDocument/2006/relationships/image" Target="../media/image3865.png"/><Relationship Id="rId39" Type="http://schemas.openxmlformats.org/officeDocument/2006/relationships/customXml" Target="../ink/ink4113.xml"/><Relationship Id="rId265" Type="http://schemas.openxmlformats.org/officeDocument/2006/relationships/customXml" Target="../ink/ink4226.xml"/><Relationship Id="rId286" Type="http://schemas.openxmlformats.org/officeDocument/2006/relationships/customXml" Target="../ink/ink4237.xml"/><Relationship Id="rId50" Type="http://schemas.openxmlformats.org/officeDocument/2006/relationships/image" Target="../media/image3881.png"/><Relationship Id="rId104" Type="http://schemas.openxmlformats.org/officeDocument/2006/relationships/image" Target="../media/image3908.png"/><Relationship Id="rId125" Type="http://schemas.openxmlformats.org/officeDocument/2006/relationships/customXml" Target="../ink/ink4156.xml"/><Relationship Id="rId146" Type="http://schemas.openxmlformats.org/officeDocument/2006/relationships/image" Target="../media/image3929.png"/><Relationship Id="rId167" Type="http://schemas.openxmlformats.org/officeDocument/2006/relationships/customXml" Target="../ink/ink4177.xml"/><Relationship Id="rId188" Type="http://schemas.openxmlformats.org/officeDocument/2006/relationships/image" Target="../media/image3950.png"/><Relationship Id="rId311" Type="http://schemas.openxmlformats.org/officeDocument/2006/relationships/image" Target="../media/image4011.png"/><Relationship Id="rId332" Type="http://schemas.openxmlformats.org/officeDocument/2006/relationships/customXml" Target="../ink/ink4260.xml"/><Relationship Id="rId71" Type="http://schemas.openxmlformats.org/officeDocument/2006/relationships/customXml" Target="../ink/ink4129.xml"/><Relationship Id="rId92" Type="http://schemas.openxmlformats.org/officeDocument/2006/relationships/image" Target="../media/image3902.png"/><Relationship Id="rId213" Type="http://schemas.openxmlformats.org/officeDocument/2006/relationships/customXml" Target="../ink/ink4200.xml"/><Relationship Id="rId234" Type="http://schemas.openxmlformats.org/officeDocument/2006/relationships/image" Target="../media/image3973.png"/><Relationship Id="rId2" Type="http://schemas.openxmlformats.org/officeDocument/2006/relationships/image" Target="../media/image3161.emf"/><Relationship Id="rId29" Type="http://schemas.openxmlformats.org/officeDocument/2006/relationships/customXml" Target="../ink/ink4108.xml"/><Relationship Id="rId255" Type="http://schemas.openxmlformats.org/officeDocument/2006/relationships/customXml" Target="../ink/ink4221.xml"/><Relationship Id="rId276" Type="http://schemas.openxmlformats.org/officeDocument/2006/relationships/customXml" Target="../ink/ink4232.xml"/><Relationship Id="rId297" Type="http://schemas.openxmlformats.org/officeDocument/2006/relationships/image" Target="../media/image4004.png"/><Relationship Id="rId40" Type="http://schemas.openxmlformats.org/officeDocument/2006/relationships/image" Target="../media/image3876.png"/><Relationship Id="rId115" Type="http://schemas.openxmlformats.org/officeDocument/2006/relationships/customXml" Target="../ink/ink4151.xml"/><Relationship Id="rId136" Type="http://schemas.openxmlformats.org/officeDocument/2006/relationships/image" Target="../media/image3924.png"/><Relationship Id="rId157" Type="http://schemas.openxmlformats.org/officeDocument/2006/relationships/customXml" Target="../ink/ink4172.xml"/><Relationship Id="rId178" Type="http://schemas.openxmlformats.org/officeDocument/2006/relationships/image" Target="../media/image3945.png"/><Relationship Id="rId301" Type="http://schemas.openxmlformats.org/officeDocument/2006/relationships/image" Target="../media/image4006.png"/><Relationship Id="rId322" Type="http://schemas.openxmlformats.org/officeDocument/2006/relationships/customXml" Target="../ink/ink4255.xml"/><Relationship Id="rId61" Type="http://schemas.openxmlformats.org/officeDocument/2006/relationships/customXml" Target="../ink/ink4124.xml"/><Relationship Id="rId82" Type="http://schemas.openxmlformats.org/officeDocument/2006/relationships/image" Target="../media/image3897.png"/><Relationship Id="rId199" Type="http://schemas.openxmlformats.org/officeDocument/2006/relationships/customXml" Target="../ink/ink4193.xml"/><Relationship Id="rId203" Type="http://schemas.openxmlformats.org/officeDocument/2006/relationships/customXml" Target="../ink/ink4195.xml"/><Relationship Id="rId19" Type="http://schemas.openxmlformats.org/officeDocument/2006/relationships/customXml" Target="../ink/ink4103.xml"/><Relationship Id="rId224" Type="http://schemas.openxmlformats.org/officeDocument/2006/relationships/image" Target="../media/image3968.png"/><Relationship Id="rId245" Type="http://schemas.openxmlformats.org/officeDocument/2006/relationships/customXml" Target="../ink/ink4216.xml"/><Relationship Id="rId266" Type="http://schemas.openxmlformats.org/officeDocument/2006/relationships/customXml" Target="../ink/ink4227.xml"/><Relationship Id="rId287" Type="http://schemas.openxmlformats.org/officeDocument/2006/relationships/image" Target="../media/image3999.png"/><Relationship Id="rId30" Type="http://schemas.openxmlformats.org/officeDocument/2006/relationships/image" Target="../media/image3871.png"/><Relationship Id="rId105" Type="http://schemas.openxmlformats.org/officeDocument/2006/relationships/customXml" Target="../ink/ink4146.xml"/><Relationship Id="rId126" Type="http://schemas.openxmlformats.org/officeDocument/2006/relationships/image" Target="../media/image3919.png"/><Relationship Id="rId147" Type="http://schemas.openxmlformats.org/officeDocument/2006/relationships/customXml" Target="../ink/ink4167.xml"/><Relationship Id="rId168" Type="http://schemas.openxmlformats.org/officeDocument/2006/relationships/image" Target="../media/image3940.png"/><Relationship Id="rId312" Type="http://schemas.openxmlformats.org/officeDocument/2006/relationships/customXml" Target="../ink/ink4250.xml"/><Relationship Id="rId333" Type="http://schemas.openxmlformats.org/officeDocument/2006/relationships/image" Target="../media/image4022.png"/><Relationship Id="rId51" Type="http://schemas.openxmlformats.org/officeDocument/2006/relationships/customXml" Target="../ink/ink4119.xml"/><Relationship Id="rId72" Type="http://schemas.openxmlformats.org/officeDocument/2006/relationships/image" Target="../media/image3892.png"/><Relationship Id="rId93" Type="http://schemas.openxmlformats.org/officeDocument/2006/relationships/customXml" Target="../ink/ink4140.xml"/><Relationship Id="rId189" Type="http://schemas.openxmlformats.org/officeDocument/2006/relationships/customXml" Target="../ink/ink4188.xml"/><Relationship Id="rId3" Type="http://schemas.openxmlformats.org/officeDocument/2006/relationships/customXml" Target="../ink/ink4095.xml"/><Relationship Id="rId214" Type="http://schemas.openxmlformats.org/officeDocument/2006/relationships/image" Target="../media/image3963.png"/><Relationship Id="rId235" Type="http://schemas.openxmlformats.org/officeDocument/2006/relationships/customXml" Target="../ink/ink4211.xml"/><Relationship Id="rId256" Type="http://schemas.openxmlformats.org/officeDocument/2006/relationships/image" Target="../media/image3984.png"/><Relationship Id="rId277" Type="http://schemas.openxmlformats.org/officeDocument/2006/relationships/image" Target="../media/image3994.png"/><Relationship Id="rId298" Type="http://schemas.openxmlformats.org/officeDocument/2006/relationships/customXml" Target="../ink/ink4243.xml"/><Relationship Id="rId116" Type="http://schemas.openxmlformats.org/officeDocument/2006/relationships/image" Target="../media/image3914.png"/><Relationship Id="rId137" Type="http://schemas.openxmlformats.org/officeDocument/2006/relationships/customXml" Target="../ink/ink4162.xml"/><Relationship Id="rId158" Type="http://schemas.openxmlformats.org/officeDocument/2006/relationships/image" Target="../media/image3935.png"/><Relationship Id="rId302" Type="http://schemas.openxmlformats.org/officeDocument/2006/relationships/customXml" Target="../ink/ink4245.xml"/><Relationship Id="rId323" Type="http://schemas.openxmlformats.org/officeDocument/2006/relationships/image" Target="../media/image4017.png"/><Relationship Id="rId20" Type="http://schemas.openxmlformats.org/officeDocument/2006/relationships/image" Target="../media/image3866.png"/><Relationship Id="rId41" Type="http://schemas.openxmlformats.org/officeDocument/2006/relationships/customXml" Target="../ink/ink4114.xml"/><Relationship Id="rId62" Type="http://schemas.openxmlformats.org/officeDocument/2006/relationships/image" Target="../media/image3887.png"/><Relationship Id="rId83" Type="http://schemas.openxmlformats.org/officeDocument/2006/relationships/customXml" Target="../ink/ink4135.xml"/><Relationship Id="rId179" Type="http://schemas.openxmlformats.org/officeDocument/2006/relationships/customXml" Target="../ink/ink4183.xml"/><Relationship Id="rId190" Type="http://schemas.openxmlformats.org/officeDocument/2006/relationships/image" Target="../media/image3951.png"/><Relationship Id="rId204" Type="http://schemas.openxmlformats.org/officeDocument/2006/relationships/image" Target="../media/image3958.png"/><Relationship Id="rId225" Type="http://schemas.openxmlformats.org/officeDocument/2006/relationships/customXml" Target="../ink/ink4206.xml"/><Relationship Id="rId246" Type="http://schemas.openxmlformats.org/officeDocument/2006/relationships/image" Target="../media/image3979.png"/><Relationship Id="rId267" Type="http://schemas.openxmlformats.org/officeDocument/2006/relationships/image" Target="../media/image3989.png"/><Relationship Id="rId288" Type="http://schemas.openxmlformats.org/officeDocument/2006/relationships/customXml" Target="../ink/ink4238.xml"/><Relationship Id="rId106" Type="http://schemas.openxmlformats.org/officeDocument/2006/relationships/image" Target="../media/image3909.png"/><Relationship Id="rId127" Type="http://schemas.openxmlformats.org/officeDocument/2006/relationships/customXml" Target="../ink/ink4157.xml"/><Relationship Id="rId313" Type="http://schemas.openxmlformats.org/officeDocument/2006/relationships/image" Target="../media/image4012.png"/><Relationship Id="rId10" Type="http://schemas.openxmlformats.org/officeDocument/2006/relationships/image" Target="../media/image3861.png"/><Relationship Id="rId31" Type="http://schemas.openxmlformats.org/officeDocument/2006/relationships/customXml" Target="../ink/ink4109.xml"/><Relationship Id="rId52" Type="http://schemas.openxmlformats.org/officeDocument/2006/relationships/image" Target="../media/image3882.png"/><Relationship Id="rId73" Type="http://schemas.openxmlformats.org/officeDocument/2006/relationships/customXml" Target="../ink/ink4130.xml"/><Relationship Id="rId94" Type="http://schemas.openxmlformats.org/officeDocument/2006/relationships/image" Target="../media/image3903.png"/><Relationship Id="rId148" Type="http://schemas.openxmlformats.org/officeDocument/2006/relationships/image" Target="../media/image3930.png"/><Relationship Id="rId169" Type="http://schemas.openxmlformats.org/officeDocument/2006/relationships/customXml" Target="../ink/ink4178.xml"/><Relationship Id="rId334" Type="http://schemas.openxmlformats.org/officeDocument/2006/relationships/customXml" Target="../ink/ink4261.xml"/><Relationship Id="rId4" Type="http://schemas.openxmlformats.org/officeDocument/2006/relationships/image" Target="../media/image3700.png"/><Relationship Id="rId180" Type="http://schemas.openxmlformats.org/officeDocument/2006/relationships/image" Target="../media/image3946.png"/><Relationship Id="rId215" Type="http://schemas.openxmlformats.org/officeDocument/2006/relationships/customXml" Target="../ink/ink4201.xml"/><Relationship Id="rId236" Type="http://schemas.openxmlformats.org/officeDocument/2006/relationships/image" Target="../media/image3974.png"/><Relationship Id="rId257" Type="http://schemas.openxmlformats.org/officeDocument/2006/relationships/customXml" Target="../ink/ink4222.xml"/><Relationship Id="rId278" Type="http://schemas.openxmlformats.org/officeDocument/2006/relationships/customXml" Target="../ink/ink4233.xml"/><Relationship Id="rId303" Type="http://schemas.openxmlformats.org/officeDocument/2006/relationships/image" Target="../media/image4007.png"/><Relationship Id="rId42" Type="http://schemas.openxmlformats.org/officeDocument/2006/relationships/image" Target="../media/image3877.png"/><Relationship Id="rId84" Type="http://schemas.openxmlformats.org/officeDocument/2006/relationships/image" Target="../media/image3898.png"/><Relationship Id="rId138" Type="http://schemas.openxmlformats.org/officeDocument/2006/relationships/image" Target="../media/image3925.png"/><Relationship Id="rId191" Type="http://schemas.openxmlformats.org/officeDocument/2006/relationships/customXml" Target="../ink/ink4189.xml"/><Relationship Id="rId205" Type="http://schemas.openxmlformats.org/officeDocument/2006/relationships/customXml" Target="../ink/ink4196.xml"/><Relationship Id="rId247" Type="http://schemas.openxmlformats.org/officeDocument/2006/relationships/customXml" Target="../ink/ink4217.xml"/><Relationship Id="rId107" Type="http://schemas.openxmlformats.org/officeDocument/2006/relationships/customXml" Target="../ink/ink4147.xml"/><Relationship Id="rId289" Type="http://schemas.openxmlformats.org/officeDocument/2006/relationships/image" Target="../media/image4000.png"/><Relationship Id="rId11" Type="http://schemas.openxmlformats.org/officeDocument/2006/relationships/customXml" Target="../ink/ink4099.xml"/><Relationship Id="rId53" Type="http://schemas.openxmlformats.org/officeDocument/2006/relationships/customXml" Target="../ink/ink4120.xml"/><Relationship Id="rId149" Type="http://schemas.openxmlformats.org/officeDocument/2006/relationships/customXml" Target="../ink/ink4168.xml"/><Relationship Id="rId314" Type="http://schemas.openxmlformats.org/officeDocument/2006/relationships/customXml" Target="../ink/ink4251.xml"/><Relationship Id="rId95" Type="http://schemas.openxmlformats.org/officeDocument/2006/relationships/customXml" Target="../ink/ink4141.xml"/><Relationship Id="rId160" Type="http://schemas.openxmlformats.org/officeDocument/2006/relationships/image" Target="../media/image3936.png"/><Relationship Id="rId216" Type="http://schemas.openxmlformats.org/officeDocument/2006/relationships/image" Target="../media/image3964.png"/><Relationship Id="rId258" Type="http://schemas.openxmlformats.org/officeDocument/2006/relationships/image" Target="../media/image3985.png"/><Relationship Id="rId22" Type="http://schemas.openxmlformats.org/officeDocument/2006/relationships/image" Target="../media/image3867.png"/><Relationship Id="rId64" Type="http://schemas.openxmlformats.org/officeDocument/2006/relationships/image" Target="../media/image3888.png"/><Relationship Id="rId118" Type="http://schemas.openxmlformats.org/officeDocument/2006/relationships/image" Target="../media/image3915.png"/><Relationship Id="rId325" Type="http://schemas.openxmlformats.org/officeDocument/2006/relationships/image" Target="../media/image4018.png"/><Relationship Id="rId171" Type="http://schemas.openxmlformats.org/officeDocument/2006/relationships/customXml" Target="../ink/ink4179.xml"/><Relationship Id="rId227" Type="http://schemas.openxmlformats.org/officeDocument/2006/relationships/customXml" Target="../ink/ink4207.xml"/><Relationship Id="rId269" Type="http://schemas.openxmlformats.org/officeDocument/2006/relationships/image" Target="../media/image3990.png"/><Relationship Id="rId33" Type="http://schemas.openxmlformats.org/officeDocument/2006/relationships/customXml" Target="../ink/ink4110.xml"/><Relationship Id="rId129" Type="http://schemas.openxmlformats.org/officeDocument/2006/relationships/customXml" Target="../ink/ink4158.xml"/><Relationship Id="rId280" Type="http://schemas.openxmlformats.org/officeDocument/2006/relationships/customXml" Target="../ink/ink4234.xml"/><Relationship Id="rId75" Type="http://schemas.openxmlformats.org/officeDocument/2006/relationships/customXml" Target="../ink/ink4131.xml"/><Relationship Id="rId140" Type="http://schemas.openxmlformats.org/officeDocument/2006/relationships/image" Target="../media/image3926.png"/><Relationship Id="rId182" Type="http://schemas.openxmlformats.org/officeDocument/2006/relationships/image" Target="../media/image3947.png"/><Relationship Id="rId6" Type="http://schemas.openxmlformats.org/officeDocument/2006/relationships/image" Target="../media/image3859.png"/><Relationship Id="rId238" Type="http://schemas.openxmlformats.org/officeDocument/2006/relationships/image" Target="../media/image3975.png"/><Relationship Id="rId291" Type="http://schemas.openxmlformats.org/officeDocument/2006/relationships/image" Target="../media/image4001.png"/><Relationship Id="rId305" Type="http://schemas.openxmlformats.org/officeDocument/2006/relationships/image" Target="../media/image4008.png"/><Relationship Id="rId44" Type="http://schemas.openxmlformats.org/officeDocument/2006/relationships/image" Target="../media/image3878.png"/><Relationship Id="rId86" Type="http://schemas.openxmlformats.org/officeDocument/2006/relationships/image" Target="../media/image3899.png"/><Relationship Id="rId151" Type="http://schemas.openxmlformats.org/officeDocument/2006/relationships/customXml" Target="../ink/ink4169.xml"/><Relationship Id="rId193" Type="http://schemas.openxmlformats.org/officeDocument/2006/relationships/customXml" Target="../ink/ink4190.xml"/><Relationship Id="rId207" Type="http://schemas.openxmlformats.org/officeDocument/2006/relationships/customXml" Target="../ink/ink4197.xml"/><Relationship Id="rId249" Type="http://schemas.openxmlformats.org/officeDocument/2006/relationships/customXml" Target="../ink/ink4218.xml"/><Relationship Id="rId13" Type="http://schemas.openxmlformats.org/officeDocument/2006/relationships/customXml" Target="../ink/ink4100.xml"/><Relationship Id="rId109" Type="http://schemas.openxmlformats.org/officeDocument/2006/relationships/customXml" Target="../ink/ink4148.xml"/><Relationship Id="rId260" Type="http://schemas.openxmlformats.org/officeDocument/2006/relationships/image" Target="../media/image3986.png"/><Relationship Id="rId316" Type="http://schemas.openxmlformats.org/officeDocument/2006/relationships/customXml" Target="../ink/ink4252.xml"/><Relationship Id="rId55" Type="http://schemas.openxmlformats.org/officeDocument/2006/relationships/customXml" Target="../ink/ink4121.xml"/><Relationship Id="rId97" Type="http://schemas.openxmlformats.org/officeDocument/2006/relationships/customXml" Target="../ink/ink4142.xml"/><Relationship Id="rId120" Type="http://schemas.openxmlformats.org/officeDocument/2006/relationships/image" Target="../media/image3916.png"/><Relationship Id="rId162" Type="http://schemas.openxmlformats.org/officeDocument/2006/relationships/image" Target="../media/image3937.png"/><Relationship Id="rId218" Type="http://schemas.openxmlformats.org/officeDocument/2006/relationships/image" Target="../media/image3965.png"/><Relationship Id="rId271" Type="http://schemas.openxmlformats.org/officeDocument/2006/relationships/image" Target="../media/image39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263.xml"/><Relationship Id="rId18" Type="http://schemas.openxmlformats.org/officeDocument/2006/relationships/image" Target="../media/image1793.png"/><Relationship Id="rId26" Type="http://schemas.openxmlformats.org/officeDocument/2006/relationships/image" Target="../media/image4217.png"/><Relationship Id="rId39" Type="http://schemas.openxmlformats.org/officeDocument/2006/relationships/customXml" Target="../ink/ink4276.xml"/><Relationship Id="rId21" Type="http://schemas.openxmlformats.org/officeDocument/2006/relationships/customXml" Target="../ink/ink4267.xml"/><Relationship Id="rId34" Type="http://schemas.openxmlformats.org/officeDocument/2006/relationships/image" Target="../media/image4220.png"/><Relationship Id="rId42" Type="http://schemas.openxmlformats.org/officeDocument/2006/relationships/image" Target="../media/image4224.png"/><Relationship Id="rId7" Type="http://schemas.openxmlformats.org/officeDocument/2006/relationships/image" Target="../media/image4029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213.png"/><Relationship Id="rId20" Type="http://schemas.openxmlformats.org/officeDocument/2006/relationships/image" Target="../media/image4214.png"/><Relationship Id="rId29" Type="http://schemas.openxmlformats.org/officeDocument/2006/relationships/customXml" Target="../ink/ink4271.xml"/><Relationship Id="rId41" Type="http://schemas.openxmlformats.org/officeDocument/2006/relationships/customXml" Target="../ink/ink4277.xml"/><Relationship Id="rId1" Type="http://schemas.openxmlformats.org/officeDocument/2006/relationships/tags" Target="../tags/tag11.xml"/><Relationship Id="rId6" Type="http://schemas.openxmlformats.org/officeDocument/2006/relationships/image" Target="../media/image4028.png"/><Relationship Id="rId11" Type="http://schemas.openxmlformats.org/officeDocument/2006/relationships/customXml" Target="../ink/ink4262.xml"/><Relationship Id="rId24" Type="http://schemas.openxmlformats.org/officeDocument/2006/relationships/image" Target="../media/image4216.png"/><Relationship Id="rId32" Type="http://schemas.openxmlformats.org/officeDocument/2006/relationships/image" Target="../media/image1742.png"/><Relationship Id="rId37" Type="http://schemas.openxmlformats.org/officeDocument/2006/relationships/customXml" Target="../ink/ink4275.xml"/><Relationship Id="rId40" Type="http://schemas.openxmlformats.org/officeDocument/2006/relationships/image" Target="../media/image4223.png"/><Relationship Id="rId5" Type="http://schemas.openxmlformats.org/officeDocument/2006/relationships/image" Target="../media/image4027.png"/><Relationship Id="rId15" Type="http://schemas.openxmlformats.org/officeDocument/2006/relationships/customXml" Target="../ink/ink4264.xml"/><Relationship Id="rId23" Type="http://schemas.openxmlformats.org/officeDocument/2006/relationships/customXml" Target="../ink/ink4268.xml"/><Relationship Id="rId28" Type="http://schemas.openxmlformats.org/officeDocument/2006/relationships/image" Target="../media/image4218.png"/><Relationship Id="rId36" Type="http://schemas.openxmlformats.org/officeDocument/2006/relationships/image" Target="../media/image4221.png"/><Relationship Id="rId10" Type="http://schemas.openxmlformats.org/officeDocument/2006/relationships/image" Target="../media/image4032.png"/><Relationship Id="rId19" Type="http://schemas.openxmlformats.org/officeDocument/2006/relationships/customXml" Target="../ink/ink4266.xml"/><Relationship Id="rId31" Type="http://schemas.openxmlformats.org/officeDocument/2006/relationships/customXml" Target="../ink/ink4272.xml"/><Relationship Id="rId4" Type="http://schemas.openxmlformats.org/officeDocument/2006/relationships/image" Target="../media/image4026.png"/><Relationship Id="rId9" Type="http://schemas.openxmlformats.org/officeDocument/2006/relationships/image" Target="../media/image4031.png"/><Relationship Id="rId14" Type="http://schemas.openxmlformats.org/officeDocument/2006/relationships/image" Target="../media/image4212.png"/><Relationship Id="rId22" Type="http://schemas.openxmlformats.org/officeDocument/2006/relationships/image" Target="../media/image4215.png"/><Relationship Id="rId27" Type="http://schemas.openxmlformats.org/officeDocument/2006/relationships/customXml" Target="../ink/ink4270.xml"/><Relationship Id="rId30" Type="http://schemas.openxmlformats.org/officeDocument/2006/relationships/image" Target="../media/image4219.png"/><Relationship Id="rId35" Type="http://schemas.openxmlformats.org/officeDocument/2006/relationships/customXml" Target="../ink/ink4274.xml"/><Relationship Id="rId8" Type="http://schemas.openxmlformats.org/officeDocument/2006/relationships/image" Target="../media/image4030.png"/><Relationship Id="rId3" Type="http://schemas.openxmlformats.org/officeDocument/2006/relationships/image" Target="../media/image4025.png"/><Relationship Id="rId12" Type="http://schemas.openxmlformats.org/officeDocument/2006/relationships/image" Target="../media/image4211.png"/><Relationship Id="rId17" Type="http://schemas.openxmlformats.org/officeDocument/2006/relationships/customXml" Target="../ink/ink4265.xml"/><Relationship Id="rId25" Type="http://schemas.openxmlformats.org/officeDocument/2006/relationships/customXml" Target="../ink/ink4269.xml"/><Relationship Id="rId33" Type="http://schemas.openxmlformats.org/officeDocument/2006/relationships/customXml" Target="../ink/ink4273.xml"/><Relationship Id="rId38" Type="http://schemas.openxmlformats.org/officeDocument/2006/relationships/image" Target="../media/image42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90.png"/><Relationship Id="rId21" Type="http://schemas.openxmlformats.org/officeDocument/2006/relationships/image" Target="../media/image4042.png"/><Relationship Id="rId324" Type="http://schemas.openxmlformats.org/officeDocument/2006/relationships/image" Target="../media/image4194.png"/><Relationship Id="rId531" Type="http://schemas.openxmlformats.org/officeDocument/2006/relationships/customXml" Target="../ink/ink4543.xml"/><Relationship Id="rId170" Type="http://schemas.openxmlformats.org/officeDocument/2006/relationships/customXml" Target="../ink/ink4362.xml"/><Relationship Id="rId268" Type="http://schemas.openxmlformats.org/officeDocument/2006/relationships/image" Target="../media/image4166.png"/><Relationship Id="rId475" Type="http://schemas.openxmlformats.org/officeDocument/2006/relationships/customXml" Target="../ink/ink4515.xml"/><Relationship Id="rId32" Type="http://schemas.openxmlformats.org/officeDocument/2006/relationships/customXml" Target="../ink/ink4293.xml"/><Relationship Id="rId128" Type="http://schemas.openxmlformats.org/officeDocument/2006/relationships/customXml" Target="../ink/ink4341.xml"/><Relationship Id="rId335" Type="http://schemas.openxmlformats.org/officeDocument/2006/relationships/customXml" Target="../ink/ink4445.xml"/><Relationship Id="rId542" Type="http://schemas.openxmlformats.org/officeDocument/2006/relationships/image" Target="../media/image4317.png"/><Relationship Id="rId181" Type="http://schemas.openxmlformats.org/officeDocument/2006/relationships/image" Target="../media/image4123.png"/><Relationship Id="rId402" Type="http://schemas.openxmlformats.org/officeDocument/2006/relationships/image" Target="../media/image4247.png"/><Relationship Id="rId279" Type="http://schemas.openxmlformats.org/officeDocument/2006/relationships/customXml" Target="../ink/ink4417.xml"/><Relationship Id="rId486" Type="http://schemas.openxmlformats.org/officeDocument/2006/relationships/image" Target="../media/image4289.png"/><Relationship Id="rId43" Type="http://schemas.openxmlformats.org/officeDocument/2006/relationships/image" Target="../media/image4053.png"/><Relationship Id="rId139" Type="http://schemas.openxmlformats.org/officeDocument/2006/relationships/image" Target="../media/image4102.png"/><Relationship Id="rId346" Type="http://schemas.openxmlformats.org/officeDocument/2006/relationships/image" Target="../media/image4205.png"/><Relationship Id="rId553" Type="http://schemas.openxmlformats.org/officeDocument/2006/relationships/customXml" Target="../ink/ink4554.xml"/><Relationship Id="rId192" Type="http://schemas.openxmlformats.org/officeDocument/2006/relationships/customXml" Target="../ink/ink4373.xml"/><Relationship Id="rId206" Type="http://schemas.openxmlformats.org/officeDocument/2006/relationships/customXml" Target="../ink/ink4380.xml"/><Relationship Id="rId413" Type="http://schemas.openxmlformats.org/officeDocument/2006/relationships/customXml" Target="../ink/ink4484.xml"/><Relationship Id="rId497" Type="http://schemas.openxmlformats.org/officeDocument/2006/relationships/customXml" Target="../ink/ink4526.xml"/><Relationship Id="rId357" Type="http://schemas.openxmlformats.org/officeDocument/2006/relationships/customXml" Target="../ink/ink4456.xml"/><Relationship Id="rId54" Type="http://schemas.openxmlformats.org/officeDocument/2006/relationships/customXml" Target="../ink/ink4304.xml"/><Relationship Id="rId217" Type="http://schemas.openxmlformats.org/officeDocument/2006/relationships/customXml" Target="../ink/ink4386.xml"/><Relationship Id="rId564" Type="http://schemas.openxmlformats.org/officeDocument/2006/relationships/image" Target="../media/image4328.png"/><Relationship Id="rId424" Type="http://schemas.openxmlformats.org/officeDocument/2006/relationships/image" Target="../media/image4258.png"/><Relationship Id="rId270" Type="http://schemas.openxmlformats.org/officeDocument/2006/relationships/image" Target="../media/image4167.png"/><Relationship Id="rId65" Type="http://schemas.openxmlformats.org/officeDocument/2006/relationships/image" Target="../media/image4064.png"/><Relationship Id="rId130" Type="http://schemas.openxmlformats.org/officeDocument/2006/relationships/customXml" Target="../ink/ink4342.xml"/><Relationship Id="rId368" Type="http://schemas.openxmlformats.org/officeDocument/2006/relationships/image" Target="../media/image4230.png"/><Relationship Id="rId172" Type="http://schemas.openxmlformats.org/officeDocument/2006/relationships/customXml" Target="../ink/ink4363.xml"/><Relationship Id="rId228" Type="http://schemas.openxmlformats.org/officeDocument/2006/relationships/image" Target="../media/image4146.png"/><Relationship Id="rId435" Type="http://schemas.openxmlformats.org/officeDocument/2006/relationships/customXml" Target="../ink/ink4495.xml"/><Relationship Id="rId477" Type="http://schemas.openxmlformats.org/officeDocument/2006/relationships/customXml" Target="../ink/ink4516.xml"/><Relationship Id="rId281" Type="http://schemas.openxmlformats.org/officeDocument/2006/relationships/customXml" Target="../ink/ink4418.xml"/><Relationship Id="rId337" Type="http://schemas.openxmlformats.org/officeDocument/2006/relationships/customXml" Target="../ink/ink4446.xml"/><Relationship Id="rId502" Type="http://schemas.openxmlformats.org/officeDocument/2006/relationships/image" Target="../media/image4297.png"/><Relationship Id="rId34" Type="http://schemas.openxmlformats.org/officeDocument/2006/relationships/customXml" Target="../ink/ink4294.xml"/><Relationship Id="rId76" Type="http://schemas.openxmlformats.org/officeDocument/2006/relationships/customXml" Target="../ink/ink4315.xml"/><Relationship Id="rId141" Type="http://schemas.openxmlformats.org/officeDocument/2006/relationships/image" Target="../media/image4103.png"/><Relationship Id="rId379" Type="http://schemas.openxmlformats.org/officeDocument/2006/relationships/customXml" Target="../ink/ink4467.xml"/><Relationship Id="rId544" Type="http://schemas.openxmlformats.org/officeDocument/2006/relationships/image" Target="../media/image4318.png"/><Relationship Id="rId7" Type="http://schemas.openxmlformats.org/officeDocument/2006/relationships/image" Target="../media/image4035.png"/><Relationship Id="rId183" Type="http://schemas.openxmlformats.org/officeDocument/2006/relationships/image" Target="../media/image4124.png"/><Relationship Id="rId239" Type="http://schemas.openxmlformats.org/officeDocument/2006/relationships/customXml" Target="../ink/ink4397.xml"/><Relationship Id="rId390" Type="http://schemas.openxmlformats.org/officeDocument/2006/relationships/image" Target="../media/image4241.png"/><Relationship Id="rId404" Type="http://schemas.openxmlformats.org/officeDocument/2006/relationships/image" Target="../media/image4248.png"/><Relationship Id="rId446" Type="http://schemas.openxmlformats.org/officeDocument/2006/relationships/image" Target="../media/image4269.png"/><Relationship Id="rId250" Type="http://schemas.openxmlformats.org/officeDocument/2006/relationships/image" Target="../media/image4157.png"/><Relationship Id="rId292" Type="http://schemas.openxmlformats.org/officeDocument/2006/relationships/image" Target="../media/image4178.png"/><Relationship Id="rId306" Type="http://schemas.openxmlformats.org/officeDocument/2006/relationships/image" Target="../media/image4185.png"/><Relationship Id="rId488" Type="http://schemas.openxmlformats.org/officeDocument/2006/relationships/image" Target="../media/image4290.png"/><Relationship Id="rId45" Type="http://schemas.openxmlformats.org/officeDocument/2006/relationships/image" Target="../media/image4054.png"/><Relationship Id="rId87" Type="http://schemas.openxmlformats.org/officeDocument/2006/relationships/image" Target="../media/image4075.png"/><Relationship Id="rId110" Type="http://schemas.openxmlformats.org/officeDocument/2006/relationships/customXml" Target="../ink/ink4332.xml"/><Relationship Id="rId348" Type="http://schemas.openxmlformats.org/officeDocument/2006/relationships/image" Target="../media/image4206.png"/><Relationship Id="rId513" Type="http://schemas.openxmlformats.org/officeDocument/2006/relationships/customXml" Target="../ink/ink4534.xml"/><Relationship Id="rId555" Type="http://schemas.openxmlformats.org/officeDocument/2006/relationships/customXml" Target="../ink/ink4555.xml"/><Relationship Id="rId152" Type="http://schemas.openxmlformats.org/officeDocument/2006/relationships/customXml" Target="../ink/ink4353.xml"/><Relationship Id="rId194" Type="http://schemas.openxmlformats.org/officeDocument/2006/relationships/customXml" Target="../ink/ink4374.xml"/><Relationship Id="rId208" Type="http://schemas.openxmlformats.org/officeDocument/2006/relationships/customXml" Target="../ink/ink4381.xml"/><Relationship Id="rId415" Type="http://schemas.openxmlformats.org/officeDocument/2006/relationships/customXml" Target="../ink/ink4485.xml"/><Relationship Id="rId457" Type="http://schemas.openxmlformats.org/officeDocument/2006/relationships/customXml" Target="../ink/ink4506.xml"/><Relationship Id="rId261" Type="http://schemas.openxmlformats.org/officeDocument/2006/relationships/customXml" Target="../ink/ink4408.xml"/><Relationship Id="rId499" Type="http://schemas.openxmlformats.org/officeDocument/2006/relationships/customXml" Target="../ink/ink4527.xml"/><Relationship Id="rId14" Type="http://schemas.openxmlformats.org/officeDocument/2006/relationships/customXml" Target="../ink/ink4284.xml"/><Relationship Id="rId56" Type="http://schemas.openxmlformats.org/officeDocument/2006/relationships/customXml" Target="../ink/ink4305.xml"/><Relationship Id="rId317" Type="http://schemas.openxmlformats.org/officeDocument/2006/relationships/customXml" Target="../ink/ink4436.xml"/><Relationship Id="rId359" Type="http://schemas.openxmlformats.org/officeDocument/2006/relationships/customXml" Target="../ink/ink4457.xml"/><Relationship Id="rId524" Type="http://schemas.openxmlformats.org/officeDocument/2006/relationships/image" Target="../media/image4308.png"/><Relationship Id="rId566" Type="http://schemas.openxmlformats.org/officeDocument/2006/relationships/image" Target="../media/image4329.png"/><Relationship Id="rId98" Type="http://schemas.openxmlformats.org/officeDocument/2006/relationships/customXml" Target="../ink/ink4326.xml"/><Relationship Id="rId121" Type="http://schemas.openxmlformats.org/officeDocument/2006/relationships/image" Target="../media/image4092.png"/><Relationship Id="rId163" Type="http://schemas.openxmlformats.org/officeDocument/2006/relationships/image" Target="../media/image4114.png"/><Relationship Id="rId219" Type="http://schemas.openxmlformats.org/officeDocument/2006/relationships/customXml" Target="../ink/ink4387.xml"/><Relationship Id="rId370" Type="http://schemas.openxmlformats.org/officeDocument/2006/relationships/image" Target="../media/image4231.png"/><Relationship Id="rId426" Type="http://schemas.openxmlformats.org/officeDocument/2006/relationships/image" Target="../media/image4259.png"/><Relationship Id="rId230" Type="http://schemas.openxmlformats.org/officeDocument/2006/relationships/image" Target="../media/image4147.png"/><Relationship Id="rId468" Type="http://schemas.openxmlformats.org/officeDocument/2006/relationships/image" Target="../media/image4280.png"/><Relationship Id="rId25" Type="http://schemas.openxmlformats.org/officeDocument/2006/relationships/image" Target="../media/image4044.png"/><Relationship Id="rId67" Type="http://schemas.openxmlformats.org/officeDocument/2006/relationships/image" Target="../media/image4065.png"/><Relationship Id="rId272" Type="http://schemas.openxmlformats.org/officeDocument/2006/relationships/image" Target="../media/image4168.png"/><Relationship Id="rId328" Type="http://schemas.openxmlformats.org/officeDocument/2006/relationships/image" Target="../media/image4196.png"/><Relationship Id="rId535" Type="http://schemas.openxmlformats.org/officeDocument/2006/relationships/customXml" Target="../ink/ink4545.xml"/><Relationship Id="rId132" Type="http://schemas.openxmlformats.org/officeDocument/2006/relationships/customXml" Target="../ink/ink4343.xml"/><Relationship Id="rId174" Type="http://schemas.openxmlformats.org/officeDocument/2006/relationships/customXml" Target="../ink/ink4364.xml"/><Relationship Id="rId381" Type="http://schemas.openxmlformats.org/officeDocument/2006/relationships/customXml" Target="../ink/ink4468.xml"/><Relationship Id="rId241" Type="http://schemas.openxmlformats.org/officeDocument/2006/relationships/customXml" Target="../ink/ink4398.xml"/><Relationship Id="rId437" Type="http://schemas.openxmlformats.org/officeDocument/2006/relationships/customXml" Target="../ink/ink4496.xml"/><Relationship Id="rId479" Type="http://schemas.openxmlformats.org/officeDocument/2006/relationships/customXml" Target="../ink/ink4517.xml"/><Relationship Id="rId36" Type="http://schemas.openxmlformats.org/officeDocument/2006/relationships/customXml" Target="../ink/ink4295.xml"/><Relationship Id="rId283" Type="http://schemas.openxmlformats.org/officeDocument/2006/relationships/customXml" Target="../ink/ink4419.xml"/><Relationship Id="rId339" Type="http://schemas.openxmlformats.org/officeDocument/2006/relationships/customXml" Target="../ink/ink4447.xml"/><Relationship Id="rId490" Type="http://schemas.openxmlformats.org/officeDocument/2006/relationships/image" Target="../media/image4291.png"/><Relationship Id="rId504" Type="http://schemas.openxmlformats.org/officeDocument/2006/relationships/image" Target="../media/image4298.png"/><Relationship Id="rId546" Type="http://schemas.openxmlformats.org/officeDocument/2006/relationships/image" Target="../media/image4319.png"/><Relationship Id="rId78" Type="http://schemas.openxmlformats.org/officeDocument/2006/relationships/customXml" Target="../ink/ink4316.xml"/><Relationship Id="rId101" Type="http://schemas.openxmlformats.org/officeDocument/2006/relationships/image" Target="../media/image4082.png"/><Relationship Id="rId143" Type="http://schemas.openxmlformats.org/officeDocument/2006/relationships/image" Target="../media/image4104.png"/><Relationship Id="rId185" Type="http://schemas.openxmlformats.org/officeDocument/2006/relationships/image" Target="../media/image4125.png"/><Relationship Id="rId350" Type="http://schemas.openxmlformats.org/officeDocument/2006/relationships/image" Target="../media/image4207.png"/><Relationship Id="rId406" Type="http://schemas.openxmlformats.org/officeDocument/2006/relationships/image" Target="../media/image4249.png"/><Relationship Id="rId9" Type="http://schemas.openxmlformats.org/officeDocument/2006/relationships/image" Target="../media/image4036.png"/><Relationship Id="rId210" Type="http://schemas.openxmlformats.org/officeDocument/2006/relationships/customXml" Target="../ink/ink4382.xml"/><Relationship Id="rId392" Type="http://schemas.openxmlformats.org/officeDocument/2006/relationships/image" Target="../media/image4242.png"/><Relationship Id="rId448" Type="http://schemas.openxmlformats.org/officeDocument/2006/relationships/image" Target="../media/image4270.png"/><Relationship Id="rId252" Type="http://schemas.openxmlformats.org/officeDocument/2006/relationships/image" Target="../media/image4158.png"/><Relationship Id="rId294" Type="http://schemas.openxmlformats.org/officeDocument/2006/relationships/image" Target="../media/image4179.png"/><Relationship Id="rId308" Type="http://schemas.openxmlformats.org/officeDocument/2006/relationships/image" Target="../media/image4186.png"/><Relationship Id="rId515" Type="http://schemas.openxmlformats.org/officeDocument/2006/relationships/customXml" Target="../ink/ink4535.xml"/><Relationship Id="rId47" Type="http://schemas.openxmlformats.org/officeDocument/2006/relationships/image" Target="../media/image4055.png"/><Relationship Id="rId89" Type="http://schemas.openxmlformats.org/officeDocument/2006/relationships/image" Target="../media/image4076.png"/><Relationship Id="rId112" Type="http://schemas.openxmlformats.org/officeDocument/2006/relationships/customXml" Target="../ink/ink4333.xml"/><Relationship Id="rId154" Type="http://schemas.openxmlformats.org/officeDocument/2006/relationships/customXml" Target="../ink/ink4354.xml"/><Relationship Id="rId361" Type="http://schemas.openxmlformats.org/officeDocument/2006/relationships/customXml" Target="../ink/ink4458.xml"/><Relationship Id="rId557" Type="http://schemas.openxmlformats.org/officeDocument/2006/relationships/customXml" Target="../ink/ink4556.xml"/><Relationship Id="rId196" Type="http://schemas.openxmlformats.org/officeDocument/2006/relationships/customXml" Target="../ink/ink4375.xml"/><Relationship Id="rId417" Type="http://schemas.openxmlformats.org/officeDocument/2006/relationships/customXml" Target="../ink/ink4486.xml"/><Relationship Id="rId459" Type="http://schemas.openxmlformats.org/officeDocument/2006/relationships/customXml" Target="../ink/ink4507.xml"/><Relationship Id="rId16" Type="http://schemas.openxmlformats.org/officeDocument/2006/relationships/customXml" Target="../ink/ink4285.xml"/><Relationship Id="rId221" Type="http://schemas.openxmlformats.org/officeDocument/2006/relationships/customXml" Target="../ink/ink4388.xml"/><Relationship Id="rId263" Type="http://schemas.openxmlformats.org/officeDocument/2006/relationships/customXml" Target="../ink/ink4409.xml"/><Relationship Id="rId319" Type="http://schemas.openxmlformats.org/officeDocument/2006/relationships/customXml" Target="../ink/ink4437.xml"/><Relationship Id="rId470" Type="http://schemas.openxmlformats.org/officeDocument/2006/relationships/image" Target="../media/image4281.png"/><Relationship Id="rId526" Type="http://schemas.openxmlformats.org/officeDocument/2006/relationships/image" Target="../media/image4309.png"/><Relationship Id="rId58" Type="http://schemas.openxmlformats.org/officeDocument/2006/relationships/customXml" Target="../ink/ink4306.xml"/><Relationship Id="rId123" Type="http://schemas.openxmlformats.org/officeDocument/2006/relationships/image" Target="../media/image4093.png"/><Relationship Id="rId330" Type="http://schemas.openxmlformats.org/officeDocument/2006/relationships/image" Target="../media/image4197.png"/><Relationship Id="rId568" Type="http://schemas.openxmlformats.org/officeDocument/2006/relationships/image" Target="../media/image4330.png"/><Relationship Id="rId165" Type="http://schemas.openxmlformats.org/officeDocument/2006/relationships/image" Target="../media/image4115.png"/><Relationship Id="rId372" Type="http://schemas.openxmlformats.org/officeDocument/2006/relationships/image" Target="../media/image4232.png"/><Relationship Id="rId428" Type="http://schemas.openxmlformats.org/officeDocument/2006/relationships/image" Target="../media/image4260.png"/><Relationship Id="rId232" Type="http://schemas.openxmlformats.org/officeDocument/2006/relationships/image" Target="../media/image4148.png"/><Relationship Id="rId274" Type="http://schemas.openxmlformats.org/officeDocument/2006/relationships/image" Target="../media/image4169.png"/><Relationship Id="rId481" Type="http://schemas.openxmlformats.org/officeDocument/2006/relationships/customXml" Target="../ink/ink4518.xml"/><Relationship Id="rId27" Type="http://schemas.openxmlformats.org/officeDocument/2006/relationships/image" Target="../media/image4045.png"/><Relationship Id="rId69" Type="http://schemas.openxmlformats.org/officeDocument/2006/relationships/image" Target="../media/image4066.png"/><Relationship Id="rId134" Type="http://schemas.openxmlformats.org/officeDocument/2006/relationships/customXml" Target="../ink/ink4344.xml"/><Relationship Id="rId537" Type="http://schemas.openxmlformats.org/officeDocument/2006/relationships/customXml" Target="../ink/ink4546.xml"/><Relationship Id="rId80" Type="http://schemas.openxmlformats.org/officeDocument/2006/relationships/customXml" Target="../ink/ink4317.xml"/><Relationship Id="rId176" Type="http://schemas.openxmlformats.org/officeDocument/2006/relationships/customXml" Target="../ink/ink4365.xml"/><Relationship Id="rId341" Type="http://schemas.openxmlformats.org/officeDocument/2006/relationships/customXml" Target="../ink/ink4448.xml"/><Relationship Id="rId383" Type="http://schemas.openxmlformats.org/officeDocument/2006/relationships/customXml" Target="../ink/ink4469.xml"/><Relationship Id="rId439" Type="http://schemas.openxmlformats.org/officeDocument/2006/relationships/customXml" Target="../ink/ink4497.xml"/><Relationship Id="rId201" Type="http://schemas.openxmlformats.org/officeDocument/2006/relationships/image" Target="../media/image4133.png"/><Relationship Id="rId243" Type="http://schemas.openxmlformats.org/officeDocument/2006/relationships/customXml" Target="../ink/ink4399.xml"/><Relationship Id="rId285" Type="http://schemas.openxmlformats.org/officeDocument/2006/relationships/customXml" Target="../ink/ink4420.xml"/><Relationship Id="rId450" Type="http://schemas.openxmlformats.org/officeDocument/2006/relationships/image" Target="../media/image4271.png"/><Relationship Id="rId506" Type="http://schemas.openxmlformats.org/officeDocument/2006/relationships/image" Target="../media/image4299.png"/><Relationship Id="rId38" Type="http://schemas.openxmlformats.org/officeDocument/2006/relationships/customXml" Target="../ink/ink4296.xml"/><Relationship Id="rId103" Type="http://schemas.openxmlformats.org/officeDocument/2006/relationships/image" Target="../media/image4083.png"/><Relationship Id="rId310" Type="http://schemas.openxmlformats.org/officeDocument/2006/relationships/image" Target="../media/image4187.png"/><Relationship Id="rId492" Type="http://schemas.openxmlformats.org/officeDocument/2006/relationships/image" Target="../media/image4292.png"/><Relationship Id="rId548" Type="http://schemas.openxmlformats.org/officeDocument/2006/relationships/image" Target="../media/image4320.png"/><Relationship Id="rId91" Type="http://schemas.openxmlformats.org/officeDocument/2006/relationships/image" Target="../media/image4077.png"/><Relationship Id="rId145" Type="http://schemas.openxmlformats.org/officeDocument/2006/relationships/image" Target="../media/image4105.png"/><Relationship Id="rId187" Type="http://schemas.openxmlformats.org/officeDocument/2006/relationships/image" Target="../media/image4126.png"/><Relationship Id="rId352" Type="http://schemas.openxmlformats.org/officeDocument/2006/relationships/image" Target="../media/image4208.png"/><Relationship Id="rId394" Type="http://schemas.openxmlformats.org/officeDocument/2006/relationships/image" Target="../media/image4243.png"/><Relationship Id="rId408" Type="http://schemas.openxmlformats.org/officeDocument/2006/relationships/image" Target="../media/image4250.png"/><Relationship Id="rId212" Type="http://schemas.openxmlformats.org/officeDocument/2006/relationships/customXml" Target="../ink/ink4383.xml"/><Relationship Id="rId254" Type="http://schemas.openxmlformats.org/officeDocument/2006/relationships/image" Target="../media/image4159.png"/><Relationship Id="rId49" Type="http://schemas.openxmlformats.org/officeDocument/2006/relationships/image" Target="../media/image4056.png"/><Relationship Id="rId114" Type="http://schemas.openxmlformats.org/officeDocument/2006/relationships/customXml" Target="../ink/ink4334.xml"/><Relationship Id="rId296" Type="http://schemas.openxmlformats.org/officeDocument/2006/relationships/image" Target="../media/image4180.png"/><Relationship Id="rId461" Type="http://schemas.openxmlformats.org/officeDocument/2006/relationships/customXml" Target="../ink/ink4508.xml"/><Relationship Id="rId517" Type="http://schemas.openxmlformats.org/officeDocument/2006/relationships/customXml" Target="../ink/ink4536.xml"/><Relationship Id="rId559" Type="http://schemas.openxmlformats.org/officeDocument/2006/relationships/customXml" Target="../ink/ink4557.xml"/><Relationship Id="rId60" Type="http://schemas.openxmlformats.org/officeDocument/2006/relationships/customXml" Target="../ink/ink4307.xml"/><Relationship Id="rId156" Type="http://schemas.openxmlformats.org/officeDocument/2006/relationships/customXml" Target="../ink/ink4355.xml"/><Relationship Id="rId198" Type="http://schemas.openxmlformats.org/officeDocument/2006/relationships/customXml" Target="../ink/ink4376.xml"/><Relationship Id="rId321" Type="http://schemas.openxmlformats.org/officeDocument/2006/relationships/customXml" Target="../ink/ink4438.xml"/><Relationship Id="rId363" Type="http://schemas.openxmlformats.org/officeDocument/2006/relationships/customXml" Target="../ink/ink4459.xml"/><Relationship Id="rId419" Type="http://schemas.openxmlformats.org/officeDocument/2006/relationships/customXml" Target="../ink/ink4487.xml"/><Relationship Id="rId570" Type="http://schemas.openxmlformats.org/officeDocument/2006/relationships/image" Target="../media/image4331.png"/><Relationship Id="rId223" Type="http://schemas.openxmlformats.org/officeDocument/2006/relationships/customXml" Target="../ink/ink4389.xml"/><Relationship Id="rId430" Type="http://schemas.openxmlformats.org/officeDocument/2006/relationships/image" Target="../media/image4261.png"/><Relationship Id="rId18" Type="http://schemas.openxmlformats.org/officeDocument/2006/relationships/customXml" Target="../ink/ink4286.xml"/><Relationship Id="rId265" Type="http://schemas.openxmlformats.org/officeDocument/2006/relationships/customXml" Target="../ink/ink4410.xml"/><Relationship Id="rId472" Type="http://schemas.openxmlformats.org/officeDocument/2006/relationships/image" Target="../media/image4282.png"/><Relationship Id="rId528" Type="http://schemas.openxmlformats.org/officeDocument/2006/relationships/image" Target="../media/image4310.png"/><Relationship Id="rId125" Type="http://schemas.openxmlformats.org/officeDocument/2006/relationships/image" Target="../media/image4094.png"/><Relationship Id="rId167" Type="http://schemas.openxmlformats.org/officeDocument/2006/relationships/image" Target="../media/image4116.png"/><Relationship Id="rId332" Type="http://schemas.openxmlformats.org/officeDocument/2006/relationships/image" Target="../media/image4198.png"/><Relationship Id="rId374" Type="http://schemas.openxmlformats.org/officeDocument/2006/relationships/image" Target="../media/image4233.png"/><Relationship Id="rId71" Type="http://schemas.openxmlformats.org/officeDocument/2006/relationships/image" Target="../media/image4067.png"/><Relationship Id="rId234" Type="http://schemas.openxmlformats.org/officeDocument/2006/relationships/image" Target="../media/image4149.png"/><Relationship Id="rId2" Type="http://schemas.openxmlformats.org/officeDocument/2006/relationships/customXml" Target="../ink/ink4278.xml"/><Relationship Id="rId29" Type="http://schemas.openxmlformats.org/officeDocument/2006/relationships/image" Target="../media/image4046.png"/><Relationship Id="rId276" Type="http://schemas.openxmlformats.org/officeDocument/2006/relationships/image" Target="../media/image4170.png"/><Relationship Id="rId441" Type="http://schemas.openxmlformats.org/officeDocument/2006/relationships/customXml" Target="../ink/ink4498.xml"/><Relationship Id="rId483" Type="http://schemas.openxmlformats.org/officeDocument/2006/relationships/customXml" Target="../ink/ink4519.xml"/><Relationship Id="rId539" Type="http://schemas.openxmlformats.org/officeDocument/2006/relationships/customXml" Target="../ink/ink4547.xml"/><Relationship Id="rId40" Type="http://schemas.openxmlformats.org/officeDocument/2006/relationships/customXml" Target="../ink/ink4297.xml"/><Relationship Id="rId136" Type="http://schemas.openxmlformats.org/officeDocument/2006/relationships/customXml" Target="../ink/ink4345.xml"/><Relationship Id="rId178" Type="http://schemas.openxmlformats.org/officeDocument/2006/relationships/customXml" Target="../ink/ink4366.xml"/><Relationship Id="rId301" Type="http://schemas.openxmlformats.org/officeDocument/2006/relationships/customXml" Target="../ink/ink4428.xml"/><Relationship Id="rId343" Type="http://schemas.openxmlformats.org/officeDocument/2006/relationships/customXml" Target="../ink/ink4449.xml"/><Relationship Id="rId550" Type="http://schemas.openxmlformats.org/officeDocument/2006/relationships/image" Target="../media/image4321.png"/><Relationship Id="rId82" Type="http://schemas.openxmlformats.org/officeDocument/2006/relationships/customXml" Target="../ink/ink4318.xml"/><Relationship Id="rId203" Type="http://schemas.openxmlformats.org/officeDocument/2006/relationships/image" Target="../media/image4134.png"/><Relationship Id="rId385" Type="http://schemas.openxmlformats.org/officeDocument/2006/relationships/customXml" Target="../ink/ink4470.xml"/><Relationship Id="rId245" Type="http://schemas.openxmlformats.org/officeDocument/2006/relationships/customXml" Target="../ink/ink4400.xml"/><Relationship Id="rId287" Type="http://schemas.openxmlformats.org/officeDocument/2006/relationships/customXml" Target="../ink/ink4421.xml"/><Relationship Id="rId410" Type="http://schemas.openxmlformats.org/officeDocument/2006/relationships/image" Target="../media/image4251.png"/><Relationship Id="rId452" Type="http://schemas.openxmlformats.org/officeDocument/2006/relationships/image" Target="../media/image4272.png"/><Relationship Id="rId494" Type="http://schemas.openxmlformats.org/officeDocument/2006/relationships/image" Target="../media/image4293.png"/><Relationship Id="rId508" Type="http://schemas.openxmlformats.org/officeDocument/2006/relationships/image" Target="../media/image4300.png"/><Relationship Id="rId105" Type="http://schemas.openxmlformats.org/officeDocument/2006/relationships/image" Target="../media/image4084.png"/><Relationship Id="rId147" Type="http://schemas.openxmlformats.org/officeDocument/2006/relationships/image" Target="../media/image4106.png"/><Relationship Id="rId312" Type="http://schemas.openxmlformats.org/officeDocument/2006/relationships/image" Target="../media/image4188.png"/><Relationship Id="rId354" Type="http://schemas.openxmlformats.org/officeDocument/2006/relationships/image" Target="../media/image4209.png"/><Relationship Id="rId51" Type="http://schemas.openxmlformats.org/officeDocument/2006/relationships/image" Target="../media/image4057.png"/><Relationship Id="rId93" Type="http://schemas.openxmlformats.org/officeDocument/2006/relationships/image" Target="../media/image4078.png"/><Relationship Id="rId189" Type="http://schemas.openxmlformats.org/officeDocument/2006/relationships/image" Target="../media/image4127.png"/><Relationship Id="rId396" Type="http://schemas.openxmlformats.org/officeDocument/2006/relationships/image" Target="../media/image4244.png"/><Relationship Id="rId561" Type="http://schemas.openxmlformats.org/officeDocument/2006/relationships/customXml" Target="../ink/ink4558.xml"/><Relationship Id="rId214" Type="http://schemas.openxmlformats.org/officeDocument/2006/relationships/image" Target="../media/image4139.png"/><Relationship Id="rId256" Type="http://schemas.openxmlformats.org/officeDocument/2006/relationships/image" Target="../media/image4160.png"/><Relationship Id="rId298" Type="http://schemas.openxmlformats.org/officeDocument/2006/relationships/image" Target="../media/image4181.png"/><Relationship Id="rId421" Type="http://schemas.openxmlformats.org/officeDocument/2006/relationships/customXml" Target="../ink/ink4488.xml"/><Relationship Id="rId463" Type="http://schemas.openxmlformats.org/officeDocument/2006/relationships/customXml" Target="../ink/ink4509.xml"/><Relationship Id="rId519" Type="http://schemas.openxmlformats.org/officeDocument/2006/relationships/customXml" Target="../ink/ink4537.xml"/><Relationship Id="rId116" Type="http://schemas.openxmlformats.org/officeDocument/2006/relationships/customXml" Target="../ink/ink4335.xml"/><Relationship Id="rId158" Type="http://schemas.openxmlformats.org/officeDocument/2006/relationships/customXml" Target="../ink/ink4356.xml"/><Relationship Id="rId323" Type="http://schemas.openxmlformats.org/officeDocument/2006/relationships/customXml" Target="../ink/ink4439.xml"/><Relationship Id="rId530" Type="http://schemas.openxmlformats.org/officeDocument/2006/relationships/image" Target="../media/image4311.png"/><Relationship Id="rId20" Type="http://schemas.openxmlformats.org/officeDocument/2006/relationships/customXml" Target="../ink/ink4287.xml"/><Relationship Id="rId62" Type="http://schemas.openxmlformats.org/officeDocument/2006/relationships/customXml" Target="../ink/ink4308.xml"/><Relationship Id="rId365" Type="http://schemas.openxmlformats.org/officeDocument/2006/relationships/customXml" Target="../ink/ink4460.xml"/><Relationship Id="rId572" Type="http://schemas.openxmlformats.org/officeDocument/2006/relationships/image" Target="../media/image4332.png"/><Relationship Id="rId225" Type="http://schemas.openxmlformats.org/officeDocument/2006/relationships/customXml" Target="../ink/ink4390.xml"/><Relationship Id="rId267" Type="http://schemas.openxmlformats.org/officeDocument/2006/relationships/customXml" Target="../ink/ink4411.xml"/><Relationship Id="rId432" Type="http://schemas.openxmlformats.org/officeDocument/2006/relationships/image" Target="../media/image4262.png"/><Relationship Id="rId474" Type="http://schemas.openxmlformats.org/officeDocument/2006/relationships/image" Target="../media/image4283.png"/><Relationship Id="rId127" Type="http://schemas.openxmlformats.org/officeDocument/2006/relationships/image" Target="../media/image4095.png"/><Relationship Id="rId31" Type="http://schemas.openxmlformats.org/officeDocument/2006/relationships/image" Target="../media/image4047.png"/><Relationship Id="rId73" Type="http://schemas.openxmlformats.org/officeDocument/2006/relationships/image" Target="../media/image4068.png"/><Relationship Id="rId169" Type="http://schemas.openxmlformats.org/officeDocument/2006/relationships/image" Target="../media/image4117.png"/><Relationship Id="rId334" Type="http://schemas.openxmlformats.org/officeDocument/2006/relationships/image" Target="../media/image4199.png"/><Relationship Id="rId376" Type="http://schemas.openxmlformats.org/officeDocument/2006/relationships/image" Target="../media/image4234.png"/><Relationship Id="rId541" Type="http://schemas.openxmlformats.org/officeDocument/2006/relationships/customXml" Target="../ink/ink4548.xml"/><Relationship Id="rId4" Type="http://schemas.openxmlformats.org/officeDocument/2006/relationships/customXml" Target="../ink/ink4279.xml"/><Relationship Id="rId180" Type="http://schemas.openxmlformats.org/officeDocument/2006/relationships/customXml" Target="../ink/ink4367.xml"/><Relationship Id="rId236" Type="http://schemas.openxmlformats.org/officeDocument/2006/relationships/image" Target="../media/image4150.png"/><Relationship Id="rId278" Type="http://schemas.openxmlformats.org/officeDocument/2006/relationships/image" Target="../media/image4171.png"/><Relationship Id="rId401" Type="http://schemas.openxmlformats.org/officeDocument/2006/relationships/customXml" Target="../ink/ink4478.xml"/><Relationship Id="rId443" Type="http://schemas.openxmlformats.org/officeDocument/2006/relationships/customXml" Target="../ink/ink4499.xml"/><Relationship Id="rId303" Type="http://schemas.openxmlformats.org/officeDocument/2006/relationships/customXml" Target="../ink/ink4429.xml"/><Relationship Id="rId485" Type="http://schemas.openxmlformats.org/officeDocument/2006/relationships/customXml" Target="../ink/ink4520.xml"/><Relationship Id="rId42" Type="http://schemas.openxmlformats.org/officeDocument/2006/relationships/customXml" Target="../ink/ink4298.xml"/><Relationship Id="rId84" Type="http://schemas.openxmlformats.org/officeDocument/2006/relationships/customXml" Target="../ink/ink4319.xml"/><Relationship Id="rId138" Type="http://schemas.openxmlformats.org/officeDocument/2006/relationships/customXml" Target="../ink/ink4346.xml"/><Relationship Id="rId345" Type="http://schemas.openxmlformats.org/officeDocument/2006/relationships/customXml" Target="../ink/ink4450.xml"/><Relationship Id="rId387" Type="http://schemas.openxmlformats.org/officeDocument/2006/relationships/customXml" Target="../ink/ink4471.xml"/><Relationship Id="rId510" Type="http://schemas.openxmlformats.org/officeDocument/2006/relationships/image" Target="../media/image4301.png"/><Relationship Id="rId552" Type="http://schemas.openxmlformats.org/officeDocument/2006/relationships/image" Target="../media/image4322.png"/><Relationship Id="rId191" Type="http://schemas.openxmlformats.org/officeDocument/2006/relationships/image" Target="../media/image4128.png"/><Relationship Id="rId205" Type="http://schemas.openxmlformats.org/officeDocument/2006/relationships/image" Target="../media/image4135.png"/><Relationship Id="rId247" Type="http://schemas.openxmlformats.org/officeDocument/2006/relationships/customXml" Target="../ink/ink4401.xml"/><Relationship Id="rId412" Type="http://schemas.openxmlformats.org/officeDocument/2006/relationships/image" Target="../media/image4252.png"/><Relationship Id="rId107" Type="http://schemas.openxmlformats.org/officeDocument/2006/relationships/image" Target="../media/image4085.png"/><Relationship Id="rId289" Type="http://schemas.openxmlformats.org/officeDocument/2006/relationships/customXml" Target="../ink/ink4422.xml"/><Relationship Id="rId454" Type="http://schemas.openxmlformats.org/officeDocument/2006/relationships/image" Target="../media/image4273.png"/><Relationship Id="rId496" Type="http://schemas.openxmlformats.org/officeDocument/2006/relationships/image" Target="../media/image4294.png"/><Relationship Id="rId11" Type="http://schemas.openxmlformats.org/officeDocument/2006/relationships/image" Target="../media/image4037.png"/><Relationship Id="rId53" Type="http://schemas.openxmlformats.org/officeDocument/2006/relationships/image" Target="../media/image4058.png"/><Relationship Id="rId149" Type="http://schemas.openxmlformats.org/officeDocument/2006/relationships/image" Target="../media/image4107.png"/><Relationship Id="rId314" Type="http://schemas.openxmlformats.org/officeDocument/2006/relationships/image" Target="../media/image4189.png"/><Relationship Id="rId356" Type="http://schemas.openxmlformats.org/officeDocument/2006/relationships/image" Target="../media/image4210.png"/><Relationship Id="rId398" Type="http://schemas.openxmlformats.org/officeDocument/2006/relationships/image" Target="../media/image4245.png"/><Relationship Id="rId521" Type="http://schemas.openxmlformats.org/officeDocument/2006/relationships/customXml" Target="../ink/ink4538.xml"/><Relationship Id="rId563" Type="http://schemas.openxmlformats.org/officeDocument/2006/relationships/customXml" Target="../ink/ink4559.xml"/><Relationship Id="rId95" Type="http://schemas.openxmlformats.org/officeDocument/2006/relationships/image" Target="../media/image4079.png"/><Relationship Id="rId160" Type="http://schemas.openxmlformats.org/officeDocument/2006/relationships/customXml" Target="../ink/ink4357.xml"/><Relationship Id="rId216" Type="http://schemas.openxmlformats.org/officeDocument/2006/relationships/image" Target="../media/image4140.png"/><Relationship Id="rId423" Type="http://schemas.openxmlformats.org/officeDocument/2006/relationships/customXml" Target="../ink/ink4489.xml"/><Relationship Id="rId258" Type="http://schemas.openxmlformats.org/officeDocument/2006/relationships/image" Target="../media/image4161.png"/><Relationship Id="rId465" Type="http://schemas.openxmlformats.org/officeDocument/2006/relationships/customXml" Target="../ink/ink4510.xml"/><Relationship Id="rId22" Type="http://schemas.openxmlformats.org/officeDocument/2006/relationships/customXml" Target="../ink/ink4288.xml"/><Relationship Id="rId64" Type="http://schemas.openxmlformats.org/officeDocument/2006/relationships/customXml" Target="../ink/ink4309.xml"/><Relationship Id="rId118" Type="http://schemas.openxmlformats.org/officeDocument/2006/relationships/customXml" Target="../ink/ink4336.xml"/><Relationship Id="rId325" Type="http://schemas.openxmlformats.org/officeDocument/2006/relationships/customXml" Target="../ink/ink4440.xml"/><Relationship Id="rId367" Type="http://schemas.openxmlformats.org/officeDocument/2006/relationships/customXml" Target="../ink/ink4461.xml"/><Relationship Id="rId532" Type="http://schemas.openxmlformats.org/officeDocument/2006/relationships/image" Target="../media/image4312.png"/><Relationship Id="rId171" Type="http://schemas.openxmlformats.org/officeDocument/2006/relationships/image" Target="../media/image4118.png"/><Relationship Id="rId227" Type="http://schemas.openxmlformats.org/officeDocument/2006/relationships/customXml" Target="../ink/ink4391.xml"/><Relationship Id="rId269" Type="http://schemas.openxmlformats.org/officeDocument/2006/relationships/customXml" Target="../ink/ink4412.xml"/><Relationship Id="rId434" Type="http://schemas.openxmlformats.org/officeDocument/2006/relationships/image" Target="../media/image4263.png"/><Relationship Id="rId476" Type="http://schemas.openxmlformats.org/officeDocument/2006/relationships/image" Target="../media/image4284.png"/><Relationship Id="rId33" Type="http://schemas.openxmlformats.org/officeDocument/2006/relationships/image" Target="../media/image4048.png"/><Relationship Id="rId129" Type="http://schemas.openxmlformats.org/officeDocument/2006/relationships/image" Target="../media/image4096.png"/><Relationship Id="rId280" Type="http://schemas.openxmlformats.org/officeDocument/2006/relationships/image" Target="../media/image4172.png"/><Relationship Id="rId336" Type="http://schemas.openxmlformats.org/officeDocument/2006/relationships/image" Target="../media/image4200.png"/><Relationship Id="rId501" Type="http://schemas.openxmlformats.org/officeDocument/2006/relationships/customXml" Target="../ink/ink4528.xml"/><Relationship Id="rId543" Type="http://schemas.openxmlformats.org/officeDocument/2006/relationships/customXml" Target="../ink/ink4549.xml"/><Relationship Id="rId75" Type="http://schemas.openxmlformats.org/officeDocument/2006/relationships/image" Target="../media/image4069.png"/><Relationship Id="rId140" Type="http://schemas.openxmlformats.org/officeDocument/2006/relationships/customXml" Target="../ink/ink4347.xml"/><Relationship Id="rId182" Type="http://schemas.openxmlformats.org/officeDocument/2006/relationships/customXml" Target="../ink/ink4368.xml"/><Relationship Id="rId378" Type="http://schemas.openxmlformats.org/officeDocument/2006/relationships/image" Target="../media/image4235.png"/><Relationship Id="rId403" Type="http://schemas.openxmlformats.org/officeDocument/2006/relationships/customXml" Target="../ink/ink4479.xml"/><Relationship Id="rId6" Type="http://schemas.openxmlformats.org/officeDocument/2006/relationships/customXml" Target="../ink/ink4280.xml"/><Relationship Id="rId238" Type="http://schemas.openxmlformats.org/officeDocument/2006/relationships/image" Target="../media/image4151.png"/><Relationship Id="rId445" Type="http://schemas.openxmlformats.org/officeDocument/2006/relationships/customXml" Target="../ink/ink4500.xml"/><Relationship Id="rId487" Type="http://schemas.openxmlformats.org/officeDocument/2006/relationships/customXml" Target="../ink/ink4521.xml"/><Relationship Id="rId291" Type="http://schemas.openxmlformats.org/officeDocument/2006/relationships/customXml" Target="../ink/ink4423.xml"/><Relationship Id="rId305" Type="http://schemas.openxmlformats.org/officeDocument/2006/relationships/customXml" Target="../ink/ink4430.xml"/><Relationship Id="rId347" Type="http://schemas.openxmlformats.org/officeDocument/2006/relationships/customXml" Target="../ink/ink4451.xml"/><Relationship Id="rId512" Type="http://schemas.openxmlformats.org/officeDocument/2006/relationships/image" Target="../media/image4302.png"/><Relationship Id="rId44" Type="http://schemas.openxmlformats.org/officeDocument/2006/relationships/customXml" Target="../ink/ink4299.xml"/><Relationship Id="rId86" Type="http://schemas.openxmlformats.org/officeDocument/2006/relationships/customXml" Target="../ink/ink4320.xml"/><Relationship Id="rId151" Type="http://schemas.openxmlformats.org/officeDocument/2006/relationships/image" Target="../media/image4108.png"/><Relationship Id="rId389" Type="http://schemas.openxmlformats.org/officeDocument/2006/relationships/customXml" Target="../ink/ink4472.xml"/><Relationship Id="rId554" Type="http://schemas.openxmlformats.org/officeDocument/2006/relationships/image" Target="../media/image4323.png"/><Relationship Id="rId193" Type="http://schemas.openxmlformats.org/officeDocument/2006/relationships/image" Target="../media/image4129.png"/><Relationship Id="rId207" Type="http://schemas.openxmlformats.org/officeDocument/2006/relationships/image" Target="../media/image4136.png"/><Relationship Id="rId249" Type="http://schemas.openxmlformats.org/officeDocument/2006/relationships/customXml" Target="../ink/ink4402.xml"/><Relationship Id="rId414" Type="http://schemas.openxmlformats.org/officeDocument/2006/relationships/image" Target="../media/image4253.png"/><Relationship Id="rId456" Type="http://schemas.openxmlformats.org/officeDocument/2006/relationships/image" Target="../media/image4274.png"/><Relationship Id="rId498" Type="http://schemas.openxmlformats.org/officeDocument/2006/relationships/image" Target="../media/image4295.png"/><Relationship Id="rId13" Type="http://schemas.openxmlformats.org/officeDocument/2006/relationships/image" Target="../media/image4038.png"/><Relationship Id="rId109" Type="http://schemas.openxmlformats.org/officeDocument/2006/relationships/image" Target="../media/image4086.png"/><Relationship Id="rId260" Type="http://schemas.openxmlformats.org/officeDocument/2006/relationships/image" Target="../media/image4162.png"/><Relationship Id="rId316" Type="http://schemas.openxmlformats.org/officeDocument/2006/relationships/image" Target="../media/image4190.png"/><Relationship Id="rId523" Type="http://schemas.openxmlformats.org/officeDocument/2006/relationships/customXml" Target="../ink/ink4539.xml"/><Relationship Id="rId55" Type="http://schemas.openxmlformats.org/officeDocument/2006/relationships/image" Target="../media/image4059.png"/><Relationship Id="rId97" Type="http://schemas.openxmlformats.org/officeDocument/2006/relationships/image" Target="../media/image4080.png"/><Relationship Id="rId120" Type="http://schemas.openxmlformats.org/officeDocument/2006/relationships/customXml" Target="../ink/ink4337.xml"/><Relationship Id="rId358" Type="http://schemas.openxmlformats.org/officeDocument/2006/relationships/image" Target="../media/image4225.png"/><Relationship Id="rId565" Type="http://schemas.openxmlformats.org/officeDocument/2006/relationships/customXml" Target="../ink/ink4560.xml"/><Relationship Id="rId162" Type="http://schemas.openxmlformats.org/officeDocument/2006/relationships/customXml" Target="../ink/ink4358.xml"/><Relationship Id="rId218" Type="http://schemas.openxmlformats.org/officeDocument/2006/relationships/image" Target="../media/image4141.png"/><Relationship Id="rId425" Type="http://schemas.openxmlformats.org/officeDocument/2006/relationships/customXml" Target="../ink/ink4490.xml"/><Relationship Id="rId467" Type="http://schemas.openxmlformats.org/officeDocument/2006/relationships/customXml" Target="../ink/ink4511.xml"/><Relationship Id="rId271" Type="http://schemas.openxmlformats.org/officeDocument/2006/relationships/customXml" Target="../ink/ink4413.xml"/><Relationship Id="rId24" Type="http://schemas.openxmlformats.org/officeDocument/2006/relationships/customXml" Target="../ink/ink4289.xml"/><Relationship Id="rId66" Type="http://schemas.openxmlformats.org/officeDocument/2006/relationships/customXml" Target="../ink/ink4310.xml"/><Relationship Id="rId131" Type="http://schemas.openxmlformats.org/officeDocument/2006/relationships/image" Target="../media/image4097.png"/><Relationship Id="rId327" Type="http://schemas.openxmlformats.org/officeDocument/2006/relationships/customXml" Target="../ink/ink4441.xml"/><Relationship Id="rId369" Type="http://schemas.openxmlformats.org/officeDocument/2006/relationships/customXml" Target="../ink/ink4462.xml"/><Relationship Id="rId534" Type="http://schemas.openxmlformats.org/officeDocument/2006/relationships/image" Target="../media/image4313.png"/><Relationship Id="rId173" Type="http://schemas.openxmlformats.org/officeDocument/2006/relationships/image" Target="../media/image4119.png"/><Relationship Id="rId229" Type="http://schemas.openxmlformats.org/officeDocument/2006/relationships/customXml" Target="../ink/ink4392.xml"/><Relationship Id="rId380" Type="http://schemas.openxmlformats.org/officeDocument/2006/relationships/image" Target="../media/image4236.png"/><Relationship Id="rId436" Type="http://schemas.openxmlformats.org/officeDocument/2006/relationships/image" Target="../media/image4264.png"/><Relationship Id="rId240" Type="http://schemas.openxmlformats.org/officeDocument/2006/relationships/image" Target="../media/image4152.png"/><Relationship Id="rId478" Type="http://schemas.openxmlformats.org/officeDocument/2006/relationships/image" Target="../media/image4285.png"/><Relationship Id="rId35" Type="http://schemas.openxmlformats.org/officeDocument/2006/relationships/image" Target="../media/image4049.png"/><Relationship Id="rId77" Type="http://schemas.openxmlformats.org/officeDocument/2006/relationships/image" Target="../media/image4070.png"/><Relationship Id="rId100" Type="http://schemas.openxmlformats.org/officeDocument/2006/relationships/customXml" Target="../ink/ink4327.xml"/><Relationship Id="rId282" Type="http://schemas.openxmlformats.org/officeDocument/2006/relationships/image" Target="../media/image4173.png"/><Relationship Id="rId338" Type="http://schemas.openxmlformats.org/officeDocument/2006/relationships/image" Target="../media/image4201.png"/><Relationship Id="rId503" Type="http://schemas.openxmlformats.org/officeDocument/2006/relationships/customXml" Target="../ink/ink4529.xml"/><Relationship Id="rId545" Type="http://schemas.openxmlformats.org/officeDocument/2006/relationships/customXml" Target="../ink/ink4550.xml"/><Relationship Id="rId8" Type="http://schemas.openxmlformats.org/officeDocument/2006/relationships/customXml" Target="../ink/ink4281.xml"/><Relationship Id="rId142" Type="http://schemas.openxmlformats.org/officeDocument/2006/relationships/customXml" Target="../ink/ink4348.xml"/><Relationship Id="rId184" Type="http://schemas.openxmlformats.org/officeDocument/2006/relationships/customXml" Target="../ink/ink4369.xml"/><Relationship Id="rId391" Type="http://schemas.openxmlformats.org/officeDocument/2006/relationships/customXml" Target="../ink/ink4473.xml"/><Relationship Id="rId405" Type="http://schemas.openxmlformats.org/officeDocument/2006/relationships/customXml" Target="../ink/ink4480.xml"/><Relationship Id="rId447" Type="http://schemas.openxmlformats.org/officeDocument/2006/relationships/customXml" Target="../ink/ink4501.xml"/><Relationship Id="rId251" Type="http://schemas.openxmlformats.org/officeDocument/2006/relationships/customXml" Target="../ink/ink4403.xml"/><Relationship Id="rId489" Type="http://schemas.openxmlformats.org/officeDocument/2006/relationships/customXml" Target="../ink/ink4522.xml"/><Relationship Id="rId46" Type="http://schemas.openxmlformats.org/officeDocument/2006/relationships/customXml" Target="../ink/ink4300.xml"/><Relationship Id="rId293" Type="http://schemas.openxmlformats.org/officeDocument/2006/relationships/customXml" Target="../ink/ink4424.xml"/><Relationship Id="rId307" Type="http://schemas.openxmlformats.org/officeDocument/2006/relationships/customXml" Target="../ink/ink4431.xml"/><Relationship Id="rId349" Type="http://schemas.openxmlformats.org/officeDocument/2006/relationships/customXml" Target="../ink/ink4452.xml"/><Relationship Id="rId514" Type="http://schemas.openxmlformats.org/officeDocument/2006/relationships/image" Target="../media/image4303.png"/><Relationship Id="rId556" Type="http://schemas.openxmlformats.org/officeDocument/2006/relationships/image" Target="../media/image4324.png"/><Relationship Id="rId88" Type="http://schemas.openxmlformats.org/officeDocument/2006/relationships/customXml" Target="../ink/ink4321.xml"/><Relationship Id="rId111" Type="http://schemas.openxmlformats.org/officeDocument/2006/relationships/image" Target="../media/image4087.png"/><Relationship Id="rId153" Type="http://schemas.openxmlformats.org/officeDocument/2006/relationships/image" Target="../media/image4109.png"/><Relationship Id="rId195" Type="http://schemas.openxmlformats.org/officeDocument/2006/relationships/image" Target="../media/image4130.png"/><Relationship Id="rId209" Type="http://schemas.openxmlformats.org/officeDocument/2006/relationships/image" Target="../media/image4137.png"/><Relationship Id="rId360" Type="http://schemas.openxmlformats.org/officeDocument/2006/relationships/image" Target="../media/image4226.png"/><Relationship Id="rId416" Type="http://schemas.openxmlformats.org/officeDocument/2006/relationships/image" Target="../media/image4254.png"/><Relationship Id="rId220" Type="http://schemas.openxmlformats.org/officeDocument/2006/relationships/image" Target="../media/image4142.png"/><Relationship Id="rId458" Type="http://schemas.openxmlformats.org/officeDocument/2006/relationships/image" Target="../media/image4275.png"/><Relationship Id="rId15" Type="http://schemas.openxmlformats.org/officeDocument/2006/relationships/image" Target="../media/image4039.png"/><Relationship Id="rId57" Type="http://schemas.openxmlformats.org/officeDocument/2006/relationships/image" Target="../media/image4060.png"/><Relationship Id="rId262" Type="http://schemas.openxmlformats.org/officeDocument/2006/relationships/image" Target="../media/image4163.png"/><Relationship Id="rId318" Type="http://schemas.openxmlformats.org/officeDocument/2006/relationships/image" Target="../media/image4191.png"/><Relationship Id="rId525" Type="http://schemas.openxmlformats.org/officeDocument/2006/relationships/customXml" Target="../ink/ink4540.xml"/><Relationship Id="rId567" Type="http://schemas.openxmlformats.org/officeDocument/2006/relationships/customXml" Target="../ink/ink4561.xml"/><Relationship Id="rId99" Type="http://schemas.openxmlformats.org/officeDocument/2006/relationships/image" Target="../media/image4081.png"/><Relationship Id="rId122" Type="http://schemas.openxmlformats.org/officeDocument/2006/relationships/customXml" Target="../ink/ink4338.xml"/><Relationship Id="rId164" Type="http://schemas.openxmlformats.org/officeDocument/2006/relationships/customXml" Target="../ink/ink4359.xml"/><Relationship Id="rId371" Type="http://schemas.openxmlformats.org/officeDocument/2006/relationships/customXml" Target="../ink/ink4463.xml"/><Relationship Id="rId427" Type="http://schemas.openxmlformats.org/officeDocument/2006/relationships/customXml" Target="../ink/ink4491.xml"/><Relationship Id="rId469" Type="http://schemas.openxmlformats.org/officeDocument/2006/relationships/customXml" Target="../ink/ink4512.xml"/><Relationship Id="rId26" Type="http://schemas.openxmlformats.org/officeDocument/2006/relationships/customXml" Target="../ink/ink4290.xml"/><Relationship Id="rId231" Type="http://schemas.openxmlformats.org/officeDocument/2006/relationships/customXml" Target="../ink/ink4393.xml"/><Relationship Id="rId273" Type="http://schemas.openxmlformats.org/officeDocument/2006/relationships/customXml" Target="../ink/ink4414.xml"/><Relationship Id="rId329" Type="http://schemas.openxmlformats.org/officeDocument/2006/relationships/customXml" Target="../ink/ink4442.xml"/><Relationship Id="rId480" Type="http://schemas.openxmlformats.org/officeDocument/2006/relationships/image" Target="../media/image4286.png"/><Relationship Id="rId536" Type="http://schemas.openxmlformats.org/officeDocument/2006/relationships/image" Target="../media/image4314.png"/><Relationship Id="rId68" Type="http://schemas.openxmlformats.org/officeDocument/2006/relationships/customXml" Target="../ink/ink4311.xml"/><Relationship Id="rId133" Type="http://schemas.openxmlformats.org/officeDocument/2006/relationships/image" Target="../media/image4098.png"/><Relationship Id="rId175" Type="http://schemas.openxmlformats.org/officeDocument/2006/relationships/image" Target="../media/image4120.png"/><Relationship Id="rId340" Type="http://schemas.openxmlformats.org/officeDocument/2006/relationships/image" Target="../media/image4202.png"/><Relationship Id="rId200" Type="http://schemas.openxmlformats.org/officeDocument/2006/relationships/customXml" Target="../ink/ink4377.xml"/><Relationship Id="rId382" Type="http://schemas.openxmlformats.org/officeDocument/2006/relationships/image" Target="../media/image4237.png"/><Relationship Id="rId438" Type="http://schemas.openxmlformats.org/officeDocument/2006/relationships/image" Target="../media/image4265.png"/><Relationship Id="rId242" Type="http://schemas.openxmlformats.org/officeDocument/2006/relationships/image" Target="../media/image4153.png"/><Relationship Id="rId284" Type="http://schemas.openxmlformats.org/officeDocument/2006/relationships/image" Target="../media/image4174.png"/><Relationship Id="rId491" Type="http://schemas.openxmlformats.org/officeDocument/2006/relationships/customXml" Target="../ink/ink4523.xml"/><Relationship Id="rId505" Type="http://schemas.openxmlformats.org/officeDocument/2006/relationships/customXml" Target="../ink/ink4530.xml"/><Relationship Id="rId37" Type="http://schemas.openxmlformats.org/officeDocument/2006/relationships/image" Target="../media/image4050.png"/><Relationship Id="rId79" Type="http://schemas.openxmlformats.org/officeDocument/2006/relationships/image" Target="../media/image4071.png"/><Relationship Id="rId102" Type="http://schemas.openxmlformats.org/officeDocument/2006/relationships/customXml" Target="../ink/ink4328.xml"/><Relationship Id="rId144" Type="http://schemas.openxmlformats.org/officeDocument/2006/relationships/customXml" Target="../ink/ink4349.xml"/><Relationship Id="rId547" Type="http://schemas.openxmlformats.org/officeDocument/2006/relationships/customXml" Target="../ink/ink4551.xml"/><Relationship Id="rId90" Type="http://schemas.openxmlformats.org/officeDocument/2006/relationships/customXml" Target="../ink/ink4322.xml"/><Relationship Id="rId186" Type="http://schemas.openxmlformats.org/officeDocument/2006/relationships/customXml" Target="../ink/ink4370.xml"/><Relationship Id="rId351" Type="http://schemas.openxmlformats.org/officeDocument/2006/relationships/customXml" Target="../ink/ink4453.xml"/><Relationship Id="rId393" Type="http://schemas.openxmlformats.org/officeDocument/2006/relationships/customXml" Target="../ink/ink4474.xml"/><Relationship Id="rId407" Type="http://schemas.openxmlformats.org/officeDocument/2006/relationships/customXml" Target="../ink/ink4481.xml"/><Relationship Id="rId449" Type="http://schemas.openxmlformats.org/officeDocument/2006/relationships/customXml" Target="../ink/ink4502.xml"/><Relationship Id="rId211" Type="http://schemas.openxmlformats.org/officeDocument/2006/relationships/image" Target="../media/image4138.png"/><Relationship Id="rId253" Type="http://schemas.openxmlformats.org/officeDocument/2006/relationships/customXml" Target="../ink/ink4404.xml"/><Relationship Id="rId295" Type="http://schemas.openxmlformats.org/officeDocument/2006/relationships/customXml" Target="../ink/ink4425.xml"/><Relationship Id="rId309" Type="http://schemas.openxmlformats.org/officeDocument/2006/relationships/customXml" Target="../ink/ink4432.xml"/><Relationship Id="rId460" Type="http://schemas.openxmlformats.org/officeDocument/2006/relationships/image" Target="../media/image4276.png"/><Relationship Id="rId516" Type="http://schemas.openxmlformats.org/officeDocument/2006/relationships/image" Target="../media/image4304.png"/><Relationship Id="rId48" Type="http://schemas.openxmlformats.org/officeDocument/2006/relationships/customXml" Target="../ink/ink4301.xml"/><Relationship Id="rId113" Type="http://schemas.openxmlformats.org/officeDocument/2006/relationships/image" Target="../media/image4088.png"/><Relationship Id="rId320" Type="http://schemas.openxmlformats.org/officeDocument/2006/relationships/image" Target="../media/image4192.png"/><Relationship Id="rId558" Type="http://schemas.openxmlformats.org/officeDocument/2006/relationships/image" Target="../media/image4325.png"/><Relationship Id="rId155" Type="http://schemas.openxmlformats.org/officeDocument/2006/relationships/image" Target="../media/image4110.png"/><Relationship Id="rId197" Type="http://schemas.openxmlformats.org/officeDocument/2006/relationships/image" Target="../media/image4131.png"/><Relationship Id="rId362" Type="http://schemas.openxmlformats.org/officeDocument/2006/relationships/image" Target="../media/image4227.png"/><Relationship Id="rId418" Type="http://schemas.openxmlformats.org/officeDocument/2006/relationships/image" Target="../media/image4255.png"/><Relationship Id="rId222" Type="http://schemas.openxmlformats.org/officeDocument/2006/relationships/image" Target="../media/image4143.png"/><Relationship Id="rId264" Type="http://schemas.openxmlformats.org/officeDocument/2006/relationships/image" Target="../media/image4164.png"/><Relationship Id="rId471" Type="http://schemas.openxmlformats.org/officeDocument/2006/relationships/customXml" Target="../ink/ink4513.xml"/><Relationship Id="rId17" Type="http://schemas.openxmlformats.org/officeDocument/2006/relationships/image" Target="../media/image4040.png"/><Relationship Id="rId59" Type="http://schemas.openxmlformats.org/officeDocument/2006/relationships/image" Target="../media/image4061.png"/><Relationship Id="rId124" Type="http://schemas.openxmlformats.org/officeDocument/2006/relationships/customXml" Target="../ink/ink4339.xml"/><Relationship Id="rId527" Type="http://schemas.openxmlformats.org/officeDocument/2006/relationships/customXml" Target="../ink/ink4541.xml"/><Relationship Id="rId569" Type="http://schemas.openxmlformats.org/officeDocument/2006/relationships/customXml" Target="../ink/ink4562.xml"/><Relationship Id="rId70" Type="http://schemas.openxmlformats.org/officeDocument/2006/relationships/customXml" Target="../ink/ink4312.xml"/><Relationship Id="rId166" Type="http://schemas.openxmlformats.org/officeDocument/2006/relationships/customXml" Target="../ink/ink4360.xml"/><Relationship Id="rId331" Type="http://schemas.openxmlformats.org/officeDocument/2006/relationships/customXml" Target="../ink/ink4443.xml"/><Relationship Id="rId373" Type="http://schemas.openxmlformats.org/officeDocument/2006/relationships/customXml" Target="../ink/ink4464.xml"/><Relationship Id="rId429" Type="http://schemas.openxmlformats.org/officeDocument/2006/relationships/customXml" Target="../ink/ink4492.xml"/><Relationship Id="rId1" Type="http://schemas.openxmlformats.org/officeDocument/2006/relationships/slideLayout" Target="../slideLayouts/slideLayout15.xml"/><Relationship Id="rId233" Type="http://schemas.openxmlformats.org/officeDocument/2006/relationships/customXml" Target="../ink/ink4394.xml"/><Relationship Id="rId440" Type="http://schemas.openxmlformats.org/officeDocument/2006/relationships/image" Target="../media/image4266.png"/><Relationship Id="rId28" Type="http://schemas.openxmlformats.org/officeDocument/2006/relationships/customXml" Target="../ink/ink4291.xml"/><Relationship Id="rId275" Type="http://schemas.openxmlformats.org/officeDocument/2006/relationships/customXml" Target="../ink/ink4415.xml"/><Relationship Id="rId300" Type="http://schemas.openxmlformats.org/officeDocument/2006/relationships/image" Target="../media/image4182.png"/><Relationship Id="rId482" Type="http://schemas.openxmlformats.org/officeDocument/2006/relationships/image" Target="../media/image4287.png"/><Relationship Id="rId538" Type="http://schemas.openxmlformats.org/officeDocument/2006/relationships/image" Target="../media/image4315.png"/><Relationship Id="rId81" Type="http://schemas.openxmlformats.org/officeDocument/2006/relationships/image" Target="../media/image4072.png"/><Relationship Id="rId135" Type="http://schemas.openxmlformats.org/officeDocument/2006/relationships/image" Target="../media/image4099.png"/><Relationship Id="rId177" Type="http://schemas.openxmlformats.org/officeDocument/2006/relationships/image" Target="../media/image4121.png"/><Relationship Id="rId342" Type="http://schemas.openxmlformats.org/officeDocument/2006/relationships/image" Target="../media/image4203.png"/><Relationship Id="rId384" Type="http://schemas.openxmlformats.org/officeDocument/2006/relationships/image" Target="../media/image4238.png"/><Relationship Id="rId202" Type="http://schemas.openxmlformats.org/officeDocument/2006/relationships/customXml" Target="../ink/ink4378.xml"/><Relationship Id="rId244" Type="http://schemas.openxmlformats.org/officeDocument/2006/relationships/image" Target="../media/image4154.png"/><Relationship Id="rId39" Type="http://schemas.openxmlformats.org/officeDocument/2006/relationships/image" Target="../media/image4051.png"/><Relationship Id="rId286" Type="http://schemas.openxmlformats.org/officeDocument/2006/relationships/image" Target="../media/image4175.png"/><Relationship Id="rId451" Type="http://schemas.openxmlformats.org/officeDocument/2006/relationships/customXml" Target="../ink/ink4503.xml"/><Relationship Id="rId493" Type="http://schemas.openxmlformats.org/officeDocument/2006/relationships/customXml" Target="../ink/ink4524.xml"/><Relationship Id="rId507" Type="http://schemas.openxmlformats.org/officeDocument/2006/relationships/customXml" Target="../ink/ink4531.xml"/><Relationship Id="rId549" Type="http://schemas.openxmlformats.org/officeDocument/2006/relationships/customXml" Target="../ink/ink4552.xml"/><Relationship Id="rId50" Type="http://schemas.openxmlformats.org/officeDocument/2006/relationships/customXml" Target="../ink/ink4302.xml"/><Relationship Id="rId104" Type="http://schemas.openxmlformats.org/officeDocument/2006/relationships/customXml" Target="../ink/ink4329.xml"/><Relationship Id="rId146" Type="http://schemas.openxmlformats.org/officeDocument/2006/relationships/customXml" Target="../ink/ink4350.xml"/><Relationship Id="rId188" Type="http://schemas.openxmlformats.org/officeDocument/2006/relationships/customXml" Target="../ink/ink4371.xml"/><Relationship Id="rId311" Type="http://schemas.openxmlformats.org/officeDocument/2006/relationships/customXml" Target="../ink/ink4433.xml"/><Relationship Id="rId353" Type="http://schemas.openxmlformats.org/officeDocument/2006/relationships/customXml" Target="../ink/ink4454.xml"/><Relationship Id="rId395" Type="http://schemas.openxmlformats.org/officeDocument/2006/relationships/customXml" Target="../ink/ink4475.xml"/><Relationship Id="rId409" Type="http://schemas.openxmlformats.org/officeDocument/2006/relationships/customXml" Target="../ink/ink4482.xml"/><Relationship Id="rId560" Type="http://schemas.openxmlformats.org/officeDocument/2006/relationships/image" Target="../media/image4326.png"/><Relationship Id="rId92" Type="http://schemas.openxmlformats.org/officeDocument/2006/relationships/customXml" Target="../ink/ink4323.xml"/><Relationship Id="rId213" Type="http://schemas.openxmlformats.org/officeDocument/2006/relationships/customXml" Target="../ink/ink4384.xml"/><Relationship Id="rId420" Type="http://schemas.openxmlformats.org/officeDocument/2006/relationships/image" Target="../media/image4256.png"/><Relationship Id="rId255" Type="http://schemas.openxmlformats.org/officeDocument/2006/relationships/customXml" Target="../ink/ink4405.xml"/><Relationship Id="rId297" Type="http://schemas.openxmlformats.org/officeDocument/2006/relationships/customXml" Target="../ink/ink4426.xml"/><Relationship Id="rId462" Type="http://schemas.openxmlformats.org/officeDocument/2006/relationships/image" Target="../media/image4277.png"/><Relationship Id="rId518" Type="http://schemas.openxmlformats.org/officeDocument/2006/relationships/image" Target="../media/image4305.png"/><Relationship Id="rId115" Type="http://schemas.openxmlformats.org/officeDocument/2006/relationships/image" Target="../media/image4089.png"/><Relationship Id="rId157" Type="http://schemas.openxmlformats.org/officeDocument/2006/relationships/image" Target="../media/image4111.png"/><Relationship Id="rId322" Type="http://schemas.openxmlformats.org/officeDocument/2006/relationships/image" Target="../media/image4193.png"/><Relationship Id="rId364" Type="http://schemas.openxmlformats.org/officeDocument/2006/relationships/image" Target="../media/image4228.png"/><Relationship Id="rId61" Type="http://schemas.openxmlformats.org/officeDocument/2006/relationships/image" Target="../media/image4062.png"/><Relationship Id="rId199" Type="http://schemas.openxmlformats.org/officeDocument/2006/relationships/image" Target="../media/image4132.png"/><Relationship Id="rId571" Type="http://schemas.openxmlformats.org/officeDocument/2006/relationships/customXml" Target="../ink/ink4563.xml"/><Relationship Id="rId19" Type="http://schemas.openxmlformats.org/officeDocument/2006/relationships/image" Target="../media/image4041.png"/><Relationship Id="rId224" Type="http://schemas.openxmlformats.org/officeDocument/2006/relationships/image" Target="../media/image4144.png"/><Relationship Id="rId266" Type="http://schemas.openxmlformats.org/officeDocument/2006/relationships/image" Target="../media/image4165.png"/><Relationship Id="rId431" Type="http://schemas.openxmlformats.org/officeDocument/2006/relationships/customXml" Target="../ink/ink4493.xml"/><Relationship Id="rId473" Type="http://schemas.openxmlformats.org/officeDocument/2006/relationships/customXml" Target="../ink/ink4514.xml"/><Relationship Id="rId529" Type="http://schemas.openxmlformats.org/officeDocument/2006/relationships/customXml" Target="../ink/ink4542.xml"/><Relationship Id="rId30" Type="http://schemas.openxmlformats.org/officeDocument/2006/relationships/customXml" Target="../ink/ink4292.xml"/><Relationship Id="rId126" Type="http://schemas.openxmlformats.org/officeDocument/2006/relationships/customXml" Target="../ink/ink4340.xml"/><Relationship Id="rId168" Type="http://schemas.openxmlformats.org/officeDocument/2006/relationships/customXml" Target="../ink/ink4361.xml"/><Relationship Id="rId333" Type="http://schemas.openxmlformats.org/officeDocument/2006/relationships/customXml" Target="../ink/ink4444.xml"/><Relationship Id="rId540" Type="http://schemas.openxmlformats.org/officeDocument/2006/relationships/image" Target="../media/image4316.png"/><Relationship Id="rId72" Type="http://schemas.openxmlformats.org/officeDocument/2006/relationships/customXml" Target="../ink/ink4313.xml"/><Relationship Id="rId375" Type="http://schemas.openxmlformats.org/officeDocument/2006/relationships/customXml" Target="../ink/ink4465.xml"/><Relationship Id="rId3" Type="http://schemas.openxmlformats.org/officeDocument/2006/relationships/image" Target="../media/image4033.png"/><Relationship Id="rId235" Type="http://schemas.openxmlformats.org/officeDocument/2006/relationships/customXml" Target="../ink/ink4395.xml"/><Relationship Id="rId277" Type="http://schemas.openxmlformats.org/officeDocument/2006/relationships/customXml" Target="../ink/ink4416.xml"/><Relationship Id="rId400" Type="http://schemas.openxmlformats.org/officeDocument/2006/relationships/image" Target="../media/image4246.png"/><Relationship Id="rId442" Type="http://schemas.openxmlformats.org/officeDocument/2006/relationships/image" Target="../media/image4267.png"/><Relationship Id="rId484" Type="http://schemas.openxmlformats.org/officeDocument/2006/relationships/image" Target="../media/image4288.png"/><Relationship Id="rId137" Type="http://schemas.openxmlformats.org/officeDocument/2006/relationships/image" Target="../media/image4101.png"/><Relationship Id="rId302" Type="http://schemas.openxmlformats.org/officeDocument/2006/relationships/image" Target="../media/image4183.png"/><Relationship Id="rId344" Type="http://schemas.openxmlformats.org/officeDocument/2006/relationships/image" Target="../media/image4204.png"/><Relationship Id="rId41" Type="http://schemas.openxmlformats.org/officeDocument/2006/relationships/image" Target="../media/image4052.png"/><Relationship Id="rId83" Type="http://schemas.openxmlformats.org/officeDocument/2006/relationships/image" Target="../media/image4073.png"/><Relationship Id="rId179" Type="http://schemas.openxmlformats.org/officeDocument/2006/relationships/image" Target="../media/image4122.png"/><Relationship Id="rId386" Type="http://schemas.openxmlformats.org/officeDocument/2006/relationships/image" Target="../media/image4239.png"/><Relationship Id="rId551" Type="http://schemas.openxmlformats.org/officeDocument/2006/relationships/customXml" Target="../ink/ink4553.xml"/><Relationship Id="rId190" Type="http://schemas.openxmlformats.org/officeDocument/2006/relationships/customXml" Target="../ink/ink4372.xml"/><Relationship Id="rId204" Type="http://schemas.openxmlformats.org/officeDocument/2006/relationships/customXml" Target="../ink/ink4379.xml"/><Relationship Id="rId246" Type="http://schemas.openxmlformats.org/officeDocument/2006/relationships/image" Target="../media/image4155.png"/><Relationship Id="rId288" Type="http://schemas.openxmlformats.org/officeDocument/2006/relationships/image" Target="../media/image4176.png"/><Relationship Id="rId411" Type="http://schemas.openxmlformats.org/officeDocument/2006/relationships/customXml" Target="../ink/ink4483.xml"/><Relationship Id="rId453" Type="http://schemas.openxmlformats.org/officeDocument/2006/relationships/customXml" Target="../ink/ink4504.xml"/><Relationship Id="rId509" Type="http://schemas.openxmlformats.org/officeDocument/2006/relationships/customXml" Target="../ink/ink4532.xml"/><Relationship Id="rId106" Type="http://schemas.openxmlformats.org/officeDocument/2006/relationships/customXml" Target="../ink/ink4330.xml"/><Relationship Id="rId313" Type="http://schemas.openxmlformats.org/officeDocument/2006/relationships/customXml" Target="../ink/ink4434.xml"/><Relationship Id="rId495" Type="http://schemas.openxmlformats.org/officeDocument/2006/relationships/customXml" Target="../ink/ink4525.xml"/><Relationship Id="rId10" Type="http://schemas.openxmlformats.org/officeDocument/2006/relationships/customXml" Target="../ink/ink4282.xml"/><Relationship Id="rId52" Type="http://schemas.openxmlformats.org/officeDocument/2006/relationships/customXml" Target="../ink/ink4303.xml"/><Relationship Id="rId94" Type="http://schemas.openxmlformats.org/officeDocument/2006/relationships/customXml" Target="../ink/ink4324.xml"/><Relationship Id="rId148" Type="http://schemas.openxmlformats.org/officeDocument/2006/relationships/customXml" Target="../ink/ink4351.xml"/><Relationship Id="rId355" Type="http://schemas.openxmlformats.org/officeDocument/2006/relationships/customXml" Target="../ink/ink4455.xml"/><Relationship Id="rId397" Type="http://schemas.openxmlformats.org/officeDocument/2006/relationships/customXml" Target="../ink/ink4476.xml"/><Relationship Id="rId520" Type="http://schemas.openxmlformats.org/officeDocument/2006/relationships/image" Target="../media/image4306.png"/><Relationship Id="rId562" Type="http://schemas.openxmlformats.org/officeDocument/2006/relationships/image" Target="../media/image4327.png"/><Relationship Id="rId215" Type="http://schemas.openxmlformats.org/officeDocument/2006/relationships/customXml" Target="../ink/ink4385.xml"/><Relationship Id="rId257" Type="http://schemas.openxmlformats.org/officeDocument/2006/relationships/customXml" Target="../ink/ink4406.xml"/><Relationship Id="rId422" Type="http://schemas.openxmlformats.org/officeDocument/2006/relationships/image" Target="../media/image4257.png"/><Relationship Id="rId464" Type="http://schemas.openxmlformats.org/officeDocument/2006/relationships/image" Target="../media/image4278.png"/><Relationship Id="rId299" Type="http://schemas.openxmlformats.org/officeDocument/2006/relationships/customXml" Target="../ink/ink4427.xml"/><Relationship Id="rId63" Type="http://schemas.openxmlformats.org/officeDocument/2006/relationships/image" Target="../media/image4063.png"/><Relationship Id="rId159" Type="http://schemas.openxmlformats.org/officeDocument/2006/relationships/image" Target="../media/image4112.png"/><Relationship Id="rId366" Type="http://schemas.openxmlformats.org/officeDocument/2006/relationships/image" Target="../media/image4229.png"/><Relationship Id="rId226" Type="http://schemas.openxmlformats.org/officeDocument/2006/relationships/image" Target="../media/image4145.png"/><Relationship Id="rId433" Type="http://schemas.openxmlformats.org/officeDocument/2006/relationships/customXml" Target="../ink/ink4494.xml"/><Relationship Id="rId74" Type="http://schemas.openxmlformats.org/officeDocument/2006/relationships/customXml" Target="../ink/ink4314.xml"/><Relationship Id="rId377" Type="http://schemas.openxmlformats.org/officeDocument/2006/relationships/customXml" Target="../ink/ink4466.xml"/><Relationship Id="rId500" Type="http://schemas.openxmlformats.org/officeDocument/2006/relationships/image" Target="../media/image4296.png"/><Relationship Id="rId5" Type="http://schemas.openxmlformats.org/officeDocument/2006/relationships/image" Target="../media/image4034.png"/><Relationship Id="rId237" Type="http://schemas.openxmlformats.org/officeDocument/2006/relationships/customXml" Target="../ink/ink4396.xml"/><Relationship Id="rId444" Type="http://schemas.openxmlformats.org/officeDocument/2006/relationships/image" Target="../media/image4268.png"/><Relationship Id="rId290" Type="http://schemas.openxmlformats.org/officeDocument/2006/relationships/image" Target="../media/image4177.png"/><Relationship Id="rId304" Type="http://schemas.openxmlformats.org/officeDocument/2006/relationships/image" Target="../media/image4184.png"/><Relationship Id="rId388" Type="http://schemas.openxmlformats.org/officeDocument/2006/relationships/image" Target="../media/image4240.png"/><Relationship Id="rId511" Type="http://schemas.openxmlformats.org/officeDocument/2006/relationships/customXml" Target="../ink/ink4533.xml"/><Relationship Id="rId85" Type="http://schemas.openxmlformats.org/officeDocument/2006/relationships/image" Target="../media/image4074.png"/><Relationship Id="rId150" Type="http://schemas.openxmlformats.org/officeDocument/2006/relationships/customXml" Target="../ink/ink4352.xml"/><Relationship Id="rId248" Type="http://schemas.openxmlformats.org/officeDocument/2006/relationships/image" Target="../media/image4156.png"/><Relationship Id="rId455" Type="http://schemas.openxmlformats.org/officeDocument/2006/relationships/customXml" Target="../ink/ink4505.xml"/><Relationship Id="rId12" Type="http://schemas.openxmlformats.org/officeDocument/2006/relationships/customXml" Target="../ink/ink4283.xml"/><Relationship Id="rId108" Type="http://schemas.openxmlformats.org/officeDocument/2006/relationships/customXml" Target="../ink/ink4331.xml"/><Relationship Id="rId315" Type="http://schemas.openxmlformats.org/officeDocument/2006/relationships/customXml" Target="../ink/ink4435.xml"/><Relationship Id="rId522" Type="http://schemas.openxmlformats.org/officeDocument/2006/relationships/image" Target="../media/image4307.png"/><Relationship Id="rId96" Type="http://schemas.openxmlformats.org/officeDocument/2006/relationships/customXml" Target="../ink/ink4325.xml"/><Relationship Id="rId161" Type="http://schemas.openxmlformats.org/officeDocument/2006/relationships/image" Target="../media/image4113.png"/><Relationship Id="rId399" Type="http://schemas.openxmlformats.org/officeDocument/2006/relationships/customXml" Target="../ink/ink4477.xml"/><Relationship Id="rId259" Type="http://schemas.openxmlformats.org/officeDocument/2006/relationships/customXml" Target="../ink/ink4407.xml"/><Relationship Id="rId466" Type="http://schemas.openxmlformats.org/officeDocument/2006/relationships/image" Target="../media/image4279.png"/><Relationship Id="rId23" Type="http://schemas.openxmlformats.org/officeDocument/2006/relationships/image" Target="../media/image4043.png"/><Relationship Id="rId119" Type="http://schemas.openxmlformats.org/officeDocument/2006/relationships/image" Target="../media/image4091.png"/><Relationship Id="rId326" Type="http://schemas.openxmlformats.org/officeDocument/2006/relationships/image" Target="../media/image4195.png"/><Relationship Id="rId533" Type="http://schemas.openxmlformats.org/officeDocument/2006/relationships/customXml" Target="../ink/ink4544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23.xml"/><Relationship Id="rId21" Type="http://schemas.openxmlformats.org/officeDocument/2006/relationships/image" Target="../media/image42340.png"/><Relationship Id="rId42" Type="http://schemas.openxmlformats.org/officeDocument/2006/relationships/customXml" Target="../ink/ink4584.xml"/><Relationship Id="rId63" Type="http://schemas.openxmlformats.org/officeDocument/2006/relationships/image" Target="../media/image42520.png"/><Relationship Id="rId84" Type="http://schemas.openxmlformats.org/officeDocument/2006/relationships/image" Target="../media/image2542.png"/><Relationship Id="rId138" Type="http://schemas.openxmlformats.org/officeDocument/2006/relationships/image" Target="../media/image42870.png"/><Relationship Id="rId107" Type="http://schemas.openxmlformats.org/officeDocument/2006/relationships/customXml" Target="../ink/ink4618.xml"/><Relationship Id="rId11" Type="http://schemas.openxmlformats.org/officeDocument/2006/relationships/image" Target="../media/image42290.png"/><Relationship Id="rId32" Type="http://schemas.openxmlformats.org/officeDocument/2006/relationships/customXml" Target="../ink/ink4579.xml"/><Relationship Id="rId53" Type="http://schemas.openxmlformats.org/officeDocument/2006/relationships/image" Target="../media/image42480.png"/><Relationship Id="rId74" Type="http://schemas.openxmlformats.org/officeDocument/2006/relationships/image" Target="../media/image42570.png"/><Relationship Id="rId128" Type="http://schemas.openxmlformats.org/officeDocument/2006/relationships/image" Target="../media/image42820.png"/><Relationship Id="rId149" Type="http://schemas.openxmlformats.org/officeDocument/2006/relationships/customXml" Target="../ink/ink4639.xml"/><Relationship Id="rId5" Type="http://schemas.openxmlformats.org/officeDocument/2006/relationships/image" Target="../media/image42260.png"/><Relationship Id="rId95" Type="http://schemas.openxmlformats.org/officeDocument/2006/relationships/customXml" Target="../ink/ink4612.xml"/><Relationship Id="rId22" Type="http://schemas.openxmlformats.org/officeDocument/2006/relationships/customXml" Target="../ink/ink4574.xml"/><Relationship Id="rId27" Type="http://schemas.openxmlformats.org/officeDocument/2006/relationships/image" Target="../media/image42370.png"/><Relationship Id="rId43" Type="http://schemas.openxmlformats.org/officeDocument/2006/relationships/image" Target="../media/image42430.png"/><Relationship Id="rId48" Type="http://schemas.openxmlformats.org/officeDocument/2006/relationships/customXml" Target="../ink/ink4587.xml"/><Relationship Id="rId64" Type="http://schemas.openxmlformats.org/officeDocument/2006/relationships/customXml" Target="../ink/ink4596.xml"/><Relationship Id="rId69" Type="http://schemas.openxmlformats.org/officeDocument/2006/relationships/image" Target="../media/image42550.png"/><Relationship Id="rId113" Type="http://schemas.openxmlformats.org/officeDocument/2006/relationships/customXml" Target="../ink/ink4621.xml"/><Relationship Id="rId118" Type="http://schemas.openxmlformats.org/officeDocument/2006/relationships/image" Target="../media/image42780.png"/><Relationship Id="rId134" Type="http://schemas.openxmlformats.org/officeDocument/2006/relationships/image" Target="../media/image42850.png"/><Relationship Id="rId139" Type="http://schemas.openxmlformats.org/officeDocument/2006/relationships/customXml" Target="../ink/ink4634.xml"/><Relationship Id="rId80" Type="http://schemas.openxmlformats.org/officeDocument/2006/relationships/image" Target="../media/image42600.png"/><Relationship Id="rId85" Type="http://schemas.openxmlformats.org/officeDocument/2006/relationships/customXml" Target="../ink/ink4607.xml"/><Relationship Id="rId150" Type="http://schemas.openxmlformats.org/officeDocument/2006/relationships/image" Target="../media/image42930.png"/><Relationship Id="rId12" Type="http://schemas.openxmlformats.org/officeDocument/2006/relationships/customXml" Target="../ink/ink4569.xml"/><Relationship Id="rId17" Type="http://schemas.openxmlformats.org/officeDocument/2006/relationships/image" Target="../media/image42320.png"/><Relationship Id="rId33" Type="http://schemas.openxmlformats.org/officeDocument/2006/relationships/image" Target="../media/image1742.png"/><Relationship Id="rId38" Type="http://schemas.openxmlformats.org/officeDocument/2006/relationships/customXml" Target="../ink/ink4582.xml"/><Relationship Id="rId59" Type="http://schemas.openxmlformats.org/officeDocument/2006/relationships/image" Target="../media/image42500.png"/><Relationship Id="rId103" Type="http://schemas.openxmlformats.org/officeDocument/2006/relationships/customXml" Target="../ink/ink4616.xml"/><Relationship Id="rId108" Type="http://schemas.openxmlformats.org/officeDocument/2006/relationships/image" Target="../media/image42730.png"/><Relationship Id="rId124" Type="http://schemas.openxmlformats.org/officeDocument/2006/relationships/image" Target="../media/image42800.png"/><Relationship Id="rId129" Type="http://schemas.openxmlformats.org/officeDocument/2006/relationships/customXml" Target="../ink/ink4629.xml"/><Relationship Id="rId54" Type="http://schemas.openxmlformats.org/officeDocument/2006/relationships/customXml" Target="../ink/ink4590.xml"/><Relationship Id="rId70" Type="http://schemas.openxmlformats.org/officeDocument/2006/relationships/customXml" Target="../ink/ink4599.xml"/><Relationship Id="rId75" Type="http://schemas.openxmlformats.org/officeDocument/2006/relationships/customXml" Target="../ink/ink4602.xml"/><Relationship Id="rId91" Type="http://schemas.openxmlformats.org/officeDocument/2006/relationships/customXml" Target="../ink/ink4610.xml"/><Relationship Id="rId96" Type="http://schemas.openxmlformats.org/officeDocument/2006/relationships/image" Target="../media/image42670.png"/><Relationship Id="rId140" Type="http://schemas.openxmlformats.org/officeDocument/2006/relationships/image" Target="../media/image42880.png"/><Relationship Id="rId145" Type="http://schemas.openxmlformats.org/officeDocument/2006/relationships/customXml" Target="../ink/ink4637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4566.xml"/><Relationship Id="rId23" Type="http://schemas.openxmlformats.org/officeDocument/2006/relationships/image" Target="../media/image42350.png"/><Relationship Id="rId28" Type="http://schemas.openxmlformats.org/officeDocument/2006/relationships/customXml" Target="../ink/ink4577.xml"/><Relationship Id="rId49" Type="http://schemas.openxmlformats.org/officeDocument/2006/relationships/image" Target="../media/image42460.png"/><Relationship Id="rId114" Type="http://schemas.openxmlformats.org/officeDocument/2006/relationships/image" Target="../media/image42760.png"/><Relationship Id="rId119" Type="http://schemas.openxmlformats.org/officeDocument/2006/relationships/customXml" Target="../ink/ink4624.xml"/><Relationship Id="rId44" Type="http://schemas.openxmlformats.org/officeDocument/2006/relationships/customXml" Target="../ink/ink4585.xml"/><Relationship Id="rId60" Type="http://schemas.openxmlformats.org/officeDocument/2006/relationships/customXml" Target="../ink/ink4594.xml"/><Relationship Id="rId65" Type="http://schemas.openxmlformats.org/officeDocument/2006/relationships/image" Target="../media/image42530.png"/><Relationship Id="rId81" Type="http://schemas.openxmlformats.org/officeDocument/2006/relationships/customXml" Target="../ink/ink4605.xml"/><Relationship Id="rId86" Type="http://schemas.openxmlformats.org/officeDocument/2006/relationships/image" Target="../media/image42620.png"/><Relationship Id="rId130" Type="http://schemas.openxmlformats.org/officeDocument/2006/relationships/image" Target="../media/image42830.png"/><Relationship Id="rId135" Type="http://schemas.openxmlformats.org/officeDocument/2006/relationships/customXml" Target="../ink/ink4632.xml"/><Relationship Id="rId151" Type="http://schemas.openxmlformats.org/officeDocument/2006/relationships/customXml" Target="../ink/ink4640.xml"/><Relationship Id="rId13" Type="http://schemas.openxmlformats.org/officeDocument/2006/relationships/image" Target="../media/image42300.png"/><Relationship Id="rId18" Type="http://schemas.openxmlformats.org/officeDocument/2006/relationships/customXml" Target="../ink/ink4572.xml"/><Relationship Id="rId39" Type="http://schemas.openxmlformats.org/officeDocument/2006/relationships/image" Target="../media/image42410.png"/><Relationship Id="rId109" Type="http://schemas.openxmlformats.org/officeDocument/2006/relationships/customXml" Target="../ink/ink4619.xml"/><Relationship Id="rId34" Type="http://schemas.openxmlformats.org/officeDocument/2006/relationships/customXml" Target="../ink/ink4580.xml"/><Relationship Id="rId50" Type="http://schemas.openxmlformats.org/officeDocument/2006/relationships/customXml" Target="../ink/ink4588.xml"/><Relationship Id="rId55" Type="http://schemas.openxmlformats.org/officeDocument/2006/relationships/image" Target="../media/image42490.png"/><Relationship Id="rId76" Type="http://schemas.openxmlformats.org/officeDocument/2006/relationships/image" Target="../media/image42580.png"/><Relationship Id="rId97" Type="http://schemas.openxmlformats.org/officeDocument/2006/relationships/customXml" Target="../ink/ink4613.xml"/><Relationship Id="rId104" Type="http://schemas.openxmlformats.org/officeDocument/2006/relationships/image" Target="../media/image42710.png"/><Relationship Id="rId120" Type="http://schemas.openxmlformats.org/officeDocument/2006/relationships/image" Target="../media/image42790.png"/><Relationship Id="rId125" Type="http://schemas.openxmlformats.org/officeDocument/2006/relationships/customXml" Target="../ink/ink4627.xml"/><Relationship Id="rId141" Type="http://schemas.openxmlformats.org/officeDocument/2006/relationships/customXml" Target="../ink/ink4635.xml"/><Relationship Id="rId146" Type="http://schemas.openxmlformats.org/officeDocument/2006/relationships/image" Target="../media/image42910.png"/><Relationship Id="rId7" Type="http://schemas.openxmlformats.org/officeDocument/2006/relationships/image" Target="../media/image42270.png"/><Relationship Id="rId71" Type="http://schemas.openxmlformats.org/officeDocument/2006/relationships/customXml" Target="../ink/ink4600.xml"/><Relationship Id="rId92" Type="http://schemas.openxmlformats.org/officeDocument/2006/relationships/image" Target="../media/image42650.png"/><Relationship Id="rId2" Type="http://schemas.openxmlformats.org/officeDocument/2006/relationships/customXml" Target="../ink/ink4564.xml"/><Relationship Id="rId29" Type="http://schemas.openxmlformats.org/officeDocument/2006/relationships/image" Target="../media/image42380.png"/><Relationship Id="rId24" Type="http://schemas.openxmlformats.org/officeDocument/2006/relationships/customXml" Target="../ink/ink4575.xml"/><Relationship Id="rId40" Type="http://schemas.openxmlformats.org/officeDocument/2006/relationships/customXml" Target="../ink/ink4583.xml"/><Relationship Id="rId45" Type="http://schemas.openxmlformats.org/officeDocument/2006/relationships/image" Target="../media/image42440.png"/><Relationship Id="rId66" Type="http://schemas.openxmlformats.org/officeDocument/2006/relationships/customXml" Target="../ink/ink4597.xml"/><Relationship Id="rId87" Type="http://schemas.openxmlformats.org/officeDocument/2006/relationships/customXml" Target="../ink/ink4608.xml"/><Relationship Id="rId110" Type="http://schemas.openxmlformats.org/officeDocument/2006/relationships/image" Target="../media/image42740.png"/><Relationship Id="rId115" Type="http://schemas.openxmlformats.org/officeDocument/2006/relationships/customXml" Target="../ink/ink4622.xml"/><Relationship Id="rId131" Type="http://schemas.openxmlformats.org/officeDocument/2006/relationships/customXml" Target="../ink/ink4630.xml"/><Relationship Id="rId136" Type="http://schemas.openxmlformats.org/officeDocument/2006/relationships/image" Target="../media/image42860.png"/><Relationship Id="rId61" Type="http://schemas.openxmlformats.org/officeDocument/2006/relationships/image" Target="../media/image42510.png"/><Relationship Id="rId82" Type="http://schemas.openxmlformats.org/officeDocument/2006/relationships/image" Target="../media/image42610.png"/><Relationship Id="rId152" Type="http://schemas.openxmlformats.org/officeDocument/2006/relationships/image" Target="../media/image4333.png"/><Relationship Id="rId19" Type="http://schemas.openxmlformats.org/officeDocument/2006/relationships/image" Target="../media/image42330.png"/><Relationship Id="rId14" Type="http://schemas.openxmlformats.org/officeDocument/2006/relationships/customXml" Target="../ink/ink4570.xml"/><Relationship Id="rId30" Type="http://schemas.openxmlformats.org/officeDocument/2006/relationships/customXml" Target="../ink/ink4578.xml"/><Relationship Id="rId35" Type="http://schemas.openxmlformats.org/officeDocument/2006/relationships/image" Target="../media/image42400.png"/><Relationship Id="rId56" Type="http://schemas.openxmlformats.org/officeDocument/2006/relationships/customXml" Target="../ink/ink4591.xml"/><Relationship Id="rId77" Type="http://schemas.openxmlformats.org/officeDocument/2006/relationships/customXml" Target="../ink/ink4603.xml"/><Relationship Id="rId100" Type="http://schemas.openxmlformats.org/officeDocument/2006/relationships/image" Target="../media/image42690.png"/><Relationship Id="rId105" Type="http://schemas.openxmlformats.org/officeDocument/2006/relationships/customXml" Target="../ink/ink4617.xml"/><Relationship Id="rId126" Type="http://schemas.openxmlformats.org/officeDocument/2006/relationships/image" Target="../media/image42810.png"/><Relationship Id="rId147" Type="http://schemas.openxmlformats.org/officeDocument/2006/relationships/customXml" Target="../ink/ink4638.xml"/><Relationship Id="rId8" Type="http://schemas.openxmlformats.org/officeDocument/2006/relationships/customXml" Target="../ink/ink4567.xml"/><Relationship Id="rId51" Type="http://schemas.openxmlformats.org/officeDocument/2006/relationships/image" Target="../media/image42470.png"/><Relationship Id="rId72" Type="http://schemas.openxmlformats.org/officeDocument/2006/relationships/image" Target="../media/image42560.png"/><Relationship Id="rId93" Type="http://schemas.openxmlformats.org/officeDocument/2006/relationships/customXml" Target="../ink/ink4611.xml"/><Relationship Id="rId98" Type="http://schemas.openxmlformats.org/officeDocument/2006/relationships/image" Target="../media/image42680.png"/><Relationship Id="rId121" Type="http://schemas.openxmlformats.org/officeDocument/2006/relationships/customXml" Target="../ink/ink4625.xml"/><Relationship Id="rId142" Type="http://schemas.openxmlformats.org/officeDocument/2006/relationships/image" Target="../media/image42890.png"/><Relationship Id="rId3" Type="http://schemas.openxmlformats.org/officeDocument/2006/relationships/image" Target="../media/image42250.png"/><Relationship Id="rId25" Type="http://schemas.openxmlformats.org/officeDocument/2006/relationships/image" Target="../media/image42360.png"/><Relationship Id="rId46" Type="http://schemas.openxmlformats.org/officeDocument/2006/relationships/customXml" Target="../ink/ink4586.xml"/><Relationship Id="rId67" Type="http://schemas.openxmlformats.org/officeDocument/2006/relationships/image" Target="../media/image42540.png"/><Relationship Id="rId116" Type="http://schemas.openxmlformats.org/officeDocument/2006/relationships/image" Target="../media/image42770.png"/><Relationship Id="rId137" Type="http://schemas.openxmlformats.org/officeDocument/2006/relationships/customXml" Target="../ink/ink4633.xml"/><Relationship Id="rId20" Type="http://schemas.openxmlformats.org/officeDocument/2006/relationships/customXml" Target="../ink/ink4573.xml"/><Relationship Id="rId41" Type="http://schemas.openxmlformats.org/officeDocument/2006/relationships/image" Target="../media/image42420.png"/><Relationship Id="rId62" Type="http://schemas.openxmlformats.org/officeDocument/2006/relationships/customXml" Target="../ink/ink4595.xml"/><Relationship Id="rId83" Type="http://schemas.openxmlformats.org/officeDocument/2006/relationships/customXml" Target="../ink/ink4606.xml"/><Relationship Id="rId88" Type="http://schemas.openxmlformats.org/officeDocument/2006/relationships/image" Target="../media/image42630.png"/><Relationship Id="rId111" Type="http://schemas.openxmlformats.org/officeDocument/2006/relationships/customXml" Target="../ink/ink4620.xml"/><Relationship Id="rId132" Type="http://schemas.openxmlformats.org/officeDocument/2006/relationships/image" Target="../media/image42840.png"/><Relationship Id="rId15" Type="http://schemas.openxmlformats.org/officeDocument/2006/relationships/image" Target="../media/image42310.png"/><Relationship Id="rId36" Type="http://schemas.openxmlformats.org/officeDocument/2006/relationships/customXml" Target="../ink/ink4581.xml"/><Relationship Id="rId57" Type="http://schemas.openxmlformats.org/officeDocument/2006/relationships/customXml" Target="../ink/ink4592.xml"/><Relationship Id="rId106" Type="http://schemas.openxmlformats.org/officeDocument/2006/relationships/image" Target="../media/image42720.png"/><Relationship Id="rId127" Type="http://schemas.openxmlformats.org/officeDocument/2006/relationships/customXml" Target="../ink/ink4628.xml"/><Relationship Id="rId10" Type="http://schemas.openxmlformats.org/officeDocument/2006/relationships/customXml" Target="../ink/ink4568.xml"/><Relationship Id="rId31" Type="http://schemas.openxmlformats.org/officeDocument/2006/relationships/image" Target="../media/image42390.png"/><Relationship Id="rId52" Type="http://schemas.openxmlformats.org/officeDocument/2006/relationships/customXml" Target="../ink/ink4589.xml"/><Relationship Id="rId73" Type="http://schemas.openxmlformats.org/officeDocument/2006/relationships/customXml" Target="../ink/ink4601.xml"/><Relationship Id="rId78" Type="http://schemas.openxmlformats.org/officeDocument/2006/relationships/image" Target="../media/image42590.png"/><Relationship Id="rId94" Type="http://schemas.openxmlformats.org/officeDocument/2006/relationships/image" Target="../media/image42660.png"/><Relationship Id="rId99" Type="http://schemas.openxmlformats.org/officeDocument/2006/relationships/customXml" Target="../ink/ink4614.xml"/><Relationship Id="rId101" Type="http://schemas.openxmlformats.org/officeDocument/2006/relationships/customXml" Target="../ink/ink4615.xml"/><Relationship Id="rId122" Type="http://schemas.openxmlformats.org/officeDocument/2006/relationships/image" Target="../media/image1994.png"/><Relationship Id="rId143" Type="http://schemas.openxmlformats.org/officeDocument/2006/relationships/customXml" Target="../ink/ink4636.xml"/><Relationship Id="rId148" Type="http://schemas.openxmlformats.org/officeDocument/2006/relationships/image" Target="../media/image42920.png"/><Relationship Id="rId4" Type="http://schemas.openxmlformats.org/officeDocument/2006/relationships/customXml" Target="../ink/ink4565.xml"/><Relationship Id="rId9" Type="http://schemas.openxmlformats.org/officeDocument/2006/relationships/image" Target="../media/image42280.png"/><Relationship Id="rId26" Type="http://schemas.openxmlformats.org/officeDocument/2006/relationships/customXml" Target="../ink/ink4576.xml"/><Relationship Id="rId47" Type="http://schemas.openxmlformats.org/officeDocument/2006/relationships/image" Target="../media/image42450.png"/><Relationship Id="rId68" Type="http://schemas.openxmlformats.org/officeDocument/2006/relationships/customXml" Target="../ink/ink4598.xml"/><Relationship Id="rId89" Type="http://schemas.openxmlformats.org/officeDocument/2006/relationships/customXml" Target="../ink/ink4609.xml"/><Relationship Id="rId112" Type="http://schemas.openxmlformats.org/officeDocument/2006/relationships/image" Target="../media/image42750.png"/><Relationship Id="rId133" Type="http://schemas.openxmlformats.org/officeDocument/2006/relationships/customXml" Target="../ink/ink4631.xml"/><Relationship Id="rId16" Type="http://schemas.openxmlformats.org/officeDocument/2006/relationships/customXml" Target="../ink/ink4571.xml"/><Relationship Id="rId37" Type="http://schemas.openxmlformats.org/officeDocument/2006/relationships/image" Target="../media/image1978.png"/><Relationship Id="rId58" Type="http://schemas.openxmlformats.org/officeDocument/2006/relationships/customXml" Target="../ink/ink4593.xml"/><Relationship Id="rId79" Type="http://schemas.openxmlformats.org/officeDocument/2006/relationships/customXml" Target="../ink/ink4604.xml"/><Relationship Id="rId102" Type="http://schemas.openxmlformats.org/officeDocument/2006/relationships/image" Target="../media/image42700.png"/><Relationship Id="rId123" Type="http://schemas.openxmlformats.org/officeDocument/2006/relationships/customXml" Target="../ink/ink4626.xml"/><Relationship Id="rId144" Type="http://schemas.openxmlformats.org/officeDocument/2006/relationships/image" Target="../media/image42900.png"/><Relationship Id="rId90" Type="http://schemas.openxmlformats.org/officeDocument/2006/relationships/image" Target="../media/image426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99.xml"/><Relationship Id="rId671" Type="http://schemas.openxmlformats.org/officeDocument/2006/relationships/customXml" Target="../ink/ink4984.xml"/><Relationship Id="rId769" Type="http://schemas.openxmlformats.org/officeDocument/2006/relationships/customXml" Target="../ink/ink5033.xml"/><Relationship Id="rId21" Type="http://schemas.openxmlformats.org/officeDocument/2006/relationships/image" Target="../media/image4344.png"/><Relationship Id="rId324" Type="http://schemas.openxmlformats.org/officeDocument/2006/relationships/image" Target="../media/image4493.png"/><Relationship Id="rId531" Type="http://schemas.openxmlformats.org/officeDocument/2006/relationships/customXml" Target="../ink/ink4910.xml"/><Relationship Id="rId629" Type="http://schemas.openxmlformats.org/officeDocument/2006/relationships/customXml" Target="../ink/ink4963.xml"/><Relationship Id="rId170" Type="http://schemas.openxmlformats.org/officeDocument/2006/relationships/image" Target="../media/image4418.png"/><Relationship Id="rId836" Type="http://schemas.openxmlformats.org/officeDocument/2006/relationships/image" Target="../media/image4743.png"/><Relationship Id="rId268" Type="http://schemas.openxmlformats.org/officeDocument/2006/relationships/customXml" Target="../ink/ink4775.xml"/><Relationship Id="rId475" Type="http://schemas.openxmlformats.org/officeDocument/2006/relationships/image" Target="../media/image4568.png"/><Relationship Id="rId682" Type="http://schemas.openxmlformats.org/officeDocument/2006/relationships/image" Target="../media/image4666.png"/><Relationship Id="rId32" Type="http://schemas.openxmlformats.org/officeDocument/2006/relationships/customXml" Target="../ink/ink4656.xml"/><Relationship Id="rId128" Type="http://schemas.openxmlformats.org/officeDocument/2006/relationships/image" Target="../media/image4397.png"/><Relationship Id="rId335" Type="http://schemas.openxmlformats.org/officeDocument/2006/relationships/customXml" Target="../ink/ink4810.xml"/><Relationship Id="rId542" Type="http://schemas.openxmlformats.org/officeDocument/2006/relationships/customXml" Target="../ink/ink4916.xml"/><Relationship Id="rId181" Type="http://schemas.openxmlformats.org/officeDocument/2006/relationships/customXml" Target="../ink/ink4731.xml"/><Relationship Id="rId402" Type="http://schemas.openxmlformats.org/officeDocument/2006/relationships/image" Target="../media/image4532.png"/><Relationship Id="rId847" Type="http://schemas.openxmlformats.org/officeDocument/2006/relationships/customXml" Target="../ink/ink5072.xml"/><Relationship Id="rId279" Type="http://schemas.openxmlformats.org/officeDocument/2006/relationships/image" Target="../media/image4472.png"/><Relationship Id="rId486" Type="http://schemas.openxmlformats.org/officeDocument/2006/relationships/customXml" Target="../ink/ink4886.xml"/><Relationship Id="rId693" Type="http://schemas.openxmlformats.org/officeDocument/2006/relationships/customXml" Target="../ink/ink4995.xml"/><Relationship Id="rId707" Type="http://schemas.openxmlformats.org/officeDocument/2006/relationships/customXml" Target="../ink/ink5002.xml"/><Relationship Id="rId43" Type="http://schemas.openxmlformats.org/officeDocument/2006/relationships/image" Target="../media/image4355.png"/><Relationship Id="rId139" Type="http://schemas.openxmlformats.org/officeDocument/2006/relationships/customXml" Target="../ink/ink4710.xml"/><Relationship Id="rId346" Type="http://schemas.openxmlformats.org/officeDocument/2006/relationships/image" Target="../media/image4504.png"/><Relationship Id="rId553" Type="http://schemas.openxmlformats.org/officeDocument/2006/relationships/image" Target="../media/image4605.png"/><Relationship Id="rId760" Type="http://schemas.openxmlformats.org/officeDocument/2006/relationships/image" Target="../media/image4705.png"/><Relationship Id="rId192" Type="http://schemas.openxmlformats.org/officeDocument/2006/relationships/image" Target="../media/image4429.png"/><Relationship Id="rId206" Type="http://schemas.openxmlformats.org/officeDocument/2006/relationships/image" Target="../media/image4436.png"/><Relationship Id="rId413" Type="http://schemas.openxmlformats.org/officeDocument/2006/relationships/customXml" Target="../ink/ink4849.xml"/><Relationship Id="rId858" Type="http://schemas.openxmlformats.org/officeDocument/2006/relationships/image" Target="../media/image4754.png"/><Relationship Id="rId497" Type="http://schemas.openxmlformats.org/officeDocument/2006/relationships/customXml" Target="../ink/ink4892.xml"/><Relationship Id="rId620" Type="http://schemas.openxmlformats.org/officeDocument/2006/relationships/image" Target="../media/image4635.png"/><Relationship Id="rId718" Type="http://schemas.openxmlformats.org/officeDocument/2006/relationships/image" Target="../media/image4684.png"/><Relationship Id="rId357" Type="http://schemas.openxmlformats.org/officeDocument/2006/relationships/customXml" Target="../ink/ink4821.xml"/><Relationship Id="rId54" Type="http://schemas.openxmlformats.org/officeDocument/2006/relationships/customXml" Target="../ink/ink4667.xml"/><Relationship Id="rId217" Type="http://schemas.openxmlformats.org/officeDocument/2006/relationships/customXml" Target="../ink/ink4749.xml"/><Relationship Id="rId564" Type="http://schemas.openxmlformats.org/officeDocument/2006/relationships/customXml" Target="../ink/ink4928.xml"/><Relationship Id="rId771" Type="http://schemas.openxmlformats.org/officeDocument/2006/relationships/customXml" Target="../ink/ink5034.xml"/><Relationship Id="rId869" Type="http://schemas.openxmlformats.org/officeDocument/2006/relationships/customXml" Target="../ink/ink5083.xml"/><Relationship Id="rId424" Type="http://schemas.openxmlformats.org/officeDocument/2006/relationships/image" Target="../media/image4543.png"/><Relationship Id="rId631" Type="http://schemas.openxmlformats.org/officeDocument/2006/relationships/customXml" Target="../ink/ink4964.xml"/><Relationship Id="rId729" Type="http://schemas.openxmlformats.org/officeDocument/2006/relationships/customXml" Target="../ink/ink5013.xml"/><Relationship Id="rId270" Type="http://schemas.openxmlformats.org/officeDocument/2006/relationships/customXml" Target="../ink/ink4776.xml"/><Relationship Id="rId65" Type="http://schemas.openxmlformats.org/officeDocument/2006/relationships/image" Target="../media/image4366.png"/><Relationship Id="rId130" Type="http://schemas.openxmlformats.org/officeDocument/2006/relationships/image" Target="../media/image4398.png"/><Relationship Id="rId368" Type="http://schemas.openxmlformats.org/officeDocument/2006/relationships/image" Target="../media/image4515.png"/><Relationship Id="rId575" Type="http://schemas.openxmlformats.org/officeDocument/2006/relationships/image" Target="../media/image4615.png"/><Relationship Id="rId782" Type="http://schemas.openxmlformats.org/officeDocument/2006/relationships/image" Target="../media/image4716.png"/><Relationship Id="rId228" Type="http://schemas.openxmlformats.org/officeDocument/2006/relationships/customXml" Target="../ink/ink4755.xml"/><Relationship Id="rId435" Type="http://schemas.openxmlformats.org/officeDocument/2006/relationships/image" Target="../media/image4548.png"/><Relationship Id="rId642" Type="http://schemas.openxmlformats.org/officeDocument/2006/relationships/image" Target="../media/image4646.png"/><Relationship Id="rId281" Type="http://schemas.openxmlformats.org/officeDocument/2006/relationships/image" Target="../media/image4473.png"/><Relationship Id="rId502" Type="http://schemas.openxmlformats.org/officeDocument/2006/relationships/image" Target="../media/image4581.png"/><Relationship Id="rId76" Type="http://schemas.openxmlformats.org/officeDocument/2006/relationships/customXml" Target="../ink/ink4678.xml"/><Relationship Id="rId141" Type="http://schemas.openxmlformats.org/officeDocument/2006/relationships/customXml" Target="../ink/ink4711.xml"/><Relationship Id="rId379" Type="http://schemas.openxmlformats.org/officeDocument/2006/relationships/customXml" Target="../ink/ink4832.xml"/><Relationship Id="rId586" Type="http://schemas.openxmlformats.org/officeDocument/2006/relationships/customXml" Target="../ink/ink4940.xml"/><Relationship Id="rId793" Type="http://schemas.openxmlformats.org/officeDocument/2006/relationships/customXml" Target="../ink/ink5045.xml"/><Relationship Id="rId807" Type="http://schemas.openxmlformats.org/officeDocument/2006/relationships/customXml" Target="../ink/ink5052.xml"/><Relationship Id="rId7" Type="http://schemas.openxmlformats.org/officeDocument/2006/relationships/image" Target="../media/image4337.png"/><Relationship Id="rId239" Type="http://schemas.openxmlformats.org/officeDocument/2006/relationships/image" Target="../media/image4452.png"/><Relationship Id="rId446" Type="http://schemas.openxmlformats.org/officeDocument/2006/relationships/customXml" Target="../ink/ink4866.xml"/><Relationship Id="rId653" Type="http://schemas.openxmlformats.org/officeDocument/2006/relationships/customXml" Target="../ink/ink4975.xml"/><Relationship Id="rId292" Type="http://schemas.openxmlformats.org/officeDocument/2006/relationships/image" Target="../media/image4477.png"/><Relationship Id="rId306" Type="http://schemas.openxmlformats.org/officeDocument/2006/relationships/image" Target="../media/image4484.png"/><Relationship Id="rId860" Type="http://schemas.openxmlformats.org/officeDocument/2006/relationships/image" Target="../media/image4755.png"/><Relationship Id="rId87" Type="http://schemas.openxmlformats.org/officeDocument/2006/relationships/image" Target="../media/image4377.png"/><Relationship Id="rId513" Type="http://schemas.openxmlformats.org/officeDocument/2006/relationships/customXml" Target="../ink/ink4901.xml"/><Relationship Id="rId597" Type="http://schemas.openxmlformats.org/officeDocument/2006/relationships/customXml" Target="../ink/ink4946.xml"/><Relationship Id="rId720" Type="http://schemas.openxmlformats.org/officeDocument/2006/relationships/image" Target="../media/image4685.png"/><Relationship Id="rId818" Type="http://schemas.openxmlformats.org/officeDocument/2006/relationships/image" Target="../media/image4734.png"/><Relationship Id="rId152" Type="http://schemas.openxmlformats.org/officeDocument/2006/relationships/image" Target="../media/image4409.png"/><Relationship Id="rId457" Type="http://schemas.openxmlformats.org/officeDocument/2006/relationships/image" Target="../media/image4559.png"/><Relationship Id="rId664" Type="http://schemas.openxmlformats.org/officeDocument/2006/relationships/image" Target="../media/image4657.png"/><Relationship Id="rId871" Type="http://schemas.openxmlformats.org/officeDocument/2006/relationships/customXml" Target="../ink/ink5084.xml"/><Relationship Id="rId14" Type="http://schemas.openxmlformats.org/officeDocument/2006/relationships/customXml" Target="../ink/ink4647.xml"/><Relationship Id="rId317" Type="http://schemas.openxmlformats.org/officeDocument/2006/relationships/customXml" Target="../ink/ink4801.xml"/><Relationship Id="rId524" Type="http://schemas.openxmlformats.org/officeDocument/2006/relationships/image" Target="../media/image4591.png"/><Relationship Id="rId731" Type="http://schemas.openxmlformats.org/officeDocument/2006/relationships/customXml" Target="../ink/ink5014.xml"/><Relationship Id="rId98" Type="http://schemas.openxmlformats.org/officeDocument/2006/relationships/customXml" Target="../ink/ink4689.xml"/><Relationship Id="rId163" Type="http://schemas.openxmlformats.org/officeDocument/2006/relationships/customXml" Target="../ink/ink4722.xml"/><Relationship Id="rId370" Type="http://schemas.openxmlformats.org/officeDocument/2006/relationships/image" Target="../media/image4516.png"/><Relationship Id="rId829" Type="http://schemas.openxmlformats.org/officeDocument/2006/relationships/customXml" Target="../ink/ink5063.xml"/><Relationship Id="rId230" Type="http://schemas.openxmlformats.org/officeDocument/2006/relationships/customXml" Target="../ink/ink4756.xml"/><Relationship Id="rId468" Type="http://schemas.openxmlformats.org/officeDocument/2006/relationships/customXml" Target="../ink/ink4877.xml"/><Relationship Id="rId675" Type="http://schemas.openxmlformats.org/officeDocument/2006/relationships/customXml" Target="../ink/ink4986.xml"/><Relationship Id="rId882" Type="http://schemas.openxmlformats.org/officeDocument/2006/relationships/image" Target="../media/image4766.png"/><Relationship Id="rId25" Type="http://schemas.openxmlformats.org/officeDocument/2006/relationships/image" Target="../media/image4346.png"/><Relationship Id="rId328" Type="http://schemas.openxmlformats.org/officeDocument/2006/relationships/image" Target="../media/image4495.png"/><Relationship Id="rId535" Type="http://schemas.openxmlformats.org/officeDocument/2006/relationships/customXml" Target="../ink/ink4912.xml"/><Relationship Id="rId742" Type="http://schemas.openxmlformats.org/officeDocument/2006/relationships/image" Target="../media/image4696.png"/><Relationship Id="rId174" Type="http://schemas.openxmlformats.org/officeDocument/2006/relationships/image" Target="../media/image4420.png"/><Relationship Id="rId381" Type="http://schemas.openxmlformats.org/officeDocument/2006/relationships/customXml" Target="../ink/ink4833.xml"/><Relationship Id="rId602" Type="http://schemas.openxmlformats.org/officeDocument/2006/relationships/image" Target="../media/image4627.png"/><Relationship Id="rId241" Type="http://schemas.openxmlformats.org/officeDocument/2006/relationships/image" Target="../media/image4453.png"/><Relationship Id="rId479" Type="http://schemas.openxmlformats.org/officeDocument/2006/relationships/image" Target="../media/image4570.png"/><Relationship Id="rId686" Type="http://schemas.openxmlformats.org/officeDocument/2006/relationships/image" Target="../media/image4668.png"/><Relationship Id="rId893" Type="http://schemas.openxmlformats.org/officeDocument/2006/relationships/customXml" Target="../ink/ink5095.xml"/><Relationship Id="rId36" Type="http://schemas.openxmlformats.org/officeDocument/2006/relationships/customXml" Target="../ink/ink4658.xml"/><Relationship Id="rId339" Type="http://schemas.openxmlformats.org/officeDocument/2006/relationships/customXml" Target="../ink/ink4812.xml"/><Relationship Id="rId546" Type="http://schemas.openxmlformats.org/officeDocument/2006/relationships/customXml" Target="../ink/ink4918.xml"/><Relationship Id="rId753" Type="http://schemas.openxmlformats.org/officeDocument/2006/relationships/customXml" Target="../ink/ink5025.xml"/><Relationship Id="rId101" Type="http://schemas.openxmlformats.org/officeDocument/2006/relationships/image" Target="../media/image4384.png"/><Relationship Id="rId185" Type="http://schemas.openxmlformats.org/officeDocument/2006/relationships/customXml" Target="../ink/ink4733.xml"/><Relationship Id="rId406" Type="http://schemas.openxmlformats.org/officeDocument/2006/relationships/image" Target="../media/image4534.png"/><Relationship Id="rId392" Type="http://schemas.openxmlformats.org/officeDocument/2006/relationships/image" Target="../media/image4527.png"/><Relationship Id="rId613" Type="http://schemas.openxmlformats.org/officeDocument/2006/relationships/image" Target="../media/image4632.png"/><Relationship Id="rId697" Type="http://schemas.openxmlformats.org/officeDocument/2006/relationships/customXml" Target="../ink/ink4997.xml"/><Relationship Id="rId820" Type="http://schemas.openxmlformats.org/officeDocument/2006/relationships/image" Target="../media/image4735.png"/><Relationship Id="rId252" Type="http://schemas.openxmlformats.org/officeDocument/2006/relationships/customXml" Target="../ink/ink4767.xml"/><Relationship Id="rId47" Type="http://schemas.openxmlformats.org/officeDocument/2006/relationships/image" Target="../media/image4357.png"/><Relationship Id="rId112" Type="http://schemas.openxmlformats.org/officeDocument/2006/relationships/image" Target="../media/image4389.png"/><Relationship Id="rId557" Type="http://schemas.openxmlformats.org/officeDocument/2006/relationships/customXml" Target="../ink/ink4924.xml"/><Relationship Id="rId764" Type="http://schemas.openxmlformats.org/officeDocument/2006/relationships/image" Target="../media/image4707.png"/><Relationship Id="rId196" Type="http://schemas.openxmlformats.org/officeDocument/2006/relationships/image" Target="../media/image4431.png"/><Relationship Id="rId417" Type="http://schemas.openxmlformats.org/officeDocument/2006/relationships/customXml" Target="../ink/ink4851.xml"/><Relationship Id="rId624" Type="http://schemas.openxmlformats.org/officeDocument/2006/relationships/image" Target="../media/image4637.png"/><Relationship Id="rId831" Type="http://schemas.openxmlformats.org/officeDocument/2006/relationships/customXml" Target="../ink/ink5064.xml"/><Relationship Id="rId263" Type="http://schemas.openxmlformats.org/officeDocument/2006/relationships/image" Target="../media/image4464.png"/><Relationship Id="rId470" Type="http://schemas.openxmlformats.org/officeDocument/2006/relationships/customXml" Target="../ink/ink4878.xml"/><Relationship Id="rId58" Type="http://schemas.openxmlformats.org/officeDocument/2006/relationships/customXml" Target="../ink/ink4669.xml"/><Relationship Id="rId123" Type="http://schemas.openxmlformats.org/officeDocument/2006/relationships/customXml" Target="../ink/ink4702.xml"/><Relationship Id="rId330" Type="http://schemas.openxmlformats.org/officeDocument/2006/relationships/image" Target="../media/image4496.png"/><Relationship Id="rId568" Type="http://schemas.openxmlformats.org/officeDocument/2006/relationships/customXml" Target="../ink/ink4930.xml"/><Relationship Id="rId775" Type="http://schemas.openxmlformats.org/officeDocument/2006/relationships/customXml" Target="../ink/ink5036.xml"/><Relationship Id="rId428" Type="http://schemas.openxmlformats.org/officeDocument/2006/relationships/image" Target="../media/image4545.png"/><Relationship Id="rId635" Type="http://schemas.openxmlformats.org/officeDocument/2006/relationships/customXml" Target="../ink/ink4966.xml"/><Relationship Id="rId842" Type="http://schemas.openxmlformats.org/officeDocument/2006/relationships/image" Target="../media/image4746.png"/><Relationship Id="rId274" Type="http://schemas.openxmlformats.org/officeDocument/2006/relationships/customXml" Target="../ink/ink4778.xml"/><Relationship Id="rId481" Type="http://schemas.openxmlformats.org/officeDocument/2006/relationships/image" Target="../media/image4571.png"/><Relationship Id="rId702" Type="http://schemas.openxmlformats.org/officeDocument/2006/relationships/image" Target="../media/image4676.png"/><Relationship Id="rId69" Type="http://schemas.openxmlformats.org/officeDocument/2006/relationships/image" Target="../media/image4368.png"/><Relationship Id="rId134" Type="http://schemas.openxmlformats.org/officeDocument/2006/relationships/image" Target="../media/image4400.png"/><Relationship Id="rId579" Type="http://schemas.openxmlformats.org/officeDocument/2006/relationships/image" Target="../media/image4617.png"/><Relationship Id="rId786" Type="http://schemas.openxmlformats.org/officeDocument/2006/relationships/image" Target="../media/image4718.png"/><Relationship Id="rId341" Type="http://schemas.openxmlformats.org/officeDocument/2006/relationships/customXml" Target="../ink/ink4813.xml"/><Relationship Id="rId439" Type="http://schemas.openxmlformats.org/officeDocument/2006/relationships/image" Target="../media/image4550.png"/><Relationship Id="rId646" Type="http://schemas.openxmlformats.org/officeDocument/2006/relationships/image" Target="../media/image4648.png"/><Relationship Id="rId201" Type="http://schemas.openxmlformats.org/officeDocument/2006/relationships/customXml" Target="../ink/ink4741.xml"/><Relationship Id="rId285" Type="http://schemas.openxmlformats.org/officeDocument/2006/relationships/customXml" Target="../ink/ink4784.xml"/><Relationship Id="rId506" Type="http://schemas.openxmlformats.org/officeDocument/2006/relationships/image" Target="../media/image4583.png"/><Relationship Id="rId853" Type="http://schemas.openxmlformats.org/officeDocument/2006/relationships/customXml" Target="../ink/ink5075.xml"/><Relationship Id="rId492" Type="http://schemas.openxmlformats.org/officeDocument/2006/relationships/customXml" Target="../ink/ink4889.xml"/><Relationship Id="rId713" Type="http://schemas.openxmlformats.org/officeDocument/2006/relationships/customXml" Target="../ink/ink5005.xml"/><Relationship Id="rId797" Type="http://schemas.openxmlformats.org/officeDocument/2006/relationships/customXml" Target="../ink/ink5047.xml"/><Relationship Id="rId145" Type="http://schemas.openxmlformats.org/officeDocument/2006/relationships/customXml" Target="../ink/ink4713.xml"/><Relationship Id="rId352" Type="http://schemas.openxmlformats.org/officeDocument/2006/relationships/image" Target="../media/image4507.png"/><Relationship Id="rId212" Type="http://schemas.openxmlformats.org/officeDocument/2006/relationships/image" Target="../media/image4439.png"/><Relationship Id="rId657" Type="http://schemas.openxmlformats.org/officeDocument/2006/relationships/customXml" Target="../ink/ink4977.xml"/><Relationship Id="rId864" Type="http://schemas.openxmlformats.org/officeDocument/2006/relationships/image" Target="../media/image4757.png"/><Relationship Id="rId296" Type="http://schemas.openxmlformats.org/officeDocument/2006/relationships/image" Target="../media/image4479.png"/><Relationship Id="rId517" Type="http://schemas.openxmlformats.org/officeDocument/2006/relationships/customXml" Target="../ink/ink4903.xml"/><Relationship Id="rId724" Type="http://schemas.openxmlformats.org/officeDocument/2006/relationships/image" Target="../media/image4687.png"/><Relationship Id="rId60" Type="http://schemas.openxmlformats.org/officeDocument/2006/relationships/customXml" Target="../ink/ink4670.xml"/><Relationship Id="rId156" Type="http://schemas.openxmlformats.org/officeDocument/2006/relationships/image" Target="../media/image4411.png"/><Relationship Id="rId363" Type="http://schemas.openxmlformats.org/officeDocument/2006/relationships/customXml" Target="../ink/ink4824.xml"/><Relationship Id="rId570" Type="http://schemas.openxmlformats.org/officeDocument/2006/relationships/customXml" Target="../ink/ink4931.xml"/><Relationship Id="rId223" Type="http://schemas.openxmlformats.org/officeDocument/2006/relationships/customXml" Target="../ink/ink4752.xml"/><Relationship Id="rId430" Type="http://schemas.openxmlformats.org/officeDocument/2006/relationships/customXml" Target="../ink/ink4858.xml"/><Relationship Id="rId668" Type="http://schemas.openxmlformats.org/officeDocument/2006/relationships/image" Target="../media/image4659.png"/><Relationship Id="rId875" Type="http://schemas.openxmlformats.org/officeDocument/2006/relationships/customXml" Target="../ink/ink5086.xml"/><Relationship Id="rId18" Type="http://schemas.openxmlformats.org/officeDocument/2006/relationships/customXml" Target="../ink/ink4649.xml"/><Relationship Id="rId528" Type="http://schemas.openxmlformats.org/officeDocument/2006/relationships/image" Target="../media/image4593.png"/><Relationship Id="rId735" Type="http://schemas.openxmlformats.org/officeDocument/2006/relationships/customXml" Target="../ink/ink5016.xml"/><Relationship Id="rId167" Type="http://schemas.openxmlformats.org/officeDocument/2006/relationships/customXml" Target="../ink/ink4724.xml"/><Relationship Id="rId374" Type="http://schemas.openxmlformats.org/officeDocument/2006/relationships/image" Target="../media/image4518.png"/><Relationship Id="rId581" Type="http://schemas.openxmlformats.org/officeDocument/2006/relationships/customXml" Target="../ink/ink4937.xml"/><Relationship Id="rId71" Type="http://schemas.openxmlformats.org/officeDocument/2006/relationships/image" Target="../media/image4369.png"/><Relationship Id="rId234" Type="http://schemas.openxmlformats.org/officeDocument/2006/relationships/customXml" Target="../ink/ink4758.xml"/><Relationship Id="rId679" Type="http://schemas.openxmlformats.org/officeDocument/2006/relationships/customXml" Target="../ink/ink4988.xml"/><Relationship Id="rId802" Type="http://schemas.openxmlformats.org/officeDocument/2006/relationships/image" Target="../media/image4726.png"/><Relationship Id="rId886" Type="http://schemas.openxmlformats.org/officeDocument/2006/relationships/image" Target="../media/image4768.png"/><Relationship Id="rId2" Type="http://schemas.openxmlformats.org/officeDocument/2006/relationships/customXml" Target="../ink/ink4641.xml"/><Relationship Id="rId29" Type="http://schemas.openxmlformats.org/officeDocument/2006/relationships/image" Target="../media/image4348.png"/><Relationship Id="rId441" Type="http://schemas.openxmlformats.org/officeDocument/2006/relationships/image" Target="../media/image4551.png"/><Relationship Id="rId539" Type="http://schemas.openxmlformats.org/officeDocument/2006/relationships/image" Target="../media/image4598.png"/><Relationship Id="rId746" Type="http://schemas.openxmlformats.org/officeDocument/2006/relationships/image" Target="../media/image4698.png"/><Relationship Id="rId178" Type="http://schemas.openxmlformats.org/officeDocument/2006/relationships/image" Target="../media/image4422.png"/><Relationship Id="rId301" Type="http://schemas.openxmlformats.org/officeDocument/2006/relationships/customXml" Target="../ink/ink4793.xml"/><Relationship Id="rId82" Type="http://schemas.openxmlformats.org/officeDocument/2006/relationships/customXml" Target="../ink/ink4681.xml"/><Relationship Id="rId385" Type="http://schemas.openxmlformats.org/officeDocument/2006/relationships/customXml" Target="../ink/ink4835.xml"/><Relationship Id="rId592" Type="http://schemas.openxmlformats.org/officeDocument/2006/relationships/image" Target="../media/image4622.png"/><Relationship Id="rId606" Type="http://schemas.openxmlformats.org/officeDocument/2006/relationships/image" Target="../media/image4629.png"/><Relationship Id="rId813" Type="http://schemas.openxmlformats.org/officeDocument/2006/relationships/customXml" Target="../ink/ink5055.xml"/><Relationship Id="rId245" Type="http://schemas.openxmlformats.org/officeDocument/2006/relationships/image" Target="../media/image4455.png"/><Relationship Id="rId452" Type="http://schemas.openxmlformats.org/officeDocument/2006/relationships/customXml" Target="../ink/ink4869.xml"/><Relationship Id="rId897" Type="http://schemas.openxmlformats.org/officeDocument/2006/relationships/customXml" Target="../ink/ink5097.xml"/><Relationship Id="rId105" Type="http://schemas.openxmlformats.org/officeDocument/2006/relationships/customXml" Target="../ink/ink4693.xml"/><Relationship Id="rId312" Type="http://schemas.openxmlformats.org/officeDocument/2006/relationships/image" Target="../media/image4487.png"/><Relationship Id="rId757" Type="http://schemas.openxmlformats.org/officeDocument/2006/relationships/customXml" Target="../ink/ink5027.xml"/><Relationship Id="rId93" Type="http://schemas.openxmlformats.org/officeDocument/2006/relationships/image" Target="../media/image4380.png"/><Relationship Id="rId189" Type="http://schemas.openxmlformats.org/officeDocument/2006/relationships/customXml" Target="../ink/ink4735.xml"/><Relationship Id="rId396" Type="http://schemas.openxmlformats.org/officeDocument/2006/relationships/image" Target="../media/image4529.png"/><Relationship Id="rId617" Type="http://schemas.openxmlformats.org/officeDocument/2006/relationships/customXml" Target="../ink/ink4957.xml"/><Relationship Id="rId824" Type="http://schemas.openxmlformats.org/officeDocument/2006/relationships/image" Target="../media/image4737.png"/><Relationship Id="rId256" Type="http://schemas.openxmlformats.org/officeDocument/2006/relationships/customXml" Target="../ink/ink4769.xml"/><Relationship Id="rId463" Type="http://schemas.openxmlformats.org/officeDocument/2006/relationships/image" Target="../media/image4562.png"/><Relationship Id="rId670" Type="http://schemas.openxmlformats.org/officeDocument/2006/relationships/image" Target="../media/image4660.png"/><Relationship Id="rId116" Type="http://schemas.openxmlformats.org/officeDocument/2006/relationships/image" Target="../media/image4391.png"/><Relationship Id="rId323" Type="http://schemas.openxmlformats.org/officeDocument/2006/relationships/customXml" Target="../ink/ink4804.xml"/><Relationship Id="rId530" Type="http://schemas.openxmlformats.org/officeDocument/2006/relationships/image" Target="../media/image4594.png"/><Relationship Id="rId768" Type="http://schemas.openxmlformats.org/officeDocument/2006/relationships/image" Target="../media/image4709.png"/><Relationship Id="rId20" Type="http://schemas.openxmlformats.org/officeDocument/2006/relationships/customXml" Target="../ink/ink4650.xml"/><Relationship Id="rId628" Type="http://schemas.openxmlformats.org/officeDocument/2006/relationships/image" Target="../media/image4639.png"/><Relationship Id="rId835" Type="http://schemas.openxmlformats.org/officeDocument/2006/relationships/customXml" Target="../ink/ink5066.xml"/><Relationship Id="rId267" Type="http://schemas.openxmlformats.org/officeDocument/2006/relationships/image" Target="../media/image4466.png"/><Relationship Id="rId474" Type="http://schemas.openxmlformats.org/officeDocument/2006/relationships/customXml" Target="../ink/ink4880.xml"/><Relationship Id="rId127" Type="http://schemas.openxmlformats.org/officeDocument/2006/relationships/customXml" Target="../ink/ink4704.xml"/><Relationship Id="rId681" Type="http://schemas.openxmlformats.org/officeDocument/2006/relationships/customXml" Target="../ink/ink4989.xml"/><Relationship Id="rId779" Type="http://schemas.openxmlformats.org/officeDocument/2006/relationships/customXml" Target="../ink/ink5038.xml"/><Relationship Id="rId31" Type="http://schemas.openxmlformats.org/officeDocument/2006/relationships/image" Target="../media/image4349.png"/><Relationship Id="rId334" Type="http://schemas.openxmlformats.org/officeDocument/2006/relationships/image" Target="../media/image4498.png"/><Relationship Id="rId541" Type="http://schemas.openxmlformats.org/officeDocument/2006/relationships/image" Target="../media/image4599.png"/><Relationship Id="rId639" Type="http://schemas.openxmlformats.org/officeDocument/2006/relationships/customXml" Target="../ink/ink4968.xml"/><Relationship Id="rId180" Type="http://schemas.openxmlformats.org/officeDocument/2006/relationships/image" Target="../media/image4423.png"/><Relationship Id="rId278" Type="http://schemas.openxmlformats.org/officeDocument/2006/relationships/customXml" Target="../ink/ink4780.xml"/><Relationship Id="rId401" Type="http://schemas.openxmlformats.org/officeDocument/2006/relationships/customXml" Target="../ink/ink4843.xml"/><Relationship Id="rId846" Type="http://schemas.openxmlformats.org/officeDocument/2006/relationships/image" Target="../media/image4748.png"/><Relationship Id="rId485" Type="http://schemas.openxmlformats.org/officeDocument/2006/relationships/image" Target="../media/image4573.png"/><Relationship Id="rId692" Type="http://schemas.openxmlformats.org/officeDocument/2006/relationships/image" Target="../media/image4671.png"/><Relationship Id="rId706" Type="http://schemas.openxmlformats.org/officeDocument/2006/relationships/image" Target="../media/image4678.png"/><Relationship Id="rId42" Type="http://schemas.openxmlformats.org/officeDocument/2006/relationships/customXml" Target="../ink/ink4661.xml"/><Relationship Id="rId138" Type="http://schemas.openxmlformats.org/officeDocument/2006/relationships/image" Target="../media/image4402.png"/><Relationship Id="rId345" Type="http://schemas.openxmlformats.org/officeDocument/2006/relationships/customXml" Target="../ink/ink4815.xml"/><Relationship Id="rId552" Type="http://schemas.openxmlformats.org/officeDocument/2006/relationships/customXml" Target="../ink/ink4921.xml"/><Relationship Id="rId191" Type="http://schemas.openxmlformats.org/officeDocument/2006/relationships/customXml" Target="../ink/ink4736.xml"/><Relationship Id="rId205" Type="http://schemas.openxmlformats.org/officeDocument/2006/relationships/customXml" Target="../ink/ink4743.xml"/><Relationship Id="rId412" Type="http://schemas.openxmlformats.org/officeDocument/2006/relationships/image" Target="../media/image4537.png"/><Relationship Id="rId857" Type="http://schemas.openxmlformats.org/officeDocument/2006/relationships/customXml" Target="../ink/ink5077.xml"/><Relationship Id="rId289" Type="http://schemas.openxmlformats.org/officeDocument/2006/relationships/customXml" Target="../ink/ink4787.xml"/><Relationship Id="rId496" Type="http://schemas.openxmlformats.org/officeDocument/2006/relationships/image" Target="../media/image4578.png"/><Relationship Id="rId717" Type="http://schemas.openxmlformats.org/officeDocument/2006/relationships/customXml" Target="../ink/ink5007.xml"/><Relationship Id="rId53" Type="http://schemas.openxmlformats.org/officeDocument/2006/relationships/image" Target="../media/image4360.png"/><Relationship Id="rId149" Type="http://schemas.openxmlformats.org/officeDocument/2006/relationships/customXml" Target="../ink/ink4715.xml"/><Relationship Id="rId356" Type="http://schemas.openxmlformats.org/officeDocument/2006/relationships/image" Target="../media/image4509.png"/><Relationship Id="rId563" Type="http://schemas.openxmlformats.org/officeDocument/2006/relationships/image" Target="../media/image4609.png"/><Relationship Id="rId770" Type="http://schemas.openxmlformats.org/officeDocument/2006/relationships/image" Target="../media/image4710.png"/><Relationship Id="rId216" Type="http://schemas.openxmlformats.org/officeDocument/2006/relationships/image" Target="../media/image4441.png"/><Relationship Id="rId423" Type="http://schemas.openxmlformats.org/officeDocument/2006/relationships/customXml" Target="../ink/ink4854.xml"/><Relationship Id="rId868" Type="http://schemas.openxmlformats.org/officeDocument/2006/relationships/image" Target="../media/image4759.png"/><Relationship Id="rId630" Type="http://schemas.openxmlformats.org/officeDocument/2006/relationships/image" Target="../media/image4640.png"/><Relationship Id="rId728" Type="http://schemas.openxmlformats.org/officeDocument/2006/relationships/image" Target="../media/image4689.png"/><Relationship Id="rId64" Type="http://schemas.openxmlformats.org/officeDocument/2006/relationships/customXml" Target="../ink/ink4672.xml"/><Relationship Id="rId367" Type="http://schemas.openxmlformats.org/officeDocument/2006/relationships/customXml" Target="../ink/ink4826.xml"/><Relationship Id="rId574" Type="http://schemas.openxmlformats.org/officeDocument/2006/relationships/customXml" Target="../ink/ink4933.xml"/><Relationship Id="rId227" Type="http://schemas.openxmlformats.org/officeDocument/2006/relationships/image" Target="../media/image4446.png"/><Relationship Id="rId781" Type="http://schemas.openxmlformats.org/officeDocument/2006/relationships/customXml" Target="../ink/ink5039.xml"/><Relationship Id="rId879" Type="http://schemas.openxmlformats.org/officeDocument/2006/relationships/customXml" Target="../ink/ink5088.xml"/><Relationship Id="rId434" Type="http://schemas.openxmlformats.org/officeDocument/2006/relationships/customXml" Target="../ink/ink4860.xml"/><Relationship Id="rId641" Type="http://schemas.openxmlformats.org/officeDocument/2006/relationships/customXml" Target="../ink/ink4969.xml"/><Relationship Id="rId739" Type="http://schemas.openxmlformats.org/officeDocument/2006/relationships/customXml" Target="../ink/ink5018.xml"/><Relationship Id="rId280" Type="http://schemas.openxmlformats.org/officeDocument/2006/relationships/customXml" Target="../ink/ink4781.xml"/><Relationship Id="rId501" Type="http://schemas.openxmlformats.org/officeDocument/2006/relationships/customXml" Target="../ink/ink4894.xml"/><Relationship Id="rId75" Type="http://schemas.openxmlformats.org/officeDocument/2006/relationships/image" Target="../media/image4371.png"/><Relationship Id="rId140" Type="http://schemas.openxmlformats.org/officeDocument/2006/relationships/image" Target="../media/image4403.png"/><Relationship Id="rId378" Type="http://schemas.openxmlformats.org/officeDocument/2006/relationships/image" Target="../media/image4520.png"/><Relationship Id="rId585" Type="http://schemas.openxmlformats.org/officeDocument/2006/relationships/image" Target="../media/image4619.png"/><Relationship Id="rId792" Type="http://schemas.openxmlformats.org/officeDocument/2006/relationships/image" Target="../media/image4721.png"/><Relationship Id="rId806" Type="http://schemas.openxmlformats.org/officeDocument/2006/relationships/image" Target="../media/image4728.png"/><Relationship Id="rId6" Type="http://schemas.openxmlformats.org/officeDocument/2006/relationships/customXml" Target="../ink/ink4643.xml"/><Relationship Id="rId238" Type="http://schemas.openxmlformats.org/officeDocument/2006/relationships/customXml" Target="../ink/ink4760.xml"/><Relationship Id="rId445" Type="http://schemas.openxmlformats.org/officeDocument/2006/relationships/image" Target="../media/image4553.png"/><Relationship Id="rId652" Type="http://schemas.openxmlformats.org/officeDocument/2006/relationships/image" Target="../media/image4651.png"/><Relationship Id="rId291" Type="http://schemas.openxmlformats.org/officeDocument/2006/relationships/customXml" Target="../ink/ink4788.xml"/><Relationship Id="rId305" Type="http://schemas.openxmlformats.org/officeDocument/2006/relationships/customXml" Target="../ink/ink4795.xml"/><Relationship Id="rId512" Type="http://schemas.openxmlformats.org/officeDocument/2006/relationships/image" Target="../media/image4585.png"/><Relationship Id="rId86" Type="http://schemas.openxmlformats.org/officeDocument/2006/relationships/customXml" Target="../ink/ink4683.xml"/><Relationship Id="rId151" Type="http://schemas.openxmlformats.org/officeDocument/2006/relationships/customXml" Target="../ink/ink4716.xml"/><Relationship Id="rId389" Type="http://schemas.openxmlformats.org/officeDocument/2006/relationships/customXml" Target="../ink/ink4837.xml"/><Relationship Id="rId596" Type="http://schemas.openxmlformats.org/officeDocument/2006/relationships/image" Target="../media/image4624.png"/><Relationship Id="rId817" Type="http://schemas.openxmlformats.org/officeDocument/2006/relationships/customXml" Target="../ink/ink5057.xml"/><Relationship Id="rId249" Type="http://schemas.openxmlformats.org/officeDocument/2006/relationships/image" Target="../media/image4457.png"/><Relationship Id="rId456" Type="http://schemas.openxmlformats.org/officeDocument/2006/relationships/customXml" Target="../ink/ink4871.xml"/><Relationship Id="rId663" Type="http://schemas.openxmlformats.org/officeDocument/2006/relationships/customXml" Target="../ink/ink4980.xml"/><Relationship Id="rId870" Type="http://schemas.openxmlformats.org/officeDocument/2006/relationships/image" Target="../media/image4760.png"/><Relationship Id="rId13" Type="http://schemas.openxmlformats.org/officeDocument/2006/relationships/image" Target="../media/image4340.png"/><Relationship Id="rId109" Type="http://schemas.openxmlformats.org/officeDocument/2006/relationships/customXml" Target="../ink/ink4695.xml"/><Relationship Id="rId316" Type="http://schemas.openxmlformats.org/officeDocument/2006/relationships/image" Target="../media/image4489.png"/><Relationship Id="rId523" Type="http://schemas.openxmlformats.org/officeDocument/2006/relationships/customXml" Target="../ink/ink4906.xml"/><Relationship Id="rId97" Type="http://schemas.openxmlformats.org/officeDocument/2006/relationships/image" Target="../media/image4382.png"/><Relationship Id="rId730" Type="http://schemas.openxmlformats.org/officeDocument/2006/relationships/image" Target="../media/image4690.png"/><Relationship Id="rId828" Type="http://schemas.openxmlformats.org/officeDocument/2006/relationships/image" Target="../media/image4739.png"/><Relationship Id="rId162" Type="http://schemas.openxmlformats.org/officeDocument/2006/relationships/image" Target="../media/image4414.png"/><Relationship Id="rId467" Type="http://schemas.openxmlformats.org/officeDocument/2006/relationships/image" Target="../media/image4564.png"/><Relationship Id="rId674" Type="http://schemas.openxmlformats.org/officeDocument/2006/relationships/image" Target="../media/image4662.png"/><Relationship Id="rId881" Type="http://schemas.openxmlformats.org/officeDocument/2006/relationships/customXml" Target="../ink/ink5089.xml"/><Relationship Id="rId24" Type="http://schemas.openxmlformats.org/officeDocument/2006/relationships/customXml" Target="../ink/ink4652.xml"/><Relationship Id="rId327" Type="http://schemas.openxmlformats.org/officeDocument/2006/relationships/customXml" Target="../ink/ink4806.xml"/><Relationship Id="rId534" Type="http://schemas.openxmlformats.org/officeDocument/2006/relationships/image" Target="../media/image4596.png"/><Relationship Id="rId741" Type="http://schemas.openxmlformats.org/officeDocument/2006/relationships/customXml" Target="../ink/ink5019.xml"/><Relationship Id="rId839" Type="http://schemas.openxmlformats.org/officeDocument/2006/relationships/customXml" Target="../ink/ink5068.xml"/><Relationship Id="rId173" Type="http://schemas.openxmlformats.org/officeDocument/2006/relationships/customXml" Target="../ink/ink4727.xml"/><Relationship Id="rId380" Type="http://schemas.openxmlformats.org/officeDocument/2006/relationships/image" Target="../media/image4521.png"/><Relationship Id="rId601" Type="http://schemas.openxmlformats.org/officeDocument/2006/relationships/customXml" Target="../ink/ink4948.xml"/><Relationship Id="rId240" Type="http://schemas.openxmlformats.org/officeDocument/2006/relationships/customXml" Target="../ink/ink4761.xml"/><Relationship Id="rId478" Type="http://schemas.openxmlformats.org/officeDocument/2006/relationships/customXml" Target="../ink/ink4882.xml"/><Relationship Id="rId685" Type="http://schemas.openxmlformats.org/officeDocument/2006/relationships/customXml" Target="../ink/ink4991.xml"/><Relationship Id="rId892" Type="http://schemas.openxmlformats.org/officeDocument/2006/relationships/image" Target="../media/image4771.png"/><Relationship Id="rId35" Type="http://schemas.openxmlformats.org/officeDocument/2006/relationships/image" Target="../media/image4351.png"/><Relationship Id="rId100" Type="http://schemas.openxmlformats.org/officeDocument/2006/relationships/customXml" Target="../ink/ink4690.xml"/><Relationship Id="rId338" Type="http://schemas.openxmlformats.org/officeDocument/2006/relationships/image" Target="../media/image4500.png"/><Relationship Id="rId545" Type="http://schemas.openxmlformats.org/officeDocument/2006/relationships/image" Target="../media/image4601.png"/><Relationship Id="rId752" Type="http://schemas.openxmlformats.org/officeDocument/2006/relationships/image" Target="../media/image4701.png"/><Relationship Id="rId184" Type="http://schemas.openxmlformats.org/officeDocument/2006/relationships/image" Target="../media/image4425.png"/><Relationship Id="rId391" Type="http://schemas.openxmlformats.org/officeDocument/2006/relationships/customXml" Target="../ink/ink4838.xml"/><Relationship Id="rId405" Type="http://schemas.openxmlformats.org/officeDocument/2006/relationships/customXml" Target="../ink/ink4845.xml"/><Relationship Id="rId612" Type="http://schemas.openxmlformats.org/officeDocument/2006/relationships/customXml" Target="../ink/ink4954.xml"/><Relationship Id="rId251" Type="http://schemas.openxmlformats.org/officeDocument/2006/relationships/image" Target="../media/image4458.png"/><Relationship Id="rId489" Type="http://schemas.openxmlformats.org/officeDocument/2006/relationships/image" Target="../media/image4575.png"/><Relationship Id="rId696" Type="http://schemas.openxmlformats.org/officeDocument/2006/relationships/image" Target="../media/image4673.png"/><Relationship Id="rId46" Type="http://schemas.openxmlformats.org/officeDocument/2006/relationships/customXml" Target="../ink/ink4663.xml"/><Relationship Id="rId349" Type="http://schemas.openxmlformats.org/officeDocument/2006/relationships/customXml" Target="../ink/ink4817.xml"/><Relationship Id="rId556" Type="http://schemas.openxmlformats.org/officeDocument/2006/relationships/customXml" Target="../ink/ink4923.xml"/><Relationship Id="rId763" Type="http://schemas.openxmlformats.org/officeDocument/2006/relationships/customXml" Target="../ink/ink5030.xml"/><Relationship Id="rId111" Type="http://schemas.openxmlformats.org/officeDocument/2006/relationships/customXml" Target="../ink/ink4696.xml"/><Relationship Id="rId195" Type="http://schemas.openxmlformats.org/officeDocument/2006/relationships/customXml" Target="../ink/ink4738.xml"/><Relationship Id="rId209" Type="http://schemas.openxmlformats.org/officeDocument/2006/relationships/customXml" Target="../ink/ink4745.xml"/><Relationship Id="rId416" Type="http://schemas.openxmlformats.org/officeDocument/2006/relationships/image" Target="../media/image4539.png"/><Relationship Id="rId623" Type="http://schemas.openxmlformats.org/officeDocument/2006/relationships/customXml" Target="../ink/ink4960.xml"/><Relationship Id="rId830" Type="http://schemas.openxmlformats.org/officeDocument/2006/relationships/image" Target="../media/image4740.png"/><Relationship Id="rId57" Type="http://schemas.openxmlformats.org/officeDocument/2006/relationships/image" Target="../media/image4362.png"/><Relationship Id="rId262" Type="http://schemas.openxmlformats.org/officeDocument/2006/relationships/customXml" Target="../ink/ink4772.xml"/><Relationship Id="rId567" Type="http://schemas.openxmlformats.org/officeDocument/2006/relationships/image" Target="../media/image4611.png"/><Relationship Id="rId122" Type="http://schemas.openxmlformats.org/officeDocument/2006/relationships/image" Target="../media/image4394.png"/><Relationship Id="rId774" Type="http://schemas.openxmlformats.org/officeDocument/2006/relationships/image" Target="../media/image4712.png"/><Relationship Id="rId427" Type="http://schemas.openxmlformats.org/officeDocument/2006/relationships/customXml" Target="../ink/ink4856.xml"/><Relationship Id="rId634" Type="http://schemas.openxmlformats.org/officeDocument/2006/relationships/image" Target="../media/image4642.png"/><Relationship Id="rId841" Type="http://schemas.openxmlformats.org/officeDocument/2006/relationships/customXml" Target="../ink/ink5069.xml"/><Relationship Id="rId273" Type="http://schemas.openxmlformats.org/officeDocument/2006/relationships/image" Target="../media/image4469.png"/><Relationship Id="rId480" Type="http://schemas.openxmlformats.org/officeDocument/2006/relationships/customXml" Target="../ink/ink4883.xml"/><Relationship Id="rId701" Type="http://schemas.openxmlformats.org/officeDocument/2006/relationships/customXml" Target="../ink/ink4999.xml"/><Relationship Id="rId68" Type="http://schemas.openxmlformats.org/officeDocument/2006/relationships/customXml" Target="../ink/ink4674.xml"/><Relationship Id="rId133" Type="http://schemas.openxmlformats.org/officeDocument/2006/relationships/customXml" Target="../ink/ink4707.xml"/><Relationship Id="rId175" Type="http://schemas.openxmlformats.org/officeDocument/2006/relationships/customXml" Target="../ink/ink4728.xml"/><Relationship Id="rId340" Type="http://schemas.openxmlformats.org/officeDocument/2006/relationships/image" Target="../media/image4501.png"/><Relationship Id="rId578" Type="http://schemas.openxmlformats.org/officeDocument/2006/relationships/customXml" Target="../ink/ink4935.xml"/><Relationship Id="rId743" Type="http://schemas.openxmlformats.org/officeDocument/2006/relationships/customXml" Target="../ink/ink5020.xml"/><Relationship Id="rId785" Type="http://schemas.openxmlformats.org/officeDocument/2006/relationships/customXml" Target="../ink/ink5041.xml"/><Relationship Id="rId200" Type="http://schemas.openxmlformats.org/officeDocument/2006/relationships/image" Target="../media/image4433.png"/><Relationship Id="rId382" Type="http://schemas.openxmlformats.org/officeDocument/2006/relationships/image" Target="../media/image4522.png"/><Relationship Id="rId438" Type="http://schemas.openxmlformats.org/officeDocument/2006/relationships/customXml" Target="../ink/ink4862.xml"/><Relationship Id="rId603" Type="http://schemas.openxmlformats.org/officeDocument/2006/relationships/customXml" Target="../ink/ink4949.xml"/><Relationship Id="rId645" Type="http://schemas.openxmlformats.org/officeDocument/2006/relationships/customXml" Target="../ink/ink4971.xml"/><Relationship Id="rId687" Type="http://schemas.openxmlformats.org/officeDocument/2006/relationships/customXml" Target="../ink/ink4992.xml"/><Relationship Id="rId810" Type="http://schemas.openxmlformats.org/officeDocument/2006/relationships/image" Target="../media/image4730.png"/><Relationship Id="rId852" Type="http://schemas.openxmlformats.org/officeDocument/2006/relationships/image" Target="../media/image4751.png"/><Relationship Id="rId242" Type="http://schemas.openxmlformats.org/officeDocument/2006/relationships/customXml" Target="../ink/ink4762.xml"/><Relationship Id="rId284" Type="http://schemas.openxmlformats.org/officeDocument/2006/relationships/customXml" Target="../ink/ink4783.xml"/><Relationship Id="rId491" Type="http://schemas.openxmlformats.org/officeDocument/2006/relationships/image" Target="../media/image4576.png"/><Relationship Id="rId505" Type="http://schemas.openxmlformats.org/officeDocument/2006/relationships/customXml" Target="../ink/ink4896.xml"/><Relationship Id="rId712" Type="http://schemas.openxmlformats.org/officeDocument/2006/relationships/image" Target="../media/image4681.png"/><Relationship Id="rId894" Type="http://schemas.openxmlformats.org/officeDocument/2006/relationships/image" Target="../media/image4772.png"/><Relationship Id="rId37" Type="http://schemas.openxmlformats.org/officeDocument/2006/relationships/image" Target="../media/image4352.png"/><Relationship Id="rId79" Type="http://schemas.openxmlformats.org/officeDocument/2006/relationships/image" Target="../media/image4373.png"/><Relationship Id="rId102" Type="http://schemas.openxmlformats.org/officeDocument/2006/relationships/customXml" Target="../ink/ink4691.xml"/><Relationship Id="rId144" Type="http://schemas.openxmlformats.org/officeDocument/2006/relationships/image" Target="../media/image4405.png"/><Relationship Id="rId547" Type="http://schemas.openxmlformats.org/officeDocument/2006/relationships/image" Target="../media/image4602.png"/><Relationship Id="rId589" Type="http://schemas.openxmlformats.org/officeDocument/2006/relationships/customXml" Target="../ink/ink4942.xml"/><Relationship Id="rId754" Type="http://schemas.openxmlformats.org/officeDocument/2006/relationships/image" Target="../media/image4702.png"/><Relationship Id="rId796" Type="http://schemas.openxmlformats.org/officeDocument/2006/relationships/image" Target="../media/image4723.png"/><Relationship Id="rId90" Type="http://schemas.openxmlformats.org/officeDocument/2006/relationships/customXml" Target="../ink/ink4685.xml"/><Relationship Id="rId186" Type="http://schemas.openxmlformats.org/officeDocument/2006/relationships/image" Target="../media/image4426.png"/><Relationship Id="rId351" Type="http://schemas.openxmlformats.org/officeDocument/2006/relationships/customXml" Target="../ink/ink4818.xml"/><Relationship Id="rId393" Type="http://schemas.openxmlformats.org/officeDocument/2006/relationships/customXml" Target="../ink/ink4839.xml"/><Relationship Id="rId407" Type="http://schemas.openxmlformats.org/officeDocument/2006/relationships/customXml" Target="../ink/ink4846.xml"/><Relationship Id="rId449" Type="http://schemas.openxmlformats.org/officeDocument/2006/relationships/image" Target="../media/image4555.png"/><Relationship Id="rId614" Type="http://schemas.openxmlformats.org/officeDocument/2006/relationships/customXml" Target="../ink/ink4955.xml"/><Relationship Id="rId656" Type="http://schemas.openxmlformats.org/officeDocument/2006/relationships/image" Target="../media/image4653.png"/><Relationship Id="rId821" Type="http://schemas.openxmlformats.org/officeDocument/2006/relationships/customXml" Target="../ink/ink5059.xml"/><Relationship Id="rId863" Type="http://schemas.openxmlformats.org/officeDocument/2006/relationships/customXml" Target="../ink/ink5080.xml"/><Relationship Id="rId211" Type="http://schemas.openxmlformats.org/officeDocument/2006/relationships/customXml" Target="../ink/ink4746.xml"/><Relationship Id="rId253" Type="http://schemas.openxmlformats.org/officeDocument/2006/relationships/image" Target="../media/image4459.png"/><Relationship Id="rId295" Type="http://schemas.openxmlformats.org/officeDocument/2006/relationships/customXml" Target="../ink/ink4790.xml"/><Relationship Id="rId309" Type="http://schemas.openxmlformats.org/officeDocument/2006/relationships/customXml" Target="../ink/ink4797.xml"/><Relationship Id="rId460" Type="http://schemas.openxmlformats.org/officeDocument/2006/relationships/customXml" Target="../ink/ink4873.xml"/><Relationship Id="rId516" Type="http://schemas.openxmlformats.org/officeDocument/2006/relationships/image" Target="../media/image4587.png"/><Relationship Id="rId698" Type="http://schemas.openxmlformats.org/officeDocument/2006/relationships/image" Target="../media/image4674.png"/><Relationship Id="rId48" Type="http://schemas.openxmlformats.org/officeDocument/2006/relationships/customXml" Target="../ink/ink4664.xml"/><Relationship Id="rId113" Type="http://schemas.openxmlformats.org/officeDocument/2006/relationships/customXml" Target="../ink/ink4697.xml"/><Relationship Id="rId320" Type="http://schemas.openxmlformats.org/officeDocument/2006/relationships/image" Target="../media/image4491.png"/><Relationship Id="rId558" Type="http://schemas.openxmlformats.org/officeDocument/2006/relationships/image" Target="../media/image4607.png"/><Relationship Id="rId723" Type="http://schemas.openxmlformats.org/officeDocument/2006/relationships/customXml" Target="../ink/ink5010.xml"/><Relationship Id="rId765" Type="http://schemas.openxmlformats.org/officeDocument/2006/relationships/customXml" Target="../ink/ink5031.xml"/><Relationship Id="rId155" Type="http://schemas.openxmlformats.org/officeDocument/2006/relationships/customXml" Target="../ink/ink4718.xml"/><Relationship Id="rId197" Type="http://schemas.openxmlformats.org/officeDocument/2006/relationships/customXml" Target="../ink/ink4739.xml"/><Relationship Id="rId362" Type="http://schemas.openxmlformats.org/officeDocument/2006/relationships/image" Target="../media/image4512.png"/><Relationship Id="rId418" Type="http://schemas.openxmlformats.org/officeDocument/2006/relationships/image" Target="../media/image4540.png"/><Relationship Id="rId625" Type="http://schemas.openxmlformats.org/officeDocument/2006/relationships/customXml" Target="../ink/ink4961.xml"/><Relationship Id="rId832" Type="http://schemas.openxmlformats.org/officeDocument/2006/relationships/image" Target="../media/image4741.png"/><Relationship Id="rId222" Type="http://schemas.openxmlformats.org/officeDocument/2006/relationships/image" Target="../media/image4444.png"/><Relationship Id="rId264" Type="http://schemas.openxmlformats.org/officeDocument/2006/relationships/customXml" Target="../ink/ink4773.xml"/><Relationship Id="rId471" Type="http://schemas.openxmlformats.org/officeDocument/2006/relationships/image" Target="../media/image4566.png"/><Relationship Id="rId667" Type="http://schemas.openxmlformats.org/officeDocument/2006/relationships/customXml" Target="../ink/ink4982.xml"/><Relationship Id="rId874" Type="http://schemas.openxmlformats.org/officeDocument/2006/relationships/image" Target="../media/image4762.png"/><Relationship Id="rId17" Type="http://schemas.openxmlformats.org/officeDocument/2006/relationships/image" Target="../media/image4342.png"/><Relationship Id="rId59" Type="http://schemas.openxmlformats.org/officeDocument/2006/relationships/image" Target="../media/image4363.png"/><Relationship Id="rId124" Type="http://schemas.openxmlformats.org/officeDocument/2006/relationships/image" Target="../media/image4395.png"/><Relationship Id="rId527" Type="http://schemas.openxmlformats.org/officeDocument/2006/relationships/customXml" Target="../ink/ink4908.xml"/><Relationship Id="rId569" Type="http://schemas.openxmlformats.org/officeDocument/2006/relationships/image" Target="../media/image4612.png"/><Relationship Id="rId734" Type="http://schemas.openxmlformats.org/officeDocument/2006/relationships/image" Target="../media/image4692.png"/><Relationship Id="rId776" Type="http://schemas.openxmlformats.org/officeDocument/2006/relationships/image" Target="../media/image4713.png"/><Relationship Id="rId70" Type="http://schemas.openxmlformats.org/officeDocument/2006/relationships/customXml" Target="../ink/ink4675.xml"/><Relationship Id="rId166" Type="http://schemas.openxmlformats.org/officeDocument/2006/relationships/image" Target="../media/image4416.png"/><Relationship Id="rId331" Type="http://schemas.openxmlformats.org/officeDocument/2006/relationships/customXml" Target="../ink/ink4808.xml"/><Relationship Id="rId373" Type="http://schemas.openxmlformats.org/officeDocument/2006/relationships/customXml" Target="../ink/ink4829.xml"/><Relationship Id="rId429" Type="http://schemas.openxmlformats.org/officeDocument/2006/relationships/customXml" Target="../ink/ink4857.xml"/><Relationship Id="rId580" Type="http://schemas.openxmlformats.org/officeDocument/2006/relationships/customXml" Target="../ink/ink4936.xml"/><Relationship Id="rId636" Type="http://schemas.openxmlformats.org/officeDocument/2006/relationships/image" Target="../media/image4643.png"/><Relationship Id="rId801" Type="http://schemas.openxmlformats.org/officeDocument/2006/relationships/customXml" Target="../ink/ink5049.xml"/><Relationship Id="rId1" Type="http://schemas.openxmlformats.org/officeDocument/2006/relationships/slideLayout" Target="../slideLayouts/slideLayout15.xml"/><Relationship Id="rId233" Type="http://schemas.openxmlformats.org/officeDocument/2006/relationships/image" Target="../media/image4449.png"/><Relationship Id="rId440" Type="http://schemas.openxmlformats.org/officeDocument/2006/relationships/customXml" Target="../ink/ink4863.xml"/><Relationship Id="rId678" Type="http://schemas.openxmlformats.org/officeDocument/2006/relationships/image" Target="../media/image4664.png"/><Relationship Id="rId843" Type="http://schemas.openxmlformats.org/officeDocument/2006/relationships/customXml" Target="../ink/ink5070.xml"/><Relationship Id="rId885" Type="http://schemas.openxmlformats.org/officeDocument/2006/relationships/customXml" Target="../ink/ink5091.xml"/><Relationship Id="rId28" Type="http://schemas.openxmlformats.org/officeDocument/2006/relationships/customXml" Target="../ink/ink4654.xml"/><Relationship Id="rId275" Type="http://schemas.openxmlformats.org/officeDocument/2006/relationships/image" Target="../media/image4470.png"/><Relationship Id="rId300" Type="http://schemas.openxmlformats.org/officeDocument/2006/relationships/image" Target="../media/image4481.png"/><Relationship Id="rId482" Type="http://schemas.openxmlformats.org/officeDocument/2006/relationships/customXml" Target="../ink/ink4884.xml"/><Relationship Id="rId538" Type="http://schemas.openxmlformats.org/officeDocument/2006/relationships/customXml" Target="../ink/ink4914.xml"/><Relationship Id="rId703" Type="http://schemas.openxmlformats.org/officeDocument/2006/relationships/customXml" Target="../ink/ink5000.xml"/><Relationship Id="rId745" Type="http://schemas.openxmlformats.org/officeDocument/2006/relationships/customXml" Target="../ink/ink5021.xml"/><Relationship Id="rId81" Type="http://schemas.openxmlformats.org/officeDocument/2006/relationships/image" Target="../media/image4374.png"/><Relationship Id="rId135" Type="http://schemas.openxmlformats.org/officeDocument/2006/relationships/customXml" Target="../ink/ink4708.xml"/><Relationship Id="rId177" Type="http://schemas.openxmlformats.org/officeDocument/2006/relationships/customXml" Target="../ink/ink4729.xml"/><Relationship Id="rId342" Type="http://schemas.openxmlformats.org/officeDocument/2006/relationships/image" Target="../media/image4502.png"/><Relationship Id="rId384" Type="http://schemas.openxmlformats.org/officeDocument/2006/relationships/image" Target="../media/image4523.png"/><Relationship Id="rId591" Type="http://schemas.openxmlformats.org/officeDocument/2006/relationships/customXml" Target="../ink/ink4943.xml"/><Relationship Id="rId605" Type="http://schemas.openxmlformats.org/officeDocument/2006/relationships/customXml" Target="../ink/ink4950.xml"/><Relationship Id="rId787" Type="http://schemas.openxmlformats.org/officeDocument/2006/relationships/customXml" Target="../ink/ink5042.xml"/><Relationship Id="rId812" Type="http://schemas.openxmlformats.org/officeDocument/2006/relationships/image" Target="../media/image4731.png"/><Relationship Id="rId202" Type="http://schemas.openxmlformats.org/officeDocument/2006/relationships/image" Target="../media/image4434.png"/><Relationship Id="rId244" Type="http://schemas.openxmlformats.org/officeDocument/2006/relationships/customXml" Target="../ink/ink4763.xml"/><Relationship Id="rId647" Type="http://schemas.openxmlformats.org/officeDocument/2006/relationships/customXml" Target="../ink/ink4972.xml"/><Relationship Id="rId689" Type="http://schemas.openxmlformats.org/officeDocument/2006/relationships/customXml" Target="../ink/ink4993.xml"/><Relationship Id="rId854" Type="http://schemas.openxmlformats.org/officeDocument/2006/relationships/image" Target="../media/image4752.png"/><Relationship Id="rId896" Type="http://schemas.openxmlformats.org/officeDocument/2006/relationships/image" Target="../media/image4773.png"/><Relationship Id="rId39" Type="http://schemas.openxmlformats.org/officeDocument/2006/relationships/image" Target="../media/image4353.png"/><Relationship Id="rId286" Type="http://schemas.openxmlformats.org/officeDocument/2006/relationships/customXml" Target="../ink/ink4785.xml"/><Relationship Id="rId451" Type="http://schemas.openxmlformats.org/officeDocument/2006/relationships/image" Target="../media/image4556.png"/><Relationship Id="rId493" Type="http://schemas.openxmlformats.org/officeDocument/2006/relationships/customXml" Target="../ink/ink4890.xml"/><Relationship Id="rId507" Type="http://schemas.openxmlformats.org/officeDocument/2006/relationships/customXml" Target="../ink/ink4897.xml"/><Relationship Id="rId549" Type="http://schemas.openxmlformats.org/officeDocument/2006/relationships/image" Target="../media/image4603.png"/><Relationship Id="rId714" Type="http://schemas.openxmlformats.org/officeDocument/2006/relationships/image" Target="../media/image4682.png"/><Relationship Id="rId756" Type="http://schemas.openxmlformats.org/officeDocument/2006/relationships/image" Target="../media/image4703.png"/><Relationship Id="rId50" Type="http://schemas.openxmlformats.org/officeDocument/2006/relationships/customXml" Target="../ink/ink4665.xml"/><Relationship Id="rId104" Type="http://schemas.openxmlformats.org/officeDocument/2006/relationships/customXml" Target="../ink/ink4692.xml"/><Relationship Id="rId146" Type="http://schemas.openxmlformats.org/officeDocument/2006/relationships/image" Target="../media/image4406.png"/><Relationship Id="rId188" Type="http://schemas.openxmlformats.org/officeDocument/2006/relationships/image" Target="../media/image4427.png"/><Relationship Id="rId311" Type="http://schemas.openxmlformats.org/officeDocument/2006/relationships/customXml" Target="../ink/ink4798.xml"/><Relationship Id="rId353" Type="http://schemas.openxmlformats.org/officeDocument/2006/relationships/customXml" Target="../ink/ink4819.xml"/><Relationship Id="rId395" Type="http://schemas.openxmlformats.org/officeDocument/2006/relationships/customXml" Target="../ink/ink4840.xml"/><Relationship Id="rId409" Type="http://schemas.openxmlformats.org/officeDocument/2006/relationships/customXml" Target="../ink/ink4847.xml"/><Relationship Id="rId560" Type="http://schemas.openxmlformats.org/officeDocument/2006/relationships/customXml" Target="../ink/ink4926.xml"/><Relationship Id="rId798" Type="http://schemas.openxmlformats.org/officeDocument/2006/relationships/image" Target="../media/image4724.png"/><Relationship Id="rId92" Type="http://schemas.openxmlformats.org/officeDocument/2006/relationships/customXml" Target="../ink/ink4686.xml"/><Relationship Id="rId213" Type="http://schemas.openxmlformats.org/officeDocument/2006/relationships/customXml" Target="../ink/ink4747.xml"/><Relationship Id="rId420" Type="http://schemas.openxmlformats.org/officeDocument/2006/relationships/image" Target="../media/image4541.png"/><Relationship Id="rId616" Type="http://schemas.openxmlformats.org/officeDocument/2006/relationships/customXml" Target="../ink/ink4956.xml"/><Relationship Id="rId658" Type="http://schemas.openxmlformats.org/officeDocument/2006/relationships/image" Target="../media/image4654.png"/><Relationship Id="rId823" Type="http://schemas.openxmlformats.org/officeDocument/2006/relationships/customXml" Target="../ink/ink5060.xml"/><Relationship Id="rId865" Type="http://schemas.openxmlformats.org/officeDocument/2006/relationships/customXml" Target="../ink/ink5081.xml"/><Relationship Id="rId255" Type="http://schemas.openxmlformats.org/officeDocument/2006/relationships/image" Target="../media/image4460.png"/><Relationship Id="rId297" Type="http://schemas.openxmlformats.org/officeDocument/2006/relationships/customXml" Target="../ink/ink4791.xml"/><Relationship Id="rId462" Type="http://schemas.openxmlformats.org/officeDocument/2006/relationships/customXml" Target="../ink/ink4874.xml"/><Relationship Id="rId518" Type="http://schemas.openxmlformats.org/officeDocument/2006/relationships/image" Target="../media/image4588.png"/><Relationship Id="rId725" Type="http://schemas.openxmlformats.org/officeDocument/2006/relationships/customXml" Target="../ink/ink5011.xml"/><Relationship Id="rId115" Type="http://schemas.openxmlformats.org/officeDocument/2006/relationships/customXml" Target="../ink/ink4698.xml"/><Relationship Id="rId157" Type="http://schemas.openxmlformats.org/officeDocument/2006/relationships/customXml" Target="../ink/ink4719.xml"/><Relationship Id="rId322" Type="http://schemas.openxmlformats.org/officeDocument/2006/relationships/image" Target="../media/image4492.png"/><Relationship Id="rId364" Type="http://schemas.openxmlformats.org/officeDocument/2006/relationships/image" Target="../media/image4513.png"/><Relationship Id="rId767" Type="http://schemas.openxmlformats.org/officeDocument/2006/relationships/customXml" Target="../ink/ink5032.xml"/><Relationship Id="rId61" Type="http://schemas.openxmlformats.org/officeDocument/2006/relationships/image" Target="../media/image4364.png"/><Relationship Id="rId199" Type="http://schemas.openxmlformats.org/officeDocument/2006/relationships/customXml" Target="../ink/ink4740.xml"/><Relationship Id="rId571" Type="http://schemas.openxmlformats.org/officeDocument/2006/relationships/image" Target="../media/image4613.png"/><Relationship Id="rId627" Type="http://schemas.openxmlformats.org/officeDocument/2006/relationships/customXml" Target="../ink/ink4962.xml"/><Relationship Id="rId669" Type="http://schemas.openxmlformats.org/officeDocument/2006/relationships/customXml" Target="../ink/ink4983.xml"/><Relationship Id="rId834" Type="http://schemas.openxmlformats.org/officeDocument/2006/relationships/image" Target="../media/image4742.png"/><Relationship Id="rId876" Type="http://schemas.openxmlformats.org/officeDocument/2006/relationships/image" Target="../media/image4763.png"/><Relationship Id="rId19" Type="http://schemas.openxmlformats.org/officeDocument/2006/relationships/image" Target="../media/image4343.png"/><Relationship Id="rId224" Type="http://schemas.openxmlformats.org/officeDocument/2006/relationships/image" Target="../media/image4445.png"/><Relationship Id="rId266" Type="http://schemas.openxmlformats.org/officeDocument/2006/relationships/customXml" Target="../ink/ink4774.xml"/><Relationship Id="rId431" Type="http://schemas.openxmlformats.org/officeDocument/2006/relationships/image" Target="../media/image4546.png"/><Relationship Id="rId473" Type="http://schemas.openxmlformats.org/officeDocument/2006/relationships/image" Target="../media/image4567.png"/><Relationship Id="rId529" Type="http://schemas.openxmlformats.org/officeDocument/2006/relationships/customXml" Target="../ink/ink4909.xml"/><Relationship Id="rId680" Type="http://schemas.openxmlformats.org/officeDocument/2006/relationships/image" Target="../media/image4665.png"/><Relationship Id="rId736" Type="http://schemas.openxmlformats.org/officeDocument/2006/relationships/image" Target="../media/image4693.png"/><Relationship Id="rId30" Type="http://schemas.openxmlformats.org/officeDocument/2006/relationships/customXml" Target="../ink/ink4655.xml"/><Relationship Id="rId126" Type="http://schemas.openxmlformats.org/officeDocument/2006/relationships/image" Target="../media/image4396.png"/><Relationship Id="rId168" Type="http://schemas.openxmlformats.org/officeDocument/2006/relationships/image" Target="../media/image4417.png"/><Relationship Id="rId333" Type="http://schemas.openxmlformats.org/officeDocument/2006/relationships/customXml" Target="../ink/ink4809.xml"/><Relationship Id="rId540" Type="http://schemas.openxmlformats.org/officeDocument/2006/relationships/customXml" Target="../ink/ink4915.xml"/><Relationship Id="rId778" Type="http://schemas.openxmlformats.org/officeDocument/2006/relationships/image" Target="../media/image4714.png"/><Relationship Id="rId72" Type="http://schemas.openxmlformats.org/officeDocument/2006/relationships/customXml" Target="../ink/ink4676.xml"/><Relationship Id="rId375" Type="http://schemas.openxmlformats.org/officeDocument/2006/relationships/customXml" Target="../ink/ink4830.xml"/><Relationship Id="rId582" Type="http://schemas.openxmlformats.org/officeDocument/2006/relationships/customXml" Target="../ink/ink4938.xml"/><Relationship Id="rId638" Type="http://schemas.openxmlformats.org/officeDocument/2006/relationships/image" Target="../media/image4644.png"/><Relationship Id="rId803" Type="http://schemas.openxmlformats.org/officeDocument/2006/relationships/customXml" Target="../ink/ink5050.xml"/><Relationship Id="rId845" Type="http://schemas.openxmlformats.org/officeDocument/2006/relationships/customXml" Target="../ink/ink5071.xml"/><Relationship Id="rId3" Type="http://schemas.openxmlformats.org/officeDocument/2006/relationships/image" Target="../media/image4335.png"/><Relationship Id="rId235" Type="http://schemas.openxmlformats.org/officeDocument/2006/relationships/image" Target="../media/image4450.png"/><Relationship Id="rId277" Type="http://schemas.openxmlformats.org/officeDocument/2006/relationships/image" Target="../media/image4471.png"/><Relationship Id="rId400" Type="http://schemas.openxmlformats.org/officeDocument/2006/relationships/image" Target="../media/image4531.png"/><Relationship Id="rId442" Type="http://schemas.openxmlformats.org/officeDocument/2006/relationships/customXml" Target="../ink/ink4864.xml"/><Relationship Id="rId484" Type="http://schemas.openxmlformats.org/officeDocument/2006/relationships/customXml" Target="../ink/ink4885.xml"/><Relationship Id="rId705" Type="http://schemas.openxmlformats.org/officeDocument/2006/relationships/customXml" Target="../ink/ink5001.xml"/><Relationship Id="rId887" Type="http://schemas.openxmlformats.org/officeDocument/2006/relationships/customXml" Target="../ink/ink5092.xml"/><Relationship Id="rId137" Type="http://schemas.openxmlformats.org/officeDocument/2006/relationships/customXml" Target="../ink/ink4709.xml"/><Relationship Id="rId302" Type="http://schemas.openxmlformats.org/officeDocument/2006/relationships/image" Target="../media/image4482.png"/><Relationship Id="rId344" Type="http://schemas.openxmlformats.org/officeDocument/2006/relationships/image" Target="../media/image4503.png"/><Relationship Id="rId691" Type="http://schemas.openxmlformats.org/officeDocument/2006/relationships/customXml" Target="../ink/ink4994.xml"/><Relationship Id="rId747" Type="http://schemas.openxmlformats.org/officeDocument/2006/relationships/customXml" Target="../ink/ink5022.xml"/><Relationship Id="rId789" Type="http://schemas.openxmlformats.org/officeDocument/2006/relationships/customXml" Target="../ink/ink5043.xml"/><Relationship Id="rId41" Type="http://schemas.openxmlformats.org/officeDocument/2006/relationships/image" Target="../media/image4354.png"/><Relationship Id="rId83" Type="http://schemas.openxmlformats.org/officeDocument/2006/relationships/image" Target="../media/image4375.png"/><Relationship Id="rId179" Type="http://schemas.openxmlformats.org/officeDocument/2006/relationships/customXml" Target="../ink/ink4730.xml"/><Relationship Id="rId386" Type="http://schemas.openxmlformats.org/officeDocument/2006/relationships/image" Target="../media/image4524.png"/><Relationship Id="rId551" Type="http://schemas.openxmlformats.org/officeDocument/2006/relationships/image" Target="../media/image4604.png"/><Relationship Id="rId593" Type="http://schemas.openxmlformats.org/officeDocument/2006/relationships/customXml" Target="../ink/ink4944.xml"/><Relationship Id="rId607" Type="http://schemas.openxmlformats.org/officeDocument/2006/relationships/customXml" Target="../ink/ink4951.xml"/><Relationship Id="rId649" Type="http://schemas.openxmlformats.org/officeDocument/2006/relationships/customXml" Target="../ink/ink4973.xml"/><Relationship Id="rId814" Type="http://schemas.openxmlformats.org/officeDocument/2006/relationships/image" Target="../media/image4732.png"/><Relationship Id="rId856" Type="http://schemas.openxmlformats.org/officeDocument/2006/relationships/image" Target="../media/image4753.png"/><Relationship Id="rId190" Type="http://schemas.openxmlformats.org/officeDocument/2006/relationships/image" Target="../media/image4428.png"/><Relationship Id="rId204" Type="http://schemas.openxmlformats.org/officeDocument/2006/relationships/image" Target="../media/image4435.png"/><Relationship Id="rId246" Type="http://schemas.openxmlformats.org/officeDocument/2006/relationships/customXml" Target="../ink/ink4764.xml"/><Relationship Id="rId288" Type="http://schemas.openxmlformats.org/officeDocument/2006/relationships/customXml" Target="../ink/ink4786.xml"/><Relationship Id="rId411" Type="http://schemas.openxmlformats.org/officeDocument/2006/relationships/customXml" Target="../ink/ink4848.xml"/><Relationship Id="rId453" Type="http://schemas.openxmlformats.org/officeDocument/2006/relationships/image" Target="../media/image4557.png"/><Relationship Id="rId509" Type="http://schemas.openxmlformats.org/officeDocument/2006/relationships/customXml" Target="../ink/ink4898.xml"/><Relationship Id="rId660" Type="http://schemas.openxmlformats.org/officeDocument/2006/relationships/image" Target="../media/image4655.png"/><Relationship Id="rId898" Type="http://schemas.openxmlformats.org/officeDocument/2006/relationships/image" Target="../media/image4774.png"/><Relationship Id="rId106" Type="http://schemas.openxmlformats.org/officeDocument/2006/relationships/image" Target="../media/image4386.png"/><Relationship Id="rId313" Type="http://schemas.openxmlformats.org/officeDocument/2006/relationships/customXml" Target="../ink/ink4799.xml"/><Relationship Id="rId495" Type="http://schemas.openxmlformats.org/officeDocument/2006/relationships/customXml" Target="../ink/ink4891.xml"/><Relationship Id="rId716" Type="http://schemas.openxmlformats.org/officeDocument/2006/relationships/image" Target="../media/image4683.png"/><Relationship Id="rId758" Type="http://schemas.openxmlformats.org/officeDocument/2006/relationships/image" Target="../media/image4704.png"/><Relationship Id="rId10" Type="http://schemas.openxmlformats.org/officeDocument/2006/relationships/customXml" Target="../ink/ink4645.xml"/><Relationship Id="rId52" Type="http://schemas.openxmlformats.org/officeDocument/2006/relationships/customXml" Target="../ink/ink4666.xml"/><Relationship Id="rId94" Type="http://schemas.openxmlformats.org/officeDocument/2006/relationships/customXml" Target="../ink/ink4687.xml"/><Relationship Id="rId148" Type="http://schemas.openxmlformats.org/officeDocument/2006/relationships/image" Target="../media/image4407.png"/><Relationship Id="rId355" Type="http://schemas.openxmlformats.org/officeDocument/2006/relationships/customXml" Target="../ink/ink4820.xml"/><Relationship Id="rId397" Type="http://schemas.openxmlformats.org/officeDocument/2006/relationships/customXml" Target="../ink/ink4841.xml"/><Relationship Id="rId520" Type="http://schemas.openxmlformats.org/officeDocument/2006/relationships/image" Target="../media/image4589.png"/><Relationship Id="rId562" Type="http://schemas.openxmlformats.org/officeDocument/2006/relationships/customXml" Target="../ink/ink4927.xml"/><Relationship Id="rId618" Type="http://schemas.openxmlformats.org/officeDocument/2006/relationships/image" Target="../media/image4634.png"/><Relationship Id="rId825" Type="http://schemas.openxmlformats.org/officeDocument/2006/relationships/customXml" Target="../ink/ink5061.xml"/><Relationship Id="rId215" Type="http://schemas.openxmlformats.org/officeDocument/2006/relationships/customXml" Target="../ink/ink4748.xml"/><Relationship Id="rId257" Type="http://schemas.openxmlformats.org/officeDocument/2006/relationships/image" Target="../media/image4461.png"/><Relationship Id="rId422" Type="http://schemas.openxmlformats.org/officeDocument/2006/relationships/image" Target="../media/image4542.png"/><Relationship Id="rId464" Type="http://schemas.openxmlformats.org/officeDocument/2006/relationships/customXml" Target="../ink/ink4875.xml"/><Relationship Id="rId867" Type="http://schemas.openxmlformats.org/officeDocument/2006/relationships/customXml" Target="../ink/ink5082.xml"/><Relationship Id="rId299" Type="http://schemas.openxmlformats.org/officeDocument/2006/relationships/customXml" Target="../ink/ink4792.xml"/><Relationship Id="rId727" Type="http://schemas.openxmlformats.org/officeDocument/2006/relationships/customXml" Target="../ink/ink5012.xml"/><Relationship Id="rId63" Type="http://schemas.openxmlformats.org/officeDocument/2006/relationships/image" Target="../media/image4365.png"/><Relationship Id="rId159" Type="http://schemas.openxmlformats.org/officeDocument/2006/relationships/customXml" Target="../ink/ink4720.xml"/><Relationship Id="rId366" Type="http://schemas.openxmlformats.org/officeDocument/2006/relationships/image" Target="../media/image4514.png"/><Relationship Id="rId573" Type="http://schemas.openxmlformats.org/officeDocument/2006/relationships/image" Target="../media/image4614.png"/><Relationship Id="rId780" Type="http://schemas.openxmlformats.org/officeDocument/2006/relationships/image" Target="../media/image4715.png"/><Relationship Id="rId226" Type="http://schemas.openxmlformats.org/officeDocument/2006/relationships/customXml" Target="../ink/ink4754.xml"/><Relationship Id="rId433" Type="http://schemas.openxmlformats.org/officeDocument/2006/relationships/image" Target="../media/image4547.png"/><Relationship Id="rId878" Type="http://schemas.openxmlformats.org/officeDocument/2006/relationships/image" Target="../media/image4764.png"/><Relationship Id="rId640" Type="http://schemas.openxmlformats.org/officeDocument/2006/relationships/image" Target="../media/image4645.png"/><Relationship Id="rId738" Type="http://schemas.openxmlformats.org/officeDocument/2006/relationships/image" Target="../media/image4694.png"/><Relationship Id="rId74" Type="http://schemas.openxmlformats.org/officeDocument/2006/relationships/customXml" Target="../ink/ink4677.xml"/><Relationship Id="rId377" Type="http://schemas.openxmlformats.org/officeDocument/2006/relationships/customXml" Target="../ink/ink4831.xml"/><Relationship Id="rId500" Type="http://schemas.openxmlformats.org/officeDocument/2006/relationships/image" Target="../media/image4580.png"/><Relationship Id="rId584" Type="http://schemas.openxmlformats.org/officeDocument/2006/relationships/customXml" Target="../ink/ink4939.xml"/><Relationship Id="rId805" Type="http://schemas.openxmlformats.org/officeDocument/2006/relationships/customXml" Target="../ink/ink5051.xml"/><Relationship Id="rId5" Type="http://schemas.openxmlformats.org/officeDocument/2006/relationships/image" Target="../media/image4336.png"/><Relationship Id="rId237" Type="http://schemas.openxmlformats.org/officeDocument/2006/relationships/image" Target="../media/image4451.png"/><Relationship Id="rId791" Type="http://schemas.openxmlformats.org/officeDocument/2006/relationships/customXml" Target="../ink/ink5044.xml"/><Relationship Id="rId889" Type="http://schemas.openxmlformats.org/officeDocument/2006/relationships/customXml" Target="../ink/ink5093.xml"/><Relationship Id="rId444" Type="http://schemas.openxmlformats.org/officeDocument/2006/relationships/customXml" Target="../ink/ink4865.xml"/><Relationship Id="rId651" Type="http://schemas.openxmlformats.org/officeDocument/2006/relationships/customXml" Target="../ink/ink4974.xml"/><Relationship Id="rId749" Type="http://schemas.openxmlformats.org/officeDocument/2006/relationships/customXml" Target="../ink/ink5023.xml"/><Relationship Id="rId290" Type="http://schemas.openxmlformats.org/officeDocument/2006/relationships/image" Target="../media/image4476.png"/><Relationship Id="rId304" Type="http://schemas.openxmlformats.org/officeDocument/2006/relationships/image" Target="../media/image4483.png"/><Relationship Id="rId388" Type="http://schemas.openxmlformats.org/officeDocument/2006/relationships/image" Target="../media/image4525.png"/><Relationship Id="rId511" Type="http://schemas.openxmlformats.org/officeDocument/2006/relationships/customXml" Target="../ink/ink4900.xml"/><Relationship Id="rId609" Type="http://schemas.openxmlformats.org/officeDocument/2006/relationships/customXml" Target="../ink/ink4952.xml"/><Relationship Id="rId85" Type="http://schemas.openxmlformats.org/officeDocument/2006/relationships/image" Target="../media/image4376.png"/><Relationship Id="rId150" Type="http://schemas.openxmlformats.org/officeDocument/2006/relationships/image" Target="../media/image4408.png"/><Relationship Id="rId595" Type="http://schemas.openxmlformats.org/officeDocument/2006/relationships/customXml" Target="../ink/ink4945.xml"/><Relationship Id="rId816" Type="http://schemas.openxmlformats.org/officeDocument/2006/relationships/image" Target="../media/image4733.png"/><Relationship Id="rId248" Type="http://schemas.openxmlformats.org/officeDocument/2006/relationships/customXml" Target="../ink/ink4765.xml"/><Relationship Id="rId455" Type="http://schemas.openxmlformats.org/officeDocument/2006/relationships/image" Target="../media/image4558.png"/><Relationship Id="rId662" Type="http://schemas.openxmlformats.org/officeDocument/2006/relationships/image" Target="../media/image4656.png"/><Relationship Id="rId12" Type="http://schemas.openxmlformats.org/officeDocument/2006/relationships/customXml" Target="../ink/ink4646.xml"/><Relationship Id="rId108" Type="http://schemas.openxmlformats.org/officeDocument/2006/relationships/image" Target="../media/image4387.png"/><Relationship Id="rId315" Type="http://schemas.openxmlformats.org/officeDocument/2006/relationships/customXml" Target="../ink/ink4800.xml"/><Relationship Id="rId522" Type="http://schemas.openxmlformats.org/officeDocument/2006/relationships/image" Target="../media/image4590.png"/><Relationship Id="rId96" Type="http://schemas.openxmlformats.org/officeDocument/2006/relationships/customXml" Target="../ink/ink4688.xml"/><Relationship Id="rId161" Type="http://schemas.openxmlformats.org/officeDocument/2006/relationships/customXml" Target="../ink/ink4721.xml"/><Relationship Id="rId399" Type="http://schemas.openxmlformats.org/officeDocument/2006/relationships/customXml" Target="../ink/ink4842.xml"/><Relationship Id="rId827" Type="http://schemas.openxmlformats.org/officeDocument/2006/relationships/customXml" Target="../ink/ink5062.xml"/><Relationship Id="rId259" Type="http://schemas.openxmlformats.org/officeDocument/2006/relationships/image" Target="../media/image4462.png"/><Relationship Id="rId466" Type="http://schemas.openxmlformats.org/officeDocument/2006/relationships/customXml" Target="../ink/ink4876.xml"/><Relationship Id="rId673" Type="http://schemas.openxmlformats.org/officeDocument/2006/relationships/customXml" Target="../ink/ink4985.xml"/><Relationship Id="rId880" Type="http://schemas.openxmlformats.org/officeDocument/2006/relationships/image" Target="../media/image4765.png"/><Relationship Id="rId23" Type="http://schemas.openxmlformats.org/officeDocument/2006/relationships/image" Target="../media/image4345.png"/><Relationship Id="rId119" Type="http://schemas.openxmlformats.org/officeDocument/2006/relationships/customXml" Target="../ink/ink4700.xml"/><Relationship Id="rId326" Type="http://schemas.openxmlformats.org/officeDocument/2006/relationships/image" Target="../media/image4494.png"/><Relationship Id="rId533" Type="http://schemas.openxmlformats.org/officeDocument/2006/relationships/customXml" Target="../ink/ink4911.xml"/><Relationship Id="rId740" Type="http://schemas.openxmlformats.org/officeDocument/2006/relationships/image" Target="../media/image4695.png"/><Relationship Id="rId838" Type="http://schemas.openxmlformats.org/officeDocument/2006/relationships/image" Target="../media/image4744.png"/><Relationship Id="rId172" Type="http://schemas.openxmlformats.org/officeDocument/2006/relationships/image" Target="../media/image4419.png"/><Relationship Id="rId477" Type="http://schemas.openxmlformats.org/officeDocument/2006/relationships/image" Target="../media/image4569.png"/><Relationship Id="rId600" Type="http://schemas.openxmlformats.org/officeDocument/2006/relationships/image" Target="../media/image4626.png"/><Relationship Id="rId684" Type="http://schemas.openxmlformats.org/officeDocument/2006/relationships/image" Target="../media/image4667.png"/><Relationship Id="rId337" Type="http://schemas.openxmlformats.org/officeDocument/2006/relationships/customXml" Target="../ink/ink4811.xml"/><Relationship Id="rId891" Type="http://schemas.openxmlformats.org/officeDocument/2006/relationships/customXml" Target="../ink/ink5094.xml"/><Relationship Id="rId34" Type="http://schemas.openxmlformats.org/officeDocument/2006/relationships/customXml" Target="../ink/ink4657.xml"/><Relationship Id="rId544" Type="http://schemas.openxmlformats.org/officeDocument/2006/relationships/customXml" Target="../ink/ink4917.xml"/><Relationship Id="rId751" Type="http://schemas.openxmlformats.org/officeDocument/2006/relationships/customXml" Target="../ink/ink5024.xml"/><Relationship Id="rId849" Type="http://schemas.openxmlformats.org/officeDocument/2006/relationships/customXml" Target="../ink/ink5073.xml"/><Relationship Id="rId183" Type="http://schemas.openxmlformats.org/officeDocument/2006/relationships/customXml" Target="../ink/ink4732.xml"/><Relationship Id="rId390" Type="http://schemas.openxmlformats.org/officeDocument/2006/relationships/image" Target="../media/image4526.png"/><Relationship Id="rId404" Type="http://schemas.openxmlformats.org/officeDocument/2006/relationships/image" Target="../media/image4533.png"/><Relationship Id="rId611" Type="http://schemas.openxmlformats.org/officeDocument/2006/relationships/image" Target="../media/image4631.png"/><Relationship Id="rId250" Type="http://schemas.openxmlformats.org/officeDocument/2006/relationships/customXml" Target="../ink/ink4766.xml"/><Relationship Id="rId488" Type="http://schemas.openxmlformats.org/officeDocument/2006/relationships/customXml" Target="../ink/ink4887.xml"/><Relationship Id="rId695" Type="http://schemas.openxmlformats.org/officeDocument/2006/relationships/customXml" Target="../ink/ink4996.xml"/><Relationship Id="rId709" Type="http://schemas.openxmlformats.org/officeDocument/2006/relationships/customXml" Target="../ink/ink5003.xml"/><Relationship Id="rId45" Type="http://schemas.openxmlformats.org/officeDocument/2006/relationships/image" Target="../media/image4356.png"/><Relationship Id="rId110" Type="http://schemas.openxmlformats.org/officeDocument/2006/relationships/image" Target="../media/image4388.png"/><Relationship Id="rId348" Type="http://schemas.openxmlformats.org/officeDocument/2006/relationships/image" Target="../media/image4505.png"/><Relationship Id="rId555" Type="http://schemas.openxmlformats.org/officeDocument/2006/relationships/image" Target="../media/image4606.png"/><Relationship Id="rId762" Type="http://schemas.openxmlformats.org/officeDocument/2006/relationships/image" Target="../media/image4706.png"/><Relationship Id="rId194" Type="http://schemas.openxmlformats.org/officeDocument/2006/relationships/image" Target="../media/image4430.png"/><Relationship Id="rId208" Type="http://schemas.openxmlformats.org/officeDocument/2006/relationships/image" Target="../media/image4437.png"/><Relationship Id="rId415" Type="http://schemas.openxmlformats.org/officeDocument/2006/relationships/customXml" Target="../ink/ink4850.xml"/><Relationship Id="rId622" Type="http://schemas.openxmlformats.org/officeDocument/2006/relationships/image" Target="../media/image4636.png"/><Relationship Id="rId261" Type="http://schemas.openxmlformats.org/officeDocument/2006/relationships/image" Target="../media/image4463.png"/><Relationship Id="rId499" Type="http://schemas.openxmlformats.org/officeDocument/2006/relationships/customXml" Target="../ink/ink4893.xml"/><Relationship Id="rId56" Type="http://schemas.openxmlformats.org/officeDocument/2006/relationships/customXml" Target="../ink/ink4668.xml"/><Relationship Id="rId359" Type="http://schemas.openxmlformats.org/officeDocument/2006/relationships/customXml" Target="../ink/ink4822.xml"/><Relationship Id="rId566" Type="http://schemas.openxmlformats.org/officeDocument/2006/relationships/customXml" Target="../ink/ink4929.xml"/><Relationship Id="rId773" Type="http://schemas.openxmlformats.org/officeDocument/2006/relationships/customXml" Target="../ink/ink5035.xml"/><Relationship Id="rId121" Type="http://schemas.openxmlformats.org/officeDocument/2006/relationships/customXml" Target="../ink/ink4701.xml"/><Relationship Id="rId219" Type="http://schemas.openxmlformats.org/officeDocument/2006/relationships/customXml" Target="../ink/ink4750.xml"/><Relationship Id="rId426" Type="http://schemas.openxmlformats.org/officeDocument/2006/relationships/image" Target="../media/image4544.png"/><Relationship Id="rId633" Type="http://schemas.openxmlformats.org/officeDocument/2006/relationships/customXml" Target="../ink/ink4965.xml"/><Relationship Id="rId840" Type="http://schemas.openxmlformats.org/officeDocument/2006/relationships/image" Target="../media/image4745.png"/><Relationship Id="rId67" Type="http://schemas.openxmlformats.org/officeDocument/2006/relationships/image" Target="../media/image4367.png"/><Relationship Id="rId272" Type="http://schemas.openxmlformats.org/officeDocument/2006/relationships/customXml" Target="../ink/ink4777.xml"/><Relationship Id="rId577" Type="http://schemas.openxmlformats.org/officeDocument/2006/relationships/image" Target="../media/image4616.png"/><Relationship Id="rId700" Type="http://schemas.openxmlformats.org/officeDocument/2006/relationships/image" Target="../media/image4675.png"/><Relationship Id="rId132" Type="http://schemas.openxmlformats.org/officeDocument/2006/relationships/image" Target="../media/image4399.png"/><Relationship Id="rId784" Type="http://schemas.openxmlformats.org/officeDocument/2006/relationships/image" Target="../media/image4717.png"/><Relationship Id="rId437" Type="http://schemas.openxmlformats.org/officeDocument/2006/relationships/image" Target="../media/image4549.png"/><Relationship Id="rId644" Type="http://schemas.openxmlformats.org/officeDocument/2006/relationships/image" Target="../media/image4647.png"/><Relationship Id="rId851" Type="http://schemas.openxmlformats.org/officeDocument/2006/relationships/customXml" Target="../ink/ink5074.xml"/><Relationship Id="rId283" Type="http://schemas.openxmlformats.org/officeDocument/2006/relationships/image" Target="../media/image4474.png"/><Relationship Id="rId490" Type="http://schemas.openxmlformats.org/officeDocument/2006/relationships/customXml" Target="../ink/ink4888.xml"/><Relationship Id="rId504" Type="http://schemas.openxmlformats.org/officeDocument/2006/relationships/image" Target="../media/image4582.png"/><Relationship Id="rId711" Type="http://schemas.openxmlformats.org/officeDocument/2006/relationships/customXml" Target="../ink/ink5004.xml"/><Relationship Id="rId78" Type="http://schemas.openxmlformats.org/officeDocument/2006/relationships/customXml" Target="../ink/ink4679.xml"/><Relationship Id="rId143" Type="http://schemas.openxmlformats.org/officeDocument/2006/relationships/customXml" Target="../ink/ink4712.xml"/><Relationship Id="rId350" Type="http://schemas.openxmlformats.org/officeDocument/2006/relationships/image" Target="../media/image4506.png"/><Relationship Id="rId588" Type="http://schemas.openxmlformats.org/officeDocument/2006/relationships/image" Target="../media/image4620.png"/><Relationship Id="rId795" Type="http://schemas.openxmlformats.org/officeDocument/2006/relationships/customXml" Target="../ink/ink5046.xml"/><Relationship Id="rId809" Type="http://schemas.openxmlformats.org/officeDocument/2006/relationships/customXml" Target="../ink/ink5053.xml"/><Relationship Id="rId9" Type="http://schemas.openxmlformats.org/officeDocument/2006/relationships/image" Target="../media/image4338.png"/><Relationship Id="rId210" Type="http://schemas.openxmlformats.org/officeDocument/2006/relationships/image" Target="../media/image4438.png"/><Relationship Id="rId448" Type="http://schemas.openxmlformats.org/officeDocument/2006/relationships/customXml" Target="../ink/ink4867.xml"/><Relationship Id="rId655" Type="http://schemas.openxmlformats.org/officeDocument/2006/relationships/customXml" Target="../ink/ink4976.xml"/><Relationship Id="rId862" Type="http://schemas.openxmlformats.org/officeDocument/2006/relationships/image" Target="../media/image4756.png"/><Relationship Id="rId294" Type="http://schemas.openxmlformats.org/officeDocument/2006/relationships/image" Target="../media/image4478.png"/><Relationship Id="rId308" Type="http://schemas.openxmlformats.org/officeDocument/2006/relationships/image" Target="../media/image4485.png"/><Relationship Id="rId515" Type="http://schemas.openxmlformats.org/officeDocument/2006/relationships/customXml" Target="../ink/ink4902.xml"/><Relationship Id="rId722" Type="http://schemas.openxmlformats.org/officeDocument/2006/relationships/image" Target="../media/image4686.png"/><Relationship Id="rId89" Type="http://schemas.openxmlformats.org/officeDocument/2006/relationships/image" Target="../media/image4378.png"/><Relationship Id="rId154" Type="http://schemas.openxmlformats.org/officeDocument/2006/relationships/image" Target="../media/image4410.png"/><Relationship Id="rId361" Type="http://schemas.openxmlformats.org/officeDocument/2006/relationships/customXml" Target="../ink/ink4823.xml"/><Relationship Id="rId599" Type="http://schemas.openxmlformats.org/officeDocument/2006/relationships/customXml" Target="../ink/ink4947.xml"/><Relationship Id="rId459" Type="http://schemas.openxmlformats.org/officeDocument/2006/relationships/image" Target="../media/image4560.png"/><Relationship Id="rId666" Type="http://schemas.openxmlformats.org/officeDocument/2006/relationships/image" Target="../media/image4658.png"/><Relationship Id="rId873" Type="http://schemas.openxmlformats.org/officeDocument/2006/relationships/customXml" Target="../ink/ink5085.xml"/><Relationship Id="rId16" Type="http://schemas.openxmlformats.org/officeDocument/2006/relationships/customXml" Target="../ink/ink4648.xml"/><Relationship Id="rId221" Type="http://schemas.openxmlformats.org/officeDocument/2006/relationships/customXml" Target="../ink/ink4751.xml"/><Relationship Id="rId319" Type="http://schemas.openxmlformats.org/officeDocument/2006/relationships/customXml" Target="../ink/ink4802.xml"/><Relationship Id="rId526" Type="http://schemas.openxmlformats.org/officeDocument/2006/relationships/image" Target="../media/image4592.png"/><Relationship Id="rId733" Type="http://schemas.openxmlformats.org/officeDocument/2006/relationships/customXml" Target="../ink/ink5015.xml"/><Relationship Id="rId165" Type="http://schemas.openxmlformats.org/officeDocument/2006/relationships/customXml" Target="../ink/ink4723.xml"/><Relationship Id="rId372" Type="http://schemas.openxmlformats.org/officeDocument/2006/relationships/image" Target="../media/image4517.png"/><Relationship Id="rId677" Type="http://schemas.openxmlformats.org/officeDocument/2006/relationships/customXml" Target="../ink/ink4987.xml"/><Relationship Id="rId800" Type="http://schemas.openxmlformats.org/officeDocument/2006/relationships/image" Target="../media/image4725.png"/><Relationship Id="rId232" Type="http://schemas.openxmlformats.org/officeDocument/2006/relationships/customXml" Target="../ink/ink4757.xml"/><Relationship Id="rId884" Type="http://schemas.openxmlformats.org/officeDocument/2006/relationships/image" Target="../media/image4767.png"/><Relationship Id="rId27" Type="http://schemas.openxmlformats.org/officeDocument/2006/relationships/image" Target="../media/image4347.png"/><Relationship Id="rId537" Type="http://schemas.openxmlformats.org/officeDocument/2006/relationships/customXml" Target="../ink/ink4913.xml"/><Relationship Id="rId744" Type="http://schemas.openxmlformats.org/officeDocument/2006/relationships/image" Target="../media/image4697.png"/><Relationship Id="rId80" Type="http://schemas.openxmlformats.org/officeDocument/2006/relationships/customXml" Target="../ink/ink4680.xml"/><Relationship Id="rId176" Type="http://schemas.openxmlformats.org/officeDocument/2006/relationships/image" Target="../media/image4421.png"/><Relationship Id="rId383" Type="http://schemas.openxmlformats.org/officeDocument/2006/relationships/customXml" Target="../ink/ink4834.xml"/><Relationship Id="rId590" Type="http://schemas.openxmlformats.org/officeDocument/2006/relationships/image" Target="../media/image4621.png"/><Relationship Id="rId604" Type="http://schemas.openxmlformats.org/officeDocument/2006/relationships/image" Target="../media/image4628.png"/><Relationship Id="rId811" Type="http://schemas.openxmlformats.org/officeDocument/2006/relationships/customXml" Target="../ink/ink5054.xml"/><Relationship Id="rId243" Type="http://schemas.openxmlformats.org/officeDocument/2006/relationships/image" Target="../media/image4454.png"/><Relationship Id="rId450" Type="http://schemas.openxmlformats.org/officeDocument/2006/relationships/customXml" Target="../ink/ink4868.xml"/><Relationship Id="rId688" Type="http://schemas.openxmlformats.org/officeDocument/2006/relationships/image" Target="../media/image4669.png"/><Relationship Id="rId895" Type="http://schemas.openxmlformats.org/officeDocument/2006/relationships/customXml" Target="../ink/ink5096.xml"/><Relationship Id="rId38" Type="http://schemas.openxmlformats.org/officeDocument/2006/relationships/customXml" Target="../ink/ink4659.xml"/><Relationship Id="rId103" Type="http://schemas.openxmlformats.org/officeDocument/2006/relationships/image" Target="../media/image4385.png"/><Relationship Id="rId310" Type="http://schemas.openxmlformats.org/officeDocument/2006/relationships/image" Target="../media/image4486.png"/><Relationship Id="rId548" Type="http://schemas.openxmlformats.org/officeDocument/2006/relationships/customXml" Target="../ink/ink4919.xml"/><Relationship Id="rId755" Type="http://schemas.openxmlformats.org/officeDocument/2006/relationships/customXml" Target="../ink/ink5026.xml"/><Relationship Id="rId91" Type="http://schemas.openxmlformats.org/officeDocument/2006/relationships/image" Target="../media/image4379.png"/><Relationship Id="rId187" Type="http://schemas.openxmlformats.org/officeDocument/2006/relationships/customXml" Target="../ink/ink4734.xml"/><Relationship Id="rId394" Type="http://schemas.openxmlformats.org/officeDocument/2006/relationships/image" Target="../media/image4528.png"/><Relationship Id="rId408" Type="http://schemas.openxmlformats.org/officeDocument/2006/relationships/image" Target="../media/image4535.png"/><Relationship Id="rId615" Type="http://schemas.openxmlformats.org/officeDocument/2006/relationships/image" Target="../media/image4633.png"/><Relationship Id="rId822" Type="http://schemas.openxmlformats.org/officeDocument/2006/relationships/image" Target="../media/image4736.png"/><Relationship Id="rId254" Type="http://schemas.openxmlformats.org/officeDocument/2006/relationships/customXml" Target="../ink/ink4768.xml"/><Relationship Id="rId699" Type="http://schemas.openxmlformats.org/officeDocument/2006/relationships/customXml" Target="../ink/ink4998.xml"/><Relationship Id="rId49" Type="http://schemas.openxmlformats.org/officeDocument/2006/relationships/image" Target="../media/image4358.png"/><Relationship Id="rId114" Type="http://schemas.openxmlformats.org/officeDocument/2006/relationships/image" Target="../media/image4390.png"/><Relationship Id="rId461" Type="http://schemas.openxmlformats.org/officeDocument/2006/relationships/image" Target="../media/image4561.png"/><Relationship Id="rId559" Type="http://schemas.openxmlformats.org/officeDocument/2006/relationships/customXml" Target="../ink/ink4925.xml"/><Relationship Id="rId766" Type="http://schemas.openxmlformats.org/officeDocument/2006/relationships/image" Target="../media/image4708.png"/><Relationship Id="rId198" Type="http://schemas.openxmlformats.org/officeDocument/2006/relationships/image" Target="../media/image4432.png"/><Relationship Id="rId321" Type="http://schemas.openxmlformats.org/officeDocument/2006/relationships/customXml" Target="../ink/ink4803.xml"/><Relationship Id="rId419" Type="http://schemas.openxmlformats.org/officeDocument/2006/relationships/customXml" Target="../ink/ink4852.xml"/><Relationship Id="rId626" Type="http://schemas.openxmlformats.org/officeDocument/2006/relationships/image" Target="../media/image4638.png"/><Relationship Id="rId833" Type="http://schemas.openxmlformats.org/officeDocument/2006/relationships/customXml" Target="../ink/ink5065.xml"/><Relationship Id="rId265" Type="http://schemas.openxmlformats.org/officeDocument/2006/relationships/image" Target="../media/image4465.png"/><Relationship Id="rId472" Type="http://schemas.openxmlformats.org/officeDocument/2006/relationships/customXml" Target="../ink/ink4879.xml"/><Relationship Id="rId125" Type="http://schemas.openxmlformats.org/officeDocument/2006/relationships/customXml" Target="../ink/ink4703.xml"/><Relationship Id="rId332" Type="http://schemas.openxmlformats.org/officeDocument/2006/relationships/image" Target="../media/image4497.png"/><Relationship Id="rId777" Type="http://schemas.openxmlformats.org/officeDocument/2006/relationships/customXml" Target="../ink/ink5037.xml"/><Relationship Id="rId637" Type="http://schemas.openxmlformats.org/officeDocument/2006/relationships/customXml" Target="../ink/ink4967.xml"/><Relationship Id="rId844" Type="http://schemas.openxmlformats.org/officeDocument/2006/relationships/image" Target="../media/image4747.png"/><Relationship Id="rId276" Type="http://schemas.openxmlformats.org/officeDocument/2006/relationships/customXml" Target="../ink/ink4779.xml"/><Relationship Id="rId483" Type="http://schemas.openxmlformats.org/officeDocument/2006/relationships/image" Target="../media/image4572.png"/><Relationship Id="rId690" Type="http://schemas.openxmlformats.org/officeDocument/2006/relationships/image" Target="../media/image4670.png"/><Relationship Id="rId704" Type="http://schemas.openxmlformats.org/officeDocument/2006/relationships/image" Target="../media/image4677.png"/><Relationship Id="rId40" Type="http://schemas.openxmlformats.org/officeDocument/2006/relationships/customXml" Target="../ink/ink4660.xml"/><Relationship Id="rId136" Type="http://schemas.openxmlformats.org/officeDocument/2006/relationships/image" Target="../media/image4401.png"/><Relationship Id="rId343" Type="http://schemas.openxmlformats.org/officeDocument/2006/relationships/customXml" Target="../ink/ink4814.xml"/><Relationship Id="rId550" Type="http://schemas.openxmlformats.org/officeDocument/2006/relationships/customXml" Target="../ink/ink4920.xml"/><Relationship Id="rId788" Type="http://schemas.openxmlformats.org/officeDocument/2006/relationships/image" Target="../media/image4719.png"/><Relationship Id="rId203" Type="http://schemas.openxmlformats.org/officeDocument/2006/relationships/customXml" Target="../ink/ink4742.xml"/><Relationship Id="rId648" Type="http://schemas.openxmlformats.org/officeDocument/2006/relationships/image" Target="../media/image4649.png"/><Relationship Id="rId855" Type="http://schemas.openxmlformats.org/officeDocument/2006/relationships/customXml" Target="../ink/ink5076.xml"/><Relationship Id="rId287" Type="http://schemas.openxmlformats.org/officeDocument/2006/relationships/image" Target="../media/image4475.png"/><Relationship Id="rId410" Type="http://schemas.openxmlformats.org/officeDocument/2006/relationships/image" Target="../media/image4536.png"/><Relationship Id="rId494" Type="http://schemas.openxmlformats.org/officeDocument/2006/relationships/image" Target="../media/image4577.png"/><Relationship Id="rId508" Type="http://schemas.openxmlformats.org/officeDocument/2006/relationships/image" Target="../media/image4584.png"/><Relationship Id="rId715" Type="http://schemas.openxmlformats.org/officeDocument/2006/relationships/customXml" Target="../ink/ink5006.xml"/><Relationship Id="rId147" Type="http://schemas.openxmlformats.org/officeDocument/2006/relationships/customXml" Target="../ink/ink4714.xml"/><Relationship Id="rId354" Type="http://schemas.openxmlformats.org/officeDocument/2006/relationships/image" Target="../media/image4508.png"/><Relationship Id="rId799" Type="http://schemas.openxmlformats.org/officeDocument/2006/relationships/customXml" Target="../ink/ink5048.xml"/><Relationship Id="rId51" Type="http://schemas.openxmlformats.org/officeDocument/2006/relationships/image" Target="../media/image4359.png"/><Relationship Id="rId561" Type="http://schemas.openxmlformats.org/officeDocument/2006/relationships/image" Target="../media/image4608.png"/><Relationship Id="rId659" Type="http://schemas.openxmlformats.org/officeDocument/2006/relationships/customXml" Target="../ink/ink4978.xml"/><Relationship Id="rId866" Type="http://schemas.openxmlformats.org/officeDocument/2006/relationships/image" Target="../media/image4758.png"/><Relationship Id="rId214" Type="http://schemas.openxmlformats.org/officeDocument/2006/relationships/image" Target="../media/image4440.png"/><Relationship Id="rId298" Type="http://schemas.openxmlformats.org/officeDocument/2006/relationships/image" Target="../media/image4480.png"/><Relationship Id="rId421" Type="http://schemas.openxmlformats.org/officeDocument/2006/relationships/customXml" Target="../ink/ink4853.xml"/><Relationship Id="rId519" Type="http://schemas.openxmlformats.org/officeDocument/2006/relationships/customXml" Target="../ink/ink4904.xml"/><Relationship Id="rId158" Type="http://schemas.openxmlformats.org/officeDocument/2006/relationships/image" Target="../media/image4412.png"/><Relationship Id="rId726" Type="http://schemas.openxmlformats.org/officeDocument/2006/relationships/image" Target="../media/image4688.png"/><Relationship Id="rId62" Type="http://schemas.openxmlformats.org/officeDocument/2006/relationships/customXml" Target="../ink/ink4671.xml"/><Relationship Id="rId365" Type="http://schemas.openxmlformats.org/officeDocument/2006/relationships/customXml" Target="../ink/ink4825.xml"/><Relationship Id="rId572" Type="http://schemas.openxmlformats.org/officeDocument/2006/relationships/customXml" Target="../ink/ink4932.xml"/><Relationship Id="rId225" Type="http://schemas.openxmlformats.org/officeDocument/2006/relationships/customXml" Target="../ink/ink4753.xml"/><Relationship Id="rId432" Type="http://schemas.openxmlformats.org/officeDocument/2006/relationships/customXml" Target="../ink/ink4859.xml"/><Relationship Id="rId877" Type="http://schemas.openxmlformats.org/officeDocument/2006/relationships/customXml" Target="../ink/ink5087.xml"/><Relationship Id="rId737" Type="http://schemas.openxmlformats.org/officeDocument/2006/relationships/customXml" Target="../ink/ink5017.xml"/><Relationship Id="rId73" Type="http://schemas.openxmlformats.org/officeDocument/2006/relationships/image" Target="../media/image4370.png"/><Relationship Id="rId169" Type="http://schemas.openxmlformats.org/officeDocument/2006/relationships/customXml" Target="../ink/ink4725.xml"/><Relationship Id="rId376" Type="http://schemas.openxmlformats.org/officeDocument/2006/relationships/image" Target="../media/image4519.png"/><Relationship Id="rId583" Type="http://schemas.openxmlformats.org/officeDocument/2006/relationships/image" Target="../media/image4618.png"/><Relationship Id="rId790" Type="http://schemas.openxmlformats.org/officeDocument/2006/relationships/image" Target="../media/image4720.png"/><Relationship Id="rId804" Type="http://schemas.openxmlformats.org/officeDocument/2006/relationships/image" Target="../media/image4727.png"/><Relationship Id="rId4" Type="http://schemas.openxmlformats.org/officeDocument/2006/relationships/customXml" Target="../ink/ink4642.xml"/><Relationship Id="rId236" Type="http://schemas.openxmlformats.org/officeDocument/2006/relationships/customXml" Target="../ink/ink4759.xml"/><Relationship Id="rId443" Type="http://schemas.openxmlformats.org/officeDocument/2006/relationships/image" Target="../media/image4552.png"/><Relationship Id="rId650" Type="http://schemas.openxmlformats.org/officeDocument/2006/relationships/image" Target="../media/image4650.png"/><Relationship Id="rId888" Type="http://schemas.openxmlformats.org/officeDocument/2006/relationships/image" Target="../media/image4769.png"/><Relationship Id="rId303" Type="http://schemas.openxmlformats.org/officeDocument/2006/relationships/customXml" Target="../ink/ink4794.xml"/><Relationship Id="rId748" Type="http://schemas.openxmlformats.org/officeDocument/2006/relationships/image" Target="../media/image4699.png"/><Relationship Id="rId84" Type="http://schemas.openxmlformats.org/officeDocument/2006/relationships/customXml" Target="../ink/ink4682.xml"/><Relationship Id="rId387" Type="http://schemas.openxmlformats.org/officeDocument/2006/relationships/customXml" Target="../ink/ink4836.xml"/><Relationship Id="rId510" Type="http://schemas.openxmlformats.org/officeDocument/2006/relationships/customXml" Target="../ink/ink4899.xml"/><Relationship Id="rId594" Type="http://schemas.openxmlformats.org/officeDocument/2006/relationships/image" Target="../media/image4623.png"/><Relationship Id="rId608" Type="http://schemas.openxmlformats.org/officeDocument/2006/relationships/image" Target="../media/image4630.png"/><Relationship Id="rId815" Type="http://schemas.openxmlformats.org/officeDocument/2006/relationships/customXml" Target="../ink/ink5056.xml"/><Relationship Id="rId247" Type="http://schemas.openxmlformats.org/officeDocument/2006/relationships/image" Target="../media/image4456.png"/><Relationship Id="rId107" Type="http://schemas.openxmlformats.org/officeDocument/2006/relationships/customXml" Target="../ink/ink4694.xml"/><Relationship Id="rId454" Type="http://schemas.openxmlformats.org/officeDocument/2006/relationships/customXml" Target="../ink/ink4870.xml"/><Relationship Id="rId661" Type="http://schemas.openxmlformats.org/officeDocument/2006/relationships/customXml" Target="../ink/ink4979.xml"/><Relationship Id="rId759" Type="http://schemas.openxmlformats.org/officeDocument/2006/relationships/customXml" Target="../ink/ink5028.xml"/><Relationship Id="rId11" Type="http://schemas.openxmlformats.org/officeDocument/2006/relationships/image" Target="../media/image4339.png"/><Relationship Id="rId314" Type="http://schemas.openxmlformats.org/officeDocument/2006/relationships/image" Target="../media/image4488.png"/><Relationship Id="rId398" Type="http://schemas.openxmlformats.org/officeDocument/2006/relationships/image" Target="../media/image4530.png"/><Relationship Id="rId521" Type="http://schemas.openxmlformats.org/officeDocument/2006/relationships/customXml" Target="../ink/ink4905.xml"/><Relationship Id="rId619" Type="http://schemas.openxmlformats.org/officeDocument/2006/relationships/customXml" Target="../ink/ink4958.xml"/><Relationship Id="rId95" Type="http://schemas.openxmlformats.org/officeDocument/2006/relationships/image" Target="../media/image4381.png"/><Relationship Id="rId160" Type="http://schemas.openxmlformats.org/officeDocument/2006/relationships/image" Target="../media/image4413.png"/><Relationship Id="rId826" Type="http://schemas.openxmlformats.org/officeDocument/2006/relationships/image" Target="../media/image4738.png"/><Relationship Id="rId258" Type="http://schemas.openxmlformats.org/officeDocument/2006/relationships/customXml" Target="../ink/ink4770.xml"/><Relationship Id="rId465" Type="http://schemas.openxmlformats.org/officeDocument/2006/relationships/image" Target="../media/image4563.png"/><Relationship Id="rId672" Type="http://schemas.openxmlformats.org/officeDocument/2006/relationships/image" Target="../media/image4661.png"/><Relationship Id="rId22" Type="http://schemas.openxmlformats.org/officeDocument/2006/relationships/customXml" Target="../ink/ink4651.xml"/><Relationship Id="rId118" Type="http://schemas.openxmlformats.org/officeDocument/2006/relationships/image" Target="../media/image4392.png"/><Relationship Id="rId325" Type="http://schemas.openxmlformats.org/officeDocument/2006/relationships/customXml" Target="../ink/ink4805.xml"/><Relationship Id="rId532" Type="http://schemas.openxmlformats.org/officeDocument/2006/relationships/image" Target="../media/image4595.png"/><Relationship Id="rId171" Type="http://schemas.openxmlformats.org/officeDocument/2006/relationships/customXml" Target="../ink/ink4726.xml"/><Relationship Id="rId837" Type="http://schemas.openxmlformats.org/officeDocument/2006/relationships/customXml" Target="../ink/ink5067.xml"/><Relationship Id="rId269" Type="http://schemas.openxmlformats.org/officeDocument/2006/relationships/image" Target="../media/image4467.png"/><Relationship Id="rId476" Type="http://schemas.openxmlformats.org/officeDocument/2006/relationships/customXml" Target="../ink/ink4881.xml"/><Relationship Id="rId683" Type="http://schemas.openxmlformats.org/officeDocument/2006/relationships/customXml" Target="../ink/ink4990.xml"/><Relationship Id="rId890" Type="http://schemas.openxmlformats.org/officeDocument/2006/relationships/image" Target="../media/image4770.png"/><Relationship Id="rId33" Type="http://schemas.openxmlformats.org/officeDocument/2006/relationships/image" Target="../media/image4350.png"/><Relationship Id="rId129" Type="http://schemas.openxmlformats.org/officeDocument/2006/relationships/customXml" Target="../ink/ink4705.xml"/><Relationship Id="rId336" Type="http://schemas.openxmlformats.org/officeDocument/2006/relationships/image" Target="../media/image4499.png"/><Relationship Id="rId543" Type="http://schemas.openxmlformats.org/officeDocument/2006/relationships/image" Target="../media/image4600.png"/><Relationship Id="rId182" Type="http://schemas.openxmlformats.org/officeDocument/2006/relationships/image" Target="../media/image4424.png"/><Relationship Id="rId403" Type="http://schemas.openxmlformats.org/officeDocument/2006/relationships/customXml" Target="../ink/ink4844.xml"/><Relationship Id="rId750" Type="http://schemas.openxmlformats.org/officeDocument/2006/relationships/image" Target="../media/image4700.png"/><Relationship Id="rId848" Type="http://schemas.openxmlformats.org/officeDocument/2006/relationships/image" Target="../media/image4749.png"/><Relationship Id="rId487" Type="http://schemas.openxmlformats.org/officeDocument/2006/relationships/image" Target="../media/image4574.png"/><Relationship Id="rId610" Type="http://schemas.openxmlformats.org/officeDocument/2006/relationships/customXml" Target="../ink/ink4953.xml"/><Relationship Id="rId694" Type="http://schemas.openxmlformats.org/officeDocument/2006/relationships/image" Target="../media/image4672.png"/><Relationship Id="rId708" Type="http://schemas.openxmlformats.org/officeDocument/2006/relationships/image" Target="../media/image4679.png"/><Relationship Id="rId347" Type="http://schemas.openxmlformats.org/officeDocument/2006/relationships/customXml" Target="../ink/ink4816.xml"/><Relationship Id="rId44" Type="http://schemas.openxmlformats.org/officeDocument/2006/relationships/customXml" Target="../ink/ink4662.xml"/><Relationship Id="rId554" Type="http://schemas.openxmlformats.org/officeDocument/2006/relationships/customXml" Target="../ink/ink4922.xml"/><Relationship Id="rId761" Type="http://schemas.openxmlformats.org/officeDocument/2006/relationships/customXml" Target="../ink/ink5029.xml"/><Relationship Id="rId859" Type="http://schemas.openxmlformats.org/officeDocument/2006/relationships/customXml" Target="../ink/ink5078.xml"/><Relationship Id="rId193" Type="http://schemas.openxmlformats.org/officeDocument/2006/relationships/customXml" Target="../ink/ink4737.xml"/><Relationship Id="rId207" Type="http://schemas.openxmlformats.org/officeDocument/2006/relationships/customXml" Target="../ink/ink4744.xml"/><Relationship Id="rId414" Type="http://schemas.openxmlformats.org/officeDocument/2006/relationships/image" Target="../media/image4538.png"/><Relationship Id="rId498" Type="http://schemas.openxmlformats.org/officeDocument/2006/relationships/image" Target="../media/image4579.png"/><Relationship Id="rId621" Type="http://schemas.openxmlformats.org/officeDocument/2006/relationships/customXml" Target="../ink/ink4959.xml"/><Relationship Id="rId260" Type="http://schemas.openxmlformats.org/officeDocument/2006/relationships/customXml" Target="../ink/ink4771.xml"/><Relationship Id="rId719" Type="http://schemas.openxmlformats.org/officeDocument/2006/relationships/customXml" Target="../ink/ink5008.xml"/><Relationship Id="rId55" Type="http://schemas.openxmlformats.org/officeDocument/2006/relationships/image" Target="../media/image4361.png"/><Relationship Id="rId120" Type="http://schemas.openxmlformats.org/officeDocument/2006/relationships/image" Target="../media/image4393.png"/><Relationship Id="rId358" Type="http://schemas.openxmlformats.org/officeDocument/2006/relationships/image" Target="../media/image4510.png"/><Relationship Id="rId565" Type="http://schemas.openxmlformats.org/officeDocument/2006/relationships/image" Target="../media/image4610.png"/><Relationship Id="rId772" Type="http://schemas.openxmlformats.org/officeDocument/2006/relationships/image" Target="../media/image4711.png"/><Relationship Id="rId218" Type="http://schemas.openxmlformats.org/officeDocument/2006/relationships/image" Target="../media/image4442.png"/><Relationship Id="rId425" Type="http://schemas.openxmlformats.org/officeDocument/2006/relationships/customXml" Target="../ink/ink4855.xml"/><Relationship Id="rId632" Type="http://schemas.openxmlformats.org/officeDocument/2006/relationships/image" Target="../media/image4641.png"/><Relationship Id="rId271" Type="http://schemas.openxmlformats.org/officeDocument/2006/relationships/image" Target="../media/image4468.png"/><Relationship Id="rId66" Type="http://schemas.openxmlformats.org/officeDocument/2006/relationships/customXml" Target="../ink/ink4673.xml"/><Relationship Id="rId131" Type="http://schemas.openxmlformats.org/officeDocument/2006/relationships/customXml" Target="../ink/ink4706.xml"/><Relationship Id="rId369" Type="http://schemas.openxmlformats.org/officeDocument/2006/relationships/customXml" Target="../ink/ink4827.xml"/><Relationship Id="rId576" Type="http://schemas.openxmlformats.org/officeDocument/2006/relationships/customXml" Target="../ink/ink4934.xml"/><Relationship Id="rId783" Type="http://schemas.openxmlformats.org/officeDocument/2006/relationships/customXml" Target="../ink/ink5040.xml"/><Relationship Id="rId229" Type="http://schemas.openxmlformats.org/officeDocument/2006/relationships/image" Target="../media/image4447.png"/><Relationship Id="rId436" Type="http://schemas.openxmlformats.org/officeDocument/2006/relationships/customXml" Target="../ink/ink4861.xml"/><Relationship Id="rId643" Type="http://schemas.openxmlformats.org/officeDocument/2006/relationships/customXml" Target="../ink/ink4970.xml"/><Relationship Id="rId850" Type="http://schemas.openxmlformats.org/officeDocument/2006/relationships/image" Target="../media/image4750.png"/><Relationship Id="rId77" Type="http://schemas.openxmlformats.org/officeDocument/2006/relationships/image" Target="../media/image4372.png"/><Relationship Id="rId282" Type="http://schemas.openxmlformats.org/officeDocument/2006/relationships/customXml" Target="../ink/ink4782.xml"/><Relationship Id="rId503" Type="http://schemas.openxmlformats.org/officeDocument/2006/relationships/customXml" Target="../ink/ink4895.xml"/><Relationship Id="rId587" Type="http://schemas.openxmlformats.org/officeDocument/2006/relationships/customXml" Target="../ink/ink4941.xml"/><Relationship Id="rId710" Type="http://schemas.openxmlformats.org/officeDocument/2006/relationships/image" Target="../media/image4680.png"/><Relationship Id="rId808" Type="http://schemas.openxmlformats.org/officeDocument/2006/relationships/image" Target="../media/image4729.png"/><Relationship Id="rId8" Type="http://schemas.openxmlformats.org/officeDocument/2006/relationships/customXml" Target="../ink/ink4644.xml"/><Relationship Id="rId142" Type="http://schemas.openxmlformats.org/officeDocument/2006/relationships/image" Target="../media/image4404.png"/><Relationship Id="rId447" Type="http://schemas.openxmlformats.org/officeDocument/2006/relationships/image" Target="../media/image4554.png"/><Relationship Id="rId794" Type="http://schemas.openxmlformats.org/officeDocument/2006/relationships/image" Target="../media/image4722.png"/><Relationship Id="rId654" Type="http://schemas.openxmlformats.org/officeDocument/2006/relationships/image" Target="../media/image4652.png"/><Relationship Id="rId861" Type="http://schemas.openxmlformats.org/officeDocument/2006/relationships/customXml" Target="../ink/ink5079.xml"/><Relationship Id="rId293" Type="http://schemas.openxmlformats.org/officeDocument/2006/relationships/customXml" Target="../ink/ink4789.xml"/><Relationship Id="rId307" Type="http://schemas.openxmlformats.org/officeDocument/2006/relationships/customXml" Target="../ink/ink4796.xml"/><Relationship Id="rId514" Type="http://schemas.openxmlformats.org/officeDocument/2006/relationships/image" Target="../media/image4586.png"/><Relationship Id="rId721" Type="http://schemas.openxmlformats.org/officeDocument/2006/relationships/customXml" Target="../ink/ink5009.xml"/><Relationship Id="rId88" Type="http://schemas.openxmlformats.org/officeDocument/2006/relationships/customXml" Target="../ink/ink4684.xml"/><Relationship Id="rId153" Type="http://schemas.openxmlformats.org/officeDocument/2006/relationships/customXml" Target="../ink/ink4717.xml"/><Relationship Id="rId360" Type="http://schemas.openxmlformats.org/officeDocument/2006/relationships/image" Target="../media/image4511.png"/><Relationship Id="rId598" Type="http://schemas.openxmlformats.org/officeDocument/2006/relationships/image" Target="../media/image4625.png"/><Relationship Id="rId819" Type="http://schemas.openxmlformats.org/officeDocument/2006/relationships/customXml" Target="../ink/ink5058.xml"/><Relationship Id="rId220" Type="http://schemas.openxmlformats.org/officeDocument/2006/relationships/image" Target="../media/image4443.png"/><Relationship Id="rId458" Type="http://schemas.openxmlformats.org/officeDocument/2006/relationships/customXml" Target="../ink/ink4872.xml"/><Relationship Id="rId665" Type="http://schemas.openxmlformats.org/officeDocument/2006/relationships/customXml" Target="../ink/ink4981.xml"/><Relationship Id="rId872" Type="http://schemas.openxmlformats.org/officeDocument/2006/relationships/image" Target="../media/image4761.png"/><Relationship Id="rId15" Type="http://schemas.openxmlformats.org/officeDocument/2006/relationships/image" Target="../media/image4341.png"/><Relationship Id="rId318" Type="http://schemas.openxmlformats.org/officeDocument/2006/relationships/image" Target="../media/image4490.png"/><Relationship Id="rId525" Type="http://schemas.openxmlformats.org/officeDocument/2006/relationships/customXml" Target="../ink/ink4907.xml"/><Relationship Id="rId732" Type="http://schemas.openxmlformats.org/officeDocument/2006/relationships/image" Target="../media/image4691.png"/><Relationship Id="rId99" Type="http://schemas.openxmlformats.org/officeDocument/2006/relationships/image" Target="../media/image4383.png"/><Relationship Id="rId164" Type="http://schemas.openxmlformats.org/officeDocument/2006/relationships/image" Target="../media/image4415.png"/><Relationship Id="rId371" Type="http://schemas.openxmlformats.org/officeDocument/2006/relationships/customXml" Target="../ink/ink4828.xml"/><Relationship Id="rId469" Type="http://schemas.openxmlformats.org/officeDocument/2006/relationships/image" Target="../media/image4565.png"/><Relationship Id="rId676" Type="http://schemas.openxmlformats.org/officeDocument/2006/relationships/image" Target="../media/image4663.png"/><Relationship Id="rId883" Type="http://schemas.openxmlformats.org/officeDocument/2006/relationships/customXml" Target="../ink/ink5090.xml"/><Relationship Id="rId26" Type="http://schemas.openxmlformats.org/officeDocument/2006/relationships/customXml" Target="../ink/ink4653.xml"/><Relationship Id="rId231" Type="http://schemas.openxmlformats.org/officeDocument/2006/relationships/image" Target="../media/image4448.png"/><Relationship Id="rId329" Type="http://schemas.openxmlformats.org/officeDocument/2006/relationships/customXml" Target="../ink/ink4807.xml"/><Relationship Id="rId536" Type="http://schemas.openxmlformats.org/officeDocument/2006/relationships/image" Target="../media/image45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98.xml"/><Relationship Id="rId2" Type="http://schemas.openxmlformats.org/officeDocument/2006/relationships/image" Target="../media/image4335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8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6.emf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84.png"/><Relationship Id="rId18" Type="http://schemas.openxmlformats.org/officeDocument/2006/relationships/customXml" Target="../ink/ink5105.xml"/><Relationship Id="rId26" Type="http://schemas.openxmlformats.org/officeDocument/2006/relationships/customXml" Target="../ink/ink5109.xml"/><Relationship Id="rId39" Type="http://schemas.openxmlformats.org/officeDocument/2006/relationships/image" Target="../media/image4795.png"/><Relationship Id="rId21" Type="http://schemas.openxmlformats.org/officeDocument/2006/relationships/image" Target="../media/image4339.png"/><Relationship Id="rId34" Type="http://schemas.openxmlformats.org/officeDocument/2006/relationships/customXml" Target="../ink/ink5113.xml"/><Relationship Id="rId42" Type="http://schemas.openxmlformats.org/officeDocument/2006/relationships/customXml" Target="../ink/ink5117.xml"/><Relationship Id="rId47" Type="http://schemas.openxmlformats.org/officeDocument/2006/relationships/customXml" Target="../ink/ink5120.xml"/><Relationship Id="rId50" Type="http://schemas.openxmlformats.org/officeDocument/2006/relationships/image" Target="../media/image4800.png"/><Relationship Id="rId55" Type="http://schemas.openxmlformats.org/officeDocument/2006/relationships/customXml" Target="../ink/ink5124.xml"/><Relationship Id="rId63" Type="http://schemas.openxmlformats.org/officeDocument/2006/relationships/customXml" Target="../ink/ink5128.xml"/><Relationship Id="rId7" Type="http://schemas.openxmlformats.org/officeDocument/2006/relationships/image" Target="../media/image4781.png"/><Relationship Id="rId2" Type="http://schemas.openxmlformats.org/officeDocument/2006/relationships/image" Target="../media/image4337.emf"/><Relationship Id="rId16" Type="http://schemas.openxmlformats.org/officeDocument/2006/relationships/customXml" Target="../ink/ink5104.xml"/><Relationship Id="rId29" Type="http://schemas.openxmlformats.org/officeDocument/2006/relationships/image" Target="../media/image4790.png"/><Relationship Id="rId11" Type="http://schemas.openxmlformats.org/officeDocument/2006/relationships/image" Target="../media/image4783.png"/><Relationship Id="rId24" Type="http://schemas.openxmlformats.org/officeDocument/2006/relationships/customXml" Target="../ink/ink5108.xml"/><Relationship Id="rId32" Type="http://schemas.openxmlformats.org/officeDocument/2006/relationships/customXml" Target="../ink/ink5112.xml"/><Relationship Id="rId37" Type="http://schemas.openxmlformats.org/officeDocument/2006/relationships/image" Target="../media/image4794.png"/><Relationship Id="rId40" Type="http://schemas.openxmlformats.org/officeDocument/2006/relationships/customXml" Target="../ink/ink5116.xml"/><Relationship Id="rId45" Type="http://schemas.openxmlformats.org/officeDocument/2006/relationships/customXml" Target="../ink/ink5119.xml"/><Relationship Id="rId53" Type="http://schemas.openxmlformats.org/officeDocument/2006/relationships/customXml" Target="../ink/ink5123.xml"/><Relationship Id="rId58" Type="http://schemas.openxmlformats.org/officeDocument/2006/relationships/image" Target="../media/image4804.png"/><Relationship Id="rId5" Type="http://schemas.openxmlformats.org/officeDocument/2006/relationships/image" Target="../media/image4340.emf"/><Relationship Id="rId61" Type="http://schemas.openxmlformats.org/officeDocument/2006/relationships/customXml" Target="../ink/ink5127.xml"/><Relationship Id="rId19" Type="http://schemas.openxmlformats.org/officeDocument/2006/relationships/image" Target="../media/image4787.png"/><Relationship Id="rId14" Type="http://schemas.openxmlformats.org/officeDocument/2006/relationships/customXml" Target="../ink/ink5103.xml"/><Relationship Id="rId22" Type="http://schemas.openxmlformats.org/officeDocument/2006/relationships/customXml" Target="../ink/ink5107.xml"/><Relationship Id="rId27" Type="http://schemas.openxmlformats.org/officeDocument/2006/relationships/image" Target="../media/image4789.png"/><Relationship Id="rId30" Type="http://schemas.openxmlformats.org/officeDocument/2006/relationships/customXml" Target="../ink/ink5111.xml"/><Relationship Id="rId35" Type="http://schemas.openxmlformats.org/officeDocument/2006/relationships/image" Target="../media/image4793.png"/><Relationship Id="rId43" Type="http://schemas.openxmlformats.org/officeDocument/2006/relationships/image" Target="../media/image4797.png"/><Relationship Id="rId48" Type="http://schemas.openxmlformats.org/officeDocument/2006/relationships/image" Target="../media/image4799.png"/><Relationship Id="rId56" Type="http://schemas.openxmlformats.org/officeDocument/2006/relationships/image" Target="../media/image4803.png"/><Relationship Id="rId64" Type="http://schemas.openxmlformats.org/officeDocument/2006/relationships/image" Target="../media/image4807.png"/><Relationship Id="rId8" Type="http://schemas.openxmlformats.org/officeDocument/2006/relationships/customXml" Target="../ink/ink5100.xml"/><Relationship Id="rId51" Type="http://schemas.openxmlformats.org/officeDocument/2006/relationships/customXml" Target="../ink/ink5122.xml"/><Relationship Id="rId3" Type="http://schemas.openxmlformats.org/officeDocument/2006/relationships/image" Target="../media/image4338.emf"/><Relationship Id="rId12" Type="http://schemas.openxmlformats.org/officeDocument/2006/relationships/customXml" Target="../ink/ink5102.xml"/><Relationship Id="rId17" Type="http://schemas.openxmlformats.org/officeDocument/2006/relationships/image" Target="../media/image4786.png"/><Relationship Id="rId25" Type="http://schemas.openxmlformats.org/officeDocument/2006/relationships/image" Target="../media/image4788.png"/><Relationship Id="rId33" Type="http://schemas.openxmlformats.org/officeDocument/2006/relationships/image" Target="../media/image4792.png"/><Relationship Id="rId38" Type="http://schemas.openxmlformats.org/officeDocument/2006/relationships/customXml" Target="../ink/ink5115.xml"/><Relationship Id="rId46" Type="http://schemas.openxmlformats.org/officeDocument/2006/relationships/image" Target="../media/image4798.png"/><Relationship Id="rId59" Type="http://schemas.openxmlformats.org/officeDocument/2006/relationships/customXml" Target="../ink/ink5126.xml"/><Relationship Id="rId20" Type="http://schemas.openxmlformats.org/officeDocument/2006/relationships/customXml" Target="../ink/ink5106.xml"/><Relationship Id="rId41" Type="http://schemas.openxmlformats.org/officeDocument/2006/relationships/image" Target="../media/image4796.png"/><Relationship Id="rId54" Type="http://schemas.openxmlformats.org/officeDocument/2006/relationships/image" Target="../media/image4802.png"/><Relationship Id="rId62" Type="http://schemas.openxmlformats.org/officeDocument/2006/relationships/image" Target="../media/image4806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5099.xml"/><Relationship Id="rId15" Type="http://schemas.openxmlformats.org/officeDocument/2006/relationships/image" Target="../media/image4785.png"/><Relationship Id="rId23" Type="http://schemas.openxmlformats.org/officeDocument/2006/relationships/image" Target="../media/image4389.png"/><Relationship Id="rId28" Type="http://schemas.openxmlformats.org/officeDocument/2006/relationships/customXml" Target="../ink/ink5110.xml"/><Relationship Id="rId36" Type="http://schemas.openxmlformats.org/officeDocument/2006/relationships/customXml" Target="../ink/ink5114.xml"/><Relationship Id="rId49" Type="http://schemas.openxmlformats.org/officeDocument/2006/relationships/customXml" Target="../ink/ink5121.xml"/><Relationship Id="rId57" Type="http://schemas.openxmlformats.org/officeDocument/2006/relationships/customXml" Target="../ink/ink5125.xml"/><Relationship Id="rId10" Type="http://schemas.openxmlformats.org/officeDocument/2006/relationships/customXml" Target="../ink/ink5101.xml"/><Relationship Id="rId31" Type="http://schemas.openxmlformats.org/officeDocument/2006/relationships/image" Target="../media/image4791.png"/><Relationship Id="rId44" Type="http://schemas.openxmlformats.org/officeDocument/2006/relationships/customXml" Target="../ink/ink5118.xml"/><Relationship Id="rId52" Type="http://schemas.openxmlformats.org/officeDocument/2006/relationships/image" Target="../media/image4801.png"/><Relationship Id="rId60" Type="http://schemas.openxmlformats.org/officeDocument/2006/relationships/image" Target="../media/image4805.png"/><Relationship Id="rId4" Type="http://schemas.openxmlformats.org/officeDocument/2006/relationships/image" Target="../media/image4339.emf"/><Relationship Id="rId9" Type="http://schemas.openxmlformats.org/officeDocument/2006/relationships/image" Target="../media/image4782.pn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18.png"/><Relationship Id="rId21" Type="http://schemas.openxmlformats.org/officeDocument/2006/relationships/customXml" Target="../ink/ink5138.xml"/><Relationship Id="rId42" Type="http://schemas.openxmlformats.org/officeDocument/2006/relationships/image" Target="../media/image4826.png"/><Relationship Id="rId47" Type="http://schemas.openxmlformats.org/officeDocument/2006/relationships/customXml" Target="../ink/ink5151.xml"/><Relationship Id="rId63" Type="http://schemas.openxmlformats.org/officeDocument/2006/relationships/customXml" Target="../ink/ink5159.xml"/><Relationship Id="rId68" Type="http://schemas.openxmlformats.org/officeDocument/2006/relationships/image" Target="../media/image4839.png"/><Relationship Id="rId84" Type="http://schemas.openxmlformats.org/officeDocument/2006/relationships/customXml" Target="../ink/ink5170.xml"/><Relationship Id="rId89" Type="http://schemas.openxmlformats.org/officeDocument/2006/relationships/image" Target="../media/image4849.png"/><Relationship Id="rId16" Type="http://schemas.openxmlformats.org/officeDocument/2006/relationships/image" Target="../media/image4814.png"/><Relationship Id="rId11" Type="http://schemas.openxmlformats.org/officeDocument/2006/relationships/customXml" Target="../ink/ink5133.xml"/><Relationship Id="rId32" Type="http://schemas.openxmlformats.org/officeDocument/2006/relationships/image" Target="../media/image4821.png"/><Relationship Id="rId37" Type="http://schemas.openxmlformats.org/officeDocument/2006/relationships/customXml" Target="../ink/ink5146.xml"/><Relationship Id="rId53" Type="http://schemas.openxmlformats.org/officeDocument/2006/relationships/customXml" Target="../ink/ink5154.xml"/><Relationship Id="rId58" Type="http://schemas.openxmlformats.org/officeDocument/2006/relationships/image" Target="../media/image4834.png"/><Relationship Id="rId74" Type="http://schemas.openxmlformats.org/officeDocument/2006/relationships/image" Target="../media/image4842.png"/><Relationship Id="rId79" Type="http://schemas.openxmlformats.org/officeDocument/2006/relationships/customXml" Target="../ink/ink5167.xml"/><Relationship Id="rId5" Type="http://schemas.openxmlformats.org/officeDocument/2006/relationships/customXml" Target="../ink/ink5130.xml"/><Relationship Id="rId90" Type="http://schemas.openxmlformats.org/officeDocument/2006/relationships/customXml" Target="../ink/ink5173.xml"/><Relationship Id="rId22" Type="http://schemas.openxmlformats.org/officeDocument/2006/relationships/image" Target="../media/image4817.png"/><Relationship Id="rId27" Type="http://schemas.openxmlformats.org/officeDocument/2006/relationships/customXml" Target="../ink/ink5141.xml"/><Relationship Id="rId43" Type="http://schemas.openxmlformats.org/officeDocument/2006/relationships/customXml" Target="../ink/ink5149.xml"/><Relationship Id="rId48" Type="http://schemas.openxmlformats.org/officeDocument/2006/relationships/image" Target="../media/image4829.png"/><Relationship Id="rId64" Type="http://schemas.openxmlformats.org/officeDocument/2006/relationships/image" Target="../media/image4837.png"/><Relationship Id="rId69" Type="http://schemas.openxmlformats.org/officeDocument/2006/relationships/customXml" Target="../ink/ink5162.xml"/><Relationship Id="rId8" Type="http://schemas.openxmlformats.org/officeDocument/2006/relationships/image" Target="../media/image4810.png"/><Relationship Id="rId51" Type="http://schemas.openxmlformats.org/officeDocument/2006/relationships/customXml" Target="../ink/ink5153.xml"/><Relationship Id="rId72" Type="http://schemas.openxmlformats.org/officeDocument/2006/relationships/image" Target="../media/image4841.png"/><Relationship Id="rId80" Type="http://schemas.openxmlformats.org/officeDocument/2006/relationships/image" Target="../media/image4845.png"/><Relationship Id="rId85" Type="http://schemas.openxmlformats.org/officeDocument/2006/relationships/image" Target="../media/image4847.png"/><Relationship Id="rId93" Type="http://schemas.openxmlformats.org/officeDocument/2006/relationships/image" Target="../media/image4851.png"/><Relationship Id="rId3" Type="http://schemas.openxmlformats.org/officeDocument/2006/relationships/image" Target="../media/image4389.png"/><Relationship Id="rId12" Type="http://schemas.openxmlformats.org/officeDocument/2006/relationships/image" Target="../media/image4812.png"/><Relationship Id="rId17" Type="http://schemas.openxmlformats.org/officeDocument/2006/relationships/customXml" Target="../ink/ink5136.xml"/><Relationship Id="rId25" Type="http://schemas.openxmlformats.org/officeDocument/2006/relationships/customXml" Target="../ink/ink5140.xml"/><Relationship Id="rId33" Type="http://schemas.openxmlformats.org/officeDocument/2006/relationships/customXml" Target="../ink/ink5144.xml"/><Relationship Id="rId38" Type="http://schemas.openxmlformats.org/officeDocument/2006/relationships/image" Target="../media/image4824.png"/><Relationship Id="rId46" Type="http://schemas.openxmlformats.org/officeDocument/2006/relationships/image" Target="../media/image4828.png"/><Relationship Id="rId59" Type="http://schemas.openxmlformats.org/officeDocument/2006/relationships/customXml" Target="../ink/ink5157.xml"/><Relationship Id="rId67" Type="http://schemas.openxmlformats.org/officeDocument/2006/relationships/customXml" Target="../ink/ink5161.xml"/><Relationship Id="rId20" Type="http://schemas.openxmlformats.org/officeDocument/2006/relationships/image" Target="../media/image4816.png"/><Relationship Id="rId41" Type="http://schemas.openxmlformats.org/officeDocument/2006/relationships/customXml" Target="../ink/ink5148.xml"/><Relationship Id="rId54" Type="http://schemas.openxmlformats.org/officeDocument/2006/relationships/image" Target="../media/image4832.png"/><Relationship Id="rId62" Type="http://schemas.openxmlformats.org/officeDocument/2006/relationships/image" Target="../media/image4836.png"/><Relationship Id="rId70" Type="http://schemas.openxmlformats.org/officeDocument/2006/relationships/image" Target="../media/image4840.png"/><Relationship Id="rId75" Type="http://schemas.openxmlformats.org/officeDocument/2006/relationships/customXml" Target="../ink/ink5165.xml"/><Relationship Id="rId83" Type="http://schemas.openxmlformats.org/officeDocument/2006/relationships/customXml" Target="../ink/ink5169.xml"/><Relationship Id="rId88" Type="http://schemas.openxmlformats.org/officeDocument/2006/relationships/customXml" Target="../ink/ink5172.xml"/><Relationship Id="rId91" Type="http://schemas.openxmlformats.org/officeDocument/2006/relationships/image" Target="../media/image485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09.png"/><Relationship Id="rId15" Type="http://schemas.openxmlformats.org/officeDocument/2006/relationships/customXml" Target="../ink/ink5135.xml"/><Relationship Id="rId23" Type="http://schemas.openxmlformats.org/officeDocument/2006/relationships/customXml" Target="../ink/ink5139.xml"/><Relationship Id="rId28" Type="http://schemas.openxmlformats.org/officeDocument/2006/relationships/image" Target="../media/image4819.png"/><Relationship Id="rId36" Type="http://schemas.openxmlformats.org/officeDocument/2006/relationships/image" Target="../media/image4823.png"/><Relationship Id="rId49" Type="http://schemas.openxmlformats.org/officeDocument/2006/relationships/customXml" Target="../ink/ink5152.xml"/><Relationship Id="rId57" Type="http://schemas.openxmlformats.org/officeDocument/2006/relationships/customXml" Target="../ink/ink5156.xml"/><Relationship Id="rId10" Type="http://schemas.openxmlformats.org/officeDocument/2006/relationships/image" Target="../media/image4811.png"/><Relationship Id="rId31" Type="http://schemas.openxmlformats.org/officeDocument/2006/relationships/customXml" Target="../ink/ink5143.xml"/><Relationship Id="rId44" Type="http://schemas.openxmlformats.org/officeDocument/2006/relationships/image" Target="../media/image4827.png"/><Relationship Id="rId52" Type="http://schemas.openxmlformats.org/officeDocument/2006/relationships/image" Target="../media/image4831.png"/><Relationship Id="rId60" Type="http://schemas.openxmlformats.org/officeDocument/2006/relationships/image" Target="../media/image4835.png"/><Relationship Id="rId65" Type="http://schemas.openxmlformats.org/officeDocument/2006/relationships/customXml" Target="../ink/ink5160.xml"/><Relationship Id="rId73" Type="http://schemas.openxmlformats.org/officeDocument/2006/relationships/customXml" Target="../ink/ink5164.xml"/><Relationship Id="rId78" Type="http://schemas.openxmlformats.org/officeDocument/2006/relationships/image" Target="../media/image4844.png"/><Relationship Id="rId81" Type="http://schemas.openxmlformats.org/officeDocument/2006/relationships/customXml" Target="../ink/ink5168.xml"/><Relationship Id="rId86" Type="http://schemas.openxmlformats.org/officeDocument/2006/relationships/customXml" Target="../ink/ink5171.xml"/><Relationship Id="rId4" Type="http://schemas.openxmlformats.org/officeDocument/2006/relationships/image" Target="../media/image4341.emf"/><Relationship Id="rId9" Type="http://schemas.openxmlformats.org/officeDocument/2006/relationships/customXml" Target="../ink/ink5132.xml"/><Relationship Id="rId13" Type="http://schemas.openxmlformats.org/officeDocument/2006/relationships/customXml" Target="../ink/ink5134.xml"/><Relationship Id="rId18" Type="http://schemas.openxmlformats.org/officeDocument/2006/relationships/image" Target="../media/image4815.png"/><Relationship Id="rId39" Type="http://schemas.openxmlformats.org/officeDocument/2006/relationships/customXml" Target="../ink/ink5147.xml"/><Relationship Id="rId34" Type="http://schemas.openxmlformats.org/officeDocument/2006/relationships/image" Target="../media/image4822.png"/><Relationship Id="rId50" Type="http://schemas.openxmlformats.org/officeDocument/2006/relationships/image" Target="../media/image4830.png"/><Relationship Id="rId55" Type="http://schemas.openxmlformats.org/officeDocument/2006/relationships/customXml" Target="../ink/ink5155.xml"/><Relationship Id="rId76" Type="http://schemas.openxmlformats.org/officeDocument/2006/relationships/image" Target="../media/image4843.png"/><Relationship Id="rId7" Type="http://schemas.openxmlformats.org/officeDocument/2006/relationships/customXml" Target="../ink/ink5131.xml"/><Relationship Id="rId71" Type="http://schemas.openxmlformats.org/officeDocument/2006/relationships/customXml" Target="../ink/ink5163.xml"/><Relationship Id="rId92" Type="http://schemas.openxmlformats.org/officeDocument/2006/relationships/customXml" Target="../ink/ink5174.xml"/><Relationship Id="rId2" Type="http://schemas.openxmlformats.org/officeDocument/2006/relationships/customXml" Target="../ink/ink5129.xml"/><Relationship Id="rId29" Type="http://schemas.openxmlformats.org/officeDocument/2006/relationships/customXml" Target="../ink/ink5142.xml"/><Relationship Id="rId24" Type="http://schemas.openxmlformats.org/officeDocument/2006/relationships/image" Target="../media/image4482.png"/><Relationship Id="rId40" Type="http://schemas.openxmlformats.org/officeDocument/2006/relationships/image" Target="../media/image4825.png"/><Relationship Id="rId45" Type="http://schemas.openxmlformats.org/officeDocument/2006/relationships/customXml" Target="../ink/ink5150.xml"/><Relationship Id="rId66" Type="http://schemas.openxmlformats.org/officeDocument/2006/relationships/image" Target="../media/image4838.png"/><Relationship Id="rId87" Type="http://schemas.openxmlformats.org/officeDocument/2006/relationships/image" Target="../media/image4848.png"/><Relationship Id="rId61" Type="http://schemas.openxmlformats.org/officeDocument/2006/relationships/customXml" Target="../ink/ink5158.xml"/><Relationship Id="rId82" Type="http://schemas.openxmlformats.org/officeDocument/2006/relationships/image" Target="../media/image4846.png"/><Relationship Id="rId19" Type="http://schemas.openxmlformats.org/officeDocument/2006/relationships/customXml" Target="../ink/ink5137.xml"/><Relationship Id="rId14" Type="http://schemas.openxmlformats.org/officeDocument/2006/relationships/image" Target="../media/image4813.png"/><Relationship Id="rId30" Type="http://schemas.openxmlformats.org/officeDocument/2006/relationships/image" Target="../media/image4820.png"/><Relationship Id="rId35" Type="http://schemas.openxmlformats.org/officeDocument/2006/relationships/customXml" Target="../ink/ink5145.xml"/><Relationship Id="rId56" Type="http://schemas.openxmlformats.org/officeDocument/2006/relationships/image" Target="../media/image4833.png"/><Relationship Id="rId77" Type="http://schemas.openxmlformats.org/officeDocument/2006/relationships/customXml" Target="../ink/ink51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6" Type="http://schemas.openxmlformats.org/officeDocument/2006/relationships/image" Target="../media/image680.png"/><Relationship Id="rId5" Type="http://schemas.openxmlformats.org/officeDocument/2006/relationships/image" Target="../media/image5101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86.xml"/><Relationship Id="rId21" Type="http://schemas.openxmlformats.org/officeDocument/2006/relationships/image" Target="../media/image4861.png"/><Relationship Id="rId42" Type="http://schemas.openxmlformats.org/officeDocument/2006/relationships/customXml" Target="../ink/ink5194.xml"/><Relationship Id="rId47" Type="http://schemas.openxmlformats.org/officeDocument/2006/relationships/image" Target="../media/image4874.png"/><Relationship Id="rId63" Type="http://schemas.openxmlformats.org/officeDocument/2006/relationships/image" Target="../media/image4882.png"/><Relationship Id="rId68" Type="http://schemas.openxmlformats.org/officeDocument/2006/relationships/customXml" Target="../ink/ink5207.xml"/><Relationship Id="rId84" Type="http://schemas.openxmlformats.org/officeDocument/2006/relationships/customXml" Target="../ink/ink5215.xml"/><Relationship Id="rId89" Type="http://schemas.openxmlformats.org/officeDocument/2006/relationships/image" Target="../media/image4894.png"/><Relationship Id="rId16" Type="http://schemas.openxmlformats.org/officeDocument/2006/relationships/customXml" Target="../ink/ink5181.xml"/><Relationship Id="rId107" Type="http://schemas.openxmlformats.org/officeDocument/2006/relationships/image" Target="../media/image4903.png"/><Relationship Id="rId11" Type="http://schemas.openxmlformats.org/officeDocument/2006/relationships/image" Target="../media/image4856.png"/><Relationship Id="rId32" Type="http://schemas.openxmlformats.org/officeDocument/2006/relationships/customXml" Target="../ink/ink5189.xml"/><Relationship Id="rId37" Type="http://schemas.openxmlformats.org/officeDocument/2006/relationships/image" Target="../media/image4869.png"/><Relationship Id="rId53" Type="http://schemas.openxmlformats.org/officeDocument/2006/relationships/image" Target="../media/image4877.png"/><Relationship Id="rId58" Type="http://schemas.openxmlformats.org/officeDocument/2006/relationships/customXml" Target="../ink/ink5202.xml"/><Relationship Id="rId74" Type="http://schemas.openxmlformats.org/officeDocument/2006/relationships/customXml" Target="../ink/ink5210.xml"/><Relationship Id="rId79" Type="http://schemas.openxmlformats.org/officeDocument/2006/relationships/image" Target="../media/image4890.png"/><Relationship Id="rId102" Type="http://schemas.openxmlformats.org/officeDocument/2006/relationships/customXml" Target="../ink/ink5224.xml"/><Relationship Id="rId5" Type="http://schemas.openxmlformats.org/officeDocument/2006/relationships/image" Target="../media/image4776.emf"/><Relationship Id="rId90" Type="http://schemas.openxmlformats.org/officeDocument/2006/relationships/customXml" Target="../ink/ink5218.xml"/><Relationship Id="rId95" Type="http://schemas.openxmlformats.org/officeDocument/2006/relationships/image" Target="../media/image4897.png"/><Relationship Id="rId22" Type="http://schemas.openxmlformats.org/officeDocument/2006/relationships/customXml" Target="../ink/ink5184.xml"/><Relationship Id="rId27" Type="http://schemas.openxmlformats.org/officeDocument/2006/relationships/image" Target="../media/image4864.png"/><Relationship Id="rId43" Type="http://schemas.openxmlformats.org/officeDocument/2006/relationships/image" Target="../media/image4872.png"/><Relationship Id="rId48" Type="http://schemas.openxmlformats.org/officeDocument/2006/relationships/customXml" Target="../ink/ink5197.xml"/><Relationship Id="rId64" Type="http://schemas.openxmlformats.org/officeDocument/2006/relationships/customXml" Target="../ink/ink5205.xml"/><Relationship Id="rId69" Type="http://schemas.openxmlformats.org/officeDocument/2006/relationships/image" Target="../media/image4885.png"/><Relationship Id="rId80" Type="http://schemas.openxmlformats.org/officeDocument/2006/relationships/customXml" Target="../ink/ink5213.xml"/><Relationship Id="rId85" Type="http://schemas.openxmlformats.org/officeDocument/2006/relationships/image" Target="../media/image4892.png"/><Relationship Id="rId12" Type="http://schemas.openxmlformats.org/officeDocument/2006/relationships/customXml" Target="../ink/ink5179.xml"/><Relationship Id="rId17" Type="http://schemas.openxmlformats.org/officeDocument/2006/relationships/image" Target="../media/image4859.png"/><Relationship Id="rId33" Type="http://schemas.openxmlformats.org/officeDocument/2006/relationships/image" Target="../media/image4867.png"/><Relationship Id="rId38" Type="http://schemas.openxmlformats.org/officeDocument/2006/relationships/customXml" Target="../ink/ink5192.xml"/><Relationship Id="rId59" Type="http://schemas.openxmlformats.org/officeDocument/2006/relationships/image" Target="../media/image4880.png"/><Relationship Id="rId103" Type="http://schemas.openxmlformats.org/officeDocument/2006/relationships/image" Target="../media/image4901.png"/><Relationship Id="rId20" Type="http://schemas.openxmlformats.org/officeDocument/2006/relationships/customXml" Target="../ink/ink5183.xml"/><Relationship Id="rId41" Type="http://schemas.openxmlformats.org/officeDocument/2006/relationships/image" Target="../media/image4871.png"/><Relationship Id="rId54" Type="http://schemas.openxmlformats.org/officeDocument/2006/relationships/customXml" Target="../ink/ink5200.xml"/><Relationship Id="rId62" Type="http://schemas.openxmlformats.org/officeDocument/2006/relationships/customXml" Target="../ink/ink5204.xml"/><Relationship Id="rId70" Type="http://schemas.openxmlformats.org/officeDocument/2006/relationships/customXml" Target="../ink/ink5208.xml"/><Relationship Id="rId75" Type="http://schemas.openxmlformats.org/officeDocument/2006/relationships/image" Target="../media/image4888.png"/><Relationship Id="rId83" Type="http://schemas.openxmlformats.org/officeDocument/2006/relationships/image" Target="../media/image4719.png"/><Relationship Id="rId88" Type="http://schemas.openxmlformats.org/officeDocument/2006/relationships/customXml" Target="../ink/ink5217.xml"/><Relationship Id="rId91" Type="http://schemas.openxmlformats.org/officeDocument/2006/relationships/image" Target="../media/image4895.png"/><Relationship Id="rId96" Type="http://schemas.openxmlformats.org/officeDocument/2006/relationships/customXml" Target="../ink/ink5221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5176.xml"/><Relationship Id="rId15" Type="http://schemas.openxmlformats.org/officeDocument/2006/relationships/image" Target="../media/image4858.png"/><Relationship Id="rId23" Type="http://schemas.openxmlformats.org/officeDocument/2006/relationships/image" Target="../media/image4862.png"/><Relationship Id="rId28" Type="http://schemas.openxmlformats.org/officeDocument/2006/relationships/customXml" Target="../ink/ink5187.xml"/><Relationship Id="rId36" Type="http://schemas.openxmlformats.org/officeDocument/2006/relationships/customXml" Target="../ink/ink5191.xml"/><Relationship Id="rId49" Type="http://schemas.openxmlformats.org/officeDocument/2006/relationships/image" Target="../media/image4875.png"/><Relationship Id="rId57" Type="http://schemas.openxmlformats.org/officeDocument/2006/relationships/image" Target="../media/image4879.png"/><Relationship Id="rId106" Type="http://schemas.openxmlformats.org/officeDocument/2006/relationships/customXml" Target="../ink/ink5226.xml"/><Relationship Id="rId10" Type="http://schemas.openxmlformats.org/officeDocument/2006/relationships/customXml" Target="../ink/ink5178.xml"/><Relationship Id="rId31" Type="http://schemas.openxmlformats.org/officeDocument/2006/relationships/image" Target="../media/image4866.png"/><Relationship Id="rId44" Type="http://schemas.openxmlformats.org/officeDocument/2006/relationships/customXml" Target="../ink/ink5195.xml"/><Relationship Id="rId52" Type="http://schemas.openxmlformats.org/officeDocument/2006/relationships/customXml" Target="../ink/ink5199.xml"/><Relationship Id="rId60" Type="http://schemas.openxmlformats.org/officeDocument/2006/relationships/customXml" Target="../ink/ink5203.xml"/><Relationship Id="rId65" Type="http://schemas.openxmlformats.org/officeDocument/2006/relationships/image" Target="../media/image4883.png"/><Relationship Id="rId73" Type="http://schemas.openxmlformats.org/officeDocument/2006/relationships/image" Target="../media/image4887.png"/><Relationship Id="rId78" Type="http://schemas.openxmlformats.org/officeDocument/2006/relationships/customXml" Target="../ink/ink5212.xml"/><Relationship Id="rId81" Type="http://schemas.openxmlformats.org/officeDocument/2006/relationships/image" Target="../media/image4891.png"/><Relationship Id="rId86" Type="http://schemas.openxmlformats.org/officeDocument/2006/relationships/customXml" Target="../ink/ink5216.xml"/><Relationship Id="rId94" Type="http://schemas.openxmlformats.org/officeDocument/2006/relationships/customXml" Target="../ink/ink5220.xml"/><Relationship Id="rId99" Type="http://schemas.openxmlformats.org/officeDocument/2006/relationships/image" Target="../media/image4899.png"/><Relationship Id="rId101" Type="http://schemas.openxmlformats.org/officeDocument/2006/relationships/image" Target="../media/image4900.png"/><Relationship Id="rId4" Type="http://schemas.openxmlformats.org/officeDocument/2006/relationships/image" Target="../media/image4775.png"/><Relationship Id="rId9" Type="http://schemas.openxmlformats.org/officeDocument/2006/relationships/image" Target="../media/image4855.png"/><Relationship Id="rId13" Type="http://schemas.openxmlformats.org/officeDocument/2006/relationships/image" Target="../media/image4857.png"/><Relationship Id="rId18" Type="http://schemas.openxmlformats.org/officeDocument/2006/relationships/customXml" Target="../ink/ink5182.xml"/><Relationship Id="rId39" Type="http://schemas.openxmlformats.org/officeDocument/2006/relationships/image" Target="../media/image4870.png"/><Relationship Id="rId34" Type="http://schemas.openxmlformats.org/officeDocument/2006/relationships/customXml" Target="../ink/ink5190.xml"/><Relationship Id="rId50" Type="http://schemas.openxmlformats.org/officeDocument/2006/relationships/customXml" Target="../ink/ink5198.xml"/><Relationship Id="rId55" Type="http://schemas.openxmlformats.org/officeDocument/2006/relationships/image" Target="../media/image4878.png"/><Relationship Id="rId76" Type="http://schemas.openxmlformats.org/officeDocument/2006/relationships/customXml" Target="../ink/ink5211.xml"/><Relationship Id="rId97" Type="http://schemas.openxmlformats.org/officeDocument/2006/relationships/image" Target="../media/image4898.png"/><Relationship Id="rId104" Type="http://schemas.openxmlformats.org/officeDocument/2006/relationships/customXml" Target="../ink/ink5225.xml"/><Relationship Id="rId7" Type="http://schemas.openxmlformats.org/officeDocument/2006/relationships/image" Target="../media/image4854.png"/><Relationship Id="rId71" Type="http://schemas.openxmlformats.org/officeDocument/2006/relationships/image" Target="../media/image4886.png"/><Relationship Id="rId92" Type="http://schemas.openxmlformats.org/officeDocument/2006/relationships/customXml" Target="../ink/ink5219.xml"/><Relationship Id="rId2" Type="http://schemas.openxmlformats.org/officeDocument/2006/relationships/customXml" Target="../ink/ink5175.xml"/><Relationship Id="rId29" Type="http://schemas.openxmlformats.org/officeDocument/2006/relationships/image" Target="../media/image4865.png"/><Relationship Id="rId24" Type="http://schemas.openxmlformats.org/officeDocument/2006/relationships/customXml" Target="../ink/ink5185.xml"/><Relationship Id="rId40" Type="http://schemas.openxmlformats.org/officeDocument/2006/relationships/customXml" Target="../ink/ink5193.xml"/><Relationship Id="rId45" Type="http://schemas.openxmlformats.org/officeDocument/2006/relationships/image" Target="../media/image4873.png"/><Relationship Id="rId66" Type="http://schemas.openxmlformats.org/officeDocument/2006/relationships/customXml" Target="../ink/ink5206.xml"/><Relationship Id="rId87" Type="http://schemas.openxmlformats.org/officeDocument/2006/relationships/image" Target="../media/image4893.png"/><Relationship Id="rId61" Type="http://schemas.openxmlformats.org/officeDocument/2006/relationships/image" Target="../media/image4881.png"/><Relationship Id="rId82" Type="http://schemas.openxmlformats.org/officeDocument/2006/relationships/customXml" Target="../ink/ink5214.xml"/><Relationship Id="rId19" Type="http://schemas.openxmlformats.org/officeDocument/2006/relationships/image" Target="../media/image4860.png"/><Relationship Id="rId14" Type="http://schemas.openxmlformats.org/officeDocument/2006/relationships/customXml" Target="../ink/ink5180.xml"/><Relationship Id="rId30" Type="http://schemas.openxmlformats.org/officeDocument/2006/relationships/customXml" Target="../ink/ink5188.xml"/><Relationship Id="rId35" Type="http://schemas.openxmlformats.org/officeDocument/2006/relationships/image" Target="../media/image4868.png"/><Relationship Id="rId56" Type="http://schemas.openxmlformats.org/officeDocument/2006/relationships/customXml" Target="../ink/ink5201.xml"/><Relationship Id="rId77" Type="http://schemas.openxmlformats.org/officeDocument/2006/relationships/image" Target="../media/image4889.png"/><Relationship Id="rId100" Type="http://schemas.openxmlformats.org/officeDocument/2006/relationships/customXml" Target="../ink/ink5223.xml"/><Relationship Id="rId105" Type="http://schemas.openxmlformats.org/officeDocument/2006/relationships/image" Target="../media/image4902.png"/><Relationship Id="rId8" Type="http://schemas.openxmlformats.org/officeDocument/2006/relationships/customXml" Target="../ink/ink5177.xml"/><Relationship Id="rId51" Type="http://schemas.openxmlformats.org/officeDocument/2006/relationships/image" Target="../media/image4876.png"/><Relationship Id="rId72" Type="http://schemas.openxmlformats.org/officeDocument/2006/relationships/customXml" Target="../ink/ink5209.xml"/><Relationship Id="rId93" Type="http://schemas.openxmlformats.org/officeDocument/2006/relationships/image" Target="../media/image4896.png"/><Relationship Id="rId98" Type="http://schemas.openxmlformats.org/officeDocument/2006/relationships/customXml" Target="../ink/ink5222.xml"/><Relationship Id="rId3" Type="http://schemas.openxmlformats.org/officeDocument/2006/relationships/image" Target="../media/image4389.png"/><Relationship Id="rId25" Type="http://schemas.openxmlformats.org/officeDocument/2006/relationships/image" Target="../media/image4863.png"/><Relationship Id="rId46" Type="http://schemas.openxmlformats.org/officeDocument/2006/relationships/customXml" Target="../ink/ink5196.xml"/><Relationship Id="rId67" Type="http://schemas.openxmlformats.org/officeDocument/2006/relationships/image" Target="../media/image4884.png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17.png"/><Relationship Id="rId21" Type="http://schemas.openxmlformats.org/officeDocument/2006/relationships/customXml" Target="../ink/ink5235.xml"/><Relationship Id="rId42" Type="http://schemas.openxmlformats.org/officeDocument/2006/relationships/image" Target="../media/image4925.png"/><Relationship Id="rId47" Type="http://schemas.openxmlformats.org/officeDocument/2006/relationships/customXml" Target="../ink/ink5248.xml"/><Relationship Id="rId63" Type="http://schemas.openxmlformats.org/officeDocument/2006/relationships/customXml" Target="../ink/ink5256.xml"/><Relationship Id="rId68" Type="http://schemas.openxmlformats.org/officeDocument/2006/relationships/image" Target="../media/image4938.png"/><Relationship Id="rId84" Type="http://schemas.openxmlformats.org/officeDocument/2006/relationships/image" Target="../media/image4946.png"/><Relationship Id="rId89" Type="http://schemas.openxmlformats.org/officeDocument/2006/relationships/customXml" Target="../ink/ink5269.xml"/><Relationship Id="rId16" Type="http://schemas.openxmlformats.org/officeDocument/2006/relationships/image" Target="../media/image4912.png"/><Relationship Id="rId11" Type="http://schemas.openxmlformats.org/officeDocument/2006/relationships/customXml" Target="../ink/ink5230.xml"/><Relationship Id="rId32" Type="http://schemas.openxmlformats.org/officeDocument/2006/relationships/image" Target="../media/image4920.png"/><Relationship Id="rId37" Type="http://schemas.openxmlformats.org/officeDocument/2006/relationships/customXml" Target="../ink/ink5243.xml"/><Relationship Id="rId53" Type="http://schemas.openxmlformats.org/officeDocument/2006/relationships/customXml" Target="../ink/ink5251.xml"/><Relationship Id="rId58" Type="http://schemas.openxmlformats.org/officeDocument/2006/relationships/image" Target="../media/image4933.png"/><Relationship Id="rId74" Type="http://schemas.openxmlformats.org/officeDocument/2006/relationships/image" Target="../media/image4941.png"/><Relationship Id="rId79" Type="http://schemas.openxmlformats.org/officeDocument/2006/relationships/customXml" Target="../ink/ink5264.xml"/><Relationship Id="rId5" Type="http://schemas.openxmlformats.org/officeDocument/2006/relationships/customXml" Target="../ink/ink5227.xml"/><Relationship Id="rId90" Type="http://schemas.openxmlformats.org/officeDocument/2006/relationships/image" Target="../media/image4949.png"/><Relationship Id="rId14" Type="http://schemas.openxmlformats.org/officeDocument/2006/relationships/image" Target="../media/image4911.png"/><Relationship Id="rId22" Type="http://schemas.openxmlformats.org/officeDocument/2006/relationships/image" Target="../media/image4915.png"/><Relationship Id="rId27" Type="http://schemas.openxmlformats.org/officeDocument/2006/relationships/customXml" Target="../ink/ink5238.xml"/><Relationship Id="rId30" Type="http://schemas.openxmlformats.org/officeDocument/2006/relationships/image" Target="../media/image4919.png"/><Relationship Id="rId35" Type="http://schemas.openxmlformats.org/officeDocument/2006/relationships/customXml" Target="../ink/ink5242.xml"/><Relationship Id="rId43" Type="http://schemas.openxmlformats.org/officeDocument/2006/relationships/customXml" Target="../ink/ink5246.xml"/><Relationship Id="rId48" Type="http://schemas.openxmlformats.org/officeDocument/2006/relationships/image" Target="../media/image4928.png"/><Relationship Id="rId56" Type="http://schemas.openxmlformats.org/officeDocument/2006/relationships/image" Target="../media/image4932.png"/><Relationship Id="rId64" Type="http://schemas.openxmlformats.org/officeDocument/2006/relationships/image" Target="../media/image4936.png"/><Relationship Id="rId69" Type="http://schemas.openxmlformats.org/officeDocument/2006/relationships/customXml" Target="../ink/ink5259.xml"/><Relationship Id="rId77" Type="http://schemas.openxmlformats.org/officeDocument/2006/relationships/customXml" Target="../ink/ink5263.xml"/><Relationship Id="rId8" Type="http://schemas.openxmlformats.org/officeDocument/2006/relationships/image" Target="../media/image4908.png"/><Relationship Id="rId51" Type="http://schemas.openxmlformats.org/officeDocument/2006/relationships/customXml" Target="../ink/ink5250.xml"/><Relationship Id="rId72" Type="http://schemas.openxmlformats.org/officeDocument/2006/relationships/image" Target="../media/image4940.png"/><Relationship Id="rId80" Type="http://schemas.openxmlformats.org/officeDocument/2006/relationships/image" Target="../media/image4944.png"/><Relationship Id="rId85" Type="http://schemas.openxmlformats.org/officeDocument/2006/relationships/customXml" Target="../ink/ink5267.xml"/><Relationship Id="rId3" Type="http://schemas.openxmlformats.org/officeDocument/2006/relationships/image" Target="../media/image4778.emf"/><Relationship Id="rId12" Type="http://schemas.openxmlformats.org/officeDocument/2006/relationships/image" Target="../media/image4910.png"/><Relationship Id="rId17" Type="http://schemas.openxmlformats.org/officeDocument/2006/relationships/customXml" Target="../ink/ink5233.xml"/><Relationship Id="rId25" Type="http://schemas.openxmlformats.org/officeDocument/2006/relationships/customXml" Target="../ink/ink5237.xml"/><Relationship Id="rId33" Type="http://schemas.openxmlformats.org/officeDocument/2006/relationships/customXml" Target="../ink/ink5241.xml"/><Relationship Id="rId38" Type="http://schemas.openxmlformats.org/officeDocument/2006/relationships/image" Target="../media/image4923.png"/><Relationship Id="rId46" Type="http://schemas.openxmlformats.org/officeDocument/2006/relationships/image" Target="../media/image4927.png"/><Relationship Id="rId59" Type="http://schemas.openxmlformats.org/officeDocument/2006/relationships/customXml" Target="../ink/ink5254.xml"/><Relationship Id="rId67" Type="http://schemas.openxmlformats.org/officeDocument/2006/relationships/customXml" Target="../ink/ink5258.xml"/><Relationship Id="rId20" Type="http://schemas.openxmlformats.org/officeDocument/2006/relationships/image" Target="../media/image4914.png"/><Relationship Id="rId41" Type="http://schemas.openxmlformats.org/officeDocument/2006/relationships/customXml" Target="../ink/ink5245.xml"/><Relationship Id="rId54" Type="http://schemas.openxmlformats.org/officeDocument/2006/relationships/image" Target="../media/image4931.png"/><Relationship Id="rId62" Type="http://schemas.openxmlformats.org/officeDocument/2006/relationships/image" Target="../media/image4935.png"/><Relationship Id="rId70" Type="http://schemas.openxmlformats.org/officeDocument/2006/relationships/image" Target="../media/image4939.png"/><Relationship Id="rId75" Type="http://schemas.openxmlformats.org/officeDocument/2006/relationships/customXml" Target="../ink/ink5262.xml"/><Relationship Id="rId83" Type="http://schemas.openxmlformats.org/officeDocument/2006/relationships/customXml" Target="../ink/ink5266.xml"/><Relationship Id="rId88" Type="http://schemas.openxmlformats.org/officeDocument/2006/relationships/image" Target="../media/image4948.png"/><Relationship Id="rId91" Type="http://schemas.openxmlformats.org/officeDocument/2006/relationships/image" Target="../media/image4780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07.png"/><Relationship Id="rId15" Type="http://schemas.openxmlformats.org/officeDocument/2006/relationships/customXml" Target="../ink/ink5232.xml"/><Relationship Id="rId23" Type="http://schemas.openxmlformats.org/officeDocument/2006/relationships/customXml" Target="../ink/ink5236.xml"/><Relationship Id="rId28" Type="http://schemas.openxmlformats.org/officeDocument/2006/relationships/image" Target="../media/image4918.png"/><Relationship Id="rId36" Type="http://schemas.openxmlformats.org/officeDocument/2006/relationships/image" Target="../media/image4922.png"/><Relationship Id="rId49" Type="http://schemas.openxmlformats.org/officeDocument/2006/relationships/customXml" Target="../ink/ink5249.xml"/><Relationship Id="rId57" Type="http://schemas.openxmlformats.org/officeDocument/2006/relationships/customXml" Target="../ink/ink5253.xml"/><Relationship Id="rId10" Type="http://schemas.openxmlformats.org/officeDocument/2006/relationships/image" Target="../media/image4909.png"/><Relationship Id="rId31" Type="http://schemas.openxmlformats.org/officeDocument/2006/relationships/customXml" Target="../ink/ink5240.xml"/><Relationship Id="rId44" Type="http://schemas.openxmlformats.org/officeDocument/2006/relationships/image" Target="../media/image4926.png"/><Relationship Id="rId52" Type="http://schemas.openxmlformats.org/officeDocument/2006/relationships/image" Target="../media/image4930.png"/><Relationship Id="rId60" Type="http://schemas.openxmlformats.org/officeDocument/2006/relationships/image" Target="../media/image4934.png"/><Relationship Id="rId65" Type="http://schemas.openxmlformats.org/officeDocument/2006/relationships/customXml" Target="../ink/ink5257.xml"/><Relationship Id="rId73" Type="http://schemas.openxmlformats.org/officeDocument/2006/relationships/customXml" Target="../ink/ink5261.xml"/><Relationship Id="rId78" Type="http://schemas.openxmlformats.org/officeDocument/2006/relationships/image" Target="../media/image4943.png"/><Relationship Id="rId81" Type="http://schemas.openxmlformats.org/officeDocument/2006/relationships/customXml" Target="../ink/ink5265.xml"/><Relationship Id="rId86" Type="http://schemas.openxmlformats.org/officeDocument/2006/relationships/image" Target="../media/image4947.png"/><Relationship Id="rId4" Type="http://schemas.openxmlformats.org/officeDocument/2006/relationships/image" Target="../media/image4779.emf"/><Relationship Id="rId9" Type="http://schemas.openxmlformats.org/officeDocument/2006/relationships/customXml" Target="../ink/ink5229.xml"/><Relationship Id="rId13" Type="http://schemas.openxmlformats.org/officeDocument/2006/relationships/customXml" Target="../ink/ink5231.xml"/><Relationship Id="rId18" Type="http://schemas.openxmlformats.org/officeDocument/2006/relationships/image" Target="../media/image4913.png"/><Relationship Id="rId39" Type="http://schemas.openxmlformats.org/officeDocument/2006/relationships/customXml" Target="../ink/ink5244.xml"/><Relationship Id="rId34" Type="http://schemas.openxmlformats.org/officeDocument/2006/relationships/image" Target="../media/image4921.png"/><Relationship Id="rId50" Type="http://schemas.openxmlformats.org/officeDocument/2006/relationships/image" Target="../media/image4929.png"/><Relationship Id="rId55" Type="http://schemas.openxmlformats.org/officeDocument/2006/relationships/customXml" Target="../ink/ink5252.xml"/><Relationship Id="rId76" Type="http://schemas.openxmlformats.org/officeDocument/2006/relationships/image" Target="../media/image4942.png"/><Relationship Id="rId7" Type="http://schemas.openxmlformats.org/officeDocument/2006/relationships/customXml" Target="../ink/ink5228.xml"/><Relationship Id="rId71" Type="http://schemas.openxmlformats.org/officeDocument/2006/relationships/customXml" Target="../ink/ink5260.xml"/><Relationship Id="rId2" Type="http://schemas.openxmlformats.org/officeDocument/2006/relationships/image" Target="../media/image4777.emf"/><Relationship Id="rId29" Type="http://schemas.openxmlformats.org/officeDocument/2006/relationships/customXml" Target="../ink/ink5239.xml"/><Relationship Id="rId24" Type="http://schemas.openxmlformats.org/officeDocument/2006/relationships/image" Target="../media/image4916.png"/><Relationship Id="rId40" Type="http://schemas.openxmlformats.org/officeDocument/2006/relationships/image" Target="../media/image4924.png"/><Relationship Id="rId45" Type="http://schemas.openxmlformats.org/officeDocument/2006/relationships/customXml" Target="../ink/ink5247.xml"/><Relationship Id="rId66" Type="http://schemas.openxmlformats.org/officeDocument/2006/relationships/image" Target="../media/image4937.png"/><Relationship Id="rId87" Type="http://schemas.openxmlformats.org/officeDocument/2006/relationships/customXml" Target="../ink/ink5268.xml"/><Relationship Id="rId61" Type="http://schemas.openxmlformats.org/officeDocument/2006/relationships/customXml" Target="../ink/ink5255.xml"/><Relationship Id="rId82" Type="http://schemas.openxmlformats.org/officeDocument/2006/relationships/image" Target="../media/image4945.png"/><Relationship Id="rId19" Type="http://schemas.openxmlformats.org/officeDocument/2006/relationships/customXml" Target="../ink/ink5234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281.xml"/><Relationship Id="rId21" Type="http://schemas.openxmlformats.org/officeDocument/2006/relationships/image" Target="../media/image4961.png"/><Relationship Id="rId42" Type="http://schemas.openxmlformats.org/officeDocument/2006/relationships/customXml" Target="../ink/ink5289.xml"/><Relationship Id="rId47" Type="http://schemas.openxmlformats.org/officeDocument/2006/relationships/image" Target="../media/image4974.png"/><Relationship Id="rId63" Type="http://schemas.openxmlformats.org/officeDocument/2006/relationships/image" Target="../media/image4982.png"/><Relationship Id="rId68" Type="http://schemas.openxmlformats.org/officeDocument/2006/relationships/customXml" Target="../ink/ink5302.xml"/><Relationship Id="rId2" Type="http://schemas.openxmlformats.org/officeDocument/2006/relationships/image" Target="../media/image4781.emf"/><Relationship Id="rId16" Type="http://schemas.openxmlformats.org/officeDocument/2006/relationships/customXml" Target="../ink/ink5276.xml"/><Relationship Id="rId29" Type="http://schemas.openxmlformats.org/officeDocument/2006/relationships/image" Target="../media/image4965.png"/><Relationship Id="rId11" Type="http://schemas.openxmlformats.org/officeDocument/2006/relationships/image" Target="../media/image4956.png"/><Relationship Id="rId24" Type="http://schemas.openxmlformats.org/officeDocument/2006/relationships/customXml" Target="../ink/ink5280.xml"/><Relationship Id="rId32" Type="http://schemas.openxmlformats.org/officeDocument/2006/relationships/customXml" Target="../ink/ink5284.xml"/><Relationship Id="rId37" Type="http://schemas.openxmlformats.org/officeDocument/2006/relationships/image" Target="../media/image4969.png"/><Relationship Id="rId40" Type="http://schemas.openxmlformats.org/officeDocument/2006/relationships/customXml" Target="../ink/ink5288.xml"/><Relationship Id="rId45" Type="http://schemas.openxmlformats.org/officeDocument/2006/relationships/image" Target="../media/image4973.png"/><Relationship Id="rId53" Type="http://schemas.openxmlformats.org/officeDocument/2006/relationships/image" Target="../media/image4977.png"/><Relationship Id="rId58" Type="http://schemas.openxmlformats.org/officeDocument/2006/relationships/customXml" Target="../ink/ink5297.xml"/><Relationship Id="rId66" Type="http://schemas.openxmlformats.org/officeDocument/2006/relationships/customXml" Target="../ink/ink5301.xml"/><Relationship Id="rId74" Type="http://schemas.openxmlformats.org/officeDocument/2006/relationships/customXml" Target="../ink/ink5305.xml"/><Relationship Id="rId5" Type="http://schemas.openxmlformats.org/officeDocument/2006/relationships/image" Target="../media/image4953.png"/><Relationship Id="rId61" Type="http://schemas.openxmlformats.org/officeDocument/2006/relationships/image" Target="../media/image4981.png"/><Relationship Id="rId19" Type="http://schemas.openxmlformats.org/officeDocument/2006/relationships/image" Target="../media/image4960.png"/><Relationship Id="rId14" Type="http://schemas.openxmlformats.org/officeDocument/2006/relationships/customXml" Target="../ink/ink5275.xml"/><Relationship Id="rId22" Type="http://schemas.openxmlformats.org/officeDocument/2006/relationships/customXml" Target="../ink/ink5279.xml"/><Relationship Id="rId27" Type="http://schemas.openxmlformats.org/officeDocument/2006/relationships/image" Target="../media/image4964.png"/><Relationship Id="rId30" Type="http://schemas.openxmlformats.org/officeDocument/2006/relationships/customXml" Target="../ink/ink5283.xml"/><Relationship Id="rId35" Type="http://schemas.openxmlformats.org/officeDocument/2006/relationships/image" Target="../media/image4968.png"/><Relationship Id="rId43" Type="http://schemas.openxmlformats.org/officeDocument/2006/relationships/image" Target="../media/image4972.png"/><Relationship Id="rId48" Type="http://schemas.openxmlformats.org/officeDocument/2006/relationships/customXml" Target="../ink/ink5292.xml"/><Relationship Id="rId56" Type="http://schemas.openxmlformats.org/officeDocument/2006/relationships/customXml" Target="../ink/ink5296.xml"/><Relationship Id="rId64" Type="http://schemas.openxmlformats.org/officeDocument/2006/relationships/customXml" Target="../ink/ink5300.xml"/><Relationship Id="rId69" Type="http://schemas.openxmlformats.org/officeDocument/2006/relationships/image" Target="../media/image4985.png"/><Relationship Id="rId8" Type="http://schemas.openxmlformats.org/officeDocument/2006/relationships/customXml" Target="../ink/ink5272.xml"/><Relationship Id="rId51" Type="http://schemas.openxmlformats.org/officeDocument/2006/relationships/image" Target="../media/image4976.png"/><Relationship Id="rId72" Type="http://schemas.openxmlformats.org/officeDocument/2006/relationships/customXml" Target="../ink/ink5304.xml"/><Relationship Id="rId3" Type="http://schemas.openxmlformats.org/officeDocument/2006/relationships/image" Target="../media/image4782.emf"/><Relationship Id="rId12" Type="http://schemas.openxmlformats.org/officeDocument/2006/relationships/customXml" Target="../ink/ink5274.xml"/><Relationship Id="rId17" Type="http://schemas.openxmlformats.org/officeDocument/2006/relationships/image" Target="../media/image4959.png"/><Relationship Id="rId25" Type="http://schemas.openxmlformats.org/officeDocument/2006/relationships/image" Target="../media/image4963.png"/><Relationship Id="rId33" Type="http://schemas.openxmlformats.org/officeDocument/2006/relationships/image" Target="../media/image4967.png"/><Relationship Id="rId38" Type="http://schemas.openxmlformats.org/officeDocument/2006/relationships/customXml" Target="../ink/ink5287.xml"/><Relationship Id="rId46" Type="http://schemas.openxmlformats.org/officeDocument/2006/relationships/customXml" Target="../ink/ink5291.xml"/><Relationship Id="rId59" Type="http://schemas.openxmlformats.org/officeDocument/2006/relationships/image" Target="../media/image4980.png"/><Relationship Id="rId67" Type="http://schemas.openxmlformats.org/officeDocument/2006/relationships/image" Target="../media/image4984.png"/><Relationship Id="rId20" Type="http://schemas.openxmlformats.org/officeDocument/2006/relationships/customXml" Target="../ink/ink5278.xml"/><Relationship Id="rId41" Type="http://schemas.openxmlformats.org/officeDocument/2006/relationships/image" Target="../media/image4971.png"/><Relationship Id="rId54" Type="http://schemas.openxmlformats.org/officeDocument/2006/relationships/customXml" Target="../ink/ink5295.xml"/><Relationship Id="rId62" Type="http://schemas.openxmlformats.org/officeDocument/2006/relationships/customXml" Target="../ink/ink5299.xml"/><Relationship Id="rId70" Type="http://schemas.openxmlformats.org/officeDocument/2006/relationships/customXml" Target="../ink/ink5303.xml"/><Relationship Id="rId75" Type="http://schemas.openxmlformats.org/officeDocument/2006/relationships/image" Target="../media/image4719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5271.xml"/><Relationship Id="rId15" Type="http://schemas.openxmlformats.org/officeDocument/2006/relationships/image" Target="../media/image4958.png"/><Relationship Id="rId23" Type="http://schemas.openxmlformats.org/officeDocument/2006/relationships/image" Target="../media/image4962.png"/><Relationship Id="rId28" Type="http://schemas.openxmlformats.org/officeDocument/2006/relationships/customXml" Target="../ink/ink5282.xml"/><Relationship Id="rId36" Type="http://schemas.openxmlformats.org/officeDocument/2006/relationships/customXml" Target="../ink/ink5286.xml"/><Relationship Id="rId49" Type="http://schemas.openxmlformats.org/officeDocument/2006/relationships/image" Target="../media/image4975.png"/><Relationship Id="rId57" Type="http://schemas.openxmlformats.org/officeDocument/2006/relationships/image" Target="../media/image4979.png"/><Relationship Id="rId10" Type="http://schemas.openxmlformats.org/officeDocument/2006/relationships/customXml" Target="../ink/ink5273.xml"/><Relationship Id="rId31" Type="http://schemas.openxmlformats.org/officeDocument/2006/relationships/image" Target="../media/image4966.png"/><Relationship Id="rId44" Type="http://schemas.openxmlformats.org/officeDocument/2006/relationships/customXml" Target="../ink/ink5290.xml"/><Relationship Id="rId52" Type="http://schemas.openxmlformats.org/officeDocument/2006/relationships/customXml" Target="../ink/ink5294.xml"/><Relationship Id="rId60" Type="http://schemas.openxmlformats.org/officeDocument/2006/relationships/customXml" Target="../ink/ink5298.xml"/><Relationship Id="rId65" Type="http://schemas.openxmlformats.org/officeDocument/2006/relationships/image" Target="../media/image4983.png"/><Relationship Id="rId73" Type="http://schemas.openxmlformats.org/officeDocument/2006/relationships/image" Target="../media/image4987.png"/><Relationship Id="rId4" Type="http://schemas.openxmlformats.org/officeDocument/2006/relationships/customXml" Target="../ink/ink5270.xml"/><Relationship Id="rId9" Type="http://schemas.openxmlformats.org/officeDocument/2006/relationships/image" Target="../media/image4955.png"/><Relationship Id="rId13" Type="http://schemas.openxmlformats.org/officeDocument/2006/relationships/image" Target="../media/image4957.png"/><Relationship Id="rId18" Type="http://schemas.openxmlformats.org/officeDocument/2006/relationships/customXml" Target="../ink/ink5277.xml"/><Relationship Id="rId39" Type="http://schemas.openxmlformats.org/officeDocument/2006/relationships/image" Target="../media/image4970.png"/><Relationship Id="rId34" Type="http://schemas.openxmlformats.org/officeDocument/2006/relationships/customXml" Target="../ink/ink5285.xml"/><Relationship Id="rId50" Type="http://schemas.openxmlformats.org/officeDocument/2006/relationships/customXml" Target="../ink/ink5293.xml"/><Relationship Id="rId55" Type="http://schemas.openxmlformats.org/officeDocument/2006/relationships/image" Target="../media/image4978.png"/><Relationship Id="rId7" Type="http://schemas.openxmlformats.org/officeDocument/2006/relationships/image" Target="../media/image4954.png"/><Relationship Id="rId71" Type="http://schemas.openxmlformats.org/officeDocument/2006/relationships/image" Target="../media/image498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3.emf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6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5" Type="http://schemas.openxmlformats.org/officeDocument/2006/relationships/image" Target="../media/image4853.png"/><Relationship Id="rId4" Type="http://schemas.openxmlformats.org/officeDocument/2006/relationships/image" Target="../media/image48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90.png"/><Relationship Id="rId7" Type="http://schemas.openxmlformats.org/officeDocument/2006/relationships/image" Target="../media/image4906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Relationship Id="rId6" Type="http://schemas.openxmlformats.org/officeDocument/2006/relationships/image" Target="../media/image8.png"/><Relationship Id="rId5" Type="http://schemas.openxmlformats.org/officeDocument/2006/relationships/image" Target="../media/image4905.png"/><Relationship Id="rId4" Type="http://schemas.openxmlformats.org/officeDocument/2006/relationships/image" Target="../media/image490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6" Type="http://schemas.openxmlformats.org/officeDocument/2006/relationships/image" Target="../media/image15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311.xml"/><Relationship Id="rId18" Type="http://schemas.openxmlformats.org/officeDocument/2006/relationships/image" Target="../media/image38660.png"/><Relationship Id="rId26" Type="http://schemas.openxmlformats.org/officeDocument/2006/relationships/image" Target="../media/image38700.png"/><Relationship Id="rId39" Type="http://schemas.openxmlformats.org/officeDocument/2006/relationships/customXml" Target="../ink/ink5324.xml"/><Relationship Id="rId21" Type="http://schemas.openxmlformats.org/officeDocument/2006/relationships/customXml" Target="../ink/ink5315.xml"/><Relationship Id="rId34" Type="http://schemas.openxmlformats.org/officeDocument/2006/relationships/image" Target="../media/image38740.png"/><Relationship Id="rId42" Type="http://schemas.openxmlformats.org/officeDocument/2006/relationships/image" Target="../media/image38780.png"/><Relationship Id="rId47" Type="http://schemas.openxmlformats.org/officeDocument/2006/relationships/customXml" Target="../ink/ink5328.xml"/><Relationship Id="rId50" Type="http://schemas.openxmlformats.org/officeDocument/2006/relationships/image" Target="../media/image38820.png"/><Relationship Id="rId7" Type="http://schemas.openxmlformats.org/officeDocument/2006/relationships/customXml" Target="../ink/ink5308.xml"/><Relationship Id="rId2" Type="http://schemas.openxmlformats.org/officeDocument/2006/relationships/customXml" Target="../ink/ink5306.xml"/><Relationship Id="rId16" Type="http://schemas.openxmlformats.org/officeDocument/2006/relationships/image" Target="../media/image38650.png"/><Relationship Id="rId29" Type="http://schemas.openxmlformats.org/officeDocument/2006/relationships/customXml" Target="../ink/ink5319.xml"/><Relationship Id="rId11" Type="http://schemas.openxmlformats.org/officeDocument/2006/relationships/customXml" Target="../ink/ink5310.xml"/><Relationship Id="rId24" Type="http://schemas.openxmlformats.org/officeDocument/2006/relationships/image" Target="../media/image38690.png"/><Relationship Id="rId32" Type="http://schemas.openxmlformats.org/officeDocument/2006/relationships/image" Target="../media/image38730.png"/><Relationship Id="rId37" Type="http://schemas.openxmlformats.org/officeDocument/2006/relationships/customXml" Target="../ink/ink5323.xml"/><Relationship Id="rId40" Type="http://schemas.openxmlformats.org/officeDocument/2006/relationships/image" Target="../media/image38770.png"/><Relationship Id="rId45" Type="http://schemas.openxmlformats.org/officeDocument/2006/relationships/customXml" Target="../ink/ink5327.xml"/><Relationship Id="rId53" Type="http://schemas.openxmlformats.org/officeDocument/2006/relationships/customXml" Target="../ink/ink5331.xml"/><Relationship Id="rId5" Type="http://schemas.openxmlformats.org/officeDocument/2006/relationships/customXml" Target="../ink/ink5307.xml"/><Relationship Id="rId10" Type="http://schemas.openxmlformats.org/officeDocument/2006/relationships/image" Target="../media/image38620.png"/><Relationship Id="rId19" Type="http://schemas.openxmlformats.org/officeDocument/2006/relationships/customXml" Target="../ink/ink5314.xml"/><Relationship Id="rId31" Type="http://schemas.openxmlformats.org/officeDocument/2006/relationships/customXml" Target="../ink/ink5320.xml"/><Relationship Id="rId44" Type="http://schemas.openxmlformats.org/officeDocument/2006/relationships/image" Target="../media/image38790.png"/><Relationship Id="rId52" Type="http://schemas.openxmlformats.org/officeDocument/2006/relationships/image" Target="../media/image38830.png"/><Relationship Id="rId4" Type="http://schemas.openxmlformats.org/officeDocument/2006/relationships/image" Target="../media/image4952.emf"/><Relationship Id="rId9" Type="http://schemas.openxmlformats.org/officeDocument/2006/relationships/customXml" Target="../ink/ink5309.xml"/><Relationship Id="rId14" Type="http://schemas.openxmlformats.org/officeDocument/2006/relationships/image" Target="../media/image38640.png"/><Relationship Id="rId22" Type="http://schemas.openxmlformats.org/officeDocument/2006/relationships/image" Target="../media/image38680.png"/><Relationship Id="rId27" Type="http://schemas.openxmlformats.org/officeDocument/2006/relationships/customXml" Target="../ink/ink5318.xml"/><Relationship Id="rId30" Type="http://schemas.openxmlformats.org/officeDocument/2006/relationships/image" Target="../media/image38720.png"/><Relationship Id="rId35" Type="http://schemas.openxmlformats.org/officeDocument/2006/relationships/customXml" Target="../ink/ink5322.xml"/><Relationship Id="rId43" Type="http://schemas.openxmlformats.org/officeDocument/2006/relationships/customXml" Target="../ink/ink5326.xml"/><Relationship Id="rId48" Type="http://schemas.openxmlformats.org/officeDocument/2006/relationships/image" Target="../media/image38810.png"/><Relationship Id="rId8" Type="http://schemas.openxmlformats.org/officeDocument/2006/relationships/image" Target="../media/image38610.png"/><Relationship Id="rId51" Type="http://schemas.openxmlformats.org/officeDocument/2006/relationships/customXml" Target="../ink/ink5330.xml"/><Relationship Id="rId3" Type="http://schemas.openxmlformats.org/officeDocument/2006/relationships/image" Target="../media/image2112.png"/><Relationship Id="rId12" Type="http://schemas.openxmlformats.org/officeDocument/2006/relationships/image" Target="../media/image38630.png"/><Relationship Id="rId17" Type="http://schemas.openxmlformats.org/officeDocument/2006/relationships/customXml" Target="../ink/ink5313.xml"/><Relationship Id="rId25" Type="http://schemas.openxmlformats.org/officeDocument/2006/relationships/customXml" Target="../ink/ink5317.xml"/><Relationship Id="rId33" Type="http://schemas.openxmlformats.org/officeDocument/2006/relationships/customXml" Target="../ink/ink5321.xml"/><Relationship Id="rId38" Type="http://schemas.openxmlformats.org/officeDocument/2006/relationships/image" Target="../media/image38760.png"/><Relationship Id="rId46" Type="http://schemas.openxmlformats.org/officeDocument/2006/relationships/image" Target="../media/image38800.png"/><Relationship Id="rId20" Type="http://schemas.openxmlformats.org/officeDocument/2006/relationships/image" Target="../media/image38670.png"/><Relationship Id="rId41" Type="http://schemas.openxmlformats.org/officeDocument/2006/relationships/customXml" Target="../ink/ink5325.xml"/><Relationship Id="rId54" Type="http://schemas.openxmlformats.org/officeDocument/2006/relationships/image" Target="../media/image3884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600.png"/><Relationship Id="rId15" Type="http://schemas.openxmlformats.org/officeDocument/2006/relationships/customXml" Target="../ink/ink5312.xml"/><Relationship Id="rId23" Type="http://schemas.openxmlformats.org/officeDocument/2006/relationships/customXml" Target="../ink/ink5316.xml"/><Relationship Id="rId28" Type="http://schemas.openxmlformats.org/officeDocument/2006/relationships/image" Target="../media/image38710.png"/><Relationship Id="rId36" Type="http://schemas.openxmlformats.org/officeDocument/2006/relationships/image" Target="../media/image38750.png"/><Relationship Id="rId49" Type="http://schemas.openxmlformats.org/officeDocument/2006/relationships/customXml" Target="../ink/ink5329.xm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337.xml"/><Relationship Id="rId18" Type="http://schemas.openxmlformats.org/officeDocument/2006/relationships/image" Target="../media/image38920.png"/><Relationship Id="rId26" Type="http://schemas.openxmlformats.org/officeDocument/2006/relationships/image" Target="../media/image38960.png"/><Relationship Id="rId3" Type="http://schemas.openxmlformats.org/officeDocument/2006/relationships/image" Target="../media/image1742.png"/><Relationship Id="rId21" Type="http://schemas.openxmlformats.org/officeDocument/2006/relationships/customXml" Target="../ink/ink5341.xml"/><Relationship Id="rId34" Type="http://schemas.openxmlformats.org/officeDocument/2006/relationships/image" Target="../media/image38990.png"/><Relationship Id="rId7" Type="http://schemas.openxmlformats.org/officeDocument/2006/relationships/customXml" Target="../ink/ink5334.xml"/><Relationship Id="rId12" Type="http://schemas.openxmlformats.org/officeDocument/2006/relationships/image" Target="../media/image38890.png"/><Relationship Id="rId17" Type="http://schemas.openxmlformats.org/officeDocument/2006/relationships/customXml" Target="../ink/ink5339.xml"/><Relationship Id="rId25" Type="http://schemas.openxmlformats.org/officeDocument/2006/relationships/customXml" Target="../ink/ink5343.xml"/><Relationship Id="rId33" Type="http://schemas.openxmlformats.org/officeDocument/2006/relationships/customXml" Target="../ink/ink5347.xml"/><Relationship Id="rId2" Type="http://schemas.openxmlformats.org/officeDocument/2006/relationships/customXml" Target="../ink/ink5332.xml"/><Relationship Id="rId16" Type="http://schemas.openxmlformats.org/officeDocument/2006/relationships/image" Target="../media/image38910.png"/><Relationship Id="rId20" Type="http://schemas.openxmlformats.org/officeDocument/2006/relationships/image" Target="../media/image38930.png"/><Relationship Id="rId29" Type="http://schemas.openxmlformats.org/officeDocument/2006/relationships/customXml" Target="../ink/ink534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860.png"/><Relationship Id="rId11" Type="http://schemas.openxmlformats.org/officeDocument/2006/relationships/customXml" Target="../ink/ink5336.xml"/><Relationship Id="rId24" Type="http://schemas.openxmlformats.org/officeDocument/2006/relationships/image" Target="../media/image38950.png"/><Relationship Id="rId32" Type="http://schemas.openxmlformats.org/officeDocument/2006/relationships/image" Target="../media/image38980.png"/><Relationship Id="rId5" Type="http://schemas.openxmlformats.org/officeDocument/2006/relationships/customXml" Target="../ink/ink5333.xml"/><Relationship Id="rId15" Type="http://schemas.openxmlformats.org/officeDocument/2006/relationships/customXml" Target="../ink/ink5338.xml"/><Relationship Id="rId23" Type="http://schemas.openxmlformats.org/officeDocument/2006/relationships/customXml" Target="../ink/ink5342.xml"/><Relationship Id="rId28" Type="http://schemas.openxmlformats.org/officeDocument/2006/relationships/image" Target="../media/image38970.png"/><Relationship Id="rId36" Type="http://schemas.openxmlformats.org/officeDocument/2006/relationships/image" Target="../media/image39000.png"/><Relationship Id="rId10" Type="http://schemas.openxmlformats.org/officeDocument/2006/relationships/image" Target="../media/image38880.png"/><Relationship Id="rId19" Type="http://schemas.openxmlformats.org/officeDocument/2006/relationships/customXml" Target="../ink/ink5340.xml"/><Relationship Id="rId31" Type="http://schemas.openxmlformats.org/officeDocument/2006/relationships/customXml" Target="../ink/ink5346.xml"/><Relationship Id="rId4" Type="http://schemas.openxmlformats.org/officeDocument/2006/relationships/image" Target="../media/image4953.emf"/><Relationship Id="rId9" Type="http://schemas.openxmlformats.org/officeDocument/2006/relationships/customXml" Target="../ink/ink5335.xml"/><Relationship Id="rId14" Type="http://schemas.openxmlformats.org/officeDocument/2006/relationships/image" Target="../media/image38900.png"/><Relationship Id="rId22" Type="http://schemas.openxmlformats.org/officeDocument/2006/relationships/image" Target="../media/image38940.png"/><Relationship Id="rId27" Type="http://schemas.openxmlformats.org/officeDocument/2006/relationships/customXml" Target="../ink/ink5344.xml"/><Relationship Id="rId30" Type="http://schemas.openxmlformats.org/officeDocument/2006/relationships/image" Target="../media/image2542.png"/><Relationship Id="rId35" Type="http://schemas.openxmlformats.org/officeDocument/2006/relationships/customXml" Target="../ink/ink5348.xml"/><Relationship Id="rId8" Type="http://schemas.openxmlformats.org/officeDocument/2006/relationships/image" Target="../media/image38870.png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407.xml"/><Relationship Id="rId21" Type="http://schemas.openxmlformats.org/officeDocument/2006/relationships/customXml" Target="../ink/ink5358.xml"/><Relationship Id="rId42" Type="http://schemas.openxmlformats.org/officeDocument/2006/relationships/image" Target="../media/image39190.png"/><Relationship Id="rId63" Type="http://schemas.openxmlformats.org/officeDocument/2006/relationships/image" Target="../media/image39290.png"/><Relationship Id="rId84" Type="http://schemas.openxmlformats.org/officeDocument/2006/relationships/image" Target="../media/image39390.png"/><Relationship Id="rId138" Type="http://schemas.openxmlformats.org/officeDocument/2006/relationships/image" Target="../media/image39650.png"/><Relationship Id="rId159" Type="http://schemas.openxmlformats.org/officeDocument/2006/relationships/customXml" Target="../ink/ink5428.xml"/><Relationship Id="rId107" Type="http://schemas.openxmlformats.org/officeDocument/2006/relationships/customXml" Target="../ink/ink5402.xml"/><Relationship Id="rId11" Type="http://schemas.openxmlformats.org/officeDocument/2006/relationships/customXml" Target="../ink/ink5353.xml"/><Relationship Id="rId32" Type="http://schemas.openxmlformats.org/officeDocument/2006/relationships/image" Target="../media/image39140.png"/><Relationship Id="rId53" Type="http://schemas.openxmlformats.org/officeDocument/2006/relationships/image" Target="../media/image39240.png"/><Relationship Id="rId74" Type="http://schemas.openxmlformats.org/officeDocument/2006/relationships/image" Target="../media/image39340.png"/><Relationship Id="rId128" Type="http://schemas.openxmlformats.org/officeDocument/2006/relationships/image" Target="../media/image39600.png"/><Relationship Id="rId149" Type="http://schemas.openxmlformats.org/officeDocument/2006/relationships/customXml" Target="../ink/ink5423.xml"/><Relationship Id="rId5" Type="http://schemas.openxmlformats.org/officeDocument/2006/relationships/customXml" Target="../ink/ink5350.xml"/><Relationship Id="rId95" Type="http://schemas.openxmlformats.org/officeDocument/2006/relationships/customXml" Target="../ink/ink5396.xml"/><Relationship Id="rId160" Type="http://schemas.openxmlformats.org/officeDocument/2006/relationships/image" Target="../media/image39750.png"/><Relationship Id="rId22" Type="http://schemas.openxmlformats.org/officeDocument/2006/relationships/image" Target="../media/image39100.png"/><Relationship Id="rId43" Type="http://schemas.openxmlformats.org/officeDocument/2006/relationships/customXml" Target="../ink/ink5369.xml"/><Relationship Id="rId64" Type="http://schemas.openxmlformats.org/officeDocument/2006/relationships/customXml" Target="../ink/ink5380.xml"/><Relationship Id="rId118" Type="http://schemas.openxmlformats.org/officeDocument/2006/relationships/image" Target="../media/image39560.png"/><Relationship Id="rId139" Type="http://schemas.openxmlformats.org/officeDocument/2006/relationships/customXml" Target="../ink/ink5418.xml"/><Relationship Id="rId85" Type="http://schemas.openxmlformats.org/officeDocument/2006/relationships/customXml" Target="../ink/ink5391.xml"/><Relationship Id="rId150" Type="http://schemas.openxmlformats.org/officeDocument/2006/relationships/image" Target="../media/image39700.png"/><Relationship Id="rId12" Type="http://schemas.openxmlformats.org/officeDocument/2006/relationships/image" Target="../media/image39050.png"/><Relationship Id="rId17" Type="http://schemas.openxmlformats.org/officeDocument/2006/relationships/customXml" Target="../ink/ink5356.xml"/><Relationship Id="rId33" Type="http://schemas.openxmlformats.org/officeDocument/2006/relationships/customXml" Target="../ink/ink5364.xml"/><Relationship Id="rId38" Type="http://schemas.openxmlformats.org/officeDocument/2006/relationships/image" Target="../media/image39170.png"/><Relationship Id="rId59" Type="http://schemas.openxmlformats.org/officeDocument/2006/relationships/image" Target="../media/image39270.png"/><Relationship Id="rId103" Type="http://schemas.openxmlformats.org/officeDocument/2006/relationships/customXml" Target="../ink/ink5400.xml"/><Relationship Id="rId108" Type="http://schemas.openxmlformats.org/officeDocument/2006/relationships/image" Target="../media/image39510.png"/><Relationship Id="rId124" Type="http://schemas.openxmlformats.org/officeDocument/2006/relationships/image" Target="../media/image39590.png"/><Relationship Id="rId129" Type="http://schemas.openxmlformats.org/officeDocument/2006/relationships/customXml" Target="../ink/ink5413.xml"/><Relationship Id="rId54" Type="http://schemas.openxmlformats.org/officeDocument/2006/relationships/customXml" Target="../ink/ink5375.xml"/><Relationship Id="rId70" Type="http://schemas.openxmlformats.org/officeDocument/2006/relationships/image" Target="../media/image39320.png"/><Relationship Id="rId75" Type="http://schemas.openxmlformats.org/officeDocument/2006/relationships/customXml" Target="../ink/ink5386.xml"/><Relationship Id="rId91" Type="http://schemas.openxmlformats.org/officeDocument/2006/relationships/customXml" Target="../ink/ink5394.xml"/><Relationship Id="rId96" Type="http://schemas.openxmlformats.org/officeDocument/2006/relationships/image" Target="../media/image39450.png"/><Relationship Id="rId140" Type="http://schemas.openxmlformats.org/officeDocument/2006/relationships/image" Target="../media/image39660.png"/><Relationship Id="rId145" Type="http://schemas.openxmlformats.org/officeDocument/2006/relationships/customXml" Target="../ink/ink5421.xml"/><Relationship Id="rId161" Type="http://schemas.openxmlformats.org/officeDocument/2006/relationships/customXml" Target="../ink/ink54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020.png"/><Relationship Id="rId23" Type="http://schemas.openxmlformats.org/officeDocument/2006/relationships/customXml" Target="../ink/ink5359.xml"/><Relationship Id="rId28" Type="http://schemas.openxmlformats.org/officeDocument/2006/relationships/image" Target="../media/image39120.png"/><Relationship Id="rId49" Type="http://schemas.openxmlformats.org/officeDocument/2006/relationships/image" Target="../media/image39220.png"/><Relationship Id="rId114" Type="http://schemas.openxmlformats.org/officeDocument/2006/relationships/image" Target="../media/image39540.png"/><Relationship Id="rId119" Type="http://schemas.openxmlformats.org/officeDocument/2006/relationships/customXml" Target="../ink/ink5408.xml"/><Relationship Id="rId44" Type="http://schemas.openxmlformats.org/officeDocument/2006/relationships/image" Target="../media/image39200.png"/><Relationship Id="rId60" Type="http://schemas.openxmlformats.org/officeDocument/2006/relationships/customXml" Target="../ink/ink5378.xml"/><Relationship Id="rId65" Type="http://schemas.openxmlformats.org/officeDocument/2006/relationships/image" Target="../media/image39300.png"/><Relationship Id="rId81" Type="http://schemas.openxmlformats.org/officeDocument/2006/relationships/customXml" Target="../ink/ink5389.xml"/><Relationship Id="rId86" Type="http://schemas.openxmlformats.org/officeDocument/2006/relationships/image" Target="../media/image39400.png"/><Relationship Id="rId130" Type="http://schemas.openxmlformats.org/officeDocument/2006/relationships/image" Target="../media/image39610.png"/><Relationship Id="rId135" Type="http://schemas.openxmlformats.org/officeDocument/2006/relationships/customXml" Target="../ink/ink5416.xml"/><Relationship Id="rId151" Type="http://schemas.openxmlformats.org/officeDocument/2006/relationships/customXml" Target="../ink/ink5424.xml"/><Relationship Id="rId156" Type="http://schemas.openxmlformats.org/officeDocument/2006/relationships/image" Target="../media/image39730.png"/><Relationship Id="rId13" Type="http://schemas.openxmlformats.org/officeDocument/2006/relationships/customXml" Target="../ink/ink5354.xml"/><Relationship Id="rId18" Type="http://schemas.openxmlformats.org/officeDocument/2006/relationships/image" Target="../media/image39080.png"/><Relationship Id="rId39" Type="http://schemas.openxmlformats.org/officeDocument/2006/relationships/customXml" Target="../ink/ink5367.xml"/><Relationship Id="rId109" Type="http://schemas.openxmlformats.org/officeDocument/2006/relationships/customXml" Target="../ink/ink5403.xml"/><Relationship Id="rId34" Type="http://schemas.openxmlformats.org/officeDocument/2006/relationships/image" Target="../media/image39150.png"/><Relationship Id="rId50" Type="http://schemas.openxmlformats.org/officeDocument/2006/relationships/customXml" Target="../ink/ink5373.xml"/><Relationship Id="rId55" Type="http://schemas.openxmlformats.org/officeDocument/2006/relationships/image" Target="../media/image39250.png"/><Relationship Id="rId76" Type="http://schemas.openxmlformats.org/officeDocument/2006/relationships/image" Target="../media/image39350.png"/><Relationship Id="rId97" Type="http://schemas.openxmlformats.org/officeDocument/2006/relationships/customXml" Target="../ink/ink5397.xml"/><Relationship Id="rId104" Type="http://schemas.openxmlformats.org/officeDocument/2006/relationships/image" Target="../media/image39490.png"/><Relationship Id="rId120" Type="http://schemas.openxmlformats.org/officeDocument/2006/relationships/image" Target="../media/image39570.png"/><Relationship Id="rId125" Type="http://schemas.openxmlformats.org/officeDocument/2006/relationships/customXml" Target="../ink/ink5411.xml"/><Relationship Id="rId141" Type="http://schemas.openxmlformats.org/officeDocument/2006/relationships/customXml" Target="../ink/ink5419.xml"/><Relationship Id="rId146" Type="http://schemas.openxmlformats.org/officeDocument/2006/relationships/image" Target="../media/image39680.png"/><Relationship Id="rId7" Type="http://schemas.openxmlformats.org/officeDocument/2006/relationships/customXml" Target="../ink/ink5351.xml"/><Relationship Id="rId71" Type="http://schemas.openxmlformats.org/officeDocument/2006/relationships/customXml" Target="../ink/ink5384.xml"/><Relationship Id="rId92" Type="http://schemas.openxmlformats.org/officeDocument/2006/relationships/image" Target="../media/image39430.png"/><Relationship Id="rId162" Type="http://schemas.openxmlformats.org/officeDocument/2006/relationships/image" Target="../media/image39760.png"/><Relationship Id="rId2" Type="http://schemas.openxmlformats.org/officeDocument/2006/relationships/customXml" Target="../ink/ink5349.xml"/><Relationship Id="rId29" Type="http://schemas.openxmlformats.org/officeDocument/2006/relationships/customXml" Target="../ink/ink5362.xml"/><Relationship Id="rId24" Type="http://schemas.openxmlformats.org/officeDocument/2006/relationships/image" Target="../media/image39110.png"/><Relationship Id="rId40" Type="http://schemas.openxmlformats.org/officeDocument/2006/relationships/image" Target="../media/image39180.png"/><Relationship Id="rId45" Type="http://schemas.openxmlformats.org/officeDocument/2006/relationships/customXml" Target="../ink/ink5370.xml"/><Relationship Id="rId66" Type="http://schemas.openxmlformats.org/officeDocument/2006/relationships/customXml" Target="../ink/ink5381.xml"/><Relationship Id="rId87" Type="http://schemas.openxmlformats.org/officeDocument/2006/relationships/customXml" Target="../ink/ink5392.xml"/><Relationship Id="rId110" Type="http://schemas.openxmlformats.org/officeDocument/2006/relationships/image" Target="../media/image39520.png"/><Relationship Id="rId115" Type="http://schemas.openxmlformats.org/officeDocument/2006/relationships/customXml" Target="../ink/ink5406.xml"/><Relationship Id="rId131" Type="http://schemas.openxmlformats.org/officeDocument/2006/relationships/customXml" Target="../ink/ink5414.xml"/><Relationship Id="rId136" Type="http://schemas.openxmlformats.org/officeDocument/2006/relationships/image" Target="../media/image39640.png"/><Relationship Id="rId157" Type="http://schemas.openxmlformats.org/officeDocument/2006/relationships/customXml" Target="../ink/ink5427.xml"/><Relationship Id="rId61" Type="http://schemas.openxmlformats.org/officeDocument/2006/relationships/image" Target="../media/image39280.png"/><Relationship Id="rId82" Type="http://schemas.openxmlformats.org/officeDocument/2006/relationships/image" Target="../media/image39380.png"/><Relationship Id="rId152" Type="http://schemas.openxmlformats.org/officeDocument/2006/relationships/image" Target="../media/image39710.png"/><Relationship Id="rId19" Type="http://schemas.openxmlformats.org/officeDocument/2006/relationships/customXml" Target="../ink/ink5357.xml"/><Relationship Id="rId14" Type="http://schemas.openxmlformats.org/officeDocument/2006/relationships/image" Target="../media/image39060.png"/><Relationship Id="rId30" Type="http://schemas.openxmlformats.org/officeDocument/2006/relationships/image" Target="../media/image39130.png"/><Relationship Id="rId35" Type="http://schemas.openxmlformats.org/officeDocument/2006/relationships/customXml" Target="../ink/ink5365.xml"/><Relationship Id="rId56" Type="http://schemas.openxmlformats.org/officeDocument/2006/relationships/customXml" Target="../ink/ink5376.xml"/><Relationship Id="rId77" Type="http://schemas.openxmlformats.org/officeDocument/2006/relationships/customXml" Target="../ink/ink5387.xml"/><Relationship Id="rId100" Type="http://schemas.openxmlformats.org/officeDocument/2006/relationships/image" Target="../media/image39470.png"/><Relationship Id="rId105" Type="http://schemas.openxmlformats.org/officeDocument/2006/relationships/customXml" Target="../ink/ink5401.xml"/><Relationship Id="rId126" Type="http://schemas.openxmlformats.org/officeDocument/2006/relationships/image" Target="../media/image2313.png"/><Relationship Id="rId147" Type="http://schemas.openxmlformats.org/officeDocument/2006/relationships/customXml" Target="../ink/ink5422.xml"/><Relationship Id="rId8" Type="http://schemas.openxmlformats.org/officeDocument/2006/relationships/image" Target="../media/image39030.png"/><Relationship Id="rId51" Type="http://schemas.openxmlformats.org/officeDocument/2006/relationships/image" Target="../media/image39230.png"/><Relationship Id="rId72" Type="http://schemas.openxmlformats.org/officeDocument/2006/relationships/image" Target="../media/image39330.png"/><Relationship Id="rId93" Type="http://schemas.openxmlformats.org/officeDocument/2006/relationships/customXml" Target="../ink/ink5395.xml"/><Relationship Id="rId98" Type="http://schemas.openxmlformats.org/officeDocument/2006/relationships/image" Target="../media/image39460.png"/><Relationship Id="rId121" Type="http://schemas.openxmlformats.org/officeDocument/2006/relationships/customXml" Target="../ink/ink5409.xml"/><Relationship Id="rId142" Type="http://schemas.openxmlformats.org/officeDocument/2006/relationships/image" Target="../media/image3266.png"/><Relationship Id="rId3" Type="http://schemas.openxmlformats.org/officeDocument/2006/relationships/image" Target="../media/image1742.png"/><Relationship Id="rId25" Type="http://schemas.openxmlformats.org/officeDocument/2006/relationships/customXml" Target="../ink/ink5360.xml"/><Relationship Id="rId46" Type="http://schemas.openxmlformats.org/officeDocument/2006/relationships/image" Target="../media/image39210.png"/><Relationship Id="rId67" Type="http://schemas.openxmlformats.org/officeDocument/2006/relationships/image" Target="../media/image39310.png"/><Relationship Id="rId116" Type="http://schemas.openxmlformats.org/officeDocument/2006/relationships/image" Target="../media/image39550.png"/><Relationship Id="rId137" Type="http://schemas.openxmlformats.org/officeDocument/2006/relationships/customXml" Target="../ink/ink5417.xml"/><Relationship Id="rId158" Type="http://schemas.openxmlformats.org/officeDocument/2006/relationships/image" Target="../media/image39740.png"/><Relationship Id="rId20" Type="http://schemas.openxmlformats.org/officeDocument/2006/relationships/image" Target="../media/image39090.png"/><Relationship Id="rId41" Type="http://schemas.openxmlformats.org/officeDocument/2006/relationships/customXml" Target="../ink/ink5368.xml"/><Relationship Id="rId62" Type="http://schemas.openxmlformats.org/officeDocument/2006/relationships/customXml" Target="../ink/ink5379.xml"/><Relationship Id="rId83" Type="http://schemas.openxmlformats.org/officeDocument/2006/relationships/customXml" Target="../ink/ink5390.xml"/><Relationship Id="rId88" Type="http://schemas.openxmlformats.org/officeDocument/2006/relationships/image" Target="../media/image39410.png"/><Relationship Id="rId111" Type="http://schemas.openxmlformats.org/officeDocument/2006/relationships/customXml" Target="../ink/ink5404.xml"/><Relationship Id="rId132" Type="http://schemas.openxmlformats.org/officeDocument/2006/relationships/image" Target="../media/image39620.png"/><Relationship Id="rId153" Type="http://schemas.openxmlformats.org/officeDocument/2006/relationships/customXml" Target="../ink/ink5425.xml"/><Relationship Id="rId15" Type="http://schemas.openxmlformats.org/officeDocument/2006/relationships/customXml" Target="../ink/ink5355.xml"/><Relationship Id="rId36" Type="http://schemas.openxmlformats.org/officeDocument/2006/relationships/image" Target="../media/image39160.png"/><Relationship Id="rId57" Type="http://schemas.openxmlformats.org/officeDocument/2006/relationships/image" Target="../media/image39260.png"/><Relationship Id="rId106" Type="http://schemas.openxmlformats.org/officeDocument/2006/relationships/image" Target="../media/image39500.png"/><Relationship Id="rId127" Type="http://schemas.openxmlformats.org/officeDocument/2006/relationships/customXml" Target="../ink/ink5412.xml"/><Relationship Id="rId10" Type="http://schemas.openxmlformats.org/officeDocument/2006/relationships/image" Target="../media/image39040.png"/><Relationship Id="rId31" Type="http://schemas.openxmlformats.org/officeDocument/2006/relationships/customXml" Target="../ink/ink5363.xml"/><Relationship Id="rId52" Type="http://schemas.openxmlformats.org/officeDocument/2006/relationships/customXml" Target="../ink/ink5374.xml"/><Relationship Id="rId73" Type="http://schemas.openxmlformats.org/officeDocument/2006/relationships/customXml" Target="../ink/ink5385.xml"/><Relationship Id="rId78" Type="http://schemas.openxmlformats.org/officeDocument/2006/relationships/image" Target="../media/image39360.png"/><Relationship Id="rId94" Type="http://schemas.openxmlformats.org/officeDocument/2006/relationships/image" Target="../media/image39440.png"/><Relationship Id="rId99" Type="http://schemas.openxmlformats.org/officeDocument/2006/relationships/customXml" Target="../ink/ink5398.xml"/><Relationship Id="rId101" Type="http://schemas.openxmlformats.org/officeDocument/2006/relationships/customXml" Target="../ink/ink5399.xml"/><Relationship Id="rId122" Type="http://schemas.openxmlformats.org/officeDocument/2006/relationships/image" Target="../media/image39580.png"/><Relationship Id="rId143" Type="http://schemas.openxmlformats.org/officeDocument/2006/relationships/customXml" Target="../ink/ink5420.xml"/><Relationship Id="rId148" Type="http://schemas.openxmlformats.org/officeDocument/2006/relationships/image" Target="../media/image39690.png"/><Relationship Id="rId4" Type="http://schemas.openxmlformats.org/officeDocument/2006/relationships/image" Target="../media/image4954.emf"/><Relationship Id="rId9" Type="http://schemas.openxmlformats.org/officeDocument/2006/relationships/customXml" Target="../ink/ink5352.xml"/><Relationship Id="rId26" Type="http://schemas.openxmlformats.org/officeDocument/2006/relationships/image" Target="../media/image2922.png"/><Relationship Id="rId47" Type="http://schemas.openxmlformats.org/officeDocument/2006/relationships/customXml" Target="../ink/ink5371.xml"/><Relationship Id="rId68" Type="http://schemas.openxmlformats.org/officeDocument/2006/relationships/customXml" Target="../ink/ink5382.xml"/><Relationship Id="rId89" Type="http://schemas.openxmlformats.org/officeDocument/2006/relationships/customXml" Target="../ink/ink5393.xml"/><Relationship Id="rId112" Type="http://schemas.openxmlformats.org/officeDocument/2006/relationships/image" Target="../media/image39530.png"/><Relationship Id="rId133" Type="http://schemas.openxmlformats.org/officeDocument/2006/relationships/customXml" Target="../ink/ink5415.xml"/><Relationship Id="rId154" Type="http://schemas.openxmlformats.org/officeDocument/2006/relationships/image" Target="../media/image39720.png"/><Relationship Id="rId16" Type="http://schemas.openxmlformats.org/officeDocument/2006/relationships/image" Target="../media/image39070.png"/><Relationship Id="rId37" Type="http://schemas.openxmlformats.org/officeDocument/2006/relationships/customXml" Target="../ink/ink5366.xml"/><Relationship Id="rId58" Type="http://schemas.openxmlformats.org/officeDocument/2006/relationships/customXml" Target="../ink/ink5377.xml"/><Relationship Id="rId79" Type="http://schemas.openxmlformats.org/officeDocument/2006/relationships/customXml" Target="../ink/ink5388.xml"/><Relationship Id="rId102" Type="http://schemas.openxmlformats.org/officeDocument/2006/relationships/image" Target="../media/image39480.png"/><Relationship Id="rId123" Type="http://schemas.openxmlformats.org/officeDocument/2006/relationships/customXml" Target="../ink/ink5410.xml"/><Relationship Id="rId144" Type="http://schemas.openxmlformats.org/officeDocument/2006/relationships/image" Target="../media/image39670.png"/><Relationship Id="rId90" Type="http://schemas.openxmlformats.org/officeDocument/2006/relationships/image" Target="../media/image39420.png"/><Relationship Id="rId27" Type="http://schemas.openxmlformats.org/officeDocument/2006/relationships/customXml" Target="../ink/ink5361.xml"/><Relationship Id="rId48" Type="http://schemas.openxmlformats.org/officeDocument/2006/relationships/customXml" Target="../ink/ink5372.xml"/><Relationship Id="rId69" Type="http://schemas.openxmlformats.org/officeDocument/2006/relationships/customXml" Target="../ink/ink5383.xml"/><Relationship Id="rId113" Type="http://schemas.openxmlformats.org/officeDocument/2006/relationships/customXml" Target="../ink/ink5405.xml"/><Relationship Id="rId134" Type="http://schemas.openxmlformats.org/officeDocument/2006/relationships/image" Target="../media/image39630.png"/><Relationship Id="rId80" Type="http://schemas.openxmlformats.org/officeDocument/2006/relationships/image" Target="../media/image39370.png"/><Relationship Id="rId155" Type="http://schemas.openxmlformats.org/officeDocument/2006/relationships/customXml" Target="../ink/ink5426.xml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320.png"/><Relationship Id="rId21" Type="http://schemas.openxmlformats.org/officeDocument/2006/relationships/image" Target="../media/image1953.png"/><Relationship Id="rId42" Type="http://schemas.openxmlformats.org/officeDocument/2006/relationships/customXml" Target="../ink/ink5450.xml"/><Relationship Id="rId63" Type="http://schemas.openxmlformats.org/officeDocument/2006/relationships/image" Target="../media/image40060.png"/><Relationship Id="rId84" Type="http://schemas.openxmlformats.org/officeDocument/2006/relationships/customXml" Target="../ink/ink5471.xml"/><Relationship Id="rId16" Type="http://schemas.openxmlformats.org/officeDocument/2006/relationships/customXml" Target="../ink/ink5437.xml"/><Relationship Id="rId107" Type="http://schemas.openxmlformats.org/officeDocument/2006/relationships/image" Target="../media/image40270.png"/><Relationship Id="rId11" Type="http://schemas.openxmlformats.org/officeDocument/2006/relationships/image" Target="../media/image39810.png"/><Relationship Id="rId32" Type="http://schemas.openxmlformats.org/officeDocument/2006/relationships/customXml" Target="../ink/ink5445.xml"/><Relationship Id="rId37" Type="http://schemas.openxmlformats.org/officeDocument/2006/relationships/image" Target="../media/image39930.png"/><Relationship Id="rId53" Type="http://schemas.openxmlformats.org/officeDocument/2006/relationships/image" Target="../media/image40010.png"/><Relationship Id="rId58" Type="http://schemas.openxmlformats.org/officeDocument/2006/relationships/customXml" Target="../ink/ink5458.xml"/><Relationship Id="rId74" Type="http://schemas.openxmlformats.org/officeDocument/2006/relationships/customXml" Target="../ink/ink5466.xml"/><Relationship Id="rId79" Type="http://schemas.openxmlformats.org/officeDocument/2006/relationships/image" Target="../media/image40140.png"/><Relationship Id="rId102" Type="http://schemas.openxmlformats.org/officeDocument/2006/relationships/customXml" Target="../ink/ink5480.xml"/><Relationship Id="rId123" Type="http://schemas.openxmlformats.org/officeDocument/2006/relationships/image" Target="../media/image40350.png"/><Relationship Id="rId128" Type="http://schemas.openxmlformats.org/officeDocument/2006/relationships/customXml" Target="../ink/ink5493.xml"/><Relationship Id="rId5" Type="http://schemas.openxmlformats.org/officeDocument/2006/relationships/image" Target="../media/image39780.png"/><Relationship Id="rId90" Type="http://schemas.openxmlformats.org/officeDocument/2006/relationships/customXml" Target="../ink/ink5474.xml"/><Relationship Id="rId95" Type="http://schemas.openxmlformats.org/officeDocument/2006/relationships/image" Target="../media/image40210.png"/><Relationship Id="rId22" Type="http://schemas.openxmlformats.org/officeDocument/2006/relationships/customXml" Target="../ink/ink5440.xml"/><Relationship Id="rId27" Type="http://schemas.openxmlformats.org/officeDocument/2006/relationships/image" Target="../media/image39880.png"/><Relationship Id="rId43" Type="http://schemas.openxmlformats.org/officeDocument/2006/relationships/image" Target="../media/image39960.png"/><Relationship Id="rId48" Type="http://schemas.openxmlformats.org/officeDocument/2006/relationships/customXml" Target="../ink/ink5453.xml"/><Relationship Id="rId64" Type="http://schemas.openxmlformats.org/officeDocument/2006/relationships/customXml" Target="../ink/ink5461.xml"/><Relationship Id="rId69" Type="http://schemas.openxmlformats.org/officeDocument/2006/relationships/image" Target="../media/image40090.png"/><Relationship Id="rId113" Type="http://schemas.openxmlformats.org/officeDocument/2006/relationships/image" Target="../media/image40300.png"/><Relationship Id="rId118" Type="http://schemas.openxmlformats.org/officeDocument/2006/relationships/customXml" Target="../ink/ink5488.xml"/><Relationship Id="rId134" Type="http://schemas.openxmlformats.org/officeDocument/2006/relationships/customXml" Target="../ink/ink5496.xml"/><Relationship Id="rId80" Type="http://schemas.openxmlformats.org/officeDocument/2006/relationships/customXml" Target="../ink/ink5469.xml"/><Relationship Id="rId85" Type="http://schemas.openxmlformats.org/officeDocument/2006/relationships/image" Target="../media/image3034.png"/><Relationship Id="rId12" Type="http://schemas.openxmlformats.org/officeDocument/2006/relationships/customXml" Target="../ink/ink5435.xml"/><Relationship Id="rId17" Type="http://schemas.openxmlformats.org/officeDocument/2006/relationships/image" Target="../media/image39840.png"/><Relationship Id="rId33" Type="http://schemas.openxmlformats.org/officeDocument/2006/relationships/image" Target="../media/image39910.png"/><Relationship Id="rId38" Type="http://schemas.openxmlformats.org/officeDocument/2006/relationships/customXml" Target="../ink/ink5448.xml"/><Relationship Id="rId59" Type="http://schemas.openxmlformats.org/officeDocument/2006/relationships/image" Target="../media/image40040.png"/><Relationship Id="rId103" Type="http://schemas.openxmlformats.org/officeDocument/2006/relationships/image" Target="../media/image40250.png"/><Relationship Id="rId108" Type="http://schemas.openxmlformats.org/officeDocument/2006/relationships/customXml" Target="../ink/ink5483.xml"/><Relationship Id="rId124" Type="http://schemas.openxmlformats.org/officeDocument/2006/relationships/customXml" Target="../ink/ink5491.xml"/><Relationship Id="rId129" Type="http://schemas.openxmlformats.org/officeDocument/2006/relationships/image" Target="../media/image40380.png"/><Relationship Id="rId54" Type="http://schemas.openxmlformats.org/officeDocument/2006/relationships/customXml" Target="../ink/ink5456.xml"/><Relationship Id="rId70" Type="http://schemas.openxmlformats.org/officeDocument/2006/relationships/customXml" Target="../ink/ink5464.xml"/><Relationship Id="rId75" Type="http://schemas.openxmlformats.org/officeDocument/2006/relationships/image" Target="../media/image40120.png"/><Relationship Id="rId91" Type="http://schemas.openxmlformats.org/officeDocument/2006/relationships/image" Target="../media/image40190.png"/><Relationship Id="rId96" Type="http://schemas.openxmlformats.org/officeDocument/2006/relationships/customXml" Target="../ink/ink5477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5432.xml"/><Relationship Id="rId23" Type="http://schemas.openxmlformats.org/officeDocument/2006/relationships/image" Target="../media/image39860.png"/><Relationship Id="rId28" Type="http://schemas.openxmlformats.org/officeDocument/2006/relationships/customXml" Target="../ink/ink5443.xml"/><Relationship Id="rId49" Type="http://schemas.openxmlformats.org/officeDocument/2006/relationships/image" Target="../media/image39990.png"/><Relationship Id="rId114" Type="http://schemas.openxmlformats.org/officeDocument/2006/relationships/customXml" Target="../ink/ink5486.xml"/><Relationship Id="rId119" Type="http://schemas.openxmlformats.org/officeDocument/2006/relationships/image" Target="../media/image40330.png"/><Relationship Id="rId44" Type="http://schemas.openxmlformats.org/officeDocument/2006/relationships/customXml" Target="../ink/ink5451.xml"/><Relationship Id="rId60" Type="http://schemas.openxmlformats.org/officeDocument/2006/relationships/customXml" Target="../ink/ink5459.xml"/><Relationship Id="rId65" Type="http://schemas.openxmlformats.org/officeDocument/2006/relationships/image" Target="../media/image40070.png"/><Relationship Id="rId81" Type="http://schemas.openxmlformats.org/officeDocument/2006/relationships/image" Target="../media/image40150.png"/><Relationship Id="rId86" Type="http://schemas.openxmlformats.org/officeDocument/2006/relationships/customXml" Target="../ink/ink5472.xml"/><Relationship Id="rId130" Type="http://schemas.openxmlformats.org/officeDocument/2006/relationships/customXml" Target="../ink/ink5494.xml"/><Relationship Id="rId135" Type="http://schemas.openxmlformats.org/officeDocument/2006/relationships/image" Target="../media/image40410.png"/><Relationship Id="rId13" Type="http://schemas.openxmlformats.org/officeDocument/2006/relationships/image" Target="../media/image39820.png"/><Relationship Id="rId18" Type="http://schemas.openxmlformats.org/officeDocument/2006/relationships/customXml" Target="../ink/ink5438.xml"/><Relationship Id="rId39" Type="http://schemas.openxmlformats.org/officeDocument/2006/relationships/image" Target="../media/image39940.png"/><Relationship Id="rId109" Type="http://schemas.openxmlformats.org/officeDocument/2006/relationships/image" Target="../media/image40280.png"/><Relationship Id="rId34" Type="http://schemas.openxmlformats.org/officeDocument/2006/relationships/customXml" Target="../ink/ink5446.xml"/><Relationship Id="rId50" Type="http://schemas.openxmlformats.org/officeDocument/2006/relationships/customXml" Target="../ink/ink5454.xml"/><Relationship Id="rId55" Type="http://schemas.openxmlformats.org/officeDocument/2006/relationships/image" Target="../media/image40020.png"/><Relationship Id="rId76" Type="http://schemas.openxmlformats.org/officeDocument/2006/relationships/customXml" Target="../ink/ink5467.xml"/><Relationship Id="rId97" Type="http://schemas.openxmlformats.org/officeDocument/2006/relationships/image" Target="../media/image40220.png"/><Relationship Id="rId104" Type="http://schemas.openxmlformats.org/officeDocument/2006/relationships/customXml" Target="../ink/ink5481.xml"/><Relationship Id="rId120" Type="http://schemas.openxmlformats.org/officeDocument/2006/relationships/customXml" Target="../ink/ink5489.xml"/><Relationship Id="rId125" Type="http://schemas.openxmlformats.org/officeDocument/2006/relationships/image" Target="../media/image40360.png"/><Relationship Id="rId7" Type="http://schemas.openxmlformats.org/officeDocument/2006/relationships/image" Target="../media/image39790.png"/><Relationship Id="rId71" Type="http://schemas.openxmlformats.org/officeDocument/2006/relationships/image" Target="../media/image40100.png"/><Relationship Id="rId92" Type="http://schemas.openxmlformats.org/officeDocument/2006/relationships/customXml" Target="../ink/ink5475.xml"/><Relationship Id="rId2" Type="http://schemas.openxmlformats.org/officeDocument/2006/relationships/customXml" Target="../ink/ink5430.xml"/><Relationship Id="rId29" Type="http://schemas.openxmlformats.org/officeDocument/2006/relationships/image" Target="../media/image39890.png"/><Relationship Id="rId24" Type="http://schemas.openxmlformats.org/officeDocument/2006/relationships/customXml" Target="../ink/ink5441.xml"/><Relationship Id="rId40" Type="http://schemas.openxmlformats.org/officeDocument/2006/relationships/customXml" Target="../ink/ink5449.xml"/><Relationship Id="rId45" Type="http://schemas.openxmlformats.org/officeDocument/2006/relationships/image" Target="../media/image39970.png"/><Relationship Id="rId66" Type="http://schemas.openxmlformats.org/officeDocument/2006/relationships/customXml" Target="../ink/ink5462.xml"/><Relationship Id="rId87" Type="http://schemas.openxmlformats.org/officeDocument/2006/relationships/image" Target="../media/image40170.png"/><Relationship Id="rId110" Type="http://schemas.openxmlformats.org/officeDocument/2006/relationships/customXml" Target="../ink/ink5484.xml"/><Relationship Id="rId115" Type="http://schemas.openxmlformats.org/officeDocument/2006/relationships/image" Target="../media/image40310.png"/><Relationship Id="rId131" Type="http://schemas.openxmlformats.org/officeDocument/2006/relationships/image" Target="../media/image40390.png"/><Relationship Id="rId61" Type="http://schemas.openxmlformats.org/officeDocument/2006/relationships/image" Target="../media/image40050.png"/><Relationship Id="rId82" Type="http://schemas.openxmlformats.org/officeDocument/2006/relationships/customXml" Target="../ink/ink5470.xml"/><Relationship Id="rId19" Type="http://schemas.openxmlformats.org/officeDocument/2006/relationships/image" Target="../media/image39850.png"/><Relationship Id="rId14" Type="http://schemas.openxmlformats.org/officeDocument/2006/relationships/customXml" Target="../ink/ink5436.xml"/><Relationship Id="rId30" Type="http://schemas.openxmlformats.org/officeDocument/2006/relationships/customXml" Target="../ink/ink5444.xml"/><Relationship Id="rId35" Type="http://schemas.openxmlformats.org/officeDocument/2006/relationships/image" Target="../media/image39920.png"/><Relationship Id="rId56" Type="http://schemas.openxmlformats.org/officeDocument/2006/relationships/customXml" Target="../ink/ink5457.xml"/><Relationship Id="rId77" Type="http://schemas.openxmlformats.org/officeDocument/2006/relationships/image" Target="../media/image40130.png"/><Relationship Id="rId100" Type="http://schemas.openxmlformats.org/officeDocument/2006/relationships/customXml" Target="../ink/ink5479.xml"/><Relationship Id="rId105" Type="http://schemas.openxmlformats.org/officeDocument/2006/relationships/image" Target="../media/image40260.png"/><Relationship Id="rId126" Type="http://schemas.openxmlformats.org/officeDocument/2006/relationships/customXml" Target="../ink/ink5492.xml"/><Relationship Id="rId8" Type="http://schemas.openxmlformats.org/officeDocument/2006/relationships/customXml" Target="../ink/ink5433.xml"/><Relationship Id="rId51" Type="http://schemas.openxmlformats.org/officeDocument/2006/relationships/image" Target="../media/image40000.png"/><Relationship Id="rId72" Type="http://schemas.openxmlformats.org/officeDocument/2006/relationships/customXml" Target="../ink/ink5465.xml"/><Relationship Id="rId93" Type="http://schemas.openxmlformats.org/officeDocument/2006/relationships/image" Target="../media/image40200.png"/><Relationship Id="rId98" Type="http://schemas.openxmlformats.org/officeDocument/2006/relationships/customXml" Target="../ink/ink5478.xml"/><Relationship Id="rId121" Type="http://schemas.openxmlformats.org/officeDocument/2006/relationships/image" Target="../media/image40340.png"/><Relationship Id="rId3" Type="http://schemas.openxmlformats.org/officeDocument/2006/relationships/image" Target="../media/image39770.png"/><Relationship Id="rId25" Type="http://schemas.openxmlformats.org/officeDocument/2006/relationships/image" Target="../media/image39870.png"/><Relationship Id="rId46" Type="http://schemas.openxmlformats.org/officeDocument/2006/relationships/customXml" Target="../ink/ink5452.xml"/><Relationship Id="rId67" Type="http://schemas.openxmlformats.org/officeDocument/2006/relationships/image" Target="../media/image40080.png"/><Relationship Id="rId116" Type="http://schemas.openxmlformats.org/officeDocument/2006/relationships/customXml" Target="../ink/ink5487.xml"/><Relationship Id="rId20" Type="http://schemas.openxmlformats.org/officeDocument/2006/relationships/customXml" Target="../ink/ink5439.xml"/><Relationship Id="rId41" Type="http://schemas.openxmlformats.org/officeDocument/2006/relationships/image" Target="../media/image39950.png"/><Relationship Id="rId62" Type="http://schemas.openxmlformats.org/officeDocument/2006/relationships/customXml" Target="../ink/ink5460.xml"/><Relationship Id="rId83" Type="http://schemas.openxmlformats.org/officeDocument/2006/relationships/image" Target="../media/image40160.png"/><Relationship Id="rId88" Type="http://schemas.openxmlformats.org/officeDocument/2006/relationships/customXml" Target="../ink/ink5473.xml"/><Relationship Id="rId111" Type="http://schemas.openxmlformats.org/officeDocument/2006/relationships/image" Target="../media/image40290.png"/><Relationship Id="rId132" Type="http://schemas.openxmlformats.org/officeDocument/2006/relationships/customXml" Target="../ink/ink5495.xml"/><Relationship Id="rId15" Type="http://schemas.openxmlformats.org/officeDocument/2006/relationships/image" Target="../media/image39830.png"/><Relationship Id="rId36" Type="http://schemas.openxmlformats.org/officeDocument/2006/relationships/customXml" Target="../ink/ink5447.xml"/><Relationship Id="rId57" Type="http://schemas.openxmlformats.org/officeDocument/2006/relationships/image" Target="../media/image40030.png"/><Relationship Id="rId106" Type="http://schemas.openxmlformats.org/officeDocument/2006/relationships/customXml" Target="../ink/ink5482.xml"/><Relationship Id="rId127" Type="http://schemas.openxmlformats.org/officeDocument/2006/relationships/image" Target="../media/image40370.png"/><Relationship Id="rId10" Type="http://schemas.openxmlformats.org/officeDocument/2006/relationships/customXml" Target="../ink/ink5434.xml"/><Relationship Id="rId31" Type="http://schemas.openxmlformats.org/officeDocument/2006/relationships/image" Target="../media/image39900.png"/><Relationship Id="rId52" Type="http://schemas.openxmlformats.org/officeDocument/2006/relationships/customXml" Target="../ink/ink5455.xml"/><Relationship Id="rId73" Type="http://schemas.openxmlformats.org/officeDocument/2006/relationships/image" Target="../media/image40110.png"/><Relationship Id="rId78" Type="http://schemas.openxmlformats.org/officeDocument/2006/relationships/customXml" Target="../ink/ink5468.xml"/><Relationship Id="rId94" Type="http://schemas.openxmlformats.org/officeDocument/2006/relationships/customXml" Target="../ink/ink5476.xml"/><Relationship Id="rId99" Type="http://schemas.openxmlformats.org/officeDocument/2006/relationships/image" Target="../media/image40230.png"/><Relationship Id="rId101" Type="http://schemas.openxmlformats.org/officeDocument/2006/relationships/image" Target="../media/image40240.png"/><Relationship Id="rId122" Type="http://schemas.openxmlformats.org/officeDocument/2006/relationships/customXml" Target="../ink/ink5490.xml"/><Relationship Id="rId4" Type="http://schemas.openxmlformats.org/officeDocument/2006/relationships/customXml" Target="../ink/ink5431.xml"/><Relationship Id="rId9" Type="http://schemas.openxmlformats.org/officeDocument/2006/relationships/image" Target="../media/image39800.png"/><Relationship Id="rId26" Type="http://schemas.openxmlformats.org/officeDocument/2006/relationships/customXml" Target="../ink/ink5442.xml"/><Relationship Id="rId47" Type="http://schemas.openxmlformats.org/officeDocument/2006/relationships/image" Target="../media/image39980.png"/><Relationship Id="rId68" Type="http://schemas.openxmlformats.org/officeDocument/2006/relationships/customXml" Target="../ink/ink5463.xml"/><Relationship Id="rId89" Type="http://schemas.openxmlformats.org/officeDocument/2006/relationships/image" Target="../media/image40180.png"/><Relationship Id="rId112" Type="http://schemas.openxmlformats.org/officeDocument/2006/relationships/customXml" Target="../ink/ink5485.xml"/><Relationship Id="rId133" Type="http://schemas.openxmlformats.org/officeDocument/2006/relationships/image" Target="../media/image40400.png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554.xml"/><Relationship Id="rId299" Type="http://schemas.openxmlformats.org/officeDocument/2006/relationships/image" Target="../media/image41890.png"/><Relationship Id="rId21" Type="http://schemas.openxmlformats.org/officeDocument/2006/relationships/customXml" Target="../ink/ink5506.xml"/><Relationship Id="rId63" Type="http://schemas.openxmlformats.org/officeDocument/2006/relationships/customXml" Target="../ink/ink5527.xml"/><Relationship Id="rId159" Type="http://schemas.openxmlformats.org/officeDocument/2006/relationships/customXml" Target="../ink/ink5575.xml"/><Relationship Id="rId170" Type="http://schemas.openxmlformats.org/officeDocument/2006/relationships/image" Target="../media/image41260.png"/><Relationship Id="rId226" Type="http://schemas.openxmlformats.org/officeDocument/2006/relationships/customXml" Target="../ink/ink5609.xml"/><Relationship Id="rId268" Type="http://schemas.openxmlformats.org/officeDocument/2006/relationships/customXml" Target="../ink/ink5630.xml"/><Relationship Id="rId32" Type="http://schemas.openxmlformats.org/officeDocument/2006/relationships/image" Target="../media/image40570.png"/><Relationship Id="rId74" Type="http://schemas.openxmlformats.org/officeDocument/2006/relationships/image" Target="../media/image40770.png"/><Relationship Id="rId128" Type="http://schemas.openxmlformats.org/officeDocument/2006/relationships/image" Target="../media/image41050.png"/><Relationship Id="rId5" Type="http://schemas.openxmlformats.org/officeDocument/2006/relationships/customXml" Target="../ink/ink5498.xml"/><Relationship Id="rId181" Type="http://schemas.openxmlformats.org/officeDocument/2006/relationships/image" Target="../media/image41300.png"/><Relationship Id="rId237" Type="http://schemas.openxmlformats.org/officeDocument/2006/relationships/image" Target="../media/image41580.png"/><Relationship Id="rId279" Type="http://schemas.openxmlformats.org/officeDocument/2006/relationships/image" Target="../media/image41790.png"/><Relationship Id="rId43" Type="http://schemas.openxmlformats.org/officeDocument/2006/relationships/customXml" Target="../ink/ink5517.xml"/><Relationship Id="rId139" Type="http://schemas.openxmlformats.org/officeDocument/2006/relationships/customXml" Target="../ink/ink5565.xml"/><Relationship Id="rId290" Type="http://schemas.openxmlformats.org/officeDocument/2006/relationships/customXml" Target="../ink/ink5641.xml"/><Relationship Id="rId304" Type="http://schemas.openxmlformats.org/officeDocument/2006/relationships/customXml" Target="../ink/ink5648.xml"/><Relationship Id="rId85" Type="http://schemas.openxmlformats.org/officeDocument/2006/relationships/customXml" Target="../ink/ink5538.xml"/><Relationship Id="rId150" Type="http://schemas.openxmlformats.org/officeDocument/2006/relationships/image" Target="../media/image41160.png"/><Relationship Id="rId192" Type="http://schemas.openxmlformats.org/officeDocument/2006/relationships/customXml" Target="../ink/ink5592.xml"/><Relationship Id="rId206" Type="http://schemas.openxmlformats.org/officeDocument/2006/relationships/customXml" Target="../ink/ink5599.xml"/><Relationship Id="rId248" Type="http://schemas.openxmlformats.org/officeDocument/2006/relationships/customXml" Target="../ink/ink5620.xml"/><Relationship Id="rId12" Type="http://schemas.openxmlformats.org/officeDocument/2006/relationships/image" Target="../media/image40470.png"/><Relationship Id="rId108" Type="http://schemas.openxmlformats.org/officeDocument/2006/relationships/image" Target="../media/image40940.png"/><Relationship Id="rId315" Type="http://schemas.openxmlformats.org/officeDocument/2006/relationships/image" Target="../media/image41970.png"/><Relationship Id="rId54" Type="http://schemas.openxmlformats.org/officeDocument/2006/relationships/image" Target="../media/image40670.png"/><Relationship Id="rId96" Type="http://schemas.openxmlformats.org/officeDocument/2006/relationships/image" Target="../media/image40880.png"/><Relationship Id="rId161" Type="http://schemas.openxmlformats.org/officeDocument/2006/relationships/customXml" Target="../ink/ink5576.xml"/><Relationship Id="rId217" Type="http://schemas.openxmlformats.org/officeDocument/2006/relationships/image" Target="../media/image41480.png"/><Relationship Id="rId259" Type="http://schemas.openxmlformats.org/officeDocument/2006/relationships/image" Target="../media/image41690.png"/><Relationship Id="rId23" Type="http://schemas.openxmlformats.org/officeDocument/2006/relationships/customXml" Target="../ink/ink5507.xml"/><Relationship Id="rId119" Type="http://schemas.openxmlformats.org/officeDocument/2006/relationships/customXml" Target="../ink/ink5555.xml"/><Relationship Id="rId270" Type="http://schemas.openxmlformats.org/officeDocument/2006/relationships/customXml" Target="../ink/ink5631.xml"/><Relationship Id="rId65" Type="http://schemas.openxmlformats.org/officeDocument/2006/relationships/customXml" Target="../ink/ink5528.xml"/><Relationship Id="rId130" Type="http://schemas.openxmlformats.org/officeDocument/2006/relationships/image" Target="../media/image41060.png"/><Relationship Id="rId172" Type="http://schemas.openxmlformats.org/officeDocument/2006/relationships/image" Target="../media/image41270.png"/><Relationship Id="rId228" Type="http://schemas.openxmlformats.org/officeDocument/2006/relationships/customXml" Target="../ink/ink5610.xml"/><Relationship Id="rId281" Type="http://schemas.openxmlformats.org/officeDocument/2006/relationships/image" Target="../media/image41800.png"/><Relationship Id="rId34" Type="http://schemas.openxmlformats.org/officeDocument/2006/relationships/image" Target="../media/image40580.png"/><Relationship Id="rId55" Type="http://schemas.openxmlformats.org/officeDocument/2006/relationships/customXml" Target="../ink/ink5523.xml"/><Relationship Id="rId76" Type="http://schemas.openxmlformats.org/officeDocument/2006/relationships/image" Target="../media/image40780.png"/><Relationship Id="rId97" Type="http://schemas.openxmlformats.org/officeDocument/2006/relationships/customXml" Target="../ink/ink5544.xml"/><Relationship Id="rId120" Type="http://schemas.openxmlformats.org/officeDocument/2006/relationships/image" Target="../media/image41010.png"/><Relationship Id="rId141" Type="http://schemas.openxmlformats.org/officeDocument/2006/relationships/customXml" Target="../ink/ink5566.xml"/><Relationship Id="rId7" Type="http://schemas.openxmlformats.org/officeDocument/2006/relationships/customXml" Target="../ink/ink5499.xml"/><Relationship Id="rId162" Type="http://schemas.openxmlformats.org/officeDocument/2006/relationships/image" Target="../media/image41220.png"/><Relationship Id="rId183" Type="http://schemas.openxmlformats.org/officeDocument/2006/relationships/image" Target="../media/image41310.png"/><Relationship Id="rId218" Type="http://schemas.openxmlformats.org/officeDocument/2006/relationships/customXml" Target="../ink/ink5605.xml"/><Relationship Id="rId239" Type="http://schemas.openxmlformats.org/officeDocument/2006/relationships/image" Target="../media/image41590.png"/><Relationship Id="rId250" Type="http://schemas.openxmlformats.org/officeDocument/2006/relationships/customXml" Target="../ink/ink5621.xml"/><Relationship Id="rId271" Type="http://schemas.openxmlformats.org/officeDocument/2006/relationships/image" Target="../media/image41750.png"/><Relationship Id="rId292" Type="http://schemas.openxmlformats.org/officeDocument/2006/relationships/customXml" Target="../ink/ink5642.xml"/><Relationship Id="rId306" Type="http://schemas.openxmlformats.org/officeDocument/2006/relationships/customXml" Target="../ink/ink5649.xml"/><Relationship Id="rId24" Type="http://schemas.openxmlformats.org/officeDocument/2006/relationships/image" Target="../media/image40530.png"/><Relationship Id="rId45" Type="http://schemas.openxmlformats.org/officeDocument/2006/relationships/customXml" Target="../ink/ink5518.xml"/><Relationship Id="rId66" Type="http://schemas.openxmlformats.org/officeDocument/2006/relationships/image" Target="../media/image40730.png"/><Relationship Id="rId87" Type="http://schemas.openxmlformats.org/officeDocument/2006/relationships/customXml" Target="../ink/ink5539.xml"/><Relationship Id="rId110" Type="http://schemas.openxmlformats.org/officeDocument/2006/relationships/image" Target="../media/image40950.png"/><Relationship Id="rId131" Type="http://schemas.openxmlformats.org/officeDocument/2006/relationships/customXml" Target="../ink/ink5561.xml"/><Relationship Id="rId152" Type="http://schemas.openxmlformats.org/officeDocument/2006/relationships/image" Target="../media/image41170.png"/><Relationship Id="rId173" Type="http://schemas.openxmlformats.org/officeDocument/2006/relationships/customXml" Target="../ink/ink5582.xml"/><Relationship Id="rId194" Type="http://schemas.openxmlformats.org/officeDocument/2006/relationships/customXml" Target="../ink/ink5593.xml"/><Relationship Id="rId208" Type="http://schemas.openxmlformats.org/officeDocument/2006/relationships/customXml" Target="../ink/ink5600.xml"/><Relationship Id="rId229" Type="http://schemas.openxmlformats.org/officeDocument/2006/relationships/image" Target="../media/image41540.png"/><Relationship Id="rId240" Type="http://schemas.openxmlformats.org/officeDocument/2006/relationships/customXml" Target="../ink/ink5616.xml"/><Relationship Id="rId261" Type="http://schemas.openxmlformats.org/officeDocument/2006/relationships/image" Target="../media/image41700.png"/><Relationship Id="rId14" Type="http://schemas.openxmlformats.org/officeDocument/2006/relationships/image" Target="../media/image40480.png"/><Relationship Id="rId35" Type="http://schemas.openxmlformats.org/officeDocument/2006/relationships/customXml" Target="../ink/ink5513.xml"/><Relationship Id="rId56" Type="http://schemas.openxmlformats.org/officeDocument/2006/relationships/image" Target="../media/image40680.png"/><Relationship Id="rId77" Type="http://schemas.openxmlformats.org/officeDocument/2006/relationships/customXml" Target="../ink/ink5534.xml"/><Relationship Id="rId100" Type="http://schemas.openxmlformats.org/officeDocument/2006/relationships/image" Target="../media/image40900.png"/><Relationship Id="rId282" Type="http://schemas.openxmlformats.org/officeDocument/2006/relationships/customXml" Target="../ink/ink5637.xml"/><Relationship Id="rId317" Type="http://schemas.openxmlformats.org/officeDocument/2006/relationships/image" Target="../media/image41980.png"/><Relationship Id="rId8" Type="http://schemas.openxmlformats.org/officeDocument/2006/relationships/image" Target="../media/image40450.png"/><Relationship Id="rId98" Type="http://schemas.openxmlformats.org/officeDocument/2006/relationships/image" Target="../media/image40890.png"/><Relationship Id="rId121" Type="http://schemas.openxmlformats.org/officeDocument/2006/relationships/customXml" Target="../ink/ink5556.xml"/><Relationship Id="rId142" Type="http://schemas.openxmlformats.org/officeDocument/2006/relationships/image" Target="../media/image41120.png"/><Relationship Id="rId163" Type="http://schemas.openxmlformats.org/officeDocument/2006/relationships/customXml" Target="../ink/ink5577.xml"/><Relationship Id="rId184" Type="http://schemas.openxmlformats.org/officeDocument/2006/relationships/customXml" Target="../ink/ink5588.xml"/><Relationship Id="rId219" Type="http://schemas.openxmlformats.org/officeDocument/2006/relationships/image" Target="../media/image41490.png"/><Relationship Id="rId230" Type="http://schemas.openxmlformats.org/officeDocument/2006/relationships/customXml" Target="../ink/ink5611.xml"/><Relationship Id="rId251" Type="http://schemas.openxmlformats.org/officeDocument/2006/relationships/image" Target="../media/image41650.png"/><Relationship Id="rId25" Type="http://schemas.openxmlformats.org/officeDocument/2006/relationships/customXml" Target="../ink/ink5508.xml"/><Relationship Id="rId46" Type="http://schemas.openxmlformats.org/officeDocument/2006/relationships/image" Target="../media/image40630.png"/><Relationship Id="rId67" Type="http://schemas.openxmlformats.org/officeDocument/2006/relationships/customXml" Target="../ink/ink5529.xml"/><Relationship Id="rId272" Type="http://schemas.openxmlformats.org/officeDocument/2006/relationships/customXml" Target="../ink/ink5632.xml"/><Relationship Id="rId293" Type="http://schemas.openxmlformats.org/officeDocument/2006/relationships/image" Target="../media/image41860.png"/><Relationship Id="rId307" Type="http://schemas.openxmlformats.org/officeDocument/2006/relationships/image" Target="../media/image41930.png"/><Relationship Id="rId88" Type="http://schemas.openxmlformats.org/officeDocument/2006/relationships/image" Target="../media/image40840.png"/><Relationship Id="rId111" Type="http://schemas.openxmlformats.org/officeDocument/2006/relationships/customXml" Target="../ink/ink5551.xml"/><Relationship Id="rId132" Type="http://schemas.openxmlformats.org/officeDocument/2006/relationships/image" Target="../media/image41070.png"/><Relationship Id="rId153" Type="http://schemas.openxmlformats.org/officeDocument/2006/relationships/customXml" Target="../ink/ink5572.xml"/><Relationship Id="rId174" Type="http://schemas.openxmlformats.org/officeDocument/2006/relationships/image" Target="../media/image1921.png"/><Relationship Id="rId195" Type="http://schemas.openxmlformats.org/officeDocument/2006/relationships/image" Target="../media/image41370.png"/><Relationship Id="rId209" Type="http://schemas.openxmlformats.org/officeDocument/2006/relationships/image" Target="../media/image41440.png"/><Relationship Id="rId220" Type="http://schemas.openxmlformats.org/officeDocument/2006/relationships/customXml" Target="../ink/ink5606.xml"/><Relationship Id="rId241" Type="http://schemas.openxmlformats.org/officeDocument/2006/relationships/image" Target="../media/image41600.png"/><Relationship Id="rId15" Type="http://schemas.openxmlformats.org/officeDocument/2006/relationships/customXml" Target="../ink/ink5503.xml"/><Relationship Id="rId36" Type="http://schemas.openxmlformats.org/officeDocument/2006/relationships/image" Target="../media/image40590.png"/><Relationship Id="rId57" Type="http://schemas.openxmlformats.org/officeDocument/2006/relationships/customXml" Target="../ink/ink5524.xml"/><Relationship Id="rId262" Type="http://schemas.openxmlformats.org/officeDocument/2006/relationships/customXml" Target="../ink/ink5627.xml"/><Relationship Id="rId283" Type="http://schemas.openxmlformats.org/officeDocument/2006/relationships/image" Target="../media/image41810.png"/><Relationship Id="rId318" Type="http://schemas.openxmlformats.org/officeDocument/2006/relationships/customXml" Target="../ink/ink5655.xml"/><Relationship Id="rId78" Type="http://schemas.openxmlformats.org/officeDocument/2006/relationships/image" Target="../media/image40790.png"/><Relationship Id="rId99" Type="http://schemas.openxmlformats.org/officeDocument/2006/relationships/customXml" Target="../ink/ink5545.xml"/><Relationship Id="rId101" Type="http://schemas.openxmlformats.org/officeDocument/2006/relationships/customXml" Target="../ink/ink5546.xml"/><Relationship Id="rId122" Type="http://schemas.openxmlformats.org/officeDocument/2006/relationships/image" Target="../media/image41020.png"/><Relationship Id="rId143" Type="http://schemas.openxmlformats.org/officeDocument/2006/relationships/customXml" Target="../ink/ink5567.xml"/><Relationship Id="rId164" Type="http://schemas.openxmlformats.org/officeDocument/2006/relationships/image" Target="../media/image41230.png"/><Relationship Id="rId185" Type="http://schemas.openxmlformats.org/officeDocument/2006/relationships/image" Target="../media/image41320.png"/><Relationship Id="rId9" Type="http://schemas.openxmlformats.org/officeDocument/2006/relationships/customXml" Target="../ink/ink5500.xml"/><Relationship Id="rId210" Type="http://schemas.openxmlformats.org/officeDocument/2006/relationships/customXml" Target="../ink/ink5601.xml"/><Relationship Id="rId26" Type="http://schemas.openxmlformats.org/officeDocument/2006/relationships/image" Target="../media/image40540.png"/><Relationship Id="rId231" Type="http://schemas.openxmlformats.org/officeDocument/2006/relationships/image" Target="../media/image41550.png"/><Relationship Id="rId252" Type="http://schemas.openxmlformats.org/officeDocument/2006/relationships/customXml" Target="../ink/ink5622.xml"/><Relationship Id="rId273" Type="http://schemas.openxmlformats.org/officeDocument/2006/relationships/image" Target="../media/image41760.png"/><Relationship Id="rId294" Type="http://schemas.openxmlformats.org/officeDocument/2006/relationships/customXml" Target="../ink/ink5643.xml"/><Relationship Id="rId308" Type="http://schemas.openxmlformats.org/officeDocument/2006/relationships/customXml" Target="../ink/ink5650.xml"/><Relationship Id="rId47" Type="http://schemas.openxmlformats.org/officeDocument/2006/relationships/customXml" Target="../ink/ink5519.xml"/><Relationship Id="rId68" Type="http://schemas.openxmlformats.org/officeDocument/2006/relationships/image" Target="../media/image40740.png"/><Relationship Id="rId89" Type="http://schemas.openxmlformats.org/officeDocument/2006/relationships/customXml" Target="../ink/ink5540.xml"/><Relationship Id="rId112" Type="http://schemas.openxmlformats.org/officeDocument/2006/relationships/image" Target="../media/image40960.png"/><Relationship Id="rId133" Type="http://schemas.openxmlformats.org/officeDocument/2006/relationships/customXml" Target="../ink/ink5562.xml"/><Relationship Id="rId154" Type="http://schemas.openxmlformats.org/officeDocument/2006/relationships/image" Target="../media/image41180.png"/><Relationship Id="rId175" Type="http://schemas.openxmlformats.org/officeDocument/2006/relationships/customXml" Target="../ink/ink5583.xml"/><Relationship Id="rId196" Type="http://schemas.openxmlformats.org/officeDocument/2006/relationships/customXml" Target="../ink/ink5594.xml"/><Relationship Id="rId200" Type="http://schemas.openxmlformats.org/officeDocument/2006/relationships/customXml" Target="../ink/ink5596.xml"/><Relationship Id="rId16" Type="http://schemas.openxmlformats.org/officeDocument/2006/relationships/image" Target="../media/image40490.png"/><Relationship Id="rId221" Type="http://schemas.openxmlformats.org/officeDocument/2006/relationships/image" Target="../media/image41500.png"/><Relationship Id="rId242" Type="http://schemas.openxmlformats.org/officeDocument/2006/relationships/customXml" Target="../ink/ink5617.xml"/><Relationship Id="rId263" Type="http://schemas.openxmlformats.org/officeDocument/2006/relationships/image" Target="../media/image41710.png"/><Relationship Id="rId284" Type="http://schemas.openxmlformats.org/officeDocument/2006/relationships/customXml" Target="../ink/ink5638.xml"/><Relationship Id="rId319" Type="http://schemas.openxmlformats.org/officeDocument/2006/relationships/image" Target="../media/image41990.png"/><Relationship Id="rId37" Type="http://schemas.openxmlformats.org/officeDocument/2006/relationships/customXml" Target="../ink/ink5514.xml"/><Relationship Id="rId58" Type="http://schemas.openxmlformats.org/officeDocument/2006/relationships/image" Target="../media/image40690.png"/><Relationship Id="rId79" Type="http://schemas.openxmlformats.org/officeDocument/2006/relationships/customXml" Target="../ink/ink5535.xml"/><Relationship Id="rId102" Type="http://schemas.openxmlformats.org/officeDocument/2006/relationships/image" Target="../media/image40910.png"/><Relationship Id="rId123" Type="http://schemas.openxmlformats.org/officeDocument/2006/relationships/customXml" Target="../ink/ink5557.xml"/><Relationship Id="rId144" Type="http://schemas.openxmlformats.org/officeDocument/2006/relationships/image" Target="../media/image41130.png"/><Relationship Id="rId90" Type="http://schemas.openxmlformats.org/officeDocument/2006/relationships/image" Target="../media/image40850.png"/><Relationship Id="rId165" Type="http://schemas.openxmlformats.org/officeDocument/2006/relationships/customXml" Target="../ink/ink5578.xml"/><Relationship Id="rId186" Type="http://schemas.openxmlformats.org/officeDocument/2006/relationships/customXml" Target="../ink/ink5589.xml"/><Relationship Id="rId211" Type="http://schemas.openxmlformats.org/officeDocument/2006/relationships/image" Target="../media/image41450.png"/><Relationship Id="rId232" Type="http://schemas.openxmlformats.org/officeDocument/2006/relationships/customXml" Target="../ink/ink5612.xml"/><Relationship Id="rId253" Type="http://schemas.openxmlformats.org/officeDocument/2006/relationships/image" Target="../media/image41660.png"/><Relationship Id="rId274" Type="http://schemas.openxmlformats.org/officeDocument/2006/relationships/customXml" Target="../ink/ink5633.xml"/><Relationship Id="rId295" Type="http://schemas.openxmlformats.org/officeDocument/2006/relationships/image" Target="../media/image41870.png"/><Relationship Id="rId309" Type="http://schemas.openxmlformats.org/officeDocument/2006/relationships/image" Target="../media/image41940.png"/><Relationship Id="rId27" Type="http://schemas.openxmlformats.org/officeDocument/2006/relationships/customXml" Target="../ink/ink5509.xml"/><Relationship Id="rId48" Type="http://schemas.openxmlformats.org/officeDocument/2006/relationships/image" Target="../media/image40640.png"/><Relationship Id="rId69" Type="http://schemas.openxmlformats.org/officeDocument/2006/relationships/customXml" Target="../ink/ink5530.xml"/><Relationship Id="rId113" Type="http://schemas.openxmlformats.org/officeDocument/2006/relationships/customXml" Target="../ink/ink5552.xml"/><Relationship Id="rId134" Type="http://schemas.openxmlformats.org/officeDocument/2006/relationships/image" Target="../media/image41080.png"/><Relationship Id="rId320" Type="http://schemas.openxmlformats.org/officeDocument/2006/relationships/customXml" Target="../ink/ink5656.xml"/><Relationship Id="rId80" Type="http://schemas.openxmlformats.org/officeDocument/2006/relationships/image" Target="../media/image40800.png"/><Relationship Id="rId155" Type="http://schemas.openxmlformats.org/officeDocument/2006/relationships/customXml" Target="../ink/ink5573.xml"/><Relationship Id="rId176" Type="http://schemas.openxmlformats.org/officeDocument/2006/relationships/customXml" Target="../ink/ink5584.xml"/><Relationship Id="rId197" Type="http://schemas.openxmlformats.org/officeDocument/2006/relationships/image" Target="../media/image41380.png"/><Relationship Id="rId201" Type="http://schemas.openxmlformats.org/officeDocument/2006/relationships/image" Target="../media/image41400.png"/><Relationship Id="rId222" Type="http://schemas.openxmlformats.org/officeDocument/2006/relationships/customXml" Target="../ink/ink5607.xml"/><Relationship Id="rId243" Type="http://schemas.openxmlformats.org/officeDocument/2006/relationships/image" Target="../media/image41610.png"/><Relationship Id="rId264" Type="http://schemas.openxmlformats.org/officeDocument/2006/relationships/customXml" Target="../ink/ink5628.xml"/><Relationship Id="rId285" Type="http://schemas.openxmlformats.org/officeDocument/2006/relationships/image" Target="../media/image41820.png"/><Relationship Id="rId17" Type="http://schemas.openxmlformats.org/officeDocument/2006/relationships/customXml" Target="../ink/ink5504.xml"/><Relationship Id="rId38" Type="http://schemas.openxmlformats.org/officeDocument/2006/relationships/image" Target="../media/image40600.png"/><Relationship Id="rId59" Type="http://schemas.openxmlformats.org/officeDocument/2006/relationships/customXml" Target="../ink/ink5525.xml"/><Relationship Id="rId103" Type="http://schemas.openxmlformats.org/officeDocument/2006/relationships/customXml" Target="../ink/ink5547.xml"/><Relationship Id="rId124" Type="http://schemas.openxmlformats.org/officeDocument/2006/relationships/image" Target="../media/image41030.png"/><Relationship Id="rId310" Type="http://schemas.openxmlformats.org/officeDocument/2006/relationships/customXml" Target="../ink/ink5651.xml"/><Relationship Id="rId70" Type="http://schemas.openxmlformats.org/officeDocument/2006/relationships/image" Target="../media/image40750.png"/><Relationship Id="rId91" Type="http://schemas.openxmlformats.org/officeDocument/2006/relationships/customXml" Target="../ink/ink5541.xml"/><Relationship Id="rId145" Type="http://schemas.openxmlformats.org/officeDocument/2006/relationships/customXml" Target="../ink/ink5568.xml"/><Relationship Id="rId166" Type="http://schemas.openxmlformats.org/officeDocument/2006/relationships/image" Target="../media/image41240.png"/><Relationship Id="rId187" Type="http://schemas.openxmlformats.org/officeDocument/2006/relationships/image" Target="../media/image41330.png"/><Relationship Id="rId1" Type="http://schemas.openxmlformats.org/officeDocument/2006/relationships/slideLayout" Target="../slideLayouts/slideLayout15.xml"/><Relationship Id="rId212" Type="http://schemas.openxmlformats.org/officeDocument/2006/relationships/customXml" Target="../ink/ink5602.xml"/><Relationship Id="rId233" Type="http://schemas.openxmlformats.org/officeDocument/2006/relationships/image" Target="../media/image41560.png"/><Relationship Id="rId254" Type="http://schemas.openxmlformats.org/officeDocument/2006/relationships/customXml" Target="../ink/ink5623.xml"/><Relationship Id="rId28" Type="http://schemas.openxmlformats.org/officeDocument/2006/relationships/image" Target="../media/image40550.png"/><Relationship Id="rId49" Type="http://schemas.openxmlformats.org/officeDocument/2006/relationships/customXml" Target="../ink/ink5520.xml"/><Relationship Id="rId114" Type="http://schemas.openxmlformats.org/officeDocument/2006/relationships/image" Target="../media/image40970.png"/><Relationship Id="rId275" Type="http://schemas.openxmlformats.org/officeDocument/2006/relationships/image" Target="../media/image41770.png"/><Relationship Id="rId296" Type="http://schemas.openxmlformats.org/officeDocument/2006/relationships/customXml" Target="../ink/ink5644.xml"/><Relationship Id="rId300" Type="http://schemas.openxmlformats.org/officeDocument/2006/relationships/customXml" Target="../ink/ink5646.xml"/><Relationship Id="rId60" Type="http://schemas.openxmlformats.org/officeDocument/2006/relationships/image" Target="../media/image40700.png"/><Relationship Id="rId81" Type="http://schemas.openxmlformats.org/officeDocument/2006/relationships/customXml" Target="../ink/ink5536.xml"/><Relationship Id="rId135" Type="http://schemas.openxmlformats.org/officeDocument/2006/relationships/customXml" Target="../ink/ink5563.xml"/><Relationship Id="rId156" Type="http://schemas.openxmlformats.org/officeDocument/2006/relationships/image" Target="../media/image41190.png"/><Relationship Id="rId177" Type="http://schemas.openxmlformats.org/officeDocument/2006/relationships/image" Target="../media/image41280.png"/><Relationship Id="rId198" Type="http://schemas.openxmlformats.org/officeDocument/2006/relationships/customXml" Target="../ink/ink5595.xml"/><Relationship Id="rId321" Type="http://schemas.openxmlformats.org/officeDocument/2006/relationships/image" Target="../media/image42000.png"/><Relationship Id="rId202" Type="http://schemas.openxmlformats.org/officeDocument/2006/relationships/customXml" Target="../ink/ink5597.xml"/><Relationship Id="rId223" Type="http://schemas.openxmlformats.org/officeDocument/2006/relationships/image" Target="../media/image41510.png"/><Relationship Id="rId244" Type="http://schemas.openxmlformats.org/officeDocument/2006/relationships/customXml" Target="../ink/ink5618.xml"/><Relationship Id="rId18" Type="http://schemas.openxmlformats.org/officeDocument/2006/relationships/image" Target="../media/image40500.png"/><Relationship Id="rId39" Type="http://schemas.openxmlformats.org/officeDocument/2006/relationships/customXml" Target="../ink/ink5515.xml"/><Relationship Id="rId265" Type="http://schemas.openxmlformats.org/officeDocument/2006/relationships/image" Target="../media/image41720.png"/><Relationship Id="rId286" Type="http://schemas.openxmlformats.org/officeDocument/2006/relationships/customXml" Target="../ink/ink5639.xml"/><Relationship Id="rId50" Type="http://schemas.openxmlformats.org/officeDocument/2006/relationships/image" Target="../media/image40650.png"/><Relationship Id="rId104" Type="http://schemas.openxmlformats.org/officeDocument/2006/relationships/image" Target="../media/image40920.png"/><Relationship Id="rId125" Type="http://schemas.openxmlformats.org/officeDocument/2006/relationships/customXml" Target="../ink/ink5558.xml"/><Relationship Id="rId146" Type="http://schemas.openxmlformats.org/officeDocument/2006/relationships/image" Target="../media/image41140.png"/><Relationship Id="rId167" Type="http://schemas.openxmlformats.org/officeDocument/2006/relationships/customXml" Target="../ink/ink5579.xml"/><Relationship Id="rId188" Type="http://schemas.openxmlformats.org/officeDocument/2006/relationships/customXml" Target="../ink/ink5590.xml"/><Relationship Id="rId311" Type="http://schemas.openxmlformats.org/officeDocument/2006/relationships/image" Target="../media/image41950.png"/><Relationship Id="rId71" Type="http://schemas.openxmlformats.org/officeDocument/2006/relationships/customXml" Target="../ink/ink5531.xml"/><Relationship Id="rId92" Type="http://schemas.openxmlformats.org/officeDocument/2006/relationships/image" Target="../media/image40860.png"/><Relationship Id="rId213" Type="http://schemas.openxmlformats.org/officeDocument/2006/relationships/image" Target="../media/image41460.png"/><Relationship Id="rId234" Type="http://schemas.openxmlformats.org/officeDocument/2006/relationships/customXml" Target="../ink/ink5613.xml"/><Relationship Id="rId2" Type="http://schemas.openxmlformats.org/officeDocument/2006/relationships/image" Target="../media/image4955.emf"/><Relationship Id="rId29" Type="http://schemas.openxmlformats.org/officeDocument/2006/relationships/customXml" Target="../ink/ink5510.xml"/><Relationship Id="rId255" Type="http://schemas.openxmlformats.org/officeDocument/2006/relationships/image" Target="../media/image41670.png"/><Relationship Id="rId276" Type="http://schemas.openxmlformats.org/officeDocument/2006/relationships/customXml" Target="../ink/ink5634.xml"/><Relationship Id="rId297" Type="http://schemas.openxmlformats.org/officeDocument/2006/relationships/image" Target="../media/image41880.png"/><Relationship Id="rId40" Type="http://schemas.openxmlformats.org/officeDocument/2006/relationships/image" Target="../media/image40610.png"/><Relationship Id="rId115" Type="http://schemas.openxmlformats.org/officeDocument/2006/relationships/customXml" Target="../ink/ink5553.xml"/><Relationship Id="rId136" Type="http://schemas.openxmlformats.org/officeDocument/2006/relationships/image" Target="../media/image41090.png"/><Relationship Id="rId157" Type="http://schemas.openxmlformats.org/officeDocument/2006/relationships/customXml" Target="../ink/ink5574.xml"/><Relationship Id="rId178" Type="http://schemas.openxmlformats.org/officeDocument/2006/relationships/customXml" Target="../ink/ink5585.xml"/><Relationship Id="rId301" Type="http://schemas.openxmlformats.org/officeDocument/2006/relationships/image" Target="../media/image41900.png"/><Relationship Id="rId322" Type="http://schemas.openxmlformats.org/officeDocument/2006/relationships/customXml" Target="../ink/ink5657.xml"/><Relationship Id="rId61" Type="http://schemas.openxmlformats.org/officeDocument/2006/relationships/customXml" Target="../ink/ink5526.xml"/><Relationship Id="rId82" Type="http://schemas.openxmlformats.org/officeDocument/2006/relationships/image" Target="../media/image40810.png"/><Relationship Id="rId199" Type="http://schemas.openxmlformats.org/officeDocument/2006/relationships/image" Target="../media/image41390.png"/><Relationship Id="rId203" Type="http://schemas.openxmlformats.org/officeDocument/2006/relationships/image" Target="../media/image41410.png"/><Relationship Id="rId19" Type="http://schemas.openxmlformats.org/officeDocument/2006/relationships/customXml" Target="../ink/ink5505.xml"/><Relationship Id="rId224" Type="http://schemas.openxmlformats.org/officeDocument/2006/relationships/customXml" Target="../ink/ink5608.xml"/><Relationship Id="rId245" Type="http://schemas.openxmlformats.org/officeDocument/2006/relationships/image" Target="../media/image41620.png"/><Relationship Id="rId266" Type="http://schemas.openxmlformats.org/officeDocument/2006/relationships/customXml" Target="../ink/ink5629.xml"/><Relationship Id="rId287" Type="http://schemas.openxmlformats.org/officeDocument/2006/relationships/image" Target="../media/image41830.png"/><Relationship Id="rId30" Type="http://schemas.openxmlformats.org/officeDocument/2006/relationships/image" Target="../media/image40560.png"/><Relationship Id="rId105" Type="http://schemas.openxmlformats.org/officeDocument/2006/relationships/customXml" Target="../ink/ink5548.xml"/><Relationship Id="rId126" Type="http://schemas.openxmlformats.org/officeDocument/2006/relationships/image" Target="../media/image41040.png"/><Relationship Id="rId147" Type="http://schemas.openxmlformats.org/officeDocument/2006/relationships/customXml" Target="../ink/ink5569.xml"/><Relationship Id="rId168" Type="http://schemas.openxmlformats.org/officeDocument/2006/relationships/image" Target="../media/image41250.png"/><Relationship Id="rId312" Type="http://schemas.openxmlformats.org/officeDocument/2006/relationships/customXml" Target="../ink/ink5652.xml"/><Relationship Id="rId51" Type="http://schemas.openxmlformats.org/officeDocument/2006/relationships/customXml" Target="../ink/ink5521.xml"/><Relationship Id="rId72" Type="http://schemas.openxmlformats.org/officeDocument/2006/relationships/image" Target="../media/image40760.png"/><Relationship Id="rId93" Type="http://schemas.openxmlformats.org/officeDocument/2006/relationships/customXml" Target="../ink/ink5542.xml"/><Relationship Id="rId189" Type="http://schemas.openxmlformats.org/officeDocument/2006/relationships/image" Target="../media/image41340.png"/><Relationship Id="rId3" Type="http://schemas.openxmlformats.org/officeDocument/2006/relationships/customXml" Target="../ink/ink5497.xml"/><Relationship Id="rId214" Type="http://schemas.openxmlformats.org/officeDocument/2006/relationships/customXml" Target="../ink/ink5603.xml"/><Relationship Id="rId235" Type="http://schemas.openxmlformats.org/officeDocument/2006/relationships/image" Target="../media/image41570.png"/><Relationship Id="rId256" Type="http://schemas.openxmlformats.org/officeDocument/2006/relationships/customXml" Target="../ink/ink5624.xml"/><Relationship Id="rId277" Type="http://schemas.openxmlformats.org/officeDocument/2006/relationships/image" Target="../media/image41780.png"/><Relationship Id="rId298" Type="http://schemas.openxmlformats.org/officeDocument/2006/relationships/customXml" Target="../ink/ink5645.xml"/><Relationship Id="rId116" Type="http://schemas.openxmlformats.org/officeDocument/2006/relationships/image" Target="../media/image40980.png"/><Relationship Id="rId137" Type="http://schemas.openxmlformats.org/officeDocument/2006/relationships/customXml" Target="../ink/ink5564.xml"/><Relationship Id="rId158" Type="http://schemas.openxmlformats.org/officeDocument/2006/relationships/image" Target="../media/image41200.png"/><Relationship Id="rId302" Type="http://schemas.openxmlformats.org/officeDocument/2006/relationships/customXml" Target="../ink/ink5647.xml"/><Relationship Id="rId323" Type="http://schemas.openxmlformats.org/officeDocument/2006/relationships/image" Target="../media/image42010.png"/><Relationship Id="rId20" Type="http://schemas.openxmlformats.org/officeDocument/2006/relationships/image" Target="../media/image40510.png"/><Relationship Id="rId41" Type="http://schemas.openxmlformats.org/officeDocument/2006/relationships/customXml" Target="../ink/ink5516.xml"/><Relationship Id="rId62" Type="http://schemas.openxmlformats.org/officeDocument/2006/relationships/image" Target="../media/image40710.png"/><Relationship Id="rId83" Type="http://schemas.openxmlformats.org/officeDocument/2006/relationships/customXml" Target="../ink/ink5537.xml"/><Relationship Id="rId179" Type="http://schemas.openxmlformats.org/officeDocument/2006/relationships/image" Target="../media/image41290.png"/><Relationship Id="rId190" Type="http://schemas.openxmlformats.org/officeDocument/2006/relationships/customXml" Target="../ink/ink5591.xml"/><Relationship Id="rId204" Type="http://schemas.openxmlformats.org/officeDocument/2006/relationships/customXml" Target="../ink/ink5598.xml"/><Relationship Id="rId225" Type="http://schemas.openxmlformats.org/officeDocument/2006/relationships/image" Target="../media/image41520.png"/><Relationship Id="rId246" Type="http://schemas.openxmlformats.org/officeDocument/2006/relationships/customXml" Target="../ink/ink5619.xml"/><Relationship Id="rId267" Type="http://schemas.openxmlformats.org/officeDocument/2006/relationships/image" Target="../media/image41730.png"/><Relationship Id="rId288" Type="http://schemas.openxmlformats.org/officeDocument/2006/relationships/customXml" Target="../ink/ink5640.xml"/><Relationship Id="rId106" Type="http://schemas.openxmlformats.org/officeDocument/2006/relationships/image" Target="../media/image40930.png"/><Relationship Id="rId127" Type="http://schemas.openxmlformats.org/officeDocument/2006/relationships/customXml" Target="../ink/ink5559.xml"/><Relationship Id="rId313" Type="http://schemas.openxmlformats.org/officeDocument/2006/relationships/image" Target="../media/image41960.png"/><Relationship Id="rId10" Type="http://schemas.openxmlformats.org/officeDocument/2006/relationships/image" Target="../media/image40460.png"/><Relationship Id="rId31" Type="http://schemas.openxmlformats.org/officeDocument/2006/relationships/customXml" Target="../ink/ink5511.xml"/><Relationship Id="rId52" Type="http://schemas.openxmlformats.org/officeDocument/2006/relationships/image" Target="../media/image40660.png"/><Relationship Id="rId73" Type="http://schemas.openxmlformats.org/officeDocument/2006/relationships/customXml" Target="../ink/ink5532.xml"/><Relationship Id="rId94" Type="http://schemas.openxmlformats.org/officeDocument/2006/relationships/image" Target="../media/image40870.png"/><Relationship Id="rId148" Type="http://schemas.openxmlformats.org/officeDocument/2006/relationships/image" Target="../media/image41150.png"/><Relationship Id="rId169" Type="http://schemas.openxmlformats.org/officeDocument/2006/relationships/customXml" Target="../ink/ink5580.xml"/><Relationship Id="rId4" Type="http://schemas.openxmlformats.org/officeDocument/2006/relationships/image" Target="../media/image40430.png"/><Relationship Id="rId180" Type="http://schemas.openxmlformats.org/officeDocument/2006/relationships/customXml" Target="../ink/ink5586.xml"/><Relationship Id="rId215" Type="http://schemas.openxmlformats.org/officeDocument/2006/relationships/image" Target="../media/image41470.png"/><Relationship Id="rId236" Type="http://schemas.openxmlformats.org/officeDocument/2006/relationships/customXml" Target="../ink/ink5614.xml"/><Relationship Id="rId257" Type="http://schemas.openxmlformats.org/officeDocument/2006/relationships/image" Target="../media/image41680.png"/><Relationship Id="rId278" Type="http://schemas.openxmlformats.org/officeDocument/2006/relationships/customXml" Target="../ink/ink5635.xml"/><Relationship Id="rId303" Type="http://schemas.openxmlformats.org/officeDocument/2006/relationships/image" Target="../media/image41910.png"/><Relationship Id="rId42" Type="http://schemas.openxmlformats.org/officeDocument/2006/relationships/image" Target="../media/image2467.png"/><Relationship Id="rId84" Type="http://schemas.openxmlformats.org/officeDocument/2006/relationships/image" Target="../media/image40820.png"/><Relationship Id="rId138" Type="http://schemas.openxmlformats.org/officeDocument/2006/relationships/image" Target="../media/image41100.png"/><Relationship Id="rId191" Type="http://schemas.openxmlformats.org/officeDocument/2006/relationships/image" Target="../media/image41350.png"/><Relationship Id="rId205" Type="http://schemas.openxmlformats.org/officeDocument/2006/relationships/image" Target="../media/image41420.png"/><Relationship Id="rId247" Type="http://schemas.openxmlformats.org/officeDocument/2006/relationships/image" Target="../media/image41630.png"/><Relationship Id="rId107" Type="http://schemas.openxmlformats.org/officeDocument/2006/relationships/customXml" Target="../ink/ink5549.xml"/><Relationship Id="rId289" Type="http://schemas.openxmlformats.org/officeDocument/2006/relationships/image" Target="../media/image41840.png"/><Relationship Id="rId11" Type="http://schemas.openxmlformats.org/officeDocument/2006/relationships/customXml" Target="../ink/ink5501.xml"/><Relationship Id="rId53" Type="http://schemas.openxmlformats.org/officeDocument/2006/relationships/customXml" Target="../ink/ink5522.xml"/><Relationship Id="rId149" Type="http://schemas.openxmlformats.org/officeDocument/2006/relationships/customXml" Target="../ink/ink5570.xml"/><Relationship Id="rId314" Type="http://schemas.openxmlformats.org/officeDocument/2006/relationships/customXml" Target="../ink/ink5653.xml"/><Relationship Id="rId95" Type="http://schemas.openxmlformats.org/officeDocument/2006/relationships/customXml" Target="../ink/ink5543.xml"/><Relationship Id="rId160" Type="http://schemas.openxmlformats.org/officeDocument/2006/relationships/image" Target="../media/image41210.png"/><Relationship Id="rId216" Type="http://schemas.openxmlformats.org/officeDocument/2006/relationships/customXml" Target="../ink/ink5604.xml"/><Relationship Id="rId258" Type="http://schemas.openxmlformats.org/officeDocument/2006/relationships/customXml" Target="../ink/ink5625.xml"/><Relationship Id="rId22" Type="http://schemas.openxmlformats.org/officeDocument/2006/relationships/image" Target="../media/image40520.png"/><Relationship Id="rId64" Type="http://schemas.openxmlformats.org/officeDocument/2006/relationships/image" Target="../media/image40720.png"/><Relationship Id="rId118" Type="http://schemas.openxmlformats.org/officeDocument/2006/relationships/image" Target="../media/image40990.png"/><Relationship Id="rId171" Type="http://schemas.openxmlformats.org/officeDocument/2006/relationships/customXml" Target="../ink/ink5581.xml"/><Relationship Id="rId227" Type="http://schemas.openxmlformats.org/officeDocument/2006/relationships/image" Target="../media/image41530.png"/><Relationship Id="rId269" Type="http://schemas.openxmlformats.org/officeDocument/2006/relationships/image" Target="../media/image41740.png"/><Relationship Id="rId33" Type="http://schemas.openxmlformats.org/officeDocument/2006/relationships/customXml" Target="../ink/ink5512.xml"/><Relationship Id="rId129" Type="http://schemas.openxmlformats.org/officeDocument/2006/relationships/customXml" Target="../ink/ink5560.xml"/><Relationship Id="rId280" Type="http://schemas.openxmlformats.org/officeDocument/2006/relationships/customXml" Target="../ink/ink5636.xml"/><Relationship Id="rId75" Type="http://schemas.openxmlformats.org/officeDocument/2006/relationships/customXml" Target="../ink/ink5533.xml"/><Relationship Id="rId140" Type="http://schemas.openxmlformats.org/officeDocument/2006/relationships/image" Target="../media/image41110.png"/><Relationship Id="rId182" Type="http://schemas.openxmlformats.org/officeDocument/2006/relationships/customXml" Target="../ink/ink5587.xml"/><Relationship Id="rId6" Type="http://schemas.openxmlformats.org/officeDocument/2006/relationships/image" Target="../media/image40440.png"/><Relationship Id="rId238" Type="http://schemas.openxmlformats.org/officeDocument/2006/relationships/customXml" Target="../ink/ink5615.xml"/><Relationship Id="rId291" Type="http://schemas.openxmlformats.org/officeDocument/2006/relationships/image" Target="../media/image41850.png"/><Relationship Id="rId305" Type="http://schemas.openxmlformats.org/officeDocument/2006/relationships/image" Target="../media/image41920.png"/><Relationship Id="rId44" Type="http://schemas.openxmlformats.org/officeDocument/2006/relationships/image" Target="../media/image40620.png"/><Relationship Id="rId86" Type="http://schemas.openxmlformats.org/officeDocument/2006/relationships/image" Target="../media/image40830.png"/><Relationship Id="rId151" Type="http://schemas.openxmlformats.org/officeDocument/2006/relationships/customXml" Target="../ink/ink5571.xml"/><Relationship Id="rId193" Type="http://schemas.openxmlformats.org/officeDocument/2006/relationships/image" Target="../media/image41360.png"/><Relationship Id="rId207" Type="http://schemas.openxmlformats.org/officeDocument/2006/relationships/image" Target="../media/image41430.png"/><Relationship Id="rId249" Type="http://schemas.openxmlformats.org/officeDocument/2006/relationships/image" Target="../media/image41640.png"/><Relationship Id="rId13" Type="http://schemas.openxmlformats.org/officeDocument/2006/relationships/customXml" Target="../ink/ink5502.xml"/><Relationship Id="rId109" Type="http://schemas.openxmlformats.org/officeDocument/2006/relationships/customXml" Target="../ink/ink5550.xml"/><Relationship Id="rId260" Type="http://schemas.openxmlformats.org/officeDocument/2006/relationships/customXml" Target="../ink/ink5626.xml"/><Relationship Id="rId316" Type="http://schemas.openxmlformats.org/officeDocument/2006/relationships/customXml" Target="../ink/ink5654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3.xml"/><Relationship Id="rId21" Type="http://schemas.openxmlformats.org/officeDocument/2006/relationships/customXml" Target="../ink/ink412.xml"/><Relationship Id="rId324" Type="http://schemas.openxmlformats.org/officeDocument/2006/relationships/image" Target="../media/image546.png"/><Relationship Id="rId531" Type="http://schemas.openxmlformats.org/officeDocument/2006/relationships/image" Target="../media/image647.png"/><Relationship Id="rId170" Type="http://schemas.openxmlformats.org/officeDocument/2006/relationships/image" Target="../media/image470.png"/><Relationship Id="rId268" Type="http://schemas.openxmlformats.org/officeDocument/2006/relationships/image" Target="../media/image519.png"/><Relationship Id="rId475" Type="http://schemas.openxmlformats.org/officeDocument/2006/relationships/customXml" Target="../ink/ink642.xml"/><Relationship Id="rId32" Type="http://schemas.openxmlformats.org/officeDocument/2006/relationships/customXml" Target="../ink/ink418.xml"/><Relationship Id="rId128" Type="http://schemas.openxmlformats.org/officeDocument/2006/relationships/image" Target="../media/image449.png"/><Relationship Id="rId335" Type="http://schemas.openxmlformats.org/officeDocument/2006/relationships/customXml" Target="../ink/ink572.xml"/><Relationship Id="rId542" Type="http://schemas.openxmlformats.org/officeDocument/2006/relationships/customXml" Target="../ink/ink676.xml"/><Relationship Id="rId181" Type="http://schemas.openxmlformats.org/officeDocument/2006/relationships/customXml" Target="../ink/ink495.xml"/><Relationship Id="rId402" Type="http://schemas.openxmlformats.org/officeDocument/2006/relationships/image" Target="../media/image584.png"/><Relationship Id="rId279" Type="http://schemas.openxmlformats.org/officeDocument/2006/relationships/customXml" Target="../ink/ink544.xml"/><Relationship Id="rId486" Type="http://schemas.openxmlformats.org/officeDocument/2006/relationships/image" Target="../media/image625.png"/><Relationship Id="rId43" Type="http://schemas.openxmlformats.org/officeDocument/2006/relationships/image" Target="../media/image409.png"/><Relationship Id="rId139" Type="http://schemas.openxmlformats.org/officeDocument/2006/relationships/customXml" Target="../ink/ink474.xml"/><Relationship Id="rId346" Type="http://schemas.openxmlformats.org/officeDocument/2006/relationships/image" Target="../media/image557.png"/><Relationship Id="rId553" Type="http://schemas.openxmlformats.org/officeDocument/2006/relationships/image" Target="../media/image658.png"/><Relationship Id="rId192" Type="http://schemas.openxmlformats.org/officeDocument/2006/relationships/image" Target="../media/image481.png"/><Relationship Id="rId206" Type="http://schemas.openxmlformats.org/officeDocument/2006/relationships/image" Target="../media/image488.png"/><Relationship Id="rId413" Type="http://schemas.openxmlformats.org/officeDocument/2006/relationships/customXml" Target="../ink/ink611.xml"/><Relationship Id="rId497" Type="http://schemas.openxmlformats.org/officeDocument/2006/relationships/customXml" Target="../ink/ink653.xml"/><Relationship Id="rId357" Type="http://schemas.openxmlformats.org/officeDocument/2006/relationships/customXml" Target="../ink/ink583.xml"/><Relationship Id="rId54" Type="http://schemas.openxmlformats.org/officeDocument/2006/relationships/customXml" Target="../ink/ink431.xml"/><Relationship Id="rId217" Type="http://schemas.openxmlformats.org/officeDocument/2006/relationships/customXml" Target="../ink/ink513.xml"/><Relationship Id="rId564" Type="http://schemas.openxmlformats.org/officeDocument/2006/relationships/customXml" Target="../ink/ink687.xml"/><Relationship Id="rId424" Type="http://schemas.openxmlformats.org/officeDocument/2006/relationships/image" Target="../media/image594.png"/><Relationship Id="rId270" Type="http://schemas.openxmlformats.org/officeDocument/2006/relationships/image" Target="../media/image520.png"/><Relationship Id="rId65" Type="http://schemas.openxmlformats.org/officeDocument/2006/relationships/image" Target="../media/image419.png"/><Relationship Id="rId130" Type="http://schemas.openxmlformats.org/officeDocument/2006/relationships/image" Target="../media/image450.png"/><Relationship Id="rId368" Type="http://schemas.openxmlformats.org/officeDocument/2006/relationships/image" Target="../media/image568.png"/><Relationship Id="rId575" Type="http://schemas.openxmlformats.org/officeDocument/2006/relationships/customXml" Target="../ink/ink693.xml"/><Relationship Id="rId228" Type="http://schemas.openxmlformats.org/officeDocument/2006/relationships/image" Target="../media/image499.png"/><Relationship Id="rId435" Type="http://schemas.openxmlformats.org/officeDocument/2006/relationships/customXml" Target="../ink/ink622.xml"/><Relationship Id="rId281" Type="http://schemas.openxmlformats.org/officeDocument/2006/relationships/customXml" Target="../ink/ink545.xml"/><Relationship Id="rId502" Type="http://schemas.openxmlformats.org/officeDocument/2006/relationships/image" Target="../media/image633.png"/><Relationship Id="rId76" Type="http://schemas.openxmlformats.org/officeDocument/2006/relationships/image" Target="../media/image423.png"/><Relationship Id="rId141" Type="http://schemas.openxmlformats.org/officeDocument/2006/relationships/customXml" Target="../ink/ink475.xml"/><Relationship Id="rId379" Type="http://schemas.openxmlformats.org/officeDocument/2006/relationships/customXml" Target="../ink/ink594.xml"/><Relationship Id="rId7" Type="http://schemas.openxmlformats.org/officeDocument/2006/relationships/image" Target="../media/image394.png"/><Relationship Id="rId183" Type="http://schemas.openxmlformats.org/officeDocument/2006/relationships/customXml" Target="../ink/ink496.xml"/><Relationship Id="rId239" Type="http://schemas.openxmlformats.org/officeDocument/2006/relationships/customXml" Target="../ink/ink524.xml"/><Relationship Id="rId390" Type="http://schemas.openxmlformats.org/officeDocument/2006/relationships/image" Target="../media/image578.png"/><Relationship Id="rId404" Type="http://schemas.openxmlformats.org/officeDocument/2006/relationships/image" Target="../media/image111.png"/><Relationship Id="rId446" Type="http://schemas.openxmlformats.org/officeDocument/2006/relationships/image" Target="../media/image605.png"/><Relationship Id="rId250" Type="http://schemas.openxmlformats.org/officeDocument/2006/relationships/image" Target="../media/image510.png"/><Relationship Id="rId292" Type="http://schemas.openxmlformats.org/officeDocument/2006/relationships/image" Target="../media/image530.png"/><Relationship Id="rId306" Type="http://schemas.openxmlformats.org/officeDocument/2006/relationships/image" Target="../media/image537.png"/><Relationship Id="rId488" Type="http://schemas.openxmlformats.org/officeDocument/2006/relationships/image" Target="../media/image626.png"/><Relationship Id="rId45" Type="http://schemas.openxmlformats.org/officeDocument/2006/relationships/image" Target="../media/image410.png"/><Relationship Id="rId87" Type="http://schemas.openxmlformats.org/officeDocument/2006/relationships/customXml" Target="../ink/ink448.xml"/><Relationship Id="rId110" Type="http://schemas.openxmlformats.org/officeDocument/2006/relationships/image" Target="../media/image440.png"/><Relationship Id="rId348" Type="http://schemas.openxmlformats.org/officeDocument/2006/relationships/image" Target="../media/image558.png"/><Relationship Id="rId513" Type="http://schemas.openxmlformats.org/officeDocument/2006/relationships/customXml" Target="../ink/ink661.xml"/><Relationship Id="rId555" Type="http://schemas.openxmlformats.org/officeDocument/2006/relationships/image" Target="../media/image659.png"/><Relationship Id="rId152" Type="http://schemas.openxmlformats.org/officeDocument/2006/relationships/image" Target="../media/image461.png"/><Relationship Id="rId194" Type="http://schemas.openxmlformats.org/officeDocument/2006/relationships/image" Target="../media/image482.png"/><Relationship Id="rId208" Type="http://schemas.openxmlformats.org/officeDocument/2006/relationships/image" Target="../media/image489.png"/><Relationship Id="rId415" Type="http://schemas.openxmlformats.org/officeDocument/2006/relationships/customXml" Target="../ink/ink612.xml"/><Relationship Id="rId457" Type="http://schemas.openxmlformats.org/officeDocument/2006/relationships/customXml" Target="../ink/ink633.xml"/><Relationship Id="rId261" Type="http://schemas.openxmlformats.org/officeDocument/2006/relationships/customXml" Target="../ink/ink535.xml"/><Relationship Id="rId499" Type="http://schemas.openxmlformats.org/officeDocument/2006/relationships/customXml" Target="../ink/ink654.xml"/><Relationship Id="rId14" Type="http://schemas.openxmlformats.org/officeDocument/2006/relationships/customXml" Target="../ink/ink408.xml"/><Relationship Id="rId56" Type="http://schemas.openxmlformats.org/officeDocument/2006/relationships/customXml" Target="../ink/ink432.xml"/><Relationship Id="rId317" Type="http://schemas.openxmlformats.org/officeDocument/2006/relationships/customXml" Target="../ink/ink563.xml"/><Relationship Id="rId359" Type="http://schemas.openxmlformats.org/officeDocument/2006/relationships/customXml" Target="../ink/ink584.xml"/><Relationship Id="rId524" Type="http://schemas.openxmlformats.org/officeDocument/2006/relationships/image" Target="../media/image644.png"/><Relationship Id="rId566" Type="http://schemas.openxmlformats.org/officeDocument/2006/relationships/customXml" Target="../ink/ink688.xml"/><Relationship Id="rId98" Type="http://schemas.openxmlformats.org/officeDocument/2006/relationships/image" Target="../media/image434.png"/><Relationship Id="rId121" Type="http://schemas.openxmlformats.org/officeDocument/2006/relationships/customXml" Target="../ink/ink465.xml"/><Relationship Id="rId163" Type="http://schemas.openxmlformats.org/officeDocument/2006/relationships/customXml" Target="../ink/ink486.xml"/><Relationship Id="rId219" Type="http://schemas.openxmlformats.org/officeDocument/2006/relationships/customXml" Target="../ink/ink514.xml"/><Relationship Id="rId370" Type="http://schemas.openxmlformats.org/officeDocument/2006/relationships/image" Target="../media/image569.png"/><Relationship Id="rId426" Type="http://schemas.openxmlformats.org/officeDocument/2006/relationships/image" Target="../media/image595.png"/><Relationship Id="rId230" Type="http://schemas.openxmlformats.org/officeDocument/2006/relationships/image" Target="../media/image500.png"/><Relationship Id="rId468" Type="http://schemas.openxmlformats.org/officeDocument/2006/relationships/image" Target="../media/image616.png"/><Relationship Id="rId25" Type="http://schemas.openxmlformats.org/officeDocument/2006/relationships/customXml" Target="../ink/ink414.xml"/><Relationship Id="rId67" Type="http://schemas.openxmlformats.org/officeDocument/2006/relationships/image" Target="../media/image420.png"/><Relationship Id="rId272" Type="http://schemas.openxmlformats.org/officeDocument/2006/relationships/image" Target="../media/image41.png"/><Relationship Id="rId328" Type="http://schemas.openxmlformats.org/officeDocument/2006/relationships/image" Target="../media/image548.png"/><Relationship Id="rId535" Type="http://schemas.openxmlformats.org/officeDocument/2006/relationships/image" Target="../media/image649.png"/><Relationship Id="rId577" Type="http://schemas.openxmlformats.org/officeDocument/2006/relationships/customXml" Target="../ink/ink694.xml"/><Relationship Id="rId132" Type="http://schemas.openxmlformats.org/officeDocument/2006/relationships/image" Target="../media/image451.png"/><Relationship Id="rId174" Type="http://schemas.openxmlformats.org/officeDocument/2006/relationships/image" Target="../media/image472.png"/><Relationship Id="rId381" Type="http://schemas.openxmlformats.org/officeDocument/2006/relationships/customXml" Target="../ink/ink595.xml"/><Relationship Id="rId241" Type="http://schemas.openxmlformats.org/officeDocument/2006/relationships/customXml" Target="../ink/ink525.xml"/><Relationship Id="rId437" Type="http://schemas.openxmlformats.org/officeDocument/2006/relationships/customXml" Target="../ink/ink623.xml"/><Relationship Id="rId479" Type="http://schemas.openxmlformats.org/officeDocument/2006/relationships/customXml" Target="../ink/ink644.xml"/><Relationship Id="rId36" Type="http://schemas.openxmlformats.org/officeDocument/2006/relationships/customXml" Target="../ink/ink420.xml"/><Relationship Id="rId283" Type="http://schemas.openxmlformats.org/officeDocument/2006/relationships/customXml" Target="../ink/ink546.xml"/><Relationship Id="rId339" Type="http://schemas.openxmlformats.org/officeDocument/2006/relationships/customXml" Target="../ink/ink574.xml"/><Relationship Id="rId490" Type="http://schemas.openxmlformats.org/officeDocument/2006/relationships/image" Target="../media/image627.png"/><Relationship Id="rId504" Type="http://schemas.openxmlformats.org/officeDocument/2006/relationships/image" Target="../media/image634.png"/><Relationship Id="rId546" Type="http://schemas.openxmlformats.org/officeDocument/2006/relationships/customXml" Target="../ink/ink678.xml"/><Relationship Id="rId78" Type="http://schemas.openxmlformats.org/officeDocument/2006/relationships/image" Target="../media/image424.png"/><Relationship Id="rId101" Type="http://schemas.openxmlformats.org/officeDocument/2006/relationships/customXml" Target="../ink/ink455.xml"/><Relationship Id="rId143" Type="http://schemas.openxmlformats.org/officeDocument/2006/relationships/customXml" Target="../ink/ink476.xml"/><Relationship Id="rId185" Type="http://schemas.openxmlformats.org/officeDocument/2006/relationships/customXml" Target="../ink/ink497.xml"/><Relationship Id="rId350" Type="http://schemas.openxmlformats.org/officeDocument/2006/relationships/image" Target="../media/image559.png"/><Relationship Id="rId406" Type="http://schemas.openxmlformats.org/officeDocument/2006/relationships/image" Target="../media/image585.png"/><Relationship Id="rId9" Type="http://schemas.openxmlformats.org/officeDocument/2006/relationships/image" Target="../media/image395.png"/><Relationship Id="rId210" Type="http://schemas.openxmlformats.org/officeDocument/2006/relationships/image" Target="../media/image490.png"/><Relationship Id="rId392" Type="http://schemas.openxmlformats.org/officeDocument/2006/relationships/image" Target="../media/image579.png"/><Relationship Id="rId448" Type="http://schemas.openxmlformats.org/officeDocument/2006/relationships/image" Target="../media/image606.png"/><Relationship Id="rId252" Type="http://schemas.openxmlformats.org/officeDocument/2006/relationships/image" Target="../media/image511.png"/><Relationship Id="rId294" Type="http://schemas.openxmlformats.org/officeDocument/2006/relationships/image" Target="../media/image531.png"/><Relationship Id="rId308" Type="http://schemas.openxmlformats.org/officeDocument/2006/relationships/image" Target="../media/image538.png"/><Relationship Id="rId515" Type="http://schemas.openxmlformats.org/officeDocument/2006/relationships/customXml" Target="../ink/ink662.xml"/><Relationship Id="rId47" Type="http://schemas.openxmlformats.org/officeDocument/2006/relationships/image" Target="../media/image411.png"/><Relationship Id="rId89" Type="http://schemas.openxmlformats.org/officeDocument/2006/relationships/customXml" Target="../ink/ink449.xml"/><Relationship Id="rId112" Type="http://schemas.openxmlformats.org/officeDocument/2006/relationships/image" Target="../media/image441.png"/><Relationship Id="rId154" Type="http://schemas.openxmlformats.org/officeDocument/2006/relationships/image" Target="../media/image462.png"/><Relationship Id="rId361" Type="http://schemas.openxmlformats.org/officeDocument/2006/relationships/customXml" Target="../ink/ink585.xml"/><Relationship Id="rId557" Type="http://schemas.openxmlformats.org/officeDocument/2006/relationships/image" Target="../media/image660.png"/><Relationship Id="rId196" Type="http://schemas.openxmlformats.org/officeDocument/2006/relationships/image" Target="../media/image483.png"/><Relationship Id="rId417" Type="http://schemas.openxmlformats.org/officeDocument/2006/relationships/customXml" Target="../ink/ink613.xml"/><Relationship Id="rId459" Type="http://schemas.openxmlformats.org/officeDocument/2006/relationships/customXml" Target="../ink/ink634.xml"/><Relationship Id="rId16" Type="http://schemas.openxmlformats.org/officeDocument/2006/relationships/customXml" Target="../ink/ink409.xml"/><Relationship Id="rId221" Type="http://schemas.openxmlformats.org/officeDocument/2006/relationships/customXml" Target="../ink/ink515.xml"/><Relationship Id="rId263" Type="http://schemas.openxmlformats.org/officeDocument/2006/relationships/customXml" Target="../ink/ink536.xml"/><Relationship Id="rId319" Type="http://schemas.openxmlformats.org/officeDocument/2006/relationships/customXml" Target="../ink/ink564.xml"/><Relationship Id="rId470" Type="http://schemas.openxmlformats.org/officeDocument/2006/relationships/image" Target="../media/image617.png"/><Relationship Id="rId526" Type="http://schemas.openxmlformats.org/officeDocument/2006/relationships/image" Target="../media/image645.png"/><Relationship Id="rId58" Type="http://schemas.openxmlformats.org/officeDocument/2006/relationships/customXml" Target="../ink/ink433.xml"/><Relationship Id="rId123" Type="http://schemas.openxmlformats.org/officeDocument/2006/relationships/customXml" Target="../ink/ink466.xml"/><Relationship Id="rId330" Type="http://schemas.openxmlformats.org/officeDocument/2006/relationships/image" Target="../media/image549.png"/><Relationship Id="rId568" Type="http://schemas.openxmlformats.org/officeDocument/2006/relationships/customXml" Target="../ink/ink689.xml"/><Relationship Id="rId165" Type="http://schemas.openxmlformats.org/officeDocument/2006/relationships/customXml" Target="../ink/ink487.xml"/><Relationship Id="rId372" Type="http://schemas.openxmlformats.org/officeDocument/2006/relationships/image" Target="../media/image570.png"/><Relationship Id="rId428" Type="http://schemas.openxmlformats.org/officeDocument/2006/relationships/image" Target="../media/image596.png"/><Relationship Id="rId232" Type="http://schemas.openxmlformats.org/officeDocument/2006/relationships/image" Target="../media/image501.png"/><Relationship Id="rId274" Type="http://schemas.openxmlformats.org/officeDocument/2006/relationships/image" Target="../media/image521.png"/><Relationship Id="rId481" Type="http://schemas.openxmlformats.org/officeDocument/2006/relationships/customXml" Target="../ink/ink645.xml"/><Relationship Id="rId27" Type="http://schemas.openxmlformats.org/officeDocument/2006/relationships/customXml" Target="../ink/ink415.xml"/><Relationship Id="rId69" Type="http://schemas.openxmlformats.org/officeDocument/2006/relationships/image" Target="../media/image421.png"/><Relationship Id="rId134" Type="http://schemas.openxmlformats.org/officeDocument/2006/relationships/image" Target="../media/image452.png"/><Relationship Id="rId537" Type="http://schemas.openxmlformats.org/officeDocument/2006/relationships/image" Target="../media/image650.png"/><Relationship Id="rId579" Type="http://schemas.openxmlformats.org/officeDocument/2006/relationships/customXml" Target="../ink/ink695.xml"/><Relationship Id="rId80" Type="http://schemas.openxmlformats.org/officeDocument/2006/relationships/image" Target="../media/image425.png"/><Relationship Id="rId176" Type="http://schemas.openxmlformats.org/officeDocument/2006/relationships/image" Target="../media/image473.png"/><Relationship Id="rId341" Type="http://schemas.openxmlformats.org/officeDocument/2006/relationships/customXml" Target="../ink/ink575.xml"/><Relationship Id="rId383" Type="http://schemas.openxmlformats.org/officeDocument/2006/relationships/customXml" Target="../ink/ink596.xml"/><Relationship Id="rId439" Type="http://schemas.openxmlformats.org/officeDocument/2006/relationships/customXml" Target="../ink/ink624.xml"/><Relationship Id="rId201" Type="http://schemas.openxmlformats.org/officeDocument/2006/relationships/customXml" Target="../ink/ink505.xml"/><Relationship Id="rId243" Type="http://schemas.openxmlformats.org/officeDocument/2006/relationships/customXml" Target="../ink/ink526.xml"/><Relationship Id="rId285" Type="http://schemas.openxmlformats.org/officeDocument/2006/relationships/customXml" Target="../ink/ink547.xml"/><Relationship Id="rId450" Type="http://schemas.openxmlformats.org/officeDocument/2006/relationships/image" Target="../media/image607.png"/><Relationship Id="rId506" Type="http://schemas.openxmlformats.org/officeDocument/2006/relationships/image" Target="../media/image635.png"/><Relationship Id="rId38" Type="http://schemas.openxmlformats.org/officeDocument/2006/relationships/image" Target="../media/image407.png"/><Relationship Id="rId103" Type="http://schemas.openxmlformats.org/officeDocument/2006/relationships/customXml" Target="../ink/ink456.xml"/><Relationship Id="rId310" Type="http://schemas.openxmlformats.org/officeDocument/2006/relationships/image" Target="../media/image539.png"/><Relationship Id="rId492" Type="http://schemas.openxmlformats.org/officeDocument/2006/relationships/image" Target="../media/image628.png"/><Relationship Id="rId548" Type="http://schemas.openxmlformats.org/officeDocument/2006/relationships/customXml" Target="../ink/ink679.xml"/><Relationship Id="rId91" Type="http://schemas.openxmlformats.org/officeDocument/2006/relationships/customXml" Target="../ink/ink450.xml"/><Relationship Id="rId145" Type="http://schemas.openxmlformats.org/officeDocument/2006/relationships/customXml" Target="../ink/ink477.xml"/><Relationship Id="rId187" Type="http://schemas.openxmlformats.org/officeDocument/2006/relationships/customXml" Target="../ink/ink498.xml"/><Relationship Id="rId352" Type="http://schemas.openxmlformats.org/officeDocument/2006/relationships/image" Target="../media/image560.png"/><Relationship Id="rId394" Type="http://schemas.openxmlformats.org/officeDocument/2006/relationships/image" Target="../media/image580.png"/><Relationship Id="rId408" Type="http://schemas.openxmlformats.org/officeDocument/2006/relationships/image" Target="../media/image586.png"/><Relationship Id="rId212" Type="http://schemas.openxmlformats.org/officeDocument/2006/relationships/image" Target="../media/image491.png"/><Relationship Id="rId254" Type="http://schemas.openxmlformats.org/officeDocument/2006/relationships/image" Target="../media/image512.png"/><Relationship Id="rId49" Type="http://schemas.openxmlformats.org/officeDocument/2006/relationships/customXml" Target="../ink/ink428.xml"/><Relationship Id="rId114" Type="http://schemas.openxmlformats.org/officeDocument/2006/relationships/image" Target="../media/image442.png"/><Relationship Id="rId296" Type="http://schemas.openxmlformats.org/officeDocument/2006/relationships/image" Target="../media/image532.png"/><Relationship Id="rId461" Type="http://schemas.openxmlformats.org/officeDocument/2006/relationships/customXml" Target="../ink/ink635.xml"/><Relationship Id="rId517" Type="http://schemas.openxmlformats.org/officeDocument/2006/relationships/customXml" Target="../ink/ink663.xml"/><Relationship Id="rId559" Type="http://schemas.openxmlformats.org/officeDocument/2006/relationships/image" Target="../media/image661.png"/><Relationship Id="rId60" Type="http://schemas.openxmlformats.org/officeDocument/2006/relationships/customXml" Target="../ink/ink434.xml"/><Relationship Id="rId156" Type="http://schemas.openxmlformats.org/officeDocument/2006/relationships/image" Target="../media/image463.png"/><Relationship Id="rId198" Type="http://schemas.openxmlformats.org/officeDocument/2006/relationships/image" Target="../media/image484.png"/><Relationship Id="rId321" Type="http://schemas.openxmlformats.org/officeDocument/2006/relationships/customXml" Target="../ink/ink565.xml"/><Relationship Id="rId363" Type="http://schemas.openxmlformats.org/officeDocument/2006/relationships/customXml" Target="../ink/ink586.xml"/><Relationship Id="rId419" Type="http://schemas.openxmlformats.org/officeDocument/2006/relationships/customXml" Target="../ink/ink614.xml"/><Relationship Id="rId570" Type="http://schemas.openxmlformats.org/officeDocument/2006/relationships/customXml" Target="../ink/ink690.xml"/><Relationship Id="rId223" Type="http://schemas.openxmlformats.org/officeDocument/2006/relationships/customXml" Target="../ink/ink516.xml"/><Relationship Id="rId430" Type="http://schemas.openxmlformats.org/officeDocument/2006/relationships/image" Target="../media/image597.png"/><Relationship Id="rId18" Type="http://schemas.openxmlformats.org/officeDocument/2006/relationships/customXml" Target="../ink/ink410.xml"/><Relationship Id="rId265" Type="http://schemas.openxmlformats.org/officeDocument/2006/relationships/customXml" Target="../ink/ink537.xml"/><Relationship Id="rId472" Type="http://schemas.openxmlformats.org/officeDocument/2006/relationships/image" Target="../media/image618.png"/><Relationship Id="rId528" Type="http://schemas.openxmlformats.org/officeDocument/2006/relationships/customXml" Target="../ink/ink669.xml"/><Relationship Id="rId125" Type="http://schemas.openxmlformats.org/officeDocument/2006/relationships/customXml" Target="../ink/ink467.xml"/><Relationship Id="rId167" Type="http://schemas.openxmlformats.org/officeDocument/2006/relationships/customXml" Target="../ink/ink488.xml"/><Relationship Id="rId332" Type="http://schemas.openxmlformats.org/officeDocument/2006/relationships/image" Target="../media/image550.png"/><Relationship Id="rId374" Type="http://schemas.openxmlformats.org/officeDocument/2006/relationships/image" Target="../media/image571.png"/><Relationship Id="rId581" Type="http://schemas.openxmlformats.org/officeDocument/2006/relationships/customXml" Target="../ink/ink696.xml"/><Relationship Id="rId71" Type="http://schemas.openxmlformats.org/officeDocument/2006/relationships/image" Target="../media/image422.png"/><Relationship Id="rId234" Type="http://schemas.openxmlformats.org/officeDocument/2006/relationships/image" Target="../media/image502.png"/><Relationship Id="rId2" Type="http://schemas.openxmlformats.org/officeDocument/2006/relationships/customXml" Target="../ink/ink402.xml"/><Relationship Id="rId29" Type="http://schemas.openxmlformats.org/officeDocument/2006/relationships/customXml" Target="../ink/ink416.xml"/><Relationship Id="rId276" Type="http://schemas.openxmlformats.org/officeDocument/2006/relationships/image" Target="../media/image522.png"/><Relationship Id="rId441" Type="http://schemas.openxmlformats.org/officeDocument/2006/relationships/customXml" Target="../ink/ink625.xml"/><Relationship Id="rId483" Type="http://schemas.openxmlformats.org/officeDocument/2006/relationships/customXml" Target="../ink/ink646.xml"/><Relationship Id="rId539" Type="http://schemas.openxmlformats.org/officeDocument/2006/relationships/image" Target="../media/image651.png"/><Relationship Id="rId40" Type="http://schemas.openxmlformats.org/officeDocument/2006/relationships/customXml" Target="../ink/ink423.xml"/><Relationship Id="rId136" Type="http://schemas.openxmlformats.org/officeDocument/2006/relationships/image" Target="../media/image453.png"/><Relationship Id="rId178" Type="http://schemas.openxmlformats.org/officeDocument/2006/relationships/image" Target="../media/image474.png"/><Relationship Id="rId301" Type="http://schemas.openxmlformats.org/officeDocument/2006/relationships/customXml" Target="../ink/ink555.xml"/><Relationship Id="rId343" Type="http://schemas.openxmlformats.org/officeDocument/2006/relationships/customXml" Target="../ink/ink576.xml"/><Relationship Id="rId550" Type="http://schemas.openxmlformats.org/officeDocument/2006/relationships/customXml" Target="../ink/ink680.xml"/><Relationship Id="rId82" Type="http://schemas.openxmlformats.org/officeDocument/2006/relationships/image" Target="../media/image426.png"/><Relationship Id="rId203" Type="http://schemas.openxmlformats.org/officeDocument/2006/relationships/customXml" Target="../ink/ink506.xml"/><Relationship Id="rId385" Type="http://schemas.openxmlformats.org/officeDocument/2006/relationships/customXml" Target="../ink/ink597.xml"/><Relationship Id="rId245" Type="http://schemas.openxmlformats.org/officeDocument/2006/relationships/customXml" Target="../ink/ink527.xml"/><Relationship Id="rId287" Type="http://schemas.openxmlformats.org/officeDocument/2006/relationships/customXml" Target="../ink/ink548.xml"/><Relationship Id="rId410" Type="http://schemas.openxmlformats.org/officeDocument/2006/relationships/image" Target="../media/image587.png"/><Relationship Id="rId452" Type="http://schemas.openxmlformats.org/officeDocument/2006/relationships/image" Target="../media/image608.png"/><Relationship Id="rId494" Type="http://schemas.openxmlformats.org/officeDocument/2006/relationships/image" Target="../media/image629.png"/><Relationship Id="rId508" Type="http://schemas.openxmlformats.org/officeDocument/2006/relationships/image" Target="../media/image636.png"/><Relationship Id="rId105" Type="http://schemas.openxmlformats.org/officeDocument/2006/relationships/customXml" Target="../ink/ink457.xml"/><Relationship Id="rId147" Type="http://schemas.openxmlformats.org/officeDocument/2006/relationships/customXml" Target="../ink/ink478.xml"/><Relationship Id="rId312" Type="http://schemas.openxmlformats.org/officeDocument/2006/relationships/image" Target="../media/image540.png"/><Relationship Id="rId354" Type="http://schemas.openxmlformats.org/officeDocument/2006/relationships/image" Target="../media/image561.png"/><Relationship Id="rId51" Type="http://schemas.openxmlformats.org/officeDocument/2006/relationships/image" Target="../media/image412.png"/><Relationship Id="rId93" Type="http://schemas.openxmlformats.org/officeDocument/2006/relationships/customXml" Target="../ink/ink451.xml"/><Relationship Id="rId189" Type="http://schemas.openxmlformats.org/officeDocument/2006/relationships/customXml" Target="../ink/ink499.xml"/><Relationship Id="rId396" Type="http://schemas.openxmlformats.org/officeDocument/2006/relationships/image" Target="../media/image581.png"/><Relationship Id="rId561" Type="http://schemas.openxmlformats.org/officeDocument/2006/relationships/image" Target="../media/image662.png"/><Relationship Id="rId214" Type="http://schemas.openxmlformats.org/officeDocument/2006/relationships/image" Target="../media/image492.png"/><Relationship Id="rId256" Type="http://schemas.openxmlformats.org/officeDocument/2006/relationships/image" Target="../media/image513.png"/><Relationship Id="rId298" Type="http://schemas.openxmlformats.org/officeDocument/2006/relationships/image" Target="../media/image533.png"/><Relationship Id="rId421" Type="http://schemas.openxmlformats.org/officeDocument/2006/relationships/customXml" Target="../ink/ink615.xml"/><Relationship Id="rId463" Type="http://schemas.openxmlformats.org/officeDocument/2006/relationships/customXml" Target="../ink/ink636.xml"/><Relationship Id="rId519" Type="http://schemas.openxmlformats.org/officeDocument/2006/relationships/customXml" Target="../ink/ink664.xml"/><Relationship Id="rId116" Type="http://schemas.openxmlformats.org/officeDocument/2006/relationships/image" Target="../media/image443.png"/><Relationship Id="rId158" Type="http://schemas.openxmlformats.org/officeDocument/2006/relationships/image" Target="../media/image464.png"/><Relationship Id="rId323" Type="http://schemas.openxmlformats.org/officeDocument/2006/relationships/customXml" Target="../ink/ink566.xml"/><Relationship Id="rId530" Type="http://schemas.openxmlformats.org/officeDocument/2006/relationships/customXml" Target="../ink/ink670.xml"/><Relationship Id="rId20" Type="http://schemas.openxmlformats.org/officeDocument/2006/relationships/customXml" Target="../ink/ink411.xml"/><Relationship Id="rId62" Type="http://schemas.openxmlformats.org/officeDocument/2006/relationships/customXml" Target="../ink/ink435.xml"/><Relationship Id="rId365" Type="http://schemas.openxmlformats.org/officeDocument/2006/relationships/customXml" Target="../ink/ink587.xml"/><Relationship Id="rId572" Type="http://schemas.openxmlformats.org/officeDocument/2006/relationships/customXml" Target="../ink/ink691.xml"/><Relationship Id="rId225" Type="http://schemas.openxmlformats.org/officeDocument/2006/relationships/customXml" Target="../ink/ink517.xml"/><Relationship Id="rId267" Type="http://schemas.openxmlformats.org/officeDocument/2006/relationships/customXml" Target="../ink/ink538.xml"/><Relationship Id="rId432" Type="http://schemas.openxmlformats.org/officeDocument/2006/relationships/image" Target="../media/image598.png"/><Relationship Id="rId474" Type="http://schemas.openxmlformats.org/officeDocument/2006/relationships/image" Target="../media/image619.png"/><Relationship Id="rId127" Type="http://schemas.openxmlformats.org/officeDocument/2006/relationships/customXml" Target="../ink/ink468.xml"/><Relationship Id="rId31" Type="http://schemas.openxmlformats.org/officeDocument/2006/relationships/customXml" Target="../ink/ink417.xml"/><Relationship Id="rId73" Type="http://schemas.openxmlformats.org/officeDocument/2006/relationships/image" Target="../media/image231.png"/><Relationship Id="rId169" Type="http://schemas.openxmlformats.org/officeDocument/2006/relationships/customXml" Target="../ink/ink489.xml"/><Relationship Id="rId334" Type="http://schemas.openxmlformats.org/officeDocument/2006/relationships/image" Target="../media/image551.png"/><Relationship Id="rId376" Type="http://schemas.openxmlformats.org/officeDocument/2006/relationships/image" Target="../media/image572.png"/><Relationship Id="rId541" Type="http://schemas.openxmlformats.org/officeDocument/2006/relationships/image" Target="../media/image652.png"/><Relationship Id="rId583" Type="http://schemas.openxmlformats.org/officeDocument/2006/relationships/customXml" Target="../ink/ink697.xml"/><Relationship Id="rId4" Type="http://schemas.openxmlformats.org/officeDocument/2006/relationships/customXml" Target="../ink/ink403.xml"/><Relationship Id="rId180" Type="http://schemas.openxmlformats.org/officeDocument/2006/relationships/image" Target="../media/image475.png"/><Relationship Id="rId236" Type="http://schemas.openxmlformats.org/officeDocument/2006/relationships/image" Target="../media/image503.png"/><Relationship Id="rId278" Type="http://schemas.openxmlformats.org/officeDocument/2006/relationships/image" Target="../media/image523.png"/><Relationship Id="rId401" Type="http://schemas.openxmlformats.org/officeDocument/2006/relationships/customXml" Target="../ink/ink605.xml"/><Relationship Id="rId443" Type="http://schemas.openxmlformats.org/officeDocument/2006/relationships/customXml" Target="../ink/ink626.xml"/><Relationship Id="rId303" Type="http://schemas.openxmlformats.org/officeDocument/2006/relationships/customXml" Target="../ink/ink556.xml"/><Relationship Id="rId485" Type="http://schemas.openxmlformats.org/officeDocument/2006/relationships/customXml" Target="../ink/ink647.xml"/><Relationship Id="rId42" Type="http://schemas.openxmlformats.org/officeDocument/2006/relationships/customXml" Target="../ink/ink424.xml"/><Relationship Id="rId84" Type="http://schemas.openxmlformats.org/officeDocument/2006/relationships/image" Target="../media/image427.png"/><Relationship Id="rId138" Type="http://schemas.openxmlformats.org/officeDocument/2006/relationships/image" Target="../media/image454.png"/><Relationship Id="rId345" Type="http://schemas.openxmlformats.org/officeDocument/2006/relationships/customXml" Target="../ink/ink577.xml"/><Relationship Id="rId387" Type="http://schemas.openxmlformats.org/officeDocument/2006/relationships/customXml" Target="../ink/ink598.xml"/><Relationship Id="rId510" Type="http://schemas.openxmlformats.org/officeDocument/2006/relationships/image" Target="../media/image637.png"/><Relationship Id="rId552" Type="http://schemas.openxmlformats.org/officeDocument/2006/relationships/customXml" Target="../ink/ink681.xml"/><Relationship Id="rId191" Type="http://schemas.openxmlformats.org/officeDocument/2006/relationships/customXml" Target="../ink/ink500.xml"/><Relationship Id="rId205" Type="http://schemas.openxmlformats.org/officeDocument/2006/relationships/customXml" Target="../ink/ink507.xml"/><Relationship Id="rId247" Type="http://schemas.openxmlformats.org/officeDocument/2006/relationships/customXml" Target="../ink/ink528.xml"/><Relationship Id="rId412" Type="http://schemas.openxmlformats.org/officeDocument/2006/relationships/image" Target="../media/image588.png"/><Relationship Id="rId107" Type="http://schemas.openxmlformats.org/officeDocument/2006/relationships/customXml" Target="../ink/ink458.xml"/><Relationship Id="rId289" Type="http://schemas.openxmlformats.org/officeDocument/2006/relationships/customXml" Target="../ink/ink549.xml"/><Relationship Id="rId454" Type="http://schemas.openxmlformats.org/officeDocument/2006/relationships/image" Target="../media/image609.png"/><Relationship Id="rId496" Type="http://schemas.openxmlformats.org/officeDocument/2006/relationships/image" Target="../media/image630.png"/><Relationship Id="rId11" Type="http://schemas.openxmlformats.org/officeDocument/2006/relationships/image" Target="../media/image192.png"/><Relationship Id="rId53" Type="http://schemas.openxmlformats.org/officeDocument/2006/relationships/image" Target="../media/image413.png"/><Relationship Id="rId149" Type="http://schemas.openxmlformats.org/officeDocument/2006/relationships/customXml" Target="../ink/ink479.xml"/><Relationship Id="rId314" Type="http://schemas.openxmlformats.org/officeDocument/2006/relationships/image" Target="../media/image541.png"/><Relationship Id="rId356" Type="http://schemas.openxmlformats.org/officeDocument/2006/relationships/image" Target="../media/image562.png"/><Relationship Id="rId398" Type="http://schemas.openxmlformats.org/officeDocument/2006/relationships/image" Target="../media/image582.png"/><Relationship Id="rId521" Type="http://schemas.openxmlformats.org/officeDocument/2006/relationships/customXml" Target="../ink/ink665.xml"/><Relationship Id="rId563" Type="http://schemas.openxmlformats.org/officeDocument/2006/relationships/image" Target="../media/image663.png"/><Relationship Id="rId95" Type="http://schemas.openxmlformats.org/officeDocument/2006/relationships/customXml" Target="../ink/ink452.xml"/><Relationship Id="rId160" Type="http://schemas.openxmlformats.org/officeDocument/2006/relationships/image" Target="../media/image465.png"/><Relationship Id="rId216" Type="http://schemas.openxmlformats.org/officeDocument/2006/relationships/image" Target="../media/image493.png"/><Relationship Id="rId423" Type="http://schemas.openxmlformats.org/officeDocument/2006/relationships/customXml" Target="../ink/ink616.xml"/><Relationship Id="rId258" Type="http://schemas.openxmlformats.org/officeDocument/2006/relationships/image" Target="../media/image514.png"/><Relationship Id="rId465" Type="http://schemas.openxmlformats.org/officeDocument/2006/relationships/customXml" Target="../ink/ink637.xml"/><Relationship Id="rId22" Type="http://schemas.openxmlformats.org/officeDocument/2006/relationships/image" Target="../media/image400.png"/><Relationship Id="rId64" Type="http://schemas.openxmlformats.org/officeDocument/2006/relationships/customXml" Target="../ink/ink436.xml"/><Relationship Id="rId118" Type="http://schemas.openxmlformats.org/officeDocument/2006/relationships/image" Target="../media/image444.png"/><Relationship Id="rId325" Type="http://schemas.openxmlformats.org/officeDocument/2006/relationships/customXml" Target="../ink/ink567.xml"/><Relationship Id="rId367" Type="http://schemas.openxmlformats.org/officeDocument/2006/relationships/customXml" Target="../ink/ink588.xml"/><Relationship Id="rId532" Type="http://schemas.openxmlformats.org/officeDocument/2006/relationships/customXml" Target="../ink/ink671.xml"/><Relationship Id="rId574" Type="http://schemas.openxmlformats.org/officeDocument/2006/relationships/image" Target="../media/image668.png"/><Relationship Id="rId171" Type="http://schemas.openxmlformats.org/officeDocument/2006/relationships/customXml" Target="../ink/ink490.xml"/><Relationship Id="rId227" Type="http://schemas.openxmlformats.org/officeDocument/2006/relationships/customXml" Target="../ink/ink518.xml"/><Relationship Id="rId269" Type="http://schemas.openxmlformats.org/officeDocument/2006/relationships/customXml" Target="../ink/ink539.xml"/><Relationship Id="rId434" Type="http://schemas.openxmlformats.org/officeDocument/2006/relationships/image" Target="../media/image599.png"/><Relationship Id="rId476" Type="http://schemas.openxmlformats.org/officeDocument/2006/relationships/image" Target="../media/image620.png"/><Relationship Id="rId33" Type="http://schemas.openxmlformats.org/officeDocument/2006/relationships/image" Target="../media/image405.png"/><Relationship Id="rId129" Type="http://schemas.openxmlformats.org/officeDocument/2006/relationships/customXml" Target="../ink/ink469.xml"/><Relationship Id="rId280" Type="http://schemas.openxmlformats.org/officeDocument/2006/relationships/image" Target="../media/image524.png"/><Relationship Id="rId336" Type="http://schemas.openxmlformats.org/officeDocument/2006/relationships/image" Target="../media/image552.png"/><Relationship Id="rId501" Type="http://schemas.openxmlformats.org/officeDocument/2006/relationships/customXml" Target="../ink/ink655.xml"/><Relationship Id="rId543" Type="http://schemas.openxmlformats.org/officeDocument/2006/relationships/image" Target="../media/image653.png"/><Relationship Id="rId75" Type="http://schemas.openxmlformats.org/officeDocument/2006/relationships/customXml" Target="../ink/ink442.xml"/><Relationship Id="rId140" Type="http://schemas.openxmlformats.org/officeDocument/2006/relationships/image" Target="../media/image455.png"/><Relationship Id="rId182" Type="http://schemas.openxmlformats.org/officeDocument/2006/relationships/image" Target="../media/image476.png"/><Relationship Id="rId378" Type="http://schemas.openxmlformats.org/officeDocument/2006/relationships/image" Target="../media/image573.png"/><Relationship Id="rId403" Type="http://schemas.openxmlformats.org/officeDocument/2006/relationships/customXml" Target="../ink/ink606.xml"/><Relationship Id="rId6" Type="http://schemas.openxmlformats.org/officeDocument/2006/relationships/customXml" Target="../ink/ink404.xml"/><Relationship Id="rId238" Type="http://schemas.openxmlformats.org/officeDocument/2006/relationships/image" Target="../media/image504.png"/><Relationship Id="rId445" Type="http://schemas.openxmlformats.org/officeDocument/2006/relationships/customXml" Target="../ink/ink627.xml"/><Relationship Id="rId487" Type="http://schemas.openxmlformats.org/officeDocument/2006/relationships/customXml" Target="../ink/ink648.xml"/><Relationship Id="rId291" Type="http://schemas.openxmlformats.org/officeDocument/2006/relationships/customXml" Target="../ink/ink550.xml"/><Relationship Id="rId305" Type="http://schemas.openxmlformats.org/officeDocument/2006/relationships/customXml" Target="../ink/ink557.xml"/><Relationship Id="rId347" Type="http://schemas.openxmlformats.org/officeDocument/2006/relationships/customXml" Target="../ink/ink578.xml"/><Relationship Id="rId512" Type="http://schemas.openxmlformats.org/officeDocument/2006/relationships/image" Target="../media/image638.png"/><Relationship Id="rId44" Type="http://schemas.openxmlformats.org/officeDocument/2006/relationships/customXml" Target="../ink/ink425.xml"/><Relationship Id="rId86" Type="http://schemas.openxmlformats.org/officeDocument/2006/relationships/image" Target="../media/image428.png"/><Relationship Id="rId151" Type="http://schemas.openxmlformats.org/officeDocument/2006/relationships/customXml" Target="../ink/ink480.xml"/><Relationship Id="rId389" Type="http://schemas.openxmlformats.org/officeDocument/2006/relationships/customXml" Target="../ink/ink599.xml"/><Relationship Id="rId554" Type="http://schemas.openxmlformats.org/officeDocument/2006/relationships/customXml" Target="../ink/ink682.xml"/><Relationship Id="rId193" Type="http://schemas.openxmlformats.org/officeDocument/2006/relationships/customXml" Target="../ink/ink501.xml"/><Relationship Id="rId207" Type="http://schemas.openxmlformats.org/officeDocument/2006/relationships/customXml" Target="../ink/ink508.xml"/><Relationship Id="rId249" Type="http://schemas.openxmlformats.org/officeDocument/2006/relationships/customXml" Target="../ink/ink529.xml"/><Relationship Id="rId414" Type="http://schemas.openxmlformats.org/officeDocument/2006/relationships/image" Target="../media/image589.png"/><Relationship Id="rId456" Type="http://schemas.openxmlformats.org/officeDocument/2006/relationships/image" Target="../media/image610.png"/><Relationship Id="rId498" Type="http://schemas.openxmlformats.org/officeDocument/2006/relationships/image" Target="../media/image631.png"/><Relationship Id="rId13" Type="http://schemas.openxmlformats.org/officeDocument/2006/relationships/image" Target="../media/image396.png"/><Relationship Id="rId109" Type="http://schemas.openxmlformats.org/officeDocument/2006/relationships/customXml" Target="../ink/ink459.xml"/><Relationship Id="rId260" Type="http://schemas.openxmlformats.org/officeDocument/2006/relationships/image" Target="../media/image515.png"/><Relationship Id="rId316" Type="http://schemas.openxmlformats.org/officeDocument/2006/relationships/image" Target="../media/image542.png"/><Relationship Id="rId523" Type="http://schemas.openxmlformats.org/officeDocument/2006/relationships/customXml" Target="../ink/ink666.xml"/><Relationship Id="rId55" Type="http://schemas.openxmlformats.org/officeDocument/2006/relationships/image" Target="../media/image414.png"/><Relationship Id="rId97" Type="http://schemas.openxmlformats.org/officeDocument/2006/relationships/customXml" Target="../ink/ink453.xml"/><Relationship Id="rId120" Type="http://schemas.openxmlformats.org/officeDocument/2006/relationships/image" Target="../media/image445.png"/><Relationship Id="rId358" Type="http://schemas.openxmlformats.org/officeDocument/2006/relationships/image" Target="../media/image563.png"/><Relationship Id="rId565" Type="http://schemas.openxmlformats.org/officeDocument/2006/relationships/image" Target="../media/image664.png"/><Relationship Id="rId162" Type="http://schemas.openxmlformats.org/officeDocument/2006/relationships/image" Target="../media/image466.png"/><Relationship Id="rId218" Type="http://schemas.openxmlformats.org/officeDocument/2006/relationships/image" Target="../media/image494.png"/><Relationship Id="rId425" Type="http://schemas.openxmlformats.org/officeDocument/2006/relationships/customXml" Target="../ink/ink617.xml"/><Relationship Id="rId467" Type="http://schemas.openxmlformats.org/officeDocument/2006/relationships/customXml" Target="../ink/ink638.xml"/><Relationship Id="rId271" Type="http://schemas.openxmlformats.org/officeDocument/2006/relationships/customXml" Target="../ink/ink540.xml"/><Relationship Id="rId24" Type="http://schemas.openxmlformats.org/officeDocument/2006/relationships/image" Target="../media/image401.png"/><Relationship Id="rId66" Type="http://schemas.openxmlformats.org/officeDocument/2006/relationships/customXml" Target="../ink/ink437.xml"/><Relationship Id="rId131" Type="http://schemas.openxmlformats.org/officeDocument/2006/relationships/customXml" Target="../ink/ink470.xml"/><Relationship Id="rId327" Type="http://schemas.openxmlformats.org/officeDocument/2006/relationships/customXml" Target="../ink/ink568.xml"/><Relationship Id="rId369" Type="http://schemas.openxmlformats.org/officeDocument/2006/relationships/customXml" Target="../ink/ink589.xml"/><Relationship Id="rId534" Type="http://schemas.openxmlformats.org/officeDocument/2006/relationships/customXml" Target="../ink/ink672.xml"/><Relationship Id="rId576" Type="http://schemas.openxmlformats.org/officeDocument/2006/relationships/image" Target="../media/image669.png"/><Relationship Id="rId173" Type="http://schemas.openxmlformats.org/officeDocument/2006/relationships/customXml" Target="../ink/ink491.xml"/><Relationship Id="rId229" Type="http://schemas.openxmlformats.org/officeDocument/2006/relationships/customXml" Target="../ink/ink519.xml"/><Relationship Id="rId380" Type="http://schemas.openxmlformats.org/officeDocument/2006/relationships/image" Target="../media/image574.png"/><Relationship Id="rId436" Type="http://schemas.openxmlformats.org/officeDocument/2006/relationships/image" Target="../media/image600.png"/><Relationship Id="rId240" Type="http://schemas.openxmlformats.org/officeDocument/2006/relationships/image" Target="../media/image505.png"/><Relationship Id="rId478" Type="http://schemas.openxmlformats.org/officeDocument/2006/relationships/image" Target="../media/image621.png"/><Relationship Id="rId35" Type="http://schemas.openxmlformats.org/officeDocument/2006/relationships/image" Target="../media/image406.png"/><Relationship Id="rId77" Type="http://schemas.openxmlformats.org/officeDocument/2006/relationships/customXml" Target="../ink/ink443.xml"/><Relationship Id="rId100" Type="http://schemas.openxmlformats.org/officeDocument/2006/relationships/image" Target="../media/image435.png"/><Relationship Id="rId282" Type="http://schemas.openxmlformats.org/officeDocument/2006/relationships/image" Target="../media/image525.png"/><Relationship Id="rId338" Type="http://schemas.openxmlformats.org/officeDocument/2006/relationships/image" Target="../media/image553.png"/><Relationship Id="rId503" Type="http://schemas.openxmlformats.org/officeDocument/2006/relationships/customXml" Target="../ink/ink656.xml"/><Relationship Id="rId545" Type="http://schemas.openxmlformats.org/officeDocument/2006/relationships/image" Target="../media/image654.png"/><Relationship Id="rId8" Type="http://schemas.openxmlformats.org/officeDocument/2006/relationships/customXml" Target="../ink/ink405.xml"/><Relationship Id="rId142" Type="http://schemas.openxmlformats.org/officeDocument/2006/relationships/image" Target="../media/image456.png"/><Relationship Id="rId184" Type="http://schemas.openxmlformats.org/officeDocument/2006/relationships/image" Target="../media/image477.png"/><Relationship Id="rId391" Type="http://schemas.openxmlformats.org/officeDocument/2006/relationships/customXml" Target="../ink/ink600.xml"/><Relationship Id="rId405" Type="http://schemas.openxmlformats.org/officeDocument/2006/relationships/customXml" Target="../ink/ink607.xml"/><Relationship Id="rId447" Type="http://schemas.openxmlformats.org/officeDocument/2006/relationships/customXml" Target="../ink/ink628.xml"/><Relationship Id="rId251" Type="http://schemas.openxmlformats.org/officeDocument/2006/relationships/customXml" Target="../ink/ink530.xml"/><Relationship Id="rId489" Type="http://schemas.openxmlformats.org/officeDocument/2006/relationships/customXml" Target="../ink/ink649.xml"/><Relationship Id="rId46" Type="http://schemas.openxmlformats.org/officeDocument/2006/relationships/customXml" Target="../ink/ink426.xml"/><Relationship Id="rId293" Type="http://schemas.openxmlformats.org/officeDocument/2006/relationships/customXml" Target="../ink/ink551.xml"/><Relationship Id="rId307" Type="http://schemas.openxmlformats.org/officeDocument/2006/relationships/customXml" Target="../ink/ink558.xml"/><Relationship Id="rId349" Type="http://schemas.openxmlformats.org/officeDocument/2006/relationships/customXml" Target="../ink/ink579.xml"/><Relationship Id="rId514" Type="http://schemas.openxmlformats.org/officeDocument/2006/relationships/image" Target="../media/image639.png"/><Relationship Id="rId556" Type="http://schemas.openxmlformats.org/officeDocument/2006/relationships/customXml" Target="../ink/ink683.xml"/><Relationship Id="rId88" Type="http://schemas.openxmlformats.org/officeDocument/2006/relationships/image" Target="../media/image429.png"/><Relationship Id="rId111" Type="http://schemas.openxmlformats.org/officeDocument/2006/relationships/customXml" Target="../ink/ink460.xml"/><Relationship Id="rId153" Type="http://schemas.openxmlformats.org/officeDocument/2006/relationships/customXml" Target="../ink/ink481.xml"/><Relationship Id="rId195" Type="http://schemas.openxmlformats.org/officeDocument/2006/relationships/customXml" Target="../ink/ink502.xml"/><Relationship Id="rId209" Type="http://schemas.openxmlformats.org/officeDocument/2006/relationships/customXml" Target="../ink/ink509.xml"/><Relationship Id="rId360" Type="http://schemas.openxmlformats.org/officeDocument/2006/relationships/image" Target="../media/image564.png"/><Relationship Id="rId416" Type="http://schemas.openxmlformats.org/officeDocument/2006/relationships/image" Target="../media/image590.png"/><Relationship Id="rId220" Type="http://schemas.openxmlformats.org/officeDocument/2006/relationships/image" Target="../media/image495.png"/><Relationship Id="rId458" Type="http://schemas.openxmlformats.org/officeDocument/2006/relationships/image" Target="../media/image611.png"/><Relationship Id="rId15" Type="http://schemas.openxmlformats.org/officeDocument/2006/relationships/image" Target="../media/image397.png"/><Relationship Id="rId57" Type="http://schemas.openxmlformats.org/officeDocument/2006/relationships/image" Target="../media/image415.png"/><Relationship Id="rId262" Type="http://schemas.openxmlformats.org/officeDocument/2006/relationships/image" Target="../media/image516.png"/><Relationship Id="rId318" Type="http://schemas.openxmlformats.org/officeDocument/2006/relationships/image" Target="../media/image543.png"/><Relationship Id="rId525" Type="http://schemas.openxmlformats.org/officeDocument/2006/relationships/customXml" Target="../ink/ink667.xml"/><Relationship Id="rId567" Type="http://schemas.openxmlformats.org/officeDocument/2006/relationships/image" Target="../media/image665.png"/><Relationship Id="rId99" Type="http://schemas.openxmlformats.org/officeDocument/2006/relationships/customXml" Target="../ink/ink454.xml"/><Relationship Id="rId122" Type="http://schemas.openxmlformats.org/officeDocument/2006/relationships/image" Target="../media/image446.png"/><Relationship Id="rId164" Type="http://schemas.openxmlformats.org/officeDocument/2006/relationships/image" Target="../media/image467.png"/><Relationship Id="rId371" Type="http://schemas.openxmlformats.org/officeDocument/2006/relationships/customXml" Target="../ink/ink590.xml"/><Relationship Id="rId427" Type="http://schemas.openxmlformats.org/officeDocument/2006/relationships/customXml" Target="../ink/ink618.xml"/><Relationship Id="rId469" Type="http://schemas.openxmlformats.org/officeDocument/2006/relationships/customXml" Target="../ink/ink639.xml"/><Relationship Id="rId26" Type="http://schemas.openxmlformats.org/officeDocument/2006/relationships/image" Target="../media/image402.png"/><Relationship Id="rId231" Type="http://schemas.openxmlformats.org/officeDocument/2006/relationships/customXml" Target="../ink/ink520.xml"/><Relationship Id="rId273" Type="http://schemas.openxmlformats.org/officeDocument/2006/relationships/customXml" Target="../ink/ink541.xml"/><Relationship Id="rId329" Type="http://schemas.openxmlformats.org/officeDocument/2006/relationships/customXml" Target="../ink/ink569.xml"/><Relationship Id="rId480" Type="http://schemas.openxmlformats.org/officeDocument/2006/relationships/image" Target="../media/image622.png"/><Relationship Id="rId536" Type="http://schemas.openxmlformats.org/officeDocument/2006/relationships/customXml" Target="../ink/ink673.xml"/><Relationship Id="rId68" Type="http://schemas.openxmlformats.org/officeDocument/2006/relationships/customXml" Target="../ink/ink438.xml"/><Relationship Id="rId133" Type="http://schemas.openxmlformats.org/officeDocument/2006/relationships/customXml" Target="../ink/ink471.xml"/><Relationship Id="rId175" Type="http://schemas.openxmlformats.org/officeDocument/2006/relationships/customXml" Target="../ink/ink492.xml"/><Relationship Id="rId340" Type="http://schemas.openxmlformats.org/officeDocument/2006/relationships/image" Target="../media/image554.png"/><Relationship Id="rId578" Type="http://schemas.openxmlformats.org/officeDocument/2006/relationships/image" Target="../media/image670.png"/><Relationship Id="rId200" Type="http://schemas.openxmlformats.org/officeDocument/2006/relationships/image" Target="../media/image485.png"/><Relationship Id="rId382" Type="http://schemas.openxmlformats.org/officeDocument/2006/relationships/image" Target="../media/image575.png"/><Relationship Id="rId438" Type="http://schemas.openxmlformats.org/officeDocument/2006/relationships/image" Target="../media/image601.png"/><Relationship Id="rId242" Type="http://schemas.openxmlformats.org/officeDocument/2006/relationships/image" Target="../media/image506.png"/><Relationship Id="rId284" Type="http://schemas.openxmlformats.org/officeDocument/2006/relationships/image" Target="../media/image526.png"/><Relationship Id="rId491" Type="http://schemas.openxmlformats.org/officeDocument/2006/relationships/customXml" Target="../ink/ink650.xml"/><Relationship Id="rId505" Type="http://schemas.openxmlformats.org/officeDocument/2006/relationships/customXml" Target="../ink/ink657.xml"/><Relationship Id="rId37" Type="http://schemas.openxmlformats.org/officeDocument/2006/relationships/customXml" Target="../ink/ink421.xml"/><Relationship Id="rId79" Type="http://schemas.openxmlformats.org/officeDocument/2006/relationships/customXml" Target="../ink/ink444.xml"/><Relationship Id="rId102" Type="http://schemas.openxmlformats.org/officeDocument/2006/relationships/image" Target="../media/image436.png"/><Relationship Id="rId144" Type="http://schemas.openxmlformats.org/officeDocument/2006/relationships/image" Target="../media/image457.png"/><Relationship Id="rId547" Type="http://schemas.openxmlformats.org/officeDocument/2006/relationships/image" Target="../media/image655.png"/><Relationship Id="rId90" Type="http://schemas.openxmlformats.org/officeDocument/2006/relationships/image" Target="../media/image430.png"/><Relationship Id="rId186" Type="http://schemas.openxmlformats.org/officeDocument/2006/relationships/image" Target="../media/image478.png"/><Relationship Id="rId351" Type="http://schemas.openxmlformats.org/officeDocument/2006/relationships/customXml" Target="../ink/ink580.xml"/><Relationship Id="rId393" Type="http://schemas.openxmlformats.org/officeDocument/2006/relationships/customXml" Target="../ink/ink601.xml"/><Relationship Id="rId407" Type="http://schemas.openxmlformats.org/officeDocument/2006/relationships/customXml" Target="../ink/ink608.xml"/><Relationship Id="rId449" Type="http://schemas.openxmlformats.org/officeDocument/2006/relationships/customXml" Target="../ink/ink629.xml"/><Relationship Id="rId211" Type="http://schemas.openxmlformats.org/officeDocument/2006/relationships/customXml" Target="../ink/ink510.xml"/><Relationship Id="rId253" Type="http://schemas.openxmlformats.org/officeDocument/2006/relationships/customXml" Target="../ink/ink531.xml"/><Relationship Id="rId295" Type="http://schemas.openxmlformats.org/officeDocument/2006/relationships/customXml" Target="../ink/ink552.xml"/><Relationship Id="rId309" Type="http://schemas.openxmlformats.org/officeDocument/2006/relationships/customXml" Target="../ink/ink559.xml"/><Relationship Id="rId460" Type="http://schemas.openxmlformats.org/officeDocument/2006/relationships/image" Target="../media/image612.png"/><Relationship Id="rId516" Type="http://schemas.openxmlformats.org/officeDocument/2006/relationships/image" Target="../media/image640.png"/><Relationship Id="rId48" Type="http://schemas.openxmlformats.org/officeDocument/2006/relationships/customXml" Target="../ink/ink427.xml"/><Relationship Id="rId113" Type="http://schemas.openxmlformats.org/officeDocument/2006/relationships/customXml" Target="../ink/ink461.xml"/><Relationship Id="rId320" Type="http://schemas.openxmlformats.org/officeDocument/2006/relationships/image" Target="../media/image544.png"/><Relationship Id="rId558" Type="http://schemas.openxmlformats.org/officeDocument/2006/relationships/customXml" Target="../ink/ink684.xml"/><Relationship Id="rId155" Type="http://schemas.openxmlformats.org/officeDocument/2006/relationships/customXml" Target="../ink/ink482.xml"/><Relationship Id="rId197" Type="http://schemas.openxmlformats.org/officeDocument/2006/relationships/customXml" Target="../ink/ink503.xml"/><Relationship Id="rId362" Type="http://schemas.openxmlformats.org/officeDocument/2006/relationships/image" Target="../media/image565.png"/><Relationship Id="rId418" Type="http://schemas.openxmlformats.org/officeDocument/2006/relationships/image" Target="../media/image591.png"/><Relationship Id="rId222" Type="http://schemas.openxmlformats.org/officeDocument/2006/relationships/image" Target="../media/image496.png"/><Relationship Id="rId264" Type="http://schemas.openxmlformats.org/officeDocument/2006/relationships/image" Target="../media/image517.png"/><Relationship Id="rId471" Type="http://schemas.openxmlformats.org/officeDocument/2006/relationships/customXml" Target="../ink/ink640.xml"/><Relationship Id="rId17" Type="http://schemas.openxmlformats.org/officeDocument/2006/relationships/image" Target="../media/image398.png"/><Relationship Id="rId59" Type="http://schemas.openxmlformats.org/officeDocument/2006/relationships/image" Target="../media/image416.png"/><Relationship Id="rId124" Type="http://schemas.openxmlformats.org/officeDocument/2006/relationships/image" Target="../media/image447.png"/><Relationship Id="rId527" Type="http://schemas.openxmlformats.org/officeDocument/2006/relationships/customXml" Target="../ink/ink668.xml"/><Relationship Id="rId569" Type="http://schemas.openxmlformats.org/officeDocument/2006/relationships/image" Target="../media/image666.png"/><Relationship Id="rId70" Type="http://schemas.openxmlformats.org/officeDocument/2006/relationships/customXml" Target="../ink/ink439.xml"/><Relationship Id="rId166" Type="http://schemas.openxmlformats.org/officeDocument/2006/relationships/image" Target="../media/image468.png"/><Relationship Id="rId331" Type="http://schemas.openxmlformats.org/officeDocument/2006/relationships/customXml" Target="../ink/ink570.xml"/><Relationship Id="rId373" Type="http://schemas.openxmlformats.org/officeDocument/2006/relationships/customXml" Target="../ink/ink591.xml"/><Relationship Id="rId429" Type="http://schemas.openxmlformats.org/officeDocument/2006/relationships/customXml" Target="../ink/ink619.xml"/><Relationship Id="rId580" Type="http://schemas.openxmlformats.org/officeDocument/2006/relationships/image" Target="../media/image671.png"/><Relationship Id="rId1" Type="http://schemas.openxmlformats.org/officeDocument/2006/relationships/slideLayout" Target="../slideLayouts/slideLayout15.xml"/><Relationship Id="rId233" Type="http://schemas.openxmlformats.org/officeDocument/2006/relationships/customXml" Target="../ink/ink521.xml"/><Relationship Id="rId440" Type="http://schemas.openxmlformats.org/officeDocument/2006/relationships/image" Target="../media/image602.png"/><Relationship Id="rId28" Type="http://schemas.openxmlformats.org/officeDocument/2006/relationships/image" Target="../media/image403.png"/><Relationship Id="rId275" Type="http://schemas.openxmlformats.org/officeDocument/2006/relationships/customXml" Target="../ink/ink542.xml"/><Relationship Id="rId300" Type="http://schemas.openxmlformats.org/officeDocument/2006/relationships/image" Target="../media/image534.png"/><Relationship Id="rId482" Type="http://schemas.openxmlformats.org/officeDocument/2006/relationships/image" Target="../media/image623.png"/><Relationship Id="rId538" Type="http://schemas.openxmlformats.org/officeDocument/2006/relationships/customXml" Target="../ink/ink674.xml"/><Relationship Id="rId81" Type="http://schemas.openxmlformats.org/officeDocument/2006/relationships/customXml" Target="../ink/ink445.xml"/><Relationship Id="rId135" Type="http://schemas.openxmlformats.org/officeDocument/2006/relationships/customXml" Target="../ink/ink472.xml"/><Relationship Id="rId177" Type="http://schemas.openxmlformats.org/officeDocument/2006/relationships/customXml" Target="../ink/ink493.xml"/><Relationship Id="rId342" Type="http://schemas.openxmlformats.org/officeDocument/2006/relationships/image" Target="../media/image555.png"/><Relationship Id="rId384" Type="http://schemas.openxmlformats.org/officeDocument/2006/relationships/image" Target="../media/image576.png"/><Relationship Id="rId202" Type="http://schemas.openxmlformats.org/officeDocument/2006/relationships/image" Target="../media/image486.png"/><Relationship Id="rId244" Type="http://schemas.openxmlformats.org/officeDocument/2006/relationships/image" Target="../media/image507.png"/><Relationship Id="rId39" Type="http://schemas.openxmlformats.org/officeDocument/2006/relationships/customXml" Target="../ink/ink422.xml"/><Relationship Id="rId286" Type="http://schemas.openxmlformats.org/officeDocument/2006/relationships/image" Target="../media/image527.png"/><Relationship Id="rId451" Type="http://schemas.openxmlformats.org/officeDocument/2006/relationships/customXml" Target="../ink/ink630.xml"/><Relationship Id="rId493" Type="http://schemas.openxmlformats.org/officeDocument/2006/relationships/customXml" Target="../ink/ink651.xml"/><Relationship Id="rId507" Type="http://schemas.openxmlformats.org/officeDocument/2006/relationships/customXml" Target="../ink/ink658.xml"/><Relationship Id="rId549" Type="http://schemas.openxmlformats.org/officeDocument/2006/relationships/image" Target="../media/image656.png"/><Relationship Id="rId50" Type="http://schemas.openxmlformats.org/officeDocument/2006/relationships/customXml" Target="../ink/ink429.xml"/><Relationship Id="rId104" Type="http://schemas.openxmlformats.org/officeDocument/2006/relationships/image" Target="../media/image437.png"/><Relationship Id="rId146" Type="http://schemas.openxmlformats.org/officeDocument/2006/relationships/image" Target="../media/image458.png"/><Relationship Id="rId188" Type="http://schemas.openxmlformats.org/officeDocument/2006/relationships/image" Target="../media/image479.png"/><Relationship Id="rId311" Type="http://schemas.openxmlformats.org/officeDocument/2006/relationships/customXml" Target="../ink/ink560.xml"/><Relationship Id="rId353" Type="http://schemas.openxmlformats.org/officeDocument/2006/relationships/customXml" Target="../ink/ink581.xml"/><Relationship Id="rId395" Type="http://schemas.openxmlformats.org/officeDocument/2006/relationships/customXml" Target="../ink/ink602.xml"/><Relationship Id="rId409" Type="http://schemas.openxmlformats.org/officeDocument/2006/relationships/customXml" Target="../ink/ink609.xml"/><Relationship Id="rId560" Type="http://schemas.openxmlformats.org/officeDocument/2006/relationships/customXml" Target="../ink/ink685.xml"/><Relationship Id="rId92" Type="http://schemas.openxmlformats.org/officeDocument/2006/relationships/image" Target="../media/image431.png"/><Relationship Id="rId213" Type="http://schemas.openxmlformats.org/officeDocument/2006/relationships/customXml" Target="../ink/ink511.xml"/><Relationship Id="rId420" Type="http://schemas.openxmlformats.org/officeDocument/2006/relationships/image" Target="../media/image592.png"/><Relationship Id="rId255" Type="http://schemas.openxmlformats.org/officeDocument/2006/relationships/customXml" Target="../ink/ink532.xml"/><Relationship Id="rId297" Type="http://schemas.openxmlformats.org/officeDocument/2006/relationships/customXml" Target="../ink/ink553.xml"/><Relationship Id="rId462" Type="http://schemas.openxmlformats.org/officeDocument/2006/relationships/image" Target="../media/image613.png"/><Relationship Id="rId518" Type="http://schemas.openxmlformats.org/officeDocument/2006/relationships/image" Target="../media/image641.png"/><Relationship Id="rId115" Type="http://schemas.openxmlformats.org/officeDocument/2006/relationships/customXml" Target="../ink/ink462.xml"/><Relationship Id="rId157" Type="http://schemas.openxmlformats.org/officeDocument/2006/relationships/customXml" Target="../ink/ink483.xml"/><Relationship Id="rId322" Type="http://schemas.openxmlformats.org/officeDocument/2006/relationships/image" Target="../media/image545.png"/><Relationship Id="rId364" Type="http://schemas.openxmlformats.org/officeDocument/2006/relationships/image" Target="../media/image566.png"/><Relationship Id="rId61" Type="http://schemas.openxmlformats.org/officeDocument/2006/relationships/image" Target="../media/image417.png"/><Relationship Id="rId199" Type="http://schemas.openxmlformats.org/officeDocument/2006/relationships/customXml" Target="../ink/ink504.xml"/><Relationship Id="rId571" Type="http://schemas.openxmlformats.org/officeDocument/2006/relationships/image" Target="../media/image667.png"/><Relationship Id="rId19" Type="http://schemas.openxmlformats.org/officeDocument/2006/relationships/image" Target="../media/image399.png"/><Relationship Id="rId224" Type="http://schemas.openxmlformats.org/officeDocument/2006/relationships/image" Target="../media/image497.png"/><Relationship Id="rId266" Type="http://schemas.openxmlformats.org/officeDocument/2006/relationships/image" Target="../media/image518.png"/><Relationship Id="rId431" Type="http://schemas.openxmlformats.org/officeDocument/2006/relationships/customXml" Target="../ink/ink620.xml"/><Relationship Id="rId473" Type="http://schemas.openxmlformats.org/officeDocument/2006/relationships/customXml" Target="../ink/ink641.xml"/><Relationship Id="rId529" Type="http://schemas.openxmlformats.org/officeDocument/2006/relationships/image" Target="../media/image646.png"/><Relationship Id="rId30" Type="http://schemas.openxmlformats.org/officeDocument/2006/relationships/image" Target="../media/image404.png"/><Relationship Id="rId126" Type="http://schemas.openxmlformats.org/officeDocument/2006/relationships/image" Target="../media/image448.png"/><Relationship Id="rId168" Type="http://schemas.openxmlformats.org/officeDocument/2006/relationships/image" Target="../media/image469.png"/><Relationship Id="rId333" Type="http://schemas.openxmlformats.org/officeDocument/2006/relationships/customXml" Target="../ink/ink571.xml"/><Relationship Id="rId540" Type="http://schemas.openxmlformats.org/officeDocument/2006/relationships/customXml" Target="../ink/ink675.xml"/><Relationship Id="rId72" Type="http://schemas.openxmlformats.org/officeDocument/2006/relationships/customXml" Target="../ink/ink440.xml"/><Relationship Id="rId375" Type="http://schemas.openxmlformats.org/officeDocument/2006/relationships/customXml" Target="../ink/ink592.xml"/><Relationship Id="rId582" Type="http://schemas.openxmlformats.org/officeDocument/2006/relationships/image" Target="../media/image672.png"/><Relationship Id="rId3" Type="http://schemas.openxmlformats.org/officeDocument/2006/relationships/image" Target="../media/image392.png"/><Relationship Id="rId235" Type="http://schemas.openxmlformats.org/officeDocument/2006/relationships/customXml" Target="../ink/ink522.xml"/><Relationship Id="rId277" Type="http://schemas.openxmlformats.org/officeDocument/2006/relationships/customXml" Target="../ink/ink543.xml"/><Relationship Id="rId400" Type="http://schemas.openxmlformats.org/officeDocument/2006/relationships/image" Target="../media/image583.png"/><Relationship Id="rId442" Type="http://schemas.openxmlformats.org/officeDocument/2006/relationships/image" Target="../media/image603.png"/><Relationship Id="rId484" Type="http://schemas.openxmlformats.org/officeDocument/2006/relationships/image" Target="../media/image624.png"/><Relationship Id="rId137" Type="http://schemas.openxmlformats.org/officeDocument/2006/relationships/customXml" Target="../ink/ink473.xml"/><Relationship Id="rId302" Type="http://schemas.openxmlformats.org/officeDocument/2006/relationships/image" Target="../media/image535.png"/><Relationship Id="rId344" Type="http://schemas.openxmlformats.org/officeDocument/2006/relationships/image" Target="../media/image556.png"/><Relationship Id="rId41" Type="http://schemas.openxmlformats.org/officeDocument/2006/relationships/image" Target="../media/image408.png"/><Relationship Id="rId83" Type="http://schemas.openxmlformats.org/officeDocument/2006/relationships/customXml" Target="../ink/ink446.xml"/><Relationship Id="rId179" Type="http://schemas.openxmlformats.org/officeDocument/2006/relationships/customXml" Target="../ink/ink494.xml"/><Relationship Id="rId386" Type="http://schemas.openxmlformats.org/officeDocument/2006/relationships/image" Target="../media/image13.png"/><Relationship Id="rId551" Type="http://schemas.openxmlformats.org/officeDocument/2006/relationships/image" Target="../media/image657.png"/><Relationship Id="rId190" Type="http://schemas.openxmlformats.org/officeDocument/2006/relationships/image" Target="../media/image480.png"/><Relationship Id="rId204" Type="http://schemas.openxmlformats.org/officeDocument/2006/relationships/image" Target="../media/image487.png"/><Relationship Id="rId246" Type="http://schemas.openxmlformats.org/officeDocument/2006/relationships/image" Target="../media/image508.png"/><Relationship Id="rId288" Type="http://schemas.openxmlformats.org/officeDocument/2006/relationships/image" Target="../media/image528.png"/><Relationship Id="rId411" Type="http://schemas.openxmlformats.org/officeDocument/2006/relationships/customXml" Target="../ink/ink610.xml"/><Relationship Id="rId453" Type="http://schemas.openxmlformats.org/officeDocument/2006/relationships/customXml" Target="../ink/ink631.xml"/><Relationship Id="rId509" Type="http://schemas.openxmlformats.org/officeDocument/2006/relationships/customXml" Target="../ink/ink659.xml"/><Relationship Id="rId106" Type="http://schemas.openxmlformats.org/officeDocument/2006/relationships/image" Target="../media/image438.png"/><Relationship Id="rId313" Type="http://schemas.openxmlformats.org/officeDocument/2006/relationships/customXml" Target="../ink/ink561.xml"/><Relationship Id="rId495" Type="http://schemas.openxmlformats.org/officeDocument/2006/relationships/customXml" Target="../ink/ink652.xml"/><Relationship Id="rId10" Type="http://schemas.openxmlformats.org/officeDocument/2006/relationships/customXml" Target="../ink/ink406.xml"/><Relationship Id="rId52" Type="http://schemas.openxmlformats.org/officeDocument/2006/relationships/customXml" Target="../ink/ink430.xml"/><Relationship Id="rId94" Type="http://schemas.openxmlformats.org/officeDocument/2006/relationships/image" Target="../media/image432.png"/><Relationship Id="rId148" Type="http://schemas.openxmlformats.org/officeDocument/2006/relationships/image" Target="../media/image459.png"/><Relationship Id="rId355" Type="http://schemas.openxmlformats.org/officeDocument/2006/relationships/customXml" Target="../ink/ink582.xml"/><Relationship Id="rId397" Type="http://schemas.openxmlformats.org/officeDocument/2006/relationships/customXml" Target="../ink/ink603.xml"/><Relationship Id="rId520" Type="http://schemas.openxmlformats.org/officeDocument/2006/relationships/image" Target="../media/image642.png"/><Relationship Id="rId562" Type="http://schemas.openxmlformats.org/officeDocument/2006/relationships/customXml" Target="../ink/ink686.xml"/><Relationship Id="rId215" Type="http://schemas.openxmlformats.org/officeDocument/2006/relationships/customXml" Target="../ink/ink512.xml"/><Relationship Id="rId257" Type="http://schemas.openxmlformats.org/officeDocument/2006/relationships/customXml" Target="../ink/ink533.xml"/><Relationship Id="rId422" Type="http://schemas.openxmlformats.org/officeDocument/2006/relationships/image" Target="../media/image593.png"/><Relationship Id="rId464" Type="http://schemas.openxmlformats.org/officeDocument/2006/relationships/image" Target="../media/image614.png"/><Relationship Id="rId299" Type="http://schemas.openxmlformats.org/officeDocument/2006/relationships/customXml" Target="../ink/ink554.xml"/><Relationship Id="rId63" Type="http://schemas.openxmlformats.org/officeDocument/2006/relationships/image" Target="../media/image418.png"/><Relationship Id="rId159" Type="http://schemas.openxmlformats.org/officeDocument/2006/relationships/customXml" Target="../ink/ink484.xml"/><Relationship Id="rId366" Type="http://schemas.openxmlformats.org/officeDocument/2006/relationships/image" Target="../media/image567.png"/><Relationship Id="rId573" Type="http://schemas.openxmlformats.org/officeDocument/2006/relationships/customXml" Target="../ink/ink692.xml"/><Relationship Id="rId226" Type="http://schemas.openxmlformats.org/officeDocument/2006/relationships/image" Target="../media/image498.png"/><Relationship Id="rId433" Type="http://schemas.openxmlformats.org/officeDocument/2006/relationships/customXml" Target="../ink/ink621.xml"/><Relationship Id="rId74" Type="http://schemas.openxmlformats.org/officeDocument/2006/relationships/customXml" Target="../ink/ink441.xml"/><Relationship Id="rId377" Type="http://schemas.openxmlformats.org/officeDocument/2006/relationships/customXml" Target="../ink/ink593.xml"/><Relationship Id="rId500" Type="http://schemas.openxmlformats.org/officeDocument/2006/relationships/image" Target="../media/image632.png"/><Relationship Id="rId584" Type="http://schemas.openxmlformats.org/officeDocument/2006/relationships/image" Target="../media/image673.png"/><Relationship Id="rId5" Type="http://schemas.openxmlformats.org/officeDocument/2006/relationships/image" Target="../media/image393.png"/><Relationship Id="rId237" Type="http://schemas.openxmlformats.org/officeDocument/2006/relationships/customXml" Target="../ink/ink523.xml"/><Relationship Id="rId444" Type="http://schemas.openxmlformats.org/officeDocument/2006/relationships/image" Target="../media/image604.png"/><Relationship Id="rId290" Type="http://schemas.openxmlformats.org/officeDocument/2006/relationships/image" Target="../media/image529.png"/><Relationship Id="rId304" Type="http://schemas.openxmlformats.org/officeDocument/2006/relationships/image" Target="../media/image536.png"/><Relationship Id="rId388" Type="http://schemas.openxmlformats.org/officeDocument/2006/relationships/image" Target="../media/image577.png"/><Relationship Id="rId511" Type="http://schemas.openxmlformats.org/officeDocument/2006/relationships/customXml" Target="../ink/ink660.xml"/><Relationship Id="rId85" Type="http://schemas.openxmlformats.org/officeDocument/2006/relationships/customXml" Target="../ink/ink447.xml"/><Relationship Id="rId150" Type="http://schemas.openxmlformats.org/officeDocument/2006/relationships/image" Target="../media/image460.png"/><Relationship Id="rId248" Type="http://schemas.openxmlformats.org/officeDocument/2006/relationships/image" Target="../media/image509.png"/><Relationship Id="rId455" Type="http://schemas.openxmlformats.org/officeDocument/2006/relationships/customXml" Target="../ink/ink632.xml"/><Relationship Id="rId12" Type="http://schemas.openxmlformats.org/officeDocument/2006/relationships/customXml" Target="../ink/ink407.xml"/><Relationship Id="rId108" Type="http://schemas.openxmlformats.org/officeDocument/2006/relationships/image" Target="../media/image439.png"/><Relationship Id="rId315" Type="http://schemas.openxmlformats.org/officeDocument/2006/relationships/customXml" Target="../ink/ink562.xml"/><Relationship Id="rId522" Type="http://schemas.openxmlformats.org/officeDocument/2006/relationships/image" Target="../media/image643.png"/><Relationship Id="rId96" Type="http://schemas.openxmlformats.org/officeDocument/2006/relationships/image" Target="../media/image433.png"/><Relationship Id="rId161" Type="http://schemas.openxmlformats.org/officeDocument/2006/relationships/customXml" Target="../ink/ink485.xml"/><Relationship Id="rId399" Type="http://schemas.openxmlformats.org/officeDocument/2006/relationships/customXml" Target="../ink/ink604.xml"/><Relationship Id="rId259" Type="http://schemas.openxmlformats.org/officeDocument/2006/relationships/customXml" Target="../ink/ink534.xml"/><Relationship Id="rId466" Type="http://schemas.openxmlformats.org/officeDocument/2006/relationships/image" Target="../media/image615.png"/><Relationship Id="rId23" Type="http://schemas.openxmlformats.org/officeDocument/2006/relationships/customXml" Target="../ink/ink413.xml"/><Relationship Id="rId119" Type="http://schemas.openxmlformats.org/officeDocument/2006/relationships/customXml" Target="../ink/ink464.xml"/><Relationship Id="rId326" Type="http://schemas.openxmlformats.org/officeDocument/2006/relationships/image" Target="../media/image547.png"/><Relationship Id="rId533" Type="http://schemas.openxmlformats.org/officeDocument/2006/relationships/image" Target="../media/image648.png"/><Relationship Id="rId172" Type="http://schemas.openxmlformats.org/officeDocument/2006/relationships/image" Target="../media/image471.png"/><Relationship Id="rId477" Type="http://schemas.openxmlformats.org/officeDocument/2006/relationships/customXml" Target="../ink/ink643.xml"/><Relationship Id="rId337" Type="http://schemas.openxmlformats.org/officeDocument/2006/relationships/customXml" Target="../ink/ink573.xml"/><Relationship Id="rId34" Type="http://schemas.openxmlformats.org/officeDocument/2006/relationships/customXml" Target="../ink/ink419.xml"/><Relationship Id="rId544" Type="http://schemas.openxmlformats.org/officeDocument/2006/relationships/customXml" Target="../ink/ink67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image" Target="../media/image675.png"/><Relationship Id="rId4" Type="http://schemas.openxmlformats.org/officeDocument/2006/relationships/image" Target="../media/image6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5850" y="1428750"/>
            <a:ext cx="10662557" cy="2112736"/>
          </a:xfrm>
        </p:spPr>
        <p:txBody>
          <a:bodyPr/>
          <a:lstStyle/>
          <a:p>
            <a:pPr algn="ctr"/>
            <a:r>
              <a:rPr lang="en-US" sz="4800" dirty="0"/>
              <a:t>Lecture 14: Into to Neural Nets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113C6-E324-4ACD-89F8-55015895646E}"/>
              </a:ext>
            </a:extLst>
          </p:cNvPr>
          <p:cNvSpPr txBox="1"/>
          <p:nvPr/>
        </p:nvSpPr>
        <p:spPr>
          <a:xfrm>
            <a:off x="2039710" y="1074807"/>
            <a:ext cx="875483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DS 503: Advanced Data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93DC7-9C98-4C7E-ABB6-3AB212494392}"/>
              </a:ext>
            </a:extLst>
          </p:cNvPr>
          <p:cNvSpPr txBox="1"/>
          <p:nvPr/>
        </p:nvSpPr>
        <p:spPr>
          <a:xfrm>
            <a:off x="4480560" y="5902778"/>
            <a:ext cx="7477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Instructor: Dr. Gagan Gupta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748D1-EE9B-4BE9-BEF0-45F0D4F824FC}"/>
              </a:ext>
            </a:extLst>
          </p:cNvPr>
          <p:cNvSpPr txBox="1"/>
          <p:nvPr/>
        </p:nvSpPr>
        <p:spPr>
          <a:xfrm>
            <a:off x="146113" y="6064697"/>
            <a:ext cx="378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Based on MMDS Ch 14 and CS771 slides by Dr. Piyush Rai</a:t>
            </a:r>
          </a:p>
        </p:txBody>
      </p:sp>
    </p:spTree>
    <p:extLst>
      <p:ext uri="{BB962C8B-B14F-4D97-AF65-F5344CB8AC3E}">
        <p14:creationId xmlns:p14="http://schemas.microsoft.com/office/powerpoint/2010/main" val="67164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"/>
    </mc:Choice>
    <mc:Fallback xmlns="">
      <p:transition spd="slow" advTm="44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Feature Learned by a Neural Network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66344" y="1627633"/>
                <a:ext cx="11634147" cy="4325804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Node values in each hidden layer tell us how much a “learned” feature is active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26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Hidden layer weights are like </a:t>
                </a:r>
                <a:r>
                  <a:rPr lang="en-IN" dirty="0">
                    <a:latin typeface="Abadi Extra Light" panose="020B0204020104020204" pitchFamily="34" charset="0"/>
                  </a:rPr>
                  <a:t>pattern/feature-detector/</a:t>
                </a:r>
                <a:r>
                  <a:rPr lang="en-IN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filter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6344" y="1627633"/>
                <a:ext cx="11634147" cy="432580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02FAD42-2F4E-4F79-B73B-FCAED93A3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310" y="2689948"/>
            <a:ext cx="6220121" cy="4017161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33C2BCFB-CDD9-4C81-8A32-AF38D5FDDBE1}"/>
              </a:ext>
            </a:extLst>
          </p:cNvPr>
          <p:cNvSpPr/>
          <p:nvPr/>
        </p:nvSpPr>
        <p:spPr>
          <a:xfrm>
            <a:off x="7153524" y="4982318"/>
            <a:ext cx="4388658" cy="422473"/>
          </a:xfrm>
          <a:prstGeom prst="wedgeRectCallout">
            <a:avLst>
              <a:gd name="adj1" fmla="val -56520"/>
              <a:gd name="adj2" fmla="val 4520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All the incoming weights (a vector) on this hidden node can be seen as representing a template/pattern/feature-detector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F8B3B992-5DD3-4A9F-A11C-898F4AE28A75}"/>
                  </a:ext>
                </a:extLst>
              </p:cNvPr>
              <p:cNvSpPr/>
              <p:nvPr/>
            </p:nvSpPr>
            <p:spPr>
              <a:xfrm>
                <a:off x="8347550" y="5544395"/>
                <a:ext cx="2296923" cy="549553"/>
              </a:xfrm>
              <a:prstGeom prst="wedgeRectCallout">
                <a:avLst>
                  <a:gd name="adj1" fmla="val -49866"/>
                  <a:gd name="adj2" fmla="val -7516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Here,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denotes a D-dim pattern/feature-detector/</a:t>
                </a:r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filter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F8B3B992-5DD3-4A9F-A11C-898F4AE28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550" y="5544395"/>
                <a:ext cx="2296923" cy="549553"/>
              </a:xfrm>
              <a:prstGeom prst="wedgeRectCallout">
                <a:avLst>
                  <a:gd name="adj1" fmla="val -49866"/>
                  <a:gd name="adj2" fmla="val -75161"/>
                </a:avLst>
              </a:prstGeom>
              <a:blipFill>
                <a:blip r:embed="rId5"/>
                <a:stretch>
                  <a:fillRect l="-526" b="-862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F038F14-239B-4C44-8010-729E9B6B7587}"/>
              </a:ext>
            </a:extLst>
          </p:cNvPr>
          <p:cNvSpPr/>
          <p:nvPr/>
        </p:nvSpPr>
        <p:spPr>
          <a:xfrm>
            <a:off x="6907923" y="3944856"/>
            <a:ext cx="4388658" cy="422473"/>
          </a:xfrm>
          <a:prstGeom prst="wedgeRectCallout">
            <a:avLst>
              <a:gd name="adj1" fmla="val -47918"/>
              <a:gd name="adj2" fmla="val 8492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All the incoming weights (a vector) on this hidden node can be seen as representing a pattern/feature-detector/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449249EE-9B12-4BFE-B77C-394DC8AFBE2A}"/>
                  </a:ext>
                </a:extLst>
              </p:cNvPr>
              <p:cNvSpPr/>
              <p:nvPr/>
            </p:nvSpPr>
            <p:spPr>
              <a:xfrm>
                <a:off x="8775146" y="4443465"/>
                <a:ext cx="2756584" cy="462716"/>
              </a:xfrm>
              <a:prstGeom prst="wedgeRectCallout">
                <a:avLst>
                  <a:gd name="adj1" fmla="val -43905"/>
                  <a:gd name="adj2" fmla="val -7142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Here,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denotes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-dim template/pattern/feature-detector</a:t>
                </a: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449249EE-9B12-4BFE-B77C-394DC8AFB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146" y="4443465"/>
                <a:ext cx="2756584" cy="462716"/>
              </a:xfrm>
              <a:prstGeom prst="wedgeRectCallout">
                <a:avLst>
                  <a:gd name="adj1" fmla="val -43905"/>
                  <a:gd name="adj2" fmla="val -71421"/>
                </a:avLst>
              </a:prstGeom>
              <a:blipFill>
                <a:blip r:embed="rId6"/>
                <a:stretch>
                  <a:fillRect l="-439" b="-1770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58D824-33AF-4841-B663-BAD0B054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626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051"/>
    </mc:Choice>
    <mc:Fallback xmlns="">
      <p:transition spd="slow" advTm="306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Neural Networks Work Better: Another View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397" y="998096"/>
            <a:ext cx="11336358" cy="514667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Linear models tend to only learn the “average” pattern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Deep models can learn multiple patterns (each hidden node can learn one pattern)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Thus deep models can learn to capture more subtle variations that a simpler linear model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2D5AD5A-72CB-4A6D-B62B-AA4FAD52D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15" y="3932515"/>
            <a:ext cx="4727088" cy="192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BDFCC32-F2B9-4C13-B8CE-40FE848C5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478" y="3243705"/>
            <a:ext cx="47434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E71A4FD-77B7-4BB3-AE48-0C9A36976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299" y="2859578"/>
            <a:ext cx="35814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D37A2-CE55-4864-85FD-B51C3796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180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903"/>
    </mc:Choice>
    <mc:Fallback xmlns="">
      <p:transition spd="slow" advTm="212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B8D9A7-1C61-4862-83B7-B7751267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Interconnection Among Nodes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4136D5-C4AF-44EC-B2D4-B9E463A555FA}"/>
              </a:ext>
            </a:extLst>
          </p:cNvPr>
          <p:cNvGrpSpPr/>
          <p:nvPr/>
        </p:nvGrpSpPr>
        <p:grpSpPr>
          <a:xfrm>
            <a:off x="941184" y="968256"/>
            <a:ext cx="842040" cy="286200"/>
            <a:chOff x="941184" y="968256"/>
            <a:chExt cx="84204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82AF7FC-5398-46C2-9D44-1DDCB0388CBA}"/>
                    </a:ext>
                  </a:extLst>
                </p14:cNvPr>
                <p14:cNvContentPartPr/>
                <p14:nvPr/>
              </p14:nvContentPartPr>
              <p14:xfrm>
                <a:off x="941184" y="1014336"/>
                <a:ext cx="10080" cy="240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82AF7FC-5398-46C2-9D44-1DDCB0388C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2544" y="1005696"/>
                  <a:ext cx="277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8962506-08C2-48AC-9DD2-8B3CBCD91A24}"/>
                    </a:ext>
                  </a:extLst>
                </p14:cNvPr>
                <p14:cNvContentPartPr/>
                <p14:nvPr/>
              </p14:nvContentPartPr>
              <p14:xfrm>
                <a:off x="941184" y="1013256"/>
                <a:ext cx="137520" cy="228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8962506-08C2-48AC-9DD2-8B3CBCD91A2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2544" y="1004616"/>
                  <a:ext cx="1551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F694EA2-D359-44A3-BF7F-7113A823BDC0}"/>
                    </a:ext>
                  </a:extLst>
                </p14:cNvPr>
                <p14:cNvContentPartPr/>
                <p14:nvPr/>
              </p14:nvContentPartPr>
              <p14:xfrm>
                <a:off x="1101024" y="1071936"/>
                <a:ext cx="102960" cy="155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F694EA2-D359-44A3-BF7F-7113A823BD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2384" y="1063296"/>
                  <a:ext cx="120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2D3FBF2-063D-4FE6-A20E-F719AE7D3F7B}"/>
                    </a:ext>
                  </a:extLst>
                </p14:cNvPr>
                <p14:cNvContentPartPr/>
                <p14:nvPr/>
              </p14:nvContentPartPr>
              <p14:xfrm>
                <a:off x="1278504" y="1087056"/>
                <a:ext cx="79560" cy="149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2D3FBF2-063D-4FE6-A20E-F719AE7D3F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9864" y="1078416"/>
                  <a:ext cx="97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98BEA36-6CE4-4688-8223-070103A0D3C0}"/>
                    </a:ext>
                  </a:extLst>
                </p14:cNvPr>
                <p14:cNvContentPartPr/>
                <p14:nvPr/>
              </p14:nvContentPartPr>
              <p14:xfrm>
                <a:off x="1462104" y="968256"/>
                <a:ext cx="321120" cy="275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98BEA36-6CE4-4688-8223-070103A0D3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3464" y="959616"/>
                  <a:ext cx="33876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8AB966-0BF1-4573-A2A0-86D679911CDB}"/>
              </a:ext>
            </a:extLst>
          </p:cNvPr>
          <p:cNvGrpSpPr/>
          <p:nvPr/>
        </p:nvGrpSpPr>
        <p:grpSpPr>
          <a:xfrm>
            <a:off x="2084184" y="1043496"/>
            <a:ext cx="368640" cy="213120"/>
            <a:chOff x="2084184" y="1043496"/>
            <a:chExt cx="36864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DAC59D-E0E1-4F90-AB06-41069E87A616}"/>
                    </a:ext>
                  </a:extLst>
                </p14:cNvPr>
                <p14:cNvContentPartPr/>
                <p14:nvPr/>
              </p14:nvContentPartPr>
              <p14:xfrm>
                <a:off x="2084184" y="1087416"/>
                <a:ext cx="75600" cy="147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DAC59D-E0E1-4F90-AB06-41069E87A61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75544" y="1078776"/>
                  <a:ext cx="93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0B3F256-EA3E-4A5B-8226-3DC38AD7B017}"/>
                    </a:ext>
                  </a:extLst>
                </p14:cNvPr>
                <p14:cNvContentPartPr/>
                <p14:nvPr/>
              </p14:nvContentPartPr>
              <p14:xfrm>
                <a:off x="2171664" y="1119816"/>
                <a:ext cx="91800" cy="11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0B3F256-EA3E-4A5B-8226-3DC38AD7B01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62664" y="1110816"/>
                  <a:ext cx="109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5E2FEC7-FB21-4C31-B5F8-691F11220C5C}"/>
                    </a:ext>
                  </a:extLst>
                </p14:cNvPr>
                <p14:cNvContentPartPr/>
                <p14:nvPr/>
              </p14:nvContentPartPr>
              <p14:xfrm>
                <a:off x="2322504" y="1043496"/>
                <a:ext cx="360" cy="213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5E2FEC7-FB21-4C31-B5F8-691F11220C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13504" y="1034496"/>
                  <a:ext cx="18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5F45D54-42BB-45C9-B002-1FE8B2DFB728}"/>
                    </a:ext>
                  </a:extLst>
                </p14:cNvPr>
                <p14:cNvContentPartPr/>
                <p14:nvPr/>
              </p14:nvContentPartPr>
              <p14:xfrm>
                <a:off x="2304144" y="1107216"/>
                <a:ext cx="148680" cy="107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5F45D54-42BB-45C9-B002-1FE8B2DFB72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95504" y="1098576"/>
                  <a:ext cx="1663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E00E96F-BA74-4BD1-8D92-BF63AC30C358}"/>
              </a:ext>
            </a:extLst>
          </p:cNvPr>
          <p:cNvGrpSpPr/>
          <p:nvPr/>
        </p:nvGrpSpPr>
        <p:grpSpPr>
          <a:xfrm>
            <a:off x="2806704" y="1034856"/>
            <a:ext cx="375480" cy="158400"/>
            <a:chOff x="2806704" y="1034856"/>
            <a:chExt cx="37548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51351CC-E122-4849-93A1-9CEF98749742}"/>
                    </a:ext>
                  </a:extLst>
                </p14:cNvPr>
                <p14:cNvContentPartPr/>
                <p14:nvPr/>
              </p14:nvContentPartPr>
              <p14:xfrm>
                <a:off x="2806704" y="1034856"/>
                <a:ext cx="103680" cy="133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51351CC-E122-4849-93A1-9CEF987497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97704" y="1026216"/>
                  <a:ext cx="121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4214B32-2E84-413F-8216-B865DB5D721D}"/>
                    </a:ext>
                  </a:extLst>
                </p14:cNvPr>
                <p14:cNvContentPartPr/>
                <p14:nvPr/>
              </p14:nvContentPartPr>
              <p14:xfrm>
                <a:off x="2935584" y="1088856"/>
                <a:ext cx="75240" cy="86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4214B32-2E84-413F-8216-B865DB5D721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26584" y="1080216"/>
                  <a:ext cx="92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95668E9-3C03-43CD-AB58-B20D76067D64}"/>
                    </a:ext>
                  </a:extLst>
                </p14:cNvPr>
                <p14:cNvContentPartPr/>
                <p14:nvPr/>
              </p14:nvContentPartPr>
              <p14:xfrm>
                <a:off x="3057624" y="1087416"/>
                <a:ext cx="124560" cy="105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95668E9-3C03-43CD-AB58-B20D76067D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48624" y="1078776"/>
                  <a:ext cx="14220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B1353F1-4999-4A62-BE61-2646D61FC884}"/>
              </a:ext>
            </a:extLst>
          </p:cNvPr>
          <p:cNvGrpSpPr/>
          <p:nvPr/>
        </p:nvGrpSpPr>
        <p:grpSpPr>
          <a:xfrm>
            <a:off x="3601584" y="990216"/>
            <a:ext cx="557640" cy="428040"/>
            <a:chOff x="3601584" y="990216"/>
            <a:chExt cx="55764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E1E2C01-08F6-46EE-A541-6E7B71CE516F}"/>
                    </a:ext>
                  </a:extLst>
                </p14:cNvPr>
                <p14:cNvContentPartPr/>
                <p14:nvPr/>
              </p14:nvContentPartPr>
              <p14:xfrm>
                <a:off x="3601584" y="990216"/>
                <a:ext cx="114480" cy="226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E1E2C01-08F6-46EE-A541-6E7B71CE51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92944" y="981576"/>
                  <a:ext cx="1321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3263C0A-DD82-426E-B0C6-AE5F355FDA30}"/>
                    </a:ext>
                  </a:extLst>
                </p14:cNvPr>
                <p14:cNvContentPartPr/>
                <p14:nvPr/>
              </p14:nvContentPartPr>
              <p14:xfrm>
                <a:off x="3785184" y="1103976"/>
                <a:ext cx="360" cy="97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3263C0A-DD82-426E-B0C6-AE5F355FDA3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76544" y="1095336"/>
                  <a:ext cx="18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0A172A3-573C-492E-9E89-23ABFCF21444}"/>
                    </a:ext>
                  </a:extLst>
                </p14:cNvPr>
                <p14:cNvContentPartPr/>
                <p14:nvPr/>
              </p14:nvContentPartPr>
              <p14:xfrm>
                <a:off x="3803544" y="1041696"/>
                <a:ext cx="360" cy="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0A172A3-573C-492E-9E89-23ABFCF214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94544" y="103305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C3B7254-16CC-40C1-9479-D4C38B47661E}"/>
                    </a:ext>
                  </a:extLst>
                </p14:cNvPr>
                <p14:cNvContentPartPr/>
                <p14:nvPr/>
              </p14:nvContentPartPr>
              <p14:xfrm>
                <a:off x="3741624" y="996336"/>
                <a:ext cx="117360" cy="42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C3B7254-16CC-40C1-9479-D4C38B47661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32624" y="987336"/>
                  <a:ext cx="1350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AEDA822-F934-4DE8-8EAB-5A7E053B41A4}"/>
                    </a:ext>
                  </a:extLst>
                </p14:cNvPr>
                <p14:cNvContentPartPr/>
                <p14:nvPr/>
              </p14:nvContentPartPr>
              <p14:xfrm>
                <a:off x="3878424" y="1003536"/>
                <a:ext cx="35280" cy="357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AEDA822-F934-4DE8-8EAB-5A7E053B41A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69424" y="994536"/>
                  <a:ext cx="529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C8231E2-C688-47D2-8484-1FCDE1B2EE84}"/>
                    </a:ext>
                  </a:extLst>
                </p14:cNvPr>
                <p14:cNvContentPartPr/>
                <p14:nvPr/>
              </p14:nvContentPartPr>
              <p14:xfrm>
                <a:off x="3931344" y="1121976"/>
                <a:ext cx="227880" cy="117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C8231E2-C688-47D2-8484-1FCDE1B2EE8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22704" y="1112976"/>
                  <a:ext cx="24552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EE38B8-8727-478E-8D0B-064B3959A1D1}"/>
              </a:ext>
            </a:extLst>
          </p:cNvPr>
          <p:cNvGrpSpPr/>
          <p:nvPr/>
        </p:nvGrpSpPr>
        <p:grpSpPr>
          <a:xfrm>
            <a:off x="4443264" y="1041696"/>
            <a:ext cx="144720" cy="209160"/>
            <a:chOff x="4443264" y="1041696"/>
            <a:chExt cx="14472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5A642CC-C4FD-4BD3-BC75-99F9487CA22F}"/>
                    </a:ext>
                  </a:extLst>
                </p14:cNvPr>
                <p14:cNvContentPartPr/>
                <p14:nvPr/>
              </p14:nvContentPartPr>
              <p14:xfrm>
                <a:off x="4443264" y="1094616"/>
                <a:ext cx="10080" cy="130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5A642CC-C4FD-4BD3-BC75-99F9487CA22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34624" y="1085976"/>
                  <a:ext cx="27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CD93729-90B0-4954-B113-CA197CC539D2}"/>
                    </a:ext>
                  </a:extLst>
                </p14:cNvPr>
                <p14:cNvContentPartPr/>
                <p14:nvPr/>
              </p14:nvContentPartPr>
              <p14:xfrm>
                <a:off x="4443624" y="1041696"/>
                <a:ext cx="360" cy="9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CD93729-90B0-4954-B113-CA197CC539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34984" y="103305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DE98281-F85E-41F6-B060-E2D7FEC98003}"/>
                    </a:ext>
                  </a:extLst>
                </p14:cNvPr>
                <p14:cNvContentPartPr/>
                <p14:nvPr/>
              </p14:nvContentPartPr>
              <p14:xfrm>
                <a:off x="4480344" y="1124496"/>
                <a:ext cx="107640" cy="126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DE98281-F85E-41F6-B060-E2D7FEC9800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471704" y="1115496"/>
                  <a:ext cx="12528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9EBF85-9C71-4A35-A067-E8C8F9806C6A}"/>
              </a:ext>
            </a:extLst>
          </p:cNvPr>
          <p:cNvGrpSpPr/>
          <p:nvPr/>
        </p:nvGrpSpPr>
        <p:grpSpPr>
          <a:xfrm>
            <a:off x="4855464" y="964656"/>
            <a:ext cx="425520" cy="232200"/>
            <a:chOff x="4855464" y="964656"/>
            <a:chExt cx="42552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416E2C2-666C-407B-8C50-CA432C3AE7D6}"/>
                    </a:ext>
                  </a:extLst>
                </p14:cNvPr>
                <p14:cNvContentPartPr/>
                <p14:nvPr/>
              </p14:nvContentPartPr>
              <p14:xfrm>
                <a:off x="4937544" y="976176"/>
                <a:ext cx="9720" cy="209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416E2C2-666C-407B-8C50-CA432C3AE7D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28544" y="967176"/>
                  <a:ext cx="27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4643280-9328-44BD-9E9A-41ED3FD3DB12}"/>
                    </a:ext>
                  </a:extLst>
                </p14:cNvPr>
                <p14:cNvContentPartPr/>
                <p14:nvPr/>
              </p14:nvContentPartPr>
              <p14:xfrm>
                <a:off x="4937904" y="1050696"/>
                <a:ext cx="66600" cy="129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4643280-9328-44BD-9E9A-41ED3FD3DB1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28904" y="1042056"/>
                  <a:ext cx="84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D92A203-D60F-467A-9060-79B6F88FEB89}"/>
                    </a:ext>
                  </a:extLst>
                </p14:cNvPr>
                <p14:cNvContentPartPr/>
                <p14:nvPr/>
              </p14:nvContentPartPr>
              <p14:xfrm>
                <a:off x="5032944" y="1069416"/>
                <a:ext cx="58320" cy="127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D92A203-D60F-467A-9060-79B6F88FEB8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024304" y="1060416"/>
                  <a:ext cx="75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E83D614-5F00-4108-B02E-716415C95BAB}"/>
                    </a:ext>
                  </a:extLst>
                </p14:cNvPr>
                <p14:cNvContentPartPr/>
                <p14:nvPr/>
              </p14:nvContentPartPr>
              <p14:xfrm>
                <a:off x="5128704" y="1058256"/>
                <a:ext cx="152280" cy="115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E83D614-5F00-4108-B02E-716415C95BA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19704" y="1049256"/>
                  <a:ext cx="169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F1C03C9-FD0A-4ADA-9B54-FB43203A44C0}"/>
                    </a:ext>
                  </a:extLst>
                </p14:cNvPr>
                <p14:cNvContentPartPr/>
                <p14:nvPr/>
              </p14:nvContentPartPr>
              <p14:xfrm>
                <a:off x="4855464" y="964656"/>
                <a:ext cx="108000" cy="119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F1C03C9-FD0A-4ADA-9B54-FB43203A44C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46824" y="956016"/>
                  <a:ext cx="12564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DD51829-5CA6-46B0-8DBF-3C736DB461DE}"/>
              </a:ext>
            </a:extLst>
          </p:cNvPr>
          <p:cNvGrpSpPr/>
          <p:nvPr/>
        </p:nvGrpSpPr>
        <p:grpSpPr>
          <a:xfrm>
            <a:off x="5528304" y="1033056"/>
            <a:ext cx="473760" cy="200160"/>
            <a:chOff x="5528304" y="1033056"/>
            <a:chExt cx="47376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71F1F07-C059-443C-BA52-A82EBADD5F4D}"/>
                    </a:ext>
                  </a:extLst>
                </p14:cNvPr>
                <p14:cNvContentPartPr/>
                <p14:nvPr/>
              </p14:nvContentPartPr>
              <p14:xfrm>
                <a:off x="5528304" y="1087416"/>
                <a:ext cx="6084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71F1F07-C059-443C-BA52-A82EBADD5F4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19304" y="1078776"/>
                  <a:ext cx="78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7E5EF1B-A345-4CFD-BEF0-D9AC232DCF30}"/>
                    </a:ext>
                  </a:extLst>
                </p14:cNvPr>
                <p14:cNvContentPartPr/>
                <p14:nvPr/>
              </p14:nvContentPartPr>
              <p14:xfrm>
                <a:off x="5625504" y="1106136"/>
                <a:ext cx="71280" cy="119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7E5EF1B-A345-4CFD-BEF0-D9AC232DCF3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16504" y="1097496"/>
                  <a:ext cx="88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620C732-5737-4E5B-8CDC-B3C53602FD74}"/>
                    </a:ext>
                  </a:extLst>
                </p14:cNvPr>
                <p14:cNvContentPartPr/>
                <p14:nvPr/>
              </p14:nvContentPartPr>
              <p14:xfrm>
                <a:off x="5720184" y="1033056"/>
                <a:ext cx="71640" cy="177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620C732-5737-4E5B-8CDC-B3C53602FD7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11544" y="1024056"/>
                  <a:ext cx="89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F17F945-0F7F-488C-8778-66D439249E8D}"/>
                    </a:ext>
                  </a:extLst>
                </p14:cNvPr>
                <p14:cNvContentPartPr/>
                <p14:nvPr/>
              </p14:nvContentPartPr>
              <p14:xfrm>
                <a:off x="5804064" y="1122696"/>
                <a:ext cx="79200" cy="100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F17F945-0F7F-488C-8778-66D439249E8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795424" y="1113696"/>
                  <a:ext cx="96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87D18EF-8C40-4B48-B91B-63F5F722DC0E}"/>
                    </a:ext>
                  </a:extLst>
                </p14:cNvPr>
                <p14:cNvContentPartPr/>
                <p14:nvPr/>
              </p14:nvContentPartPr>
              <p14:xfrm>
                <a:off x="5911344" y="1117656"/>
                <a:ext cx="90720" cy="115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87D18EF-8C40-4B48-B91B-63F5F722DC0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902344" y="1108656"/>
                  <a:ext cx="108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7BEDA9D-A34F-496A-88A6-35FA5930641F}"/>
                    </a:ext>
                  </a:extLst>
                </p14:cNvPr>
                <p14:cNvContentPartPr/>
                <p14:nvPr/>
              </p14:nvContentPartPr>
              <p14:xfrm>
                <a:off x="5577624" y="1142496"/>
                <a:ext cx="41400" cy="87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7BEDA9D-A34F-496A-88A6-35FA5930641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568624" y="1133496"/>
                  <a:ext cx="5904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5AAF998-E2B8-4C8A-BD51-4DD45998ED8A}"/>
              </a:ext>
            </a:extLst>
          </p:cNvPr>
          <p:cNvGrpSpPr/>
          <p:nvPr/>
        </p:nvGrpSpPr>
        <p:grpSpPr>
          <a:xfrm>
            <a:off x="6235704" y="1038096"/>
            <a:ext cx="133920" cy="209880"/>
            <a:chOff x="6235704" y="1038096"/>
            <a:chExt cx="13392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7D77823-E368-425D-8017-64C0A6FDCA8C}"/>
                    </a:ext>
                  </a:extLst>
                </p14:cNvPr>
                <p14:cNvContentPartPr/>
                <p14:nvPr/>
              </p14:nvContentPartPr>
              <p14:xfrm>
                <a:off x="6236064" y="1096776"/>
                <a:ext cx="9720" cy="11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7D77823-E368-425D-8017-64C0A6FDCA8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227064" y="1088136"/>
                  <a:ext cx="27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91F745B-6AC4-48BF-AD5F-79AB3A6703F5}"/>
                    </a:ext>
                  </a:extLst>
                </p14:cNvPr>
                <p14:cNvContentPartPr/>
                <p14:nvPr/>
              </p14:nvContentPartPr>
              <p14:xfrm>
                <a:off x="6235704" y="1038096"/>
                <a:ext cx="360" cy="3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91F745B-6AC4-48BF-AD5F-79AB3A6703F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227064" y="10294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DAA7391-B226-48DB-B574-296EFB9CB251}"/>
                    </a:ext>
                  </a:extLst>
                </p14:cNvPr>
                <p14:cNvContentPartPr/>
                <p14:nvPr/>
              </p14:nvContentPartPr>
              <p14:xfrm>
                <a:off x="6263424" y="1115136"/>
                <a:ext cx="106200" cy="132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DAA7391-B226-48DB-B574-296EFB9CB25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54424" y="1106136"/>
                  <a:ext cx="12384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AA27135-8904-4800-A81B-6BF3ADEC9055}"/>
              </a:ext>
            </a:extLst>
          </p:cNvPr>
          <p:cNvGrpSpPr/>
          <p:nvPr/>
        </p:nvGrpSpPr>
        <p:grpSpPr>
          <a:xfrm>
            <a:off x="6540624" y="1119816"/>
            <a:ext cx="282240" cy="113040"/>
            <a:chOff x="6540624" y="1119816"/>
            <a:chExt cx="282240" cy="11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E7A0BE5-E0A3-49CA-B07D-19FBACB1F07E}"/>
                    </a:ext>
                  </a:extLst>
                </p14:cNvPr>
                <p14:cNvContentPartPr/>
                <p14:nvPr/>
              </p14:nvContentPartPr>
              <p14:xfrm>
                <a:off x="6540624" y="1124856"/>
                <a:ext cx="182880" cy="107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E7A0BE5-E0A3-49CA-B07D-19FBACB1F07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31984" y="1116216"/>
                  <a:ext cx="200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B550B4C-47BA-43F2-994F-1163723E6535}"/>
                    </a:ext>
                  </a:extLst>
                </p14:cNvPr>
                <p14:cNvContentPartPr/>
                <p14:nvPr/>
              </p14:nvContentPartPr>
              <p14:xfrm>
                <a:off x="6742944" y="1119816"/>
                <a:ext cx="79920" cy="113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B550B4C-47BA-43F2-994F-1163723E653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33944" y="1110816"/>
                  <a:ext cx="9756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588B978-38AA-479F-93CF-C5DF318E70F1}"/>
              </a:ext>
            </a:extLst>
          </p:cNvPr>
          <p:cNvGrpSpPr/>
          <p:nvPr/>
        </p:nvGrpSpPr>
        <p:grpSpPr>
          <a:xfrm>
            <a:off x="6988104" y="977976"/>
            <a:ext cx="408600" cy="375840"/>
            <a:chOff x="6988104" y="977976"/>
            <a:chExt cx="40860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B4A8970-6973-4CF5-8AAE-F6F2CF2B4069}"/>
                    </a:ext>
                  </a:extLst>
                </p14:cNvPr>
                <p14:cNvContentPartPr/>
                <p14:nvPr/>
              </p14:nvContentPartPr>
              <p14:xfrm>
                <a:off x="6988104" y="977976"/>
                <a:ext cx="154440" cy="264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B4A8970-6973-4CF5-8AAE-F6F2CF2B406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79104" y="969336"/>
                  <a:ext cx="172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FE21175-C441-4167-A088-7EAFE8CCCA37}"/>
                    </a:ext>
                  </a:extLst>
                </p14:cNvPr>
                <p14:cNvContentPartPr/>
                <p14:nvPr/>
              </p14:nvContentPartPr>
              <p14:xfrm>
                <a:off x="7100424" y="1133856"/>
                <a:ext cx="139320" cy="219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FE21175-C441-4167-A088-7EAFE8CCCA3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091784" y="1124856"/>
                  <a:ext cx="1569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DC68BE3-EB85-4C73-9AFC-D42062FAF0C6}"/>
                    </a:ext>
                  </a:extLst>
                </p14:cNvPr>
                <p14:cNvContentPartPr/>
                <p14:nvPr/>
              </p14:nvContentPartPr>
              <p14:xfrm>
                <a:off x="7214544" y="1130256"/>
                <a:ext cx="182160" cy="93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DC68BE3-EB85-4C73-9AFC-D42062FAF0C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05904" y="1121616"/>
                  <a:ext cx="19980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9D3438A-7788-4C06-AC3E-C47A23F710C6}"/>
              </a:ext>
            </a:extLst>
          </p:cNvPr>
          <p:cNvGrpSpPr/>
          <p:nvPr/>
        </p:nvGrpSpPr>
        <p:grpSpPr>
          <a:xfrm>
            <a:off x="7698744" y="993096"/>
            <a:ext cx="1081440" cy="240480"/>
            <a:chOff x="7698744" y="993096"/>
            <a:chExt cx="108144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43AD597-564B-4513-B3E0-C8665992588C}"/>
                    </a:ext>
                  </a:extLst>
                </p14:cNvPr>
                <p14:cNvContentPartPr/>
                <p14:nvPr/>
              </p14:nvContentPartPr>
              <p14:xfrm>
                <a:off x="7698744" y="1115136"/>
                <a:ext cx="360" cy="113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43AD597-564B-4513-B3E0-C8665992588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690104" y="1106136"/>
                  <a:ext cx="18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15F04E5-7041-4199-B5FB-E24CF750B7B7}"/>
                    </a:ext>
                  </a:extLst>
                </p14:cNvPr>
                <p14:cNvContentPartPr/>
                <p14:nvPr/>
              </p14:nvContentPartPr>
              <p14:xfrm>
                <a:off x="7708104" y="1075176"/>
                <a:ext cx="360" cy="3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15F04E5-7041-4199-B5FB-E24CF750B7B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699464" y="10661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BC1B01D-A65E-4CA4-861C-F2DB43EB8DAD}"/>
                    </a:ext>
                  </a:extLst>
                </p14:cNvPr>
                <p14:cNvContentPartPr/>
                <p14:nvPr/>
              </p14:nvContentPartPr>
              <p14:xfrm>
                <a:off x="7726464" y="1115136"/>
                <a:ext cx="47880" cy="118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BC1B01D-A65E-4CA4-861C-F2DB43EB8D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17464" y="1106136"/>
                  <a:ext cx="65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9DB672C-168B-4C50-9441-27F59AB9476C}"/>
                    </a:ext>
                  </a:extLst>
                </p14:cNvPr>
                <p14:cNvContentPartPr/>
                <p14:nvPr/>
              </p14:nvContentPartPr>
              <p14:xfrm>
                <a:off x="7818624" y="1115136"/>
                <a:ext cx="18000" cy="118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9DB672C-168B-4C50-9441-27F59AB9476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09624" y="1106136"/>
                  <a:ext cx="35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F2517AC-60AA-4A60-A46F-1F8D2293BB5C}"/>
                    </a:ext>
                  </a:extLst>
                </p14:cNvPr>
                <p14:cNvContentPartPr/>
                <p14:nvPr/>
              </p14:nvContentPartPr>
              <p14:xfrm>
                <a:off x="7826544" y="1012896"/>
                <a:ext cx="19440" cy="200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F2517AC-60AA-4A60-A46F-1F8D2293BB5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17904" y="1004256"/>
                  <a:ext cx="37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3526B3-CC0B-4FB6-A591-813612425A57}"/>
                    </a:ext>
                  </a:extLst>
                </p14:cNvPr>
                <p14:cNvContentPartPr/>
                <p14:nvPr/>
              </p14:nvContentPartPr>
              <p14:xfrm>
                <a:off x="7808544" y="1086696"/>
                <a:ext cx="139680" cy="119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3526B3-CC0B-4FB6-A591-813612425A5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99904" y="1078056"/>
                  <a:ext cx="157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9F8FB41-7103-4C23-9207-D86CA1EEA82A}"/>
                    </a:ext>
                  </a:extLst>
                </p14:cNvPr>
                <p14:cNvContentPartPr/>
                <p14:nvPr/>
              </p14:nvContentPartPr>
              <p14:xfrm>
                <a:off x="7987824" y="1082016"/>
                <a:ext cx="72720" cy="129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9F8FB41-7103-4C23-9207-D86CA1EEA82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78824" y="1073376"/>
                  <a:ext cx="90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DCD1A0E-4A2B-45C5-96D0-256A88C978AC}"/>
                    </a:ext>
                  </a:extLst>
                </p14:cNvPr>
                <p14:cNvContentPartPr/>
                <p14:nvPr/>
              </p14:nvContentPartPr>
              <p14:xfrm>
                <a:off x="8095104" y="1078416"/>
                <a:ext cx="79920" cy="119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DCD1A0E-4A2B-45C5-96D0-256A88C978A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86464" y="1069776"/>
                  <a:ext cx="97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A3D19A4-70F3-4EC2-867D-DFEBCC4C1F4E}"/>
                    </a:ext>
                  </a:extLst>
                </p14:cNvPr>
                <p14:cNvContentPartPr/>
                <p14:nvPr/>
              </p14:nvContentPartPr>
              <p14:xfrm>
                <a:off x="8177184" y="1112256"/>
                <a:ext cx="84240" cy="109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A3D19A4-70F3-4EC2-867D-DFEBCC4C1F4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68544" y="1103616"/>
                  <a:ext cx="101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6CA6D9B-218A-4BEA-9663-6A04D81ED42B}"/>
                    </a:ext>
                  </a:extLst>
                </p14:cNvPr>
                <p14:cNvContentPartPr/>
                <p14:nvPr/>
              </p14:nvContentPartPr>
              <p14:xfrm>
                <a:off x="8311464" y="1106136"/>
                <a:ext cx="65880" cy="121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6CA6D9B-218A-4BEA-9663-6A04D81ED42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302464" y="1097496"/>
                  <a:ext cx="83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682F15B-B254-41A1-8863-A4AD03D2DEAD}"/>
                    </a:ext>
                  </a:extLst>
                </p14:cNvPr>
                <p14:cNvContentPartPr/>
                <p14:nvPr/>
              </p14:nvContentPartPr>
              <p14:xfrm>
                <a:off x="8411544" y="1110456"/>
                <a:ext cx="75960" cy="120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682F15B-B254-41A1-8863-A4AD03D2DEA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02544" y="1101816"/>
                  <a:ext cx="93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97158A1-A358-4A60-BFF6-59997EFC32FF}"/>
                    </a:ext>
                  </a:extLst>
                </p14:cNvPr>
                <p14:cNvContentPartPr/>
                <p14:nvPr/>
              </p14:nvContentPartPr>
              <p14:xfrm>
                <a:off x="8516304" y="1120536"/>
                <a:ext cx="98280" cy="109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97158A1-A358-4A60-BFF6-59997EFC32F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07304" y="1111896"/>
                  <a:ext cx="115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49FEEA3-4B64-4D7B-AA92-4F0552261000}"/>
                    </a:ext>
                  </a:extLst>
                </p14:cNvPr>
                <p14:cNvContentPartPr/>
                <p14:nvPr/>
              </p14:nvContentPartPr>
              <p14:xfrm>
                <a:off x="8631864" y="993096"/>
                <a:ext cx="119880" cy="232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49FEEA3-4B64-4D7B-AA92-4F055226100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22864" y="984096"/>
                  <a:ext cx="137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2949B58-DB26-44C9-AF8F-1398CECADFC4}"/>
                    </a:ext>
                  </a:extLst>
                </p14:cNvPr>
                <p14:cNvContentPartPr/>
                <p14:nvPr/>
              </p14:nvContentPartPr>
              <p14:xfrm>
                <a:off x="8702784" y="1071216"/>
                <a:ext cx="77400" cy="16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2949B58-DB26-44C9-AF8F-1398CECADFC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94144" y="1062216"/>
                  <a:ext cx="950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115673E-9577-43BE-A58C-D46DF8330283}"/>
              </a:ext>
            </a:extLst>
          </p:cNvPr>
          <p:cNvGrpSpPr/>
          <p:nvPr/>
        </p:nvGrpSpPr>
        <p:grpSpPr>
          <a:xfrm>
            <a:off x="9006624" y="988776"/>
            <a:ext cx="599760" cy="255600"/>
            <a:chOff x="9006624" y="988776"/>
            <a:chExt cx="59976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A552E59-A1D9-43EE-B0F7-5C1D3591E2A0}"/>
                    </a:ext>
                  </a:extLst>
                </p14:cNvPr>
                <p14:cNvContentPartPr/>
                <p14:nvPr/>
              </p14:nvContentPartPr>
              <p14:xfrm>
                <a:off x="9063504" y="988776"/>
                <a:ext cx="7200" cy="212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A552E59-A1D9-43EE-B0F7-5C1D3591E2A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054864" y="979776"/>
                  <a:ext cx="24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6EE3ACB-A7A3-4777-8A86-BE4C2ABBF5CD}"/>
                    </a:ext>
                  </a:extLst>
                </p14:cNvPr>
                <p14:cNvContentPartPr/>
                <p14:nvPr/>
              </p14:nvContentPartPr>
              <p14:xfrm>
                <a:off x="9006624" y="1108656"/>
                <a:ext cx="196920" cy="133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6EE3ACB-A7A3-4777-8A86-BE4C2ABBF5C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997984" y="1099656"/>
                  <a:ext cx="214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DBF11DB-FB03-41D1-96B0-35B9574C69AE}"/>
                    </a:ext>
                  </a:extLst>
                </p14:cNvPr>
                <p14:cNvContentPartPr/>
                <p14:nvPr/>
              </p14:nvContentPartPr>
              <p14:xfrm>
                <a:off x="9354024" y="1012536"/>
                <a:ext cx="360" cy="201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DBF11DB-FB03-41D1-96B0-35B9574C69A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345384" y="1003536"/>
                  <a:ext cx="18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54F25D5-E117-4B02-B197-EB39D54E0BAE}"/>
                    </a:ext>
                  </a:extLst>
                </p14:cNvPr>
                <p14:cNvContentPartPr/>
                <p14:nvPr/>
              </p14:nvContentPartPr>
              <p14:xfrm>
                <a:off x="9298584" y="1008216"/>
                <a:ext cx="186120" cy="235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54F25D5-E117-4B02-B197-EB39D54E0BA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289584" y="999216"/>
                  <a:ext cx="2037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562836E-8F21-46B0-B46C-214C128C3D95}"/>
                    </a:ext>
                  </a:extLst>
                </p14:cNvPr>
                <p14:cNvContentPartPr/>
                <p14:nvPr/>
              </p14:nvContentPartPr>
              <p14:xfrm>
                <a:off x="9511704" y="1133496"/>
                <a:ext cx="94680" cy="110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562836E-8F21-46B0-B46C-214C128C3D9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502704" y="1124856"/>
                  <a:ext cx="11232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B7F5B1F-C904-4C36-91EB-F036CC15C1C1}"/>
              </a:ext>
            </a:extLst>
          </p:cNvPr>
          <p:cNvGrpSpPr/>
          <p:nvPr/>
        </p:nvGrpSpPr>
        <p:grpSpPr>
          <a:xfrm>
            <a:off x="9831744" y="996336"/>
            <a:ext cx="403200" cy="254880"/>
            <a:chOff x="9831744" y="996336"/>
            <a:chExt cx="40320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2AFC3BC-0156-4BA0-AC2C-2B25DE4C2725}"/>
                    </a:ext>
                  </a:extLst>
                </p14:cNvPr>
                <p14:cNvContentPartPr/>
                <p14:nvPr/>
              </p14:nvContentPartPr>
              <p14:xfrm>
                <a:off x="9831744" y="1106136"/>
                <a:ext cx="73440" cy="133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2AFC3BC-0156-4BA0-AC2C-2B25DE4C27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822744" y="1097496"/>
                  <a:ext cx="91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B194443-3736-4A0F-BC57-D39811CF84E3}"/>
                    </a:ext>
                  </a:extLst>
                </p14:cNvPr>
                <p14:cNvContentPartPr/>
                <p14:nvPr/>
              </p14:nvContentPartPr>
              <p14:xfrm>
                <a:off x="9911304" y="1116216"/>
                <a:ext cx="74880" cy="99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B194443-3736-4A0F-BC57-D39811CF84E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902304" y="1107216"/>
                  <a:ext cx="92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51D6ED4-C135-4815-8024-6442AE35E835}"/>
                    </a:ext>
                  </a:extLst>
                </p14:cNvPr>
                <p14:cNvContentPartPr/>
                <p14:nvPr/>
              </p14:nvContentPartPr>
              <p14:xfrm>
                <a:off x="10049184" y="1115136"/>
                <a:ext cx="109800" cy="124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51D6ED4-C135-4815-8024-6442AE35E83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040544" y="1106136"/>
                  <a:ext cx="127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D7F4752-0A39-4817-8A90-095F28B11A2F}"/>
                    </a:ext>
                  </a:extLst>
                </p14:cNvPr>
                <p14:cNvContentPartPr/>
                <p14:nvPr/>
              </p14:nvContentPartPr>
              <p14:xfrm>
                <a:off x="10047384" y="1115136"/>
                <a:ext cx="111600" cy="125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D7F4752-0A39-4817-8A90-095F28B11A2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038384" y="1106136"/>
                  <a:ext cx="129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71D2BC2-329F-4B3E-A930-ED6CADC42017}"/>
                    </a:ext>
                  </a:extLst>
                </p14:cNvPr>
                <p14:cNvContentPartPr/>
                <p14:nvPr/>
              </p14:nvContentPartPr>
              <p14:xfrm>
                <a:off x="10177344" y="996336"/>
                <a:ext cx="20160" cy="254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71D2BC2-329F-4B3E-A930-ED6CADC4201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68344" y="987336"/>
                  <a:ext cx="378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9FE87F4-86F8-4B95-832A-61C40DF75612}"/>
                    </a:ext>
                  </a:extLst>
                </p14:cNvPr>
                <p14:cNvContentPartPr/>
                <p14:nvPr/>
              </p14:nvContentPartPr>
              <p14:xfrm>
                <a:off x="10165824" y="1091016"/>
                <a:ext cx="69120" cy="15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9FE87F4-86F8-4B95-832A-61C40DF756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157184" y="1082016"/>
                  <a:ext cx="8676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059F313-605F-49E8-B762-9C3A77FBB604}"/>
              </a:ext>
            </a:extLst>
          </p:cNvPr>
          <p:cNvGrpSpPr/>
          <p:nvPr/>
        </p:nvGrpSpPr>
        <p:grpSpPr>
          <a:xfrm>
            <a:off x="10414944" y="1030536"/>
            <a:ext cx="424440" cy="302400"/>
            <a:chOff x="10414944" y="1030536"/>
            <a:chExt cx="42444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E2DBD53-E586-4374-8AD5-727E4FEFD702}"/>
                    </a:ext>
                  </a:extLst>
                </p14:cNvPr>
                <p14:cNvContentPartPr/>
                <p14:nvPr/>
              </p14:nvContentPartPr>
              <p14:xfrm>
                <a:off x="10414944" y="1030536"/>
                <a:ext cx="27720" cy="204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E2DBD53-E586-4374-8AD5-727E4FEFD70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405944" y="1021896"/>
                  <a:ext cx="45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806F591-289F-4C70-B748-40544F3C6E08}"/>
                    </a:ext>
                  </a:extLst>
                </p14:cNvPr>
                <p14:cNvContentPartPr/>
                <p14:nvPr/>
              </p14:nvContentPartPr>
              <p14:xfrm>
                <a:off x="10431144" y="1150776"/>
                <a:ext cx="122040" cy="90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806F591-289F-4C70-B748-40544F3C6E0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422504" y="1142136"/>
                  <a:ext cx="139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E84A3D9-34BC-4743-A099-C46199843064}"/>
                    </a:ext>
                  </a:extLst>
                </p14:cNvPr>
                <p14:cNvContentPartPr/>
                <p14:nvPr/>
              </p14:nvContentPartPr>
              <p14:xfrm>
                <a:off x="10597824" y="1160496"/>
                <a:ext cx="79560" cy="172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E84A3D9-34BC-4743-A099-C4619984306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588824" y="1151856"/>
                  <a:ext cx="97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E8B556-EF51-45EC-9F70-55E7C5DB87CB}"/>
                    </a:ext>
                  </a:extLst>
                </p14:cNvPr>
                <p14:cNvContentPartPr/>
                <p14:nvPr/>
              </p14:nvContentPartPr>
              <p14:xfrm>
                <a:off x="10711224" y="1163016"/>
                <a:ext cx="128160" cy="9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E8B556-EF51-45EC-9F70-55E7C5DB87C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702224" y="1154376"/>
                  <a:ext cx="1458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5C284A6-2C45-4C4F-AAFB-EE3CDB0B622A}"/>
              </a:ext>
            </a:extLst>
          </p:cNvPr>
          <p:cNvGrpSpPr/>
          <p:nvPr/>
        </p:nvGrpSpPr>
        <p:grpSpPr>
          <a:xfrm>
            <a:off x="11048544" y="1039896"/>
            <a:ext cx="821160" cy="286560"/>
            <a:chOff x="11048544" y="1039896"/>
            <a:chExt cx="82116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BEE41C6-A573-4F87-BE5B-469A886DE06D}"/>
                    </a:ext>
                  </a:extLst>
                </p14:cNvPr>
                <p14:cNvContentPartPr/>
                <p14:nvPr/>
              </p14:nvContentPartPr>
              <p14:xfrm>
                <a:off x="11048544" y="1040616"/>
                <a:ext cx="84240" cy="225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BEE41C6-A573-4F87-BE5B-469A886DE06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039904" y="1031616"/>
                  <a:ext cx="101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8FB6C9E-0171-4743-ACDD-51D994622D31}"/>
                    </a:ext>
                  </a:extLst>
                </p14:cNvPr>
                <p14:cNvContentPartPr/>
                <p14:nvPr/>
              </p14:nvContentPartPr>
              <p14:xfrm>
                <a:off x="11237904" y="1076976"/>
                <a:ext cx="360" cy="149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8FB6C9E-0171-4743-ACDD-51D994622D3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229264" y="1068336"/>
                  <a:ext cx="18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9C4276F-1288-4B93-A32C-16CF9CEBA4E1}"/>
                    </a:ext>
                  </a:extLst>
                </p14:cNvPr>
                <p14:cNvContentPartPr/>
                <p14:nvPr/>
              </p14:nvContentPartPr>
              <p14:xfrm>
                <a:off x="11201184" y="1144656"/>
                <a:ext cx="140760" cy="84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9C4276F-1288-4B93-A32C-16CF9CEBA4E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92544" y="1136016"/>
                  <a:ext cx="158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73C836A-8496-4A84-9539-DA229801D69D}"/>
                    </a:ext>
                  </a:extLst>
                </p14:cNvPr>
                <p14:cNvContentPartPr/>
                <p14:nvPr/>
              </p14:nvContentPartPr>
              <p14:xfrm>
                <a:off x="11374704" y="1151856"/>
                <a:ext cx="124560" cy="82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73C836A-8496-4A84-9539-DA229801D69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66064" y="1142856"/>
                  <a:ext cx="142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A43EC45-BDF0-45C6-BEC1-E56DF9CCB4E5}"/>
                    </a:ext>
                  </a:extLst>
                </p14:cNvPr>
                <p14:cNvContentPartPr/>
                <p14:nvPr/>
              </p14:nvContentPartPr>
              <p14:xfrm>
                <a:off x="11530224" y="1115856"/>
                <a:ext cx="360" cy="18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A43EC45-BDF0-45C6-BEC1-E56DF9CCB4E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521584" y="1107216"/>
                  <a:ext cx="180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A7A8E9B-18D8-498C-92C6-760D5603EA9B}"/>
                    </a:ext>
                  </a:extLst>
                </p14:cNvPr>
                <p14:cNvContentPartPr/>
                <p14:nvPr/>
              </p14:nvContentPartPr>
              <p14:xfrm>
                <a:off x="11534184" y="1070136"/>
                <a:ext cx="244440" cy="256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A7A8E9B-18D8-498C-92C6-760D5603EA9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525544" y="1061136"/>
                  <a:ext cx="2620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C9AD05D-9F8D-4E44-AE18-D6E837A335FD}"/>
                    </a:ext>
                  </a:extLst>
                </p14:cNvPr>
                <p14:cNvContentPartPr/>
                <p14:nvPr/>
              </p14:nvContentPartPr>
              <p14:xfrm>
                <a:off x="11747664" y="1138896"/>
                <a:ext cx="41040" cy="3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C9AD05D-9F8D-4E44-AE18-D6E837A335F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739024" y="1130256"/>
                  <a:ext cx="58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ED91911-4765-477F-A5FE-32CCA0F80758}"/>
                    </a:ext>
                  </a:extLst>
                </p14:cNvPr>
                <p14:cNvContentPartPr/>
                <p14:nvPr/>
              </p14:nvContentPartPr>
              <p14:xfrm>
                <a:off x="11823264" y="1039896"/>
                <a:ext cx="46440" cy="221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ED91911-4765-477F-A5FE-32CCA0F8075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814624" y="1030896"/>
                  <a:ext cx="6408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DDA8D1-45FF-4F1E-8946-25A74646CB5A}"/>
              </a:ext>
            </a:extLst>
          </p:cNvPr>
          <p:cNvGrpSpPr/>
          <p:nvPr/>
        </p:nvGrpSpPr>
        <p:grpSpPr>
          <a:xfrm>
            <a:off x="832104" y="1636416"/>
            <a:ext cx="2089800" cy="276120"/>
            <a:chOff x="832104" y="1636416"/>
            <a:chExt cx="2089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7EF1856-F8F1-4FDD-84CC-003A30401E33}"/>
                    </a:ext>
                  </a:extLst>
                </p14:cNvPr>
                <p14:cNvContentPartPr/>
                <p14:nvPr/>
              </p14:nvContentPartPr>
              <p14:xfrm>
                <a:off x="844344" y="1672776"/>
                <a:ext cx="13680" cy="162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7EF1856-F8F1-4FDD-84CC-003A30401E3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5704" y="1664136"/>
                  <a:ext cx="31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BD29D73-721C-462B-B2FF-65BEE49E9E7A}"/>
                    </a:ext>
                  </a:extLst>
                </p14:cNvPr>
                <p14:cNvContentPartPr/>
                <p14:nvPr/>
              </p14:nvContentPartPr>
              <p14:xfrm>
                <a:off x="832104" y="1672776"/>
                <a:ext cx="79920" cy="70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BD29D73-721C-462B-B2FF-65BEE49E9E7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3104" y="1664136"/>
                  <a:ext cx="97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C4F1DD7-C25A-4953-84E9-368E6A387E06}"/>
                    </a:ext>
                  </a:extLst>
                </p14:cNvPr>
                <p14:cNvContentPartPr/>
                <p14:nvPr/>
              </p14:nvContentPartPr>
              <p14:xfrm>
                <a:off x="919224" y="1654776"/>
                <a:ext cx="77400" cy="54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C4F1DD7-C25A-4953-84E9-368E6A387E0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0584" y="1645776"/>
                  <a:ext cx="95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7AE9A03-1F50-4DFA-90CA-B08E72F20F69}"/>
                    </a:ext>
                  </a:extLst>
                </p14:cNvPr>
                <p14:cNvContentPartPr/>
                <p14:nvPr/>
              </p14:nvContentPartPr>
              <p14:xfrm>
                <a:off x="978264" y="1636416"/>
                <a:ext cx="47160" cy="211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7AE9A03-1F50-4DFA-90CA-B08E72F20F6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69264" y="1627776"/>
                  <a:ext cx="64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C942796-809D-4DC6-ACA1-0154D7B1A853}"/>
                    </a:ext>
                  </a:extLst>
                </p14:cNvPr>
                <p14:cNvContentPartPr/>
                <p14:nvPr/>
              </p14:nvContentPartPr>
              <p14:xfrm>
                <a:off x="1054584" y="1737216"/>
                <a:ext cx="82440" cy="93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C942796-809D-4DC6-ACA1-0154D7B1A85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45944" y="1728216"/>
                  <a:ext cx="100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9212645-7FA4-4209-852B-C55EE76B29CD}"/>
                    </a:ext>
                  </a:extLst>
                </p14:cNvPr>
                <p14:cNvContentPartPr/>
                <p14:nvPr/>
              </p14:nvContentPartPr>
              <p14:xfrm>
                <a:off x="1191384" y="1727856"/>
                <a:ext cx="60840" cy="87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9212645-7FA4-4209-852B-C55EE76B29C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82744" y="1718856"/>
                  <a:ext cx="78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659C4AB-A101-4508-B658-715853227298}"/>
                    </a:ext>
                  </a:extLst>
                </p14:cNvPr>
                <p14:cNvContentPartPr/>
                <p14:nvPr/>
              </p14:nvContentPartPr>
              <p14:xfrm>
                <a:off x="1270584" y="1668816"/>
                <a:ext cx="46800" cy="158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659C4AB-A101-4508-B658-71585322729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61584" y="1660176"/>
                  <a:ext cx="64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9A1B6CA-B8A5-44E4-9CA5-F83A8A04C5F7}"/>
                    </a:ext>
                  </a:extLst>
                </p14:cNvPr>
                <p14:cNvContentPartPr/>
                <p14:nvPr/>
              </p14:nvContentPartPr>
              <p14:xfrm>
                <a:off x="1277784" y="1745856"/>
                <a:ext cx="489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9A1B6CA-B8A5-44E4-9CA5-F83A8A04C5F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68784" y="1737216"/>
                  <a:ext cx="66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C4C056B-371C-4792-94A4-E172567F5186}"/>
                    </a:ext>
                  </a:extLst>
                </p14:cNvPr>
                <p14:cNvContentPartPr/>
                <p14:nvPr/>
              </p14:nvContentPartPr>
              <p14:xfrm>
                <a:off x="1460304" y="1667736"/>
                <a:ext cx="121680" cy="154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C4C056B-371C-4792-94A4-E172567F518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51664" y="1658736"/>
                  <a:ext cx="139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F22ADCC-E1C9-43C9-BB15-6468950731BA}"/>
                    </a:ext>
                  </a:extLst>
                </p14:cNvPr>
                <p14:cNvContentPartPr/>
                <p14:nvPr/>
              </p14:nvContentPartPr>
              <p14:xfrm>
                <a:off x="1542744" y="1745856"/>
                <a:ext cx="62640" cy="130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F22ADCC-E1C9-43C9-BB15-6468950731B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34104" y="1737216"/>
                  <a:ext cx="80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F595EF6-884E-44D0-B986-C02A7E0608BA}"/>
                    </a:ext>
                  </a:extLst>
                </p14:cNvPr>
                <p14:cNvContentPartPr/>
                <p14:nvPr/>
              </p14:nvContentPartPr>
              <p14:xfrm>
                <a:off x="1609344" y="1765296"/>
                <a:ext cx="67680" cy="89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F595EF6-884E-44D0-B986-C02A7E0608B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00344" y="1756296"/>
                  <a:ext cx="85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AC8ABBA-1167-489A-8419-09A8DC527EE6}"/>
                    </a:ext>
                  </a:extLst>
                </p14:cNvPr>
                <p14:cNvContentPartPr/>
                <p14:nvPr/>
              </p14:nvContentPartPr>
              <p14:xfrm>
                <a:off x="1717704" y="1755216"/>
                <a:ext cx="65160" cy="120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AC8ABBA-1167-489A-8419-09A8DC527EE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708704" y="1746576"/>
                  <a:ext cx="82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8D43CDD-3651-4137-A6EA-71C06B432A2A}"/>
                    </a:ext>
                  </a:extLst>
                </p14:cNvPr>
                <p14:cNvContentPartPr/>
                <p14:nvPr/>
              </p14:nvContentPartPr>
              <p14:xfrm>
                <a:off x="1806984" y="1649376"/>
                <a:ext cx="324360" cy="214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8D43CDD-3651-4137-A6EA-71C06B432A2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98344" y="1640736"/>
                  <a:ext cx="342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F5FE0CE-3EB8-4DC2-A79C-DC1C59D27325}"/>
                    </a:ext>
                  </a:extLst>
                </p14:cNvPr>
                <p14:cNvContentPartPr/>
                <p14:nvPr/>
              </p14:nvContentPartPr>
              <p14:xfrm>
                <a:off x="2208384" y="1663416"/>
                <a:ext cx="106560" cy="154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F5FE0CE-3EB8-4DC2-A79C-DC1C59D2732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99744" y="1654416"/>
                  <a:ext cx="124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9CD3FE0-473C-4D41-99EA-88B20F5A8C55}"/>
                    </a:ext>
                  </a:extLst>
                </p14:cNvPr>
                <p14:cNvContentPartPr/>
                <p14:nvPr/>
              </p14:nvContentPartPr>
              <p14:xfrm>
                <a:off x="2290464" y="1745496"/>
                <a:ext cx="79920" cy="61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9CD3FE0-473C-4D41-99EA-88B20F5A8C5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281824" y="1736856"/>
                  <a:ext cx="975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F8A2DA9-AEF8-434A-B17D-EF2141CC82B1}"/>
                    </a:ext>
                  </a:extLst>
                </p14:cNvPr>
                <p14:cNvContentPartPr/>
                <p14:nvPr/>
              </p14:nvContentPartPr>
              <p14:xfrm>
                <a:off x="2395224" y="1724616"/>
                <a:ext cx="182520" cy="109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F8A2DA9-AEF8-434A-B17D-EF2141CC82B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86224" y="1715976"/>
                  <a:ext cx="200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B580A2B-6F6F-46CB-B3F0-3B41EB5296EA}"/>
                    </a:ext>
                  </a:extLst>
                </p14:cNvPr>
                <p14:cNvContentPartPr/>
                <p14:nvPr/>
              </p14:nvContentPartPr>
              <p14:xfrm>
                <a:off x="860544" y="1877976"/>
                <a:ext cx="1693080" cy="34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B580A2B-6F6F-46CB-B3F0-3B41EB5296E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1904" y="1868976"/>
                  <a:ext cx="1710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41CA842-4775-4545-ACFA-41475197C9B9}"/>
                    </a:ext>
                  </a:extLst>
                </p14:cNvPr>
                <p14:cNvContentPartPr/>
                <p14:nvPr/>
              </p14:nvContentPartPr>
              <p14:xfrm>
                <a:off x="1146384" y="1782576"/>
                <a:ext cx="88200" cy="69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41CA842-4775-4545-ACFA-41475197C9B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37384" y="1773936"/>
                  <a:ext cx="105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0078FD3-FBB4-4BFA-BCB3-1CB27CB3D1F2}"/>
                    </a:ext>
                  </a:extLst>
                </p14:cNvPr>
                <p14:cNvContentPartPr/>
                <p14:nvPr/>
              </p14:nvContentPartPr>
              <p14:xfrm>
                <a:off x="2683944" y="1706976"/>
                <a:ext cx="41040" cy="31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0078FD3-FBB4-4BFA-BCB3-1CB27CB3D1F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75304" y="1697976"/>
                  <a:ext cx="58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B8CE04D-0B95-472E-9A66-D60CC14C2553}"/>
                    </a:ext>
                  </a:extLst>
                </p14:cNvPr>
                <p14:cNvContentPartPr/>
                <p14:nvPr/>
              </p14:nvContentPartPr>
              <p14:xfrm>
                <a:off x="2719944" y="1800936"/>
                <a:ext cx="14760" cy="25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B8CE04D-0B95-472E-9A66-D60CC14C255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710944" y="1791936"/>
                  <a:ext cx="32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B95A5CB-CC02-4046-9C1B-921B60025F2A}"/>
                    </a:ext>
                  </a:extLst>
                </p14:cNvPr>
                <p14:cNvContentPartPr/>
                <p14:nvPr/>
              </p14:nvContentPartPr>
              <p14:xfrm>
                <a:off x="2760984" y="1782576"/>
                <a:ext cx="160920" cy="10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B95A5CB-CC02-4046-9C1B-921B60025F2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51984" y="1773936"/>
                  <a:ext cx="1785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2867B12-474F-4449-B4CD-3A25E43833AC}"/>
              </a:ext>
            </a:extLst>
          </p:cNvPr>
          <p:cNvGrpSpPr/>
          <p:nvPr/>
        </p:nvGrpSpPr>
        <p:grpSpPr>
          <a:xfrm>
            <a:off x="3373704" y="1682136"/>
            <a:ext cx="503280" cy="309600"/>
            <a:chOff x="3373704" y="1682136"/>
            <a:chExt cx="50328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434BFE1-5D5A-4F2F-AC13-0EC62959C70A}"/>
                    </a:ext>
                  </a:extLst>
                </p14:cNvPr>
                <p14:cNvContentPartPr/>
                <p14:nvPr/>
              </p14:nvContentPartPr>
              <p14:xfrm>
                <a:off x="3403224" y="1727856"/>
                <a:ext cx="15840" cy="167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434BFE1-5D5A-4F2F-AC13-0EC62959C7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394224" y="1718856"/>
                  <a:ext cx="33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909590F-20B1-4709-A465-652C61D8A299}"/>
                    </a:ext>
                  </a:extLst>
                </p14:cNvPr>
                <p14:cNvContentPartPr/>
                <p14:nvPr/>
              </p14:nvContentPartPr>
              <p14:xfrm>
                <a:off x="3373704" y="1710936"/>
                <a:ext cx="97560" cy="16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909590F-20B1-4709-A465-652C61D8A29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65064" y="1702296"/>
                  <a:ext cx="115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D9FC66-1DDB-4B67-83EC-A9C4A951928B}"/>
                    </a:ext>
                  </a:extLst>
                </p14:cNvPr>
                <p14:cNvContentPartPr/>
                <p14:nvPr/>
              </p14:nvContentPartPr>
              <p14:xfrm>
                <a:off x="3401064" y="1786176"/>
                <a:ext cx="83880" cy="6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D9FC66-1DDB-4B67-83EC-A9C4A951928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92424" y="1777536"/>
                  <a:ext cx="1015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B1D4D2D-182D-4C72-BAA0-7707B506BA7E}"/>
                    </a:ext>
                  </a:extLst>
                </p14:cNvPr>
                <p14:cNvContentPartPr/>
                <p14:nvPr/>
              </p14:nvContentPartPr>
              <p14:xfrm>
                <a:off x="3529224" y="1773216"/>
                <a:ext cx="91440" cy="105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B1D4D2D-182D-4C72-BAA0-7707B506BA7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520584" y="1764576"/>
                  <a:ext cx="109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81C4B06-66E1-4191-AE55-AD385CBE5039}"/>
                    </a:ext>
                  </a:extLst>
                </p14:cNvPr>
                <p14:cNvContentPartPr/>
                <p14:nvPr/>
              </p14:nvContentPartPr>
              <p14:xfrm>
                <a:off x="3648024" y="1700136"/>
                <a:ext cx="26640" cy="177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81C4B06-66E1-4191-AE55-AD385CBE503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39024" y="1691496"/>
                  <a:ext cx="44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F79D585-6C05-4BD7-9067-3002BDA9F7DF}"/>
                    </a:ext>
                  </a:extLst>
                </p14:cNvPr>
                <p14:cNvContentPartPr/>
                <p14:nvPr/>
              </p14:nvContentPartPr>
              <p14:xfrm>
                <a:off x="3684744" y="1682136"/>
                <a:ext cx="40320" cy="163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F79D585-6C05-4BD7-9067-3002BDA9F7D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676104" y="1673496"/>
                  <a:ext cx="57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581FE5D-721A-44EF-A6D4-8B5A84B1A2A9}"/>
                    </a:ext>
                  </a:extLst>
                </p14:cNvPr>
                <p14:cNvContentPartPr/>
                <p14:nvPr/>
              </p14:nvContentPartPr>
              <p14:xfrm>
                <a:off x="3757824" y="1764576"/>
                <a:ext cx="70920" cy="86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581FE5D-721A-44EF-A6D4-8B5A84B1A2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749184" y="1755576"/>
                  <a:ext cx="88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B163BDA-3334-4705-BC54-65CE176156C2}"/>
                    </a:ext>
                  </a:extLst>
                </p14:cNvPr>
                <p14:cNvContentPartPr/>
                <p14:nvPr/>
              </p14:nvContentPartPr>
              <p14:xfrm>
                <a:off x="3781944" y="1773216"/>
                <a:ext cx="95040" cy="218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B163BDA-3334-4705-BC54-65CE176156C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773304" y="1764576"/>
                  <a:ext cx="11268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18DCACF-DE2F-45BD-895C-E2737B96536B}"/>
              </a:ext>
            </a:extLst>
          </p:cNvPr>
          <p:cNvGrpSpPr/>
          <p:nvPr/>
        </p:nvGrpSpPr>
        <p:grpSpPr>
          <a:xfrm>
            <a:off x="4232664" y="1664136"/>
            <a:ext cx="1007280" cy="196560"/>
            <a:chOff x="4232664" y="1664136"/>
            <a:chExt cx="100728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550FE2D-0421-4EFE-B30B-30816CA35FEC}"/>
                    </a:ext>
                  </a:extLst>
                </p14:cNvPr>
                <p14:cNvContentPartPr/>
                <p14:nvPr/>
              </p14:nvContentPartPr>
              <p14:xfrm>
                <a:off x="4232664" y="1737216"/>
                <a:ext cx="183960" cy="123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550FE2D-0421-4EFE-B30B-30816CA35FE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24024" y="1728216"/>
                  <a:ext cx="201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FCEE4FB-2966-4F70-9671-A9423E740E7D}"/>
                    </a:ext>
                  </a:extLst>
                </p14:cNvPr>
                <p14:cNvContentPartPr/>
                <p14:nvPr/>
              </p14:nvContentPartPr>
              <p14:xfrm>
                <a:off x="4453704" y="1745856"/>
                <a:ext cx="65160" cy="110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FCEE4FB-2966-4F70-9671-A9423E740E7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44704" y="1737216"/>
                  <a:ext cx="82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08EB894-7659-47F8-8852-BFEAE34BA74D}"/>
                    </a:ext>
                  </a:extLst>
                </p14:cNvPr>
                <p14:cNvContentPartPr/>
                <p14:nvPr/>
              </p14:nvContentPartPr>
              <p14:xfrm>
                <a:off x="4535064" y="1745856"/>
                <a:ext cx="75600" cy="100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08EB894-7659-47F8-8852-BFEAE34BA74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26064" y="1737216"/>
                  <a:ext cx="93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5188302-BE1C-4887-B16A-0DC39718D4DC}"/>
                    </a:ext>
                  </a:extLst>
                </p14:cNvPr>
                <p14:cNvContentPartPr/>
                <p14:nvPr/>
              </p14:nvContentPartPr>
              <p14:xfrm>
                <a:off x="4655664" y="1764936"/>
                <a:ext cx="65880" cy="86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5188302-BE1C-4887-B16A-0DC39718D4D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47024" y="1756296"/>
                  <a:ext cx="83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19BCFBA-BC8C-436E-BCE6-99E6F614F842}"/>
                    </a:ext>
                  </a:extLst>
                </p14:cNvPr>
                <p14:cNvContentPartPr/>
                <p14:nvPr/>
              </p14:nvContentPartPr>
              <p14:xfrm>
                <a:off x="4742784" y="1757736"/>
                <a:ext cx="117720" cy="90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19BCFBA-BC8C-436E-BCE6-99E6F614F84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33784" y="1748736"/>
                  <a:ext cx="135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B51ED34-48B5-43FE-8563-6E3E23AAC246}"/>
                    </a:ext>
                  </a:extLst>
                </p14:cNvPr>
                <p14:cNvContentPartPr/>
                <p14:nvPr/>
              </p14:nvContentPartPr>
              <p14:xfrm>
                <a:off x="4919184" y="1664136"/>
                <a:ext cx="360" cy="182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B51ED34-48B5-43FE-8563-6E3E23AAC24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10184" y="1655136"/>
                  <a:ext cx="180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3D0FB81-5435-4247-A0F5-E99331AFB5CD}"/>
                    </a:ext>
                  </a:extLst>
                </p14:cNvPr>
                <p14:cNvContentPartPr/>
                <p14:nvPr/>
              </p14:nvContentPartPr>
              <p14:xfrm>
                <a:off x="4882824" y="1684656"/>
                <a:ext cx="234360" cy="158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3D0FB81-5435-4247-A0F5-E99331AFB5C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73824" y="1675656"/>
                  <a:ext cx="252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F2DFBA6-70D7-466C-AAB6-E8444A702D31}"/>
                    </a:ext>
                  </a:extLst>
                </p14:cNvPr>
                <p14:cNvContentPartPr/>
                <p14:nvPr/>
              </p14:nvContentPartPr>
              <p14:xfrm>
                <a:off x="5201784" y="1824336"/>
                <a:ext cx="38160" cy="29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F2DFBA6-70D7-466C-AAB6-E8444A702D3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193144" y="1815336"/>
                  <a:ext cx="5580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F78BB95-95C3-4779-8091-97C2F97C74FD}"/>
              </a:ext>
            </a:extLst>
          </p:cNvPr>
          <p:cNvGrpSpPr/>
          <p:nvPr/>
        </p:nvGrpSpPr>
        <p:grpSpPr>
          <a:xfrm>
            <a:off x="7598304" y="1760976"/>
            <a:ext cx="112320" cy="40680"/>
            <a:chOff x="7598304" y="1760976"/>
            <a:chExt cx="112320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100C87D-C3DC-4640-90FC-C60FDB569BB9}"/>
                    </a:ext>
                  </a:extLst>
                </p14:cNvPr>
                <p14:cNvContentPartPr/>
                <p14:nvPr/>
              </p14:nvContentPartPr>
              <p14:xfrm>
                <a:off x="7598304" y="1760976"/>
                <a:ext cx="102240" cy="3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100C87D-C3DC-4640-90FC-C60FDB569BB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589304" y="1751976"/>
                  <a:ext cx="119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75C1E39-CAAA-4CA2-922E-4C3AECA72B14}"/>
                    </a:ext>
                  </a:extLst>
                </p14:cNvPr>
                <p14:cNvContentPartPr/>
                <p14:nvPr/>
              </p14:nvContentPartPr>
              <p14:xfrm>
                <a:off x="7617024" y="1782576"/>
                <a:ext cx="93600" cy="19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75C1E39-CAAA-4CA2-922E-4C3AECA72B1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608024" y="1773936"/>
                  <a:ext cx="1112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1B94C17-1B36-45F5-9357-7403588F0075}"/>
              </a:ext>
            </a:extLst>
          </p:cNvPr>
          <p:cNvGrpSpPr/>
          <p:nvPr/>
        </p:nvGrpSpPr>
        <p:grpSpPr>
          <a:xfrm>
            <a:off x="6082704" y="1590336"/>
            <a:ext cx="1263240" cy="316800"/>
            <a:chOff x="6082704" y="1590336"/>
            <a:chExt cx="126324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AD5DC49-8343-4740-A973-DB467B0AF710}"/>
                    </a:ext>
                  </a:extLst>
                </p14:cNvPr>
                <p14:cNvContentPartPr/>
                <p14:nvPr/>
              </p14:nvContentPartPr>
              <p14:xfrm>
                <a:off x="6082704" y="1590336"/>
                <a:ext cx="199080" cy="313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AD5DC49-8343-4740-A973-DB467B0AF71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074064" y="1581696"/>
                  <a:ext cx="2167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13A51F9-1FF7-45BE-AFC1-DD01CE78D9DB}"/>
                    </a:ext>
                  </a:extLst>
                </p14:cNvPr>
                <p14:cNvContentPartPr/>
                <p14:nvPr/>
              </p14:nvContentPartPr>
              <p14:xfrm>
                <a:off x="6455664" y="1672776"/>
                <a:ext cx="360" cy="164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13A51F9-1FF7-45BE-AFC1-DD01CE78D9D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46664" y="1664136"/>
                  <a:ext cx="18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BC89E7D-A978-48D7-8CF9-6DC99D16A0C3}"/>
                    </a:ext>
                  </a:extLst>
                </p14:cNvPr>
                <p14:cNvContentPartPr/>
                <p14:nvPr/>
              </p14:nvContentPartPr>
              <p14:xfrm>
                <a:off x="6427584" y="1664856"/>
                <a:ext cx="81720" cy="87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BC89E7D-A978-48D7-8CF9-6DC99D16A0C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18944" y="1656216"/>
                  <a:ext cx="99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3AABA79-80AC-45BC-AFAA-51AEDC16D44C}"/>
                    </a:ext>
                  </a:extLst>
                </p14:cNvPr>
                <p14:cNvContentPartPr/>
                <p14:nvPr/>
              </p14:nvContentPartPr>
              <p14:xfrm>
                <a:off x="6484464" y="1763496"/>
                <a:ext cx="76320" cy="78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3AABA79-80AC-45BC-AFAA-51AEDC16D44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75824" y="1754496"/>
                  <a:ext cx="93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7EBD6DA-00E1-43A1-9C5C-60B3373ECB9A}"/>
                    </a:ext>
                  </a:extLst>
                </p14:cNvPr>
                <p14:cNvContentPartPr/>
                <p14:nvPr/>
              </p14:nvContentPartPr>
              <p14:xfrm>
                <a:off x="6574464" y="1768176"/>
                <a:ext cx="96120" cy="74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7EBD6DA-00E1-43A1-9C5C-60B3373ECB9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65464" y="1759176"/>
                  <a:ext cx="1137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D7330FA-63D0-440B-98D7-E49395706F31}"/>
                    </a:ext>
                  </a:extLst>
                </p14:cNvPr>
                <p14:cNvContentPartPr/>
                <p14:nvPr/>
              </p14:nvContentPartPr>
              <p14:xfrm>
                <a:off x="6684984" y="1764576"/>
                <a:ext cx="75600" cy="89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D7330FA-63D0-440B-98D7-E49395706F3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76344" y="1755576"/>
                  <a:ext cx="93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4A44118-B3CE-4020-BD23-B41F20B53152}"/>
                    </a:ext>
                  </a:extLst>
                </p14:cNvPr>
                <p14:cNvContentPartPr/>
                <p14:nvPr/>
              </p14:nvContentPartPr>
              <p14:xfrm>
                <a:off x="6803064" y="1755216"/>
                <a:ext cx="124920" cy="88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4A44118-B3CE-4020-BD23-B41F20B5315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794064" y="1746576"/>
                  <a:ext cx="142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DFC1876-7008-4FD9-B981-9614C8D5D6B5}"/>
                    </a:ext>
                  </a:extLst>
                </p14:cNvPr>
                <p14:cNvContentPartPr/>
                <p14:nvPr/>
              </p14:nvContentPartPr>
              <p14:xfrm>
                <a:off x="6968304" y="1764576"/>
                <a:ext cx="102960" cy="79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DFC1876-7008-4FD9-B981-9614C8D5D6B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59304" y="1755576"/>
                  <a:ext cx="120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E4B7DD3-A08A-41E3-BA48-9B7BC3E0CA7A}"/>
                    </a:ext>
                  </a:extLst>
                </p14:cNvPr>
                <p14:cNvContentPartPr/>
                <p14:nvPr/>
              </p14:nvContentPartPr>
              <p14:xfrm>
                <a:off x="7104744" y="1701936"/>
                <a:ext cx="10080" cy="156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E4B7DD3-A08A-41E3-BA48-9B7BC3E0CA7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095744" y="1692936"/>
                  <a:ext cx="27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C715A5E-1BBC-47B7-B29A-13D3E5625EBB}"/>
                    </a:ext>
                  </a:extLst>
                </p14:cNvPr>
                <p14:cNvContentPartPr/>
                <p14:nvPr/>
              </p14:nvContentPartPr>
              <p14:xfrm>
                <a:off x="7095384" y="1762776"/>
                <a:ext cx="78120" cy="71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C715A5E-1BBC-47B7-B29A-13D3E5625EB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086384" y="1754136"/>
                  <a:ext cx="95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A62A969-62B7-4273-B275-CEB2C64634E2}"/>
                    </a:ext>
                  </a:extLst>
                </p14:cNvPr>
                <p14:cNvContentPartPr/>
                <p14:nvPr/>
              </p14:nvContentPartPr>
              <p14:xfrm>
                <a:off x="7205184" y="1762776"/>
                <a:ext cx="69120" cy="77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A62A969-62B7-4273-B275-CEB2C64634E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196544" y="1753776"/>
                  <a:ext cx="86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DB4151A-5EED-475A-977B-6BF9050E97A5}"/>
                    </a:ext>
                  </a:extLst>
                </p14:cNvPr>
                <p14:cNvContentPartPr/>
                <p14:nvPr/>
              </p14:nvContentPartPr>
              <p14:xfrm>
                <a:off x="7303104" y="1755216"/>
                <a:ext cx="42840" cy="73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DB4151A-5EED-475A-977B-6BF9050E97A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294464" y="1746576"/>
                  <a:ext cx="60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B553449-B66E-4FF0-9815-463033DDC628}"/>
                    </a:ext>
                  </a:extLst>
                </p14:cNvPr>
                <p14:cNvContentPartPr/>
                <p14:nvPr/>
              </p14:nvContentPartPr>
              <p14:xfrm>
                <a:off x="6193224" y="1691136"/>
                <a:ext cx="24840" cy="106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B553449-B66E-4FF0-9815-463033DDC62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184224" y="1682136"/>
                  <a:ext cx="42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BA3077D-C2D8-4BC7-8D01-6E55F9BCBE4C}"/>
                    </a:ext>
                  </a:extLst>
                </p14:cNvPr>
                <p14:cNvContentPartPr/>
                <p14:nvPr/>
              </p14:nvContentPartPr>
              <p14:xfrm>
                <a:off x="6222744" y="1682136"/>
                <a:ext cx="32040" cy="119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BA3077D-C2D8-4BC7-8D01-6E55F9BCBE4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13744" y="1673496"/>
                  <a:ext cx="49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4579513-FA1D-4CA7-AEFE-811D9D2744EA}"/>
                    </a:ext>
                  </a:extLst>
                </p14:cNvPr>
                <p14:cNvContentPartPr/>
                <p14:nvPr/>
              </p14:nvContentPartPr>
              <p14:xfrm>
                <a:off x="6144624" y="1742256"/>
                <a:ext cx="90360" cy="3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4579513-FA1D-4CA7-AEFE-811D9D2744E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135624" y="1733616"/>
                  <a:ext cx="10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81EDC6E-2E30-4BD5-AB75-58E52DB232F6}"/>
                    </a:ext>
                  </a:extLst>
                </p14:cNvPr>
                <p14:cNvContentPartPr/>
                <p14:nvPr/>
              </p14:nvContentPartPr>
              <p14:xfrm>
                <a:off x="6153264" y="1773216"/>
                <a:ext cx="83880" cy="10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81EDC6E-2E30-4BD5-AB75-58E52DB232F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144624" y="1764576"/>
                  <a:ext cx="101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F7DC8B7-5EDC-4496-B302-0C9F6EB4C244}"/>
                    </a:ext>
                  </a:extLst>
                </p14:cNvPr>
                <p14:cNvContentPartPr/>
                <p14:nvPr/>
              </p14:nvContentPartPr>
              <p14:xfrm>
                <a:off x="6298344" y="1701216"/>
                <a:ext cx="99360" cy="205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F7DC8B7-5EDC-4496-B302-0C9F6EB4C24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289344" y="1692576"/>
                  <a:ext cx="11700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8CCCEFC-7D59-4254-A8E3-3AE8112B64B9}"/>
              </a:ext>
            </a:extLst>
          </p:cNvPr>
          <p:cNvGrpSpPr/>
          <p:nvPr/>
        </p:nvGrpSpPr>
        <p:grpSpPr>
          <a:xfrm>
            <a:off x="8500104" y="1634616"/>
            <a:ext cx="397800" cy="232560"/>
            <a:chOff x="8500104" y="1634616"/>
            <a:chExt cx="39780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8070AC2-40F1-47B2-82DF-B78A5B955298}"/>
                    </a:ext>
                  </a:extLst>
                </p14:cNvPr>
                <p14:cNvContentPartPr/>
                <p14:nvPr/>
              </p14:nvContentPartPr>
              <p14:xfrm>
                <a:off x="8500104" y="1732176"/>
                <a:ext cx="82440" cy="106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8070AC2-40F1-47B2-82DF-B78A5B95529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491464" y="1723536"/>
                  <a:ext cx="100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23BD2F9-DBE7-4BC4-85BF-BC4ED4F1D3BA}"/>
                    </a:ext>
                  </a:extLst>
                </p14:cNvPr>
                <p14:cNvContentPartPr/>
                <p14:nvPr/>
              </p14:nvContentPartPr>
              <p14:xfrm>
                <a:off x="8631864" y="1810296"/>
                <a:ext cx="78480" cy="56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23BD2F9-DBE7-4BC4-85BF-BC4ED4F1D3B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623224" y="1801296"/>
                  <a:ext cx="96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EB1DF7E-EC84-4FE5-8700-F06F15B3CAD3}"/>
                    </a:ext>
                  </a:extLst>
                </p14:cNvPr>
                <p14:cNvContentPartPr/>
                <p14:nvPr/>
              </p14:nvContentPartPr>
              <p14:xfrm>
                <a:off x="8768664" y="1634616"/>
                <a:ext cx="129240" cy="223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EB1DF7E-EC84-4FE5-8700-F06F15B3CAD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760024" y="1625616"/>
                  <a:ext cx="14688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E0C905D-E427-4CEF-BCA3-7560FA238CE5}"/>
              </a:ext>
            </a:extLst>
          </p:cNvPr>
          <p:cNvGrpSpPr/>
          <p:nvPr/>
        </p:nvGrpSpPr>
        <p:grpSpPr>
          <a:xfrm>
            <a:off x="8092224" y="1636416"/>
            <a:ext cx="390960" cy="288360"/>
            <a:chOff x="8092224" y="1636416"/>
            <a:chExt cx="39096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3824611-8E60-465A-AB7F-15D0B5D40B1F}"/>
                    </a:ext>
                  </a:extLst>
                </p14:cNvPr>
                <p14:cNvContentPartPr/>
                <p14:nvPr/>
              </p14:nvContentPartPr>
              <p14:xfrm>
                <a:off x="8092224" y="1718496"/>
                <a:ext cx="101880" cy="145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3824611-8E60-465A-AB7F-15D0B5D40B1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083584" y="1709496"/>
                  <a:ext cx="119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A6C3FAF-71A2-485F-BC00-7E1218CBEEA6}"/>
                    </a:ext>
                  </a:extLst>
                </p14:cNvPr>
                <p14:cNvContentPartPr/>
                <p14:nvPr/>
              </p14:nvContentPartPr>
              <p14:xfrm>
                <a:off x="8238384" y="1828296"/>
                <a:ext cx="360" cy="89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A6C3FAF-71A2-485F-BC00-7E1218CBEEA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229744" y="1819656"/>
                  <a:ext cx="18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C288D5F-5683-4F42-9521-B3AE2444E7F9}"/>
                    </a:ext>
                  </a:extLst>
                </p14:cNvPr>
                <p14:cNvContentPartPr/>
                <p14:nvPr/>
              </p14:nvContentPartPr>
              <p14:xfrm>
                <a:off x="8284104" y="1779696"/>
                <a:ext cx="95760" cy="12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C288D5F-5683-4F42-9521-B3AE2444E7F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275104" y="1771056"/>
                  <a:ext cx="113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736282F-8038-4ED1-B954-F049F402B7F9}"/>
                    </a:ext>
                  </a:extLst>
                </p14:cNvPr>
                <p14:cNvContentPartPr/>
                <p14:nvPr/>
              </p14:nvContentPartPr>
              <p14:xfrm>
                <a:off x="8329824" y="1737216"/>
                <a:ext cx="9720" cy="95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736282F-8038-4ED1-B954-F049F402B7F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321184" y="1728216"/>
                  <a:ext cx="27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C5E1BC4-4C70-4DB2-9109-D1073A327C43}"/>
                    </a:ext>
                  </a:extLst>
                </p14:cNvPr>
                <p14:cNvContentPartPr/>
                <p14:nvPr/>
              </p14:nvContentPartPr>
              <p14:xfrm>
                <a:off x="8393904" y="1709496"/>
                <a:ext cx="360" cy="1137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C5E1BC4-4C70-4DB2-9109-D1073A327C4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385264" y="1700856"/>
                  <a:ext cx="18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173342E-0274-486E-9D5C-1078489D8CAA}"/>
                    </a:ext>
                  </a:extLst>
                </p14:cNvPr>
                <p14:cNvContentPartPr/>
                <p14:nvPr/>
              </p14:nvContentPartPr>
              <p14:xfrm>
                <a:off x="8403264" y="1636416"/>
                <a:ext cx="79920" cy="288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173342E-0274-486E-9D5C-1078489D8CA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394264" y="1627776"/>
                  <a:ext cx="97560" cy="30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F4F048F-4358-44F7-9AAB-9F1B16559DC0}"/>
                  </a:ext>
                </a:extLst>
              </p14:cNvPr>
              <p14:cNvContentPartPr/>
              <p14:nvPr/>
            </p14:nvContentPartPr>
            <p14:xfrm>
              <a:off x="7963704" y="1627056"/>
              <a:ext cx="83520" cy="2905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F4F048F-4358-44F7-9AAB-9F1B16559DC0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954704" y="1618416"/>
                <a:ext cx="1011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C13DA6B-6B52-4D1B-B393-97B3F0AEE154}"/>
                  </a:ext>
                </a:extLst>
              </p14:cNvPr>
              <p14:cNvContentPartPr/>
              <p14:nvPr/>
            </p14:nvContentPartPr>
            <p14:xfrm>
              <a:off x="8075664" y="1890576"/>
              <a:ext cx="80640" cy="558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C13DA6B-6B52-4D1B-B393-97B3F0AEE15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058024" y="1782576"/>
                <a:ext cx="116280" cy="27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8ADBC9D-1564-4BB9-AF8F-FE09483C352D}"/>
              </a:ext>
            </a:extLst>
          </p:cNvPr>
          <p:cNvGrpSpPr/>
          <p:nvPr/>
        </p:nvGrpSpPr>
        <p:grpSpPr>
          <a:xfrm>
            <a:off x="7790544" y="1892376"/>
            <a:ext cx="705240" cy="410760"/>
            <a:chOff x="7790544" y="1892376"/>
            <a:chExt cx="70524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DA299BF-5462-4FC4-99E8-CF25220DDF8E}"/>
                    </a:ext>
                  </a:extLst>
                </p14:cNvPr>
                <p14:cNvContentPartPr/>
                <p14:nvPr/>
              </p14:nvContentPartPr>
              <p14:xfrm>
                <a:off x="8010144" y="1892376"/>
                <a:ext cx="95040" cy="108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DA299BF-5462-4FC4-99E8-CF25220DDF8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05824" y="1888056"/>
                  <a:ext cx="103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E58079C-D420-44E0-AA5C-786B9D4DA293}"/>
                    </a:ext>
                  </a:extLst>
                </p14:cNvPr>
                <p14:cNvContentPartPr/>
                <p14:nvPr/>
              </p14:nvContentPartPr>
              <p14:xfrm>
                <a:off x="7790544" y="2000016"/>
                <a:ext cx="56880" cy="146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E58079C-D420-44E0-AA5C-786B9D4DA29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786224" y="1995696"/>
                  <a:ext cx="65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D85E2A2-2E0F-455C-AA9C-38886A11E9AB}"/>
                    </a:ext>
                  </a:extLst>
                </p14:cNvPr>
                <p14:cNvContentPartPr/>
                <p14:nvPr/>
              </p14:nvContentPartPr>
              <p14:xfrm>
                <a:off x="7856424" y="2069496"/>
                <a:ext cx="96480" cy="89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D85E2A2-2E0F-455C-AA9C-38886A11E9A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852104" y="2065176"/>
                  <a:ext cx="105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71BA149-F583-4E21-8E9A-89D7620E9D01}"/>
                    </a:ext>
                  </a:extLst>
                </p14:cNvPr>
                <p14:cNvContentPartPr/>
                <p14:nvPr/>
              </p14:nvContentPartPr>
              <p14:xfrm>
                <a:off x="7927704" y="2056896"/>
                <a:ext cx="66240" cy="222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71BA149-F583-4E21-8E9A-89D7620E9D0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23384" y="2052576"/>
                  <a:ext cx="74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9319262-4B48-4170-B601-772E1FA5E27D}"/>
                    </a:ext>
                  </a:extLst>
                </p14:cNvPr>
                <p14:cNvContentPartPr/>
                <p14:nvPr/>
              </p14:nvContentPartPr>
              <p14:xfrm>
                <a:off x="8028144" y="2045736"/>
                <a:ext cx="10080" cy="148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9319262-4B48-4170-B601-772E1FA5E27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23824" y="2041416"/>
                  <a:ext cx="187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7CCA6EE-BBD1-4587-861F-70160C892159}"/>
                    </a:ext>
                  </a:extLst>
                </p14:cNvPr>
                <p14:cNvContentPartPr/>
                <p14:nvPr/>
              </p14:nvContentPartPr>
              <p14:xfrm>
                <a:off x="8019144" y="2092176"/>
                <a:ext cx="62280" cy="20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7CCA6EE-BBD1-4587-861F-70160C89215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014824" y="2087856"/>
                  <a:ext cx="70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1B15574-C9A1-4BCF-AB9F-8B05851B0488}"/>
                    </a:ext>
                  </a:extLst>
                </p14:cNvPr>
                <p14:cNvContentPartPr/>
                <p14:nvPr/>
              </p14:nvContentPartPr>
              <p14:xfrm>
                <a:off x="7961184" y="2016216"/>
                <a:ext cx="41400" cy="110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1B15574-C9A1-4BCF-AB9F-8B05851B048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956864" y="2011896"/>
                  <a:ext cx="50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9349A9F-555D-491C-A857-4730A9D9F3AA}"/>
                    </a:ext>
                  </a:extLst>
                </p14:cNvPr>
                <p14:cNvContentPartPr/>
                <p14:nvPr/>
              </p14:nvContentPartPr>
              <p14:xfrm>
                <a:off x="8148384" y="2047536"/>
                <a:ext cx="347400" cy="255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9349A9F-555D-491C-A857-4730A9D9F3A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144064" y="2043216"/>
                  <a:ext cx="35604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A28522D-C462-4634-B143-56474FF9017C}"/>
              </a:ext>
            </a:extLst>
          </p:cNvPr>
          <p:cNvGrpSpPr/>
          <p:nvPr/>
        </p:nvGrpSpPr>
        <p:grpSpPr>
          <a:xfrm>
            <a:off x="8659584" y="1918656"/>
            <a:ext cx="1704960" cy="347760"/>
            <a:chOff x="8659584" y="1918656"/>
            <a:chExt cx="1704960" cy="34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C6DC43C-4D09-4FC0-A109-B203F8C91879}"/>
                    </a:ext>
                  </a:extLst>
                </p14:cNvPr>
                <p14:cNvContentPartPr/>
                <p14:nvPr/>
              </p14:nvContentPartPr>
              <p14:xfrm>
                <a:off x="8659584" y="1918656"/>
                <a:ext cx="328680" cy="155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C6DC43C-4D09-4FC0-A109-B203F8C9187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55264" y="1914336"/>
                  <a:ext cx="337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B4E137F-9804-46EE-8D86-2418DC9DA1A3}"/>
                    </a:ext>
                  </a:extLst>
                </p14:cNvPr>
                <p14:cNvContentPartPr/>
                <p14:nvPr/>
              </p14:nvContentPartPr>
              <p14:xfrm>
                <a:off x="9057744" y="2025216"/>
                <a:ext cx="73080" cy="131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B4E137F-9804-46EE-8D86-2418DC9DA1A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053424" y="2020896"/>
                  <a:ext cx="81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A136EDA-1022-494A-94D9-DA2BC16C3573}"/>
                    </a:ext>
                  </a:extLst>
                </p14:cNvPr>
                <p14:cNvContentPartPr/>
                <p14:nvPr/>
              </p14:nvContentPartPr>
              <p14:xfrm>
                <a:off x="9171144" y="2091816"/>
                <a:ext cx="360" cy="968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A136EDA-1022-494A-94D9-DA2BC16C357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166824" y="2087496"/>
                  <a:ext cx="9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954D033-77BF-4DB1-8448-5BC3D77815C0}"/>
                    </a:ext>
                  </a:extLst>
                </p14:cNvPr>
                <p14:cNvContentPartPr/>
                <p14:nvPr/>
              </p14:nvContentPartPr>
              <p14:xfrm>
                <a:off x="9180504" y="2048616"/>
                <a:ext cx="3960" cy="18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954D033-77BF-4DB1-8448-5BC3D77815C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176184" y="2044296"/>
                  <a:ext cx="12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CF55201-89FF-4039-B567-30B493803877}"/>
                    </a:ext>
                  </a:extLst>
                </p14:cNvPr>
                <p14:cNvContentPartPr/>
                <p14:nvPr/>
              </p14:nvContentPartPr>
              <p14:xfrm>
                <a:off x="9205704" y="2015136"/>
                <a:ext cx="241560" cy="224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CF55201-89FF-4039-B567-30B49380387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201384" y="2010816"/>
                  <a:ext cx="250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918E2E2-7CF8-48F7-AE81-0C8DB6C1EEDA}"/>
                    </a:ext>
                  </a:extLst>
                </p14:cNvPr>
                <p14:cNvContentPartPr/>
                <p14:nvPr/>
              </p14:nvContentPartPr>
              <p14:xfrm>
                <a:off x="9427104" y="2092176"/>
                <a:ext cx="61200" cy="7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918E2E2-7CF8-48F7-AE81-0C8DB6C1EED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422784" y="2087856"/>
                  <a:ext cx="698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8926941-41E8-438F-9120-7D1B74AE4037}"/>
                    </a:ext>
                  </a:extLst>
                </p14:cNvPr>
                <p14:cNvContentPartPr/>
                <p14:nvPr/>
              </p14:nvContentPartPr>
              <p14:xfrm>
                <a:off x="9544824" y="2019456"/>
                <a:ext cx="361440" cy="24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8926941-41E8-438F-9120-7D1B74AE403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540504" y="2015136"/>
                  <a:ext cx="3700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DF2E9B2-B180-4FF0-82FD-130CC74A49CF}"/>
                    </a:ext>
                  </a:extLst>
                </p14:cNvPr>
                <p14:cNvContentPartPr/>
                <p14:nvPr/>
              </p14:nvContentPartPr>
              <p14:xfrm>
                <a:off x="9985104" y="2093616"/>
                <a:ext cx="60480" cy="644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DF2E9B2-B180-4FF0-82FD-130CC74A49C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980784" y="2089296"/>
                  <a:ext cx="691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1499557-309B-4ABE-BDDB-178BA12D413D}"/>
                    </a:ext>
                  </a:extLst>
                </p14:cNvPr>
                <p14:cNvContentPartPr/>
                <p14:nvPr/>
              </p14:nvContentPartPr>
              <p14:xfrm>
                <a:off x="10074024" y="2009376"/>
                <a:ext cx="118440" cy="160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1499557-309B-4ABE-BDDB-178BA12D413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069704" y="2005056"/>
                  <a:ext cx="127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A7645EA-6200-46F2-B84D-1DB9D47AEB4F}"/>
                    </a:ext>
                  </a:extLst>
                </p14:cNvPr>
                <p14:cNvContentPartPr/>
                <p14:nvPr/>
              </p14:nvContentPartPr>
              <p14:xfrm>
                <a:off x="10251864" y="2080656"/>
                <a:ext cx="112680" cy="83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A7645EA-6200-46F2-B84D-1DB9D47AEB4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247544" y="2076336"/>
                  <a:ext cx="12132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DFFAD06-22A2-4D19-BED4-AAFD16761D59}"/>
              </a:ext>
            </a:extLst>
          </p:cNvPr>
          <p:cNvGrpSpPr/>
          <p:nvPr/>
        </p:nvGrpSpPr>
        <p:grpSpPr>
          <a:xfrm>
            <a:off x="8432064" y="1414656"/>
            <a:ext cx="514440" cy="304560"/>
            <a:chOff x="8432064" y="1414656"/>
            <a:chExt cx="51444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F33B6DE-5870-405D-B062-53DA6CD0F2D0}"/>
                    </a:ext>
                  </a:extLst>
                </p14:cNvPr>
                <p14:cNvContentPartPr/>
                <p14:nvPr/>
              </p14:nvContentPartPr>
              <p14:xfrm>
                <a:off x="8432064" y="1536696"/>
                <a:ext cx="214200" cy="182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F33B6DE-5870-405D-B062-53DA6CD0F2D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427744" y="1532376"/>
                  <a:ext cx="222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F85B9A5-FD7A-4A4C-9D3F-B8B89726F455}"/>
                    </a:ext>
                  </a:extLst>
                </p14:cNvPr>
                <p14:cNvContentPartPr/>
                <p14:nvPr/>
              </p14:nvContentPartPr>
              <p14:xfrm>
                <a:off x="8701344" y="1426176"/>
                <a:ext cx="87120" cy="126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F85B9A5-FD7A-4A4C-9D3F-B8B89726F45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697024" y="1421856"/>
                  <a:ext cx="95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C89047F-1B4F-4371-AF83-4C3CF53B6B00}"/>
                    </a:ext>
                  </a:extLst>
                </p14:cNvPr>
                <p14:cNvContentPartPr/>
                <p14:nvPr/>
              </p14:nvContentPartPr>
              <p14:xfrm>
                <a:off x="8787024" y="1478736"/>
                <a:ext cx="10080" cy="67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C89047F-1B4F-4371-AF83-4C3CF53B6B0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782704" y="1474416"/>
                  <a:ext cx="187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33732A5-3C0B-4D5A-AA3F-E0423E8025A0}"/>
                    </a:ext>
                  </a:extLst>
                </p14:cNvPr>
                <p14:cNvContentPartPr/>
                <p14:nvPr/>
              </p14:nvContentPartPr>
              <p14:xfrm>
                <a:off x="8805744" y="1414656"/>
                <a:ext cx="360" cy="25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33732A5-3C0B-4D5A-AA3F-E0423E8025A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801424" y="1410336"/>
                  <a:ext cx="900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6087FB6-BF9E-4D2A-8E30-0C0D7F3C5234}"/>
                    </a:ext>
                  </a:extLst>
                </p14:cNvPr>
                <p14:cNvContentPartPr/>
                <p14:nvPr/>
              </p14:nvContentPartPr>
              <p14:xfrm>
                <a:off x="8809344" y="1471536"/>
                <a:ext cx="54360" cy="62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6087FB6-BF9E-4D2A-8E30-0C0D7F3C523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805024" y="1467216"/>
                  <a:ext cx="630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DA96857-29A5-47B6-9467-C0E2D761C86F}"/>
                    </a:ext>
                  </a:extLst>
                </p14:cNvPr>
                <p14:cNvContentPartPr/>
                <p14:nvPr/>
              </p14:nvContentPartPr>
              <p14:xfrm>
                <a:off x="8881344" y="1444176"/>
                <a:ext cx="65160" cy="921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DA96857-29A5-47B6-9467-C0E2D761C86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877024" y="1439856"/>
                  <a:ext cx="7380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888225A2-C57C-4632-B84E-684B955AB689}"/>
                  </a:ext>
                </a:extLst>
              </p14:cNvPr>
              <p14:cNvContentPartPr/>
              <p14:nvPr/>
            </p14:nvContentPartPr>
            <p14:xfrm>
              <a:off x="642024" y="2880936"/>
              <a:ext cx="285480" cy="2448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888225A2-C57C-4632-B84E-684B955AB689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33384" y="2872296"/>
                <a:ext cx="303120" cy="26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CDC9EB4-4AE8-4784-ACE2-421984D446FC}"/>
              </a:ext>
            </a:extLst>
          </p:cNvPr>
          <p:cNvGrpSpPr/>
          <p:nvPr/>
        </p:nvGrpSpPr>
        <p:grpSpPr>
          <a:xfrm>
            <a:off x="1329624" y="2887416"/>
            <a:ext cx="938880" cy="269280"/>
            <a:chOff x="1329624" y="2887416"/>
            <a:chExt cx="93888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3892F07-3D95-4954-BD42-62F93FF55871}"/>
                    </a:ext>
                  </a:extLst>
                </p14:cNvPr>
                <p14:cNvContentPartPr/>
                <p14:nvPr/>
              </p14:nvContentPartPr>
              <p14:xfrm>
                <a:off x="1389024" y="2905056"/>
                <a:ext cx="19080" cy="229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3892F07-3D95-4954-BD42-62F93FF5587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380384" y="2896416"/>
                  <a:ext cx="367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D0C85DC-E1EE-4638-A1B5-45D727BEC455}"/>
                    </a:ext>
                  </a:extLst>
                </p14:cNvPr>
                <p14:cNvContentPartPr/>
                <p14:nvPr/>
              </p14:nvContentPartPr>
              <p14:xfrm>
                <a:off x="1329624" y="2887416"/>
                <a:ext cx="168480" cy="2368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D0C85DC-E1EE-4638-A1B5-45D727BEC45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320984" y="2878776"/>
                  <a:ext cx="186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8E62F19-43BB-4D3C-A7A8-4579CE894553}"/>
                    </a:ext>
                  </a:extLst>
                </p14:cNvPr>
                <p14:cNvContentPartPr/>
                <p14:nvPr/>
              </p14:nvContentPartPr>
              <p14:xfrm>
                <a:off x="1508544" y="3022056"/>
                <a:ext cx="78120" cy="107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8E62F19-43BB-4D3C-A7A8-4579CE89455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99904" y="3013416"/>
                  <a:ext cx="95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A0954D0-916B-4967-BD2C-21A0E8089F19}"/>
                    </a:ext>
                  </a:extLst>
                </p14:cNvPr>
                <p14:cNvContentPartPr/>
                <p14:nvPr/>
              </p14:nvContentPartPr>
              <p14:xfrm>
                <a:off x="1627344" y="2999016"/>
                <a:ext cx="101520" cy="1108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A0954D0-916B-4967-BD2C-21A0E8089F1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618344" y="2990016"/>
                  <a:ext cx="119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8E5D12A-2571-4172-9C88-B5B7DF7FB081}"/>
                    </a:ext>
                  </a:extLst>
                </p14:cNvPr>
                <p14:cNvContentPartPr/>
                <p14:nvPr/>
              </p14:nvContentPartPr>
              <p14:xfrm>
                <a:off x="1728144" y="2924856"/>
                <a:ext cx="96480" cy="216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8E5D12A-2571-4172-9C88-B5B7DF7FB08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719144" y="2916216"/>
                  <a:ext cx="1141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49219C1-DF2E-4AD0-BDFD-DD0DB97D1D07}"/>
                    </a:ext>
                  </a:extLst>
                </p14:cNvPr>
                <p14:cNvContentPartPr/>
                <p14:nvPr/>
              </p14:nvContentPartPr>
              <p14:xfrm>
                <a:off x="1859904" y="3026376"/>
                <a:ext cx="408600" cy="130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49219C1-DF2E-4AD0-BDFD-DD0DB97D1D0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850904" y="3017376"/>
                  <a:ext cx="42624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C9ECC0D5-6D63-47CD-9A14-22F216EE40F8}"/>
              </a:ext>
            </a:extLst>
          </p:cNvPr>
          <p:cNvGrpSpPr/>
          <p:nvPr/>
        </p:nvGrpSpPr>
        <p:grpSpPr>
          <a:xfrm>
            <a:off x="2407104" y="2999376"/>
            <a:ext cx="43560" cy="157320"/>
            <a:chOff x="2407104" y="2999376"/>
            <a:chExt cx="4356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4450A0B-65D9-4443-A3D8-B0B655E7C951}"/>
                    </a:ext>
                  </a:extLst>
                </p14:cNvPr>
                <p14:cNvContentPartPr/>
                <p14:nvPr/>
              </p14:nvContentPartPr>
              <p14:xfrm>
                <a:off x="2407104" y="2999376"/>
                <a:ext cx="37800" cy="244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4450A0B-65D9-4443-A3D8-B0B655E7C95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398104" y="2990736"/>
                  <a:ext cx="55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AB5185A-5473-4622-A98F-4EBB82789760}"/>
                    </a:ext>
                  </a:extLst>
                </p14:cNvPr>
                <p14:cNvContentPartPr/>
                <p14:nvPr/>
              </p14:nvContentPartPr>
              <p14:xfrm>
                <a:off x="2409984" y="3108816"/>
                <a:ext cx="40680" cy="478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AB5185A-5473-4622-A98F-4EBB8278976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400984" y="3099816"/>
                  <a:ext cx="5832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94E97605-E4B6-4A4C-9FBE-547F69E3F68F}"/>
              </a:ext>
            </a:extLst>
          </p:cNvPr>
          <p:cNvGrpSpPr/>
          <p:nvPr/>
        </p:nvGrpSpPr>
        <p:grpSpPr>
          <a:xfrm>
            <a:off x="3051864" y="2925936"/>
            <a:ext cx="827640" cy="217800"/>
            <a:chOff x="3051864" y="2925936"/>
            <a:chExt cx="82764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546FD24-35CE-4646-9563-CA09F07D8355}"/>
                    </a:ext>
                  </a:extLst>
                </p14:cNvPr>
                <p14:cNvContentPartPr/>
                <p14:nvPr/>
              </p14:nvContentPartPr>
              <p14:xfrm>
                <a:off x="3081384" y="2951136"/>
                <a:ext cx="9000" cy="1760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546FD24-35CE-4646-9563-CA09F07D835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072384" y="2942496"/>
                  <a:ext cx="26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F2C7B30-AC66-4138-89C7-6DA6B035AECA}"/>
                    </a:ext>
                  </a:extLst>
                </p14:cNvPr>
                <p14:cNvContentPartPr/>
                <p14:nvPr/>
              </p14:nvContentPartPr>
              <p14:xfrm>
                <a:off x="3051864" y="2925936"/>
                <a:ext cx="106920" cy="9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F2C7B30-AC66-4138-89C7-6DA6B035AEC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042864" y="2916936"/>
                  <a:ext cx="124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8C72B4B-F37B-4823-A42E-7B605463A6DC}"/>
                    </a:ext>
                  </a:extLst>
                </p14:cNvPr>
                <p14:cNvContentPartPr/>
                <p14:nvPr/>
              </p14:nvContentPartPr>
              <p14:xfrm>
                <a:off x="3054024" y="3041136"/>
                <a:ext cx="79560" cy="7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8C72B4B-F37B-4823-A42E-7B605463A6D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045024" y="3032136"/>
                  <a:ext cx="97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9FBDE17-AA02-4A82-9456-60411EBFD772}"/>
                    </a:ext>
                  </a:extLst>
                </p14:cNvPr>
                <p14:cNvContentPartPr/>
                <p14:nvPr/>
              </p14:nvContentPartPr>
              <p14:xfrm>
                <a:off x="3163824" y="3033576"/>
                <a:ext cx="179640" cy="110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9FBDE17-AA02-4A82-9456-60411EBFD77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154824" y="3024936"/>
                  <a:ext cx="197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B4DB600-524E-4A5C-AAFB-585991A5A3CF}"/>
                    </a:ext>
                  </a:extLst>
                </p14:cNvPr>
                <p14:cNvContentPartPr/>
                <p14:nvPr/>
              </p14:nvContentPartPr>
              <p14:xfrm>
                <a:off x="3514824" y="3010176"/>
                <a:ext cx="79200" cy="107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B4DB600-524E-4A5C-AAFB-585991A5A3C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505824" y="3001176"/>
                  <a:ext cx="96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125758F-697E-4C80-9E5D-74D5BC7EF94B}"/>
                    </a:ext>
                  </a:extLst>
                </p14:cNvPr>
                <p14:cNvContentPartPr/>
                <p14:nvPr/>
              </p14:nvContentPartPr>
              <p14:xfrm>
                <a:off x="3589344" y="3028536"/>
                <a:ext cx="290160" cy="892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125758F-697E-4C80-9E5D-74D5BC7EF94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580704" y="3019896"/>
                  <a:ext cx="30780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C37BEDE-521E-4389-A53C-F2C5081EF665}"/>
              </a:ext>
            </a:extLst>
          </p:cNvPr>
          <p:cNvGrpSpPr/>
          <p:nvPr/>
        </p:nvGrpSpPr>
        <p:grpSpPr>
          <a:xfrm>
            <a:off x="4105944" y="2934576"/>
            <a:ext cx="420480" cy="291960"/>
            <a:chOff x="4105944" y="2934576"/>
            <a:chExt cx="42048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4248088-86F9-40AD-98BB-2780AD9B8EC1}"/>
                    </a:ext>
                  </a:extLst>
                </p14:cNvPr>
                <p14:cNvContentPartPr/>
                <p14:nvPr/>
              </p14:nvContentPartPr>
              <p14:xfrm>
                <a:off x="4224384" y="3013776"/>
                <a:ext cx="157320" cy="1094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4248088-86F9-40AD-98BB-2780AD9B8EC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215744" y="3005136"/>
                  <a:ext cx="174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6975756-9048-4397-A292-E7E42DDCF8E8}"/>
                    </a:ext>
                  </a:extLst>
                </p14:cNvPr>
                <p14:cNvContentPartPr/>
                <p14:nvPr/>
              </p14:nvContentPartPr>
              <p14:xfrm>
                <a:off x="4105944" y="2963736"/>
                <a:ext cx="9000" cy="25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6975756-9048-4397-A292-E7E42DDCF8E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097304" y="2954736"/>
                  <a:ext cx="26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B57D3B6-BFF4-4133-9057-E211DF863558}"/>
                    </a:ext>
                  </a:extLst>
                </p14:cNvPr>
                <p14:cNvContentPartPr/>
                <p14:nvPr/>
              </p14:nvContentPartPr>
              <p14:xfrm>
                <a:off x="4425624" y="2934576"/>
                <a:ext cx="14040" cy="28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B57D3B6-BFF4-4133-9057-E211DF86355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416624" y="2925936"/>
                  <a:ext cx="31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523513A4-2B1B-47F7-8DAA-3A32A27D2E39}"/>
                    </a:ext>
                  </a:extLst>
                </p14:cNvPr>
                <p14:cNvContentPartPr/>
                <p14:nvPr/>
              </p14:nvContentPartPr>
              <p14:xfrm>
                <a:off x="4473504" y="3154536"/>
                <a:ext cx="52920" cy="720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523513A4-2B1B-47F7-8DAA-3A32A27D2E3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464864" y="3145536"/>
                  <a:ext cx="7056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33D53AE6-BEE3-431F-977A-38C54889C01F}"/>
              </a:ext>
            </a:extLst>
          </p:cNvPr>
          <p:cNvGrpSpPr/>
          <p:nvPr/>
        </p:nvGrpSpPr>
        <p:grpSpPr>
          <a:xfrm>
            <a:off x="4943664" y="2954016"/>
            <a:ext cx="350280" cy="259920"/>
            <a:chOff x="4943664" y="2954016"/>
            <a:chExt cx="35028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4286E88-E565-4E59-99D2-01AC20D6DCDC}"/>
                    </a:ext>
                  </a:extLst>
                </p14:cNvPr>
                <p14:cNvContentPartPr/>
                <p14:nvPr/>
              </p14:nvContentPartPr>
              <p14:xfrm>
                <a:off x="4943664" y="2954016"/>
                <a:ext cx="83160" cy="2599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4286E88-E565-4E59-99D2-01AC20D6DCD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934664" y="2945376"/>
                  <a:ext cx="1008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8A8F50B-F536-4BCA-9F81-3A4171BB6A04}"/>
                    </a:ext>
                  </a:extLst>
                </p14:cNvPr>
                <p14:cNvContentPartPr/>
                <p14:nvPr/>
              </p14:nvContentPartPr>
              <p14:xfrm>
                <a:off x="5046984" y="3044376"/>
                <a:ext cx="360" cy="112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8A8F50B-F536-4BCA-9F81-3A4171BB6A0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038344" y="3035736"/>
                  <a:ext cx="18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75BE5F7-4A4B-4C67-9B1C-6EBA968810D2}"/>
                    </a:ext>
                  </a:extLst>
                </p14:cNvPr>
                <p14:cNvContentPartPr/>
                <p14:nvPr/>
              </p14:nvContentPartPr>
              <p14:xfrm>
                <a:off x="5065344" y="3013416"/>
                <a:ext cx="360" cy="39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75BE5F7-4A4B-4C67-9B1C-6EBA968810D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56344" y="30044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05F9845-AA3C-45A8-AA58-77A1B762AE08}"/>
                    </a:ext>
                  </a:extLst>
                </p14:cNvPr>
                <p14:cNvContentPartPr/>
                <p14:nvPr/>
              </p14:nvContentPartPr>
              <p14:xfrm>
                <a:off x="5068584" y="2976336"/>
                <a:ext cx="225360" cy="167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05F9845-AA3C-45A8-AA58-77A1B762AE0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059584" y="2967696"/>
                  <a:ext cx="24300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347DE8BC-FE6A-4759-9618-9DE775262D5F}"/>
              </a:ext>
            </a:extLst>
          </p:cNvPr>
          <p:cNvGrpSpPr/>
          <p:nvPr/>
        </p:nvGrpSpPr>
        <p:grpSpPr>
          <a:xfrm>
            <a:off x="5533704" y="2968056"/>
            <a:ext cx="552600" cy="187560"/>
            <a:chOff x="5533704" y="2968056"/>
            <a:chExt cx="55260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C694866-F3D9-42F1-8FC4-CD871377A81B}"/>
                    </a:ext>
                  </a:extLst>
                </p14:cNvPr>
                <p14:cNvContentPartPr/>
                <p14:nvPr/>
              </p14:nvContentPartPr>
              <p14:xfrm>
                <a:off x="5533704" y="3042216"/>
                <a:ext cx="146160" cy="103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C694866-F3D9-42F1-8FC4-CD871377A81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525064" y="3033576"/>
                  <a:ext cx="163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35AE433-3276-405E-B45F-0092A48044A3}"/>
                    </a:ext>
                  </a:extLst>
                </p14:cNvPr>
                <p14:cNvContentPartPr/>
                <p14:nvPr/>
              </p14:nvContentPartPr>
              <p14:xfrm>
                <a:off x="5820624" y="2968056"/>
                <a:ext cx="212400" cy="1875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35AE433-3276-405E-B45F-0092A48044A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811984" y="2959056"/>
                  <a:ext cx="230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F920F2E-5530-4F81-B400-50C83CE00D05}"/>
                    </a:ext>
                  </a:extLst>
                </p14:cNvPr>
                <p14:cNvContentPartPr/>
                <p14:nvPr/>
              </p14:nvContentPartPr>
              <p14:xfrm>
                <a:off x="6023664" y="3023856"/>
                <a:ext cx="62640" cy="82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F920F2E-5530-4F81-B400-50C83CE00D0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015024" y="3014856"/>
                  <a:ext cx="80280" cy="2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C5430761-C22D-4E9F-95E5-2C3DD9C83C88}"/>
                  </a:ext>
                </a:extLst>
              </p14:cNvPr>
              <p14:cNvContentPartPr/>
              <p14:nvPr/>
            </p14:nvContentPartPr>
            <p14:xfrm>
              <a:off x="6242544" y="2946456"/>
              <a:ext cx="143280" cy="3157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C5430761-C22D-4E9F-95E5-2C3DD9C83C88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6233544" y="2937816"/>
                <a:ext cx="160920" cy="33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082D6CC-DE05-4D76-AAB0-71F80148909F}"/>
              </a:ext>
            </a:extLst>
          </p:cNvPr>
          <p:cNvGrpSpPr/>
          <p:nvPr/>
        </p:nvGrpSpPr>
        <p:grpSpPr>
          <a:xfrm>
            <a:off x="6565104" y="3044376"/>
            <a:ext cx="128160" cy="164880"/>
            <a:chOff x="6565104" y="3044376"/>
            <a:chExt cx="12816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EE2B665-922D-4C66-A07E-8A8601D2F7BD}"/>
                    </a:ext>
                  </a:extLst>
                </p14:cNvPr>
                <p14:cNvContentPartPr/>
                <p14:nvPr/>
              </p14:nvContentPartPr>
              <p14:xfrm>
                <a:off x="6565104" y="3044376"/>
                <a:ext cx="87480" cy="1022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EE2B665-922D-4C66-A07E-8A8601D2F7B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556104" y="3035736"/>
                  <a:ext cx="105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1332C1F-E042-4E5F-931B-2693F9CA631C}"/>
                    </a:ext>
                  </a:extLst>
                </p14:cNvPr>
                <p14:cNvContentPartPr/>
                <p14:nvPr/>
              </p14:nvContentPartPr>
              <p14:xfrm>
                <a:off x="6684984" y="3117456"/>
                <a:ext cx="8280" cy="918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1332C1F-E042-4E5F-931B-2693F9CA631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676344" y="3108816"/>
                  <a:ext cx="2592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3231A6E-C5D9-4F8D-B674-C76CF51D7B59}"/>
              </a:ext>
            </a:extLst>
          </p:cNvPr>
          <p:cNvGrpSpPr/>
          <p:nvPr/>
        </p:nvGrpSpPr>
        <p:grpSpPr>
          <a:xfrm>
            <a:off x="6912864" y="2989656"/>
            <a:ext cx="437400" cy="171000"/>
            <a:chOff x="6912864" y="2989656"/>
            <a:chExt cx="43740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6D58C1D-1FDD-443E-8F4E-A08D6CC582A9}"/>
                    </a:ext>
                  </a:extLst>
                </p14:cNvPr>
                <p14:cNvContentPartPr/>
                <p14:nvPr/>
              </p14:nvContentPartPr>
              <p14:xfrm>
                <a:off x="6912864" y="3044376"/>
                <a:ext cx="60120" cy="1018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6D58C1D-1FDD-443E-8F4E-A08D6CC582A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904224" y="3035736"/>
                  <a:ext cx="77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60CD940-3EB1-4C3A-A640-909968D501FB}"/>
                    </a:ext>
                  </a:extLst>
                </p14:cNvPr>
                <p14:cNvContentPartPr/>
                <p14:nvPr/>
              </p14:nvContentPartPr>
              <p14:xfrm>
                <a:off x="7005744" y="2989656"/>
                <a:ext cx="139320" cy="1688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60CD940-3EB1-4C3A-A640-909968D501F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996744" y="2981016"/>
                  <a:ext cx="1569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9F07ADA-C899-4F7A-9EDF-6885905928B5}"/>
                    </a:ext>
                  </a:extLst>
                </p14:cNvPr>
                <p14:cNvContentPartPr/>
                <p14:nvPr/>
              </p14:nvContentPartPr>
              <p14:xfrm>
                <a:off x="7194744" y="3065256"/>
                <a:ext cx="155520" cy="95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9F07ADA-C899-4F7A-9EDF-6885905928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185744" y="3056256"/>
                  <a:ext cx="17316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555D5248-E92B-4789-9741-3AB4906FA272}"/>
                  </a:ext>
                </a:extLst>
              </p14:cNvPr>
              <p14:cNvContentPartPr/>
              <p14:nvPr/>
            </p14:nvContentPartPr>
            <p14:xfrm>
              <a:off x="7617744" y="3054816"/>
              <a:ext cx="209520" cy="1382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555D5248-E92B-4789-9741-3AB4906FA272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7608744" y="3046176"/>
                <a:ext cx="227160" cy="15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34B62F25-99D0-4BC7-BB39-92EB2D9260D4}"/>
              </a:ext>
            </a:extLst>
          </p:cNvPr>
          <p:cNvGrpSpPr/>
          <p:nvPr/>
        </p:nvGrpSpPr>
        <p:grpSpPr>
          <a:xfrm>
            <a:off x="8003664" y="3017736"/>
            <a:ext cx="372240" cy="161640"/>
            <a:chOff x="8003664" y="3017736"/>
            <a:chExt cx="37224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EF166EF-F445-4569-ADB7-1ECDC497EE06}"/>
                    </a:ext>
                  </a:extLst>
                </p14:cNvPr>
                <p14:cNvContentPartPr/>
                <p14:nvPr/>
              </p14:nvContentPartPr>
              <p14:xfrm>
                <a:off x="8003664" y="3017736"/>
                <a:ext cx="273960" cy="1616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EF166EF-F445-4569-ADB7-1ECDC497EE0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995024" y="3008736"/>
                  <a:ext cx="291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81AD68F-8915-45CB-A0BE-BDA5D2A27A77}"/>
                    </a:ext>
                  </a:extLst>
                </p14:cNvPr>
                <p14:cNvContentPartPr/>
                <p14:nvPr/>
              </p14:nvContentPartPr>
              <p14:xfrm>
                <a:off x="8286984" y="3062736"/>
                <a:ext cx="88920" cy="900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81AD68F-8915-45CB-A0BE-BDA5D2A27A7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278344" y="3053736"/>
                  <a:ext cx="10656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DF44AFB3-EFFE-432B-8040-E0F251768A06}"/>
              </a:ext>
            </a:extLst>
          </p:cNvPr>
          <p:cNvGrpSpPr/>
          <p:nvPr/>
        </p:nvGrpSpPr>
        <p:grpSpPr>
          <a:xfrm>
            <a:off x="8522064" y="3004056"/>
            <a:ext cx="446760" cy="156960"/>
            <a:chOff x="8522064" y="3004056"/>
            <a:chExt cx="44676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8FB811D-2AAE-41A8-BC70-B0C86FC91984}"/>
                    </a:ext>
                  </a:extLst>
                </p14:cNvPr>
                <p14:cNvContentPartPr/>
                <p14:nvPr/>
              </p14:nvContentPartPr>
              <p14:xfrm>
                <a:off x="8578584" y="3004056"/>
                <a:ext cx="26280" cy="1443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8FB811D-2AAE-41A8-BC70-B0C86FC9198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569944" y="2995416"/>
                  <a:ext cx="43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D6868DF-F5A5-4087-950D-92E44E384092}"/>
                    </a:ext>
                  </a:extLst>
                </p14:cNvPr>
                <p14:cNvContentPartPr/>
                <p14:nvPr/>
              </p14:nvContentPartPr>
              <p14:xfrm>
                <a:off x="8522064" y="3007656"/>
                <a:ext cx="185400" cy="1468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D6868DF-F5A5-4087-950D-92E44E38409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513064" y="2999016"/>
                  <a:ext cx="203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02F2E9E-8118-49C3-83DE-7278ADB1AA4E}"/>
                    </a:ext>
                  </a:extLst>
                </p14:cNvPr>
                <p14:cNvContentPartPr/>
                <p14:nvPr/>
              </p14:nvContentPartPr>
              <p14:xfrm>
                <a:off x="8724024" y="3068496"/>
                <a:ext cx="244800" cy="925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02F2E9E-8118-49C3-83DE-7278ADB1AA4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715384" y="3059496"/>
                  <a:ext cx="26244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5CA2776-1FD8-4C39-8050-FE4B8EB43E44}"/>
              </a:ext>
            </a:extLst>
          </p:cNvPr>
          <p:cNvGrpSpPr/>
          <p:nvPr/>
        </p:nvGrpSpPr>
        <p:grpSpPr>
          <a:xfrm>
            <a:off x="9268344" y="2971296"/>
            <a:ext cx="426960" cy="301320"/>
            <a:chOff x="9268344" y="2971296"/>
            <a:chExt cx="42696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033FC87-894D-49F0-924D-ACC549702752}"/>
                    </a:ext>
                  </a:extLst>
                </p14:cNvPr>
                <p14:cNvContentPartPr/>
                <p14:nvPr/>
              </p14:nvContentPartPr>
              <p14:xfrm>
                <a:off x="9268344" y="3070296"/>
                <a:ext cx="3960" cy="957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033FC87-894D-49F0-924D-ACC54970275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259344" y="3061656"/>
                  <a:ext cx="21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F6FACD0-4970-4588-9712-D27839FC230D}"/>
                    </a:ext>
                  </a:extLst>
                </p14:cNvPr>
                <p14:cNvContentPartPr/>
                <p14:nvPr/>
              </p14:nvContentPartPr>
              <p14:xfrm>
                <a:off x="9290304" y="3007656"/>
                <a:ext cx="3960" cy="97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F6FACD0-4970-4588-9712-D27839FC230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281664" y="2999016"/>
                  <a:ext cx="21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EF9717B-F100-43EF-B6C0-6F7D233D5DD3}"/>
                    </a:ext>
                  </a:extLst>
                </p14:cNvPr>
                <p14:cNvContentPartPr/>
                <p14:nvPr/>
              </p14:nvContentPartPr>
              <p14:xfrm>
                <a:off x="9312264" y="2998296"/>
                <a:ext cx="169920" cy="2743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EF9717B-F100-43EF-B6C0-6F7D233D5DD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03264" y="2989656"/>
                  <a:ext cx="1875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2DA7A96-55D6-448C-93DC-91F99C764534}"/>
                    </a:ext>
                  </a:extLst>
                </p14:cNvPr>
                <p14:cNvContentPartPr/>
                <p14:nvPr/>
              </p14:nvContentPartPr>
              <p14:xfrm>
                <a:off x="9511344" y="3047256"/>
                <a:ext cx="63720" cy="1296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2DA7A96-55D6-448C-93DC-91F99C76453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502344" y="3038616"/>
                  <a:ext cx="81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B28988B-5190-4045-8B36-60281BB6D908}"/>
                    </a:ext>
                  </a:extLst>
                </p14:cNvPr>
                <p14:cNvContentPartPr/>
                <p14:nvPr/>
              </p14:nvContentPartPr>
              <p14:xfrm>
                <a:off x="9636984" y="2971296"/>
                <a:ext cx="19080" cy="1933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B28988B-5190-4045-8B36-60281BB6D90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628344" y="2962656"/>
                  <a:ext cx="367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04D2F88-9260-4339-AEB7-3A76D5BC5A3C}"/>
                    </a:ext>
                  </a:extLst>
                </p14:cNvPr>
                <p14:cNvContentPartPr/>
                <p14:nvPr/>
              </p14:nvContentPartPr>
              <p14:xfrm>
                <a:off x="9608544" y="3050856"/>
                <a:ext cx="86760" cy="12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04D2F88-9260-4339-AEB7-3A76D5BC5A3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599904" y="3042216"/>
                  <a:ext cx="10440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197055FD-153F-4772-93B9-51F8BEF5F3CA}"/>
              </a:ext>
            </a:extLst>
          </p:cNvPr>
          <p:cNvGrpSpPr/>
          <p:nvPr/>
        </p:nvGrpSpPr>
        <p:grpSpPr>
          <a:xfrm>
            <a:off x="10192464" y="2822976"/>
            <a:ext cx="1303920" cy="429840"/>
            <a:chOff x="10192464" y="2822976"/>
            <a:chExt cx="130392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FBA692E-6AE2-436E-B2F1-2BAD5B5C6436}"/>
                    </a:ext>
                  </a:extLst>
                </p14:cNvPr>
                <p14:cNvContentPartPr/>
                <p14:nvPr/>
              </p14:nvContentPartPr>
              <p14:xfrm>
                <a:off x="10342584" y="2876616"/>
                <a:ext cx="74160" cy="990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FBA692E-6AE2-436E-B2F1-2BAD5B5C643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333584" y="2867976"/>
                  <a:ext cx="91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98EAEA4-37CA-4DC3-83E6-A12E8747A731}"/>
                    </a:ext>
                  </a:extLst>
                </p14:cNvPr>
                <p14:cNvContentPartPr/>
                <p14:nvPr/>
              </p14:nvContentPartPr>
              <p14:xfrm>
                <a:off x="10460304" y="2916576"/>
                <a:ext cx="360" cy="626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98EAEA4-37CA-4DC3-83E6-A12E8747A73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451664" y="2907576"/>
                  <a:ext cx="18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CC3EED2-753C-45F3-9CDB-77740EE15099}"/>
                    </a:ext>
                  </a:extLst>
                </p14:cNvPr>
                <p14:cNvContentPartPr/>
                <p14:nvPr/>
              </p14:nvContentPartPr>
              <p14:xfrm>
                <a:off x="10490184" y="3022056"/>
                <a:ext cx="117360" cy="979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CC3EED2-753C-45F3-9CDB-77740EE1509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481184" y="3013056"/>
                  <a:ext cx="135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931F348-A031-42FB-B00C-333E25D879EE}"/>
                    </a:ext>
                  </a:extLst>
                </p14:cNvPr>
                <p14:cNvContentPartPr/>
                <p14:nvPr/>
              </p14:nvContentPartPr>
              <p14:xfrm>
                <a:off x="10619424" y="3090096"/>
                <a:ext cx="96840" cy="666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931F348-A031-42FB-B00C-333E25D879E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610784" y="3081456"/>
                  <a:ext cx="1144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A783B0C-4F6C-4D0C-A524-25D0969C36F3}"/>
                    </a:ext>
                  </a:extLst>
                </p14:cNvPr>
                <p14:cNvContentPartPr/>
                <p14:nvPr/>
              </p14:nvContentPartPr>
              <p14:xfrm>
                <a:off x="10192464" y="2822976"/>
                <a:ext cx="94680" cy="3034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A783B0C-4F6C-4D0C-A524-25D0969C36F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183464" y="2814336"/>
                  <a:ext cx="1123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ABEB451-C654-43A3-BA6E-56655578D7B8}"/>
                    </a:ext>
                  </a:extLst>
                </p14:cNvPr>
                <p14:cNvContentPartPr/>
                <p14:nvPr/>
              </p14:nvContentPartPr>
              <p14:xfrm>
                <a:off x="10765944" y="2943936"/>
                <a:ext cx="58680" cy="2415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ABEB451-C654-43A3-BA6E-56655578D7B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756944" y="2934936"/>
                  <a:ext cx="76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4D387C5-E799-4408-900A-0A60A71983EE}"/>
                    </a:ext>
                  </a:extLst>
                </p14:cNvPr>
                <p14:cNvContentPartPr/>
                <p14:nvPr/>
              </p14:nvContentPartPr>
              <p14:xfrm>
                <a:off x="10931544" y="3000816"/>
                <a:ext cx="153000" cy="2520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4D387C5-E799-4408-900A-0A60A71983E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922904" y="2991816"/>
                  <a:ext cx="1706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3D77B95-4E60-41CD-8DB1-ADACDA301AC2}"/>
                    </a:ext>
                  </a:extLst>
                </p14:cNvPr>
                <p14:cNvContentPartPr/>
                <p14:nvPr/>
              </p14:nvContentPartPr>
              <p14:xfrm>
                <a:off x="11101104" y="3007656"/>
                <a:ext cx="79200" cy="1634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3D77B95-4E60-41CD-8DB1-ADACDA301AC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092104" y="2999016"/>
                  <a:ext cx="96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3CFE1DA-C306-4259-97DF-172827811F84}"/>
                    </a:ext>
                  </a:extLst>
                </p14:cNvPr>
                <p14:cNvContentPartPr/>
                <p14:nvPr/>
              </p14:nvContentPartPr>
              <p14:xfrm>
                <a:off x="11256264" y="3060576"/>
                <a:ext cx="360" cy="25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3CFE1DA-C306-4259-97DF-172827811F8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247264" y="305193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EE64320-7E84-41D0-A48B-9A034B126230}"/>
                    </a:ext>
                  </a:extLst>
                </p14:cNvPr>
                <p14:cNvContentPartPr/>
                <p14:nvPr/>
              </p14:nvContentPartPr>
              <p14:xfrm>
                <a:off x="11201544" y="3108816"/>
                <a:ext cx="294840" cy="680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EE64320-7E84-41D0-A48B-9A034B12623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1192544" y="3099816"/>
                  <a:ext cx="312480" cy="8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69B0CE16-CC75-44AC-B360-2C937E77EA34}"/>
                  </a:ext>
                </a:extLst>
              </p14:cNvPr>
              <p14:cNvContentPartPr/>
              <p14:nvPr/>
            </p14:nvContentPartPr>
            <p14:xfrm>
              <a:off x="641304" y="3553776"/>
              <a:ext cx="290880" cy="2692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69B0CE16-CC75-44AC-B360-2C937E77EA34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632304" y="3545136"/>
                <a:ext cx="308520" cy="28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6" name="Group 315">
            <a:extLst>
              <a:ext uri="{FF2B5EF4-FFF2-40B4-BE49-F238E27FC236}">
                <a16:creationId xmlns:a16="http://schemas.microsoft.com/office/drawing/2014/main" id="{EE974F8B-2AC9-4D2A-9327-F3A8C0ECC311}"/>
              </a:ext>
            </a:extLst>
          </p:cNvPr>
          <p:cNvGrpSpPr/>
          <p:nvPr/>
        </p:nvGrpSpPr>
        <p:grpSpPr>
          <a:xfrm>
            <a:off x="1362024" y="3600936"/>
            <a:ext cx="596520" cy="232560"/>
            <a:chOff x="1362024" y="3600936"/>
            <a:chExt cx="59652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FD41A475-57D2-4793-8BB2-01AD21C3AD71}"/>
                    </a:ext>
                  </a:extLst>
                </p14:cNvPr>
                <p14:cNvContentPartPr/>
                <p14:nvPr/>
              </p14:nvContentPartPr>
              <p14:xfrm>
                <a:off x="1398024" y="3620376"/>
                <a:ext cx="10080" cy="1904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FD41A475-57D2-4793-8BB2-01AD21C3AD7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389384" y="3611736"/>
                  <a:ext cx="27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2D81410-0E56-407A-8F8C-F408A9A0C6D6}"/>
                    </a:ext>
                  </a:extLst>
                </p14:cNvPr>
                <p14:cNvContentPartPr/>
                <p14:nvPr/>
              </p14:nvContentPartPr>
              <p14:xfrm>
                <a:off x="1362024" y="3600936"/>
                <a:ext cx="83520" cy="1018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2D81410-0E56-407A-8F8C-F408A9A0C6D6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353384" y="3592296"/>
                  <a:ext cx="101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C6432328-1727-42ED-B461-8C2632AF707A}"/>
                    </a:ext>
                  </a:extLst>
                </p14:cNvPr>
                <p14:cNvContentPartPr/>
                <p14:nvPr/>
              </p14:nvContentPartPr>
              <p14:xfrm>
                <a:off x="1468944" y="3730176"/>
                <a:ext cx="71280" cy="842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C6432328-1727-42ED-B461-8C2632AF707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459944" y="3721536"/>
                  <a:ext cx="88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C33E498-5E73-411F-91F5-D629248AAF6C}"/>
                    </a:ext>
                  </a:extLst>
                </p14:cNvPr>
                <p14:cNvContentPartPr/>
                <p14:nvPr/>
              </p14:nvContentPartPr>
              <p14:xfrm>
                <a:off x="1571184" y="3712176"/>
                <a:ext cx="66960" cy="896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C33E498-5E73-411F-91F5-D629248AAF6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562544" y="3703536"/>
                  <a:ext cx="84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6D6376E-EEA4-472C-948F-DDC880D8E045}"/>
                    </a:ext>
                  </a:extLst>
                </p14:cNvPr>
                <p14:cNvContentPartPr/>
                <p14:nvPr/>
              </p14:nvContentPartPr>
              <p14:xfrm>
                <a:off x="1664064" y="3609576"/>
                <a:ext cx="37440" cy="1926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6D6376E-EEA4-472C-948F-DDC880D8E04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655064" y="3600576"/>
                  <a:ext cx="55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1D77611-5C8D-4525-AD83-C9A9B669BC6E}"/>
                    </a:ext>
                  </a:extLst>
                </p14:cNvPr>
                <p14:cNvContentPartPr/>
                <p14:nvPr/>
              </p14:nvContentPartPr>
              <p14:xfrm>
                <a:off x="1737144" y="3650976"/>
                <a:ext cx="221400" cy="1825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1D77611-5C8D-4525-AD83-C9A9B669BC6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728144" y="3642336"/>
                  <a:ext cx="2390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D08BA01-CA07-4D19-9B1F-937C68963D46}"/>
              </a:ext>
            </a:extLst>
          </p:cNvPr>
          <p:cNvGrpSpPr/>
          <p:nvPr/>
        </p:nvGrpSpPr>
        <p:grpSpPr>
          <a:xfrm>
            <a:off x="2162664" y="3686256"/>
            <a:ext cx="37800" cy="117720"/>
            <a:chOff x="2162664" y="3686256"/>
            <a:chExt cx="37800" cy="11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844246B-E02F-4EC6-B791-37CFD4D3F267}"/>
                    </a:ext>
                  </a:extLst>
                </p14:cNvPr>
                <p14:cNvContentPartPr/>
                <p14:nvPr/>
              </p14:nvContentPartPr>
              <p14:xfrm>
                <a:off x="2162664" y="3686256"/>
                <a:ext cx="37800" cy="363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844246B-E02F-4EC6-B791-37CFD4D3F26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154024" y="3677616"/>
                  <a:ext cx="55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E76CE67-F957-4149-A683-74566294E64B}"/>
                    </a:ext>
                  </a:extLst>
                </p14:cNvPr>
                <p14:cNvContentPartPr/>
                <p14:nvPr/>
              </p14:nvContentPartPr>
              <p14:xfrm>
                <a:off x="2173104" y="3783816"/>
                <a:ext cx="24480" cy="201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E76CE67-F957-4149-A683-74566294E64B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164104" y="3775176"/>
                  <a:ext cx="4212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2B9673CD-1764-4CE7-98B5-B1A38A1F3165}"/>
              </a:ext>
            </a:extLst>
          </p:cNvPr>
          <p:cNvGrpSpPr/>
          <p:nvPr/>
        </p:nvGrpSpPr>
        <p:grpSpPr>
          <a:xfrm>
            <a:off x="2660184" y="3574656"/>
            <a:ext cx="803880" cy="247320"/>
            <a:chOff x="2660184" y="3574656"/>
            <a:chExt cx="80388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1C359B4-AE71-40E3-B9C4-7C16CF151FE2}"/>
                    </a:ext>
                  </a:extLst>
                </p14:cNvPr>
                <p14:cNvContentPartPr/>
                <p14:nvPr/>
              </p14:nvContentPartPr>
              <p14:xfrm>
                <a:off x="2724624" y="3609576"/>
                <a:ext cx="9720" cy="1821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1C359B4-AE71-40E3-B9C4-7C16CF151FE2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715984" y="3600576"/>
                  <a:ext cx="27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04A4E0F-BD76-4768-BB63-D5316ED78B49}"/>
                    </a:ext>
                  </a:extLst>
                </p14:cNvPr>
                <p14:cNvContentPartPr/>
                <p14:nvPr/>
              </p14:nvContentPartPr>
              <p14:xfrm>
                <a:off x="2660184" y="3588696"/>
                <a:ext cx="117360" cy="1260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04A4E0F-BD76-4768-BB63-D5316ED78B49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651544" y="3580056"/>
                  <a:ext cx="135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F7E2333-FAB6-414A-8600-799687E2CF3A}"/>
                    </a:ext>
                  </a:extLst>
                </p14:cNvPr>
                <p14:cNvContentPartPr/>
                <p14:nvPr/>
              </p14:nvContentPartPr>
              <p14:xfrm>
                <a:off x="2755944" y="3718296"/>
                <a:ext cx="79200" cy="950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F7E2333-FAB6-414A-8600-799687E2CF3A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746944" y="3709656"/>
                  <a:ext cx="96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B7101D9-C946-45B5-8114-17BE961341E9}"/>
                    </a:ext>
                  </a:extLst>
                </p14:cNvPr>
                <p14:cNvContentPartPr/>
                <p14:nvPr/>
              </p14:nvContentPartPr>
              <p14:xfrm>
                <a:off x="2852784" y="3742056"/>
                <a:ext cx="90360" cy="799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B7101D9-C946-45B5-8114-17BE961341E9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843784" y="3733056"/>
                  <a:ext cx="1080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D4AC6B9-CF8F-4B55-9125-94B3584012B3}"/>
                    </a:ext>
                  </a:extLst>
                </p14:cNvPr>
                <p14:cNvContentPartPr/>
                <p14:nvPr/>
              </p14:nvContentPartPr>
              <p14:xfrm>
                <a:off x="3008304" y="3628296"/>
                <a:ext cx="15120" cy="1771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D4AC6B9-CF8F-4B55-9125-94B3584012B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999304" y="3619296"/>
                  <a:ext cx="32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B0F876E-A40D-4C0B-9F1B-13E0F6D7230C}"/>
                    </a:ext>
                  </a:extLst>
                </p14:cNvPr>
                <p14:cNvContentPartPr/>
                <p14:nvPr/>
              </p14:nvContentPartPr>
              <p14:xfrm>
                <a:off x="2962584" y="3721896"/>
                <a:ext cx="122760" cy="802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B0F876E-A40D-4C0B-9F1B-13E0F6D7230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953944" y="3713256"/>
                  <a:ext cx="140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982FDCD-2FF0-4455-AB5D-614E1E9B304B}"/>
                    </a:ext>
                  </a:extLst>
                </p14:cNvPr>
                <p14:cNvContentPartPr/>
                <p14:nvPr/>
              </p14:nvContentPartPr>
              <p14:xfrm>
                <a:off x="3090024" y="3657096"/>
                <a:ext cx="360" cy="93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982FDCD-2FF0-4455-AB5D-614E1E9B304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081384" y="364809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03F8E1B-932C-4FAB-8ACC-62BBA7F48356}"/>
                    </a:ext>
                  </a:extLst>
                </p14:cNvPr>
                <p14:cNvContentPartPr/>
                <p14:nvPr/>
              </p14:nvContentPartPr>
              <p14:xfrm>
                <a:off x="3138624" y="3574656"/>
                <a:ext cx="107280" cy="2206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03F8E1B-932C-4FAB-8ACC-62BBA7F4835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129984" y="3566016"/>
                  <a:ext cx="124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BB8C617-17FC-4BA9-96C2-F6DBE35E2872}"/>
                    </a:ext>
                  </a:extLst>
                </p14:cNvPr>
                <p14:cNvContentPartPr/>
                <p14:nvPr/>
              </p14:nvContentPartPr>
              <p14:xfrm>
                <a:off x="3272904" y="3702816"/>
                <a:ext cx="79920" cy="849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BB8C617-17FC-4BA9-96C2-F6DBE35E2872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263904" y="3694176"/>
                  <a:ext cx="97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B233DEF-E211-4EA8-92F8-E00907397FBB}"/>
                    </a:ext>
                  </a:extLst>
                </p14:cNvPr>
                <p14:cNvContentPartPr/>
                <p14:nvPr/>
              </p14:nvContentPartPr>
              <p14:xfrm>
                <a:off x="3365064" y="3684816"/>
                <a:ext cx="99000" cy="1083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B233DEF-E211-4EA8-92F8-E00907397FBB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356064" y="3675816"/>
                  <a:ext cx="11664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4051A76-ABDE-4D1D-9FCA-699FEF0463DA}"/>
              </a:ext>
            </a:extLst>
          </p:cNvPr>
          <p:cNvGrpSpPr/>
          <p:nvPr/>
        </p:nvGrpSpPr>
        <p:grpSpPr>
          <a:xfrm>
            <a:off x="3940704" y="3626496"/>
            <a:ext cx="493920" cy="192600"/>
            <a:chOff x="3940704" y="3626496"/>
            <a:chExt cx="493920" cy="1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9B3337E-ED54-47D0-8A95-8B183E796415}"/>
                    </a:ext>
                  </a:extLst>
                </p14:cNvPr>
                <p14:cNvContentPartPr/>
                <p14:nvPr/>
              </p14:nvContentPartPr>
              <p14:xfrm>
                <a:off x="3940704" y="3702816"/>
                <a:ext cx="74160" cy="1062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9B3337E-ED54-47D0-8A95-8B183E79641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3932064" y="3694176"/>
                  <a:ext cx="91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E1B943D-D26E-4A62-B9A4-E4EADDDCD42A}"/>
                    </a:ext>
                  </a:extLst>
                </p14:cNvPr>
                <p14:cNvContentPartPr/>
                <p14:nvPr/>
              </p14:nvContentPartPr>
              <p14:xfrm>
                <a:off x="4049424" y="3712176"/>
                <a:ext cx="64800" cy="1069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E1B943D-D26E-4A62-B9A4-E4EADDDCD42A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040784" y="3703536"/>
                  <a:ext cx="82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992074E-E712-43FC-8B8F-1E286B8366E4}"/>
                    </a:ext>
                  </a:extLst>
                </p14:cNvPr>
                <p14:cNvContentPartPr/>
                <p14:nvPr/>
              </p14:nvContentPartPr>
              <p14:xfrm>
                <a:off x="4149864" y="3626496"/>
                <a:ext cx="72720" cy="1720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992074E-E712-43FC-8B8F-1E286B8366E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140864" y="3617856"/>
                  <a:ext cx="90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F291072-D299-4804-B90F-12F9CFD912FD}"/>
                    </a:ext>
                  </a:extLst>
                </p14:cNvPr>
                <p14:cNvContentPartPr/>
                <p14:nvPr/>
              </p14:nvContentPartPr>
              <p14:xfrm>
                <a:off x="4245264" y="3718296"/>
                <a:ext cx="73800" cy="831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F291072-D299-4804-B90F-12F9CFD912FD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236624" y="3709656"/>
                  <a:ext cx="91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A620317E-C87C-46C7-AB0E-FF2D6C6F2BD7}"/>
                    </a:ext>
                  </a:extLst>
                </p14:cNvPr>
                <p14:cNvContentPartPr/>
                <p14:nvPr/>
              </p14:nvContentPartPr>
              <p14:xfrm>
                <a:off x="4357224" y="3699216"/>
                <a:ext cx="77400" cy="1022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A620317E-C87C-46C7-AB0E-FF2D6C6F2BD7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4348584" y="3690576"/>
                  <a:ext cx="95040" cy="11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D24F2992-F767-4FFA-AD96-DC5C5A5E1CCD}"/>
                  </a:ext>
                </a:extLst>
              </p14:cNvPr>
              <p14:cNvContentPartPr/>
              <p14:nvPr/>
            </p14:nvContentPartPr>
            <p14:xfrm>
              <a:off x="4758984" y="3616416"/>
              <a:ext cx="122040" cy="34632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D24F2992-F767-4FFA-AD96-DC5C5A5E1CCD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4749984" y="3607416"/>
                <a:ext cx="139680" cy="36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9" name="Group 348">
            <a:extLst>
              <a:ext uri="{FF2B5EF4-FFF2-40B4-BE49-F238E27FC236}">
                <a16:creationId xmlns:a16="http://schemas.microsoft.com/office/drawing/2014/main" id="{E2926449-0F3C-48DD-9BDA-D2DB2EB408C2}"/>
              </a:ext>
            </a:extLst>
          </p:cNvPr>
          <p:cNvGrpSpPr/>
          <p:nvPr/>
        </p:nvGrpSpPr>
        <p:grpSpPr>
          <a:xfrm>
            <a:off x="5046264" y="3700296"/>
            <a:ext cx="205560" cy="98280"/>
            <a:chOff x="5046264" y="3700296"/>
            <a:chExt cx="205560" cy="9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3D88DB0-3735-450E-93B2-86161082BF1D}"/>
                    </a:ext>
                  </a:extLst>
                </p14:cNvPr>
                <p14:cNvContentPartPr/>
                <p14:nvPr/>
              </p14:nvContentPartPr>
              <p14:xfrm>
                <a:off x="5046264" y="3712176"/>
                <a:ext cx="60120" cy="864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3D88DB0-3735-450E-93B2-86161082BF1D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037624" y="3703536"/>
                  <a:ext cx="77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69BC611-4B5F-4B0C-97E4-0208A10E0764}"/>
                    </a:ext>
                  </a:extLst>
                </p14:cNvPr>
                <p14:cNvContentPartPr/>
                <p14:nvPr/>
              </p14:nvContentPartPr>
              <p14:xfrm>
                <a:off x="5111424" y="3702816"/>
                <a:ext cx="55080" cy="921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69BC611-4B5F-4B0C-97E4-0208A10E076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102424" y="3694176"/>
                  <a:ext cx="72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8D49257-3751-42F5-A24C-34A65E2F4F71}"/>
                    </a:ext>
                  </a:extLst>
                </p14:cNvPr>
                <p14:cNvContentPartPr/>
                <p14:nvPr/>
              </p14:nvContentPartPr>
              <p14:xfrm>
                <a:off x="5158224" y="3700296"/>
                <a:ext cx="93600" cy="925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8D49257-3751-42F5-A24C-34A65E2F4F7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149584" y="3691656"/>
                  <a:ext cx="11124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39EEF1D8-7EE7-47BB-A862-C4B65FE84247}"/>
              </a:ext>
            </a:extLst>
          </p:cNvPr>
          <p:cNvGrpSpPr/>
          <p:nvPr/>
        </p:nvGrpSpPr>
        <p:grpSpPr>
          <a:xfrm>
            <a:off x="5422104" y="3609576"/>
            <a:ext cx="394920" cy="269280"/>
            <a:chOff x="5422104" y="3609576"/>
            <a:chExt cx="39492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E69BFB2-BB32-4B46-B996-26E13B87B612}"/>
                    </a:ext>
                  </a:extLst>
                </p14:cNvPr>
                <p14:cNvContentPartPr/>
                <p14:nvPr/>
              </p14:nvContentPartPr>
              <p14:xfrm>
                <a:off x="5422104" y="3609576"/>
                <a:ext cx="9000" cy="1677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E69BFB2-BB32-4B46-B996-26E13B87B612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413104" y="3600576"/>
                  <a:ext cx="26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2079B2A-D428-46B2-9777-E13A85ADB709}"/>
                    </a:ext>
                  </a:extLst>
                </p14:cNvPr>
                <p14:cNvContentPartPr/>
                <p14:nvPr/>
              </p14:nvContentPartPr>
              <p14:xfrm>
                <a:off x="5453064" y="3707856"/>
                <a:ext cx="82800" cy="687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2079B2A-D428-46B2-9777-E13A85ADB70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444424" y="3698856"/>
                  <a:ext cx="100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84E8084E-7938-4C35-A1E8-20E9A50648B6}"/>
                    </a:ext>
                  </a:extLst>
                </p14:cNvPr>
                <p14:cNvContentPartPr/>
                <p14:nvPr/>
              </p14:nvContentPartPr>
              <p14:xfrm>
                <a:off x="5559264" y="3693456"/>
                <a:ext cx="63720" cy="1854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84E8084E-7938-4C35-A1E8-20E9A50648B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550624" y="3684816"/>
                  <a:ext cx="81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7215C07-AA79-4110-8F26-D114D9E40994}"/>
                    </a:ext>
                  </a:extLst>
                </p14:cNvPr>
                <p14:cNvContentPartPr/>
                <p14:nvPr/>
              </p14:nvContentPartPr>
              <p14:xfrm>
                <a:off x="5651064" y="3713256"/>
                <a:ext cx="165960" cy="972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7215C07-AA79-4110-8F26-D114D9E40994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642064" y="3704256"/>
                  <a:ext cx="18360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7ABE2A3A-25F2-444D-81B0-D9127473554F}"/>
              </a:ext>
            </a:extLst>
          </p:cNvPr>
          <p:cNvGrpSpPr/>
          <p:nvPr/>
        </p:nvGrpSpPr>
        <p:grpSpPr>
          <a:xfrm>
            <a:off x="6199704" y="3593016"/>
            <a:ext cx="311400" cy="196560"/>
            <a:chOff x="6199704" y="3593016"/>
            <a:chExt cx="31140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80ED9F9-3445-4420-AA7C-43BE1F049BE5}"/>
                    </a:ext>
                  </a:extLst>
                </p14:cNvPr>
                <p14:cNvContentPartPr/>
                <p14:nvPr/>
              </p14:nvContentPartPr>
              <p14:xfrm>
                <a:off x="6199704" y="3712176"/>
                <a:ext cx="360" cy="75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80ED9F9-3445-4420-AA7C-43BE1F049BE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190704" y="3703536"/>
                  <a:ext cx="18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4B78D1A-D9D6-45F8-9221-3E15AE5EF5A5}"/>
                    </a:ext>
                  </a:extLst>
                </p14:cNvPr>
                <p14:cNvContentPartPr/>
                <p14:nvPr/>
              </p14:nvContentPartPr>
              <p14:xfrm>
                <a:off x="6208344" y="3653496"/>
                <a:ext cx="360" cy="39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4B78D1A-D9D6-45F8-9221-3E15AE5EF5A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199704" y="36448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0920288-0B73-49CB-95D7-C079EC29C19E}"/>
                    </a:ext>
                  </a:extLst>
                </p14:cNvPr>
                <p14:cNvContentPartPr/>
                <p14:nvPr/>
              </p14:nvContentPartPr>
              <p14:xfrm>
                <a:off x="6245064" y="3702816"/>
                <a:ext cx="64440" cy="723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90920288-0B73-49CB-95D7-C079EC29C19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236424" y="3694176"/>
                  <a:ext cx="820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D36EC44-FE41-4638-978C-16ADFC07B729}"/>
                    </a:ext>
                  </a:extLst>
                </p14:cNvPr>
                <p14:cNvContentPartPr/>
                <p14:nvPr/>
              </p14:nvContentPartPr>
              <p14:xfrm>
                <a:off x="6363864" y="3593016"/>
                <a:ext cx="360" cy="1965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D36EC44-FE41-4638-978C-16ADFC07B72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355224" y="3584016"/>
                  <a:ext cx="18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29DD310-B0CC-4FB9-8FC9-D3E5E65C0737}"/>
                    </a:ext>
                  </a:extLst>
                </p14:cNvPr>
                <p14:cNvContentPartPr/>
                <p14:nvPr/>
              </p14:nvContentPartPr>
              <p14:xfrm>
                <a:off x="6318144" y="3703536"/>
                <a:ext cx="192960" cy="82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29DD310-B0CC-4FB9-8FC9-D3E5E65C073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309504" y="3694896"/>
                  <a:ext cx="21060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9795F7BB-4966-4318-9C4B-D2A80430F2D1}"/>
              </a:ext>
            </a:extLst>
          </p:cNvPr>
          <p:cNvGrpSpPr/>
          <p:nvPr/>
        </p:nvGrpSpPr>
        <p:grpSpPr>
          <a:xfrm>
            <a:off x="6657984" y="3674736"/>
            <a:ext cx="454680" cy="136080"/>
            <a:chOff x="6657984" y="3674736"/>
            <a:chExt cx="45468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D8D0562-DBA8-4C6A-98FA-F43C171FDFE3}"/>
                    </a:ext>
                  </a:extLst>
                </p14:cNvPr>
                <p14:cNvContentPartPr/>
                <p14:nvPr/>
              </p14:nvContentPartPr>
              <p14:xfrm>
                <a:off x="6657984" y="3674736"/>
                <a:ext cx="48960" cy="828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4D8D0562-DBA8-4C6A-98FA-F43C171FDFE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649344" y="3665736"/>
                  <a:ext cx="66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475C474-7390-4E09-9A1E-CC4E1A3F9424}"/>
                    </a:ext>
                  </a:extLst>
                </p14:cNvPr>
                <p14:cNvContentPartPr/>
                <p14:nvPr/>
              </p14:nvContentPartPr>
              <p14:xfrm>
                <a:off x="6748344" y="3675456"/>
                <a:ext cx="364320" cy="1353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475C474-7390-4E09-9A1E-CC4E1A3F942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739704" y="3666456"/>
                  <a:ext cx="38196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160DB2E1-9092-4239-88E3-91C0A7ED779D}"/>
              </a:ext>
            </a:extLst>
          </p:cNvPr>
          <p:cNvGrpSpPr/>
          <p:nvPr/>
        </p:nvGrpSpPr>
        <p:grpSpPr>
          <a:xfrm>
            <a:off x="7333344" y="3666096"/>
            <a:ext cx="142200" cy="176760"/>
            <a:chOff x="7333344" y="3666096"/>
            <a:chExt cx="14220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F45E15AE-F1D9-40F7-93DE-5EB24BE2AC35}"/>
                    </a:ext>
                  </a:extLst>
                </p14:cNvPr>
                <p14:cNvContentPartPr/>
                <p14:nvPr/>
              </p14:nvContentPartPr>
              <p14:xfrm>
                <a:off x="7354224" y="3693456"/>
                <a:ext cx="43200" cy="1494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F45E15AE-F1D9-40F7-93DE-5EB24BE2AC35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345224" y="3684816"/>
                  <a:ext cx="60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CBC3298-EC1F-486F-A102-0534533764FF}"/>
                    </a:ext>
                  </a:extLst>
                </p14:cNvPr>
                <p14:cNvContentPartPr/>
                <p14:nvPr/>
              </p14:nvContentPartPr>
              <p14:xfrm>
                <a:off x="7443144" y="3666096"/>
                <a:ext cx="360" cy="1515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CBC3298-EC1F-486F-A102-0534533764F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34504" y="3657096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F6813C2-2884-44DE-A9EA-2558E43176A2}"/>
                    </a:ext>
                  </a:extLst>
                </p14:cNvPr>
                <p14:cNvContentPartPr/>
                <p14:nvPr/>
              </p14:nvContentPartPr>
              <p14:xfrm>
                <a:off x="7333344" y="3727656"/>
                <a:ext cx="142200" cy="669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F6813C2-2884-44DE-A9EA-2558E43176A2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324344" y="3718656"/>
                  <a:ext cx="159840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CC567962-FD56-4A93-A8D7-ACA54401B8A5}"/>
                  </a:ext>
                </a:extLst>
              </p14:cNvPr>
              <p14:cNvContentPartPr/>
              <p14:nvPr/>
            </p14:nvContentPartPr>
            <p14:xfrm>
              <a:off x="7649784" y="3626856"/>
              <a:ext cx="140760" cy="34308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CC567962-FD56-4A93-A8D7-ACA54401B8A5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7641144" y="3617856"/>
                <a:ext cx="158400" cy="36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4" name="Group 363">
            <a:extLst>
              <a:ext uri="{FF2B5EF4-FFF2-40B4-BE49-F238E27FC236}">
                <a16:creationId xmlns:a16="http://schemas.microsoft.com/office/drawing/2014/main" id="{83F35642-9CB3-411A-A78F-DD4A4FC80230}"/>
              </a:ext>
            </a:extLst>
          </p:cNvPr>
          <p:cNvGrpSpPr/>
          <p:nvPr/>
        </p:nvGrpSpPr>
        <p:grpSpPr>
          <a:xfrm>
            <a:off x="8087184" y="3605616"/>
            <a:ext cx="810000" cy="229320"/>
            <a:chOff x="8087184" y="3605616"/>
            <a:chExt cx="81000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3B0A9053-2B0E-4E42-834B-4D6177F7458E}"/>
                    </a:ext>
                  </a:extLst>
                </p14:cNvPr>
                <p14:cNvContentPartPr/>
                <p14:nvPr/>
              </p14:nvContentPartPr>
              <p14:xfrm>
                <a:off x="8087184" y="3695976"/>
                <a:ext cx="87840" cy="1018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3B0A9053-2B0E-4E42-834B-4D6177F7458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078184" y="3687336"/>
                  <a:ext cx="105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011DEA6-C1D6-4ED9-87B9-83DAE93D34A2}"/>
                    </a:ext>
                  </a:extLst>
                </p14:cNvPr>
                <p14:cNvContentPartPr/>
                <p14:nvPr/>
              </p14:nvContentPartPr>
              <p14:xfrm>
                <a:off x="8229744" y="3605616"/>
                <a:ext cx="9720" cy="2080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011DEA6-C1D6-4ED9-87B9-83DAE93D34A2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220744" y="3596976"/>
                  <a:ext cx="273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082904EA-9367-4D07-A2A6-D2005B1289D7}"/>
                    </a:ext>
                  </a:extLst>
                </p14:cNvPr>
                <p14:cNvContentPartPr/>
                <p14:nvPr/>
              </p14:nvContentPartPr>
              <p14:xfrm>
                <a:off x="8256744" y="3704616"/>
                <a:ext cx="66600" cy="928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082904EA-9367-4D07-A2A6-D2005B1289D7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247744" y="3695616"/>
                  <a:ext cx="842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DDFC6C9-8876-48C4-B80E-3C9A146DBCB4}"/>
                    </a:ext>
                  </a:extLst>
                </p14:cNvPr>
                <p14:cNvContentPartPr/>
                <p14:nvPr/>
              </p14:nvContentPartPr>
              <p14:xfrm>
                <a:off x="8351424" y="3701736"/>
                <a:ext cx="79920" cy="903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ADDFC6C9-8876-48C4-B80E-3C9A146DBCB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342424" y="3693096"/>
                  <a:ext cx="97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6E24B5A-7035-4219-9042-4CF74639ADDF}"/>
                    </a:ext>
                  </a:extLst>
                </p14:cNvPr>
                <p14:cNvContentPartPr/>
                <p14:nvPr/>
              </p14:nvContentPartPr>
              <p14:xfrm>
                <a:off x="8504064" y="3622176"/>
                <a:ext cx="360" cy="2127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6E24B5A-7035-4219-9042-4CF74639AD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95064" y="3613176"/>
                  <a:ext cx="18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E5421BB1-950A-4230-B51F-E4986CBEBEC2}"/>
                    </a:ext>
                  </a:extLst>
                </p14:cNvPr>
                <p14:cNvContentPartPr/>
                <p14:nvPr/>
              </p14:nvContentPartPr>
              <p14:xfrm>
                <a:off x="8466984" y="3710376"/>
                <a:ext cx="194040" cy="943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E5421BB1-950A-4230-B51F-E4986CBEBEC2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458344" y="3701736"/>
                  <a:ext cx="211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2D5A428-CFAF-4486-A7D0-E88403B36907}"/>
                    </a:ext>
                  </a:extLst>
                </p14:cNvPr>
                <p14:cNvContentPartPr/>
                <p14:nvPr/>
              </p14:nvContentPartPr>
              <p14:xfrm>
                <a:off x="8720784" y="3722616"/>
                <a:ext cx="84960" cy="795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2D5A428-CFAF-4486-A7D0-E88403B3690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712144" y="3713616"/>
                  <a:ext cx="102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5BEE9FF-B6ED-40B7-B0C6-B72C37A52976}"/>
                    </a:ext>
                  </a:extLst>
                </p14:cNvPr>
                <p14:cNvContentPartPr/>
                <p14:nvPr/>
              </p14:nvContentPartPr>
              <p14:xfrm>
                <a:off x="8896824" y="3785256"/>
                <a:ext cx="360" cy="25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5BEE9FF-B6ED-40B7-B0C6-B72C37A5297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88184" y="377661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9C831105-836A-434D-81CF-F182AB428D10}"/>
              </a:ext>
            </a:extLst>
          </p:cNvPr>
          <p:cNvGrpSpPr/>
          <p:nvPr/>
        </p:nvGrpSpPr>
        <p:grpSpPr>
          <a:xfrm>
            <a:off x="9245664" y="3605976"/>
            <a:ext cx="1247400" cy="286200"/>
            <a:chOff x="9245664" y="3605976"/>
            <a:chExt cx="124740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487815C2-5F1C-428B-88ED-F6C1E2BF705F}"/>
                    </a:ext>
                  </a:extLst>
                </p14:cNvPr>
                <p14:cNvContentPartPr/>
                <p14:nvPr/>
              </p14:nvContentPartPr>
              <p14:xfrm>
                <a:off x="9245664" y="3605976"/>
                <a:ext cx="143280" cy="147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487815C2-5F1C-428B-88ED-F6C1E2BF705F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9237024" y="3597336"/>
                  <a:ext cx="160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369B3F4-55C1-4A1C-950D-0CC2AF1B2EB0}"/>
                    </a:ext>
                  </a:extLst>
                </p14:cNvPr>
                <p14:cNvContentPartPr/>
                <p14:nvPr/>
              </p14:nvContentPartPr>
              <p14:xfrm>
                <a:off x="9322704" y="3629736"/>
                <a:ext cx="13320" cy="1540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369B3F4-55C1-4A1C-950D-0CC2AF1B2EB0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9314064" y="3621096"/>
                  <a:ext cx="30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095E115-6D2E-4CC3-9E68-53D4D5E81B39}"/>
                    </a:ext>
                  </a:extLst>
                </p14:cNvPr>
                <p14:cNvContentPartPr/>
                <p14:nvPr/>
              </p14:nvContentPartPr>
              <p14:xfrm>
                <a:off x="9271584" y="3767256"/>
                <a:ext cx="95400" cy="93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095E115-6D2E-4CC3-9E68-53D4D5E81B39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9262944" y="3758256"/>
                  <a:ext cx="1130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3D2B880D-0EB3-4A8A-8381-4A2F9D213856}"/>
                    </a:ext>
                  </a:extLst>
                </p14:cNvPr>
                <p14:cNvContentPartPr/>
                <p14:nvPr/>
              </p14:nvContentPartPr>
              <p14:xfrm>
                <a:off x="9381744" y="3712176"/>
                <a:ext cx="46800" cy="925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3D2B880D-0EB3-4A8A-8381-4A2F9D213856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372744" y="3703536"/>
                  <a:ext cx="64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E6F6B65-E84B-4DDF-860A-74456C1D3061}"/>
                    </a:ext>
                  </a:extLst>
                </p14:cNvPr>
                <p14:cNvContentPartPr/>
                <p14:nvPr/>
              </p14:nvContentPartPr>
              <p14:xfrm>
                <a:off x="9564624" y="3712176"/>
                <a:ext cx="65880" cy="802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E6F6B65-E84B-4DDF-860A-74456C1D3061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555624" y="3703536"/>
                  <a:ext cx="83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98C92343-A1BD-446C-9E53-DE311320A818}"/>
                    </a:ext>
                  </a:extLst>
                </p14:cNvPr>
                <p14:cNvContentPartPr/>
                <p14:nvPr/>
              </p14:nvContentPartPr>
              <p14:xfrm>
                <a:off x="9628344" y="3716856"/>
                <a:ext cx="71280" cy="864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98C92343-A1BD-446C-9E53-DE311320A818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9619344" y="3707856"/>
                  <a:ext cx="88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DD0E605-6DDF-4012-A341-732DF9CA512D}"/>
                    </a:ext>
                  </a:extLst>
                </p14:cNvPr>
                <p14:cNvContentPartPr/>
                <p14:nvPr/>
              </p14:nvContentPartPr>
              <p14:xfrm>
                <a:off x="9783864" y="3730176"/>
                <a:ext cx="86760" cy="684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DD0E605-6DDF-4012-A341-732DF9CA512D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774864" y="3721536"/>
                  <a:ext cx="1044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AB12CF3-67DC-46DE-9A5E-FE70CA17EAFB}"/>
                    </a:ext>
                  </a:extLst>
                </p14:cNvPr>
                <p14:cNvContentPartPr/>
                <p14:nvPr/>
              </p14:nvContentPartPr>
              <p14:xfrm>
                <a:off x="9751464" y="3730176"/>
                <a:ext cx="105840" cy="849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AB12CF3-67DC-46DE-9A5E-FE70CA17EAF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742824" y="3721536"/>
                  <a:ext cx="123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6CF0C30-177E-4F31-A51E-7693B43CBFAE}"/>
                    </a:ext>
                  </a:extLst>
                </p14:cNvPr>
                <p14:cNvContentPartPr/>
                <p14:nvPr/>
              </p14:nvContentPartPr>
              <p14:xfrm>
                <a:off x="9884304" y="3611736"/>
                <a:ext cx="9720" cy="1724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6CF0C30-177E-4F31-A51E-7693B43CBFAE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875664" y="3602736"/>
                  <a:ext cx="27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76904310-DB5E-404B-B5D8-360A0486D0A7}"/>
                    </a:ext>
                  </a:extLst>
                </p14:cNvPr>
                <p14:cNvContentPartPr/>
                <p14:nvPr/>
              </p14:nvContentPartPr>
              <p14:xfrm>
                <a:off x="9856944" y="3611736"/>
                <a:ext cx="247680" cy="1609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76904310-DB5E-404B-B5D8-360A0486D0A7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848304" y="3602736"/>
                  <a:ext cx="265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F4F27786-FA31-45DB-AE86-0CC58DC98FE8}"/>
                    </a:ext>
                  </a:extLst>
                </p14:cNvPr>
                <p14:cNvContentPartPr/>
                <p14:nvPr/>
              </p14:nvContentPartPr>
              <p14:xfrm>
                <a:off x="10126584" y="3694896"/>
                <a:ext cx="83160" cy="691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F4F27786-FA31-45DB-AE86-0CC58DC98FE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0117584" y="3686256"/>
                  <a:ext cx="1008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6097848-2F16-4909-916F-E6A442FA80B4}"/>
                    </a:ext>
                  </a:extLst>
                </p14:cNvPr>
                <p14:cNvContentPartPr/>
                <p14:nvPr/>
              </p14:nvContentPartPr>
              <p14:xfrm>
                <a:off x="10223064" y="3702816"/>
                <a:ext cx="93240" cy="1893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6097848-2F16-4909-916F-E6A442FA80B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0214064" y="3694176"/>
                  <a:ext cx="110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7B35E40F-350D-4718-BA28-83E7151AFF40}"/>
                    </a:ext>
                  </a:extLst>
                </p14:cNvPr>
                <p14:cNvContentPartPr/>
                <p14:nvPr/>
              </p14:nvContentPartPr>
              <p14:xfrm>
                <a:off x="10349424" y="3728016"/>
                <a:ext cx="143640" cy="813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7B35E40F-350D-4718-BA28-83E7151AFF4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340784" y="3719016"/>
                  <a:ext cx="16128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A94C7E31-E060-42DE-B932-D36C90724859}"/>
              </a:ext>
            </a:extLst>
          </p:cNvPr>
          <p:cNvGrpSpPr/>
          <p:nvPr/>
        </p:nvGrpSpPr>
        <p:grpSpPr>
          <a:xfrm>
            <a:off x="10665864" y="3590856"/>
            <a:ext cx="1182240" cy="375840"/>
            <a:chOff x="10665864" y="3590856"/>
            <a:chExt cx="118224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FD220E79-5944-4AB4-9F8B-BFBA4EACA5E2}"/>
                    </a:ext>
                  </a:extLst>
                </p14:cNvPr>
                <p14:cNvContentPartPr/>
                <p14:nvPr/>
              </p14:nvContentPartPr>
              <p14:xfrm>
                <a:off x="10665864" y="3639816"/>
                <a:ext cx="120600" cy="1911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FD220E79-5944-4AB4-9F8B-BFBA4EACA5E2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656864" y="3631176"/>
                  <a:ext cx="138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CAB28366-BB78-43BE-B514-A376DA3B06C2}"/>
                    </a:ext>
                  </a:extLst>
                </p14:cNvPr>
                <p14:cNvContentPartPr/>
                <p14:nvPr/>
              </p14:nvContentPartPr>
              <p14:xfrm>
                <a:off x="10835424" y="3657096"/>
                <a:ext cx="160560" cy="2347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CAB28366-BB78-43BE-B514-A376DA3B06C2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826784" y="3648456"/>
                  <a:ext cx="1782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7103E0F-1924-4ACF-8965-2C5031B30295}"/>
                    </a:ext>
                  </a:extLst>
                </p14:cNvPr>
                <p14:cNvContentPartPr/>
                <p14:nvPr/>
              </p14:nvContentPartPr>
              <p14:xfrm>
                <a:off x="11003184" y="3721176"/>
                <a:ext cx="63720" cy="806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7103E0F-1924-4ACF-8965-2C5031B30295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994184" y="3712176"/>
                  <a:ext cx="81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47328D0F-CEC8-4D78-A467-24BD8959D1F9}"/>
                    </a:ext>
                  </a:extLst>
                </p14:cNvPr>
                <p14:cNvContentPartPr/>
                <p14:nvPr/>
              </p14:nvContentPartPr>
              <p14:xfrm>
                <a:off x="11092104" y="3648096"/>
                <a:ext cx="9000" cy="1720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47328D0F-CEC8-4D78-A467-24BD8959D1F9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1083464" y="3639096"/>
                  <a:ext cx="26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20C07168-B48C-4325-92F3-5EDDE7937B8E}"/>
                    </a:ext>
                  </a:extLst>
                </p14:cNvPr>
                <p14:cNvContentPartPr/>
                <p14:nvPr/>
              </p14:nvContentPartPr>
              <p14:xfrm>
                <a:off x="11146104" y="3693456"/>
                <a:ext cx="27720" cy="1206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0C07168-B48C-4325-92F3-5EDDE7937B8E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1137464" y="3684816"/>
                  <a:ext cx="45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40FD536-C4A2-458A-B3D1-639A1A11D747}"/>
                    </a:ext>
                  </a:extLst>
                </p14:cNvPr>
                <p14:cNvContentPartPr/>
                <p14:nvPr/>
              </p14:nvContentPartPr>
              <p14:xfrm>
                <a:off x="11196144" y="3729096"/>
                <a:ext cx="132120" cy="2376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40FD536-C4A2-458A-B3D1-639A1A11D747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1187504" y="3720456"/>
                  <a:ext cx="149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F9C1A46-D6B5-4C3A-9BCF-79C2E48D8B49}"/>
                    </a:ext>
                  </a:extLst>
                </p14:cNvPr>
                <p14:cNvContentPartPr/>
                <p14:nvPr/>
              </p14:nvContentPartPr>
              <p14:xfrm>
                <a:off x="11438784" y="3590856"/>
                <a:ext cx="9360" cy="1980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F9C1A46-D6B5-4C3A-9BCF-79C2E48D8B49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1430144" y="3582216"/>
                  <a:ext cx="27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E2862D08-0FC2-4EE3-9ED7-0DFCC3F266E1}"/>
                    </a:ext>
                  </a:extLst>
                </p14:cNvPr>
                <p14:cNvContentPartPr/>
                <p14:nvPr/>
              </p14:nvContentPartPr>
              <p14:xfrm>
                <a:off x="11458584" y="3711456"/>
                <a:ext cx="79920" cy="572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E2862D08-0FC2-4EE3-9ED7-0DFCC3F266E1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1449944" y="3702816"/>
                  <a:ext cx="97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07A2E7BC-66A6-46BC-A1FD-AEB898A0BB46}"/>
                    </a:ext>
                  </a:extLst>
                </p14:cNvPr>
                <p14:cNvContentPartPr/>
                <p14:nvPr/>
              </p14:nvContentPartPr>
              <p14:xfrm>
                <a:off x="11575944" y="3700656"/>
                <a:ext cx="34200" cy="763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07A2E7BC-66A6-46BC-A1FD-AEB898A0BB46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567304" y="3692016"/>
                  <a:ext cx="51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8762729-470A-4639-B666-23B3EA3F14B8}"/>
                    </a:ext>
                  </a:extLst>
                </p14:cNvPr>
                <p14:cNvContentPartPr/>
                <p14:nvPr/>
              </p14:nvContentPartPr>
              <p14:xfrm>
                <a:off x="11532744" y="3708576"/>
                <a:ext cx="116640" cy="1731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8762729-470A-4639-B666-23B3EA3F14B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523744" y="3699576"/>
                  <a:ext cx="134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B4F143A5-9F1A-40EB-909B-D78C8F3552CB}"/>
                    </a:ext>
                  </a:extLst>
                </p14:cNvPr>
                <p14:cNvContentPartPr/>
                <p14:nvPr/>
              </p14:nvContentPartPr>
              <p14:xfrm>
                <a:off x="11676744" y="3724056"/>
                <a:ext cx="121320" cy="957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B4F143A5-9F1A-40EB-909B-D78C8F3552CB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1667744" y="3715056"/>
                  <a:ext cx="1389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BAC4340A-A09F-4377-9347-78FDD3BDC505}"/>
                    </a:ext>
                  </a:extLst>
                </p14:cNvPr>
                <p14:cNvContentPartPr/>
                <p14:nvPr/>
              </p14:nvContentPartPr>
              <p14:xfrm>
                <a:off x="11810664" y="3618576"/>
                <a:ext cx="37440" cy="2322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BAC4340A-A09F-4377-9347-78FDD3BDC505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1801664" y="3609576"/>
                  <a:ext cx="5508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F7ECCE4C-9FF4-4FA1-A732-B883B3D4B615}"/>
              </a:ext>
            </a:extLst>
          </p:cNvPr>
          <p:cNvGrpSpPr/>
          <p:nvPr/>
        </p:nvGrpSpPr>
        <p:grpSpPr>
          <a:xfrm>
            <a:off x="2742984" y="3928176"/>
            <a:ext cx="734400" cy="203760"/>
            <a:chOff x="2742984" y="3928176"/>
            <a:chExt cx="73440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A1E25B95-343A-4BC0-8D24-0DA997B765EF}"/>
                    </a:ext>
                  </a:extLst>
                </p14:cNvPr>
                <p14:cNvContentPartPr/>
                <p14:nvPr/>
              </p14:nvContentPartPr>
              <p14:xfrm>
                <a:off x="2788344" y="3931416"/>
                <a:ext cx="360" cy="1670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A1E25B95-343A-4BC0-8D24-0DA997B765E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79704" y="3922776"/>
                  <a:ext cx="18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316D6320-484D-41BA-B7BC-27FC3FAB7F86}"/>
                    </a:ext>
                  </a:extLst>
                </p14:cNvPr>
                <p14:cNvContentPartPr/>
                <p14:nvPr/>
              </p14:nvContentPartPr>
              <p14:xfrm>
                <a:off x="2742984" y="3928176"/>
                <a:ext cx="175680" cy="1983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316D6320-484D-41BA-B7BC-27FC3FAB7F8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733984" y="3919536"/>
                  <a:ext cx="193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A294A2A6-0D6C-42DA-8B46-0D3CDD560D1C}"/>
                    </a:ext>
                  </a:extLst>
                </p14:cNvPr>
                <p14:cNvContentPartPr/>
                <p14:nvPr/>
              </p14:nvContentPartPr>
              <p14:xfrm>
                <a:off x="2935224" y="4015296"/>
                <a:ext cx="272520" cy="1166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A294A2A6-0D6C-42DA-8B46-0D3CDD560D1C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926224" y="4006656"/>
                  <a:ext cx="290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666831AC-7D82-4767-90FC-14B933C3606B}"/>
                    </a:ext>
                  </a:extLst>
                </p14:cNvPr>
                <p14:cNvContentPartPr/>
                <p14:nvPr/>
              </p14:nvContentPartPr>
              <p14:xfrm>
                <a:off x="3365064" y="4013856"/>
                <a:ext cx="9360" cy="964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666831AC-7D82-4767-90FC-14B933C3606B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356064" y="4005216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57FA628E-F86E-416D-8282-65E39668EF44}"/>
                    </a:ext>
                  </a:extLst>
                </p14:cNvPr>
                <p14:cNvContentPartPr/>
                <p14:nvPr/>
              </p14:nvContentPartPr>
              <p14:xfrm>
                <a:off x="3383064" y="3955176"/>
                <a:ext cx="360" cy="39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57FA628E-F86E-416D-8282-65E39668EF4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74064" y="39465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7240001D-9E04-4DF5-A9A8-1F95CE7833AB}"/>
                    </a:ext>
                  </a:extLst>
                </p14:cNvPr>
                <p14:cNvContentPartPr/>
                <p14:nvPr/>
              </p14:nvContentPartPr>
              <p14:xfrm>
                <a:off x="3416544" y="4004496"/>
                <a:ext cx="60840" cy="1065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7240001D-9E04-4DF5-A9A8-1F95CE7833AB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407544" y="3995856"/>
                  <a:ext cx="7848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E6C50B14-E4F1-4EE4-8131-B0540E568432}"/>
              </a:ext>
            </a:extLst>
          </p:cNvPr>
          <p:cNvGrpSpPr/>
          <p:nvPr/>
        </p:nvGrpSpPr>
        <p:grpSpPr>
          <a:xfrm>
            <a:off x="3738024" y="4013856"/>
            <a:ext cx="261000" cy="128160"/>
            <a:chOff x="3738024" y="4013856"/>
            <a:chExt cx="26100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3102D2E9-4961-4002-A90D-16A85F715C10}"/>
                    </a:ext>
                  </a:extLst>
                </p14:cNvPr>
                <p14:cNvContentPartPr/>
                <p14:nvPr/>
              </p14:nvContentPartPr>
              <p14:xfrm>
                <a:off x="3738024" y="4022856"/>
                <a:ext cx="74880" cy="986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3102D2E9-4961-4002-A90D-16A85F715C10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729384" y="4013856"/>
                  <a:ext cx="92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A252AEA7-AE50-4C27-9DEA-C2B906D09F03}"/>
                    </a:ext>
                  </a:extLst>
                </p14:cNvPr>
                <p14:cNvContentPartPr/>
                <p14:nvPr/>
              </p14:nvContentPartPr>
              <p14:xfrm>
                <a:off x="3830904" y="4013856"/>
                <a:ext cx="75600" cy="1263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A252AEA7-AE50-4C27-9DEA-C2B906D09F03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822264" y="4005216"/>
                  <a:ext cx="93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50B892F1-34E8-401C-9B47-C4CABC518BDF}"/>
                    </a:ext>
                  </a:extLst>
                </p14:cNvPr>
                <p14:cNvContentPartPr/>
                <p14:nvPr/>
              </p14:nvContentPartPr>
              <p14:xfrm>
                <a:off x="3905424" y="4045896"/>
                <a:ext cx="93600" cy="961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50B892F1-34E8-401C-9B47-C4CABC518BDF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896424" y="4036896"/>
                  <a:ext cx="111240" cy="11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A2EE05B2-F614-41F0-A72F-96E68DA68133}"/>
                  </a:ext>
                </a:extLst>
              </p14:cNvPr>
              <p14:cNvContentPartPr/>
              <p14:nvPr/>
            </p14:nvContentPartPr>
            <p14:xfrm>
              <a:off x="5038704" y="3953016"/>
              <a:ext cx="241560" cy="26928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A2EE05B2-F614-41F0-A72F-96E68DA68133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5030064" y="3944016"/>
                <a:ext cx="259200" cy="28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7" name="Group 416">
            <a:extLst>
              <a:ext uri="{FF2B5EF4-FFF2-40B4-BE49-F238E27FC236}">
                <a16:creationId xmlns:a16="http://schemas.microsoft.com/office/drawing/2014/main" id="{BE05A6A0-56D9-4CCF-8921-CE4E5ED8E8F3}"/>
              </a:ext>
            </a:extLst>
          </p:cNvPr>
          <p:cNvGrpSpPr/>
          <p:nvPr/>
        </p:nvGrpSpPr>
        <p:grpSpPr>
          <a:xfrm>
            <a:off x="5456664" y="3947256"/>
            <a:ext cx="357840" cy="166320"/>
            <a:chOff x="5456664" y="3947256"/>
            <a:chExt cx="35784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CA884272-0E9C-49E5-B27F-4AB9D6BEA9A6}"/>
                    </a:ext>
                  </a:extLst>
                </p14:cNvPr>
                <p14:cNvContentPartPr/>
                <p14:nvPr/>
              </p14:nvContentPartPr>
              <p14:xfrm>
                <a:off x="5456664" y="4024296"/>
                <a:ext cx="162360" cy="846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CA884272-0E9C-49E5-B27F-4AB9D6BEA9A6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448024" y="4015656"/>
                  <a:ext cx="180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96F4CFB4-C4C1-47F2-9B65-2A03179D45FB}"/>
                    </a:ext>
                  </a:extLst>
                </p14:cNvPr>
                <p14:cNvContentPartPr/>
                <p14:nvPr/>
              </p14:nvContentPartPr>
              <p14:xfrm>
                <a:off x="5648544" y="3947256"/>
                <a:ext cx="165960" cy="1663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96F4CFB4-C4C1-47F2-9B65-2A03179D45FB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639904" y="3938256"/>
                  <a:ext cx="18360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B915A772-20BC-4668-8412-4116E4BF345B}"/>
              </a:ext>
            </a:extLst>
          </p:cNvPr>
          <p:cNvGrpSpPr/>
          <p:nvPr/>
        </p:nvGrpSpPr>
        <p:grpSpPr>
          <a:xfrm>
            <a:off x="6020784" y="3949776"/>
            <a:ext cx="597240" cy="193320"/>
            <a:chOff x="6020784" y="3949776"/>
            <a:chExt cx="59724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888D6014-22E3-4DB5-A8CE-D20E9F42465B}"/>
                    </a:ext>
                  </a:extLst>
                </p14:cNvPr>
                <p14:cNvContentPartPr/>
                <p14:nvPr/>
              </p14:nvContentPartPr>
              <p14:xfrm>
                <a:off x="6020784" y="4034016"/>
                <a:ext cx="83520" cy="763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888D6014-22E3-4DB5-A8CE-D20E9F42465B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6011784" y="4025376"/>
                  <a:ext cx="101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992895A-11D4-41B7-B61A-E5D391821064}"/>
                    </a:ext>
                  </a:extLst>
                </p14:cNvPr>
                <p14:cNvContentPartPr/>
                <p14:nvPr/>
              </p14:nvContentPartPr>
              <p14:xfrm>
                <a:off x="6135264" y="3949776"/>
                <a:ext cx="360" cy="1933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992895A-11D4-41B7-B61A-E5D39182106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126624" y="3940776"/>
                  <a:ext cx="18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02D8555-D736-4ADB-ADF5-0D0D1A3FB454}"/>
                    </a:ext>
                  </a:extLst>
                </p14:cNvPr>
                <p14:cNvContentPartPr/>
                <p14:nvPr/>
              </p14:nvContentPartPr>
              <p14:xfrm>
                <a:off x="6199344" y="4039056"/>
                <a:ext cx="73080" cy="921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02D8555-D736-4ADB-ADF5-0D0D1A3FB454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190344" y="4030416"/>
                  <a:ext cx="90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BAA88C24-E178-4371-AFAB-3777D0BED1A5}"/>
                    </a:ext>
                  </a:extLst>
                </p14:cNvPr>
                <p14:cNvContentPartPr/>
                <p14:nvPr/>
              </p14:nvContentPartPr>
              <p14:xfrm>
                <a:off x="6290064" y="4041216"/>
                <a:ext cx="50400" cy="738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BAA88C24-E178-4371-AFAB-3777D0BED1A5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281424" y="4032576"/>
                  <a:ext cx="68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4E538C0F-777E-4F5C-AB35-D1C0DC9A6426}"/>
                    </a:ext>
                  </a:extLst>
                </p14:cNvPr>
                <p14:cNvContentPartPr/>
                <p14:nvPr/>
              </p14:nvContentPartPr>
              <p14:xfrm>
                <a:off x="6402384" y="3953016"/>
                <a:ext cx="16920" cy="1659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4E538C0F-777E-4F5C-AB35-D1C0DC9A6426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393384" y="3944016"/>
                  <a:ext cx="34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678B3BB5-52B8-4BA0-9183-3C0265998007}"/>
                    </a:ext>
                  </a:extLst>
                </p14:cNvPr>
                <p14:cNvContentPartPr/>
                <p14:nvPr/>
              </p14:nvContentPartPr>
              <p14:xfrm>
                <a:off x="6382224" y="4014576"/>
                <a:ext cx="235800" cy="1170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678B3BB5-52B8-4BA0-9183-3C0265998007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373224" y="4005936"/>
                  <a:ext cx="25344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0584B5ED-84F1-4961-BCCD-F51DF7BE573F}"/>
                  </a:ext>
                </a:extLst>
              </p14:cNvPr>
              <p14:cNvContentPartPr/>
              <p14:nvPr/>
            </p14:nvContentPartPr>
            <p14:xfrm>
              <a:off x="6957504" y="4010256"/>
              <a:ext cx="120240" cy="1245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0584B5ED-84F1-4961-BCCD-F51DF7BE573F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6948504" y="4001256"/>
                <a:ext cx="137880" cy="14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2" name="Group 431">
            <a:extLst>
              <a:ext uri="{FF2B5EF4-FFF2-40B4-BE49-F238E27FC236}">
                <a16:creationId xmlns:a16="http://schemas.microsoft.com/office/drawing/2014/main" id="{16A179F8-62E9-4DC3-950D-FE5B68F5A19B}"/>
              </a:ext>
            </a:extLst>
          </p:cNvPr>
          <p:cNvGrpSpPr/>
          <p:nvPr/>
        </p:nvGrpSpPr>
        <p:grpSpPr>
          <a:xfrm>
            <a:off x="7323984" y="3959136"/>
            <a:ext cx="271440" cy="165240"/>
            <a:chOff x="7323984" y="3959136"/>
            <a:chExt cx="27144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4C280D7D-808D-483F-B26B-75F8FE0CE3A7}"/>
                    </a:ext>
                  </a:extLst>
                </p14:cNvPr>
                <p14:cNvContentPartPr/>
                <p14:nvPr/>
              </p14:nvContentPartPr>
              <p14:xfrm>
                <a:off x="7342704" y="3959136"/>
                <a:ext cx="9000" cy="1620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4C280D7D-808D-483F-B26B-75F8FE0CE3A7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333704" y="3950136"/>
                  <a:ext cx="26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B3B56973-CD45-4FD2-AF9A-5AF1C6A6C6C7}"/>
                    </a:ext>
                  </a:extLst>
                </p14:cNvPr>
                <p14:cNvContentPartPr/>
                <p14:nvPr/>
              </p14:nvContentPartPr>
              <p14:xfrm>
                <a:off x="7323984" y="3974616"/>
                <a:ext cx="141840" cy="1389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B3B56973-CD45-4FD2-AF9A-5AF1C6A6C6C7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7315344" y="3965976"/>
                  <a:ext cx="159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6C7AA3D9-07FF-41CE-808C-A0D0DE6BAD87}"/>
                    </a:ext>
                  </a:extLst>
                </p14:cNvPr>
                <p14:cNvContentPartPr/>
                <p14:nvPr/>
              </p14:nvContentPartPr>
              <p14:xfrm>
                <a:off x="7506864" y="4032216"/>
                <a:ext cx="360" cy="921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6C7AA3D9-07FF-41CE-808C-A0D0DE6BAD8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498224" y="4023216"/>
                  <a:ext cx="18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D5EC27CE-0088-4C77-B5B7-4609FE4CE446}"/>
                    </a:ext>
                  </a:extLst>
                </p14:cNvPr>
                <p14:cNvContentPartPr/>
                <p14:nvPr/>
              </p14:nvContentPartPr>
              <p14:xfrm>
                <a:off x="7516224" y="4000896"/>
                <a:ext cx="360" cy="396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D5EC27CE-0088-4C77-B5B7-4609FE4CE44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507584" y="39918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D75F0049-9D01-443D-8908-E87165D0614A}"/>
                    </a:ext>
                  </a:extLst>
                </p14:cNvPr>
                <p14:cNvContentPartPr/>
                <p14:nvPr/>
              </p14:nvContentPartPr>
              <p14:xfrm>
                <a:off x="7546824" y="4027896"/>
                <a:ext cx="48600" cy="853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D75F0049-9D01-443D-8908-E87165D0614A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538184" y="4018896"/>
                  <a:ext cx="6624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1DF8B2BC-5AF0-4CFF-8CE9-43E2810A46F5}"/>
              </a:ext>
            </a:extLst>
          </p:cNvPr>
          <p:cNvGrpSpPr/>
          <p:nvPr/>
        </p:nvGrpSpPr>
        <p:grpSpPr>
          <a:xfrm>
            <a:off x="7817904" y="3981456"/>
            <a:ext cx="455760" cy="147600"/>
            <a:chOff x="7817904" y="3981456"/>
            <a:chExt cx="455760" cy="1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E52DF684-80C9-4214-ACC0-D80D495EA295}"/>
                    </a:ext>
                  </a:extLst>
                </p14:cNvPr>
                <p14:cNvContentPartPr/>
                <p14:nvPr/>
              </p14:nvContentPartPr>
              <p14:xfrm>
                <a:off x="7817904" y="4022136"/>
                <a:ext cx="74880" cy="903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E52DF684-80C9-4214-ACC0-D80D495EA29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809264" y="4013496"/>
                  <a:ext cx="92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3EE79D59-793A-431B-A338-0B874554B98D}"/>
                    </a:ext>
                  </a:extLst>
                </p14:cNvPr>
                <p14:cNvContentPartPr/>
                <p14:nvPr/>
              </p14:nvContentPartPr>
              <p14:xfrm>
                <a:off x="7946064" y="4040136"/>
                <a:ext cx="46440" cy="756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EE79D59-793A-431B-A338-0B874554B98D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937424" y="4031136"/>
                  <a:ext cx="64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10289CFB-5019-4558-A75A-D64D5BFF7617}"/>
                    </a:ext>
                  </a:extLst>
                </p14:cNvPr>
                <p14:cNvContentPartPr/>
                <p14:nvPr/>
              </p14:nvContentPartPr>
              <p14:xfrm>
                <a:off x="8036424" y="3981456"/>
                <a:ext cx="78120" cy="1407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10289CFB-5019-4558-A75A-D64D5BFF7617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027424" y="3972456"/>
                  <a:ext cx="95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5DA88328-ACF3-428F-9D23-4C2C54A3DD2A}"/>
                    </a:ext>
                  </a:extLst>
                </p14:cNvPr>
                <p14:cNvContentPartPr/>
                <p14:nvPr/>
              </p14:nvContentPartPr>
              <p14:xfrm>
                <a:off x="8168904" y="4040856"/>
                <a:ext cx="104760" cy="882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5DA88328-ACF3-428F-9D23-4C2C54A3DD2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159904" y="4032216"/>
                  <a:ext cx="12240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43DB8291-796C-4873-BAB4-0197C3DCA874}"/>
              </a:ext>
            </a:extLst>
          </p:cNvPr>
          <p:cNvGrpSpPr/>
          <p:nvPr/>
        </p:nvGrpSpPr>
        <p:grpSpPr>
          <a:xfrm>
            <a:off x="8567784" y="3960576"/>
            <a:ext cx="187560" cy="163440"/>
            <a:chOff x="8567784" y="3960576"/>
            <a:chExt cx="18756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545B4560-2B89-4BB3-B4F0-A7784A352159}"/>
                    </a:ext>
                  </a:extLst>
                </p14:cNvPr>
                <p14:cNvContentPartPr/>
                <p14:nvPr/>
              </p14:nvContentPartPr>
              <p14:xfrm>
                <a:off x="8573184" y="3960576"/>
                <a:ext cx="3960" cy="1537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545B4560-2B89-4BB3-B4F0-A7784A352159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564544" y="3951576"/>
                  <a:ext cx="21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239EDD05-6F4E-454C-9175-659F61FA9C2C}"/>
                    </a:ext>
                  </a:extLst>
                </p14:cNvPr>
                <p14:cNvContentPartPr/>
                <p14:nvPr/>
              </p14:nvContentPartPr>
              <p14:xfrm>
                <a:off x="8567784" y="4019976"/>
                <a:ext cx="66600" cy="9936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239EDD05-6F4E-454C-9175-659F61FA9C2C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558784" y="4011336"/>
                  <a:ext cx="84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513A009F-76DA-445C-9616-FDE058671359}"/>
                    </a:ext>
                  </a:extLst>
                </p14:cNvPr>
                <p14:cNvContentPartPr/>
                <p14:nvPr/>
              </p14:nvContentPartPr>
              <p14:xfrm>
                <a:off x="8632944" y="4036896"/>
                <a:ext cx="54720" cy="7776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513A009F-76DA-445C-9616-FDE05867135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8623944" y="4027896"/>
                  <a:ext cx="72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0F2CDB88-EAD1-4435-A26C-148B2CEC6F0A}"/>
                    </a:ext>
                  </a:extLst>
                </p14:cNvPr>
                <p14:cNvContentPartPr/>
                <p14:nvPr/>
              </p14:nvContentPartPr>
              <p14:xfrm>
                <a:off x="8693784" y="4022496"/>
                <a:ext cx="61560" cy="1015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0F2CDB88-EAD1-4435-A26C-148B2CEC6F0A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8684784" y="4013496"/>
                  <a:ext cx="7920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076DE3E-125B-4966-BD4D-2058B47F0F36}"/>
              </a:ext>
            </a:extLst>
          </p:cNvPr>
          <p:cNvGrpSpPr/>
          <p:nvPr/>
        </p:nvGrpSpPr>
        <p:grpSpPr>
          <a:xfrm>
            <a:off x="8925624" y="3957336"/>
            <a:ext cx="1000080" cy="275760"/>
            <a:chOff x="8925624" y="3957336"/>
            <a:chExt cx="100008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655AAB7E-0052-4A26-BE40-8D42CC568A9F}"/>
                    </a:ext>
                  </a:extLst>
                </p14:cNvPr>
                <p14:cNvContentPartPr/>
                <p14:nvPr/>
              </p14:nvContentPartPr>
              <p14:xfrm>
                <a:off x="8925624" y="3957336"/>
                <a:ext cx="280800" cy="1879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655AAB7E-0052-4A26-BE40-8D42CC568A9F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8916984" y="3948336"/>
                  <a:ext cx="298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35BF0F6F-F261-4037-AA24-324FE1E057D1}"/>
                    </a:ext>
                  </a:extLst>
                </p14:cNvPr>
                <p14:cNvContentPartPr/>
                <p14:nvPr/>
              </p14:nvContentPartPr>
              <p14:xfrm>
                <a:off x="9319824" y="4015296"/>
                <a:ext cx="99000" cy="1166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35BF0F6F-F261-4037-AA24-324FE1E057D1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311184" y="4006656"/>
                  <a:ext cx="116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9DDEC190-3B80-4189-A625-A7F22B8C8C7C}"/>
                    </a:ext>
                  </a:extLst>
                </p14:cNvPr>
                <p14:cNvContentPartPr/>
                <p14:nvPr/>
              </p14:nvContentPartPr>
              <p14:xfrm>
                <a:off x="9539424" y="3969576"/>
                <a:ext cx="386280" cy="2635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9DDEC190-3B80-4189-A625-A7F22B8C8C7C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530424" y="3960576"/>
                  <a:ext cx="40392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87139F03-0813-4B5B-A6C4-DBF7DA5A45B4}"/>
              </a:ext>
            </a:extLst>
          </p:cNvPr>
          <p:cNvGrpSpPr/>
          <p:nvPr/>
        </p:nvGrpSpPr>
        <p:grpSpPr>
          <a:xfrm>
            <a:off x="10129824" y="3993336"/>
            <a:ext cx="990360" cy="150120"/>
            <a:chOff x="10129824" y="3993336"/>
            <a:chExt cx="99036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E0207B57-D3FF-4D71-A806-A2B0F98B819B}"/>
                    </a:ext>
                  </a:extLst>
                </p14:cNvPr>
                <p14:cNvContentPartPr/>
                <p14:nvPr/>
              </p14:nvContentPartPr>
              <p14:xfrm>
                <a:off x="10149624" y="3993336"/>
                <a:ext cx="9360" cy="1432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E0207B57-D3FF-4D71-A806-A2B0F98B819B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140624" y="3984336"/>
                  <a:ext cx="27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70ACD3A-BB00-479A-BF30-2F87029A462B}"/>
                    </a:ext>
                  </a:extLst>
                </p14:cNvPr>
                <p14:cNvContentPartPr/>
                <p14:nvPr/>
              </p14:nvContentPartPr>
              <p14:xfrm>
                <a:off x="10129824" y="3995496"/>
                <a:ext cx="231480" cy="14364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70ACD3A-BB00-479A-BF30-2F87029A462B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121184" y="3986496"/>
                  <a:ext cx="249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0F232D88-A303-447C-8DBC-6F0D485716F7}"/>
                    </a:ext>
                  </a:extLst>
                </p14:cNvPr>
                <p14:cNvContentPartPr/>
                <p14:nvPr/>
              </p14:nvContentPartPr>
              <p14:xfrm>
                <a:off x="10486224" y="4022856"/>
                <a:ext cx="95040" cy="1119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0F232D88-A303-447C-8DBC-6F0D485716F7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477224" y="4013856"/>
                  <a:ext cx="112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9F6E9496-73AF-4F6A-8CE8-1424AD9FF7E4}"/>
                    </a:ext>
                  </a:extLst>
                </p14:cNvPr>
                <p14:cNvContentPartPr/>
                <p14:nvPr/>
              </p14:nvContentPartPr>
              <p14:xfrm>
                <a:off x="10599984" y="4012776"/>
                <a:ext cx="520200" cy="1306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9F6E9496-73AF-4F6A-8CE8-1424AD9FF7E4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0590984" y="4004136"/>
                  <a:ext cx="537840" cy="14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C1E9329A-AEFE-4E57-8251-1EC4E747921B}"/>
                  </a:ext>
                </a:extLst>
              </p14:cNvPr>
              <p14:cNvContentPartPr/>
              <p14:nvPr/>
            </p14:nvContentPartPr>
            <p14:xfrm>
              <a:off x="2949984" y="4265136"/>
              <a:ext cx="131760" cy="33804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C1E9329A-AEFE-4E57-8251-1EC4E747921B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2941344" y="4256496"/>
                <a:ext cx="149400" cy="35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9" name="Group 468">
            <a:extLst>
              <a:ext uri="{FF2B5EF4-FFF2-40B4-BE49-F238E27FC236}">
                <a16:creationId xmlns:a16="http://schemas.microsoft.com/office/drawing/2014/main" id="{9E67DCA9-DBE1-4285-BF90-1A1E2808E208}"/>
              </a:ext>
            </a:extLst>
          </p:cNvPr>
          <p:cNvGrpSpPr/>
          <p:nvPr/>
        </p:nvGrpSpPr>
        <p:grpSpPr>
          <a:xfrm>
            <a:off x="3327984" y="4274136"/>
            <a:ext cx="235800" cy="186840"/>
            <a:chOff x="3327984" y="4274136"/>
            <a:chExt cx="23580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1F743D29-A12D-496D-A5BA-316C2B019552}"/>
                    </a:ext>
                  </a:extLst>
                </p14:cNvPr>
                <p14:cNvContentPartPr/>
                <p14:nvPr/>
              </p14:nvContentPartPr>
              <p14:xfrm>
                <a:off x="3327984" y="4274136"/>
                <a:ext cx="235800" cy="1868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1F743D29-A12D-496D-A5BA-316C2B019552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3319344" y="4265136"/>
                  <a:ext cx="253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9E50B7D-7FD8-49BA-A66A-806E4B36FC4C}"/>
                    </a:ext>
                  </a:extLst>
                </p14:cNvPr>
                <p14:cNvContentPartPr/>
                <p14:nvPr/>
              </p14:nvContentPartPr>
              <p14:xfrm>
                <a:off x="3463344" y="4310856"/>
                <a:ext cx="68760" cy="140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9E50B7D-7FD8-49BA-A66A-806E4B36FC4C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3454704" y="4301856"/>
                  <a:ext cx="86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78CFA0B6-E769-452A-BACF-68E21ABCDE83}"/>
                    </a:ext>
                  </a:extLst>
                </p14:cNvPr>
                <p14:cNvContentPartPr/>
                <p14:nvPr/>
              </p14:nvContentPartPr>
              <p14:xfrm>
                <a:off x="3335184" y="4302936"/>
                <a:ext cx="2520" cy="39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78CFA0B6-E769-452A-BACF-68E21ABCDE8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26544" y="4293936"/>
                  <a:ext cx="201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32882553-6B10-4987-915D-460DC0F4BD9D}"/>
              </a:ext>
            </a:extLst>
          </p:cNvPr>
          <p:cNvGrpSpPr/>
          <p:nvPr/>
        </p:nvGrpSpPr>
        <p:grpSpPr>
          <a:xfrm>
            <a:off x="3794184" y="4268016"/>
            <a:ext cx="644400" cy="191520"/>
            <a:chOff x="3794184" y="4268016"/>
            <a:chExt cx="64440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C4DE2D5F-03E4-4513-97DE-0006CFAF9B47}"/>
                    </a:ext>
                  </a:extLst>
                </p14:cNvPr>
                <p14:cNvContentPartPr/>
                <p14:nvPr/>
              </p14:nvContentPartPr>
              <p14:xfrm>
                <a:off x="3794184" y="4324536"/>
                <a:ext cx="118080" cy="1141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C4DE2D5F-03E4-4513-97DE-0006CFAF9B47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3785544" y="4315536"/>
                  <a:ext cx="135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DB510685-43E4-49E8-8DC3-800A38B63B63}"/>
                    </a:ext>
                  </a:extLst>
                </p14:cNvPr>
                <p14:cNvContentPartPr/>
                <p14:nvPr/>
              </p14:nvContentPartPr>
              <p14:xfrm>
                <a:off x="3922704" y="4289616"/>
                <a:ext cx="28440" cy="1699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DB510685-43E4-49E8-8DC3-800A38B63B63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3914064" y="4280976"/>
                  <a:ext cx="46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6DF56BBC-20FD-487E-9C95-1F50601568AB}"/>
                    </a:ext>
                  </a:extLst>
                </p14:cNvPr>
                <p14:cNvContentPartPr/>
                <p14:nvPr/>
              </p14:nvContentPartPr>
              <p14:xfrm>
                <a:off x="3968424" y="4351536"/>
                <a:ext cx="75240" cy="961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6DF56BBC-20FD-487E-9C95-1F50601568AB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3959424" y="4342536"/>
                  <a:ext cx="92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B5C62009-5F98-4D2C-A4C2-3926C6E33A38}"/>
                    </a:ext>
                  </a:extLst>
                </p14:cNvPr>
                <p14:cNvContentPartPr/>
                <p14:nvPr/>
              </p14:nvContentPartPr>
              <p14:xfrm>
                <a:off x="4064544" y="4324536"/>
                <a:ext cx="68400" cy="108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B5C62009-5F98-4D2C-A4C2-3926C6E33A38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4055544" y="4315536"/>
                  <a:ext cx="86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7545CA00-8FAD-42B4-8283-38E74C96086F}"/>
                    </a:ext>
                  </a:extLst>
                </p14:cNvPr>
                <p14:cNvContentPartPr/>
                <p14:nvPr/>
              </p14:nvContentPartPr>
              <p14:xfrm>
                <a:off x="4187664" y="4268016"/>
                <a:ext cx="9000" cy="153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7545CA00-8FAD-42B4-8283-38E74C96086F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4178664" y="4259016"/>
                  <a:ext cx="26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1AC986A0-D8E4-4ECD-80BE-B58E419E9E23}"/>
                    </a:ext>
                  </a:extLst>
                </p14:cNvPr>
                <p14:cNvContentPartPr/>
                <p14:nvPr/>
              </p14:nvContentPartPr>
              <p14:xfrm>
                <a:off x="4197024" y="4319856"/>
                <a:ext cx="241560" cy="1116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1AC986A0-D8E4-4ECD-80BE-B58E419E9E23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4188024" y="4310856"/>
                  <a:ext cx="25920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BC7A0423-F51A-491D-9769-7FA7A950864C}"/>
              </a:ext>
            </a:extLst>
          </p:cNvPr>
          <p:cNvGrpSpPr/>
          <p:nvPr/>
        </p:nvGrpSpPr>
        <p:grpSpPr>
          <a:xfrm>
            <a:off x="4305384" y="5333256"/>
            <a:ext cx="157320" cy="379080"/>
            <a:chOff x="4305384" y="5333256"/>
            <a:chExt cx="15732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A146A9D2-AFE6-4FDD-9E73-9BE40EBE2957}"/>
                    </a:ext>
                  </a:extLst>
                </p14:cNvPr>
                <p14:cNvContentPartPr/>
                <p14:nvPr/>
              </p14:nvContentPartPr>
              <p14:xfrm>
                <a:off x="4305384" y="5333256"/>
                <a:ext cx="139680" cy="1526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A146A9D2-AFE6-4FDD-9E73-9BE40EBE2957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4296744" y="5324256"/>
                  <a:ext cx="157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CED4DAC-CEB7-4FAE-A2A6-CADFE41349B6}"/>
                    </a:ext>
                  </a:extLst>
                </p14:cNvPr>
                <p14:cNvContentPartPr/>
                <p14:nvPr/>
              </p14:nvContentPartPr>
              <p14:xfrm>
                <a:off x="4339224" y="5571576"/>
                <a:ext cx="123480" cy="1407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CED4DAC-CEB7-4FAE-A2A6-CADFE41349B6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330224" y="5562576"/>
                  <a:ext cx="141120" cy="15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5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7D7B469D-CCAD-48A0-A3FF-93FC78018A35}"/>
                  </a:ext>
                </a:extLst>
              </p14:cNvPr>
              <p14:cNvContentPartPr/>
              <p14:nvPr/>
            </p14:nvContentPartPr>
            <p14:xfrm>
              <a:off x="4366224" y="6000336"/>
              <a:ext cx="104760" cy="16308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7D7B469D-CCAD-48A0-A3FF-93FC78018A35}"/>
                  </a:ext>
                </a:extLst>
              </p:cNvPr>
              <p:cNvPicPr/>
              <p:nvPr/>
            </p:nvPicPr>
            <p:blipFill>
              <a:blip r:embed="rId686"/>
              <a:stretch>
                <a:fillRect/>
              </a:stretch>
            </p:blipFill>
            <p:spPr>
              <a:xfrm>
                <a:off x="4357584" y="5991696"/>
                <a:ext cx="1224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7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2BEC546F-46DE-43EA-9465-3BD2EB876428}"/>
                  </a:ext>
                </a:extLst>
              </p14:cNvPr>
              <p14:cNvContentPartPr/>
              <p14:nvPr/>
            </p14:nvContentPartPr>
            <p14:xfrm>
              <a:off x="4389264" y="6256656"/>
              <a:ext cx="88920" cy="8460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2BEC546F-46DE-43EA-9465-3BD2EB876428}"/>
                  </a:ext>
                </a:extLst>
              </p:cNvPr>
              <p:cNvPicPr/>
              <p:nvPr/>
            </p:nvPicPr>
            <p:blipFill>
              <a:blip r:embed="rId688"/>
              <a:stretch>
                <a:fillRect/>
              </a:stretch>
            </p:blipFill>
            <p:spPr>
              <a:xfrm>
                <a:off x="4380264" y="6248016"/>
                <a:ext cx="10656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0" name="Group 479">
            <a:extLst>
              <a:ext uri="{FF2B5EF4-FFF2-40B4-BE49-F238E27FC236}">
                <a16:creationId xmlns:a16="http://schemas.microsoft.com/office/drawing/2014/main" id="{E3E84936-14BA-4DD8-8F4A-89B9A1EA3D96}"/>
              </a:ext>
            </a:extLst>
          </p:cNvPr>
          <p:cNvGrpSpPr/>
          <p:nvPr/>
        </p:nvGrpSpPr>
        <p:grpSpPr>
          <a:xfrm>
            <a:off x="4383144" y="6437016"/>
            <a:ext cx="110160" cy="234360"/>
            <a:chOff x="4383144" y="6437016"/>
            <a:chExt cx="11016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462ED2DA-A5FF-4030-8CD5-6C7CC50730BC}"/>
                    </a:ext>
                  </a:extLst>
                </p14:cNvPr>
                <p14:cNvContentPartPr/>
                <p14:nvPr/>
              </p14:nvContentPartPr>
              <p14:xfrm>
                <a:off x="4389984" y="6437016"/>
                <a:ext cx="90000" cy="882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462ED2DA-A5FF-4030-8CD5-6C7CC50730BC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4380984" y="6428016"/>
                  <a:ext cx="107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70321107-168E-4293-ADED-8D546D47EBEB}"/>
                    </a:ext>
                  </a:extLst>
                </p14:cNvPr>
                <p14:cNvContentPartPr/>
                <p14:nvPr/>
              </p14:nvContentPartPr>
              <p14:xfrm>
                <a:off x="4383144" y="6577776"/>
                <a:ext cx="110160" cy="936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70321107-168E-4293-ADED-8D546D47EBEB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4374144" y="6568776"/>
                  <a:ext cx="12780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3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741EFD38-AE8E-4FA3-A866-E27D42758DA4}"/>
                  </a:ext>
                </a:extLst>
              </p14:cNvPr>
              <p14:cNvContentPartPr/>
              <p14:nvPr/>
            </p14:nvContentPartPr>
            <p14:xfrm>
              <a:off x="5147424" y="5131656"/>
              <a:ext cx="156960" cy="189000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741EFD38-AE8E-4FA3-A866-E27D42758DA4}"/>
                  </a:ext>
                </a:extLst>
              </p:cNvPr>
              <p:cNvPicPr/>
              <p:nvPr/>
            </p:nvPicPr>
            <p:blipFill>
              <a:blip r:embed="rId694"/>
              <a:stretch>
                <a:fillRect/>
              </a:stretch>
            </p:blipFill>
            <p:spPr>
              <a:xfrm>
                <a:off x="5138424" y="5122656"/>
                <a:ext cx="17460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4" name="Group 483">
            <a:extLst>
              <a:ext uri="{FF2B5EF4-FFF2-40B4-BE49-F238E27FC236}">
                <a16:creationId xmlns:a16="http://schemas.microsoft.com/office/drawing/2014/main" id="{5085EC33-707C-42BF-89ED-08ED8AB79950}"/>
              </a:ext>
            </a:extLst>
          </p:cNvPr>
          <p:cNvGrpSpPr/>
          <p:nvPr/>
        </p:nvGrpSpPr>
        <p:grpSpPr>
          <a:xfrm>
            <a:off x="5109984" y="6244416"/>
            <a:ext cx="193320" cy="143640"/>
            <a:chOff x="5109984" y="6244416"/>
            <a:chExt cx="1933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3FF6B192-1E9B-4330-B8F1-5254EBDCCF11}"/>
                    </a:ext>
                  </a:extLst>
                </p14:cNvPr>
                <p14:cNvContentPartPr/>
                <p14:nvPr/>
              </p14:nvContentPartPr>
              <p14:xfrm>
                <a:off x="5109984" y="6244416"/>
                <a:ext cx="193320" cy="14364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3FF6B192-1E9B-4330-B8F1-5254EBDCCF11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5100984" y="6235416"/>
                  <a:ext cx="210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CF8E1900-AE98-471B-90E8-AE81A3A404CB}"/>
                    </a:ext>
                  </a:extLst>
                </p14:cNvPr>
                <p14:cNvContentPartPr/>
                <p14:nvPr/>
              </p14:nvContentPartPr>
              <p14:xfrm>
                <a:off x="5154984" y="6265656"/>
                <a:ext cx="131400" cy="198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CF8E1900-AE98-471B-90E8-AE81A3A404CB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5145984" y="6256656"/>
                  <a:ext cx="14904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7D9095E-52DC-4280-9530-9F20672A703A}"/>
              </a:ext>
            </a:extLst>
          </p:cNvPr>
          <p:cNvGrpSpPr/>
          <p:nvPr/>
        </p:nvGrpSpPr>
        <p:grpSpPr>
          <a:xfrm>
            <a:off x="4285944" y="4712256"/>
            <a:ext cx="216720" cy="506880"/>
            <a:chOff x="4285944" y="4712256"/>
            <a:chExt cx="216720" cy="5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F46CB386-4157-485B-A61D-3142B43E5CFA}"/>
                    </a:ext>
                  </a:extLst>
                </p14:cNvPr>
                <p14:cNvContentPartPr/>
                <p14:nvPr/>
              </p14:nvContentPartPr>
              <p14:xfrm>
                <a:off x="4285944" y="4712256"/>
                <a:ext cx="216720" cy="23292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F46CB386-4157-485B-A61D-3142B43E5CFA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4276944" y="4703256"/>
                  <a:ext cx="2343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C1CC32C1-7288-4254-B7C9-73B1E533BFA9}"/>
                    </a:ext>
                  </a:extLst>
                </p14:cNvPr>
                <p14:cNvContentPartPr/>
                <p14:nvPr/>
              </p14:nvContentPartPr>
              <p14:xfrm>
                <a:off x="4325904" y="5056416"/>
                <a:ext cx="156240" cy="1627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C1CC32C1-7288-4254-B7C9-73B1E533BFA9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4317264" y="5047416"/>
                  <a:ext cx="17388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1A620C5F-3C1B-42F2-BE72-34CE82E8014B}"/>
              </a:ext>
            </a:extLst>
          </p:cNvPr>
          <p:cNvGrpSpPr/>
          <p:nvPr/>
        </p:nvGrpSpPr>
        <p:grpSpPr>
          <a:xfrm>
            <a:off x="4224384" y="3931416"/>
            <a:ext cx="367920" cy="199800"/>
            <a:chOff x="4224384" y="3931416"/>
            <a:chExt cx="36792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7B30D741-BE22-4F46-B68C-A129FB8B4B27}"/>
                    </a:ext>
                  </a:extLst>
                </p14:cNvPr>
                <p14:cNvContentPartPr/>
                <p14:nvPr/>
              </p14:nvContentPartPr>
              <p14:xfrm>
                <a:off x="4224384" y="4032216"/>
                <a:ext cx="56880" cy="964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7B30D741-BE22-4F46-B68C-A129FB8B4B27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4215384" y="4023216"/>
                  <a:ext cx="74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E45BD61-3215-40CB-AB1D-CDE3D0953D16}"/>
                    </a:ext>
                  </a:extLst>
                </p14:cNvPr>
                <p14:cNvContentPartPr/>
                <p14:nvPr/>
              </p14:nvContentPartPr>
              <p14:xfrm>
                <a:off x="4319064" y="4032216"/>
                <a:ext cx="61560" cy="990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E45BD61-3215-40CB-AB1D-CDE3D0953D16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4310424" y="4023216"/>
                  <a:ext cx="79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A6EA104B-DA7A-4506-9547-9A13BABD3AB4}"/>
                    </a:ext>
                  </a:extLst>
                </p14:cNvPr>
                <p14:cNvContentPartPr/>
                <p14:nvPr/>
              </p14:nvContentPartPr>
              <p14:xfrm>
                <a:off x="4404024" y="3946176"/>
                <a:ext cx="57240" cy="1782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A6EA104B-DA7A-4506-9547-9A13BABD3AB4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4395384" y="3937536"/>
                  <a:ext cx="74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C4C19B8-2057-435A-BD48-239705A65FE6}"/>
                    </a:ext>
                  </a:extLst>
                </p14:cNvPr>
                <p14:cNvContentPartPr/>
                <p14:nvPr/>
              </p14:nvContentPartPr>
              <p14:xfrm>
                <a:off x="4498704" y="4021776"/>
                <a:ext cx="93600" cy="1054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C4C19B8-2057-435A-BD48-239705A65FE6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4489704" y="4013136"/>
                  <a:ext cx="111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3D16E33E-2951-44CD-88F3-6C533C281EAA}"/>
                    </a:ext>
                  </a:extLst>
                </p14:cNvPr>
                <p14:cNvContentPartPr/>
                <p14:nvPr/>
              </p14:nvContentPartPr>
              <p14:xfrm>
                <a:off x="4342104" y="3931416"/>
                <a:ext cx="244800" cy="1375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3D16E33E-2951-44CD-88F3-6C533C281EAA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4333104" y="3922776"/>
                  <a:ext cx="26244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AB92831F-DD8C-4C04-AA58-0803B3330177}"/>
              </a:ext>
            </a:extLst>
          </p:cNvPr>
          <p:cNvGrpSpPr/>
          <p:nvPr/>
        </p:nvGrpSpPr>
        <p:grpSpPr>
          <a:xfrm>
            <a:off x="4434264" y="4827456"/>
            <a:ext cx="769680" cy="812520"/>
            <a:chOff x="4434264" y="4827456"/>
            <a:chExt cx="769680" cy="81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A0E100CB-FD25-432B-A4EF-2BF26FCBE97C}"/>
                    </a:ext>
                  </a:extLst>
                </p14:cNvPr>
                <p14:cNvContentPartPr/>
                <p14:nvPr/>
              </p14:nvContentPartPr>
              <p14:xfrm>
                <a:off x="4504104" y="4827456"/>
                <a:ext cx="637560" cy="3351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A0E100CB-FD25-432B-A4EF-2BF26FCBE97C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4499784" y="4823136"/>
                  <a:ext cx="6462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1D56A4A-69E3-4B5B-8668-EF38DA4BFBAC}"/>
                    </a:ext>
                  </a:extLst>
                </p14:cNvPr>
                <p14:cNvContentPartPr/>
                <p14:nvPr/>
              </p14:nvContentPartPr>
              <p14:xfrm>
                <a:off x="4452984" y="5138496"/>
                <a:ext cx="676080" cy="4680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1D56A4A-69E3-4B5B-8668-EF38DA4BFBAC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4448664" y="5134176"/>
                  <a:ext cx="684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4F0A9E96-03C9-47D8-9F8B-3092407F650A}"/>
                    </a:ext>
                  </a:extLst>
                </p14:cNvPr>
                <p14:cNvContentPartPr/>
                <p14:nvPr/>
              </p14:nvContentPartPr>
              <p14:xfrm>
                <a:off x="4434264" y="5225976"/>
                <a:ext cx="745920" cy="19152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4F0A9E96-03C9-47D8-9F8B-3092407F650A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4429944" y="5221656"/>
                  <a:ext cx="754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0E85EF1A-FB8B-462F-B7F6-25C72E5849B0}"/>
                    </a:ext>
                  </a:extLst>
                </p14:cNvPr>
                <p14:cNvContentPartPr/>
                <p14:nvPr/>
              </p14:nvContentPartPr>
              <p14:xfrm>
                <a:off x="4443624" y="5294736"/>
                <a:ext cx="760320" cy="3452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0E85EF1A-FB8B-462F-B7F6-25C72E5849B0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4439304" y="5290416"/>
                  <a:ext cx="76896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6D487C59-5143-4531-B1F6-E8C70E0A8904}"/>
              </a:ext>
            </a:extLst>
          </p:cNvPr>
          <p:cNvGrpSpPr/>
          <p:nvPr/>
        </p:nvGrpSpPr>
        <p:grpSpPr>
          <a:xfrm>
            <a:off x="4456224" y="6098256"/>
            <a:ext cx="729720" cy="530640"/>
            <a:chOff x="4456224" y="6098256"/>
            <a:chExt cx="72972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4F5B3D07-9780-4158-8257-1ED553AC2709}"/>
                    </a:ext>
                  </a:extLst>
                </p14:cNvPr>
                <p14:cNvContentPartPr/>
                <p14:nvPr/>
              </p14:nvContentPartPr>
              <p14:xfrm>
                <a:off x="4461984" y="6098256"/>
                <a:ext cx="673560" cy="1749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4F5B3D07-9780-4158-8257-1ED553AC270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4457664" y="6093936"/>
                  <a:ext cx="682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57CFA70A-2979-4031-8B6D-ED6DB0586E05}"/>
                    </a:ext>
                  </a:extLst>
                </p14:cNvPr>
                <p14:cNvContentPartPr/>
                <p14:nvPr/>
              </p14:nvContentPartPr>
              <p14:xfrm>
                <a:off x="4490784" y="6299136"/>
                <a:ext cx="625680" cy="216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57CFA70A-2979-4031-8B6D-ED6DB0586E05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4486464" y="6294816"/>
                  <a:ext cx="634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86933A3E-9D35-425A-83E3-7AB67997DEC0}"/>
                    </a:ext>
                  </a:extLst>
                </p14:cNvPr>
                <p14:cNvContentPartPr/>
                <p14:nvPr/>
              </p14:nvContentPartPr>
              <p14:xfrm>
                <a:off x="4456224" y="6333336"/>
                <a:ext cx="686520" cy="149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86933A3E-9D35-425A-83E3-7AB67997DEC0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4451904" y="6329016"/>
                  <a:ext cx="695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720E521E-4102-4830-A0B4-012AB87F22DA}"/>
                    </a:ext>
                  </a:extLst>
                </p14:cNvPr>
                <p14:cNvContentPartPr/>
                <p14:nvPr/>
              </p14:nvContentPartPr>
              <p14:xfrm>
                <a:off x="4489344" y="6379056"/>
                <a:ext cx="696600" cy="2498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720E521E-4102-4830-A0B4-012AB87F22DA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4485024" y="6374736"/>
                  <a:ext cx="705240" cy="25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9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1306B018-F914-489D-B936-195B69069FD9}"/>
                  </a:ext>
                </a:extLst>
              </p14:cNvPr>
              <p14:cNvContentPartPr/>
              <p14:nvPr/>
            </p14:nvContentPartPr>
            <p14:xfrm>
              <a:off x="2697264" y="3830256"/>
              <a:ext cx="693720" cy="35280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1306B018-F914-489D-B936-195B69069FD9}"/>
                  </a:ext>
                </a:extLst>
              </p:cNvPr>
              <p:cNvPicPr/>
              <p:nvPr/>
            </p:nvPicPr>
            <p:blipFill>
              <a:blip r:embed="rId730"/>
              <a:stretch>
                <a:fillRect/>
              </a:stretch>
            </p:blipFill>
            <p:spPr>
              <a:xfrm>
                <a:off x="2692944" y="3825936"/>
                <a:ext cx="7023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1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7AF665D5-9EC5-4C99-A286-1025AC84F9D6}"/>
                  </a:ext>
                </a:extLst>
              </p14:cNvPr>
              <p14:cNvContentPartPr/>
              <p14:nvPr/>
            </p14:nvContentPartPr>
            <p14:xfrm>
              <a:off x="1112544" y="4741416"/>
              <a:ext cx="251280" cy="23148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7AF665D5-9EC5-4C99-A286-1025AC84F9D6}"/>
                  </a:ext>
                </a:extLst>
              </p:cNvPr>
              <p:cNvPicPr/>
              <p:nvPr/>
            </p:nvPicPr>
            <p:blipFill>
              <a:blip r:embed="rId732"/>
              <a:stretch>
                <a:fillRect/>
              </a:stretch>
            </p:blipFill>
            <p:spPr>
              <a:xfrm>
                <a:off x="1103904" y="4732776"/>
                <a:ext cx="2689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3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2191DAB5-06EA-4A42-9D3C-A2A9A9FE1B29}"/>
                  </a:ext>
                </a:extLst>
              </p14:cNvPr>
              <p14:cNvContentPartPr/>
              <p14:nvPr/>
            </p14:nvContentPartPr>
            <p14:xfrm>
              <a:off x="1112904" y="5094936"/>
              <a:ext cx="235800" cy="213840"/>
            </p14:xfrm>
          </p:contentPart>
        </mc:Choice>
        <mc:Fallback xmlns=""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2191DAB5-06EA-4A42-9D3C-A2A9A9FE1B29}"/>
                  </a:ext>
                </a:extLst>
              </p:cNvPr>
              <p:cNvPicPr/>
              <p:nvPr/>
            </p:nvPicPr>
            <p:blipFill>
              <a:blip r:embed="rId734"/>
              <a:stretch>
                <a:fillRect/>
              </a:stretch>
            </p:blipFill>
            <p:spPr>
              <a:xfrm>
                <a:off x="1104264" y="5086296"/>
                <a:ext cx="253440" cy="23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4" name="Group 513">
            <a:extLst>
              <a:ext uri="{FF2B5EF4-FFF2-40B4-BE49-F238E27FC236}">
                <a16:creationId xmlns:a16="http://schemas.microsoft.com/office/drawing/2014/main" id="{5ADB7FD8-D2ED-4E67-B747-3A8D79F59839}"/>
              </a:ext>
            </a:extLst>
          </p:cNvPr>
          <p:cNvGrpSpPr/>
          <p:nvPr/>
        </p:nvGrpSpPr>
        <p:grpSpPr>
          <a:xfrm>
            <a:off x="1167984" y="5414256"/>
            <a:ext cx="163080" cy="399960"/>
            <a:chOff x="1167984" y="5414256"/>
            <a:chExt cx="16308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FC6758EB-1106-4CE8-AB90-93B79D0318B4}"/>
                    </a:ext>
                  </a:extLst>
                </p14:cNvPr>
                <p14:cNvContentPartPr/>
                <p14:nvPr/>
              </p14:nvContentPartPr>
              <p14:xfrm>
                <a:off x="1167984" y="5414256"/>
                <a:ext cx="151920" cy="1710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FC6758EB-1106-4CE8-AB90-93B79D0318B4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1158984" y="5405616"/>
                  <a:ext cx="169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93B99C43-9BC5-4F73-B76B-B9A905EBFCB4}"/>
                    </a:ext>
                  </a:extLst>
                </p14:cNvPr>
                <p14:cNvContentPartPr/>
                <p14:nvPr/>
              </p14:nvContentPartPr>
              <p14:xfrm>
                <a:off x="1174464" y="5675616"/>
                <a:ext cx="156600" cy="1386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93B99C43-9BC5-4F73-B76B-B9A905EBFCB4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165464" y="5666976"/>
                  <a:ext cx="17424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CCB056E6-6603-4153-94BB-704F59C81768}"/>
              </a:ext>
            </a:extLst>
          </p:cNvPr>
          <p:cNvGrpSpPr/>
          <p:nvPr/>
        </p:nvGrpSpPr>
        <p:grpSpPr>
          <a:xfrm>
            <a:off x="1161864" y="5999256"/>
            <a:ext cx="167400" cy="656640"/>
            <a:chOff x="1161864" y="5999256"/>
            <a:chExt cx="167400" cy="65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5EA05C16-3B6E-4088-A95C-15AA6C957EF1}"/>
                    </a:ext>
                  </a:extLst>
                </p14:cNvPr>
                <p14:cNvContentPartPr/>
                <p14:nvPr/>
              </p14:nvContentPartPr>
              <p14:xfrm>
                <a:off x="1161864" y="5999256"/>
                <a:ext cx="162720" cy="1371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5EA05C16-3B6E-4088-A95C-15AA6C957EF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1152864" y="5990256"/>
                  <a:ext cx="180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05DA4C7C-4B54-41B3-99F5-9B4B259DC2D0}"/>
                    </a:ext>
                  </a:extLst>
                </p14:cNvPr>
                <p14:cNvContentPartPr/>
                <p14:nvPr/>
              </p14:nvContentPartPr>
              <p14:xfrm>
                <a:off x="1197504" y="6208776"/>
                <a:ext cx="127440" cy="1108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05DA4C7C-4B54-41B3-99F5-9B4B259DC2D0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1188864" y="6199776"/>
                  <a:ext cx="145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37E27F7F-A2E2-402F-AC78-97343A0DF3C4}"/>
                    </a:ext>
                  </a:extLst>
                </p14:cNvPr>
                <p14:cNvContentPartPr/>
                <p14:nvPr/>
              </p14:nvContentPartPr>
              <p14:xfrm>
                <a:off x="1196424" y="6398136"/>
                <a:ext cx="132840" cy="1191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37E27F7F-A2E2-402F-AC78-97343A0DF3C4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1187784" y="6389136"/>
                  <a:ext cx="150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6E73648C-C800-4EB9-9082-A4610C3E7A5B}"/>
                    </a:ext>
                  </a:extLst>
                </p14:cNvPr>
                <p14:cNvContentPartPr/>
                <p14:nvPr/>
              </p14:nvContentPartPr>
              <p14:xfrm>
                <a:off x="1173384" y="6556536"/>
                <a:ext cx="154080" cy="993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6E73648C-C800-4EB9-9082-A4610C3E7A5B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1164744" y="6547536"/>
                  <a:ext cx="17172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F5713512-B480-4D96-BB6D-3535E95EB29B}"/>
                  </a:ext>
                </a:extLst>
              </p14:cNvPr>
              <p14:cNvContentPartPr/>
              <p14:nvPr/>
            </p14:nvContentPartPr>
            <p14:xfrm>
              <a:off x="2004624" y="5111136"/>
              <a:ext cx="201960" cy="19764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F5713512-B480-4D96-BB6D-3535E95EB29B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1995624" y="5102496"/>
                <a:ext cx="2196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9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BED24F27-1515-4615-9E36-3D1FA11E7A45}"/>
                  </a:ext>
                </a:extLst>
              </p14:cNvPr>
              <p14:cNvContentPartPr/>
              <p14:nvPr/>
            </p14:nvContentPartPr>
            <p14:xfrm>
              <a:off x="2046024" y="5643216"/>
              <a:ext cx="210960" cy="19188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BED24F27-1515-4615-9E36-3D1FA11E7A45}"/>
                  </a:ext>
                </a:extLst>
              </p:cNvPr>
              <p:cNvPicPr/>
              <p:nvPr/>
            </p:nvPicPr>
            <p:blipFill>
              <a:blip r:embed="rId750"/>
              <a:stretch>
                <a:fillRect/>
              </a:stretch>
            </p:blipFill>
            <p:spPr>
              <a:xfrm>
                <a:off x="2037024" y="5634216"/>
                <a:ext cx="2286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1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DB598AD7-55F1-4F0E-B24B-BD0E28D9E685}"/>
                  </a:ext>
                </a:extLst>
              </p14:cNvPr>
              <p14:cNvContentPartPr/>
              <p14:nvPr/>
            </p14:nvContentPartPr>
            <p14:xfrm>
              <a:off x="2073744" y="6073056"/>
              <a:ext cx="234720" cy="20772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DB598AD7-55F1-4F0E-B24B-BD0E28D9E685}"/>
                  </a:ext>
                </a:extLst>
              </p:cNvPr>
              <p:cNvPicPr/>
              <p:nvPr/>
            </p:nvPicPr>
            <p:blipFill>
              <a:blip r:embed="rId752"/>
              <a:stretch>
                <a:fillRect/>
              </a:stretch>
            </p:blipFill>
            <p:spPr>
              <a:xfrm>
                <a:off x="2064744" y="6064056"/>
                <a:ext cx="252360" cy="2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3" name="Group 522">
            <a:extLst>
              <a:ext uri="{FF2B5EF4-FFF2-40B4-BE49-F238E27FC236}">
                <a16:creationId xmlns:a16="http://schemas.microsoft.com/office/drawing/2014/main" id="{38C08D56-2430-4DD2-8A73-48249D4E6BF7}"/>
              </a:ext>
            </a:extLst>
          </p:cNvPr>
          <p:cNvGrpSpPr/>
          <p:nvPr/>
        </p:nvGrpSpPr>
        <p:grpSpPr>
          <a:xfrm>
            <a:off x="1315224" y="4864176"/>
            <a:ext cx="747000" cy="1180440"/>
            <a:chOff x="1315224" y="4864176"/>
            <a:chExt cx="747000" cy="11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EAC1BBA6-2A89-4B18-A1F7-811D81AE8158}"/>
                    </a:ext>
                  </a:extLst>
                </p14:cNvPr>
                <p14:cNvContentPartPr/>
                <p14:nvPr/>
              </p14:nvContentPartPr>
              <p14:xfrm>
                <a:off x="1376784" y="4864176"/>
                <a:ext cx="624600" cy="36648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EAC1BBA6-2A89-4B18-A1F7-811D81AE815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1372464" y="4859856"/>
                  <a:ext cx="6332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684B9ADA-9D09-4220-8BD8-8EC27C19F5F3}"/>
                    </a:ext>
                  </a:extLst>
                </p14:cNvPr>
                <p14:cNvContentPartPr/>
                <p14:nvPr/>
              </p14:nvContentPartPr>
              <p14:xfrm>
                <a:off x="1362384" y="5229936"/>
                <a:ext cx="685800" cy="2880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684B9ADA-9D09-4220-8BD8-8EC27C19F5F3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1358064" y="5225616"/>
                  <a:ext cx="694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19F77125-A878-4BA6-ACA0-E1D9E06AD3F9}"/>
                    </a:ext>
                  </a:extLst>
                </p14:cNvPr>
                <p14:cNvContentPartPr/>
                <p14:nvPr/>
              </p14:nvContentPartPr>
              <p14:xfrm>
                <a:off x="1326024" y="5276736"/>
                <a:ext cx="723240" cy="2512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19F77125-A878-4BA6-ACA0-E1D9E06AD3F9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1321704" y="5272416"/>
                  <a:ext cx="7318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35667D64-84AF-4CFE-BE44-319F3F068C41}"/>
                    </a:ext>
                  </a:extLst>
                </p14:cNvPr>
                <p14:cNvContentPartPr/>
                <p14:nvPr/>
              </p14:nvContentPartPr>
              <p14:xfrm>
                <a:off x="1315224" y="5222016"/>
                <a:ext cx="747000" cy="8226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35667D64-84AF-4CFE-BE44-319F3F068C41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1310904" y="5217696"/>
                  <a:ext cx="755640" cy="83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4219BBA2-2D90-46E9-9D68-F65352B2DAFB}"/>
              </a:ext>
            </a:extLst>
          </p:cNvPr>
          <p:cNvGrpSpPr/>
          <p:nvPr/>
        </p:nvGrpSpPr>
        <p:grpSpPr>
          <a:xfrm>
            <a:off x="1316664" y="5257656"/>
            <a:ext cx="774360" cy="1179720"/>
            <a:chOff x="1316664" y="5257656"/>
            <a:chExt cx="774360" cy="11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39A17B9B-0C58-4C13-A917-57690AF0A3D6}"/>
                    </a:ext>
                  </a:extLst>
                </p14:cNvPr>
                <p14:cNvContentPartPr/>
                <p14:nvPr/>
              </p14:nvContentPartPr>
              <p14:xfrm>
                <a:off x="1316664" y="5257656"/>
                <a:ext cx="754560" cy="4708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39A17B9B-0C58-4C13-A917-57690AF0A3D6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1312344" y="5253336"/>
                  <a:ext cx="7632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B9205886-6432-4F67-8B6D-2CD30429DCD8}"/>
                    </a:ext>
                  </a:extLst>
                </p14:cNvPr>
                <p14:cNvContentPartPr/>
                <p14:nvPr/>
              </p14:nvContentPartPr>
              <p14:xfrm>
                <a:off x="1343664" y="5794056"/>
                <a:ext cx="714600" cy="4604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B9205886-6432-4F67-8B6D-2CD30429DCD8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1339344" y="5789736"/>
                  <a:ext cx="7232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44EF6E72-0994-4EC6-8D98-B5DFAE5623C1}"/>
                    </a:ext>
                  </a:extLst>
                </p14:cNvPr>
                <p14:cNvContentPartPr/>
                <p14:nvPr/>
              </p14:nvContentPartPr>
              <p14:xfrm>
                <a:off x="1334664" y="5723496"/>
                <a:ext cx="730440" cy="4644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44EF6E72-0994-4EC6-8D98-B5DFAE5623C1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1330344" y="5719176"/>
                  <a:ext cx="739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D58A3A7D-30EB-4A63-93B6-30D87EC73D7C}"/>
                    </a:ext>
                  </a:extLst>
                </p14:cNvPr>
                <p14:cNvContentPartPr/>
                <p14:nvPr/>
              </p14:nvContentPartPr>
              <p14:xfrm>
                <a:off x="1343664" y="5831496"/>
                <a:ext cx="747360" cy="60588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D58A3A7D-30EB-4A63-93B6-30D87EC73D7C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1339344" y="5827176"/>
                  <a:ext cx="756000" cy="61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96FFD39D-E64D-4826-92C6-53DCD0668E31}"/>
              </a:ext>
            </a:extLst>
          </p:cNvPr>
          <p:cNvGrpSpPr/>
          <p:nvPr/>
        </p:nvGrpSpPr>
        <p:grpSpPr>
          <a:xfrm>
            <a:off x="1334664" y="5540616"/>
            <a:ext cx="876960" cy="1061280"/>
            <a:chOff x="1334664" y="5540616"/>
            <a:chExt cx="876960" cy="10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7AFC6E26-1505-4132-BD31-13C76B8A4AF3}"/>
                    </a:ext>
                  </a:extLst>
                </p14:cNvPr>
                <p14:cNvContentPartPr/>
                <p14:nvPr/>
              </p14:nvContentPartPr>
              <p14:xfrm>
                <a:off x="1343664" y="6187536"/>
                <a:ext cx="736200" cy="4143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7AFC6E26-1505-4132-BD31-13C76B8A4AF3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1334664" y="6178896"/>
                  <a:ext cx="7538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02946ABC-7F84-446C-A8DB-9AF620AAF7A6}"/>
                    </a:ext>
                  </a:extLst>
                </p14:cNvPr>
                <p14:cNvContentPartPr/>
                <p14:nvPr/>
              </p14:nvContentPartPr>
              <p14:xfrm>
                <a:off x="1340064" y="6052536"/>
                <a:ext cx="725760" cy="7164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02946ABC-7F84-446C-A8DB-9AF620AAF7A6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1331064" y="6043896"/>
                  <a:ext cx="743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10C9A4EA-FCB6-44F6-99E5-104320F7F6B7}"/>
                    </a:ext>
                  </a:extLst>
                </p14:cNvPr>
                <p14:cNvContentPartPr/>
                <p14:nvPr/>
              </p14:nvContentPartPr>
              <p14:xfrm>
                <a:off x="1353024" y="5742216"/>
                <a:ext cx="757440" cy="35928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10C9A4EA-FCB6-44F6-99E5-104320F7F6B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1344024" y="5733576"/>
                  <a:ext cx="7750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E91DE3FD-69B6-4580-8D89-DA24BC85D856}"/>
                    </a:ext>
                  </a:extLst>
                </p14:cNvPr>
                <p14:cNvContentPartPr/>
                <p14:nvPr/>
              </p14:nvContentPartPr>
              <p14:xfrm>
                <a:off x="1334664" y="5540616"/>
                <a:ext cx="876960" cy="5518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E91DE3FD-69B6-4580-8D89-DA24BC85D856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1326024" y="5531616"/>
                  <a:ext cx="894600" cy="569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37" name="Picture 536">
            <a:extLst>
              <a:ext uri="{FF2B5EF4-FFF2-40B4-BE49-F238E27FC236}">
                <a16:creationId xmlns:a16="http://schemas.microsoft.com/office/drawing/2014/main" id="{7274B3FF-6D80-4184-9E26-E535C61800F2}"/>
              </a:ext>
            </a:extLst>
          </p:cNvPr>
          <p:cNvPicPr>
            <a:picLocks noChangeAspect="1"/>
          </p:cNvPicPr>
          <p:nvPr/>
        </p:nvPicPr>
        <p:blipFill rotWithShape="1">
          <a:blip r:embed="rId777"/>
          <a:srcRect r="3546" b="18809"/>
          <a:stretch/>
        </p:blipFill>
        <p:spPr>
          <a:xfrm>
            <a:off x="7211556" y="4796496"/>
            <a:ext cx="1615176" cy="1744211"/>
          </a:xfrm>
          <a:prstGeom prst="rect">
            <a:avLst/>
          </a:prstGeom>
        </p:spPr>
      </p:pic>
      <p:grpSp>
        <p:nvGrpSpPr>
          <p:cNvPr id="540" name="Group 539">
            <a:extLst>
              <a:ext uri="{FF2B5EF4-FFF2-40B4-BE49-F238E27FC236}">
                <a16:creationId xmlns:a16="http://schemas.microsoft.com/office/drawing/2014/main" id="{5A39C949-B43C-4DD0-B9E7-444C05AB8690}"/>
              </a:ext>
            </a:extLst>
          </p:cNvPr>
          <p:cNvGrpSpPr/>
          <p:nvPr/>
        </p:nvGrpSpPr>
        <p:grpSpPr>
          <a:xfrm>
            <a:off x="1534104" y="4487256"/>
            <a:ext cx="466200" cy="350280"/>
            <a:chOff x="1534104" y="4487256"/>
            <a:chExt cx="46620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F11A3ABD-8DF7-4F58-B676-BD6DB9B665E9}"/>
                    </a:ext>
                  </a:extLst>
                </p14:cNvPr>
                <p14:cNvContentPartPr/>
                <p14:nvPr/>
              </p14:nvContentPartPr>
              <p14:xfrm>
                <a:off x="1661544" y="4572576"/>
                <a:ext cx="196560" cy="1386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F11A3ABD-8DF7-4F58-B676-BD6DB9B665E9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1652544" y="4563576"/>
                  <a:ext cx="214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64734A35-59F2-4B78-9FAD-EF4732DF4994}"/>
                    </a:ext>
                  </a:extLst>
                </p14:cNvPr>
                <p14:cNvContentPartPr/>
                <p14:nvPr/>
              </p14:nvContentPartPr>
              <p14:xfrm>
                <a:off x="1534104" y="4487256"/>
                <a:ext cx="466200" cy="35028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64734A35-59F2-4B78-9FAD-EF4732DF4994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525464" y="4478256"/>
                  <a:ext cx="483840" cy="36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8B10ED7A-9D1F-4D5A-AFC0-908003746124}"/>
              </a:ext>
            </a:extLst>
          </p:cNvPr>
          <p:cNvGrpSpPr/>
          <p:nvPr/>
        </p:nvGrpSpPr>
        <p:grpSpPr>
          <a:xfrm>
            <a:off x="4706784" y="4268016"/>
            <a:ext cx="1099800" cy="503280"/>
            <a:chOff x="4706784" y="4268016"/>
            <a:chExt cx="1099800" cy="50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2BB8DF8C-6544-4434-9C2D-27FEB0156FA3}"/>
                    </a:ext>
                  </a:extLst>
                </p14:cNvPr>
                <p14:cNvContentPartPr/>
                <p14:nvPr/>
              </p14:nvContentPartPr>
              <p14:xfrm>
                <a:off x="4706784" y="4366296"/>
                <a:ext cx="75960" cy="619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2BB8DF8C-6544-4434-9C2D-27FEB0156FA3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4697784" y="4357656"/>
                  <a:ext cx="936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C0EA2914-BCE4-4702-BED4-19DC033C9F83}"/>
                    </a:ext>
                  </a:extLst>
                </p14:cNvPr>
                <p14:cNvContentPartPr/>
                <p14:nvPr/>
              </p14:nvContentPartPr>
              <p14:xfrm>
                <a:off x="4793544" y="4363416"/>
                <a:ext cx="74880" cy="896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C0EA2914-BCE4-4702-BED4-19DC033C9F8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4784544" y="4354416"/>
                  <a:ext cx="92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D702AAD3-C5D3-4B07-9AFE-C26251A8CAA2}"/>
                    </a:ext>
                  </a:extLst>
                </p14:cNvPr>
                <p14:cNvContentPartPr/>
                <p14:nvPr/>
              </p14:nvContentPartPr>
              <p14:xfrm>
                <a:off x="5211864" y="4377456"/>
                <a:ext cx="360" cy="9576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D702AAD3-C5D3-4B07-9AFE-C26251A8CA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03224" y="4368456"/>
                  <a:ext cx="18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C86BBE43-7636-4161-8143-E97E0C70FFF7}"/>
                    </a:ext>
                  </a:extLst>
                </p14:cNvPr>
                <p14:cNvContentPartPr/>
                <p14:nvPr/>
              </p14:nvContentPartPr>
              <p14:xfrm>
                <a:off x="5211864" y="4306176"/>
                <a:ext cx="3960" cy="39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C86BBE43-7636-4161-8143-E97E0C70FFF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03224" y="4297536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F3AACC82-8B79-42CC-BCF6-D43A21BF1DFB}"/>
                    </a:ext>
                  </a:extLst>
                </p14:cNvPr>
                <p14:cNvContentPartPr/>
                <p14:nvPr/>
              </p14:nvContentPartPr>
              <p14:xfrm>
                <a:off x="5257584" y="4289616"/>
                <a:ext cx="195120" cy="2430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F3AACC82-8B79-42CC-BCF6-D43A21BF1DFB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248944" y="4280616"/>
                  <a:ext cx="2127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93509C1-112B-448C-B5F3-F576D7625F6F}"/>
                    </a:ext>
                  </a:extLst>
                </p14:cNvPr>
                <p14:cNvContentPartPr/>
                <p14:nvPr/>
              </p14:nvContentPartPr>
              <p14:xfrm>
                <a:off x="5468184" y="4361256"/>
                <a:ext cx="65160" cy="846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93509C1-112B-448C-B5F3-F576D7625F6F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459184" y="4352256"/>
                  <a:ext cx="82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DE007192-7C20-43AD-833C-CFD8E94AFF37}"/>
                    </a:ext>
                  </a:extLst>
                </p14:cNvPr>
                <p14:cNvContentPartPr/>
                <p14:nvPr/>
              </p14:nvContentPartPr>
              <p14:xfrm>
                <a:off x="5595984" y="4268016"/>
                <a:ext cx="35640" cy="1821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DE007192-7C20-43AD-833C-CFD8E94AFF37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587344" y="4259016"/>
                  <a:ext cx="53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7E1DD0E5-A6AB-4A97-ADD2-A1F9094EA0CC}"/>
                    </a:ext>
                  </a:extLst>
                </p14:cNvPr>
                <p14:cNvContentPartPr/>
                <p14:nvPr/>
              </p14:nvContentPartPr>
              <p14:xfrm>
                <a:off x="5590224" y="4328136"/>
                <a:ext cx="111600" cy="1011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7E1DD0E5-A6AB-4A97-ADD2-A1F9094EA0CC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581584" y="4319136"/>
                  <a:ext cx="129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C4562CB3-C13C-479D-88D5-66F59BBCBB08}"/>
                    </a:ext>
                  </a:extLst>
                </p14:cNvPr>
                <p14:cNvContentPartPr/>
                <p14:nvPr/>
              </p14:nvContentPartPr>
              <p14:xfrm>
                <a:off x="5802624" y="4425696"/>
                <a:ext cx="3960" cy="3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C4562CB3-C13C-479D-88D5-66F59BBCBB0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793624" y="441669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515D8731-8219-46C6-AAE3-126AAAF7A1ED}"/>
                    </a:ext>
                  </a:extLst>
                </p14:cNvPr>
                <p14:cNvContentPartPr/>
                <p14:nvPr/>
              </p14:nvContentPartPr>
              <p14:xfrm>
                <a:off x="4928544" y="4534776"/>
                <a:ext cx="89280" cy="14328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515D8731-8219-46C6-AAE3-126AAAF7A1ED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4919904" y="4526136"/>
                  <a:ext cx="106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E4954621-5567-413C-B782-D40CF1C3FC17}"/>
                    </a:ext>
                  </a:extLst>
                </p14:cNvPr>
                <p14:cNvContentPartPr/>
                <p14:nvPr/>
              </p14:nvContentPartPr>
              <p14:xfrm>
                <a:off x="4798944" y="4500216"/>
                <a:ext cx="354240" cy="27108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E4954621-5567-413C-B782-D40CF1C3FC17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4789944" y="4491216"/>
                  <a:ext cx="37188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D10EDE31-C963-48A5-95D5-B0A7FBF79180}"/>
              </a:ext>
            </a:extLst>
          </p:cNvPr>
          <p:cNvGrpSpPr/>
          <p:nvPr/>
        </p:nvGrpSpPr>
        <p:grpSpPr>
          <a:xfrm>
            <a:off x="10200384" y="4395456"/>
            <a:ext cx="385920" cy="342360"/>
            <a:chOff x="10200384" y="4395456"/>
            <a:chExt cx="38592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DABB9DA9-8B47-4A3C-AB4D-14EBCA463A86}"/>
                    </a:ext>
                  </a:extLst>
                </p14:cNvPr>
                <p14:cNvContentPartPr/>
                <p14:nvPr/>
              </p14:nvContentPartPr>
              <p14:xfrm>
                <a:off x="10353744" y="4553136"/>
                <a:ext cx="148320" cy="12132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DABB9DA9-8B47-4A3C-AB4D-14EBCA463A86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0345104" y="4544136"/>
                  <a:ext cx="165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20D40379-301F-4D2F-ADF0-3724A4B878E7}"/>
                    </a:ext>
                  </a:extLst>
                </p14:cNvPr>
                <p14:cNvContentPartPr/>
                <p14:nvPr/>
              </p14:nvContentPartPr>
              <p14:xfrm>
                <a:off x="10200384" y="4395456"/>
                <a:ext cx="385920" cy="3423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20D40379-301F-4D2F-ADF0-3724A4B878E7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10191744" y="4386816"/>
                  <a:ext cx="403560" cy="36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013FFD37-4E90-40E7-91AC-F6D89DFCDF8E}"/>
              </a:ext>
            </a:extLst>
          </p:cNvPr>
          <p:cNvGrpSpPr/>
          <p:nvPr/>
        </p:nvGrpSpPr>
        <p:grpSpPr>
          <a:xfrm>
            <a:off x="9827784" y="5831136"/>
            <a:ext cx="1175760" cy="852120"/>
            <a:chOff x="9827784" y="5831136"/>
            <a:chExt cx="1175760" cy="85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69B24657-FE45-4CA4-B6EA-632A46898FA5}"/>
                    </a:ext>
                  </a:extLst>
                </p14:cNvPr>
                <p14:cNvContentPartPr/>
                <p14:nvPr/>
              </p14:nvContentPartPr>
              <p14:xfrm>
                <a:off x="9827784" y="5854176"/>
                <a:ext cx="184680" cy="12852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69B24657-FE45-4CA4-B6EA-632A46898FA5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9819144" y="5845536"/>
                  <a:ext cx="202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C26279AC-7942-4107-8054-D86B9F55B9CD}"/>
                    </a:ext>
                  </a:extLst>
                </p14:cNvPr>
                <p14:cNvContentPartPr/>
                <p14:nvPr/>
              </p14:nvContentPartPr>
              <p14:xfrm>
                <a:off x="10222704" y="5841576"/>
                <a:ext cx="158400" cy="15444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C26279AC-7942-4107-8054-D86B9F55B9CD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10213704" y="5832936"/>
                  <a:ext cx="176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0A7EF507-5104-4301-8867-0B89AE602E8B}"/>
                    </a:ext>
                  </a:extLst>
                </p14:cNvPr>
                <p14:cNvContentPartPr/>
                <p14:nvPr/>
              </p14:nvContentPartPr>
              <p14:xfrm>
                <a:off x="10564704" y="5831136"/>
                <a:ext cx="138960" cy="15264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0A7EF507-5104-4301-8867-0B89AE602E8B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10555704" y="5822136"/>
                  <a:ext cx="156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A3F00815-6E52-4242-A3A8-B94883A3FD8D}"/>
                    </a:ext>
                  </a:extLst>
                </p14:cNvPr>
                <p14:cNvContentPartPr/>
                <p14:nvPr/>
              </p14:nvContentPartPr>
              <p14:xfrm>
                <a:off x="9893304" y="6061176"/>
                <a:ext cx="138240" cy="13572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A3F00815-6E52-4242-A3A8-B94883A3FD8D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9884304" y="6052176"/>
                  <a:ext cx="155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5365F282-2114-4B31-849E-BE3A451E9736}"/>
                    </a:ext>
                  </a:extLst>
                </p14:cNvPr>
                <p14:cNvContentPartPr/>
                <p14:nvPr/>
              </p14:nvContentPartPr>
              <p14:xfrm>
                <a:off x="9902304" y="6306336"/>
                <a:ext cx="174240" cy="13932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5365F282-2114-4B31-849E-BE3A451E9736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9893304" y="6297696"/>
                  <a:ext cx="191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A9242326-BA3F-4D3A-9D9D-0573269842AC}"/>
                    </a:ext>
                  </a:extLst>
                </p14:cNvPr>
                <p14:cNvContentPartPr/>
                <p14:nvPr/>
              </p14:nvContentPartPr>
              <p14:xfrm>
                <a:off x="10241064" y="6103296"/>
                <a:ext cx="152280" cy="1162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A9242326-BA3F-4D3A-9D9D-0573269842AC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10232064" y="6094296"/>
                  <a:ext cx="169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52E00EF2-7E47-47F1-9D86-309AD0037321}"/>
                    </a:ext>
                  </a:extLst>
                </p14:cNvPr>
                <p14:cNvContentPartPr/>
                <p14:nvPr/>
              </p14:nvContentPartPr>
              <p14:xfrm>
                <a:off x="10560024" y="6080256"/>
                <a:ext cx="128160" cy="12852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52E00EF2-7E47-47F1-9D86-309AD0037321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10551384" y="6071616"/>
                  <a:ext cx="145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026048DE-9A12-4ECF-8E08-9ED0E375166D}"/>
                    </a:ext>
                  </a:extLst>
                </p14:cNvPr>
                <p14:cNvContentPartPr/>
                <p14:nvPr/>
              </p14:nvContentPartPr>
              <p14:xfrm>
                <a:off x="10261584" y="6326136"/>
                <a:ext cx="136440" cy="10908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026048DE-9A12-4ECF-8E08-9ED0E375166D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10252584" y="6317136"/>
                  <a:ext cx="154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C4F889DD-0500-4BAC-89C9-04C1D9FCA03B}"/>
                    </a:ext>
                  </a:extLst>
                </p14:cNvPr>
                <p14:cNvContentPartPr/>
                <p14:nvPr/>
              </p14:nvContentPartPr>
              <p14:xfrm>
                <a:off x="10544544" y="6289416"/>
                <a:ext cx="138240" cy="11520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C4F889DD-0500-4BAC-89C9-04C1D9FCA03B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10535904" y="6280416"/>
                  <a:ext cx="155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048FBEAB-6362-4EBE-970F-00056BCE8251}"/>
                    </a:ext>
                  </a:extLst>
                </p14:cNvPr>
                <p14:cNvContentPartPr/>
                <p14:nvPr/>
              </p14:nvContentPartPr>
              <p14:xfrm>
                <a:off x="10850544" y="5853456"/>
                <a:ext cx="150840" cy="1368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048FBEAB-6362-4EBE-970F-00056BCE8251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10841544" y="5844816"/>
                  <a:ext cx="168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61719191-A528-452B-AFAE-6E13D340A8A8}"/>
                    </a:ext>
                  </a:extLst>
                </p14:cNvPr>
                <p14:cNvContentPartPr/>
                <p14:nvPr/>
              </p14:nvContentPartPr>
              <p14:xfrm>
                <a:off x="10851264" y="6073416"/>
                <a:ext cx="152280" cy="14292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61719191-A528-452B-AFAE-6E13D340A8A8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10842624" y="6064416"/>
                  <a:ext cx="169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9EAC21FC-6D0C-43DC-A7D9-B0B77DD5A366}"/>
                    </a:ext>
                  </a:extLst>
                </p14:cNvPr>
                <p14:cNvContentPartPr/>
                <p14:nvPr/>
              </p14:nvContentPartPr>
              <p14:xfrm>
                <a:off x="10853064" y="6327216"/>
                <a:ext cx="139320" cy="1213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9EAC21FC-6D0C-43DC-A7D9-B0B77DD5A366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0844064" y="6318216"/>
                  <a:ext cx="156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4B958E70-FB57-4E02-8E53-2CBD3DD4EC50}"/>
                    </a:ext>
                  </a:extLst>
                </p14:cNvPr>
                <p14:cNvContentPartPr/>
                <p14:nvPr/>
              </p14:nvContentPartPr>
              <p14:xfrm>
                <a:off x="9967104" y="6548256"/>
                <a:ext cx="111240" cy="13104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4B958E70-FB57-4E02-8E53-2CBD3DD4EC50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9958464" y="6539616"/>
                  <a:ext cx="128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31EA6952-C152-4095-8F62-58BCF8547EC4}"/>
                    </a:ext>
                  </a:extLst>
                </p14:cNvPr>
                <p14:cNvContentPartPr/>
                <p14:nvPr/>
              </p14:nvContentPartPr>
              <p14:xfrm>
                <a:off x="10301544" y="6555816"/>
                <a:ext cx="131040" cy="12744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31EA6952-C152-4095-8F62-58BCF8547EC4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10292544" y="6547176"/>
                  <a:ext cx="148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CEFE8060-43D1-4E01-AD36-3EEFD2523098}"/>
                    </a:ext>
                  </a:extLst>
                </p14:cNvPr>
                <p14:cNvContentPartPr/>
                <p14:nvPr/>
              </p14:nvContentPartPr>
              <p14:xfrm>
                <a:off x="10582704" y="6528096"/>
                <a:ext cx="126000" cy="12924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CEFE8060-43D1-4E01-AD36-3EEFD252309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10573704" y="6519456"/>
                  <a:ext cx="143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C6F49944-02B6-4A98-9E5F-19DC9DD277C4}"/>
                    </a:ext>
                  </a:extLst>
                </p14:cNvPr>
                <p14:cNvContentPartPr/>
                <p14:nvPr/>
              </p14:nvContentPartPr>
              <p14:xfrm>
                <a:off x="10836864" y="6545376"/>
                <a:ext cx="123480" cy="11124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C6F49944-02B6-4A98-9E5F-19DC9DD277C4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10827864" y="6536376"/>
                  <a:ext cx="14112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D87A9048-BFED-449D-B623-A403B1186353}"/>
              </a:ext>
            </a:extLst>
          </p:cNvPr>
          <p:cNvGrpSpPr/>
          <p:nvPr/>
        </p:nvGrpSpPr>
        <p:grpSpPr>
          <a:xfrm>
            <a:off x="10204344" y="5001336"/>
            <a:ext cx="162720" cy="380880"/>
            <a:chOff x="10204344" y="5001336"/>
            <a:chExt cx="16272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B9F55218-7C61-42BD-B83A-F3934BFF0E3B}"/>
                    </a:ext>
                  </a:extLst>
                </p14:cNvPr>
                <p14:cNvContentPartPr/>
                <p14:nvPr/>
              </p14:nvContentPartPr>
              <p14:xfrm>
                <a:off x="10204344" y="5001336"/>
                <a:ext cx="158040" cy="13428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B9F55218-7C61-42BD-B83A-F3934BFF0E3B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10195704" y="4992336"/>
                  <a:ext cx="175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CF8B7CE0-800C-468D-92B8-4622D2F791FE}"/>
                    </a:ext>
                  </a:extLst>
                </p14:cNvPr>
                <p14:cNvContentPartPr/>
                <p14:nvPr/>
              </p14:nvContentPartPr>
              <p14:xfrm>
                <a:off x="10228104" y="5219496"/>
                <a:ext cx="138960" cy="16272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CF8B7CE0-800C-468D-92B8-4622D2F791FE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10219464" y="5210856"/>
                  <a:ext cx="15660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2F3BCA26-446A-4F8A-84AB-BF71AC78104C}"/>
              </a:ext>
            </a:extLst>
          </p:cNvPr>
          <p:cNvGrpSpPr/>
          <p:nvPr/>
        </p:nvGrpSpPr>
        <p:grpSpPr>
          <a:xfrm>
            <a:off x="10547424" y="5016816"/>
            <a:ext cx="198720" cy="369000"/>
            <a:chOff x="10547424" y="5016816"/>
            <a:chExt cx="19872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EA969AD7-7E27-4C6B-8A3A-1E7F6D7F1024}"/>
                    </a:ext>
                  </a:extLst>
                </p14:cNvPr>
                <p14:cNvContentPartPr/>
                <p14:nvPr/>
              </p14:nvContentPartPr>
              <p14:xfrm>
                <a:off x="10559664" y="5016816"/>
                <a:ext cx="186480" cy="15948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EA969AD7-7E27-4C6B-8A3A-1E7F6D7F1024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10551024" y="5007816"/>
                  <a:ext cx="204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F5B4480A-DC90-411C-B705-AF57A7C27304}"/>
                    </a:ext>
                  </a:extLst>
                </p14:cNvPr>
                <p14:cNvContentPartPr/>
                <p14:nvPr/>
              </p14:nvContentPartPr>
              <p14:xfrm>
                <a:off x="10547424" y="5215536"/>
                <a:ext cx="162360" cy="1702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F5B4480A-DC90-411C-B705-AF57A7C27304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10538424" y="5206896"/>
                  <a:ext cx="18000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5">
            <p14:nvContentPartPr>
              <p14:cNvPr id="581" name="Ink 580">
                <a:extLst>
                  <a:ext uri="{FF2B5EF4-FFF2-40B4-BE49-F238E27FC236}">
                    <a16:creationId xmlns:a16="http://schemas.microsoft.com/office/drawing/2014/main" id="{5FD44BC7-16DB-4D4A-A696-0E2B9F7592CA}"/>
                  </a:ext>
                </a:extLst>
              </p14:cNvPr>
              <p14:cNvContentPartPr/>
              <p14:nvPr/>
            </p14:nvContentPartPr>
            <p14:xfrm>
              <a:off x="10265904" y="6116976"/>
              <a:ext cx="91440" cy="107280"/>
            </p14:xfrm>
          </p:contentPart>
        </mc:Choice>
        <mc:Fallback xmlns="">
          <p:pic>
            <p:nvPicPr>
              <p:cNvPr id="581" name="Ink 580">
                <a:extLst>
                  <a:ext uri="{FF2B5EF4-FFF2-40B4-BE49-F238E27FC236}">
                    <a16:creationId xmlns:a16="http://schemas.microsoft.com/office/drawing/2014/main" id="{5FD44BC7-16DB-4D4A-A696-0E2B9F7592CA}"/>
                  </a:ext>
                </a:extLst>
              </p:cNvPr>
              <p:cNvPicPr/>
              <p:nvPr/>
            </p:nvPicPr>
            <p:blipFill>
              <a:blip r:embed="rId846"/>
              <a:stretch>
                <a:fillRect/>
              </a:stretch>
            </p:blipFill>
            <p:spPr>
              <a:xfrm>
                <a:off x="10261584" y="6112656"/>
                <a:ext cx="100080" cy="11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6" name="Group 585">
            <a:extLst>
              <a:ext uri="{FF2B5EF4-FFF2-40B4-BE49-F238E27FC236}">
                <a16:creationId xmlns:a16="http://schemas.microsoft.com/office/drawing/2014/main" id="{8FD473F7-81AD-43EB-8F1D-99D6490262F6}"/>
              </a:ext>
            </a:extLst>
          </p:cNvPr>
          <p:cNvGrpSpPr/>
          <p:nvPr/>
        </p:nvGrpSpPr>
        <p:grpSpPr>
          <a:xfrm>
            <a:off x="9692064" y="5023656"/>
            <a:ext cx="1089360" cy="1480320"/>
            <a:chOff x="9692064" y="5023656"/>
            <a:chExt cx="1089360" cy="148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3D99209A-EC2E-43BA-BA7E-E6653262C88C}"/>
                    </a:ext>
                  </a:extLst>
                </p14:cNvPr>
                <p14:cNvContentPartPr/>
                <p14:nvPr/>
              </p14:nvContentPartPr>
              <p14:xfrm>
                <a:off x="9902664" y="5824296"/>
                <a:ext cx="360" cy="3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3D99209A-EC2E-43BA-BA7E-E6653262C88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9898344" y="5819976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083639A4-2D9F-412B-97C7-17DC3DE0134B}"/>
                    </a:ext>
                  </a:extLst>
                </p14:cNvPr>
                <p14:cNvContentPartPr/>
                <p14:nvPr/>
              </p14:nvContentPartPr>
              <p14:xfrm>
                <a:off x="10716624" y="5787936"/>
                <a:ext cx="360" cy="36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083639A4-2D9F-412B-97C7-17DC3DE0134B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10712304" y="5783616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1CCB58EB-AEC8-449A-AB5F-2DA519F32AA1}"/>
                    </a:ext>
                  </a:extLst>
                </p14:cNvPr>
                <p14:cNvContentPartPr/>
                <p14:nvPr/>
              </p14:nvContentPartPr>
              <p14:xfrm>
                <a:off x="10211544" y="5023656"/>
                <a:ext cx="115920" cy="9252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1CCB58EB-AEC8-449A-AB5F-2DA519F32AA1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10207224" y="5019336"/>
                  <a:ext cx="124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30C4BF34-E0BF-4E0B-8E06-277D92B25934}"/>
                    </a:ext>
                  </a:extLst>
                </p14:cNvPr>
                <p14:cNvContentPartPr/>
                <p14:nvPr/>
              </p14:nvContentPartPr>
              <p14:xfrm>
                <a:off x="9948744" y="5916096"/>
                <a:ext cx="360" cy="36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30C4BF34-E0BF-4E0B-8E06-277D92B25934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9944424" y="5911416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486E7C00-84F4-4539-906B-ED89DFA8F2EA}"/>
                    </a:ext>
                  </a:extLst>
                </p14:cNvPr>
                <p14:cNvContentPartPr/>
                <p14:nvPr/>
              </p14:nvContentPartPr>
              <p14:xfrm>
                <a:off x="9692064" y="5661936"/>
                <a:ext cx="1089360" cy="84204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486E7C00-84F4-4539-906B-ED89DFA8F2EA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9687744" y="5657616"/>
                  <a:ext cx="1098000" cy="8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63C20352-6389-4922-B2A5-24DEBB5AAD30}"/>
                    </a:ext>
                  </a:extLst>
                </p14:cNvPr>
                <p14:cNvContentPartPr/>
                <p14:nvPr/>
              </p14:nvContentPartPr>
              <p14:xfrm>
                <a:off x="9790704" y="5068296"/>
                <a:ext cx="452520" cy="68688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63C20352-6389-4922-B2A5-24DEBB5AAD30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9786384" y="5063976"/>
                  <a:ext cx="461160" cy="69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7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1FA0AE32-E30D-4D13-A7F7-6C273C97EA24}"/>
                  </a:ext>
                </a:extLst>
              </p14:cNvPr>
              <p14:cNvContentPartPr/>
              <p14:nvPr/>
            </p14:nvContentPartPr>
            <p14:xfrm>
              <a:off x="10578744" y="5039136"/>
              <a:ext cx="127800" cy="118440"/>
            </p14:xfrm>
          </p:contentPart>
        </mc:Choice>
        <mc:Fallback xmlns=""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1FA0AE32-E30D-4D13-A7F7-6C273C97EA24}"/>
                  </a:ext>
                </a:extLst>
              </p:cNvPr>
              <p:cNvPicPr/>
              <p:nvPr/>
            </p:nvPicPr>
            <p:blipFill>
              <a:blip r:embed="rId858"/>
              <a:stretch>
                <a:fillRect/>
              </a:stretch>
            </p:blipFill>
            <p:spPr>
              <a:xfrm>
                <a:off x="10569744" y="5030136"/>
                <a:ext cx="1454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9">
            <p14:nvContentPartPr>
              <p14:cNvPr id="588" name="Ink 587">
                <a:extLst>
                  <a:ext uri="{FF2B5EF4-FFF2-40B4-BE49-F238E27FC236}">
                    <a16:creationId xmlns:a16="http://schemas.microsoft.com/office/drawing/2014/main" id="{266C4EE9-8564-438E-896A-FBD5A18A9D09}"/>
                  </a:ext>
                </a:extLst>
              </p14:cNvPr>
              <p14:cNvContentPartPr/>
              <p14:nvPr/>
            </p14:nvContentPartPr>
            <p14:xfrm>
              <a:off x="10585584" y="6093216"/>
              <a:ext cx="88200" cy="103320"/>
            </p14:xfrm>
          </p:contentPart>
        </mc:Choice>
        <mc:Fallback xmlns="">
          <p:pic>
            <p:nvPicPr>
              <p:cNvPr id="588" name="Ink 587">
                <a:extLst>
                  <a:ext uri="{FF2B5EF4-FFF2-40B4-BE49-F238E27FC236}">
                    <a16:creationId xmlns:a16="http://schemas.microsoft.com/office/drawing/2014/main" id="{266C4EE9-8564-438E-896A-FBD5A18A9D09}"/>
                  </a:ext>
                </a:extLst>
              </p:cNvPr>
              <p:cNvPicPr/>
              <p:nvPr/>
            </p:nvPicPr>
            <p:blipFill>
              <a:blip r:embed="rId860"/>
              <a:stretch>
                <a:fillRect/>
              </a:stretch>
            </p:blipFill>
            <p:spPr>
              <a:xfrm>
                <a:off x="10576944" y="6084216"/>
                <a:ext cx="1058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1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558B4366-8CF3-4B4E-BFF3-016AFAFFD73C}"/>
                  </a:ext>
                </a:extLst>
              </p14:cNvPr>
              <p14:cNvContentPartPr/>
              <p14:nvPr/>
            </p14:nvContentPartPr>
            <p14:xfrm>
              <a:off x="10103184" y="5588856"/>
              <a:ext cx="1117080" cy="90360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558B4366-8CF3-4B4E-BFF3-016AFAFFD73C}"/>
                  </a:ext>
                </a:extLst>
              </p:cNvPr>
              <p:cNvPicPr/>
              <p:nvPr/>
            </p:nvPicPr>
            <p:blipFill>
              <a:blip r:embed="rId862"/>
              <a:stretch>
                <a:fillRect/>
              </a:stretch>
            </p:blipFill>
            <p:spPr>
              <a:xfrm>
                <a:off x="10094544" y="5580216"/>
                <a:ext cx="1134720" cy="9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3">
            <p14:nvContentPartPr>
              <p14:cNvPr id="590" name="Ink 589">
                <a:extLst>
                  <a:ext uri="{FF2B5EF4-FFF2-40B4-BE49-F238E27FC236}">
                    <a16:creationId xmlns:a16="http://schemas.microsoft.com/office/drawing/2014/main" id="{0A25FCAB-A063-4047-B5AA-BB24B2A275B5}"/>
                  </a:ext>
                </a:extLst>
              </p14:cNvPr>
              <p14:cNvContentPartPr/>
              <p14:nvPr/>
            </p14:nvContentPartPr>
            <p14:xfrm>
              <a:off x="10731384" y="5087376"/>
              <a:ext cx="454320" cy="649440"/>
            </p14:xfrm>
          </p:contentPart>
        </mc:Choice>
        <mc:Fallback xmlns="">
          <p:pic>
            <p:nvPicPr>
              <p:cNvPr id="590" name="Ink 589">
                <a:extLst>
                  <a:ext uri="{FF2B5EF4-FFF2-40B4-BE49-F238E27FC236}">
                    <a16:creationId xmlns:a16="http://schemas.microsoft.com/office/drawing/2014/main" id="{0A25FCAB-A063-4047-B5AA-BB24B2A275B5}"/>
                  </a:ext>
                </a:extLst>
              </p:cNvPr>
              <p:cNvPicPr/>
              <p:nvPr/>
            </p:nvPicPr>
            <p:blipFill>
              <a:blip r:embed="rId864"/>
              <a:stretch>
                <a:fillRect/>
              </a:stretch>
            </p:blipFill>
            <p:spPr>
              <a:xfrm>
                <a:off x="10722744" y="5078376"/>
                <a:ext cx="471960" cy="66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5" name="Group 594">
            <a:extLst>
              <a:ext uri="{FF2B5EF4-FFF2-40B4-BE49-F238E27FC236}">
                <a16:creationId xmlns:a16="http://schemas.microsoft.com/office/drawing/2014/main" id="{3F6E285F-AD93-4BCF-9949-097C1D35209E}"/>
              </a:ext>
            </a:extLst>
          </p:cNvPr>
          <p:cNvGrpSpPr/>
          <p:nvPr/>
        </p:nvGrpSpPr>
        <p:grpSpPr>
          <a:xfrm>
            <a:off x="9479664" y="5237136"/>
            <a:ext cx="1301400" cy="1502280"/>
            <a:chOff x="9479664" y="5237136"/>
            <a:chExt cx="1301400" cy="150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4244210B-839E-4833-85D8-FAE708C45DE0}"/>
                    </a:ext>
                  </a:extLst>
                </p14:cNvPr>
                <p14:cNvContentPartPr/>
                <p14:nvPr/>
              </p14:nvContentPartPr>
              <p14:xfrm>
                <a:off x="10254024" y="5237136"/>
                <a:ext cx="99720" cy="10656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4244210B-839E-4833-85D8-FAE708C45DE0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10245384" y="5228496"/>
                  <a:ext cx="117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42248CF1-A3C9-4247-8926-C63336C79947}"/>
                    </a:ext>
                  </a:extLst>
                </p14:cNvPr>
                <p14:cNvContentPartPr/>
                <p14:nvPr/>
              </p14:nvContentPartPr>
              <p14:xfrm>
                <a:off x="10302624" y="6336576"/>
                <a:ext cx="77760" cy="9396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42248CF1-A3C9-4247-8926-C63336C79947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10293984" y="6327936"/>
                  <a:ext cx="95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7DD3AF96-11D9-443E-87D4-5F256E852748}"/>
                    </a:ext>
                  </a:extLst>
                </p14:cNvPr>
                <p14:cNvContentPartPr/>
                <p14:nvPr/>
              </p14:nvContentPartPr>
              <p14:xfrm>
                <a:off x="9728424" y="6014376"/>
                <a:ext cx="1052640" cy="72504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7DD3AF96-11D9-443E-87D4-5F256E852748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9719784" y="6005736"/>
                  <a:ext cx="107028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9171FE48-8C54-45D3-8304-05B1A40DF421}"/>
                    </a:ext>
                  </a:extLst>
                </p14:cNvPr>
                <p14:cNvContentPartPr/>
                <p14:nvPr/>
              </p14:nvContentPartPr>
              <p14:xfrm>
                <a:off x="9479664" y="5346576"/>
                <a:ext cx="750960" cy="90792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9171FE48-8C54-45D3-8304-05B1A40DF421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9470664" y="5337576"/>
                  <a:ext cx="768600" cy="9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3">
            <p14:nvContentPartPr>
              <p14:cNvPr id="596" name="Ink 595">
                <a:extLst>
                  <a:ext uri="{FF2B5EF4-FFF2-40B4-BE49-F238E27FC236}">
                    <a16:creationId xmlns:a16="http://schemas.microsoft.com/office/drawing/2014/main" id="{DF2063D9-121B-4F3F-99B3-5AA674982535}"/>
                  </a:ext>
                </a:extLst>
              </p14:cNvPr>
              <p14:cNvContentPartPr/>
              <p14:nvPr/>
            </p14:nvContentPartPr>
            <p14:xfrm>
              <a:off x="10581624" y="6310656"/>
              <a:ext cx="96840" cy="88200"/>
            </p14:xfrm>
          </p:contentPart>
        </mc:Choice>
        <mc:Fallback xmlns="">
          <p:pic>
            <p:nvPicPr>
              <p:cNvPr id="596" name="Ink 595">
                <a:extLst>
                  <a:ext uri="{FF2B5EF4-FFF2-40B4-BE49-F238E27FC236}">
                    <a16:creationId xmlns:a16="http://schemas.microsoft.com/office/drawing/2014/main" id="{DF2063D9-121B-4F3F-99B3-5AA674982535}"/>
                  </a:ext>
                </a:extLst>
              </p:cNvPr>
              <p:cNvPicPr/>
              <p:nvPr/>
            </p:nvPicPr>
            <p:blipFill>
              <a:blip r:embed="rId874"/>
              <a:stretch>
                <a:fillRect/>
              </a:stretch>
            </p:blipFill>
            <p:spPr>
              <a:xfrm>
                <a:off x="10577304" y="6306336"/>
                <a:ext cx="105480" cy="9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0" name="Group 599">
            <a:extLst>
              <a:ext uri="{FF2B5EF4-FFF2-40B4-BE49-F238E27FC236}">
                <a16:creationId xmlns:a16="http://schemas.microsoft.com/office/drawing/2014/main" id="{E51A5673-2A68-4C6C-9CDF-66F8891E5220}"/>
              </a:ext>
            </a:extLst>
          </p:cNvPr>
          <p:cNvGrpSpPr/>
          <p:nvPr/>
        </p:nvGrpSpPr>
        <p:grpSpPr>
          <a:xfrm>
            <a:off x="10138464" y="5374296"/>
            <a:ext cx="1265760" cy="1356120"/>
            <a:chOff x="10138464" y="5374296"/>
            <a:chExt cx="1265760" cy="13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B0725C02-0205-4CFC-9008-CBF332A43AF4}"/>
                    </a:ext>
                  </a:extLst>
                </p14:cNvPr>
                <p14:cNvContentPartPr/>
                <p14:nvPr/>
              </p14:nvContentPartPr>
              <p14:xfrm>
                <a:off x="10138464" y="5952096"/>
                <a:ext cx="1108800" cy="77832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B0725C02-0205-4CFC-9008-CBF332A43AF4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10134144" y="5947776"/>
                  <a:ext cx="1117440" cy="7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1EB4DD5E-1916-4B80-9331-4EE5E321A954}"/>
                    </a:ext>
                  </a:extLst>
                </p14:cNvPr>
                <p14:cNvContentPartPr/>
                <p14:nvPr/>
              </p14:nvContentPartPr>
              <p14:xfrm>
                <a:off x="10692504" y="5374296"/>
                <a:ext cx="711720" cy="96084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1EB4DD5E-1916-4B80-9331-4EE5E321A954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10688184" y="5369976"/>
                  <a:ext cx="720360" cy="9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9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A3E56C43-75CB-4DFF-AAB1-1B8E52AB6485}"/>
                  </a:ext>
                </a:extLst>
              </p14:cNvPr>
              <p14:cNvContentPartPr/>
              <p14:nvPr/>
            </p14:nvContentPartPr>
            <p14:xfrm>
              <a:off x="10535184" y="5270976"/>
              <a:ext cx="131400" cy="93600"/>
            </p14:xfrm>
          </p:contentPart>
        </mc:Choice>
        <mc:Fallback xmlns=""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A3E56C43-75CB-4DFF-AAB1-1B8E52AB6485}"/>
                  </a:ext>
                </a:extLst>
              </p:cNvPr>
              <p:cNvPicPr/>
              <p:nvPr/>
            </p:nvPicPr>
            <p:blipFill>
              <a:blip r:embed="rId880"/>
              <a:stretch>
                <a:fillRect/>
              </a:stretch>
            </p:blipFill>
            <p:spPr>
              <a:xfrm>
                <a:off x="10530864" y="5266656"/>
                <a:ext cx="14004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4" name="Group 613">
            <a:extLst>
              <a:ext uri="{FF2B5EF4-FFF2-40B4-BE49-F238E27FC236}">
                <a16:creationId xmlns:a16="http://schemas.microsoft.com/office/drawing/2014/main" id="{E90D08DB-C0D6-43AF-BFFB-E62F2855C6AE}"/>
              </a:ext>
            </a:extLst>
          </p:cNvPr>
          <p:cNvGrpSpPr/>
          <p:nvPr/>
        </p:nvGrpSpPr>
        <p:grpSpPr>
          <a:xfrm>
            <a:off x="7532064" y="4500576"/>
            <a:ext cx="1383480" cy="271080"/>
            <a:chOff x="7532064" y="4500576"/>
            <a:chExt cx="138348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2491318E-085E-4BF8-B1A4-FD8A5FC5B831}"/>
                    </a:ext>
                  </a:extLst>
                </p14:cNvPr>
                <p14:cNvContentPartPr/>
                <p14:nvPr/>
              </p14:nvContentPartPr>
              <p14:xfrm>
                <a:off x="7532064" y="4518576"/>
                <a:ext cx="132840" cy="19044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2491318E-085E-4BF8-B1A4-FD8A5FC5B831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7523424" y="4509576"/>
                  <a:ext cx="150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D3212E4A-AF75-475F-A0FB-498B6B6582F7}"/>
                    </a:ext>
                  </a:extLst>
                </p14:cNvPr>
                <p14:cNvContentPartPr/>
                <p14:nvPr/>
              </p14:nvContentPartPr>
              <p14:xfrm>
                <a:off x="7671384" y="4625496"/>
                <a:ext cx="104040" cy="11736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D3212E4A-AF75-475F-A0FB-498B6B6582F7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7662384" y="4616856"/>
                  <a:ext cx="121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EFE18F85-86DB-4004-A2FF-C81D80CA9437}"/>
                    </a:ext>
                  </a:extLst>
                </p14:cNvPr>
                <p14:cNvContentPartPr/>
                <p14:nvPr/>
              </p14:nvContentPartPr>
              <p14:xfrm>
                <a:off x="7781184" y="4630536"/>
                <a:ext cx="81000" cy="10188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EFE18F85-86DB-4004-A2FF-C81D80CA9437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7772544" y="4621536"/>
                  <a:ext cx="98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B3EED0EE-1C26-4A92-93DB-2EACC25E56D5}"/>
                    </a:ext>
                  </a:extLst>
                </p14:cNvPr>
                <p14:cNvContentPartPr/>
                <p14:nvPr/>
              </p14:nvContentPartPr>
              <p14:xfrm>
                <a:off x="7903584" y="4625496"/>
                <a:ext cx="74160" cy="1051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B3EED0EE-1C26-4A92-93DB-2EACC25E56D5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7894944" y="4616856"/>
                  <a:ext cx="91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B97F1752-FC00-4124-B005-6FB7C6DAF0E5}"/>
                    </a:ext>
                  </a:extLst>
                </p14:cNvPr>
                <p14:cNvContentPartPr/>
                <p14:nvPr/>
              </p14:nvContentPartPr>
              <p14:xfrm>
                <a:off x="7991064" y="4627656"/>
                <a:ext cx="110880" cy="11844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B97F1752-FC00-4124-B005-6FB7C6DAF0E5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7982064" y="4618656"/>
                  <a:ext cx="128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7119480C-12C8-4425-BE7F-4B6A4E36FAFA}"/>
                    </a:ext>
                  </a:extLst>
                </p14:cNvPr>
                <p14:cNvContentPartPr/>
                <p14:nvPr/>
              </p14:nvContentPartPr>
              <p14:xfrm>
                <a:off x="8128584" y="4560336"/>
                <a:ext cx="19440" cy="21132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7119480C-12C8-4425-BE7F-4B6A4E36FAFA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8119584" y="4551336"/>
                  <a:ext cx="37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015FBBA8-0269-41A7-8AD6-28EBA6B92FCD}"/>
                    </a:ext>
                  </a:extLst>
                </p14:cNvPr>
                <p14:cNvContentPartPr/>
                <p14:nvPr/>
              </p14:nvContentPartPr>
              <p14:xfrm>
                <a:off x="8174664" y="4637736"/>
                <a:ext cx="67320" cy="10944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015FBBA8-0269-41A7-8AD6-28EBA6B92FCD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8166024" y="4629096"/>
                  <a:ext cx="84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FA74A7F7-C412-45DC-A76C-E227D1248A97}"/>
                    </a:ext>
                  </a:extLst>
                </p14:cNvPr>
                <p14:cNvContentPartPr/>
                <p14:nvPr/>
              </p14:nvContentPartPr>
              <p14:xfrm>
                <a:off x="8320824" y="4526136"/>
                <a:ext cx="33840" cy="20340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FA74A7F7-C412-45DC-A76C-E227D1248A97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8312184" y="4517136"/>
                  <a:ext cx="51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268A3DB1-49C3-4045-A84F-8EF453BD739E}"/>
                    </a:ext>
                  </a:extLst>
                </p14:cNvPr>
                <p14:cNvContentPartPr/>
                <p14:nvPr/>
              </p14:nvContentPartPr>
              <p14:xfrm>
                <a:off x="8284104" y="4611096"/>
                <a:ext cx="119160" cy="11880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268A3DB1-49C3-4045-A84F-8EF453BD739E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8275104" y="4602096"/>
                  <a:ext cx="136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5BF3A371-9657-41DE-986E-0A1B446AF582}"/>
                    </a:ext>
                  </a:extLst>
                </p14:cNvPr>
                <p14:cNvContentPartPr/>
                <p14:nvPr/>
              </p14:nvContentPartPr>
              <p14:xfrm>
                <a:off x="8396064" y="4553856"/>
                <a:ext cx="7560" cy="1800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5BF3A371-9657-41DE-986E-0A1B446AF582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8387064" y="4545216"/>
                  <a:ext cx="25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46F96B3F-C755-4DD3-AD80-4FE7677283FA}"/>
                    </a:ext>
                  </a:extLst>
                </p14:cNvPr>
                <p14:cNvContentPartPr/>
                <p14:nvPr/>
              </p14:nvContentPartPr>
              <p14:xfrm>
                <a:off x="8418744" y="4617216"/>
                <a:ext cx="208080" cy="1126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46F96B3F-C755-4DD3-AD80-4FE7677283FA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8409744" y="4608576"/>
                  <a:ext cx="225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4856ADA8-8C5B-4A71-B565-21E15AC83165}"/>
                    </a:ext>
                  </a:extLst>
                </p14:cNvPr>
                <p14:cNvContentPartPr/>
                <p14:nvPr/>
              </p14:nvContentPartPr>
              <p14:xfrm>
                <a:off x="8638704" y="4500576"/>
                <a:ext cx="194040" cy="2358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4856ADA8-8C5B-4A71-B565-21E15AC83165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8629704" y="4491936"/>
                  <a:ext cx="2116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2035B0A5-57FC-444C-A749-E27D12DE31F5}"/>
                    </a:ext>
                  </a:extLst>
                </p14:cNvPr>
                <p14:cNvContentPartPr/>
                <p14:nvPr/>
              </p14:nvContentPartPr>
              <p14:xfrm>
                <a:off x="8891784" y="4686696"/>
                <a:ext cx="23760" cy="3600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2035B0A5-57FC-444C-A749-E27D12DE31F5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8882784" y="4677696"/>
                  <a:ext cx="414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286228C7-79C0-445A-B1E7-74B2834D1C53}"/>
              </a:ext>
            </a:extLst>
          </p:cNvPr>
          <p:cNvGrpSpPr/>
          <p:nvPr/>
        </p:nvGrpSpPr>
        <p:grpSpPr>
          <a:xfrm>
            <a:off x="1014624" y="2270016"/>
            <a:ext cx="1689120" cy="380880"/>
            <a:chOff x="1014624" y="2270016"/>
            <a:chExt cx="168912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B68E60C-A692-4E7B-AAE2-0F0211D7C2F3}"/>
                    </a:ext>
                  </a:extLst>
                </p14:cNvPr>
                <p14:cNvContentPartPr/>
                <p14:nvPr/>
              </p14:nvContentPartPr>
              <p14:xfrm>
                <a:off x="1014624" y="2270016"/>
                <a:ext cx="187560" cy="231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B68E60C-A692-4E7B-AAE2-0F0211D7C2F3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1005624" y="2261016"/>
                  <a:ext cx="2052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7D459B3-2CCE-42AD-993B-232B173FF017}"/>
                    </a:ext>
                  </a:extLst>
                </p14:cNvPr>
                <p14:cNvContentPartPr/>
                <p14:nvPr/>
              </p14:nvContentPartPr>
              <p14:xfrm>
                <a:off x="1142424" y="2284416"/>
                <a:ext cx="194760" cy="201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7D459B3-2CCE-42AD-993B-232B173FF017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1133784" y="2275416"/>
                  <a:ext cx="212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9EB4845-642E-4AD4-9B14-584CE7C65539}"/>
                    </a:ext>
                  </a:extLst>
                </p14:cNvPr>
                <p14:cNvContentPartPr/>
                <p14:nvPr/>
              </p14:nvContentPartPr>
              <p14:xfrm>
                <a:off x="1342224" y="2367216"/>
                <a:ext cx="225720" cy="1328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9EB4845-642E-4AD4-9B14-584CE7C65539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1333224" y="2358576"/>
                  <a:ext cx="243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4703B92-0453-4781-8FEE-9D1FC5FC250A}"/>
                    </a:ext>
                  </a:extLst>
                </p14:cNvPr>
                <p14:cNvContentPartPr/>
                <p14:nvPr/>
              </p14:nvContentPartPr>
              <p14:xfrm>
                <a:off x="1671624" y="2294136"/>
                <a:ext cx="217080" cy="3567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4703B92-0453-4781-8FEE-9D1FC5FC250A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1662624" y="2285136"/>
                  <a:ext cx="2347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37AA61D-893C-4B7F-95C9-958417568D2C}"/>
                    </a:ext>
                  </a:extLst>
                </p14:cNvPr>
                <p14:cNvContentPartPr/>
                <p14:nvPr/>
              </p14:nvContentPartPr>
              <p14:xfrm>
                <a:off x="1901304" y="2351016"/>
                <a:ext cx="19800" cy="1555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37AA61D-893C-4B7F-95C9-958417568D2C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1892664" y="2342016"/>
                  <a:ext cx="37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6775860-8E1A-4F6F-8DAF-BC81B3470E5E}"/>
                    </a:ext>
                  </a:extLst>
                </p14:cNvPr>
                <p14:cNvContentPartPr/>
                <p14:nvPr/>
              </p14:nvContentPartPr>
              <p14:xfrm>
                <a:off x="1892664" y="2348496"/>
                <a:ext cx="128520" cy="164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6775860-8E1A-4F6F-8DAF-BC81B3470E5E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1883664" y="2339496"/>
                  <a:ext cx="146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320AD80-F5E2-4873-811D-F758B7686F25}"/>
                    </a:ext>
                  </a:extLst>
                </p14:cNvPr>
                <p14:cNvContentPartPr/>
                <p14:nvPr/>
              </p14:nvContentPartPr>
              <p14:xfrm>
                <a:off x="2056824" y="2417616"/>
                <a:ext cx="98280" cy="86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320AD80-F5E2-4873-811D-F758B7686F25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2048184" y="2408616"/>
                  <a:ext cx="115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DCF5123-286B-4831-9DEC-580AA493C74D}"/>
                    </a:ext>
                  </a:extLst>
                </p14:cNvPr>
                <p14:cNvContentPartPr/>
                <p14:nvPr/>
              </p14:nvContentPartPr>
              <p14:xfrm>
                <a:off x="2176344" y="2394576"/>
                <a:ext cx="108000" cy="939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DCF5123-286B-4831-9DEC-580AA493C74D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2167344" y="2385936"/>
                  <a:ext cx="125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24819EC-1681-4AA9-B6CA-C53FC1641820}"/>
                    </a:ext>
                  </a:extLst>
                </p14:cNvPr>
                <p14:cNvContentPartPr/>
                <p14:nvPr/>
              </p14:nvContentPartPr>
              <p14:xfrm>
                <a:off x="2292624" y="2388816"/>
                <a:ext cx="92880" cy="104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24819EC-1681-4AA9-B6CA-C53FC1641820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2283984" y="2379816"/>
                  <a:ext cx="110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C9D0892-59F4-4D5F-AFF1-08682292799C}"/>
                    </a:ext>
                  </a:extLst>
                </p14:cNvPr>
                <p14:cNvContentPartPr/>
                <p14:nvPr/>
              </p14:nvContentPartPr>
              <p14:xfrm>
                <a:off x="1078704" y="2546856"/>
                <a:ext cx="1320120" cy="504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C9D0892-59F4-4D5F-AFF1-08682292799C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1070064" y="2537856"/>
                  <a:ext cx="1337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7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4D9F39DE-B8B6-420D-8376-7383EBA93215}"/>
                    </a:ext>
                  </a:extLst>
                </p14:cNvPr>
                <p14:cNvContentPartPr/>
                <p14:nvPr/>
              </p14:nvContentPartPr>
              <p14:xfrm>
                <a:off x="2461824" y="2376936"/>
                <a:ext cx="16560" cy="2952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4D9F39DE-B8B6-420D-8376-7383EBA93215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2452824" y="2367936"/>
                  <a:ext cx="34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9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D11F0A5F-B8F8-4394-B1C2-B8737EB41865}"/>
                    </a:ext>
                  </a:extLst>
                </p14:cNvPr>
                <p14:cNvContentPartPr/>
                <p14:nvPr/>
              </p14:nvContentPartPr>
              <p14:xfrm>
                <a:off x="2465424" y="2496816"/>
                <a:ext cx="41400" cy="532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D11F0A5F-B8F8-4394-B1C2-B8737EB41865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2456784" y="2487816"/>
                  <a:ext cx="59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1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B7E4964E-5D56-4CCA-ACCF-23AEB72CC014}"/>
                    </a:ext>
                  </a:extLst>
                </p14:cNvPr>
                <p14:cNvContentPartPr/>
                <p14:nvPr/>
              </p14:nvContentPartPr>
              <p14:xfrm>
                <a:off x="2523384" y="2423016"/>
                <a:ext cx="180360" cy="2772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B7E4964E-5D56-4CCA-ACCF-23AEB72CC014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2514744" y="2414376"/>
                  <a:ext cx="198000" cy="4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7" name="Slide Number Placeholder 466">
            <a:extLst>
              <a:ext uri="{FF2B5EF4-FFF2-40B4-BE49-F238E27FC236}">
                <a16:creationId xmlns:a16="http://schemas.microsoft.com/office/drawing/2014/main" id="{433815C5-EE47-4446-A8B3-DFE45E0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79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28E932-FE31-46B5-A765-F52A730B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Issues for Neural Nets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FF51B-1700-4973-8CB5-4B3B63B294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Building a neural net to solve a given problem is partially art and partially science</a:t>
            </a:r>
          </a:p>
          <a:p>
            <a:r>
              <a:rPr lang="en-US" dirty="0"/>
              <a:t>Before we begin to train a net by finding the weights on the inputs that serve our goals, we have to make a number of design decisions.</a:t>
            </a:r>
          </a:p>
          <a:p>
            <a:pPr lvl="1"/>
            <a:r>
              <a:rPr lang="en-US" dirty="0"/>
              <a:t>How many hidden layers should we use?</a:t>
            </a:r>
          </a:p>
          <a:p>
            <a:pPr lvl="1"/>
            <a:r>
              <a:rPr lang="en-US" dirty="0"/>
              <a:t>How many nodes will there be in each of the hidden layers?</a:t>
            </a:r>
          </a:p>
          <a:p>
            <a:pPr lvl="1"/>
            <a:r>
              <a:rPr lang="en-US" dirty="0"/>
              <a:t>In what manner will we inter-connect the outputs of one layer to the inputs of the next layer?</a:t>
            </a:r>
          </a:p>
          <a:p>
            <a:pPr lvl="1"/>
            <a:r>
              <a:rPr lang="en-US" dirty="0"/>
              <a:t>What activation function to use at each node?</a:t>
            </a:r>
          </a:p>
          <a:p>
            <a:pPr lvl="1"/>
            <a:r>
              <a:rPr lang="en-US" dirty="0"/>
              <a:t>What cost function should we minimize to express what weights are the best?</a:t>
            </a:r>
          </a:p>
          <a:p>
            <a:pPr lvl="1"/>
            <a:r>
              <a:rPr lang="en-US" dirty="0"/>
              <a:t>How to compute the outputs of each node as a function of the inputs?</a:t>
            </a:r>
          </a:p>
          <a:p>
            <a:r>
              <a:rPr lang="en-US" dirty="0"/>
              <a:t>What algorithms shall we use to exploit the training examples in order to optimize the weights?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4533E6-CF6C-4D0F-9754-00FA9EB32889}"/>
                  </a:ext>
                </a:extLst>
              </p14:cNvPr>
              <p14:cNvContentPartPr/>
              <p14:nvPr/>
            </p14:nvContentPartPr>
            <p14:xfrm>
              <a:off x="1608984" y="63021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4533E6-CF6C-4D0F-9754-00FA9EB328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0344" y="62157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9E435-0E15-440B-ABB8-6A44ABA67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01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89E17-2F19-4331-A3CC-E8D7B3BF4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Feed-forward Networks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34244F-81AB-45A2-9B14-7D9915D72425}"/>
              </a:ext>
            </a:extLst>
          </p:cNvPr>
          <p:cNvGrpSpPr/>
          <p:nvPr/>
        </p:nvGrpSpPr>
        <p:grpSpPr>
          <a:xfrm>
            <a:off x="280944" y="1361736"/>
            <a:ext cx="163440" cy="155520"/>
            <a:chOff x="280944" y="1361736"/>
            <a:chExt cx="16344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9D35E63-1253-4BA5-9C73-5C5BD8884F44}"/>
                    </a:ext>
                  </a:extLst>
                </p14:cNvPr>
                <p14:cNvContentPartPr/>
                <p14:nvPr/>
              </p14:nvContentPartPr>
              <p14:xfrm>
                <a:off x="327024" y="1367136"/>
                <a:ext cx="75600" cy="114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9D35E63-1253-4BA5-9C73-5C5BD8884F4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8024" y="1358136"/>
                  <a:ext cx="93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DB2C00B-56F7-41EE-A4FA-2D8FD787584B}"/>
                    </a:ext>
                  </a:extLst>
                </p14:cNvPr>
                <p14:cNvContentPartPr/>
                <p14:nvPr/>
              </p14:nvContentPartPr>
              <p14:xfrm>
                <a:off x="316224" y="1361736"/>
                <a:ext cx="77040" cy="155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DB2C00B-56F7-41EE-A4FA-2D8FD787584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7224" y="1353096"/>
                  <a:ext cx="94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2ECD7EF-7601-4C7A-A011-B68F813BDB8B}"/>
                    </a:ext>
                  </a:extLst>
                </p14:cNvPr>
                <p14:cNvContentPartPr/>
                <p14:nvPr/>
              </p14:nvContentPartPr>
              <p14:xfrm>
                <a:off x="280944" y="1430136"/>
                <a:ext cx="163440" cy="23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2ECD7EF-7601-4C7A-A011-B68F813BDB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2304" y="1421136"/>
                  <a:ext cx="1810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D36A1A-DC54-4D45-9E95-31E89029B951}"/>
              </a:ext>
            </a:extLst>
          </p:cNvPr>
          <p:cNvGrpSpPr/>
          <p:nvPr/>
        </p:nvGrpSpPr>
        <p:grpSpPr>
          <a:xfrm>
            <a:off x="910944" y="1325376"/>
            <a:ext cx="661680" cy="419040"/>
            <a:chOff x="910944" y="1325376"/>
            <a:chExt cx="661680" cy="4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0CC3F41-0404-4145-9CAB-0AEFEF58811B}"/>
                    </a:ext>
                  </a:extLst>
                </p14:cNvPr>
                <p14:cNvContentPartPr/>
                <p14:nvPr/>
              </p14:nvContentPartPr>
              <p14:xfrm>
                <a:off x="910944" y="1334736"/>
                <a:ext cx="6768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0CC3F41-0404-4145-9CAB-0AEFEF5881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1944" y="1326096"/>
                  <a:ext cx="85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9C88AA8-EC92-4D0B-87D3-DB3A8487686A}"/>
                    </a:ext>
                  </a:extLst>
                </p14:cNvPr>
                <p14:cNvContentPartPr/>
                <p14:nvPr/>
              </p14:nvContentPartPr>
              <p14:xfrm>
                <a:off x="978264" y="1353096"/>
                <a:ext cx="80280" cy="176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9C88AA8-EC92-4D0B-87D3-DB3A8487686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9264" y="1344096"/>
                  <a:ext cx="97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DB56621-D06B-4E78-9B10-9C81BAC1D360}"/>
                    </a:ext>
                  </a:extLst>
                </p14:cNvPr>
                <p14:cNvContentPartPr/>
                <p14:nvPr/>
              </p14:nvContentPartPr>
              <p14:xfrm>
                <a:off x="939384" y="1460736"/>
                <a:ext cx="142560" cy="20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DB56621-D06B-4E78-9B10-9C81BAC1D3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0384" y="1452096"/>
                  <a:ext cx="160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EAD5DE7-1715-4ACD-968C-474106D2D450}"/>
                    </a:ext>
                  </a:extLst>
                </p14:cNvPr>
                <p14:cNvContentPartPr/>
                <p14:nvPr/>
              </p14:nvContentPartPr>
              <p14:xfrm>
                <a:off x="1096704" y="1334736"/>
                <a:ext cx="90720" cy="221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EAD5DE7-1715-4ACD-968C-474106D2D45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88064" y="1326096"/>
                  <a:ext cx="108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E1FDA7-AF73-49F7-B23E-CCD88BB36B64}"/>
                    </a:ext>
                  </a:extLst>
                </p14:cNvPr>
                <p14:cNvContentPartPr/>
                <p14:nvPr/>
              </p14:nvContentPartPr>
              <p14:xfrm>
                <a:off x="1215504" y="1444176"/>
                <a:ext cx="26640" cy="122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E1FDA7-AF73-49F7-B23E-CCD88BB36B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06864" y="1435536"/>
                  <a:ext cx="44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940E20E-44D4-4A53-A9F2-E8AA574FD99C}"/>
                    </a:ext>
                  </a:extLst>
                </p14:cNvPr>
                <p14:cNvContentPartPr/>
                <p14:nvPr/>
              </p14:nvContentPartPr>
              <p14:xfrm>
                <a:off x="1227024" y="1372896"/>
                <a:ext cx="7560" cy="16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940E20E-44D4-4A53-A9F2-E8AA574FD99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18024" y="1364256"/>
                  <a:ext cx="2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1A27586-EB8A-45EF-8718-FD230CFB7B47}"/>
                    </a:ext>
                  </a:extLst>
                </p14:cNvPr>
                <p14:cNvContentPartPr/>
                <p14:nvPr/>
              </p14:nvContentPartPr>
              <p14:xfrm>
                <a:off x="1316304" y="1350936"/>
                <a:ext cx="64440" cy="243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1A27586-EB8A-45EF-8718-FD230CFB7B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07664" y="1341936"/>
                  <a:ext cx="820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2F8F1E0-54D0-4282-87BC-FB95EEE7BE11}"/>
                    </a:ext>
                  </a:extLst>
                </p14:cNvPr>
                <p14:cNvContentPartPr/>
                <p14:nvPr/>
              </p14:nvContentPartPr>
              <p14:xfrm>
                <a:off x="1389744" y="1361736"/>
                <a:ext cx="360" cy="9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2F8F1E0-54D0-4282-87BC-FB95EEE7BE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81104" y="135309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1B7D999-A4B8-4C9E-ADC4-60855ECCA219}"/>
                    </a:ext>
                  </a:extLst>
                </p14:cNvPr>
                <p14:cNvContentPartPr/>
                <p14:nvPr/>
              </p14:nvContentPartPr>
              <p14:xfrm>
                <a:off x="1380384" y="1325376"/>
                <a:ext cx="126360" cy="217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1B7D999-A4B8-4C9E-ADC4-60855ECCA21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71744" y="1316736"/>
                  <a:ext cx="144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7A4A545-24C7-4A8C-9DB0-261011AE8FE1}"/>
                    </a:ext>
                  </a:extLst>
                </p14:cNvPr>
                <p14:cNvContentPartPr/>
                <p14:nvPr/>
              </p14:nvContentPartPr>
              <p14:xfrm>
                <a:off x="1490184" y="1416816"/>
                <a:ext cx="37800" cy="104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7A4A545-24C7-4A8C-9DB0-261011AE8F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81544" y="1407816"/>
                  <a:ext cx="55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A3FF59-2B30-4874-BCC4-EB4D07BAA142}"/>
                    </a:ext>
                  </a:extLst>
                </p14:cNvPr>
                <p14:cNvContentPartPr/>
                <p14:nvPr/>
              </p14:nvContentPartPr>
              <p14:xfrm>
                <a:off x="1428624" y="1426176"/>
                <a:ext cx="144000" cy="318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A3FF59-2B30-4874-BCC4-EB4D07BAA14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19984" y="1417176"/>
                  <a:ext cx="16164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6B427D-03DD-4FD0-B14D-FD52528AEF04}"/>
              </a:ext>
            </a:extLst>
          </p:cNvPr>
          <p:cNvGrpSpPr/>
          <p:nvPr/>
        </p:nvGrpSpPr>
        <p:grpSpPr>
          <a:xfrm>
            <a:off x="1938384" y="1334736"/>
            <a:ext cx="219600" cy="223560"/>
            <a:chOff x="1938384" y="1334736"/>
            <a:chExt cx="21960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16B4E7E-84DC-4A76-B361-A429E70C7F0D}"/>
                    </a:ext>
                  </a:extLst>
                </p14:cNvPr>
                <p14:cNvContentPartPr/>
                <p14:nvPr/>
              </p14:nvContentPartPr>
              <p14:xfrm>
                <a:off x="2021904" y="1334736"/>
                <a:ext cx="26640" cy="222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16B4E7E-84DC-4A76-B361-A429E70C7F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12904" y="1326096"/>
                  <a:ext cx="44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052FC7C-C4AE-44C4-A904-231AC138D2E2}"/>
                    </a:ext>
                  </a:extLst>
                </p14:cNvPr>
                <p14:cNvContentPartPr/>
                <p14:nvPr/>
              </p14:nvContentPartPr>
              <p14:xfrm>
                <a:off x="1938384" y="1456056"/>
                <a:ext cx="219600" cy="102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052FC7C-C4AE-44C4-A904-231AC138D2E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29384" y="1447056"/>
                  <a:ext cx="23724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B5A7BC-AEF4-48D9-997F-BD5E15E0B1A4}"/>
              </a:ext>
            </a:extLst>
          </p:cNvPr>
          <p:cNvGrpSpPr/>
          <p:nvPr/>
        </p:nvGrpSpPr>
        <p:grpSpPr>
          <a:xfrm>
            <a:off x="2468664" y="1334736"/>
            <a:ext cx="469440" cy="249840"/>
            <a:chOff x="2468664" y="1334736"/>
            <a:chExt cx="46944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E4BC043-776A-4300-9A56-953B61EB876A}"/>
                    </a:ext>
                  </a:extLst>
                </p14:cNvPr>
                <p14:cNvContentPartPr/>
                <p14:nvPr/>
              </p14:nvContentPartPr>
              <p14:xfrm>
                <a:off x="2468664" y="1334736"/>
                <a:ext cx="10080" cy="195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E4BC043-776A-4300-9A56-953B61EB876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59664" y="1326096"/>
                  <a:ext cx="27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8C61818-A502-4658-BF81-2A13932E02A1}"/>
                    </a:ext>
                  </a:extLst>
                </p14:cNvPr>
                <p14:cNvContentPartPr/>
                <p14:nvPr/>
              </p14:nvContentPartPr>
              <p14:xfrm>
                <a:off x="2508624" y="1415736"/>
                <a:ext cx="184320" cy="130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8C61818-A502-4658-BF81-2A13932E02A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99984" y="1406736"/>
                  <a:ext cx="201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A081D4C-B3D7-41F3-8591-D6DCD5A2B694}"/>
                    </a:ext>
                  </a:extLst>
                </p14:cNvPr>
                <p14:cNvContentPartPr/>
                <p14:nvPr/>
              </p14:nvContentPartPr>
              <p14:xfrm>
                <a:off x="2720664" y="1467576"/>
                <a:ext cx="217440" cy="117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A081D4C-B3D7-41F3-8591-D6DCD5A2B69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11664" y="1458576"/>
                  <a:ext cx="23508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824D9A2-B1ED-41FA-982B-A2E1142D84DE}"/>
              </a:ext>
            </a:extLst>
          </p:cNvPr>
          <p:cNvGrpSpPr/>
          <p:nvPr/>
        </p:nvGrpSpPr>
        <p:grpSpPr>
          <a:xfrm>
            <a:off x="3336984" y="1353096"/>
            <a:ext cx="679680" cy="307800"/>
            <a:chOff x="3336984" y="1353096"/>
            <a:chExt cx="67968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19C8648-951E-45D9-ADA7-5923E457B110}"/>
                    </a:ext>
                  </a:extLst>
                </p14:cNvPr>
                <p14:cNvContentPartPr/>
                <p14:nvPr/>
              </p14:nvContentPartPr>
              <p14:xfrm>
                <a:off x="3336984" y="1426176"/>
                <a:ext cx="138600" cy="119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19C8648-951E-45D9-ADA7-5923E457B11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28344" y="1417176"/>
                  <a:ext cx="156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D34112A-894B-48AC-9FF8-C3D934A51791}"/>
                    </a:ext>
                  </a:extLst>
                </p14:cNvPr>
                <p14:cNvContentPartPr/>
                <p14:nvPr/>
              </p14:nvContentPartPr>
              <p14:xfrm>
                <a:off x="3475944" y="1436256"/>
                <a:ext cx="88200" cy="99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D34112A-894B-48AC-9FF8-C3D934A5179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66944" y="1427616"/>
                  <a:ext cx="105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BE4F13B-85EB-412E-8C89-BB9603A85690}"/>
                    </a:ext>
                  </a:extLst>
                </p14:cNvPr>
                <p14:cNvContentPartPr/>
                <p14:nvPr/>
              </p14:nvContentPartPr>
              <p14:xfrm>
                <a:off x="3611664" y="1414656"/>
                <a:ext cx="6120" cy="105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BE4F13B-85EB-412E-8C89-BB9603A8569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02664" y="1406016"/>
                  <a:ext cx="23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25A53E-DA4A-4517-9232-7976B76C1841}"/>
                    </a:ext>
                  </a:extLst>
                </p14:cNvPr>
                <p14:cNvContentPartPr/>
                <p14:nvPr/>
              </p14:nvContentPartPr>
              <p14:xfrm>
                <a:off x="3621024" y="1371096"/>
                <a:ext cx="360" cy="9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25A53E-DA4A-4517-9232-7976B76C18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12024" y="136209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B27B066-DF79-45F7-8796-A0BBAD414936}"/>
                    </a:ext>
                  </a:extLst>
                </p14:cNvPr>
                <p14:cNvContentPartPr/>
                <p14:nvPr/>
              </p14:nvContentPartPr>
              <p14:xfrm>
                <a:off x="3651624" y="1369656"/>
                <a:ext cx="233640" cy="291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B27B066-DF79-45F7-8796-A0BBAD41493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42624" y="1361016"/>
                  <a:ext cx="2512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A879274-12A7-4990-A72B-94298DB5037F}"/>
                    </a:ext>
                  </a:extLst>
                </p14:cNvPr>
                <p14:cNvContentPartPr/>
                <p14:nvPr/>
              </p14:nvContentPartPr>
              <p14:xfrm>
                <a:off x="3913344" y="1353096"/>
                <a:ext cx="360" cy="173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A879274-12A7-4990-A72B-94298DB5037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904704" y="1344096"/>
                  <a:ext cx="18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EF99DBC-ED9F-4F3B-8702-4ECC1B2ECE20}"/>
                    </a:ext>
                  </a:extLst>
                </p14:cNvPr>
                <p14:cNvContentPartPr/>
                <p14:nvPr/>
              </p14:nvContentPartPr>
              <p14:xfrm>
                <a:off x="3875184" y="1430496"/>
                <a:ext cx="141480" cy="114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EF99DBC-ED9F-4F3B-8702-4ECC1B2ECE2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66184" y="1421496"/>
                  <a:ext cx="15912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5F99D03-DCF0-4B55-9D47-9CD7C69C556F}"/>
              </a:ext>
            </a:extLst>
          </p:cNvPr>
          <p:cNvGrpSpPr/>
          <p:nvPr/>
        </p:nvGrpSpPr>
        <p:grpSpPr>
          <a:xfrm>
            <a:off x="4332024" y="1351296"/>
            <a:ext cx="443880" cy="344160"/>
            <a:chOff x="4332024" y="1351296"/>
            <a:chExt cx="44388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0CFEEC6-CDBB-4076-91E3-65FDE2312700}"/>
                    </a:ext>
                  </a:extLst>
                </p14:cNvPr>
                <p14:cNvContentPartPr/>
                <p14:nvPr/>
              </p14:nvContentPartPr>
              <p14:xfrm>
                <a:off x="4332024" y="1351296"/>
                <a:ext cx="270720" cy="344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0CFEEC6-CDBB-4076-91E3-65FDE231270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323024" y="1342656"/>
                  <a:ext cx="2883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98ED3D0-3D3F-4A2D-8BCF-A762FDA59409}"/>
                    </a:ext>
                  </a:extLst>
                </p14:cNvPr>
                <p14:cNvContentPartPr/>
                <p14:nvPr/>
              </p14:nvContentPartPr>
              <p14:xfrm>
                <a:off x="4589784" y="1458936"/>
                <a:ext cx="186120" cy="111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98ED3D0-3D3F-4A2D-8BCF-A762FDA5940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80784" y="1450296"/>
                  <a:ext cx="20376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217C917-7AB6-4ADC-BD3A-B59DE7B26FB4}"/>
              </a:ext>
            </a:extLst>
          </p:cNvPr>
          <p:cNvGrpSpPr/>
          <p:nvPr/>
        </p:nvGrpSpPr>
        <p:grpSpPr>
          <a:xfrm>
            <a:off x="5184504" y="1398456"/>
            <a:ext cx="834840" cy="351000"/>
            <a:chOff x="5184504" y="1398456"/>
            <a:chExt cx="83484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F0207E5-442D-44B5-A8DD-65EEAFDB131D}"/>
                    </a:ext>
                  </a:extLst>
                </p14:cNvPr>
                <p14:cNvContentPartPr/>
                <p14:nvPr/>
              </p14:nvContentPartPr>
              <p14:xfrm>
                <a:off x="5262984" y="1407816"/>
                <a:ext cx="12960" cy="174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F0207E5-442D-44B5-A8DD-65EEAFDB131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254344" y="1399176"/>
                  <a:ext cx="30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E509D31-FA5B-43DC-9E67-C31088C5EA74}"/>
                    </a:ext>
                  </a:extLst>
                </p14:cNvPr>
                <p14:cNvContentPartPr/>
                <p14:nvPr/>
              </p14:nvContentPartPr>
              <p14:xfrm>
                <a:off x="5184504" y="1480536"/>
                <a:ext cx="226080" cy="10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E509D31-FA5B-43DC-9E67-C31088C5EA7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175864" y="1471536"/>
                  <a:ext cx="243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F60735E-3FC4-4DA4-88DE-2C826D842192}"/>
                    </a:ext>
                  </a:extLst>
                </p14:cNvPr>
                <p14:cNvContentPartPr/>
                <p14:nvPr/>
              </p14:nvContentPartPr>
              <p14:xfrm>
                <a:off x="5447664" y="1452816"/>
                <a:ext cx="83880" cy="108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F60735E-3FC4-4DA4-88DE-2C826D84219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438664" y="1443816"/>
                  <a:ext cx="101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E5F652C-688B-4F18-9B2B-470BDC948338}"/>
                    </a:ext>
                  </a:extLst>
                </p14:cNvPr>
                <p14:cNvContentPartPr/>
                <p14:nvPr/>
              </p14:nvContentPartPr>
              <p14:xfrm>
                <a:off x="5586984" y="1398456"/>
                <a:ext cx="9720" cy="15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E5F652C-688B-4F18-9B2B-470BDC94833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577984" y="1389816"/>
                  <a:ext cx="27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BB30E3-7408-4AB1-8B45-6E8C345AFCA4}"/>
                    </a:ext>
                  </a:extLst>
                </p14:cNvPr>
                <p14:cNvContentPartPr/>
                <p14:nvPr/>
              </p14:nvContentPartPr>
              <p14:xfrm>
                <a:off x="5652864" y="1444176"/>
                <a:ext cx="73800" cy="111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BB30E3-7408-4AB1-8B45-6E8C345AFCA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43864" y="1435536"/>
                  <a:ext cx="914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94130B6-A2F6-42BF-A3D3-809BF80EC396}"/>
                    </a:ext>
                  </a:extLst>
                </p14:cNvPr>
                <p14:cNvContentPartPr/>
                <p14:nvPr/>
              </p14:nvContentPartPr>
              <p14:xfrm>
                <a:off x="5787864" y="1460736"/>
                <a:ext cx="360" cy="94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94130B6-A2F6-42BF-A3D3-809BF80EC39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779224" y="1452096"/>
                  <a:ext cx="1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2B3B78-23B6-4F29-9F00-0BCDFBC31A13}"/>
                    </a:ext>
                  </a:extLst>
                </p14:cNvPr>
                <p14:cNvContentPartPr/>
                <p14:nvPr/>
              </p14:nvContentPartPr>
              <p14:xfrm>
                <a:off x="5787864" y="1398456"/>
                <a:ext cx="360" cy="9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2B3B78-23B6-4F29-9F00-0BCDFBC31A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79224" y="13898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298412C-B5C6-4F5B-915D-16C7880A2441}"/>
                    </a:ext>
                  </a:extLst>
                </p14:cNvPr>
                <p14:cNvContentPartPr/>
                <p14:nvPr/>
              </p14:nvContentPartPr>
              <p14:xfrm>
                <a:off x="5851584" y="1453536"/>
                <a:ext cx="167760" cy="295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298412C-B5C6-4F5B-915D-16C7880A244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2944" y="1444536"/>
                  <a:ext cx="18540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21863A3-D2D7-491A-B7BD-27231CBF507F}"/>
              </a:ext>
            </a:extLst>
          </p:cNvPr>
          <p:cNvGrpSpPr/>
          <p:nvPr/>
        </p:nvGrpSpPr>
        <p:grpSpPr>
          <a:xfrm>
            <a:off x="6250104" y="1384776"/>
            <a:ext cx="553320" cy="164160"/>
            <a:chOff x="6250104" y="1384776"/>
            <a:chExt cx="55332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1756D24-0CA6-42D6-8E77-58B64E047B68}"/>
                    </a:ext>
                  </a:extLst>
                </p14:cNvPr>
                <p14:cNvContentPartPr/>
                <p14:nvPr/>
              </p14:nvContentPartPr>
              <p14:xfrm>
                <a:off x="6345864" y="1387296"/>
                <a:ext cx="360" cy="160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1756D24-0CA6-42D6-8E77-58B64E047B6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36864" y="1378296"/>
                  <a:ext cx="18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5D8774D-EC28-47F6-A970-6F1F53E3A4BE}"/>
                    </a:ext>
                  </a:extLst>
                </p14:cNvPr>
                <p14:cNvContentPartPr/>
                <p14:nvPr/>
              </p14:nvContentPartPr>
              <p14:xfrm>
                <a:off x="6250104" y="1457136"/>
                <a:ext cx="125280" cy="87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5D8774D-EC28-47F6-A970-6F1F53E3A4B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41104" y="1448496"/>
                  <a:ext cx="142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2F4DEA6-D286-4E2D-88BE-989BB09FFC05}"/>
                    </a:ext>
                  </a:extLst>
                </p14:cNvPr>
                <p14:cNvContentPartPr/>
                <p14:nvPr/>
              </p14:nvContentPartPr>
              <p14:xfrm>
                <a:off x="6385824" y="1384776"/>
                <a:ext cx="162720" cy="160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2F4DEA6-D286-4E2D-88BE-989BB09FFC0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77184" y="1375776"/>
                  <a:ext cx="180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81669E0-88B0-495C-9580-E05911E8BE11}"/>
                    </a:ext>
                  </a:extLst>
                </p14:cNvPr>
                <p14:cNvContentPartPr/>
                <p14:nvPr/>
              </p14:nvContentPartPr>
              <p14:xfrm>
                <a:off x="6482664" y="1438056"/>
                <a:ext cx="213840" cy="95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81669E0-88B0-495C-9580-E05911E8BE1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73664" y="1429416"/>
                  <a:ext cx="231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E24D3BA-AD11-4BB0-955F-D29F24D2F11E}"/>
                    </a:ext>
                  </a:extLst>
                </p14:cNvPr>
                <p14:cNvContentPartPr/>
                <p14:nvPr/>
              </p14:nvContentPartPr>
              <p14:xfrm>
                <a:off x="6786504" y="1544616"/>
                <a:ext cx="16920" cy="4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E24D3BA-AD11-4BB0-955F-D29F24D2F11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77864" y="1535976"/>
                  <a:ext cx="3456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387C4A7-AD0E-45FB-940A-92DF4A5C2386}"/>
              </a:ext>
            </a:extLst>
          </p:cNvPr>
          <p:cNvGrpSpPr/>
          <p:nvPr/>
        </p:nvGrpSpPr>
        <p:grpSpPr>
          <a:xfrm>
            <a:off x="861264" y="1928736"/>
            <a:ext cx="3015720" cy="388080"/>
            <a:chOff x="861264" y="1928736"/>
            <a:chExt cx="301572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2C11B0C-8E70-449F-B0F1-50D84FBD6004}"/>
                    </a:ext>
                  </a:extLst>
                </p14:cNvPr>
                <p14:cNvContentPartPr/>
                <p14:nvPr/>
              </p14:nvContentPartPr>
              <p14:xfrm>
                <a:off x="861264" y="1928736"/>
                <a:ext cx="164160" cy="247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2C11B0C-8E70-449F-B0F1-50D84FBD600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2624" y="1920096"/>
                  <a:ext cx="1818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7DD2AA5-595D-4DF0-AB01-121CA8B2ABBD}"/>
                    </a:ext>
                  </a:extLst>
                </p14:cNvPr>
                <p14:cNvContentPartPr/>
                <p14:nvPr/>
              </p14:nvContentPartPr>
              <p14:xfrm>
                <a:off x="1060704" y="2064096"/>
                <a:ext cx="360" cy="119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7DD2AA5-595D-4DF0-AB01-121CA8B2ABB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1704" y="2055456"/>
                  <a:ext cx="18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809BA90-380B-4409-A090-DDBB599C5935}"/>
                    </a:ext>
                  </a:extLst>
                </p14:cNvPr>
                <p14:cNvContentPartPr/>
                <p14:nvPr/>
              </p14:nvContentPartPr>
              <p14:xfrm>
                <a:off x="1060704" y="1987416"/>
                <a:ext cx="360" cy="6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809BA90-380B-4409-A090-DDBB599C593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1704" y="1978776"/>
                  <a:ext cx="18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1AFFBFC-F6E1-45A9-9778-7824A0CA1B17}"/>
                    </a:ext>
                  </a:extLst>
                </p14:cNvPr>
                <p14:cNvContentPartPr/>
                <p14:nvPr/>
              </p14:nvContentPartPr>
              <p14:xfrm>
                <a:off x="1108224" y="2047536"/>
                <a:ext cx="79200" cy="137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1AFFBFC-F6E1-45A9-9778-7824A0CA1B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9224" y="2038896"/>
                  <a:ext cx="96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818A085-6C23-4693-94F7-FCF21233C60C}"/>
                    </a:ext>
                  </a:extLst>
                </p14:cNvPr>
                <p14:cNvContentPartPr/>
                <p14:nvPr/>
              </p14:nvContentPartPr>
              <p14:xfrm>
                <a:off x="1189584" y="2093976"/>
                <a:ext cx="191160" cy="94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818A085-6C23-4693-94F7-FCF21233C60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80584" y="2085336"/>
                  <a:ext cx="208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24DBB16-7902-46CE-9662-9824D269B5CF}"/>
                    </a:ext>
                  </a:extLst>
                </p14:cNvPr>
                <p14:cNvContentPartPr/>
                <p14:nvPr/>
              </p14:nvContentPartPr>
              <p14:xfrm>
                <a:off x="1395144" y="2107296"/>
                <a:ext cx="133560" cy="88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24DBB16-7902-46CE-9662-9824D269B5C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86504" y="2098656"/>
                  <a:ext cx="151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A93AACF-BB64-43B5-A0B2-8CDA05E10343}"/>
                    </a:ext>
                  </a:extLst>
                </p14:cNvPr>
                <p14:cNvContentPartPr/>
                <p14:nvPr/>
              </p14:nvContentPartPr>
              <p14:xfrm>
                <a:off x="1837944" y="2029536"/>
                <a:ext cx="63720" cy="18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A93AACF-BB64-43B5-A0B2-8CDA05E1034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29304" y="2020536"/>
                  <a:ext cx="81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38469C7-3191-45E9-A1DE-E051A3FB1C08}"/>
                    </a:ext>
                  </a:extLst>
                </p14:cNvPr>
                <p14:cNvContentPartPr/>
                <p14:nvPr/>
              </p14:nvContentPartPr>
              <p14:xfrm>
                <a:off x="1901304" y="2029536"/>
                <a:ext cx="87480" cy="175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38469C7-3191-45E9-A1DE-E051A3FB1C0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92664" y="2020536"/>
                  <a:ext cx="105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63AF02D-B1DC-4589-A317-8E762F79CFFC}"/>
                    </a:ext>
                  </a:extLst>
                </p14:cNvPr>
                <p14:cNvContentPartPr/>
                <p14:nvPr/>
              </p14:nvContentPartPr>
              <p14:xfrm>
                <a:off x="1855944" y="2133576"/>
                <a:ext cx="120960" cy="6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63AF02D-B1DC-4589-A317-8E762F79CFF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46944" y="2124936"/>
                  <a:ext cx="138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3241A0B-0D6C-4DD6-B37F-1B3BEE279609}"/>
                    </a:ext>
                  </a:extLst>
                </p14:cNvPr>
                <p14:cNvContentPartPr/>
                <p14:nvPr/>
              </p14:nvContentPartPr>
              <p14:xfrm>
                <a:off x="2011464" y="2025216"/>
                <a:ext cx="20520" cy="160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3241A0B-0D6C-4DD6-B37F-1B3BEE27960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02464" y="2016576"/>
                  <a:ext cx="38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1F49D62-07D1-42B5-853C-75A13C466215}"/>
                    </a:ext>
                  </a:extLst>
                </p14:cNvPr>
                <p14:cNvContentPartPr/>
                <p14:nvPr/>
              </p14:nvContentPartPr>
              <p14:xfrm>
                <a:off x="2097504" y="2104776"/>
                <a:ext cx="174600" cy="212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1F49D62-07D1-42B5-853C-75A13C46621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88504" y="2096136"/>
                  <a:ext cx="192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5322706-3F4E-4D83-A77F-C05A79C3115C}"/>
                    </a:ext>
                  </a:extLst>
                </p14:cNvPr>
                <p14:cNvContentPartPr/>
                <p14:nvPr/>
              </p14:nvContentPartPr>
              <p14:xfrm>
                <a:off x="2324304" y="2029536"/>
                <a:ext cx="90720" cy="173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5322706-3F4E-4D83-A77F-C05A79C3115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15304" y="2020536"/>
                  <a:ext cx="108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252E18A-42DF-455E-AA2E-FC3E17393D2F}"/>
                    </a:ext>
                  </a:extLst>
                </p14:cNvPr>
                <p14:cNvContentPartPr/>
                <p14:nvPr/>
              </p14:nvContentPartPr>
              <p14:xfrm>
                <a:off x="2422944" y="2104056"/>
                <a:ext cx="215280" cy="69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252E18A-42DF-455E-AA2E-FC3E17393D2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14304" y="2095416"/>
                  <a:ext cx="2329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68F5898-9989-4EED-B171-66D3E5E9AF34}"/>
                    </a:ext>
                  </a:extLst>
                </p14:cNvPr>
                <p14:cNvContentPartPr/>
                <p14:nvPr/>
              </p14:nvContentPartPr>
              <p14:xfrm>
                <a:off x="2861424" y="2060136"/>
                <a:ext cx="10080" cy="168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68F5898-9989-4EED-B171-66D3E5E9AF3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52784" y="2051136"/>
                  <a:ext cx="27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0B090B3-CD15-44AD-A628-70D3F5948652}"/>
                    </a:ext>
                  </a:extLst>
                </p14:cNvPr>
                <p14:cNvContentPartPr/>
                <p14:nvPr/>
              </p14:nvContentPartPr>
              <p14:xfrm>
                <a:off x="2843424" y="2016576"/>
                <a:ext cx="113040" cy="196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0B090B3-CD15-44AD-A628-70D3F594865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34424" y="2007576"/>
                  <a:ext cx="130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8DEDBC1-DBAE-40BC-B58F-471B42304154}"/>
                    </a:ext>
                  </a:extLst>
                </p14:cNvPr>
                <p14:cNvContentPartPr/>
                <p14:nvPr/>
              </p14:nvContentPartPr>
              <p14:xfrm>
                <a:off x="3004344" y="2121336"/>
                <a:ext cx="74520" cy="88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8DEDBC1-DBAE-40BC-B58F-471B4230415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95344" y="2112336"/>
                  <a:ext cx="921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D28D46D-FD42-470B-A9D1-2F475257EC08}"/>
                    </a:ext>
                  </a:extLst>
                </p14:cNvPr>
                <p14:cNvContentPartPr/>
                <p14:nvPr/>
              </p14:nvContentPartPr>
              <p14:xfrm>
                <a:off x="3134664" y="2031696"/>
                <a:ext cx="337680" cy="181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D28D46D-FD42-470B-A9D1-2F475257EC0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26024" y="2022696"/>
                  <a:ext cx="355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CAB0C6F-C4A1-4F9E-B7C4-229B3C4EF71D}"/>
                    </a:ext>
                  </a:extLst>
                </p14:cNvPr>
                <p14:cNvContentPartPr/>
                <p14:nvPr/>
              </p14:nvContentPartPr>
              <p14:xfrm>
                <a:off x="3529224" y="2034936"/>
                <a:ext cx="360" cy="3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CAB0C6F-C4A1-4F9E-B7C4-229B3C4EF71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20584" y="20262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27FBBB3-B2A1-4271-A9D1-FFDB974D100B}"/>
                    </a:ext>
                  </a:extLst>
                </p14:cNvPr>
                <p14:cNvContentPartPr/>
                <p14:nvPr/>
              </p14:nvContentPartPr>
              <p14:xfrm>
                <a:off x="3495024" y="2079936"/>
                <a:ext cx="264600" cy="87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27FBBB3-B2A1-4271-A9D1-FFDB974D100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486024" y="2071296"/>
                  <a:ext cx="282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D654478-6C8A-4EAD-9DB5-C30DF141AA8B}"/>
                    </a:ext>
                  </a:extLst>
                </p14:cNvPr>
                <p14:cNvContentPartPr/>
                <p14:nvPr/>
              </p14:nvContentPartPr>
              <p14:xfrm>
                <a:off x="3871224" y="2135736"/>
                <a:ext cx="5760" cy="3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D654478-6C8A-4EAD-9DB5-C30DF141AA8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62224" y="2126736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3F0C423-C94C-4E80-B2A7-2A3F8DEDCE4D}"/>
                    </a:ext>
                  </a:extLst>
                </p14:cNvPr>
                <p14:cNvContentPartPr/>
                <p14:nvPr/>
              </p14:nvContentPartPr>
              <p14:xfrm>
                <a:off x="959904" y="2226816"/>
                <a:ext cx="2869200" cy="59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3F0C423-C94C-4E80-B2A7-2A3F8DEDCE4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51264" y="2217816"/>
                  <a:ext cx="288684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9DEC4FD-4F41-4723-8BFA-7588AB83088D}"/>
              </a:ext>
            </a:extLst>
          </p:cNvPr>
          <p:cNvGrpSpPr/>
          <p:nvPr/>
        </p:nvGrpSpPr>
        <p:grpSpPr>
          <a:xfrm>
            <a:off x="773064" y="2594376"/>
            <a:ext cx="1860120" cy="304920"/>
            <a:chOff x="773064" y="2594376"/>
            <a:chExt cx="186012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EA4D333-CD37-4F7A-86DD-2CAECFB2BB86}"/>
                    </a:ext>
                  </a:extLst>
                </p14:cNvPr>
                <p14:cNvContentPartPr/>
                <p14:nvPr/>
              </p14:nvContentPartPr>
              <p14:xfrm>
                <a:off x="773064" y="2603376"/>
                <a:ext cx="96480" cy="199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EA4D333-CD37-4F7A-86DD-2CAECFB2BB8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4064" y="2594736"/>
                  <a:ext cx="114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DC60733-F3CE-4F14-86C8-ADD22B05539B}"/>
                    </a:ext>
                  </a:extLst>
                </p14:cNvPr>
                <p14:cNvContentPartPr/>
                <p14:nvPr/>
              </p14:nvContentPartPr>
              <p14:xfrm>
                <a:off x="886464" y="2705976"/>
                <a:ext cx="88200" cy="92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DC60733-F3CE-4F14-86C8-ADD22B05539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7464" y="2697336"/>
                  <a:ext cx="105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0B113DB-D113-4EC6-B03A-276428F16944}"/>
                    </a:ext>
                  </a:extLst>
                </p14:cNvPr>
                <p14:cNvContentPartPr/>
                <p14:nvPr/>
              </p14:nvContentPartPr>
              <p14:xfrm>
                <a:off x="896184" y="2697336"/>
                <a:ext cx="72720" cy="86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0B113DB-D113-4EC6-B03A-276428F1694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7544" y="2688336"/>
                  <a:ext cx="90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BADB883-821B-4EAA-BDCA-7F6B50B9FA42}"/>
                    </a:ext>
                  </a:extLst>
                </p14:cNvPr>
                <p14:cNvContentPartPr/>
                <p14:nvPr/>
              </p14:nvContentPartPr>
              <p14:xfrm>
                <a:off x="982584" y="2697336"/>
                <a:ext cx="71640" cy="78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BADB883-821B-4EAA-BDCA-7F6B50B9FA4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73584" y="2688336"/>
                  <a:ext cx="89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B75D069-4238-405C-A558-30ED42EF4FFA}"/>
                    </a:ext>
                  </a:extLst>
                </p14:cNvPr>
                <p14:cNvContentPartPr/>
                <p14:nvPr/>
              </p14:nvContentPartPr>
              <p14:xfrm>
                <a:off x="1087704" y="2651976"/>
                <a:ext cx="257040" cy="244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B75D069-4238-405C-A558-30ED42EF4FF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78704" y="2642976"/>
                  <a:ext cx="2746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C25DF25-2299-4CAA-9756-6B559235E480}"/>
                    </a:ext>
                  </a:extLst>
                </p14:cNvPr>
                <p14:cNvContentPartPr/>
                <p14:nvPr/>
              </p14:nvContentPartPr>
              <p14:xfrm>
                <a:off x="1371024" y="2594376"/>
                <a:ext cx="10080" cy="190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C25DF25-2299-4CAA-9756-6B559235E48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362384" y="2585736"/>
                  <a:ext cx="27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9440581-CCCD-4226-B167-B74AB7465496}"/>
                    </a:ext>
                  </a:extLst>
                </p14:cNvPr>
                <p14:cNvContentPartPr/>
                <p14:nvPr/>
              </p14:nvContentPartPr>
              <p14:xfrm>
                <a:off x="1401264" y="2700576"/>
                <a:ext cx="65160" cy="100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9440581-CCCD-4226-B167-B74AB746549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92624" y="2691936"/>
                  <a:ext cx="82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5AFBAED-9EF9-4C9F-83BA-EBE55403B244}"/>
                    </a:ext>
                  </a:extLst>
                </p14:cNvPr>
                <p14:cNvContentPartPr/>
                <p14:nvPr/>
              </p14:nvContentPartPr>
              <p14:xfrm>
                <a:off x="1627344" y="2614896"/>
                <a:ext cx="19080" cy="259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5AFBAED-9EF9-4C9F-83BA-EBE55403B24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18344" y="2605896"/>
                  <a:ext cx="36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821EFAE-3D24-4F15-8647-06491361A443}"/>
                    </a:ext>
                  </a:extLst>
                </p14:cNvPr>
                <p14:cNvContentPartPr/>
                <p14:nvPr/>
              </p14:nvContentPartPr>
              <p14:xfrm>
                <a:off x="1627344" y="2700576"/>
                <a:ext cx="99000" cy="81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821EFAE-3D24-4F15-8647-06491361A44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18344" y="2691936"/>
                  <a:ext cx="116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7025D91-24D8-4914-BFF7-196826A2DAA2}"/>
                    </a:ext>
                  </a:extLst>
                </p14:cNvPr>
                <p14:cNvContentPartPr/>
                <p14:nvPr/>
              </p14:nvContentPartPr>
              <p14:xfrm>
                <a:off x="1743264" y="2668176"/>
                <a:ext cx="265680" cy="124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7025D91-24D8-4914-BFF7-196826A2DAA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34624" y="2659536"/>
                  <a:ext cx="283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DA77C78-8729-4517-9EB0-25439E656058}"/>
                    </a:ext>
                  </a:extLst>
                </p14:cNvPr>
                <p14:cNvContentPartPr/>
                <p14:nvPr/>
              </p14:nvContentPartPr>
              <p14:xfrm>
                <a:off x="2002104" y="2628936"/>
                <a:ext cx="19800" cy="160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DA77C78-8729-4517-9EB0-25439E65605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993104" y="2620296"/>
                  <a:ext cx="37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2781959-0397-45E8-8C59-40B9EDF46998}"/>
                    </a:ext>
                  </a:extLst>
                </p14:cNvPr>
                <p14:cNvContentPartPr/>
                <p14:nvPr/>
              </p14:nvContentPartPr>
              <p14:xfrm>
                <a:off x="2039544" y="2705256"/>
                <a:ext cx="265320" cy="104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2781959-0397-45E8-8C59-40B9EDF4699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30544" y="2696256"/>
                  <a:ext cx="282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E183332-0CBB-4D0D-890A-F8608C360E0F}"/>
                    </a:ext>
                  </a:extLst>
                </p14:cNvPr>
                <p14:cNvContentPartPr/>
                <p14:nvPr/>
              </p14:nvContentPartPr>
              <p14:xfrm>
                <a:off x="910584" y="2880216"/>
                <a:ext cx="1307160" cy="19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E183332-0CBB-4D0D-890A-F8608C360E0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1584" y="2871216"/>
                  <a:ext cx="1324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4C808CE-503F-47EE-BA29-7221E9AA90FF}"/>
                    </a:ext>
                  </a:extLst>
                </p14:cNvPr>
                <p14:cNvContentPartPr/>
                <p14:nvPr/>
              </p14:nvContentPartPr>
              <p14:xfrm>
                <a:off x="2478024" y="2722536"/>
                <a:ext cx="360" cy="2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4C808CE-503F-47EE-BA29-7221E9AA90F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69024" y="271353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956F199-9317-474B-8763-159D97E17C44}"/>
                    </a:ext>
                  </a:extLst>
                </p14:cNvPr>
                <p14:cNvContentPartPr/>
                <p14:nvPr/>
              </p14:nvContentPartPr>
              <p14:xfrm>
                <a:off x="2496024" y="2752056"/>
                <a:ext cx="137160" cy="64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956F199-9317-474B-8763-159D97E17C4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487384" y="2743416"/>
                  <a:ext cx="15480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3F5E261-0D1B-4D83-ADB1-ACDB8024956A}"/>
              </a:ext>
            </a:extLst>
          </p:cNvPr>
          <p:cNvGrpSpPr/>
          <p:nvPr/>
        </p:nvGrpSpPr>
        <p:grpSpPr>
          <a:xfrm>
            <a:off x="3352824" y="2622456"/>
            <a:ext cx="1097640" cy="267840"/>
            <a:chOff x="3352824" y="2622456"/>
            <a:chExt cx="109764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7AAB504-8F52-4D02-B812-4382460F88FB}"/>
                    </a:ext>
                  </a:extLst>
                </p14:cNvPr>
                <p14:cNvContentPartPr/>
                <p14:nvPr/>
              </p14:nvContentPartPr>
              <p14:xfrm>
                <a:off x="3352824" y="2645856"/>
                <a:ext cx="176760" cy="244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7AAB504-8F52-4D02-B812-4382460F88F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343824" y="2636856"/>
                  <a:ext cx="1944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F1D0CEA-14C4-43E6-836C-82BC176C81D5}"/>
                    </a:ext>
                  </a:extLst>
                </p14:cNvPr>
                <p14:cNvContentPartPr/>
                <p14:nvPr/>
              </p14:nvContentPartPr>
              <p14:xfrm>
                <a:off x="3547224" y="2766816"/>
                <a:ext cx="81720" cy="96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F1D0CEA-14C4-43E6-836C-82BC176C81D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538584" y="2757816"/>
                  <a:ext cx="99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35BDB8F-81CB-4FBF-90E1-FA623E6FDBFA}"/>
                    </a:ext>
                  </a:extLst>
                </p14:cNvPr>
                <p14:cNvContentPartPr/>
                <p14:nvPr/>
              </p14:nvContentPartPr>
              <p14:xfrm>
                <a:off x="3652344" y="2752056"/>
                <a:ext cx="83160" cy="100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35BDB8F-81CB-4FBF-90E1-FA623E6FDBF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643704" y="2743416"/>
                  <a:ext cx="100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D4ED60E-32BF-481E-A0D5-17FA389B4EC7}"/>
                    </a:ext>
                  </a:extLst>
                </p14:cNvPr>
                <p14:cNvContentPartPr/>
                <p14:nvPr/>
              </p14:nvContentPartPr>
              <p14:xfrm>
                <a:off x="3764664" y="2749536"/>
                <a:ext cx="83160" cy="85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D4ED60E-32BF-481E-A0D5-17FA389B4EC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756024" y="2740536"/>
                  <a:ext cx="100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7BEC674-20A5-48E3-A4AC-B3931F03F358}"/>
                    </a:ext>
                  </a:extLst>
                </p14:cNvPr>
                <p14:cNvContentPartPr/>
                <p14:nvPr/>
              </p14:nvContentPartPr>
              <p14:xfrm>
                <a:off x="3949344" y="2724696"/>
                <a:ext cx="106200" cy="101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7BEC674-20A5-48E3-A4AC-B3931F03F35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940344" y="2715696"/>
                  <a:ext cx="123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9AD9061-C3F2-49ED-9CE6-B22708F74D4D}"/>
                    </a:ext>
                  </a:extLst>
                </p14:cNvPr>
                <p14:cNvContentPartPr/>
                <p14:nvPr/>
              </p14:nvContentPartPr>
              <p14:xfrm>
                <a:off x="4077864" y="2735136"/>
                <a:ext cx="65160" cy="86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9AD9061-C3F2-49ED-9CE6-B22708F74D4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068864" y="2726496"/>
                  <a:ext cx="828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BD16BC2-E8ED-4AB6-BFBF-450CBC72C28C}"/>
                    </a:ext>
                  </a:extLst>
                </p14:cNvPr>
                <p14:cNvContentPartPr/>
                <p14:nvPr/>
              </p14:nvContentPartPr>
              <p14:xfrm>
                <a:off x="4224024" y="2622456"/>
                <a:ext cx="9720" cy="192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BD16BC2-E8ED-4AB6-BFBF-450CBC72C28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215384" y="2613816"/>
                  <a:ext cx="27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9377B65-8608-4A55-AA46-333BECEE7440}"/>
                    </a:ext>
                  </a:extLst>
                </p14:cNvPr>
                <p14:cNvContentPartPr/>
                <p14:nvPr/>
              </p14:nvContentPartPr>
              <p14:xfrm>
                <a:off x="4178304" y="2684016"/>
                <a:ext cx="119520" cy="139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9377B65-8608-4A55-AA46-333BECEE744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169304" y="2675376"/>
                  <a:ext cx="137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D78A8B0-4C5B-4668-947E-D1E81B7D6872}"/>
                    </a:ext>
                  </a:extLst>
                </p14:cNvPr>
                <p14:cNvContentPartPr/>
                <p14:nvPr/>
              </p14:nvContentPartPr>
              <p14:xfrm>
                <a:off x="4333824" y="2719656"/>
                <a:ext cx="116640" cy="97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D78A8B0-4C5B-4668-947E-D1E81B7D687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324824" y="2711016"/>
                  <a:ext cx="1342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C9C721E-0EC3-483D-8BA1-4D6B76F2FC61}"/>
              </a:ext>
            </a:extLst>
          </p:cNvPr>
          <p:cNvGrpSpPr/>
          <p:nvPr/>
        </p:nvGrpSpPr>
        <p:grpSpPr>
          <a:xfrm>
            <a:off x="4773024" y="2605536"/>
            <a:ext cx="110160" cy="195120"/>
            <a:chOff x="4773024" y="2605536"/>
            <a:chExt cx="11016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6AC209B-294F-4C6F-A543-04BA8DE945CF}"/>
                    </a:ext>
                  </a:extLst>
                </p14:cNvPr>
                <p14:cNvContentPartPr/>
                <p14:nvPr/>
              </p14:nvContentPartPr>
              <p14:xfrm>
                <a:off x="4773024" y="2642256"/>
                <a:ext cx="360" cy="158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6AC209B-294F-4C6F-A543-04BA8DE945C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764024" y="2633256"/>
                  <a:ext cx="18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9A7D3D5-FD9B-4960-B790-35C0E4AB4DEE}"/>
                    </a:ext>
                  </a:extLst>
                </p14:cNvPr>
                <p14:cNvContentPartPr/>
                <p14:nvPr/>
              </p14:nvContentPartPr>
              <p14:xfrm>
                <a:off x="4829904" y="2605536"/>
                <a:ext cx="53280" cy="78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9A7D3D5-FD9B-4960-B790-35C0E4AB4DE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820904" y="2596536"/>
                  <a:ext cx="709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3120DEF-10F1-4596-B347-3C5B0A3CD325}"/>
              </a:ext>
            </a:extLst>
          </p:cNvPr>
          <p:cNvGrpSpPr/>
          <p:nvPr/>
        </p:nvGrpSpPr>
        <p:grpSpPr>
          <a:xfrm>
            <a:off x="5230224" y="2660616"/>
            <a:ext cx="101880" cy="138600"/>
            <a:chOff x="5230224" y="2660616"/>
            <a:chExt cx="10188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3621BAD-F91D-4D6E-BC27-A003BC0A26AA}"/>
                    </a:ext>
                  </a:extLst>
                </p14:cNvPr>
                <p14:cNvContentPartPr/>
                <p14:nvPr/>
              </p14:nvContentPartPr>
              <p14:xfrm>
                <a:off x="5244624" y="2724696"/>
                <a:ext cx="3960" cy="74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3621BAD-F91D-4D6E-BC27-A003BC0A26A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235984" y="2715696"/>
                  <a:ext cx="21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884AFBE-3AB2-4547-A811-8577A0F93ECA}"/>
                    </a:ext>
                  </a:extLst>
                </p14:cNvPr>
                <p14:cNvContentPartPr/>
                <p14:nvPr/>
              </p14:nvContentPartPr>
              <p14:xfrm>
                <a:off x="5230224" y="2660616"/>
                <a:ext cx="360" cy="9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884AFBE-3AB2-4547-A811-8577A0F93EC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21224" y="26516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3433ECB-0E1C-4534-9A27-34DAF63BB5F6}"/>
                    </a:ext>
                  </a:extLst>
                </p14:cNvPr>
                <p14:cNvContentPartPr/>
                <p14:nvPr/>
              </p14:nvContentPartPr>
              <p14:xfrm>
                <a:off x="5266944" y="2715336"/>
                <a:ext cx="65160" cy="83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3433ECB-0E1C-4534-9A27-34DAF63BB5F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258304" y="2706336"/>
                  <a:ext cx="828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ED41EE4-597A-40B8-AE29-F5C4AED3299C}"/>
              </a:ext>
            </a:extLst>
          </p:cNvPr>
          <p:cNvGrpSpPr/>
          <p:nvPr/>
        </p:nvGrpSpPr>
        <p:grpSpPr>
          <a:xfrm>
            <a:off x="5501304" y="2642256"/>
            <a:ext cx="76680" cy="165240"/>
            <a:chOff x="5501304" y="2642256"/>
            <a:chExt cx="7668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A116F99-AD4A-4E7C-A28F-7507C217F0E2}"/>
                    </a:ext>
                  </a:extLst>
                </p14:cNvPr>
                <p14:cNvContentPartPr/>
                <p14:nvPr/>
              </p14:nvContentPartPr>
              <p14:xfrm>
                <a:off x="5501304" y="2642256"/>
                <a:ext cx="73080" cy="100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A116F99-AD4A-4E7C-A28F-7507C217F0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92304" y="2633256"/>
                  <a:ext cx="90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3926741-5A99-48AD-9077-B1573D5832AA}"/>
                    </a:ext>
                  </a:extLst>
                </p14:cNvPr>
                <p14:cNvContentPartPr/>
                <p14:nvPr/>
              </p14:nvContentPartPr>
              <p14:xfrm>
                <a:off x="5577624" y="2667456"/>
                <a:ext cx="360" cy="140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3926741-5A99-48AD-9077-B1573D5832A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68624" y="2658816"/>
                  <a:ext cx="1800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3E2FC4-E549-43FF-8859-7AEADBB816E7}"/>
              </a:ext>
            </a:extLst>
          </p:cNvPr>
          <p:cNvGrpSpPr/>
          <p:nvPr/>
        </p:nvGrpSpPr>
        <p:grpSpPr>
          <a:xfrm>
            <a:off x="5723784" y="2605536"/>
            <a:ext cx="157680" cy="181440"/>
            <a:chOff x="5723784" y="2605536"/>
            <a:chExt cx="157680" cy="1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9E47944-63EE-4DA4-92B5-A7E9A316CF0A}"/>
                    </a:ext>
                  </a:extLst>
                </p14:cNvPr>
                <p14:cNvContentPartPr/>
                <p14:nvPr/>
              </p14:nvContentPartPr>
              <p14:xfrm>
                <a:off x="5723784" y="2651616"/>
                <a:ext cx="60840" cy="135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9E47944-63EE-4DA4-92B5-A7E9A316CF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14784" y="2642616"/>
                  <a:ext cx="78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B86CFB2-D6D6-46BC-8A89-71DA6FBDF6F0}"/>
                    </a:ext>
                  </a:extLst>
                </p14:cNvPr>
                <p14:cNvContentPartPr/>
                <p14:nvPr/>
              </p14:nvContentPartPr>
              <p14:xfrm>
                <a:off x="5815584" y="2642256"/>
                <a:ext cx="9000" cy="142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B86CFB2-D6D6-46BC-8A89-71DA6FBDF6F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06584" y="2633256"/>
                  <a:ext cx="26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293319C-F877-48B8-8808-0B0C89ADF333}"/>
                    </a:ext>
                  </a:extLst>
                </p14:cNvPr>
                <p14:cNvContentPartPr/>
                <p14:nvPr/>
              </p14:nvContentPartPr>
              <p14:xfrm>
                <a:off x="5879304" y="2605536"/>
                <a:ext cx="360" cy="156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293319C-F877-48B8-8808-0B0C89ADF33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870304" y="2596536"/>
                  <a:ext cx="18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5398AF8-42E4-4126-88D3-956B0B8F58F0}"/>
                    </a:ext>
                  </a:extLst>
                </p14:cNvPr>
                <p14:cNvContentPartPr/>
                <p14:nvPr/>
              </p14:nvContentPartPr>
              <p14:xfrm>
                <a:off x="5842944" y="2727216"/>
                <a:ext cx="38520" cy="1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5398AF8-42E4-4126-88D3-956B0B8F58F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833944" y="2718216"/>
                  <a:ext cx="5616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E033DF0-FD8F-4590-A7B4-203FD8EFC445}"/>
              </a:ext>
            </a:extLst>
          </p:cNvPr>
          <p:cNvGrpSpPr/>
          <p:nvPr/>
        </p:nvGrpSpPr>
        <p:grpSpPr>
          <a:xfrm>
            <a:off x="6135264" y="2675736"/>
            <a:ext cx="658800" cy="157320"/>
            <a:chOff x="6135264" y="2675736"/>
            <a:chExt cx="65880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49604B9-3911-4C76-9B8B-89646832A3F4}"/>
                    </a:ext>
                  </a:extLst>
                </p14:cNvPr>
                <p14:cNvContentPartPr/>
                <p14:nvPr/>
              </p14:nvContentPartPr>
              <p14:xfrm>
                <a:off x="6135264" y="2724696"/>
                <a:ext cx="86400" cy="108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49604B9-3911-4C76-9B8B-89646832A3F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126624" y="2715696"/>
                  <a:ext cx="104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EFC596-184E-4CA3-BAC4-BF900865A8C8}"/>
                    </a:ext>
                  </a:extLst>
                </p14:cNvPr>
                <p14:cNvContentPartPr/>
                <p14:nvPr/>
              </p14:nvContentPartPr>
              <p14:xfrm>
                <a:off x="6227064" y="2730456"/>
                <a:ext cx="63000" cy="84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EFC596-184E-4CA3-BAC4-BF900865A8C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218064" y="2721456"/>
                  <a:ext cx="80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D3EBB58-8241-429B-9F0A-126370C19778}"/>
                    </a:ext>
                  </a:extLst>
                </p14:cNvPr>
                <p14:cNvContentPartPr/>
                <p14:nvPr/>
              </p14:nvContentPartPr>
              <p14:xfrm>
                <a:off x="6336864" y="2675736"/>
                <a:ext cx="121320" cy="147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D3EBB58-8241-429B-9F0A-126370C1977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328224" y="2666736"/>
                  <a:ext cx="138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2906F1D-556C-4E9E-8D00-4F0652ACEBB1}"/>
                    </a:ext>
                  </a:extLst>
                </p14:cNvPr>
                <p14:cNvContentPartPr/>
                <p14:nvPr/>
              </p14:nvContentPartPr>
              <p14:xfrm>
                <a:off x="6428304" y="2725416"/>
                <a:ext cx="134280" cy="73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2906F1D-556C-4E9E-8D00-4F0652ACEBB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419304" y="2716416"/>
                  <a:ext cx="151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30455B3-60F7-4004-9CD2-CD4EFD6648B2}"/>
                    </a:ext>
                  </a:extLst>
                </p14:cNvPr>
                <p14:cNvContentPartPr/>
                <p14:nvPr/>
              </p14:nvContentPartPr>
              <p14:xfrm>
                <a:off x="6574464" y="2731896"/>
                <a:ext cx="58680" cy="91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30455B3-60F7-4004-9CD2-CD4EFD6648B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565464" y="2722896"/>
                  <a:ext cx="76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A4B9EC3-A304-4A69-8FB8-D01A005E4E4E}"/>
                    </a:ext>
                  </a:extLst>
                </p14:cNvPr>
                <p14:cNvContentPartPr/>
                <p14:nvPr/>
              </p14:nvContentPartPr>
              <p14:xfrm>
                <a:off x="6661584" y="2719656"/>
                <a:ext cx="59400" cy="90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A4B9EC3-A304-4A69-8FB8-D01A005E4E4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652944" y="2711016"/>
                  <a:ext cx="77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C0AA649-785B-46E8-A8A4-96A0302943B2}"/>
                    </a:ext>
                  </a:extLst>
                </p14:cNvPr>
                <p14:cNvContentPartPr/>
                <p14:nvPr/>
              </p14:nvContentPartPr>
              <p14:xfrm>
                <a:off x="6782904" y="2805696"/>
                <a:ext cx="11160" cy="5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C0AA649-785B-46E8-A8A4-96A0302943B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774264" y="2797056"/>
                  <a:ext cx="2880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3AD95CE-B2AF-4E2B-AABC-D2651847024B}"/>
              </a:ext>
            </a:extLst>
          </p:cNvPr>
          <p:cNvGrpSpPr/>
          <p:nvPr/>
        </p:nvGrpSpPr>
        <p:grpSpPr>
          <a:xfrm>
            <a:off x="1877184" y="3248136"/>
            <a:ext cx="383760" cy="174240"/>
            <a:chOff x="1877184" y="3248136"/>
            <a:chExt cx="38376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7CE1FC9-A98A-4755-88EF-1202D6859496}"/>
                    </a:ext>
                  </a:extLst>
                </p14:cNvPr>
                <p14:cNvContentPartPr/>
                <p14:nvPr/>
              </p14:nvContentPartPr>
              <p14:xfrm>
                <a:off x="1889424" y="3248136"/>
                <a:ext cx="82080" cy="127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7CE1FC9-A98A-4755-88EF-1202D685949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880424" y="3239136"/>
                  <a:ext cx="99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A9ECBBC-1453-476E-BA19-3F0507A374F8}"/>
                    </a:ext>
                  </a:extLst>
                </p14:cNvPr>
                <p14:cNvContentPartPr/>
                <p14:nvPr/>
              </p14:nvContentPartPr>
              <p14:xfrm>
                <a:off x="1877184" y="3272976"/>
                <a:ext cx="98280" cy="149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A9ECBBC-1453-476E-BA19-3F0507A374F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868544" y="3264336"/>
                  <a:ext cx="115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C0C0563-993A-47DB-B5D2-B14AD3E85FAD}"/>
                    </a:ext>
                  </a:extLst>
                </p14:cNvPr>
                <p14:cNvContentPartPr/>
                <p14:nvPr/>
              </p14:nvContentPartPr>
              <p14:xfrm>
                <a:off x="2133504" y="3291336"/>
                <a:ext cx="124560" cy="10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C0C0563-993A-47DB-B5D2-B14AD3E85FA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124864" y="3282336"/>
                  <a:ext cx="142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4606C1E-8DBD-4140-A6E1-4D577D8330D1}"/>
                    </a:ext>
                  </a:extLst>
                </p14:cNvPr>
                <p14:cNvContentPartPr/>
                <p14:nvPr/>
              </p14:nvContentPartPr>
              <p14:xfrm>
                <a:off x="2146464" y="3337056"/>
                <a:ext cx="114480" cy="10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4606C1E-8DBD-4140-A6E1-4D577D8330D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137824" y="3328056"/>
                  <a:ext cx="1321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4315B8C-D110-48C7-BB71-AAD24D8D29F9}"/>
              </a:ext>
            </a:extLst>
          </p:cNvPr>
          <p:cNvGrpSpPr/>
          <p:nvPr/>
        </p:nvGrpSpPr>
        <p:grpSpPr>
          <a:xfrm>
            <a:off x="2596464" y="3163176"/>
            <a:ext cx="385200" cy="349920"/>
            <a:chOff x="2596464" y="3163176"/>
            <a:chExt cx="38520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24FA49B-C414-48A4-8879-09F63AA67BC9}"/>
                    </a:ext>
                  </a:extLst>
                </p14:cNvPr>
                <p14:cNvContentPartPr/>
                <p14:nvPr/>
              </p14:nvContentPartPr>
              <p14:xfrm>
                <a:off x="2596464" y="3163176"/>
                <a:ext cx="137880" cy="307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24FA49B-C414-48A4-8879-09F63AA67BC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587464" y="3154536"/>
                  <a:ext cx="1555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5751DA7-74C6-4E64-8C51-96E797F1994D}"/>
                    </a:ext>
                  </a:extLst>
                </p14:cNvPr>
                <p14:cNvContentPartPr/>
                <p14:nvPr/>
              </p14:nvContentPartPr>
              <p14:xfrm>
                <a:off x="2819664" y="3325176"/>
                <a:ext cx="110520" cy="103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5751DA7-74C6-4E64-8C51-96E797F1994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810664" y="3316176"/>
                  <a:ext cx="128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71DEE3B-68C6-485F-AF85-1DCEF059151D}"/>
                    </a:ext>
                  </a:extLst>
                </p14:cNvPr>
                <p14:cNvContentPartPr/>
                <p14:nvPr/>
              </p14:nvContentPartPr>
              <p14:xfrm>
                <a:off x="2971584" y="3401136"/>
                <a:ext cx="10080" cy="111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71DEE3B-68C6-485F-AF85-1DCEF059151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962584" y="3392496"/>
                  <a:ext cx="2772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45E8CD2-A895-4699-99FB-BFE91D5A8243}"/>
              </a:ext>
            </a:extLst>
          </p:cNvPr>
          <p:cNvGrpSpPr/>
          <p:nvPr/>
        </p:nvGrpSpPr>
        <p:grpSpPr>
          <a:xfrm>
            <a:off x="3172464" y="3360816"/>
            <a:ext cx="236160" cy="167400"/>
            <a:chOff x="3172464" y="3360816"/>
            <a:chExt cx="23616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7632B7E-F19D-46C8-9A16-67439BC4DD59}"/>
                    </a:ext>
                  </a:extLst>
                </p14:cNvPr>
                <p14:cNvContentPartPr/>
                <p14:nvPr/>
              </p14:nvContentPartPr>
              <p14:xfrm>
                <a:off x="3172464" y="3360816"/>
                <a:ext cx="107640" cy="95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7632B7E-F19D-46C8-9A16-67439BC4DD5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163464" y="3351816"/>
                  <a:ext cx="125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8724617-E909-4333-A58A-91D30A5C6A80}"/>
                    </a:ext>
                  </a:extLst>
                </p14:cNvPr>
                <p14:cNvContentPartPr/>
                <p14:nvPr/>
              </p14:nvContentPartPr>
              <p14:xfrm>
                <a:off x="3309984" y="3428496"/>
                <a:ext cx="98640" cy="99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8724617-E909-4333-A58A-91D30A5C6A8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300984" y="3419856"/>
                  <a:ext cx="11628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4B7E3E7-3CDC-4A0D-8AC5-AACBA4E098B7}"/>
              </a:ext>
            </a:extLst>
          </p:cNvPr>
          <p:cNvGrpSpPr/>
          <p:nvPr/>
        </p:nvGrpSpPr>
        <p:grpSpPr>
          <a:xfrm>
            <a:off x="3675384" y="3252816"/>
            <a:ext cx="781920" cy="322920"/>
            <a:chOff x="3675384" y="3252816"/>
            <a:chExt cx="78192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9684FDE-A295-4B77-A7FA-5940AA168C10}"/>
                    </a:ext>
                  </a:extLst>
                </p14:cNvPr>
                <p14:cNvContentPartPr/>
                <p14:nvPr/>
              </p14:nvContentPartPr>
              <p14:xfrm>
                <a:off x="3675384" y="3396096"/>
                <a:ext cx="114480" cy="92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9684FDE-A295-4B77-A7FA-5940AA168C1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666744" y="3387096"/>
                  <a:ext cx="132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5B875F8-D477-43AA-9F9C-808241AEEBD0}"/>
                    </a:ext>
                  </a:extLst>
                </p14:cNvPr>
                <p14:cNvContentPartPr/>
                <p14:nvPr/>
              </p14:nvContentPartPr>
              <p14:xfrm>
                <a:off x="3804264" y="3464856"/>
                <a:ext cx="85680" cy="110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5B875F8-D477-43AA-9F9C-808241AEEBD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795264" y="3456216"/>
                  <a:ext cx="103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9C7012D-B095-48D4-840E-CF50CC037213}"/>
                    </a:ext>
                  </a:extLst>
                </p14:cNvPr>
                <p14:cNvContentPartPr/>
                <p14:nvPr/>
              </p14:nvContentPartPr>
              <p14:xfrm>
                <a:off x="4059504" y="3388896"/>
                <a:ext cx="126000" cy="87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9C7012D-B095-48D4-840E-CF50CC03721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050864" y="3380256"/>
                  <a:ext cx="143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E9C086E-75D6-40B5-B303-DE490F506599}"/>
                    </a:ext>
                  </a:extLst>
                </p14:cNvPr>
                <p14:cNvContentPartPr/>
                <p14:nvPr/>
              </p14:nvContentPartPr>
              <p14:xfrm>
                <a:off x="4215384" y="3419136"/>
                <a:ext cx="61200" cy="63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E9C086E-75D6-40B5-B303-DE490F50659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206384" y="3410496"/>
                  <a:ext cx="78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A04BED-5CCF-49EF-BC17-16E56CABFB5E}"/>
                    </a:ext>
                  </a:extLst>
                </p14:cNvPr>
                <p14:cNvContentPartPr/>
                <p14:nvPr/>
              </p14:nvContentPartPr>
              <p14:xfrm>
                <a:off x="4269744" y="3428496"/>
                <a:ext cx="18720" cy="115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A04BED-5CCF-49EF-BC17-16E56CABFB5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261104" y="3419856"/>
                  <a:ext cx="36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E9E636F-62F1-4270-92B7-8FA64A7104A0}"/>
                    </a:ext>
                  </a:extLst>
                </p14:cNvPr>
                <p14:cNvContentPartPr/>
                <p14:nvPr/>
              </p14:nvContentPartPr>
              <p14:xfrm>
                <a:off x="4332744" y="3252816"/>
                <a:ext cx="124560" cy="308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E9E636F-62F1-4270-92B7-8FA64A7104A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324104" y="3243816"/>
                  <a:ext cx="1422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D2D5AE1-7D40-442F-836E-1CB9C3E3216F}"/>
              </a:ext>
            </a:extLst>
          </p:cNvPr>
          <p:cNvGrpSpPr/>
          <p:nvPr/>
        </p:nvGrpSpPr>
        <p:grpSpPr>
          <a:xfrm>
            <a:off x="6162624" y="3309696"/>
            <a:ext cx="360360" cy="204480"/>
            <a:chOff x="6162624" y="3309696"/>
            <a:chExt cx="36036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4FF1CC4-4E10-4ABA-A1F8-24F274612BAF}"/>
                    </a:ext>
                  </a:extLst>
                </p14:cNvPr>
                <p14:cNvContentPartPr/>
                <p14:nvPr/>
              </p14:nvContentPartPr>
              <p14:xfrm>
                <a:off x="6162624" y="3309696"/>
                <a:ext cx="102240" cy="183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4FF1CC4-4E10-4ABA-A1F8-24F274612BA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153984" y="3301056"/>
                  <a:ext cx="119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62D9C26-2D95-4674-85FB-54A6150CF2DF}"/>
                    </a:ext>
                  </a:extLst>
                </p14:cNvPr>
                <p14:cNvContentPartPr/>
                <p14:nvPr/>
              </p14:nvContentPartPr>
              <p14:xfrm>
                <a:off x="6290784" y="3391776"/>
                <a:ext cx="10080" cy="87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62D9C26-2D95-4674-85FB-54A6150CF2D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282144" y="3383136"/>
                  <a:ext cx="27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43575AB-6C87-4DD5-A67A-D6213C759FE7}"/>
                    </a:ext>
                  </a:extLst>
                </p14:cNvPr>
                <p14:cNvContentPartPr/>
                <p14:nvPr/>
              </p14:nvContentPartPr>
              <p14:xfrm>
                <a:off x="6318144" y="3335976"/>
                <a:ext cx="7560" cy="10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43575AB-6C87-4DD5-A67A-D6213C759FE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309504" y="3326976"/>
                  <a:ext cx="25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9849BC8-76B1-4543-AB10-67E703D90464}"/>
                    </a:ext>
                  </a:extLst>
                </p14:cNvPr>
                <p14:cNvContentPartPr/>
                <p14:nvPr/>
              </p14:nvContentPartPr>
              <p14:xfrm>
                <a:off x="6313464" y="3310056"/>
                <a:ext cx="87840" cy="160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9849BC8-76B1-4543-AB10-67E703D9046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304464" y="3301056"/>
                  <a:ext cx="105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3933B1C-D549-4560-B0E5-5CF0FF66EAC5}"/>
                    </a:ext>
                  </a:extLst>
                </p14:cNvPr>
                <p14:cNvContentPartPr/>
                <p14:nvPr/>
              </p14:nvContentPartPr>
              <p14:xfrm>
                <a:off x="6425784" y="3319056"/>
                <a:ext cx="97200" cy="195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3933B1C-D549-4560-B0E5-5CF0FF66EAC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417144" y="3310416"/>
                  <a:ext cx="11484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67EE55D-9E2F-4C00-87FF-EE27A7704A73}"/>
              </a:ext>
            </a:extLst>
          </p:cNvPr>
          <p:cNvGrpSpPr/>
          <p:nvPr/>
        </p:nvGrpSpPr>
        <p:grpSpPr>
          <a:xfrm>
            <a:off x="905184" y="3302856"/>
            <a:ext cx="612720" cy="289080"/>
            <a:chOff x="905184" y="3302856"/>
            <a:chExt cx="6127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230AE71-D994-4E0A-841E-CF82542837EA}"/>
                    </a:ext>
                  </a:extLst>
                </p14:cNvPr>
                <p14:cNvContentPartPr/>
                <p14:nvPr/>
              </p14:nvContentPartPr>
              <p14:xfrm>
                <a:off x="905184" y="3334896"/>
                <a:ext cx="9720" cy="133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230AE71-D994-4E0A-841E-CF82542837E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96184" y="3325896"/>
                  <a:ext cx="27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F34BED4-10D7-4C9B-B117-8DDE5583DC73}"/>
                    </a:ext>
                  </a:extLst>
                </p14:cNvPr>
                <p14:cNvContentPartPr/>
                <p14:nvPr/>
              </p14:nvContentPartPr>
              <p14:xfrm>
                <a:off x="941184" y="3302856"/>
                <a:ext cx="3960" cy="16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F34BED4-10D7-4C9B-B117-8DDE5583DC7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32544" y="3294216"/>
                  <a:ext cx="21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F63E586-7853-4E2E-9E40-E2A5C75B7173}"/>
                    </a:ext>
                  </a:extLst>
                </p14:cNvPr>
                <p14:cNvContentPartPr/>
                <p14:nvPr/>
              </p14:nvContentPartPr>
              <p14:xfrm>
                <a:off x="989784" y="3314736"/>
                <a:ext cx="202320" cy="277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F63E586-7853-4E2E-9E40-E2A5C75B717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81144" y="3306096"/>
                  <a:ext cx="219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B4E8D36-4157-430C-BC91-7D090ED1DD3D}"/>
                    </a:ext>
                  </a:extLst>
                </p14:cNvPr>
                <p14:cNvContentPartPr/>
                <p14:nvPr/>
              </p14:nvContentPartPr>
              <p14:xfrm>
                <a:off x="1197504" y="3321936"/>
                <a:ext cx="165600" cy="170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B4E8D36-4157-430C-BC91-7D090ED1DD3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88504" y="3313296"/>
                  <a:ext cx="183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D86D7FA-F7F4-42A2-94D6-0F3361A598D2}"/>
                    </a:ext>
                  </a:extLst>
                </p14:cNvPr>
                <p14:cNvContentPartPr/>
                <p14:nvPr/>
              </p14:nvContentPartPr>
              <p14:xfrm>
                <a:off x="1341504" y="3410496"/>
                <a:ext cx="176400" cy="132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D86D7FA-F7F4-42A2-94D6-0F3361A598D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332864" y="3401496"/>
                  <a:ext cx="19404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1B117CF-7ED1-4A5E-8B39-FEA9298D7651}"/>
              </a:ext>
            </a:extLst>
          </p:cNvPr>
          <p:cNvGrpSpPr/>
          <p:nvPr/>
        </p:nvGrpSpPr>
        <p:grpSpPr>
          <a:xfrm>
            <a:off x="6576984" y="3412296"/>
            <a:ext cx="209880" cy="105840"/>
            <a:chOff x="6576984" y="3412296"/>
            <a:chExt cx="209880" cy="1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ABD83D3-D4C6-4515-A569-CC70AA057B37}"/>
                    </a:ext>
                  </a:extLst>
                </p14:cNvPr>
                <p14:cNvContentPartPr/>
                <p14:nvPr/>
              </p14:nvContentPartPr>
              <p14:xfrm>
                <a:off x="6576984" y="3412296"/>
                <a:ext cx="83520" cy="92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ABD83D3-D4C6-4515-A569-CC70AA057B3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568344" y="3403296"/>
                  <a:ext cx="101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B75EE3E-001B-4A9C-88E3-C5EA9EF7BB27}"/>
                    </a:ext>
                  </a:extLst>
                </p14:cNvPr>
                <p14:cNvContentPartPr/>
                <p14:nvPr/>
              </p14:nvContentPartPr>
              <p14:xfrm>
                <a:off x="6715224" y="3416616"/>
                <a:ext cx="71640" cy="101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B75EE3E-001B-4A9C-88E3-C5EA9EF7BB2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706584" y="3407616"/>
                  <a:ext cx="8928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6BB14D3-9BEB-4139-AD16-73303540D8A3}"/>
              </a:ext>
            </a:extLst>
          </p:cNvPr>
          <p:cNvGrpSpPr/>
          <p:nvPr/>
        </p:nvGrpSpPr>
        <p:grpSpPr>
          <a:xfrm>
            <a:off x="7196904" y="3351816"/>
            <a:ext cx="257040" cy="146880"/>
            <a:chOff x="7196904" y="3351816"/>
            <a:chExt cx="25704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3B97206-0A5B-42A9-AFE8-B479BFE7EA59}"/>
                    </a:ext>
                  </a:extLst>
                </p14:cNvPr>
                <p14:cNvContentPartPr/>
                <p14:nvPr/>
              </p14:nvContentPartPr>
              <p14:xfrm>
                <a:off x="7196904" y="3355416"/>
                <a:ext cx="46080" cy="95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3B97206-0A5B-42A9-AFE8-B479BFE7EA5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187904" y="3346776"/>
                  <a:ext cx="63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30A0A0B-3A7D-47F6-BF52-BA102267FA5C}"/>
                    </a:ext>
                  </a:extLst>
                </p14:cNvPr>
                <p14:cNvContentPartPr/>
                <p14:nvPr/>
              </p14:nvContentPartPr>
              <p14:xfrm>
                <a:off x="7260264" y="3351816"/>
                <a:ext cx="137160" cy="128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30A0A0B-3A7D-47F6-BF52-BA102267FA5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251264" y="3342816"/>
                  <a:ext cx="154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BCCF106-F97C-47D4-BC1C-50F275CF825A}"/>
                    </a:ext>
                  </a:extLst>
                </p14:cNvPr>
                <p14:cNvContentPartPr/>
                <p14:nvPr/>
              </p14:nvContentPartPr>
              <p14:xfrm>
                <a:off x="7380504" y="3419496"/>
                <a:ext cx="73440" cy="79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BCCF106-F97C-47D4-BC1C-50F275CF825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371864" y="3410856"/>
                  <a:ext cx="9108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238DAD2-EA1B-43AF-A6D7-4522DE3FD1EC}"/>
              </a:ext>
            </a:extLst>
          </p:cNvPr>
          <p:cNvGrpSpPr/>
          <p:nvPr/>
        </p:nvGrpSpPr>
        <p:grpSpPr>
          <a:xfrm>
            <a:off x="7684344" y="3355776"/>
            <a:ext cx="488520" cy="170640"/>
            <a:chOff x="7684344" y="3355776"/>
            <a:chExt cx="48852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0F0F7F5-A2ED-406F-957F-F202DDDA95FE}"/>
                    </a:ext>
                  </a:extLst>
                </p14:cNvPr>
                <p14:cNvContentPartPr/>
                <p14:nvPr/>
              </p14:nvContentPartPr>
              <p14:xfrm>
                <a:off x="7684344" y="3407976"/>
                <a:ext cx="71280" cy="75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0F0F7F5-A2ED-406F-957F-F202DDDA95F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675344" y="3398976"/>
                  <a:ext cx="88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C02FA50-37B0-4939-95BF-FBE2C8AB7805}"/>
                    </a:ext>
                  </a:extLst>
                </p14:cNvPr>
                <p14:cNvContentPartPr/>
                <p14:nvPr/>
              </p14:nvContentPartPr>
              <p14:xfrm>
                <a:off x="7759224" y="3355776"/>
                <a:ext cx="198720" cy="1404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C02FA50-37B0-4939-95BF-FBE2C8AB780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750224" y="3346776"/>
                  <a:ext cx="216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53B3C98-B91D-41AF-825F-4248506F92BA}"/>
                    </a:ext>
                  </a:extLst>
                </p14:cNvPr>
                <p14:cNvContentPartPr/>
                <p14:nvPr/>
              </p14:nvContentPartPr>
              <p14:xfrm>
                <a:off x="7936704" y="3431376"/>
                <a:ext cx="236160" cy="95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53B3C98-B91D-41AF-825F-4248506F92B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928064" y="3422376"/>
                  <a:ext cx="2538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BE2C2EB-C0E1-4BD3-9962-3234B76DB7F8}"/>
              </a:ext>
            </a:extLst>
          </p:cNvPr>
          <p:cNvGrpSpPr/>
          <p:nvPr/>
        </p:nvGrpSpPr>
        <p:grpSpPr>
          <a:xfrm>
            <a:off x="9719064" y="3286296"/>
            <a:ext cx="339120" cy="245880"/>
            <a:chOff x="9719064" y="3286296"/>
            <a:chExt cx="33912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53C89A8-6E4D-41EE-9010-FCCD8955D409}"/>
                    </a:ext>
                  </a:extLst>
                </p14:cNvPr>
                <p14:cNvContentPartPr/>
                <p14:nvPr/>
              </p14:nvContentPartPr>
              <p14:xfrm>
                <a:off x="9719064" y="3318336"/>
                <a:ext cx="78840" cy="173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53C89A8-6E4D-41EE-9010-FCCD8955D40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710424" y="3309336"/>
                  <a:ext cx="96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5503E3B-7AE6-407D-9264-0D17C796ADEF}"/>
                    </a:ext>
                  </a:extLst>
                </p14:cNvPr>
                <p14:cNvContentPartPr/>
                <p14:nvPr/>
              </p14:nvContentPartPr>
              <p14:xfrm>
                <a:off x="9814464" y="3464856"/>
                <a:ext cx="80640" cy="67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5503E3B-7AE6-407D-9264-0D17C796ADE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805824" y="3456216"/>
                  <a:ext cx="98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A9998A6-D2D5-4D44-AD9D-BC109A16522D}"/>
                    </a:ext>
                  </a:extLst>
                </p14:cNvPr>
                <p14:cNvContentPartPr/>
                <p14:nvPr/>
              </p14:nvContentPartPr>
              <p14:xfrm>
                <a:off x="9966024" y="3286296"/>
                <a:ext cx="92160" cy="23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A9998A6-D2D5-4D44-AD9D-BC109A16522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957384" y="3277296"/>
                  <a:ext cx="10980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FC3A672F-98AA-4E00-9090-6FEE57769970}"/>
              </a:ext>
            </a:extLst>
          </p:cNvPr>
          <p:cNvGrpSpPr/>
          <p:nvPr/>
        </p:nvGrpSpPr>
        <p:grpSpPr>
          <a:xfrm>
            <a:off x="1867824" y="3642696"/>
            <a:ext cx="541800" cy="208800"/>
            <a:chOff x="1867824" y="3642696"/>
            <a:chExt cx="54180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3949325-9EB3-4EBF-ACB7-6ABC3D3F982E}"/>
                    </a:ext>
                  </a:extLst>
                </p14:cNvPr>
                <p14:cNvContentPartPr/>
                <p14:nvPr/>
              </p14:nvContentPartPr>
              <p14:xfrm>
                <a:off x="1867824" y="3642696"/>
                <a:ext cx="154080" cy="126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3949325-9EB3-4EBF-ACB7-6ABC3D3F982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858824" y="3633696"/>
                  <a:ext cx="171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09D5183-2F63-48CA-9E3D-8ADB10082D38}"/>
                    </a:ext>
                  </a:extLst>
                </p14:cNvPr>
                <p14:cNvContentPartPr/>
                <p14:nvPr/>
              </p14:nvContentPartPr>
              <p14:xfrm>
                <a:off x="2084544" y="3721176"/>
                <a:ext cx="360" cy="106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09D5183-2F63-48CA-9E3D-8ADB10082D3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075544" y="3712176"/>
                  <a:ext cx="18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64BBDB7-A412-4C81-A538-A5DA0278E127}"/>
                    </a:ext>
                  </a:extLst>
                </p14:cNvPr>
                <p14:cNvContentPartPr/>
                <p14:nvPr/>
              </p14:nvContentPartPr>
              <p14:xfrm>
                <a:off x="2249424" y="3712176"/>
                <a:ext cx="160200" cy="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64BBDB7-A412-4C81-A538-A5DA0278E12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240424" y="3703536"/>
                  <a:ext cx="177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184D74C-A2E2-4093-8C77-7F32D5AB121A}"/>
                    </a:ext>
                  </a:extLst>
                </p14:cNvPr>
                <p14:cNvContentPartPr/>
                <p14:nvPr/>
              </p14:nvContentPartPr>
              <p14:xfrm>
                <a:off x="2294784" y="3757896"/>
                <a:ext cx="113400" cy="6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184D74C-A2E2-4093-8C77-7F32D5AB121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286144" y="3748896"/>
                  <a:ext cx="131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D4A10D0-467C-41CC-9C94-8388B43A5BBF}"/>
                    </a:ext>
                  </a:extLst>
                </p14:cNvPr>
                <p14:cNvContentPartPr/>
                <p14:nvPr/>
              </p14:nvContentPartPr>
              <p14:xfrm>
                <a:off x="2111904" y="3739536"/>
                <a:ext cx="18000" cy="111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D4A10D0-467C-41CC-9C94-8388B43A5BB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102904" y="3730896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5CACC69-6856-4812-A9B3-5F3A1A0C8E12}"/>
              </a:ext>
            </a:extLst>
          </p:cNvPr>
          <p:cNvGrpSpPr/>
          <p:nvPr/>
        </p:nvGrpSpPr>
        <p:grpSpPr>
          <a:xfrm>
            <a:off x="2739744" y="3611376"/>
            <a:ext cx="333360" cy="151560"/>
            <a:chOff x="2739744" y="3611376"/>
            <a:chExt cx="333360" cy="15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346E082-1957-4F5A-91CD-292BC6B7713C}"/>
                    </a:ext>
                  </a:extLst>
                </p14:cNvPr>
                <p14:cNvContentPartPr/>
                <p14:nvPr/>
              </p14:nvContentPartPr>
              <p14:xfrm>
                <a:off x="2739744" y="3611376"/>
                <a:ext cx="122040" cy="151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346E082-1957-4F5A-91CD-292BC6B7713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731104" y="3602376"/>
                  <a:ext cx="139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0ED220A-24EF-4CBC-BC2C-75B470DF4743}"/>
                    </a:ext>
                  </a:extLst>
                </p14:cNvPr>
                <p14:cNvContentPartPr/>
                <p14:nvPr/>
              </p14:nvContentPartPr>
              <p14:xfrm>
                <a:off x="2953584" y="3629736"/>
                <a:ext cx="119520" cy="99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0ED220A-24EF-4CBC-BC2C-75B470DF474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944584" y="3621096"/>
                  <a:ext cx="13716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F85B8FB-95CF-40F9-BDB9-DA838B30E798}"/>
              </a:ext>
            </a:extLst>
          </p:cNvPr>
          <p:cNvGrpSpPr/>
          <p:nvPr/>
        </p:nvGrpSpPr>
        <p:grpSpPr>
          <a:xfrm>
            <a:off x="3108744" y="3712176"/>
            <a:ext cx="91800" cy="89280"/>
            <a:chOff x="3108744" y="3712176"/>
            <a:chExt cx="9180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5DC3960-A350-4524-A7A4-797D394E56B5}"/>
                    </a:ext>
                  </a:extLst>
                </p14:cNvPr>
                <p14:cNvContentPartPr/>
                <p14:nvPr/>
              </p14:nvContentPartPr>
              <p14:xfrm>
                <a:off x="3108744" y="3721176"/>
                <a:ext cx="360" cy="74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5DC3960-A350-4524-A7A4-797D394E56B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100104" y="3712176"/>
                  <a:ext cx="18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A642E0E-A469-45BC-B9D1-A844C8551C95}"/>
                    </a:ext>
                  </a:extLst>
                </p14:cNvPr>
                <p14:cNvContentPartPr/>
                <p14:nvPr/>
              </p14:nvContentPartPr>
              <p14:xfrm>
                <a:off x="3156264" y="3712176"/>
                <a:ext cx="7560" cy="72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A642E0E-A469-45BC-B9D1-A844C8551C9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147624" y="3703536"/>
                  <a:ext cx="252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4FCFD95-8385-4DA7-9C9C-D8D8461A95EE}"/>
                    </a:ext>
                  </a:extLst>
                </p14:cNvPr>
                <p14:cNvContentPartPr/>
                <p14:nvPr/>
              </p14:nvContentPartPr>
              <p14:xfrm>
                <a:off x="3200184" y="3712176"/>
                <a:ext cx="360" cy="89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4FCFD95-8385-4DA7-9C9C-D8D8461A95E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191184" y="3703536"/>
                  <a:ext cx="1800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72B1F211-0806-4B8E-B201-79E7FF1DA84E}"/>
              </a:ext>
            </a:extLst>
          </p:cNvPr>
          <p:cNvGrpSpPr/>
          <p:nvPr/>
        </p:nvGrpSpPr>
        <p:grpSpPr>
          <a:xfrm>
            <a:off x="3483144" y="3666096"/>
            <a:ext cx="342000" cy="149760"/>
            <a:chOff x="3483144" y="3666096"/>
            <a:chExt cx="34200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A518981-BC3B-4E3D-A40E-3D45DE9E8D7C}"/>
                    </a:ext>
                  </a:extLst>
                </p14:cNvPr>
                <p14:cNvContentPartPr/>
                <p14:nvPr/>
              </p14:nvContentPartPr>
              <p14:xfrm>
                <a:off x="3483144" y="3666096"/>
                <a:ext cx="129600" cy="88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A518981-BC3B-4E3D-A40E-3D45DE9E8D7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474144" y="3657096"/>
                  <a:ext cx="147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3E96CE1-18E5-4759-9EA3-3DC407C0488C}"/>
                    </a:ext>
                  </a:extLst>
                </p14:cNvPr>
                <p14:cNvContentPartPr/>
                <p14:nvPr/>
              </p14:nvContentPartPr>
              <p14:xfrm>
                <a:off x="3675384" y="3721176"/>
                <a:ext cx="360" cy="62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3E96CE1-18E5-4759-9EA3-3DC407C0488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666744" y="3712176"/>
                  <a:ext cx="18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CF5DC2F-3E9C-4EA4-AA72-513A7FBA8BD5}"/>
                    </a:ext>
                  </a:extLst>
                </p14:cNvPr>
                <p14:cNvContentPartPr/>
                <p14:nvPr/>
              </p14:nvContentPartPr>
              <p14:xfrm>
                <a:off x="3694104" y="3712176"/>
                <a:ext cx="360" cy="91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CF5DC2F-3E9C-4EA4-AA72-513A7FBA8BD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685104" y="3703536"/>
                  <a:ext cx="18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61187D2-807C-4489-99E2-E8F54078640B}"/>
                    </a:ext>
                  </a:extLst>
                </p14:cNvPr>
                <p14:cNvContentPartPr/>
                <p14:nvPr/>
              </p14:nvContentPartPr>
              <p14:xfrm>
                <a:off x="3748464" y="3738456"/>
                <a:ext cx="76680" cy="774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61187D2-807C-4489-99E2-E8F54078640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739824" y="3729816"/>
                  <a:ext cx="9432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147F1B1-01E4-4F78-AA60-27D2C6E24F77}"/>
              </a:ext>
            </a:extLst>
          </p:cNvPr>
          <p:cNvGrpSpPr/>
          <p:nvPr/>
        </p:nvGrpSpPr>
        <p:grpSpPr>
          <a:xfrm>
            <a:off x="4113144" y="3656736"/>
            <a:ext cx="370440" cy="154800"/>
            <a:chOff x="4113144" y="3656736"/>
            <a:chExt cx="37044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C6D442C-BBAC-45A4-917A-1DA6C1A507ED}"/>
                    </a:ext>
                  </a:extLst>
                </p14:cNvPr>
                <p14:cNvContentPartPr/>
                <p14:nvPr/>
              </p14:nvContentPartPr>
              <p14:xfrm>
                <a:off x="4113144" y="3656736"/>
                <a:ext cx="133920" cy="81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C6D442C-BBAC-45A4-917A-1DA6C1A507E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104144" y="3648096"/>
                  <a:ext cx="151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C8EED8A-EEC7-4ADE-AD82-F434641D258A}"/>
                    </a:ext>
                  </a:extLst>
                </p14:cNvPr>
                <p14:cNvContentPartPr/>
                <p14:nvPr/>
              </p14:nvContentPartPr>
              <p14:xfrm>
                <a:off x="4315824" y="3712176"/>
                <a:ext cx="9720" cy="90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C8EED8A-EEC7-4ADE-AD82-F434641D258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306824" y="3703536"/>
                  <a:ext cx="27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0BD5C9D-53F3-41B2-BBEE-1949130DE5CC}"/>
                    </a:ext>
                  </a:extLst>
                </p14:cNvPr>
                <p14:cNvContentPartPr/>
                <p14:nvPr/>
              </p14:nvContentPartPr>
              <p14:xfrm>
                <a:off x="4379904" y="3712176"/>
                <a:ext cx="360" cy="86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0BD5C9D-53F3-41B2-BBEE-1949130DE5C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371264" y="3703536"/>
                  <a:ext cx="18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7F5ACC9-6063-47FA-9FC6-B35894AABC95}"/>
                    </a:ext>
                  </a:extLst>
                </p14:cNvPr>
                <p14:cNvContentPartPr/>
                <p14:nvPr/>
              </p14:nvContentPartPr>
              <p14:xfrm>
                <a:off x="4422384" y="3722976"/>
                <a:ext cx="61200" cy="88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7F5ACC9-6063-47FA-9FC6-B35894AABC9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413744" y="3714336"/>
                  <a:ext cx="7884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FBAB726-87B3-4EC5-AB4F-6BE91BCA2712}"/>
              </a:ext>
            </a:extLst>
          </p:cNvPr>
          <p:cNvGrpSpPr/>
          <p:nvPr/>
        </p:nvGrpSpPr>
        <p:grpSpPr>
          <a:xfrm>
            <a:off x="4693104" y="3611376"/>
            <a:ext cx="458640" cy="201600"/>
            <a:chOff x="4693104" y="3611376"/>
            <a:chExt cx="45864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D244CA6-5F38-4ACF-A86C-FEC091EC5FD4}"/>
                    </a:ext>
                  </a:extLst>
                </p14:cNvPr>
                <p14:cNvContentPartPr/>
                <p14:nvPr/>
              </p14:nvContentPartPr>
              <p14:xfrm>
                <a:off x="4693104" y="3662856"/>
                <a:ext cx="125280" cy="82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D244CA6-5F38-4ACF-A86C-FEC091EC5FD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684104" y="3654216"/>
                  <a:ext cx="142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EA69225-440B-4C06-855B-D303756C77E7}"/>
                    </a:ext>
                  </a:extLst>
                </p14:cNvPr>
                <p14:cNvContentPartPr/>
                <p14:nvPr/>
              </p14:nvContentPartPr>
              <p14:xfrm>
                <a:off x="4855464" y="3712176"/>
                <a:ext cx="360" cy="72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EA69225-440B-4C06-855B-D303756C77E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846464" y="3703536"/>
                  <a:ext cx="18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F0DCF70-24C6-420D-B40C-8A09E22DD442}"/>
                    </a:ext>
                  </a:extLst>
                </p14:cNvPr>
                <p14:cNvContentPartPr/>
                <p14:nvPr/>
              </p14:nvContentPartPr>
              <p14:xfrm>
                <a:off x="4891464" y="3712176"/>
                <a:ext cx="360" cy="74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F0DCF70-24C6-420D-B40C-8A09E22DD44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882824" y="3703536"/>
                  <a:ext cx="18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97C9C57-8587-4364-9DD5-5EAE26E94B72}"/>
                    </a:ext>
                  </a:extLst>
                </p14:cNvPr>
                <p14:cNvContentPartPr/>
                <p14:nvPr/>
              </p14:nvContentPartPr>
              <p14:xfrm>
                <a:off x="4951944" y="3721176"/>
                <a:ext cx="47520" cy="478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97C9C57-8587-4364-9DD5-5EAE26E94B7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942944" y="3712176"/>
                  <a:ext cx="65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8FF9476-F7B5-443D-8AD6-BAC93343CE10}"/>
                    </a:ext>
                  </a:extLst>
                </p14:cNvPr>
                <p14:cNvContentPartPr/>
                <p14:nvPr/>
              </p14:nvContentPartPr>
              <p14:xfrm>
                <a:off x="5010984" y="3730176"/>
                <a:ext cx="360" cy="82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8FF9476-F7B5-443D-8AD6-BAC93343CE1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001984" y="3721536"/>
                  <a:ext cx="18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B7E39D4-5F2E-4484-B668-9AEF6D7AD9F3}"/>
                    </a:ext>
                  </a:extLst>
                </p14:cNvPr>
                <p14:cNvContentPartPr/>
                <p14:nvPr/>
              </p14:nvContentPartPr>
              <p14:xfrm>
                <a:off x="5046984" y="3611376"/>
                <a:ext cx="104760" cy="198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B7E39D4-5F2E-4484-B668-9AEF6D7AD9F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038344" y="3602736"/>
                  <a:ext cx="1224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F3F8BC73-5775-4138-8FA9-FC35955FEC46}"/>
              </a:ext>
            </a:extLst>
          </p:cNvPr>
          <p:cNvGrpSpPr/>
          <p:nvPr/>
        </p:nvGrpSpPr>
        <p:grpSpPr>
          <a:xfrm>
            <a:off x="1867104" y="3985416"/>
            <a:ext cx="303840" cy="156600"/>
            <a:chOff x="1867104" y="3985416"/>
            <a:chExt cx="30384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5FE99DF-1203-4E37-8E63-4B2A4A7A121F}"/>
                    </a:ext>
                  </a:extLst>
                </p14:cNvPr>
                <p14:cNvContentPartPr/>
                <p14:nvPr/>
              </p14:nvContentPartPr>
              <p14:xfrm>
                <a:off x="1867104" y="3985416"/>
                <a:ext cx="106200" cy="80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5FE99DF-1203-4E37-8E63-4B2A4A7A121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858104" y="3976416"/>
                  <a:ext cx="123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32B483F-25FD-4CB9-9375-62DF82874B92}"/>
                    </a:ext>
                  </a:extLst>
                </p14:cNvPr>
                <p14:cNvContentPartPr/>
                <p14:nvPr/>
              </p14:nvContentPartPr>
              <p14:xfrm>
                <a:off x="2020824" y="4050216"/>
                <a:ext cx="9000" cy="91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32B483F-25FD-4CB9-9375-62DF82874B9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011824" y="4041216"/>
                  <a:ext cx="26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7EEB058-0EC1-4D34-935D-C3FD2BF1BA34}"/>
                    </a:ext>
                  </a:extLst>
                </p14:cNvPr>
                <p14:cNvContentPartPr/>
                <p14:nvPr/>
              </p14:nvContentPartPr>
              <p14:xfrm>
                <a:off x="2084544" y="4053456"/>
                <a:ext cx="86400" cy="66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7EEB058-0EC1-4D34-935D-C3FD2BF1BA3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075544" y="4044816"/>
                  <a:ext cx="10404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F4B8E55-E125-4064-A76D-C045AB26BB16}"/>
              </a:ext>
            </a:extLst>
          </p:cNvPr>
          <p:cNvGrpSpPr/>
          <p:nvPr/>
        </p:nvGrpSpPr>
        <p:grpSpPr>
          <a:xfrm>
            <a:off x="2393424" y="4022856"/>
            <a:ext cx="92160" cy="53640"/>
            <a:chOff x="2393424" y="4022856"/>
            <a:chExt cx="92160" cy="5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74E6603-0BD2-486C-8A51-C3356B5C41D8}"/>
                    </a:ext>
                  </a:extLst>
                </p14:cNvPr>
                <p14:cNvContentPartPr/>
                <p14:nvPr/>
              </p14:nvContentPartPr>
              <p14:xfrm>
                <a:off x="2393424" y="4022856"/>
                <a:ext cx="92160" cy="10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74E6603-0BD2-486C-8A51-C3356B5C41D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384424" y="4013856"/>
                  <a:ext cx="109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057DAF9-226D-42D5-BED7-14EA5FD69710}"/>
                    </a:ext>
                  </a:extLst>
                </p14:cNvPr>
                <p14:cNvContentPartPr/>
                <p14:nvPr/>
              </p14:nvContentPartPr>
              <p14:xfrm>
                <a:off x="2411784" y="4059576"/>
                <a:ext cx="57240" cy="16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057DAF9-226D-42D5-BED7-14EA5FD6971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402784" y="4050576"/>
                  <a:ext cx="7488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6B0EC28-62FA-4A10-8089-7974A048B1AC}"/>
              </a:ext>
            </a:extLst>
          </p:cNvPr>
          <p:cNvGrpSpPr/>
          <p:nvPr/>
        </p:nvGrpSpPr>
        <p:grpSpPr>
          <a:xfrm>
            <a:off x="2784384" y="3940776"/>
            <a:ext cx="492840" cy="179640"/>
            <a:chOff x="2784384" y="3940776"/>
            <a:chExt cx="49284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EED3262-9AD8-4E00-8A05-13AEF359E1DB}"/>
                    </a:ext>
                  </a:extLst>
                </p14:cNvPr>
                <p14:cNvContentPartPr/>
                <p14:nvPr/>
              </p14:nvContentPartPr>
              <p14:xfrm>
                <a:off x="2784384" y="3940776"/>
                <a:ext cx="114120" cy="1796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EED3262-9AD8-4E00-8A05-13AEF359E1D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775744" y="3932136"/>
                  <a:ext cx="131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C2703C0-8355-46B6-B2A1-48528F2DDD2A}"/>
                    </a:ext>
                  </a:extLst>
                </p14:cNvPr>
                <p14:cNvContentPartPr/>
                <p14:nvPr/>
              </p14:nvContentPartPr>
              <p14:xfrm>
                <a:off x="2970144" y="3982896"/>
                <a:ext cx="110880" cy="88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C2703C0-8355-46B6-B2A1-48528F2DDD2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961504" y="3974256"/>
                  <a:ext cx="1285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2B3EC68-BFBA-464C-A88C-E79EE8D01E88}"/>
                    </a:ext>
                  </a:extLst>
                </p14:cNvPr>
                <p14:cNvContentPartPr/>
                <p14:nvPr/>
              </p14:nvContentPartPr>
              <p14:xfrm>
                <a:off x="3127104" y="4032216"/>
                <a:ext cx="360" cy="83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2B3EC68-BFBA-464C-A88C-E79EE8D01E8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118104" y="4023216"/>
                  <a:ext cx="18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7C5B6A1-D09E-4B0F-B23A-4854E6168909}"/>
                    </a:ext>
                  </a:extLst>
                </p14:cNvPr>
                <p14:cNvContentPartPr/>
                <p14:nvPr/>
              </p14:nvContentPartPr>
              <p14:xfrm>
                <a:off x="3136104" y="4050216"/>
                <a:ext cx="66240" cy="65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7C5B6A1-D09E-4B0F-B23A-4854E616890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127464" y="4041216"/>
                  <a:ext cx="83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3692DE3-3997-4FF1-B609-BF9B01A30B89}"/>
                    </a:ext>
                  </a:extLst>
                </p14:cNvPr>
                <p14:cNvContentPartPr/>
                <p14:nvPr/>
              </p14:nvContentPartPr>
              <p14:xfrm>
                <a:off x="3273264" y="4041216"/>
                <a:ext cx="3960" cy="7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3692DE3-3997-4FF1-B609-BF9B01A30B8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264264" y="4032576"/>
                  <a:ext cx="2160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D6D0A12A-8D53-493E-9DE7-A007AC46CBEE}"/>
              </a:ext>
            </a:extLst>
          </p:cNvPr>
          <p:cNvGrpSpPr/>
          <p:nvPr/>
        </p:nvGrpSpPr>
        <p:grpSpPr>
          <a:xfrm>
            <a:off x="3587544" y="3995136"/>
            <a:ext cx="412560" cy="144000"/>
            <a:chOff x="3587544" y="3995136"/>
            <a:chExt cx="412560" cy="1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F0BB248-8A90-48D4-AB9C-7E30B79ACDD4}"/>
                    </a:ext>
                  </a:extLst>
                </p14:cNvPr>
                <p14:cNvContentPartPr/>
                <p14:nvPr/>
              </p14:nvContentPartPr>
              <p14:xfrm>
                <a:off x="3587544" y="3995136"/>
                <a:ext cx="114120" cy="78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F0BB248-8A90-48D4-AB9C-7E30B79ACDD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578904" y="3986496"/>
                  <a:ext cx="131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43B7067-9828-4181-903D-B2F94BEC4D64}"/>
                    </a:ext>
                  </a:extLst>
                </p14:cNvPr>
                <p14:cNvContentPartPr/>
                <p14:nvPr/>
              </p14:nvContentPartPr>
              <p14:xfrm>
                <a:off x="3757824" y="4041216"/>
                <a:ext cx="360" cy="810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43B7067-9828-4181-903D-B2F94BEC4D6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749184" y="4032576"/>
                  <a:ext cx="18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AA272FE-AC8A-46FE-A06F-3449DFAA2593}"/>
                    </a:ext>
                  </a:extLst>
                </p14:cNvPr>
                <p14:cNvContentPartPr/>
                <p14:nvPr/>
              </p14:nvContentPartPr>
              <p14:xfrm>
                <a:off x="3794544" y="4077576"/>
                <a:ext cx="39240" cy="550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AA272FE-AC8A-46FE-A06F-3449DFAA259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785904" y="4068936"/>
                  <a:ext cx="56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56027AC-45A2-400B-A52E-0F0F45F47FE1}"/>
                    </a:ext>
                  </a:extLst>
                </p14:cNvPr>
                <p14:cNvContentPartPr/>
                <p14:nvPr/>
              </p14:nvContentPartPr>
              <p14:xfrm>
                <a:off x="3895344" y="4077576"/>
                <a:ext cx="104760" cy="615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56027AC-45A2-400B-A52E-0F0F45F47FE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886344" y="4068936"/>
                  <a:ext cx="12240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C7789B0-1415-44E9-8A3E-5DBD7B46FBD2}"/>
              </a:ext>
            </a:extLst>
          </p:cNvPr>
          <p:cNvGrpSpPr/>
          <p:nvPr/>
        </p:nvGrpSpPr>
        <p:grpSpPr>
          <a:xfrm>
            <a:off x="4255704" y="3983976"/>
            <a:ext cx="392040" cy="146880"/>
            <a:chOff x="4255704" y="3983976"/>
            <a:chExt cx="39204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216E31C-023E-467C-A88B-D58CFD111892}"/>
                    </a:ext>
                  </a:extLst>
                </p14:cNvPr>
                <p14:cNvContentPartPr/>
                <p14:nvPr/>
              </p14:nvContentPartPr>
              <p14:xfrm>
                <a:off x="4255704" y="3983976"/>
                <a:ext cx="95040" cy="67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216E31C-023E-467C-A88B-D58CFD11189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246704" y="3975336"/>
                  <a:ext cx="1126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ADF9F5E-55FF-4C0C-8684-F89277BC24D8}"/>
                    </a:ext>
                  </a:extLst>
                </p14:cNvPr>
                <p14:cNvContentPartPr/>
                <p14:nvPr/>
              </p14:nvContentPartPr>
              <p14:xfrm>
                <a:off x="4406904" y="4039416"/>
                <a:ext cx="360" cy="91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ADF9F5E-55FF-4C0C-8684-F89277BC24D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397904" y="4030416"/>
                  <a:ext cx="18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D73E182-2553-4650-99B2-313E344BF874}"/>
                    </a:ext>
                  </a:extLst>
                </p14:cNvPr>
                <p14:cNvContentPartPr/>
                <p14:nvPr/>
              </p14:nvContentPartPr>
              <p14:xfrm>
                <a:off x="4480344" y="4052016"/>
                <a:ext cx="43200" cy="78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D73E182-2553-4650-99B2-313E344BF87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471704" y="4043376"/>
                  <a:ext cx="60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D456CE5-2EA4-4691-87CE-4C8CFE14ECFE}"/>
                    </a:ext>
                  </a:extLst>
                </p14:cNvPr>
                <p14:cNvContentPartPr/>
                <p14:nvPr/>
              </p14:nvContentPartPr>
              <p14:xfrm>
                <a:off x="4589784" y="4041216"/>
                <a:ext cx="57960" cy="89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D456CE5-2EA4-4691-87CE-4C8CFE14ECF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581144" y="4032576"/>
                  <a:ext cx="7560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1D740477-5B7D-4EE0-8761-C9C356D498A8}"/>
              </a:ext>
            </a:extLst>
          </p:cNvPr>
          <p:cNvGrpSpPr/>
          <p:nvPr/>
        </p:nvGrpSpPr>
        <p:grpSpPr>
          <a:xfrm>
            <a:off x="4841064" y="3931416"/>
            <a:ext cx="491040" cy="203040"/>
            <a:chOff x="4841064" y="3931416"/>
            <a:chExt cx="49104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0AF9824-64F2-40C4-B0E5-4B70C3B807C7}"/>
                    </a:ext>
                  </a:extLst>
                </p14:cNvPr>
                <p14:cNvContentPartPr/>
                <p14:nvPr/>
              </p14:nvContentPartPr>
              <p14:xfrm>
                <a:off x="4841064" y="3958776"/>
                <a:ext cx="120600" cy="842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0AF9824-64F2-40C4-B0E5-4B70C3B807C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832424" y="3950136"/>
                  <a:ext cx="1382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B0C1E51-7C22-45BD-B6FA-26B039235C09}"/>
                    </a:ext>
                  </a:extLst>
                </p14:cNvPr>
                <p14:cNvContentPartPr/>
                <p14:nvPr/>
              </p14:nvContentPartPr>
              <p14:xfrm>
                <a:off x="5011704" y="4004496"/>
                <a:ext cx="8280" cy="98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B0C1E51-7C22-45BD-B6FA-26B039235C0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002704" y="3995856"/>
                  <a:ext cx="25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102DD16-5F78-49B8-BF99-D10EC9BBA696}"/>
                    </a:ext>
                  </a:extLst>
                </p14:cNvPr>
                <p14:cNvContentPartPr/>
                <p14:nvPr/>
              </p14:nvContentPartPr>
              <p14:xfrm>
                <a:off x="5056344" y="4043376"/>
                <a:ext cx="63000" cy="66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102DD16-5F78-49B8-BF99-D10EC9BBA69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047704" y="4034376"/>
                  <a:ext cx="80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7FDDC69-7EBA-451B-8CBD-01E0819263F6}"/>
                    </a:ext>
                  </a:extLst>
                </p14:cNvPr>
                <p14:cNvContentPartPr/>
                <p14:nvPr/>
              </p14:nvContentPartPr>
              <p14:xfrm>
                <a:off x="5164704" y="4032216"/>
                <a:ext cx="55800" cy="57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7FDDC69-7EBA-451B-8CBD-01E0819263F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156064" y="4023216"/>
                  <a:ext cx="73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35730BB-F216-4748-AF96-BF1AE30239DB}"/>
                    </a:ext>
                  </a:extLst>
                </p14:cNvPr>
                <p14:cNvContentPartPr/>
                <p14:nvPr/>
              </p14:nvContentPartPr>
              <p14:xfrm>
                <a:off x="5230224" y="4022856"/>
                <a:ext cx="360" cy="96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35730BB-F216-4748-AF96-BF1AE30239D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221224" y="4013856"/>
                  <a:ext cx="18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E26D189-D891-4921-92C3-4D1FFB951762}"/>
                    </a:ext>
                  </a:extLst>
                </p14:cNvPr>
                <p14:cNvContentPartPr/>
                <p14:nvPr/>
              </p14:nvContentPartPr>
              <p14:xfrm>
                <a:off x="5248224" y="3931416"/>
                <a:ext cx="83880" cy="2030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E26D189-D891-4921-92C3-4D1FFB95176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39584" y="3922776"/>
                  <a:ext cx="10152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FD161FA1-9A40-40A9-9095-220C83A1807A}"/>
              </a:ext>
            </a:extLst>
          </p:cNvPr>
          <p:cNvGrpSpPr/>
          <p:nvPr/>
        </p:nvGrpSpPr>
        <p:grpSpPr>
          <a:xfrm>
            <a:off x="7168464" y="3726576"/>
            <a:ext cx="137880" cy="167400"/>
            <a:chOff x="7168464" y="3726576"/>
            <a:chExt cx="13788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06B01BF-62AC-42BA-882A-0A6DD83075F8}"/>
                    </a:ext>
                  </a:extLst>
                </p14:cNvPr>
                <p14:cNvContentPartPr/>
                <p14:nvPr/>
              </p14:nvContentPartPr>
              <p14:xfrm>
                <a:off x="7168464" y="3726576"/>
                <a:ext cx="92880" cy="1242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06B01BF-62AC-42BA-882A-0A6DD83075F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159824" y="3717576"/>
                  <a:ext cx="110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8972CB4-1172-4EB2-AED7-DE009B8A0646}"/>
                    </a:ext>
                  </a:extLst>
                </p14:cNvPr>
                <p14:cNvContentPartPr/>
                <p14:nvPr/>
              </p14:nvContentPartPr>
              <p14:xfrm>
                <a:off x="7305984" y="3812616"/>
                <a:ext cx="360" cy="813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8972CB4-1172-4EB2-AED7-DE009B8A064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296984" y="3803976"/>
                  <a:ext cx="1800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9ADA0890-15A8-4C3B-94E6-58C45656A4FB}"/>
              </a:ext>
            </a:extLst>
          </p:cNvPr>
          <p:cNvGrpSpPr/>
          <p:nvPr/>
        </p:nvGrpSpPr>
        <p:grpSpPr>
          <a:xfrm>
            <a:off x="7443144" y="3767256"/>
            <a:ext cx="125640" cy="71640"/>
            <a:chOff x="7443144" y="3767256"/>
            <a:chExt cx="125640" cy="7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E41296A-3A10-4F37-AC31-BFAF97B1B4B5}"/>
                    </a:ext>
                  </a:extLst>
                </p14:cNvPr>
                <p14:cNvContentPartPr/>
                <p14:nvPr/>
              </p14:nvContentPartPr>
              <p14:xfrm>
                <a:off x="7461504" y="3767256"/>
                <a:ext cx="79200" cy="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E41296A-3A10-4F37-AC31-BFAF97B1B4B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452504" y="3758256"/>
                  <a:ext cx="96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436B293-8BE3-47F6-A38C-52D036900784}"/>
                    </a:ext>
                  </a:extLst>
                </p14:cNvPr>
                <p14:cNvContentPartPr/>
                <p14:nvPr/>
              </p14:nvContentPartPr>
              <p14:xfrm>
                <a:off x="7443144" y="3821616"/>
                <a:ext cx="125640" cy="17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436B293-8BE3-47F6-A38C-52D03690078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434504" y="3812616"/>
                  <a:ext cx="14328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C45330A-9820-45C9-8A34-941BBD66BFEF}"/>
              </a:ext>
            </a:extLst>
          </p:cNvPr>
          <p:cNvGrpSpPr/>
          <p:nvPr/>
        </p:nvGrpSpPr>
        <p:grpSpPr>
          <a:xfrm>
            <a:off x="7885584" y="3746736"/>
            <a:ext cx="255240" cy="196200"/>
            <a:chOff x="7885584" y="3746736"/>
            <a:chExt cx="25524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995DCC5-CF2A-4F68-A35E-195EB6E87C89}"/>
                    </a:ext>
                  </a:extLst>
                </p14:cNvPr>
                <p14:cNvContentPartPr/>
                <p14:nvPr/>
              </p14:nvContentPartPr>
              <p14:xfrm>
                <a:off x="7885584" y="3746736"/>
                <a:ext cx="75240" cy="651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995DCC5-CF2A-4F68-A35E-195EB6E87C8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876584" y="3737736"/>
                  <a:ext cx="92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D7B3609-3714-4A71-8A6C-B62FE5191837}"/>
                    </a:ext>
                  </a:extLst>
                </p14:cNvPr>
                <p14:cNvContentPartPr/>
                <p14:nvPr/>
              </p14:nvContentPartPr>
              <p14:xfrm>
                <a:off x="7974144" y="3756816"/>
                <a:ext cx="166680" cy="186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D7B3609-3714-4A71-8A6C-B62FE519183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965504" y="3748176"/>
                  <a:ext cx="184320" cy="20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8000D099-10D0-425F-B4B0-EFF735525467}"/>
                  </a:ext>
                </a:extLst>
              </p14:cNvPr>
              <p14:cNvContentPartPr/>
              <p14:nvPr/>
            </p14:nvContentPartPr>
            <p14:xfrm>
              <a:off x="8228304" y="3666096"/>
              <a:ext cx="83520" cy="1832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8000D099-10D0-425F-B4B0-EFF735525467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8219304" y="3657096"/>
                <a:ext cx="101160" cy="2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9F10ACF0-F814-47F2-9CB8-97F39F46B49A}"/>
              </a:ext>
            </a:extLst>
          </p:cNvPr>
          <p:cNvGrpSpPr/>
          <p:nvPr/>
        </p:nvGrpSpPr>
        <p:grpSpPr>
          <a:xfrm>
            <a:off x="8423064" y="3257136"/>
            <a:ext cx="1087200" cy="597600"/>
            <a:chOff x="8423064" y="3257136"/>
            <a:chExt cx="108720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83C5F4D-3C03-4E3A-B18C-786DD9DC500E}"/>
                    </a:ext>
                  </a:extLst>
                </p14:cNvPr>
                <p14:cNvContentPartPr/>
                <p14:nvPr/>
              </p14:nvContentPartPr>
              <p14:xfrm>
                <a:off x="8622504" y="3337056"/>
                <a:ext cx="131040" cy="172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83C5F4D-3C03-4E3A-B18C-786DD9DC500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613864" y="3328056"/>
                  <a:ext cx="148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1BEE3E4-46B8-443D-AC8C-BD6CE6E7ECE8}"/>
                    </a:ext>
                  </a:extLst>
                </p14:cNvPr>
                <p14:cNvContentPartPr/>
                <p14:nvPr/>
              </p14:nvContentPartPr>
              <p14:xfrm>
                <a:off x="8859024" y="3424896"/>
                <a:ext cx="85320" cy="13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1BEE3E4-46B8-443D-AC8C-BD6CE6E7ECE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850024" y="3416256"/>
                  <a:ext cx="102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2EE1455-B52A-4A2C-98DF-7D51C2BB3176}"/>
                    </a:ext>
                  </a:extLst>
                </p14:cNvPr>
                <p14:cNvContentPartPr/>
                <p14:nvPr/>
              </p14:nvContentPartPr>
              <p14:xfrm>
                <a:off x="8839944" y="3470976"/>
                <a:ext cx="82800" cy="7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2EE1455-B52A-4A2C-98DF-7D51C2BB317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830944" y="3462336"/>
                  <a:ext cx="100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1D64E3-9486-4AC6-85E4-529145F33568}"/>
                    </a:ext>
                  </a:extLst>
                </p14:cNvPr>
                <p14:cNvContentPartPr/>
                <p14:nvPr/>
              </p14:nvContentPartPr>
              <p14:xfrm>
                <a:off x="9110304" y="3257136"/>
                <a:ext cx="150120" cy="231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1D64E3-9486-4AC6-85E4-529145F33568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101304" y="3248136"/>
                  <a:ext cx="167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694DC15-1B97-4AD9-9C6A-FE125D6CC382}"/>
                    </a:ext>
                  </a:extLst>
                </p14:cNvPr>
                <p14:cNvContentPartPr/>
                <p14:nvPr/>
              </p14:nvContentPartPr>
              <p14:xfrm>
                <a:off x="9357264" y="3328056"/>
                <a:ext cx="81720" cy="137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694DC15-1B97-4AD9-9C6A-FE125D6CC38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348624" y="3319416"/>
                  <a:ext cx="99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454FB42-F45D-4E76-A87B-043F7CE5217F}"/>
                    </a:ext>
                  </a:extLst>
                </p14:cNvPr>
                <p14:cNvContentPartPr/>
                <p14:nvPr/>
              </p14:nvContentPartPr>
              <p14:xfrm>
                <a:off x="9482544" y="3437856"/>
                <a:ext cx="27720" cy="89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454FB42-F45D-4E76-A87B-043F7CE5217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473544" y="3429216"/>
                  <a:ext cx="45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8ADBE50-BD5A-4663-A3B5-79A69D31543D}"/>
                    </a:ext>
                  </a:extLst>
                </p14:cNvPr>
                <p14:cNvContentPartPr/>
                <p14:nvPr/>
              </p14:nvContentPartPr>
              <p14:xfrm>
                <a:off x="8423064" y="3699576"/>
                <a:ext cx="109440" cy="954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8ADBE50-BD5A-4663-A3B5-79A69D31543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414064" y="3690936"/>
                  <a:ext cx="127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4F35AAC-CA23-425B-BC21-EAB90BF1B61A}"/>
                    </a:ext>
                  </a:extLst>
                </p14:cNvPr>
                <p14:cNvContentPartPr/>
                <p14:nvPr/>
              </p14:nvContentPartPr>
              <p14:xfrm>
                <a:off x="8549424" y="3774096"/>
                <a:ext cx="360" cy="66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4F35AAC-CA23-425B-BC21-EAB90BF1B61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540784" y="3765096"/>
                  <a:ext cx="18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8E67C1F-2998-4CD0-B837-6E18EFDFDD71}"/>
                    </a:ext>
                  </a:extLst>
                </p14:cNvPr>
                <p14:cNvContentPartPr/>
                <p14:nvPr/>
              </p14:nvContentPartPr>
              <p14:xfrm>
                <a:off x="8613144" y="3767256"/>
                <a:ext cx="32760" cy="799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8E67C1F-2998-4CD0-B837-6E18EFDFDD7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604504" y="3758256"/>
                  <a:ext cx="50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E26FBCE-9143-42A9-BF0A-517FF4A0236C}"/>
                    </a:ext>
                  </a:extLst>
                </p14:cNvPr>
                <p14:cNvContentPartPr/>
                <p14:nvPr/>
              </p14:nvContentPartPr>
              <p14:xfrm>
                <a:off x="8608464" y="3702816"/>
                <a:ext cx="23760" cy="158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E26FBCE-9143-42A9-BF0A-517FF4A023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599464" y="3694176"/>
                  <a:ext cx="41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D4E0350-07C1-400A-B203-DB6F52F3A0EE}"/>
                    </a:ext>
                  </a:extLst>
                </p14:cNvPr>
                <p14:cNvContentPartPr/>
                <p14:nvPr/>
              </p14:nvContentPartPr>
              <p14:xfrm>
                <a:off x="8629704" y="3574656"/>
                <a:ext cx="52560" cy="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D4E0350-07C1-400A-B203-DB6F52F3A0E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621064" y="3566016"/>
                  <a:ext cx="70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0B57C7C-FBA9-4557-97E1-1D9F2FA401E1}"/>
                    </a:ext>
                  </a:extLst>
                </p14:cNvPr>
                <p14:cNvContentPartPr/>
                <p14:nvPr/>
              </p14:nvContentPartPr>
              <p14:xfrm>
                <a:off x="8652024" y="3574656"/>
                <a:ext cx="7560" cy="89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0B57C7C-FBA9-4557-97E1-1D9F2FA401E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643384" y="3566016"/>
                  <a:ext cx="25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45D4D04-85D2-4BAB-B02C-B3F7A8BA2AAE}"/>
                    </a:ext>
                  </a:extLst>
                </p14:cNvPr>
                <p14:cNvContentPartPr/>
                <p14:nvPr/>
              </p14:nvContentPartPr>
              <p14:xfrm>
                <a:off x="8803584" y="3739536"/>
                <a:ext cx="102960" cy="766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45D4D04-85D2-4BAB-B02C-B3F7A8BA2AA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794584" y="3730896"/>
                  <a:ext cx="120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C7D7429-F8D0-4275-8B0A-49490F021744}"/>
                    </a:ext>
                  </a:extLst>
                </p14:cNvPr>
                <p14:cNvContentPartPr/>
                <p14:nvPr/>
              </p14:nvContentPartPr>
              <p14:xfrm>
                <a:off x="8772264" y="3721176"/>
                <a:ext cx="124920" cy="1119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C7D7429-F8D0-4275-8B0A-49490F02174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763264" y="3712176"/>
                  <a:ext cx="142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FB4C9D0-6E1A-477A-A8C3-7514E00161B9}"/>
                    </a:ext>
                  </a:extLst>
                </p14:cNvPr>
                <p14:cNvContentPartPr/>
                <p14:nvPr/>
              </p14:nvContentPartPr>
              <p14:xfrm>
                <a:off x="9006624" y="3767256"/>
                <a:ext cx="89280" cy="97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FB4C9D0-6E1A-477A-A8C3-7514E00161B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997984" y="3758256"/>
                  <a:ext cx="1069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1DD72DF-2C84-4E4F-84FD-0A40E1E1FFCE}"/>
                    </a:ext>
                  </a:extLst>
                </p14:cNvPr>
                <p14:cNvContentPartPr/>
                <p14:nvPr/>
              </p14:nvContentPartPr>
              <p14:xfrm>
                <a:off x="9052344" y="3728376"/>
                <a:ext cx="360" cy="795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1DD72DF-2C84-4E4F-84FD-0A40E1E1FFC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043704" y="3719376"/>
                  <a:ext cx="18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AF240D3-F689-4550-81BA-14E14460B5EE}"/>
                    </a:ext>
                  </a:extLst>
                </p14:cNvPr>
                <p14:cNvContentPartPr/>
                <p14:nvPr/>
              </p14:nvContentPartPr>
              <p14:xfrm>
                <a:off x="9207864" y="3666096"/>
                <a:ext cx="360" cy="118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AF240D3-F689-4550-81BA-14E14460B5E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99224" y="3657096"/>
                  <a:ext cx="18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60466D0-0248-4CF4-A8DB-FEF7888A2AE9}"/>
                    </a:ext>
                  </a:extLst>
                </p14:cNvPr>
                <p14:cNvContentPartPr/>
                <p14:nvPr/>
              </p14:nvContentPartPr>
              <p14:xfrm>
                <a:off x="9183024" y="3730176"/>
                <a:ext cx="88920" cy="709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60466D0-0248-4CF4-A8DB-FEF7888A2AE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174024" y="3721536"/>
                  <a:ext cx="106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A638F15-7128-44F2-BF01-16E2A9FC557F}"/>
                    </a:ext>
                  </a:extLst>
                </p14:cNvPr>
                <p14:cNvContentPartPr/>
                <p14:nvPr/>
              </p14:nvContentPartPr>
              <p14:xfrm>
                <a:off x="9336024" y="3767256"/>
                <a:ext cx="24840" cy="630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A638F15-7128-44F2-BF01-16E2A9FC557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327024" y="3758256"/>
                  <a:ext cx="42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18ECF3D-0431-48F7-9B41-C2894D6A71F7}"/>
                    </a:ext>
                  </a:extLst>
                </p14:cNvPr>
                <p14:cNvContentPartPr/>
                <p14:nvPr/>
              </p14:nvContentPartPr>
              <p14:xfrm>
                <a:off x="9323064" y="3730176"/>
                <a:ext cx="3960" cy="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18ECF3D-0431-48F7-9B41-C2894D6A71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14424" y="372153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B76DD01-B357-4B38-80C7-08D595077605}"/>
                    </a:ext>
                  </a:extLst>
                </p14:cNvPr>
                <p14:cNvContentPartPr/>
                <p14:nvPr/>
              </p14:nvContentPartPr>
              <p14:xfrm>
                <a:off x="9304344" y="3734136"/>
                <a:ext cx="47160" cy="882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B76DD01-B357-4B38-80C7-08D59507760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295344" y="3725136"/>
                  <a:ext cx="64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22D2641-3786-4518-BD87-3DB70C6102D9}"/>
                    </a:ext>
                  </a:extLst>
                </p14:cNvPr>
                <p14:cNvContentPartPr/>
                <p14:nvPr/>
              </p14:nvContentPartPr>
              <p14:xfrm>
                <a:off x="9421704" y="3629736"/>
                <a:ext cx="50760" cy="225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22D2641-3786-4518-BD87-3DB70C6102D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413064" y="3621096"/>
                  <a:ext cx="6840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2AB085EF-4E16-4CF7-BE1F-5DAE3F84DE56}"/>
              </a:ext>
            </a:extLst>
          </p:cNvPr>
          <p:cNvGrpSpPr/>
          <p:nvPr/>
        </p:nvGrpSpPr>
        <p:grpSpPr>
          <a:xfrm>
            <a:off x="7132104" y="3963456"/>
            <a:ext cx="398880" cy="205920"/>
            <a:chOff x="7132104" y="3963456"/>
            <a:chExt cx="39888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B6B6306-9B50-43D1-BFC4-AA1742C84604}"/>
                    </a:ext>
                  </a:extLst>
                </p14:cNvPr>
                <p14:cNvContentPartPr/>
                <p14:nvPr/>
              </p14:nvContentPartPr>
              <p14:xfrm>
                <a:off x="7132104" y="3963456"/>
                <a:ext cx="106560" cy="17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B6B6306-9B50-43D1-BFC4-AA1742C8460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123464" y="3954456"/>
                  <a:ext cx="124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5AE4046-244E-4B82-94B5-CCC484E76761}"/>
                    </a:ext>
                  </a:extLst>
                </p14:cNvPr>
                <p14:cNvContentPartPr/>
                <p14:nvPr/>
              </p14:nvContentPartPr>
              <p14:xfrm>
                <a:off x="7298424" y="4086936"/>
                <a:ext cx="56880" cy="824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5AE4046-244E-4B82-94B5-CCC484E7676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289784" y="4078296"/>
                  <a:ext cx="74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7652928-AF77-4686-B1D9-F3CB66231F46}"/>
                    </a:ext>
                  </a:extLst>
                </p14:cNvPr>
                <p14:cNvContentPartPr/>
                <p14:nvPr/>
              </p14:nvContentPartPr>
              <p14:xfrm>
                <a:off x="7461504" y="4086936"/>
                <a:ext cx="69480" cy="10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7652928-AF77-4686-B1D9-F3CB66231F4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452504" y="4078296"/>
                  <a:ext cx="8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ED42A4C-20BD-45E1-A93D-B851DA81B2EC}"/>
                    </a:ext>
                  </a:extLst>
                </p14:cNvPr>
                <p14:cNvContentPartPr/>
                <p14:nvPr/>
              </p14:nvContentPartPr>
              <p14:xfrm>
                <a:off x="7493904" y="4114296"/>
                <a:ext cx="30600" cy="147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ED42A4C-20BD-45E1-A93D-B851DA81B2EC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484904" y="4105656"/>
                  <a:ext cx="4824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1197659-B61D-42D0-85A6-61FA72E2D545}"/>
              </a:ext>
            </a:extLst>
          </p:cNvPr>
          <p:cNvGrpSpPr/>
          <p:nvPr/>
        </p:nvGrpSpPr>
        <p:grpSpPr>
          <a:xfrm>
            <a:off x="7865424" y="4009896"/>
            <a:ext cx="428400" cy="213120"/>
            <a:chOff x="7865424" y="4009896"/>
            <a:chExt cx="42840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6A8B2EA-2D53-46DF-9B33-F6F1258FAE1A}"/>
                    </a:ext>
                  </a:extLst>
                </p14:cNvPr>
                <p14:cNvContentPartPr/>
                <p14:nvPr/>
              </p14:nvContentPartPr>
              <p14:xfrm>
                <a:off x="7865424" y="4050936"/>
                <a:ext cx="82440" cy="752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6A8B2EA-2D53-46DF-9B33-F6F1258FAE1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856784" y="4041936"/>
                  <a:ext cx="100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AA752BA-97B4-46A5-A1AE-CD056804A41B}"/>
                    </a:ext>
                  </a:extLst>
                </p14:cNvPr>
                <p14:cNvContentPartPr/>
                <p14:nvPr/>
              </p14:nvContentPartPr>
              <p14:xfrm>
                <a:off x="7977024" y="4071816"/>
                <a:ext cx="150480" cy="1512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AA752BA-97B4-46A5-A1AE-CD056804A41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968024" y="4062816"/>
                  <a:ext cx="168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E4FC247-32BB-42B7-A91F-395759177F3C}"/>
                    </a:ext>
                  </a:extLst>
                </p14:cNvPr>
                <p14:cNvContentPartPr/>
                <p14:nvPr/>
              </p14:nvContentPartPr>
              <p14:xfrm>
                <a:off x="8229384" y="4009896"/>
                <a:ext cx="64440" cy="1454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E4FC247-32BB-42B7-A91F-395759177F3C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220384" y="4000896"/>
                  <a:ext cx="820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DA230D5C-EA6F-4AB7-8E13-3F00BE09861A}"/>
              </a:ext>
            </a:extLst>
          </p:cNvPr>
          <p:cNvGrpSpPr/>
          <p:nvPr/>
        </p:nvGrpSpPr>
        <p:grpSpPr>
          <a:xfrm>
            <a:off x="8455824" y="4057776"/>
            <a:ext cx="295200" cy="133920"/>
            <a:chOff x="8455824" y="4057776"/>
            <a:chExt cx="29520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A694245-6029-4768-88B1-C2A2CEE9C6A6}"/>
                    </a:ext>
                  </a:extLst>
                </p14:cNvPr>
                <p14:cNvContentPartPr/>
                <p14:nvPr/>
              </p14:nvContentPartPr>
              <p14:xfrm>
                <a:off x="8455824" y="4057776"/>
                <a:ext cx="126000" cy="748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A694245-6029-4768-88B1-C2A2CEE9C6A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447184" y="4049136"/>
                  <a:ext cx="143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252F765-AAA8-4188-A6CD-36F24CD1B309}"/>
                    </a:ext>
                  </a:extLst>
                </p14:cNvPr>
                <p14:cNvContentPartPr/>
                <p14:nvPr/>
              </p14:nvContentPartPr>
              <p14:xfrm>
                <a:off x="8596584" y="4118616"/>
                <a:ext cx="48960" cy="730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252F765-AAA8-4188-A6CD-36F24CD1B30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587944" y="4109616"/>
                  <a:ext cx="666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5223827-C040-476C-A3EE-3620C1759755}"/>
                    </a:ext>
                  </a:extLst>
                </p14:cNvPr>
                <p14:cNvContentPartPr/>
                <p14:nvPr/>
              </p14:nvContentPartPr>
              <p14:xfrm>
                <a:off x="8704944" y="4114656"/>
                <a:ext cx="45720" cy="745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5223827-C040-476C-A3EE-3620C1759755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696304" y="4105656"/>
                  <a:ext cx="63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891A9C6-2A73-4C11-B2D8-AE3DA82B364D}"/>
                    </a:ext>
                  </a:extLst>
                </p14:cNvPr>
                <p14:cNvContentPartPr/>
                <p14:nvPr/>
              </p14:nvContentPartPr>
              <p14:xfrm>
                <a:off x="8747064" y="4096296"/>
                <a:ext cx="3960" cy="3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891A9C6-2A73-4C11-B2D8-AE3DA82B364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38064" y="408765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59EE309-EC51-4653-8783-920913A64E16}"/>
                    </a:ext>
                  </a:extLst>
                </p14:cNvPr>
                <p14:cNvContentPartPr/>
                <p14:nvPr/>
              </p14:nvContentPartPr>
              <p14:xfrm>
                <a:off x="8503704" y="4089456"/>
                <a:ext cx="10080" cy="414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59EE309-EC51-4653-8783-920913A64E1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494704" y="4080456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4D82B414-6B0F-48FA-BD5F-0E69206241DA}"/>
              </a:ext>
            </a:extLst>
          </p:cNvPr>
          <p:cNvGrpSpPr/>
          <p:nvPr/>
        </p:nvGrpSpPr>
        <p:grpSpPr>
          <a:xfrm>
            <a:off x="8677584" y="3931416"/>
            <a:ext cx="83520" cy="64800"/>
            <a:chOff x="8677584" y="3931416"/>
            <a:chExt cx="83520" cy="6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E65C25E-676F-4508-AA60-41C4E9D9D847}"/>
                    </a:ext>
                  </a:extLst>
                </p14:cNvPr>
                <p14:cNvContentPartPr/>
                <p14:nvPr/>
              </p14:nvContentPartPr>
              <p14:xfrm>
                <a:off x="8677584" y="3931416"/>
                <a:ext cx="83520" cy="90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E65C25E-676F-4508-AA60-41C4E9D9D84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668584" y="3922776"/>
                  <a:ext cx="101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A347374-9E30-46F4-AD3D-D645763AF167}"/>
                    </a:ext>
                  </a:extLst>
                </p14:cNvPr>
                <p14:cNvContentPartPr/>
                <p14:nvPr/>
              </p14:nvContentPartPr>
              <p14:xfrm>
                <a:off x="8723304" y="3931416"/>
                <a:ext cx="360" cy="648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A347374-9E30-46F4-AD3D-D645763AF16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714304" y="3922776"/>
                  <a:ext cx="1800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7F4AF7A4-E3C3-472B-A75C-18529EE148C7}"/>
              </a:ext>
            </a:extLst>
          </p:cNvPr>
          <p:cNvGrpSpPr/>
          <p:nvPr/>
        </p:nvGrpSpPr>
        <p:grpSpPr>
          <a:xfrm>
            <a:off x="8888904" y="4032216"/>
            <a:ext cx="112320" cy="101160"/>
            <a:chOff x="8888904" y="4032216"/>
            <a:chExt cx="112320" cy="1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4D58DED-789F-4D8C-8C6F-3D24AC9ABD3D}"/>
                    </a:ext>
                  </a:extLst>
                </p14:cNvPr>
                <p14:cNvContentPartPr/>
                <p14:nvPr/>
              </p14:nvContentPartPr>
              <p14:xfrm>
                <a:off x="8914824" y="4032216"/>
                <a:ext cx="86400" cy="928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4D58DED-789F-4D8C-8C6F-3D24AC9ABD3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906184" y="4023216"/>
                  <a:ext cx="104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1877B1E-4C5E-45CC-BC3E-961D0EC3D2AC}"/>
                    </a:ext>
                  </a:extLst>
                </p14:cNvPr>
                <p14:cNvContentPartPr/>
                <p14:nvPr/>
              </p14:nvContentPartPr>
              <p14:xfrm>
                <a:off x="8888904" y="4032216"/>
                <a:ext cx="90720" cy="101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1877B1E-4C5E-45CC-BC3E-961D0EC3D2A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879904" y="4023216"/>
                  <a:ext cx="10836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D23135FC-D40B-4F3D-AE50-54A4758C9CD4}"/>
              </a:ext>
            </a:extLst>
          </p:cNvPr>
          <p:cNvGrpSpPr/>
          <p:nvPr/>
        </p:nvGrpSpPr>
        <p:grpSpPr>
          <a:xfrm>
            <a:off x="9197064" y="3968136"/>
            <a:ext cx="451080" cy="213480"/>
            <a:chOff x="9197064" y="3968136"/>
            <a:chExt cx="45108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1FC4670-D5BA-4D84-884F-0541FB18ED77}"/>
                    </a:ext>
                  </a:extLst>
                </p14:cNvPr>
                <p14:cNvContentPartPr/>
                <p14:nvPr/>
              </p14:nvContentPartPr>
              <p14:xfrm>
                <a:off x="9197064" y="4096296"/>
                <a:ext cx="118080" cy="3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1FC4670-D5BA-4D84-884F-0541FB18ED7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188424" y="4087656"/>
                  <a:ext cx="135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E298DD4-ED79-4499-8E97-9AB4FCF93CBF}"/>
                    </a:ext>
                  </a:extLst>
                </p14:cNvPr>
                <p14:cNvContentPartPr/>
                <p14:nvPr/>
              </p14:nvContentPartPr>
              <p14:xfrm>
                <a:off x="9280944" y="4022856"/>
                <a:ext cx="360" cy="1123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E298DD4-ED79-4499-8E97-9AB4FCF93CB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272304" y="4013856"/>
                  <a:ext cx="18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3AE4661-95CF-44AF-BAD8-0C58280793E6}"/>
                    </a:ext>
                  </a:extLst>
                </p14:cNvPr>
                <p14:cNvContentPartPr/>
                <p14:nvPr/>
              </p14:nvContentPartPr>
              <p14:xfrm>
                <a:off x="9426744" y="3968136"/>
                <a:ext cx="10080" cy="1389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3AE4661-95CF-44AF-BAD8-0C58280793E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418104" y="3959496"/>
                  <a:ext cx="27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0AB38B9-FFD5-4094-A3D9-074BFC1AA160}"/>
                    </a:ext>
                  </a:extLst>
                </p14:cNvPr>
                <p14:cNvContentPartPr/>
                <p14:nvPr/>
              </p14:nvContentPartPr>
              <p14:xfrm>
                <a:off x="9418464" y="4036536"/>
                <a:ext cx="74520" cy="874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0AB38B9-FFD5-4094-A3D9-074BFC1AA16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409464" y="4027536"/>
                  <a:ext cx="921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23BEFD6-1BA9-469A-9F6B-70E612964536}"/>
                    </a:ext>
                  </a:extLst>
                </p14:cNvPr>
                <p14:cNvContentPartPr/>
                <p14:nvPr/>
              </p14:nvContentPartPr>
              <p14:xfrm>
                <a:off x="9500184" y="4077576"/>
                <a:ext cx="72360" cy="752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23BEFD6-1BA9-469A-9F6B-70E61296453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491544" y="4068936"/>
                  <a:ext cx="90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879A308-EF86-4EE8-AFF9-974952D12D14}"/>
                    </a:ext>
                  </a:extLst>
                </p14:cNvPr>
                <p14:cNvContentPartPr/>
                <p14:nvPr/>
              </p14:nvContentPartPr>
              <p14:xfrm>
                <a:off x="9588024" y="3973176"/>
                <a:ext cx="60120" cy="2084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879A308-EF86-4EE8-AFF9-974952D12D1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579024" y="3964536"/>
                  <a:ext cx="7776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A62BC043-B06A-4918-9D26-D68DD45123A2}"/>
              </a:ext>
            </a:extLst>
          </p:cNvPr>
          <p:cNvGrpSpPr/>
          <p:nvPr/>
        </p:nvGrpSpPr>
        <p:grpSpPr>
          <a:xfrm>
            <a:off x="4136184" y="4567896"/>
            <a:ext cx="371880" cy="232920"/>
            <a:chOff x="4136184" y="4567896"/>
            <a:chExt cx="37188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8BAD40F-D781-40AC-920C-24F4DFEF5E27}"/>
                    </a:ext>
                  </a:extLst>
                </p14:cNvPr>
                <p14:cNvContentPartPr/>
                <p14:nvPr/>
              </p14:nvContentPartPr>
              <p14:xfrm>
                <a:off x="4136184" y="4599216"/>
                <a:ext cx="24840" cy="1162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8BAD40F-D781-40AC-920C-24F4DFEF5E2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127544" y="4590216"/>
                  <a:ext cx="42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DC39C89-A9BD-46AE-AD77-A023A0132B14}"/>
                    </a:ext>
                  </a:extLst>
                </p14:cNvPr>
                <p14:cNvContentPartPr/>
                <p14:nvPr/>
              </p14:nvContentPartPr>
              <p14:xfrm>
                <a:off x="4154904" y="4567896"/>
                <a:ext cx="5760" cy="39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DC39C89-A9BD-46AE-AD77-A023A0132B1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45904" y="4559256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C47A114-1DDA-4FDC-BFDF-C4B677989077}"/>
                    </a:ext>
                  </a:extLst>
                </p14:cNvPr>
                <p14:cNvContentPartPr/>
                <p14:nvPr/>
              </p14:nvContentPartPr>
              <p14:xfrm>
                <a:off x="4197024" y="4653576"/>
                <a:ext cx="360" cy="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C47A114-1DDA-4FDC-BFDF-C4B67798907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88024" y="46449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99588A8-E110-420E-9A76-3C59E999194C}"/>
                    </a:ext>
                  </a:extLst>
                </p14:cNvPr>
                <p14:cNvContentPartPr/>
                <p14:nvPr/>
              </p14:nvContentPartPr>
              <p14:xfrm>
                <a:off x="4256784" y="4641336"/>
                <a:ext cx="132480" cy="756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99588A8-E110-420E-9A76-3C59E999194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247784" y="4632696"/>
                  <a:ext cx="150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C4E8953-AE9E-462F-BC45-E6047A511136}"/>
                    </a:ext>
                  </a:extLst>
                </p14:cNvPr>
                <p14:cNvContentPartPr/>
                <p14:nvPr/>
              </p14:nvContentPartPr>
              <p14:xfrm>
                <a:off x="4470264" y="4718016"/>
                <a:ext cx="37800" cy="828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C4E8953-AE9E-462F-BC45-E6047A51113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461264" y="4709016"/>
                  <a:ext cx="5544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9453D91-3F4F-4F0D-8AA4-4025D218F2A7}"/>
              </a:ext>
            </a:extLst>
          </p:cNvPr>
          <p:cNvGrpSpPr/>
          <p:nvPr/>
        </p:nvGrpSpPr>
        <p:grpSpPr>
          <a:xfrm>
            <a:off x="5394384" y="4565376"/>
            <a:ext cx="503640" cy="246600"/>
            <a:chOff x="5394384" y="4565376"/>
            <a:chExt cx="50364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21AE4F0-05A4-4867-9B23-75BCF839E961}"/>
                    </a:ext>
                  </a:extLst>
                </p14:cNvPr>
                <p14:cNvContentPartPr/>
                <p14:nvPr/>
              </p14:nvContentPartPr>
              <p14:xfrm>
                <a:off x="5394384" y="4565376"/>
                <a:ext cx="184320" cy="209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21AE4F0-05A4-4867-9B23-75BCF839E96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385744" y="4556736"/>
                  <a:ext cx="2019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02CBBDA-C3BF-47AD-AD15-D09C3F13616C}"/>
                    </a:ext>
                  </a:extLst>
                </p14:cNvPr>
                <p14:cNvContentPartPr/>
                <p14:nvPr/>
              </p14:nvContentPartPr>
              <p14:xfrm>
                <a:off x="5641704" y="4699656"/>
                <a:ext cx="28440" cy="1123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02CBBDA-C3BF-47AD-AD15-D09C3F13616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633064" y="4691016"/>
                  <a:ext cx="46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4E74EB4-E7FD-4D43-BD8F-F62E5FD72C3F}"/>
                    </a:ext>
                  </a:extLst>
                </p14:cNvPr>
                <p14:cNvContentPartPr/>
                <p14:nvPr/>
              </p14:nvContentPartPr>
              <p14:xfrm>
                <a:off x="5667264" y="4635576"/>
                <a:ext cx="2520" cy="39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4E74EB4-E7FD-4D43-BD8F-F62E5FD72C3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58264" y="4626576"/>
                  <a:ext cx="20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24E0107-D039-46DB-AAA4-BE83722A65B8}"/>
                    </a:ext>
                  </a:extLst>
                </p14:cNvPr>
                <p14:cNvContentPartPr/>
                <p14:nvPr/>
              </p14:nvContentPartPr>
              <p14:xfrm>
                <a:off x="5769864" y="4659336"/>
                <a:ext cx="128160" cy="59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24E0107-D039-46DB-AAA4-BE83722A65B8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60864" y="4650336"/>
                  <a:ext cx="14580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6F51EF5-95B8-4FA6-A9FF-9A5A0B0B57CA}"/>
              </a:ext>
            </a:extLst>
          </p:cNvPr>
          <p:cNvGrpSpPr/>
          <p:nvPr/>
        </p:nvGrpSpPr>
        <p:grpSpPr>
          <a:xfrm>
            <a:off x="6223104" y="4534776"/>
            <a:ext cx="1230840" cy="371160"/>
            <a:chOff x="6223104" y="4534776"/>
            <a:chExt cx="123084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53DC2E8-693E-43E0-8718-733D1BFDB7F5}"/>
                    </a:ext>
                  </a:extLst>
                </p14:cNvPr>
                <p14:cNvContentPartPr/>
                <p14:nvPr/>
              </p14:nvContentPartPr>
              <p14:xfrm>
                <a:off x="6223104" y="4608576"/>
                <a:ext cx="115920" cy="1152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53DC2E8-693E-43E0-8718-733D1BFDB7F5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214464" y="4599936"/>
                  <a:ext cx="133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2E3847C-1364-47FE-B97D-C1B4F2219503}"/>
                    </a:ext>
                  </a:extLst>
                </p14:cNvPr>
                <p14:cNvContentPartPr/>
                <p14:nvPr/>
              </p14:nvContentPartPr>
              <p14:xfrm>
                <a:off x="6327864" y="4629456"/>
                <a:ext cx="251280" cy="2764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2E3847C-1364-47FE-B97D-C1B4F2219503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318864" y="4620456"/>
                  <a:ext cx="2689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9CCAEB0-EA6E-4904-8F05-BA8A1E7CCC45}"/>
                    </a:ext>
                  </a:extLst>
                </p14:cNvPr>
                <p14:cNvContentPartPr/>
                <p14:nvPr/>
              </p14:nvContentPartPr>
              <p14:xfrm>
                <a:off x="6648624" y="4562496"/>
                <a:ext cx="74520" cy="2559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9CCAEB0-EA6E-4904-8F05-BA8A1E7CCC4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639984" y="4553496"/>
                  <a:ext cx="921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CF41C94-3A07-4823-8AFE-7AFC8F3A9AB5}"/>
                    </a:ext>
                  </a:extLst>
                </p14:cNvPr>
                <p14:cNvContentPartPr/>
                <p14:nvPr/>
              </p14:nvContentPartPr>
              <p14:xfrm>
                <a:off x="6847704" y="4648176"/>
                <a:ext cx="155880" cy="1144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CF41C94-3A07-4823-8AFE-7AFC8F3A9AB5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839064" y="4639536"/>
                  <a:ext cx="173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E82C2F64-F78F-4F1E-8AF0-55021D988E22}"/>
                    </a:ext>
                  </a:extLst>
                </p14:cNvPr>
                <p14:cNvContentPartPr/>
                <p14:nvPr/>
              </p14:nvContentPartPr>
              <p14:xfrm>
                <a:off x="7068024" y="4708656"/>
                <a:ext cx="52920" cy="986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E82C2F64-F78F-4F1E-8AF0-55021D988E22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059024" y="4699656"/>
                  <a:ext cx="70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A259F0F-F6E0-4F90-95C0-C52D30E7A412}"/>
                    </a:ext>
                  </a:extLst>
                </p14:cNvPr>
                <p14:cNvContentPartPr/>
                <p14:nvPr/>
              </p14:nvContentPartPr>
              <p14:xfrm>
                <a:off x="7091784" y="4653576"/>
                <a:ext cx="3960" cy="3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A259F0F-F6E0-4F90-95C0-C52D30E7A41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83144" y="464493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3E2916B-2C97-4D60-B020-1D94A95607DF}"/>
                    </a:ext>
                  </a:extLst>
                </p14:cNvPr>
                <p14:cNvContentPartPr/>
                <p14:nvPr/>
              </p14:nvContentPartPr>
              <p14:xfrm>
                <a:off x="7155504" y="4534776"/>
                <a:ext cx="142200" cy="100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3E2916B-2C97-4D60-B020-1D94A95607D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146864" y="4526136"/>
                  <a:ext cx="159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3F5B307-B4F1-4593-A4AC-E9A9B9028122}"/>
                    </a:ext>
                  </a:extLst>
                </p14:cNvPr>
                <p14:cNvContentPartPr/>
                <p14:nvPr/>
              </p14:nvContentPartPr>
              <p14:xfrm>
                <a:off x="7232904" y="4544136"/>
                <a:ext cx="360" cy="903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3F5B307-B4F1-4593-A4AC-E9A9B902812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223904" y="4535496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251313B-5D82-4A17-8A83-0FB1AA8DD131}"/>
                    </a:ext>
                  </a:extLst>
                </p14:cNvPr>
                <p14:cNvContentPartPr/>
                <p14:nvPr/>
              </p14:nvContentPartPr>
              <p14:xfrm>
                <a:off x="7342704" y="4653576"/>
                <a:ext cx="111240" cy="936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251313B-5D82-4A17-8A83-0FB1AA8DD13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333704" y="4644936"/>
                  <a:ext cx="128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68ADF80-B843-45E1-A532-328C5536315D}"/>
                    </a:ext>
                  </a:extLst>
                </p14:cNvPr>
                <p14:cNvContentPartPr/>
                <p14:nvPr/>
              </p14:nvContentPartPr>
              <p14:xfrm>
                <a:off x="7333344" y="4660776"/>
                <a:ext cx="119160" cy="1414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68ADF80-B843-45E1-A532-328C5536315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324344" y="4652136"/>
                  <a:ext cx="1368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666E7D8-18C9-4FF4-A500-6C385B314F56}"/>
              </a:ext>
            </a:extLst>
          </p:cNvPr>
          <p:cNvGrpSpPr/>
          <p:nvPr/>
        </p:nvGrpSpPr>
        <p:grpSpPr>
          <a:xfrm>
            <a:off x="7623864" y="4562496"/>
            <a:ext cx="457200" cy="234000"/>
            <a:chOff x="7623864" y="4562496"/>
            <a:chExt cx="45720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1B55FEE-849F-4541-9E39-7CBA70D93D71}"/>
                    </a:ext>
                  </a:extLst>
                </p14:cNvPr>
                <p14:cNvContentPartPr/>
                <p14:nvPr/>
              </p14:nvContentPartPr>
              <p14:xfrm>
                <a:off x="7623864" y="4690296"/>
                <a:ext cx="102240" cy="75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1B55FEE-849F-4541-9E39-7CBA70D93D7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614864" y="4681656"/>
                  <a:ext cx="119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44F5986-344D-4FFB-AF67-056059E1C9EE}"/>
                    </a:ext>
                  </a:extLst>
                </p14:cNvPr>
                <p14:cNvContentPartPr/>
                <p14:nvPr/>
              </p14:nvContentPartPr>
              <p14:xfrm>
                <a:off x="7672104" y="4635576"/>
                <a:ext cx="9000" cy="1288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44F5986-344D-4FFB-AF67-056059E1C9E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663104" y="4626576"/>
                  <a:ext cx="26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ED5862C-D31F-420D-B8B2-761916684766}"/>
                    </a:ext>
                  </a:extLst>
                </p14:cNvPr>
                <p14:cNvContentPartPr/>
                <p14:nvPr/>
              </p14:nvContentPartPr>
              <p14:xfrm>
                <a:off x="7817904" y="4617216"/>
                <a:ext cx="84240" cy="1083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ED5862C-D31F-420D-B8B2-76191668476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809264" y="4608576"/>
                  <a:ext cx="101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7259891F-1905-42DB-BEC1-C6ED5A6EA3B6}"/>
                    </a:ext>
                  </a:extLst>
                </p14:cNvPr>
                <p14:cNvContentPartPr/>
                <p14:nvPr/>
              </p14:nvContentPartPr>
              <p14:xfrm>
                <a:off x="7936704" y="4680936"/>
                <a:ext cx="29520" cy="882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7259891F-1905-42DB-BEC1-C6ED5A6EA3B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928064" y="4672296"/>
                  <a:ext cx="47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86BB183-5A8C-4FA7-BCC3-54BBF37372B5}"/>
                    </a:ext>
                  </a:extLst>
                </p14:cNvPr>
                <p14:cNvContentPartPr/>
                <p14:nvPr/>
              </p14:nvContentPartPr>
              <p14:xfrm>
                <a:off x="7951464" y="4639176"/>
                <a:ext cx="3960" cy="61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86BB183-5A8C-4FA7-BCC3-54BBF37372B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42464" y="4630176"/>
                  <a:ext cx="21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316144D-AB40-4228-8B97-B8D6F5A56AA3}"/>
                    </a:ext>
                  </a:extLst>
                </p14:cNvPr>
                <p14:cNvContentPartPr/>
                <p14:nvPr/>
              </p14:nvContentPartPr>
              <p14:xfrm>
                <a:off x="8001144" y="4562496"/>
                <a:ext cx="79920" cy="2340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316144D-AB40-4228-8B97-B8D6F5A56AA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992144" y="4553496"/>
                  <a:ext cx="97560" cy="25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1FE6FB05-6D21-4149-81C0-AFE1BB794519}"/>
                  </a:ext>
                </a:extLst>
              </p14:cNvPr>
              <p14:cNvContentPartPr/>
              <p14:nvPr/>
            </p14:nvContentPartPr>
            <p14:xfrm>
              <a:off x="8606304" y="4608216"/>
              <a:ext cx="285840" cy="2746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1FE6FB05-6D21-4149-81C0-AFE1BB794519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8597664" y="4599576"/>
                <a:ext cx="30348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4A7F73D0-25DD-499F-BC86-581F04305EB5}"/>
                  </a:ext>
                </a:extLst>
              </p14:cNvPr>
              <p14:cNvContentPartPr/>
              <p14:nvPr/>
            </p14:nvContentPartPr>
            <p14:xfrm>
              <a:off x="9153864" y="4653576"/>
              <a:ext cx="23760" cy="993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4A7F73D0-25DD-499F-BC86-581F04305EB5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9145224" y="4644936"/>
                <a:ext cx="414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4E4FC383-C2E1-4E09-B570-7ACCBE861966}"/>
                  </a:ext>
                </a:extLst>
              </p14:cNvPr>
              <p14:cNvContentPartPr/>
              <p14:nvPr/>
            </p14:nvContentPartPr>
            <p14:xfrm>
              <a:off x="9164304" y="4590576"/>
              <a:ext cx="7200" cy="1764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4E4FC383-C2E1-4E09-B570-7ACCBE861966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9155304" y="4581576"/>
                <a:ext cx="248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207363BC-5A9E-4E9B-A6B5-A067D6B901EC}"/>
                  </a:ext>
                </a:extLst>
              </p14:cNvPr>
              <p14:cNvContentPartPr/>
              <p14:nvPr/>
            </p14:nvContentPartPr>
            <p14:xfrm>
              <a:off x="9242064" y="4648176"/>
              <a:ext cx="69840" cy="5184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207363BC-5A9E-4E9B-A6B5-A067D6B901EC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9233424" y="4639536"/>
                <a:ext cx="8748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5" name="Group 344">
            <a:extLst>
              <a:ext uri="{FF2B5EF4-FFF2-40B4-BE49-F238E27FC236}">
                <a16:creationId xmlns:a16="http://schemas.microsoft.com/office/drawing/2014/main" id="{5EFE4C93-A7D5-43A4-8A28-DED35E31C3E2}"/>
              </a:ext>
            </a:extLst>
          </p:cNvPr>
          <p:cNvGrpSpPr/>
          <p:nvPr/>
        </p:nvGrpSpPr>
        <p:grpSpPr>
          <a:xfrm>
            <a:off x="9482184" y="4563936"/>
            <a:ext cx="317880" cy="182160"/>
            <a:chOff x="9482184" y="4563936"/>
            <a:chExt cx="31788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1358071-39B8-4BBB-94C1-9542373C262F}"/>
                    </a:ext>
                  </a:extLst>
                </p14:cNvPr>
                <p14:cNvContentPartPr/>
                <p14:nvPr/>
              </p14:nvContentPartPr>
              <p14:xfrm>
                <a:off x="9482184" y="4563936"/>
                <a:ext cx="10080" cy="1292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1358071-39B8-4BBB-94C1-9542373C262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473184" y="4554936"/>
                  <a:ext cx="27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2BF916F-DC3C-4BA6-A788-8A420D61F700}"/>
                    </a:ext>
                  </a:extLst>
                </p14:cNvPr>
                <p14:cNvContentPartPr/>
                <p14:nvPr/>
              </p14:nvContentPartPr>
              <p14:xfrm>
                <a:off x="9521784" y="4672296"/>
                <a:ext cx="33840" cy="738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2BF916F-DC3C-4BA6-A788-8A420D61F700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512784" y="4663296"/>
                  <a:ext cx="514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DBF521B-5FF9-4EC5-9E00-702B756E43AB}"/>
                    </a:ext>
                  </a:extLst>
                </p14:cNvPr>
                <p14:cNvContentPartPr/>
                <p14:nvPr/>
              </p14:nvContentPartPr>
              <p14:xfrm>
                <a:off x="9655344" y="4579416"/>
                <a:ext cx="144720" cy="1407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DBF521B-5FF9-4EC5-9E00-702B756E43A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646704" y="4570416"/>
                  <a:ext cx="1623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738F4398-E942-4EE7-B405-C33ECEF6D9BB}"/>
              </a:ext>
            </a:extLst>
          </p:cNvPr>
          <p:cNvGrpSpPr/>
          <p:nvPr/>
        </p:nvGrpSpPr>
        <p:grpSpPr>
          <a:xfrm>
            <a:off x="2470104" y="4870296"/>
            <a:ext cx="214200" cy="374040"/>
            <a:chOff x="2470104" y="4870296"/>
            <a:chExt cx="21420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87A1578-ED72-49A9-A168-A599C2CEFDB8}"/>
                    </a:ext>
                  </a:extLst>
                </p14:cNvPr>
                <p14:cNvContentPartPr/>
                <p14:nvPr/>
              </p14:nvContentPartPr>
              <p14:xfrm>
                <a:off x="2501424" y="4900896"/>
                <a:ext cx="12960" cy="1440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87A1578-ED72-49A9-A168-A599C2CEFDB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492784" y="4891896"/>
                  <a:ext cx="30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AB5B7DC-2E6B-4FF2-9852-AED92A98EAE7}"/>
                    </a:ext>
                  </a:extLst>
                </p14:cNvPr>
                <p14:cNvContentPartPr/>
                <p14:nvPr/>
              </p14:nvContentPartPr>
              <p14:xfrm>
                <a:off x="2470104" y="4870296"/>
                <a:ext cx="114480" cy="1735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AB5B7DC-2E6B-4FF2-9852-AED92A98EAE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461104" y="4861296"/>
                  <a:ext cx="132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0B94F35-05F6-4668-A542-421DFFEF603E}"/>
                    </a:ext>
                  </a:extLst>
                </p14:cNvPr>
                <p14:cNvContentPartPr/>
                <p14:nvPr/>
              </p14:nvContentPartPr>
              <p14:xfrm>
                <a:off x="2591064" y="4982976"/>
                <a:ext cx="93240" cy="2613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0B94F35-05F6-4668-A542-421DFFEF603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582064" y="4973976"/>
                  <a:ext cx="11088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981BF86F-393E-4535-B7AC-109A11D918CF}"/>
              </a:ext>
            </a:extLst>
          </p:cNvPr>
          <p:cNvGrpSpPr/>
          <p:nvPr/>
        </p:nvGrpSpPr>
        <p:grpSpPr>
          <a:xfrm>
            <a:off x="2871864" y="4964616"/>
            <a:ext cx="990720" cy="339480"/>
            <a:chOff x="2871864" y="4964616"/>
            <a:chExt cx="99072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C88F63D-E957-423F-AAD1-C78D1EAEB4BD}"/>
                    </a:ext>
                  </a:extLst>
                </p14:cNvPr>
                <p14:cNvContentPartPr/>
                <p14:nvPr/>
              </p14:nvContentPartPr>
              <p14:xfrm>
                <a:off x="2871864" y="4990536"/>
                <a:ext cx="117720" cy="1324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C88F63D-E957-423F-AAD1-C78D1EAEB4B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862864" y="4981896"/>
                  <a:ext cx="135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59AA7D1-A05B-47AC-9C72-C9BE5F3D9687}"/>
                    </a:ext>
                  </a:extLst>
                </p14:cNvPr>
                <p14:cNvContentPartPr/>
                <p14:nvPr/>
              </p14:nvContentPartPr>
              <p14:xfrm>
                <a:off x="3008304" y="5001336"/>
                <a:ext cx="83520" cy="1191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59AA7D1-A05B-47AC-9C72-C9BE5F3D968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999304" y="4992696"/>
                  <a:ext cx="101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F09FCA6-A702-4EAA-A3BA-7487F619F1D5}"/>
                    </a:ext>
                  </a:extLst>
                </p14:cNvPr>
                <p14:cNvContentPartPr/>
                <p14:nvPr/>
              </p14:nvContentPartPr>
              <p14:xfrm>
                <a:off x="3131784" y="5005296"/>
                <a:ext cx="197280" cy="2491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F09FCA6-A702-4EAA-A3BA-7487F619F1D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123144" y="4996296"/>
                  <a:ext cx="2149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CDE05BF-0FBA-48FB-BE0E-96491CE009B9}"/>
                    </a:ext>
                  </a:extLst>
                </p14:cNvPr>
                <p14:cNvContentPartPr/>
                <p14:nvPr/>
              </p14:nvContentPartPr>
              <p14:xfrm>
                <a:off x="3345984" y="5037696"/>
                <a:ext cx="45720" cy="838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CDE05BF-0FBA-48FB-BE0E-96491CE009B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336984" y="5029056"/>
                  <a:ext cx="63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A544807D-C073-44F8-8B4F-CDA5673FE761}"/>
                    </a:ext>
                  </a:extLst>
                </p14:cNvPr>
                <p14:cNvContentPartPr/>
                <p14:nvPr/>
              </p14:nvContentPartPr>
              <p14:xfrm>
                <a:off x="3419424" y="5019696"/>
                <a:ext cx="10080" cy="997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A544807D-C073-44F8-8B4F-CDA5673FE761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410424" y="5010696"/>
                  <a:ext cx="27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25D389E-A11C-4370-89F6-410468F25C9A}"/>
                    </a:ext>
                  </a:extLst>
                </p14:cNvPr>
                <p14:cNvContentPartPr/>
                <p14:nvPr/>
              </p14:nvContentPartPr>
              <p14:xfrm>
                <a:off x="3428784" y="4964616"/>
                <a:ext cx="360" cy="97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25D389E-A11C-4370-89F6-410468F25C9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19784" y="495597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0807E69-C3D0-400A-9AC9-A8A11CA38E23}"/>
                    </a:ext>
                  </a:extLst>
                </p14:cNvPr>
                <p14:cNvContentPartPr/>
                <p14:nvPr/>
              </p14:nvContentPartPr>
              <p14:xfrm>
                <a:off x="3467304" y="5029056"/>
                <a:ext cx="134280" cy="1911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0807E69-C3D0-400A-9AC9-A8A11CA38E23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3458664" y="5020056"/>
                  <a:ext cx="151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0C4A950-3DDD-41BF-9743-3CEDF5A8393E}"/>
                    </a:ext>
                  </a:extLst>
                </p14:cNvPr>
                <p14:cNvContentPartPr/>
                <p14:nvPr/>
              </p14:nvContentPartPr>
              <p14:xfrm>
                <a:off x="3611664" y="4979376"/>
                <a:ext cx="360" cy="39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0C4A950-3DDD-41BF-9743-3CEDF5A8393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02664" y="49703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F4046BB-2EAE-475E-9842-8F3B949A72A4}"/>
                    </a:ext>
                  </a:extLst>
                </p14:cNvPr>
                <p14:cNvContentPartPr/>
                <p14:nvPr/>
              </p14:nvContentPartPr>
              <p14:xfrm>
                <a:off x="3629664" y="5034096"/>
                <a:ext cx="109080" cy="738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F4046BB-2EAE-475E-9842-8F3B949A72A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621024" y="5025456"/>
                  <a:ext cx="1267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65E75F8D-DE89-4608-BF4E-1E6973F3055D}"/>
                    </a:ext>
                  </a:extLst>
                </p14:cNvPr>
                <p14:cNvContentPartPr/>
                <p14:nvPr/>
              </p14:nvContentPartPr>
              <p14:xfrm>
                <a:off x="3752424" y="5030136"/>
                <a:ext cx="110160" cy="2739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65E75F8D-DE89-4608-BF4E-1E6973F3055D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743784" y="5021496"/>
                  <a:ext cx="127800" cy="29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4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A237622A-8483-4C6C-8328-D08A37015C45}"/>
                  </a:ext>
                </a:extLst>
              </p14:cNvPr>
              <p14:cNvContentPartPr/>
              <p14:nvPr/>
            </p14:nvContentPartPr>
            <p14:xfrm>
              <a:off x="4580064" y="4919256"/>
              <a:ext cx="158400" cy="11916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A237622A-8483-4C6C-8328-D08A37015C45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4571064" y="4910256"/>
                <a:ext cx="176040" cy="13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5" name="Group 374">
            <a:extLst>
              <a:ext uri="{FF2B5EF4-FFF2-40B4-BE49-F238E27FC236}">
                <a16:creationId xmlns:a16="http://schemas.microsoft.com/office/drawing/2014/main" id="{3165B559-67CE-427D-8E15-E8398107DA05}"/>
              </a:ext>
            </a:extLst>
          </p:cNvPr>
          <p:cNvGrpSpPr/>
          <p:nvPr/>
        </p:nvGrpSpPr>
        <p:grpSpPr>
          <a:xfrm>
            <a:off x="4782384" y="5035896"/>
            <a:ext cx="49680" cy="107640"/>
            <a:chOff x="4782384" y="5035896"/>
            <a:chExt cx="49680" cy="1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0BA7D69-0835-4F55-B425-ED87F1F73543}"/>
                    </a:ext>
                  </a:extLst>
                </p14:cNvPr>
                <p14:cNvContentPartPr/>
                <p14:nvPr/>
              </p14:nvContentPartPr>
              <p14:xfrm>
                <a:off x="4782384" y="5037696"/>
                <a:ext cx="360" cy="1008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0BA7D69-0835-4F55-B425-ED87F1F735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773384" y="5029056"/>
                  <a:ext cx="18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2946079-34BB-430B-8057-8FC7FB63D81B}"/>
                    </a:ext>
                  </a:extLst>
                </p14:cNvPr>
                <p14:cNvContentPartPr/>
                <p14:nvPr/>
              </p14:nvContentPartPr>
              <p14:xfrm>
                <a:off x="4827744" y="5035896"/>
                <a:ext cx="4320" cy="1076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2946079-34BB-430B-8057-8FC7FB63D81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818744" y="5026896"/>
                  <a:ext cx="2196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494375D4-F0E7-4A73-A4F7-B71DA0AD742A}"/>
              </a:ext>
            </a:extLst>
          </p:cNvPr>
          <p:cNvGrpSpPr/>
          <p:nvPr/>
        </p:nvGrpSpPr>
        <p:grpSpPr>
          <a:xfrm>
            <a:off x="4970664" y="4972896"/>
            <a:ext cx="470520" cy="146520"/>
            <a:chOff x="4970664" y="4972896"/>
            <a:chExt cx="470520" cy="1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EB19082-B5BB-4F05-9E97-B941150B9DC3}"/>
                    </a:ext>
                  </a:extLst>
                </p14:cNvPr>
                <p14:cNvContentPartPr/>
                <p14:nvPr/>
              </p14:nvContentPartPr>
              <p14:xfrm>
                <a:off x="4970664" y="4989816"/>
                <a:ext cx="97920" cy="1047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EB19082-B5BB-4F05-9E97-B941150B9DC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961664" y="4981176"/>
                  <a:ext cx="115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2631753-DE9C-459E-A776-6F87DBC8102C}"/>
                    </a:ext>
                  </a:extLst>
                </p14:cNvPr>
                <p14:cNvContentPartPr/>
                <p14:nvPr/>
              </p14:nvContentPartPr>
              <p14:xfrm>
                <a:off x="5178744" y="4972896"/>
                <a:ext cx="124920" cy="82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2631753-DE9C-459E-A776-6F87DBC8102C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169744" y="4964256"/>
                  <a:ext cx="142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78DBAD8-6088-4055-BE7A-3D3043E8FD50}"/>
                    </a:ext>
                  </a:extLst>
                </p14:cNvPr>
                <p14:cNvContentPartPr/>
                <p14:nvPr/>
              </p14:nvContentPartPr>
              <p14:xfrm>
                <a:off x="5330664" y="5001336"/>
                <a:ext cx="360" cy="795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78DBAD8-6088-4055-BE7A-3D3043E8FD5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322024" y="4992696"/>
                  <a:ext cx="18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55D3007-FEB6-4124-AD1C-E9ED189F94D2}"/>
                    </a:ext>
                  </a:extLst>
                </p14:cNvPr>
                <p14:cNvContentPartPr/>
                <p14:nvPr/>
              </p14:nvContentPartPr>
              <p14:xfrm>
                <a:off x="5361984" y="5037696"/>
                <a:ext cx="79200" cy="817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55D3007-FEB6-4124-AD1C-E9ED189F94D2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352984" y="5028696"/>
                  <a:ext cx="9684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90001CFD-12BD-415C-9C89-E75C414A209A}"/>
              </a:ext>
            </a:extLst>
          </p:cNvPr>
          <p:cNvGrpSpPr/>
          <p:nvPr/>
        </p:nvGrpSpPr>
        <p:grpSpPr>
          <a:xfrm>
            <a:off x="5687424" y="4964616"/>
            <a:ext cx="135360" cy="111240"/>
            <a:chOff x="5687424" y="4964616"/>
            <a:chExt cx="13536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F9AA9795-A161-4A93-91E4-29352C1DF613}"/>
                    </a:ext>
                  </a:extLst>
                </p14:cNvPr>
                <p14:cNvContentPartPr/>
                <p14:nvPr/>
              </p14:nvContentPartPr>
              <p14:xfrm>
                <a:off x="5687424" y="5001336"/>
                <a:ext cx="9720" cy="745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F9AA9795-A161-4A93-91E4-29352C1DF613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678424" y="4992696"/>
                  <a:ext cx="27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64D9B12-9E21-44BF-A2DE-BA050B66B91C}"/>
                    </a:ext>
                  </a:extLst>
                </p14:cNvPr>
                <p14:cNvContentPartPr/>
                <p14:nvPr/>
              </p14:nvContentPartPr>
              <p14:xfrm>
                <a:off x="5714784" y="4964616"/>
                <a:ext cx="360" cy="97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64D9B12-9E21-44BF-A2DE-BA050B66B91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06144" y="495597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A661E5A9-7983-4044-9A5C-E660465BFD14}"/>
                    </a:ext>
                  </a:extLst>
                </p14:cNvPr>
                <p14:cNvContentPartPr/>
                <p14:nvPr/>
              </p14:nvContentPartPr>
              <p14:xfrm>
                <a:off x="5753664" y="5001336"/>
                <a:ext cx="69120" cy="738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A661E5A9-7983-4044-9A5C-E660465BFD14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5745024" y="4992696"/>
                  <a:ext cx="8676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CBDFE0D0-57F3-40EB-BFB7-64D93CB31657}"/>
                  </a:ext>
                </a:extLst>
              </p14:cNvPr>
              <p14:cNvContentPartPr/>
              <p14:nvPr/>
            </p14:nvContentPartPr>
            <p14:xfrm>
              <a:off x="6054624" y="5012496"/>
              <a:ext cx="128880" cy="6948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CBDFE0D0-57F3-40EB-BFB7-64D93CB31657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6045984" y="5003856"/>
                <a:ext cx="146520" cy="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2" name="Group 381">
            <a:extLst>
              <a:ext uri="{FF2B5EF4-FFF2-40B4-BE49-F238E27FC236}">
                <a16:creationId xmlns:a16="http://schemas.microsoft.com/office/drawing/2014/main" id="{D5EC2E03-953F-42AF-B0AA-52511DEB6691}"/>
              </a:ext>
            </a:extLst>
          </p:cNvPr>
          <p:cNvGrpSpPr/>
          <p:nvPr/>
        </p:nvGrpSpPr>
        <p:grpSpPr>
          <a:xfrm>
            <a:off x="6608664" y="4935096"/>
            <a:ext cx="478440" cy="172440"/>
            <a:chOff x="6608664" y="4935096"/>
            <a:chExt cx="478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8EB9EB74-FB09-4995-82AB-5A2F2CDA866C}"/>
                    </a:ext>
                  </a:extLst>
                </p14:cNvPr>
                <p14:cNvContentPartPr/>
                <p14:nvPr/>
              </p14:nvContentPartPr>
              <p14:xfrm>
                <a:off x="6608664" y="4967136"/>
                <a:ext cx="114120" cy="1278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8EB9EB74-FB09-4995-82AB-5A2F2CDA866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599664" y="4958496"/>
                  <a:ext cx="131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A514C39-8F2E-4926-B497-611E0FC79D27}"/>
                    </a:ext>
                  </a:extLst>
                </p14:cNvPr>
                <p14:cNvContentPartPr/>
                <p14:nvPr/>
              </p14:nvContentPartPr>
              <p14:xfrm>
                <a:off x="6775344" y="4991976"/>
                <a:ext cx="116640" cy="1026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A514C39-8F2E-4926-B497-611E0FC79D2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766704" y="4983336"/>
                  <a:ext cx="134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E94455EF-A143-4AEB-80EF-903F63792FCB}"/>
                    </a:ext>
                  </a:extLst>
                </p14:cNvPr>
                <p14:cNvContentPartPr/>
                <p14:nvPr/>
              </p14:nvContentPartPr>
              <p14:xfrm>
                <a:off x="6763824" y="4977216"/>
                <a:ext cx="176400" cy="874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E94455EF-A143-4AEB-80EF-903F63792FC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755184" y="4968576"/>
                  <a:ext cx="194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27022BE-3D20-4A79-AB6D-600AA0712DCA}"/>
                    </a:ext>
                  </a:extLst>
                </p14:cNvPr>
                <p14:cNvContentPartPr/>
                <p14:nvPr/>
              </p14:nvContentPartPr>
              <p14:xfrm>
                <a:off x="6989904" y="4935096"/>
                <a:ext cx="87120" cy="1126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27022BE-3D20-4A79-AB6D-600AA0712DCA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980904" y="4926456"/>
                  <a:ext cx="104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CE794FB6-E08E-4866-A08D-537FCCFBCFC3}"/>
                    </a:ext>
                  </a:extLst>
                </p14:cNvPr>
                <p14:cNvContentPartPr/>
                <p14:nvPr/>
              </p14:nvContentPartPr>
              <p14:xfrm>
                <a:off x="7086744" y="4971816"/>
                <a:ext cx="360" cy="1357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CE794FB6-E08E-4866-A08D-537FCCFBCFC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077744" y="4963176"/>
                  <a:ext cx="1800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B1ADAFF8-FB98-421D-99C8-A100A8AEA1D3}"/>
              </a:ext>
            </a:extLst>
          </p:cNvPr>
          <p:cNvGrpSpPr/>
          <p:nvPr/>
        </p:nvGrpSpPr>
        <p:grpSpPr>
          <a:xfrm>
            <a:off x="7313904" y="4967496"/>
            <a:ext cx="467640" cy="154080"/>
            <a:chOff x="7313904" y="4967496"/>
            <a:chExt cx="46764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9ABE1B4-180B-48F9-B2C5-B4A7279455BC}"/>
                    </a:ext>
                  </a:extLst>
                </p14:cNvPr>
                <p14:cNvContentPartPr/>
                <p14:nvPr/>
              </p14:nvContentPartPr>
              <p14:xfrm>
                <a:off x="7313904" y="4967496"/>
                <a:ext cx="241560" cy="1504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9ABE1B4-180B-48F9-B2C5-B4A7279455BC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305264" y="4958496"/>
                  <a:ext cx="259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1986E003-E9A2-4876-A38F-0CAB9D8C42A8}"/>
                    </a:ext>
                  </a:extLst>
                </p14:cNvPr>
                <p14:cNvContentPartPr/>
                <p14:nvPr/>
              </p14:nvContentPartPr>
              <p14:xfrm>
                <a:off x="7524504" y="5044896"/>
                <a:ext cx="150840" cy="766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1986E003-E9A2-4876-A38F-0CAB9D8C42A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515504" y="5036256"/>
                  <a:ext cx="168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009E064-D6F9-4C1F-B7BC-45B85D9FB695}"/>
                    </a:ext>
                  </a:extLst>
                </p14:cNvPr>
                <p14:cNvContentPartPr/>
                <p14:nvPr/>
              </p14:nvContentPartPr>
              <p14:xfrm>
                <a:off x="7671744" y="4991976"/>
                <a:ext cx="360" cy="97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009E064-D6F9-4C1F-B7BC-45B85D9FB69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63104" y="498333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8C845BE-F9A0-4FF6-8614-2AFE6B5E9784}"/>
                    </a:ext>
                  </a:extLst>
                </p14:cNvPr>
                <p14:cNvContentPartPr/>
                <p14:nvPr/>
              </p14:nvContentPartPr>
              <p14:xfrm>
                <a:off x="7698744" y="5019696"/>
                <a:ext cx="82800" cy="975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8C845BE-F9A0-4FF6-8614-2AFE6B5E9784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7690104" y="5010696"/>
                  <a:ext cx="1004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16DA0EB3-7A36-4E02-8270-8529D4FD14B9}"/>
              </a:ext>
            </a:extLst>
          </p:cNvPr>
          <p:cNvGrpSpPr/>
          <p:nvPr/>
        </p:nvGrpSpPr>
        <p:grpSpPr>
          <a:xfrm>
            <a:off x="7994664" y="4928256"/>
            <a:ext cx="244080" cy="238680"/>
            <a:chOff x="7994664" y="4928256"/>
            <a:chExt cx="24408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48B2DEDB-23A1-49FB-8544-EB2123EBCE04}"/>
                    </a:ext>
                  </a:extLst>
                </p14:cNvPr>
                <p14:cNvContentPartPr/>
                <p14:nvPr/>
              </p14:nvContentPartPr>
              <p14:xfrm>
                <a:off x="8002224" y="4928256"/>
                <a:ext cx="118800" cy="1666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48B2DEDB-23A1-49FB-8544-EB2123EBCE04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993224" y="4919256"/>
                  <a:ext cx="1364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D2F301C6-CDD3-4B8D-AD87-4C6A876CC0EE}"/>
                    </a:ext>
                  </a:extLst>
                </p14:cNvPr>
                <p14:cNvContentPartPr/>
                <p14:nvPr/>
              </p14:nvContentPartPr>
              <p14:xfrm>
                <a:off x="7994664" y="4945536"/>
                <a:ext cx="40320" cy="1335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D2F301C6-CDD3-4B8D-AD87-4C6A876CC0EE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986024" y="4936536"/>
                  <a:ext cx="57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D175DC3-C873-427A-9777-2B11ADDEFE53}"/>
                    </a:ext>
                  </a:extLst>
                </p14:cNvPr>
                <p14:cNvContentPartPr/>
                <p14:nvPr/>
              </p14:nvContentPartPr>
              <p14:xfrm>
                <a:off x="8220744" y="5072616"/>
                <a:ext cx="18000" cy="943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D175DC3-C873-427A-9777-2B11ADDEFE53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212104" y="5063616"/>
                  <a:ext cx="35640" cy="11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36E8BEBE-A4E2-4809-A754-1B8237EEC995}"/>
                  </a:ext>
                </a:extLst>
              </p14:cNvPr>
              <p14:cNvContentPartPr/>
              <p14:nvPr/>
            </p14:nvContentPartPr>
            <p14:xfrm>
              <a:off x="8613144" y="4966056"/>
              <a:ext cx="424800" cy="14976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36E8BEBE-A4E2-4809-A754-1B8237EEC995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8604504" y="4957416"/>
                <a:ext cx="44244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0" name="Group 399">
            <a:extLst>
              <a:ext uri="{FF2B5EF4-FFF2-40B4-BE49-F238E27FC236}">
                <a16:creationId xmlns:a16="http://schemas.microsoft.com/office/drawing/2014/main" id="{CD6B94FA-773C-4860-A3FC-25BD3CDE4D1C}"/>
              </a:ext>
            </a:extLst>
          </p:cNvPr>
          <p:cNvGrpSpPr/>
          <p:nvPr/>
        </p:nvGrpSpPr>
        <p:grpSpPr>
          <a:xfrm>
            <a:off x="9217224" y="4931856"/>
            <a:ext cx="750600" cy="159480"/>
            <a:chOff x="9217224" y="4931856"/>
            <a:chExt cx="75060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2BAD1FF5-26E6-4A37-9F07-AE8E6E65C52B}"/>
                    </a:ext>
                  </a:extLst>
                </p14:cNvPr>
                <p14:cNvContentPartPr/>
                <p14:nvPr/>
              </p14:nvContentPartPr>
              <p14:xfrm>
                <a:off x="9217224" y="5010336"/>
                <a:ext cx="33840" cy="802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2BAD1FF5-26E6-4A37-9F07-AE8E6E65C52B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208584" y="5001336"/>
                  <a:ext cx="51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5DBD8AE-DEDE-4140-AAC1-3FF91694E6E4}"/>
                    </a:ext>
                  </a:extLst>
                </p14:cNvPr>
                <p14:cNvContentPartPr/>
                <p14:nvPr/>
              </p14:nvContentPartPr>
              <p14:xfrm>
                <a:off x="9230544" y="4963176"/>
                <a:ext cx="14040" cy="111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5DBD8AE-DEDE-4140-AAC1-3FF91694E6E4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9221544" y="4954176"/>
                  <a:ext cx="316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3308D3B3-2ECE-4F4B-A3DB-967DC845E4B1}"/>
                    </a:ext>
                  </a:extLst>
                </p14:cNvPr>
                <p14:cNvContentPartPr/>
                <p14:nvPr/>
              </p14:nvContentPartPr>
              <p14:xfrm>
                <a:off x="9269784" y="4931856"/>
                <a:ext cx="99360" cy="1126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3308D3B3-2ECE-4F4B-A3DB-967DC845E4B1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9260784" y="4922856"/>
                  <a:ext cx="117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D6929AF1-7916-436A-95B7-62BF474013A9}"/>
                    </a:ext>
                  </a:extLst>
                </p14:cNvPr>
                <p14:cNvContentPartPr/>
                <p14:nvPr/>
              </p14:nvContentPartPr>
              <p14:xfrm>
                <a:off x="9491544" y="4999896"/>
                <a:ext cx="275760" cy="802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D6929AF1-7916-436A-95B7-62BF474013A9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9482544" y="4991256"/>
                  <a:ext cx="293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A1940D2-D307-4633-8E82-C65E8081D13E}"/>
                    </a:ext>
                  </a:extLst>
                </p14:cNvPr>
                <p14:cNvContentPartPr/>
                <p14:nvPr/>
              </p14:nvContentPartPr>
              <p14:xfrm>
                <a:off x="9875664" y="4982976"/>
                <a:ext cx="360" cy="892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A1940D2-D307-4633-8E82-C65E8081D13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866664" y="4973976"/>
                  <a:ext cx="18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FA76C4F1-67D8-4FBF-9061-FBCEE3540BEE}"/>
                    </a:ext>
                  </a:extLst>
                </p14:cNvPr>
                <p14:cNvContentPartPr/>
                <p14:nvPr/>
              </p14:nvContentPartPr>
              <p14:xfrm>
                <a:off x="9893664" y="4952016"/>
                <a:ext cx="360" cy="39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FA76C4F1-67D8-4FBF-9061-FBCEE3540BE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885024" y="49433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11C0F59-7E70-463D-BB74-CEE776CC2A91}"/>
                    </a:ext>
                  </a:extLst>
                </p14:cNvPr>
                <p14:cNvContentPartPr/>
                <p14:nvPr/>
              </p14:nvContentPartPr>
              <p14:xfrm>
                <a:off x="9904464" y="5002776"/>
                <a:ext cx="63360" cy="79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11C0F59-7E70-463D-BB74-CEE776CC2A91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9895464" y="4993776"/>
                  <a:ext cx="81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6B2E3924-670F-4525-8B8C-049546030B36}"/>
                    </a:ext>
                  </a:extLst>
                </p14:cNvPr>
                <p14:cNvContentPartPr/>
                <p14:nvPr/>
              </p14:nvContentPartPr>
              <p14:xfrm>
                <a:off x="9872784" y="4991976"/>
                <a:ext cx="84960" cy="993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6B2E3924-670F-4525-8B8C-049546030B36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9864144" y="4983336"/>
                  <a:ext cx="10260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6C707447-8C5F-45DC-967C-B45FF3D57654}"/>
              </a:ext>
            </a:extLst>
          </p:cNvPr>
          <p:cNvGrpSpPr/>
          <p:nvPr/>
        </p:nvGrpSpPr>
        <p:grpSpPr>
          <a:xfrm>
            <a:off x="10234584" y="4827816"/>
            <a:ext cx="315360" cy="262800"/>
            <a:chOff x="10234584" y="4827816"/>
            <a:chExt cx="31536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D3259DF8-1F52-4EF8-8042-ACD116F33BE3}"/>
                    </a:ext>
                  </a:extLst>
                </p14:cNvPr>
                <p14:cNvContentPartPr/>
                <p14:nvPr/>
              </p14:nvContentPartPr>
              <p14:xfrm>
                <a:off x="10234584" y="4949496"/>
                <a:ext cx="138600" cy="1029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D3259DF8-1F52-4EF8-8042-ACD116F33BE3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0225944" y="4940856"/>
                  <a:ext cx="156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D19C93E7-2383-4B7D-BA7F-0453DB0A55C9}"/>
                    </a:ext>
                  </a:extLst>
                </p14:cNvPr>
                <p14:cNvContentPartPr/>
                <p14:nvPr/>
              </p14:nvContentPartPr>
              <p14:xfrm>
                <a:off x="10423944" y="5019696"/>
                <a:ext cx="41040" cy="709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D19C93E7-2383-4B7D-BA7F-0453DB0A55C9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0415304" y="5010696"/>
                  <a:ext cx="58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FA8B8141-366F-43F4-A7BD-D1E6F1E3F03A}"/>
                    </a:ext>
                  </a:extLst>
                </p14:cNvPr>
                <p14:cNvContentPartPr/>
                <p14:nvPr/>
              </p14:nvContentPartPr>
              <p14:xfrm>
                <a:off x="10454904" y="4961016"/>
                <a:ext cx="5760" cy="39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FA8B8141-366F-43F4-A7BD-D1E6F1E3F03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446264" y="4952376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1748F218-A0CA-459B-AC52-EF4FD4DE1BE6}"/>
                    </a:ext>
                  </a:extLst>
                </p14:cNvPr>
                <p14:cNvContentPartPr/>
                <p14:nvPr/>
              </p14:nvContentPartPr>
              <p14:xfrm>
                <a:off x="10432944" y="4836456"/>
                <a:ext cx="117000" cy="25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1748F218-A0CA-459B-AC52-EF4FD4DE1BE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423944" y="4827816"/>
                  <a:ext cx="134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A2134226-A884-40B5-9737-1D3C573F9667}"/>
                    </a:ext>
                  </a:extLst>
                </p14:cNvPr>
                <p14:cNvContentPartPr/>
                <p14:nvPr/>
              </p14:nvContentPartPr>
              <p14:xfrm>
                <a:off x="10506744" y="4827816"/>
                <a:ext cx="9000" cy="896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A2134226-A884-40B5-9737-1D3C573F966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0497744" y="4818816"/>
                  <a:ext cx="2664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E76A4A85-7234-49E1-B600-00B5C069416C}"/>
              </a:ext>
            </a:extLst>
          </p:cNvPr>
          <p:cNvGrpSpPr/>
          <p:nvPr/>
        </p:nvGrpSpPr>
        <p:grpSpPr>
          <a:xfrm>
            <a:off x="5504544" y="5433336"/>
            <a:ext cx="388440" cy="236880"/>
            <a:chOff x="5504544" y="5433336"/>
            <a:chExt cx="38844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778B2D2C-6838-4B3E-9169-70BCE47DC2BF}"/>
                    </a:ext>
                  </a:extLst>
                </p14:cNvPr>
                <p14:cNvContentPartPr/>
                <p14:nvPr/>
              </p14:nvContentPartPr>
              <p14:xfrm>
                <a:off x="5504544" y="5433336"/>
                <a:ext cx="177480" cy="2368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778B2D2C-6838-4B3E-9169-70BCE47DC2BF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495544" y="5424336"/>
                  <a:ext cx="195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9E08D18-2456-430C-BC84-2F4660499AB1}"/>
                    </a:ext>
                  </a:extLst>
                </p14:cNvPr>
                <p14:cNvContentPartPr/>
                <p14:nvPr/>
              </p14:nvContentPartPr>
              <p14:xfrm>
                <a:off x="5787864" y="5567976"/>
                <a:ext cx="96120" cy="3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9E08D18-2456-430C-BC84-2F4660499AB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5779224" y="5559336"/>
                  <a:ext cx="113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DCA4D344-6AD8-4FE4-A563-528C005FE8DB}"/>
                    </a:ext>
                  </a:extLst>
                </p14:cNvPr>
                <p14:cNvContentPartPr/>
                <p14:nvPr/>
              </p14:nvContentPartPr>
              <p14:xfrm>
                <a:off x="5815584" y="5610816"/>
                <a:ext cx="77400" cy="57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DCA4D344-6AD8-4FE4-A563-528C005FE8D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5806584" y="5602176"/>
                  <a:ext cx="9504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469CB1E5-A300-4448-97A3-9276DD362BCE}"/>
              </a:ext>
            </a:extLst>
          </p:cNvPr>
          <p:cNvGrpSpPr/>
          <p:nvPr/>
        </p:nvGrpSpPr>
        <p:grpSpPr>
          <a:xfrm>
            <a:off x="6453864" y="5414256"/>
            <a:ext cx="2209680" cy="575280"/>
            <a:chOff x="6453864" y="5414256"/>
            <a:chExt cx="2209680" cy="57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675428D0-4A71-4C73-AD1D-E753B24F5DB4}"/>
                    </a:ext>
                  </a:extLst>
                </p14:cNvPr>
                <p14:cNvContentPartPr/>
                <p14:nvPr/>
              </p14:nvContentPartPr>
              <p14:xfrm>
                <a:off x="7135344" y="5463936"/>
                <a:ext cx="134280" cy="1929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675428D0-4A71-4C73-AD1D-E753B24F5DB4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126704" y="5454936"/>
                  <a:ext cx="151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54C26FD8-B0AE-4167-A5DC-722B3F523F8E}"/>
                    </a:ext>
                  </a:extLst>
                </p14:cNvPr>
                <p14:cNvContentPartPr/>
                <p14:nvPr/>
              </p14:nvContentPartPr>
              <p14:xfrm>
                <a:off x="7287264" y="5634576"/>
                <a:ext cx="9720" cy="1062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54C26FD8-B0AE-4167-A5DC-722B3F523F8E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278624" y="5625936"/>
                  <a:ext cx="27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1BE9ADF0-D335-4B20-8DAE-B1FE492ADBA2}"/>
                    </a:ext>
                  </a:extLst>
                </p14:cNvPr>
                <p14:cNvContentPartPr/>
                <p14:nvPr/>
              </p14:nvContentPartPr>
              <p14:xfrm>
                <a:off x="7406424" y="5522616"/>
                <a:ext cx="91800" cy="957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1BE9ADF0-D335-4B20-8DAE-B1FE492ADBA2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397424" y="5513616"/>
                  <a:ext cx="109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ABADCCC6-1C7F-41A2-BC02-C2DA475CEA88}"/>
                    </a:ext>
                  </a:extLst>
                </p14:cNvPr>
                <p14:cNvContentPartPr/>
                <p14:nvPr/>
              </p14:nvContentPartPr>
              <p14:xfrm>
                <a:off x="7396344" y="5511456"/>
                <a:ext cx="74160" cy="1238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ABADCCC6-1C7F-41A2-BC02-C2DA475CEA88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387344" y="5502816"/>
                  <a:ext cx="91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E474F166-B511-46D0-A1DB-FCA337D69BEB}"/>
                    </a:ext>
                  </a:extLst>
                </p14:cNvPr>
                <p14:cNvContentPartPr/>
                <p14:nvPr/>
              </p14:nvContentPartPr>
              <p14:xfrm>
                <a:off x="7617024" y="5567976"/>
                <a:ext cx="127440" cy="1008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E474F166-B511-46D0-A1DB-FCA337D69BEB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7608024" y="5559336"/>
                  <a:ext cx="145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2C863753-57AA-41EE-B320-BBE836D205CF}"/>
                    </a:ext>
                  </a:extLst>
                </p14:cNvPr>
                <p14:cNvContentPartPr/>
                <p14:nvPr/>
              </p14:nvContentPartPr>
              <p14:xfrm>
                <a:off x="7671384" y="5522616"/>
                <a:ext cx="9720" cy="1368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2C863753-57AA-41EE-B320-BBE836D205CF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662744" y="5513616"/>
                  <a:ext cx="27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73C923EE-FDBC-4B7B-BA85-B150B60D3BC6}"/>
                    </a:ext>
                  </a:extLst>
                </p14:cNvPr>
                <p14:cNvContentPartPr/>
                <p14:nvPr/>
              </p14:nvContentPartPr>
              <p14:xfrm>
                <a:off x="7845624" y="5458536"/>
                <a:ext cx="88200" cy="1620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73C923EE-FDBC-4B7B-BA85-B150B60D3BC6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836624" y="5449896"/>
                  <a:ext cx="105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82714054-841A-4752-A138-E04B8C9F4173}"/>
                    </a:ext>
                  </a:extLst>
                </p14:cNvPr>
                <p14:cNvContentPartPr/>
                <p14:nvPr/>
              </p14:nvContentPartPr>
              <p14:xfrm>
                <a:off x="7917624" y="5448816"/>
                <a:ext cx="78480" cy="2214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82714054-841A-4752-A138-E04B8C9F4173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908624" y="5440176"/>
                  <a:ext cx="96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8F426093-E152-4F89-9A79-775CAFEF1967}"/>
                    </a:ext>
                  </a:extLst>
                </p14:cNvPr>
                <p14:cNvContentPartPr/>
                <p14:nvPr/>
              </p14:nvContentPartPr>
              <p14:xfrm>
                <a:off x="6453864" y="5540976"/>
                <a:ext cx="102960" cy="1191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8F426093-E152-4F89-9A79-775CAFEF1967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6445224" y="5531976"/>
                  <a:ext cx="120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C9471B49-4351-49C3-98BC-83368299EB98}"/>
                    </a:ext>
                  </a:extLst>
                </p14:cNvPr>
                <p14:cNvContentPartPr/>
                <p14:nvPr/>
              </p14:nvContentPartPr>
              <p14:xfrm>
                <a:off x="6571944" y="5562216"/>
                <a:ext cx="211680" cy="2008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C9471B49-4351-49C3-98BC-83368299EB98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6562944" y="5553576"/>
                  <a:ext cx="229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77B34BBE-45B9-4117-8C2A-15933E195B34}"/>
                    </a:ext>
                  </a:extLst>
                </p14:cNvPr>
                <p14:cNvContentPartPr/>
                <p14:nvPr/>
              </p14:nvContentPartPr>
              <p14:xfrm>
                <a:off x="6918264" y="5414256"/>
                <a:ext cx="101520" cy="3322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77B34BBE-45B9-4117-8C2A-15933E195B34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6909264" y="5405256"/>
                  <a:ext cx="1191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187BFE1A-6455-4123-BAE2-8DCD7BB6D39F}"/>
                    </a:ext>
                  </a:extLst>
                </p14:cNvPr>
                <p14:cNvContentPartPr/>
                <p14:nvPr/>
              </p14:nvContentPartPr>
              <p14:xfrm>
                <a:off x="6729984" y="5742216"/>
                <a:ext cx="68400" cy="1360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187BFE1A-6455-4123-BAE2-8DCD7BB6D39F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6720984" y="5733576"/>
                  <a:ext cx="86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7B00AA38-4D40-4AEA-88E6-067DFBCCEFAE}"/>
                    </a:ext>
                  </a:extLst>
                </p14:cNvPr>
                <p14:cNvContentPartPr/>
                <p14:nvPr/>
              </p14:nvContentPartPr>
              <p14:xfrm>
                <a:off x="6692544" y="5738976"/>
                <a:ext cx="62280" cy="424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7B00AA38-4D40-4AEA-88E6-067DFBCCEFAE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6683904" y="5730336"/>
                  <a:ext cx="799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45F83322-F901-43C7-B338-7705154EE3CE}"/>
                    </a:ext>
                  </a:extLst>
                </p14:cNvPr>
                <p14:cNvContentPartPr/>
                <p14:nvPr/>
              </p14:nvContentPartPr>
              <p14:xfrm>
                <a:off x="6881544" y="5817456"/>
                <a:ext cx="487440" cy="1407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45F83322-F901-43C7-B338-7705154EE3CE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872904" y="5808456"/>
                  <a:ext cx="505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725B5C4F-553B-4B22-9B46-147ECD63A22D}"/>
                    </a:ext>
                  </a:extLst>
                </p14:cNvPr>
                <p14:cNvContentPartPr/>
                <p14:nvPr/>
              </p14:nvContentPartPr>
              <p14:xfrm>
                <a:off x="7603704" y="5837976"/>
                <a:ext cx="634320" cy="1515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725B5C4F-553B-4B22-9B46-147ECD63A22D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7594704" y="5828976"/>
                  <a:ext cx="651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5146F7FF-9E16-4E95-A5D7-92B10124C41F}"/>
                    </a:ext>
                  </a:extLst>
                </p14:cNvPr>
                <p14:cNvContentPartPr/>
                <p14:nvPr/>
              </p14:nvContentPartPr>
              <p14:xfrm>
                <a:off x="8154144" y="5886576"/>
                <a:ext cx="58320" cy="111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5146F7FF-9E16-4E95-A5D7-92B10124C41F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8145144" y="5877936"/>
                  <a:ext cx="75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3C4AFC6D-8C1C-42B7-8BD8-BD14426429A7}"/>
                    </a:ext>
                  </a:extLst>
                </p14:cNvPr>
                <p14:cNvContentPartPr/>
                <p14:nvPr/>
              </p14:nvContentPartPr>
              <p14:xfrm>
                <a:off x="8247744" y="5912856"/>
                <a:ext cx="43560" cy="75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3C4AFC6D-8C1C-42B7-8BD8-BD14426429A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8239104" y="5903856"/>
                  <a:ext cx="61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0DEABA28-2509-417B-A4F9-95A77E34A76A}"/>
                    </a:ext>
                  </a:extLst>
                </p14:cNvPr>
                <p14:cNvContentPartPr/>
                <p14:nvPr/>
              </p14:nvContentPartPr>
              <p14:xfrm>
                <a:off x="8342784" y="5887656"/>
                <a:ext cx="140040" cy="691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0DEABA28-2509-417B-A4F9-95A77E34A76A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8333784" y="5879016"/>
                  <a:ext cx="1576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E1C1E7A9-CB79-49D0-83C3-28E8313943A4}"/>
                    </a:ext>
                  </a:extLst>
                </p14:cNvPr>
                <p14:cNvContentPartPr/>
                <p14:nvPr/>
              </p14:nvContentPartPr>
              <p14:xfrm>
                <a:off x="8494704" y="5849496"/>
                <a:ext cx="3960" cy="25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E1C1E7A9-CB79-49D0-83C3-28E8313943A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85704" y="5840856"/>
                  <a:ext cx="21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D6A4746E-B47C-4930-9CAF-B18603E6CC6C}"/>
                    </a:ext>
                  </a:extLst>
                </p14:cNvPr>
                <p14:cNvContentPartPr/>
                <p14:nvPr/>
              </p14:nvContentPartPr>
              <p14:xfrm>
                <a:off x="8528184" y="5872176"/>
                <a:ext cx="135360" cy="8676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D6A4746E-B47C-4930-9CAF-B18603E6CC6C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519184" y="5863176"/>
                  <a:ext cx="15300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976A08EC-6323-41EA-AC20-6D58B729AA69}"/>
              </a:ext>
            </a:extLst>
          </p:cNvPr>
          <p:cNvGrpSpPr/>
          <p:nvPr/>
        </p:nvGrpSpPr>
        <p:grpSpPr>
          <a:xfrm>
            <a:off x="8894664" y="5816376"/>
            <a:ext cx="939600" cy="210960"/>
            <a:chOff x="8894664" y="5816376"/>
            <a:chExt cx="93960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C8838133-81BE-4189-97E7-04CF7ADD870C}"/>
                    </a:ext>
                  </a:extLst>
                </p14:cNvPr>
                <p14:cNvContentPartPr/>
                <p14:nvPr/>
              </p14:nvContentPartPr>
              <p14:xfrm>
                <a:off x="8894664" y="5879016"/>
                <a:ext cx="198720" cy="900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C8838133-81BE-4189-97E7-04CF7ADD870C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8886024" y="5870376"/>
                  <a:ext cx="216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5F9A861D-61FC-45E6-89E8-17CDAB3E3DB6}"/>
                    </a:ext>
                  </a:extLst>
                </p14:cNvPr>
                <p14:cNvContentPartPr/>
                <p14:nvPr/>
              </p14:nvContentPartPr>
              <p14:xfrm>
                <a:off x="9206424" y="5908896"/>
                <a:ext cx="99360" cy="928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5F9A861D-61FC-45E6-89E8-17CDAB3E3DB6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9197784" y="5900256"/>
                  <a:ext cx="117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39B934C6-A917-4F72-9946-CF82188C2FD8}"/>
                    </a:ext>
                  </a:extLst>
                </p14:cNvPr>
                <p14:cNvContentPartPr/>
                <p14:nvPr/>
              </p14:nvContentPartPr>
              <p14:xfrm>
                <a:off x="9305784" y="5902416"/>
                <a:ext cx="92160" cy="867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39B934C6-A917-4F72-9946-CF82188C2FD8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9297144" y="5893776"/>
                  <a:ext cx="109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12051600-D9FE-4254-97F4-964CE9001DCD}"/>
                    </a:ext>
                  </a:extLst>
                </p14:cNvPr>
                <p14:cNvContentPartPr/>
                <p14:nvPr/>
              </p14:nvContentPartPr>
              <p14:xfrm>
                <a:off x="9395784" y="5816376"/>
                <a:ext cx="136080" cy="1652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12051600-D9FE-4254-97F4-964CE9001DCD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9387144" y="5807736"/>
                  <a:ext cx="153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F0A68774-1461-4E2B-9748-16955F8BEB36}"/>
                    </a:ext>
                  </a:extLst>
                </p14:cNvPr>
                <p14:cNvContentPartPr/>
                <p14:nvPr/>
              </p14:nvContentPartPr>
              <p14:xfrm>
                <a:off x="9487944" y="5881176"/>
                <a:ext cx="276120" cy="975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F0A68774-1461-4E2B-9748-16955F8BEB36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479304" y="5872176"/>
                  <a:ext cx="293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F9AC07CB-36C0-4C55-8716-FBF873E1B5E2}"/>
                    </a:ext>
                  </a:extLst>
                </p14:cNvPr>
                <p14:cNvContentPartPr/>
                <p14:nvPr/>
              </p14:nvContentPartPr>
              <p14:xfrm>
                <a:off x="9767304" y="5881536"/>
                <a:ext cx="66960" cy="918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F9AC07CB-36C0-4C55-8716-FBF873E1B5E2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758664" y="5872536"/>
                  <a:ext cx="84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146F1D44-B82C-45E6-B6A8-3CCE11C9E64F}"/>
                    </a:ext>
                  </a:extLst>
                </p14:cNvPr>
                <p14:cNvContentPartPr/>
                <p14:nvPr/>
              </p14:nvContentPartPr>
              <p14:xfrm>
                <a:off x="9705744" y="5904576"/>
                <a:ext cx="115200" cy="1227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146F1D44-B82C-45E6-B6A8-3CCE11C9E64F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697104" y="5895576"/>
                  <a:ext cx="132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B90235F1-B592-4C2E-9BFF-F5E9F78BCBFA}"/>
              </a:ext>
            </a:extLst>
          </p:cNvPr>
          <p:cNvGrpSpPr/>
          <p:nvPr/>
        </p:nvGrpSpPr>
        <p:grpSpPr>
          <a:xfrm>
            <a:off x="5607144" y="6249096"/>
            <a:ext cx="380160" cy="326520"/>
            <a:chOff x="5607144" y="6249096"/>
            <a:chExt cx="38016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DAFF11B2-85B0-46B6-86FA-1C0BC244EDEC}"/>
                    </a:ext>
                  </a:extLst>
                </p14:cNvPr>
                <p14:cNvContentPartPr/>
                <p14:nvPr/>
              </p14:nvContentPartPr>
              <p14:xfrm>
                <a:off x="5607144" y="6249096"/>
                <a:ext cx="113760" cy="3265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DAFF11B2-85B0-46B6-86FA-1C0BC244EDEC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5598504" y="6240456"/>
                  <a:ext cx="1314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A8093E83-6AC1-4700-857D-2DCE5E5F1584}"/>
                    </a:ext>
                  </a:extLst>
                </p14:cNvPr>
                <p14:cNvContentPartPr/>
                <p14:nvPr/>
              </p14:nvContentPartPr>
              <p14:xfrm>
                <a:off x="5860944" y="6293736"/>
                <a:ext cx="126360" cy="154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A8093E83-6AC1-4700-857D-2DCE5E5F1584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5852304" y="6285096"/>
                  <a:ext cx="144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47BE5820-066D-4AD7-BC6F-7559C87D88F9}"/>
                    </a:ext>
                  </a:extLst>
                </p14:cNvPr>
                <p14:cNvContentPartPr/>
                <p14:nvPr/>
              </p14:nvContentPartPr>
              <p14:xfrm>
                <a:off x="5898024" y="6345576"/>
                <a:ext cx="71280" cy="180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47BE5820-066D-4AD7-BC6F-7559C87D88F9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5889024" y="6336936"/>
                  <a:ext cx="889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BE3094BD-2EA7-4E80-9EF1-E027859BEFBD}"/>
              </a:ext>
            </a:extLst>
          </p:cNvPr>
          <p:cNvGrpSpPr/>
          <p:nvPr/>
        </p:nvGrpSpPr>
        <p:grpSpPr>
          <a:xfrm>
            <a:off x="6355944" y="6192576"/>
            <a:ext cx="545400" cy="294120"/>
            <a:chOff x="6355944" y="6192576"/>
            <a:chExt cx="54540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BDCC8DA2-9C3B-4C77-BA1B-08754E4DBD2A}"/>
                    </a:ext>
                  </a:extLst>
                </p14:cNvPr>
                <p14:cNvContentPartPr/>
                <p14:nvPr/>
              </p14:nvContentPartPr>
              <p14:xfrm>
                <a:off x="6355944" y="6232896"/>
                <a:ext cx="115560" cy="1152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BDCC8DA2-9C3B-4C77-BA1B-08754E4DBD2A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6346944" y="6223896"/>
                  <a:ext cx="133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EC463B53-A64A-47DC-B97A-EF41F2DA2D3B}"/>
                    </a:ext>
                  </a:extLst>
                </p14:cNvPr>
                <p14:cNvContentPartPr/>
                <p14:nvPr/>
              </p14:nvContentPartPr>
              <p14:xfrm>
                <a:off x="6500304" y="6251976"/>
                <a:ext cx="196920" cy="2347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EC463B53-A64A-47DC-B97A-EF41F2DA2D3B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6491304" y="6243336"/>
                  <a:ext cx="214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B1112F4A-E6C9-4801-97ED-4F8C6CA099DA}"/>
                    </a:ext>
                  </a:extLst>
                </p14:cNvPr>
                <p14:cNvContentPartPr/>
                <p14:nvPr/>
              </p14:nvContentPartPr>
              <p14:xfrm>
                <a:off x="6797664" y="6192576"/>
                <a:ext cx="103680" cy="2469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B1112F4A-E6C9-4801-97ED-4F8C6CA099DA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6788664" y="6183576"/>
                  <a:ext cx="12132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0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BFD133D9-BBC4-40CE-9010-4D91E795EA74}"/>
                  </a:ext>
                </a:extLst>
              </p14:cNvPr>
              <p14:cNvContentPartPr/>
              <p14:nvPr/>
            </p14:nvContentPartPr>
            <p14:xfrm>
              <a:off x="7068744" y="6261336"/>
              <a:ext cx="161280" cy="10332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BFD133D9-BBC4-40CE-9010-4D91E795EA74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7059744" y="6252696"/>
                <a:ext cx="1789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2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A2740A3D-C707-4035-B224-D60678F11408}"/>
                  </a:ext>
                </a:extLst>
              </p14:cNvPr>
              <p14:cNvContentPartPr/>
              <p14:nvPr/>
            </p14:nvContentPartPr>
            <p14:xfrm>
              <a:off x="7223544" y="6336576"/>
              <a:ext cx="93600" cy="7056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A2740A3D-C707-4035-B224-D60678F11408}"/>
                  </a:ext>
                </a:extLst>
              </p:cNvPr>
              <p:cNvPicPr/>
              <p:nvPr/>
            </p:nvPicPr>
            <p:blipFill>
              <a:blip r:embed="rId683"/>
              <a:stretch>
                <a:fillRect/>
              </a:stretch>
            </p:blipFill>
            <p:spPr>
              <a:xfrm>
                <a:off x="7214544" y="6327576"/>
                <a:ext cx="1112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4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9CF33A84-8533-413C-B625-6A6EA590E9CC}"/>
                  </a:ext>
                </a:extLst>
              </p14:cNvPr>
              <p14:cNvContentPartPr/>
              <p14:nvPr/>
            </p14:nvContentPartPr>
            <p14:xfrm>
              <a:off x="7396344" y="6220296"/>
              <a:ext cx="121680" cy="19980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9CF33A84-8533-413C-B625-6A6EA590E9CC}"/>
                  </a:ext>
                </a:extLst>
              </p:cNvPr>
              <p:cNvPicPr/>
              <p:nvPr/>
            </p:nvPicPr>
            <p:blipFill>
              <a:blip r:embed="rId685"/>
              <a:stretch>
                <a:fillRect/>
              </a:stretch>
            </p:blipFill>
            <p:spPr>
              <a:xfrm>
                <a:off x="7387704" y="6211296"/>
                <a:ext cx="1393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6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13464121-5110-42E1-B241-E8E51AB92BC4}"/>
                  </a:ext>
                </a:extLst>
              </p14:cNvPr>
              <p14:cNvContentPartPr/>
              <p14:nvPr/>
            </p14:nvContentPartPr>
            <p14:xfrm>
              <a:off x="8027424" y="6217776"/>
              <a:ext cx="124560" cy="29052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13464121-5110-42E1-B241-E8E51AB92BC4}"/>
                  </a:ext>
                </a:extLst>
              </p:cNvPr>
              <p:cNvPicPr/>
              <p:nvPr/>
            </p:nvPicPr>
            <p:blipFill>
              <a:blip r:embed="rId687"/>
              <a:stretch>
                <a:fillRect/>
              </a:stretch>
            </p:blipFill>
            <p:spPr>
              <a:xfrm>
                <a:off x="8018784" y="6208776"/>
                <a:ext cx="14220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6" name="Group 465">
            <a:extLst>
              <a:ext uri="{FF2B5EF4-FFF2-40B4-BE49-F238E27FC236}">
                <a16:creationId xmlns:a16="http://schemas.microsoft.com/office/drawing/2014/main" id="{AAD0347C-0107-4509-BE23-02FB54445834}"/>
              </a:ext>
            </a:extLst>
          </p:cNvPr>
          <p:cNvGrpSpPr/>
          <p:nvPr/>
        </p:nvGrpSpPr>
        <p:grpSpPr>
          <a:xfrm>
            <a:off x="7685784" y="6276816"/>
            <a:ext cx="315360" cy="113760"/>
            <a:chOff x="7685784" y="6276816"/>
            <a:chExt cx="315360" cy="11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9F0CB791-BB67-4B6C-A1C5-A3DD8BA4385D}"/>
                    </a:ext>
                  </a:extLst>
                </p14:cNvPr>
                <p14:cNvContentPartPr/>
                <p14:nvPr/>
              </p14:nvContentPartPr>
              <p14:xfrm>
                <a:off x="7685784" y="6336216"/>
                <a:ext cx="122760" cy="1008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9F0CB791-BB67-4B6C-A1C5-A3DD8BA4385D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7677144" y="6327576"/>
                  <a:ext cx="140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DA56A0FC-4365-43A7-BEBF-D51DB6CF7634}"/>
                    </a:ext>
                  </a:extLst>
                </p14:cNvPr>
                <p14:cNvContentPartPr/>
                <p14:nvPr/>
              </p14:nvContentPartPr>
              <p14:xfrm>
                <a:off x="7763184" y="6290856"/>
                <a:ext cx="360" cy="997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DA56A0FC-4365-43A7-BEBF-D51DB6CF763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754184" y="6281856"/>
                  <a:ext cx="18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98B78843-74D1-4BC8-A9F9-2CEFC5A6445D}"/>
                    </a:ext>
                  </a:extLst>
                </p14:cNvPr>
                <p14:cNvContentPartPr/>
                <p14:nvPr/>
              </p14:nvContentPartPr>
              <p14:xfrm>
                <a:off x="7899624" y="6276816"/>
                <a:ext cx="101520" cy="8820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98B78843-74D1-4BC8-A9F9-2CEFC5A6445D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7890984" y="6268176"/>
                  <a:ext cx="119160" cy="105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56" name="Slide Number Placeholder 455">
            <a:extLst>
              <a:ext uri="{FF2B5EF4-FFF2-40B4-BE49-F238E27FC236}">
                <a16:creationId xmlns:a16="http://schemas.microsoft.com/office/drawing/2014/main" id="{6DC37A92-40FE-4E55-92AA-4D87E38D1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04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083F-9174-4ECD-AF25-A48DDC7E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Flow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2C0E15-B793-4C3D-BED7-8DE1018458C1}"/>
              </a:ext>
            </a:extLst>
          </p:cNvPr>
          <p:cNvGrpSpPr/>
          <p:nvPr/>
        </p:nvGrpSpPr>
        <p:grpSpPr>
          <a:xfrm>
            <a:off x="1086624" y="1287576"/>
            <a:ext cx="1347840" cy="488160"/>
            <a:chOff x="1086624" y="1287576"/>
            <a:chExt cx="1347840" cy="4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A05EC2E-68E7-4D7F-B222-BABFB733DC23}"/>
                    </a:ext>
                  </a:extLst>
                </p14:cNvPr>
                <p14:cNvContentPartPr/>
                <p14:nvPr/>
              </p14:nvContentPartPr>
              <p14:xfrm>
                <a:off x="1086624" y="1287576"/>
                <a:ext cx="175680" cy="235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A05EC2E-68E7-4D7F-B222-BABFB733DC2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77624" y="1278936"/>
                  <a:ext cx="193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C27BB63-29BF-43DA-A3B9-833B3537ECC1}"/>
                    </a:ext>
                  </a:extLst>
                </p14:cNvPr>
                <p14:cNvContentPartPr/>
                <p14:nvPr/>
              </p14:nvContentPartPr>
              <p14:xfrm>
                <a:off x="1228104" y="1407816"/>
                <a:ext cx="143280" cy="147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C27BB63-29BF-43DA-A3B9-833B3537EC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19464" y="1399176"/>
                  <a:ext cx="160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5645B60-1D44-43D2-9555-329202D54A39}"/>
                    </a:ext>
                  </a:extLst>
                </p14:cNvPr>
                <p14:cNvContentPartPr/>
                <p14:nvPr/>
              </p14:nvContentPartPr>
              <p14:xfrm>
                <a:off x="1383264" y="1331856"/>
                <a:ext cx="237240" cy="244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5645B60-1D44-43D2-9555-329202D54A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74624" y="1323216"/>
                  <a:ext cx="2548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1624B8-D136-4377-BEAC-94E7CA68CC28}"/>
                    </a:ext>
                  </a:extLst>
                </p14:cNvPr>
                <p14:cNvContentPartPr/>
                <p14:nvPr/>
              </p14:nvContentPartPr>
              <p14:xfrm>
                <a:off x="1881144" y="1361736"/>
                <a:ext cx="122760" cy="231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1624B8-D136-4377-BEAC-94E7CA68CC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72504" y="1353096"/>
                  <a:ext cx="140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968103D-B6AD-4358-AF75-2B5611A782CF}"/>
                    </a:ext>
                  </a:extLst>
                </p14:cNvPr>
                <p14:cNvContentPartPr/>
                <p14:nvPr/>
              </p14:nvContentPartPr>
              <p14:xfrm>
                <a:off x="2006424" y="1451376"/>
                <a:ext cx="428040" cy="324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968103D-B6AD-4358-AF75-2B5611A782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97784" y="1442736"/>
                  <a:ext cx="445680" cy="34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90BCD6C-4254-4941-A0D1-3D01BC0E13D8}"/>
                  </a:ext>
                </a:extLst>
              </p14:cNvPr>
              <p14:cNvContentPartPr/>
              <p14:nvPr/>
            </p14:nvContentPartPr>
            <p14:xfrm>
              <a:off x="2759904" y="1350936"/>
              <a:ext cx="379080" cy="267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90BCD6C-4254-4941-A0D1-3D01BC0E13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0904" y="1342296"/>
                <a:ext cx="39672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816589AC-D2DA-4D42-ABF5-08814CD1B82A}"/>
              </a:ext>
            </a:extLst>
          </p:cNvPr>
          <p:cNvGrpSpPr/>
          <p:nvPr/>
        </p:nvGrpSpPr>
        <p:grpSpPr>
          <a:xfrm>
            <a:off x="3437784" y="1363176"/>
            <a:ext cx="751680" cy="210600"/>
            <a:chOff x="3437784" y="1363176"/>
            <a:chExt cx="75168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E8D5BF7-E781-41AC-81D2-AC75DFC5A339}"/>
                    </a:ext>
                  </a:extLst>
                </p14:cNvPr>
                <p14:cNvContentPartPr/>
                <p14:nvPr/>
              </p14:nvContentPartPr>
              <p14:xfrm>
                <a:off x="3437784" y="1363176"/>
                <a:ext cx="113040" cy="210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E8D5BF7-E781-41AC-81D2-AC75DFC5A33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29144" y="1354536"/>
                  <a:ext cx="130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83C626C-C3DF-4F4F-A72F-BDB3168BC9CE}"/>
                    </a:ext>
                  </a:extLst>
                </p14:cNvPr>
                <p14:cNvContentPartPr/>
                <p14:nvPr/>
              </p14:nvContentPartPr>
              <p14:xfrm>
                <a:off x="3519864" y="1432656"/>
                <a:ext cx="68400" cy="98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83C626C-C3DF-4F4F-A72F-BDB3168BC9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11224" y="1423656"/>
                  <a:ext cx="86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D8DF9AE-6556-460D-919B-DDB692128E97}"/>
                    </a:ext>
                  </a:extLst>
                </p14:cNvPr>
                <p14:cNvContentPartPr/>
                <p14:nvPr/>
              </p14:nvContentPartPr>
              <p14:xfrm>
                <a:off x="3475944" y="1423296"/>
                <a:ext cx="7920" cy="21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D8DF9AE-6556-460D-919B-DDB692128E9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66944" y="1414296"/>
                  <a:ext cx="25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8D4C95-96BE-4B24-AC4C-19D341277213}"/>
                    </a:ext>
                  </a:extLst>
                </p14:cNvPr>
                <p14:cNvContentPartPr/>
                <p14:nvPr/>
              </p14:nvContentPartPr>
              <p14:xfrm>
                <a:off x="3815064" y="1394496"/>
                <a:ext cx="374400" cy="120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8D4C95-96BE-4B24-AC4C-19D34127721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06424" y="1385856"/>
                  <a:ext cx="39204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A34388-097F-4E4D-A80F-6466FBC5CD70}"/>
              </a:ext>
            </a:extLst>
          </p:cNvPr>
          <p:cNvGrpSpPr/>
          <p:nvPr/>
        </p:nvGrpSpPr>
        <p:grpSpPr>
          <a:xfrm>
            <a:off x="4741344" y="1325376"/>
            <a:ext cx="963720" cy="255960"/>
            <a:chOff x="4741344" y="1325376"/>
            <a:chExt cx="96372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8ED79B5-307A-4F8D-AB97-1EC18A2005E0}"/>
                    </a:ext>
                  </a:extLst>
                </p14:cNvPr>
                <p14:cNvContentPartPr/>
                <p14:nvPr/>
              </p14:nvContentPartPr>
              <p14:xfrm>
                <a:off x="4741344" y="1341216"/>
                <a:ext cx="418680" cy="240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8ED79B5-307A-4F8D-AB97-1EC18A2005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32344" y="1332576"/>
                  <a:ext cx="436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87A3C93-F465-44A0-9EE6-C6090BA5837D}"/>
                    </a:ext>
                  </a:extLst>
                </p14:cNvPr>
                <p14:cNvContentPartPr/>
                <p14:nvPr/>
              </p14:nvContentPartPr>
              <p14:xfrm>
                <a:off x="5165784" y="1376856"/>
                <a:ext cx="360" cy="3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87A3C93-F465-44A0-9EE6-C6090BA583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57144" y="13678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2379656-8810-43B3-82DA-BD319189A47C}"/>
                    </a:ext>
                  </a:extLst>
                </p14:cNvPr>
                <p14:cNvContentPartPr/>
                <p14:nvPr/>
              </p14:nvContentPartPr>
              <p14:xfrm>
                <a:off x="5208984" y="1325376"/>
                <a:ext cx="97920" cy="252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2379656-8810-43B3-82DA-BD319189A47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99984" y="1316736"/>
                  <a:ext cx="115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3302764-0184-443A-B5AD-A59C9ED79302}"/>
                    </a:ext>
                  </a:extLst>
                </p14:cNvPr>
                <p14:cNvContentPartPr/>
                <p14:nvPr/>
              </p14:nvContentPartPr>
              <p14:xfrm>
                <a:off x="5358024" y="1378296"/>
                <a:ext cx="7560" cy="2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3302764-0184-443A-B5AD-A59C9ED7930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49384" y="1369656"/>
                  <a:ext cx="252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A948D28-D479-4EE3-AF16-8DB04899FB3D}"/>
                    </a:ext>
                  </a:extLst>
                </p14:cNvPr>
                <p14:cNvContentPartPr/>
                <p14:nvPr/>
              </p14:nvContentPartPr>
              <p14:xfrm>
                <a:off x="5362344" y="1335456"/>
                <a:ext cx="342720" cy="242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A948D28-D479-4EE3-AF16-8DB04899FB3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53344" y="1326456"/>
                  <a:ext cx="36036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660885-4CE1-44FF-AB36-A727138CF126}"/>
              </a:ext>
            </a:extLst>
          </p:cNvPr>
          <p:cNvGrpSpPr/>
          <p:nvPr/>
        </p:nvGrpSpPr>
        <p:grpSpPr>
          <a:xfrm>
            <a:off x="6039864" y="1334016"/>
            <a:ext cx="808200" cy="388800"/>
            <a:chOff x="6039864" y="1334016"/>
            <a:chExt cx="80820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AF875A-7AFB-4E32-87FC-785EF3CDF0BD}"/>
                    </a:ext>
                  </a:extLst>
                </p14:cNvPr>
                <p14:cNvContentPartPr/>
                <p14:nvPr/>
              </p14:nvContentPartPr>
              <p14:xfrm>
                <a:off x="6039864" y="1366056"/>
                <a:ext cx="400680" cy="204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AF875A-7AFB-4E32-87FC-785EF3CDF0B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31224" y="1357056"/>
                  <a:ext cx="4183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BA8875E-C92D-4E96-B534-15B12C77F3C8}"/>
                    </a:ext>
                  </a:extLst>
                </p14:cNvPr>
                <p14:cNvContentPartPr/>
                <p14:nvPr/>
              </p14:nvContentPartPr>
              <p14:xfrm>
                <a:off x="6455664" y="1368936"/>
                <a:ext cx="360" cy="2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BA8875E-C92D-4E96-B534-15B12C77F3C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46664" y="136029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BFD3EF-1E66-4A3A-9578-2F86571A5780}"/>
                    </a:ext>
                  </a:extLst>
                </p14:cNvPr>
                <p14:cNvContentPartPr/>
                <p14:nvPr/>
              </p14:nvContentPartPr>
              <p14:xfrm>
                <a:off x="6479424" y="1442376"/>
                <a:ext cx="89280" cy="117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BFD3EF-1E66-4A3A-9578-2F86571A578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70424" y="1433376"/>
                  <a:ext cx="106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1ED9E45-BC10-475C-A78D-3E4A43ACBBA9}"/>
                    </a:ext>
                  </a:extLst>
                </p14:cNvPr>
                <p14:cNvContentPartPr/>
                <p14:nvPr/>
              </p14:nvContentPartPr>
              <p14:xfrm>
                <a:off x="6694704" y="1334016"/>
                <a:ext cx="153360" cy="388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1ED9E45-BC10-475C-A78D-3E4A43ACBBA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85704" y="1325016"/>
                  <a:ext cx="17100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174E712-0C5D-4B12-9325-F921B23A631E}"/>
              </a:ext>
            </a:extLst>
          </p:cNvPr>
          <p:cNvGrpSpPr/>
          <p:nvPr/>
        </p:nvGrpSpPr>
        <p:grpSpPr>
          <a:xfrm>
            <a:off x="7197984" y="1366776"/>
            <a:ext cx="671400" cy="325800"/>
            <a:chOff x="7197984" y="1366776"/>
            <a:chExt cx="671400" cy="3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61B47C6-E6C1-45DF-B459-2E4F943365A1}"/>
                    </a:ext>
                  </a:extLst>
                </p14:cNvPr>
                <p14:cNvContentPartPr/>
                <p14:nvPr/>
              </p14:nvContentPartPr>
              <p14:xfrm>
                <a:off x="7197984" y="1390896"/>
                <a:ext cx="164160" cy="181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61B47C6-E6C1-45DF-B459-2E4F943365A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9344" y="1382256"/>
                  <a:ext cx="181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A2AD5BD-B260-4034-8EB7-B8ECC0E262C7}"/>
                    </a:ext>
                  </a:extLst>
                </p14:cNvPr>
                <p14:cNvContentPartPr/>
                <p14:nvPr/>
              </p14:nvContentPartPr>
              <p14:xfrm>
                <a:off x="7360704" y="1444896"/>
                <a:ext cx="140760" cy="124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A2AD5BD-B260-4034-8EB7-B8ECC0E262C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52064" y="1435896"/>
                  <a:ext cx="158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CA994B6-E060-46A0-826C-D647F10E8420}"/>
                    </a:ext>
                  </a:extLst>
                </p14:cNvPr>
                <p14:cNvContentPartPr/>
                <p14:nvPr/>
              </p14:nvContentPartPr>
              <p14:xfrm>
                <a:off x="7516224" y="1378296"/>
                <a:ext cx="3960" cy="2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CA994B6-E060-46A0-826C-D647F10E842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07584" y="1369656"/>
                  <a:ext cx="21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7BB1502-2027-4348-8424-224C05985B6E}"/>
                    </a:ext>
                  </a:extLst>
                </p14:cNvPr>
                <p14:cNvContentPartPr/>
                <p14:nvPr/>
              </p14:nvContentPartPr>
              <p14:xfrm>
                <a:off x="7519464" y="1366776"/>
                <a:ext cx="349920" cy="325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7BB1502-2027-4348-8424-224C05985B6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10824" y="1358136"/>
                  <a:ext cx="3675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C052C77-8372-4655-A565-BB9287B97079}"/>
                    </a:ext>
                  </a:extLst>
                </p14:cNvPr>
                <p14:cNvContentPartPr/>
                <p14:nvPr/>
              </p14:nvContentPartPr>
              <p14:xfrm>
                <a:off x="7744824" y="1416096"/>
                <a:ext cx="73080" cy="19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C052C77-8372-4655-A565-BB9287B970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36184" y="1407096"/>
                  <a:ext cx="9072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BDA1626-EE10-4E22-B653-B291B207301B}"/>
                  </a:ext>
                </a:extLst>
              </p14:cNvPr>
              <p14:cNvContentPartPr/>
              <p14:nvPr/>
            </p14:nvContentPartPr>
            <p14:xfrm>
              <a:off x="8070984" y="1404936"/>
              <a:ext cx="123120" cy="162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BDA1626-EE10-4E22-B653-B291B207301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061984" y="1395936"/>
                <a:ext cx="140760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48C62DCE-3226-47D6-90C8-EED04F478F7D}"/>
              </a:ext>
            </a:extLst>
          </p:cNvPr>
          <p:cNvGrpSpPr/>
          <p:nvPr/>
        </p:nvGrpSpPr>
        <p:grpSpPr>
          <a:xfrm>
            <a:off x="8485344" y="1376136"/>
            <a:ext cx="608400" cy="177480"/>
            <a:chOff x="8485344" y="1376136"/>
            <a:chExt cx="60840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DFA220C-44F3-4966-8C4A-2D55AFFE0CBB}"/>
                    </a:ext>
                  </a:extLst>
                </p14:cNvPr>
                <p14:cNvContentPartPr/>
                <p14:nvPr/>
              </p14:nvContentPartPr>
              <p14:xfrm>
                <a:off x="8485344" y="1426896"/>
                <a:ext cx="90000" cy="118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DFA220C-44F3-4966-8C4A-2D55AFFE0CB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76344" y="1417896"/>
                  <a:ext cx="107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9C9C50-74FB-4967-8A46-17605DBA33DA}"/>
                    </a:ext>
                  </a:extLst>
                </p14:cNvPr>
                <p14:cNvContentPartPr/>
                <p14:nvPr/>
              </p14:nvContentPartPr>
              <p14:xfrm>
                <a:off x="8556624" y="1438056"/>
                <a:ext cx="102960" cy="115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9C9C50-74FB-4967-8A46-17605DBA33D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47984" y="1429056"/>
                  <a:ext cx="120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9B426D0-12DB-42F9-9429-07CF4EB7DD72}"/>
                    </a:ext>
                  </a:extLst>
                </p14:cNvPr>
                <p14:cNvContentPartPr/>
                <p14:nvPr/>
              </p14:nvContentPartPr>
              <p14:xfrm>
                <a:off x="8699904" y="1376136"/>
                <a:ext cx="144720" cy="176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9B426D0-12DB-42F9-9429-07CF4EB7DD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91264" y="1367496"/>
                  <a:ext cx="162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1D83624-69CB-4184-9D49-D5945F157A0E}"/>
                    </a:ext>
                  </a:extLst>
                </p14:cNvPr>
                <p14:cNvContentPartPr/>
                <p14:nvPr/>
              </p14:nvContentPartPr>
              <p14:xfrm>
                <a:off x="8814384" y="1434456"/>
                <a:ext cx="279360" cy="117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1D83624-69CB-4184-9D49-D5945F157A0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05744" y="1425456"/>
                  <a:ext cx="29700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A603F08-C4E6-4F11-9681-28E2787625CD}"/>
                  </a:ext>
                </a:extLst>
              </p14:cNvPr>
              <p14:cNvContentPartPr/>
              <p14:nvPr/>
            </p14:nvContentPartPr>
            <p14:xfrm>
              <a:off x="9337824" y="1345896"/>
              <a:ext cx="184680" cy="389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A603F08-C4E6-4F11-9681-28E2787625C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329184" y="1336896"/>
                <a:ext cx="202320" cy="40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642A041-55FD-4287-A175-6E102970D28D}"/>
              </a:ext>
            </a:extLst>
          </p:cNvPr>
          <p:cNvGrpSpPr/>
          <p:nvPr/>
        </p:nvGrpSpPr>
        <p:grpSpPr>
          <a:xfrm>
            <a:off x="9711864" y="1371096"/>
            <a:ext cx="606600" cy="199080"/>
            <a:chOff x="9711864" y="1371096"/>
            <a:chExt cx="60660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0EE6D64-D39F-4D7B-BD31-BD8C86421F24}"/>
                    </a:ext>
                  </a:extLst>
                </p14:cNvPr>
                <p14:cNvContentPartPr/>
                <p14:nvPr/>
              </p14:nvContentPartPr>
              <p14:xfrm>
                <a:off x="9711864" y="1371096"/>
                <a:ext cx="115560" cy="199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0EE6D64-D39F-4D7B-BD31-BD8C86421F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03224" y="1362456"/>
                  <a:ext cx="133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81AE525-42FD-44EC-BA34-B3F773B8A534}"/>
                    </a:ext>
                  </a:extLst>
                </p14:cNvPr>
                <p14:cNvContentPartPr/>
                <p14:nvPr/>
              </p14:nvContentPartPr>
              <p14:xfrm>
                <a:off x="9872064" y="1453536"/>
                <a:ext cx="3960" cy="94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81AE525-42FD-44EC-BA34-B3F773B8A5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63064" y="1444536"/>
                  <a:ext cx="21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94D4FDA-EBD4-4859-B160-C7A2E517794A}"/>
                    </a:ext>
                  </a:extLst>
                </p14:cNvPr>
                <p14:cNvContentPartPr/>
                <p14:nvPr/>
              </p14:nvContentPartPr>
              <p14:xfrm>
                <a:off x="9893664" y="1408536"/>
                <a:ext cx="360" cy="17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94D4FDA-EBD4-4859-B160-C7A2E517794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85024" y="139989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F250EF0-6C7F-48D6-8668-15D750E2FE66}"/>
                    </a:ext>
                  </a:extLst>
                </p14:cNvPr>
                <p14:cNvContentPartPr/>
                <p14:nvPr/>
              </p14:nvContentPartPr>
              <p14:xfrm>
                <a:off x="9946224" y="1474056"/>
                <a:ext cx="84240" cy="73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F250EF0-6C7F-48D6-8668-15D750E2FE6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37224" y="1465416"/>
                  <a:ext cx="101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0508EC-B927-452F-82FC-7BC20711F552}"/>
                    </a:ext>
                  </a:extLst>
                </p14:cNvPr>
                <p14:cNvContentPartPr/>
                <p14:nvPr/>
              </p14:nvContentPartPr>
              <p14:xfrm>
                <a:off x="10057104" y="1435536"/>
                <a:ext cx="92880" cy="112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0508EC-B927-452F-82FC-7BC20711F55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48464" y="1426536"/>
                  <a:ext cx="110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552F6F7-14A0-4B95-BA4D-79200D448687}"/>
                    </a:ext>
                  </a:extLst>
                </p14:cNvPr>
                <p14:cNvContentPartPr/>
                <p14:nvPr/>
              </p14:nvContentPartPr>
              <p14:xfrm>
                <a:off x="10165104" y="1438416"/>
                <a:ext cx="153360" cy="105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552F6F7-14A0-4B95-BA4D-79200D44868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56104" y="1429776"/>
                  <a:ext cx="17100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3A7BC41-6DF5-4AC6-AD12-C605D85C0AFF}"/>
              </a:ext>
            </a:extLst>
          </p:cNvPr>
          <p:cNvGrpSpPr/>
          <p:nvPr/>
        </p:nvGrpSpPr>
        <p:grpSpPr>
          <a:xfrm>
            <a:off x="4807944" y="1716336"/>
            <a:ext cx="176040" cy="176400"/>
            <a:chOff x="4807944" y="1716336"/>
            <a:chExt cx="17604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AAF8ECA-24D9-4AF8-97D3-58EBADE751FF}"/>
                    </a:ext>
                  </a:extLst>
                </p14:cNvPr>
                <p14:cNvContentPartPr/>
                <p14:nvPr/>
              </p14:nvContentPartPr>
              <p14:xfrm>
                <a:off x="4807944" y="1777176"/>
                <a:ext cx="176040" cy="6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AAF8ECA-24D9-4AF8-97D3-58EBADE751F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99304" y="1768176"/>
                  <a:ext cx="1936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7BFFD23-E95C-4C04-942B-5AE01C76279C}"/>
                    </a:ext>
                  </a:extLst>
                </p14:cNvPr>
                <p14:cNvContentPartPr/>
                <p14:nvPr/>
              </p14:nvContentPartPr>
              <p14:xfrm>
                <a:off x="4900464" y="1716336"/>
                <a:ext cx="10080" cy="176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7BFFD23-E95C-4C04-942B-5AE01C76279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91824" y="1707696"/>
                  <a:ext cx="277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F93C6AC-3435-4549-AE7A-0BC1AD0A4F30}"/>
              </a:ext>
            </a:extLst>
          </p:cNvPr>
          <p:cNvGrpSpPr/>
          <p:nvPr/>
        </p:nvGrpSpPr>
        <p:grpSpPr>
          <a:xfrm>
            <a:off x="5331024" y="1691136"/>
            <a:ext cx="1123200" cy="206280"/>
            <a:chOff x="5331024" y="1691136"/>
            <a:chExt cx="112320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085255F-942C-4A9D-86EC-4D369356F364}"/>
                    </a:ext>
                  </a:extLst>
                </p14:cNvPr>
                <p14:cNvContentPartPr/>
                <p14:nvPr/>
              </p14:nvContentPartPr>
              <p14:xfrm>
                <a:off x="5331024" y="1691136"/>
                <a:ext cx="137160" cy="177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085255F-942C-4A9D-86EC-4D369356F36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22024" y="1682136"/>
                  <a:ext cx="154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781E5E1-25D6-48B2-A4C0-AB111819EFD5}"/>
                    </a:ext>
                  </a:extLst>
                </p14:cNvPr>
                <p14:cNvContentPartPr/>
                <p14:nvPr/>
              </p14:nvContentPartPr>
              <p14:xfrm>
                <a:off x="5356224" y="1766376"/>
                <a:ext cx="99720" cy="18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781E5E1-25D6-48B2-A4C0-AB111819EFD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47224" y="1757736"/>
                  <a:ext cx="117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22C4325-C022-4C76-9D84-2A2B1547729B}"/>
                    </a:ext>
                  </a:extLst>
                </p14:cNvPr>
                <p14:cNvContentPartPr/>
                <p14:nvPr/>
              </p14:nvContentPartPr>
              <p14:xfrm>
                <a:off x="5498064" y="1749456"/>
                <a:ext cx="85680" cy="111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22C4325-C022-4C76-9D84-2A2B154772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89424" y="1740816"/>
                  <a:ext cx="103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B300140-0D8D-443A-B67F-5CBF595FD3FC}"/>
                    </a:ext>
                  </a:extLst>
                </p14:cNvPr>
                <p14:cNvContentPartPr/>
                <p14:nvPr/>
              </p14:nvContentPartPr>
              <p14:xfrm>
                <a:off x="5660064" y="1694016"/>
                <a:ext cx="360" cy="186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B300140-0D8D-443A-B67F-5CBF595FD3F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51064" y="1685376"/>
                  <a:ext cx="18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9F6165B-113A-4268-93A8-D81C804118C7}"/>
                    </a:ext>
                  </a:extLst>
                </p14:cNvPr>
                <p14:cNvContentPartPr/>
                <p14:nvPr/>
              </p14:nvContentPartPr>
              <p14:xfrm>
                <a:off x="5612184" y="1716336"/>
                <a:ext cx="158040" cy="181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9F6165B-113A-4268-93A8-D81C804118C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03184" y="1707696"/>
                  <a:ext cx="175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85797C8-97F3-4539-81B0-D7B75F078690}"/>
                    </a:ext>
                  </a:extLst>
                </p14:cNvPr>
                <p14:cNvContentPartPr/>
                <p14:nvPr/>
              </p14:nvContentPartPr>
              <p14:xfrm>
                <a:off x="5797224" y="1764216"/>
                <a:ext cx="86760" cy="118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85797C8-97F3-4539-81B0-D7B75F07869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88584" y="1755216"/>
                  <a:ext cx="104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11588AD-154C-4459-B1DA-4CDFA58D6458}"/>
                    </a:ext>
                  </a:extLst>
                </p14:cNvPr>
                <p14:cNvContentPartPr/>
                <p14:nvPr/>
              </p14:nvContentPartPr>
              <p14:xfrm>
                <a:off x="5925384" y="1720656"/>
                <a:ext cx="258840" cy="160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11588AD-154C-4459-B1DA-4CDFA58D645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16384" y="1712016"/>
                  <a:ext cx="276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A0CA1A-D066-4732-8007-A99083AE29AA}"/>
                    </a:ext>
                  </a:extLst>
                </p14:cNvPr>
                <p14:cNvContentPartPr/>
                <p14:nvPr/>
              </p14:nvContentPartPr>
              <p14:xfrm>
                <a:off x="6235704" y="1742256"/>
                <a:ext cx="360" cy="3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A0CA1A-D066-4732-8007-A99083AE29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27064" y="17336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8F8C7E3-8D1F-4015-A7A8-0ABC0716DB12}"/>
                    </a:ext>
                  </a:extLst>
                </p14:cNvPr>
                <p14:cNvContentPartPr/>
                <p14:nvPr/>
              </p14:nvContentPartPr>
              <p14:xfrm>
                <a:off x="6229944" y="1764576"/>
                <a:ext cx="224280" cy="115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8F8C7E3-8D1F-4015-A7A8-0ABC0716DB1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221304" y="1755576"/>
                  <a:ext cx="241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1F7288C-4E79-473A-92AB-583106DEB781}"/>
                    </a:ext>
                  </a:extLst>
                </p14:cNvPr>
                <p14:cNvContentPartPr/>
                <p14:nvPr/>
              </p14:nvContentPartPr>
              <p14:xfrm>
                <a:off x="6034824" y="1724616"/>
                <a:ext cx="140040" cy="10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1F7288C-4E79-473A-92AB-583106DEB78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25824" y="1715616"/>
                  <a:ext cx="15768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01D836A-7D3B-4947-963E-745D642E370D}"/>
              </a:ext>
            </a:extLst>
          </p:cNvPr>
          <p:cNvGrpSpPr/>
          <p:nvPr/>
        </p:nvGrpSpPr>
        <p:grpSpPr>
          <a:xfrm>
            <a:off x="6722064" y="1670976"/>
            <a:ext cx="1013760" cy="357120"/>
            <a:chOff x="6722064" y="1670976"/>
            <a:chExt cx="101376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E5B6109-C3B3-4C17-8298-57A7E7E6EC32}"/>
                    </a:ext>
                  </a:extLst>
                </p14:cNvPr>
                <p14:cNvContentPartPr/>
                <p14:nvPr/>
              </p14:nvContentPartPr>
              <p14:xfrm>
                <a:off x="6722064" y="1670976"/>
                <a:ext cx="219240" cy="357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E5B6109-C3B3-4C17-8298-57A7E7E6EC3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713064" y="1661976"/>
                  <a:ext cx="2368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9D0FADD-1CA8-4BF6-9786-DD539F190A66}"/>
                    </a:ext>
                  </a:extLst>
                </p14:cNvPr>
                <p14:cNvContentPartPr/>
                <p14:nvPr/>
              </p14:nvContentPartPr>
              <p14:xfrm>
                <a:off x="6967224" y="1782576"/>
                <a:ext cx="88560" cy="119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9D0FADD-1CA8-4BF6-9786-DD539F190A6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58584" y="1773936"/>
                  <a:ext cx="106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B79A7AC-B525-4D7B-A52D-8873E5369A83}"/>
                    </a:ext>
                  </a:extLst>
                </p14:cNvPr>
                <p14:cNvContentPartPr/>
                <p14:nvPr/>
              </p14:nvContentPartPr>
              <p14:xfrm>
                <a:off x="7122024" y="1696176"/>
                <a:ext cx="205200" cy="172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B79A7AC-B525-4D7B-A52D-8873E5369A8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113024" y="1687176"/>
                  <a:ext cx="222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8B71609-5F76-4089-A5E8-202347D2989A}"/>
                    </a:ext>
                  </a:extLst>
                </p14:cNvPr>
                <p14:cNvContentPartPr/>
                <p14:nvPr/>
              </p14:nvContentPartPr>
              <p14:xfrm>
                <a:off x="7351344" y="1727856"/>
                <a:ext cx="360" cy="3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8B71609-5F76-4089-A5E8-202347D2989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42704" y="17188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EFE276A-5AD0-479B-81BD-5BCF6343B902}"/>
                    </a:ext>
                  </a:extLst>
                </p14:cNvPr>
                <p14:cNvContentPartPr/>
                <p14:nvPr/>
              </p14:nvContentPartPr>
              <p14:xfrm>
                <a:off x="7344864" y="1771776"/>
                <a:ext cx="292320" cy="91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EFE276A-5AD0-479B-81BD-5BCF6343B90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864" y="1763136"/>
                  <a:ext cx="309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30E2CFE-AFD5-40DF-9FC1-1054D6D25CB4}"/>
                    </a:ext>
                  </a:extLst>
                </p14:cNvPr>
                <p14:cNvContentPartPr/>
                <p14:nvPr/>
              </p14:nvContentPartPr>
              <p14:xfrm>
                <a:off x="7735464" y="1828296"/>
                <a:ext cx="360" cy="2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30E2CFE-AFD5-40DF-9FC1-1054D6D25C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26824" y="181965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6C47C01-ECDA-4483-B999-988EECA19227}"/>
              </a:ext>
            </a:extLst>
          </p:cNvPr>
          <p:cNvGrpSpPr/>
          <p:nvPr/>
        </p:nvGrpSpPr>
        <p:grpSpPr>
          <a:xfrm>
            <a:off x="1444104" y="2253096"/>
            <a:ext cx="1088640" cy="376200"/>
            <a:chOff x="1444104" y="2253096"/>
            <a:chExt cx="108864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98F6C5D-828C-4B64-B1C7-142F36844061}"/>
                    </a:ext>
                  </a:extLst>
                </p14:cNvPr>
                <p14:cNvContentPartPr/>
                <p14:nvPr/>
              </p14:nvContentPartPr>
              <p14:xfrm>
                <a:off x="1447704" y="2329056"/>
                <a:ext cx="24480" cy="180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98F6C5D-828C-4B64-B1C7-142F3684406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438704" y="2320416"/>
                  <a:ext cx="42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F829257-980E-411B-9B37-70769C0383DF}"/>
                    </a:ext>
                  </a:extLst>
                </p14:cNvPr>
                <p14:cNvContentPartPr/>
                <p14:nvPr/>
              </p14:nvContentPartPr>
              <p14:xfrm>
                <a:off x="1444104" y="2253096"/>
                <a:ext cx="114480" cy="138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F829257-980E-411B-9B37-70769C0383D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435464" y="2244096"/>
                  <a:ext cx="132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9D30377-FB6E-4816-BDB9-6CC5096E6E92}"/>
                    </a:ext>
                  </a:extLst>
                </p14:cNvPr>
                <p14:cNvContentPartPr/>
                <p14:nvPr/>
              </p14:nvContentPartPr>
              <p14:xfrm>
                <a:off x="1516464" y="2403576"/>
                <a:ext cx="192600" cy="135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9D30377-FB6E-4816-BDB9-6CC5096E6E9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507824" y="2394576"/>
                  <a:ext cx="210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77D4844-3596-40F8-8B90-A69DD4E7D377}"/>
                    </a:ext>
                  </a:extLst>
                </p14:cNvPr>
                <p14:cNvContentPartPr/>
                <p14:nvPr/>
              </p14:nvContentPartPr>
              <p14:xfrm>
                <a:off x="1768104" y="2422296"/>
                <a:ext cx="51840" cy="97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77D4844-3596-40F8-8B90-A69DD4E7D37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59104" y="2413296"/>
                  <a:ext cx="69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E4B4BAC-B56E-410B-B696-D13E4D465900}"/>
                    </a:ext>
                  </a:extLst>
                </p14:cNvPr>
                <p14:cNvContentPartPr/>
                <p14:nvPr/>
              </p14:nvContentPartPr>
              <p14:xfrm>
                <a:off x="1864944" y="2303136"/>
                <a:ext cx="215280" cy="326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E4B4BAC-B56E-410B-B696-D13E4D46590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856304" y="2294496"/>
                  <a:ext cx="2329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B5531B1-B214-4A61-A70B-6A12E3527A8C}"/>
                    </a:ext>
                  </a:extLst>
                </p14:cNvPr>
                <p14:cNvContentPartPr/>
                <p14:nvPr/>
              </p14:nvContentPartPr>
              <p14:xfrm>
                <a:off x="2082024" y="2322216"/>
                <a:ext cx="450720" cy="190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B5531B1-B214-4A61-A70B-6A12E3527A8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073024" y="2313576"/>
                  <a:ext cx="468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F18993-2BF6-412F-BF77-46678C9C2984}"/>
                    </a:ext>
                  </a:extLst>
                </p14:cNvPr>
                <p14:cNvContentPartPr/>
                <p14:nvPr/>
              </p14:nvContentPartPr>
              <p14:xfrm>
                <a:off x="2100744" y="2322936"/>
                <a:ext cx="150480" cy="18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F18993-2BF6-412F-BF77-46678C9C298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091744" y="2313936"/>
                  <a:ext cx="1681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1550139-CA0B-45E5-9C28-DA44382A9F9C}"/>
              </a:ext>
            </a:extLst>
          </p:cNvPr>
          <p:cNvGrpSpPr/>
          <p:nvPr/>
        </p:nvGrpSpPr>
        <p:grpSpPr>
          <a:xfrm>
            <a:off x="2835504" y="2307456"/>
            <a:ext cx="439560" cy="252720"/>
            <a:chOff x="2835504" y="2307456"/>
            <a:chExt cx="43956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31A2361-184E-42DE-B582-94F529446953}"/>
                    </a:ext>
                  </a:extLst>
                </p14:cNvPr>
                <p14:cNvContentPartPr/>
                <p14:nvPr/>
              </p14:nvContentPartPr>
              <p14:xfrm>
                <a:off x="2835504" y="2433096"/>
                <a:ext cx="101520" cy="127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31A2361-184E-42DE-B582-94F52944695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826864" y="2424456"/>
                  <a:ext cx="119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08FC435-0C51-41D6-A196-A27650B95333}"/>
                    </a:ext>
                  </a:extLst>
                </p14:cNvPr>
                <p14:cNvContentPartPr/>
                <p14:nvPr/>
              </p14:nvContentPartPr>
              <p14:xfrm>
                <a:off x="2967624" y="2307456"/>
                <a:ext cx="307440" cy="249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08FC435-0C51-41D6-A196-A27650B9533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958624" y="2298816"/>
                  <a:ext cx="32508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44F6DA7-2004-44B4-8D1C-B2C96B9C98B3}"/>
              </a:ext>
            </a:extLst>
          </p:cNvPr>
          <p:cNvGrpSpPr/>
          <p:nvPr/>
        </p:nvGrpSpPr>
        <p:grpSpPr>
          <a:xfrm>
            <a:off x="3609504" y="2362896"/>
            <a:ext cx="431640" cy="277200"/>
            <a:chOff x="3609504" y="2362896"/>
            <a:chExt cx="43164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4270962-732A-4F8E-A495-282CBF444449}"/>
                    </a:ext>
                  </a:extLst>
                </p14:cNvPr>
                <p14:cNvContentPartPr/>
                <p14:nvPr/>
              </p14:nvContentPartPr>
              <p14:xfrm>
                <a:off x="3609504" y="2423736"/>
                <a:ext cx="78120" cy="99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4270962-732A-4F8E-A495-282CBF44444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600504" y="2414736"/>
                  <a:ext cx="95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02DA496-634D-464E-96AC-D6155B1E0183}"/>
                    </a:ext>
                  </a:extLst>
                </p14:cNvPr>
                <p14:cNvContentPartPr/>
                <p14:nvPr/>
              </p14:nvContentPartPr>
              <p14:xfrm>
                <a:off x="3730464" y="2425176"/>
                <a:ext cx="10080" cy="73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02DA496-634D-464E-96AC-D6155B1E018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21464" y="2416176"/>
                  <a:ext cx="277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B3D22FD-8CFC-4398-B295-C563AF963ECF}"/>
                    </a:ext>
                  </a:extLst>
                </p14:cNvPr>
                <p14:cNvContentPartPr/>
                <p14:nvPr/>
              </p14:nvContentPartPr>
              <p14:xfrm>
                <a:off x="3737664" y="2362896"/>
                <a:ext cx="4320" cy="14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B3D22FD-8CFC-4398-B295-C563AF963EC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28664" y="2354256"/>
                  <a:ext cx="21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F22DAC3-1678-485C-948C-3CB403C8C880}"/>
                    </a:ext>
                  </a:extLst>
                </p14:cNvPr>
                <p14:cNvContentPartPr/>
                <p14:nvPr/>
              </p14:nvContentPartPr>
              <p14:xfrm>
                <a:off x="3768984" y="2427696"/>
                <a:ext cx="272160" cy="212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F22DAC3-1678-485C-948C-3CB403C8C88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59984" y="2418696"/>
                  <a:ext cx="28980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48C242B-0920-455C-B43D-3EC74A73878B}"/>
              </a:ext>
            </a:extLst>
          </p:cNvPr>
          <p:cNvGrpSpPr/>
          <p:nvPr/>
        </p:nvGrpSpPr>
        <p:grpSpPr>
          <a:xfrm>
            <a:off x="4343184" y="2301696"/>
            <a:ext cx="951120" cy="356760"/>
            <a:chOff x="4343184" y="2301696"/>
            <a:chExt cx="95112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F27A9E2-E47F-4DB0-A743-30628E275377}"/>
                    </a:ext>
                  </a:extLst>
                </p14:cNvPr>
                <p14:cNvContentPartPr/>
                <p14:nvPr/>
              </p14:nvContentPartPr>
              <p14:xfrm>
                <a:off x="4343184" y="2330136"/>
                <a:ext cx="248400" cy="328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F27A9E2-E47F-4DB0-A743-30628E27537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334544" y="2321496"/>
                  <a:ext cx="2660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EA98F7F-F02C-44DD-8755-C8052801C6ED}"/>
                    </a:ext>
                  </a:extLst>
                </p14:cNvPr>
                <p14:cNvContentPartPr/>
                <p14:nvPr/>
              </p14:nvContentPartPr>
              <p14:xfrm>
                <a:off x="4617504" y="2448216"/>
                <a:ext cx="88560" cy="84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EA98F7F-F02C-44DD-8755-C8052801C6E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608504" y="2439576"/>
                  <a:ext cx="106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FC646A3-1279-40F9-9667-9E373A63C3C5}"/>
                    </a:ext>
                  </a:extLst>
                </p14:cNvPr>
                <p14:cNvContentPartPr/>
                <p14:nvPr/>
              </p14:nvContentPartPr>
              <p14:xfrm>
                <a:off x="4744224" y="2429856"/>
                <a:ext cx="127080" cy="87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FC646A3-1279-40F9-9667-9E373A63C3C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735584" y="2421216"/>
                  <a:ext cx="144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3B2BF39-3F9F-4B91-8749-2CCB3255E2B9}"/>
                    </a:ext>
                  </a:extLst>
                </p14:cNvPr>
                <p14:cNvContentPartPr/>
                <p14:nvPr/>
              </p14:nvContentPartPr>
              <p14:xfrm>
                <a:off x="4873824" y="2301696"/>
                <a:ext cx="104040" cy="197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3B2BF39-3F9F-4B91-8749-2CCB3255E2B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64824" y="2292696"/>
                  <a:ext cx="1216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D631911-207E-4326-9BEA-00E4E575197E}"/>
                    </a:ext>
                  </a:extLst>
                </p14:cNvPr>
                <p14:cNvContentPartPr/>
                <p14:nvPr/>
              </p14:nvContentPartPr>
              <p14:xfrm>
                <a:off x="5001624" y="2331216"/>
                <a:ext cx="3960" cy="9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D631911-207E-4326-9BEA-00E4E575197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92624" y="2322576"/>
                  <a:ext cx="21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52758FC-320A-4058-AE4B-ED4C1954AC64}"/>
                    </a:ext>
                  </a:extLst>
                </p14:cNvPr>
                <p14:cNvContentPartPr/>
                <p14:nvPr/>
              </p14:nvContentPartPr>
              <p14:xfrm>
                <a:off x="5006304" y="2397816"/>
                <a:ext cx="229680" cy="93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52758FC-320A-4058-AE4B-ED4C1954AC6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997664" y="2388816"/>
                  <a:ext cx="247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F6A46EF-4E29-420E-87A4-A4E5E2503ED7}"/>
                    </a:ext>
                  </a:extLst>
                </p14:cNvPr>
                <p14:cNvContentPartPr/>
                <p14:nvPr/>
              </p14:nvContentPartPr>
              <p14:xfrm>
                <a:off x="4516344" y="2446416"/>
                <a:ext cx="10080" cy="65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F6A46EF-4E29-420E-87A4-A4E5E2503ED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507704" y="2437416"/>
                  <a:ext cx="277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8B3665E-8A33-4F03-B024-565BD66F2BF2}"/>
                    </a:ext>
                  </a:extLst>
                </p14:cNvPr>
                <p14:cNvContentPartPr/>
                <p14:nvPr/>
              </p14:nvContentPartPr>
              <p14:xfrm>
                <a:off x="5261904" y="2504736"/>
                <a:ext cx="32400" cy="78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8B3665E-8A33-4F03-B024-565BD66F2BF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252904" y="2496096"/>
                  <a:ext cx="5004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BF19020-E3A5-4EA1-B90F-DC34FA1261DB}"/>
              </a:ext>
            </a:extLst>
          </p:cNvPr>
          <p:cNvGrpSpPr/>
          <p:nvPr/>
        </p:nvGrpSpPr>
        <p:grpSpPr>
          <a:xfrm>
            <a:off x="5549184" y="2313576"/>
            <a:ext cx="335160" cy="223920"/>
            <a:chOff x="5549184" y="2313576"/>
            <a:chExt cx="33516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3DADB71-7A51-401D-989C-2828B1BAA962}"/>
                    </a:ext>
                  </a:extLst>
                </p14:cNvPr>
                <p14:cNvContentPartPr/>
                <p14:nvPr/>
              </p14:nvContentPartPr>
              <p14:xfrm>
                <a:off x="5549184" y="2313576"/>
                <a:ext cx="120960" cy="210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3DADB71-7A51-401D-989C-2828B1BAA96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540184" y="2304576"/>
                  <a:ext cx="138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AB05F47-C602-4DCD-AAF5-BDE250B78CA1}"/>
                    </a:ext>
                  </a:extLst>
                </p14:cNvPr>
                <p14:cNvContentPartPr/>
                <p14:nvPr/>
              </p14:nvContentPartPr>
              <p14:xfrm>
                <a:off x="5669064" y="2341656"/>
                <a:ext cx="157680" cy="195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AB05F47-C602-4DCD-AAF5-BDE250B78CA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660424" y="2332656"/>
                  <a:ext cx="175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C5AEBAB-4E5D-4279-B256-6AA82D64C449}"/>
                    </a:ext>
                  </a:extLst>
                </p14:cNvPr>
                <p14:cNvContentPartPr/>
                <p14:nvPr/>
              </p14:nvContentPartPr>
              <p14:xfrm>
                <a:off x="5769864" y="2423376"/>
                <a:ext cx="114480" cy="18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C5AEBAB-4E5D-4279-B256-6AA82D64C44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60864" y="2414736"/>
                  <a:ext cx="1321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A98045D-7087-4D74-8EF3-A95F4F2F042E}"/>
              </a:ext>
            </a:extLst>
          </p:cNvPr>
          <p:cNvGrpSpPr/>
          <p:nvPr/>
        </p:nvGrpSpPr>
        <p:grpSpPr>
          <a:xfrm>
            <a:off x="6071904" y="2319696"/>
            <a:ext cx="480600" cy="209880"/>
            <a:chOff x="6071904" y="2319696"/>
            <a:chExt cx="48060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3EB36F7-30E1-4CF0-866A-DCAC33B97828}"/>
                    </a:ext>
                  </a:extLst>
                </p14:cNvPr>
                <p14:cNvContentPartPr/>
                <p14:nvPr/>
              </p14:nvContentPartPr>
              <p14:xfrm>
                <a:off x="6071904" y="2329776"/>
                <a:ext cx="159120" cy="186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3EB36F7-30E1-4CF0-866A-DCAC33B9782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63264" y="2320776"/>
                  <a:ext cx="176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C794B7B-8059-4001-965C-45527BBE3193}"/>
                    </a:ext>
                  </a:extLst>
                </p14:cNvPr>
                <p14:cNvContentPartPr/>
                <p14:nvPr/>
              </p14:nvContentPartPr>
              <p14:xfrm>
                <a:off x="6171984" y="2319696"/>
                <a:ext cx="380520" cy="209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C794B7B-8059-4001-965C-45527BBE319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163344" y="2310696"/>
                  <a:ext cx="39816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850D5A1-184A-41A2-8C77-CA0EB2B23F6A}"/>
              </a:ext>
            </a:extLst>
          </p:cNvPr>
          <p:cNvGrpSpPr/>
          <p:nvPr/>
        </p:nvGrpSpPr>
        <p:grpSpPr>
          <a:xfrm>
            <a:off x="6894144" y="2337696"/>
            <a:ext cx="745560" cy="194400"/>
            <a:chOff x="6894144" y="2337696"/>
            <a:chExt cx="74556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7F33989-CEF9-4367-AF80-25E79CFD69D3}"/>
                    </a:ext>
                  </a:extLst>
                </p14:cNvPr>
                <p14:cNvContentPartPr/>
                <p14:nvPr/>
              </p14:nvContentPartPr>
              <p14:xfrm>
                <a:off x="6894144" y="2408976"/>
                <a:ext cx="155880" cy="123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7F33989-CEF9-4367-AF80-25E79CFD69D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885504" y="2399976"/>
                  <a:ext cx="173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1E8C484-CCF0-478C-B4C7-FB91C923B21D}"/>
                    </a:ext>
                  </a:extLst>
                </p14:cNvPr>
                <p14:cNvContentPartPr/>
                <p14:nvPr/>
              </p14:nvContentPartPr>
              <p14:xfrm>
                <a:off x="7086384" y="2337696"/>
                <a:ext cx="259200" cy="178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1E8C484-CCF0-478C-B4C7-FB91C923B21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77384" y="2329056"/>
                  <a:ext cx="276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737CB3C-D4BE-491C-8458-B1D3FC6818AD}"/>
                    </a:ext>
                  </a:extLst>
                </p14:cNvPr>
                <p14:cNvContentPartPr/>
                <p14:nvPr/>
              </p14:nvContentPartPr>
              <p14:xfrm>
                <a:off x="7379064" y="2340216"/>
                <a:ext cx="3960" cy="9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737CB3C-D4BE-491C-8458-B1D3FC6818A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370064" y="2331576"/>
                  <a:ext cx="216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116C8FA-D42E-4BDA-AD97-A4C8F9F7EADA}"/>
                    </a:ext>
                  </a:extLst>
                </p14:cNvPr>
                <p14:cNvContentPartPr/>
                <p14:nvPr/>
              </p14:nvContentPartPr>
              <p14:xfrm>
                <a:off x="7416864" y="2376936"/>
                <a:ext cx="81000" cy="123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116C8FA-D42E-4BDA-AD97-A4C8F9F7EAD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408224" y="2367936"/>
                  <a:ext cx="98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DC160BD-B354-40F3-87CB-CCF52690D202}"/>
                    </a:ext>
                  </a:extLst>
                </p14:cNvPr>
                <p14:cNvContentPartPr/>
                <p14:nvPr/>
              </p14:nvContentPartPr>
              <p14:xfrm>
                <a:off x="7494624" y="2401416"/>
                <a:ext cx="145080" cy="110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DC160BD-B354-40F3-87CB-CCF52690D20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85984" y="2392776"/>
                  <a:ext cx="16272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0E8D2DE-0914-470E-A744-DB3980721D42}"/>
              </a:ext>
            </a:extLst>
          </p:cNvPr>
          <p:cNvGrpSpPr/>
          <p:nvPr/>
        </p:nvGrpSpPr>
        <p:grpSpPr>
          <a:xfrm>
            <a:off x="7828704" y="2284416"/>
            <a:ext cx="675360" cy="226440"/>
            <a:chOff x="7828704" y="2284416"/>
            <a:chExt cx="67536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9105CCF-5B62-4F35-BD1E-A32C29F155F2}"/>
                    </a:ext>
                  </a:extLst>
                </p14:cNvPr>
                <p14:cNvContentPartPr/>
                <p14:nvPr/>
              </p14:nvContentPartPr>
              <p14:xfrm>
                <a:off x="7828704" y="2380896"/>
                <a:ext cx="123120" cy="122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9105CCF-5B62-4F35-BD1E-A32C29F155F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20064" y="2372256"/>
                  <a:ext cx="140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88550FF-2B86-4FD3-8951-06E6F62EFDF1}"/>
                    </a:ext>
                  </a:extLst>
                </p14:cNvPr>
                <p14:cNvContentPartPr/>
                <p14:nvPr/>
              </p14:nvContentPartPr>
              <p14:xfrm>
                <a:off x="8009784" y="2395296"/>
                <a:ext cx="97920" cy="115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88550FF-2B86-4FD3-8951-06E6F62EFDF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01144" y="2386656"/>
                  <a:ext cx="115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06148B5-61F7-4A55-AE62-6BE24BF282E9}"/>
                    </a:ext>
                  </a:extLst>
                </p14:cNvPr>
                <p14:cNvContentPartPr/>
                <p14:nvPr/>
              </p14:nvContentPartPr>
              <p14:xfrm>
                <a:off x="7973424" y="2376936"/>
                <a:ext cx="192600" cy="130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06148B5-61F7-4A55-AE62-6BE24BF282E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64784" y="2367936"/>
                  <a:ext cx="210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05805C7-C823-4BA5-B07C-C5303BCC50F9}"/>
                    </a:ext>
                  </a:extLst>
                </p14:cNvPr>
                <p14:cNvContentPartPr/>
                <p14:nvPr/>
              </p14:nvContentPartPr>
              <p14:xfrm>
                <a:off x="8202024" y="2354256"/>
                <a:ext cx="3960" cy="23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05805C7-C823-4BA5-B07C-C5303BCC50F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93384" y="2345256"/>
                  <a:ext cx="21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96FAF5F-EA3C-4A66-B52F-7DA40DAAF2F3}"/>
                    </a:ext>
                  </a:extLst>
                </p14:cNvPr>
                <p14:cNvContentPartPr/>
                <p14:nvPr/>
              </p14:nvContentPartPr>
              <p14:xfrm>
                <a:off x="8162064" y="2386296"/>
                <a:ext cx="103680" cy="94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96FAF5F-EA3C-4A66-B52F-7DA40DAAF2F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53064" y="2377296"/>
                  <a:ext cx="121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A41B040-582A-4F47-93F8-C99CB36BF52B}"/>
                    </a:ext>
                  </a:extLst>
                </p14:cNvPr>
                <p14:cNvContentPartPr/>
                <p14:nvPr/>
              </p14:nvContentPartPr>
              <p14:xfrm>
                <a:off x="8321544" y="2284416"/>
                <a:ext cx="19080" cy="219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A41B040-582A-4F47-93F8-C99CB36BF52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12904" y="2275776"/>
                  <a:ext cx="36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6FD5A96-FA6C-4D6B-8094-6137474FC57B}"/>
                    </a:ext>
                  </a:extLst>
                </p14:cNvPr>
                <p14:cNvContentPartPr/>
                <p14:nvPr/>
              </p14:nvContentPartPr>
              <p14:xfrm>
                <a:off x="8265744" y="2383416"/>
                <a:ext cx="238320" cy="118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6FD5A96-FA6C-4D6B-8094-6137474FC57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257104" y="2374776"/>
                  <a:ext cx="25596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6A46748-FF26-4426-9752-EB7C86B5D32E}"/>
              </a:ext>
            </a:extLst>
          </p:cNvPr>
          <p:cNvGrpSpPr/>
          <p:nvPr/>
        </p:nvGrpSpPr>
        <p:grpSpPr>
          <a:xfrm>
            <a:off x="1518624" y="2920176"/>
            <a:ext cx="609480" cy="251280"/>
            <a:chOff x="1518624" y="2920176"/>
            <a:chExt cx="60948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1B7B8D7-FE02-479E-9809-05540BD3202F}"/>
                    </a:ext>
                  </a:extLst>
                </p14:cNvPr>
                <p14:cNvContentPartPr/>
                <p14:nvPr/>
              </p14:nvContentPartPr>
              <p14:xfrm>
                <a:off x="1518624" y="2920176"/>
                <a:ext cx="181800" cy="178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1B7B8D7-FE02-479E-9809-05540BD3202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09984" y="2911536"/>
                  <a:ext cx="199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68B01CF-106E-4CB8-A833-F405D72B5A64}"/>
                    </a:ext>
                  </a:extLst>
                </p14:cNvPr>
                <p14:cNvContentPartPr/>
                <p14:nvPr/>
              </p14:nvContentPartPr>
              <p14:xfrm>
                <a:off x="1691424" y="3026376"/>
                <a:ext cx="9000" cy="108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68B01CF-106E-4CB8-A833-F405D72B5A6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682784" y="3017376"/>
                  <a:ext cx="26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6E4F1C5-B6FD-4131-BDB2-0A7E511F15C1}"/>
                    </a:ext>
                  </a:extLst>
                </p14:cNvPr>
                <p14:cNvContentPartPr/>
                <p14:nvPr/>
              </p14:nvContentPartPr>
              <p14:xfrm>
                <a:off x="1709784" y="2989656"/>
                <a:ext cx="360" cy="9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6E4F1C5-B6FD-4131-BDB2-0A7E511F15C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700784" y="29810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797E18B-496A-4532-BD68-AC793C5B35EE}"/>
                    </a:ext>
                  </a:extLst>
                </p14:cNvPr>
                <p14:cNvContentPartPr/>
                <p14:nvPr/>
              </p14:nvContentPartPr>
              <p14:xfrm>
                <a:off x="1780344" y="3030336"/>
                <a:ext cx="99360" cy="105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797E18B-496A-4532-BD68-AC793C5B35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771344" y="3021696"/>
                  <a:ext cx="117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1945880-80B1-4309-8F1F-BE4D67C4788A}"/>
                    </a:ext>
                  </a:extLst>
                </p14:cNvPr>
                <p14:cNvContentPartPr/>
                <p14:nvPr/>
              </p14:nvContentPartPr>
              <p14:xfrm>
                <a:off x="1907784" y="3020256"/>
                <a:ext cx="117000" cy="151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1945880-80B1-4309-8F1F-BE4D67C4788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898784" y="3011256"/>
                  <a:ext cx="134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B7FA0F4-15F0-479E-A328-D6DEFD922BED}"/>
                    </a:ext>
                  </a:extLst>
                </p14:cNvPr>
                <p14:cNvContentPartPr/>
                <p14:nvPr/>
              </p14:nvContentPartPr>
              <p14:xfrm>
                <a:off x="2002824" y="3030336"/>
                <a:ext cx="125280" cy="135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B7FA0F4-15F0-479E-A328-D6DEFD922BE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994184" y="3021696"/>
                  <a:ext cx="14292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F34C2C8-AB0D-4130-83BB-EEBFDB24F8CE}"/>
              </a:ext>
            </a:extLst>
          </p:cNvPr>
          <p:cNvGrpSpPr/>
          <p:nvPr/>
        </p:nvGrpSpPr>
        <p:grpSpPr>
          <a:xfrm>
            <a:off x="2440224" y="2975616"/>
            <a:ext cx="492120" cy="345960"/>
            <a:chOff x="2440224" y="2975616"/>
            <a:chExt cx="49212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6044F48-731B-4C22-96D6-69E101F87E71}"/>
                    </a:ext>
                  </a:extLst>
                </p14:cNvPr>
                <p14:cNvContentPartPr/>
                <p14:nvPr/>
              </p14:nvContentPartPr>
              <p14:xfrm>
                <a:off x="2440224" y="2975616"/>
                <a:ext cx="209160" cy="234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6044F48-731B-4C22-96D6-69E101F87E7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431584" y="2966976"/>
                  <a:ext cx="2268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5CDF6C4-C237-45A9-A55F-8D6947179765}"/>
                    </a:ext>
                  </a:extLst>
                </p14:cNvPr>
                <p14:cNvContentPartPr/>
                <p14:nvPr/>
              </p14:nvContentPartPr>
              <p14:xfrm>
                <a:off x="2689344" y="3051216"/>
                <a:ext cx="243000" cy="270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5CDF6C4-C237-45A9-A55F-8D694717976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680344" y="3042576"/>
                  <a:ext cx="26064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D7155E9-2514-4ECB-A3A1-ACB820573BBA}"/>
              </a:ext>
            </a:extLst>
          </p:cNvPr>
          <p:cNvGrpSpPr/>
          <p:nvPr/>
        </p:nvGrpSpPr>
        <p:grpSpPr>
          <a:xfrm>
            <a:off x="3111624" y="2939616"/>
            <a:ext cx="1299600" cy="223200"/>
            <a:chOff x="3111624" y="2939616"/>
            <a:chExt cx="129960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F3F5DCA-0E45-4589-8EC9-B0DF353C2CF1}"/>
                    </a:ext>
                  </a:extLst>
                </p14:cNvPr>
                <p14:cNvContentPartPr/>
                <p14:nvPr/>
              </p14:nvContentPartPr>
              <p14:xfrm>
                <a:off x="3111624" y="3042936"/>
                <a:ext cx="112320" cy="111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F3F5DCA-0E45-4589-8EC9-B0DF353C2CF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102984" y="3033936"/>
                  <a:ext cx="129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05B56F0-425F-4F99-89E8-DEC119307237}"/>
                    </a:ext>
                  </a:extLst>
                </p14:cNvPr>
                <p14:cNvContentPartPr/>
                <p14:nvPr/>
              </p14:nvContentPartPr>
              <p14:xfrm>
                <a:off x="3245544" y="3024216"/>
                <a:ext cx="174600" cy="128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05B56F0-425F-4F99-89E8-DEC11930723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236904" y="3015576"/>
                  <a:ext cx="192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141207E-47DF-40A7-8DE4-E604FC70144F}"/>
                    </a:ext>
                  </a:extLst>
                </p14:cNvPr>
                <p14:cNvContentPartPr/>
                <p14:nvPr/>
              </p14:nvContentPartPr>
              <p14:xfrm>
                <a:off x="3585384" y="2939616"/>
                <a:ext cx="176400" cy="206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141207E-47DF-40A7-8DE4-E604FC70144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76744" y="2930616"/>
                  <a:ext cx="194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0178C98-C468-4A44-954C-C935734E7F53}"/>
                    </a:ext>
                  </a:extLst>
                </p14:cNvPr>
                <p14:cNvContentPartPr/>
                <p14:nvPr/>
              </p14:nvContentPartPr>
              <p14:xfrm>
                <a:off x="3761424" y="2986056"/>
                <a:ext cx="6120" cy="12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0178C98-C468-4A44-954C-C935734E7F5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52784" y="2977416"/>
                  <a:ext cx="237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5C87964-F571-4CAD-BD60-69F6CFDA8349}"/>
                    </a:ext>
                  </a:extLst>
                </p14:cNvPr>
                <p14:cNvContentPartPr/>
                <p14:nvPr/>
              </p14:nvContentPartPr>
              <p14:xfrm>
                <a:off x="3838824" y="3019896"/>
                <a:ext cx="79560" cy="128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5C87964-F571-4CAD-BD60-69F6CFDA834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829824" y="3010896"/>
                  <a:ext cx="97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3594A81-1C84-4325-B03C-08818DDAF4FD}"/>
                    </a:ext>
                  </a:extLst>
                </p14:cNvPr>
                <p14:cNvContentPartPr/>
                <p14:nvPr/>
              </p14:nvContentPartPr>
              <p14:xfrm>
                <a:off x="3918384" y="3035016"/>
                <a:ext cx="108360" cy="127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3594A81-1C84-4325-B03C-08818DDAF4F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909384" y="3026376"/>
                  <a:ext cx="126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28E62EF-1C2C-4281-977F-8C11F477FF9D}"/>
                    </a:ext>
                  </a:extLst>
                </p14:cNvPr>
                <p14:cNvContentPartPr/>
                <p14:nvPr/>
              </p14:nvContentPartPr>
              <p14:xfrm>
                <a:off x="4086144" y="2965896"/>
                <a:ext cx="100080" cy="185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28E62EF-1C2C-4281-977F-8C11F477FF9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077504" y="2956896"/>
                  <a:ext cx="1177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4BF816B-9AEC-4F4A-BB4B-7ADE30E957FF}"/>
                    </a:ext>
                  </a:extLst>
                </p14:cNvPr>
                <p14:cNvContentPartPr/>
                <p14:nvPr/>
              </p14:nvContentPartPr>
              <p14:xfrm>
                <a:off x="4169304" y="2956536"/>
                <a:ext cx="241920" cy="205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4BF816B-9AEC-4F4A-BB4B-7ADE30E957F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160664" y="2947536"/>
                  <a:ext cx="25956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903EC2D-AFA2-4F2C-981D-537649C8E6CB}"/>
              </a:ext>
            </a:extLst>
          </p:cNvPr>
          <p:cNvGrpSpPr/>
          <p:nvPr/>
        </p:nvGrpSpPr>
        <p:grpSpPr>
          <a:xfrm>
            <a:off x="4632624" y="2963376"/>
            <a:ext cx="927000" cy="428040"/>
            <a:chOff x="4632624" y="2963376"/>
            <a:chExt cx="92700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4BCD77A-AB3D-483B-BF78-666CB86B8501}"/>
                    </a:ext>
                  </a:extLst>
                </p14:cNvPr>
                <p14:cNvContentPartPr/>
                <p14:nvPr/>
              </p14:nvContentPartPr>
              <p14:xfrm>
                <a:off x="4632624" y="2997936"/>
                <a:ext cx="622440" cy="393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4BCD77A-AB3D-483B-BF78-666CB86B850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623984" y="2989296"/>
                  <a:ext cx="6400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C29C2CC-2401-4E97-A3DE-78378D75ECB5}"/>
                    </a:ext>
                  </a:extLst>
                </p14:cNvPr>
                <p14:cNvContentPartPr/>
                <p14:nvPr/>
              </p14:nvContentPartPr>
              <p14:xfrm>
                <a:off x="5284944" y="2963376"/>
                <a:ext cx="159120" cy="181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C29C2CC-2401-4E97-A3DE-78378D75ECB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276304" y="2954736"/>
                  <a:ext cx="1767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C527939-977F-43C4-924B-E5A26C568880}"/>
                    </a:ext>
                  </a:extLst>
                </p14:cNvPr>
                <p14:cNvContentPartPr/>
                <p14:nvPr/>
              </p14:nvContentPartPr>
              <p14:xfrm>
                <a:off x="5555664" y="3135816"/>
                <a:ext cx="3960" cy="13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C527939-977F-43C4-924B-E5A26C56888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546664" y="3126816"/>
                  <a:ext cx="2160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D593C5C-6080-4206-9898-75A7F55AFF58}"/>
              </a:ext>
            </a:extLst>
          </p:cNvPr>
          <p:cNvGrpSpPr/>
          <p:nvPr/>
        </p:nvGrpSpPr>
        <p:grpSpPr>
          <a:xfrm>
            <a:off x="6241104" y="2932776"/>
            <a:ext cx="1860840" cy="406800"/>
            <a:chOff x="6241104" y="2932776"/>
            <a:chExt cx="186084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64A8FAF-FD79-48DC-AE45-EB4883BC66F4}"/>
                    </a:ext>
                  </a:extLst>
                </p14:cNvPr>
                <p14:cNvContentPartPr/>
                <p14:nvPr/>
              </p14:nvContentPartPr>
              <p14:xfrm>
                <a:off x="6318144" y="2951136"/>
                <a:ext cx="18720" cy="208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64A8FAF-FD79-48DC-AE45-EB4883BC66F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309144" y="2942136"/>
                  <a:ext cx="36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A7B3024-A758-4D6F-810B-1B2AD4C34509}"/>
                    </a:ext>
                  </a:extLst>
                </p14:cNvPr>
                <p14:cNvContentPartPr/>
                <p14:nvPr/>
              </p14:nvContentPartPr>
              <p14:xfrm>
                <a:off x="6241104" y="2961936"/>
                <a:ext cx="129600" cy="16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A7B3024-A758-4D6F-810B-1B2AD4C3450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232104" y="2953296"/>
                  <a:ext cx="147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0A84405-AE77-4B0F-A785-342FFDEEEEA1}"/>
                    </a:ext>
                  </a:extLst>
                </p14:cNvPr>
                <p14:cNvContentPartPr/>
                <p14:nvPr/>
              </p14:nvContentPartPr>
              <p14:xfrm>
                <a:off x="6300144" y="3126456"/>
                <a:ext cx="114480" cy="12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0A84405-AE77-4B0F-A785-342FFDEEEEA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291144" y="3117816"/>
                  <a:ext cx="132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A583AA1-E446-4001-8711-3340C7D01AD5}"/>
                    </a:ext>
                  </a:extLst>
                </p14:cNvPr>
                <p14:cNvContentPartPr/>
                <p14:nvPr/>
              </p14:nvContentPartPr>
              <p14:xfrm>
                <a:off x="6449904" y="2984976"/>
                <a:ext cx="249480" cy="354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A583AA1-E446-4001-8711-3340C7D01AD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441264" y="2976336"/>
                  <a:ext cx="2671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9868D77-2467-4A40-9228-B4FF4A045CA1}"/>
                    </a:ext>
                  </a:extLst>
                </p14:cNvPr>
                <p14:cNvContentPartPr/>
                <p14:nvPr/>
              </p14:nvContentPartPr>
              <p14:xfrm>
                <a:off x="6720624" y="2974176"/>
                <a:ext cx="516240" cy="220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9868D77-2467-4A40-9228-B4FF4A045CA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711624" y="2965176"/>
                  <a:ext cx="533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F87BCCE-3EE8-4F5B-AC8D-456D3C8C1AFC}"/>
                    </a:ext>
                  </a:extLst>
                </p14:cNvPr>
                <p14:cNvContentPartPr/>
                <p14:nvPr/>
              </p14:nvContentPartPr>
              <p14:xfrm>
                <a:off x="7272504" y="2995056"/>
                <a:ext cx="6120" cy="3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F87BCCE-3EE8-4F5B-AC8D-456D3C8C1A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63864" y="2986416"/>
                  <a:ext cx="23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C31F291-0D35-420A-87A8-0E2ED1DB4E8A}"/>
                    </a:ext>
                  </a:extLst>
                </p14:cNvPr>
                <p14:cNvContentPartPr/>
                <p14:nvPr/>
              </p14:nvContentPartPr>
              <p14:xfrm>
                <a:off x="7235424" y="3044376"/>
                <a:ext cx="202680" cy="99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C31F291-0D35-420A-87A8-0E2ED1DB4E8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226784" y="3035736"/>
                  <a:ext cx="2203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A92C484-76BD-419C-89CF-8F5612F776D1}"/>
                    </a:ext>
                  </a:extLst>
                </p14:cNvPr>
                <p14:cNvContentPartPr/>
                <p14:nvPr/>
              </p14:nvContentPartPr>
              <p14:xfrm>
                <a:off x="7580304" y="2932776"/>
                <a:ext cx="144360" cy="367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A92C484-76BD-419C-89CF-8F5612F776D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71664" y="2924136"/>
                  <a:ext cx="1620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819F917-AAFB-4758-9058-8189F07EA19E}"/>
                    </a:ext>
                  </a:extLst>
                </p14:cNvPr>
                <p14:cNvContentPartPr/>
                <p14:nvPr/>
              </p14:nvContentPartPr>
              <p14:xfrm>
                <a:off x="7741944" y="2934576"/>
                <a:ext cx="21600" cy="227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819F917-AAFB-4758-9058-8189F07EA19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733304" y="2925936"/>
                  <a:ext cx="392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E1986C8-00AE-4191-AAD1-18FA3894DC1C}"/>
                    </a:ext>
                  </a:extLst>
                </p14:cNvPr>
                <p14:cNvContentPartPr/>
                <p14:nvPr/>
              </p14:nvContentPartPr>
              <p14:xfrm>
                <a:off x="7779744" y="3044376"/>
                <a:ext cx="63360" cy="103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E1986C8-00AE-4191-AAD1-18FA3894DC1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71104" y="3035736"/>
                  <a:ext cx="81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9C8D106-2B76-4DCE-AF35-20B830A52FA1}"/>
                    </a:ext>
                  </a:extLst>
                </p14:cNvPr>
                <p14:cNvContentPartPr/>
                <p14:nvPr/>
              </p14:nvContentPartPr>
              <p14:xfrm>
                <a:off x="7853184" y="3053736"/>
                <a:ext cx="112680" cy="104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9C8D106-2B76-4DCE-AF35-20B830A52FA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844544" y="3045096"/>
                  <a:ext cx="130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E8D5D99-09A2-4B2E-A2C7-5D4C402B8A1D}"/>
                    </a:ext>
                  </a:extLst>
                </p14:cNvPr>
                <p14:cNvContentPartPr/>
                <p14:nvPr/>
              </p14:nvContentPartPr>
              <p14:xfrm>
                <a:off x="8005104" y="3036096"/>
                <a:ext cx="96840" cy="101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E8D5D99-09A2-4B2E-A2C7-5D4C402B8A1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996464" y="3027456"/>
                  <a:ext cx="114480" cy="11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36B5C843-35DB-4983-B545-16A72F0A6C3C}"/>
                  </a:ext>
                </a:extLst>
              </p14:cNvPr>
              <p14:cNvContentPartPr/>
              <p14:nvPr/>
            </p14:nvContentPartPr>
            <p14:xfrm>
              <a:off x="8411544" y="2954376"/>
              <a:ext cx="458280" cy="3614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36B5C843-35DB-4983-B545-16A72F0A6C3C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402544" y="2945736"/>
                <a:ext cx="475920" cy="37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6B70A55-311E-46CC-97F1-8C132ACD7238}"/>
              </a:ext>
            </a:extLst>
          </p:cNvPr>
          <p:cNvGrpSpPr/>
          <p:nvPr/>
        </p:nvGrpSpPr>
        <p:grpSpPr>
          <a:xfrm>
            <a:off x="9262944" y="2957256"/>
            <a:ext cx="1526760" cy="380880"/>
            <a:chOff x="9262944" y="2957256"/>
            <a:chExt cx="152676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6360016-0036-49C8-ACB9-65DE130D8978}"/>
                    </a:ext>
                  </a:extLst>
                </p14:cNvPr>
                <p14:cNvContentPartPr/>
                <p14:nvPr/>
              </p14:nvContentPartPr>
              <p14:xfrm>
                <a:off x="9262944" y="2960496"/>
                <a:ext cx="289800" cy="377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6360016-0036-49C8-ACB9-65DE130D897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253944" y="2951856"/>
                  <a:ext cx="307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BC04EFB-7B30-4B46-9382-B51693891BCD}"/>
                    </a:ext>
                  </a:extLst>
                </p14:cNvPr>
                <p14:cNvContentPartPr/>
                <p14:nvPr/>
              </p14:nvContentPartPr>
              <p14:xfrm>
                <a:off x="9628344" y="2973816"/>
                <a:ext cx="360" cy="191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BC04EFB-7B30-4B46-9382-B51693891BC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619344" y="2964816"/>
                  <a:ext cx="18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2D4F955-BF6F-40F6-9F07-AE19CE776442}"/>
                    </a:ext>
                  </a:extLst>
                </p14:cNvPr>
                <p14:cNvContentPartPr/>
                <p14:nvPr/>
              </p14:nvContentPartPr>
              <p14:xfrm>
                <a:off x="9556704" y="3061296"/>
                <a:ext cx="108000" cy="20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2D4F955-BF6F-40F6-9F07-AE19CE77644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548064" y="3052296"/>
                  <a:ext cx="125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0AD00EC-6DA9-40EE-AEE0-2481BA4AE519}"/>
                    </a:ext>
                  </a:extLst>
                </p14:cNvPr>
                <p14:cNvContentPartPr/>
                <p14:nvPr/>
              </p14:nvContentPartPr>
              <p14:xfrm>
                <a:off x="9831744" y="2962656"/>
                <a:ext cx="189360" cy="212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0AD00EC-6DA9-40EE-AEE0-2481BA4AE51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823104" y="2954016"/>
                  <a:ext cx="207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48EC510-8096-49BE-B776-F5F2B5B0F3C7}"/>
                    </a:ext>
                  </a:extLst>
                </p14:cNvPr>
                <p14:cNvContentPartPr/>
                <p14:nvPr/>
              </p14:nvContentPartPr>
              <p14:xfrm>
                <a:off x="9805464" y="3026736"/>
                <a:ext cx="151200" cy="27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48EC510-8096-49BE-B776-F5F2B5B0F3C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796824" y="3017736"/>
                  <a:ext cx="168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F0C1B5C-62BA-456D-929F-E1190410D2E3}"/>
                    </a:ext>
                  </a:extLst>
                </p14:cNvPr>
                <p14:cNvContentPartPr/>
                <p14:nvPr/>
              </p14:nvContentPartPr>
              <p14:xfrm>
                <a:off x="10152864" y="3055896"/>
                <a:ext cx="174240" cy="126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F0C1B5C-62BA-456D-929F-E1190410D2E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144224" y="3046896"/>
                  <a:ext cx="191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A9D60F5-3626-44E1-83CB-7F2BC4FB4A09}"/>
                    </a:ext>
                  </a:extLst>
                </p14:cNvPr>
                <p14:cNvContentPartPr/>
                <p14:nvPr/>
              </p14:nvContentPartPr>
              <p14:xfrm>
                <a:off x="10371024" y="3018096"/>
                <a:ext cx="7560" cy="27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A9D60F5-3626-44E1-83CB-7F2BC4FB4A0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362384" y="3009096"/>
                  <a:ext cx="25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DE67B7F-7A47-4F91-8C09-ED203E2950E9}"/>
                    </a:ext>
                  </a:extLst>
                </p14:cNvPr>
                <p14:cNvContentPartPr/>
                <p14:nvPr/>
              </p14:nvContentPartPr>
              <p14:xfrm>
                <a:off x="10353384" y="2957256"/>
                <a:ext cx="315360" cy="335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DE67B7F-7A47-4F91-8C09-ED203E2950E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344384" y="2948256"/>
                  <a:ext cx="3330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1630AE2-AE49-4360-96C3-86EC7CF9FC1A}"/>
                    </a:ext>
                  </a:extLst>
                </p14:cNvPr>
                <p14:cNvContentPartPr/>
                <p14:nvPr/>
              </p14:nvContentPartPr>
              <p14:xfrm>
                <a:off x="10592064" y="3041496"/>
                <a:ext cx="98280" cy="30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1630AE2-AE49-4360-96C3-86EC7CF9FC1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583064" y="3032496"/>
                  <a:ext cx="115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248D3E4-1207-4506-864B-2541829002D5}"/>
                    </a:ext>
                  </a:extLst>
                </p14:cNvPr>
                <p14:cNvContentPartPr/>
                <p14:nvPr/>
              </p14:nvContentPartPr>
              <p14:xfrm>
                <a:off x="10768464" y="3172536"/>
                <a:ext cx="21240" cy="7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248D3E4-1207-4506-864B-2541829002D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759824" y="3163896"/>
                  <a:ext cx="3888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2D104A48-780A-48AD-ADEA-7FCF93D40DF9}"/>
              </a:ext>
            </a:extLst>
          </p:cNvPr>
          <p:cNvGrpSpPr/>
          <p:nvPr/>
        </p:nvGrpSpPr>
        <p:grpSpPr>
          <a:xfrm>
            <a:off x="5147784" y="3480336"/>
            <a:ext cx="1434960" cy="513360"/>
            <a:chOff x="5147784" y="3480336"/>
            <a:chExt cx="143496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28473CF-71D0-430F-917E-6F2E7529A568}"/>
                    </a:ext>
                  </a:extLst>
                </p14:cNvPr>
                <p14:cNvContentPartPr/>
                <p14:nvPr/>
              </p14:nvContentPartPr>
              <p14:xfrm>
                <a:off x="5346864" y="3547296"/>
                <a:ext cx="513720" cy="2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28473CF-71D0-430F-917E-6F2E7529A56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37864" y="3538296"/>
                  <a:ext cx="531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B8E7295-3449-4B62-8E35-8032C0008F90}"/>
                    </a:ext>
                  </a:extLst>
                </p14:cNvPr>
                <p14:cNvContentPartPr/>
                <p14:nvPr/>
              </p14:nvContentPartPr>
              <p14:xfrm>
                <a:off x="5825664" y="3480336"/>
                <a:ext cx="182520" cy="135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B8E7295-3449-4B62-8E35-8032C0008F9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817024" y="3471696"/>
                  <a:ext cx="200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ACE586C-35A6-4CC0-B931-FF2D0CC29C07}"/>
                    </a:ext>
                  </a:extLst>
                </p14:cNvPr>
                <p14:cNvContentPartPr/>
                <p14:nvPr/>
              </p14:nvContentPartPr>
              <p14:xfrm>
                <a:off x="5180184" y="3700656"/>
                <a:ext cx="22680" cy="167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ACE586C-35A6-4CC0-B931-FF2D0CC29C0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171184" y="3692016"/>
                  <a:ext cx="40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1486ABE-515F-4DE7-866F-EC6D29F556FB}"/>
                    </a:ext>
                  </a:extLst>
                </p14:cNvPr>
                <p14:cNvContentPartPr/>
                <p14:nvPr/>
              </p14:nvContentPartPr>
              <p14:xfrm>
                <a:off x="5147784" y="3701736"/>
                <a:ext cx="144360" cy="10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1486ABE-515F-4DE7-866F-EC6D29F556F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138784" y="3693096"/>
                  <a:ext cx="162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045B8EB-E259-49EA-9E73-7F9CAA45AACC}"/>
                    </a:ext>
                  </a:extLst>
                </p14:cNvPr>
                <p14:cNvContentPartPr/>
                <p14:nvPr/>
              </p14:nvContentPartPr>
              <p14:xfrm>
                <a:off x="5157144" y="3698136"/>
                <a:ext cx="392760" cy="219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045B8EB-E259-49EA-9E73-7F9CAA45AAC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148144" y="3689136"/>
                  <a:ext cx="4104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9B95973-51E5-46C5-8DB5-6DBC5063B4D8}"/>
                    </a:ext>
                  </a:extLst>
                </p14:cNvPr>
                <p14:cNvContentPartPr/>
                <p14:nvPr/>
              </p14:nvContentPartPr>
              <p14:xfrm>
                <a:off x="5792544" y="3692016"/>
                <a:ext cx="576360" cy="301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9B95973-51E5-46C5-8DB5-6DBC5063B4D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783544" y="3683016"/>
                  <a:ext cx="5940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775F11D-FC26-44F0-B981-FEE29A1F69C9}"/>
                    </a:ext>
                  </a:extLst>
                </p14:cNvPr>
                <p14:cNvContentPartPr/>
                <p14:nvPr/>
              </p14:nvContentPartPr>
              <p14:xfrm>
                <a:off x="6409584" y="3670776"/>
                <a:ext cx="173160" cy="226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775F11D-FC26-44F0-B981-FEE29A1F69C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400584" y="3662136"/>
                  <a:ext cx="19080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BC7D39E-76EF-4602-B172-6D6B5777036B}"/>
              </a:ext>
            </a:extLst>
          </p:cNvPr>
          <p:cNvGrpSpPr/>
          <p:nvPr/>
        </p:nvGrpSpPr>
        <p:grpSpPr>
          <a:xfrm>
            <a:off x="6793704" y="3680496"/>
            <a:ext cx="900720" cy="241920"/>
            <a:chOff x="6793704" y="3680496"/>
            <a:chExt cx="90072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1EF84E0-0481-41C4-8C27-C5B6B2440F73}"/>
                    </a:ext>
                  </a:extLst>
                </p14:cNvPr>
                <p14:cNvContentPartPr/>
                <p14:nvPr/>
              </p14:nvContentPartPr>
              <p14:xfrm>
                <a:off x="6793704" y="3785256"/>
                <a:ext cx="93600" cy="130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1EF84E0-0481-41C4-8C27-C5B6B2440F7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785064" y="3776616"/>
                  <a:ext cx="111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3C5BC56-CCAC-40AF-AD56-526DCBCA6233}"/>
                    </a:ext>
                  </a:extLst>
                </p14:cNvPr>
                <p14:cNvContentPartPr/>
                <p14:nvPr/>
              </p14:nvContentPartPr>
              <p14:xfrm>
                <a:off x="6894144" y="3680496"/>
                <a:ext cx="177120" cy="226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3C5BC56-CCAC-40AF-AD56-526DCBCA623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885504" y="3671496"/>
                  <a:ext cx="1947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EF95E3F-1D9D-4F99-A709-133967B63080}"/>
                    </a:ext>
                  </a:extLst>
                </p14:cNvPr>
                <p14:cNvContentPartPr/>
                <p14:nvPr/>
              </p14:nvContentPartPr>
              <p14:xfrm>
                <a:off x="7022304" y="3688056"/>
                <a:ext cx="543960" cy="204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EF95E3F-1D9D-4F99-A709-133967B6308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013304" y="3679416"/>
                  <a:ext cx="561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F1517E3-F38C-4795-B4E7-984D92FAFD85}"/>
                    </a:ext>
                  </a:extLst>
                </p14:cNvPr>
                <p14:cNvContentPartPr/>
                <p14:nvPr/>
              </p14:nvContentPartPr>
              <p14:xfrm>
                <a:off x="7571304" y="3770496"/>
                <a:ext cx="109440" cy="107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F1517E3-F38C-4795-B4E7-984D92FAFD8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562664" y="3761496"/>
                  <a:ext cx="127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6275C2D-D736-406E-97DF-9873540A86CA}"/>
                    </a:ext>
                  </a:extLst>
                </p14:cNvPr>
                <p14:cNvContentPartPr/>
                <p14:nvPr/>
              </p14:nvContentPartPr>
              <p14:xfrm>
                <a:off x="7512264" y="3794256"/>
                <a:ext cx="141480" cy="128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6275C2D-D736-406E-97DF-9873540A86C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03264" y="3785256"/>
                  <a:ext cx="1591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B0F9815-98FB-4393-BD4A-0469A6E7B8FD}"/>
                    </a:ext>
                  </a:extLst>
                </p14:cNvPr>
                <p14:cNvContentPartPr/>
                <p14:nvPr/>
              </p14:nvContentPartPr>
              <p14:xfrm>
                <a:off x="7690104" y="3885696"/>
                <a:ext cx="4320" cy="2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B0F9815-98FB-4393-BD4A-0469A6E7B8F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81104" y="3877056"/>
                  <a:ext cx="2196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50738A8-040B-428F-B4A7-8F9554219F42}"/>
                  </a:ext>
                </a:extLst>
              </p14:cNvPr>
              <p14:cNvContentPartPr/>
              <p14:nvPr/>
            </p14:nvContentPartPr>
            <p14:xfrm>
              <a:off x="8195184" y="3647376"/>
              <a:ext cx="117000" cy="3222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50738A8-040B-428F-B4A7-8F9554219F42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8186544" y="3638376"/>
                <a:ext cx="134640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D3FA327-365D-4477-98A1-C4F0D25D5403}"/>
              </a:ext>
            </a:extLst>
          </p:cNvPr>
          <p:cNvGrpSpPr/>
          <p:nvPr/>
        </p:nvGrpSpPr>
        <p:grpSpPr>
          <a:xfrm>
            <a:off x="8539704" y="3655296"/>
            <a:ext cx="1160640" cy="411120"/>
            <a:chOff x="8539704" y="3655296"/>
            <a:chExt cx="116064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A83A043-EBB4-4825-8B9C-0B136366AA91}"/>
                    </a:ext>
                  </a:extLst>
                </p14:cNvPr>
                <p14:cNvContentPartPr/>
                <p14:nvPr/>
              </p14:nvContentPartPr>
              <p14:xfrm>
                <a:off x="8539704" y="3708576"/>
                <a:ext cx="104040" cy="232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A83A043-EBB4-4825-8B9C-0B136366AA9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30704" y="3699936"/>
                  <a:ext cx="1216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8370D47-E45B-4378-9EDC-7AE60283181C}"/>
                    </a:ext>
                  </a:extLst>
                </p14:cNvPr>
                <p14:cNvContentPartPr/>
                <p14:nvPr/>
              </p14:nvContentPartPr>
              <p14:xfrm>
                <a:off x="8713584" y="3803616"/>
                <a:ext cx="77760" cy="119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8370D47-E45B-4378-9EDC-7AE60283181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704584" y="3794616"/>
                  <a:ext cx="95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2CD4FF3-C915-4D5E-AFC2-C4DB3D554BE1}"/>
                    </a:ext>
                  </a:extLst>
                </p14:cNvPr>
                <p14:cNvContentPartPr/>
                <p14:nvPr/>
              </p14:nvContentPartPr>
              <p14:xfrm>
                <a:off x="8930304" y="3774096"/>
                <a:ext cx="106560" cy="131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2CD4FF3-C915-4D5E-AFC2-C4DB3D554BE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921304" y="3765096"/>
                  <a:ext cx="124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719C95A-BE55-470E-AE17-3C324CECBB7E}"/>
                    </a:ext>
                  </a:extLst>
                </p14:cNvPr>
                <p14:cNvContentPartPr/>
                <p14:nvPr/>
              </p14:nvContentPartPr>
              <p14:xfrm>
                <a:off x="9040824" y="3812616"/>
                <a:ext cx="146880" cy="253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719C95A-BE55-470E-AE17-3C324CECBB7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031824" y="3803976"/>
                  <a:ext cx="164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C4CFA71-50C2-4E43-85BC-52662F07A09D}"/>
                    </a:ext>
                  </a:extLst>
                </p14:cNvPr>
                <p14:cNvContentPartPr/>
                <p14:nvPr/>
              </p14:nvContentPartPr>
              <p14:xfrm>
                <a:off x="9229104" y="3677616"/>
                <a:ext cx="143640" cy="225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C4CFA71-50C2-4E43-85BC-52662F07A09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220464" y="3668976"/>
                  <a:ext cx="1612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D1A43EE-27F4-421F-A16B-C45FF27E715B}"/>
                    </a:ext>
                  </a:extLst>
                </p14:cNvPr>
                <p14:cNvContentPartPr/>
                <p14:nvPr/>
              </p14:nvContentPartPr>
              <p14:xfrm>
                <a:off x="9383184" y="3784896"/>
                <a:ext cx="183600" cy="118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D1A43EE-27F4-421F-A16B-C45FF27E715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374544" y="3776256"/>
                  <a:ext cx="201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17A696E-D133-4721-986B-CB7B7EC33D45}"/>
                    </a:ext>
                  </a:extLst>
                </p14:cNvPr>
                <p14:cNvContentPartPr/>
                <p14:nvPr/>
              </p14:nvContentPartPr>
              <p14:xfrm>
                <a:off x="9597384" y="3655296"/>
                <a:ext cx="102960" cy="280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17A696E-D133-4721-986B-CB7B7EC33D4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588744" y="3646296"/>
                  <a:ext cx="12060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D765617-0DC8-4F18-B809-202F16A7B3FA}"/>
              </a:ext>
            </a:extLst>
          </p:cNvPr>
          <p:cNvGrpSpPr/>
          <p:nvPr/>
        </p:nvGrpSpPr>
        <p:grpSpPr>
          <a:xfrm>
            <a:off x="1628064" y="4252896"/>
            <a:ext cx="846000" cy="316440"/>
            <a:chOff x="1628064" y="4252896"/>
            <a:chExt cx="84600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91516E9-20AC-4103-9FEF-16AFFAEAE78A}"/>
                    </a:ext>
                  </a:extLst>
                </p14:cNvPr>
                <p14:cNvContentPartPr/>
                <p14:nvPr/>
              </p14:nvContentPartPr>
              <p14:xfrm>
                <a:off x="1628064" y="4252896"/>
                <a:ext cx="127440" cy="214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91516E9-20AC-4103-9FEF-16AFFAEAE78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619064" y="4244256"/>
                  <a:ext cx="1450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B9EDF1B-DAB0-4212-92FD-9B13E955B2CB}"/>
                    </a:ext>
                  </a:extLst>
                </p14:cNvPr>
                <p14:cNvContentPartPr/>
                <p14:nvPr/>
              </p14:nvContentPartPr>
              <p14:xfrm>
                <a:off x="1737144" y="4268376"/>
                <a:ext cx="223200" cy="2995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B9EDF1B-DAB0-4212-92FD-9B13E955B2C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728144" y="4259736"/>
                  <a:ext cx="2408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20A1A04-2030-463A-A225-7AD39F56A6E6}"/>
                    </a:ext>
                  </a:extLst>
                </p14:cNvPr>
                <p14:cNvContentPartPr/>
                <p14:nvPr/>
              </p14:nvContentPartPr>
              <p14:xfrm>
                <a:off x="2038824" y="4260816"/>
                <a:ext cx="72360" cy="30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20A1A04-2030-463A-A225-7AD39F56A6E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029824" y="4251816"/>
                  <a:ext cx="90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D5DBD32-633C-499E-92F9-82230450249C}"/>
                    </a:ext>
                  </a:extLst>
                </p14:cNvPr>
                <p14:cNvContentPartPr/>
                <p14:nvPr/>
              </p14:nvContentPartPr>
              <p14:xfrm>
                <a:off x="2148624" y="4354056"/>
                <a:ext cx="93600" cy="134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D5DBD32-633C-499E-92F9-82230450249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139624" y="4345416"/>
                  <a:ext cx="111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B7C434B-C0BC-43BA-B82B-933B54BD7796}"/>
                    </a:ext>
                  </a:extLst>
                </p14:cNvPr>
                <p14:cNvContentPartPr/>
                <p14:nvPr/>
              </p14:nvContentPartPr>
              <p14:xfrm>
                <a:off x="2276064" y="4334256"/>
                <a:ext cx="198000" cy="162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B7C434B-C0BC-43BA-B82B-933B54BD779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267424" y="4325616"/>
                  <a:ext cx="21564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C7D2655-77D8-4BE2-979C-C25BEF2BB990}"/>
              </a:ext>
            </a:extLst>
          </p:cNvPr>
          <p:cNvGrpSpPr/>
          <p:nvPr/>
        </p:nvGrpSpPr>
        <p:grpSpPr>
          <a:xfrm>
            <a:off x="2760984" y="4221216"/>
            <a:ext cx="492840" cy="242640"/>
            <a:chOff x="2760984" y="4221216"/>
            <a:chExt cx="49284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F1A1162-5560-4E0C-BEFF-59BBFB8E00F4}"/>
                    </a:ext>
                  </a:extLst>
                </p14:cNvPr>
                <p14:cNvContentPartPr/>
                <p14:nvPr/>
              </p14:nvContentPartPr>
              <p14:xfrm>
                <a:off x="2760984" y="4221216"/>
                <a:ext cx="52560" cy="241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F1A1162-5560-4E0C-BEFF-59BBFB8E00F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751984" y="4212216"/>
                  <a:ext cx="702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0E81FA6-F6EB-4446-85E6-985DAB6FF845}"/>
                    </a:ext>
                  </a:extLst>
                </p14:cNvPr>
                <p14:cNvContentPartPr/>
                <p14:nvPr/>
              </p14:nvContentPartPr>
              <p14:xfrm>
                <a:off x="2770344" y="4230936"/>
                <a:ext cx="483480" cy="2329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0E81FA6-F6EB-4446-85E6-985DAB6FF84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761344" y="4221936"/>
                  <a:ext cx="50112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E3EFED4-3D4C-404D-8BA1-614F0C2D487D}"/>
              </a:ext>
            </a:extLst>
          </p:cNvPr>
          <p:cNvGrpSpPr/>
          <p:nvPr/>
        </p:nvGrpSpPr>
        <p:grpSpPr>
          <a:xfrm>
            <a:off x="3492504" y="4305816"/>
            <a:ext cx="325800" cy="147600"/>
            <a:chOff x="3492504" y="4305816"/>
            <a:chExt cx="325800" cy="1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905D3F6-84CE-44F8-AB82-6D9F56BA2991}"/>
                    </a:ext>
                  </a:extLst>
                </p14:cNvPr>
                <p14:cNvContentPartPr/>
                <p14:nvPr/>
              </p14:nvContentPartPr>
              <p14:xfrm>
                <a:off x="3492504" y="4347936"/>
                <a:ext cx="110520" cy="102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905D3F6-84CE-44F8-AB82-6D9F56BA299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483504" y="4339296"/>
                  <a:ext cx="128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F7441AD-77FB-4308-9766-63814D03FB82}"/>
                    </a:ext>
                  </a:extLst>
                </p14:cNvPr>
                <p14:cNvContentPartPr/>
                <p14:nvPr/>
              </p14:nvContentPartPr>
              <p14:xfrm>
                <a:off x="3617424" y="4305816"/>
                <a:ext cx="200880" cy="147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F7441AD-77FB-4308-9766-63814D03FB8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608784" y="4296816"/>
                  <a:ext cx="21852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1E3EE289-DFE9-47F7-ACDF-A83029BBE920}"/>
                  </a:ext>
                </a:extLst>
              </p14:cNvPr>
              <p14:cNvContentPartPr/>
              <p14:nvPr/>
            </p14:nvContentPartPr>
            <p14:xfrm>
              <a:off x="4222584" y="4235616"/>
              <a:ext cx="109080" cy="2264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1E3EE289-DFE9-47F7-ACDF-A83029BBE920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4213944" y="4226616"/>
                <a:ext cx="126720" cy="2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F018640A-354C-401F-856F-6F927452C153}"/>
              </a:ext>
            </a:extLst>
          </p:cNvPr>
          <p:cNvGrpSpPr/>
          <p:nvPr/>
        </p:nvGrpSpPr>
        <p:grpSpPr>
          <a:xfrm>
            <a:off x="4620024" y="4211496"/>
            <a:ext cx="1510200" cy="365760"/>
            <a:chOff x="4620024" y="4211496"/>
            <a:chExt cx="151020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D12989E-22B1-468B-97D7-2C39FF747052}"/>
                    </a:ext>
                  </a:extLst>
                </p14:cNvPr>
                <p14:cNvContentPartPr/>
                <p14:nvPr/>
              </p14:nvContentPartPr>
              <p14:xfrm>
                <a:off x="4620024" y="4247496"/>
                <a:ext cx="148680" cy="235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D12989E-22B1-468B-97D7-2C39FF74705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611024" y="4238856"/>
                  <a:ext cx="1663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F9499FB-1AE1-48DA-84B7-B5876F517D61}"/>
                    </a:ext>
                  </a:extLst>
                </p14:cNvPr>
                <p14:cNvContentPartPr/>
                <p14:nvPr/>
              </p14:nvContentPartPr>
              <p14:xfrm>
                <a:off x="4754664" y="4260456"/>
                <a:ext cx="360" cy="9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F9499FB-1AE1-48DA-84B7-B5876F517D6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746024" y="42518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3377CE3-0079-477E-989F-8D1AA2E2F761}"/>
                    </a:ext>
                  </a:extLst>
                </p14:cNvPr>
                <p14:cNvContentPartPr/>
                <p14:nvPr/>
              </p14:nvContentPartPr>
              <p14:xfrm>
                <a:off x="4806504" y="4258656"/>
                <a:ext cx="245520" cy="231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3377CE3-0079-477E-989F-8D1AA2E2F76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797504" y="4249656"/>
                  <a:ext cx="2631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677BB88-FF3F-41BE-BE10-636D4050EE86}"/>
                    </a:ext>
                  </a:extLst>
                </p14:cNvPr>
                <p14:cNvContentPartPr/>
                <p14:nvPr/>
              </p14:nvContentPartPr>
              <p14:xfrm>
                <a:off x="5084064" y="4358016"/>
                <a:ext cx="232920" cy="116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677BB88-FF3F-41BE-BE10-636D4050EE8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075064" y="4349016"/>
                  <a:ext cx="250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8A2FE46-1B20-4066-9615-D03F91112BF1}"/>
                    </a:ext>
                  </a:extLst>
                </p14:cNvPr>
                <p14:cNvContentPartPr/>
                <p14:nvPr/>
              </p14:nvContentPartPr>
              <p14:xfrm>
                <a:off x="5458824" y="4211496"/>
                <a:ext cx="244080" cy="240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8A2FE46-1B20-4066-9615-D03F91112BF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449824" y="4202496"/>
                  <a:ext cx="2617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7AAEA60-B062-4C0B-A7C2-2A35AE19496A}"/>
                    </a:ext>
                  </a:extLst>
                </p14:cNvPr>
                <p14:cNvContentPartPr/>
                <p14:nvPr/>
              </p14:nvContentPartPr>
              <p14:xfrm>
                <a:off x="5733144" y="4343256"/>
                <a:ext cx="107640" cy="234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7AAEA60-B062-4C0B-A7C2-2A35AE19496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724144" y="4334256"/>
                  <a:ext cx="1252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F77BAB5-704D-49B8-B016-BA6E812C366D}"/>
                    </a:ext>
                  </a:extLst>
                </p14:cNvPr>
                <p14:cNvContentPartPr/>
                <p14:nvPr/>
              </p14:nvContentPartPr>
              <p14:xfrm>
                <a:off x="5863824" y="4334256"/>
                <a:ext cx="266400" cy="1411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F77BAB5-704D-49B8-B016-BA6E812C366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855184" y="4325256"/>
                  <a:ext cx="28404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64E7E758-96FF-46E3-A512-8E71BF96208D}"/>
                  </a:ext>
                </a:extLst>
              </p14:cNvPr>
              <p14:cNvContentPartPr/>
              <p14:nvPr/>
            </p14:nvContentPartPr>
            <p14:xfrm>
              <a:off x="6461064" y="4298976"/>
              <a:ext cx="159480" cy="1922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64E7E758-96FF-46E3-A512-8E71BF96208D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452064" y="4289976"/>
                <a:ext cx="177120" cy="20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781EF93-AF1A-4F72-B8AA-C7254EB09C33}"/>
              </a:ext>
            </a:extLst>
          </p:cNvPr>
          <p:cNvGrpSpPr/>
          <p:nvPr/>
        </p:nvGrpSpPr>
        <p:grpSpPr>
          <a:xfrm>
            <a:off x="6803064" y="4187736"/>
            <a:ext cx="1168200" cy="255600"/>
            <a:chOff x="6803064" y="4187736"/>
            <a:chExt cx="11682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D5355BC-DB15-45F5-9018-DFB9B32DE18B}"/>
                    </a:ext>
                  </a:extLst>
                </p14:cNvPr>
                <p14:cNvContentPartPr/>
                <p14:nvPr/>
              </p14:nvContentPartPr>
              <p14:xfrm>
                <a:off x="6803064" y="4321296"/>
                <a:ext cx="96480" cy="110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D5355BC-DB15-45F5-9018-DFB9B32DE18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794424" y="4312656"/>
                  <a:ext cx="114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FCA9693-3F91-420F-BB77-F967D0498640}"/>
                    </a:ext>
                  </a:extLst>
                </p14:cNvPr>
                <p14:cNvContentPartPr/>
                <p14:nvPr/>
              </p14:nvContentPartPr>
              <p14:xfrm>
                <a:off x="6926544" y="4225896"/>
                <a:ext cx="114480" cy="211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FCA9693-3F91-420F-BB77-F967D049864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917904" y="4216896"/>
                  <a:ext cx="132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A8021B3-5458-439C-8440-EABF8161B66E}"/>
                    </a:ext>
                  </a:extLst>
                </p14:cNvPr>
                <p14:cNvContentPartPr/>
                <p14:nvPr/>
              </p14:nvContentPartPr>
              <p14:xfrm>
                <a:off x="7092864" y="4250376"/>
                <a:ext cx="98280" cy="182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A8021B3-5458-439C-8440-EABF8161B66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083864" y="4241376"/>
                  <a:ext cx="115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E043400-AD7B-4719-BFBD-452214A6E31C}"/>
                    </a:ext>
                  </a:extLst>
                </p14:cNvPr>
                <p14:cNvContentPartPr/>
                <p14:nvPr/>
              </p14:nvContentPartPr>
              <p14:xfrm>
                <a:off x="7305984" y="4313376"/>
                <a:ext cx="360" cy="80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E043400-AD7B-4719-BFBD-452214A6E31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296984" y="4304736"/>
                  <a:ext cx="18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EDCEE00-7CD7-44ED-A19F-311E9DE4D22E}"/>
                    </a:ext>
                  </a:extLst>
                </p14:cNvPr>
                <p14:cNvContentPartPr/>
                <p14:nvPr/>
              </p14:nvContentPartPr>
              <p14:xfrm>
                <a:off x="7323984" y="4244256"/>
                <a:ext cx="360" cy="16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EDCEE00-7CD7-44ED-A19F-311E9DE4D22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15344" y="4235256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6E9A5DB-5445-4651-8197-1E20752AE561}"/>
                    </a:ext>
                  </a:extLst>
                </p14:cNvPr>
                <p14:cNvContentPartPr/>
                <p14:nvPr/>
              </p14:nvContentPartPr>
              <p14:xfrm>
                <a:off x="7362144" y="4242456"/>
                <a:ext cx="182160" cy="186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6E9A5DB-5445-4651-8197-1E20752AE56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353504" y="4233816"/>
                  <a:ext cx="199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4195548-9154-4957-AE9D-CF678EFF9ECC}"/>
                    </a:ext>
                  </a:extLst>
                </p14:cNvPr>
                <p14:cNvContentPartPr/>
                <p14:nvPr/>
              </p14:nvContentPartPr>
              <p14:xfrm>
                <a:off x="7519464" y="4187736"/>
                <a:ext cx="451800" cy="255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4195548-9154-4957-AE9D-CF678EFF9EC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10824" y="4179096"/>
                  <a:ext cx="46944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07E1C983-F878-448B-BF5A-3E9ABE2AE489}"/>
              </a:ext>
            </a:extLst>
          </p:cNvPr>
          <p:cNvGrpSpPr/>
          <p:nvPr/>
        </p:nvGrpSpPr>
        <p:grpSpPr>
          <a:xfrm>
            <a:off x="8283384" y="4218336"/>
            <a:ext cx="1379160" cy="373680"/>
            <a:chOff x="8283384" y="4218336"/>
            <a:chExt cx="137916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5FAD0C7-3BE5-4DD3-8281-4D13E2C4574D}"/>
                    </a:ext>
                  </a:extLst>
                </p14:cNvPr>
                <p14:cNvContentPartPr/>
                <p14:nvPr/>
              </p14:nvContentPartPr>
              <p14:xfrm>
                <a:off x="8283384" y="4245696"/>
                <a:ext cx="295920" cy="276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5FAD0C7-3BE5-4DD3-8281-4D13E2C4574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274744" y="4237056"/>
                  <a:ext cx="3135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D402106-AF64-4795-815A-6E80D0D98D1E}"/>
                    </a:ext>
                  </a:extLst>
                </p14:cNvPr>
                <p14:cNvContentPartPr/>
                <p14:nvPr/>
              </p14:nvContentPartPr>
              <p14:xfrm>
                <a:off x="8540064" y="4228056"/>
                <a:ext cx="192600" cy="324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D402106-AF64-4795-815A-6E80D0D98D1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531424" y="4219056"/>
                  <a:ext cx="2102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FF111AC-0D68-4426-9BCA-997AC9018BE0}"/>
                    </a:ext>
                  </a:extLst>
                </p14:cNvPr>
                <p14:cNvContentPartPr/>
                <p14:nvPr/>
              </p14:nvContentPartPr>
              <p14:xfrm>
                <a:off x="8732664" y="4233456"/>
                <a:ext cx="159480" cy="2361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FF111AC-0D68-4426-9BCA-997AC9018BE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723664" y="4224816"/>
                  <a:ext cx="1771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EE9C9EB-3F90-44D9-989E-B856A70B454B}"/>
                    </a:ext>
                  </a:extLst>
                </p14:cNvPr>
                <p14:cNvContentPartPr/>
                <p14:nvPr/>
              </p14:nvContentPartPr>
              <p14:xfrm>
                <a:off x="8849664" y="4333176"/>
                <a:ext cx="91440" cy="28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EE9C9EB-3F90-44D9-989E-B856A70B454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840664" y="4324176"/>
                  <a:ext cx="109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324E8AC-BCA2-4C36-B9D1-DD1AC6C61818}"/>
                    </a:ext>
                  </a:extLst>
                </p14:cNvPr>
                <p14:cNvContentPartPr/>
                <p14:nvPr/>
              </p14:nvContentPartPr>
              <p14:xfrm>
                <a:off x="9069264" y="4218336"/>
                <a:ext cx="593280" cy="3736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324E8AC-BCA2-4C36-B9D1-DD1AC6C6181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060624" y="4209696"/>
                  <a:ext cx="610920" cy="39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DB86A77-D058-4104-9B95-FD637CD10B15}"/>
              </a:ext>
            </a:extLst>
          </p:cNvPr>
          <p:cNvGrpSpPr/>
          <p:nvPr/>
        </p:nvGrpSpPr>
        <p:grpSpPr>
          <a:xfrm>
            <a:off x="9985104" y="4235256"/>
            <a:ext cx="348120" cy="253440"/>
            <a:chOff x="9985104" y="4235256"/>
            <a:chExt cx="3481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91D759C-0A97-4546-AAD2-1F088A648BE4}"/>
                    </a:ext>
                  </a:extLst>
                </p14:cNvPr>
                <p14:cNvContentPartPr/>
                <p14:nvPr/>
              </p14:nvContentPartPr>
              <p14:xfrm>
                <a:off x="9985104" y="4235256"/>
                <a:ext cx="98640" cy="237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91D759C-0A97-4546-AAD2-1F088A648BE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976104" y="4226616"/>
                  <a:ext cx="116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63F959C-6045-474D-8DF9-C5E95EBB73FD}"/>
                    </a:ext>
                  </a:extLst>
                </p14:cNvPr>
                <p14:cNvContentPartPr/>
                <p14:nvPr/>
              </p14:nvContentPartPr>
              <p14:xfrm>
                <a:off x="10131264" y="4366296"/>
                <a:ext cx="97200" cy="32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63F959C-6045-474D-8DF9-C5E95EBB73F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122264" y="4357656"/>
                  <a:ext cx="114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F1B1EC4-59A3-4844-AE13-454DB6F806C5}"/>
                    </a:ext>
                  </a:extLst>
                </p14:cNvPr>
                <p14:cNvContentPartPr/>
                <p14:nvPr/>
              </p14:nvContentPartPr>
              <p14:xfrm>
                <a:off x="10158264" y="4313376"/>
                <a:ext cx="19440" cy="1249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F1B1EC4-59A3-4844-AE13-454DB6F806C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149624" y="4304736"/>
                  <a:ext cx="37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D019BF2-379A-4417-968F-D98F7C24AA83}"/>
                    </a:ext>
                  </a:extLst>
                </p14:cNvPr>
                <p14:cNvContentPartPr/>
                <p14:nvPr/>
              </p14:nvContentPartPr>
              <p14:xfrm>
                <a:off x="10323504" y="4258656"/>
                <a:ext cx="9720" cy="2300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D019BF2-379A-4417-968F-D98F7C24AA8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314864" y="4249656"/>
                  <a:ext cx="2736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EBCE10BE-2580-4594-AC9A-091839C8CC16}"/>
              </a:ext>
            </a:extLst>
          </p:cNvPr>
          <p:cNvGrpSpPr/>
          <p:nvPr/>
        </p:nvGrpSpPr>
        <p:grpSpPr>
          <a:xfrm>
            <a:off x="1663344" y="4836096"/>
            <a:ext cx="361080" cy="255240"/>
            <a:chOff x="1663344" y="4836096"/>
            <a:chExt cx="36108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7079961-5357-417E-A4CA-B1797168BDDE}"/>
                    </a:ext>
                  </a:extLst>
                </p14:cNvPr>
                <p14:cNvContentPartPr/>
                <p14:nvPr/>
              </p14:nvContentPartPr>
              <p14:xfrm>
                <a:off x="1663344" y="4836096"/>
                <a:ext cx="270360" cy="255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7079961-5357-417E-A4CA-B1797168BDD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654344" y="4827096"/>
                  <a:ext cx="288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3284AF5-65B4-471E-BC90-6EB2487F05C1}"/>
                    </a:ext>
                  </a:extLst>
                </p14:cNvPr>
                <p14:cNvContentPartPr/>
                <p14:nvPr/>
              </p14:nvContentPartPr>
              <p14:xfrm>
                <a:off x="1929024" y="4963536"/>
                <a:ext cx="95400" cy="16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3284AF5-65B4-471E-BC90-6EB2487F05C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920024" y="4954896"/>
                  <a:ext cx="1130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9408BE82-45E9-4B7B-B3FC-217C663BEC0E}"/>
              </a:ext>
            </a:extLst>
          </p:cNvPr>
          <p:cNvGrpSpPr/>
          <p:nvPr/>
        </p:nvGrpSpPr>
        <p:grpSpPr>
          <a:xfrm>
            <a:off x="2395584" y="4866696"/>
            <a:ext cx="663840" cy="345600"/>
            <a:chOff x="2395584" y="4866696"/>
            <a:chExt cx="66384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2C21F51-D6BB-4099-A186-2021DB6B3E11}"/>
                    </a:ext>
                  </a:extLst>
                </p14:cNvPr>
                <p14:cNvContentPartPr/>
                <p14:nvPr/>
              </p14:nvContentPartPr>
              <p14:xfrm>
                <a:off x="2395584" y="4943376"/>
                <a:ext cx="312120" cy="142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2C21F51-D6BB-4099-A186-2021DB6B3E1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386584" y="4934736"/>
                  <a:ext cx="329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2273EA2-992C-4F01-AAB6-00931E7FD434}"/>
                    </a:ext>
                  </a:extLst>
                </p14:cNvPr>
                <p14:cNvContentPartPr/>
                <p14:nvPr/>
              </p14:nvContentPartPr>
              <p14:xfrm>
                <a:off x="2715264" y="4918896"/>
                <a:ext cx="7920" cy="9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2273EA2-992C-4F01-AAB6-00931E7FD43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706624" y="4910256"/>
                  <a:ext cx="25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6C396AF-D69F-4DA8-8E9E-E83208738419}"/>
                    </a:ext>
                  </a:extLst>
                </p14:cNvPr>
                <p14:cNvContentPartPr/>
                <p14:nvPr/>
              </p14:nvContentPartPr>
              <p14:xfrm>
                <a:off x="2747664" y="4866696"/>
                <a:ext cx="270000" cy="345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6C396AF-D69F-4DA8-8E9E-E8320873841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739024" y="4858056"/>
                  <a:ext cx="2876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6283979-3366-406C-9E35-982432D897B1}"/>
                    </a:ext>
                  </a:extLst>
                </p14:cNvPr>
                <p14:cNvContentPartPr/>
                <p14:nvPr/>
              </p14:nvContentPartPr>
              <p14:xfrm>
                <a:off x="2996784" y="4972176"/>
                <a:ext cx="62640" cy="10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6283979-3366-406C-9E35-982432D897B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988144" y="4963536"/>
                  <a:ext cx="8028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5BA9C84D-16E7-45EA-A819-028C187F0E5B}"/>
              </a:ext>
            </a:extLst>
          </p:cNvPr>
          <p:cNvGrpSpPr/>
          <p:nvPr/>
        </p:nvGrpSpPr>
        <p:grpSpPr>
          <a:xfrm>
            <a:off x="3291624" y="4856976"/>
            <a:ext cx="654120" cy="229680"/>
            <a:chOff x="3291624" y="4856976"/>
            <a:chExt cx="65412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C3081FC-91A0-4C2A-A4C0-72CEE12B9B24}"/>
                    </a:ext>
                  </a:extLst>
                </p14:cNvPr>
                <p14:cNvContentPartPr/>
                <p14:nvPr/>
              </p14:nvContentPartPr>
              <p14:xfrm>
                <a:off x="3291624" y="4972896"/>
                <a:ext cx="291600" cy="113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C3081FC-91A0-4C2A-A4C0-72CEE12B9B2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282984" y="4963896"/>
                  <a:ext cx="309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DED7AC7-FE8B-4114-A740-9B71853A828B}"/>
                    </a:ext>
                  </a:extLst>
                </p14:cNvPr>
                <p14:cNvContentPartPr/>
                <p14:nvPr/>
              </p14:nvContentPartPr>
              <p14:xfrm>
                <a:off x="3604464" y="4856976"/>
                <a:ext cx="45000" cy="199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DED7AC7-FE8B-4114-A740-9B71853A828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595464" y="4847976"/>
                  <a:ext cx="62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526CC97-5F38-40B0-8EC4-C61E0DD6E3A1}"/>
                    </a:ext>
                  </a:extLst>
                </p14:cNvPr>
                <p14:cNvContentPartPr/>
                <p14:nvPr/>
              </p14:nvContentPartPr>
              <p14:xfrm>
                <a:off x="3593664" y="4944816"/>
                <a:ext cx="221400" cy="982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526CC97-5F38-40B0-8EC4-C61E0DD6E3A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584664" y="4935816"/>
                  <a:ext cx="239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CBE77A9-8062-4563-83C0-62814EF45EA9}"/>
                    </a:ext>
                  </a:extLst>
                </p14:cNvPr>
                <p14:cNvContentPartPr/>
                <p14:nvPr/>
              </p14:nvContentPartPr>
              <p14:xfrm>
                <a:off x="3822264" y="4891536"/>
                <a:ext cx="360" cy="97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CBE77A9-8062-4563-83C0-62814EF45EA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13264" y="488253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498E8DA-EDCC-4B2D-B92D-02986DDD6201}"/>
                    </a:ext>
                  </a:extLst>
                </p14:cNvPr>
                <p14:cNvContentPartPr/>
                <p14:nvPr/>
              </p14:nvContentPartPr>
              <p14:xfrm>
                <a:off x="3854304" y="4937256"/>
                <a:ext cx="91440" cy="112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498E8DA-EDCC-4B2D-B92D-02986DDD620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845304" y="4928256"/>
                  <a:ext cx="10908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0281F216-5E47-47BD-B2F2-C8C7E3D2D250}"/>
                  </a:ext>
                </a:extLst>
              </p14:cNvPr>
              <p14:cNvContentPartPr/>
              <p14:nvPr/>
            </p14:nvContentPartPr>
            <p14:xfrm>
              <a:off x="7131744" y="4961016"/>
              <a:ext cx="115200" cy="1191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0281F216-5E47-47BD-B2F2-C8C7E3D2D250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7123104" y="4952376"/>
                <a:ext cx="132840" cy="13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F6891F38-9F1E-4B1E-AAA9-75D01246A3F6}"/>
              </a:ext>
            </a:extLst>
          </p:cNvPr>
          <p:cNvGrpSpPr/>
          <p:nvPr/>
        </p:nvGrpSpPr>
        <p:grpSpPr>
          <a:xfrm>
            <a:off x="2371824" y="5458896"/>
            <a:ext cx="1014480" cy="290520"/>
            <a:chOff x="2371824" y="5458896"/>
            <a:chExt cx="101448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5F3163D-86D4-411C-B47E-FCAC4B00480B}"/>
                    </a:ext>
                  </a:extLst>
                </p14:cNvPr>
                <p14:cNvContentPartPr/>
                <p14:nvPr/>
              </p14:nvContentPartPr>
              <p14:xfrm>
                <a:off x="2371824" y="5458896"/>
                <a:ext cx="254520" cy="183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5F3163D-86D4-411C-B47E-FCAC4B00480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363184" y="5449896"/>
                  <a:ext cx="272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DA11598-3EA9-4224-AA4C-D10540552DA2}"/>
                    </a:ext>
                  </a:extLst>
                </p14:cNvPr>
                <p14:cNvContentPartPr/>
                <p14:nvPr/>
              </p14:nvContentPartPr>
              <p14:xfrm>
                <a:off x="2496024" y="5467536"/>
                <a:ext cx="19440" cy="2552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DA11598-3EA9-4224-AA4C-D10540552DA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487384" y="5458536"/>
                  <a:ext cx="37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408274F-43C3-4F03-A329-4226D6967ADA}"/>
                    </a:ext>
                  </a:extLst>
                </p14:cNvPr>
                <p14:cNvContentPartPr/>
                <p14:nvPr/>
              </p14:nvContentPartPr>
              <p14:xfrm>
                <a:off x="2559744" y="5500296"/>
                <a:ext cx="128160" cy="2073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408274F-43C3-4F03-A329-4226D6967AD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551104" y="5491296"/>
                  <a:ext cx="145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68B8A72-A568-46A3-B19D-DCEABD33C7D6}"/>
                    </a:ext>
                  </a:extLst>
                </p14:cNvPr>
                <p14:cNvContentPartPr/>
                <p14:nvPr/>
              </p14:nvContentPartPr>
              <p14:xfrm>
                <a:off x="2708784" y="5570856"/>
                <a:ext cx="276120" cy="1785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68B8A72-A568-46A3-B19D-DCEABD33C7D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700144" y="5561856"/>
                  <a:ext cx="293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51E5399-A218-43AF-9EB7-A3AD843B4992}"/>
                    </a:ext>
                  </a:extLst>
                </p14:cNvPr>
                <p14:cNvContentPartPr/>
                <p14:nvPr/>
              </p14:nvContentPartPr>
              <p14:xfrm>
                <a:off x="3125304" y="5598216"/>
                <a:ext cx="102240" cy="1159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51E5399-A218-43AF-9EB7-A3AD843B499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116664" y="5589216"/>
                  <a:ext cx="119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D7BDEA5-E1AD-4CC6-91C5-1980FAC3E2E3}"/>
                    </a:ext>
                  </a:extLst>
                </p14:cNvPr>
                <p14:cNvContentPartPr/>
                <p14:nvPr/>
              </p14:nvContentPartPr>
              <p14:xfrm>
                <a:off x="3227544" y="5570856"/>
                <a:ext cx="158760" cy="1310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D7BDEA5-E1AD-4CC6-91C5-1980FAC3E2E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218544" y="5561856"/>
                  <a:ext cx="17640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746DA8DF-E806-4BAF-884B-3BF3178414AA}"/>
              </a:ext>
            </a:extLst>
          </p:cNvPr>
          <p:cNvGrpSpPr/>
          <p:nvPr/>
        </p:nvGrpSpPr>
        <p:grpSpPr>
          <a:xfrm>
            <a:off x="3666744" y="5424696"/>
            <a:ext cx="286920" cy="250200"/>
            <a:chOff x="3666744" y="5424696"/>
            <a:chExt cx="28692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75F3E8C-0377-462D-BF94-93E3E02309D3}"/>
                    </a:ext>
                  </a:extLst>
                </p14:cNvPr>
                <p14:cNvContentPartPr/>
                <p14:nvPr/>
              </p14:nvContentPartPr>
              <p14:xfrm>
                <a:off x="3694104" y="5424696"/>
                <a:ext cx="73440" cy="2340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75F3E8C-0377-462D-BF94-93E3E02309D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685464" y="5416056"/>
                  <a:ext cx="91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289F499-99FB-4F15-A778-F3846D029F75}"/>
                    </a:ext>
                  </a:extLst>
                </p14:cNvPr>
                <p14:cNvContentPartPr/>
                <p14:nvPr/>
              </p14:nvContentPartPr>
              <p14:xfrm>
                <a:off x="3666744" y="5461776"/>
                <a:ext cx="286920" cy="2131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289F499-99FB-4F15-A778-F3846D029F7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657744" y="5453136"/>
                  <a:ext cx="30456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42535B36-727B-4DB6-8C53-772430BAC08F}"/>
              </a:ext>
            </a:extLst>
          </p:cNvPr>
          <p:cNvGrpSpPr/>
          <p:nvPr/>
        </p:nvGrpSpPr>
        <p:grpSpPr>
          <a:xfrm>
            <a:off x="4129704" y="4870656"/>
            <a:ext cx="2823480" cy="1043640"/>
            <a:chOff x="4129704" y="4870656"/>
            <a:chExt cx="2823480" cy="10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1B92E35-9B7F-4FD1-BB89-7EBF5B16C8EA}"/>
                    </a:ext>
                  </a:extLst>
                </p14:cNvPr>
                <p14:cNvContentPartPr/>
                <p14:nvPr/>
              </p14:nvContentPartPr>
              <p14:xfrm>
                <a:off x="4129704" y="4880376"/>
                <a:ext cx="238680" cy="240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1B92E35-9B7F-4FD1-BB89-7EBF5B16C8E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120704" y="4871736"/>
                  <a:ext cx="256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AAF0C01-BA27-45D7-9CD2-E024C81D24D8}"/>
                    </a:ext>
                  </a:extLst>
                </p14:cNvPr>
                <p14:cNvContentPartPr/>
                <p14:nvPr/>
              </p14:nvContentPartPr>
              <p14:xfrm>
                <a:off x="4882824" y="4982976"/>
                <a:ext cx="20520" cy="108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AAF0C01-BA27-45D7-9CD2-E024C81D24D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873824" y="4973976"/>
                  <a:ext cx="38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5C93323-7DFC-4CDE-872C-A3F6B2031FD2}"/>
                    </a:ext>
                  </a:extLst>
                </p14:cNvPr>
                <p14:cNvContentPartPr/>
                <p14:nvPr/>
              </p14:nvContentPartPr>
              <p14:xfrm>
                <a:off x="4905504" y="4936536"/>
                <a:ext cx="14040" cy="198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5C93323-7DFC-4CDE-872C-A3F6B2031FD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896504" y="4927536"/>
                  <a:ext cx="31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18E7420-D7AC-4254-AEC3-4FE1771146C0}"/>
                    </a:ext>
                  </a:extLst>
                </p14:cNvPr>
                <p14:cNvContentPartPr/>
                <p14:nvPr/>
              </p14:nvContentPartPr>
              <p14:xfrm>
                <a:off x="4992264" y="4900176"/>
                <a:ext cx="130320" cy="112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18E7420-D7AC-4254-AEC3-4FE1771146C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983264" y="4891536"/>
                  <a:ext cx="147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6670D6D-F23C-4540-961E-891E5FB71307}"/>
                    </a:ext>
                  </a:extLst>
                </p14:cNvPr>
                <p14:cNvContentPartPr/>
                <p14:nvPr/>
              </p14:nvContentPartPr>
              <p14:xfrm>
                <a:off x="5302944" y="4870656"/>
                <a:ext cx="554760" cy="344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6670D6D-F23C-4540-961E-891E5FB7130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294304" y="4862016"/>
                  <a:ext cx="5724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595DC3C-2CFD-4773-86AE-E4465E066582}"/>
                    </a:ext>
                  </a:extLst>
                </p14:cNvPr>
                <p14:cNvContentPartPr/>
                <p14:nvPr/>
              </p14:nvContentPartPr>
              <p14:xfrm>
                <a:off x="6042384" y="4881456"/>
                <a:ext cx="171720" cy="179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595DC3C-2CFD-4773-86AE-E4465E06658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033744" y="4872816"/>
                  <a:ext cx="189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076EF3F-B3FA-4461-A537-8EB3016A9FAC}"/>
                    </a:ext>
                  </a:extLst>
                </p14:cNvPr>
                <p14:cNvContentPartPr/>
                <p14:nvPr/>
              </p14:nvContentPartPr>
              <p14:xfrm>
                <a:off x="6711264" y="4905216"/>
                <a:ext cx="122760" cy="169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076EF3F-B3FA-4461-A537-8EB3016A9FA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702264" y="4896216"/>
                  <a:ext cx="140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0C67052-CFF7-4AAF-A2F1-870ECF579492}"/>
                    </a:ext>
                  </a:extLst>
                </p14:cNvPr>
                <p14:cNvContentPartPr/>
                <p14:nvPr/>
              </p14:nvContentPartPr>
              <p14:xfrm>
                <a:off x="6839424" y="5047056"/>
                <a:ext cx="36000" cy="1285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0C67052-CFF7-4AAF-A2F1-870ECF57949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830424" y="5038416"/>
                  <a:ext cx="53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855EC70-CBE2-43F4-9951-F5390F7E7169}"/>
                    </a:ext>
                  </a:extLst>
                </p14:cNvPr>
                <p14:cNvContentPartPr/>
                <p14:nvPr/>
              </p14:nvContentPartPr>
              <p14:xfrm>
                <a:off x="6859944" y="4990176"/>
                <a:ext cx="7200" cy="39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855EC70-CBE2-43F4-9951-F5390F7E716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850944" y="4981536"/>
                  <a:ext cx="24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827E765-2A85-4DD7-B28A-B7F9B28042DF}"/>
                    </a:ext>
                  </a:extLst>
                </p14:cNvPr>
                <p14:cNvContentPartPr/>
                <p14:nvPr/>
              </p14:nvContentPartPr>
              <p14:xfrm>
                <a:off x="4227624" y="5476176"/>
                <a:ext cx="224640" cy="3099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827E765-2A85-4DD7-B28A-B7F9B28042D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218624" y="5467176"/>
                  <a:ext cx="2422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4F37390-F4A0-4F61-9DA7-1966D218240B}"/>
                    </a:ext>
                  </a:extLst>
                </p14:cNvPr>
                <p14:cNvContentPartPr/>
                <p14:nvPr/>
              </p14:nvContentPartPr>
              <p14:xfrm>
                <a:off x="4480344" y="5592456"/>
                <a:ext cx="514080" cy="113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4F37390-F4A0-4F61-9DA7-1966D218240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471344" y="5583816"/>
                  <a:ext cx="531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313D96F-F1E6-4ACE-87DD-9D5591D393C9}"/>
                    </a:ext>
                  </a:extLst>
                </p14:cNvPr>
                <p14:cNvContentPartPr/>
                <p14:nvPr/>
              </p14:nvContentPartPr>
              <p14:xfrm>
                <a:off x="5064984" y="5465376"/>
                <a:ext cx="10080" cy="2217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313D96F-F1E6-4ACE-87DD-9D5591D393C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056344" y="5456736"/>
                  <a:ext cx="27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A107F03-69B0-436D-9180-3BCB3965D619}"/>
                    </a:ext>
                  </a:extLst>
                </p14:cNvPr>
                <p14:cNvContentPartPr/>
                <p14:nvPr/>
              </p14:nvContentPartPr>
              <p14:xfrm>
                <a:off x="5038344" y="5569056"/>
                <a:ext cx="344520" cy="1267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A107F03-69B0-436D-9180-3BCB3965D61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029344" y="5560416"/>
                  <a:ext cx="362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4A61255-A471-4BD8-A3DD-5EB3FD47291B}"/>
                    </a:ext>
                  </a:extLst>
                </p14:cNvPr>
                <p14:cNvContentPartPr/>
                <p14:nvPr/>
              </p14:nvContentPartPr>
              <p14:xfrm>
                <a:off x="5491584" y="5512176"/>
                <a:ext cx="145440" cy="4021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4A61255-A471-4BD8-A3DD-5EB3FD47291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482944" y="5503536"/>
                  <a:ext cx="1630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C6E5955-39D4-4E43-9D81-411C94D1C5F6}"/>
                    </a:ext>
                  </a:extLst>
                </p14:cNvPr>
                <p14:cNvContentPartPr/>
                <p14:nvPr/>
              </p14:nvContentPartPr>
              <p14:xfrm>
                <a:off x="5842584" y="5530896"/>
                <a:ext cx="62280" cy="2214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C6E5955-39D4-4E43-9D81-411C94D1C5F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833584" y="5521896"/>
                  <a:ext cx="799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F8A8314-7F89-46C0-BAD7-2301CAB571DB}"/>
                    </a:ext>
                  </a:extLst>
                </p14:cNvPr>
                <p14:cNvContentPartPr/>
                <p14:nvPr/>
              </p14:nvContentPartPr>
              <p14:xfrm>
                <a:off x="5860944" y="5544576"/>
                <a:ext cx="246960" cy="2710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F8A8314-7F89-46C0-BAD7-2301CAB571D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852304" y="5535936"/>
                  <a:ext cx="2646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161648D-7228-426C-BA40-3CD2D5D27133}"/>
                    </a:ext>
                  </a:extLst>
                </p14:cNvPr>
                <p14:cNvContentPartPr/>
                <p14:nvPr/>
              </p14:nvContentPartPr>
              <p14:xfrm>
                <a:off x="6254064" y="5540616"/>
                <a:ext cx="156600" cy="2246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161648D-7228-426C-BA40-3CD2D5D2713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245424" y="5531616"/>
                  <a:ext cx="174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F77C95D-34E7-462C-9F45-FB90C7EED6BF}"/>
                    </a:ext>
                  </a:extLst>
                </p14:cNvPr>
                <p14:cNvContentPartPr/>
                <p14:nvPr/>
              </p14:nvContentPartPr>
              <p14:xfrm>
                <a:off x="6437664" y="5612256"/>
                <a:ext cx="104400" cy="142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F77C95D-34E7-462C-9F45-FB90C7EED6B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428664" y="5603616"/>
                  <a:ext cx="122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8E56976-77A6-4C61-8759-2A3663F879BF}"/>
                    </a:ext>
                  </a:extLst>
                </p14:cNvPr>
                <p14:cNvContentPartPr/>
                <p14:nvPr/>
              </p14:nvContentPartPr>
              <p14:xfrm>
                <a:off x="6534864" y="5504976"/>
                <a:ext cx="80280" cy="247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8E56976-77A6-4C61-8759-2A3663F879B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525864" y="5495976"/>
                  <a:ext cx="979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86E39D1-2875-4344-9502-1BB5EDE1C2AF}"/>
                    </a:ext>
                  </a:extLst>
                </p14:cNvPr>
                <p14:cNvContentPartPr/>
                <p14:nvPr/>
              </p14:nvContentPartPr>
              <p14:xfrm>
                <a:off x="6652584" y="5457456"/>
                <a:ext cx="186480" cy="2649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86E39D1-2875-4344-9502-1BB5EDE1C2A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643944" y="5448456"/>
                  <a:ext cx="2041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431BB8C-CC08-43CC-8C5C-90052F20A7F4}"/>
                    </a:ext>
                  </a:extLst>
                </p14:cNvPr>
                <p14:cNvContentPartPr/>
                <p14:nvPr/>
              </p14:nvContentPartPr>
              <p14:xfrm>
                <a:off x="6949224" y="5668776"/>
                <a:ext cx="3960" cy="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431BB8C-CC08-43CC-8C5C-90052F20A7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40224" y="565977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3D3FC26-367F-4035-903C-3ECB40D65132}"/>
                    </a:ext>
                  </a:extLst>
                </p14:cNvPr>
                <p14:cNvContentPartPr/>
                <p14:nvPr/>
              </p14:nvContentPartPr>
              <p14:xfrm>
                <a:off x="4636584" y="5211576"/>
                <a:ext cx="154440" cy="1800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3D3FC26-367F-4035-903C-3ECB40D65132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627584" y="5202576"/>
                  <a:ext cx="172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8243CCE-16A6-4822-8A13-8C3D70D8CA25}"/>
                    </a:ext>
                  </a:extLst>
                </p14:cNvPr>
                <p14:cNvContentPartPr/>
                <p14:nvPr/>
              </p14:nvContentPartPr>
              <p14:xfrm>
                <a:off x="4846104" y="5339376"/>
                <a:ext cx="360" cy="882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8243CCE-16A6-4822-8A13-8C3D70D8CA2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837104" y="5330736"/>
                  <a:ext cx="18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949D4AE-EED8-4BAF-ACCD-F7E38AFF1EE7}"/>
                    </a:ext>
                  </a:extLst>
                </p14:cNvPr>
                <p14:cNvContentPartPr/>
                <p14:nvPr/>
              </p14:nvContentPartPr>
              <p14:xfrm>
                <a:off x="5028264" y="5256216"/>
                <a:ext cx="128160" cy="1494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949D4AE-EED8-4BAF-ACCD-F7E38AFF1EE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019264" y="5247216"/>
                  <a:ext cx="145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D2980E8-4151-44CC-91CD-A5CD6332B978}"/>
                    </a:ext>
                  </a:extLst>
                </p14:cNvPr>
                <p14:cNvContentPartPr/>
                <p14:nvPr/>
              </p14:nvContentPartPr>
              <p14:xfrm>
                <a:off x="5193504" y="5330736"/>
                <a:ext cx="124200" cy="117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D2980E8-4151-44CC-91CD-A5CD6332B978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184504" y="5321736"/>
                  <a:ext cx="141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A4BDE60-7300-4700-8C58-50BC249490F5}"/>
                    </a:ext>
                  </a:extLst>
                </p14:cNvPr>
                <p14:cNvContentPartPr/>
                <p14:nvPr/>
              </p14:nvContentPartPr>
              <p14:xfrm>
                <a:off x="5440464" y="5376096"/>
                <a:ext cx="137160" cy="151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A4BDE60-7300-4700-8C58-50BC249490F5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431824" y="5367456"/>
                  <a:ext cx="154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D11A83C-506C-4B3B-B6AE-B3C6A8464EC5}"/>
                    </a:ext>
                  </a:extLst>
                </p14:cNvPr>
                <p14:cNvContentPartPr/>
                <p14:nvPr/>
              </p14:nvContentPartPr>
              <p14:xfrm>
                <a:off x="5705424" y="5367096"/>
                <a:ext cx="360" cy="25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D11A83C-506C-4B3B-B6AE-B3C6A8464E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96784" y="535809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7994C25-2F01-47EB-842A-3A15616A2E58}"/>
                    </a:ext>
                  </a:extLst>
                </p14:cNvPr>
                <p14:cNvContentPartPr/>
                <p14:nvPr/>
              </p14:nvContentPartPr>
              <p14:xfrm>
                <a:off x="5927544" y="5222736"/>
                <a:ext cx="162000" cy="1728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7994C25-2F01-47EB-842A-3A15616A2E5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918544" y="5214096"/>
                  <a:ext cx="179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CE5A028-DE50-43E8-A4E3-7C2379EA1353}"/>
                    </a:ext>
                  </a:extLst>
                </p14:cNvPr>
                <p14:cNvContentPartPr/>
                <p14:nvPr/>
              </p14:nvContentPartPr>
              <p14:xfrm>
                <a:off x="6171984" y="5330376"/>
                <a:ext cx="78120" cy="1166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CE5A028-DE50-43E8-A4E3-7C2379EA135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163344" y="5321376"/>
                  <a:ext cx="95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33D6AF1-E0E1-4818-9035-A121F3B2ABF4}"/>
                    </a:ext>
                  </a:extLst>
                </p14:cNvPr>
                <p14:cNvContentPartPr/>
                <p14:nvPr/>
              </p14:nvContentPartPr>
              <p14:xfrm>
                <a:off x="6308784" y="5376096"/>
                <a:ext cx="77400" cy="61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33D6AF1-E0E1-4818-9035-A121F3B2ABF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300144" y="5367456"/>
                  <a:ext cx="95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7AF66D9-CCEF-4B31-9CA9-793CB313690D}"/>
                    </a:ext>
                  </a:extLst>
                </p14:cNvPr>
                <p14:cNvContentPartPr/>
                <p14:nvPr/>
              </p14:nvContentPartPr>
              <p14:xfrm>
                <a:off x="6355224" y="5321376"/>
                <a:ext cx="360" cy="1386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7AF66D9-CCEF-4B31-9CA9-793CB313690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346224" y="5312376"/>
                  <a:ext cx="18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F1171E7-DF5D-4442-8F60-5EB917103693}"/>
                    </a:ext>
                  </a:extLst>
                </p14:cNvPr>
                <p14:cNvContentPartPr/>
                <p14:nvPr/>
              </p14:nvContentPartPr>
              <p14:xfrm>
                <a:off x="6474744" y="5328576"/>
                <a:ext cx="8280" cy="1216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F1171E7-DF5D-4442-8F60-5EB91710369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465744" y="5319576"/>
                  <a:ext cx="2592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1268B02D-9DB3-4830-8D17-5D7151C9E718}"/>
              </a:ext>
            </a:extLst>
          </p:cNvPr>
          <p:cNvGrpSpPr/>
          <p:nvPr/>
        </p:nvGrpSpPr>
        <p:grpSpPr>
          <a:xfrm>
            <a:off x="7424784" y="4873536"/>
            <a:ext cx="2203920" cy="610560"/>
            <a:chOff x="7424784" y="4873536"/>
            <a:chExt cx="2203920" cy="61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A61CD6C-3C45-404D-9F05-72688E2D8B91}"/>
                    </a:ext>
                  </a:extLst>
                </p14:cNvPr>
                <p14:cNvContentPartPr/>
                <p14:nvPr/>
              </p14:nvContentPartPr>
              <p14:xfrm>
                <a:off x="7452144" y="4873536"/>
                <a:ext cx="100800" cy="1832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A61CD6C-3C45-404D-9F05-72688E2D8B9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443144" y="4864536"/>
                  <a:ext cx="118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9427FF4-17AA-44B0-9EA1-A78A18F7ED90}"/>
                    </a:ext>
                  </a:extLst>
                </p14:cNvPr>
                <p14:cNvContentPartPr/>
                <p14:nvPr/>
              </p14:nvContentPartPr>
              <p14:xfrm>
                <a:off x="7625664" y="4955976"/>
                <a:ext cx="9720" cy="972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9427FF4-17AA-44B0-9EA1-A78A18F7ED9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617024" y="4946976"/>
                  <a:ext cx="27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32ECC95-D7C2-4C89-A3E6-91397AD56F98}"/>
                    </a:ext>
                  </a:extLst>
                </p14:cNvPr>
                <p14:cNvContentPartPr/>
                <p14:nvPr/>
              </p14:nvContentPartPr>
              <p14:xfrm>
                <a:off x="7662384" y="4910616"/>
                <a:ext cx="11160" cy="18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32ECC95-D7C2-4C89-A3E6-91397AD56F9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653744" y="4901976"/>
                  <a:ext cx="28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8362E2F-A806-442E-A5BB-D286051CFC3F}"/>
                    </a:ext>
                  </a:extLst>
                </p14:cNvPr>
                <p14:cNvContentPartPr/>
                <p14:nvPr/>
              </p14:nvContentPartPr>
              <p14:xfrm>
                <a:off x="7666344" y="4977936"/>
                <a:ext cx="115200" cy="68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8362E2F-A806-442E-A5BB-D286051CFC3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657704" y="4969296"/>
                  <a:ext cx="132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17E401E-CF25-4861-93A0-AC26A5089722}"/>
                    </a:ext>
                  </a:extLst>
                </p14:cNvPr>
                <p14:cNvContentPartPr/>
                <p14:nvPr/>
              </p14:nvContentPartPr>
              <p14:xfrm>
                <a:off x="7789464" y="4966776"/>
                <a:ext cx="58680" cy="982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17E401E-CF25-4861-93A0-AC26A508972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780464" y="4957776"/>
                  <a:ext cx="76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22D20FB-8796-4AB7-B95E-255330962C7F}"/>
                    </a:ext>
                  </a:extLst>
                </p14:cNvPr>
                <p14:cNvContentPartPr/>
                <p14:nvPr/>
              </p14:nvContentPartPr>
              <p14:xfrm>
                <a:off x="8070624" y="4949856"/>
                <a:ext cx="119880" cy="1501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22D20FB-8796-4AB7-B95E-255330962C7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061624" y="4941216"/>
                  <a:ext cx="137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050FCFB-6CAF-4F13-9112-E438821817AB}"/>
                    </a:ext>
                  </a:extLst>
                </p14:cNvPr>
                <p14:cNvContentPartPr/>
                <p14:nvPr/>
              </p14:nvContentPartPr>
              <p14:xfrm>
                <a:off x="8171064" y="4989456"/>
                <a:ext cx="102600" cy="1184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050FCFB-6CAF-4F13-9112-E438821817A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162064" y="4980456"/>
                  <a:ext cx="120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D81E2BF-0C49-4CD1-BA82-9EDC903DA27A}"/>
                    </a:ext>
                  </a:extLst>
                </p14:cNvPr>
                <p14:cNvContentPartPr/>
                <p14:nvPr/>
              </p14:nvContentPartPr>
              <p14:xfrm>
                <a:off x="8325504" y="4891176"/>
                <a:ext cx="114120" cy="2217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D81E2BF-0C49-4CD1-BA82-9EDC903DA27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316864" y="4882536"/>
                  <a:ext cx="131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8476707-A0B2-4925-8FDF-DA2A2BCCFC9F}"/>
                    </a:ext>
                  </a:extLst>
                </p14:cNvPr>
                <p14:cNvContentPartPr/>
                <p14:nvPr/>
              </p14:nvContentPartPr>
              <p14:xfrm>
                <a:off x="8428824" y="4977936"/>
                <a:ext cx="335880" cy="150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8476707-A0B2-4925-8FDF-DA2A2BCCFC9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419824" y="4969296"/>
                  <a:ext cx="353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82F8825-5504-4F35-BA6D-D066B7279E78}"/>
                    </a:ext>
                  </a:extLst>
                </p14:cNvPr>
                <p14:cNvContentPartPr/>
                <p14:nvPr/>
              </p14:nvContentPartPr>
              <p14:xfrm>
                <a:off x="8914824" y="4900896"/>
                <a:ext cx="195120" cy="1886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82F8825-5504-4F35-BA6D-D066B7279E7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906184" y="4891896"/>
                  <a:ext cx="212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60BC6C7-A5C4-43CA-8540-1ACBC986A9D7}"/>
                    </a:ext>
                  </a:extLst>
                </p14:cNvPr>
                <p14:cNvContentPartPr/>
                <p14:nvPr/>
              </p14:nvContentPartPr>
              <p14:xfrm>
                <a:off x="9418464" y="4928256"/>
                <a:ext cx="77040" cy="147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60BC6C7-A5C4-43CA-8540-1ACBC986A9D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409464" y="4919616"/>
                  <a:ext cx="94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20F06B9-5E55-4671-8E48-5F2158778D16}"/>
                    </a:ext>
                  </a:extLst>
                </p14:cNvPr>
                <p14:cNvContentPartPr/>
                <p14:nvPr/>
              </p14:nvContentPartPr>
              <p14:xfrm>
                <a:off x="9537264" y="5037696"/>
                <a:ext cx="49320" cy="110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20F06B9-5E55-4671-8E48-5F2158778D1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528264" y="5029056"/>
                  <a:ext cx="66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7DFC7EE-10AE-46BF-951F-D46E23AA4676}"/>
                    </a:ext>
                  </a:extLst>
                </p14:cNvPr>
                <p14:cNvContentPartPr/>
                <p14:nvPr/>
              </p14:nvContentPartPr>
              <p14:xfrm>
                <a:off x="9619344" y="4995576"/>
                <a:ext cx="9360" cy="61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7DFC7EE-10AE-46BF-951F-D46E23AA467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610344" y="4986936"/>
                  <a:ext cx="27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8D1F76D-F110-4C07-AD53-87DCF0A31607}"/>
                    </a:ext>
                  </a:extLst>
                </p14:cNvPr>
                <p14:cNvContentPartPr/>
                <p14:nvPr/>
              </p14:nvContentPartPr>
              <p14:xfrm>
                <a:off x="7424784" y="5369256"/>
                <a:ext cx="167040" cy="1148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8D1F76D-F110-4C07-AD53-87DCF0A3160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415784" y="5360256"/>
                  <a:ext cx="184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10A279C-A8E2-4AE6-9AC2-012AB02339C8}"/>
                    </a:ext>
                  </a:extLst>
                </p14:cNvPr>
                <p14:cNvContentPartPr/>
                <p14:nvPr/>
              </p14:nvContentPartPr>
              <p14:xfrm>
                <a:off x="7898544" y="5258736"/>
                <a:ext cx="110880" cy="1494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10A279C-A8E2-4AE6-9AC2-012AB02339C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889904" y="5250096"/>
                  <a:ext cx="128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B15FEA5-A202-4D2E-9519-BBCBC0665C02}"/>
                    </a:ext>
                  </a:extLst>
                </p14:cNvPr>
                <p14:cNvContentPartPr/>
                <p14:nvPr/>
              </p14:nvContentPartPr>
              <p14:xfrm>
                <a:off x="8046504" y="5348736"/>
                <a:ext cx="8280" cy="1008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B15FEA5-A202-4D2E-9519-BBCBC0665C02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037864" y="5340096"/>
                  <a:ext cx="25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BA202F2-F2EE-4301-AE0D-5E7ABDFAE8E7}"/>
                    </a:ext>
                  </a:extLst>
                </p14:cNvPr>
                <p14:cNvContentPartPr/>
                <p14:nvPr/>
              </p14:nvContentPartPr>
              <p14:xfrm>
                <a:off x="8269704" y="5248296"/>
                <a:ext cx="93960" cy="1530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BA202F2-F2EE-4301-AE0D-5E7ABDFAE8E7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260704" y="5239296"/>
                  <a:ext cx="111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81F99359-E817-4697-A5BD-C717DD6E0BCF}"/>
                    </a:ext>
                  </a:extLst>
                </p14:cNvPr>
                <p14:cNvContentPartPr/>
                <p14:nvPr/>
              </p14:nvContentPartPr>
              <p14:xfrm>
                <a:off x="8357184" y="5333976"/>
                <a:ext cx="97920" cy="792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81F99359-E817-4697-A5BD-C717DD6E0BC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348544" y="5325336"/>
                  <a:ext cx="115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2EEA2FFA-D3C6-4F88-9657-FC209A191B8D}"/>
                    </a:ext>
                  </a:extLst>
                </p14:cNvPr>
                <p14:cNvContentPartPr/>
                <p14:nvPr/>
              </p14:nvContentPartPr>
              <p14:xfrm>
                <a:off x="8730504" y="5321376"/>
                <a:ext cx="166680" cy="183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2EEA2FFA-D3C6-4F88-9657-FC209A191B8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721504" y="5312376"/>
                  <a:ext cx="184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C5FD7D2-BB53-4DA9-9F53-0E3712FA7A43}"/>
                    </a:ext>
                  </a:extLst>
                </p14:cNvPr>
                <p14:cNvContentPartPr/>
                <p14:nvPr/>
              </p14:nvContentPartPr>
              <p14:xfrm>
                <a:off x="9034344" y="5306616"/>
                <a:ext cx="3960" cy="57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C5FD7D2-BB53-4DA9-9F53-0E3712FA7A4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025344" y="5297616"/>
                  <a:ext cx="21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8B8834F-B879-4888-9C45-EFD7470CADBA}"/>
                    </a:ext>
                  </a:extLst>
                </p14:cNvPr>
                <p14:cNvContentPartPr/>
                <p14:nvPr/>
              </p14:nvContentPartPr>
              <p14:xfrm>
                <a:off x="9152064" y="5193216"/>
                <a:ext cx="133920" cy="1792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8B8834F-B879-4888-9C45-EFD7470CADB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143064" y="5184576"/>
                  <a:ext cx="151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0EAE1A5-31D5-4919-80DE-89DEB411F79C}"/>
                    </a:ext>
                  </a:extLst>
                </p14:cNvPr>
                <p14:cNvContentPartPr/>
                <p14:nvPr/>
              </p14:nvContentPartPr>
              <p14:xfrm>
                <a:off x="9290304" y="5315976"/>
                <a:ext cx="66240" cy="1105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0EAE1A5-31D5-4919-80DE-89DEB411F79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281664" y="5307336"/>
                  <a:ext cx="83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7F3EEB6-9928-4F06-BFDA-01EB15504A21}"/>
                    </a:ext>
                  </a:extLst>
                </p14:cNvPr>
                <p14:cNvContentPartPr/>
                <p14:nvPr/>
              </p14:nvContentPartPr>
              <p14:xfrm>
                <a:off x="9416304" y="5382576"/>
                <a:ext cx="69480" cy="54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7F3EEB6-9928-4F06-BFDA-01EB15504A2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407304" y="5373936"/>
                  <a:ext cx="87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189B894-4823-4FBB-AB1B-7EBF7B38E815}"/>
                    </a:ext>
                  </a:extLst>
                </p14:cNvPr>
                <p14:cNvContentPartPr/>
                <p14:nvPr/>
              </p14:nvContentPartPr>
              <p14:xfrm>
                <a:off x="9463464" y="5337576"/>
                <a:ext cx="19080" cy="820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189B894-4823-4FBB-AB1B-7EBF7B38E81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454464" y="5328576"/>
                  <a:ext cx="36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ACED56A-F9D1-49D5-A61A-538A2EF5F4D5}"/>
                    </a:ext>
                  </a:extLst>
                </p14:cNvPr>
                <p14:cNvContentPartPr/>
                <p14:nvPr/>
              </p14:nvContentPartPr>
              <p14:xfrm>
                <a:off x="9591984" y="5303016"/>
                <a:ext cx="16560" cy="1238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ACED56A-F9D1-49D5-A61A-538A2EF5F4D5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583344" y="5294376"/>
                  <a:ext cx="34200" cy="141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1" name="Slide Number Placeholder 90">
            <a:extLst>
              <a:ext uri="{FF2B5EF4-FFF2-40B4-BE49-F238E27FC236}">
                <a16:creationId xmlns:a16="http://schemas.microsoft.com/office/drawing/2014/main" id="{CE3E747E-167A-4FA7-A3D8-C1B756CED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85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632B-F8A2-47F2-8EBC-2260749B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3F6775-D74B-45A7-BDA0-212E8572AD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Since we typically use gradient descent to solve for optimal value of parameters, we look for activation functions with the following properties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The function is continuous and differentiable everywhere (or almost everywhere)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b="0" dirty="0"/>
                  <a:t>The derivative of the function doesn’t saturate (i.e. become very small, tending to zero) over its expected input range. Very small derivatives tend to stall the learning process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The derivative of the function doesn’t explode (i.e. become very large, tending to infinity), since this would lead to issues of numerical instability</a:t>
                </a:r>
              </a:p>
              <a:p>
                <a:pPr marL="0" indent="0">
                  <a:buNone/>
                </a:pPr>
                <a:r>
                  <a:rPr lang="en-US" b="0" dirty="0"/>
                  <a:t>The sign function doesn’t satisfy conditions 2, 3.</a:t>
                </a:r>
              </a:p>
              <a:p>
                <a:pPr marL="0" indent="0">
                  <a:buNone/>
                </a:pPr>
                <a:r>
                  <a:rPr lang="en-US" dirty="0"/>
                  <a:t>It’s derivatives explode at 0 and is 0 everywhere else. </a:t>
                </a:r>
              </a:p>
              <a:p>
                <a:pPr marL="0" indent="0">
                  <a:buNone/>
                </a:pPr>
                <a:r>
                  <a:rPr lang="en-US" dirty="0"/>
                  <a:t>Let’s therefore consider other activation functions.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3F6775-D74B-45A7-BDA0-212E8572AD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2BD068-839E-4A16-A376-E96CE5310B69}"/>
                  </a:ext>
                </a:extLst>
              </p14:cNvPr>
              <p14:cNvContentPartPr/>
              <p14:nvPr/>
            </p14:nvContentPartPr>
            <p14:xfrm>
              <a:off x="2797704" y="65793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2BD068-839E-4A16-A376-E96CE5310B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9064" y="64893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993B593-CCB5-45B9-BF3E-2E17BB2DED9D}"/>
              </a:ext>
            </a:extLst>
          </p:cNvPr>
          <p:cNvGrpSpPr/>
          <p:nvPr/>
        </p:nvGrpSpPr>
        <p:grpSpPr>
          <a:xfrm>
            <a:off x="7881984" y="4105296"/>
            <a:ext cx="2217600" cy="1128240"/>
            <a:chOff x="7881984" y="4105296"/>
            <a:chExt cx="2217600" cy="11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0C3CA16-8C3C-452E-8DF8-AE73F85DFC97}"/>
                    </a:ext>
                  </a:extLst>
                </p14:cNvPr>
                <p14:cNvContentPartPr/>
                <p14:nvPr/>
              </p14:nvContentPartPr>
              <p14:xfrm>
                <a:off x="8658504" y="4105296"/>
                <a:ext cx="89280" cy="1128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0C3CA16-8C3C-452E-8DF8-AE73F85DFC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9864" y="4096296"/>
                  <a:ext cx="106920" cy="11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7EB21AA-EEEC-488C-A343-EAAF4AEAFE60}"/>
                    </a:ext>
                  </a:extLst>
                </p14:cNvPr>
                <p14:cNvContentPartPr/>
                <p14:nvPr/>
              </p14:nvContentPartPr>
              <p14:xfrm>
                <a:off x="7881984" y="4626936"/>
                <a:ext cx="2217600" cy="27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7EB21AA-EEEC-488C-A343-EAAF4AEAFE6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72984" y="4617936"/>
                  <a:ext cx="223524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85B28F-70C5-4BD5-BE0F-4993670AE2CA}"/>
              </a:ext>
            </a:extLst>
          </p:cNvPr>
          <p:cNvGrpSpPr/>
          <p:nvPr/>
        </p:nvGrpSpPr>
        <p:grpSpPr>
          <a:xfrm>
            <a:off x="7386264" y="4237416"/>
            <a:ext cx="2892240" cy="959040"/>
            <a:chOff x="7386264" y="4237416"/>
            <a:chExt cx="2892240" cy="95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E4E0FA-5226-462A-B688-C3D688226538}"/>
                    </a:ext>
                  </a:extLst>
                </p14:cNvPr>
                <p14:cNvContentPartPr/>
                <p14:nvPr/>
              </p14:nvContentPartPr>
              <p14:xfrm>
                <a:off x="7833024" y="4343616"/>
                <a:ext cx="2177280" cy="767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E4E0FA-5226-462A-B688-C3D6882265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28704" y="4339296"/>
                  <a:ext cx="218592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513DD9F-0073-4CD6-9FDE-99423D13DD41}"/>
                    </a:ext>
                  </a:extLst>
                </p14:cNvPr>
                <p14:cNvContentPartPr/>
                <p14:nvPr/>
              </p14:nvContentPartPr>
              <p14:xfrm>
                <a:off x="8466984" y="4237416"/>
                <a:ext cx="108000" cy="133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513DD9F-0073-4CD6-9FDE-99423D13DD4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62664" y="4233096"/>
                  <a:ext cx="116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72B81CD-970C-497D-9497-08F91D7491F9}"/>
                    </a:ext>
                  </a:extLst>
                </p14:cNvPr>
                <p14:cNvContentPartPr/>
                <p14:nvPr/>
              </p14:nvContentPartPr>
              <p14:xfrm>
                <a:off x="8876664" y="5083776"/>
                <a:ext cx="80280" cy="9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72B81CD-970C-497D-9497-08F91D7491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72344" y="5079456"/>
                  <a:ext cx="889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15DFF14-8CED-49CB-89EC-BF4691B4CEE8}"/>
                    </a:ext>
                  </a:extLst>
                </p14:cNvPr>
                <p14:cNvContentPartPr/>
                <p14:nvPr/>
              </p14:nvContentPartPr>
              <p14:xfrm>
                <a:off x="9024984" y="5029056"/>
                <a:ext cx="18720" cy="167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15DFF14-8CED-49CB-89EC-BF4691B4CEE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20664" y="5024736"/>
                  <a:ext cx="27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91E266-B16E-485A-886F-1B0CE02B62E3}"/>
                    </a:ext>
                  </a:extLst>
                </p14:cNvPr>
                <p14:cNvContentPartPr/>
                <p14:nvPr/>
              </p14:nvContentPartPr>
              <p14:xfrm>
                <a:off x="10130544" y="4599216"/>
                <a:ext cx="123840" cy="113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91E266-B16E-485A-886F-1B0CE02B62E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26224" y="4594896"/>
                  <a:ext cx="132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A1A7A14-761E-4993-ADD1-A4DAF5A13FB2}"/>
                    </a:ext>
                  </a:extLst>
                </p14:cNvPr>
                <p14:cNvContentPartPr/>
                <p14:nvPr/>
              </p14:nvContentPartPr>
              <p14:xfrm>
                <a:off x="10204704" y="4763376"/>
                <a:ext cx="70560" cy="87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1A7A14-761E-4993-ADD1-A4DAF5A13F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200384" y="4759056"/>
                  <a:ext cx="79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FBF0E1-B74C-4AD7-BC01-C6C7D84184E0}"/>
                    </a:ext>
                  </a:extLst>
                </p14:cNvPr>
                <p14:cNvContentPartPr/>
                <p14:nvPr/>
              </p14:nvContentPartPr>
              <p14:xfrm>
                <a:off x="10152864" y="4772736"/>
                <a:ext cx="125640" cy="102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FBF0E1-B74C-4AD7-BC01-C6C7D84184E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148544" y="4768416"/>
                  <a:ext cx="134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4B49113-4249-4F10-8B95-D4F4941936AB}"/>
                    </a:ext>
                  </a:extLst>
                </p14:cNvPr>
                <p14:cNvContentPartPr/>
                <p14:nvPr/>
              </p14:nvContentPartPr>
              <p14:xfrm>
                <a:off x="7451424" y="4635576"/>
                <a:ext cx="421920" cy="10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4B49113-4249-4F10-8B95-D4F4941936A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47104" y="4631256"/>
                  <a:ext cx="4305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D597E84-91BA-4601-A22E-0599417C1187}"/>
                    </a:ext>
                  </a:extLst>
                </p14:cNvPr>
                <p14:cNvContentPartPr/>
                <p14:nvPr/>
              </p14:nvContentPartPr>
              <p14:xfrm>
                <a:off x="7386264" y="4553136"/>
                <a:ext cx="185400" cy="108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D597E84-91BA-4601-A22E-0599417C118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81944" y="4548816"/>
                  <a:ext cx="194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8B61718-7C1E-4281-B162-CFA64B918D9F}"/>
                    </a:ext>
                  </a:extLst>
                </p14:cNvPr>
                <p14:cNvContentPartPr/>
                <p14:nvPr/>
              </p14:nvContentPartPr>
              <p14:xfrm>
                <a:off x="8975304" y="5019696"/>
                <a:ext cx="50040" cy="43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8B61718-7C1E-4281-B162-CFA64B918D9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970984" y="5015376"/>
                  <a:ext cx="58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24C571E-2B09-4F96-8BEC-7E9EBFC22F78}"/>
                    </a:ext>
                  </a:extLst>
                </p14:cNvPr>
                <p14:cNvContentPartPr/>
                <p14:nvPr/>
              </p14:nvContentPartPr>
              <p14:xfrm>
                <a:off x="8997264" y="5168016"/>
                <a:ext cx="144000" cy="13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24C571E-2B09-4F96-8BEC-7E9EBFC22F7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92944" y="5163696"/>
                  <a:ext cx="1526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B2691B-AC2C-403F-8951-8A96C61B570E}"/>
              </a:ext>
            </a:extLst>
          </p:cNvPr>
          <p:cNvGrpSpPr/>
          <p:nvPr/>
        </p:nvGrpSpPr>
        <p:grpSpPr>
          <a:xfrm>
            <a:off x="7352064" y="4544136"/>
            <a:ext cx="676080" cy="115560"/>
            <a:chOff x="7352064" y="4544136"/>
            <a:chExt cx="67608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3CDCF1C-9398-4C40-9860-2DD3BC097420}"/>
                    </a:ext>
                  </a:extLst>
                </p14:cNvPr>
                <p14:cNvContentPartPr/>
                <p14:nvPr/>
              </p14:nvContentPartPr>
              <p14:xfrm>
                <a:off x="7452144" y="4635576"/>
                <a:ext cx="576000" cy="18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3CDCF1C-9398-4C40-9860-2DD3BC09742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43144" y="4626576"/>
                  <a:ext cx="593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A15A83C-D3CA-4D0F-BAD1-8BADEBEBF016}"/>
                    </a:ext>
                  </a:extLst>
                </p14:cNvPr>
                <p14:cNvContentPartPr/>
                <p14:nvPr/>
              </p14:nvContentPartPr>
              <p14:xfrm>
                <a:off x="7352064" y="4544136"/>
                <a:ext cx="200880" cy="11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A15A83C-D3CA-4D0F-BAD1-8BADEBEBF01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43064" y="4535496"/>
                  <a:ext cx="21852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0EA224-EAB6-45AD-A3EB-5202A26F027B}"/>
              </a:ext>
            </a:extLst>
          </p:cNvPr>
          <p:cNvGrpSpPr/>
          <p:nvPr/>
        </p:nvGrpSpPr>
        <p:grpSpPr>
          <a:xfrm>
            <a:off x="8636904" y="5066136"/>
            <a:ext cx="154800" cy="378360"/>
            <a:chOff x="8636904" y="5066136"/>
            <a:chExt cx="15480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3AFC94A-59CF-421D-AE25-1040EF4430F0}"/>
                    </a:ext>
                  </a:extLst>
                </p14:cNvPr>
                <p14:cNvContentPartPr/>
                <p14:nvPr/>
              </p14:nvContentPartPr>
              <p14:xfrm>
                <a:off x="8704944" y="5162256"/>
                <a:ext cx="360" cy="3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3AFC94A-59CF-421D-AE25-1040EF4430F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96304" y="51536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93E708-E9C6-4E4A-9EFF-806FF4EBF7FD}"/>
                    </a:ext>
                  </a:extLst>
                </p14:cNvPr>
                <p14:cNvContentPartPr/>
                <p14:nvPr/>
              </p14:nvContentPartPr>
              <p14:xfrm>
                <a:off x="8713944" y="5066136"/>
                <a:ext cx="38520" cy="348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93E708-E9C6-4E4A-9EFF-806FF4EBF7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704944" y="5057136"/>
                  <a:ext cx="561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AA67166-C4C3-4728-8D34-0CE8E6EEEA54}"/>
                    </a:ext>
                  </a:extLst>
                </p14:cNvPr>
                <p14:cNvContentPartPr/>
                <p14:nvPr/>
              </p14:nvContentPartPr>
              <p14:xfrm>
                <a:off x="8636904" y="5367456"/>
                <a:ext cx="154800" cy="77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AA67166-C4C3-4728-8D34-0CE8E6EEEA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27904" y="5358816"/>
                  <a:ext cx="172440" cy="9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FEE76C0-C301-412D-BF85-3E2C4B5A4C35}"/>
                  </a:ext>
                </a:extLst>
              </p14:cNvPr>
              <p14:cNvContentPartPr/>
              <p14:nvPr/>
            </p14:nvContentPartPr>
            <p14:xfrm>
              <a:off x="8617824" y="4032216"/>
              <a:ext cx="58680" cy="72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FEE76C0-C301-412D-BF85-3E2C4B5A4C3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08824" y="4023216"/>
                <a:ext cx="763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325C465-35BE-4847-938D-619549488D15}"/>
                  </a:ext>
                </a:extLst>
              </p14:cNvPr>
              <p14:cNvContentPartPr/>
              <p14:nvPr/>
            </p14:nvContentPartPr>
            <p14:xfrm>
              <a:off x="7662384" y="6208056"/>
              <a:ext cx="2795400" cy="29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325C465-35BE-4847-938D-619549488D1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53744" y="6199416"/>
                <a:ext cx="28130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6001532-CC08-4841-B81C-E71AFF247D9C}"/>
                  </a:ext>
                </a:extLst>
              </p14:cNvPr>
              <p14:cNvContentPartPr/>
              <p14:nvPr/>
            </p14:nvContentPartPr>
            <p14:xfrm>
              <a:off x="10440144" y="6153336"/>
              <a:ext cx="127440" cy="102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6001532-CC08-4841-B81C-E71AFF247D9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431144" y="6144696"/>
                <a:ext cx="1450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29DAAF1-5D34-4397-A5ED-F05A6A8EFC9A}"/>
                  </a:ext>
                </a:extLst>
              </p14:cNvPr>
              <p14:cNvContentPartPr/>
              <p14:nvPr/>
            </p14:nvContentPartPr>
            <p14:xfrm>
              <a:off x="7627824" y="6161256"/>
              <a:ext cx="163080" cy="92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29DAAF1-5D34-4397-A5ED-F05A6A8EFC9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19184" y="6152256"/>
                <a:ext cx="1807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623A897-C174-420D-BAFB-DCB4C25579A5}"/>
              </a:ext>
            </a:extLst>
          </p:cNvPr>
          <p:cNvGrpSpPr/>
          <p:nvPr/>
        </p:nvGrpSpPr>
        <p:grpSpPr>
          <a:xfrm>
            <a:off x="10455624" y="4212936"/>
            <a:ext cx="657360" cy="266400"/>
            <a:chOff x="10455624" y="4212936"/>
            <a:chExt cx="65736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C5263EF-BD93-486D-990A-467EF20161DE}"/>
                    </a:ext>
                  </a:extLst>
                </p14:cNvPr>
                <p14:cNvContentPartPr/>
                <p14:nvPr/>
              </p14:nvContentPartPr>
              <p14:xfrm>
                <a:off x="10455624" y="4223736"/>
                <a:ext cx="129600" cy="90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C5263EF-BD93-486D-990A-467EF20161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446984" y="4215096"/>
                  <a:ext cx="147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3ED4CFC-81CE-4129-A9BC-2170D6E8C8FD}"/>
                    </a:ext>
                  </a:extLst>
                </p14:cNvPr>
                <p14:cNvContentPartPr/>
                <p14:nvPr/>
              </p14:nvContentPartPr>
              <p14:xfrm>
                <a:off x="10562184" y="4255776"/>
                <a:ext cx="217800" cy="223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3ED4CFC-81CE-4129-A9BC-2170D6E8C8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553544" y="4246776"/>
                  <a:ext cx="2354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86AB2CC-0640-44FE-A5CB-107CD696D06C}"/>
                    </a:ext>
                  </a:extLst>
                </p14:cNvPr>
                <p14:cNvContentPartPr/>
                <p14:nvPr/>
              </p14:nvContentPartPr>
              <p14:xfrm>
                <a:off x="10843704" y="4215096"/>
                <a:ext cx="56160" cy="142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86AB2CC-0640-44FE-A5CB-107CD696D06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35064" y="4206096"/>
                  <a:ext cx="73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BE32D53-395F-4EBD-9E93-B79BCFB3A26B}"/>
                    </a:ext>
                  </a:extLst>
                </p14:cNvPr>
                <p14:cNvContentPartPr/>
                <p14:nvPr/>
              </p14:nvContentPartPr>
              <p14:xfrm>
                <a:off x="10926864" y="4267296"/>
                <a:ext cx="87840" cy="81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BE32D53-395F-4EBD-9E93-B79BCFB3A2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918224" y="4258656"/>
                  <a:ext cx="105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F4A614E-B5DC-4369-87B1-04DC3BAC62C4}"/>
                    </a:ext>
                  </a:extLst>
                </p14:cNvPr>
                <p14:cNvContentPartPr/>
                <p14:nvPr/>
              </p14:nvContentPartPr>
              <p14:xfrm>
                <a:off x="11073024" y="4212936"/>
                <a:ext cx="39960" cy="207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F4A614E-B5DC-4369-87B1-04DC3BAC62C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064384" y="4203936"/>
                  <a:ext cx="5760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00A3C1F-11EE-4A50-BA6B-8F52597CAFB4}"/>
              </a:ext>
            </a:extLst>
          </p:cNvPr>
          <p:cNvGrpSpPr/>
          <p:nvPr/>
        </p:nvGrpSpPr>
        <p:grpSpPr>
          <a:xfrm>
            <a:off x="10502784" y="5656536"/>
            <a:ext cx="569880" cy="322560"/>
            <a:chOff x="10502784" y="5656536"/>
            <a:chExt cx="5698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B356B07-CE57-4657-854B-BA4331012B34}"/>
                    </a:ext>
                  </a:extLst>
                </p14:cNvPr>
                <p14:cNvContentPartPr/>
                <p14:nvPr/>
              </p14:nvContentPartPr>
              <p14:xfrm>
                <a:off x="10502784" y="5747256"/>
                <a:ext cx="96120" cy="106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B356B07-CE57-4657-854B-BA4331012B3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493784" y="5738256"/>
                  <a:ext cx="113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548284A-50D3-4680-8EAB-692CE886D244}"/>
                    </a:ext>
                  </a:extLst>
                </p14:cNvPr>
                <p14:cNvContentPartPr/>
                <p14:nvPr/>
              </p14:nvContentPartPr>
              <p14:xfrm>
                <a:off x="10582344" y="5778936"/>
                <a:ext cx="207000" cy="200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548284A-50D3-4680-8EAB-692CE886D24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573704" y="5769936"/>
                  <a:ext cx="224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934440E-46FA-4EEB-849C-310B440D4A3E}"/>
                    </a:ext>
                  </a:extLst>
                </p14:cNvPr>
                <p14:cNvContentPartPr/>
                <p14:nvPr/>
              </p14:nvContentPartPr>
              <p14:xfrm>
                <a:off x="10850184" y="5747256"/>
                <a:ext cx="49680" cy="145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934440E-46FA-4EEB-849C-310B440D4A3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841184" y="5738256"/>
                  <a:ext cx="67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E9D0E5-A917-493B-A913-03DD92DC0157}"/>
                    </a:ext>
                  </a:extLst>
                </p14:cNvPr>
                <p14:cNvContentPartPr/>
                <p14:nvPr/>
              </p14:nvContentPartPr>
              <p14:xfrm>
                <a:off x="10936224" y="5795136"/>
                <a:ext cx="70200" cy="91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E9D0E5-A917-493B-A913-03DD92DC01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927584" y="5786496"/>
                  <a:ext cx="87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5A934B7-D683-48DE-AC83-E89B0CE0ECA9}"/>
                    </a:ext>
                  </a:extLst>
                </p14:cNvPr>
                <p14:cNvContentPartPr/>
                <p14:nvPr/>
              </p14:nvContentPartPr>
              <p14:xfrm>
                <a:off x="11055024" y="5776416"/>
                <a:ext cx="17640" cy="125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5A934B7-D683-48DE-AC83-E89B0CE0ECA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046024" y="5767776"/>
                  <a:ext cx="35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25430B3-644C-4C9D-B058-749A77644E75}"/>
                    </a:ext>
                  </a:extLst>
                </p14:cNvPr>
                <p14:cNvContentPartPr/>
                <p14:nvPr/>
              </p14:nvContentPartPr>
              <p14:xfrm>
                <a:off x="10761264" y="5656536"/>
                <a:ext cx="48240" cy="71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25430B3-644C-4C9D-B058-749A77644E7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752264" y="5647536"/>
                  <a:ext cx="65880" cy="8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3A76D7A-55DB-4D6A-BDA7-F405EA8060D9}"/>
                  </a:ext>
                </a:extLst>
              </p14:cNvPr>
              <p14:cNvContentPartPr/>
              <p14:nvPr/>
            </p14:nvContentPartPr>
            <p14:xfrm>
              <a:off x="3428784" y="6162696"/>
              <a:ext cx="36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3A76D7A-55DB-4D6A-BDA7-F405EA8060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9784" y="615369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8D42CA2D-3B70-4DD5-8107-B18A8E44FF5D}"/>
              </a:ext>
            </a:extLst>
          </p:cNvPr>
          <p:cNvSpPr txBox="1"/>
          <p:nvPr/>
        </p:nvSpPr>
        <p:spPr>
          <a:xfrm>
            <a:off x="5943546" y="6365065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1"/>
              </a:rPr>
              <a:t>https://en.wikipedia.org/wiki/Dirac_delta_function</a:t>
            </a:r>
            <a:endParaRPr lang="en-US" dirty="0"/>
          </a:p>
          <a:p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39015B8-3D17-4A63-B8A1-1D20DBA62878}"/>
              </a:ext>
            </a:extLst>
          </p:cNvPr>
          <p:cNvGrpSpPr/>
          <p:nvPr/>
        </p:nvGrpSpPr>
        <p:grpSpPr>
          <a:xfrm>
            <a:off x="8316864" y="5594616"/>
            <a:ext cx="1767960" cy="628920"/>
            <a:chOff x="8316864" y="5594616"/>
            <a:chExt cx="1767960" cy="62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80E0C62-E875-4096-8A80-D15A06644031}"/>
                    </a:ext>
                  </a:extLst>
                </p14:cNvPr>
                <p14:cNvContentPartPr/>
                <p14:nvPr/>
              </p14:nvContentPartPr>
              <p14:xfrm>
                <a:off x="8789544" y="5791536"/>
                <a:ext cx="61200" cy="389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80E0C62-E875-4096-8A80-D15A066440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80544" y="5782896"/>
                  <a:ext cx="788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AF9EAF5-AD63-4F75-A7B9-715237AEB28A}"/>
                    </a:ext>
                  </a:extLst>
                </p14:cNvPr>
                <p14:cNvContentPartPr/>
                <p14:nvPr/>
              </p14:nvContentPartPr>
              <p14:xfrm>
                <a:off x="8813664" y="5943456"/>
                <a:ext cx="24120" cy="280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AF9EAF5-AD63-4F75-A7B9-715237AEB28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05024" y="5934456"/>
                  <a:ext cx="417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B9511A1-2228-433B-B23B-3232B2FE0773}"/>
                    </a:ext>
                  </a:extLst>
                </p14:cNvPr>
                <p14:cNvContentPartPr/>
                <p14:nvPr/>
              </p14:nvContentPartPr>
              <p14:xfrm>
                <a:off x="8734464" y="5799816"/>
                <a:ext cx="172080" cy="110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B9511A1-2228-433B-B23B-3232B2FE077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25464" y="5790816"/>
                  <a:ext cx="189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A821DA6-0C0D-4EB2-836F-09D97831E54A}"/>
                    </a:ext>
                  </a:extLst>
                </p14:cNvPr>
                <p14:cNvContentPartPr/>
                <p14:nvPr/>
              </p14:nvContentPartPr>
              <p14:xfrm>
                <a:off x="9036504" y="5632416"/>
                <a:ext cx="106200" cy="148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A821DA6-0C0D-4EB2-836F-09D97831E54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27864" y="5623416"/>
                  <a:ext cx="123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47092C5-A14E-4488-BDF5-111472A04A6B}"/>
                    </a:ext>
                  </a:extLst>
                </p14:cNvPr>
                <p14:cNvContentPartPr/>
                <p14:nvPr/>
              </p14:nvContentPartPr>
              <p14:xfrm>
                <a:off x="9162144" y="5686416"/>
                <a:ext cx="113760" cy="72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47092C5-A14E-4488-BDF5-111472A04A6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53504" y="5677416"/>
                  <a:ext cx="13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594DFE4-45DB-43C9-9423-9DFA5BD281CA}"/>
                    </a:ext>
                  </a:extLst>
                </p14:cNvPr>
                <p14:cNvContentPartPr/>
                <p14:nvPr/>
              </p14:nvContentPartPr>
              <p14:xfrm>
                <a:off x="9290304" y="5615496"/>
                <a:ext cx="9000" cy="143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594DFE4-45DB-43C9-9423-9DFA5BD281C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81664" y="5606856"/>
                  <a:ext cx="26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2CDBD23-672C-479C-88D9-E47C6CDD0FB5}"/>
                    </a:ext>
                  </a:extLst>
                </p14:cNvPr>
                <p14:cNvContentPartPr/>
                <p14:nvPr/>
              </p14:nvContentPartPr>
              <p14:xfrm>
                <a:off x="9271584" y="5702616"/>
                <a:ext cx="154440" cy="62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2CDBD23-672C-479C-88D9-E47C6CDD0FB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262944" y="5693616"/>
                  <a:ext cx="172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BCD3E5F-C227-46AF-95CF-673529DEF3B0}"/>
                    </a:ext>
                  </a:extLst>
                </p14:cNvPr>
                <p14:cNvContentPartPr/>
                <p14:nvPr/>
              </p14:nvContentPartPr>
              <p14:xfrm>
                <a:off x="9237384" y="5615496"/>
                <a:ext cx="16200" cy="135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BCD3E5F-C227-46AF-95CF-673529DEF3B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228384" y="5606856"/>
                  <a:ext cx="33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36EC0EC-4497-47C1-8954-B599E0CE3E16}"/>
                    </a:ext>
                  </a:extLst>
                </p14:cNvPr>
                <p14:cNvContentPartPr/>
                <p14:nvPr/>
              </p14:nvContentPartPr>
              <p14:xfrm>
                <a:off x="9486864" y="5610816"/>
                <a:ext cx="92160" cy="243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36EC0EC-4497-47C1-8954-B599E0CE3E1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478224" y="5602176"/>
                  <a:ext cx="1098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92303C7-88DC-4BF1-B18C-DB88D17218E0}"/>
                    </a:ext>
                  </a:extLst>
                </p14:cNvPr>
                <p14:cNvContentPartPr/>
                <p14:nvPr/>
              </p14:nvContentPartPr>
              <p14:xfrm>
                <a:off x="9563904" y="5700456"/>
                <a:ext cx="65160" cy="90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92303C7-88DC-4BF1-B18C-DB88D17218E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55264" y="5691816"/>
                  <a:ext cx="82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6231E79-0B80-4DD5-9864-B5E7D92A5128}"/>
                    </a:ext>
                  </a:extLst>
                </p14:cNvPr>
                <p14:cNvContentPartPr/>
                <p14:nvPr/>
              </p14:nvContentPartPr>
              <p14:xfrm>
                <a:off x="9647064" y="5705496"/>
                <a:ext cx="64800" cy="68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6231E79-0B80-4DD5-9864-B5E7D92A512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38064" y="5696496"/>
                  <a:ext cx="82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9E16C51-B669-4509-9574-0B7CEE8C0FB5}"/>
                    </a:ext>
                  </a:extLst>
                </p14:cNvPr>
                <p14:cNvContentPartPr/>
                <p14:nvPr/>
              </p14:nvContentPartPr>
              <p14:xfrm>
                <a:off x="9717264" y="5594616"/>
                <a:ext cx="173520" cy="202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9E16C51-B669-4509-9574-0B7CEE8C0F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08624" y="5585976"/>
                  <a:ext cx="1911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F2DD460-CFA1-41FD-B71C-0677622CE838}"/>
                    </a:ext>
                  </a:extLst>
                </p14:cNvPr>
                <p14:cNvContentPartPr/>
                <p14:nvPr/>
              </p14:nvContentPartPr>
              <p14:xfrm>
                <a:off x="9921384" y="5650416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F2DD460-CFA1-41FD-B71C-0677622CE83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912384" y="56417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6D002E2-98FF-40F9-AACC-B467CF21189A}"/>
                    </a:ext>
                  </a:extLst>
                </p14:cNvPr>
                <p14:cNvContentPartPr/>
                <p14:nvPr/>
              </p14:nvContentPartPr>
              <p14:xfrm>
                <a:off x="9905184" y="5705136"/>
                <a:ext cx="179640" cy="74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6D002E2-98FF-40F9-AACC-B467CF21189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896544" y="5696496"/>
                  <a:ext cx="1972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72F1318-45FB-4946-AAF6-93F2C2208A96}"/>
                    </a:ext>
                  </a:extLst>
                </p14:cNvPr>
                <p14:cNvContentPartPr/>
                <p14:nvPr/>
              </p14:nvContentPartPr>
              <p14:xfrm>
                <a:off x="8316864" y="5787648"/>
                <a:ext cx="126000" cy="132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72F1318-45FB-4946-AAF6-93F2C2208A9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307864" y="5778648"/>
                  <a:ext cx="143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7D51B6-E76F-420B-AB97-6D184821CB3C}"/>
                    </a:ext>
                  </a:extLst>
                </p14:cNvPr>
                <p14:cNvContentPartPr/>
                <p14:nvPr/>
              </p14:nvContentPartPr>
              <p14:xfrm>
                <a:off x="8482104" y="5765688"/>
                <a:ext cx="131760" cy="141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7D51B6-E76F-420B-AB97-6D184821CB3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73464" y="5756688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E75825C-F8C5-4CC5-A5CB-6CFBA519B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92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Activation Functions: Some Common Choices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0" name="Picture 1">
            <a:extLst>
              <a:ext uri="{FF2B5EF4-FFF2-40B4-BE49-F238E27FC236}">
                <a16:creationId xmlns:a16="http://schemas.microsoft.com/office/drawing/2014/main" id="{82DA5CDF-94D8-4DB4-8D3E-834638F95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88" y="1285347"/>
            <a:ext cx="2062329" cy="185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1" name="Picture 2">
            <a:extLst>
              <a:ext uri="{FF2B5EF4-FFF2-40B4-BE49-F238E27FC236}">
                <a16:creationId xmlns:a16="http://schemas.microsoft.com/office/drawing/2014/main" id="{4CB648E7-F6E8-4228-8230-1512F6D0E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559" y="1230237"/>
            <a:ext cx="2279764" cy="1933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" name="Picture 3">
            <a:extLst>
              <a:ext uri="{FF2B5EF4-FFF2-40B4-BE49-F238E27FC236}">
                <a16:creationId xmlns:a16="http://schemas.microsoft.com/office/drawing/2014/main" id="{E72A8A91-D9F2-410B-9164-BB395DD9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30" y="4125861"/>
            <a:ext cx="1902787" cy="169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" name="Picture 4">
            <a:extLst>
              <a:ext uri="{FF2B5EF4-FFF2-40B4-BE49-F238E27FC236}">
                <a16:creationId xmlns:a16="http://schemas.microsoft.com/office/drawing/2014/main" id="{A451C0C2-B02D-4731-90DE-E51C951B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938" y="4051098"/>
            <a:ext cx="2147075" cy="169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4" name="Text Box 5">
            <a:extLst>
              <a:ext uri="{FF2B5EF4-FFF2-40B4-BE49-F238E27FC236}">
                <a16:creationId xmlns:a16="http://schemas.microsoft.com/office/drawing/2014/main" id="{22F01D47-C834-4CF5-AA6E-1A71D8BC0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1062" y="994834"/>
            <a:ext cx="7969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347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sz="1400" dirty="0"/>
              <a:t>sigmoid</a:t>
            </a:r>
          </a:p>
        </p:txBody>
      </p:sp>
      <p:sp>
        <p:nvSpPr>
          <p:cNvPr id="125" name="Text Box 6">
            <a:extLst>
              <a:ext uri="{FF2B5EF4-FFF2-40B4-BE49-F238E27FC236}">
                <a16:creationId xmlns:a16="http://schemas.microsoft.com/office/drawing/2014/main" id="{B25D6A7F-B9F1-4679-8573-36ED6AF66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7175" y="907190"/>
            <a:ext cx="65563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tanh</a:t>
            </a:r>
          </a:p>
        </p:txBody>
      </p:sp>
      <p:sp>
        <p:nvSpPr>
          <p:cNvPr id="126" name="Text Box 7">
            <a:extLst>
              <a:ext uri="{FF2B5EF4-FFF2-40B4-BE49-F238E27FC236}">
                <a16:creationId xmlns:a16="http://schemas.microsoft.com/office/drawing/2014/main" id="{A4D25713-4A9B-4DB2-A9D2-FBF1B7AFB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3056" y="3904444"/>
            <a:ext cx="638175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347" rIns="90000" bIns="45000"/>
          <a:lstStyle/>
          <a:p>
            <a:r>
              <a:rPr lang="en-IN" alt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IN" alt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Text Box 8">
            <a:extLst>
              <a:ext uri="{FF2B5EF4-FFF2-40B4-BE49-F238E27FC236}">
                <a16:creationId xmlns:a16="http://schemas.microsoft.com/office/drawing/2014/main" id="{89210FB0-F186-41A3-832A-2FD789DAC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2382" y="3771669"/>
            <a:ext cx="11652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347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sz="1400" dirty="0"/>
              <a:t>Leaky </a:t>
            </a:r>
            <a:r>
              <a:rPr lang="en-IN" altLang="en-US" sz="1400" dirty="0" err="1"/>
              <a:t>ReLU</a:t>
            </a:r>
            <a:endParaRPr lang="en-IN" altLang="en-US" sz="1400" dirty="0"/>
          </a:p>
        </p:txBody>
      </p:sp>
      <p:sp>
        <p:nvSpPr>
          <p:cNvPr id="128" name="Text Box 9">
            <a:extLst>
              <a:ext uri="{FF2B5EF4-FFF2-40B4-BE49-F238E27FC236}">
                <a16:creationId xmlns:a16="http://schemas.microsoft.com/office/drawing/2014/main" id="{BB3317E2-7474-41B2-BFC7-576BEFA01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62" y="1704308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29" name="Text Box 10">
            <a:extLst>
              <a:ext uri="{FF2B5EF4-FFF2-40B4-BE49-F238E27FC236}">
                <a16:creationId xmlns:a16="http://schemas.microsoft.com/office/drawing/2014/main" id="{E2A9829E-7476-44BA-8D5E-4D24B2CA8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2164" y="2704560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03D0C6-2E7E-4808-856B-8F5E83997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46" y="3087623"/>
            <a:ext cx="3052412" cy="4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9">
            <a:extLst>
              <a:ext uri="{FF2B5EF4-FFF2-40B4-BE49-F238E27FC236}">
                <a16:creationId xmlns:a16="http://schemas.microsoft.com/office/drawing/2014/main" id="{D1A74F94-61A9-4F23-97A7-335D1F51B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6970" y="1734552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3" name="Text Box 10">
            <a:extLst>
              <a:ext uri="{FF2B5EF4-FFF2-40B4-BE49-F238E27FC236}">
                <a16:creationId xmlns:a16="http://schemas.microsoft.com/office/drawing/2014/main" id="{09032057-CFC3-43CF-ADA3-D4D9C75BA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4053" y="2726738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4" name="Text Box 9">
            <a:extLst>
              <a:ext uri="{FF2B5EF4-FFF2-40B4-BE49-F238E27FC236}">
                <a16:creationId xmlns:a16="http://schemas.microsoft.com/office/drawing/2014/main" id="{929E199D-29F5-405B-829D-A312A283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788" y="4563964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5" name="Text Box 10">
            <a:extLst>
              <a:ext uri="{FF2B5EF4-FFF2-40B4-BE49-F238E27FC236}">
                <a16:creationId xmlns:a16="http://schemas.microsoft.com/office/drawing/2014/main" id="{81F7508A-98F5-4A60-9298-3F5562B8B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862" y="5543817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C454C4-5585-4386-989E-E57BCA55B6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8414" y="3135861"/>
            <a:ext cx="5492752" cy="432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4DB5BC-33F3-4076-9DCA-328C3D4FC8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719" y="5885692"/>
            <a:ext cx="4320659" cy="28760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D7AA180-368D-46EA-9085-473457578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46" y="5885692"/>
            <a:ext cx="2975457" cy="30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353285-3B97-4F3F-AB01-6EB615A32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34" y="6169497"/>
            <a:ext cx="3289620" cy="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E2A4A744-6FC3-4DF0-9B45-14FECB97BC2B}"/>
              </a:ext>
            </a:extLst>
          </p:cNvPr>
          <p:cNvSpPr/>
          <p:nvPr/>
        </p:nvSpPr>
        <p:spPr>
          <a:xfrm>
            <a:off x="9608094" y="4062182"/>
            <a:ext cx="1823049" cy="723972"/>
          </a:xfrm>
          <a:prstGeom prst="wedgeRectCallout">
            <a:avLst>
              <a:gd name="adj1" fmla="val -66620"/>
              <a:gd name="adj2" fmla="val 3927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ReLU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 and Leaky </a:t>
            </a:r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ReLU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 are among the most popular ones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9A9EEC96-A79F-4065-A90F-B5F63412363D}"/>
              </a:ext>
            </a:extLst>
          </p:cNvPr>
          <p:cNvSpPr/>
          <p:nvPr/>
        </p:nvSpPr>
        <p:spPr>
          <a:xfrm>
            <a:off x="9265762" y="1058568"/>
            <a:ext cx="2084462" cy="1221262"/>
          </a:xfrm>
          <a:prstGeom prst="wedgeRectCallout">
            <a:avLst>
              <a:gd name="adj1" fmla="val -66620"/>
              <a:gd name="adj2" fmla="val 3927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Preferred more than sigmoid. Helps keep the mean of the next layer’s inputs close to zero (with sigmoid, it is close to 0.5)</a:t>
            </a: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A01BD27E-393D-4E9B-B8B5-568834920741}"/>
              </a:ext>
            </a:extLst>
          </p:cNvPr>
          <p:cNvSpPr/>
          <p:nvPr/>
        </p:nvSpPr>
        <p:spPr>
          <a:xfrm>
            <a:off x="4116434" y="1168237"/>
            <a:ext cx="2279763" cy="1111593"/>
          </a:xfrm>
          <a:prstGeom prst="wedgeRectCallout">
            <a:avLst>
              <a:gd name="adj1" fmla="val 54078"/>
              <a:gd name="adj2" fmla="val 8193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For sigmoid as well as tanh, gradients saturate (become close to zero as the function tends to its extreme values)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peech Bubble: Rectangle 28">
                <a:extLst>
                  <a:ext uri="{FF2B5EF4-FFF2-40B4-BE49-F238E27FC236}">
                    <a16:creationId xmlns:a16="http://schemas.microsoft.com/office/drawing/2014/main" id="{051B59B9-0EDF-495C-AD54-6F60043333CC}"/>
                  </a:ext>
                </a:extLst>
              </p:cNvPr>
              <p:cNvSpPr/>
              <p:nvPr/>
            </p:nvSpPr>
            <p:spPr>
              <a:xfrm>
                <a:off x="4677808" y="4225058"/>
                <a:ext cx="1823049" cy="926560"/>
              </a:xfrm>
              <a:prstGeom prst="wedgeRectCallout">
                <a:avLst>
                  <a:gd name="adj1" fmla="val 77975"/>
                  <a:gd name="adj2" fmla="val 4717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Helps fix the dead neuron problem of </a:t>
                </a:r>
                <a:r>
                  <a:rPr lang="en-IN" sz="14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ReLU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a negative number</a:t>
                </a:r>
              </a:p>
            </p:txBody>
          </p:sp>
        </mc:Choice>
        <mc:Fallback xmlns="">
          <p:sp>
            <p:nvSpPr>
              <p:cNvPr id="29" name="Speech Bubble: Rectangle 28">
                <a:extLst>
                  <a:ext uri="{FF2B5EF4-FFF2-40B4-BE49-F238E27FC236}">
                    <a16:creationId xmlns:a16="http://schemas.microsoft.com/office/drawing/2014/main" id="{051B59B9-0EDF-495C-AD54-6F6004333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808" y="4225058"/>
                <a:ext cx="1823049" cy="926560"/>
              </a:xfrm>
              <a:prstGeom prst="wedgeRectCallout">
                <a:avLst>
                  <a:gd name="adj1" fmla="val 77975"/>
                  <a:gd name="adj2" fmla="val 47172"/>
                </a:avLst>
              </a:prstGeom>
              <a:blipFill>
                <a:blip r:embed="rId12"/>
                <a:stretch>
                  <a:fillRect l="-510" t="-1290" b="-645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037DEB2F-E9DA-4AB6-AA78-38536DA1DB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8075" y="5189262"/>
            <a:ext cx="1010687" cy="965223"/>
          </a:xfrm>
          <a:prstGeom prst="rect">
            <a:avLst/>
          </a:prstGeom>
        </p:spPr>
      </p:pic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14CD555E-DCE7-46D0-A155-702B820493B3}"/>
              </a:ext>
            </a:extLst>
          </p:cNvPr>
          <p:cNvSpPr/>
          <p:nvPr/>
        </p:nvSpPr>
        <p:spPr>
          <a:xfrm>
            <a:off x="9866414" y="4944511"/>
            <a:ext cx="1404702" cy="1743807"/>
          </a:xfrm>
          <a:prstGeom prst="wedgeRectCallout">
            <a:avLst>
              <a:gd name="adj1" fmla="val 62013"/>
              <a:gd name="adj2" fmla="val -11485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Without nonlinear activation, a deep neural network is equivalent to a linear model no matter how many layers we use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5522D-2F99-4855-8C18-100D37E83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4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493"/>
    </mc:Choice>
    <mc:Fallback xmlns="">
      <p:transition spd="slow" advTm="369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  <p:bldP spid="126" grpId="0"/>
      <p:bldP spid="127" grpId="0"/>
      <p:bldP spid="128" grpId="0"/>
      <p:bldP spid="129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B8D9A7-1C61-4862-83B7-B7751267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Commonly Used Activation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4FE862-F3F7-41F7-9E7B-34E9F8CB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28" y="1417189"/>
            <a:ext cx="11455310" cy="5282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5408689-174D-4FFF-BF00-4F1813DF3B6D}"/>
                  </a:ext>
                </a:extLst>
              </p14:cNvPr>
              <p14:cNvContentPartPr/>
              <p14:nvPr/>
            </p14:nvContentPartPr>
            <p14:xfrm>
              <a:off x="759024" y="4421376"/>
              <a:ext cx="187560" cy="13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5408689-174D-4FFF-BF00-4F1813DF3B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0024" y="4412736"/>
                <a:ext cx="2052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035F5BD-67C6-4B04-B4C2-B525D3033B87}"/>
                  </a:ext>
                </a:extLst>
              </p14:cNvPr>
              <p14:cNvContentPartPr/>
              <p14:nvPr/>
            </p14:nvContentPartPr>
            <p14:xfrm>
              <a:off x="759024" y="4512816"/>
              <a:ext cx="187920" cy="13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035F5BD-67C6-4B04-B4C2-B525D3033B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024" y="4503816"/>
                <a:ext cx="20556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27276-CD07-4559-ACFC-880BF928A308}"/>
              </a:ext>
            </a:extLst>
          </p:cNvPr>
          <p:cNvGrpSpPr/>
          <p:nvPr/>
        </p:nvGrpSpPr>
        <p:grpSpPr>
          <a:xfrm>
            <a:off x="1389744" y="4270176"/>
            <a:ext cx="762120" cy="284040"/>
            <a:chOff x="1389744" y="4270176"/>
            <a:chExt cx="76212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DB42CD2-465E-4462-918F-D318990E3CC3}"/>
                    </a:ext>
                  </a:extLst>
                </p14:cNvPr>
                <p14:cNvContentPartPr/>
                <p14:nvPr/>
              </p14:nvContentPartPr>
              <p14:xfrm>
                <a:off x="1461744" y="4325256"/>
                <a:ext cx="115920" cy="129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DB42CD2-465E-4462-918F-D318990E3CC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52744" y="4316256"/>
                  <a:ext cx="133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CCCC1D1-3641-493F-BDDC-BC57615038AC}"/>
                    </a:ext>
                  </a:extLst>
                </p14:cNvPr>
                <p14:cNvContentPartPr/>
                <p14:nvPr/>
              </p14:nvContentPartPr>
              <p14:xfrm>
                <a:off x="1571184" y="4270176"/>
                <a:ext cx="84600" cy="65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CCCC1D1-3641-493F-BDDC-BC57615038A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62184" y="4261536"/>
                  <a:ext cx="1022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E3683D-6598-4757-870E-772DA5A91D0F}"/>
                    </a:ext>
                  </a:extLst>
                </p14:cNvPr>
                <p14:cNvContentPartPr/>
                <p14:nvPr/>
              </p14:nvContentPartPr>
              <p14:xfrm>
                <a:off x="1682064" y="4275936"/>
                <a:ext cx="93960" cy="50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E3683D-6598-4757-870E-772DA5A91D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73424" y="4267296"/>
                  <a:ext cx="111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11B661D-5E49-4342-98BE-9692415E3B32}"/>
                    </a:ext>
                  </a:extLst>
                </p14:cNvPr>
                <p14:cNvContentPartPr/>
                <p14:nvPr/>
              </p14:nvContentPartPr>
              <p14:xfrm>
                <a:off x="1773504" y="4410576"/>
                <a:ext cx="125640" cy="6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11B661D-5E49-4342-98BE-9692415E3B3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64504" y="4401576"/>
                  <a:ext cx="143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367B7AB-5488-4B1B-B523-6DB1920D5465}"/>
                    </a:ext>
                  </a:extLst>
                </p14:cNvPr>
                <p14:cNvContentPartPr/>
                <p14:nvPr/>
              </p14:nvContentPartPr>
              <p14:xfrm>
                <a:off x="1975104" y="4315536"/>
                <a:ext cx="360" cy="164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367B7AB-5488-4B1B-B523-6DB1920D546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66104" y="4306896"/>
                  <a:ext cx="18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9E8037-BCA6-48C6-A8CA-382498F654F0}"/>
                    </a:ext>
                  </a:extLst>
                </p14:cNvPr>
                <p14:cNvContentPartPr/>
                <p14:nvPr/>
              </p14:nvContentPartPr>
              <p14:xfrm>
                <a:off x="1389744" y="4525776"/>
                <a:ext cx="762120" cy="2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9E8037-BCA6-48C6-A8CA-382498F654F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81104" y="4516776"/>
                  <a:ext cx="77976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34B79B-6038-4DB1-9EEB-1CDB58B2BC31}"/>
              </a:ext>
            </a:extLst>
          </p:cNvPr>
          <p:cNvGrpSpPr/>
          <p:nvPr/>
        </p:nvGrpSpPr>
        <p:grpSpPr>
          <a:xfrm>
            <a:off x="1463184" y="4618656"/>
            <a:ext cx="485280" cy="266400"/>
            <a:chOff x="1463184" y="4618656"/>
            <a:chExt cx="48528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14B1F81-04AE-406C-AD86-45CF15B8628F}"/>
                    </a:ext>
                  </a:extLst>
                </p14:cNvPr>
                <p14:cNvContentPartPr/>
                <p14:nvPr/>
              </p14:nvContentPartPr>
              <p14:xfrm>
                <a:off x="1463184" y="4684896"/>
                <a:ext cx="140040" cy="145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14B1F81-04AE-406C-AD86-45CF15B8628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54544" y="4676256"/>
                  <a:ext cx="157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7489BFA-851F-41A9-BCD2-208EC009B568}"/>
                    </a:ext>
                  </a:extLst>
                </p14:cNvPr>
                <p14:cNvContentPartPr/>
                <p14:nvPr/>
              </p14:nvContentPartPr>
              <p14:xfrm>
                <a:off x="1566864" y="4618656"/>
                <a:ext cx="80280" cy="86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7489BFA-851F-41A9-BCD2-208EC009B56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57864" y="4609656"/>
                  <a:ext cx="97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2130887-C063-4A34-947D-5C99900356A0}"/>
                    </a:ext>
                  </a:extLst>
                </p14:cNvPr>
                <p14:cNvContentPartPr/>
                <p14:nvPr/>
              </p14:nvContentPartPr>
              <p14:xfrm>
                <a:off x="1651104" y="4635936"/>
                <a:ext cx="108000" cy="47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2130887-C063-4A34-947D-5C99900356A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2464" y="4627296"/>
                  <a:ext cx="1256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CA7865D-A2E1-49D5-8B7D-4245031D2E3E}"/>
                    </a:ext>
                  </a:extLst>
                </p14:cNvPr>
                <p14:cNvContentPartPr/>
                <p14:nvPr/>
              </p14:nvContentPartPr>
              <p14:xfrm>
                <a:off x="1798704" y="4766976"/>
                <a:ext cx="87120" cy="14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CA7865D-A2E1-49D5-8B7D-4245031D2E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0064" y="4758336"/>
                  <a:ext cx="104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5C25CF3-0D9F-4623-A0FE-9E0AB95AFDD1}"/>
                    </a:ext>
                  </a:extLst>
                </p14:cNvPr>
                <p14:cNvContentPartPr/>
                <p14:nvPr/>
              </p14:nvContentPartPr>
              <p14:xfrm>
                <a:off x="1828224" y="4690296"/>
                <a:ext cx="360" cy="149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5C25CF3-0D9F-4623-A0FE-9E0AB95AFDD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819584" y="4681656"/>
                  <a:ext cx="18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8EEFE9-8674-458E-954D-B45A857267CF}"/>
                    </a:ext>
                  </a:extLst>
                </p14:cNvPr>
                <p14:cNvContentPartPr/>
                <p14:nvPr/>
              </p14:nvContentPartPr>
              <p14:xfrm>
                <a:off x="1938384" y="4680936"/>
                <a:ext cx="10080" cy="204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8EEFE9-8674-458E-954D-B45A857267C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29384" y="4672296"/>
                  <a:ext cx="2772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53550B-EE6A-4BDA-959D-808AEC60C71D}"/>
              </a:ext>
            </a:extLst>
          </p:cNvPr>
          <p:cNvGrpSpPr/>
          <p:nvPr/>
        </p:nvGrpSpPr>
        <p:grpSpPr>
          <a:xfrm>
            <a:off x="7439544" y="6318216"/>
            <a:ext cx="312120" cy="97560"/>
            <a:chOff x="7439544" y="6318216"/>
            <a:chExt cx="312120" cy="9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090A012-1C86-4EF8-8A73-69FF173CC6AD}"/>
                    </a:ext>
                  </a:extLst>
                </p14:cNvPr>
                <p14:cNvContentPartPr/>
                <p14:nvPr/>
              </p14:nvContentPartPr>
              <p14:xfrm>
                <a:off x="7439544" y="6318216"/>
                <a:ext cx="150120" cy="97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090A012-1C86-4EF8-8A73-69FF173CC6A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30904" y="6309216"/>
                  <a:ext cx="167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AEDFB09-6040-45E0-9733-0652390B8224}"/>
                    </a:ext>
                  </a:extLst>
                </p14:cNvPr>
                <p14:cNvContentPartPr/>
                <p14:nvPr/>
              </p14:nvContentPartPr>
              <p14:xfrm>
                <a:off x="7634664" y="6318216"/>
                <a:ext cx="117000" cy="9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AEDFB09-6040-45E0-9733-0652390B822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26024" y="6309216"/>
                  <a:ext cx="13464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2A69EE9-49DC-46E2-850E-16048C0BF825}"/>
                  </a:ext>
                </a:extLst>
              </p14:cNvPr>
              <p14:cNvContentPartPr/>
              <p14:nvPr/>
            </p14:nvContentPartPr>
            <p14:xfrm>
              <a:off x="7122744" y="6162696"/>
              <a:ext cx="1033200" cy="111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2A69EE9-49DC-46E2-850E-16048C0BF82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118424" y="6158376"/>
                <a:ext cx="10418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303DA73-0E51-4C2C-A4D6-EF938E70234D}"/>
                  </a:ext>
                </a:extLst>
              </p14:cNvPr>
              <p14:cNvContentPartPr/>
              <p14:nvPr/>
            </p14:nvContentPartPr>
            <p14:xfrm>
              <a:off x="12756024" y="1672776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303DA73-0E51-4C2C-A4D6-EF938E70234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2751704" y="1668456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8CB707-BBF8-48D1-9F88-777DD96B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01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6A37-9872-4A6E-90DD-C918701F2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99CC6E-4B85-49AB-94B6-C2AC378E2A62}"/>
                  </a:ext>
                </a:extLst>
              </p14:cNvPr>
              <p14:cNvContentPartPr/>
              <p14:nvPr/>
            </p14:nvContentPartPr>
            <p14:xfrm>
              <a:off x="308952" y="1057176"/>
              <a:ext cx="91800" cy="19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99CC6E-4B85-49AB-94B6-C2AC378E2A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952" y="1048536"/>
                <a:ext cx="1094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ADC2D9-43C5-493E-92ED-C1CF462ACFF9}"/>
                  </a:ext>
                </a:extLst>
              </p14:cNvPr>
              <p14:cNvContentPartPr/>
              <p14:nvPr/>
            </p14:nvContentPartPr>
            <p14:xfrm>
              <a:off x="706392" y="963216"/>
              <a:ext cx="1037520" cy="458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ADC2D9-43C5-493E-92ED-C1CF462ACF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7392" y="954216"/>
                <a:ext cx="105516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91C3F8F-ED84-4535-9753-9C76C1BABCA0}"/>
                  </a:ext>
                </a:extLst>
              </p14:cNvPr>
              <p14:cNvContentPartPr/>
              <p14:nvPr/>
            </p14:nvContentPartPr>
            <p14:xfrm>
              <a:off x="1426392" y="1041696"/>
              <a:ext cx="207360" cy="10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91C3F8F-ED84-4535-9753-9C76C1BABC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7392" y="1032696"/>
                <a:ext cx="225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F918A6E-027F-47A0-8A7C-3B0D236F383A}"/>
                  </a:ext>
                </a:extLst>
              </p14:cNvPr>
              <p14:cNvContentPartPr/>
              <p14:nvPr/>
            </p14:nvContentPartPr>
            <p14:xfrm>
              <a:off x="1982592" y="1095696"/>
              <a:ext cx="298800" cy="151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F918A6E-027F-47A0-8A7C-3B0D236F38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3592" y="1087056"/>
                <a:ext cx="3164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BC8BF11-13F0-40FD-8FDA-2253F0176A08}"/>
                  </a:ext>
                </a:extLst>
              </p14:cNvPr>
              <p14:cNvContentPartPr/>
              <p14:nvPr/>
            </p14:nvContentPartPr>
            <p14:xfrm>
              <a:off x="2468232" y="1007136"/>
              <a:ext cx="381600" cy="231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BC8BF11-13F0-40FD-8FDA-2253F0176A0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59592" y="998496"/>
                <a:ext cx="3992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CDB7D4-2B14-46D7-AEA0-2B55857BDD7A}"/>
                  </a:ext>
                </a:extLst>
              </p14:cNvPr>
              <p14:cNvContentPartPr/>
              <p14:nvPr/>
            </p14:nvContentPartPr>
            <p14:xfrm>
              <a:off x="2431872" y="1071216"/>
              <a:ext cx="150120" cy="7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CDB7D4-2B14-46D7-AEA0-2B55857BDD7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23232" y="1062576"/>
                <a:ext cx="16776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4D449-86B4-4D86-A1B2-C77F9DC5895D}"/>
              </a:ext>
            </a:extLst>
          </p:cNvPr>
          <p:cNvGrpSpPr/>
          <p:nvPr/>
        </p:nvGrpSpPr>
        <p:grpSpPr>
          <a:xfrm>
            <a:off x="3026952" y="991656"/>
            <a:ext cx="1517040" cy="268560"/>
            <a:chOff x="3026952" y="991656"/>
            <a:chExt cx="151704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0F858EC-F21D-4E18-9FDD-0924CE045A20}"/>
                    </a:ext>
                  </a:extLst>
                </p14:cNvPr>
                <p14:cNvContentPartPr/>
                <p14:nvPr/>
              </p14:nvContentPartPr>
              <p14:xfrm>
                <a:off x="3026952" y="1002096"/>
                <a:ext cx="634320" cy="25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0F858EC-F21D-4E18-9FDD-0924CE045A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17952" y="993456"/>
                  <a:ext cx="6519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D29FC55-A19D-4555-9C8F-D87C817F85FB}"/>
                    </a:ext>
                  </a:extLst>
                </p14:cNvPr>
                <p14:cNvContentPartPr/>
                <p14:nvPr/>
              </p14:nvContentPartPr>
              <p14:xfrm>
                <a:off x="3429072" y="1014336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D29FC55-A19D-4555-9C8F-D87C817F85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20072" y="10056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431B127-C53E-4AA9-8C1E-AC8CB41D486E}"/>
                    </a:ext>
                  </a:extLst>
                </p14:cNvPr>
                <p14:cNvContentPartPr/>
                <p14:nvPr/>
              </p14:nvContentPartPr>
              <p14:xfrm>
                <a:off x="3225672" y="1032696"/>
                <a:ext cx="168120" cy="10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431B127-C53E-4AA9-8C1E-AC8CB41D486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17032" y="1023696"/>
                  <a:ext cx="185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DD361D2-0C4A-4C5A-86E4-56EC7E9EA482}"/>
                    </a:ext>
                  </a:extLst>
                </p14:cNvPr>
                <p14:cNvContentPartPr/>
                <p14:nvPr/>
              </p14:nvContentPartPr>
              <p14:xfrm>
                <a:off x="3765312" y="1078056"/>
                <a:ext cx="108720" cy="156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DD361D2-0C4A-4C5A-86E4-56EC7E9EA48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56312" y="1069056"/>
                  <a:ext cx="126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4652525-8D22-4F7D-B1DA-66E5B17C45D9}"/>
                    </a:ext>
                  </a:extLst>
                </p14:cNvPr>
                <p14:cNvContentPartPr/>
                <p14:nvPr/>
              </p14:nvContentPartPr>
              <p14:xfrm>
                <a:off x="3871152" y="1107576"/>
                <a:ext cx="108000" cy="118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4652525-8D22-4F7D-B1DA-66E5B17C45D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2512" y="1098576"/>
                  <a:ext cx="125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CA0B2B-05B8-4335-9E6B-38D47D302999}"/>
                    </a:ext>
                  </a:extLst>
                </p14:cNvPr>
                <p14:cNvContentPartPr/>
                <p14:nvPr/>
              </p14:nvContentPartPr>
              <p14:xfrm>
                <a:off x="4002192" y="991656"/>
                <a:ext cx="180720" cy="250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CA0B2B-05B8-4335-9E6B-38D47D30299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93552" y="983016"/>
                  <a:ext cx="1983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6DA03A-7FC0-4E42-983E-C2C352215B7F}"/>
                    </a:ext>
                  </a:extLst>
                </p14:cNvPr>
                <p14:cNvContentPartPr/>
                <p14:nvPr/>
              </p14:nvContentPartPr>
              <p14:xfrm>
                <a:off x="4096152" y="1090656"/>
                <a:ext cx="361080" cy="151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6DA03A-7FC0-4E42-983E-C2C352215B7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87152" y="1082016"/>
                  <a:ext cx="378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4C589F1-8497-4F30-AAA5-5BCBDE9C2AB6}"/>
                    </a:ext>
                  </a:extLst>
                </p14:cNvPr>
                <p14:cNvContentPartPr/>
                <p14:nvPr/>
              </p14:nvContentPartPr>
              <p14:xfrm>
                <a:off x="4525992" y="1236816"/>
                <a:ext cx="18000" cy="18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4C589F1-8497-4F30-AAA5-5BCBDE9C2AB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6992" y="1227816"/>
                  <a:ext cx="356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617117-C0DC-40C2-84BE-521E5428F1AB}"/>
              </a:ext>
            </a:extLst>
          </p:cNvPr>
          <p:cNvGrpSpPr/>
          <p:nvPr/>
        </p:nvGrpSpPr>
        <p:grpSpPr>
          <a:xfrm>
            <a:off x="1284912" y="1367496"/>
            <a:ext cx="308880" cy="381960"/>
            <a:chOff x="1284912" y="1367496"/>
            <a:chExt cx="30888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62194D7-1E1E-44D9-B555-CD8EF9238926}"/>
                    </a:ext>
                  </a:extLst>
                </p14:cNvPr>
                <p14:cNvContentPartPr/>
                <p14:nvPr/>
              </p14:nvContentPartPr>
              <p14:xfrm>
                <a:off x="1284912" y="1367496"/>
                <a:ext cx="231120" cy="3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62194D7-1E1E-44D9-B555-CD8EF923892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75912" y="1358496"/>
                  <a:ext cx="248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8AB6BF6-5A3C-4DB2-96C8-B9E994B8E174}"/>
                    </a:ext>
                  </a:extLst>
                </p14:cNvPr>
                <p14:cNvContentPartPr/>
                <p14:nvPr/>
              </p14:nvContentPartPr>
              <p14:xfrm>
                <a:off x="1395792" y="1371096"/>
                <a:ext cx="12240" cy="133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8AB6BF6-5A3C-4DB2-96C8-B9E994B8E17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87152" y="1362456"/>
                  <a:ext cx="29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F3E438-2EC4-402A-9194-7407B0E09CEA}"/>
                    </a:ext>
                  </a:extLst>
                </p14:cNvPr>
                <p14:cNvContentPartPr/>
                <p14:nvPr/>
              </p14:nvContentPartPr>
              <p14:xfrm>
                <a:off x="1316952" y="1526616"/>
                <a:ext cx="181080" cy="23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F3E438-2EC4-402A-9194-7407B0E09CE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08312" y="1517976"/>
                  <a:ext cx="198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88747DE-4B7A-47BC-B7C1-92D171DCD6C5}"/>
                    </a:ext>
                  </a:extLst>
                </p14:cNvPr>
                <p14:cNvContentPartPr/>
                <p14:nvPr/>
              </p14:nvContentPartPr>
              <p14:xfrm>
                <a:off x="1440792" y="1394496"/>
                <a:ext cx="153000" cy="354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88747DE-4B7A-47BC-B7C1-92D171DCD6C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31792" y="1385856"/>
                  <a:ext cx="170640" cy="37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D80245C-179B-4D0A-B11C-9C614F216287}"/>
              </a:ext>
            </a:extLst>
          </p:cNvPr>
          <p:cNvGrpSpPr/>
          <p:nvPr/>
        </p:nvGrpSpPr>
        <p:grpSpPr>
          <a:xfrm>
            <a:off x="2162592" y="1384056"/>
            <a:ext cx="2781000" cy="276480"/>
            <a:chOff x="2162592" y="1384056"/>
            <a:chExt cx="278100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4A68535-1799-4048-941A-28483FE515D3}"/>
                    </a:ext>
                  </a:extLst>
                </p14:cNvPr>
                <p14:cNvContentPartPr/>
                <p14:nvPr/>
              </p14:nvContentPartPr>
              <p14:xfrm>
                <a:off x="2243592" y="1421856"/>
                <a:ext cx="105480" cy="129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4A68535-1799-4048-941A-28483FE515D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34952" y="1413216"/>
                  <a:ext cx="123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6A34FF4-BD47-4D89-B359-00CFAE26397E}"/>
                    </a:ext>
                  </a:extLst>
                </p14:cNvPr>
                <p14:cNvContentPartPr/>
                <p14:nvPr/>
              </p14:nvContentPartPr>
              <p14:xfrm>
                <a:off x="2162592" y="1407816"/>
                <a:ext cx="187560" cy="190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6A34FF4-BD47-4D89-B359-00CFAE26397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53592" y="1399176"/>
                  <a:ext cx="2052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9645116-7E6B-4C50-A634-DDA4E2D475A7}"/>
                    </a:ext>
                  </a:extLst>
                </p14:cNvPr>
                <p14:cNvContentPartPr/>
                <p14:nvPr/>
              </p14:nvContentPartPr>
              <p14:xfrm>
                <a:off x="2477592" y="1453536"/>
                <a:ext cx="154800" cy="15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9645116-7E6B-4C50-A634-DDA4E2D475A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68592" y="1444536"/>
                  <a:ext cx="172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03DB22C-0134-42EA-BCA9-07E49CFDF41E}"/>
                    </a:ext>
                  </a:extLst>
                </p14:cNvPr>
                <p14:cNvContentPartPr/>
                <p14:nvPr/>
              </p14:nvContentPartPr>
              <p14:xfrm>
                <a:off x="2521512" y="1499256"/>
                <a:ext cx="102600" cy="19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03DB22C-0134-42EA-BCA9-07E49CFDF41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12512" y="1490256"/>
                  <a:ext cx="120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CE94DF-7E22-4684-9B06-925CE758BD36}"/>
                    </a:ext>
                  </a:extLst>
                </p14:cNvPr>
                <p14:cNvContentPartPr/>
                <p14:nvPr/>
              </p14:nvContentPartPr>
              <p14:xfrm>
                <a:off x="2755512" y="1384056"/>
                <a:ext cx="116280" cy="183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8CE94DF-7E22-4684-9B06-925CE758BD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46512" y="1375416"/>
                  <a:ext cx="133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7C04B69-9DA9-40AE-ADAB-CFD9A31395EE}"/>
                    </a:ext>
                  </a:extLst>
                </p14:cNvPr>
                <p14:cNvContentPartPr/>
                <p14:nvPr/>
              </p14:nvContentPartPr>
              <p14:xfrm>
                <a:off x="2985552" y="1443096"/>
                <a:ext cx="129240" cy="111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7C04B69-9DA9-40AE-ADAB-CFD9A31395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76552" y="1434096"/>
                  <a:ext cx="1468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EC13E3C-A3E1-4C78-8312-BE1EE3BE896E}"/>
                    </a:ext>
                  </a:extLst>
                </p14:cNvPr>
                <p14:cNvContentPartPr/>
                <p14:nvPr/>
              </p14:nvContentPartPr>
              <p14:xfrm>
                <a:off x="3145392" y="1526616"/>
                <a:ext cx="360" cy="82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EC13E3C-A3E1-4C78-8312-BE1EE3BE896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36392" y="1517976"/>
                  <a:ext cx="18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4E011AB-0927-429A-9EA2-A25761041AAB}"/>
                    </a:ext>
                  </a:extLst>
                </p14:cNvPr>
                <p14:cNvContentPartPr/>
                <p14:nvPr/>
              </p14:nvContentPartPr>
              <p14:xfrm>
                <a:off x="3251592" y="1609056"/>
                <a:ext cx="49680" cy="51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4E011AB-0927-429A-9EA2-A25761041A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42592" y="1600056"/>
                  <a:ext cx="67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8C43E00-E770-48BC-B585-03C14FB9C33A}"/>
                    </a:ext>
                  </a:extLst>
                </p14:cNvPr>
                <p14:cNvContentPartPr/>
                <p14:nvPr/>
              </p14:nvContentPartPr>
              <p14:xfrm>
                <a:off x="3474432" y="1451736"/>
                <a:ext cx="143280" cy="132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C43E00-E770-48BC-B585-03C14FB9C33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65792" y="1442736"/>
                  <a:ext cx="160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87238F6-3631-4D2B-91C0-28583D6DE323}"/>
                    </a:ext>
                  </a:extLst>
                </p14:cNvPr>
                <p14:cNvContentPartPr/>
                <p14:nvPr/>
              </p14:nvContentPartPr>
              <p14:xfrm>
                <a:off x="3626352" y="1530576"/>
                <a:ext cx="85680" cy="81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87238F6-3631-4D2B-91C0-28583D6DE32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7352" y="1521936"/>
                  <a:ext cx="103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8394555-5B89-4AD9-AC8B-59A06E55D64C}"/>
                    </a:ext>
                  </a:extLst>
                </p14:cNvPr>
                <p14:cNvContentPartPr/>
                <p14:nvPr/>
              </p14:nvContentPartPr>
              <p14:xfrm>
                <a:off x="3789432" y="1572336"/>
                <a:ext cx="60480" cy="77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8394555-5B89-4AD9-AC8B-59A06E55D64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80432" y="1563336"/>
                  <a:ext cx="78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461AB2B-E88D-40AD-9023-C972A23BD34C}"/>
                    </a:ext>
                  </a:extLst>
                </p14:cNvPr>
                <p14:cNvContentPartPr/>
                <p14:nvPr/>
              </p14:nvContentPartPr>
              <p14:xfrm>
                <a:off x="3986712" y="1563336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461AB2B-E88D-40AD-9023-C972A23BD34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78072" y="15546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FE82FC4-9AD6-46E4-A223-D299445D0EDC}"/>
                    </a:ext>
                  </a:extLst>
                </p14:cNvPr>
                <p14:cNvContentPartPr/>
                <p14:nvPr/>
              </p14:nvContentPartPr>
              <p14:xfrm>
                <a:off x="4151232" y="1572336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FE82FC4-9AD6-46E4-A223-D299445D0E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42232" y="15633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ED107C3-491D-4451-9A51-6EE5F2315199}"/>
                    </a:ext>
                  </a:extLst>
                </p14:cNvPr>
                <p14:cNvContentPartPr/>
                <p14:nvPr/>
              </p14:nvContentPartPr>
              <p14:xfrm>
                <a:off x="4215312" y="1553976"/>
                <a:ext cx="146520" cy="18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ED107C3-491D-4451-9A51-6EE5F231519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06672" y="1545336"/>
                  <a:ext cx="164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EAB25B3-6EDE-4D1A-842F-EA43EA3D925C}"/>
                    </a:ext>
                  </a:extLst>
                </p14:cNvPr>
                <p14:cNvContentPartPr/>
                <p14:nvPr/>
              </p14:nvContentPartPr>
              <p14:xfrm>
                <a:off x="4422312" y="1581696"/>
                <a:ext cx="53280" cy="58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EAB25B3-6EDE-4D1A-842F-EA43EA3D925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13312" y="1572696"/>
                  <a:ext cx="70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B33C390-DE80-426D-B954-658AC3C049CB}"/>
                    </a:ext>
                  </a:extLst>
                </p14:cNvPr>
                <p14:cNvContentPartPr/>
                <p14:nvPr/>
              </p14:nvContentPartPr>
              <p14:xfrm>
                <a:off x="4571352" y="1442736"/>
                <a:ext cx="136440" cy="128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B33C390-DE80-426D-B954-658AC3C049C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62712" y="1433736"/>
                  <a:ext cx="154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35DB523-B056-42F1-AF11-599F796B4FED}"/>
                    </a:ext>
                  </a:extLst>
                </p14:cNvPr>
                <p14:cNvContentPartPr/>
                <p14:nvPr/>
              </p14:nvContentPartPr>
              <p14:xfrm>
                <a:off x="4708872" y="1526616"/>
                <a:ext cx="79920" cy="72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35DB523-B056-42F1-AF11-599F796B4FE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00232" y="1517976"/>
                  <a:ext cx="97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AFA26DE-CB8B-4AEE-B918-EF0421A5CF9D}"/>
                    </a:ext>
                  </a:extLst>
                </p14:cNvPr>
                <p14:cNvContentPartPr/>
                <p14:nvPr/>
              </p14:nvContentPartPr>
              <p14:xfrm>
                <a:off x="4809312" y="1389096"/>
                <a:ext cx="96840" cy="202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AFA26DE-CB8B-4AEE-B918-EF0421A5CF9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00672" y="1380456"/>
                  <a:ext cx="114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91BAB8-EBB1-454E-A968-EB9BFCCC764D}"/>
                    </a:ext>
                  </a:extLst>
                </p14:cNvPr>
                <p14:cNvContentPartPr/>
                <p14:nvPr/>
              </p14:nvContentPartPr>
              <p14:xfrm>
                <a:off x="4914792" y="1544616"/>
                <a:ext cx="28800" cy="79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91BAB8-EBB1-454E-A968-EB9BFCCC76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05792" y="1535976"/>
                  <a:ext cx="4644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110056C-E03E-457B-95A8-35D5E03090A1}"/>
              </a:ext>
            </a:extLst>
          </p:cNvPr>
          <p:cNvGrpSpPr/>
          <p:nvPr/>
        </p:nvGrpSpPr>
        <p:grpSpPr>
          <a:xfrm>
            <a:off x="5321592" y="1336536"/>
            <a:ext cx="504360" cy="270360"/>
            <a:chOff x="5321592" y="1336536"/>
            <a:chExt cx="50436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215CC11-DD8E-4458-92EF-BA36D36ED251}"/>
                    </a:ext>
                  </a:extLst>
                </p14:cNvPr>
                <p14:cNvContentPartPr/>
                <p14:nvPr/>
              </p14:nvContentPartPr>
              <p14:xfrm>
                <a:off x="5321592" y="1354896"/>
                <a:ext cx="109080" cy="237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215CC11-DD8E-4458-92EF-BA36D36ED25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12952" y="1346256"/>
                  <a:ext cx="1267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A04F36F-AA29-4E75-8A80-08FD21625F60}"/>
                    </a:ext>
                  </a:extLst>
                </p14:cNvPr>
                <p14:cNvContentPartPr/>
                <p14:nvPr/>
              </p14:nvContentPartPr>
              <p14:xfrm>
                <a:off x="5343912" y="1336536"/>
                <a:ext cx="236160" cy="22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A04F36F-AA29-4E75-8A80-08FD21625F6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34912" y="1327536"/>
                  <a:ext cx="253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8CBEA8B-2763-413E-AAE4-92656B57024E}"/>
                    </a:ext>
                  </a:extLst>
                </p14:cNvPr>
                <p14:cNvContentPartPr/>
                <p14:nvPr/>
              </p14:nvContentPartPr>
              <p14:xfrm>
                <a:off x="5597352" y="1457496"/>
                <a:ext cx="228600" cy="149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8CBEA8B-2763-413E-AAE4-92656B57024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88712" y="1448496"/>
                  <a:ext cx="2462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42BF318-8B88-42B0-8030-CF663116E27D}"/>
              </a:ext>
            </a:extLst>
          </p:cNvPr>
          <p:cNvGrpSpPr/>
          <p:nvPr/>
        </p:nvGrpSpPr>
        <p:grpSpPr>
          <a:xfrm>
            <a:off x="6043752" y="1371816"/>
            <a:ext cx="280080" cy="224280"/>
            <a:chOff x="6043752" y="1371816"/>
            <a:chExt cx="28008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8F5541C-FB54-4264-B241-071A9DC4FFF5}"/>
                    </a:ext>
                  </a:extLst>
                </p14:cNvPr>
                <p14:cNvContentPartPr/>
                <p14:nvPr/>
              </p14:nvContentPartPr>
              <p14:xfrm>
                <a:off x="6043752" y="1371816"/>
                <a:ext cx="259560" cy="224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8F5541C-FB54-4264-B241-071A9DC4FFF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34752" y="1363176"/>
                  <a:ext cx="2772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0174B7A-F766-4409-B86A-DD3F65D8F461}"/>
                    </a:ext>
                  </a:extLst>
                </p14:cNvPr>
                <p14:cNvContentPartPr/>
                <p14:nvPr/>
              </p14:nvContentPartPr>
              <p14:xfrm>
                <a:off x="6169752" y="1415016"/>
                <a:ext cx="154080" cy="2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0174B7A-F766-4409-B86A-DD3F65D8F46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61112" y="1406016"/>
                  <a:ext cx="171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FF57929-DA36-453B-B656-0A92BBEFF9B3}"/>
                    </a:ext>
                  </a:extLst>
                </p14:cNvPr>
                <p14:cNvContentPartPr/>
                <p14:nvPr/>
              </p14:nvContentPartPr>
              <p14:xfrm>
                <a:off x="6111432" y="1413216"/>
                <a:ext cx="5760" cy="3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FF57929-DA36-453B-B656-0A92BBEFF9B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02792" y="1404576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F66B50-885B-474A-8E97-F7B338BB883A}"/>
              </a:ext>
            </a:extLst>
          </p:cNvPr>
          <p:cNvGrpSpPr/>
          <p:nvPr/>
        </p:nvGrpSpPr>
        <p:grpSpPr>
          <a:xfrm>
            <a:off x="6586272" y="1385856"/>
            <a:ext cx="852480" cy="326880"/>
            <a:chOff x="6586272" y="1385856"/>
            <a:chExt cx="85248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F46476F-BC3A-4919-8CED-B339F3F238FA}"/>
                    </a:ext>
                  </a:extLst>
                </p14:cNvPr>
                <p14:cNvContentPartPr/>
                <p14:nvPr/>
              </p14:nvContentPartPr>
              <p14:xfrm>
                <a:off x="6586272" y="1481976"/>
                <a:ext cx="91440" cy="108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F46476F-BC3A-4919-8CED-B339F3F238F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77632" y="1473336"/>
                  <a:ext cx="109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AB11F31-3E23-4017-9D09-C6765DD5FDB4}"/>
                    </a:ext>
                  </a:extLst>
                </p14:cNvPr>
                <p14:cNvContentPartPr/>
                <p14:nvPr/>
              </p14:nvContentPartPr>
              <p14:xfrm>
                <a:off x="6706512" y="1385856"/>
                <a:ext cx="266400" cy="326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AB11F31-3E23-4017-9D09-C6765DD5FDB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697872" y="1377216"/>
                  <a:ext cx="2840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671BFE6-A1B1-4409-A101-6914D5D4953B}"/>
                    </a:ext>
                  </a:extLst>
                </p14:cNvPr>
                <p14:cNvContentPartPr/>
                <p14:nvPr/>
              </p14:nvContentPartPr>
              <p14:xfrm>
                <a:off x="6892272" y="1479096"/>
                <a:ext cx="86400" cy="20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671BFE6-A1B1-4409-A101-6914D5D4953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883632" y="1470096"/>
                  <a:ext cx="1040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F8F2AF2-B336-475C-BCCB-1B8BA90EBB53}"/>
                    </a:ext>
                  </a:extLst>
                </p14:cNvPr>
                <p14:cNvContentPartPr/>
                <p14:nvPr/>
              </p14:nvContentPartPr>
              <p14:xfrm>
                <a:off x="7040592" y="1517256"/>
                <a:ext cx="52560" cy="9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F8F2AF2-B336-475C-BCCB-1B8BA90EBB5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031952" y="1508616"/>
                  <a:ext cx="702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4169507-E91D-45F0-B496-A9F4E858D5B1}"/>
                    </a:ext>
                  </a:extLst>
                </p14:cNvPr>
                <p14:cNvContentPartPr/>
                <p14:nvPr/>
              </p14:nvContentPartPr>
              <p14:xfrm>
                <a:off x="7134912" y="1462896"/>
                <a:ext cx="223560" cy="116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4169507-E91D-45F0-B496-A9F4E858D5B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25912" y="1453896"/>
                  <a:ext cx="241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D1C4189-54D5-4065-8B49-5DA4E06F84EB}"/>
                    </a:ext>
                  </a:extLst>
                </p14:cNvPr>
                <p14:cNvContentPartPr/>
                <p14:nvPr/>
              </p14:nvContentPartPr>
              <p14:xfrm>
                <a:off x="7360632" y="1478736"/>
                <a:ext cx="78120" cy="69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D1C4189-54D5-4065-8B49-5DA4E06F84E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51632" y="1470096"/>
                  <a:ext cx="957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9C8277F-6FC7-46E5-A30D-652A2AF22E87}"/>
                    </a:ext>
                  </a:extLst>
                </p14:cNvPr>
                <p14:cNvContentPartPr/>
                <p14:nvPr/>
              </p14:nvContentPartPr>
              <p14:xfrm>
                <a:off x="7347312" y="1462896"/>
                <a:ext cx="86400" cy="106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9C8277F-6FC7-46E5-A30D-652A2AF22E8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338672" y="1453896"/>
                  <a:ext cx="10404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754424F-826D-4E2C-93C7-08B522B80852}"/>
              </a:ext>
            </a:extLst>
          </p:cNvPr>
          <p:cNvGrpSpPr/>
          <p:nvPr/>
        </p:nvGrpSpPr>
        <p:grpSpPr>
          <a:xfrm>
            <a:off x="7945272" y="1343736"/>
            <a:ext cx="750240" cy="239760"/>
            <a:chOff x="7945272" y="1343736"/>
            <a:chExt cx="75024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9866412-2173-46A2-94D4-E69D4CDB83E7}"/>
                    </a:ext>
                  </a:extLst>
                </p14:cNvPr>
                <p14:cNvContentPartPr/>
                <p14:nvPr/>
              </p14:nvContentPartPr>
              <p14:xfrm>
                <a:off x="7945272" y="1360656"/>
                <a:ext cx="130320" cy="192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9866412-2173-46A2-94D4-E69D4CDB83E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936272" y="1351656"/>
                  <a:ext cx="147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E8C2992-887D-4260-A2D2-7F60AEA9FD8F}"/>
                    </a:ext>
                  </a:extLst>
                </p14:cNvPr>
                <p14:cNvContentPartPr/>
                <p14:nvPr/>
              </p14:nvContentPartPr>
              <p14:xfrm>
                <a:off x="8165232" y="1355616"/>
                <a:ext cx="82440" cy="205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E8C2992-887D-4260-A2D2-7F60AEA9FD8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156592" y="1346976"/>
                  <a:ext cx="100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F06B95C-9BEE-49CC-B944-9BCD098E0F1C}"/>
                    </a:ext>
                  </a:extLst>
                </p14:cNvPr>
                <p14:cNvContentPartPr/>
                <p14:nvPr/>
              </p14:nvContentPartPr>
              <p14:xfrm>
                <a:off x="8284392" y="1416816"/>
                <a:ext cx="96840" cy="124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F06B95C-9BEE-49CC-B944-9BCD098E0F1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275392" y="1407816"/>
                  <a:ext cx="114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9970859-A99E-4642-92C2-969DE5175731}"/>
                    </a:ext>
                  </a:extLst>
                </p14:cNvPr>
                <p14:cNvContentPartPr/>
                <p14:nvPr/>
              </p14:nvContentPartPr>
              <p14:xfrm>
                <a:off x="8257392" y="1426176"/>
                <a:ext cx="100440" cy="119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9970859-A99E-4642-92C2-969DE517573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248752" y="1417176"/>
                  <a:ext cx="118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0744BAD-00DE-4860-A0B4-76237A97A6DA}"/>
                    </a:ext>
                  </a:extLst>
                </p14:cNvPr>
                <p14:cNvContentPartPr/>
                <p14:nvPr/>
              </p14:nvContentPartPr>
              <p14:xfrm>
                <a:off x="8393832" y="1343736"/>
                <a:ext cx="69480" cy="239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0744BAD-00DE-4860-A0B4-76237A97A6D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84832" y="1334736"/>
                  <a:ext cx="87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268D09B-21A9-4ADE-8F4D-2BC9056F21B3}"/>
                    </a:ext>
                  </a:extLst>
                </p14:cNvPr>
                <p14:cNvContentPartPr/>
                <p14:nvPr/>
              </p14:nvContentPartPr>
              <p14:xfrm>
                <a:off x="8582112" y="1444176"/>
                <a:ext cx="90720" cy="1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268D09B-21A9-4ADE-8F4D-2BC9056F21B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573112" y="1435536"/>
                  <a:ext cx="108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6563B20-D1AD-42C2-95BF-397D6C3D3F6B}"/>
                    </a:ext>
                  </a:extLst>
                </p14:cNvPr>
                <p14:cNvContentPartPr/>
                <p14:nvPr/>
              </p14:nvContentPartPr>
              <p14:xfrm>
                <a:off x="8576712" y="1489896"/>
                <a:ext cx="118800" cy="19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6563B20-D1AD-42C2-95BF-397D6C3D3F6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568072" y="1480896"/>
                  <a:ext cx="13644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F649D19-054C-4470-AB2F-D8A7A7303887}"/>
                  </a:ext>
                </a:extLst>
              </p14:cNvPr>
              <p14:cNvContentPartPr/>
              <p14:nvPr/>
            </p14:nvContentPartPr>
            <p14:xfrm>
              <a:off x="8875512" y="1356696"/>
              <a:ext cx="103680" cy="2304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F649D19-054C-4470-AB2F-D8A7A7303887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866872" y="1347696"/>
                <a:ext cx="121320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503EA89B-C427-4728-A193-BA37CC60333E}"/>
              </a:ext>
            </a:extLst>
          </p:cNvPr>
          <p:cNvGrpSpPr/>
          <p:nvPr/>
        </p:nvGrpSpPr>
        <p:grpSpPr>
          <a:xfrm>
            <a:off x="9061632" y="1389096"/>
            <a:ext cx="521640" cy="269280"/>
            <a:chOff x="9061632" y="1389096"/>
            <a:chExt cx="52164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295A41E-2417-4783-94E6-A8DDFC47391A}"/>
                    </a:ext>
                  </a:extLst>
                </p14:cNvPr>
                <p14:cNvContentPartPr/>
                <p14:nvPr/>
              </p14:nvContentPartPr>
              <p14:xfrm>
                <a:off x="9061632" y="1412136"/>
                <a:ext cx="95040" cy="150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295A41E-2417-4783-94E6-A8DDFC47391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052632" y="1403136"/>
                  <a:ext cx="112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2C2BE38-23D8-4747-928A-456594CCB452}"/>
                    </a:ext>
                  </a:extLst>
                </p14:cNvPr>
                <p14:cNvContentPartPr/>
                <p14:nvPr/>
              </p14:nvContentPartPr>
              <p14:xfrm>
                <a:off x="9255312" y="1389096"/>
                <a:ext cx="62640" cy="177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2C2BE38-23D8-4747-928A-456594CCB45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246672" y="1380456"/>
                  <a:ext cx="80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6A72C42-B44E-4393-83BB-02D9EB75FBCC}"/>
                    </a:ext>
                  </a:extLst>
                </p14:cNvPr>
                <p14:cNvContentPartPr/>
                <p14:nvPr/>
              </p14:nvContentPartPr>
              <p14:xfrm>
                <a:off x="9348192" y="1460376"/>
                <a:ext cx="79560" cy="84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6A72C42-B44E-4393-83BB-02D9EB75FBC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339552" y="1451736"/>
                  <a:ext cx="97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8F62C0E-276F-4C61-A7BF-564AC80A0D4E}"/>
                    </a:ext>
                  </a:extLst>
                </p14:cNvPr>
                <p14:cNvContentPartPr/>
                <p14:nvPr/>
              </p14:nvContentPartPr>
              <p14:xfrm>
                <a:off x="9463752" y="1508616"/>
                <a:ext cx="360" cy="71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8F62C0E-276F-4C61-A7BF-564AC80A0D4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454752" y="1499616"/>
                  <a:ext cx="180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87118B5-BAA4-4EA1-B9C8-84FB29321D0E}"/>
                    </a:ext>
                  </a:extLst>
                </p14:cNvPr>
                <p14:cNvContentPartPr/>
                <p14:nvPr/>
              </p14:nvContentPartPr>
              <p14:xfrm>
                <a:off x="9482472" y="1414656"/>
                <a:ext cx="68760" cy="187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87118B5-BAA4-4EA1-B9C8-84FB29321D0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473472" y="1406016"/>
                  <a:ext cx="86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817111A-4B84-4B8B-A0D9-5756C5845EF1}"/>
                    </a:ext>
                  </a:extLst>
                </p14:cNvPr>
                <p14:cNvContentPartPr/>
                <p14:nvPr/>
              </p14:nvContentPartPr>
              <p14:xfrm>
                <a:off x="9531072" y="1609056"/>
                <a:ext cx="52200" cy="49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817111A-4B84-4B8B-A0D9-5756C5845EF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522432" y="1600056"/>
                  <a:ext cx="6984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AB18B48-5460-40AA-A3AE-3C46FD61DBE8}"/>
              </a:ext>
            </a:extLst>
          </p:cNvPr>
          <p:cNvGrpSpPr/>
          <p:nvPr/>
        </p:nvGrpSpPr>
        <p:grpSpPr>
          <a:xfrm>
            <a:off x="9729072" y="1435536"/>
            <a:ext cx="795600" cy="182520"/>
            <a:chOff x="9729072" y="1435536"/>
            <a:chExt cx="79560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0F84731-20DE-4022-90FD-075350298016}"/>
                    </a:ext>
                  </a:extLst>
                </p14:cNvPr>
                <p14:cNvContentPartPr/>
                <p14:nvPr/>
              </p14:nvContentPartPr>
              <p14:xfrm>
                <a:off x="9729072" y="1473336"/>
                <a:ext cx="106560" cy="144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0F84731-20DE-4022-90FD-07535029801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720432" y="1464696"/>
                  <a:ext cx="124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3FC3223-A8B9-41C9-8E4A-3338DC276041}"/>
                    </a:ext>
                  </a:extLst>
                </p14:cNvPr>
                <p14:cNvContentPartPr/>
                <p14:nvPr/>
              </p14:nvContentPartPr>
              <p14:xfrm>
                <a:off x="9919872" y="1442376"/>
                <a:ext cx="40680" cy="157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3FC3223-A8B9-41C9-8E4A-3338DC27604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911232" y="1433376"/>
                  <a:ext cx="58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6524D3F-D2A5-4CBC-887A-A57D84148B09}"/>
                    </a:ext>
                  </a:extLst>
                </p14:cNvPr>
                <p14:cNvContentPartPr/>
                <p14:nvPr/>
              </p14:nvContentPartPr>
              <p14:xfrm>
                <a:off x="9993672" y="1478376"/>
                <a:ext cx="71640" cy="81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6524D3F-D2A5-4CBC-887A-A57D84148B0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985032" y="1469736"/>
                  <a:ext cx="89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D67E80-D583-467B-BC5E-0423DB396E4D}"/>
                    </a:ext>
                  </a:extLst>
                </p14:cNvPr>
                <p14:cNvContentPartPr/>
                <p14:nvPr/>
              </p14:nvContentPartPr>
              <p14:xfrm>
                <a:off x="10080432" y="1526616"/>
                <a:ext cx="64080" cy="63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D67E80-D583-467B-BC5E-0423DB396E4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071792" y="1517976"/>
                  <a:ext cx="81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F087790-30DE-4FEA-900D-C37E297C4FCD}"/>
                    </a:ext>
                  </a:extLst>
                </p14:cNvPr>
                <p14:cNvContentPartPr/>
                <p14:nvPr/>
              </p14:nvContentPartPr>
              <p14:xfrm>
                <a:off x="10184112" y="1435536"/>
                <a:ext cx="30240" cy="166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F087790-30DE-4FEA-900D-C37E297C4FC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175112" y="1426536"/>
                  <a:ext cx="47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C486CC0-C6EE-4012-BEE2-91A3CA433A78}"/>
                    </a:ext>
                  </a:extLst>
                </p14:cNvPr>
                <p14:cNvContentPartPr/>
                <p14:nvPr/>
              </p14:nvContentPartPr>
              <p14:xfrm>
                <a:off x="10341792" y="1577736"/>
                <a:ext cx="360" cy="3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C486CC0-C6EE-4012-BEE2-91A3CA433A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33152" y="15690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A24626E-84A3-400B-B75D-C886594B007B}"/>
                    </a:ext>
                  </a:extLst>
                </p14:cNvPr>
                <p14:cNvContentPartPr/>
                <p14:nvPr/>
              </p14:nvContentPartPr>
              <p14:xfrm>
                <a:off x="10433232" y="1563336"/>
                <a:ext cx="3960" cy="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A24626E-84A3-400B-B75D-C886594B00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24232" y="155469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BEDB1B5-699C-422B-BF05-07D3A919BFE3}"/>
                    </a:ext>
                  </a:extLst>
                </p14:cNvPr>
                <p14:cNvContentPartPr/>
                <p14:nvPr/>
              </p14:nvContentPartPr>
              <p14:xfrm>
                <a:off x="10524312" y="1563336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BEDB1B5-699C-422B-BF05-07D3A919BFE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515672" y="15546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17498B8-5068-476F-8255-9EA64690100A}"/>
              </a:ext>
            </a:extLst>
          </p:cNvPr>
          <p:cNvGrpSpPr/>
          <p:nvPr/>
        </p:nvGrpSpPr>
        <p:grpSpPr>
          <a:xfrm>
            <a:off x="10691712" y="1413216"/>
            <a:ext cx="330480" cy="151200"/>
            <a:chOff x="10691712" y="1413216"/>
            <a:chExt cx="330480" cy="1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268B006-736E-4CB5-8D73-C90DB9D7D8A2}"/>
                    </a:ext>
                  </a:extLst>
                </p14:cNvPr>
                <p14:cNvContentPartPr/>
                <p14:nvPr/>
              </p14:nvContentPartPr>
              <p14:xfrm>
                <a:off x="10691712" y="1417176"/>
                <a:ext cx="104040" cy="147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268B006-736E-4CB5-8D73-C90DB9D7D8A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683072" y="1408536"/>
                  <a:ext cx="121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2003EED-E328-4DD2-8F9A-F6F7810A40E0}"/>
                    </a:ext>
                  </a:extLst>
                </p14:cNvPr>
                <p14:cNvContentPartPr/>
                <p14:nvPr/>
              </p14:nvContentPartPr>
              <p14:xfrm>
                <a:off x="10862712" y="1413216"/>
                <a:ext cx="55800" cy="150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2003EED-E328-4DD2-8F9A-F6F7810A40E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853712" y="1404576"/>
                  <a:ext cx="73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6E1DD46-4C10-4B7C-BED9-4E18D477F68E}"/>
                    </a:ext>
                  </a:extLst>
                </p14:cNvPr>
                <p14:cNvContentPartPr/>
                <p14:nvPr/>
              </p14:nvContentPartPr>
              <p14:xfrm>
                <a:off x="10917792" y="1448136"/>
                <a:ext cx="104400" cy="80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6E1DD46-4C10-4B7C-BED9-4E18D477F68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909152" y="1439496"/>
                  <a:ext cx="12204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5807F54-25D0-4B32-BDB5-D54427508168}"/>
              </a:ext>
            </a:extLst>
          </p:cNvPr>
          <p:cNvGrpSpPr/>
          <p:nvPr/>
        </p:nvGrpSpPr>
        <p:grpSpPr>
          <a:xfrm>
            <a:off x="11038032" y="1361736"/>
            <a:ext cx="271440" cy="232560"/>
            <a:chOff x="11038032" y="1361736"/>
            <a:chExt cx="27144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3235672-3882-4C15-9CBF-98DB5BA6650D}"/>
                    </a:ext>
                  </a:extLst>
                </p14:cNvPr>
                <p14:cNvContentPartPr/>
                <p14:nvPr/>
              </p14:nvContentPartPr>
              <p14:xfrm>
                <a:off x="11038032" y="1462896"/>
                <a:ext cx="45360" cy="94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3235672-3882-4C15-9CBF-98DB5BA6650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029392" y="1453896"/>
                  <a:ext cx="63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A62FF26-295C-483B-905B-CD18041227A0}"/>
                    </a:ext>
                  </a:extLst>
                </p14:cNvPr>
                <p14:cNvContentPartPr/>
                <p14:nvPr/>
              </p14:nvContentPartPr>
              <p14:xfrm>
                <a:off x="11101032" y="1396296"/>
                <a:ext cx="69120" cy="183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A62FF26-295C-483B-905B-CD18041227A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092032" y="1387656"/>
                  <a:ext cx="86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50A85D9-9614-49A2-B731-F97EF5D0D59C}"/>
                    </a:ext>
                  </a:extLst>
                </p14:cNvPr>
                <p14:cNvContentPartPr/>
                <p14:nvPr/>
              </p14:nvContentPartPr>
              <p14:xfrm>
                <a:off x="11215872" y="1361736"/>
                <a:ext cx="93600" cy="232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50A85D9-9614-49A2-B731-F97EF5D0D59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207232" y="1353096"/>
                  <a:ext cx="11124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EBAFBFB-B53A-47C8-8B22-B3DC3759CCF7}"/>
              </a:ext>
            </a:extLst>
          </p:cNvPr>
          <p:cNvGrpSpPr/>
          <p:nvPr/>
        </p:nvGrpSpPr>
        <p:grpSpPr>
          <a:xfrm>
            <a:off x="2413512" y="1942416"/>
            <a:ext cx="616680" cy="207000"/>
            <a:chOff x="2413512" y="1942416"/>
            <a:chExt cx="61668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A47D4FA-796D-444D-B3E6-FEBAF1807F28}"/>
                    </a:ext>
                  </a:extLst>
                </p14:cNvPr>
                <p14:cNvContentPartPr/>
                <p14:nvPr/>
              </p14:nvContentPartPr>
              <p14:xfrm>
                <a:off x="2413512" y="1942416"/>
                <a:ext cx="299880" cy="198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A47D4FA-796D-444D-B3E6-FEBAF1807F2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04872" y="1933416"/>
                  <a:ext cx="317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97CE500-8111-4826-985F-5DCB923888DC}"/>
                    </a:ext>
                  </a:extLst>
                </p14:cNvPr>
                <p14:cNvContentPartPr/>
                <p14:nvPr/>
              </p14:nvContentPartPr>
              <p14:xfrm>
                <a:off x="2751912" y="2033856"/>
                <a:ext cx="278280" cy="115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97CE500-8111-4826-985F-5DCB923888D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42912" y="2024856"/>
                  <a:ext cx="29592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2CFDCBD-6FB7-4876-B0BA-7163248FCD1A}"/>
              </a:ext>
            </a:extLst>
          </p:cNvPr>
          <p:cNvGrpSpPr/>
          <p:nvPr/>
        </p:nvGrpSpPr>
        <p:grpSpPr>
          <a:xfrm>
            <a:off x="4178592" y="1974456"/>
            <a:ext cx="742680" cy="241560"/>
            <a:chOff x="4178592" y="1974456"/>
            <a:chExt cx="74268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CB1A2D8-C18C-4718-B712-CC851F14BBFB}"/>
                    </a:ext>
                  </a:extLst>
                </p14:cNvPr>
                <p14:cNvContentPartPr/>
                <p14:nvPr/>
              </p14:nvContentPartPr>
              <p14:xfrm>
                <a:off x="4178592" y="1986336"/>
                <a:ext cx="162360" cy="198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CB1A2D8-C18C-4718-B712-CC851F14BBF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69592" y="1977696"/>
                  <a:ext cx="1800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66C1A96-B8B7-4209-A35E-4EB57A8D2C06}"/>
                    </a:ext>
                  </a:extLst>
                </p14:cNvPr>
                <p14:cNvContentPartPr/>
                <p14:nvPr/>
              </p14:nvContentPartPr>
              <p14:xfrm>
                <a:off x="4448592" y="1974456"/>
                <a:ext cx="80640" cy="206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66C1A96-B8B7-4209-A35E-4EB57A8D2C0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39952" y="1965816"/>
                  <a:ext cx="982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244B661-1F6E-4D04-8DAA-60213B613DD1}"/>
                    </a:ext>
                  </a:extLst>
                </p14:cNvPr>
                <p14:cNvContentPartPr/>
                <p14:nvPr/>
              </p14:nvContentPartPr>
              <p14:xfrm>
                <a:off x="4645152" y="2064096"/>
                <a:ext cx="119520" cy="96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244B661-1F6E-4D04-8DAA-60213B613DD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36152" y="2055096"/>
                  <a:ext cx="137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97EE864-C64F-40C2-8C64-07C0EFEE654B}"/>
                    </a:ext>
                  </a:extLst>
                </p14:cNvPr>
                <p14:cNvContentPartPr/>
                <p14:nvPr/>
              </p14:nvContentPartPr>
              <p14:xfrm>
                <a:off x="4772592" y="2129976"/>
                <a:ext cx="52920" cy="86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97EE864-C64F-40C2-8C64-07C0EFEE654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63952" y="2121336"/>
                  <a:ext cx="70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3BF6BBE-F1A8-4C42-ABC5-C737CDD8A6B9}"/>
                    </a:ext>
                  </a:extLst>
                </p14:cNvPr>
                <p14:cNvContentPartPr/>
                <p14:nvPr/>
              </p14:nvContentPartPr>
              <p14:xfrm>
                <a:off x="4788792" y="2081736"/>
                <a:ext cx="21240" cy="20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3BF6BBE-F1A8-4C42-ABC5-C737CDD8A6B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79792" y="2072736"/>
                  <a:ext cx="38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5816BFE-113C-4101-B7F6-693412943713}"/>
                    </a:ext>
                  </a:extLst>
                </p14:cNvPr>
                <p14:cNvContentPartPr/>
                <p14:nvPr/>
              </p14:nvContentPartPr>
              <p14:xfrm>
                <a:off x="4864392" y="1993176"/>
                <a:ext cx="56880" cy="202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5816BFE-113C-4101-B7F6-69341294371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55752" y="1984536"/>
                  <a:ext cx="74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94AE913-DF36-4FB9-85F1-4DC87A0F3826}"/>
              </a:ext>
            </a:extLst>
          </p:cNvPr>
          <p:cNvGrpSpPr/>
          <p:nvPr/>
        </p:nvGrpSpPr>
        <p:grpSpPr>
          <a:xfrm>
            <a:off x="5173272" y="2090736"/>
            <a:ext cx="174240" cy="67680"/>
            <a:chOff x="5173272" y="2090736"/>
            <a:chExt cx="174240" cy="6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FAF9282-D84D-4DBE-BBFE-86F18CC7BB18}"/>
                    </a:ext>
                  </a:extLst>
                </p14:cNvPr>
                <p14:cNvContentPartPr/>
                <p14:nvPr/>
              </p14:nvContentPartPr>
              <p14:xfrm>
                <a:off x="5173272" y="2090736"/>
                <a:ext cx="150480" cy="21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FAF9282-D84D-4DBE-BBFE-86F18CC7BB1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64632" y="2081736"/>
                  <a:ext cx="168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5AD5CA1-B39F-44CC-A40C-3739D3A158EC}"/>
                    </a:ext>
                  </a:extLst>
                </p14:cNvPr>
                <p14:cNvContentPartPr/>
                <p14:nvPr/>
              </p14:nvContentPartPr>
              <p14:xfrm>
                <a:off x="5209632" y="2148336"/>
                <a:ext cx="137880" cy="10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5AD5CA1-B39F-44CC-A40C-3739D3A158E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00992" y="2139336"/>
                  <a:ext cx="1555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0D63620-1101-4274-8C73-24AE0175F5F9}"/>
                  </a:ext>
                </a:extLst>
              </p14:cNvPr>
              <p14:cNvContentPartPr/>
              <p14:nvPr/>
            </p14:nvContentPartPr>
            <p14:xfrm>
              <a:off x="5922432" y="1993896"/>
              <a:ext cx="147600" cy="1566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0D63620-1101-4274-8C73-24AE0175F5F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913792" y="1985256"/>
                <a:ext cx="1652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C4681B6-BCAB-4B3C-AF40-F22B2C876F50}"/>
                  </a:ext>
                </a:extLst>
              </p14:cNvPr>
              <p14:cNvContentPartPr/>
              <p14:nvPr/>
            </p14:nvContentPartPr>
            <p14:xfrm>
              <a:off x="6113232" y="1848456"/>
              <a:ext cx="117360" cy="1270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C4681B6-BCAB-4B3C-AF40-F22B2C876F5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104232" y="1839456"/>
                <a:ext cx="1350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C4065C4-8FFD-489B-919D-421E664EAC94}"/>
                  </a:ext>
                </a:extLst>
              </p14:cNvPr>
              <p14:cNvContentPartPr/>
              <p14:nvPr/>
            </p14:nvContentPartPr>
            <p14:xfrm>
              <a:off x="6254352" y="1938096"/>
              <a:ext cx="39960" cy="727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C4065C4-8FFD-489B-919D-421E664EAC9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245352" y="1929456"/>
                <a:ext cx="576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44278F6-EE80-46AC-B014-D3D635F17D35}"/>
                  </a:ext>
                </a:extLst>
              </p14:cNvPr>
              <p14:cNvContentPartPr/>
              <p14:nvPr/>
            </p14:nvContentPartPr>
            <p14:xfrm>
              <a:off x="6270192" y="1890936"/>
              <a:ext cx="21240" cy="12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44278F6-EE80-46AC-B014-D3D635F17D35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261192" y="1881936"/>
                <a:ext cx="38880" cy="3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75DF4C6-FDFA-414F-8B3B-3830E6CFFC7D}"/>
              </a:ext>
            </a:extLst>
          </p:cNvPr>
          <p:cNvGrpSpPr/>
          <p:nvPr/>
        </p:nvGrpSpPr>
        <p:grpSpPr>
          <a:xfrm>
            <a:off x="5678352" y="2206296"/>
            <a:ext cx="1018800" cy="493920"/>
            <a:chOff x="5678352" y="2206296"/>
            <a:chExt cx="1018800" cy="4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67EEF80-4070-4A77-830F-C9755EC70357}"/>
                    </a:ext>
                  </a:extLst>
                </p14:cNvPr>
                <p14:cNvContentPartPr/>
                <p14:nvPr/>
              </p14:nvContentPartPr>
              <p14:xfrm>
                <a:off x="5678352" y="2206296"/>
                <a:ext cx="1018800" cy="16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67EEF80-4070-4A77-830F-C9755EC7035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69352" y="2197296"/>
                  <a:ext cx="103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D76C032-9A3E-4B52-84B0-C9C6CDE1C4A7}"/>
                    </a:ext>
                  </a:extLst>
                </p14:cNvPr>
                <p14:cNvContentPartPr/>
                <p14:nvPr/>
              </p14:nvContentPartPr>
              <p14:xfrm>
                <a:off x="5758992" y="2331216"/>
                <a:ext cx="176040" cy="158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D76C032-9A3E-4B52-84B0-C9C6CDE1C4A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49992" y="2322216"/>
                  <a:ext cx="193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5596FD4-CF12-4237-A357-E60D66FDFE77}"/>
                    </a:ext>
                  </a:extLst>
                </p14:cNvPr>
                <p14:cNvContentPartPr/>
                <p14:nvPr/>
              </p14:nvContentPartPr>
              <p14:xfrm>
                <a:off x="5987232" y="2380536"/>
                <a:ext cx="117000" cy="123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5596FD4-CF12-4237-A357-E60D66FDFE7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78232" y="2371896"/>
                  <a:ext cx="134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0105F54-94FE-430E-BC01-C5138D944DED}"/>
                    </a:ext>
                  </a:extLst>
                </p14:cNvPr>
                <p14:cNvContentPartPr/>
                <p14:nvPr/>
              </p14:nvContentPartPr>
              <p14:xfrm>
                <a:off x="6135552" y="2280816"/>
                <a:ext cx="79200" cy="76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0105F54-94FE-430E-BC01-C5138D944DE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26912" y="2271816"/>
                  <a:ext cx="96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53566C5-85AB-4291-9F21-EFF6092774CB}"/>
                    </a:ext>
                  </a:extLst>
                </p14:cNvPr>
                <p14:cNvContentPartPr/>
                <p14:nvPr/>
              </p14:nvContentPartPr>
              <p14:xfrm>
                <a:off x="6228072" y="2340576"/>
                <a:ext cx="37080" cy="104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53566C5-85AB-4291-9F21-EFF6092774C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219432" y="2331576"/>
                  <a:ext cx="54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6B62772-3882-4E49-84E5-118E9E30F53F}"/>
                    </a:ext>
                  </a:extLst>
                </p14:cNvPr>
                <p14:cNvContentPartPr/>
                <p14:nvPr/>
              </p14:nvContentPartPr>
              <p14:xfrm>
                <a:off x="6257952" y="2285496"/>
                <a:ext cx="12240" cy="27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6B62772-3882-4E49-84E5-118E9E30F53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48952" y="2276856"/>
                  <a:ext cx="29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223C392-01E4-4036-AE91-C7E743F0D578}"/>
                    </a:ext>
                  </a:extLst>
                </p14:cNvPr>
                <p14:cNvContentPartPr/>
                <p14:nvPr/>
              </p14:nvContentPartPr>
              <p14:xfrm>
                <a:off x="5784552" y="2559816"/>
                <a:ext cx="59760" cy="140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223C392-01E4-4036-AE91-C7E743F0D57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75912" y="2550816"/>
                  <a:ext cx="77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F8385FC-BE39-4622-93A2-78A98546064E}"/>
                    </a:ext>
                  </a:extLst>
                </p14:cNvPr>
                <p14:cNvContentPartPr/>
                <p14:nvPr/>
              </p14:nvContentPartPr>
              <p14:xfrm>
                <a:off x="5864832" y="2511216"/>
                <a:ext cx="11160" cy="14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F8385FC-BE39-4622-93A2-78A98546064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55832" y="2502576"/>
                  <a:ext cx="28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6FD7109-E527-458B-A3DF-7BB48AF19723}"/>
              </a:ext>
            </a:extLst>
          </p:cNvPr>
          <p:cNvGrpSpPr/>
          <p:nvPr/>
        </p:nvGrpSpPr>
        <p:grpSpPr>
          <a:xfrm>
            <a:off x="7903872" y="1981296"/>
            <a:ext cx="524160" cy="210600"/>
            <a:chOff x="7903872" y="1981296"/>
            <a:chExt cx="52416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F70C4D4-D66A-439B-AC29-22967D034726}"/>
                    </a:ext>
                  </a:extLst>
                </p14:cNvPr>
                <p14:cNvContentPartPr/>
                <p14:nvPr/>
              </p14:nvContentPartPr>
              <p14:xfrm>
                <a:off x="7909632" y="2004336"/>
                <a:ext cx="24120" cy="144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F70C4D4-D66A-439B-AC29-22967D03472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05312" y="2000016"/>
                  <a:ext cx="32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9BE7CFE-435F-4571-95C7-414B3F629597}"/>
                    </a:ext>
                  </a:extLst>
                </p14:cNvPr>
                <p14:cNvContentPartPr/>
                <p14:nvPr/>
              </p14:nvContentPartPr>
              <p14:xfrm>
                <a:off x="7903872" y="1997496"/>
                <a:ext cx="99000" cy="81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9BE7CFE-435F-4571-95C7-414B3F62959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899552" y="1993176"/>
                  <a:ext cx="107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9872EDD-9A7E-4EA0-B645-6F343B5C20F4}"/>
                    </a:ext>
                  </a:extLst>
                </p14:cNvPr>
                <p14:cNvContentPartPr/>
                <p14:nvPr/>
              </p14:nvContentPartPr>
              <p14:xfrm>
                <a:off x="7982712" y="2093616"/>
                <a:ext cx="75240" cy="82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9872EDD-9A7E-4EA0-B645-6F343B5C20F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978392" y="2089296"/>
                  <a:ext cx="83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8EFF14B-7903-4FEE-9186-BC6CAE3FEE2C}"/>
                    </a:ext>
                  </a:extLst>
                </p14:cNvPr>
                <p14:cNvContentPartPr/>
                <p14:nvPr/>
              </p14:nvContentPartPr>
              <p14:xfrm>
                <a:off x="8101152" y="1981296"/>
                <a:ext cx="167400" cy="210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8EFF14B-7903-4FEE-9186-BC6CAE3FEE2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96832" y="1976976"/>
                  <a:ext cx="176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4B8E75A-01C0-4DFE-B6C0-BF5AA5114B8E}"/>
                    </a:ext>
                  </a:extLst>
                </p14:cNvPr>
                <p14:cNvContentPartPr/>
                <p14:nvPr/>
              </p14:nvContentPartPr>
              <p14:xfrm>
                <a:off x="8276112" y="2101896"/>
                <a:ext cx="69120" cy="76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4B8E75A-01C0-4DFE-B6C0-BF5AA5114B8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271792" y="2097576"/>
                  <a:ext cx="77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C082B11-FA90-4649-A492-E4D388736D51}"/>
                    </a:ext>
                  </a:extLst>
                </p14:cNvPr>
                <p14:cNvContentPartPr/>
                <p14:nvPr/>
              </p14:nvContentPartPr>
              <p14:xfrm>
                <a:off x="8356752" y="2099736"/>
                <a:ext cx="71280" cy="76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C082B11-FA90-4649-A492-E4D388736D5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52432" y="2095416"/>
                  <a:ext cx="7992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8F10CA7-2241-4391-825C-B513AD1C524E}"/>
              </a:ext>
            </a:extLst>
          </p:cNvPr>
          <p:cNvGrpSpPr/>
          <p:nvPr/>
        </p:nvGrpSpPr>
        <p:grpSpPr>
          <a:xfrm>
            <a:off x="8637912" y="1985976"/>
            <a:ext cx="255240" cy="217440"/>
            <a:chOff x="8637912" y="1985976"/>
            <a:chExt cx="25524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F6503D9-A517-4CAA-BAE2-2D204277D42B}"/>
                    </a:ext>
                  </a:extLst>
                </p14:cNvPr>
                <p14:cNvContentPartPr/>
                <p14:nvPr/>
              </p14:nvContentPartPr>
              <p14:xfrm>
                <a:off x="8639352" y="1985976"/>
                <a:ext cx="54720" cy="217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F6503D9-A517-4CAA-BAE2-2D204277D42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635032" y="1981656"/>
                  <a:ext cx="63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E9F56AF-373D-40E9-A330-E81BC1EE46BF}"/>
                    </a:ext>
                  </a:extLst>
                </p14:cNvPr>
                <p14:cNvContentPartPr/>
                <p14:nvPr/>
              </p14:nvContentPartPr>
              <p14:xfrm>
                <a:off x="8637912" y="1991736"/>
                <a:ext cx="151560" cy="1825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E9F56AF-373D-40E9-A330-E81BC1EE46B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33592" y="1987416"/>
                  <a:ext cx="160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229986A-F970-47CB-A720-5CF4275E4403}"/>
                    </a:ext>
                  </a:extLst>
                </p14:cNvPr>
                <p14:cNvContentPartPr/>
                <p14:nvPr/>
              </p14:nvContentPartPr>
              <p14:xfrm>
                <a:off x="8786232" y="2097576"/>
                <a:ext cx="106920" cy="90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229986A-F970-47CB-A720-5CF4275E440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81912" y="2093256"/>
                  <a:ext cx="11556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2BD1A5A-89AF-4FE5-B6CD-86C6CCE4F93D}"/>
              </a:ext>
            </a:extLst>
          </p:cNvPr>
          <p:cNvGrpSpPr/>
          <p:nvPr/>
        </p:nvGrpSpPr>
        <p:grpSpPr>
          <a:xfrm>
            <a:off x="9052632" y="1994616"/>
            <a:ext cx="606960" cy="310680"/>
            <a:chOff x="9052632" y="1994616"/>
            <a:chExt cx="60696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36EAE78-B3D7-4EC3-8D07-DECF12DC4C82}"/>
                    </a:ext>
                  </a:extLst>
                </p14:cNvPr>
                <p14:cNvContentPartPr/>
                <p14:nvPr/>
              </p14:nvContentPartPr>
              <p14:xfrm>
                <a:off x="9052632" y="2018016"/>
                <a:ext cx="18360" cy="174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36EAE78-B3D7-4EC3-8D07-DECF12DC4C8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48312" y="2013696"/>
                  <a:ext cx="270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C68D93D-FD92-43D2-B58C-180569D1C0B7}"/>
                    </a:ext>
                  </a:extLst>
                </p14:cNvPr>
                <p14:cNvContentPartPr/>
                <p14:nvPr/>
              </p14:nvContentPartPr>
              <p14:xfrm>
                <a:off x="9073872" y="2097936"/>
                <a:ext cx="125640" cy="84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C68D93D-FD92-43D2-B58C-180569D1C0B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069552" y="2093616"/>
                  <a:ext cx="134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27B9135-2701-4D8E-A205-EA89361F306A}"/>
                    </a:ext>
                  </a:extLst>
                </p14:cNvPr>
                <p14:cNvContentPartPr/>
                <p14:nvPr/>
              </p14:nvContentPartPr>
              <p14:xfrm>
                <a:off x="9198792" y="2089296"/>
                <a:ext cx="165600" cy="216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27B9135-2701-4D8E-A205-EA89361F306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94472" y="2084976"/>
                  <a:ext cx="174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91F30D3-22DD-4C56-9E5E-F8C43786F008}"/>
                    </a:ext>
                  </a:extLst>
                </p14:cNvPr>
                <p14:cNvContentPartPr/>
                <p14:nvPr/>
              </p14:nvContentPartPr>
              <p14:xfrm>
                <a:off x="9362952" y="2091456"/>
                <a:ext cx="69840" cy="65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91F30D3-22DD-4C56-9E5E-F8C43786F00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358632" y="2087136"/>
                  <a:ext cx="784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387CB19-1B6C-4C77-9530-14AB194F181F}"/>
                    </a:ext>
                  </a:extLst>
                </p14:cNvPr>
                <p14:cNvContentPartPr/>
                <p14:nvPr/>
              </p14:nvContentPartPr>
              <p14:xfrm>
                <a:off x="9456912" y="2086776"/>
                <a:ext cx="67680" cy="80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387CB19-1B6C-4C77-9530-14AB194F181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452592" y="2082456"/>
                  <a:ext cx="763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1B4ECB9-A500-4769-AC18-A022C997FCA0}"/>
                    </a:ext>
                  </a:extLst>
                </p14:cNvPr>
                <p14:cNvContentPartPr/>
                <p14:nvPr/>
              </p14:nvContentPartPr>
              <p14:xfrm>
                <a:off x="9582912" y="1994616"/>
                <a:ext cx="37080" cy="180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1B4ECB9-A500-4769-AC18-A022C997FCA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578592" y="1990296"/>
                  <a:ext cx="45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F673006-33B0-40F6-BB7C-96C5B4923AD0}"/>
                    </a:ext>
                  </a:extLst>
                </p14:cNvPr>
                <p14:cNvContentPartPr/>
                <p14:nvPr/>
              </p14:nvContentPartPr>
              <p14:xfrm>
                <a:off x="9544032" y="2070576"/>
                <a:ext cx="115560" cy="14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F673006-33B0-40F6-BB7C-96C5B4923AD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539712" y="2066256"/>
                  <a:ext cx="12420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A82FC4D-AEB5-4E22-87E2-732CF590BA1D}"/>
              </a:ext>
            </a:extLst>
          </p:cNvPr>
          <p:cNvGrpSpPr/>
          <p:nvPr/>
        </p:nvGrpSpPr>
        <p:grpSpPr>
          <a:xfrm>
            <a:off x="9780192" y="1985256"/>
            <a:ext cx="1503000" cy="353160"/>
            <a:chOff x="9780192" y="1985256"/>
            <a:chExt cx="150300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4942923-2D71-4505-8237-6BE4F255AC87}"/>
                    </a:ext>
                  </a:extLst>
                </p14:cNvPr>
                <p14:cNvContentPartPr/>
                <p14:nvPr/>
              </p14:nvContentPartPr>
              <p14:xfrm>
                <a:off x="9780192" y="2041776"/>
                <a:ext cx="86040" cy="114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4942923-2D71-4505-8237-6BE4F255AC8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75872" y="2037456"/>
                  <a:ext cx="94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9166EE1-A689-4FF5-966C-45AB03622A5D}"/>
                    </a:ext>
                  </a:extLst>
                </p14:cNvPr>
                <p14:cNvContentPartPr/>
                <p14:nvPr/>
              </p14:nvContentPartPr>
              <p14:xfrm>
                <a:off x="9890712" y="1985256"/>
                <a:ext cx="323280" cy="301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9166EE1-A689-4FF5-966C-45AB03622A5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886392" y="1980936"/>
                  <a:ext cx="3319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C3DFE63-1784-420E-B656-608649FCB69E}"/>
                    </a:ext>
                  </a:extLst>
                </p14:cNvPr>
                <p14:cNvContentPartPr/>
                <p14:nvPr/>
              </p14:nvContentPartPr>
              <p14:xfrm>
                <a:off x="10250352" y="2111616"/>
                <a:ext cx="48600" cy="73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C3DFE63-1784-420E-B656-608649FCB69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246032" y="2107296"/>
                  <a:ext cx="572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1EFA989-87AC-41B9-AC43-5F409A08617E}"/>
                    </a:ext>
                  </a:extLst>
                </p14:cNvPr>
                <p14:cNvContentPartPr/>
                <p14:nvPr/>
              </p14:nvContentPartPr>
              <p14:xfrm>
                <a:off x="10332432" y="2102616"/>
                <a:ext cx="47520" cy="87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1EFA989-87AC-41B9-AC43-5F409A08617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328112" y="2098296"/>
                  <a:ext cx="56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A47FE86-3803-4DD4-B7B8-2D0AFE965868}"/>
                    </a:ext>
                  </a:extLst>
                </p14:cNvPr>
                <p14:cNvContentPartPr/>
                <p14:nvPr/>
              </p14:nvContentPartPr>
              <p14:xfrm>
                <a:off x="10414872" y="2012256"/>
                <a:ext cx="234360" cy="176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A47FE86-3803-4DD4-B7B8-2D0AFE96586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410552" y="2007936"/>
                  <a:ext cx="243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16A08C3-58CB-4C5D-A833-9E2932A707D7}"/>
                    </a:ext>
                  </a:extLst>
                </p14:cNvPr>
                <p14:cNvContentPartPr/>
                <p14:nvPr/>
              </p14:nvContentPartPr>
              <p14:xfrm>
                <a:off x="10579392" y="2073096"/>
                <a:ext cx="108360" cy="20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16A08C3-58CB-4C5D-A833-9E2932A707D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575072" y="2068776"/>
                  <a:ext cx="117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5E9C4B8-B91F-4815-AEB7-DAB8D91B7A02}"/>
                    </a:ext>
                  </a:extLst>
                </p14:cNvPr>
                <p14:cNvContentPartPr/>
                <p14:nvPr/>
              </p14:nvContentPartPr>
              <p14:xfrm>
                <a:off x="10805112" y="2013696"/>
                <a:ext cx="154800" cy="324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5E9C4B8-B91F-4815-AEB7-DAB8D91B7A0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800792" y="2009376"/>
                  <a:ext cx="1634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F87EC12-1D34-4AF8-92C1-815AB5ED1750}"/>
                    </a:ext>
                  </a:extLst>
                </p14:cNvPr>
                <p14:cNvContentPartPr/>
                <p14:nvPr/>
              </p14:nvContentPartPr>
              <p14:xfrm>
                <a:off x="11102112" y="2055456"/>
                <a:ext cx="35280" cy="130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F87EC12-1D34-4AF8-92C1-815AB5ED175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097792" y="2051136"/>
                  <a:ext cx="43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873E4B2-012A-4AFD-A307-E8F974226769}"/>
                    </a:ext>
                  </a:extLst>
                </p14:cNvPr>
                <p14:cNvContentPartPr/>
                <p14:nvPr/>
              </p14:nvContentPartPr>
              <p14:xfrm>
                <a:off x="11036592" y="2043576"/>
                <a:ext cx="150840" cy="133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873E4B2-012A-4AFD-A307-E8F97422676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032272" y="2039256"/>
                  <a:ext cx="159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6A8D172-EB0A-4A3C-BD7C-17D46690AF9E}"/>
                    </a:ext>
                  </a:extLst>
                </p14:cNvPr>
                <p14:cNvContentPartPr/>
                <p14:nvPr/>
              </p14:nvContentPartPr>
              <p14:xfrm>
                <a:off x="11198592" y="2105496"/>
                <a:ext cx="84600" cy="75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6A8D172-EB0A-4A3C-BD7C-17D46690AF9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194272" y="2101176"/>
                  <a:ext cx="9324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08FDA42-CCDB-4B25-A52E-7686853ACA0A}"/>
              </a:ext>
            </a:extLst>
          </p:cNvPr>
          <p:cNvGrpSpPr/>
          <p:nvPr/>
        </p:nvGrpSpPr>
        <p:grpSpPr>
          <a:xfrm>
            <a:off x="7909632" y="2338056"/>
            <a:ext cx="1600200" cy="189360"/>
            <a:chOff x="7909632" y="2338056"/>
            <a:chExt cx="160020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4F7BA68-E53D-4943-A37B-14EF15C5F4FE}"/>
                    </a:ext>
                  </a:extLst>
                </p14:cNvPr>
                <p14:cNvContentPartPr/>
                <p14:nvPr/>
              </p14:nvContentPartPr>
              <p14:xfrm>
                <a:off x="7909632" y="2405736"/>
                <a:ext cx="124920" cy="10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4F7BA68-E53D-4943-A37B-14EF15C5F4F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905312" y="2401416"/>
                  <a:ext cx="133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5B5FB26-3288-4978-9E25-83D6CC822B0C}"/>
                    </a:ext>
                  </a:extLst>
                </p14:cNvPr>
                <p14:cNvContentPartPr/>
                <p14:nvPr/>
              </p14:nvContentPartPr>
              <p14:xfrm>
                <a:off x="8038872" y="2425176"/>
                <a:ext cx="82800" cy="83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5B5FB26-3288-4978-9E25-83D6CC822B0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34552" y="2420856"/>
                  <a:ext cx="91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2F3C22A-4BFE-42EF-9E30-1D43483B8BF9}"/>
                    </a:ext>
                  </a:extLst>
                </p14:cNvPr>
                <p14:cNvContentPartPr/>
                <p14:nvPr/>
              </p14:nvContentPartPr>
              <p14:xfrm>
                <a:off x="8133552" y="2350656"/>
                <a:ext cx="106920" cy="170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2F3C22A-4BFE-42EF-9E30-1D43483B8BF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29232" y="2346336"/>
                  <a:ext cx="115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39E30EA-E973-4567-A6F7-B2206ED77C89}"/>
                    </a:ext>
                  </a:extLst>
                </p14:cNvPr>
                <p14:cNvContentPartPr/>
                <p14:nvPr/>
              </p14:nvContentPartPr>
              <p14:xfrm>
                <a:off x="8225712" y="2410416"/>
                <a:ext cx="228240" cy="105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39E30EA-E973-4567-A6F7-B2206ED77C8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221392" y="2406096"/>
                  <a:ext cx="236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84A9F11-D329-4272-9317-FACD549C117E}"/>
                    </a:ext>
                  </a:extLst>
                </p14:cNvPr>
                <p14:cNvContentPartPr/>
                <p14:nvPr/>
              </p14:nvContentPartPr>
              <p14:xfrm>
                <a:off x="8595432" y="2345256"/>
                <a:ext cx="38880" cy="169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84A9F11-D329-4272-9317-FACD549C117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591112" y="2340936"/>
                  <a:ext cx="47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9D30AA0-B5E4-4C12-84BC-B412B6E67974}"/>
                    </a:ext>
                  </a:extLst>
                </p14:cNvPr>
                <p14:cNvContentPartPr/>
                <p14:nvPr/>
              </p14:nvContentPartPr>
              <p14:xfrm>
                <a:off x="8622432" y="2416896"/>
                <a:ext cx="123840" cy="85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9D30AA0-B5E4-4C12-84BC-B412B6E6797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618112" y="2412576"/>
                  <a:ext cx="132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6130919-27FD-41EA-AD28-19B1BA0CE7E6}"/>
                    </a:ext>
                  </a:extLst>
                </p14:cNvPr>
                <p14:cNvContentPartPr/>
                <p14:nvPr/>
              </p14:nvContentPartPr>
              <p14:xfrm>
                <a:off x="8758872" y="2413656"/>
                <a:ext cx="184680" cy="82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6130919-27FD-41EA-AD28-19B1BA0CE7E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754552" y="2409336"/>
                  <a:ext cx="193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2B665F6-910E-4567-8DAC-39CC720BA66E}"/>
                    </a:ext>
                  </a:extLst>
                </p14:cNvPr>
                <p14:cNvContentPartPr/>
                <p14:nvPr/>
              </p14:nvContentPartPr>
              <p14:xfrm>
                <a:off x="8951472" y="2338056"/>
                <a:ext cx="137520" cy="161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2B665F6-910E-4567-8DAC-39CC720BA66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947152" y="2333736"/>
                  <a:ext cx="146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6D126FA-7A58-4BF2-A12F-8C8927A234E8}"/>
                    </a:ext>
                  </a:extLst>
                </p14:cNvPr>
                <p14:cNvContentPartPr/>
                <p14:nvPr/>
              </p14:nvContentPartPr>
              <p14:xfrm>
                <a:off x="9117792" y="2426616"/>
                <a:ext cx="62280" cy="69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6D126FA-7A58-4BF2-A12F-8C8927A234E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113472" y="2422296"/>
                  <a:ext cx="70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09735FD-8E42-41D0-9591-03D3B466EE6D}"/>
                    </a:ext>
                  </a:extLst>
                </p14:cNvPr>
                <p14:cNvContentPartPr/>
                <p14:nvPr/>
              </p14:nvContentPartPr>
              <p14:xfrm>
                <a:off x="9083232" y="2431656"/>
                <a:ext cx="70560" cy="92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09735FD-8E42-41D0-9591-03D3B466EE6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078912" y="2427336"/>
                  <a:ext cx="79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4C2A964-C846-42AD-A7E8-99198D18FB4E}"/>
                    </a:ext>
                  </a:extLst>
                </p14:cNvPr>
                <p14:cNvContentPartPr/>
                <p14:nvPr/>
              </p14:nvContentPartPr>
              <p14:xfrm>
                <a:off x="9303552" y="2384136"/>
                <a:ext cx="133920" cy="143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4C2A964-C846-42AD-A7E8-99198D18FB4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299232" y="2379816"/>
                  <a:ext cx="142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B00A215-95E5-4FFF-8CCF-A95C1BD40A5E}"/>
                    </a:ext>
                  </a:extLst>
                </p14:cNvPr>
                <p14:cNvContentPartPr/>
                <p14:nvPr/>
              </p14:nvContentPartPr>
              <p14:xfrm>
                <a:off x="9485712" y="2503656"/>
                <a:ext cx="24120" cy="16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B00A215-95E5-4FFF-8CCF-A95C1BD40A5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481392" y="2499336"/>
                  <a:ext cx="3276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92F496F-18BE-49DA-93F9-ED24AECF9916}"/>
              </a:ext>
            </a:extLst>
          </p:cNvPr>
          <p:cNvGrpSpPr/>
          <p:nvPr/>
        </p:nvGrpSpPr>
        <p:grpSpPr>
          <a:xfrm>
            <a:off x="7964712" y="2607696"/>
            <a:ext cx="221400" cy="189720"/>
            <a:chOff x="7964712" y="2607696"/>
            <a:chExt cx="22140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58E49ED-24BA-4AB7-87E0-77CACC923B92}"/>
                    </a:ext>
                  </a:extLst>
                </p14:cNvPr>
                <p14:cNvContentPartPr/>
                <p14:nvPr/>
              </p14:nvContentPartPr>
              <p14:xfrm>
                <a:off x="7964712" y="2657016"/>
                <a:ext cx="40680" cy="114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58E49ED-24BA-4AB7-87E0-77CACC923B9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960392" y="2652696"/>
                  <a:ext cx="49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187BB12-4BDE-42AC-863A-9F3DCC019AD4}"/>
                    </a:ext>
                  </a:extLst>
                </p14:cNvPr>
                <p14:cNvContentPartPr/>
                <p14:nvPr/>
              </p14:nvContentPartPr>
              <p14:xfrm>
                <a:off x="8028432" y="2649456"/>
                <a:ext cx="37800" cy="120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187BB12-4BDE-42AC-863A-9F3DCC019AD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024112" y="2645136"/>
                  <a:ext cx="46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28F6EEC-AD29-46B8-B31F-8E284577BE8B}"/>
                    </a:ext>
                  </a:extLst>
                </p14:cNvPr>
                <p14:cNvContentPartPr/>
                <p14:nvPr/>
              </p14:nvContentPartPr>
              <p14:xfrm>
                <a:off x="7987032" y="2607696"/>
                <a:ext cx="199080" cy="189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28F6EEC-AD29-46B8-B31F-8E284577BE8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982712" y="2603376"/>
                  <a:ext cx="2077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2F87D765-B7AB-4FC3-B0B7-D5369686C654}"/>
              </a:ext>
            </a:extLst>
          </p:cNvPr>
          <p:cNvGrpSpPr/>
          <p:nvPr/>
        </p:nvGrpSpPr>
        <p:grpSpPr>
          <a:xfrm>
            <a:off x="8397792" y="2609496"/>
            <a:ext cx="470520" cy="195840"/>
            <a:chOff x="8397792" y="2609496"/>
            <a:chExt cx="47052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AA0EF80-4032-451C-BE04-5F43A92C94E3}"/>
                    </a:ext>
                  </a:extLst>
                </p14:cNvPr>
                <p14:cNvContentPartPr/>
                <p14:nvPr/>
              </p14:nvContentPartPr>
              <p14:xfrm>
                <a:off x="8397792" y="2617056"/>
                <a:ext cx="126720" cy="188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AA0EF80-4032-451C-BE04-5F43A92C94E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393472" y="2612736"/>
                  <a:ext cx="135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0F2E8D6-F8A7-48AB-A1CF-A964F1933EE8}"/>
                    </a:ext>
                  </a:extLst>
                </p14:cNvPr>
                <p14:cNvContentPartPr/>
                <p14:nvPr/>
              </p14:nvContentPartPr>
              <p14:xfrm>
                <a:off x="8503632" y="2609496"/>
                <a:ext cx="129960" cy="160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0F2E8D6-F8A7-48AB-A1CF-A964F1933EE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499312" y="2605176"/>
                  <a:ext cx="138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CFD8A1E-774B-4B44-87F6-22856D73F5F0}"/>
                    </a:ext>
                  </a:extLst>
                </p14:cNvPr>
                <p14:cNvContentPartPr/>
                <p14:nvPr/>
              </p14:nvContentPartPr>
              <p14:xfrm>
                <a:off x="8662032" y="2683296"/>
                <a:ext cx="206280" cy="106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CFD8A1E-774B-4B44-87F6-22856D73F5F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657712" y="2678976"/>
                  <a:ext cx="21492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932E4AB-1FD1-4694-B8D3-2F9C0388CA2F}"/>
              </a:ext>
            </a:extLst>
          </p:cNvPr>
          <p:cNvGrpSpPr/>
          <p:nvPr/>
        </p:nvGrpSpPr>
        <p:grpSpPr>
          <a:xfrm>
            <a:off x="9052272" y="2611296"/>
            <a:ext cx="636480" cy="201240"/>
            <a:chOff x="9052272" y="2611296"/>
            <a:chExt cx="63648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3A87DEE-0464-431D-B904-4CC7E2A0B9F0}"/>
                    </a:ext>
                  </a:extLst>
                </p14:cNvPr>
                <p14:cNvContentPartPr/>
                <p14:nvPr/>
              </p14:nvContentPartPr>
              <p14:xfrm>
                <a:off x="9052272" y="2611296"/>
                <a:ext cx="74880" cy="192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3A87DEE-0464-431D-B904-4CC7E2A0B9F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047952" y="2606976"/>
                  <a:ext cx="835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EB7453F-C258-4E88-998C-2C510391E762}"/>
                    </a:ext>
                  </a:extLst>
                </p14:cNvPr>
                <p14:cNvContentPartPr/>
                <p14:nvPr/>
              </p14:nvContentPartPr>
              <p14:xfrm>
                <a:off x="9073512" y="2689416"/>
                <a:ext cx="144000" cy="90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EB7453F-C258-4E88-998C-2C510391E76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69192" y="2685096"/>
                  <a:ext cx="152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86A6B69-DA2B-47B9-B1B9-6AF7CA540DAB}"/>
                    </a:ext>
                  </a:extLst>
                </p14:cNvPr>
                <p14:cNvContentPartPr/>
                <p14:nvPr/>
              </p14:nvContentPartPr>
              <p14:xfrm>
                <a:off x="9244512" y="2633976"/>
                <a:ext cx="367560" cy="167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86A6B69-DA2B-47B9-B1B9-6AF7CA540DA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240192" y="2629656"/>
                  <a:ext cx="376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C8ADB6A-5FA9-468E-BA48-51A407C8DF40}"/>
                    </a:ext>
                  </a:extLst>
                </p14:cNvPr>
                <p14:cNvContentPartPr/>
                <p14:nvPr/>
              </p14:nvContentPartPr>
              <p14:xfrm>
                <a:off x="9642312" y="2709216"/>
                <a:ext cx="46440" cy="75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C8ADB6A-5FA9-468E-BA48-51A407C8DF4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637992" y="2704896"/>
                  <a:ext cx="550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16BAAD8-3777-4985-AC73-05CC8646ACA1}"/>
                    </a:ext>
                  </a:extLst>
                </p14:cNvPr>
                <p14:cNvContentPartPr/>
                <p14:nvPr/>
              </p14:nvContentPartPr>
              <p14:xfrm>
                <a:off x="9586872" y="2713176"/>
                <a:ext cx="87480" cy="99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16BAAD8-3777-4985-AC73-05CC8646ACA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582552" y="2708856"/>
                  <a:ext cx="9612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4759126-6D82-484A-AB6B-E558CC41F47C}"/>
              </a:ext>
            </a:extLst>
          </p:cNvPr>
          <p:cNvGrpSpPr/>
          <p:nvPr/>
        </p:nvGrpSpPr>
        <p:grpSpPr>
          <a:xfrm>
            <a:off x="9841392" y="2677176"/>
            <a:ext cx="180720" cy="149040"/>
            <a:chOff x="9841392" y="2677176"/>
            <a:chExt cx="180720" cy="1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E52EBC2-FC19-4F0C-ACFB-8B8413126115}"/>
                    </a:ext>
                  </a:extLst>
                </p14:cNvPr>
                <p14:cNvContentPartPr/>
                <p14:nvPr/>
              </p14:nvContentPartPr>
              <p14:xfrm>
                <a:off x="9841392" y="2677176"/>
                <a:ext cx="117000" cy="146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E52EBC2-FC19-4F0C-ACFB-8B841312611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837072" y="2672856"/>
                  <a:ext cx="125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5551998-B77B-48BA-8021-D15DB5D81F01}"/>
                    </a:ext>
                  </a:extLst>
                </p14:cNvPr>
                <p14:cNvContentPartPr/>
                <p14:nvPr/>
              </p14:nvContentPartPr>
              <p14:xfrm>
                <a:off x="9995832" y="2811456"/>
                <a:ext cx="26280" cy="14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5551998-B77B-48BA-8021-D15DB5D81F0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991512" y="2807136"/>
                  <a:ext cx="3492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42753667-0D8C-4F8D-96E6-B780EBB784AF}"/>
              </a:ext>
            </a:extLst>
          </p:cNvPr>
          <p:cNvGrpSpPr/>
          <p:nvPr/>
        </p:nvGrpSpPr>
        <p:grpSpPr>
          <a:xfrm>
            <a:off x="2756952" y="2913336"/>
            <a:ext cx="1721880" cy="300600"/>
            <a:chOff x="2756952" y="2913336"/>
            <a:chExt cx="172188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2109F43-31A6-4791-B507-C4320793F538}"/>
                    </a:ext>
                  </a:extLst>
                </p14:cNvPr>
                <p14:cNvContentPartPr/>
                <p14:nvPr/>
              </p14:nvContentPartPr>
              <p14:xfrm>
                <a:off x="4041072" y="2921976"/>
                <a:ext cx="360" cy="3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2109F43-31A6-4791-B507-C4320793F53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032432" y="29133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9BCF953-220A-4C8B-89E9-B97234011958}"/>
                    </a:ext>
                  </a:extLst>
                </p14:cNvPr>
                <p14:cNvContentPartPr/>
                <p14:nvPr/>
              </p14:nvContentPartPr>
              <p14:xfrm>
                <a:off x="2756952" y="2913336"/>
                <a:ext cx="142200" cy="156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9BCF953-220A-4C8B-89E9-B9723401195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747952" y="2904336"/>
                  <a:ext cx="159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E81F5-47DA-4D78-8D7F-3E61596EF820}"/>
                    </a:ext>
                  </a:extLst>
                </p14:cNvPr>
                <p14:cNvContentPartPr/>
                <p14:nvPr/>
              </p14:nvContentPartPr>
              <p14:xfrm>
                <a:off x="2905272" y="2992536"/>
                <a:ext cx="100440" cy="87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E81F5-47DA-4D78-8D7F-3E61596EF82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896272" y="2983536"/>
                  <a:ext cx="118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B9A0C5D-6129-41C8-AE75-DE9BBBEC2941}"/>
                    </a:ext>
                  </a:extLst>
                </p14:cNvPr>
                <p14:cNvContentPartPr/>
                <p14:nvPr/>
              </p14:nvContentPartPr>
              <p14:xfrm>
                <a:off x="3026232" y="2999016"/>
                <a:ext cx="68760" cy="71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B9A0C5D-6129-41C8-AE75-DE9BBBEC294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017232" y="2990016"/>
                  <a:ext cx="86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8776C9B-B7BB-41EF-B3F9-9B7A7CC0A852}"/>
                    </a:ext>
                  </a:extLst>
                </p14:cNvPr>
                <p14:cNvContentPartPr/>
                <p14:nvPr/>
              </p14:nvContentPartPr>
              <p14:xfrm>
                <a:off x="3245832" y="2932776"/>
                <a:ext cx="14760" cy="132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8776C9B-B7BB-41EF-B3F9-9B7A7CC0A85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237192" y="2923776"/>
                  <a:ext cx="32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4452F15-5389-4D3E-83B0-E1B81E2173B7}"/>
                    </a:ext>
                  </a:extLst>
                </p14:cNvPr>
                <p14:cNvContentPartPr/>
                <p14:nvPr/>
              </p14:nvContentPartPr>
              <p14:xfrm>
                <a:off x="3244752" y="2997936"/>
                <a:ext cx="77760" cy="111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4452F15-5389-4D3E-83B0-E1B81E2173B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235752" y="2989296"/>
                  <a:ext cx="95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DDA9FF7-913F-4395-B40F-1779CA2B82BF}"/>
                    </a:ext>
                  </a:extLst>
                </p14:cNvPr>
                <p14:cNvContentPartPr/>
                <p14:nvPr/>
              </p14:nvContentPartPr>
              <p14:xfrm>
                <a:off x="3335832" y="3014496"/>
                <a:ext cx="95400" cy="111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DDA9FF7-913F-4395-B40F-1779CA2B82B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326832" y="3005856"/>
                  <a:ext cx="113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52C03A2-E135-4B60-BEB7-404EC2ACBA43}"/>
                    </a:ext>
                  </a:extLst>
                </p14:cNvPr>
                <p14:cNvContentPartPr/>
                <p14:nvPr/>
              </p14:nvContentPartPr>
              <p14:xfrm>
                <a:off x="3602592" y="3017016"/>
                <a:ext cx="360" cy="107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52C03A2-E135-4B60-BEB7-404EC2ACBA4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593952" y="3008376"/>
                  <a:ext cx="18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D0313CA-4D8D-49AD-8AFC-F9267C5EB1A7}"/>
                    </a:ext>
                  </a:extLst>
                </p14:cNvPr>
                <p14:cNvContentPartPr/>
                <p14:nvPr/>
              </p14:nvContentPartPr>
              <p14:xfrm>
                <a:off x="3589632" y="2977056"/>
                <a:ext cx="3960" cy="3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D0313CA-4D8D-49AD-8AFC-F9267C5EB1A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580632" y="2968056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AD4D18C-8819-4EEF-8CFB-DC2DCC281D90}"/>
                    </a:ext>
                  </a:extLst>
                </p14:cNvPr>
                <p14:cNvContentPartPr/>
                <p14:nvPr/>
              </p14:nvContentPartPr>
              <p14:xfrm>
                <a:off x="3629952" y="3017016"/>
                <a:ext cx="75240" cy="1148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AD4D18C-8819-4EEF-8CFB-DC2DCC281D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621312" y="3008376"/>
                  <a:ext cx="92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545D569-AEAC-4D08-91A4-81ECD8BA4625}"/>
                    </a:ext>
                  </a:extLst>
                </p14:cNvPr>
                <p14:cNvContentPartPr/>
                <p14:nvPr/>
              </p14:nvContentPartPr>
              <p14:xfrm>
                <a:off x="3739392" y="2941776"/>
                <a:ext cx="18720" cy="180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545D569-AEAC-4D08-91A4-81ECD8BA462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730752" y="2933136"/>
                  <a:ext cx="36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5D93EBB-C3A6-498B-A2CC-465D9F1DC8E4}"/>
                    </a:ext>
                  </a:extLst>
                </p14:cNvPr>
                <p14:cNvContentPartPr/>
                <p14:nvPr/>
              </p14:nvContentPartPr>
              <p14:xfrm>
                <a:off x="3721392" y="3001536"/>
                <a:ext cx="235080" cy="1314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5D93EBB-C3A6-498B-A2CC-465D9F1DC8E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712392" y="2992536"/>
                  <a:ext cx="252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76BE412-9533-4496-BA03-CAB3D7EFD22C}"/>
                    </a:ext>
                  </a:extLst>
                </p14:cNvPr>
                <p14:cNvContentPartPr/>
                <p14:nvPr/>
              </p14:nvContentPartPr>
              <p14:xfrm>
                <a:off x="3967632" y="2948976"/>
                <a:ext cx="10080" cy="264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76BE412-9533-4496-BA03-CAB3D7EFD22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958992" y="2940336"/>
                  <a:ext cx="27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F88C49E-E7E9-477F-9F02-F39BC6AF4132}"/>
                    </a:ext>
                  </a:extLst>
                </p14:cNvPr>
                <p14:cNvContentPartPr/>
                <p14:nvPr/>
              </p14:nvContentPartPr>
              <p14:xfrm>
                <a:off x="3958992" y="3032496"/>
                <a:ext cx="99000" cy="98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F88C49E-E7E9-477F-9F02-F39BC6AF413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950352" y="3023856"/>
                  <a:ext cx="116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4344AC0-ACA0-41F6-BC4E-313576692850}"/>
                    </a:ext>
                  </a:extLst>
                </p14:cNvPr>
                <p14:cNvContentPartPr/>
                <p14:nvPr/>
              </p14:nvContentPartPr>
              <p14:xfrm>
                <a:off x="4050432" y="3044376"/>
                <a:ext cx="89280" cy="83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4344AC0-ACA0-41F6-BC4E-31357669285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041792" y="3035736"/>
                  <a:ext cx="106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3B3EC2C-DD93-4505-BC6C-0D6679B7BCA6}"/>
                    </a:ext>
                  </a:extLst>
                </p14:cNvPr>
                <p14:cNvContentPartPr/>
                <p14:nvPr/>
              </p14:nvContentPartPr>
              <p14:xfrm>
                <a:off x="4135392" y="3048336"/>
                <a:ext cx="102960" cy="98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3B3EC2C-DD93-4505-BC6C-0D6679B7BCA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126752" y="3039696"/>
                  <a:ext cx="120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66A005C-9AEF-4377-A1E2-44F3FE6B2FFB}"/>
                    </a:ext>
                  </a:extLst>
                </p14:cNvPr>
                <p14:cNvContentPartPr/>
                <p14:nvPr/>
              </p14:nvContentPartPr>
              <p14:xfrm>
                <a:off x="4288392" y="2943936"/>
                <a:ext cx="360" cy="206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66A005C-9AEF-4377-A1E2-44F3FE6B2FF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279752" y="2934936"/>
                  <a:ext cx="18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58A59C5-F3FF-41D1-9B21-F3DD6491A869}"/>
                    </a:ext>
                  </a:extLst>
                </p14:cNvPr>
                <p14:cNvContentPartPr/>
                <p14:nvPr/>
              </p14:nvContentPartPr>
              <p14:xfrm>
                <a:off x="4261032" y="2956896"/>
                <a:ext cx="217800" cy="211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58A59C5-F3FF-41D1-9B21-F3DD6491A86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252032" y="2948256"/>
                  <a:ext cx="23544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CED3BB4-C54B-4FBC-A4AB-16183CE1842C}"/>
              </a:ext>
            </a:extLst>
          </p:cNvPr>
          <p:cNvGrpSpPr/>
          <p:nvPr/>
        </p:nvGrpSpPr>
        <p:grpSpPr>
          <a:xfrm>
            <a:off x="4687632" y="2951496"/>
            <a:ext cx="2833200" cy="399960"/>
            <a:chOff x="4687632" y="2951496"/>
            <a:chExt cx="283320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6B6C929-3176-4286-B020-567D7A936909}"/>
                    </a:ext>
                  </a:extLst>
                </p14:cNvPr>
                <p14:cNvContentPartPr/>
                <p14:nvPr/>
              </p14:nvContentPartPr>
              <p14:xfrm>
                <a:off x="4687632" y="3060936"/>
                <a:ext cx="123120" cy="94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6B6C929-3176-4286-B020-567D7A93690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678632" y="3051936"/>
                  <a:ext cx="140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1D254A3-F51A-4EC7-A4FB-09E8BF8019CA}"/>
                    </a:ext>
                  </a:extLst>
                </p14:cNvPr>
                <p14:cNvContentPartPr/>
                <p14:nvPr/>
              </p14:nvContentPartPr>
              <p14:xfrm>
                <a:off x="4786632" y="3036456"/>
                <a:ext cx="87840" cy="124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1D254A3-F51A-4EC7-A4FB-09E8BF8019C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777992" y="3027456"/>
                  <a:ext cx="105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EE3B347-9EA7-4E00-98F6-857661CB9BFE}"/>
                    </a:ext>
                  </a:extLst>
                </p14:cNvPr>
                <p14:cNvContentPartPr/>
                <p14:nvPr/>
              </p14:nvContentPartPr>
              <p14:xfrm>
                <a:off x="5000832" y="3069936"/>
                <a:ext cx="132120" cy="874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EE3B347-9EA7-4E00-98F6-857661CB9BF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992192" y="3060936"/>
                  <a:ext cx="149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25EF9E1-4DF0-44E4-A78D-D25928055EEC}"/>
                    </a:ext>
                  </a:extLst>
                </p14:cNvPr>
                <p14:cNvContentPartPr/>
                <p14:nvPr/>
              </p14:nvContentPartPr>
              <p14:xfrm>
                <a:off x="5220432" y="2951496"/>
                <a:ext cx="55800" cy="342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25EF9E1-4DF0-44E4-A78D-D25928055EE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211792" y="2942856"/>
                  <a:ext cx="734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94F71AB-CF41-42F8-8625-65F8E55D579C}"/>
                    </a:ext>
                  </a:extLst>
                </p14:cNvPr>
                <p14:cNvContentPartPr/>
                <p14:nvPr/>
              </p14:nvContentPartPr>
              <p14:xfrm>
                <a:off x="5211792" y="3046176"/>
                <a:ext cx="295560" cy="1231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94F71AB-CF41-42F8-8625-65F8E55D579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202792" y="3037176"/>
                  <a:ext cx="313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092898C-7036-4137-ACD9-30901A8FFF2E}"/>
                    </a:ext>
                  </a:extLst>
                </p14:cNvPr>
                <p14:cNvContentPartPr/>
                <p14:nvPr/>
              </p14:nvContentPartPr>
              <p14:xfrm>
                <a:off x="5522832" y="2999016"/>
                <a:ext cx="208080" cy="183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092898C-7036-4137-ACD9-30901A8FFF2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513832" y="2990016"/>
                  <a:ext cx="225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8F79A87-3ADD-485E-9BF9-7CEE48D3BE53}"/>
                    </a:ext>
                  </a:extLst>
                </p14:cNvPr>
                <p14:cNvContentPartPr/>
                <p14:nvPr/>
              </p14:nvContentPartPr>
              <p14:xfrm>
                <a:off x="5751432" y="2989656"/>
                <a:ext cx="91080" cy="163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8F79A87-3ADD-485E-9BF9-7CEE48D3BE5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742432" y="2980656"/>
                  <a:ext cx="108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F3E59A1-0A50-481A-A051-D4C4C18E1C18}"/>
                    </a:ext>
                  </a:extLst>
                </p14:cNvPr>
                <p14:cNvContentPartPr/>
                <p14:nvPr/>
              </p14:nvContentPartPr>
              <p14:xfrm>
                <a:off x="5879592" y="3062736"/>
                <a:ext cx="9720" cy="100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F3E59A1-0A50-481A-A051-D4C4C18E1C1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870592" y="3053736"/>
                  <a:ext cx="27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8E38A02-7E2E-43AC-9C8C-9D5463655BB7}"/>
                    </a:ext>
                  </a:extLst>
                </p14:cNvPr>
                <p14:cNvContentPartPr/>
                <p14:nvPr/>
              </p14:nvContentPartPr>
              <p14:xfrm>
                <a:off x="5888232" y="3017016"/>
                <a:ext cx="360" cy="97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8E38A02-7E2E-43AC-9C8C-9D5463655BB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879592" y="30080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13E42ED-A5B7-4B57-98EF-8E0D4CAF77A6}"/>
                    </a:ext>
                  </a:extLst>
                </p14:cNvPr>
                <p14:cNvContentPartPr/>
                <p14:nvPr/>
              </p14:nvContentPartPr>
              <p14:xfrm>
                <a:off x="5951232" y="2961936"/>
                <a:ext cx="52920" cy="222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13E42ED-A5B7-4B57-98EF-8E0D4CAF77A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942592" y="2953296"/>
                  <a:ext cx="705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610E1BB-1489-4376-A263-2AB9446119F8}"/>
                    </a:ext>
                  </a:extLst>
                </p14:cNvPr>
                <p14:cNvContentPartPr/>
                <p14:nvPr/>
              </p14:nvContentPartPr>
              <p14:xfrm>
                <a:off x="6025752" y="3028176"/>
                <a:ext cx="360" cy="16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610E1BB-1489-4376-A263-2AB9446119F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016752" y="3019176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47A63B1-B248-4DF3-A9C9-1845DC0A34E0}"/>
                    </a:ext>
                  </a:extLst>
                </p14:cNvPr>
                <p14:cNvContentPartPr/>
                <p14:nvPr/>
              </p14:nvContentPartPr>
              <p14:xfrm>
                <a:off x="6062112" y="2971296"/>
                <a:ext cx="37080" cy="192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47A63B1-B248-4DF3-A9C9-1845DC0A34E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053112" y="2962656"/>
                  <a:ext cx="54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26AFBEF-8F7B-4D19-B78A-9369AB18103A}"/>
                    </a:ext>
                  </a:extLst>
                </p14:cNvPr>
                <p14:cNvContentPartPr/>
                <p14:nvPr/>
              </p14:nvContentPartPr>
              <p14:xfrm>
                <a:off x="6016392" y="3079656"/>
                <a:ext cx="214200" cy="271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26AFBEF-8F7B-4D19-B78A-9369AB1810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007392" y="3070656"/>
                  <a:ext cx="231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3201359-C33A-4973-9A58-76A622A033A1}"/>
                    </a:ext>
                  </a:extLst>
                </p14:cNvPr>
                <p14:cNvContentPartPr/>
                <p14:nvPr/>
              </p14:nvContentPartPr>
              <p14:xfrm>
                <a:off x="6377832" y="2983176"/>
                <a:ext cx="96120" cy="180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3201359-C33A-4973-9A58-76A622A033A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369192" y="2974176"/>
                  <a:ext cx="113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D200D9F-2256-42AF-96E5-8947779898A9}"/>
                    </a:ext>
                  </a:extLst>
                </p14:cNvPr>
                <p14:cNvContentPartPr/>
                <p14:nvPr/>
              </p14:nvContentPartPr>
              <p14:xfrm>
                <a:off x="6528672" y="3069936"/>
                <a:ext cx="6120" cy="784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D200D9F-2256-42AF-96E5-8947779898A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519672" y="3060936"/>
                  <a:ext cx="23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213B04A-2121-40FC-A90C-DC34F966ED2B}"/>
                    </a:ext>
                  </a:extLst>
                </p14:cNvPr>
                <p14:cNvContentPartPr/>
                <p14:nvPr/>
              </p14:nvContentPartPr>
              <p14:xfrm>
                <a:off x="6565392" y="2995056"/>
                <a:ext cx="360" cy="3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213B04A-2121-40FC-A90C-DC34F966ED2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56392" y="29864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AB9C5FB-3E9E-416C-9D1B-B315878A4D0E}"/>
                    </a:ext>
                  </a:extLst>
                </p14:cNvPr>
                <p14:cNvContentPartPr/>
                <p14:nvPr/>
              </p14:nvContentPartPr>
              <p14:xfrm>
                <a:off x="6580152" y="3056976"/>
                <a:ext cx="64800" cy="86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AB9C5FB-3E9E-416C-9D1B-B315878A4D0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571152" y="3048336"/>
                  <a:ext cx="82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321EE54-68BA-4C23-80FA-25129932EC8A}"/>
                    </a:ext>
                  </a:extLst>
                </p14:cNvPr>
                <p14:cNvContentPartPr/>
                <p14:nvPr/>
              </p14:nvContentPartPr>
              <p14:xfrm>
                <a:off x="6702192" y="2968056"/>
                <a:ext cx="130680" cy="192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321EE54-68BA-4C23-80FA-25129932EC8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693192" y="2959416"/>
                  <a:ext cx="148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C9873D2-644B-40CE-98CF-23BA7F497B7E}"/>
                    </a:ext>
                  </a:extLst>
                </p14:cNvPr>
                <p14:cNvContentPartPr/>
                <p14:nvPr/>
              </p14:nvContentPartPr>
              <p14:xfrm>
                <a:off x="6854112" y="2999016"/>
                <a:ext cx="3960" cy="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C9873D2-644B-40CE-98CF-23BA7F497B7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845472" y="299001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A1BB910-6B5F-4D24-8098-C8DFB2D3B83B}"/>
                    </a:ext>
                  </a:extLst>
                </p14:cNvPr>
                <p14:cNvContentPartPr/>
                <p14:nvPr/>
              </p14:nvContentPartPr>
              <p14:xfrm>
                <a:off x="6886872" y="2961936"/>
                <a:ext cx="97200" cy="199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A1BB910-6B5F-4D24-8098-C8DFB2D3B83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878232" y="2953296"/>
                  <a:ext cx="114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B65338B-2621-4431-967E-BFE04A62E984}"/>
                    </a:ext>
                  </a:extLst>
                </p14:cNvPr>
                <p14:cNvContentPartPr/>
                <p14:nvPr/>
              </p14:nvContentPartPr>
              <p14:xfrm>
                <a:off x="6674832" y="3009816"/>
                <a:ext cx="133920" cy="75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B65338B-2621-4431-967E-BFE04A62E98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665832" y="3000816"/>
                  <a:ext cx="151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E0B4D0A-FA62-4812-9A64-6A59EDC262FD}"/>
                    </a:ext>
                  </a:extLst>
                </p14:cNvPr>
                <p14:cNvContentPartPr/>
                <p14:nvPr/>
              </p14:nvContentPartPr>
              <p14:xfrm>
                <a:off x="7015032" y="3053736"/>
                <a:ext cx="83520" cy="126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E0B4D0A-FA62-4812-9A64-6A59EDC262F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006392" y="3045096"/>
                  <a:ext cx="101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DBC35C4-8EAB-424B-A5AA-C24DAE42EDB1}"/>
                    </a:ext>
                  </a:extLst>
                </p14:cNvPr>
                <p14:cNvContentPartPr/>
                <p14:nvPr/>
              </p14:nvContentPartPr>
              <p14:xfrm>
                <a:off x="7141392" y="2969136"/>
                <a:ext cx="6120" cy="194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DBC35C4-8EAB-424B-A5AA-C24DAE42EDB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132392" y="2960496"/>
                  <a:ext cx="23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773F164-C0D9-4B47-95FC-ADBD6C8CCC67}"/>
                    </a:ext>
                  </a:extLst>
                </p14:cNvPr>
                <p14:cNvContentPartPr/>
                <p14:nvPr/>
              </p14:nvContentPartPr>
              <p14:xfrm>
                <a:off x="7095672" y="3045816"/>
                <a:ext cx="119160" cy="104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773F164-C0D9-4B47-95FC-ADBD6C8CCC6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086672" y="3036816"/>
                  <a:ext cx="136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3B52D36-0647-4A98-BE39-1D705F87EC07}"/>
                    </a:ext>
                  </a:extLst>
                </p14:cNvPr>
                <p14:cNvContentPartPr/>
                <p14:nvPr/>
              </p14:nvContentPartPr>
              <p14:xfrm>
                <a:off x="7223832" y="3026016"/>
                <a:ext cx="360" cy="9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3B52D36-0647-4A98-BE39-1D705F87EC0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214832" y="301737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094CFFF-C349-45D1-BC6A-642A43210CA1}"/>
                    </a:ext>
                  </a:extLst>
                </p14:cNvPr>
                <p14:cNvContentPartPr/>
                <p14:nvPr/>
              </p14:nvContentPartPr>
              <p14:xfrm>
                <a:off x="7222752" y="3053736"/>
                <a:ext cx="233280" cy="1317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094CFFF-C349-45D1-BC6A-642A43210CA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213752" y="3045096"/>
                  <a:ext cx="250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210B22-98B0-4040-86CE-92664B4F49CB}"/>
                    </a:ext>
                  </a:extLst>
                </p14:cNvPr>
                <p14:cNvContentPartPr/>
                <p14:nvPr/>
              </p14:nvContentPartPr>
              <p14:xfrm>
                <a:off x="7490592" y="3163176"/>
                <a:ext cx="30240" cy="20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210B22-98B0-4040-86CE-92664B4F49C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481952" y="3154536"/>
                  <a:ext cx="4788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532576D7-3202-4290-9FF3-389D66344964}"/>
                  </a:ext>
                </a:extLst>
              </p14:cNvPr>
              <p14:cNvContentPartPr/>
              <p14:nvPr/>
            </p14:nvContentPartPr>
            <p14:xfrm>
              <a:off x="8028432" y="3026016"/>
              <a:ext cx="7560" cy="93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532576D7-3202-4290-9FF3-389D66344964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8019432" y="3017376"/>
                <a:ext cx="252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60269CBB-3321-40C1-8561-169EBFD47A48}"/>
                  </a:ext>
                </a:extLst>
              </p14:cNvPr>
              <p14:cNvContentPartPr/>
              <p14:nvPr/>
            </p14:nvContentPartPr>
            <p14:xfrm>
              <a:off x="8032032" y="2999016"/>
              <a:ext cx="243360" cy="1569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60269CBB-3321-40C1-8561-169EBFD47A48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8023392" y="2990376"/>
                <a:ext cx="261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5C163F7C-0BF8-462B-AE9B-A9ED8F1E57B4}"/>
                  </a:ext>
                </a:extLst>
              </p14:cNvPr>
              <p14:cNvContentPartPr/>
              <p14:nvPr/>
            </p14:nvContentPartPr>
            <p14:xfrm>
              <a:off x="8284392" y="3004416"/>
              <a:ext cx="117720" cy="1519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5C163F7C-0BF8-462B-AE9B-A9ED8F1E57B4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8275392" y="2995776"/>
                <a:ext cx="1353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18FD0CD6-732A-4F29-95ED-62D02B57F50E}"/>
                  </a:ext>
                </a:extLst>
              </p14:cNvPr>
              <p14:cNvContentPartPr/>
              <p14:nvPr/>
            </p14:nvContentPartPr>
            <p14:xfrm>
              <a:off x="8453592" y="3024216"/>
              <a:ext cx="54000" cy="1422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18FD0CD6-732A-4F29-95ED-62D02B57F50E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8444952" y="3015576"/>
                <a:ext cx="716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271EDA44-64D4-4628-B401-4D323A73D370}"/>
                  </a:ext>
                </a:extLst>
              </p14:cNvPr>
              <p14:cNvContentPartPr/>
              <p14:nvPr/>
            </p14:nvContentPartPr>
            <p14:xfrm>
              <a:off x="8520192" y="3047256"/>
              <a:ext cx="59400" cy="979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271EDA44-64D4-4628-B401-4D323A73D370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8511192" y="3038256"/>
                <a:ext cx="770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A7F01495-4831-46C9-9F63-2634D3D589CD}"/>
                  </a:ext>
                </a:extLst>
              </p14:cNvPr>
              <p14:cNvContentPartPr/>
              <p14:nvPr/>
            </p14:nvContentPartPr>
            <p14:xfrm>
              <a:off x="8614512" y="3108816"/>
              <a:ext cx="37080" cy="874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A7F01495-4831-46C9-9F63-2634D3D589CD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8605512" y="3099816"/>
                <a:ext cx="547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F622B078-6BF4-4ADC-8DC7-D2B8078223D1}"/>
                  </a:ext>
                </a:extLst>
              </p14:cNvPr>
              <p14:cNvContentPartPr/>
              <p14:nvPr/>
            </p14:nvContentPartPr>
            <p14:xfrm>
              <a:off x="8637192" y="3072096"/>
              <a:ext cx="3960" cy="3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F622B078-6BF4-4ADC-8DC7-D2B8078223D1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8628552" y="3063096"/>
                <a:ext cx="21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8E4FFBFF-9F6A-4EC6-B658-058EB6C0BAA2}"/>
                  </a:ext>
                </a:extLst>
              </p14:cNvPr>
              <p14:cNvContentPartPr/>
              <p14:nvPr/>
            </p14:nvContentPartPr>
            <p14:xfrm>
              <a:off x="8655192" y="3003696"/>
              <a:ext cx="70200" cy="1710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8E4FFBFF-9F6A-4EC6-B658-058EB6C0BAA2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8646192" y="2995056"/>
                <a:ext cx="878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BA0C077F-F340-43DC-86FF-02AC1C836035}"/>
                  </a:ext>
                </a:extLst>
              </p14:cNvPr>
              <p14:cNvContentPartPr/>
              <p14:nvPr/>
            </p14:nvContentPartPr>
            <p14:xfrm>
              <a:off x="8842032" y="3077496"/>
              <a:ext cx="114840" cy="39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BA0C077F-F340-43DC-86FF-02AC1C836035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8833392" y="3068856"/>
                <a:ext cx="132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15FA2751-50C0-495D-A9B6-B3CD374746A8}"/>
                  </a:ext>
                </a:extLst>
              </p14:cNvPr>
              <p14:cNvContentPartPr/>
              <p14:nvPr/>
            </p14:nvContentPartPr>
            <p14:xfrm>
              <a:off x="8867592" y="3099456"/>
              <a:ext cx="98640" cy="190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15FA2751-50C0-495D-A9B6-B3CD374746A8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8858592" y="3090456"/>
                <a:ext cx="1162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5B268407-0B63-4122-9873-0FE339E0584D}"/>
                  </a:ext>
                </a:extLst>
              </p14:cNvPr>
              <p14:cNvContentPartPr/>
              <p14:nvPr/>
            </p14:nvContentPartPr>
            <p14:xfrm>
              <a:off x="9019872" y="3012336"/>
              <a:ext cx="114120" cy="1731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5B268407-0B63-4122-9873-0FE339E0584D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9010872" y="3003696"/>
                <a:ext cx="13176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26A5D97-007E-4F51-899B-D328E6BE29F0}"/>
              </a:ext>
            </a:extLst>
          </p:cNvPr>
          <p:cNvGrpSpPr/>
          <p:nvPr/>
        </p:nvGrpSpPr>
        <p:grpSpPr>
          <a:xfrm>
            <a:off x="8069112" y="3163176"/>
            <a:ext cx="68040" cy="138240"/>
            <a:chOff x="8069112" y="3163176"/>
            <a:chExt cx="6804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F5BCB1E-40E1-4951-9C10-80A65220F170}"/>
                    </a:ext>
                  </a:extLst>
                </p14:cNvPr>
                <p14:cNvContentPartPr/>
                <p14:nvPr/>
              </p14:nvContentPartPr>
              <p14:xfrm>
                <a:off x="8095752" y="3236256"/>
                <a:ext cx="19080" cy="42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F5BCB1E-40E1-4951-9C10-80A65220F17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086752" y="3227616"/>
                  <a:ext cx="367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74BAC44-E96C-45C3-8A84-F3273A67A18E}"/>
                    </a:ext>
                  </a:extLst>
                </p14:cNvPr>
                <p14:cNvContentPartPr/>
                <p14:nvPr/>
              </p14:nvContentPartPr>
              <p14:xfrm>
                <a:off x="8101152" y="3211416"/>
                <a:ext cx="9720" cy="7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74BAC44-E96C-45C3-8A84-F3273A67A18E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092512" y="3202416"/>
                  <a:ext cx="27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1C6F79A-0D2B-4CE4-A510-015A745F7E72}"/>
                    </a:ext>
                  </a:extLst>
                </p14:cNvPr>
                <p14:cNvContentPartPr/>
                <p14:nvPr/>
              </p14:nvContentPartPr>
              <p14:xfrm>
                <a:off x="8099352" y="3163176"/>
                <a:ext cx="29880" cy="133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1C6F79A-0D2B-4CE4-A510-015A745F7E7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090352" y="3154536"/>
                  <a:ext cx="47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82C23A0-6E93-4914-BE37-2208B44D6780}"/>
                    </a:ext>
                  </a:extLst>
                </p14:cNvPr>
                <p14:cNvContentPartPr/>
                <p14:nvPr/>
              </p14:nvContentPartPr>
              <p14:xfrm>
                <a:off x="8072712" y="3218256"/>
                <a:ext cx="64440" cy="72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82C23A0-6E93-4914-BE37-2208B44D678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063712" y="3209256"/>
                  <a:ext cx="820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4EE132F-F235-422E-BF59-AC7A55F0496E}"/>
                    </a:ext>
                  </a:extLst>
                </p14:cNvPr>
                <p14:cNvContentPartPr/>
                <p14:nvPr/>
              </p14:nvContentPartPr>
              <p14:xfrm>
                <a:off x="8069112" y="3218256"/>
                <a:ext cx="61200" cy="831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4EE132F-F235-422E-BF59-AC7A55F0496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060112" y="3209256"/>
                  <a:ext cx="7884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B5AFAAD3-99F7-408F-9B59-56CD95B56C5A}"/>
              </a:ext>
            </a:extLst>
          </p:cNvPr>
          <p:cNvGrpSpPr/>
          <p:nvPr/>
        </p:nvGrpSpPr>
        <p:grpSpPr>
          <a:xfrm>
            <a:off x="259992" y="3623616"/>
            <a:ext cx="114840" cy="172440"/>
            <a:chOff x="259992" y="3623616"/>
            <a:chExt cx="1148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3BAFC0B-7B82-46F0-88D8-EA3868219706}"/>
                    </a:ext>
                  </a:extLst>
                </p14:cNvPr>
                <p14:cNvContentPartPr/>
                <p14:nvPr/>
              </p14:nvContentPartPr>
              <p14:xfrm>
                <a:off x="259992" y="3623616"/>
                <a:ext cx="88200" cy="1724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3BAFC0B-7B82-46F0-88D8-EA386821970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50992" y="3614616"/>
                  <a:ext cx="105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467EE5D-BFFE-4555-88D0-B043C345A349}"/>
                    </a:ext>
                  </a:extLst>
                </p14:cNvPr>
                <p14:cNvContentPartPr/>
                <p14:nvPr/>
              </p14:nvContentPartPr>
              <p14:xfrm>
                <a:off x="374472" y="3775896"/>
                <a:ext cx="360" cy="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467EE5D-BFFE-4555-88D0-B043C345A34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5472" y="37672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4E83FAEA-A872-4BCD-8F19-82B62C1ABD2F}"/>
              </a:ext>
            </a:extLst>
          </p:cNvPr>
          <p:cNvGrpSpPr/>
          <p:nvPr/>
        </p:nvGrpSpPr>
        <p:grpSpPr>
          <a:xfrm>
            <a:off x="776232" y="3567456"/>
            <a:ext cx="879480" cy="265320"/>
            <a:chOff x="776232" y="3567456"/>
            <a:chExt cx="87948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3AE42B2-511B-470C-AB91-35DFB0795961}"/>
                    </a:ext>
                  </a:extLst>
                </p14:cNvPr>
                <p14:cNvContentPartPr/>
                <p14:nvPr/>
              </p14:nvContentPartPr>
              <p14:xfrm>
                <a:off x="776232" y="3567456"/>
                <a:ext cx="193320" cy="233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3AE42B2-511B-470C-AB91-35DFB079596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7232" y="3558456"/>
                  <a:ext cx="210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BADF47F3-7293-45C6-9F39-B207B6880BDA}"/>
                    </a:ext>
                  </a:extLst>
                </p14:cNvPr>
                <p14:cNvContentPartPr/>
                <p14:nvPr/>
              </p14:nvContentPartPr>
              <p14:xfrm>
                <a:off x="949392" y="3716136"/>
                <a:ext cx="134280" cy="1166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BADF47F3-7293-45C6-9F39-B207B6880BD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40392" y="3707496"/>
                  <a:ext cx="151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8093918-0770-4662-A65D-A107F0D5A9C6}"/>
                    </a:ext>
                  </a:extLst>
                </p14:cNvPr>
                <p14:cNvContentPartPr/>
                <p14:nvPr/>
              </p14:nvContentPartPr>
              <p14:xfrm>
                <a:off x="1132992" y="3695976"/>
                <a:ext cx="140040" cy="1231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8093918-0770-4662-A65D-A107F0D5A9C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23992" y="3686976"/>
                  <a:ext cx="157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D627880-16A7-4D30-A165-AE2F6F28A088}"/>
                    </a:ext>
                  </a:extLst>
                </p14:cNvPr>
                <p14:cNvContentPartPr/>
                <p14:nvPr/>
              </p14:nvContentPartPr>
              <p14:xfrm>
                <a:off x="1307232" y="3702816"/>
                <a:ext cx="121320" cy="1116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D627880-16A7-4D30-A165-AE2F6F28A08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298232" y="3694176"/>
                  <a:ext cx="138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6ED631A-9387-4B32-A11F-636FB431A14D}"/>
                    </a:ext>
                  </a:extLst>
                </p14:cNvPr>
                <p14:cNvContentPartPr/>
                <p14:nvPr/>
              </p14:nvContentPartPr>
              <p14:xfrm>
                <a:off x="1472472" y="3734136"/>
                <a:ext cx="69840" cy="961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6ED631A-9387-4B32-A11F-636FB431A14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463472" y="3725496"/>
                  <a:ext cx="874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A9E669B-BBA8-410F-995E-E6B9E18E1609}"/>
                    </a:ext>
                  </a:extLst>
                </p14:cNvPr>
                <p14:cNvContentPartPr/>
                <p14:nvPr/>
              </p14:nvContentPartPr>
              <p14:xfrm>
                <a:off x="1535832" y="3719376"/>
                <a:ext cx="119880" cy="1044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A9E669B-BBA8-410F-995E-E6B9E18E160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526832" y="3710376"/>
                  <a:ext cx="13752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92B517D7-3EEC-4C1F-919F-8B2A7E818845}"/>
              </a:ext>
            </a:extLst>
          </p:cNvPr>
          <p:cNvGrpSpPr/>
          <p:nvPr/>
        </p:nvGrpSpPr>
        <p:grpSpPr>
          <a:xfrm>
            <a:off x="1888992" y="3574656"/>
            <a:ext cx="1384560" cy="423000"/>
            <a:chOff x="1888992" y="3574656"/>
            <a:chExt cx="138456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E3FDFC1-E963-4315-B3C4-2C188ED1489A}"/>
                    </a:ext>
                  </a:extLst>
                </p14:cNvPr>
                <p14:cNvContentPartPr/>
                <p14:nvPr/>
              </p14:nvContentPartPr>
              <p14:xfrm>
                <a:off x="1888992" y="3615336"/>
                <a:ext cx="464400" cy="3823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E3FDFC1-E963-4315-B3C4-2C188ED1489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880352" y="3606336"/>
                  <a:ext cx="4820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164232C-AC47-48C1-86A0-79F0630A9DBB}"/>
                    </a:ext>
                  </a:extLst>
                </p14:cNvPr>
                <p14:cNvContentPartPr/>
                <p14:nvPr/>
              </p14:nvContentPartPr>
              <p14:xfrm>
                <a:off x="2322072" y="3655296"/>
                <a:ext cx="28440" cy="2030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164232C-AC47-48C1-86A0-79F0630A9DB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313432" y="3646296"/>
                  <a:ext cx="46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F8FEEC5-F6CB-46C3-8B40-4F135584DD1D}"/>
                    </a:ext>
                  </a:extLst>
                </p14:cNvPr>
                <p14:cNvContentPartPr/>
                <p14:nvPr/>
              </p14:nvContentPartPr>
              <p14:xfrm>
                <a:off x="2404512" y="3672576"/>
                <a:ext cx="22320" cy="1652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F8FEEC5-F6CB-46C3-8B40-4F135584DD1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395872" y="3663576"/>
                  <a:ext cx="39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4B8977E-F0CF-4B62-957E-4D3B5D19F6D7}"/>
                    </a:ext>
                  </a:extLst>
                </p14:cNvPr>
                <p14:cNvContentPartPr/>
                <p14:nvPr/>
              </p14:nvContentPartPr>
              <p14:xfrm>
                <a:off x="2458512" y="3730176"/>
                <a:ext cx="97200" cy="1015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4B8977E-F0CF-4B62-957E-4D3B5D19F6D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49512" y="3721536"/>
                  <a:ext cx="114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16FB361-0953-4FD6-AB73-0BBF45E59C8B}"/>
                    </a:ext>
                  </a:extLst>
                </p14:cNvPr>
                <p14:cNvContentPartPr/>
                <p14:nvPr/>
              </p14:nvContentPartPr>
              <p14:xfrm>
                <a:off x="2550672" y="3574656"/>
                <a:ext cx="163440" cy="2538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16FB361-0953-4FD6-AB73-0BBF45E59C8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541672" y="3565656"/>
                  <a:ext cx="1810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2338F4F-076E-4224-832D-8106B7AE0B19}"/>
                    </a:ext>
                  </a:extLst>
                </p14:cNvPr>
                <p14:cNvContentPartPr/>
                <p14:nvPr/>
              </p14:nvContentPartPr>
              <p14:xfrm>
                <a:off x="2660832" y="3695616"/>
                <a:ext cx="122400" cy="979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2338F4F-076E-4224-832D-8106B7AE0B1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651832" y="3686616"/>
                  <a:ext cx="140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5284998-0D56-47C7-8BFF-E133C6308405}"/>
                    </a:ext>
                  </a:extLst>
                </p14:cNvPr>
                <p14:cNvContentPartPr/>
                <p14:nvPr/>
              </p14:nvContentPartPr>
              <p14:xfrm>
                <a:off x="2779272" y="3630456"/>
                <a:ext cx="360" cy="176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5284998-0D56-47C7-8BFF-E133C630840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770632" y="362181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AB33590-FF2D-4F70-9B8B-669EC0B8E5AB}"/>
                    </a:ext>
                  </a:extLst>
                </p14:cNvPr>
                <p14:cNvContentPartPr/>
                <p14:nvPr/>
              </p14:nvContentPartPr>
              <p14:xfrm>
                <a:off x="2810592" y="3684816"/>
                <a:ext cx="252000" cy="1134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AB33590-FF2D-4F70-9B8B-669EC0B8E5A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801952" y="3675816"/>
                  <a:ext cx="269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6CCE669-DE48-43B7-A5EA-8E65A528340A}"/>
                    </a:ext>
                  </a:extLst>
                </p14:cNvPr>
                <p14:cNvContentPartPr/>
                <p14:nvPr/>
              </p14:nvContentPartPr>
              <p14:xfrm>
                <a:off x="3231432" y="3725136"/>
                <a:ext cx="42120" cy="27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6CCE669-DE48-43B7-A5EA-8E65A528340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222792" y="3716496"/>
                  <a:ext cx="597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C1AEA74-FCB9-4FCD-89AE-1896ADB0D51C}"/>
                    </a:ext>
                  </a:extLst>
                </p14:cNvPr>
                <p14:cNvContentPartPr/>
                <p14:nvPr/>
              </p14:nvContentPartPr>
              <p14:xfrm>
                <a:off x="3208752" y="3796416"/>
                <a:ext cx="33480" cy="198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C1AEA74-FCB9-4FCD-89AE-1896ADB0D51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199752" y="3787416"/>
                  <a:ext cx="5112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0527A32D-BF41-4AFA-9235-7909EF703298}"/>
                  </a:ext>
                </a:extLst>
              </p14:cNvPr>
              <p14:cNvContentPartPr/>
              <p14:nvPr/>
            </p14:nvContentPartPr>
            <p14:xfrm>
              <a:off x="3849192" y="3949776"/>
              <a:ext cx="360" cy="432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0527A32D-BF41-4AFA-9235-7909EF7032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40552" y="3940776"/>
                <a:ext cx="1800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5" name="Group 354">
            <a:extLst>
              <a:ext uri="{FF2B5EF4-FFF2-40B4-BE49-F238E27FC236}">
                <a16:creationId xmlns:a16="http://schemas.microsoft.com/office/drawing/2014/main" id="{47D3C156-6AC3-4486-B6CD-101A17EBFD87}"/>
              </a:ext>
            </a:extLst>
          </p:cNvPr>
          <p:cNvGrpSpPr/>
          <p:nvPr/>
        </p:nvGrpSpPr>
        <p:grpSpPr>
          <a:xfrm>
            <a:off x="3676392" y="3521376"/>
            <a:ext cx="4848840" cy="731160"/>
            <a:chOff x="3676392" y="3521376"/>
            <a:chExt cx="4848840" cy="73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05D37DF-D0E4-43AC-AEA6-9C1836E7B3AA}"/>
                    </a:ext>
                  </a:extLst>
                </p14:cNvPr>
                <p14:cNvContentPartPr/>
                <p14:nvPr/>
              </p14:nvContentPartPr>
              <p14:xfrm>
                <a:off x="3676392" y="3524976"/>
                <a:ext cx="229320" cy="2602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05D37DF-D0E4-43AC-AEA6-9C1836E7B3A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667392" y="3515976"/>
                  <a:ext cx="246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F48DA05-358B-48FA-96FE-A43AE32B857B}"/>
                    </a:ext>
                  </a:extLst>
                </p14:cNvPr>
                <p14:cNvContentPartPr/>
                <p14:nvPr/>
              </p14:nvContentPartPr>
              <p14:xfrm>
                <a:off x="3948192" y="3634056"/>
                <a:ext cx="66240" cy="1548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F48DA05-358B-48FA-96FE-A43AE32B857B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939192" y="3625056"/>
                  <a:ext cx="83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0482A94-D427-4902-8823-D97FDEBDF410}"/>
                    </a:ext>
                  </a:extLst>
                </p14:cNvPr>
                <p14:cNvContentPartPr/>
                <p14:nvPr/>
              </p14:nvContentPartPr>
              <p14:xfrm>
                <a:off x="4050432" y="3527136"/>
                <a:ext cx="22320" cy="2304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0482A94-D427-4902-8823-D97FDEBDF41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041792" y="3518136"/>
                  <a:ext cx="39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73353E4-A785-443E-B301-53C04CF9817B}"/>
                    </a:ext>
                  </a:extLst>
                </p14:cNvPr>
                <p14:cNvContentPartPr/>
                <p14:nvPr/>
              </p14:nvContentPartPr>
              <p14:xfrm>
                <a:off x="4050432" y="3548376"/>
                <a:ext cx="175680" cy="3326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73353E4-A785-443E-B301-53C04CF9817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041792" y="3539376"/>
                  <a:ext cx="1933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1111183-4B64-455A-8D5C-95FA329DE561}"/>
                    </a:ext>
                  </a:extLst>
                </p14:cNvPr>
                <p14:cNvContentPartPr/>
                <p14:nvPr/>
              </p14:nvContentPartPr>
              <p14:xfrm>
                <a:off x="4261032" y="3656736"/>
                <a:ext cx="93240" cy="1346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1111183-4B64-455A-8D5C-95FA329DE56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4252032" y="3647736"/>
                  <a:ext cx="110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9A8F115-778C-4050-A9A3-2864F82513A8}"/>
                    </a:ext>
                  </a:extLst>
                </p14:cNvPr>
                <p14:cNvContentPartPr/>
                <p14:nvPr/>
              </p14:nvContentPartPr>
              <p14:xfrm>
                <a:off x="4410792" y="3521376"/>
                <a:ext cx="31680" cy="2718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9A8F115-778C-4050-A9A3-2864F82513A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401792" y="3512736"/>
                  <a:ext cx="493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82C5853-7AC6-46D9-BF2B-AD578F198FF5}"/>
                    </a:ext>
                  </a:extLst>
                </p14:cNvPr>
                <p14:cNvContentPartPr/>
                <p14:nvPr/>
              </p14:nvContentPartPr>
              <p14:xfrm>
                <a:off x="4377672" y="3631536"/>
                <a:ext cx="78120" cy="165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82C5853-7AC6-46D9-BF2B-AD578F198FF5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368672" y="3622896"/>
                  <a:ext cx="95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73AEB13-9295-487F-A784-FA1BF24F0B64}"/>
                    </a:ext>
                  </a:extLst>
                </p14:cNvPr>
                <p14:cNvContentPartPr/>
                <p14:nvPr/>
              </p14:nvContentPartPr>
              <p14:xfrm>
                <a:off x="4688712" y="3529296"/>
                <a:ext cx="152280" cy="2685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73AEB13-9295-487F-A784-FA1BF24F0B6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679712" y="3520296"/>
                  <a:ext cx="169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1A79F2A-2D03-48F0-A7A7-B18F33076ABB}"/>
                    </a:ext>
                  </a:extLst>
                </p14:cNvPr>
                <p14:cNvContentPartPr/>
                <p14:nvPr/>
              </p14:nvContentPartPr>
              <p14:xfrm>
                <a:off x="4867992" y="3682656"/>
                <a:ext cx="66240" cy="936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1A79F2A-2D03-48F0-A7A7-B18F33076AB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859352" y="3673656"/>
                  <a:ext cx="83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12C006D-3B3A-4F6E-A821-77E7452A9B52}"/>
                    </a:ext>
                  </a:extLst>
                </p14:cNvPr>
                <p14:cNvContentPartPr/>
                <p14:nvPr/>
              </p14:nvContentPartPr>
              <p14:xfrm>
                <a:off x="4893912" y="3682656"/>
                <a:ext cx="62280" cy="2390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12C006D-3B3A-4F6E-A821-77E7452A9B52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884912" y="3673656"/>
                  <a:ext cx="79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2EBF691-FA95-41FF-846D-643346DAFE1C}"/>
                    </a:ext>
                  </a:extLst>
                </p14:cNvPr>
                <p14:cNvContentPartPr/>
                <p14:nvPr/>
              </p14:nvContentPartPr>
              <p14:xfrm>
                <a:off x="4974192" y="3683016"/>
                <a:ext cx="209160" cy="1083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2EBF691-FA95-41FF-846D-643346DAFE1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965552" y="3674376"/>
                  <a:ext cx="226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6EF34AF-7B49-4EAC-8593-CDE41E03FAC7}"/>
                    </a:ext>
                  </a:extLst>
                </p14:cNvPr>
                <p14:cNvContentPartPr/>
                <p14:nvPr/>
              </p14:nvContentPartPr>
              <p14:xfrm>
                <a:off x="5321592" y="3599136"/>
                <a:ext cx="292680" cy="3164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6EF34AF-7B49-4EAC-8593-CDE41E03FAC7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312592" y="3590136"/>
                  <a:ext cx="3103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8E330AA-460B-4873-95B8-064367A1E377}"/>
                    </a:ext>
                  </a:extLst>
                </p14:cNvPr>
                <p14:cNvContentPartPr/>
                <p14:nvPr/>
              </p14:nvContentPartPr>
              <p14:xfrm>
                <a:off x="5743872" y="3706416"/>
                <a:ext cx="128160" cy="928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8E330AA-460B-4873-95B8-064367A1E37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735232" y="3697776"/>
                  <a:ext cx="1458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3B63F70-19C0-4645-B427-25A1538DBE40}"/>
                    </a:ext>
                  </a:extLst>
                </p14:cNvPr>
                <p14:cNvContentPartPr/>
                <p14:nvPr/>
              </p14:nvContentPartPr>
              <p14:xfrm>
                <a:off x="6141312" y="3676176"/>
                <a:ext cx="113400" cy="1069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3B63F70-19C0-4645-B427-25A1538DBE40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132312" y="3667536"/>
                  <a:ext cx="131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A5D3A5B-73BB-472E-8AA9-65D4FD55B92B}"/>
                    </a:ext>
                  </a:extLst>
                </p14:cNvPr>
                <p14:cNvContentPartPr/>
                <p14:nvPr/>
              </p14:nvContentPartPr>
              <p14:xfrm>
                <a:off x="6272352" y="3568176"/>
                <a:ext cx="45720" cy="2401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A5D3A5B-73BB-472E-8AA9-65D4FD55B92B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263712" y="3559176"/>
                  <a:ext cx="63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63E11F7-A750-466E-8548-B32967C62FA9}"/>
                    </a:ext>
                  </a:extLst>
                </p14:cNvPr>
                <p14:cNvContentPartPr/>
                <p14:nvPr/>
              </p14:nvContentPartPr>
              <p14:xfrm>
                <a:off x="6382512" y="3689856"/>
                <a:ext cx="122400" cy="1116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63E11F7-A750-466E-8548-B32967C62FA9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373872" y="3681216"/>
                  <a:ext cx="140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5527DFB-B34B-4F43-A995-E6D87D27B36D}"/>
                    </a:ext>
                  </a:extLst>
                </p14:cNvPr>
                <p14:cNvContentPartPr/>
                <p14:nvPr/>
              </p14:nvContentPartPr>
              <p14:xfrm>
                <a:off x="6524712" y="3688776"/>
                <a:ext cx="96480" cy="1119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5527DFB-B34B-4F43-A995-E6D87D27B36D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516072" y="3680136"/>
                  <a:ext cx="114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8F05B71-C393-48D5-A40B-53198EB92AD2}"/>
                    </a:ext>
                  </a:extLst>
                </p14:cNvPr>
                <p14:cNvContentPartPr/>
                <p14:nvPr/>
              </p14:nvContentPartPr>
              <p14:xfrm>
                <a:off x="6646752" y="3688416"/>
                <a:ext cx="63000" cy="97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8F05B71-C393-48D5-A40B-53198EB92AD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637752" y="3679416"/>
                  <a:ext cx="80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5D5AA72-EA96-474E-B5C0-A40829821BE8}"/>
                    </a:ext>
                  </a:extLst>
                </p14:cNvPr>
                <p14:cNvContentPartPr/>
                <p14:nvPr/>
              </p14:nvContentPartPr>
              <p14:xfrm>
                <a:off x="6757272" y="3691656"/>
                <a:ext cx="360" cy="918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5D5AA72-EA96-474E-B5C0-A40829821BE8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748272" y="3682656"/>
                  <a:ext cx="18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1DD0E1A-E176-48B0-89EB-A2DB5DF479AB}"/>
                    </a:ext>
                  </a:extLst>
                </p14:cNvPr>
                <p14:cNvContentPartPr/>
                <p14:nvPr/>
              </p14:nvContentPartPr>
              <p14:xfrm>
                <a:off x="6784632" y="3658896"/>
                <a:ext cx="360" cy="169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1DD0E1A-E176-48B0-89EB-A2DB5DF479A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775632" y="3650256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FAE7717-E5DC-4ECB-A777-1481F81C3D9C}"/>
                    </a:ext>
                  </a:extLst>
                </p14:cNvPr>
                <p14:cNvContentPartPr/>
                <p14:nvPr/>
              </p14:nvContentPartPr>
              <p14:xfrm>
                <a:off x="6729192" y="3593016"/>
                <a:ext cx="110880" cy="4204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FAE7717-E5DC-4ECB-A777-1481F81C3D9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720552" y="3584016"/>
                  <a:ext cx="1285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A41541F-3B45-43B3-AB8B-497D3F67F8BF}"/>
                    </a:ext>
                  </a:extLst>
                </p14:cNvPr>
                <p14:cNvContentPartPr/>
                <p14:nvPr/>
              </p14:nvContentPartPr>
              <p14:xfrm>
                <a:off x="6875712" y="3700656"/>
                <a:ext cx="10080" cy="1209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A41541F-3B45-43B3-AB8B-497D3F67F8B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867072" y="3692016"/>
                  <a:ext cx="27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5D4DDB6-3851-4DA6-95BD-1DD48F918CC3}"/>
                    </a:ext>
                  </a:extLst>
                </p14:cNvPr>
                <p14:cNvContentPartPr/>
                <p14:nvPr/>
              </p14:nvContentPartPr>
              <p14:xfrm>
                <a:off x="6903432" y="3666096"/>
                <a:ext cx="360" cy="97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5D4DDB6-3851-4DA6-95BD-1DD48F918CC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894432" y="365745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AF07995-0313-4BFF-94D0-732C346094EA}"/>
                    </a:ext>
                  </a:extLst>
                </p14:cNvPr>
                <p14:cNvContentPartPr/>
                <p14:nvPr/>
              </p14:nvContentPartPr>
              <p14:xfrm>
                <a:off x="6933312" y="3712176"/>
                <a:ext cx="68400" cy="986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AF07995-0313-4BFF-94D0-732C346094E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924672" y="3703536"/>
                  <a:ext cx="86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499CBB3-77D7-412D-A1E2-217F2EE357AA}"/>
                    </a:ext>
                  </a:extLst>
                </p14:cNvPr>
                <p14:cNvContentPartPr/>
                <p14:nvPr/>
              </p14:nvContentPartPr>
              <p14:xfrm>
                <a:off x="7020432" y="3719376"/>
                <a:ext cx="104400" cy="867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499CBB3-77D7-412D-A1E2-217F2EE357A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011432" y="3710376"/>
                  <a:ext cx="122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4D8B6D4-4C03-4653-B8B7-BB9A601BD303}"/>
                    </a:ext>
                  </a:extLst>
                </p14:cNvPr>
                <p14:cNvContentPartPr/>
                <p14:nvPr/>
              </p14:nvContentPartPr>
              <p14:xfrm>
                <a:off x="7150752" y="3590856"/>
                <a:ext cx="360" cy="2214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4D8B6D4-4C03-4653-B8B7-BB9A601BD30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141752" y="3582216"/>
                  <a:ext cx="18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525296F-F9AB-4D77-944C-986196509D20}"/>
                    </a:ext>
                  </a:extLst>
                </p14:cNvPr>
                <p14:cNvContentPartPr/>
                <p14:nvPr/>
              </p14:nvContentPartPr>
              <p14:xfrm>
                <a:off x="7121592" y="3666096"/>
                <a:ext cx="111240" cy="1404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525296F-F9AB-4D77-944C-986196509D2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112592" y="3657456"/>
                  <a:ext cx="128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4B558F3-4C2C-4DF1-9883-A423ED19CBEF}"/>
                    </a:ext>
                  </a:extLst>
                </p14:cNvPr>
                <p14:cNvContentPartPr/>
                <p14:nvPr/>
              </p14:nvContentPartPr>
              <p14:xfrm>
                <a:off x="7241832" y="3712176"/>
                <a:ext cx="90720" cy="961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4B558F3-4C2C-4DF1-9883-A423ED19CBE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233192" y="3703536"/>
                  <a:ext cx="108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E0849B2-AE63-44A6-9F15-42BBB06991FD}"/>
                    </a:ext>
                  </a:extLst>
                </p14:cNvPr>
                <p14:cNvContentPartPr/>
                <p14:nvPr/>
              </p14:nvContentPartPr>
              <p14:xfrm>
                <a:off x="7305552" y="3712176"/>
                <a:ext cx="158400" cy="964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E0849B2-AE63-44A6-9F15-42BBB06991F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296912" y="3703176"/>
                  <a:ext cx="176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1F0A1C0-FD14-4DE9-92CF-6517DB2522F4}"/>
                    </a:ext>
                  </a:extLst>
                </p14:cNvPr>
                <p14:cNvContentPartPr/>
                <p14:nvPr/>
              </p14:nvContentPartPr>
              <p14:xfrm>
                <a:off x="7708392" y="3585456"/>
                <a:ext cx="24120" cy="3128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1F0A1C0-FD14-4DE9-92CF-6517DB2522F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699752" y="3576816"/>
                  <a:ext cx="417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2E9E4E5-803F-46AC-9E32-FEE059990016}"/>
                    </a:ext>
                  </a:extLst>
                </p14:cNvPr>
                <p14:cNvContentPartPr/>
                <p14:nvPr/>
              </p14:nvContentPartPr>
              <p14:xfrm>
                <a:off x="7700832" y="3691656"/>
                <a:ext cx="307800" cy="939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2E9E4E5-803F-46AC-9E32-FEE05999001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692192" y="3683016"/>
                  <a:ext cx="325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2E07CE8-807C-4DEF-85EE-1D11C0207697}"/>
                    </a:ext>
                  </a:extLst>
                </p14:cNvPr>
                <p14:cNvContentPartPr/>
                <p14:nvPr/>
              </p14:nvContentPartPr>
              <p14:xfrm>
                <a:off x="8046432" y="3602376"/>
                <a:ext cx="119880" cy="2178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2E07CE8-807C-4DEF-85EE-1D11C020769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037432" y="3593376"/>
                  <a:ext cx="137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7985E13-B0B3-4F26-B31A-6B4F0E7A6E1F}"/>
                    </a:ext>
                  </a:extLst>
                </p14:cNvPr>
                <p14:cNvContentPartPr/>
                <p14:nvPr/>
              </p14:nvContentPartPr>
              <p14:xfrm>
                <a:off x="8183952" y="3618576"/>
                <a:ext cx="15120" cy="1717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7985E13-B0B3-4F26-B31A-6B4F0E7A6E1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174952" y="3609576"/>
                  <a:ext cx="32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C84BB43-6022-4D8D-96CA-F6309AE9B471}"/>
                    </a:ext>
                  </a:extLst>
                </p14:cNvPr>
                <p14:cNvContentPartPr/>
                <p14:nvPr/>
              </p14:nvContentPartPr>
              <p14:xfrm>
                <a:off x="8219952" y="3700656"/>
                <a:ext cx="71280" cy="87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C84BB43-6022-4D8D-96CA-F6309AE9B47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211312" y="3691656"/>
                  <a:ext cx="88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CAF65ED-D1CD-4482-94CB-C5EE0079C86E}"/>
                    </a:ext>
                  </a:extLst>
                </p14:cNvPr>
                <p14:cNvContentPartPr/>
                <p14:nvPr/>
              </p14:nvContentPartPr>
              <p14:xfrm>
                <a:off x="8330112" y="3693456"/>
                <a:ext cx="133560" cy="1101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CAF65ED-D1CD-4482-94CB-C5EE0079C86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321112" y="3684816"/>
                  <a:ext cx="151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6E18B73-5DBA-441D-B23D-3D968A86683F}"/>
                    </a:ext>
                  </a:extLst>
                </p14:cNvPr>
                <p14:cNvContentPartPr/>
                <p14:nvPr/>
              </p14:nvContentPartPr>
              <p14:xfrm>
                <a:off x="8512992" y="3794256"/>
                <a:ext cx="12240" cy="25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6E18B73-5DBA-441D-B23D-3D968A86683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503992" y="3785256"/>
                  <a:ext cx="29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4D3728E-7D7F-4A4E-B058-48B2AA2D2FC0}"/>
                    </a:ext>
                  </a:extLst>
                </p14:cNvPr>
                <p14:cNvContentPartPr/>
                <p14:nvPr/>
              </p14:nvContentPartPr>
              <p14:xfrm>
                <a:off x="3703752" y="3940776"/>
                <a:ext cx="157680" cy="1947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4D3728E-7D7F-4A4E-B058-48B2AA2D2FC0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694752" y="3932136"/>
                  <a:ext cx="175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358761F-2298-4C81-B120-F393FF9E2851}"/>
                    </a:ext>
                  </a:extLst>
                </p14:cNvPr>
                <p14:cNvContentPartPr/>
                <p14:nvPr/>
              </p14:nvContentPartPr>
              <p14:xfrm>
                <a:off x="3876912" y="4032216"/>
                <a:ext cx="82800" cy="1076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358761F-2298-4C81-B120-F393FF9E2851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867912" y="4023216"/>
                  <a:ext cx="100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DF1BCF1-D76D-490E-88A1-FD508E0CF043}"/>
                    </a:ext>
                  </a:extLst>
                </p14:cNvPr>
                <p14:cNvContentPartPr/>
                <p14:nvPr/>
              </p14:nvContentPartPr>
              <p14:xfrm>
                <a:off x="3995712" y="3956976"/>
                <a:ext cx="360" cy="1558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DF1BCF1-D76D-490E-88A1-FD508E0CF04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986712" y="3947976"/>
                  <a:ext cx="18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7CF76D4-52EF-4154-9A5E-F0780D7530D3}"/>
                    </a:ext>
                  </a:extLst>
                </p14:cNvPr>
                <p14:cNvContentPartPr/>
                <p14:nvPr/>
              </p14:nvContentPartPr>
              <p14:xfrm>
                <a:off x="3931632" y="3934656"/>
                <a:ext cx="159120" cy="2646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F7CF76D4-52EF-4154-9A5E-F0780D7530D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922992" y="3926016"/>
                  <a:ext cx="1767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BF14E0C-E850-497B-80C2-1A79C2CDF149}"/>
                    </a:ext>
                  </a:extLst>
                </p14:cNvPr>
                <p14:cNvContentPartPr/>
                <p14:nvPr/>
              </p14:nvContentPartPr>
              <p14:xfrm>
                <a:off x="4123512" y="4041216"/>
                <a:ext cx="83160" cy="900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BF14E0C-E850-497B-80C2-1A79C2CDF14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114872" y="4032576"/>
                  <a:ext cx="100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87388B0-261B-48A6-9EB1-2A4887A5BCBC}"/>
                    </a:ext>
                  </a:extLst>
                </p14:cNvPr>
                <p14:cNvContentPartPr/>
                <p14:nvPr/>
              </p14:nvContentPartPr>
              <p14:xfrm>
                <a:off x="4242312" y="3922056"/>
                <a:ext cx="56160" cy="2361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87388B0-261B-48A6-9EB1-2A4887A5BCB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233672" y="3913416"/>
                  <a:ext cx="738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993947E-75CD-4755-89EC-22CE5F2FD7E3}"/>
                    </a:ext>
                  </a:extLst>
                </p14:cNvPr>
                <p14:cNvContentPartPr/>
                <p14:nvPr/>
              </p14:nvContentPartPr>
              <p14:xfrm>
                <a:off x="4222152" y="4010256"/>
                <a:ext cx="81000" cy="39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993947E-75CD-4755-89EC-22CE5F2FD7E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213512" y="4001256"/>
                  <a:ext cx="986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600C25D-9717-4CEE-B83A-9A88EFA776C5}"/>
                    </a:ext>
                  </a:extLst>
                </p14:cNvPr>
                <p14:cNvContentPartPr/>
                <p14:nvPr/>
              </p14:nvContentPartPr>
              <p14:xfrm>
                <a:off x="4516992" y="4019616"/>
                <a:ext cx="162720" cy="1371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600C25D-9717-4CEE-B83A-9A88EFA776C5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507992" y="4010616"/>
                  <a:ext cx="180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25F1E260-5B33-4AAB-8DB3-A900F7690401}"/>
                    </a:ext>
                  </a:extLst>
                </p14:cNvPr>
                <p14:cNvContentPartPr/>
                <p14:nvPr/>
              </p14:nvContentPartPr>
              <p14:xfrm>
                <a:off x="4672512" y="4037976"/>
                <a:ext cx="86040" cy="972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25F1E260-5B33-4AAB-8DB3-A900F769040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663872" y="4028976"/>
                  <a:ext cx="103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DC78274-97BE-4AB6-B015-0523B5D55429}"/>
                    </a:ext>
                  </a:extLst>
                </p14:cNvPr>
                <p14:cNvContentPartPr/>
                <p14:nvPr/>
              </p14:nvContentPartPr>
              <p14:xfrm>
                <a:off x="4788792" y="3932496"/>
                <a:ext cx="162360" cy="2134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DC78274-97BE-4AB6-B015-0523B5D5542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779792" y="3923856"/>
                  <a:ext cx="180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DC948B4-2622-4D99-97C5-A62090B71484}"/>
                    </a:ext>
                  </a:extLst>
                </p14:cNvPr>
                <p14:cNvContentPartPr/>
                <p14:nvPr/>
              </p14:nvContentPartPr>
              <p14:xfrm>
                <a:off x="4909392" y="4014576"/>
                <a:ext cx="275400" cy="1213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DC948B4-2622-4D99-97C5-A62090B71484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900392" y="4005936"/>
                  <a:ext cx="293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D92E750-263B-40C9-B259-745C912AB9C6}"/>
                    </a:ext>
                  </a:extLst>
                </p14:cNvPr>
                <p14:cNvContentPartPr/>
                <p14:nvPr/>
              </p14:nvContentPartPr>
              <p14:xfrm>
                <a:off x="5367312" y="3934656"/>
                <a:ext cx="176760" cy="1972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D92E750-263B-40C9-B259-745C912AB9C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358312" y="3925656"/>
                  <a:ext cx="194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74E71ED-6706-4CEB-B823-81231FF544B8}"/>
                    </a:ext>
                  </a:extLst>
                </p14:cNvPr>
                <p14:cNvContentPartPr/>
                <p14:nvPr/>
              </p14:nvContentPartPr>
              <p14:xfrm>
                <a:off x="5553432" y="4017456"/>
                <a:ext cx="104760" cy="1098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74E71ED-6706-4CEB-B823-81231FF544B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544792" y="4008816"/>
                  <a:ext cx="122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545900F-8643-4B61-98FD-163428922E00}"/>
                    </a:ext>
                  </a:extLst>
                </p14:cNvPr>
                <p14:cNvContentPartPr/>
                <p14:nvPr/>
              </p14:nvContentPartPr>
              <p14:xfrm>
                <a:off x="5643792" y="4016016"/>
                <a:ext cx="98640" cy="1227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545900F-8643-4B61-98FD-163428922E0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634792" y="4007376"/>
                  <a:ext cx="116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A63F5348-24F9-4BE1-A48C-D7437E8125E8}"/>
                    </a:ext>
                  </a:extLst>
                </p14:cNvPr>
                <p14:cNvContentPartPr/>
                <p14:nvPr/>
              </p14:nvContentPartPr>
              <p14:xfrm>
                <a:off x="5970672" y="4039776"/>
                <a:ext cx="131040" cy="874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A63F5348-24F9-4BE1-A48C-D7437E8125E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962032" y="4031136"/>
                  <a:ext cx="148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1B6E5B4-9A2B-4CA2-A23A-62DA5687C7A2}"/>
                    </a:ext>
                  </a:extLst>
                </p14:cNvPr>
                <p14:cNvContentPartPr/>
                <p14:nvPr/>
              </p14:nvContentPartPr>
              <p14:xfrm>
                <a:off x="6253992" y="4012776"/>
                <a:ext cx="193320" cy="1134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1B6E5B4-9A2B-4CA2-A23A-62DA5687C7A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244992" y="4003776"/>
                  <a:ext cx="210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9BC4391-1466-4E10-8F82-72952A45C6BA}"/>
                    </a:ext>
                  </a:extLst>
                </p14:cNvPr>
                <p14:cNvContentPartPr/>
                <p14:nvPr/>
              </p14:nvContentPartPr>
              <p14:xfrm>
                <a:off x="6482952" y="3916656"/>
                <a:ext cx="241560" cy="3304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9BC4391-1466-4E10-8F82-72952A45C6B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473952" y="3908016"/>
                  <a:ext cx="2592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5FFD2D0-9D56-4D64-8A2E-A63DD59D1278}"/>
                    </a:ext>
                  </a:extLst>
                </p14:cNvPr>
                <p14:cNvContentPartPr/>
                <p14:nvPr/>
              </p14:nvContentPartPr>
              <p14:xfrm>
                <a:off x="6749712" y="4055616"/>
                <a:ext cx="202320" cy="1076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5FFD2D0-9D56-4D64-8A2E-A63DD59D1278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741072" y="4046976"/>
                  <a:ext cx="219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AA668DBB-1AD4-4EC9-9C74-513BFCAF6E4D}"/>
                    </a:ext>
                  </a:extLst>
                </p14:cNvPr>
                <p14:cNvContentPartPr/>
                <p14:nvPr/>
              </p14:nvContentPartPr>
              <p14:xfrm>
                <a:off x="6994872" y="3910896"/>
                <a:ext cx="271440" cy="2228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AA668DBB-1AD4-4EC9-9C74-513BFCAF6E4D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986232" y="3901896"/>
                  <a:ext cx="289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21698B5-3F3B-4504-8B93-91DC8004678E}"/>
                    </a:ext>
                  </a:extLst>
                </p14:cNvPr>
                <p14:cNvContentPartPr/>
                <p14:nvPr/>
              </p14:nvContentPartPr>
              <p14:xfrm>
                <a:off x="7188552" y="3980736"/>
                <a:ext cx="133920" cy="514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21698B5-3F3B-4504-8B93-91DC8004678E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179552" y="3972096"/>
                  <a:ext cx="151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8554D52-5117-4220-9122-4D33E0C645CD}"/>
                    </a:ext>
                  </a:extLst>
                </p14:cNvPr>
                <p14:cNvContentPartPr/>
                <p14:nvPr/>
              </p14:nvContentPartPr>
              <p14:xfrm>
                <a:off x="6345432" y="3986496"/>
                <a:ext cx="87480" cy="648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8554D52-5117-4220-9122-4D33E0C645C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336792" y="3977496"/>
                  <a:ext cx="105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CD825B29-0B7A-476C-A055-515777EDAE30}"/>
                    </a:ext>
                  </a:extLst>
                </p14:cNvPr>
                <p14:cNvContentPartPr/>
                <p14:nvPr/>
              </p14:nvContentPartPr>
              <p14:xfrm>
                <a:off x="6338952" y="4011336"/>
                <a:ext cx="52920" cy="1044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CD825B29-0B7A-476C-A055-515777EDAE30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330312" y="4002336"/>
                  <a:ext cx="70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CFC8189-2231-46CB-BC75-111727B39C7F}"/>
                    </a:ext>
                  </a:extLst>
                </p14:cNvPr>
                <p14:cNvContentPartPr/>
                <p14:nvPr/>
              </p14:nvContentPartPr>
              <p14:xfrm>
                <a:off x="7489512" y="3896496"/>
                <a:ext cx="322920" cy="3560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CFC8189-2231-46CB-BC75-111727B39C7F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480872" y="3887496"/>
                  <a:ext cx="3405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102F065-4DA7-4653-BE42-3A2AB15D5D7A}"/>
                    </a:ext>
                  </a:extLst>
                </p14:cNvPr>
                <p14:cNvContentPartPr/>
                <p14:nvPr/>
              </p14:nvContentPartPr>
              <p14:xfrm>
                <a:off x="8001432" y="4013136"/>
                <a:ext cx="240480" cy="1357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102F065-4DA7-4653-BE42-3A2AB15D5D7A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992432" y="4004496"/>
                  <a:ext cx="258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F42F43D-0D98-49DD-9558-E5BB48F9B4E5}"/>
                    </a:ext>
                  </a:extLst>
                </p14:cNvPr>
                <p14:cNvContentPartPr/>
                <p14:nvPr/>
              </p14:nvContentPartPr>
              <p14:xfrm>
                <a:off x="8262792" y="3882816"/>
                <a:ext cx="230400" cy="2458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F42F43D-0D98-49DD-9558-E5BB48F9B4E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253792" y="3873816"/>
                  <a:ext cx="24804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387EA6F9-337D-457B-945F-C85261FDA0EF}"/>
              </a:ext>
            </a:extLst>
          </p:cNvPr>
          <p:cNvGrpSpPr/>
          <p:nvPr/>
        </p:nvGrpSpPr>
        <p:grpSpPr>
          <a:xfrm>
            <a:off x="8755632" y="3905496"/>
            <a:ext cx="635400" cy="237960"/>
            <a:chOff x="8755632" y="3905496"/>
            <a:chExt cx="63540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635C286-32BE-4F8F-A124-8D3D52EDA989}"/>
                    </a:ext>
                  </a:extLst>
                </p14:cNvPr>
                <p14:cNvContentPartPr/>
                <p14:nvPr/>
              </p14:nvContentPartPr>
              <p14:xfrm>
                <a:off x="8755632" y="4035816"/>
                <a:ext cx="165600" cy="1076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635C286-32BE-4F8F-A124-8D3D52EDA989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746992" y="4027176"/>
                  <a:ext cx="183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7ED61E0-E113-41E1-AC6F-BA67C6C8D5CB}"/>
                    </a:ext>
                  </a:extLst>
                </p14:cNvPr>
                <p14:cNvContentPartPr/>
                <p14:nvPr/>
              </p14:nvContentPartPr>
              <p14:xfrm>
                <a:off x="8926632" y="3905496"/>
                <a:ext cx="16560" cy="2368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7ED61E0-E113-41E1-AC6F-BA67C6C8D5CB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917632" y="3896856"/>
                  <a:ext cx="342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E5C3FBEF-479C-48C1-963C-E721C39E1995}"/>
                    </a:ext>
                  </a:extLst>
                </p14:cNvPr>
                <p14:cNvContentPartPr/>
                <p14:nvPr/>
              </p14:nvContentPartPr>
              <p14:xfrm>
                <a:off x="8965512" y="4032576"/>
                <a:ext cx="115560" cy="882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E5C3FBEF-479C-48C1-963C-E721C39E199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956512" y="4023936"/>
                  <a:ext cx="133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3EF201D-1B2E-45B5-8EA9-714FCA832BB7}"/>
                    </a:ext>
                  </a:extLst>
                </p14:cNvPr>
                <p14:cNvContentPartPr/>
                <p14:nvPr/>
              </p14:nvContentPartPr>
              <p14:xfrm>
                <a:off x="9116712" y="4000176"/>
                <a:ext cx="100440" cy="1134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3EF201D-1B2E-45B5-8EA9-714FCA832BB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9108072" y="3991536"/>
                  <a:ext cx="118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24D3A082-96FC-4586-A8CD-55A276758B83}"/>
                    </a:ext>
                  </a:extLst>
                </p14:cNvPr>
                <p14:cNvContentPartPr/>
                <p14:nvPr/>
              </p14:nvContentPartPr>
              <p14:xfrm>
                <a:off x="9234792" y="4010256"/>
                <a:ext cx="74160" cy="1054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24D3A082-96FC-4586-A8CD-55A276758B8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225792" y="4001256"/>
                  <a:ext cx="91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D2808F8-9CFB-4349-9913-A62DF8AA4BF7}"/>
                    </a:ext>
                  </a:extLst>
                </p14:cNvPr>
                <p14:cNvContentPartPr/>
                <p14:nvPr/>
              </p14:nvContentPartPr>
              <p14:xfrm>
                <a:off x="9390672" y="4123296"/>
                <a:ext cx="360" cy="3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D2808F8-9CFB-4349-9913-A62DF8AA4B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81672" y="41142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35A7F2C5-A256-4199-940D-E52D18DB4CD7}"/>
              </a:ext>
            </a:extLst>
          </p:cNvPr>
          <p:cNvGrpSpPr/>
          <p:nvPr/>
        </p:nvGrpSpPr>
        <p:grpSpPr>
          <a:xfrm>
            <a:off x="300672" y="4570776"/>
            <a:ext cx="134640" cy="200160"/>
            <a:chOff x="300672" y="4570776"/>
            <a:chExt cx="13464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2D444AC7-21B4-4B08-BE90-AB89175EC915}"/>
                    </a:ext>
                  </a:extLst>
                </p14:cNvPr>
                <p14:cNvContentPartPr/>
                <p14:nvPr/>
              </p14:nvContentPartPr>
              <p14:xfrm>
                <a:off x="300672" y="4570776"/>
                <a:ext cx="99000" cy="1980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2D444AC7-21B4-4B08-BE90-AB89175EC915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92032" y="4561776"/>
                  <a:ext cx="116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43E11B4-FFC7-444C-8D74-A2F55746FDB9}"/>
                    </a:ext>
                  </a:extLst>
                </p14:cNvPr>
                <p14:cNvContentPartPr/>
                <p14:nvPr/>
              </p14:nvContentPartPr>
              <p14:xfrm>
                <a:off x="406512" y="4745376"/>
                <a:ext cx="28800" cy="255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43E11B4-FFC7-444C-8D74-A2F55746FDB9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97872" y="4736376"/>
                  <a:ext cx="4644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92F9BAD4-BC85-47E1-8431-6408FB722EE6}"/>
              </a:ext>
            </a:extLst>
          </p:cNvPr>
          <p:cNvGrpSpPr/>
          <p:nvPr/>
        </p:nvGrpSpPr>
        <p:grpSpPr>
          <a:xfrm>
            <a:off x="803952" y="4549176"/>
            <a:ext cx="658800" cy="251640"/>
            <a:chOff x="803952" y="4549176"/>
            <a:chExt cx="6588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2318711-FA3A-4E88-AA4E-31E2B02FF1BF}"/>
                    </a:ext>
                  </a:extLst>
                </p14:cNvPr>
                <p14:cNvContentPartPr/>
                <p14:nvPr/>
              </p14:nvContentPartPr>
              <p14:xfrm>
                <a:off x="803952" y="4594896"/>
                <a:ext cx="158040" cy="2059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2318711-FA3A-4E88-AA4E-31E2B02FF1BF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95312" y="4585896"/>
                  <a:ext cx="175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06BB439-010D-4726-B284-36A6B677D684}"/>
                    </a:ext>
                  </a:extLst>
                </p14:cNvPr>
                <p14:cNvContentPartPr/>
                <p14:nvPr/>
              </p14:nvContentPartPr>
              <p14:xfrm>
                <a:off x="989712" y="4549176"/>
                <a:ext cx="360000" cy="2286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06BB439-010D-4726-B284-36A6B677D684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981072" y="4540176"/>
                  <a:ext cx="377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9DE96596-9949-402E-9255-CC98FBD6C362}"/>
                    </a:ext>
                  </a:extLst>
                </p14:cNvPr>
                <p14:cNvContentPartPr/>
                <p14:nvPr/>
              </p14:nvContentPartPr>
              <p14:xfrm>
                <a:off x="1352592" y="4647456"/>
                <a:ext cx="110160" cy="1018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9DE96596-9949-402E-9255-CC98FBD6C362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343952" y="4638816"/>
                  <a:ext cx="127800" cy="11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7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3BA483B6-C12C-4808-A4EC-810BC03DD7BC}"/>
                  </a:ext>
                </a:extLst>
              </p14:cNvPr>
              <p14:cNvContentPartPr/>
              <p14:nvPr/>
            </p14:nvContentPartPr>
            <p14:xfrm>
              <a:off x="1699992" y="4494456"/>
              <a:ext cx="403920" cy="27396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3BA483B6-C12C-4808-A4EC-810BC03DD7BC}"/>
                  </a:ext>
                </a:extLst>
              </p:cNvPr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1691352" y="4485816"/>
                <a:ext cx="421560" cy="29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5" name="Group 384">
            <a:extLst>
              <a:ext uri="{FF2B5EF4-FFF2-40B4-BE49-F238E27FC236}">
                <a16:creationId xmlns:a16="http://schemas.microsoft.com/office/drawing/2014/main" id="{6DC6933B-53E7-449C-99F2-ACE59F79EADD}"/>
              </a:ext>
            </a:extLst>
          </p:cNvPr>
          <p:cNvGrpSpPr/>
          <p:nvPr/>
        </p:nvGrpSpPr>
        <p:grpSpPr>
          <a:xfrm>
            <a:off x="2406672" y="4571496"/>
            <a:ext cx="444600" cy="225000"/>
            <a:chOff x="2406672" y="4571496"/>
            <a:chExt cx="44460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0A13B57-9652-4AF3-AC03-AF0F7137381C}"/>
                    </a:ext>
                  </a:extLst>
                </p14:cNvPr>
                <p14:cNvContentPartPr/>
                <p14:nvPr/>
              </p14:nvContentPartPr>
              <p14:xfrm>
                <a:off x="2406672" y="4672296"/>
                <a:ext cx="214200" cy="94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0A13B57-9652-4AF3-AC03-AF0F7137381C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397672" y="4663296"/>
                  <a:ext cx="231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FB4A753-F5E8-400B-B4FC-11CE0CACF15C}"/>
                    </a:ext>
                  </a:extLst>
                </p14:cNvPr>
                <p14:cNvContentPartPr/>
                <p14:nvPr/>
              </p14:nvContentPartPr>
              <p14:xfrm>
                <a:off x="2615112" y="4608216"/>
                <a:ext cx="360" cy="97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FB4A753-F5E8-400B-B4FC-11CE0CACF15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606112" y="45992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32FFF0C-1318-4568-9E87-1DC5866EAF9D}"/>
                    </a:ext>
                  </a:extLst>
                </p14:cNvPr>
                <p14:cNvContentPartPr/>
                <p14:nvPr/>
              </p14:nvContentPartPr>
              <p14:xfrm>
                <a:off x="2667312" y="4571496"/>
                <a:ext cx="183960" cy="2250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32FFF0C-1318-4568-9E87-1DC5866EAF9D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658312" y="4562856"/>
                  <a:ext cx="20160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B6552822-2D3A-4923-B106-4DA2011B2BAB}"/>
              </a:ext>
            </a:extLst>
          </p:cNvPr>
          <p:cNvGrpSpPr/>
          <p:nvPr/>
        </p:nvGrpSpPr>
        <p:grpSpPr>
          <a:xfrm>
            <a:off x="3106872" y="4658256"/>
            <a:ext cx="630360" cy="154440"/>
            <a:chOff x="3106872" y="4658256"/>
            <a:chExt cx="63036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B5023C0-438F-4CED-BAA0-6817145F3551}"/>
                    </a:ext>
                  </a:extLst>
                </p14:cNvPr>
                <p14:cNvContentPartPr/>
                <p14:nvPr/>
              </p14:nvContentPartPr>
              <p14:xfrm>
                <a:off x="3106872" y="4683456"/>
                <a:ext cx="121320" cy="1231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B5023C0-438F-4CED-BAA0-6817145F355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097872" y="4674456"/>
                  <a:ext cx="138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6F8DDE9-9A64-4D28-B2D4-7165E981221B}"/>
                    </a:ext>
                  </a:extLst>
                </p14:cNvPr>
                <p14:cNvContentPartPr/>
                <p14:nvPr/>
              </p14:nvContentPartPr>
              <p14:xfrm>
                <a:off x="3264192" y="4701456"/>
                <a:ext cx="107640" cy="1112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6F8DDE9-9A64-4D28-B2D4-7165E981221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255192" y="4692456"/>
                  <a:ext cx="125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074891DA-C5FF-4071-B4B0-879198696B10}"/>
                    </a:ext>
                  </a:extLst>
                </p14:cNvPr>
                <p14:cNvContentPartPr/>
                <p14:nvPr/>
              </p14:nvContentPartPr>
              <p14:xfrm>
                <a:off x="3425112" y="4680936"/>
                <a:ext cx="94320" cy="1141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074891DA-C5FF-4071-B4B0-879198696B1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416112" y="4672296"/>
                  <a:ext cx="1119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3AEE8F4-44F7-4E21-8F0E-7D3228DECB78}"/>
                    </a:ext>
                  </a:extLst>
                </p14:cNvPr>
                <p14:cNvContentPartPr/>
                <p14:nvPr/>
              </p14:nvContentPartPr>
              <p14:xfrm>
                <a:off x="3550752" y="4658256"/>
                <a:ext cx="74520" cy="1108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3AEE8F4-44F7-4E21-8F0E-7D3228DECB78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541752" y="4649256"/>
                  <a:ext cx="92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A195C9C7-28E1-49CA-9916-E96FDCFD8C21}"/>
                    </a:ext>
                  </a:extLst>
                </p14:cNvPr>
                <p14:cNvContentPartPr/>
                <p14:nvPr/>
              </p14:nvContentPartPr>
              <p14:xfrm>
                <a:off x="3681432" y="4661496"/>
                <a:ext cx="55800" cy="946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A195C9C7-28E1-49CA-9916-E96FDCFD8C21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672792" y="4652496"/>
                  <a:ext cx="73440" cy="11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4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5DD8AFEA-3009-4AD9-98D6-AF2BC6139453}"/>
                  </a:ext>
                </a:extLst>
              </p14:cNvPr>
              <p14:cNvContentPartPr/>
              <p14:nvPr/>
            </p14:nvContentPartPr>
            <p14:xfrm>
              <a:off x="3922632" y="4697136"/>
              <a:ext cx="85680" cy="2844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5DD8AFEA-3009-4AD9-98D6-AF2BC6139453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3913632" y="4688496"/>
                <a:ext cx="10332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3" name="Group 382">
            <a:extLst>
              <a:ext uri="{FF2B5EF4-FFF2-40B4-BE49-F238E27FC236}">
                <a16:creationId xmlns:a16="http://schemas.microsoft.com/office/drawing/2014/main" id="{2ABC8EF4-D3B1-4394-AE05-8A10C1F78AC5}"/>
              </a:ext>
            </a:extLst>
          </p:cNvPr>
          <p:cNvGrpSpPr/>
          <p:nvPr/>
        </p:nvGrpSpPr>
        <p:grpSpPr>
          <a:xfrm>
            <a:off x="4170312" y="4562856"/>
            <a:ext cx="758160" cy="323640"/>
            <a:chOff x="4170312" y="4562856"/>
            <a:chExt cx="75816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E605BB4-A5CB-4BE6-9A33-BB53500244BE}"/>
                    </a:ext>
                  </a:extLst>
                </p14:cNvPr>
                <p14:cNvContentPartPr/>
                <p14:nvPr/>
              </p14:nvContentPartPr>
              <p14:xfrm>
                <a:off x="4170312" y="4562856"/>
                <a:ext cx="295560" cy="2134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E605BB4-A5CB-4BE6-9A33-BB53500244BE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161672" y="4553856"/>
                  <a:ext cx="3132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6CD47B0-4696-484A-AC83-EB1566593A04}"/>
                    </a:ext>
                  </a:extLst>
                </p14:cNvPr>
                <p14:cNvContentPartPr/>
                <p14:nvPr/>
              </p14:nvContentPartPr>
              <p14:xfrm>
                <a:off x="4414752" y="4571136"/>
                <a:ext cx="376920" cy="315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6CD47B0-4696-484A-AC83-EB1566593A0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4405752" y="4562136"/>
                  <a:ext cx="394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DB1BC2AB-319F-412D-BAA0-58EE68F282C1}"/>
                    </a:ext>
                  </a:extLst>
                </p14:cNvPr>
                <p14:cNvContentPartPr/>
                <p14:nvPr/>
              </p14:nvContentPartPr>
              <p14:xfrm>
                <a:off x="4827672" y="4644936"/>
                <a:ext cx="62640" cy="1126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DB1BC2AB-319F-412D-BAA0-58EE68F282C1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4818672" y="4635936"/>
                  <a:ext cx="80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717AD7CD-C861-43C5-82B3-A38667E5EBAF}"/>
                    </a:ext>
                  </a:extLst>
                </p14:cNvPr>
                <p14:cNvContentPartPr/>
                <p14:nvPr/>
              </p14:nvContentPartPr>
              <p14:xfrm>
                <a:off x="4778712" y="4660776"/>
                <a:ext cx="149760" cy="2178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717AD7CD-C861-43C5-82B3-A38667E5EBAF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770072" y="4652136"/>
                  <a:ext cx="16740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445072B0-66EE-4018-B767-2A521DC9A123}"/>
              </a:ext>
            </a:extLst>
          </p:cNvPr>
          <p:cNvGrpSpPr/>
          <p:nvPr/>
        </p:nvGrpSpPr>
        <p:grpSpPr>
          <a:xfrm>
            <a:off x="5229792" y="4550976"/>
            <a:ext cx="375840" cy="231840"/>
            <a:chOff x="5229792" y="4550976"/>
            <a:chExt cx="37584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D8C9C29-3C17-4854-8A10-7D90E6E02F65}"/>
                    </a:ext>
                  </a:extLst>
                </p14:cNvPr>
                <p14:cNvContentPartPr/>
                <p14:nvPr/>
              </p14:nvContentPartPr>
              <p14:xfrm>
                <a:off x="5229792" y="4550976"/>
                <a:ext cx="3960" cy="2318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D8C9C29-3C17-4854-8A10-7D90E6E02F65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221152" y="4542336"/>
                  <a:ext cx="21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E8F9F03-8903-4EC9-B960-DD52B7F2B16F}"/>
                    </a:ext>
                  </a:extLst>
                </p14:cNvPr>
                <p14:cNvContentPartPr/>
                <p14:nvPr/>
              </p14:nvContentPartPr>
              <p14:xfrm>
                <a:off x="5291712" y="4665096"/>
                <a:ext cx="84960" cy="1000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E8F9F03-8903-4EC9-B960-DD52B7F2B16F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282712" y="4656456"/>
                  <a:ext cx="102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BA282BA-6384-459E-ADA4-17A9F0939692}"/>
                    </a:ext>
                  </a:extLst>
                </p14:cNvPr>
                <p14:cNvContentPartPr/>
                <p14:nvPr/>
              </p14:nvContentPartPr>
              <p14:xfrm>
                <a:off x="5399352" y="4662216"/>
                <a:ext cx="87480" cy="936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BA282BA-6384-459E-ADA4-17A9F0939692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390712" y="4653576"/>
                  <a:ext cx="105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AC74F11E-DAB6-4325-BCF9-4CAF99C155E4}"/>
                    </a:ext>
                  </a:extLst>
                </p14:cNvPr>
                <p14:cNvContentPartPr/>
                <p14:nvPr/>
              </p14:nvContentPartPr>
              <p14:xfrm>
                <a:off x="5523552" y="4655736"/>
                <a:ext cx="82080" cy="1029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AC74F11E-DAB6-4325-BCF9-4CAF99C155E4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514552" y="4647096"/>
                  <a:ext cx="9972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1A50221A-A721-4395-A4A1-025467CBA4B5}"/>
              </a:ext>
            </a:extLst>
          </p:cNvPr>
          <p:cNvGrpSpPr/>
          <p:nvPr/>
        </p:nvGrpSpPr>
        <p:grpSpPr>
          <a:xfrm>
            <a:off x="6080472" y="4534776"/>
            <a:ext cx="237240" cy="189000"/>
            <a:chOff x="6080472" y="4534776"/>
            <a:chExt cx="23724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6EB56DBA-D6BE-40C9-BF6A-0E94EFE59B1B}"/>
                    </a:ext>
                  </a:extLst>
                </p14:cNvPr>
                <p14:cNvContentPartPr/>
                <p14:nvPr/>
              </p14:nvContentPartPr>
              <p14:xfrm>
                <a:off x="6135552" y="4534776"/>
                <a:ext cx="360" cy="1890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6EB56DBA-D6BE-40C9-BF6A-0E94EFE59B1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126912" y="4526136"/>
                  <a:ext cx="18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5209DFF-DE47-4D68-B2E9-09701D6B8CB6}"/>
                    </a:ext>
                  </a:extLst>
                </p14:cNvPr>
                <p14:cNvContentPartPr/>
                <p14:nvPr/>
              </p14:nvContentPartPr>
              <p14:xfrm>
                <a:off x="6080472" y="4614336"/>
                <a:ext cx="237240" cy="1033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5209DFF-DE47-4D68-B2E9-09701D6B8CB6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071832" y="4605696"/>
                  <a:ext cx="25488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1B310076-D44E-4E40-B9EC-210F29D6A860}"/>
              </a:ext>
            </a:extLst>
          </p:cNvPr>
          <p:cNvGrpSpPr/>
          <p:nvPr/>
        </p:nvGrpSpPr>
        <p:grpSpPr>
          <a:xfrm>
            <a:off x="6583392" y="4544856"/>
            <a:ext cx="593640" cy="207000"/>
            <a:chOff x="6583392" y="4544856"/>
            <a:chExt cx="59364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E0B2E048-47A1-4FF9-A5D1-A3978C9474A6}"/>
                    </a:ext>
                  </a:extLst>
                </p14:cNvPr>
                <p14:cNvContentPartPr/>
                <p14:nvPr/>
              </p14:nvContentPartPr>
              <p14:xfrm>
                <a:off x="6583392" y="4551696"/>
                <a:ext cx="360" cy="1983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E0B2E048-47A1-4FF9-A5D1-A3978C9474A6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574752" y="4542696"/>
                  <a:ext cx="18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8FE9AB09-1303-4A74-BC6F-3552ED945261}"/>
                    </a:ext>
                  </a:extLst>
                </p14:cNvPr>
                <p14:cNvContentPartPr/>
                <p14:nvPr/>
              </p14:nvContentPartPr>
              <p14:xfrm>
                <a:off x="6592752" y="4619736"/>
                <a:ext cx="85320" cy="1098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8FE9AB09-1303-4A74-BC6F-3552ED945261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584112" y="4611096"/>
                  <a:ext cx="102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D3067A5C-F364-4508-82D9-6CEB72432B54}"/>
                    </a:ext>
                  </a:extLst>
                </p14:cNvPr>
                <p14:cNvContentPartPr/>
                <p14:nvPr/>
              </p14:nvContentPartPr>
              <p14:xfrm>
                <a:off x="6665832" y="4629816"/>
                <a:ext cx="89280" cy="986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D3067A5C-F364-4508-82D9-6CEB72432B54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6657192" y="4621176"/>
                  <a:ext cx="106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9F280487-63D3-490E-A07D-35DBE6FF7A20}"/>
                    </a:ext>
                  </a:extLst>
                </p14:cNvPr>
                <p14:cNvContentPartPr/>
                <p14:nvPr/>
              </p14:nvContentPartPr>
              <p14:xfrm>
                <a:off x="6775272" y="4640256"/>
                <a:ext cx="109080" cy="770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9F280487-63D3-490E-A07D-35DBE6FF7A20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766272" y="4631616"/>
                  <a:ext cx="126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18C99C6E-7135-49D6-B9E3-5879F7D2F460}"/>
                    </a:ext>
                  </a:extLst>
                </p14:cNvPr>
                <p14:cNvContentPartPr/>
                <p14:nvPr/>
              </p14:nvContentPartPr>
              <p14:xfrm>
                <a:off x="6910632" y="4544856"/>
                <a:ext cx="93600" cy="1832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18C99C6E-7135-49D6-B9E3-5879F7D2F460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6901992" y="4535856"/>
                  <a:ext cx="111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2B3BDFC-E8FB-4E30-8126-75E7FEA150B0}"/>
                    </a:ext>
                  </a:extLst>
                </p14:cNvPr>
                <p14:cNvContentPartPr/>
                <p14:nvPr/>
              </p14:nvContentPartPr>
              <p14:xfrm>
                <a:off x="7058952" y="4564656"/>
                <a:ext cx="360" cy="1846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2B3BDFC-E8FB-4E30-8126-75E7FEA150B0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7049952" y="4556016"/>
                  <a:ext cx="18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90C4D6F-EFA5-455E-BB52-FD54482BF740}"/>
                    </a:ext>
                  </a:extLst>
                </p14:cNvPr>
                <p14:cNvContentPartPr/>
                <p14:nvPr/>
              </p14:nvContentPartPr>
              <p14:xfrm>
                <a:off x="7094232" y="4640616"/>
                <a:ext cx="82800" cy="1112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90C4D6F-EFA5-455E-BB52-FD54482BF740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085232" y="4631976"/>
                  <a:ext cx="10044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110D8D88-FF51-43D9-BC20-64E300B295F9}"/>
              </a:ext>
            </a:extLst>
          </p:cNvPr>
          <p:cNvGrpSpPr/>
          <p:nvPr/>
        </p:nvGrpSpPr>
        <p:grpSpPr>
          <a:xfrm>
            <a:off x="7668432" y="4557096"/>
            <a:ext cx="1060920" cy="210960"/>
            <a:chOff x="7668432" y="4557096"/>
            <a:chExt cx="106092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CD762AA-2BAE-423A-A669-AFA15E45C49F}"/>
                    </a:ext>
                  </a:extLst>
                </p14:cNvPr>
                <p14:cNvContentPartPr/>
                <p14:nvPr/>
              </p14:nvContentPartPr>
              <p14:xfrm>
                <a:off x="7668432" y="4634856"/>
                <a:ext cx="122400" cy="1087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CD762AA-2BAE-423A-A669-AFA15E45C49F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659432" y="4626216"/>
                  <a:ext cx="140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172E359-3DFD-48E9-9E91-84F7DD1773BC}"/>
                    </a:ext>
                  </a:extLst>
                </p14:cNvPr>
                <p14:cNvContentPartPr/>
                <p14:nvPr/>
              </p14:nvContentPartPr>
              <p14:xfrm>
                <a:off x="7786512" y="4557096"/>
                <a:ext cx="208800" cy="1872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172E359-3DFD-48E9-9E91-84F7DD1773BC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777512" y="4548456"/>
                  <a:ext cx="226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81B0C698-EC37-407B-973B-D84B9CDD3E0A}"/>
                    </a:ext>
                  </a:extLst>
                </p14:cNvPr>
                <p14:cNvContentPartPr/>
                <p14:nvPr/>
              </p14:nvContentPartPr>
              <p14:xfrm>
                <a:off x="7951752" y="4638456"/>
                <a:ext cx="155520" cy="993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81B0C698-EC37-407B-973B-D84B9CDD3E0A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943112" y="4629816"/>
                  <a:ext cx="1731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90B5D79D-D4EA-481B-8E2C-92182453C218}"/>
                    </a:ext>
                  </a:extLst>
                </p14:cNvPr>
                <p14:cNvContentPartPr/>
                <p14:nvPr/>
              </p14:nvContentPartPr>
              <p14:xfrm>
                <a:off x="8146872" y="4635576"/>
                <a:ext cx="239400" cy="1076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90B5D79D-D4EA-481B-8E2C-92182453C218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138232" y="4626576"/>
                  <a:ext cx="257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C5202A2E-95C6-42A0-9A43-D924CFDC3709}"/>
                    </a:ext>
                  </a:extLst>
                </p14:cNvPr>
                <p14:cNvContentPartPr/>
                <p14:nvPr/>
              </p14:nvContentPartPr>
              <p14:xfrm>
                <a:off x="8390952" y="4558176"/>
                <a:ext cx="30600" cy="2055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C5202A2E-95C6-42A0-9A43-D924CFDC3709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382312" y="4549536"/>
                  <a:ext cx="48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5BD5BC16-6F4A-4FBD-97AC-11369817BC5F}"/>
                    </a:ext>
                  </a:extLst>
                </p14:cNvPr>
                <p14:cNvContentPartPr/>
                <p14:nvPr/>
              </p14:nvContentPartPr>
              <p14:xfrm>
                <a:off x="8330112" y="4642416"/>
                <a:ext cx="149760" cy="1224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5BD5BC16-6F4A-4FBD-97AC-11369817BC5F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8321112" y="4633776"/>
                  <a:ext cx="167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792AB28-E028-49AA-A06E-CC330CB21FDA}"/>
                    </a:ext>
                  </a:extLst>
                </p14:cNvPr>
                <p14:cNvContentPartPr/>
                <p14:nvPr/>
              </p14:nvContentPartPr>
              <p14:xfrm>
                <a:off x="8503632" y="4613616"/>
                <a:ext cx="360" cy="39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792AB28-E028-49AA-A06E-CC330CB21F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94992" y="46049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6D1B2BB-BF12-4671-A301-778E275C098C}"/>
                    </a:ext>
                  </a:extLst>
                </p14:cNvPr>
                <p14:cNvContentPartPr/>
                <p14:nvPr/>
              </p14:nvContentPartPr>
              <p14:xfrm>
                <a:off x="8498232" y="4653576"/>
                <a:ext cx="231120" cy="1144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6D1B2BB-BF12-4671-A301-778E275C098C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8489232" y="4644936"/>
                  <a:ext cx="24876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31A87A3E-7BDF-421B-B8D1-704416F2CA90}"/>
                  </a:ext>
                </a:extLst>
              </p14:cNvPr>
              <p14:cNvContentPartPr/>
              <p14:nvPr/>
            </p14:nvContentPartPr>
            <p14:xfrm>
              <a:off x="8890272" y="4507056"/>
              <a:ext cx="153360" cy="36252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31A87A3E-7BDF-421B-B8D1-704416F2CA90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8881632" y="4498416"/>
                <a:ext cx="171000" cy="38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5" name="Group 424">
            <a:extLst>
              <a:ext uri="{FF2B5EF4-FFF2-40B4-BE49-F238E27FC236}">
                <a16:creationId xmlns:a16="http://schemas.microsoft.com/office/drawing/2014/main" id="{24D472DD-42DC-415A-A6CA-F793E2DE31A2}"/>
              </a:ext>
            </a:extLst>
          </p:cNvPr>
          <p:cNvGrpSpPr/>
          <p:nvPr/>
        </p:nvGrpSpPr>
        <p:grpSpPr>
          <a:xfrm>
            <a:off x="9128952" y="4620816"/>
            <a:ext cx="335160" cy="274320"/>
            <a:chOff x="9128952" y="4620816"/>
            <a:chExt cx="33516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BE71720-579C-4E8C-B95C-4D4666D77805}"/>
                    </a:ext>
                  </a:extLst>
                </p14:cNvPr>
                <p14:cNvContentPartPr/>
                <p14:nvPr/>
              </p14:nvContentPartPr>
              <p14:xfrm>
                <a:off x="9128952" y="4620816"/>
                <a:ext cx="103680" cy="1364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BE71720-579C-4E8C-B95C-4D4666D77805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9120312" y="4611816"/>
                  <a:ext cx="1213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6DED3A83-E807-49E4-959D-65CF9D8E1507}"/>
                    </a:ext>
                  </a:extLst>
                </p14:cNvPr>
                <p14:cNvContentPartPr/>
                <p14:nvPr/>
              </p14:nvContentPartPr>
              <p14:xfrm>
                <a:off x="9217872" y="4622256"/>
                <a:ext cx="81360" cy="1188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6DED3A83-E807-49E4-959D-65CF9D8E1507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9208872" y="4613256"/>
                  <a:ext cx="99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456946A-E02C-43CE-92DC-D571075166FE}"/>
                    </a:ext>
                  </a:extLst>
                </p14:cNvPr>
                <p14:cNvContentPartPr/>
                <p14:nvPr/>
              </p14:nvContentPartPr>
              <p14:xfrm>
                <a:off x="9335592" y="4643856"/>
                <a:ext cx="103680" cy="1256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456946A-E02C-43CE-92DC-D571075166FE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9326952" y="4635216"/>
                  <a:ext cx="121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B9A135D1-6626-4750-9104-0BBDC988E01B}"/>
                    </a:ext>
                  </a:extLst>
                </p14:cNvPr>
                <p14:cNvContentPartPr/>
                <p14:nvPr/>
              </p14:nvContentPartPr>
              <p14:xfrm>
                <a:off x="9410832" y="4660776"/>
                <a:ext cx="53280" cy="2343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B9A135D1-6626-4750-9104-0BBDC988E01B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9401832" y="4652136"/>
                  <a:ext cx="709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DCDF67D2-0FB7-406B-B0A8-BDB81A480204}"/>
              </a:ext>
            </a:extLst>
          </p:cNvPr>
          <p:cNvGrpSpPr/>
          <p:nvPr/>
        </p:nvGrpSpPr>
        <p:grpSpPr>
          <a:xfrm>
            <a:off x="9631512" y="4523616"/>
            <a:ext cx="486360" cy="261360"/>
            <a:chOff x="9631512" y="4523616"/>
            <a:chExt cx="48636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656C576A-6B52-4E09-9439-C52F15B4F1D1}"/>
                    </a:ext>
                  </a:extLst>
                </p14:cNvPr>
                <p14:cNvContentPartPr/>
                <p14:nvPr/>
              </p14:nvContentPartPr>
              <p14:xfrm>
                <a:off x="9631512" y="4640256"/>
                <a:ext cx="67320" cy="1162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656C576A-6B52-4E09-9439-C52F15B4F1D1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9622512" y="4631256"/>
                  <a:ext cx="84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2A90895E-DAF9-40FE-9697-125B3F50C2DF}"/>
                    </a:ext>
                  </a:extLst>
                </p14:cNvPr>
                <p14:cNvContentPartPr/>
                <p14:nvPr/>
              </p14:nvContentPartPr>
              <p14:xfrm>
                <a:off x="9729072" y="4523616"/>
                <a:ext cx="388800" cy="2613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2A90895E-DAF9-40FE-9697-125B3F50C2DF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9720432" y="4514976"/>
                  <a:ext cx="40644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03BE8EA2-A755-4005-B0E9-0A4512F11AAD}"/>
              </a:ext>
            </a:extLst>
          </p:cNvPr>
          <p:cNvGrpSpPr/>
          <p:nvPr/>
        </p:nvGrpSpPr>
        <p:grpSpPr>
          <a:xfrm>
            <a:off x="10315152" y="4502376"/>
            <a:ext cx="943920" cy="440280"/>
            <a:chOff x="10315152" y="4502376"/>
            <a:chExt cx="94392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DD550448-5A88-4FFA-BEFD-85F1F8C35F43}"/>
                    </a:ext>
                  </a:extLst>
                </p14:cNvPr>
                <p14:cNvContentPartPr/>
                <p14:nvPr/>
              </p14:nvContentPartPr>
              <p14:xfrm>
                <a:off x="10315152" y="4648536"/>
                <a:ext cx="242640" cy="2941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DD550448-5A88-4FFA-BEFD-85F1F8C35F43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0306152" y="4639896"/>
                  <a:ext cx="2602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241567D4-E370-4A41-8EA5-A42B7BF7A1CE}"/>
                    </a:ext>
                  </a:extLst>
                </p14:cNvPr>
                <p14:cNvContentPartPr/>
                <p14:nvPr/>
              </p14:nvContentPartPr>
              <p14:xfrm>
                <a:off x="10524672" y="4551336"/>
                <a:ext cx="239760" cy="2242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241567D4-E370-4A41-8EA5-A42B7BF7A1CE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0515672" y="4542336"/>
                  <a:ext cx="257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B85D39F3-E9E9-4DF3-AE2B-CA4CAC4E82D0}"/>
                    </a:ext>
                  </a:extLst>
                </p14:cNvPr>
                <p14:cNvContentPartPr/>
                <p14:nvPr/>
              </p14:nvContentPartPr>
              <p14:xfrm>
                <a:off x="10804392" y="4662936"/>
                <a:ext cx="3960" cy="11268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B85D39F3-E9E9-4DF3-AE2B-CA4CAC4E82D0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10795752" y="4654296"/>
                  <a:ext cx="21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632D9C2B-BC80-4509-9FF7-19389EE83E65}"/>
                    </a:ext>
                  </a:extLst>
                </p14:cNvPr>
                <p14:cNvContentPartPr/>
                <p14:nvPr/>
              </p14:nvContentPartPr>
              <p14:xfrm>
                <a:off x="10825992" y="4619376"/>
                <a:ext cx="360" cy="165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632D9C2B-BC80-4509-9FF7-19389EE83E6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817352" y="4610376"/>
                  <a:ext cx="18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DC5AAD1-3A85-4182-B2B5-D131D7EBCDA6}"/>
                    </a:ext>
                  </a:extLst>
                </p14:cNvPr>
                <p14:cNvContentPartPr/>
                <p14:nvPr/>
              </p14:nvContentPartPr>
              <p14:xfrm>
                <a:off x="10819872" y="4660056"/>
                <a:ext cx="185760" cy="1252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DC5AAD1-3A85-4182-B2B5-D131D7EBCDA6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0810872" y="4651056"/>
                  <a:ext cx="203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8B63CA36-7549-4F8B-8B00-F50038835027}"/>
                    </a:ext>
                  </a:extLst>
                </p14:cNvPr>
                <p14:cNvContentPartPr/>
                <p14:nvPr/>
              </p14:nvContentPartPr>
              <p14:xfrm>
                <a:off x="11018592" y="4570776"/>
                <a:ext cx="25920" cy="2041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8B63CA36-7549-4F8B-8B00-F50038835027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1009592" y="4562136"/>
                  <a:ext cx="43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47FCF12F-C7BB-4B5D-954B-DE8C335FE815}"/>
                    </a:ext>
                  </a:extLst>
                </p14:cNvPr>
                <p14:cNvContentPartPr/>
                <p14:nvPr/>
              </p14:nvContentPartPr>
              <p14:xfrm>
                <a:off x="11027232" y="4648176"/>
                <a:ext cx="97920" cy="1126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47FCF12F-C7BB-4B5D-954B-DE8C335FE815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1018592" y="4639176"/>
                  <a:ext cx="115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7BED92DA-00B1-4D5B-867A-EBE366449F4A}"/>
                    </a:ext>
                  </a:extLst>
                </p14:cNvPr>
                <p14:cNvContentPartPr/>
                <p14:nvPr/>
              </p14:nvContentPartPr>
              <p14:xfrm>
                <a:off x="11118312" y="4502376"/>
                <a:ext cx="140760" cy="3798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7BED92DA-00B1-4D5B-867A-EBE366449F4A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1109312" y="4493376"/>
                  <a:ext cx="158400" cy="39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C3D2C241-9BBD-4690-A590-8288D315EBBB}"/>
              </a:ext>
            </a:extLst>
          </p:cNvPr>
          <p:cNvGrpSpPr/>
          <p:nvPr/>
        </p:nvGrpSpPr>
        <p:grpSpPr>
          <a:xfrm>
            <a:off x="655632" y="5166216"/>
            <a:ext cx="3347640" cy="400320"/>
            <a:chOff x="655632" y="5166216"/>
            <a:chExt cx="334764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CAA64365-8B09-4396-9546-D36DD0416C9C}"/>
                    </a:ext>
                  </a:extLst>
                </p14:cNvPr>
                <p14:cNvContentPartPr/>
                <p14:nvPr/>
              </p14:nvContentPartPr>
              <p14:xfrm>
                <a:off x="655632" y="5173056"/>
                <a:ext cx="93960" cy="2768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CAA64365-8B09-4396-9546-D36DD0416C9C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646992" y="5164056"/>
                  <a:ext cx="1116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16AD2029-A2EB-4CD4-AA62-948B409FFDB1}"/>
                    </a:ext>
                  </a:extLst>
                </p14:cNvPr>
                <p14:cNvContentPartPr/>
                <p14:nvPr/>
              </p14:nvContentPartPr>
              <p14:xfrm>
                <a:off x="721872" y="5173056"/>
                <a:ext cx="93240" cy="2322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16AD2029-A2EB-4CD4-AA62-948B409FFDB1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712872" y="5164056"/>
                  <a:ext cx="110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3CF6396D-7B71-406E-AD6F-23E54AD2E090}"/>
                    </a:ext>
                  </a:extLst>
                </p14:cNvPr>
                <p14:cNvContentPartPr/>
                <p14:nvPr/>
              </p14:nvContentPartPr>
              <p14:xfrm>
                <a:off x="667512" y="5317776"/>
                <a:ext cx="125640" cy="133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CF6396D-7B71-406E-AD6F-23E54AD2E090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658512" y="5308776"/>
                  <a:ext cx="143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F6A32827-0E80-44C6-86AB-B6BC31283177}"/>
                    </a:ext>
                  </a:extLst>
                </p14:cNvPr>
                <p14:cNvContentPartPr/>
                <p14:nvPr/>
              </p14:nvContentPartPr>
              <p14:xfrm>
                <a:off x="834192" y="5269536"/>
                <a:ext cx="105480" cy="11664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F6A32827-0E80-44C6-86AB-B6BC31283177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825552" y="5260536"/>
                  <a:ext cx="123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11E11695-F2F7-40DF-8114-3CBC0807B536}"/>
                    </a:ext>
                  </a:extLst>
                </p14:cNvPr>
                <p14:cNvContentPartPr/>
                <p14:nvPr/>
              </p14:nvContentPartPr>
              <p14:xfrm>
                <a:off x="943632" y="5278176"/>
                <a:ext cx="112320" cy="1076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11E11695-F2F7-40DF-8114-3CBC0807B536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934992" y="5269176"/>
                  <a:ext cx="129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61D05264-2320-4426-9920-1478884B84D0}"/>
                    </a:ext>
                  </a:extLst>
                </p14:cNvPr>
                <p14:cNvContentPartPr/>
                <p14:nvPr/>
              </p14:nvContentPartPr>
              <p14:xfrm>
                <a:off x="1096992" y="5266296"/>
                <a:ext cx="84240" cy="1126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61D05264-2320-4426-9920-1478884B84D0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88352" y="5257656"/>
                  <a:ext cx="101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89357EC0-5206-47E5-BF50-6E78841C0931}"/>
                    </a:ext>
                  </a:extLst>
                </p14:cNvPr>
                <p14:cNvContentPartPr/>
                <p14:nvPr/>
              </p14:nvContentPartPr>
              <p14:xfrm>
                <a:off x="1243152" y="5275656"/>
                <a:ext cx="90000" cy="11340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89357EC0-5206-47E5-BF50-6E78841C0931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234512" y="5267016"/>
                  <a:ext cx="107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B8770AA9-1C40-4E0E-9B6F-EF8DF1EFA739}"/>
                    </a:ext>
                  </a:extLst>
                </p14:cNvPr>
                <p14:cNvContentPartPr/>
                <p14:nvPr/>
              </p14:nvContentPartPr>
              <p14:xfrm>
                <a:off x="1352952" y="5166216"/>
                <a:ext cx="122760" cy="2674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B8770AA9-1C40-4E0E-9B6F-EF8DF1EFA739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343952" y="5157576"/>
                  <a:ext cx="1404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E45BCA7D-1258-4805-9530-A8935F7C4B5D}"/>
                    </a:ext>
                  </a:extLst>
                </p14:cNvPr>
                <p14:cNvContentPartPr/>
                <p14:nvPr/>
              </p14:nvContentPartPr>
              <p14:xfrm>
                <a:off x="1471752" y="5278536"/>
                <a:ext cx="129600" cy="1162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E45BCA7D-1258-4805-9530-A8935F7C4B5D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463112" y="5269896"/>
                  <a:ext cx="147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A0F2CDE3-E4F2-48A6-AB77-1808A02382BD}"/>
                    </a:ext>
                  </a:extLst>
                </p14:cNvPr>
                <p14:cNvContentPartPr/>
                <p14:nvPr/>
              </p14:nvContentPartPr>
              <p14:xfrm>
                <a:off x="1847592" y="5192856"/>
                <a:ext cx="155160" cy="2059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A0F2CDE3-E4F2-48A6-AB77-1808A02382BD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838592" y="5184216"/>
                  <a:ext cx="172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DF81EADB-949D-4B55-BC2B-6C8790EFBA34}"/>
                    </a:ext>
                  </a:extLst>
                </p14:cNvPr>
                <p14:cNvContentPartPr/>
                <p14:nvPr/>
              </p14:nvContentPartPr>
              <p14:xfrm>
                <a:off x="1988352" y="5317056"/>
                <a:ext cx="107280" cy="691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DF81EADB-949D-4B55-BC2B-6C8790EFBA34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979712" y="5308416"/>
                  <a:ext cx="124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4A65DC16-2144-4E36-A403-825FE6FCF516}"/>
                    </a:ext>
                  </a:extLst>
                </p14:cNvPr>
                <p14:cNvContentPartPr/>
                <p14:nvPr/>
              </p14:nvContentPartPr>
              <p14:xfrm>
                <a:off x="2102832" y="5167296"/>
                <a:ext cx="10080" cy="2512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4A65DC16-2144-4E36-A403-825FE6FCF516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2094192" y="5158656"/>
                  <a:ext cx="27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815ABF67-F6DF-4C19-8BF9-A902F30B9DF6}"/>
                    </a:ext>
                  </a:extLst>
                </p14:cNvPr>
                <p14:cNvContentPartPr/>
                <p14:nvPr/>
              </p14:nvContentPartPr>
              <p14:xfrm>
                <a:off x="2150712" y="5280336"/>
                <a:ext cx="99360" cy="1288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815ABF67-F6DF-4C19-8BF9-A902F30B9DF6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2141712" y="5271696"/>
                  <a:ext cx="117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429F8710-21F0-4295-AFB8-ED5BEBBE5C20}"/>
                    </a:ext>
                  </a:extLst>
                </p14:cNvPr>
                <p14:cNvContentPartPr/>
                <p14:nvPr/>
              </p14:nvContentPartPr>
              <p14:xfrm>
                <a:off x="2276352" y="5310576"/>
                <a:ext cx="66600" cy="993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429F8710-21F0-4295-AFB8-ED5BEBBE5C20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2267712" y="5301576"/>
                  <a:ext cx="84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A2C7BD72-8F0D-4080-BD20-96419FA985D3}"/>
                    </a:ext>
                  </a:extLst>
                </p14:cNvPr>
                <p14:cNvContentPartPr/>
                <p14:nvPr/>
              </p14:nvContentPartPr>
              <p14:xfrm>
                <a:off x="2367792" y="5193216"/>
                <a:ext cx="130680" cy="21168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A2C7BD72-8F0D-4080-BD20-96419FA985D3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2358792" y="5184576"/>
                  <a:ext cx="148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715D63DE-2F09-40FE-919C-77793761BD03}"/>
                    </a:ext>
                  </a:extLst>
                </p14:cNvPr>
                <p14:cNvContentPartPr/>
                <p14:nvPr/>
              </p14:nvContentPartPr>
              <p14:xfrm>
                <a:off x="2542032" y="5205456"/>
                <a:ext cx="360" cy="2070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715D63DE-2F09-40FE-919C-77793761BD03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2533032" y="5196456"/>
                  <a:ext cx="18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5FBC7FD0-416D-47C9-B6AC-13CD005694D0}"/>
                    </a:ext>
                  </a:extLst>
                </p14:cNvPr>
                <p14:cNvContentPartPr/>
                <p14:nvPr/>
              </p14:nvContentPartPr>
              <p14:xfrm>
                <a:off x="2484792" y="5318136"/>
                <a:ext cx="140400" cy="1108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5FBC7FD0-416D-47C9-B6AC-13CD005694D0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2476152" y="5309496"/>
                  <a:ext cx="158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4A38F797-5F92-4B32-B52D-2105F60D8EEE}"/>
                    </a:ext>
                  </a:extLst>
                </p14:cNvPr>
                <p14:cNvContentPartPr/>
                <p14:nvPr/>
              </p14:nvContentPartPr>
              <p14:xfrm>
                <a:off x="2638872" y="5250096"/>
                <a:ext cx="3960" cy="165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4A38F797-5F92-4B32-B52D-2105F60D8EEE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2629872" y="5241096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ED690677-62C0-4C8F-B640-7B3DA2ED0B94}"/>
                    </a:ext>
                  </a:extLst>
                </p14:cNvPr>
                <p14:cNvContentPartPr/>
                <p14:nvPr/>
              </p14:nvContentPartPr>
              <p14:xfrm>
                <a:off x="2663712" y="5317416"/>
                <a:ext cx="223920" cy="856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ED690677-62C0-4C8F-B640-7B3DA2ED0B94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2655072" y="5308416"/>
                  <a:ext cx="241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7E814133-6371-476D-B5E9-1B7556ACAEFC}"/>
                    </a:ext>
                  </a:extLst>
                </p14:cNvPr>
                <p14:cNvContentPartPr/>
                <p14:nvPr/>
              </p14:nvContentPartPr>
              <p14:xfrm>
                <a:off x="3126672" y="5191416"/>
                <a:ext cx="360" cy="1933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7E814133-6371-476D-B5E9-1B7556ACAEFC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118032" y="5182416"/>
                  <a:ext cx="18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823B7D4F-00C1-491E-B0DE-2D244F925BAC}"/>
                    </a:ext>
                  </a:extLst>
                </p14:cNvPr>
                <p14:cNvContentPartPr/>
                <p14:nvPr/>
              </p14:nvContentPartPr>
              <p14:xfrm>
                <a:off x="3044232" y="5308056"/>
                <a:ext cx="213840" cy="10476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823B7D4F-00C1-491E-B0DE-2D244F925BAC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035592" y="5299416"/>
                  <a:ext cx="231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107B8F00-9D80-4A6F-88E0-926F1AA4C4CA}"/>
                    </a:ext>
                  </a:extLst>
                </p14:cNvPr>
                <p14:cNvContentPartPr/>
                <p14:nvPr/>
              </p14:nvContentPartPr>
              <p14:xfrm>
                <a:off x="3300912" y="5248296"/>
                <a:ext cx="360" cy="972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107B8F00-9D80-4A6F-88E0-926F1AA4C4CA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291912" y="523929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048AFE43-904B-4089-A93A-01102A90A947}"/>
                    </a:ext>
                  </a:extLst>
                </p14:cNvPr>
                <p14:cNvContentPartPr/>
                <p14:nvPr/>
              </p14:nvContentPartPr>
              <p14:xfrm>
                <a:off x="3298032" y="5303016"/>
                <a:ext cx="112320" cy="1180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048AFE43-904B-4089-A93A-01102A90A94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289392" y="5294376"/>
                  <a:ext cx="129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52C00BA-1CD5-4C31-A5E8-34368440FFED}"/>
                    </a:ext>
                  </a:extLst>
                </p14:cNvPr>
                <p14:cNvContentPartPr/>
                <p14:nvPr/>
              </p14:nvContentPartPr>
              <p14:xfrm>
                <a:off x="3438072" y="5233536"/>
                <a:ext cx="171360" cy="1886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52C00BA-1CD5-4C31-A5E8-34368440FFED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429072" y="5224536"/>
                  <a:ext cx="189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42F595CF-078C-4C0C-84FE-89E77F21A9AA}"/>
                    </a:ext>
                  </a:extLst>
                </p14:cNvPr>
                <p14:cNvContentPartPr/>
                <p14:nvPr/>
              </p14:nvContentPartPr>
              <p14:xfrm>
                <a:off x="941472" y="5519016"/>
                <a:ext cx="2819880" cy="475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42F595CF-078C-4C0C-84FE-89E77F21A9AA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932832" y="5510376"/>
                  <a:ext cx="2837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57CC11F3-1D75-42BA-89AC-DBECCD3F1F98}"/>
                    </a:ext>
                  </a:extLst>
                </p14:cNvPr>
                <p14:cNvContentPartPr/>
                <p14:nvPr/>
              </p14:nvContentPartPr>
              <p14:xfrm>
                <a:off x="3794472" y="5310576"/>
                <a:ext cx="6120" cy="11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57CC11F3-1D75-42BA-89AC-DBECCD3F1F98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3785472" y="5301576"/>
                  <a:ext cx="23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59E5C5BF-D484-4681-BAD8-0F3DE73CA313}"/>
                    </a:ext>
                  </a:extLst>
                </p14:cNvPr>
                <p14:cNvContentPartPr/>
                <p14:nvPr/>
              </p14:nvContentPartPr>
              <p14:xfrm>
                <a:off x="3831192" y="5358096"/>
                <a:ext cx="172080" cy="496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59E5C5BF-D484-4681-BAD8-0F3DE73CA313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3822552" y="5349456"/>
                  <a:ext cx="18972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86E12F3B-D134-4DE9-92BE-691BA934C487}"/>
              </a:ext>
            </a:extLst>
          </p:cNvPr>
          <p:cNvGrpSpPr/>
          <p:nvPr/>
        </p:nvGrpSpPr>
        <p:grpSpPr>
          <a:xfrm>
            <a:off x="4676472" y="5200416"/>
            <a:ext cx="717120" cy="280080"/>
            <a:chOff x="4676472" y="5200416"/>
            <a:chExt cx="71712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78AEED25-079A-4B6A-9430-185A153002B6}"/>
                    </a:ext>
                  </a:extLst>
                </p14:cNvPr>
                <p14:cNvContentPartPr/>
                <p14:nvPr/>
              </p14:nvContentPartPr>
              <p14:xfrm>
                <a:off x="4676472" y="5241096"/>
                <a:ext cx="162360" cy="1926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78AEED25-079A-4B6A-9430-185A153002B6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4667832" y="5232456"/>
                  <a:ext cx="180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CA46EEDA-ABB1-4E42-AD9D-AF792F89A1D1}"/>
                    </a:ext>
                  </a:extLst>
                </p14:cNvPr>
                <p14:cNvContentPartPr/>
                <p14:nvPr/>
              </p14:nvContentPartPr>
              <p14:xfrm>
                <a:off x="4935672" y="5217336"/>
                <a:ext cx="69840" cy="2332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CA46EEDA-ABB1-4E42-AD9D-AF792F89A1D1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927032" y="5208336"/>
                  <a:ext cx="87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82DF289C-7EDD-409F-9E3D-91104FD769C3}"/>
                    </a:ext>
                  </a:extLst>
                </p14:cNvPr>
                <p14:cNvContentPartPr/>
                <p14:nvPr/>
              </p14:nvContentPartPr>
              <p14:xfrm>
                <a:off x="5037912" y="5276016"/>
                <a:ext cx="141120" cy="11016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82DF289C-7EDD-409F-9E3D-91104FD769C3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5029272" y="5267376"/>
                  <a:ext cx="158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46371A31-5DEF-4F1D-AADB-18820B7CBFD9}"/>
                    </a:ext>
                  </a:extLst>
                </p14:cNvPr>
                <p14:cNvContentPartPr/>
                <p14:nvPr/>
              </p14:nvContentPartPr>
              <p14:xfrm>
                <a:off x="5211792" y="5339376"/>
                <a:ext cx="34560" cy="896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46371A31-5DEF-4F1D-AADB-18820B7CBFD9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5202792" y="5330736"/>
                  <a:ext cx="52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006C06B1-6217-440D-8E30-BD4B491F6C57}"/>
                    </a:ext>
                  </a:extLst>
                </p14:cNvPr>
                <p14:cNvContentPartPr/>
                <p14:nvPr/>
              </p14:nvContentPartPr>
              <p14:xfrm>
                <a:off x="5242752" y="5290416"/>
                <a:ext cx="6120" cy="39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006C06B1-6217-440D-8E30-BD4B491F6C57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5234112" y="5281416"/>
                  <a:ext cx="23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F326D88A-E0E9-4F7F-9437-6BE04EFCBD99}"/>
                    </a:ext>
                  </a:extLst>
                </p14:cNvPr>
                <p14:cNvContentPartPr/>
                <p14:nvPr/>
              </p14:nvContentPartPr>
              <p14:xfrm>
                <a:off x="5294232" y="5200416"/>
                <a:ext cx="99360" cy="2800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F326D88A-E0E9-4F7F-9437-6BE04EFCBD99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5285232" y="5191776"/>
                  <a:ext cx="11700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CFFF9200-619D-490A-BE64-ACCCEBBF00C6}"/>
              </a:ext>
            </a:extLst>
          </p:cNvPr>
          <p:cNvGrpSpPr/>
          <p:nvPr/>
        </p:nvGrpSpPr>
        <p:grpSpPr>
          <a:xfrm>
            <a:off x="5584392" y="5336856"/>
            <a:ext cx="136800" cy="67320"/>
            <a:chOff x="5584392" y="5336856"/>
            <a:chExt cx="136800" cy="6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C6347572-E6D6-4683-BA9F-B09F8DA62700}"/>
                    </a:ext>
                  </a:extLst>
                </p14:cNvPr>
                <p14:cNvContentPartPr/>
                <p14:nvPr/>
              </p14:nvContentPartPr>
              <p14:xfrm>
                <a:off x="5584392" y="5336856"/>
                <a:ext cx="136800" cy="122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C6347572-E6D6-4683-BA9F-B09F8DA62700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5575752" y="5327856"/>
                  <a:ext cx="154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44B16C67-E966-434E-9A46-18BCC9D88A51}"/>
                    </a:ext>
                  </a:extLst>
                </p14:cNvPr>
                <p14:cNvContentPartPr/>
                <p14:nvPr/>
              </p14:nvContentPartPr>
              <p14:xfrm>
                <a:off x="5595912" y="5400216"/>
                <a:ext cx="115920" cy="39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44B16C67-E966-434E-9A46-18BCC9D88A51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5586912" y="5391216"/>
                  <a:ext cx="1335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996F7308-1A06-4ADE-8898-71340836BD90}"/>
              </a:ext>
            </a:extLst>
          </p:cNvPr>
          <p:cNvGrpSpPr/>
          <p:nvPr/>
        </p:nvGrpSpPr>
        <p:grpSpPr>
          <a:xfrm>
            <a:off x="6023592" y="5044896"/>
            <a:ext cx="746640" cy="332640"/>
            <a:chOff x="6023592" y="5044896"/>
            <a:chExt cx="746640" cy="33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CDB25888-765C-4FBD-BF8E-223F03369177}"/>
                    </a:ext>
                  </a:extLst>
                </p14:cNvPr>
                <p14:cNvContentPartPr/>
                <p14:nvPr/>
              </p14:nvContentPartPr>
              <p14:xfrm>
                <a:off x="6145272" y="5188536"/>
                <a:ext cx="163800" cy="1440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CDB25888-765C-4FBD-BF8E-223F03369177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6136632" y="5179536"/>
                  <a:ext cx="181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C92B878B-E38D-4F49-BA30-768F012B23E1}"/>
                    </a:ext>
                  </a:extLst>
                </p14:cNvPr>
                <p14:cNvContentPartPr/>
                <p14:nvPr/>
              </p14:nvContentPartPr>
              <p14:xfrm>
                <a:off x="6318072" y="5044896"/>
                <a:ext cx="77400" cy="1018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C92B878B-E38D-4F49-BA30-768F012B23E1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6309072" y="5036256"/>
                  <a:ext cx="95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20B61B50-0D38-41A4-97E6-8EDCAD55C853}"/>
                    </a:ext>
                  </a:extLst>
                </p14:cNvPr>
                <p14:cNvContentPartPr/>
                <p14:nvPr/>
              </p14:nvContentPartPr>
              <p14:xfrm>
                <a:off x="6446232" y="5110776"/>
                <a:ext cx="38160" cy="712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20B61B50-0D38-41A4-97E6-8EDCAD55C853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6437232" y="5102136"/>
                  <a:ext cx="55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1D5913E2-11CD-4B68-B632-703078542709}"/>
                    </a:ext>
                  </a:extLst>
                </p14:cNvPr>
                <p14:cNvContentPartPr/>
                <p14:nvPr/>
              </p14:nvContentPartPr>
              <p14:xfrm>
                <a:off x="6500952" y="5047056"/>
                <a:ext cx="360" cy="3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1D5913E2-11CD-4B68-B632-703078542709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6492312" y="50384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6F844261-6B48-4959-A445-84F48FAB036C}"/>
                    </a:ext>
                  </a:extLst>
                </p14:cNvPr>
                <p14:cNvContentPartPr/>
                <p14:nvPr/>
              </p14:nvContentPartPr>
              <p14:xfrm>
                <a:off x="6023592" y="5358096"/>
                <a:ext cx="746640" cy="194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6F844261-6B48-4959-A445-84F48FAB036C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6014592" y="5349456"/>
                  <a:ext cx="76428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E3B6C5D9-F1AD-479D-BE60-33F64BDB6AED}"/>
              </a:ext>
            </a:extLst>
          </p:cNvPr>
          <p:cNvGrpSpPr/>
          <p:nvPr/>
        </p:nvGrpSpPr>
        <p:grpSpPr>
          <a:xfrm>
            <a:off x="6009192" y="5489136"/>
            <a:ext cx="237240" cy="294120"/>
            <a:chOff x="6009192" y="5489136"/>
            <a:chExt cx="23724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903CD9CA-C71C-4B50-AB5A-5CE2484BFEBB}"/>
                    </a:ext>
                  </a:extLst>
                </p14:cNvPr>
                <p14:cNvContentPartPr/>
                <p14:nvPr/>
              </p14:nvContentPartPr>
              <p14:xfrm>
                <a:off x="6009192" y="5489136"/>
                <a:ext cx="237240" cy="1357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903CD9CA-C71C-4B50-AB5A-5CE2484BFEBB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6000552" y="5480496"/>
                  <a:ext cx="254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CF01CB20-04F3-4B2B-A3CE-233DB7BFBE39}"/>
                    </a:ext>
                  </a:extLst>
                </p14:cNvPr>
                <p14:cNvContentPartPr/>
                <p14:nvPr/>
              </p14:nvContentPartPr>
              <p14:xfrm>
                <a:off x="6148872" y="5641056"/>
                <a:ext cx="60120" cy="1422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CF01CB20-04F3-4B2B-A3CE-233DB7BFBE39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6140232" y="5632416"/>
                  <a:ext cx="77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DE3C6AB1-7B25-40B8-BF01-20A444F2AB89}"/>
                    </a:ext>
                  </a:extLst>
                </p14:cNvPr>
                <p14:cNvContentPartPr/>
                <p14:nvPr/>
              </p14:nvContentPartPr>
              <p14:xfrm>
                <a:off x="6195312" y="5597136"/>
                <a:ext cx="12600" cy="111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DE3C6AB1-7B25-40B8-BF01-20A444F2AB89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6186672" y="5588136"/>
                  <a:ext cx="3024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9CA1FDF5-6C86-4AC2-B1A1-05C06AB55BE6}"/>
              </a:ext>
            </a:extLst>
          </p:cNvPr>
          <p:cNvGrpSpPr/>
          <p:nvPr/>
        </p:nvGrpSpPr>
        <p:grpSpPr>
          <a:xfrm>
            <a:off x="6412752" y="5424696"/>
            <a:ext cx="266040" cy="201960"/>
            <a:chOff x="6412752" y="5424696"/>
            <a:chExt cx="26604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F74585E0-26E1-4B2C-9CCB-8B5F4927C550}"/>
                    </a:ext>
                  </a:extLst>
                </p14:cNvPr>
                <p14:cNvContentPartPr/>
                <p14:nvPr/>
              </p14:nvContentPartPr>
              <p14:xfrm>
                <a:off x="6412752" y="5486976"/>
                <a:ext cx="116640" cy="1396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F74585E0-26E1-4B2C-9CCB-8B5F4927C5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6403752" y="5477976"/>
                  <a:ext cx="134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01EFDDEE-4E74-4C63-81C5-281F9AC1A4D6}"/>
                    </a:ext>
                  </a:extLst>
                </p14:cNvPr>
                <p14:cNvContentPartPr/>
                <p14:nvPr/>
              </p14:nvContentPartPr>
              <p14:xfrm>
                <a:off x="6543792" y="5424696"/>
                <a:ext cx="85680" cy="6552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01EFDDEE-4E74-4C63-81C5-281F9AC1A4D6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6535152" y="5416056"/>
                  <a:ext cx="103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D2671CD8-0B64-437E-AE9F-EE572C293E54}"/>
                    </a:ext>
                  </a:extLst>
                </p14:cNvPr>
                <p14:cNvContentPartPr/>
                <p14:nvPr/>
              </p14:nvContentPartPr>
              <p14:xfrm>
                <a:off x="6624792" y="5458536"/>
                <a:ext cx="40320" cy="1036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D2671CD8-0B64-437E-AE9F-EE572C293E54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6616152" y="5449896"/>
                  <a:ext cx="57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903C793A-19F2-4011-94F5-010853BB88EE}"/>
                    </a:ext>
                  </a:extLst>
                </p14:cNvPr>
                <p14:cNvContentPartPr/>
                <p14:nvPr/>
              </p14:nvContentPartPr>
              <p14:xfrm>
                <a:off x="6674832" y="5440176"/>
                <a:ext cx="3960" cy="3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903C793A-19F2-4011-94F5-010853BB88EE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6665832" y="543117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9B6312E4-3645-4CEA-A76E-B4BAB2868F71}"/>
              </a:ext>
            </a:extLst>
          </p:cNvPr>
          <p:cNvGrpSpPr/>
          <p:nvPr/>
        </p:nvGrpSpPr>
        <p:grpSpPr>
          <a:xfrm>
            <a:off x="7072992" y="5330736"/>
            <a:ext cx="176760" cy="83160"/>
            <a:chOff x="7072992" y="5330736"/>
            <a:chExt cx="176760" cy="8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6586AB41-B03F-4483-A6F2-A809716A2A6C}"/>
                    </a:ext>
                  </a:extLst>
                </p14:cNvPr>
                <p14:cNvContentPartPr/>
                <p14:nvPr/>
              </p14:nvContentPartPr>
              <p14:xfrm>
                <a:off x="7072992" y="5330736"/>
                <a:ext cx="169560" cy="72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6586AB41-B03F-4483-A6F2-A809716A2A6C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7064352" y="5321736"/>
                  <a:ext cx="1872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54FD2375-4EE6-4241-AC3D-8F934BE5BC28}"/>
                    </a:ext>
                  </a:extLst>
                </p14:cNvPr>
                <p14:cNvContentPartPr/>
                <p14:nvPr/>
              </p14:nvContentPartPr>
              <p14:xfrm>
                <a:off x="7084152" y="5402376"/>
                <a:ext cx="165600" cy="1152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54FD2375-4EE6-4241-AC3D-8F934BE5BC28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7075512" y="5393376"/>
                  <a:ext cx="18324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1EAE4037-548C-4545-8A5D-0A8C0EE2DBA0}"/>
              </a:ext>
            </a:extLst>
          </p:cNvPr>
          <p:cNvGrpSpPr/>
          <p:nvPr/>
        </p:nvGrpSpPr>
        <p:grpSpPr>
          <a:xfrm>
            <a:off x="7954272" y="5090976"/>
            <a:ext cx="610200" cy="289440"/>
            <a:chOff x="7954272" y="5090976"/>
            <a:chExt cx="61020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D81B2A24-F651-4F5F-94B0-49401F01B4D8}"/>
                    </a:ext>
                  </a:extLst>
                </p14:cNvPr>
                <p14:cNvContentPartPr/>
                <p14:nvPr/>
              </p14:nvContentPartPr>
              <p14:xfrm>
                <a:off x="7954272" y="5231736"/>
                <a:ext cx="167760" cy="1486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D81B2A24-F651-4F5F-94B0-49401F01B4D8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7945632" y="5223096"/>
                  <a:ext cx="185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652567A1-9F21-49A6-A4F2-6F29B5A502BB}"/>
                    </a:ext>
                  </a:extLst>
                </p14:cNvPr>
                <p14:cNvContentPartPr/>
                <p14:nvPr/>
              </p14:nvContentPartPr>
              <p14:xfrm>
                <a:off x="8179272" y="5090976"/>
                <a:ext cx="71640" cy="11736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652567A1-9F21-49A6-A4F2-6F29B5A502BB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8170272" y="5081976"/>
                  <a:ext cx="89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8D0FA349-7F2D-4E34-A9E7-0CB8BB8FE60F}"/>
                    </a:ext>
                  </a:extLst>
                </p14:cNvPr>
                <p14:cNvContentPartPr/>
                <p14:nvPr/>
              </p14:nvContentPartPr>
              <p14:xfrm>
                <a:off x="8275032" y="5147496"/>
                <a:ext cx="33840" cy="824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8D0FA349-7F2D-4E34-A9E7-0CB8BB8FE60F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8266392" y="5138856"/>
                  <a:ext cx="51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9AF7F857-A279-4307-BA2C-09C3DD40364A}"/>
                    </a:ext>
                  </a:extLst>
                </p14:cNvPr>
                <p14:cNvContentPartPr/>
                <p14:nvPr/>
              </p14:nvContentPartPr>
              <p14:xfrm>
                <a:off x="8303832" y="5102136"/>
                <a:ext cx="8280" cy="136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9AF7F857-A279-4307-BA2C-09C3DD40364A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8295192" y="5093136"/>
                  <a:ext cx="25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8A19B533-A9BD-4189-8FB5-4E903A1A5F8A}"/>
                    </a:ext>
                  </a:extLst>
                </p14:cNvPr>
                <p14:cNvContentPartPr/>
                <p14:nvPr/>
              </p14:nvContentPartPr>
              <p14:xfrm>
                <a:off x="8346312" y="5156856"/>
                <a:ext cx="63000" cy="93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8A19B533-A9BD-4189-8FB5-4E903A1A5F8A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8337312" y="5147856"/>
                  <a:ext cx="806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362CD626-100B-46B8-A32C-D93DA2069565}"/>
                    </a:ext>
                  </a:extLst>
                </p14:cNvPr>
                <p14:cNvContentPartPr/>
                <p14:nvPr/>
              </p14:nvContentPartPr>
              <p14:xfrm>
                <a:off x="8476992" y="5110776"/>
                <a:ext cx="87480" cy="9216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362CD626-100B-46B8-A32C-D93DA2069565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8467992" y="5102136"/>
                  <a:ext cx="10512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73805A1F-1633-49A8-8672-D63B670B0182}"/>
              </a:ext>
            </a:extLst>
          </p:cNvPr>
          <p:cNvGrpSpPr/>
          <p:nvPr/>
        </p:nvGrpSpPr>
        <p:grpSpPr>
          <a:xfrm>
            <a:off x="7640712" y="5418216"/>
            <a:ext cx="943560" cy="366120"/>
            <a:chOff x="7640712" y="5418216"/>
            <a:chExt cx="94356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284BBF7D-8907-46AA-9C4E-390A82086F54}"/>
                    </a:ext>
                  </a:extLst>
                </p14:cNvPr>
                <p14:cNvContentPartPr/>
                <p14:nvPr/>
              </p14:nvContentPartPr>
              <p14:xfrm>
                <a:off x="7640712" y="5418216"/>
                <a:ext cx="943560" cy="208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284BBF7D-8907-46AA-9C4E-390A82086F54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7632072" y="5409216"/>
                  <a:ext cx="961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24EDABFE-FDCC-4E7E-8CE5-DBBFE3BF456F}"/>
                    </a:ext>
                  </a:extLst>
                </p14:cNvPr>
                <p14:cNvContentPartPr/>
                <p14:nvPr/>
              </p14:nvContentPartPr>
              <p14:xfrm>
                <a:off x="7752672" y="5511456"/>
                <a:ext cx="177480" cy="1306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24EDABFE-FDCC-4E7E-8CE5-DBBFE3BF456F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7744032" y="5502456"/>
                  <a:ext cx="195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D4A278D3-A1F9-4194-8F35-9BCF26F14068}"/>
                    </a:ext>
                  </a:extLst>
                </p14:cNvPr>
                <p14:cNvContentPartPr/>
                <p14:nvPr/>
              </p14:nvContentPartPr>
              <p14:xfrm>
                <a:off x="7882272" y="5641056"/>
                <a:ext cx="52920" cy="1432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D4A278D3-A1F9-4194-8F35-9BCF26F14068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7873272" y="5632416"/>
                  <a:ext cx="70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D9B032C5-9795-4761-AB98-C4B4EABA0BD4}"/>
                    </a:ext>
                  </a:extLst>
                </p14:cNvPr>
                <p14:cNvContentPartPr/>
                <p14:nvPr/>
              </p14:nvContentPartPr>
              <p14:xfrm>
                <a:off x="7936992" y="5614056"/>
                <a:ext cx="360" cy="36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D9B032C5-9795-4761-AB98-C4B4EABA0BD4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7928352" y="56054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84CA5DF5-32C9-477C-B03E-E82760556E05}"/>
              </a:ext>
            </a:extLst>
          </p:cNvPr>
          <p:cNvGrpSpPr/>
          <p:nvPr/>
        </p:nvGrpSpPr>
        <p:grpSpPr>
          <a:xfrm>
            <a:off x="8131752" y="5485176"/>
            <a:ext cx="495360" cy="205200"/>
            <a:chOff x="8131752" y="5485176"/>
            <a:chExt cx="49536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0D109593-6243-4C0E-A468-D985871924D3}"/>
                    </a:ext>
                  </a:extLst>
                </p14:cNvPr>
                <p14:cNvContentPartPr/>
                <p14:nvPr/>
              </p14:nvContentPartPr>
              <p14:xfrm>
                <a:off x="8131752" y="5571936"/>
                <a:ext cx="135000" cy="1184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0D109593-6243-4C0E-A468-D985871924D3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8123112" y="5562936"/>
                  <a:ext cx="152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30D08C9C-4884-4EC9-9B85-C77535E5BA53}"/>
                    </a:ext>
                  </a:extLst>
                </p14:cNvPr>
                <p14:cNvContentPartPr/>
                <p14:nvPr/>
              </p14:nvContentPartPr>
              <p14:xfrm>
                <a:off x="8275032" y="5485176"/>
                <a:ext cx="69840" cy="745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30D08C9C-4884-4EC9-9B85-C77535E5BA53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8266392" y="5476176"/>
                  <a:ext cx="874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52FC922D-1D58-4B42-9B0F-EA6939878793}"/>
                    </a:ext>
                  </a:extLst>
                </p14:cNvPr>
                <p14:cNvContentPartPr/>
                <p14:nvPr/>
              </p14:nvContentPartPr>
              <p14:xfrm>
                <a:off x="8350632" y="5522616"/>
                <a:ext cx="38520" cy="1000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52FC922D-1D58-4B42-9B0F-EA6939878793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8341632" y="5513616"/>
                  <a:ext cx="56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7D4DFBA5-7A04-4264-A380-121CC12A063E}"/>
                    </a:ext>
                  </a:extLst>
                </p14:cNvPr>
                <p14:cNvContentPartPr/>
                <p14:nvPr/>
              </p14:nvContentPartPr>
              <p14:xfrm>
                <a:off x="8381232" y="5494896"/>
                <a:ext cx="3960" cy="3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7D4DFBA5-7A04-4264-A380-121CC12A063E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8372592" y="548625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DCA051D7-501D-4842-A234-0BD1C6743FDF}"/>
                    </a:ext>
                  </a:extLst>
                </p14:cNvPr>
                <p14:cNvContentPartPr/>
                <p14:nvPr/>
              </p14:nvContentPartPr>
              <p14:xfrm>
                <a:off x="8455752" y="5537016"/>
                <a:ext cx="69840" cy="39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DCA051D7-501D-4842-A234-0BD1C6743FDF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8447112" y="5528376"/>
                  <a:ext cx="87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3CDC668C-3915-4BD7-9052-BB5022357D0C}"/>
                    </a:ext>
                  </a:extLst>
                </p14:cNvPr>
                <p14:cNvContentPartPr/>
                <p14:nvPr/>
              </p14:nvContentPartPr>
              <p14:xfrm>
                <a:off x="8556912" y="5504256"/>
                <a:ext cx="70200" cy="752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3CDC668C-3915-4BD7-9052-BB5022357D0C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8547912" y="5495616"/>
                  <a:ext cx="8784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C35D1D3E-4003-4BB2-BEAF-D7918EBB02EE}"/>
              </a:ext>
            </a:extLst>
          </p:cNvPr>
          <p:cNvGrpSpPr/>
          <p:nvPr/>
        </p:nvGrpSpPr>
        <p:grpSpPr>
          <a:xfrm>
            <a:off x="9269712" y="5099976"/>
            <a:ext cx="807480" cy="425520"/>
            <a:chOff x="9269712" y="5099976"/>
            <a:chExt cx="80748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C433EE17-4398-45A2-83F9-B1954444FE7A}"/>
                    </a:ext>
                  </a:extLst>
                </p14:cNvPr>
                <p14:cNvContentPartPr/>
                <p14:nvPr/>
              </p14:nvContentPartPr>
              <p14:xfrm>
                <a:off x="9269712" y="5099976"/>
                <a:ext cx="354600" cy="4140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C433EE17-4398-45A2-83F9-B1954444FE7A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9260712" y="5091336"/>
                  <a:ext cx="3722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44A37506-10EA-43DB-87ED-015A2C05037F}"/>
                    </a:ext>
                  </a:extLst>
                </p14:cNvPr>
                <p14:cNvContentPartPr/>
                <p14:nvPr/>
              </p14:nvContentPartPr>
              <p14:xfrm>
                <a:off x="9713952" y="5295096"/>
                <a:ext cx="99360" cy="1281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44A37506-10EA-43DB-87ED-015A2C05037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9704952" y="5286456"/>
                  <a:ext cx="117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AA8669DB-F9C2-412D-A69F-4479E801080D}"/>
                    </a:ext>
                  </a:extLst>
                </p14:cNvPr>
                <p14:cNvContentPartPr/>
                <p14:nvPr/>
              </p14:nvContentPartPr>
              <p14:xfrm>
                <a:off x="9857232" y="5330736"/>
                <a:ext cx="72720" cy="928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AA8669DB-F9C2-412D-A69F-4479E801080D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9848232" y="5321736"/>
                  <a:ext cx="90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690E1D39-1778-4697-A512-F1DFF74746A3}"/>
                    </a:ext>
                  </a:extLst>
                </p14:cNvPr>
                <p14:cNvContentPartPr/>
                <p14:nvPr/>
              </p14:nvContentPartPr>
              <p14:xfrm>
                <a:off x="9966672" y="5321376"/>
                <a:ext cx="69480" cy="972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690E1D39-1778-4697-A512-F1DFF74746A3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9957672" y="5312376"/>
                  <a:ext cx="871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88EC3411-429C-4364-A675-FAAC0E58F123}"/>
                    </a:ext>
                  </a:extLst>
                </p14:cNvPr>
                <p14:cNvContentPartPr/>
                <p14:nvPr/>
              </p14:nvContentPartPr>
              <p14:xfrm>
                <a:off x="9962352" y="5328936"/>
                <a:ext cx="114840" cy="1965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88EC3411-429C-4364-A675-FAAC0E58F123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9953352" y="5320296"/>
                  <a:ext cx="13248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2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15AE3673-634F-40AD-B01D-F623A6A1E719}"/>
                  </a:ext>
                </a:extLst>
              </p14:cNvPr>
              <p14:cNvContentPartPr/>
              <p14:nvPr/>
            </p14:nvContentPartPr>
            <p14:xfrm>
              <a:off x="10375992" y="5297256"/>
              <a:ext cx="115920" cy="11664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15AE3673-634F-40AD-B01D-F623A6A1E719}"/>
                  </a:ext>
                </a:extLst>
              </p:cNvPr>
              <p:cNvPicPr/>
              <p:nvPr/>
            </p:nvPicPr>
            <p:blipFill>
              <a:blip r:embed="rId833"/>
              <a:stretch>
                <a:fillRect/>
              </a:stretch>
            </p:blipFill>
            <p:spPr>
              <a:xfrm>
                <a:off x="10366992" y="5288616"/>
                <a:ext cx="133560" cy="13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2" name="Group 521">
            <a:extLst>
              <a:ext uri="{FF2B5EF4-FFF2-40B4-BE49-F238E27FC236}">
                <a16:creationId xmlns:a16="http://schemas.microsoft.com/office/drawing/2014/main" id="{1FAE55FF-E3A8-4E9C-8B62-ADF8F2175361}"/>
              </a:ext>
            </a:extLst>
          </p:cNvPr>
          <p:cNvGrpSpPr/>
          <p:nvPr/>
        </p:nvGrpSpPr>
        <p:grpSpPr>
          <a:xfrm>
            <a:off x="1273032" y="6154416"/>
            <a:ext cx="648360" cy="200160"/>
            <a:chOff x="1273032" y="6154416"/>
            <a:chExt cx="64836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1CD83F9D-3E53-4C72-854F-EBA1CDB25F3A}"/>
                    </a:ext>
                  </a:extLst>
                </p14:cNvPr>
                <p14:cNvContentPartPr/>
                <p14:nvPr/>
              </p14:nvContentPartPr>
              <p14:xfrm>
                <a:off x="1273032" y="6154416"/>
                <a:ext cx="170640" cy="17028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1CD83F9D-3E53-4C72-854F-EBA1CDB25F3A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1264032" y="6145776"/>
                  <a:ext cx="188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06A218D3-8C7D-4CF2-9A7F-3AD0909F32ED}"/>
                    </a:ext>
                  </a:extLst>
                </p14:cNvPr>
                <p14:cNvContentPartPr/>
                <p14:nvPr/>
              </p14:nvContentPartPr>
              <p14:xfrm>
                <a:off x="1480752" y="6180696"/>
                <a:ext cx="90720" cy="1497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06A218D3-8C7D-4CF2-9A7F-3AD0909F32ED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1472112" y="6172056"/>
                  <a:ext cx="108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2589053C-7B3E-4C34-9333-F2489FE42653}"/>
                    </a:ext>
                  </a:extLst>
                </p14:cNvPr>
                <p14:cNvContentPartPr/>
                <p14:nvPr/>
              </p14:nvContentPartPr>
              <p14:xfrm>
                <a:off x="1600632" y="6250176"/>
                <a:ext cx="63000" cy="9108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2589053C-7B3E-4C34-9333-F2489FE42653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1591992" y="6241176"/>
                  <a:ext cx="80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8D6BE216-698D-429D-AF66-2AFAB34E81F2}"/>
                    </a:ext>
                  </a:extLst>
                </p14:cNvPr>
                <p14:cNvContentPartPr/>
                <p14:nvPr/>
              </p14:nvContentPartPr>
              <p14:xfrm>
                <a:off x="1684512" y="6245136"/>
                <a:ext cx="65160" cy="9648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8D6BE216-698D-429D-AF66-2AFAB34E81F2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1675512" y="6236136"/>
                  <a:ext cx="82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B852254-69AD-475E-AF6B-223E7F080ED3}"/>
                    </a:ext>
                  </a:extLst>
                </p14:cNvPr>
                <p14:cNvContentPartPr/>
                <p14:nvPr/>
              </p14:nvContentPartPr>
              <p14:xfrm>
                <a:off x="1757232" y="6235776"/>
                <a:ext cx="68040" cy="11880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B852254-69AD-475E-AF6B-223E7F080ED3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1748592" y="6226776"/>
                  <a:ext cx="856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BED5ECCE-AF99-4495-AC56-E33098E1737A}"/>
                    </a:ext>
                  </a:extLst>
                </p14:cNvPr>
                <p14:cNvContentPartPr/>
                <p14:nvPr/>
              </p14:nvContentPartPr>
              <p14:xfrm>
                <a:off x="1841112" y="6245856"/>
                <a:ext cx="80280" cy="9216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BED5ECCE-AF99-4495-AC56-E33098E1737A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1832112" y="6237216"/>
                  <a:ext cx="9792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180C42CA-75FE-455C-A60A-2F42AE7102F8}"/>
              </a:ext>
            </a:extLst>
          </p:cNvPr>
          <p:cNvGrpSpPr/>
          <p:nvPr/>
        </p:nvGrpSpPr>
        <p:grpSpPr>
          <a:xfrm>
            <a:off x="2223792" y="6246936"/>
            <a:ext cx="337320" cy="87120"/>
            <a:chOff x="2223792" y="6246936"/>
            <a:chExt cx="337320" cy="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6ADBE941-FDC8-496B-9D36-7BC1F78B2A3F}"/>
                    </a:ext>
                  </a:extLst>
                </p14:cNvPr>
                <p14:cNvContentPartPr/>
                <p14:nvPr/>
              </p14:nvContentPartPr>
              <p14:xfrm>
                <a:off x="2223792" y="6246936"/>
                <a:ext cx="98640" cy="871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6ADBE941-FDC8-496B-9D36-7BC1F78B2A3F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2214792" y="6238296"/>
                  <a:ext cx="116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ECADC0BD-6B26-4D1F-BC00-B9039EC570A6}"/>
                    </a:ext>
                  </a:extLst>
                </p14:cNvPr>
                <p14:cNvContentPartPr/>
                <p14:nvPr/>
              </p14:nvContentPartPr>
              <p14:xfrm>
                <a:off x="2441232" y="6266736"/>
                <a:ext cx="110160" cy="612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ECADC0BD-6B26-4D1F-BC00-B9039EC570A6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2432592" y="6258096"/>
                  <a:ext cx="127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E584BB0E-B9C2-45B9-AAE0-B510A5FCE9A3}"/>
                    </a:ext>
                  </a:extLst>
                </p14:cNvPr>
                <p14:cNvContentPartPr/>
                <p14:nvPr/>
              </p14:nvContentPartPr>
              <p14:xfrm>
                <a:off x="2431872" y="6308856"/>
                <a:ext cx="129240" cy="100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E584BB0E-B9C2-45B9-AAE0-B510A5FCE9A3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2423232" y="6300216"/>
                  <a:ext cx="1468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64785038-4510-4FC7-B933-F4688354C586}"/>
              </a:ext>
            </a:extLst>
          </p:cNvPr>
          <p:cNvGrpSpPr/>
          <p:nvPr/>
        </p:nvGrpSpPr>
        <p:grpSpPr>
          <a:xfrm>
            <a:off x="2902752" y="6204096"/>
            <a:ext cx="723600" cy="396720"/>
            <a:chOff x="2902752" y="6204096"/>
            <a:chExt cx="72360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F2E3D309-8257-41FE-88B3-D40455CB35B4}"/>
                    </a:ext>
                  </a:extLst>
                </p14:cNvPr>
                <p14:cNvContentPartPr/>
                <p14:nvPr/>
              </p14:nvContentPartPr>
              <p14:xfrm>
                <a:off x="2902752" y="6204096"/>
                <a:ext cx="289800" cy="11952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F2E3D309-8257-41FE-88B3-D40455CB35B4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2893752" y="6195096"/>
                  <a:ext cx="307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DD16B84B-1A99-4EA5-B734-F62752FBC1B7}"/>
                    </a:ext>
                  </a:extLst>
                </p14:cNvPr>
                <p14:cNvContentPartPr/>
                <p14:nvPr/>
              </p14:nvContentPartPr>
              <p14:xfrm>
                <a:off x="3216312" y="6242976"/>
                <a:ext cx="100440" cy="856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DD16B84B-1A99-4EA5-B734-F62752FBC1B7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3207672" y="6234336"/>
                  <a:ext cx="118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E65C202F-051C-464C-A349-70A8D0266BBC}"/>
                    </a:ext>
                  </a:extLst>
                </p14:cNvPr>
                <p14:cNvContentPartPr/>
                <p14:nvPr/>
              </p14:nvContentPartPr>
              <p14:xfrm>
                <a:off x="3223152" y="6235776"/>
                <a:ext cx="96480" cy="11052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E65C202F-051C-464C-A349-70A8D0266BBC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3214152" y="6226776"/>
                  <a:ext cx="114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867F859A-A868-4437-B3EE-C73C11CCB7DB}"/>
                    </a:ext>
                  </a:extLst>
                </p14:cNvPr>
                <p14:cNvContentPartPr/>
                <p14:nvPr/>
              </p14:nvContentPartPr>
              <p14:xfrm>
                <a:off x="3118392" y="6473736"/>
                <a:ext cx="51120" cy="12708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867F859A-A868-4437-B3EE-C73C11CCB7DB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3109752" y="6464736"/>
                  <a:ext cx="68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3C2FF93A-4E04-44DC-AEB1-6A02E09CA1D6}"/>
                    </a:ext>
                  </a:extLst>
                </p14:cNvPr>
                <p14:cNvContentPartPr/>
                <p14:nvPr/>
              </p14:nvContentPartPr>
              <p14:xfrm>
                <a:off x="3128832" y="6403896"/>
                <a:ext cx="25560" cy="3348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3C2FF93A-4E04-44DC-AEB1-6A02E09CA1D6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3120192" y="6394896"/>
                  <a:ext cx="43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2F0CCD4E-D265-45F0-8F30-6E8B033A3D46}"/>
                    </a:ext>
                  </a:extLst>
                </p14:cNvPr>
                <p14:cNvContentPartPr/>
                <p14:nvPr/>
              </p14:nvContentPartPr>
              <p14:xfrm>
                <a:off x="3450312" y="6209136"/>
                <a:ext cx="103680" cy="10224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2F0CCD4E-D265-45F0-8F30-6E8B033A3D46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3441312" y="6200496"/>
                  <a:ext cx="121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3641E50A-4FF6-47C7-885C-48BD507E3BE9}"/>
                    </a:ext>
                  </a:extLst>
                </p14:cNvPr>
                <p14:cNvContentPartPr/>
                <p14:nvPr/>
              </p14:nvContentPartPr>
              <p14:xfrm>
                <a:off x="3533832" y="6281496"/>
                <a:ext cx="59760" cy="1731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3641E50A-4FF6-47C7-885C-48BD507E3BE9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3525192" y="6272496"/>
                  <a:ext cx="77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CB8AACC7-847F-4928-A4F8-DE6945B89100}"/>
                    </a:ext>
                  </a:extLst>
                </p14:cNvPr>
                <p14:cNvContentPartPr/>
                <p14:nvPr/>
              </p14:nvContentPartPr>
              <p14:xfrm>
                <a:off x="3611592" y="6245136"/>
                <a:ext cx="14760" cy="720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CB8AACC7-847F-4928-A4F8-DE6945B89100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3602592" y="6236136"/>
                  <a:ext cx="3240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5" name="Group 544">
            <a:extLst>
              <a:ext uri="{FF2B5EF4-FFF2-40B4-BE49-F238E27FC236}">
                <a16:creationId xmlns:a16="http://schemas.microsoft.com/office/drawing/2014/main" id="{BDEEC51C-B824-494D-9D61-8ABD1CF68E5C}"/>
              </a:ext>
            </a:extLst>
          </p:cNvPr>
          <p:cNvGrpSpPr/>
          <p:nvPr/>
        </p:nvGrpSpPr>
        <p:grpSpPr>
          <a:xfrm>
            <a:off x="4457592" y="6181776"/>
            <a:ext cx="180360" cy="123120"/>
            <a:chOff x="4457592" y="6181776"/>
            <a:chExt cx="180360" cy="1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A6388978-184A-41A2-A457-98A9F9749AB3}"/>
                    </a:ext>
                  </a:extLst>
                </p14:cNvPr>
                <p14:cNvContentPartPr/>
                <p14:nvPr/>
              </p14:nvContentPartPr>
              <p14:xfrm>
                <a:off x="4457592" y="6181776"/>
                <a:ext cx="78120" cy="11520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A6388978-184A-41A2-A457-98A9F9749AB3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4448592" y="6172776"/>
                  <a:ext cx="95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A024C500-7E1E-4327-9036-DCBD0FD4741F}"/>
                    </a:ext>
                  </a:extLst>
                </p14:cNvPr>
                <p14:cNvContentPartPr/>
                <p14:nvPr/>
              </p14:nvContentPartPr>
              <p14:xfrm>
                <a:off x="4556592" y="6199056"/>
                <a:ext cx="81360" cy="10584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A024C500-7E1E-4327-9036-DCBD0FD4741F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4547592" y="6190056"/>
                  <a:ext cx="9900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B2023C9E-8A0D-411E-98CA-2ED2C66136E7}"/>
              </a:ext>
            </a:extLst>
          </p:cNvPr>
          <p:cNvGrpSpPr/>
          <p:nvPr/>
        </p:nvGrpSpPr>
        <p:grpSpPr>
          <a:xfrm>
            <a:off x="4864392" y="6124896"/>
            <a:ext cx="400680" cy="210600"/>
            <a:chOff x="4864392" y="6124896"/>
            <a:chExt cx="40068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92248E00-9E4B-44A7-97E8-4D04E37450A3}"/>
                    </a:ext>
                  </a:extLst>
                </p14:cNvPr>
                <p14:cNvContentPartPr/>
                <p14:nvPr/>
              </p14:nvContentPartPr>
              <p14:xfrm>
                <a:off x="4882392" y="6130296"/>
                <a:ext cx="75960" cy="20520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92248E00-9E4B-44A7-97E8-4D04E37450A3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4873752" y="6121656"/>
                  <a:ext cx="93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5A3DF6DF-2F73-4EC7-B85C-812A0C6C074F}"/>
                    </a:ext>
                  </a:extLst>
                </p14:cNvPr>
                <p14:cNvContentPartPr/>
                <p14:nvPr/>
              </p14:nvContentPartPr>
              <p14:xfrm>
                <a:off x="4864392" y="6124896"/>
                <a:ext cx="400680" cy="19584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5A3DF6DF-2F73-4EC7-B85C-812A0C6C074F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4855752" y="6116256"/>
                  <a:ext cx="418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2E4387CB-E025-46F5-925E-E023E61E4B6E}"/>
                    </a:ext>
                  </a:extLst>
                </p14:cNvPr>
                <p14:cNvContentPartPr/>
                <p14:nvPr/>
              </p14:nvContentPartPr>
              <p14:xfrm>
                <a:off x="5163912" y="6213456"/>
                <a:ext cx="96840" cy="1332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2E4387CB-E025-46F5-925E-E023E61E4B6E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5155272" y="6204816"/>
                  <a:ext cx="11448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B5DBBEAE-9BF3-4E7F-AC85-CF128DF87D70}"/>
              </a:ext>
            </a:extLst>
          </p:cNvPr>
          <p:cNvGrpSpPr/>
          <p:nvPr/>
        </p:nvGrpSpPr>
        <p:grpSpPr>
          <a:xfrm>
            <a:off x="5804712" y="6213816"/>
            <a:ext cx="226080" cy="252360"/>
            <a:chOff x="5804712" y="6213816"/>
            <a:chExt cx="22608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27BEB243-22A5-4154-887E-10EB5BF378FC}"/>
                    </a:ext>
                  </a:extLst>
                </p14:cNvPr>
                <p14:cNvContentPartPr/>
                <p14:nvPr/>
              </p14:nvContentPartPr>
              <p14:xfrm>
                <a:off x="5804712" y="6213816"/>
                <a:ext cx="133560" cy="9036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27BEB243-22A5-4154-887E-10EB5BF378FC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5796072" y="6205176"/>
                  <a:ext cx="151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9AF0127B-E2ED-4E11-B171-00E763791A37}"/>
                    </a:ext>
                  </a:extLst>
                </p14:cNvPr>
                <p14:cNvContentPartPr/>
                <p14:nvPr/>
              </p14:nvContentPartPr>
              <p14:xfrm>
                <a:off x="5965632" y="6290856"/>
                <a:ext cx="53280" cy="17532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9AF0127B-E2ED-4E11-B171-00E763791A37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5956632" y="6281856"/>
                  <a:ext cx="70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E956057C-C6E7-462A-9129-8FCD854B95A3}"/>
                    </a:ext>
                  </a:extLst>
                </p14:cNvPr>
                <p14:cNvContentPartPr/>
                <p14:nvPr/>
              </p14:nvContentPartPr>
              <p14:xfrm>
                <a:off x="6003432" y="6239376"/>
                <a:ext cx="27360" cy="2880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E956057C-C6E7-462A-9129-8FCD854B95A3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5994792" y="6230736"/>
                  <a:ext cx="450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5809515F-72B6-47CA-BF1F-327CE47562C5}"/>
              </a:ext>
            </a:extLst>
          </p:cNvPr>
          <p:cNvGrpSpPr/>
          <p:nvPr/>
        </p:nvGrpSpPr>
        <p:grpSpPr>
          <a:xfrm>
            <a:off x="6188472" y="6209856"/>
            <a:ext cx="304200" cy="94680"/>
            <a:chOff x="6188472" y="6209856"/>
            <a:chExt cx="304200" cy="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208E02E5-3E0F-48EC-B11A-4D7AB475D6D2}"/>
                    </a:ext>
                  </a:extLst>
                </p14:cNvPr>
                <p14:cNvContentPartPr/>
                <p14:nvPr/>
              </p14:nvContentPartPr>
              <p14:xfrm>
                <a:off x="6188472" y="6259896"/>
                <a:ext cx="92160" cy="576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208E02E5-3E0F-48EC-B11A-4D7AB475D6D2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6179472" y="6251256"/>
                  <a:ext cx="109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4A61E430-4C65-479D-8E64-05F5D7888E63}"/>
                    </a:ext>
                  </a:extLst>
                </p14:cNvPr>
                <p14:cNvContentPartPr/>
                <p14:nvPr/>
              </p14:nvContentPartPr>
              <p14:xfrm>
                <a:off x="6390792" y="6209856"/>
                <a:ext cx="101880" cy="9468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4A61E430-4C65-479D-8E64-05F5D7888E63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6381792" y="6200856"/>
                  <a:ext cx="1195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FEC2BC80-8CD7-4D31-BEAA-9E6A8F49893D}"/>
              </a:ext>
            </a:extLst>
          </p:cNvPr>
          <p:cNvGrpSpPr/>
          <p:nvPr/>
        </p:nvGrpSpPr>
        <p:grpSpPr>
          <a:xfrm>
            <a:off x="6654312" y="6171696"/>
            <a:ext cx="398520" cy="131400"/>
            <a:chOff x="6654312" y="6171696"/>
            <a:chExt cx="39852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4A1ED0D4-503B-4D6A-BF63-08DAE866E1C4}"/>
                    </a:ext>
                  </a:extLst>
                </p14:cNvPr>
                <p14:cNvContentPartPr/>
                <p14:nvPr/>
              </p14:nvContentPartPr>
              <p14:xfrm>
                <a:off x="6656112" y="6175656"/>
                <a:ext cx="163440" cy="7884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4A1ED0D4-503B-4D6A-BF63-08DAE866E1C4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6647472" y="6166656"/>
                  <a:ext cx="181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CE56D152-63D4-4A23-B576-4BA203DA2CD3}"/>
                    </a:ext>
                  </a:extLst>
                </p14:cNvPr>
                <p14:cNvContentPartPr/>
                <p14:nvPr/>
              </p14:nvContentPartPr>
              <p14:xfrm>
                <a:off x="6654312" y="6272496"/>
                <a:ext cx="142920" cy="252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CE56D152-63D4-4A23-B576-4BA203DA2CD3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6645672" y="6263856"/>
                  <a:ext cx="160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709450C5-DB72-4E6D-B3E9-DFDA490B86CD}"/>
                    </a:ext>
                  </a:extLst>
                </p14:cNvPr>
                <p14:cNvContentPartPr/>
                <p14:nvPr/>
              </p14:nvContentPartPr>
              <p14:xfrm>
                <a:off x="6924672" y="6171696"/>
                <a:ext cx="128160" cy="1314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709450C5-DB72-4E6D-B3E9-DFDA490B86CD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6915672" y="6162696"/>
                  <a:ext cx="14580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7B81DF6C-DBE6-4C55-8DB6-5B8A8726F4F8}"/>
              </a:ext>
            </a:extLst>
          </p:cNvPr>
          <p:cNvGrpSpPr/>
          <p:nvPr/>
        </p:nvGrpSpPr>
        <p:grpSpPr>
          <a:xfrm>
            <a:off x="7463952" y="6113376"/>
            <a:ext cx="603000" cy="331200"/>
            <a:chOff x="7463952" y="6113376"/>
            <a:chExt cx="60300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651BAC95-1CF1-4528-933D-6D89F9E50AC9}"/>
                    </a:ext>
                  </a:extLst>
                </p14:cNvPr>
                <p14:cNvContentPartPr/>
                <p14:nvPr/>
              </p14:nvContentPartPr>
              <p14:xfrm>
                <a:off x="7463952" y="6113376"/>
                <a:ext cx="249120" cy="33120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651BAC95-1CF1-4528-933D-6D89F9E50AC9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7455312" y="6104376"/>
                  <a:ext cx="2667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F3D8DF48-1467-492E-9559-E64157362C90}"/>
                    </a:ext>
                  </a:extLst>
                </p14:cNvPr>
                <p14:cNvContentPartPr/>
                <p14:nvPr/>
              </p14:nvContentPartPr>
              <p14:xfrm>
                <a:off x="7812792" y="6153336"/>
                <a:ext cx="254160" cy="17712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F3D8DF48-1467-492E-9559-E64157362C90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7803792" y="6144696"/>
                  <a:ext cx="27180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55E4A3BA-8E2F-4405-87BD-F24446F3756D}"/>
              </a:ext>
            </a:extLst>
          </p:cNvPr>
          <p:cNvGrpSpPr/>
          <p:nvPr/>
        </p:nvGrpSpPr>
        <p:grpSpPr>
          <a:xfrm>
            <a:off x="8225712" y="6203016"/>
            <a:ext cx="232560" cy="241560"/>
            <a:chOff x="8225712" y="6203016"/>
            <a:chExt cx="23256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105C420C-D16C-4817-8808-321483AC6622}"/>
                    </a:ext>
                  </a:extLst>
                </p14:cNvPr>
                <p14:cNvContentPartPr/>
                <p14:nvPr/>
              </p14:nvContentPartPr>
              <p14:xfrm>
                <a:off x="8225712" y="6290856"/>
                <a:ext cx="68040" cy="15372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105C420C-D16C-4817-8808-321483AC6622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8216712" y="6281856"/>
                  <a:ext cx="85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0CDE86EB-817D-4EDA-B22A-3FF60AF18BAF}"/>
                    </a:ext>
                  </a:extLst>
                </p14:cNvPr>
                <p14:cNvContentPartPr/>
                <p14:nvPr/>
              </p14:nvContentPartPr>
              <p14:xfrm>
                <a:off x="8286912" y="6203016"/>
                <a:ext cx="29520" cy="3564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0CDE86EB-817D-4EDA-B22A-3FF60AF18BAF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8277912" y="6194376"/>
                  <a:ext cx="471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080C042D-16F7-46B4-B530-41918FFF82F3}"/>
                    </a:ext>
                  </a:extLst>
                </p14:cNvPr>
                <p14:cNvContentPartPr/>
                <p14:nvPr/>
              </p14:nvContentPartPr>
              <p14:xfrm>
                <a:off x="8433072" y="6335136"/>
                <a:ext cx="25200" cy="900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080C042D-16F7-46B4-B530-41918FFF82F3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8424072" y="6326136"/>
                  <a:ext cx="428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0606C800-C9BA-40C1-8A36-C45983A91A1F}"/>
              </a:ext>
            </a:extLst>
          </p:cNvPr>
          <p:cNvGrpSpPr/>
          <p:nvPr/>
        </p:nvGrpSpPr>
        <p:grpSpPr>
          <a:xfrm>
            <a:off x="8842032" y="6125976"/>
            <a:ext cx="420840" cy="203400"/>
            <a:chOff x="8842032" y="6125976"/>
            <a:chExt cx="42084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DE397D46-4989-4A15-878F-0D3B92B79723}"/>
                    </a:ext>
                  </a:extLst>
                </p14:cNvPr>
                <p14:cNvContentPartPr/>
                <p14:nvPr/>
              </p14:nvContentPartPr>
              <p14:xfrm>
                <a:off x="8842032" y="6125976"/>
                <a:ext cx="257400" cy="36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DE397D46-4989-4A15-878F-0D3B92B79723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8833392" y="6116976"/>
                  <a:ext cx="275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34925C96-58A3-487A-9A6D-93F707095473}"/>
                    </a:ext>
                  </a:extLst>
                </p14:cNvPr>
                <p14:cNvContentPartPr/>
                <p14:nvPr/>
              </p14:nvContentPartPr>
              <p14:xfrm>
                <a:off x="8951112" y="6135336"/>
                <a:ext cx="19440" cy="17424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34925C96-58A3-487A-9A6D-93F707095473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8942112" y="6126336"/>
                  <a:ext cx="37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DA4AC1F2-9E12-4FD9-BB68-F33D33C752B8}"/>
                    </a:ext>
                  </a:extLst>
                </p14:cNvPr>
                <p14:cNvContentPartPr/>
                <p14:nvPr/>
              </p14:nvContentPartPr>
              <p14:xfrm>
                <a:off x="8997552" y="6152616"/>
                <a:ext cx="84600" cy="15624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DA4AC1F2-9E12-4FD9-BB68-F33D33C752B8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8988912" y="6143616"/>
                  <a:ext cx="102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DEE45285-8EA2-4906-A6EC-136E5BA2F318}"/>
                    </a:ext>
                  </a:extLst>
                </p14:cNvPr>
                <p14:cNvContentPartPr/>
                <p14:nvPr/>
              </p14:nvContentPartPr>
              <p14:xfrm>
                <a:off x="9106992" y="6235776"/>
                <a:ext cx="66240" cy="9360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DEE45285-8EA2-4906-A6EC-136E5BA2F318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9098352" y="6226776"/>
                  <a:ext cx="83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F780ECB8-D5DD-468E-87DC-2F720E059951}"/>
                    </a:ext>
                  </a:extLst>
                </p14:cNvPr>
                <p14:cNvContentPartPr/>
                <p14:nvPr/>
              </p14:nvContentPartPr>
              <p14:xfrm>
                <a:off x="9207432" y="6235776"/>
                <a:ext cx="55440" cy="8820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F780ECB8-D5DD-468E-87DC-2F720E059951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9198792" y="6226776"/>
                  <a:ext cx="7308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CFEBCD36-AFD1-45C5-AC82-C66DE6764D0E}"/>
              </a:ext>
            </a:extLst>
          </p:cNvPr>
          <p:cNvGrpSpPr/>
          <p:nvPr/>
        </p:nvGrpSpPr>
        <p:grpSpPr>
          <a:xfrm>
            <a:off x="9563832" y="6177456"/>
            <a:ext cx="192960" cy="259200"/>
            <a:chOff x="9563832" y="6177456"/>
            <a:chExt cx="19296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A560FB4E-B674-4260-82BA-BF56BE13C9E0}"/>
                    </a:ext>
                  </a:extLst>
                </p14:cNvPr>
                <p14:cNvContentPartPr/>
                <p14:nvPr/>
              </p14:nvContentPartPr>
              <p14:xfrm>
                <a:off x="9563832" y="6177456"/>
                <a:ext cx="108000" cy="1684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A560FB4E-B674-4260-82BA-BF56BE13C9E0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9555192" y="6168456"/>
                  <a:ext cx="125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5E03D370-355D-4D0F-B0FC-6A4FE33E5273}"/>
                    </a:ext>
                  </a:extLst>
                </p14:cNvPr>
                <p14:cNvContentPartPr/>
                <p14:nvPr/>
              </p14:nvContentPartPr>
              <p14:xfrm>
                <a:off x="9573552" y="6245136"/>
                <a:ext cx="74880" cy="900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5E03D370-355D-4D0F-B0FC-6A4FE33E5273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9564552" y="6236136"/>
                  <a:ext cx="92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76F5A7F5-B4E6-4101-B1F6-D88322ADFFB5}"/>
                    </a:ext>
                  </a:extLst>
                </p14:cNvPr>
                <p14:cNvContentPartPr/>
                <p14:nvPr/>
              </p14:nvContentPartPr>
              <p14:xfrm>
                <a:off x="9670752" y="6281496"/>
                <a:ext cx="45720" cy="15516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76F5A7F5-B4E6-4101-B1F6-D88322ADFFB5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9662112" y="6272496"/>
                  <a:ext cx="633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E116C176-3E72-4958-BA60-DF114B6CD176}"/>
                    </a:ext>
                  </a:extLst>
                </p14:cNvPr>
                <p14:cNvContentPartPr/>
                <p14:nvPr/>
              </p14:nvContentPartPr>
              <p14:xfrm>
                <a:off x="9749232" y="6226416"/>
                <a:ext cx="7560" cy="972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E116C176-3E72-4958-BA60-DF114B6CD176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9740592" y="6217776"/>
                  <a:ext cx="2520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C550AD84-C33D-48F0-A168-3F68E46F0E97}"/>
              </a:ext>
            </a:extLst>
          </p:cNvPr>
          <p:cNvGrpSpPr/>
          <p:nvPr/>
        </p:nvGrpSpPr>
        <p:grpSpPr>
          <a:xfrm>
            <a:off x="9970272" y="6047856"/>
            <a:ext cx="1167120" cy="298800"/>
            <a:chOff x="9970272" y="6047856"/>
            <a:chExt cx="116712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2D45BA14-E5FF-40CE-8F78-5DCD06D22EF2}"/>
                    </a:ext>
                  </a:extLst>
                </p14:cNvPr>
                <p14:cNvContentPartPr/>
                <p14:nvPr/>
              </p14:nvContentPartPr>
              <p14:xfrm>
                <a:off x="10415952" y="6188976"/>
                <a:ext cx="103680" cy="10944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2D45BA14-E5FF-40CE-8F78-5DCD06D22EF2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10406952" y="6179976"/>
                  <a:ext cx="121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B832331E-DC7A-4685-B8E7-AAF6C555BC3C}"/>
                    </a:ext>
                  </a:extLst>
                </p14:cNvPr>
                <p14:cNvContentPartPr/>
                <p14:nvPr/>
              </p14:nvContentPartPr>
              <p14:xfrm>
                <a:off x="10540872" y="6047856"/>
                <a:ext cx="86400" cy="1015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B832331E-DC7A-4685-B8E7-AAF6C555BC3C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10531872" y="6038856"/>
                  <a:ext cx="104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A0CFBCB7-F6E0-46D0-993C-4F78CE2221F7}"/>
                    </a:ext>
                  </a:extLst>
                </p14:cNvPr>
                <p14:cNvContentPartPr/>
                <p14:nvPr/>
              </p14:nvContentPartPr>
              <p14:xfrm>
                <a:off x="10622592" y="6116976"/>
                <a:ext cx="49680" cy="10944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A0CFBCB7-F6E0-46D0-993C-4F78CE2221F7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10613592" y="6108336"/>
                  <a:ext cx="67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2CFB0E31-3A65-4985-94BA-43BE9D58A533}"/>
                    </a:ext>
                  </a:extLst>
                </p14:cNvPr>
                <p14:cNvContentPartPr/>
                <p14:nvPr/>
              </p14:nvContentPartPr>
              <p14:xfrm>
                <a:off x="10687032" y="6060096"/>
                <a:ext cx="11520" cy="3096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2CFB0E31-3A65-4985-94BA-43BE9D58A533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10678032" y="6051096"/>
                  <a:ext cx="29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01C16AC5-A031-4001-81FF-6F0579D38373}"/>
                    </a:ext>
                  </a:extLst>
                </p14:cNvPr>
                <p14:cNvContentPartPr/>
                <p14:nvPr/>
              </p14:nvContentPartPr>
              <p14:xfrm>
                <a:off x="10758312" y="6122376"/>
                <a:ext cx="53640" cy="828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01C16AC5-A031-4001-81FF-6F0579D38373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10749312" y="6113376"/>
                  <a:ext cx="712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AE565684-BBE8-4E05-8F08-8D5F8C20848C}"/>
                    </a:ext>
                  </a:extLst>
                </p14:cNvPr>
                <p14:cNvContentPartPr/>
                <p14:nvPr/>
              </p14:nvContentPartPr>
              <p14:xfrm>
                <a:off x="10838232" y="6098256"/>
                <a:ext cx="70560" cy="7200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AE565684-BBE8-4E05-8F08-8D5F8C20848C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10829232" y="6089616"/>
                  <a:ext cx="88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B1DB8896-7CF5-4FE9-8CEE-16B5E48BE098}"/>
                    </a:ext>
                  </a:extLst>
                </p14:cNvPr>
                <p14:cNvContentPartPr/>
                <p14:nvPr/>
              </p14:nvContentPartPr>
              <p14:xfrm>
                <a:off x="10915992" y="6217776"/>
                <a:ext cx="120960" cy="7344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B1DB8896-7CF5-4FE9-8CEE-16B5E48BE098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10906992" y="6208776"/>
                  <a:ext cx="1386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FD1EADA6-F5C6-47CC-8CED-D45F8EE87374}"/>
                    </a:ext>
                  </a:extLst>
                </p14:cNvPr>
                <p14:cNvContentPartPr/>
                <p14:nvPr/>
              </p14:nvContentPartPr>
              <p14:xfrm>
                <a:off x="10881072" y="6318216"/>
                <a:ext cx="109440" cy="2844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FD1EADA6-F5C6-47CC-8CED-D45F8EE87374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10872432" y="6309216"/>
                  <a:ext cx="127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ADE20CBA-278E-46D9-81BD-77CB635B8D4E}"/>
                    </a:ext>
                  </a:extLst>
                </p14:cNvPr>
                <p14:cNvContentPartPr/>
                <p14:nvPr/>
              </p14:nvContentPartPr>
              <p14:xfrm>
                <a:off x="10205352" y="6208416"/>
                <a:ext cx="115560" cy="6192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ADE20CBA-278E-46D9-81BD-77CB635B8D4E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10196712" y="6199416"/>
                  <a:ext cx="1332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9F0F8C5D-79E7-402D-B5BC-4BF99B803D68}"/>
                    </a:ext>
                  </a:extLst>
                </p14:cNvPr>
                <p14:cNvContentPartPr/>
                <p14:nvPr/>
              </p14:nvContentPartPr>
              <p14:xfrm>
                <a:off x="10167912" y="6290856"/>
                <a:ext cx="132840" cy="3960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9F0F8C5D-79E7-402D-B5BC-4BF99B803D68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10158912" y="6281856"/>
                  <a:ext cx="150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504373AE-7663-48D2-A06E-90B2BD03972B}"/>
                    </a:ext>
                  </a:extLst>
                </p14:cNvPr>
                <p14:cNvContentPartPr/>
                <p14:nvPr/>
              </p14:nvContentPartPr>
              <p14:xfrm>
                <a:off x="9970272" y="6138936"/>
                <a:ext cx="134280" cy="14400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504373AE-7663-48D2-A06E-90B2BD03972B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9961272" y="6129936"/>
                  <a:ext cx="151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6CA5FCE3-EFA3-443E-9184-40E2814D3209}"/>
                    </a:ext>
                  </a:extLst>
                </p14:cNvPr>
                <p14:cNvContentPartPr/>
                <p14:nvPr/>
              </p14:nvContentPartPr>
              <p14:xfrm>
                <a:off x="11137032" y="6153336"/>
                <a:ext cx="360" cy="14904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6CA5FCE3-EFA3-443E-9184-40E2814D3209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11128392" y="6144696"/>
                  <a:ext cx="18000" cy="166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41CEB9B-3229-4160-9FD9-66E23A39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8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B8D9A7-1C61-4862-83B7-B7751267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(Learning Non-Linear Boundaries)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0F786E-EDA0-4DD3-91A9-C9AEA15AE6F5}"/>
              </a:ext>
            </a:extLst>
          </p:cNvPr>
          <p:cNvGrpSpPr/>
          <p:nvPr/>
        </p:nvGrpSpPr>
        <p:grpSpPr>
          <a:xfrm>
            <a:off x="658224" y="1298016"/>
            <a:ext cx="1216080" cy="401400"/>
            <a:chOff x="658224" y="1298016"/>
            <a:chExt cx="121608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CF1974-9662-488C-8B41-B2BA5C3E3EFC}"/>
                    </a:ext>
                  </a:extLst>
                </p14:cNvPr>
                <p14:cNvContentPartPr/>
                <p14:nvPr/>
              </p14:nvContentPartPr>
              <p14:xfrm>
                <a:off x="658224" y="1298016"/>
                <a:ext cx="172080" cy="250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CF1974-9662-488C-8B41-B2BA5C3E3EF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9224" y="1289016"/>
                  <a:ext cx="1897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F1B8C4-9011-4E80-8935-89E322A8F80A}"/>
                    </a:ext>
                  </a:extLst>
                </p14:cNvPr>
                <p14:cNvContentPartPr/>
                <p14:nvPr/>
              </p14:nvContentPartPr>
              <p14:xfrm>
                <a:off x="827784" y="1403856"/>
                <a:ext cx="115920" cy="112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F1B8C4-9011-4E80-8935-89E322A8F8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9144" y="1394856"/>
                  <a:ext cx="133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EF840F-6FA0-40DA-9DCF-9A67C3B049DC}"/>
                    </a:ext>
                  </a:extLst>
                </p14:cNvPr>
                <p14:cNvContentPartPr/>
                <p14:nvPr/>
              </p14:nvContentPartPr>
              <p14:xfrm>
                <a:off x="847944" y="1380456"/>
                <a:ext cx="84960" cy="162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EF840F-6FA0-40DA-9DCF-9A67C3B049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9304" y="1371456"/>
                  <a:ext cx="102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5C09754-44A0-41F5-9388-92E46B34C336}"/>
                    </a:ext>
                  </a:extLst>
                </p14:cNvPr>
                <p14:cNvContentPartPr/>
                <p14:nvPr/>
              </p14:nvContentPartPr>
              <p14:xfrm>
                <a:off x="936144" y="1398816"/>
                <a:ext cx="124920" cy="17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5C09754-44A0-41F5-9388-92E46B34C3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7144" y="1389816"/>
                  <a:ext cx="142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D09452B-44EE-46F2-86E3-14B2DD432CA8}"/>
                    </a:ext>
                  </a:extLst>
                </p14:cNvPr>
                <p14:cNvContentPartPr/>
                <p14:nvPr/>
              </p14:nvContentPartPr>
              <p14:xfrm>
                <a:off x="1078704" y="1310256"/>
                <a:ext cx="288360" cy="389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D09452B-44EE-46F2-86E3-14B2DD432C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0064" y="1301616"/>
                  <a:ext cx="3060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A0EE453-891B-43BE-A70D-CE1C04967E9F}"/>
                    </a:ext>
                  </a:extLst>
                </p14:cNvPr>
                <p14:cNvContentPartPr/>
                <p14:nvPr/>
              </p14:nvContentPartPr>
              <p14:xfrm>
                <a:off x="1398744" y="1323216"/>
                <a:ext cx="360" cy="259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A0EE453-891B-43BE-A70D-CE1C04967E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89744" y="1314576"/>
                  <a:ext cx="18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BD2FA2D-11D4-4E97-80A6-0AC680ABA644}"/>
                    </a:ext>
                  </a:extLst>
                </p14:cNvPr>
                <p14:cNvContentPartPr/>
                <p14:nvPr/>
              </p14:nvContentPartPr>
              <p14:xfrm>
                <a:off x="1404144" y="1448496"/>
                <a:ext cx="129240" cy="119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BD2FA2D-11D4-4E97-80A6-0AC680ABA6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95504" y="1439496"/>
                  <a:ext cx="146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4718CF-A0C3-4EAB-B4C4-41D06910E0CE}"/>
                    </a:ext>
                  </a:extLst>
                </p14:cNvPr>
                <p14:cNvContentPartPr/>
                <p14:nvPr/>
              </p14:nvContentPartPr>
              <p14:xfrm>
                <a:off x="731304" y="1672776"/>
                <a:ext cx="841680" cy="13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4718CF-A0C3-4EAB-B4C4-41D06910E0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2664" y="1663776"/>
                  <a:ext cx="859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6343DD8-814C-4074-BFD7-EA5E756E4DA2}"/>
                    </a:ext>
                  </a:extLst>
                </p14:cNvPr>
                <p14:cNvContentPartPr/>
                <p14:nvPr/>
              </p14:nvContentPartPr>
              <p14:xfrm>
                <a:off x="1649664" y="1355616"/>
                <a:ext cx="134280" cy="191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6343DD8-814C-4074-BFD7-EA5E756E4D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40664" y="1346976"/>
                  <a:ext cx="151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9565234-A6A8-4BCE-BD11-50DCF286C713}"/>
                    </a:ext>
                  </a:extLst>
                </p14:cNvPr>
                <p14:cNvContentPartPr/>
                <p14:nvPr/>
              </p14:nvContentPartPr>
              <p14:xfrm>
                <a:off x="1873944" y="1424016"/>
                <a:ext cx="360" cy="4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9565234-A6A8-4BCE-BD11-50DCF286C71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65304" y="1415016"/>
                  <a:ext cx="18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D6229E7-5973-4A9F-A8C5-4EA5063A784A}"/>
                    </a:ext>
                  </a:extLst>
                </p14:cNvPr>
                <p14:cNvContentPartPr/>
                <p14:nvPr/>
              </p14:nvContentPartPr>
              <p14:xfrm>
                <a:off x="1873944" y="1499256"/>
                <a:ext cx="360" cy="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D6229E7-5973-4A9F-A8C5-4EA5063A78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65304" y="149025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69E929-F68D-4D30-B49C-AE6A6004CF23}"/>
              </a:ext>
            </a:extLst>
          </p:cNvPr>
          <p:cNvGrpSpPr/>
          <p:nvPr/>
        </p:nvGrpSpPr>
        <p:grpSpPr>
          <a:xfrm>
            <a:off x="2651544" y="1352376"/>
            <a:ext cx="233280" cy="235080"/>
            <a:chOff x="2651544" y="1352376"/>
            <a:chExt cx="23328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2AAC185-35C9-47D9-9F38-18CB55173D58}"/>
                    </a:ext>
                  </a:extLst>
                </p14:cNvPr>
                <p14:cNvContentPartPr/>
                <p14:nvPr/>
              </p14:nvContentPartPr>
              <p14:xfrm>
                <a:off x="2651544" y="1352376"/>
                <a:ext cx="102600" cy="235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2AAC185-35C9-47D9-9F38-18CB55173D5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42904" y="1343376"/>
                  <a:ext cx="120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1D1E049-CFE5-42A3-8342-17306EF7B7D7}"/>
                    </a:ext>
                  </a:extLst>
                </p14:cNvPr>
                <p14:cNvContentPartPr/>
                <p14:nvPr/>
              </p14:nvContentPartPr>
              <p14:xfrm>
                <a:off x="2773224" y="1436976"/>
                <a:ext cx="111600" cy="120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1D1E049-CFE5-42A3-8342-17306EF7B7D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64224" y="1427976"/>
                  <a:ext cx="12924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146416-6CAF-458B-8B14-DAD4AC0DB02F}"/>
              </a:ext>
            </a:extLst>
          </p:cNvPr>
          <p:cNvGrpSpPr/>
          <p:nvPr/>
        </p:nvGrpSpPr>
        <p:grpSpPr>
          <a:xfrm>
            <a:off x="3099384" y="1362096"/>
            <a:ext cx="471600" cy="215640"/>
            <a:chOff x="3099384" y="1362096"/>
            <a:chExt cx="47160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21EB187-260A-4842-985C-E70AE7248F3E}"/>
                    </a:ext>
                  </a:extLst>
                </p14:cNvPr>
                <p14:cNvContentPartPr/>
                <p14:nvPr/>
              </p14:nvContentPartPr>
              <p14:xfrm>
                <a:off x="3099384" y="1362096"/>
                <a:ext cx="156600" cy="215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21EB187-260A-4842-985C-E70AE7248F3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90744" y="1353096"/>
                  <a:ext cx="174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58A6DC1-B907-4036-A5B0-A7A3DA532169}"/>
                    </a:ext>
                  </a:extLst>
                </p14:cNvPr>
                <p14:cNvContentPartPr/>
                <p14:nvPr/>
              </p14:nvContentPartPr>
              <p14:xfrm>
                <a:off x="3263184" y="1448496"/>
                <a:ext cx="91440" cy="88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58A6DC1-B907-4036-A5B0-A7A3DA53216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54184" y="1439856"/>
                  <a:ext cx="109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BCB912F-241B-4650-9DD1-A88713E5A249}"/>
                    </a:ext>
                  </a:extLst>
                </p14:cNvPr>
                <p14:cNvContentPartPr/>
                <p14:nvPr/>
              </p14:nvContentPartPr>
              <p14:xfrm>
                <a:off x="3365064" y="1431216"/>
                <a:ext cx="90360" cy="119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BCB912F-241B-4650-9DD1-A88713E5A2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56064" y="1422576"/>
                  <a:ext cx="108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A95AB6-1441-459A-AB88-CA5D30E6FE45}"/>
                    </a:ext>
                  </a:extLst>
                </p14:cNvPr>
                <p14:cNvContentPartPr/>
                <p14:nvPr/>
              </p14:nvContentPartPr>
              <p14:xfrm>
                <a:off x="3455424" y="1436256"/>
                <a:ext cx="115560" cy="113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A95AB6-1441-459A-AB88-CA5D30E6FE4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46784" y="1427616"/>
                  <a:ext cx="13320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1CAEDC1-34F3-4D29-A3D9-08F02BEEC7DD}"/>
              </a:ext>
            </a:extLst>
          </p:cNvPr>
          <p:cNvGrpSpPr/>
          <p:nvPr/>
        </p:nvGrpSpPr>
        <p:grpSpPr>
          <a:xfrm>
            <a:off x="5157144" y="1341576"/>
            <a:ext cx="1170720" cy="223200"/>
            <a:chOff x="5157144" y="1341576"/>
            <a:chExt cx="117072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0A84C27-C921-40A3-B76A-F638583BF345}"/>
                    </a:ext>
                  </a:extLst>
                </p14:cNvPr>
                <p14:cNvContentPartPr/>
                <p14:nvPr/>
              </p14:nvContentPartPr>
              <p14:xfrm>
                <a:off x="5184144" y="1343736"/>
                <a:ext cx="9720" cy="181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0A84C27-C921-40A3-B76A-F638583BF34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75144" y="1334736"/>
                  <a:ext cx="27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164FC2C-DA0D-4A81-A071-5A0B57F25746}"/>
                    </a:ext>
                  </a:extLst>
                </p14:cNvPr>
                <p14:cNvContentPartPr/>
                <p14:nvPr/>
              </p14:nvContentPartPr>
              <p14:xfrm>
                <a:off x="5157144" y="1430856"/>
                <a:ext cx="149400" cy="111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164FC2C-DA0D-4A81-A071-5A0B57F257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48144" y="1422216"/>
                  <a:ext cx="167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B3D59E0-FA42-47A6-A5BD-3FCE82A3DB82}"/>
                    </a:ext>
                  </a:extLst>
                </p14:cNvPr>
                <p14:cNvContentPartPr/>
                <p14:nvPr/>
              </p14:nvContentPartPr>
              <p14:xfrm>
                <a:off x="5349024" y="1426176"/>
                <a:ext cx="360" cy="109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B3D59E0-FA42-47A6-A5BD-3FCE82A3DB8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40024" y="1417176"/>
                  <a:ext cx="18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3F00ED-9143-41CF-ADC1-4A33535BA6F7}"/>
                    </a:ext>
                  </a:extLst>
                </p14:cNvPr>
                <p14:cNvContentPartPr/>
                <p14:nvPr/>
              </p14:nvContentPartPr>
              <p14:xfrm>
                <a:off x="5358024" y="1353096"/>
                <a:ext cx="39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3F00ED-9143-41CF-ADC1-4A33535BA6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49384" y="134409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16F3769-C4E6-450B-9B9D-B09726BD599B}"/>
                    </a:ext>
                  </a:extLst>
                </p14:cNvPr>
                <p14:cNvContentPartPr/>
                <p14:nvPr/>
              </p14:nvContentPartPr>
              <p14:xfrm>
                <a:off x="5385744" y="1341576"/>
                <a:ext cx="9000" cy="188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16F3769-C4E6-450B-9B9D-B09726BD59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77104" y="1332936"/>
                  <a:ext cx="266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C435308-0E42-44E1-913D-EEE3044782F3}"/>
                    </a:ext>
                  </a:extLst>
                </p14:cNvPr>
                <p14:cNvContentPartPr/>
                <p14:nvPr/>
              </p14:nvContentPartPr>
              <p14:xfrm>
                <a:off x="5358024" y="1429416"/>
                <a:ext cx="51840" cy="15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C435308-0E42-44E1-913D-EEE3044782F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49384" y="1420416"/>
                  <a:ext cx="69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4EEFF2-0425-4F20-80F7-F25740826D86}"/>
                    </a:ext>
                  </a:extLst>
                </p14:cNvPr>
                <p14:cNvContentPartPr/>
                <p14:nvPr/>
              </p14:nvContentPartPr>
              <p14:xfrm>
                <a:off x="5449464" y="1444176"/>
                <a:ext cx="57240" cy="7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4EEFF2-0425-4F20-80F7-F25740826D8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40464" y="1435536"/>
                  <a:ext cx="74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2202F4D-4BED-46E7-A427-AA8C78389B5C}"/>
                    </a:ext>
                  </a:extLst>
                </p14:cNvPr>
                <p14:cNvContentPartPr/>
                <p14:nvPr/>
              </p14:nvContentPartPr>
              <p14:xfrm>
                <a:off x="5577624" y="1407816"/>
                <a:ext cx="88920" cy="151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2202F4D-4BED-46E7-A427-AA8C78389B5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68624" y="1399176"/>
                  <a:ext cx="106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D7B2620-A94F-4B86-A2BC-0AE3E5D875EB}"/>
                    </a:ext>
                  </a:extLst>
                </p14:cNvPr>
                <p14:cNvContentPartPr/>
                <p14:nvPr/>
              </p14:nvContentPartPr>
              <p14:xfrm>
                <a:off x="5664384" y="1431576"/>
                <a:ext cx="74160" cy="104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D7B2620-A94F-4B86-A2BC-0AE3E5D875E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55384" y="1422576"/>
                  <a:ext cx="91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C757071-E727-4E35-8237-B4E7D1867BDE}"/>
                    </a:ext>
                  </a:extLst>
                </p14:cNvPr>
                <p14:cNvContentPartPr/>
                <p14:nvPr/>
              </p14:nvContentPartPr>
              <p14:xfrm>
                <a:off x="5786784" y="1416816"/>
                <a:ext cx="13572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C757071-E727-4E35-8237-B4E7D1867BD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77784" y="1407816"/>
                  <a:ext cx="153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14AA9D2-914C-412A-BA88-AC8AD8EA81F4}"/>
                    </a:ext>
                  </a:extLst>
                </p14:cNvPr>
                <p14:cNvContentPartPr/>
                <p14:nvPr/>
              </p14:nvContentPartPr>
              <p14:xfrm>
                <a:off x="5954184" y="1350936"/>
                <a:ext cx="16920" cy="195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14AA9D2-914C-412A-BA88-AC8AD8EA81F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45544" y="1341936"/>
                  <a:ext cx="34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D556CA6-75D1-4855-93C4-D2151D77BA57}"/>
                    </a:ext>
                  </a:extLst>
                </p14:cNvPr>
                <p14:cNvContentPartPr/>
                <p14:nvPr/>
              </p14:nvContentPartPr>
              <p14:xfrm>
                <a:off x="5916024" y="1441296"/>
                <a:ext cx="164520" cy="101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D556CA6-75D1-4855-93C4-D2151D77BA5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07024" y="1432296"/>
                  <a:ext cx="182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2CEB0EB-8F2C-4824-B6F9-8F112ABECE8A}"/>
                    </a:ext>
                  </a:extLst>
                </p14:cNvPr>
                <p14:cNvContentPartPr/>
                <p14:nvPr/>
              </p14:nvContentPartPr>
              <p14:xfrm>
                <a:off x="6052824" y="1403856"/>
                <a:ext cx="142200" cy="115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2CEB0EB-8F2C-4824-B6F9-8F112ABECE8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44184" y="1395216"/>
                  <a:ext cx="159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8A80B6A-AC2B-44FA-B686-3FFCC1A1798E}"/>
                    </a:ext>
                  </a:extLst>
                </p14:cNvPr>
                <p14:cNvContentPartPr/>
                <p14:nvPr/>
              </p14:nvContentPartPr>
              <p14:xfrm>
                <a:off x="6268464" y="1418976"/>
                <a:ext cx="59400" cy="99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8A80B6A-AC2B-44FA-B686-3FFCC1A1798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59824" y="1409976"/>
                  <a:ext cx="77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EA0DAC-F368-4BD5-8825-8519BE13CF95}"/>
                    </a:ext>
                  </a:extLst>
                </p14:cNvPr>
                <p14:cNvContentPartPr/>
                <p14:nvPr/>
              </p14:nvContentPartPr>
              <p14:xfrm>
                <a:off x="6211584" y="1426176"/>
                <a:ext cx="116280" cy="138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EA0DAC-F368-4BD5-8825-8519BE13CF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02944" y="1417176"/>
                  <a:ext cx="13392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D8C20B3-AB99-4652-92F2-646AADC47E25}"/>
              </a:ext>
            </a:extLst>
          </p:cNvPr>
          <p:cNvGrpSpPr/>
          <p:nvPr/>
        </p:nvGrpSpPr>
        <p:grpSpPr>
          <a:xfrm>
            <a:off x="6649344" y="1341216"/>
            <a:ext cx="1132200" cy="416520"/>
            <a:chOff x="6649344" y="1341216"/>
            <a:chExt cx="113220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F58F86D-D0A3-40F9-BCAF-0FDA2AE96495}"/>
                    </a:ext>
                  </a:extLst>
                </p14:cNvPr>
                <p14:cNvContentPartPr/>
                <p14:nvPr/>
              </p14:nvContentPartPr>
              <p14:xfrm>
                <a:off x="6649344" y="1344456"/>
                <a:ext cx="154800" cy="413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F58F86D-D0A3-40F9-BCAF-0FDA2AE964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40704" y="1335456"/>
                  <a:ext cx="1724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DA4A324-254C-49F3-9E14-364598D59C6B}"/>
                    </a:ext>
                  </a:extLst>
                </p14:cNvPr>
                <p14:cNvContentPartPr/>
                <p14:nvPr/>
              </p14:nvContentPartPr>
              <p14:xfrm>
                <a:off x="6930864" y="1354536"/>
                <a:ext cx="75600" cy="206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DA4A324-254C-49F3-9E14-364598D59C6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22224" y="1345896"/>
                  <a:ext cx="93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BC3484-0757-4F19-9337-9C55552C8817}"/>
                    </a:ext>
                  </a:extLst>
                </p14:cNvPr>
                <p14:cNvContentPartPr/>
                <p14:nvPr/>
              </p14:nvContentPartPr>
              <p14:xfrm>
                <a:off x="6939864" y="1341216"/>
                <a:ext cx="260640" cy="198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BC3484-0757-4F19-9337-9C55552C881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30864" y="1332576"/>
                  <a:ext cx="278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A166F83-0553-4425-A3C8-BE254E6BB3E8}"/>
                    </a:ext>
                  </a:extLst>
                </p14:cNvPr>
                <p14:cNvContentPartPr/>
                <p14:nvPr/>
              </p14:nvContentPartPr>
              <p14:xfrm>
                <a:off x="7313904" y="1350216"/>
                <a:ext cx="467640" cy="372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A166F83-0553-4425-A3C8-BE254E6BB3E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04904" y="1341576"/>
                  <a:ext cx="485280" cy="39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B030D6-8A84-4756-98C1-2B112F9688D7}"/>
              </a:ext>
            </a:extLst>
          </p:cNvPr>
          <p:cNvGrpSpPr/>
          <p:nvPr/>
        </p:nvGrpSpPr>
        <p:grpSpPr>
          <a:xfrm>
            <a:off x="8099064" y="1260216"/>
            <a:ext cx="368280" cy="313200"/>
            <a:chOff x="8099064" y="1260216"/>
            <a:chExt cx="36828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12344BC-FA74-4D5F-A590-899A1212FD25}"/>
                    </a:ext>
                  </a:extLst>
                </p14:cNvPr>
                <p14:cNvContentPartPr/>
                <p14:nvPr/>
              </p14:nvContentPartPr>
              <p14:xfrm>
                <a:off x="8099064" y="1260216"/>
                <a:ext cx="12168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12344BC-FA74-4D5F-A590-899A1212FD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90424" y="1251216"/>
                  <a:ext cx="1393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2EA506E-4E55-47EB-9F57-EE0D39DF34B1}"/>
                    </a:ext>
                  </a:extLst>
                </p14:cNvPr>
                <p14:cNvContentPartPr/>
                <p14:nvPr/>
              </p14:nvContentPartPr>
              <p14:xfrm>
                <a:off x="8317224" y="1388016"/>
                <a:ext cx="97200" cy="115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2EA506E-4E55-47EB-9F57-EE0D39DF34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08584" y="1379376"/>
                  <a:ext cx="114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E5FF0F7-EBA3-4CDA-B392-54B2284AE451}"/>
                    </a:ext>
                  </a:extLst>
                </p14:cNvPr>
                <p14:cNvContentPartPr/>
                <p14:nvPr/>
              </p14:nvContentPartPr>
              <p14:xfrm>
                <a:off x="8466984" y="1462896"/>
                <a:ext cx="360" cy="100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E5FF0F7-EBA3-4CDA-B392-54B2284AE45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58344" y="1453896"/>
                  <a:ext cx="1800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1FAA287-161F-4674-91D3-2C4631F3EBA6}"/>
              </a:ext>
            </a:extLst>
          </p:cNvPr>
          <p:cNvGrpSpPr/>
          <p:nvPr/>
        </p:nvGrpSpPr>
        <p:grpSpPr>
          <a:xfrm>
            <a:off x="8667864" y="1401696"/>
            <a:ext cx="164160" cy="147600"/>
            <a:chOff x="8667864" y="1401696"/>
            <a:chExt cx="164160" cy="1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4C890AA-8DED-44EC-A82B-A94CFA9EDF42}"/>
                    </a:ext>
                  </a:extLst>
                </p14:cNvPr>
                <p14:cNvContentPartPr/>
                <p14:nvPr/>
              </p14:nvContentPartPr>
              <p14:xfrm>
                <a:off x="8667864" y="1401696"/>
                <a:ext cx="106560" cy="104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4C890AA-8DED-44EC-A82B-A94CFA9EDF4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59224" y="1392696"/>
                  <a:ext cx="124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E318B17-DEB9-4A89-A649-6A83394692E7}"/>
                    </a:ext>
                  </a:extLst>
                </p14:cNvPr>
                <p14:cNvContentPartPr/>
                <p14:nvPr/>
              </p14:nvContentPartPr>
              <p14:xfrm>
                <a:off x="8796024" y="1462896"/>
                <a:ext cx="36000" cy="86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E318B17-DEB9-4A89-A649-6A83394692E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87024" y="1453896"/>
                  <a:ext cx="5364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C684E94-A364-454C-A689-2BD529FF72F4}"/>
              </a:ext>
            </a:extLst>
          </p:cNvPr>
          <p:cNvGrpSpPr/>
          <p:nvPr/>
        </p:nvGrpSpPr>
        <p:grpSpPr>
          <a:xfrm>
            <a:off x="9044784" y="1307376"/>
            <a:ext cx="651240" cy="270720"/>
            <a:chOff x="9044784" y="1307376"/>
            <a:chExt cx="65124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3E71C7C-5761-463C-85AE-0F7B90FFEEFF}"/>
                    </a:ext>
                  </a:extLst>
                </p14:cNvPr>
                <p14:cNvContentPartPr/>
                <p14:nvPr/>
              </p14:nvContentPartPr>
              <p14:xfrm>
                <a:off x="9044784" y="1389456"/>
                <a:ext cx="97560" cy="122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3E71C7C-5761-463C-85AE-0F7B90FFEEF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36144" y="1380456"/>
                  <a:ext cx="115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DD8666F-0C79-4817-BA5B-5D536D5221AB}"/>
                    </a:ext>
                  </a:extLst>
                </p14:cNvPr>
                <p14:cNvContentPartPr/>
                <p14:nvPr/>
              </p14:nvContentPartPr>
              <p14:xfrm>
                <a:off x="9134064" y="1471536"/>
                <a:ext cx="86040" cy="106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DD8666F-0C79-4817-BA5B-5D536D5221A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25424" y="1462896"/>
                  <a:ext cx="103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D045EA2-6198-4367-AD56-F0EAAA2917B5}"/>
                    </a:ext>
                  </a:extLst>
                </p14:cNvPr>
                <p14:cNvContentPartPr/>
                <p14:nvPr/>
              </p14:nvContentPartPr>
              <p14:xfrm>
                <a:off x="9381744" y="1400976"/>
                <a:ext cx="106200" cy="106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D045EA2-6198-4367-AD56-F0EAAA2917B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72744" y="1392336"/>
                  <a:ext cx="123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92FC1A7-CB47-4E5A-9B8E-03DFA8B452AA}"/>
                    </a:ext>
                  </a:extLst>
                </p14:cNvPr>
                <p14:cNvContentPartPr/>
                <p14:nvPr/>
              </p14:nvContentPartPr>
              <p14:xfrm>
                <a:off x="9500544" y="1451376"/>
                <a:ext cx="64080" cy="68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92FC1A7-CB47-4E5A-9B8E-03DFA8B452A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491544" y="1442736"/>
                  <a:ext cx="817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C4FB826-70A9-4105-A34B-C338F6E38380}"/>
                    </a:ext>
                  </a:extLst>
                </p14:cNvPr>
                <p14:cNvContentPartPr/>
                <p14:nvPr/>
              </p14:nvContentPartPr>
              <p14:xfrm>
                <a:off x="9564624" y="1462896"/>
                <a:ext cx="360" cy="91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C4FB826-70A9-4105-A34B-C338F6E3838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555624" y="1453896"/>
                  <a:ext cx="18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63CD2F3-30A8-49F1-B88B-9B65D98AE71A}"/>
                    </a:ext>
                  </a:extLst>
                </p14:cNvPr>
                <p14:cNvContentPartPr/>
                <p14:nvPr/>
              </p14:nvContentPartPr>
              <p14:xfrm>
                <a:off x="9600984" y="1307376"/>
                <a:ext cx="95040" cy="236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63CD2F3-30A8-49F1-B88B-9B65D98AE71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591984" y="1298376"/>
                  <a:ext cx="11268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90BA310-2940-4BCF-BB40-8EEF68B98B03}"/>
              </a:ext>
            </a:extLst>
          </p:cNvPr>
          <p:cNvGrpSpPr/>
          <p:nvPr/>
        </p:nvGrpSpPr>
        <p:grpSpPr>
          <a:xfrm>
            <a:off x="3977064" y="1305216"/>
            <a:ext cx="869760" cy="587160"/>
            <a:chOff x="3977064" y="1305216"/>
            <a:chExt cx="869760" cy="58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2F7AA7B-16A8-4EA9-8CD0-49F211E96B61}"/>
                    </a:ext>
                  </a:extLst>
                </p14:cNvPr>
                <p14:cNvContentPartPr/>
                <p14:nvPr/>
              </p14:nvContentPartPr>
              <p14:xfrm>
                <a:off x="3977064" y="1305216"/>
                <a:ext cx="27000" cy="183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2F7AA7B-16A8-4EA9-8CD0-49F211E96B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68424" y="1296576"/>
                  <a:ext cx="44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C524FC7-B501-44EC-83EA-3F5973C09D2C}"/>
                    </a:ext>
                  </a:extLst>
                </p14:cNvPr>
                <p14:cNvContentPartPr/>
                <p14:nvPr/>
              </p14:nvContentPartPr>
              <p14:xfrm>
                <a:off x="4011984" y="1415016"/>
                <a:ext cx="92520" cy="121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C524FC7-B501-44EC-83EA-3F5973C09D2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02984" y="1406376"/>
                  <a:ext cx="110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1E9220A-D46A-48B0-BA82-FE7EEA2D4180}"/>
                    </a:ext>
                  </a:extLst>
                </p14:cNvPr>
                <p14:cNvContentPartPr/>
                <p14:nvPr/>
              </p14:nvContentPartPr>
              <p14:xfrm>
                <a:off x="4141944" y="1425456"/>
                <a:ext cx="232200" cy="271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1E9220A-D46A-48B0-BA82-FE7EEA2D418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33304" y="1416816"/>
                  <a:ext cx="2498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F9EDF5C-BE71-4950-90C9-A60DFCEFF984}"/>
                    </a:ext>
                  </a:extLst>
                </p14:cNvPr>
                <p14:cNvContentPartPr/>
                <p14:nvPr/>
              </p14:nvContentPartPr>
              <p14:xfrm>
                <a:off x="4403304" y="1332576"/>
                <a:ext cx="3960" cy="195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F9EDF5C-BE71-4950-90C9-A60DFCEFF98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94664" y="1323936"/>
                  <a:ext cx="21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DCB2831-722C-4300-B992-A3EA3A4D204F}"/>
                    </a:ext>
                  </a:extLst>
                </p14:cNvPr>
                <p14:cNvContentPartPr/>
                <p14:nvPr/>
              </p14:nvContentPartPr>
              <p14:xfrm>
                <a:off x="4379904" y="1351656"/>
                <a:ext cx="192240" cy="192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DCB2831-722C-4300-B992-A3EA3A4D204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71264" y="1342656"/>
                  <a:ext cx="209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7ED9CEB-3A10-4D5B-94B6-B746A697D977}"/>
                    </a:ext>
                  </a:extLst>
                </p14:cNvPr>
                <p14:cNvContentPartPr/>
                <p14:nvPr/>
              </p14:nvContentPartPr>
              <p14:xfrm>
                <a:off x="4724064" y="1334736"/>
                <a:ext cx="119160" cy="119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7ED9CEB-3A10-4D5B-94B6-B746A697D97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15064" y="1326096"/>
                  <a:ext cx="136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64B0C0C-1FB6-4838-B5DF-8E5CE5065AC8}"/>
                    </a:ext>
                  </a:extLst>
                </p14:cNvPr>
                <p14:cNvContentPartPr/>
                <p14:nvPr/>
              </p14:nvContentPartPr>
              <p14:xfrm>
                <a:off x="4836744" y="1343736"/>
                <a:ext cx="10080" cy="228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64B0C0C-1FB6-4838-B5DF-8E5CE5065AC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27744" y="1334736"/>
                  <a:ext cx="27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CB3E124-CAD6-4E90-930A-0E88744A8190}"/>
                    </a:ext>
                  </a:extLst>
                </p14:cNvPr>
                <p14:cNvContentPartPr/>
                <p14:nvPr/>
              </p14:nvContentPartPr>
              <p14:xfrm>
                <a:off x="4452984" y="1645416"/>
                <a:ext cx="229680" cy="10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CB3E124-CAD6-4E90-930A-0E88744A819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44344" y="1636416"/>
                  <a:ext cx="247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8093324-EB67-49CB-A8CB-C35D9AB4F912}"/>
                    </a:ext>
                  </a:extLst>
                </p14:cNvPr>
                <p14:cNvContentPartPr/>
                <p14:nvPr/>
              </p14:nvContentPartPr>
              <p14:xfrm>
                <a:off x="4525344" y="1664136"/>
                <a:ext cx="46800" cy="218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8093324-EB67-49CB-A8CB-C35D9AB4F91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16344" y="1655136"/>
                  <a:ext cx="64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B0D26D5-52E3-41FD-ABE9-AA96EE0A08C9}"/>
                    </a:ext>
                  </a:extLst>
                </p14:cNvPr>
                <p14:cNvContentPartPr/>
                <p14:nvPr/>
              </p14:nvContentPartPr>
              <p14:xfrm>
                <a:off x="4582224" y="1691136"/>
                <a:ext cx="64800" cy="198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B0D26D5-52E3-41FD-ABE9-AA96EE0A08C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73584" y="1682136"/>
                  <a:ext cx="82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17CB0E1-1FB6-43BB-B5BE-13CBF491BAAE}"/>
                    </a:ext>
                  </a:extLst>
                </p14:cNvPr>
                <p14:cNvContentPartPr/>
                <p14:nvPr/>
              </p14:nvContentPartPr>
              <p14:xfrm>
                <a:off x="4691664" y="1777536"/>
                <a:ext cx="108360" cy="114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17CB0E1-1FB6-43BB-B5BE-13CBF491BAA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83024" y="1768536"/>
                  <a:ext cx="12600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5EA340-B739-4D95-83AA-AFDA8BA9ECB9}"/>
              </a:ext>
            </a:extLst>
          </p:cNvPr>
          <p:cNvGrpSpPr/>
          <p:nvPr/>
        </p:nvGrpSpPr>
        <p:grpSpPr>
          <a:xfrm>
            <a:off x="5115024" y="1700136"/>
            <a:ext cx="603000" cy="263880"/>
            <a:chOff x="5115024" y="1700136"/>
            <a:chExt cx="60300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991EAFE-8BA4-4908-BE0B-D527EA8ED08A}"/>
                    </a:ext>
                  </a:extLst>
                </p14:cNvPr>
                <p14:cNvContentPartPr/>
                <p14:nvPr/>
              </p14:nvContentPartPr>
              <p14:xfrm>
                <a:off x="5115024" y="1793736"/>
                <a:ext cx="123840" cy="120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991EAFE-8BA4-4908-BE0B-D527EA8ED08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06024" y="1785096"/>
                  <a:ext cx="141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65BF3B6-CA4D-45FB-BDAB-F63D009654CF}"/>
                    </a:ext>
                  </a:extLst>
                </p14:cNvPr>
                <p14:cNvContentPartPr/>
                <p14:nvPr/>
              </p14:nvContentPartPr>
              <p14:xfrm>
                <a:off x="5248224" y="1785816"/>
                <a:ext cx="93960" cy="110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65BF3B6-CA4D-45FB-BDAB-F63D009654C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39584" y="1777176"/>
                  <a:ext cx="111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A611618-0DEE-4616-8606-2C0E4738BA4E}"/>
                    </a:ext>
                  </a:extLst>
                </p14:cNvPr>
                <p14:cNvContentPartPr/>
                <p14:nvPr/>
              </p14:nvContentPartPr>
              <p14:xfrm>
                <a:off x="5376384" y="1725696"/>
                <a:ext cx="360" cy="144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A611618-0DEE-4616-8606-2C0E4738BA4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67384" y="1716696"/>
                  <a:ext cx="18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CC7DCF8-A58D-4AE1-A53F-14A4A7C3CB6B}"/>
                    </a:ext>
                  </a:extLst>
                </p14:cNvPr>
                <p14:cNvContentPartPr/>
                <p14:nvPr/>
              </p14:nvContentPartPr>
              <p14:xfrm>
                <a:off x="5358024" y="1719576"/>
                <a:ext cx="162000" cy="244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CC7DCF8-A58D-4AE1-A53F-14A4A7C3CB6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49384" y="1710936"/>
                  <a:ext cx="1796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77EFC53-E240-4966-8ADD-27EC58FD1038}"/>
                    </a:ext>
                  </a:extLst>
                </p14:cNvPr>
                <p14:cNvContentPartPr/>
                <p14:nvPr/>
              </p14:nvContentPartPr>
              <p14:xfrm>
                <a:off x="5559264" y="1776096"/>
                <a:ext cx="65520" cy="114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77EFC53-E240-4966-8ADD-27EC58FD103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50624" y="1767096"/>
                  <a:ext cx="83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7DC318A-CBF9-420A-B7E2-D930C207E95F}"/>
                    </a:ext>
                  </a:extLst>
                </p14:cNvPr>
                <p14:cNvContentPartPr/>
                <p14:nvPr/>
              </p14:nvContentPartPr>
              <p14:xfrm>
                <a:off x="5669064" y="1700136"/>
                <a:ext cx="360" cy="165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7DC318A-CBF9-420A-B7E2-D930C207E95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60424" y="1691496"/>
                  <a:ext cx="18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0C8622B-A5CF-4CBC-94DD-8AD44174AE14}"/>
                    </a:ext>
                  </a:extLst>
                </p14:cNvPr>
                <p14:cNvContentPartPr/>
                <p14:nvPr/>
              </p14:nvContentPartPr>
              <p14:xfrm>
                <a:off x="5621544" y="1780056"/>
                <a:ext cx="96480" cy="7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0C8622B-A5CF-4CBC-94DD-8AD44174AE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12904" y="1771416"/>
                  <a:ext cx="1141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8D3345B-2968-45DE-832D-7B8CBFCA70C9}"/>
              </a:ext>
            </a:extLst>
          </p:cNvPr>
          <p:cNvGrpSpPr/>
          <p:nvPr/>
        </p:nvGrpSpPr>
        <p:grpSpPr>
          <a:xfrm>
            <a:off x="6235704" y="1780776"/>
            <a:ext cx="123840" cy="216720"/>
            <a:chOff x="6235704" y="1780776"/>
            <a:chExt cx="12384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BA6FF66-BF60-417B-8D9B-154E1807EF44}"/>
                    </a:ext>
                  </a:extLst>
                </p14:cNvPr>
                <p14:cNvContentPartPr/>
                <p14:nvPr/>
              </p14:nvContentPartPr>
              <p14:xfrm>
                <a:off x="6235704" y="1780776"/>
                <a:ext cx="74520" cy="94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BA6FF66-BF60-417B-8D9B-154E1807EF4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27064" y="1771776"/>
                  <a:ext cx="92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88EF5C3-B7F7-45BC-A5D8-78DB559658D6}"/>
                    </a:ext>
                  </a:extLst>
                </p14:cNvPr>
                <p14:cNvContentPartPr/>
                <p14:nvPr/>
              </p14:nvContentPartPr>
              <p14:xfrm>
                <a:off x="6245064" y="1787976"/>
                <a:ext cx="114480" cy="209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88EF5C3-B7F7-45BC-A5D8-78DB559658D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36064" y="1778976"/>
                  <a:ext cx="13212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9BF94FA-8661-44DD-A81B-9B4DA9D0A836}"/>
              </a:ext>
            </a:extLst>
          </p:cNvPr>
          <p:cNvGrpSpPr/>
          <p:nvPr/>
        </p:nvGrpSpPr>
        <p:grpSpPr>
          <a:xfrm>
            <a:off x="6674904" y="1704456"/>
            <a:ext cx="190080" cy="157680"/>
            <a:chOff x="6674904" y="1704456"/>
            <a:chExt cx="19008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BB6ECBA-21EA-4A9F-9553-A0C0AB0D1120}"/>
                    </a:ext>
                  </a:extLst>
                </p14:cNvPr>
                <p14:cNvContentPartPr/>
                <p14:nvPr/>
              </p14:nvContentPartPr>
              <p14:xfrm>
                <a:off x="6674904" y="1748376"/>
                <a:ext cx="190080" cy="113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BB6ECBA-21EA-4A9F-9553-A0C0AB0D112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66264" y="1739736"/>
                  <a:ext cx="207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F8ED152-4B28-4805-8EB3-1EAEB2485DC2}"/>
                    </a:ext>
                  </a:extLst>
                </p14:cNvPr>
                <p14:cNvContentPartPr/>
                <p14:nvPr/>
              </p14:nvContentPartPr>
              <p14:xfrm>
                <a:off x="6796944" y="1704456"/>
                <a:ext cx="28800" cy="27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F8ED152-4B28-4805-8EB3-1EAEB2485DC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88304" y="1695456"/>
                  <a:ext cx="4644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B1F2983-F5BE-42DD-AB7E-9664D15018DA}"/>
                  </a:ext>
                </a:extLst>
              </p14:cNvPr>
              <p14:cNvContentPartPr/>
              <p14:nvPr/>
            </p14:nvContentPartPr>
            <p14:xfrm>
              <a:off x="7100784" y="1722816"/>
              <a:ext cx="118800" cy="154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B1F2983-F5BE-42DD-AB7E-9664D15018D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091784" y="1713816"/>
                <a:ext cx="136440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E2E1EB1A-8880-4980-A60C-84FEB37CCA45}"/>
              </a:ext>
            </a:extLst>
          </p:cNvPr>
          <p:cNvGrpSpPr/>
          <p:nvPr/>
        </p:nvGrpSpPr>
        <p:grpSpPr>
          <a:xfrm>
            <a:off x="7452144" y="1705176"/>
            <a:ext cx="469800" cy="163440"/>
            <a:chOff x="7452144" y="1705176"/>
            <a:chExt cx="46980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59A3E01-9BDF-4D48-A741-B862AC8FF23E}"/>
                    </a:ext>
                  </a:extLst>
                </p14:cNvPr>
                <p14:cNvContentPartPr/>
                <p14:nvPr/>
              </p14:nvContentPartPr>
              <p14:xfrm>
                <a:off x="7452144" y="1705176"/>
                <a:ext cx="221400" cy="161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59A3E01-9BDF-4D48-A741-B862AC8FF23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43144" y="1696536"/>
                  <a:ext cx="239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895D538-5649-4A26-AC23-048474BD696E}"/>
                    </a:ext>
                  </a:extLst>
                </p14:cNvPr>
                <p14:cNvContentPartPr/>
                <p14:nvPr/>
              </p14:nvContentPartPr>
              <p14:xfrm>
                <a:off x="7692624" y="1778256"/>
                <a:ext cx="78480" cy="77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895D538-5649-4A26-AC23-048474BD696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83984" y="1769616"/>
                  <a:ext cx="96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7214D3B-F996-4E1A-9457-98734223C309}"/>
                    </a:ext>
                  </a:extLst>
                </p14:cNvPr>
                <p14:cNvContentPartPr/>
                <p14:nvPr/>
              </p14:nvContentPartPr>
              <p14:xfrm>
                <a:off x="7799184" y="1764576"/>
                <a:ext cx="122760" cy="104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7214D3B-F996-4E1A-9457-98734223C30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90184" y="1755576"/>
                  <a:ext cx="14040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467AEF7-79BA-497A-8CE7-BCE4ABDC4D43}"/>
              </a:ext>
            </a:extLst>
          </p:cNvPr>
          <p:cNvGrpSpPr/>
          <p:nvPr/>
        </p:nvGrpSpPr>
        <p:grpSpPr>
          <a:xfrm>
            <a:off x="8193024" y="1682136"/>
            <a:ext cx="859680" cy="177120"/>
            <a:chOff x="8193024" y="1682136"/>
            <a:chExt cx="85968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C6DF00C-431D-46BD-91EB-B35446294E8F}"/>
                    </a:ext>
                  </a:extLst>
                </p14:cNvPr>
                <p14:cNvContentPartPr/>
                <p14:nvPr/>
              </p14:nvContentPartPr>
              <p14:xfrm>
                <a:off x="8229744" y="1682136"/>
                <a:ext cx="7200" cy="157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C6DF00C-431D-46BD-91EB-B35446294E8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20744" y="1673496"/>
                  <a:ext cx="24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57CEE03-5B72-4F44-9A30-8E3913F34535}"/>
                    </a:ext>
                  </a:extLst>
                </p14:cNvPr>
                <p14:cNvContentPartPr/>
                <p14:nvPr/>
              </p14:nvContentPartPr>
              <p14:xfrm>
                <a:off x="8193024" y="1690776"/>
                <a:ext cx="174960" cy="159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57CEE03-5B72-4F44-9A30-8E3913F3453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84024" y="1681776"/>
                  <a:ext cx="192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96B8C4E-1819-4C13-B0CE-AED27B56D4C6}"/>
                    </a:ext>
                  </a:extLst>
                </p14:cNvPr>
                <p14:cNvContentPartPr/>
                <p14:nvPr/>
              </p14:nvContentPartPr>
              <p14:xfrm>
                <a:off x="8394984" y="1748736"/>
                <a:ext cx="243360" cy="110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96B8C4E-1819-4C13-B0CE-AED27B56D4C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86344" y="1739736"/>
                  <a:ext cx="261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2F8FB0F-3EF7-4773-977B-C269B0D65791}"/>
                    </a:ext>
                  </a:extLst>
                </p14:cNvPr>
                <p14:cNvContentPartPr/>
                <p14:nvPr/>
              </p14:nvContentPartPr>
              <p14:xfrm>
                <a:off x="8783424" y="1756656"/>
                <a:ext cx="119160" cy="81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2F8FB0F-3EF7-4773-977B-C269B0D6579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74424" y="1748016"/>
                  <a:ext cx="136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CA5A83D-751C-444E-8604-6F6B4B854DD1}"/>
                    </a:ext>
                  </a:extLst>
                </p14:cNvPr>
                <p14:cNvContentPartPr/>
                <p14:nvPr/>
              </p14:nvContentPartPr>
              <p14:xfrm>
                <a:off x="8906184" y="1741536"/>
                <a:ext cx="62280" cy="92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CA5A83D-751C-444E-8604-6F6B4B854DD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97544" y="1732896"/>
                  <a:ext cx="79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10A2105-BF20-43D6-9E6A-5DE9BAB197E1}"/>
                    </a:ext>
                  </a:extLst>
                </p14:cNvPr>
                <p14:cNvContentPartPr/>
                <p14:nvPr/>
              </p14:nvContentPartPr>
              <p14:xfrm>
                <a:off x="8979264" y="1750896"/>
                <a:ext cx="73440" cy="78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10A2105-BF20-43D6-9E6A-5DE9BAB197E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70624" y="1741896"/>
                  <a:ext cx="9108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EBA09C6-4F1B-40CA-BEAE-E04AA5B3B485}"/>
                  </a:ext>
                </a:extLst>
              </p14:cNvPr>
              <p14:cNvContentPartPr/>
              <p14:nvPr/>
            </p14:nvContentPartPr>
            <p14:xfrm>
              <a:off x="9370224" y="1687176"/>
              <a:ext cx="99000" cy="1602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EBA09C6-4F1B-40CA-BEAE-E04AA5B3B48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361584" y="1678536"/>
                <a:ext cx="11664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C658BA8-BF74-48E7-947D-888FCBAD76A1}"/>
              </a:ext>
            </a:extLst>
          </p:cNvPr>
          <p:cNvGrpSpPr/>
          <p:nvPr/>
        </p:nvGrpSpPr>
        <p:grpSpPr>
          <a:xfrm>
            <a:off x="9639504" y="1668816"/>
            <a:ext cx="1269360" cy="221400"/>
            <a:chOff x="9639504" y="1668816"/>
            <a:chExt cx="126936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BA7FAC0-C137-4D8F-BFD8-ECC7B519CD7D}"/>
                    </a:ext>
                  </a:extLst>
                </p14:cNvPr>
                <p14:cNvContentPartPr/>
                <p14:nvPr/>
              </p14:nvContentPartPr>
              <p14:xfrm>
                <a:off x="9639504" y="1764576"/>
                <a:ext cx="55800" cy="74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BA7FAC0-C137-4D8F-BFD8-ECC7B519CD7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630864" y="1755576"/>
                  <a:ext cx="73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026478-5FFF-4ED2-89A1-A96912A22ACC}"/>
                    </a:ext>
                  </a:extLst>
                </p14:cNvPr>
                <p14:cNvContentPartPr/>
                <p14:nvPr/>
              </p14:nvContentPartPr>
              <p14:xfrm>
                <a:off x="9732384" y="1764576"/>
                <a:ext cx="67680" cy="68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026478-5FFF-4ED2-89A1-A96912A22AC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723384" y="1755576"/>
                  <a:ext cx="853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BBD41DD-F625-44D7-A9AC-A25FED69AA34}"/>
                    </a:ext>
                  </a:extLst>
                </p14:cNvPr>
                <p14:cNvContentPartPr/>
                <p14:nvPr/>
              </p14:nvContentPartPr>
              <p14:xfrm>
                <a:off x="9847944" y="1755216"/>
                <a:ext cx="43200" cy="91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BBD41DD-F625-44D7-A9AC-A25FED69AA3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839304" y="1746576"/>
                  <a:ext cx="60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380DDFC-E16A-4093-94F1-F0C8D7418DA4}"/>
                    </a:ext>
                  </a:extLst>
                </p14:cNvPr>
                <p14:cNvContentPartPr/>
                <p14:nvPr/>
              </p14:nvContentPartPr>
              <p14:xfrm>
                <a:off x="9933264" y="1755216"/>
                <a:ext cx="58320" cy="95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380DDFC-E16A-4093-94F1-F0C8D7418DA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924264" y="1746576"/>
                  <a:ext cx="75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8948716-60C2-466C-B5D0-429FC0E65FF7}"/>
                    </a:ext>
                  </a:extLst>
                </p14:cNvPr>
                <p14:cNvContentPartPr/>
                <p14:nvPr/>
              </p14:nvContentPartPr>
              <p14:xfrm>
                <a:off x="9982944" y="1768536"/>
                <a:ext cx="87840" cy="74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8948716-60C2-466C-B5D0-429FC0E65FF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974304" y="1759896"/>
                  <a:ext cx="105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6674E0F-C119-4CBC-BB53-3C3F0FF31F82}"/>
                    </a:ext>
                  </a:extLst>
                </p14:cNvPr>
                <p14:cNvContentPartPr/>
                <p14:nvPr/>
              </p14:nvContentPartPr>
              <p14:xfrm>
                <a:off x="10092744" y="1755216"/>
                <a:ext cx="84960" cy="91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6674E0F-C119-4CBC-BB53-3C3F0FF31F8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084104" y="1746576"/>
                  <a:ext cx="102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11E7595-73B7-444A-939C-97631C311C09}"/>
                    </a:ext>
                  </a:extLst>
                </p14:cNvPr>
                <p14:cNvContentPartPr/>
                <p14:nvPr/>
              </p14:nvContentPartPr>
              <p14:xfrm>
                <a:off x="10222344" y="1741176"/>
                <a:ext cx="66240" cy="112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11E7595-73B7-444A-939C-97631C311C0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213704" y="1732536"/>
                  <a:ext cx="83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AA360A-B548-490D-AB09-A9FB42E2451E}"/>
                    </a:ext>
                  </a:extLst>
                </p14:cNvPr>
                <p14:cNvContentPartPr/>
                <p14:nvPr/>
              </p14:nvContentPartPr>
              <p14:xfrm>
                <a:off x="10328184" y="1668816"/>
                <a:ext cx="23400" cy="169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AA360A-B548-490D-AB09-A9FB42E2451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319544" y="1660176"/>
                  <a:ext cx="41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7EBDEF6-5F05-4E9B-83A8-AE2AF9BF2497}"/>
                    </a:ext>
                  </a:extLst>
                </p14:cNvPr>
                <p14:cNvContentPartPr/>
                <p14:nvPr/>
              </p14:nvContentPartPr>
              <p14:xfrm>
                <a:off x="10296144" y="1744776"/>
                <a:ext cx="91800" cy="100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7EBDEF6-5F05-4E9B-83A8-AE2AF9BF249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287144" y="1735776"/>
                  <a:ext cx="109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46C3A3-6F5D-4A31-AD87-A619A53FDF5F}"/>
                    </a:ext>
                  </a:extLst>
                </p14:cNvPr>
                <p14:cNvContentPartPr/>
                <p14:nvPr/>
              </p14:nvContentPartPr>
              <p14:xfrm>
                <a:off x="10414584" y="1709496"/>
                <a:ext cx="360" cy="9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46C3A3-6F5D-4A31-AD87-A619A53FDF5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05944" y="170049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5B95EDD-CD49-498D-B22D-18F2DDECA395}"/>
                    </a:ext>
                  </a:extLst>
                </p14:cNvPr>
                <p14:cNvContentPartPr/>
                <p14:nvPr/>
              </p14:nvContentPartPr>
              <p14:xfrm>
                <a:off x="10428264" y="1765656"/>
                <a:ext cx="73080" cy="81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5B95EDD-CD49-498D-B22D-18F2DDECA39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419624" y="1756656"/>
                  <a:ext cx="907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40682C8-110B-49D9-AD50-C45A8FDF3108}"/>
                    </a:ext>
                  </a:extLst>
                </p14:cNvPr>
                <p14:cNvContentPartPr/>
                <p14:nvPr/>
              </p14:nvContentPartPr>
              <p14:xfrm>
                <a:off x="10505304" y="1759176"/>
                <a:ext cx="69480" cy="86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40682C8-110B-49D9-AD50-C45A8FDF310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496304" y="1750536"/>
                  <a:ext cx="871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83A3989-DA07-419F-9FC2-E02F369B823D}"/>
                    </a:ext>
                  </a:extLst>
                </p14:cNvPr>
                <p14:cNvContentPartPr/>
                <p14:nvPr/>
              </p14:nvContentPartPr>
              <p14:xfrm>
                <a:off x="10731384" y="1704456"/>
                <a:ext cx="100440" cy="172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83A3989-DA07-419F-9FC2-E02F369B823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722384" y="1695456"/>
                  <a:ext cx="118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24C4C97-391C-4694-A39E-67C434A04D21}"/>
                    </a:ext>
                  </a:extLst>
                </p14:cNvPr>
                <p14:cNvContentPartPr/>
                <p14:nvPr/>
              </p14:nvContentPartPr>
              <p14:xfrm>
                <a:off x="10822464" y="1810296"/>
                <a:ext cx="86400" cy="79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24C4C97-391C-4694-A39E-67C434A04D2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813824" y="1801296"/>
                  <a:ext cx="10404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8A3B548-9062-4826-8739-CE6F6B53C40F}"/>
              </a:ext>
            </a:extLst>
          </p:cNvPr>
          <p:cNvGrpSpPr/>
          <p:nvPr/>
        </p:nvGrpSpPr>
        <p:grpSpPr>
          <a:xfrm>
            <a:off x="2010744" y="1938096"/>
            <a:ext cx="1706040" cy="922680"/>
            <a:chOff x="2010744" y="1938096"/>
            <a:chExt cx="1706040" cy="92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652DDCE-2F0C-4F72-AC69-3B2BD5BB6CF6}"/>
                    </a:ext>
                  </a:extLst>
                </p14:cNvPr>
                <p14:cNvContentPartPr/>
                <p14:nvPr/>
              </p14:nvContentPartPr>
              <p14:xfrm>
                <a:off x="2159064" y="2295216"/>
                <a:ext cx="173880" cy="159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652DDCE-2F0C-4F72-AC69-3B2BD5BB6CF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150064" y="2286576"/>
                  <a:ext cx="191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B739BAA-CCDE-48D9-8ACF-2BFA83DA041D}"/>
                    </a:ext>
                  </a:extLst>
                </p14:cNvPr>
                <p14:cNvContentPartPr/>
                <p14:nvPr/>
              </p14:nvContentPartPr>
              <p14:xfrm>
                <a:off x="2486664" y="2258136"/>
                <a:ext cx="34560" cy="201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B739BAA-CCDE-48D9-8ACF-2BFA83DA041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478024" y="2249136"/>
                  <a:ext cx="52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F890A90-A786-42BB-9E27-2CE1E8FA350A}"/>
                    </a:ext>
                  </a:extLst>
                </p14:cNvPr>
                <p14:cNvContentPartPr/>
                <p14:nvPr/>
              </p14:nvContentPartPr>
              <p14:xfrm>
                <a:off x="2010744" y="2203056"/>
                <a:ext cx="180000" cy="330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F890A90-A786-42BB-9E27-2CE1E8FA350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001744" y="2194416"/>
                  <a:ext cx="1976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6F9B90A-DC7D-4E6C-ADE3-DFCB840B4207}"/>
                    </a:ext>
                  </a:extLst>
                </p14:cNvPr>
                <p14:cNvContentPartPr/>
                <p14:nvPr/>
              </p14:nvContentPartPr>
              <p14:xfrm>
                <a:off x="2706624" y="2230776"/>
                <a:ext cx="16920" cy="218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6F9B90A-DC7D-4E6C-ADE3-DFCB840B420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697624" y="2221776"/>
                  <a:ext cx="345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86875EC-9990-4CDC-8BB4-8F94863DC520}"/>
                    </a:ext>
                  </a:extLst>
                </p14:cNvPr>
                <p14:cNvContentPartPr/>
                <p14:nvPr/>
              </p14:nvContentPartPr>
              <p14:xfrm>
                <a:off x="2842704" y="2280816"/>
                <a:ext cx="156600" cy="164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86875EC-9990-4CDC-8BB4-8F94863DC52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834064" y="2271816"/>
                  <a:ext cx="174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9CE0484-3713-47E7-B390-2790F9C9AB3F}"/>
                    </a:ext>
                  </a:extLst>
                </p14:cNvPr>
                <p14:cNvContentPartPr/>
                <p14:nvPr/>
              </p14:nvContentPartPr>
              <p14:xfrm>
                <a:off x="3044664" y="2213496"/>
                <a:ext cx="149400" cy="304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9CE0484-3713-47E7-B390-2790F9C9AB3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035664" y="2204496"/>
                  <a:ext cx="1670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28979A7-E169-4CE6-BE65-BDCA8A57FACA}"/>
                    </a:ext>
                  </a:extLst>
                </p14:cNvPr>
                <p14:cNvContentPartPr/>
                <p14:nvPr/>
              </p14:nvContentPartPr>
              <p14:xfrm>
                <a:off x="3321864" y="2459376"/>
                <a:ext cx="97560" cy="110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28979A7-E169-4CE6-BE65-BDCA8A57FAC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313224" y="2450376"/>
                  <a:ext cx="115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97A63B4-FF56-40C8-BC98-19D249458A68}"/>
                    </a:ext>
                  </a:extLst>
                </p14:cNvPr>
                <p14:cNvContentPartPr/>
                <p14:nvPr/>
              </p14:nvContentPartPr>
              <p14:xfrm>
                <a:off x="3648024" y="2299896"/>
                <a:ext cx="28080" cy="165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97A63B4-FF56-40C8-BC98-19D249458A6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639024" y="2290896"/>
                  <a:ext cx="45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0B5085D-C166-4266-8C75-D2FFA6A60F7A}"/>
                    </a:ext>
                  </a:extLst>
                </p14:cNvPr>
                <p14:cNvContentPartPr/>
                <p14:nvPr/>
              </p14:nvContentPartPr>
              <p14:xfrm>
                <a:off x="3604824" y="2299896"/>
                <a:ext cx="62280" cy="47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0B5085D-C166-4266-8C75-D2FFA6A60F7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596184" y="2290896"/>
                  <a:ext cx="79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1796C68-3762-476B-A3C5-ED5251887215}"/>
                    </a:ext>
                  </a:extLst>
                </p14:cNvPr>
                <p14:cNvContentPartPr/>
                <p14:nvPr/>
              </p14:nvContentPartPr>
              <p14:xfrm>
                <a:off x="3602304" y="2459376"/>
                <a:ext cx="114480" cy="19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1796C68-3762-476B-A3C5-ED525188721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593664" y="2450376"/>
                  <a:ext cx="132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88A1357-5DC8-45FA-AADF-7547E299FBC8}"/>
                    </a:ext>
                  </a:extLst>
                </p14:cNvPr>
                <p14:cNvContentPartPr/>
                <p14:nvPr/>
              </p14:nvContentPartPr>
              <p14:xfrm>
                <a:off x="2363904" y="1943856"/>
                <a:ext cx="147240" cy="40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88A1357-5DC8-45FA-AADF-7547E299FBC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354904" y="1934856"/>
                  <a:ext cx="1648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6A3967F-DE2C-4500-A86B-5359D17B1386}"/>
                    </a:ext>
                  </a:extLst>
                </p14:cNvPr>
                <p14:cNvContentPartPr/>
                <p14:nvPr/>
              </p14:nvContentPartPr>
              <p14:xfrm>
                <a:off x="2450304" y="1938096"/>
                <a:ext cx="360" cy="185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6A3967F-DE2C-4500-A86B-5359D17B138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41664" y="1929456"/>
                  <a:ext cx="18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4D6041D-2380-4EA9-AC7E-3FA2105BCF6F}"/>
                    </a:ext>
                  </a:extLst>
                </p14:cNvPr>
                <p14:cNvContentPartPr/>
                <p14:nvPr/>
              </p14:nvContentPartPr>
              <p14:xfrm>
                <a:off x="2478024" y="2050776"/>
                <a:ext cx="107280" cy="101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4D6041D-2380-4EA9-AC7E-3FA2105BCF6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469024" y="2041776"/>
                  <a:ext cx="124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090009B-6AC9-4B6B-B82C-5B9F6CB2EB2F}"/>
                    </a:ext>
                  </a:extLst>
                </p14:cNvPr>
                <p14:cNvContentPartPr/>
                <p14:nvPr/>
              </p14:nvContentPartPr>
              <p14:xfrm>
                <a:off x="2629944" y="2047536"/>
                <a:ext cx="72000" cy="95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090009B-6AC9-4B6B-B82C-5B9F6CB2EB2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620944" y="2038896"/>
                  <a:ext cx="89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F7739C7-1D2D-49F5-B8B7-0B851CF62619}"/>
                    </a:ext>
                  </a:extLst>
                </p14:cNvPr>
                <p14:cNvContentPartPr/>
                <p14:nvPr/>
              </p14:nvContentPartPr>
              <p14:xfrm>
                <a:off x="2742984" y="2047536"/>
                <a:ext cx="360" cy="92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F7739C7-1D2D-49F5-B8B7-0B851CF6261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733984" y="2038896"/>
                  <a:ext cx="18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4D72D46-8AB6-423C-B6C4-DC3E35DA6F3D}"/>
                    </a:ext>
                  </a:extLst>
                </p14:cNvPr>
                <p14:cNvContentPartPr/>
                <p14:nvPr/>
              </p14:nvContentPartPr>
              <p14:xfrm>
                <a:off x="2742984" y="2007576"/>
                <a:ext cx="360" cy="3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4D72D46-8AB6-423C-B6C4-DC3E35DA6F3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733984" y="19989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C8E2762-617C-41DB-80A5-D600D8924B22}"/>
                    </a:ext>
                  </a:extLst>
                </p14:cNvPr>
                <p14:cNvContentPartPr/>
                <p14:nvPr/>
              </p14:nvContentPartPr>
              <p14:xfrm>
                <a:off x="2823624" y="2056896"/>
                <a:ext cx="45000" cy="79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C8E2762-617C-41DB-80A5-D600D8924B2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814984" y="2048256"/>
                  <a:ext cx="62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12472BA-843D-46EF-897E-86C5AAE5C56A}"/>
                    </a:ext>
                  </a:extLst>
                </p14:cNvPr>
                <p14:cNvContentPartPr/>
                <p14:nvPr/>
              </p14:nvContentPartPr>
              <p14:xfrm>
                <a:off x="2898504" y="2047536"/>
                <a:ext cx="19080" cy="101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12472BA-843D-46EF-897E-86C5AAE5C56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889504" y="2038896"/>
                  <a:ext cx="36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0FF0929-9A1C-4A08-8ACC-5D394DA3F3B9}"/>
                    </a:ext>
                  </a:extLst>
                </p14:cNvPr>
                <p14:cNvContentPartPr/>
                <p14:nvPr/>
              </p14:nvContentPartPr>
              <p14:xfrm>
                <a:off x="2908584" y="1995696"/>
                <a:ext cx="8280" cy="24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0FF0929-9A1C-4A08-8ACC-5D394DA3F3B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899584" y="1987056"/>
                  <a:ext cx="25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3B37109-DBD2-49D7-BA39-715163E13262}"/>
                    </a:ext>
                  </a:extLst>
                </p14:cNvPr>
                <p14:cNvContentPartPr/>
                <p14:nvPr/>
              </p14:nvContentPartPr>
              <p14:xfrm>
                <a:off x="2970864" y="2042856"/>
                <a:ext cx="168480" cy="207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3B37109-DBD2-49D7-BA39-715163E1326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961864" y="2033856"/>
                  <a:ext cx="186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1E6ABE7-3765-40EF-AE69-D35A9CED758D}"/>
                    </a:ext>
                  </a:extLst>
                </p14:cNvPr>
                <p14:cNvContentPartPr/>
                <p14:nvPr/>
              </p14:nvContentPartPr>
              <p14:xfrm>
                <a:off x="3290544" y="1953576"/>
                <a:ext cx="111240" cy="170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1E6ABE7-3765-40EF-AE69-D35A9CED758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281544" y="1944576"/>
                  <a:ext cx="128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2B9505B-3524-44EB-B3AB-FEB2EB356D74}"/>
                    </a:ext>
                  </a:extLst>
                </p14:cNvPr>
                <p14:cNvContentPartPr/>
                <p14:nvPr/>
              </p14:nvContentPartPr>
              <p14:xfrm>
                <a:off x="3419424" y="2036736"/>
                <a:ext cx="73800" cy="84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2B9505B-3524-44EB-B3AB-FEB2EB356D7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410424" y="2027736"/>
                  <a:ext cx="91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27E0367-125B-47C0-A4EC-E55B6F69E916}"/>
                    </a:ext>
                  </a:extLst>
                </p14:cNvPr>
                <p14:cNvContentPartPr/>
                <p14:nvPr/>
              </p14:nvContentPartPr>
              <p14:xfrm>
                <a:off x="3394224" y="2029536"/>
                <a:ext cx="108000" cy="109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27E0367-125B-47C0-A4EC-E55B6F69E91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385224" y="2020536"/>
                  <a:ext cx="1256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078A8B5-4284-48D1-A107-D44D345FC182}"/>
                    </a:ext>
                  </a:extLst>
                </p14:cNvPr>
                <p14:cNvContentPartPr/>
                <p14:nvPr/>
              </p14:nvContentPartPr>
              <p14:xfrm>
                <a:off x="2107944" y="2596536"/>
                <a:ext cx="123120" cy="2642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078A8B5-4284-48D1-A107-D44D345FC18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098944" y="2587896"/>
                  <a:ext cx="1407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27364A8-BB63-4065-ADEA-C2D3C16C513A}"/>
                    </a:ext>
                  </a:extLst>
                </p14:cNvPr>
                <p14:cNvContentPartPr/>
                <p14:nvPr/>
              </p14:nvContentPartPr>
              <p14:xfrm>
                <a:off x="2315664" y="2660256"/>
                <a:ext cx="109800" cy="155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27364A8-BB63-4065-ADEA-C2D3C16C513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07024" y="2651616"/>
                  <a:ext cx="127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DFAFBB7-563A-4DC7-8606-19C9B5BDCA84}"/>
                    </a:ext>
                  </a:extLst>
                </p14:cNvPr>
                <p14:cNvContentPartPr/>
                <p14:nvPr/>
              </p14:nvContentPartPr>
              <p14:xfrm>
                <a:off x="2514384" y="2660256"/>
                <a:ext cx="127800" cy="153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DFAFBB7-563A-4DC7-8606-19C9B5BDCA8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505384" y="2651616"/>
                  <a:ext cx="145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AD4BF17-A23E-4E16-ABBC-7198F6FE2351}"/>
                    </a:ext>
                  </a:extLst>
                </p14:cNvPr>
                <p14:cNvContentPartPr/>
                <p14:nvPr/>
              </p14:nvContentPartPr>
              <p14:xfrm>
                <a:off x="2770344" y="2642256"/>
                <a:ext cx="27360" cy="147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AD4BF17-A23E-4E16-ABBC-7198F6FE235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761344" y="2633256"/>
                  <a:ext cx="45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17F7FD9-D8B4-4FDF-97DD-871BC37617C5}"/>
                    </a:ext>
                  </a:extLst>
                </p14:cNvPr>
                <p14:cNvContentPartPr/>
                <p14:nvPr/>
              </p14:nvContentPartPr>
              <p14:xfrm>
                <a:off x="2981304" y="2651256"/>
                <a:ext cx="95040" cy="117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17F7FD9-D8B4-4FDF-97DD-871BC37617C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972664" y="2642256"/>
                  <a:ext cx="112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10A72F8-B19C-4B36-BA93-950055AD787F}"/>
                    </a:ext>
                  </a:extLst>
                </p14:cNvPr>
                <p14:cNvContentPartPr/>
                <p14:nvPr/>
              </p14:nvContentPartPr>
              <p14:xfrm>
                <a:off x="3127104" y="2595456"/>
                <a:ext cx="96480" cy="199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10A72F8-B19C-4B36-BA93-950055AD787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118104" y="2586816"/>
                  <a:ext cx="114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FFD702B-1792-4017-889D-5B84D1539B50}"/>
                    </a:ext>
                  </a:extLst>
                </p14:cNvPr>
                <p14:cNvContentPartPr/>
                <p14:nvPr/>
              </p14:nvContentPartPr>
              <p14:xfrm>
                <a:off x="3275064" y="2752056"/>
                <a:ext cx="53280" cy="83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FFD702B-1792-4017-889D-5B84D1539B5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266424" y="2743416"/>
                  <a:ext cx="7092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7BB7CB5-605B-4BA3-9CEF-A70049F42273}"/>
                  </a:ext>
                </a:extLst>
              </p14:cNvPr>
              <p14:cNvContentPartPr/>
              <p14:nvPr/>
            </p14:nvContentPartPr>
            <p14:xfrm>
              <a:off x="3540744" y="2633976"/>
              <a:ext cx="126000" cy="1360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7BB7CB5-605B-4BA3-9CEF-A70049F42273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3531744" y="2624976"/>
                <a:ext cx="14364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E7549FC-CD5E-463D-9317-A2D4E0154ECD}"/>
              </a:ext>
            </a:extLst>
          </p:cNvPr>
          <p:cNvGrpSpPr/>
          <p:nvPr/>
        </p:nvGrpSpPr>
        <p:grpSpPr>
          <a:xfrm>
            <a:off x="5176584" y="2267496"/>
            <a:ext cx="1060200" cy="587160"/>
            <a:chOff x="5176584" y="2267496"/>
            <a:chExt cx="1060200" cy="58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CF1FA95-C29E-4B92-A93F-1598A54BC548}"/>
                    </a:ext>
                  </a:extLst>
                </p14:cNvPr>
                <p14:cNvContentPartPr/>
                <p14:nvPr/>
              </p14:nvContentPartPr>
              <p14:xfrm>
                <a:off x="5367384" y="2340576"/>
                <a:ext cx="25920" cy="178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CF1FA95-C29E-4B92-A93F-1598A54BC54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358744" y="2331576"/>
                  <a:ext cx="43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5165EE0-6431-4C4A-93FC-7F627B23B7CD}"/>
                    </a:ext>
                  </a:extLst>
                </p14:cNvPr>
                <p14:cNvContentPartPr/>
                <p14:nvPr/>
              </p14:nvContentPartPr>
              <p14:xfrm>
                <a:off x="5422104" y="2349216"/>
                <a:ext cx="15120" cy="155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5165EE0-6431-4C4A-93FC-7F627B23B7C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413104" y="2340576"/>
                  <a:ext cx="32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4920A20-8E09-43F9-B223-C1A5E4041DCB}"/>
                    </a:ext>
                  </a:extLst>
                </p14:cNvPr>
                <p14:cNvContentPartPr/>
                <p14:nvPr/>
              </p14:nvContentPartPr>
              <p14:xfrm>
                <a:off x="5176584" y="2267496"/>
                <a:ext cx="117720" cy="249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4920A20-8E09-43F9-B223-C1A5E4041DC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167944" y="2258496"/>
                  <a:ext cx="1353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ED97F7B-4525-46C1-8C3F-DE045C0A4638}"/>
                    </a:ext>
                  </a:extLst>
                </p14:cNvPr>
                <p14:cNvContentPartPr/>
                <p14:nvPr/>
              </p14:nvContentPartPr>
              <p14:xfrm>
                <a:off x="5597424" y="2385216"/>
                <a:ext cx="102600" cy="129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ED97F7B-4525-46C1-8C3F-DE045C0A463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588424" y="2376576"/>
                  <a:ext cx="120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ACC97A1-3946-455A-BCE4-97CA9CD87A43}"/>
                    </a:ext>
                  </a:extLst>
                </p14:cNvPr>
                <p14:cNvContentPartPr/>
                <p14:nvPr/>
              </p14:nvContentPartPr>
              <p14:xfrm>
                <a:off x="5763744" y="2358576"/>
                <a:ext cx="69120" cy="117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ACC97A1-3946-455A-BCE4-97CA9CD87A4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755104" y="2349936"/>
                  <a:ext cx="86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4B526CD-4BF7-4B83-874B-2F00DC977377}"/>
                    </a:ext>
                  </a:extLst>
                </p14:cNvPr>
                <p14:cNvContentPartPr/>
                <p14:nvPr/>
              </p14:nvContentPartPr>
              <p14:xfrm>
                <a:off x="5830344" y="2275416"/>
                <a:ext cx="100440" cy="239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4B526CD-4BF7-4B83-874B-2F00DC97737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821704" y="2266416"/>
                  <a:ext cx="1180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AC0D041-7015-46BC-B179-BB1EBAD5A572}"/>
                    </a:ext>
                  </a:extLst>
                </p14:cNvPr>
                <p14:cNvContentPartPr/>
                <p14:nvPr/>
              </p14:nvContentPartPr>
              <p14:xfrm>
                <a:off x="5939064" y="2477376"/>
                <a:ext cx="96120" cy="83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AC0D041-7015-46BC-B179-BB1EBAD5A57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930064" y="2468376"/>
                  <a:ext cx="113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60A883F-FFE7-4CD5-B38C-9BCF08F1421F}"/>
                    </a:ext>
                  </a:extLst>
                </p14:cNvPr>
                <p14:cNvContentPartPr/>
                <p14:nvPr/>
              </p14:nvContentPartPr>
              <p14:xfrm>
                <a:off x="6153264" y="2349216"/>
                <a:ext cx="360" cy="177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60A883F-FFE7-4CD5-B38C-9BCF08F1421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144624" y="2340576"/>
                  <a:ext cx="18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31D7FBC-2D07-4A12-BB0A-9A4B2B985A43}"/>
                    </a:ext>
                  </a:extLst>
                </p14:cNvPr>
                <p14:cNvContentPartPr/>
                <p14:nvPr/>
              </p14:nvContentPartPr>
              <p14:xfrm>
                <a:off x="5403744" y="2651616"/>
                <a:ext cx="360" cy="169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31D7FBC-2D07-4A12-BB0A-9A4B2B985A4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395104" y="2642616"/>
                  <a:ext cx="18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F15E756-0E84-4244-875D-02BD2A305874}"/>
                    </a:ext>
                  </a:extLst>
                </p14:cNvPr>
                <p14:cNvContentPartPr/>
                <p14:nvPr/>
              </p14:nvContentPartPr>
              <p14:xfrm>
                <a:off x="5515704" y="2697336"/>
                <a:ext cx="69120" cy="110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F15E756-0E84-4244-875D-02BD2A30587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506704" y="2688336"/>
                  <a:ext cx="86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8ABC64E-C78A-41D5-B05B-8B5F64DC6C1A}"/>
                    </a:ext>
                  </a:extLst>
                </p14:cNvPr>
                <p14:cNvContentPartPr/>
                <p14:nvPr/>
              </p14:nvContentPartPr>
              <p14:xfrm>
                <a:off x="5651424" y="2678616"/>
                <a:ext cx="76680" cy="121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8ABC64E-C78A-41D5-B05B-8B5F64DC6C1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642424" y="2669616"/>
                  <a:ext cx="94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F7ECC91-50B6-4064-8F62-F53504B62AC4}"/>
                    </a:ext>
                  </a:extLst>
                </p14:cNvPr>
                <p14:cNvContentPartPr/>
                <p14:nvPr/>
              </p14:nvContentPartPr>
              <p14:xfrm>
                <a:off x="5824224" y="2642256"/>
                <a:ext cx="9720" cy="12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F7ECC91-50B6-4064-8F62-F53504B62AC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815584" y="2633256"/>
                  <a:ext cx="27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8A7BBBC-72D3-4EFD-BB9A-AB7827F02F4A}"/>
                    </a:ext>
                  </a:extLst>
                </p14:cNvPr>
                <p14:cNvContentPartPr/>
                <p14:nvPr/>
              </p14:nvContentPartPr>
              <p14:xfrm>
                <a:off x="5227344" y="2605536"/>
                <a:ext cx="102960" cy="227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8A7BBBC-72D3-4EFD-BB9A-AB7827F02F4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218344" y="2596536"/>
                  <a:ext cx="120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69BB7A5-6AE1-41CE-B57F-F42DEDC8E640}"/>
                    </a:ext>
                  </a:extLst>
                </p14:cNvPr>
                <p14:cNvContentPartPr/>
                <p14:nvPr/>
              </p14:nvContentPartPr>
              <p14:xfrm>
                <a:off x="5897664" y="2614896"/>
                <a:ext cx="57960" cy="209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69BB7A5-6AE1-41CE-B57F-F42DEDC8E64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889024" y="2605896"/>
                  <a:ext cx="75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58BDBE4-3587-4C40-8E3D-0C2E0FC2493B}"/>
                    </a:ext>
                  </a:extLst>
                </p14:cNvPr>
                <p14:cNvContentPartPr/>
                <p14:nvPr/>
              </p14:nvContentPartPr>
              <p14:xfrm>
                <a:off x="6018624" y="2770416"/>
                <a:ext cx="34560" cy="84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58BDBE4-3587-4C40-8E3D-0C2E0FC2493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009624" y="2761416"/>
                  <a:ext cx="52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87D2B96-AC94-4D89-8E73-EEAAE936F539}"/>
                    </a:ext>
                  </a:extLst>
                </p14:cNvPr>
                <p14:cNvContentPartPr/>
                <p14:nvPr/>
              </p14:nvContentPartPr>
              <p14:xfrm>
                <a:off x="6117624" y="2650536"/>
                <a:ext cx="119160" cy="1472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87D2B96-AC94-4D89-8E73-EEAAE936F53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108624" y="2641896"/>
                  <a:ext cx="13680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C3EBC0C2-CE0B-4084-B4ED-1B971462A5BE}"/>
                  </a:ext>
                </a:extLst>
              </p14:cNvPr>
              <p14:cNvContentPartPr/>
              <p14:nvPr/>
            </p14:nvContentPartPr>
            <p14:xfrm>
              <a:off x="4122864" y="3291336"/>
              <a:ext cx="461520" cy="5047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C3EBC0C2-CE0B-4084-B4ED-1B971462A5BE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113864" y="3282336"/>
                <a:ext cx="47916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541B5DC2-D62F-4DD9-AC47-2E4A3625D4A6}"/>
                  </a:ext>
                </a:extLst>
              </p14:cNvPr>
              <p14:cNvContentPartPr/>
              <p14:nvPr/>
            </p14:nvContentPartPr>
            <p14:xfrm>
              <a:off x="7671744" y="2392416"/>
              <a:ext cx="393840" cy="2156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541B5DC2-D62F-4DD9-AC47-2E4A3625D4A6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7663104" y="2383416"/>
                <a:ext cx="4114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7EB0B3F-4550-4282-BECC-43370CA79FA1}"/>
              </a:ext>
            </a:extLst>
          </p:cNvPr>
          <p:cNvGrpSpPr/>
          <p:nvPr/>
        </p:nvGrpSpPr>
        <p:grpSpPr>
          <a:xfrm>
            <a:off x="8442864" y="2467296"/>
            <a:ext cx="173160" cy="109080"/>
            <a:chOff x="8442864" y="2467296"/>
            <a:chExt cx="173160" cy="1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FEEA339-F43F-4673-8003-CB5D706AE7A6}"/>
                    </a:ext>
                  </a:extLst>
                </p14:cNvPr>
                <p14:cNvContentPartPr/>
                <p14:nvPr/>
              </p14:nvContentPartPr>
              <p14:xfrm>
                <a:off x="8442864" y="2467296"/>
                <a:ext cx="88920" cy="104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FEEA339-F43F-4673-8003-CB5D706AE7A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434224" y="2458296"/>
                  <a:ext cx="106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3807E94-C190-4F30-90D0-24FED70869AC}"/>
                    </a:ext>
                  </a:extLst>
                </p14:cNvPr>
                <p14:cNvContentPartPr/>
                <p14:nvPr/>
              </p14:nvContentPartPr>
              <p14:xfrm>
                <a:off x="8532864" y="2486376"/>
                <a:ext cx="83160" cy="90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3807E94-C190-4F30-90D0-24FED70869A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23864" y="2477376"/>
                  <a:ext cx="10080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5D94728-674A-498A-B9AB-7FCAF0E0C3DB}"/>
                  </a:ext>
                </a:extLst>
              </p14:cNvPr>
              <p14:cNvContentPartPr/>
              <p14:nvPr/>
            </p14:nvContentPartPr>
            <p14:xfrm>
              <a:off x="8780184" y="2477376"/>
              <a:ext cx="213840" cy="1044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5D94728-674A-498A-B9AB-7FCAF0E0C3DB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8771544" y="2468376"/>
                <a:ext cx="2314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05272C34-D3DD-4FF1-94A5-80375650C8EE}"/>
                  </a:ext>
                </a:extLst>
              </p14:cNvPr>
              <p14:cNvContentPartPr/>
              <p14:nvPr/>
            </p14:nvContentPartPr>
            <p14:xfrm>
              <a:off x="4123224" y="4459896"/>
              <a:ext cx="540360" cy="5515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05272C34-D3DD-4FF1-94A5-80375650C8EE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4114584" y="4451256"/>
                <a:ext cx="55800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23EB8A1-F293-45A9-ADCE-D59856E24EFC}"/>
                  </a:ext>
                </a:extLst>
              </p14:cNvPr>
              <p14:cNvContentPartPr/>
              <p14:nvPr/>
            </p14:nvContentPartPr>
            <p14:xfrm>
              <a:off x="5776344" y="3823776"/>
              <a:ext cx="515520" cy="5148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23EB8A1-F293-45A9-ADCE-D59856E24EFC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5767704" y="3814776"/>
                <a:ext cx="533160" cy="53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8182C68-CDB6-4954-98C5-8B922E0F9A44}"/>
              </a:ext>
            </a:extLst>
          </p:cNvPr>
          <p:cNvGrpSpPr/>
          <p:nvPr/>
        </p:nvGrpSpPr>
        <p:grpSpPr>
          <a:xfrm>
            <a:off x="3744504" y="3172536"/>
            <a:ext cx="418680" cy="742320"/>
            <a:chOff x="3744504" y="3172536"/>
            <a:chExt cx="418680" cy="74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FE40DC4-5C54-44EC-B73A-B9A5D24BAA1C}"/>
                    </a:ext>
                  </a:extLst>
                </p14:cNvPr>
                <p14:cNvContentPartPr/>
                <p14:nvPr/>
              </p14:nvContentPartPr>
              <p14:xfrm>
                <a:off x="3830904" y="3172536"/>
                <a:ext cx="302400" cy="2426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FE40DC4-5C54-44EC-B73A-B9A5D24BAA1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821904" y="3163896"/>
                  <a:ext cx="320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472FFCE-6632-424F-B6D8-37AB67004568}"/>
                    </a:ext>
                  </a:extLst>
                </p14:cNvPr>
                <p14:cNvContentPartPr/>
                <p14:nvPr/>
              </p14:nvContentPartPr>
              <p14:xfrm>
                <a:off x="3744504" y="3391776"/>
                <a:ext cx="356760" cy="167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472FFCE-6632-424F-B6D8-37AB6700456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735504" y="3383136"/>
                  <a:ext cx="374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A5EB784-CA9C-4276-BC5D-7A2F69FF5AE2}"/>
                    </a:ext>
                  </a:extLst>
                </p14:cNvPr>
                <p14:cNvContentPartPr/>
                <p14:nvPr/>
              </p14:nvContentPartPr>
              <p14:xfrm>
                <a:off x="3772224" y="3629736"/>
                <a:ext cx="314280" cy="1296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A5EB784-CA9C-4276-BC5D-7A2F69FF5AE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763224" y="3621096"/>
                  <a:ext cx="331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EC990F3-88FE-46DE-A3CE-DD06461F1050}"/>
                    </a:ext>
                  </a:extLst>
                </p14:cNvPr>
                <p14:cNvContentPartPr/>
                <p14:nvPr/>
              </p14:nvContentPartPr>
              <p14:xfrm>
                <a:off x="3822264" y="3761136"/>
                <a:ext cx="340920" cy="153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EC990F3-88FE-46DE-A3CE-DD06461F105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813264" y="3752496"/>
                  <a:ext cx="35856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B5E2E16-CB52-4D34-B173-201DCC517668}"/>
              </a:ext>
            </a:extLst>
          </p:cNvPr>
          <p:cNvGrpSpPr/>
          <p:nvPr/>
        </p:nvGrpSpPr>
        <p:grpSpPr>
          <a:xfrm>
            <a:off x="3810744" y="4443696"/>
            <a:ext cx="340920" cy="236520"/>
            <a:chOff x="3810744" y="4443696"/>
            <a:chExt cx="34092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671F5A8-D0F7-45B5-8E09-13C2B328041C}"/>
                    </a:ext>
                  </a:extLst>
                </p14:cNvPr>
                <p14:cNvContentPartPr/>
                <p14:nvPr/>
              </p14:nvContentPartPr>
              <p14:xfrm>
                <a:off x="3866544" y="4443696"/>
                <a:ext cx="285120" cy="109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671F5A8-D0F7-45B5-8E09-13C2B328041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857904" y="4434696"/>
                  <a:ext cx="302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785FDF3-5BD4-43FD-99AF-16645AF94684}"/>
                    </a:ext>
                  </a:extLst>
                </p14:cNvPr>
                <p14:cNvContentPartPr/>
                <p14:nvPr/>
              </p14:nvContentPartPr>
              <p14:xfrm>
                <a:off x="3810744" y="4589856"/>
                <a:ext cx="262800" cy="90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785FDF3-5BD4-43FD-99AF-16645AF9468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802104" y="4580856"/>
                  <a:ext cx="28044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86F942DD-3592-4886-9C73-3259E430589A}"/>
              </a:ext>
            </a:extLst>
          </p:cNvPr>
          <p:cNvGrpSpPr/>
          <p:nvPr/>
        </p:nvGrpSpPr>
        <p:grpSpPr>
          <a:xfrm>
            <a:off x="3822264" y="4818096"/>
            <a:ext cx="330480" cy="249120"/>
            <a:chOff x="3822264" y="4818096"/>
            <a:chExt cx="33048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D73E894-7B45-4576-99D5-4D7C08D9154A}"/>
                    </a:ext>
                  </a:extLst>
                </p14:cNvPr>
                <p14:cNvContentPartPr/>
                <p14:nvPr/>
              </p14:nvContentPartPr>
              <p14:xfrm>
                <a:off x="3822264" y="4818096"/>
                <a:ext cx="275040" cy="60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D73E894-7B45-4576-99D5-4D7C08D9154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813264" y="4809456"/>
                  <a:ext cx="2926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02DDF1C-8A8F-40F9-8225-D7BE9BFF1064}"/>
                    </a:ext>
                  </a:extLst>
                </p14:cNvPr>
                <p14:cNvContentPartPr/>
                <p14:nvPr/>
              </p14:nvContentPartPr>
              <p14:xfrm>
                <a:off x="3885984" y="4920336"/>
                <a:ext cx="266760" cy="146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02DDF1C-8A8F-40F9-8225-D7BE9BFF106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876984" y="4911336"/>
                  <a:ext cx="284400" cy="16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B4AD711-9355-4FC1-B41F-E144CBDD7D89}"/>
                  </a:ext>
                </a:extLst>
              </p14:cNvPr>
              <p14:cNvContentPartPr/>
              <p14:nvPr/>
            </p14:nvContentPartPr>
            <p14:xfrm>
              <a:off x="4581144" y="3593016"/>
              <a:ext cx="1178640" cy="4323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B4AD711-9355-4FC1-B41F-E144CBDD7D89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4572144" y="3584016"/>
                <a:ext cx="119628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3FE0ABFD-30B7-42F6-96A2-A935F6A6AE76}"/>
                  </a:ext>
                </a:extLst>
              </p14:cNvPr>
              <p14:cNvContentPartPr/>
              <p14:nvPr/>
            </p14:nvContentPartPr>
            <p14:xfrm>
              <a:off x="4690584" y="4161456"/>
              <a:ext cx="1117080" cy="5662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3FE0ABFD-30B7-42F6-96A2-A935F6A6AE76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4681584" y="4152456"/>
                <a:ext cx="113472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B621F18C-DA87-492F-BF3F-2C33BC3219C4}"/>
                  </a:ext>
                </a:extLst>
              </p14:cNvPr>
              <p14:cNvContentPartPr/>
              <p14:nvPr/>
            </p14:nvContentPartPr>
            <p14:xfrm>
              <a:off x="6290784" y="4068936"/>
              <a:ext cx="795240" cy="198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B621F18C-DA87-492F-BF3F-2C33BC3219C4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6282144" y="4059936"/>
                <a:ext cx="8128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77E9730A-E5E7-4C8E-ACE9-2F335D5634DD}"/>
                  </a:ext>
                </a:extLst>
              </p14:cNvPr>
              <p14:cNvContentPartPr/>
              <p14:nvPr/>
            </p14:nvContentPartPr>
            <p14:xfrm>
              <a:off x="5449464" y="3657096"/>
              <a:ext cx="360" cy="1522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77E9730A-E5E7-4C8E-ACE9-2F335D5634DD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5445144" y="3652776"/>
                <a:ext cx="90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17B568EF-D4E3-4F58-8D60-EC8FA35FB7D3}"/>
                  </a:ext>
                </a:extLst>
              </p14:cNvPr>
              <p14:cNvContentPartPr/>
              <p14:nvPr/>
            </p14:nvContentPartPr>
            <p14:xfrm>
              <a:off x="5482584" y="4461696"/>
              <a:ext cx="3960" cy="17928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17B568EF-D4E3-4F58-8D60-EC8FA35FB7D3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5478264" y="4457376"/>
                <a:ext cx="12600" cy="18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650F991E-3484-460B-8F62-A821CD98ED93}"/>
              </a:ext>
            </a:extLst>
          </p:cNvPr>
          <p:cNvGrpSpPr/>
          <p:nvPr/>
        </p:nvGrpSpPr>
        <p:grpSpPr>
          <a:xfrm>
            <a:off x="7168464" y="4022856"/>
            <a:ext cx="155160" cy="318240"/>
            <a:chOff x="7168464" y="4022856"/>
            <a:chExt cx="15516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97CD241-56F9-434F-8184-9E2CA9FF5E71}"/>
                    </a:ext>
                  </a:extLst>
                </p14:cNvPr>
                <p14:cNvContentPartPr/>
                <p14:nvPr/>
              </p14:nvContentPartPr>
              <p14:xfrm>
                <a:off x="7190784" y="4033296"/>
                <a:ext cx="68760" cy="89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97CD241-56F9-434F-8184-9E2CA9FF5E7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186464" y="4028976"/>
                  <a:ext cx="77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F031707-0066-43B4-B642-DC6FD5461B6F}"/>
                    </a:ext>
                  </a:extLst>
                </p14:cNvPr>
                <p14:cNvContentPartPr/>
                <p14:nvPr/>
              </p14:nvContentPartPr>
              <p14:xfrm>
                <a:off x="7168464" y="4022856"/>
                <a:ext cx="155160" cy="3182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F031707-0066-43B4-B642-DC6FD5461B6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164144" y="4018536"/>
                  <a:ext cx="16380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EE62499B-54D2-4392-8E6F-18F0C85F5CE5}"/>
              </a:ext>
            </a:extLst>
          </p:cNvPr>
          <p:cNvGrpSpPr/>
          <p:nvPr/>
        </p:nvGrpSpPr>
        <p:grpSpPr>
          <a:xfrm>
            <a:off x="3474144" y="3092616"/>
            <a:ext cx="165240" cy="122040"/>
            <a:chOff x="3474144" y="3092616"/>
            <a:chExt cx="16524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CFB5B76-516E-426D-A4A0-B090876D4325}"/>
                    </a:ext>
                  </a:extLst>
                </p14:cNvPr>
                <p14:cNvContentPartPr/>
                <p14:nvPr/>
              </p14:nvContentPartPr>
              <p14:xfrm>
                <a:off x="3474144" y="3092616"/>
                <a:ext cx="111960" cy="961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CFB5B76-516E-426D-A4A0-B090876D432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469824" y="3088296"/>
                  <a:ext cx="120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4C94DBF-1898-484B-9D69-A04279B30C51}"/>
                    </a:ext>
                  </a:extLst>
                </p14:cNvPr>
                <p14:cNvContentPartPr/>
                <p14:nvPr/>
              </p14:nvContentPartPr>
              <p14:xfrm>
                <a:off x="3629664" y="3145176"/>
                <a:ext cx="9720" cy="69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4C94DBF-1898-484B-9D69-A04279B30C5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625344" y="3140856"/>
                  <a:ext cx="1836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4D726D2-8CDB-44D4-ACC3-728FA486E5A7}"/>
              </a:ext>
            </a:extLst>
          </p:cNvPr>
          <p:cNvGrpSpPr/>
          <p:nvPr/>
        </p:nvGrpSpPr>
        <p:grpSpPr>
          <a:xfrm>
            <a:off x="3506904" y="3343176"/>
            <a:ext cx="162000" cy="142920"/>
            <a:chOff x="3506904" y="3343176"/>
            <a:chExt cx="16200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3A345D8-85B4-474B-A4B5-FF9C3FE4D515}"/>
                    </a:ext>
                  </a:extLst>
                </p14:cNvPr>
                <p14:cNvContentPartPr/>
                <p14:nvPr/>
              </p14:nvContentPartPr>
              <p14:xfrm>
                <a:off x="3506904" y="3343176"/>
                <a:ext cx="70920" cy="91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3A345D8-85B4-474B-A4B5-FF9C3FE4D51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502584" y="3338856"/>
                  <a:ext cx="79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DE1C16D-80B7-4935-BBD0-71B2A0B4436D}"/>
                    </a:ext>
                  </a:extLst>
                </p14:cNvPr>
                <p14:cNvContentPartPr/>
                <p14:nvPr/>
              </p14:nvContentPartPr>
              <p14:xfrm>
                <a:off x="3602304" y="3401136"/>
                <a:ext cx="66600" cy="84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DE1C16D-80B7-4935-BBD0-71B2A0B4436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597984" y="3396816"/>
                  <a:ext cx="7524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A3B5BF99-FDA1-4399-BD1E-BE7DC3D05AD0}"/>
              </a:ext>
            </a:extLst>
          </p:cNvPr>
          <p:cNvGrpSpPr/>
          <p:nvPr/>
        </p:nvGrpSpPr>
        <p:grpSpPr>
          <a:xfrm>
            <a:off x="3546864" y="3671496"/>
            <a:ext cx="159480" cy="156240"/>
            <a:chOff x="3546864" y="3671496"/>
            <a:chExt cx="15948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F7A1A31-C206-46F8-A066-F4482AD0373F}"/>
                    </a:ext>
                  </a:extLst>
                </p14:cNvPr>
                <p14:cNvContentPartPr/>
                <p14:nvPr/>
              </p14:nvContentPartPr>
              <p14:xfrm>
                <a:off x="3546864" y="3671496"/>
                <a:ext cx="93600" cy="1026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F7A1A31-C206-46F8-A066-F4482AD0373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542544" y="3667176"/>
                  <a:ext cx="102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4F4B160-71A2-4565-A971-6FB455421529}"/>
                    </a:ext>
                  </a:extLst>
                </p14:cNvPr>
                <p14:cNvContentPartPr/>
                <p14:nvPr/>
              </p14:nvContentPartPr>
              <p14:xfrm>
                <a:off x="3664944" y="3739536"/>
                <a:ext cx="41400" cy="88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4F4B160-71A2-4565-A971-6FB45542152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660624" y="3735216"/>
                  <a:ext cx="5004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D509DA58-6009-446F-B940-36EEE998A8D1}"/>
              </a:ext>
            </a:extLst>
          </p:cNvPr>
          <p:cNvGrpSpPr/>
          <p:nvPr/>
        </p:nvGrpSpPr>
        <p:grpSpPr>
          <a:xfrm>
            <a:off x="3543264" y="3944736"/>
            <a:ext cx="224280" cy="186840"/>
            <a:chOff x="3543264" y="3944736"/>
            <a:chExt cx="22428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F4EA539-171E-4B75-85CD-573C5E0DE8B6}"/>
                    </a:ext>
                  </a:extLst>
                </p14:cNvPr>
                <p14:cNvContentPartPr/>
                <p14:nvPr/>
              </p14:nvContentPartPr>
              <p14:xfrm>
                <a:off x="3543264" y="3944736"/>
                <a:ext cx="138240" cy="125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F4EA539-171E-4B75-85CD-573C5E0DE8B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538944" y="3940416"/>
                  <a:ext cx="146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FE22D00-4802-4855-9E02-878D8B363E60}"/>
                    </a:ext>
                  </a:extLst>
                </p14:cNvPr>
                <p14:cNvContentPartPr/>
                <p14:nvPr/>
              </p14:nvContentPartPr>
              <p14:xfrm>
                <a:off x="3702744" y="4018896"/>
                <a:ext cx="36720" cy="61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FE22D00-4802-4855-9E02-878D8B363E6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698424" y="4014576"/>
                  <a:ext cx="45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5201BDA-E908-4FE4-BAE8-D792F3E1AD48}"/>
                    </a:ext>
                  </a:extLst>
                </p14:cNvPr>
                <p14:cNvContentPartPr/>
                <p14:nvPr/>
              </p14:nvContentPartPr>
              <p14:xfrm>
                <a:off x="3757824" y="4013856"/>
                <a:ext cx="9720" cy="117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5201BDA-E908-4FE4-BAE8-D792F3E1AD4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753504" y="4009536"/>
                  <a:ext cx="1836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F33DE0B-B61A-4D33-ACE0-4296CDAF36E3}"/>
              </a:ext>
            </a:extLst>
          </p:cNvPr>
          <p:cNvGrpSpPr/>
          <p:nvPr/>
        </p:nvGrpSpPr>
        <p:grpSpPr>
          <a:xfrm>
            <a:off x="3597984" y="4331016"/>
            <a:ext cx="187560" cy="613080"/>
            <a:chOff x="3597984" y="4331016"/>
            <a:chExt cx="187560" cy="61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5A7EE54-F779-413C-A255-B90C76DF941A}"/>
                    </a:ext>
                  </a:extLst>
                </p14:cNvPr>
                <p14:cNvContentPartPr/>
                <p14:nvPr/>
              </p14:nvContentPartPr>
              <p14:xfrm>
                <a:off x="3648024" y="4331016"/>
                <a:ext cx="97920" cy="119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5A7EE54-F779-413C-A255-B90C76DF94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643704" y="4326696"/>
                  <a:ext cx="106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D0677FD-0DA1-43F7-AAE0-57931576FB16}"/>
                    </a:ext>
                  </a:extLst>
                </p14:cNvPr>
                <p14:cNvContentPartPr/>
                <p14:nvPr/>
              </p14:nvContentPartPr>
              <p14:xfrm>
                <a:off x="3767184" y="4397976"/>
                <a:ext cx="3960" cy="100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D0677FD-0DA1-43F7-AAE0-57931576FB1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762864" y="4393656"/>
                  <a:ext cx="12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53C297C-A34C-44AA-80DD-4C1B2742C7BE}"/>
                    </a:ext>
                  </a:extLst>
                </p14:cNvPr>
                <p14:cNvContentPartPr/>
                <p14:nvPr/>
              </p14:nvContentPartPr>
              <p14:xfrm>
                <a:off x="3597984" y="4549536"/>
                <a:ext cx="107640" cy="89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53C297C-A34C-44AA-80DD-4C1B2742C7B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593664" y="4545216"/>
                  <a:ext cx="1162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0E0A196-E32A-466C-AA7D-CFC39B27C1C9}"/>
                    </a:ext>
                  </a:extLst>
                </p14:cNvPr>
                <p14:cNvContentPartPr/>
                <p14:nvPr/>
              </p14:nvContentPartPr>
              <p14:xfrm>
                <a:off x="3730464" y="4607856"/>
                <a:ext cx="55080" cy="756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0E0A196-E32A-466C-AA7D-CFC39B27C1C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726144" y="4603536"/>
                  <a:ext cx="63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B09E95E-B654-4D77-A25F-70333FBD877C}"/>
                    </a:ext>
                  </a:extLst>
                </p14:cNvPr>
                <p14:cNvContentPartPr/>
                <p14:nvPr/>
              </p14:nvContentPartPr>
              <p14:xfrm>
                <a:off x="3629664" y="4754376"/>
                <a:ext cx="70200" cy="1040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B09E95E-B654-4D77-A25F-70333FBD877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625344" y="4750056"/>
                  <a:ext cx="78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6E6BC26-E732-4C1F-BAE5-6C0775C44ABB}"/>
                    </a:ext>
                  </a:extLst>
                </p14:cNvPr>
                <p14:cNvContentPartPr/>
                <p14:nvPr/>
              </p14:nvContentPartPr>
              <p14:xfrm>
                <a:off x="3707784" y="4821696"/>
                <a:ext cx="73080" cy="122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6E6BC26-E732-4C1F-BAE5-6C0775C44AB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703464" y="4817376"/>
                  <a:ext cx="8172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546FDE62-319A-4706-A0F5-93EE8E2ABCEE}"/>
              </a:ext>
            </a:extLst>
          </p:cNvPr>
          <p:cNvGrpSpPr/>
          <p:nvPr/>
        </p:nvGrpSpPr>
        <p:grpSpPr>
          <a:xfrm>
            <a:off x="3621024" y="5078376"/>
            <a:ext cx="238320" cy="172800"/>
            <a:chOff x="3621024" y="5078376"/>
            <a:chExt cx="23832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0BDD44E-7258-4BD4-8E11-8FEE9D68DF47}"/>
                    </a:ext>
                  </a:extLst>
                </p14:cNvPr>
                <p14:cNvContentPartPr/>
                <p14:nvPr/>
              </p14:nvContentPartPr>
              <p14:xfrm>
                <a:off x="3621024" y="5078376"/>
                <a:ext cx="131760" cy="105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0BDD44E-7258-4BD4-8E11-8FEE9D68DF4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616704" y="5074056"/>
                  <a:ext cx="140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04C39BC-B30A-4DD7-B541-CBBEE776B6FF}"/>
                    </a:ext>
                  </a:extLst>
                </p14:cNvPr>
                <p14:cNvContentPartPr/>
                <p14:nvPr/>
              </p14:nvContentPartPr>
              <p14:xfrm>
                <a:off x="3783384" y="5120136"/>
                <a:ext cx="39600" cy="669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04C39BC-B30A-4DD7-B541-CBBEE776B6F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779064" y="5115816"/>
                  <a:ext cx="48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08BF79A-EDA2-4ED0-A313-AA8700651340}"/>
                    </a:ext>
                  </a:extLst>
                </p14:cNvPr>
                <p14:cNvContentPartPr/>
                <p14:nvPr/>
              </p14:nvContentPartPr>
              <p14:xfrm>
                <a:off x="3849264" y="5110776"/>
                <a:ext cx="10080" cy="140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08BF79A-EDA2-4ED0-A313-AA870065134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844944" y="5106456"/>
                  <a:ext cx="1872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4697F34E-0352-44CF-902C-95FE27CEF253}"/>
              </a:ext>
            </a:extLst>
          </p:cNvPr>
          <p:cNvGrpSpPr/>
          <p:nvPr/>
        </p:nvGrpSpPr>
        <p:grpSpPr>
          <a:xfrm>
            <a:off x="8875224" y="3190896"/>
            <a:ext cx="379800" cy="184320"/>
            <a:chOff x="8875224" y="3190896"/>
            <a:chExt cx="37980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D0B05DC-CCE9-469B-87D1-07644AF9404F}"/>
                    </a:ext>
                  </a:extLst>
                </p14:cNvPr>
                <p14:cNvContentPartPr/>
                <p14:nvPr/>
              </p14:nvContentPartPr>
              <p14:xfrm>
                <a:off x="8875224" y="3190896"/>
                <a:ext cx="104400" cy="1476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D0B05DC-CCE9-469B-87D1-07644AF9404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866584" y="3182256"/>
                  <a:ext cx="122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F62D568-36F4-4589-891D-DCAFEE509243}"/>
                    </a:ext>
                  </a:extLst>
                </p14:cNvPr>
                <p14:cNvContentPartPr/>
                <p14:nvPr/>
              </p14:nvContentPartPr>
              <p14:xfrm>
                <a:off x="8968824" y="3259656"/>
                <a:ext cx="89640" cy="83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F62D568-36F4-4589-891D-DCAFEE50924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959824" y="3251016"/>
                  <a:ext cx="107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DC98B77-200E-4B5B-BDC6-B34B4DBDE04B}"/>
                    </a:ext>
                  </a:extLst>
                </p14:cNvPr>
                <p14:cNvContentPartPr/>
                <p14:nvPr/>
              </p14:nvContentPartPr>
              <p14:xfrm>
                <a:off x="9072864" y="3249216"/>
                <a:ext cx="80640" cy="946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DC98B77-200E-4B5B-BDC6-B34B4DBDE04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64224" y="3240576"/>
                  <a:ext cx="98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94875E2-BD32-4FEF-A756-32A689463213}"/>
                    </a:ext>
                  </a:extLst>
                </p14:cNvPr>
                <p14:cNvContentPartPr/>
                <p14:nvPr/>
              </p14:nvContentPartPr>
              <p14:xfrm>
                <a:off x="9198504" y="3203136"/>
                <a:ext cx="56520" cy="1720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94875E2-BD32-4FEF-A756-32A68946321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189864" y="3194136"/>
                  <a:ext cx="7416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58BF4A5-466E-45CE-8511-D7B7F8740D94}"/>
              </a:ext>
            </a:extLst>
          </p:cNvPr>
          <p:cNvGrpSpPr/>
          <p:nvPr/>
        </p:nvGrpSpPr>
        <p:grpSpPr>
          <a:xfrm>
            <a:off x="9537264" y="3217896"/>
            <a:ext cx="336600" cy="174600"/>
            <a:chOff x="9537264" y="3217896"/>
            <a:chExt cx="33660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CB2D883-1117-49B8-8569-300711E1A899}"/>
                    </a:ext>
                  </a:extLst>
                </p14:cNvPr>
                <p14:cNvContentPartPr/>
                <p14:nvPr/>
              </p14:nvContentPartPr>
              <p14:xfrm>
                <a:off x="9537264" y="3282336"/>
                <a:ext cx="65520" cy="102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CB2D883-1117-49B8-8569-300711E1A89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528264" y="3273696"/>
                  <a:ext cx="83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E3A88EC-B227-48B5-A716-65D4FD200EA4}"/>
                    </a:ext>
                  </a:extLst>
                </p14:cNvPr>
                <p14:cNvContentPartPr/>
                <p14:nvPr/>
              </p14:nvContentPartPr>
              <p14:xfrm>
                <a:off x="9638784" y="3300696"/>
                <a:ext cx="52200" cy="838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E3A88EC-B227-48B5-A716-65D4FD200EA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630144" y="3291696"/>
                  <a:ext cx="69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005183B-8AF7-4A32-8A28-992B54C3DA0F}"/>
                    </a:ext>
                  </a:extLst>
                </p14:cNvPr>
                <p14:cNvContentPartPr/>
                <p14:nvPr/>
              </p14:nvContentPartPr>
              <p14:xfrm>
                <a:off x="9734904" y="3217896"/>
                <a:ext cx="60120" cy="167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005183B-8AF7-4A32-8A28-992B54C3DA0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725904" y="3208896"/>
                  <a:ext cx="777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C93A571-D1A0-4895-95AB-E3B80F865967}"/>
                    </a:ext>
                  </a:extLst>
                </p14:cNvPr>
                <p14:cNvContentPartPr/>
                <p14:nvPr/>
              </p14:nvContentPartPr>
              <p14:xfrm>
                <a:off x="9793584" y="3297816"/>
                <a:ext cx="80280" cy="94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C93A571-D1A0-4895-95AB-E3B80F86596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784584" y="3288816"/>
                  <a:ext cx="979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132D1D35-3C38-4DE1-A519-B5C6AF12BBFE}"/>
              </a:ext>
            </a:extLst>
          </p:cNvPr>
          <p:cNvGrpSpPr/>
          <p:nvPr/>
        </p:nvGrpSpPr>
        <p:grpSpPr>
          <a:xfrm>
            <a:off x="10103544" y="3269376"/>
            <a:ext cx="97560" cy="166680"/>
            <a:chOff x="10103544" y="3269376"/>
            <a:chExt cx="9756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CB15952-9569-4F04-A857-B832C5080D80}"/>
                    </a:ext>
                  </a:extLst>
                </p14:cNvPr>
                <p14:cNvContentPartPr/>
                <p14:nvPr/>
              </p14:nvContentPartPr>
              <p14:xfrm>
                <a:off x="10103544" y="3318696"/>
                <a:ext cx="19440" cy="117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CB15952-9569-4F04-A857-B832C5080D8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094544" y="3310056"/>
                  <a:ext cx="37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652D292-CAE2-4315-BB91-BC091432B14E}"/>
                    </a:ext>
                  </a:extLst>
                </p14:cNvPr>
                <p14:cNvContentPartPr/>
                <p14:nvPr/>
              </p14:nvContentPartPr>
              <p14:xfrm>
                <a:off x="10122264" y="3269376"/>
                <a:ext cx="360" cy="3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652D292-CAE2-4315-BB91-BC091432B14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113624" y="32607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DD09E68-64DA-4171-B0DD-46CE7B9FD483}"/>
                    </a:ext>
                  </a:extLst>
                </p14:cNvPr>
                <p14:cNvContentPartPr/>
                <p14:nvPr/>
              </p14:nvContentPartPr>
              <p14:xfrm>
                <a:off x="10115064" y="3321936"/>
                <a:ext cx="86040" cy="1058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DD09E68-64DA-4171-B0DD-46CE7B9FD48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106424" y="3313296"/>
                  <a:ext cx="10368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66575552-132B-4417-B502-B6B6628BB34B}"/>
                  </a:ext>
                </a:extLst>
              </p14:cNvPr>
              <p14:cNvContentPartPr/>
              <p14:nvPr/>
            </p14:nvContentPartPr>
            <p14:xfrm>
              <a:off x="10382904" y="3343896"/>
              <a:ext cx="106200" cy="680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66575552-132B-4417-B502-B6B6628BB34B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10374264" y="3335256"/>
                <a:ext cx="12384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4598D68F-16E1-4792-8D5A-E8A2E67DAD6E}"/>
              </a:ext>
            </a:extLst>
          </p:cNvPr>
          <p:cNvGrpSpPr/>
          <p:nvPr/>
        </p:nvGrpSpPr>
        <p:grpSpPr>
          <a:xfrm>
            <a:off x="10708704" y="3234816"/>
            <a:ext cx="1023120" cy="326880"/>
            <a:chOff x="10708704" y="3234816"/>
            <a:chExt cx="102312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1481362-7FEE-4DCC-A5E4-82E9DA876B8A}"/>
                    </a:ext>
                  </a:extLst>
                </p14:cNvPr>
                <p14:cNvContentPartPr/>
                <p14:nvPr/>
              </p14:nvContentPartPr>
              <p14:xfrm>
                <a:off x="10726704" y="3234816"/>
                <a:ext cx="9000" cy="2869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1481362-7FEE-4DCC-A5E4-82E9DA876B8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717704" y="3225816"/>
                  <a:ext cx="266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D17F50D-470B-4DE0-90AD-87183F8D9F16}"/>
                    </a:ext>
                  </a:extLst>
                </p14:cNvPr>
                <p14:cNvContentPartPr/>
                <p14:nvPr/>
              </p14:nvContentPartPr>
              <p14:xfrm>
                <a:off x="10708704" y="3350016"/>
                <a:ext cx="86760" cy="72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D17F50D-470B-4DE0-90AD-87183F8D9F16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699704" y="3341016"/>
                  <a:ext cx="104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C7C023F-B4CB-48B8-9FED-CAC135D4410A}"/>
                    </a:ext>
                  </a:extLst>
                </p14:cNvPr>
                <p14:cNvContentPartPr/>
                <p14:nvPr/>
              </p14:nvContentPartPr>
              <p14:xfrm>
                <a:off x="10808064" y="3369456"/>
                <a:ext cx="59760" cy="579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C7C023F-B4CB-48B8-9FED-CAC135D4410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799424" y="3360456"/>
                  <a:ext cx="77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8A632ED-155C-4D61-8DBE-72F08AA8D4E6}"/>
                    </a:ext>
                  </a:extLst>
                </p14:cNvPr>
                <p14:cNvContentPartPr/>
                <p14:nvPr/>
              </p14:nvContentPartPr>
              <p14:xfrm>
                <a:off x="10899504" y="3360096"/>
                <a:ext cx="48240" cy="802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8A632ED-155C-4D61-8DBE-72F08AA8D4E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890504" y="3351096"/>
                  <a:ext cx="65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7A09E30-CF6D-4B65-8497-D9BAFC88BB36}"/>
                    </a:ext>
                  </a:extLst>
                </p14:cNvPr>
                <p14:cNvContentPartPr/>
                <p14:nvPr/>
              </p14:nvContentPartPr>
              <p14:xfrm>
                <a:off x="10972944" y="3342096"/>
                <a:ext cx="54720" cy="846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7A09E30-CF6D-4B65-8497-D9BAFC88BB3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964304" y="3333096"/>
                  <a:ext cx="72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F326D1A-42DC-4384-8E4B-D01FA768257D}"/>
                    </a:ext>
                  </a:extLst>
                </p14:cNvPr>
                <p14:cNvContentPartPr/>
                <p14:nvPr/>
              </p14:nvContentPartPr>
              <p14:xfrm>
                <a:off x="11061144" y="3348216"/>
                <a:ext cx="64800" cy="70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F326D1A-42DC-4384-8E4B-D01FA768257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052144" y="3339576"/>
                  <a:ext cx="82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1F1B18C-DC89-45E6-B75F-51677FE46C52}"/>
                    </a:ext>
                  </a:extLst>
                </p14:cNvPr>
                <p14:cNvContentPartPr/>
                <p14:nvPr/>
              </p14:nvContentPartPr>
              <p14:xfrm>
                <a:off x="11136384" y="3260376"/>
                <a:ext cx="83520" cy="301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1F1B18C-DC89-45E6-B75F-51677FE46C5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1127744" y="3251376"/>
                  <a:ext cx="1011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E585EDD-9E3A-44C5-A5C2-BD69E585C01C}"/>
                    </a:ext>
                  </a:extLst>
                </p14:cNvPr>
                <p14:cNvContentPartPr/>
                <p14:nvPr/>
              </p14:nvContentPartPr>
              <p14:xfrm>
                <a:off x="11294424" y="3263616"/>
                <a:ext cx="16920" cy="177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E585EDD-9E3A-44C5-A5C2-BD69E585C01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1285784" y="3254976"/>
                  <a:ext cx="345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FC95166-8194-459D-A24A-437AD2117B4B}"/>
                    </a:ext>
                  </a:extLst>
                </p14:cNvPr>
                <p14:cNvContentPartPr/>
                <p14:nvPr/>
              </p14:nvContentPartPr>
              <p14:xfrm>
                <a:off x="11270304" y="3365496"/>
                <a:ext cx="201240" cy="792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FC95166-8194-459D-A24A-437AD2117B4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261664" y="3356496"/>
                  <a:ext cx="218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C0F8442-43E1-428B-94BF-234B2DA04C4A}"/>
                    </a:ext>
                  </a:extLst>
                </p14:cNvPr>
                <p14:cNvContentPartPr/>
                <p14:nvPr/>
              </p14:nvContentPartPr>
              <p14:xfrm>
                <a:off x="11521584" y="3355416"/>
                <a:ext cx="74520" cy="1040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C0F8442-43E1-428B-94BF-234B2DA04C4A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512584" y="3346776"/>
                  <a:ext cx="921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176898B-8C90-4886-82FC-5ECD1AB77B6E}"/>
                    </a:ext>
                  </a:extLst>
                </p14:cNvPr>
                <p14:cNvContentPartPr/>
                <p14:nvPr/>
              </p14:nvContentPartPr>
              <p14:xfrm>
                <a:off x="11717784" y="3472416"/>
                <a:ext cx="14040" cy="64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176898B-8C90-4886-82FC-5ECD1AB77B6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709144" y="3463776"/>
                  <a:ext cx="31680" cy="2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7BC1775F-CC1D-46FD-8AC1-926129D533DD}"/>
                  </a:ext>
                </a:extLst>
              </p14:cNvPr>
              <p14:cNvContentPartPr/>
              <p14:nvPr/>
            </p14:nvContentPartPr>
            <p14:xfrm>
              <a:off x="3977064" y="3099456"/>
              <a:ext cx="360" cy="11268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7BC1775F-CC1D-46FD-8AC1-926129D533DD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3968424" y="3090456"/>
                <a:ext cx="180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B8F058FA-4314-41FB-A73D-D23DB8C1376B}"/>
                  </a:ext>
                </a:extLst>
              </p14:cNvPr>
              <p14:cNvContentPartPr/>
              <p14:nvPr/>
            </p14:nvContentPartPr>
            <p14:xfrm>
              <a:off x="3885264" y="3346056"/>
              <a:ext cx="80280" cy="741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B8F058FA-4314-41FB-A73D-D23DB8C1376B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3876624" y="3337416"/>
                <a:ext cx="9792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oup 276">
            <a:extLst>
              <a:ext uri="{FF2B5EF4-FFF2-40B4-BE49-F238E27FC236}">
                <a16:creationId xmlns:a16="http://schemas.microsoft.com/office/drawing/2014/main" id="{E1A25311-ABA8-45C8-AA21-07BF97847F34}"/>
              </a:ext>
            </a:extLst>
          </p:cNvPr>
          <p:cNvGrpSpPr/>
          <p:nvPr/>
        </p:nvGrpSpPr>
        <p:grpSpPr>
          <a:xfrm>
            <a:off x="3935304" y="4374216"/>
            <a:ext cx="107640" cy="251280"/>
            <a:chOff x="3935304" y="4374216"/>
            <a:chExt cx="10764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FAE9DF2-D257-4EBD-8E15-8BAA2BB0F54A}"/>
                    </a:ext>
                  </a:extLst>
                </p14:cNvPr>
                <p14:cNvContentPartPr/>
                <p14:nvPr/>
              </p14:nvContentPartPr>
              <p14:xfrm>
                <a:off x="3979944" y="4374216"/>
                <a:ext cx="63000" cy="889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FAE9DF2-D257-4EBD-8E15-8BAA2BB0F54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971304" y="4365216"/>
                  <a:ext cx="80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A3C6A36-C0AF-4A82-98B5-9E3ECD50FF9D}"/>
                    </a:ext>
                  </a:extLst>
                </p14:cNvPr>
                <p14:cNvContentPartPr/>
                <p14:nvPr/>
              </p14:nvContentPartPr>
              <p14:xfrm>
                <a:off x="3935304" y="4545216"/>
                <a:ext cx="80280" cy="802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A3C6A36-C0AF-4A82-98B5-9E3ECD50FF9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926304" y="4536216"/>
                  <a:ext cx="97920" cy="9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CE600F94-B361-4387-9596-2E069695B740}"/>
                  </a:ext>
                </a:extLst>
              </p14:cNvPr>
              <p14:cNvContentPartPr/>
              <p14:nvPr/>
            </p14:nvContentPartPr>
            <p14:xfrm>
              <a:off x="3986424" y="4385016"/>
              <a:ext cx="18000" cy="338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CE600F94-B361-4387-9596-2E069695B740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3977784" y="4376016"/>
                <a:ext cx="3564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03E944E-44CF-41EF-825C-094E390BE812}"/>
              </a:ext>
            </a:extLst>
          </p:cNvPr>
          <p:cNvGrpSpPr/>
          <p:nvPr/>
        </p:nvGrpSpPr>
        <p:grpSpPr>
          <a:xfrm>
            <a:off x="3903984" y="4727376"/>
            <a:ext cx="46440" cy="262800"/>
            <a:chOff x="3903984" y="4727376"/>
            <a:chExt cx="4644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3185889-4957-4F7F-B5DF-DA34520E3573}"/>
                    </a:ext>
                  </a:extLst>
                </p14:cNvPr>
                <p14:cNvContentPartPr/>
                <p14:nvPr/>
              </p14:nvContentPartPr>
              <p14:xfrm>
                <a:off x="3913344" y="4736016"/>
                <a:ext cx="3960" cy="49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3185889-4957-4F7F-B5DF-DA34520E357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904704" y="4727376"/>
                  <a:ext cx="21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B4A03D9-8640-4CB6-A031-1AAEC3E42BDD}"/>
                    </a:ext>
                  </a:extLst>
                </p14:cNvPr>
                <p14:cNvContentPartPr/>
                <p14:nvPr/>
              </p14:nvContentPartPr>
              <p14:xfrm>
                <a:off x="3950064" y="4909536"/>
                <a:ext cx="360" cy="806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B4A03D9-8640-4CB6-A031-1AAEC3E42BDD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941424" y="4900896"/>
                  <a:ext cx="18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37E9064-5575-4C3B-9CEC-471EF3B2ABE1}"/>
                    </a:ext>
                  </a:extLst>
                </p14:cNvPr>
                <p14:cNvContentPartPr/>
                <p14:nvPr/>
              </p14:nvContentPartPr>
              <p14:xfrm>
                <a:off x="3903984" y="4727376"/>
                <a:ext cx="24840" cy="910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37E9064-5575-4C3B-9CEC-471EF3B2ABE1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895344" y="4718376"/>
                  <a:ext cx="4248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1889EE8E-21B0-4643-8960-FE26F9AC6C41}"/>
              </a:ext>
            </a:extLst>
          </p:cNvPr>
          <p:cNvGrpSpPr/>
          <p:nvPr/>
        </p:nvGrpSpPr>
        <p:grpSpPr>
          <a:xfrm>
            <a:off x="1753704" y="4593456"/>
            <a:ext cx="1020240" cy="277920"/>
            <a:chOff x="1753704" y="4593456"/>
            <a:chExt cx="102024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2346690-1DD6-445C-9930-AAB3322119DB}"/>
                    </a:ext>
                  </a:extLst>
                </p14:cNvPr>
                <p14:cNvContentPartPr/>
                <p14:nvPr/>
              </p14:nvContentPartPr>
              <p14:xfrm>
                <a:off x="1753704" y="4626216"/>
                <a:ext cx="147960" cy="226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2346690-1DD6-445C-9930-AAB3322119DB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745064" y="4617576"/>
                  <a:ext cx="1656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2DC4D04-19AC-4FA9-A3D4-A0F562D23688}"/>
                    </a:ext>
                  </a:extLst>
                </p14:cNvPr>
                <p14:cNvContentPartPr/>
                <p14:nvPr/>
              </p14:nvContentPartPr>
              <p14:xfrm>
                <a:off x="1965024" y="4672296"/>
                <a:ext cx="103320" cy="1281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2DC4D04-19AC-4FA9-A3D4-A0F562D2368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956384" y="4663296"/>
                  <a:ext cx="120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585071E-3E7C-4179-A9EB-8A3C1F4A73B3}"/>
                    </a:ext>
                  </a:extLst>
                </p14:cNvPr>
                <p14:cNvContentPartPr/>
                <p14:nvPr/>
              </p14:nvContentPartPr>
              <p14:xfrm>
                <a:off x="2125224" y="4791096"/>
                <a:ext cx="32400" cy="612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585071E-3E7C-4179-A9EB-8A3C1F4A73B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116584" y="4782096"/>
                  <a:ext cx="50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239D926-F959-4A15-BA4D-47D720982C13}"/>
                    </a:ext>
                  </a:extLst>
                </p14:cNvPr>
                <p14:cNvContentPartPr/>
                <p14:nvPr/>
              </p14:nvContentPartPr>
              <p14:xfrm>
                <a:off x="2255184" y="4675176"/>
                <a:ext cx="81000" cy="1123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239D926-F959-4A15-BA4D-47D720982C1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246184" y="4666176"/>
                  <a:ext cx="98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9A1236B-905A-49CA-8287-F39C903731AF}"/>
                    </a:ext>
                  </a:extLst>
                </p14:cNvPr>
                <p14:cNvContentPartPr/>
                <p14:nvPr/>
              </p14:nvContentPartPr>
              <p14:xfrm>
                <a:off x="2316384" y="4754736"/>
                <a:ext cx="61560" cy="1040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9A1236B-905A-49CA-8287-F39C903731A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307384" y="4745736"/>
                  <a:ext cx="79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C6E66DA-14CB-4198-8AE2-B75CD12FDFA5}"/>
                    </a:ext>
                  </a:extLst>
                </p14:cNvPr>
                <p14:cNvContentPartPr/>
                <p14:nvPr/>
              </p14:nvContentPartPr>
              <p14:xfrm>
                <a:off x="2486664" y="4653576"/>
                <a:ext cx="360" cy="1303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C6E66DA-14CB-4198-8AE2-B75CD12FDFA5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2478024" y="4644936"/>
                  <a:ext cx="18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D3D6612-AC2B-4A6D-A46E-297F8FF2C902}"/>
                    </a:ext>
                  </a:extLst>
                </p14:cNvPr>
                <p14:cNvContentPartPr/>
                <p14:nvPr/>
              </p14:nvContentPartPr>
              <p14:xfrm>
                <a:off x="2519784" y="4781736"/>
                <a:ext cx="55440" cy="896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D3D6612-AC2B-4A6D-A46E-297F8FF2C90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511144" y="4772736"/>
                  <a:ext cx="73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62141CC-672E-4FA5-AA88-B7EAFF38A5AB}"/>
                    </a:ext>
                  </a:extLst>
                </p14:cNvPr>
                <p14:cNvContentPartPr/>
                <p14:nvPr/>
              </p14:nvContentPartPr>
              <p14:xfrm>
                <a:off x="2673504" y="4653576"/>
                <a:ext cx="6120" cy="1436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62141CC-672E-4FA5-AA88-B7EAFF38A5A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664504" y="4644936"/>
                  <a:ext cx="23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D718BA0-6083-478B-8537-A65E17F1AABA}"/>
                    </a:ext>
                  </a:extLst>
                </p14:cNvPr>
                <p14:cNvContentPartPr/>
                <p14:nvPr/>
              </p14:nvContentPartPr>
              <p14:xfrm>
                <a:off x="2686464" y="4593456"/>
                <a:ext cx="87480" cy="2487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D718BA0-6083-478B-8537-A65E17F1AAB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677824" y="4584816"/>
                  <a:ext cx="10512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FCC01BF9-295A-498F-9DFE-C0255E522FBF}"/>
                  </a:ext>
                </a:extLst>
              </p14:cNvPr>
              <p14:cNvContentPartPr/>
              <p14:nvPr/>
            </p14:nvContentPartPr>
            <p14:xfrm>
              <a:off x="1062504" y="3684816"/>
              <a:ext cx="7200" cy="10980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FCC01BF9-295A-498F-9DFE-C0255E522FBF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1053504" y="3675816"/>
                <a:ext cx="248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74A62406-F48B-4CEF-944F-606B85B89BB0}"/>
                  </a:ext>
                </a:extLst>
              </p14:cNvPr>
              <p14:cNvContentPartPr/>
              <p14:nvPr/>
            </p14:nvContentPartPr>
            <p14:xfrm>
              <a:off x="959904" y="3931416"/>
              <a:ext cx="360" cy="36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74A62406-F48B-4CEF-944F-606B85B89BB0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951264" y="392277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1" name="Group 340">
            <a:extLst>
              <a:ext uri="{FF2B5EF4-FFF2-40B4-BE49-F238E27FC236}">
                <a16:creationId xmlns:a16="http://schemas.microsoft.com/office/drawing/2014/main" id="{8019D57D-EF9C-42F0-A340-494E2CF1E616}"/>
              </a:ext>
            </a:extLst>
          </p:cNvPr>
          <p:cNvGrpSpPr/>
          <p:nvPr/>
        </p:nvGrpSpPr>
        <p:grpSpPr>
          <a:xfrm>
            <a:off x="1810224" y="5037696"/>
            <a:ext cx="505800" cy="153720"/>
            <a:chOff x="1810224" y="5037696"/>
            <a:chExt cx="50580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6D2D12CB-4684-4ED1-B8DA-CEC0859C2913}"/>
                    </a:ext>
                  </a:extLst>
                </p14:cNvPr>
                <p14:cNvContentPartPr/>
                <p14:nvPr/>
              </p14:nvContentPartPr>
              <p14:xfrm>
                <a:off x="1810224" y="5120136"/>
                <a:ext cx="89280" cy="180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6D2D12CB-4684-4ED1-B8DA-CEC0859C291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801224" y="5111496"/>
                  <a:ext cx="106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A69056A-1DF9-4D1B-8EC7-2577AD8610A2}"/>
                    </a:ext>
                  </a:extLst>
                </p14:cNvPr>
                <p14:cNvContentPartPr/>
                <p14:nvPr/>
              </p14:nvContentPartPr>
              <p14:xfrm>
                <a:off x="2066184" y="5044896"/>
                <a:ext cx="360" cy="1465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A69056A-1DF9-4D1B-8EC7-2577AD8610A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057544" y="5036256"/>
                  <a:ext cx="18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D54A080-6B47-4D9F-B240-6E817EC41A67}"/>
                    </a:ext>
                  </a:extLst>
                </p14:cNvPr>
                <p14:cNvContentPartPr/>
                <p14:nvPr/>
              </p14:nvContentPartPr>
              <p14:xfrm>
                <a:off x="2132784" y="5106456"/>
                <a:ext cx="28800" cy="234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D54A080-6B47-4D9F-B240-6E817EC41A6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123784" y="5097456"/>
                  <a:ext cx="46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161E732C-30DF-4318-AE54-BF7F74C6DA83}"/>
                    </a:ext>
                  </a:extLst>
                </p14:cNvPr>
                <p14:cNvContentPartPr/>
                <p14:nvPr/>
              </p14:nvContentPartPr>
              <p14:xfrm>
                <a:off x="2205864" y="5037696"/>
                <a:ext cx="110160" cy="1407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161E732C-30DF-4318-AE54-BF7F74C6DA8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196864" y="5029056"/>
                  <a:ext cx="12780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687EB783-DAF4-4010-A5A6-1264373F2BDC}"/>
              </a:ext>
            </a:extLst>
          </p:cNvPr>
          <p:cNvGrpSpPr/>
          <p:nvPr/>
        </p:nvGrpSpPr>
        <p:grpSpPr>
          <a:xfrm>
            <a:off x="3867624" y="3593016"/>
            <a:ext cx="461160" cy="522360"/>
            <a:chOff x="3867624" y="3593016"/>
            <a:chExt cx="46116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6B91553-C857-4E7E-8313-00C80F2DEF28}"/>
                    </a:ext>
                  </a:extLst>
                </p14:cNvPr>
                <p14:cNvContentPartPr/>
                <p14:nvPr/>
              </p14:nvContentPartPr>
              <p14:xfrm>
                <a:off x="3867624" y="3593016"/>
                <a:ext cx="8280" cy="1123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6B91553-C857-4E7E-8313-00C80F2DEF2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858984" y="3584016"/>
                  <a:ext cx="25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37430E3-9C00-4228-BACE-137F4DEAD5B0}"/>
                    </a:ext>
                  </a:extLst>
                </p14:cNvPr>
                <p14:cNvContentPartPr/>
                <p14:nvPr/>
              </p14:nvContentPartPr>
              <p14:xfrm>
                <a:off x="3902544" y="3757896"/>
                <a:ext cx="77400" cy="849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37430E3-9C00-4228-BACE-137F4DEAD5B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893904" y="3748896"/>
                  <a:ext cx="95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75B52FC-3188-47A8-B098-111F9B4779F5}"/>
                    </a:ext>
                  </a:extLst>
                </p14:cNvPr>
                <p14:cNvContentPartPr/>
                <p14:nvPr/>
              </p14:nvContentPartPr>
              <p14:xfrm>
                <a:off x="4116744" y="3794256"/>
                <a:ext cx="144360" cy="1947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75B52FC-3188-47A8-B098-111F9B4779F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107744" y="3785256"/>
                  <a:ext cx="162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5D037FC-4B88-4577-A397-BAE181DAC614}"/>
                    </a:ext>
                  </a:extLst>
                </p14:cNvPr>
                <p14:cNvContentPartPr/>
                <p14:nvPr/>
              </p14:nvContentPartPr>
              <p14:xfrm>
                <a:off x="4260744" y="3885696"/>
                <a:ext cx="360" cy="907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5D037FC-4B88-4577-A397-BAE181DAC61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251744" y="3877056"/>
                  <a:ext cx="180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DE50B38-DD33-46DD-87C5-4DF417A1FBDE}"/>
                    </a:ext>
                  </a:extLst>
                </p14:cNvPr>
                <p14:cNvContentPartPr/>
                <p14:nvPr/>
              </p14:nvContentPartPr>
              <p14:xfrm>
                <a:off x="4236264" y="3885696"/>
                <a:ext cx="16200" cy="291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DE50B38-DD33-46DD-87C5-4DF417A1FBD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227264" y="3877056"/>
                  <a:ext cx="33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DF22FB8-0929-4974-BB8F-71DF2A3C33CF}"/>
                    </a:ext>
                  </a:extLst>
                </p14:cNvPr>
                <p14:cNvContentPartPr/>
                <p14:nvPr/>
              </p14:nvContentPartPr>
              <p14:xfrm>
                <a:off x="4233384" y="3940776"/>
                <a:ext cx="95400" cy="190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DF22FB8-0929-4974-BB8F-71DF2A3C33C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224384" y="3932136"/>
                  <a:ext cx="113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89AE72D-2830-4807-87D0-54418C409650}"/>
                    </a:ext>
                  </a:extLst>
                </p14:cNvPr>
                <p14:cNvContentPartPr/>
                <p14:nvPr/>
              </p14:nvContentPartPr>
              <p14:xfrm>
                <a:off x="3922704" y="4059576"/>
                <a:ext cx="53280" cy="3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89AE72D-2830-4807-87D0-54418C40965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914064" y="4050576"/>
                  <a:ext cx="70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75AB092-BE17-4D52-B3A3-C1D6CD951158}"/>
                    </a:ext>
                  </a:extLst>
                </p14:cNvPr>
                <p14:cNvContentPartPr/>
                <p14:nvPr/>
              </p14:nvContentPartPr>
              <p14:xfrm>
                <a:off x="4023144" y="4013856"/>
                <a:ext cx="46080" cy="1015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75AB092-BE17-4D52-B3A3-C1D6CD95115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014504" y="4004856"/>
                  <a:ext cx="637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67D899A-5C66-41BD-AE89-3C575E648C83}"/>
                    </a:ext>
                  </a:extLst>
                </p14:cNvPr>
                <p14:cNvContentPartPr/>
                <p14:nvPr/>
              </p14:nvContentPartPr>
              <p14:xfrm>
                <a:off x="4096224" y="4077576"/>
                <a:ext cx="360" cy="25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67D899A-5C66-41BD-AE89-3C575E648C8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087584" y="406893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0BE7C4F-2CF2-416C-AAA3-998A53FB79EC}"/>
                    </a:ext>
                  </a:extLst>
                </p14:cNvPr>
                <p14:cNvContentPartPr/>
                <p14:nvPr/>
              </p14:nvContentPartPr>
              <p14:xfrm>
                <a:off x="4131504" y="4022496"/>
                <a:ext cx="65880" cy="907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0BE7C4F-2CF2-416C-AAA3-998A53FB79EC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122504" y="4013496"/>
                  <a:ext cx="8352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EB4448AB-E76E-4412-8E45-C5D6B901D5CA}"/>
              </a:ext>
            </a:extLst>
          </p:cNvPr>
          <p:cNvGrpSpPr/>
          <p:nvPr/>
        </p:nvGrpSpPr>
        <p:grpSpPr>
          <a:xfrm>
            <a:off x="3785184" y="5010336"/>
            <a:ext cx="503640" cy="393840"/>
            <a:chOff x="3785184" y="5010336"/>
            <a:chExt cx="50364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BA70CE7-C90C-41AC-882E-176D635E65BE}"/>
                    </a:ext>
                  </a:extLst>
                </p14:cNvPr>
                <p14:cNvContentPartPr/>
                <p14:nvPr/>
              </p14:nvContentPartPr>
              <p14:xfrm>
                <a:off x="4077144" y="5010336"/>
                <a:ext cx="211680" cy="2793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BA70CE7-C90C-41AC-882E-176D635E65BE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068144" y="5001336"/>
                  <a:ext cx="2293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65BA3B73-2A01-427F-B420-40DC9469F21F}"/>
                    </a:ext>
                  </a:extLst>
                </p14:cNvPr>
                <p14:cNvContentPartPr/>
                <p14:nvPr/>
              </p14:nvContentPartPr>
              <p14:xfrm>
                <a:off x="4260744" y="5120136"/>
                <a:ext cx="360" cy="820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65BA3B73-2A01-427F-B420-40DC9469F21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251744" y="5111496"/>
                  <a:ext cx="18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856BA16-C3FA-42E4-9294-FEE567ED2964}"/>
                    </a:ext>
                  </a:extLst>
                </p14:cNvPr>
                <p14:cNvContentPartPr/>
                <p14:nvPr/>
              </p14:nvContentPartPr>
              <p14:xfrm>
                <a:off x="3785184" y="5339376"/>
                <a:ext cx="77400" cy="234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856BA16-C3FA-42E4-9294-FEE567ED296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776544" y="5330736"/>
                  <a:ext cx="950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34749AC-8A41-4DED-B1B5-023E28D776DF}"/>
                    </a:ext>
                  </a:extLst>
                </p14:cNvPr>
                <p14:cNvContentPartPr/>
                <p14:nvPr/>
              </p14:nvContentPartPr>
              <p14:xfrm>
                <a:off x="3903984" y="5293656"/>
                <a:ext cx="360" cy="1105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34749AC-8A41-4DED-B1B5-023E28D776D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895344" y="5285016"/>
                  <a:ext cx="18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8CBC0B1-C95B-47F7-AA3F-C6A5340ED904}"/>
                    </a:ext>
                  </a:extLst>
                </p14:cNvPr>
                <p14:cNvContentPartPr/>
                <p14:nvPr/>
              </p14:nvContentPartPr>
              <p14:xfrm>
                <a:off x="3940704" y="5348736"/>
                <a:ext cx="6480" cy="115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8CBC0B1-C95B-47F7-AA3F-C6A5340ED90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931704" y="5340096"/>
                  <a:ext cx="241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1CCFB64-6296-44F1-A726-01019917FDAF}"/>
                    </a:ext>
                  </a:extLst>
                </p14:cNvPr>
                <p14:cNvContentPartPr/>
                <p14:nvPr/>
              </p14:nvContentPartPr>
              <p14:xfrm>
                <a:off x="3992544" y="5310216"/>
                <a:ext cx="58320" cy="903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1CCFB64-6296-44F1-A726-01019917FDA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983904" y="5301576"/>
                  <a:ext cx="7596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2BB28298-D10D-46BC-B3B4-D5FF042D5DA2}"/>
              </a:ext>
            </a:extLst>
          </p:cNvPr>
          <p:cNvGrpSpPr/>
          <p:nvPr/>
        </p:nvGrpSpPr>
        <p:grpSpPr>
          <a:xfrm>
            <a:off x="5531544" y="4333896"/>
            <a:ext cx="494640" cy="617040"/>
            <a:chOff x="5531544" y="4333896"/>
            <a:chExt cx="494640" cy="61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60AA2E1-1527-4F71-965F-DBB6D3B8399F}"/>
                    </a:ext>
                  </a:extLst>
                </p14:cNvPr>
                <p14:cNvContentPartPr/>
                <p14:nvPr/>
              </p14:nvContentPartPr>
              <p14:xfrm>
                <a:off x="5679504" y="4333896"/>
                <a:ext cx="346680" cy="4179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60AA2E1-1527-4F71-965F-DBB6D3B8399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670864" y="4324896"/>
                  <a:ext cx="3643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94A5EA87-2470-4E9B-AD70-7AA2102F867E}"/>
                    </a:ext>
                  </a:extLst>
                </p14:cNvPr>
                <p14:cNvContentPartPr/>
                <p14:nvPr/>
              </p14:nvContentPartPr>
              <p14:xfrm>
                <a:off x="5906664" y="4553136"/>
                <a:ext cx="360" cy="993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94A5EA87-2470-4E9B-AD70-7AA2102F867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897664" y="4544136"/>
                  <a:ext cx="18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8C778F7-ADCC-4841-A1C0-8DA6BA3E5209}"/>
                    </a:ext>
                  </a:extLst>
                </p14:cNvPr>
                <p14:cNvContentPartPr/>
                <p14:nvPr/>
              </p14:nvContentPartPr>
              <p14:xfrm>
                <a:off x="5531544" y="4809096"/>
                <a:ext cx="57240" cy="1242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8C778F7-ADCC-4841-A1C0-8DA6BA3E520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522904" y="4800456"/>
                  <a:ext cx="74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9E5106A2-3F55-482D-8C26-22D8E62A3CF2}"/>
                    </a:ext>
                  </a:extLst>
                </p14:cNvPr>
                <p14:cNvContentPartPr/>
                <p14:nvPr/>
              </p14:nvContentPartPr>
              <p14:xfrm>
                <a:off x="5622984" y="4872816"/>
                <a:ext cx="19800" cy="122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9E5106A2-3F55-482D-8C26-22D8E62A3CF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614344" y="4864176"/>
                  <a:ext cx="37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AB937E3-163B-48CA-BAA5-3F94219A04C1}"/>
                    </a:ext>
                  </a:extLst>
                </p14:cNvPr>
                <p14:cNvContentPartPr/>
                <p14:nvPr/>
              </p14:nvContentPartPr>
              <p14:xfrm>
                <a:off x="5678064" y="4818096"/>
                <a:ext cx="78120" cy="1328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AB937E3-163B-48CA-BAA5-3F94219A04C1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669064" y="4809096"/>
                  <a:ext cx="95760" cy="1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86BFDBA5-D530-4453-B188-554325A25F6C}"/>
                  </a:ext>
                </a:extLst>
              </p14:cNvPr>
              <p14:cNvContentPartPr/>
              <p14:nvPr/>
            </p14:nvContentPartPr>
            <p14:xfrm>
              <a:off x="1023624" y="3415536"/>
              <a:ext cx="134640" cy="1148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86BFDBA5-D530-4453-B188-554325A25F6C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1014984" y="3406896"/>
                <a:ext cx="1522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3BD9AB0B-D554-4C11-BFDC-1DFC78AEC029}"/>
                  </a:ext>
                </a:extLst>
              </p14:cNvPr>
              <p14:cNvContentPartPr/>
              <p14:nvPr/>
            </p14:nvContentPartPr>
            <p14:xfrm>
              <a:off x="987624" y="3329496"/>
              <a:ext cx="192600" cy="4464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3BD9AB0B-D554-4C11-BFDC-1DFC78AEC029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978624" y="3320496"/>
                <a:ext cx="2102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6424AE3B-F46F-456D-BB9A-6BEF829E373F}"/>
                  </a:ext>
                </a:extLst>
              </p14:cNvPr>
              <p14:cNvContentPartPr/>
              <p14:nvPr/>
            </p14:nvContentPartPr>
            <p14:xfrm>
              <a:off x="1279944" y="3437856"/>
              <a:ext cx="77400" cy="36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6424AE3B-F46F-456D-BB9A-6BEF829E373F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1270944" y="3429216"/>
                <a:ext cx="95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49CB985A-3078-4492-BE67-78B3C5EBC49F}"/>
                  </a:ext>
                </a:extLst>
              </p14:cNvPr>
              <p14:cNvContentPartPr/>
              <p14:nvPr/>
            </p14:nvContentPartPr>
            <p14:xfrm>
              <a:off x="1279944" y="3470976"/>
              <a:ext cx="70920" cy="75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49CB985A-3078-4492-BE67-78B3C5EBC49F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1270944" y="3462336"/>
                <a:ext cx="885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855F3E28-FBDB-4287-923A-E76D3D2A3D17}"/>
                  </a:ext>
                </a:extLst>
              </p14:cNvPr>
              <p14:cNvContentPartPr/>
              <p14:nvPr/>
            </p14:nvContentPartPr>
            <p14:xfrm>
              <a:off x="1394064" y="3310056"/>
              <a:ext cx="114480" cy="2973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855F3E28-FBDB-4287-923A-E76D3D2A3D17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1385424" y="3301056"/>
                <a:ext cx="13212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C7EEC958-1694-42C3-AFD4-E9CBFB6641B7}"/>
                  </a:ext>
                </a:extLst>
              </p14:cNvPr>
              <p14:cNvContentPartPr/>
              <p14:nvPr/>
            </p14:nvContentPartPr>
            <p14:xfrm>
              <a:off x="1554264" y="3383136"/>
              <a:ext cx="10080" cy="1472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C7EEC958-1694-42C3-AFD4-E9CBFB6641B7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1545264" y="3374136"/>
                <a:ext cx="277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1582B31A-BB86-4E15-904A-A463F959907D}"/>
                  </a:ext>
                </a:extLst>
              </p14:cNvPr>
              <p14:cNvContentPartPr/>
              <p14:nvPr/>
            </p14:nvContentPartPr>
            <p14:xfrm>
              <a:off x="1676664" y="3501576"/>
              <a:ext cx="42480" cy="6048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1582B31A-BB86-4E15-904A-A463F959907D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1668024" y="3492936"/>
                <a:ext cx="601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7D3B40F7-7C20-493D-9543-8ACA1B120713}"/>
                  </a:ext>
                </a:extLst>
              </p14:cNvPr>
              <p14:cNvContentPartPr/>
              <p14:nvPr/>
            </p14:nvContentPartPr>
            <p14:xfrm>
              <a:off x="1830384" y="3377736"/>
              <a:ext cx="111960" cy="12888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7D3B40F7-7C20-493D-9543-8ACA1B120713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1821384" y="3368736"/>
                <a:ext cx="1296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30AE0B1B-98D6-4C32-A596-0B16C5AB145F}"/>
                  </a:ext>
                </a:extLst>
              </p14:cNvPr>
              <p14:cNvContentPartPr/>
              <p14:nvPr/>
            </p14:nvContentPartPr>
            <p14:xfrm>
              <a:off x="1966464" y="3492576"/>
              <a:ext cx="86040" cy="1213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30AE0B1B-98D6-4C32-A596-0B16C5AB145F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1957824" y="3483576"/>
                <a:ext cx="1036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538AA1DE-F077-4427-B832-91920D5081D1}"/>
                  </a:ext>
                </a:extLst>
              </p14:cNvPr>
              <p14:cNvContentPartPr/>
              <p14:nvPr/>
            </p14:nvContentPartPr>
            <p14:xfrm>
              <a:off x="2129904" y="3375936"/>
              <a:ext cx="360" cy="12564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538AA1DE-F077-4427-B832-91920D5081D1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2121264" y="3367296"/>
                <a:ext cx="180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2A2E1B63-C0CD-4078-B10A-B6434ECAA285}"/>
                  </a:ext>
                </a:extLst>
              </p14:cNvPr>
              <p14:cNvContentPartPr/>
              <p14:nvPr/>
            </p14:nvContentPartPr>
            <p14:xfrm>
              <a:off x="2170944" y="3483576"/>
              <a:ext cx="36720" cy="7416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2A2E1B63-C0CD-4078-B10A-B6434ECAA285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2161944" y="3474936"/>
                <a:ext cx="543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23C754D6-1FCF-4828-BBFF-F4ACC98F6298}"/>
                  </a:ext>
                </a:extLst>
              </p14:cNvPr>
              <p14:cNvContentPartPr/>
              <p14:nvPr/>
            </p14:nvContentPartPr>
            <p14:xfrm>
              <a:off x="2279664" y="3382776"/>
              <a:ext cx="91440" cy="11628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23C754D6-1FCF-4828-BBFF-F4ACC98F6298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2270664" y="3374136"/>
                <a:ext cx="1090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889A7708-BAE0-42F8-97A8-7A1C70341EB0}"/>
                  </a:ext>
                </a:extLst>
              </p14:cNvPr>
              <p14:cNvContentPartPr/>
              <p14:nvPr/>
            </p14:nvContentPartPr>
            <p14:xfrm>
              <a:off x="2377224" y="3328056"/>
              <a:ext cx="77040" cy="19080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889A7708-BAE0-42F8-97A8-7A1C70341EB0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2368584" y="3319416"/>
                <a:ext cx="946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B48AFF87-DF45-4840-A74D-63BF755CC78A}"/>
                  </a:ext>
                </a:extLst>
              </p14:cNvPr>
              <p14:cNvContentPartPr/>
              <p14:nvPr/>
            </p14:nvContentPartPr>
            <p14:xfrm>
              <a:off x="1197504" y="3510936"/>
              <a:ext cx="360" cy="5868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B48AFF87-DF45-4840-A74D-63BF755CC78A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1188504" y="3502296"/>
                <a:ext cx="180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08F8BB74-763B-452E-B2AE-93DDD195A5AA}"/>
                  </a:ext>
                </a:extLst>
              </p14:cNvPr>
              <p14:cNvContentPartPr/>
              <p14:nvPr/>
            </p14:nvContentPartPr>
            <p14:xfrm>
              <a:off x="1608984" y="3739536"/>
              <a:ext cx="104400" cy="972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08F8BB74-763B-452E-B2AE-93DDD195A5AA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1599984" y="3730896"/>
                <a:ext cx="1220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D40C5774-B1B5-4339-97F4-928EA76B8EB3}"/>
                  </a:ext>
                </a:extLst>
              </p14:cNvPr>
              <p14:cNvContentPartPr/>
              <p14:nvPr/>
            </p14:nvContentPartPr>
            <p14:xfrm>
              <a:off x="1815984" y="3686256"/>
              <a:ext cx="84600" cy="15264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D40C5774-B1B5-4339-97F4-928EA76B8EB3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1806984" y="3677256"/>
                <a:ext cx="1022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5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47BA23B7-36F4-4702-9FBE-76414C117BF2}"/>
                  </a:ext>
                </a:extLst>
              </p14:cNvPr>
              <p14:cNvContentPartPr/>
              <p14:nvPr/>
            </p14:nvContentPartPr>
            <p14:xfrm>
              <a:off x="1931904" y="3765816"/>
              <a:ext cx="15840" cy="90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47BA23B7-36F4-4702-9FBE-76414C117BF2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1923264" y="3757176"/>
                <a:ext cx="334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B3B8C345-227D-43CC-945F-E6729CAE0C42}"/>
                  </a:ext>
                </a:extLst>
              </p14:cNvPr>
              <p14:cNvContentPartPr/>
              <p14:nvPr/>
            </p14:nvContentPartPr>
            <p14:xfrm>
              <a:off x="1989864" y="3684816"/>
              <a:ext cx="99360" cy="14688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B3B8C345-227D-43CC-945F-E6729CAE0C42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1981224" y="3675816"/>
                <a:ext cx="1170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F8EF55B3-7933-454A-8EFC-6C8D7C7F2436}"/>
                  </a:ext>
                </a:extLst>
              </p14:cNvPr>
              <p14:cNvContentPartPr/>
              <p14:nvPr/>
            </p14:nvContentPartPr>
            <p14:xfrm>
              <a:off x="1215504" y="3522096"/>
              <a:ext cx="10080" cy="7956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F8EF55B3-7933-454A-8EFC-6C8D7C7F2436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1206864" y="3513096"/>
                <a:ext cx="27720" cy="9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9" name="Group 368">
            <a:extLst>
              <a:ext uri="{FF2B5EF4-FFF2-40B4-BE49-F238E27FC236}">
                <a16:creationId xmlns:a16="http://schemas.microsoft.com/office/drawing/2014/main" id="{C3D429E3-20E0-4EA3-AED6-60EF8F1ABB9E}"/>
              </a:ext>
            </a:extLst>
          </p:cNvPr>
          <p:cNvGrpSpPr/>
          <p:nvPr/>
        </p:nvGrpSpPr>
        <p:grpSpPr>
          <a:xfrm>
            <a:off x="1065744" y="4619016"/>
            <a:ext cx="438840" cy="292680"/>
            <a:chOff x="1065744" y="4619016"/>
            <a:chExt cx="43884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DB34654-035A-4032-9E0A-BE424F048282}"/>
                    </a:ext>
                  </a:extLst>
                </p14:cNvPr>
                <p14:cNvContentPartPr/>
                <p14:nvPr/>
              </p14:nvContentPartPr>
              <p14:xfrm>
                <a:off x="1117224" y="4718016"/>
                <a:ext cx="117360" cy="1346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DB34654-035A-4032-9E0A-BE424F04828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108224" y="4709016"/>
                  <a:ext cx="135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C6394B6-DEB9-43BE-8EAF-F151AEAADDA6}"/>
                    </a:ext>
                  </a:extLst>
                </p14:cNvPr>
                <p14:cNvContentPartPr/>
                <p14:nvPr/>
              </p14:nvContentPartPr>
              <p14:xfrm>
                <a:off x="1261584" y="4809096"/>
                <a:ext cx="63720" cy="874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C6394B6-DEB9-43BE-8EAF-F151AEAADDA6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252944" y="4800456"/>
                  <a:ext cx="81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77A1EBA-30E0-4D77-9F7E-938EF638AC87}"/>
                    </a:ext>
                  </a:extLst>
                </p14:cNvPr>
                <p14:cNvContentPartPr/>
                <p14:nvPr/>
              </p14:nvContentPartPr>
              <p14:xfrm>
                <a:off x="1065744" y="4619016"/>
                <a:ext cx="313920" cy="532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77A1EBA-30E0-4D77-9F7E-938EF638AC87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056744" y="4610016"/>
                  <a:ext cx="331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13F627A-A273-4CDD-8A96-D464350697B8}"/>
                    </a:ext>
                  </a:extLst>
                </p14:cNvPr>
                <p14:cNvContentPartPr/>
                <p14:nvPr/>
              </p14:nvContentPartPr>
              <p14:xfrm>
                <a:off x="1426104" y="4745376"/>
                <a:ext cx="78480" cy="180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13F627A-A273-4CDD-8A96-D464350697B8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417104" y="4736376"/>
                  <a:ext cx="961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56F0AFE-0BD0-4AD2-BEBD-636A9049C1EE}"/>
                    </a:ext>
                  </a:extLst>
                </p14:cNvPr>
                <p14:cNvContentPartPr/>
                <p14:nvPr/>
              </p14:nvContentPartPr>
              <p14:xfrm>
                <a:off x="1417104" y="4811256"/>
                <a:ext cx="74880" cy="9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56F0AFE-0BD0-4AD2-BEBD-636A9049C1EE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408464" y="4802616"/>
                  <a:ext cx="92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AC7842B-FF14-4789-B2F8-D61D995B628F}"/>
                    </a:ext>
                  </a:extLst>
                </p14:cNvPr>
                <p14:cNvContentPartPr/>
                <p14:nvPr/>
              </p14:nvContentPartPr>
              <p14:xfrm>
                <a:off x="1353024" y="4809096"/>
                <a:ext cx="360" cy="1026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AC7842B-FF14-4789-B2F8-D61D995B628F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344024" y="4800456"/>
                  <a:ext cx="180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96560465-DBA6-4ABC-AE4E-48F878A0E5B1}"/>
              </a:ext>
            </a:extLst>
          </p:cNvPr>
          <p:cNvGrpSpPr/>
          <p:nvPr/>
        </p:nvGrpSpPr>
        <p:grpSpPr>
          <a:xfrm>
            <a:off x="5422104" y="5055336"/>
            <a:ext cx="1128240" cy="249840"/>
            <a:chOff x="5422104" y="5055336"/>
            <a:chExt cx="112824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356A42D-3DD9-4D13-9796-F29655CA22B4}"/>
                    </a:ext>
                  </a:extLst>
                </p14:cNvPr>
                <p14:cNvContentPartPr/>
                <p14:nvPr/>
              </p14:nvContentPartPr>
              <p14:xfrm>
                <a:off x="5448744" y="5130936"/>
                <a:ext cx="131760" cy="1418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356A42D-3DD9-4D13-9796-F29655CA22B4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439744" y="5121936"/>
                  <a:ext cx="14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BD0355B-EF7C-4CC5-9615-500C013D10E9}"/>
                    </a:ext>
                  </a:extLst>
                </p14:cNvPr>
                <p14:cNvContentPartPr/>
                <p14:nvPr/>
              </p14:nvContentPartPr>
              <p14:xfrm>
                <a:off x="5622984" y="5211576"/>
                <a:ext cx="360" cy="936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BD0355B-EF7C-4CC5-9615-500C013D10E9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614344" y="5202576"/>
                  <a:ext cx="18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DF9CBB4B-EF58-457F-AC04-77285784610A}"/>
                    </a:ext>
                  </a:extLst>
                </p14:cNvPr>
                <p14:cNvContentPartPr/>
                <p14:nvPr/>
              </p14:nvContentPartPr>
              <p14:xfrm>
                <a:off x="5665464" y="5216616"/>
                <a:ext cx="72000" cy="882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DF9CBB4B-EF58-457F-AC04-77285784610A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5656824" y="5207616"/>
                  <a:ext cx="89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555912C-3EC1-4A0F-B440-BC1C244D1BC0}"/>
                    </a:ext>
                  </a:extLst>
                </p14:cNvPr>
                <p14:cNvContentPartPr/>
                <p14:nvPr/>
              </p14:nvContentPartPr>
              <p14:xfrm>
                <a:off x="5422104" y="5055336"/>
                <a:ext cx="201240" cy="439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555912C-3EC1-4A0F-B440-BC1C244D1BC0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413104" y="5046336"/>
                  <a:ext cx="2188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A99EC742-5567-4838-9BB0-9D9F48E219E9}"/>
                    </a:ext>
                  </a:extLst>
                </p14:cNvPr>
                <p14:cNvContentPartPr/>
                <p14:nvPr/>
              </p14:nvContentPartPr>
              <p14:xfrm>
                <a:off x="5831424" y="5220576"/>
                <a:ext cx="82080" cy="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A99EC742-5567-4838-9BB0-9D9F48E219E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822784" y="5211936"/>
                  <a:ext cx="99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AB52FCA6-1478-4CC2-B358-79EDEE27B0A9}"/>
                    </a:ext>
                  </a:extLst>
                </p14:cNvPr>
                <p14:cNvContentPartPr/>
                <p14:nvPr/>
              </p14:nvContentPartPr>
              <p14:xfrm>
                <a:off x="5847984" y="5248296"/>
                <a:ext cx="59400" cy="97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AB52FCA6-1478-4CC2-B358-79EDEE27B0A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838984" y="5239296"/>
                  <a:ext cx="77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D902E03-750B-4636-A685-92B829E96299}"/>
                    </a:ext>
                  </a:extLst>
                </p14:cNvPr>
                <p14:cNvContentPartPr/>
                <p14:nvPr/>
              </p14:nvContentPartPr>
              <p14:xfrm>
                <a:off x="6044544" y="5083776"/>
                <a:ext cx="109080" cy="2131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D902E03-750B-4636-A685-92B829E9629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035904" y="5075136"/>
                  <a:ext cx="1267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CCE469C2-5B5B-4393-AD8E-5D805C5E4512}"/>
                    </a:ext>
                  </a:extLst>
                </p14:cNvPr>
                <p14:cNvContentPartPr/>
                <p14:nvPr/>
              </p14:nvContentPartPr>
              <p14:xfrm>
                <a:off x="6245064" y="5110776"/>
                <a:ext cx="360" cy="1101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CCE469C2-5B5B-4393-AD8E-5D805C5E451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236424" y="5102136"/>
                  <a:ext cx="18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CFB5CEDC-137C-4255-9DBD-9816F9147903}"/>
                    </a:ext>
                  </a:extLst>
                </p14:cNvPr>
                <p14:cNvContentPartPr/>
                <p14:nvPr/>
              </p14:nvContentPartPr>
              <p14:xfrm>
                <a:off x="6257304" y="5229936"/>
                <a:ext cx="51840" cy="601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CFB5CEDC-137C-4255-9DBD-9816F9147903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6248664" y="5221296"/>
                  <a:ext cx="69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DC912D3D-0174-4648-B78D-F3B370C00708}"/>
                    </a:ext>
                  </a:extLst>
                </p14:cNvPr>
                <p14:cNvContentPartPr/>
                <p14:nvPr/>
              </p14:nvContentPartPr>
              <p14:xfrm>
                <a:off x="6418944" y="5099976"/>
                <a:ext cx="360" cy="1234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DC912D3D-0174-4648-B78D-F3B370C0070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6409944" y="5090976"/>
                  <a:ext cx="18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6C9DF05B-8DFC-4997-9048-332B3FFFB6D1}"/>
                    </a:ext>
                  </a:extLst>
                </p14:cNvPr>
                <p14:cNvContentPartPr/>
                <p14:nvPr/>
              </p14:nvContentPartPr>
              <p14:xfrm>
                <a:off x="6455664" y="5063616"/>
                <a:ext cx="94680" cy="2055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6C9DF05B-8DFC-4997-9048-332B3FFFB6D1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6446664" y="5054616"/>
                  <a:ext cx="11232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205D0547-5E10-4880-A86D-E7529517D70B}"/>
              </a:ext>
            </a:extLst>
          </p:cNvPr>
          <p:cNvGrpSpPr/>
          <p:nvPr/>
        </p:nvGrpSpPr>
        <p:grpSpPr>
          <a:xfrm>
            <a:off x="1016424" y="3749616"/>
            <a:ext cx="379080" cy="153720"/>
            <a:chOff x="1016424" y="3749616"/>
            <a:chExt cx="37908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0443BA5-B24A-4565-B9DE-090D88822B0F}"/>
                    </a:ext>
                  </a:extLst>
                </p14:cNvPr>
                <p14:cNvContentPartPr/>
                <p14:nvPr/>
              </p14:nvContentPartPr>
              <p14:xfrm>
                <a:off x="1297944" y="3767256"/>
                <a:ext cx="78120" cy="3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0443BA5-B24A-4565-B9DE-090D88822B0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289304" y="3758256"/>
                  <a:ext cx="95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8692B1D-60EB-4B48-A66E-9B9CE52D652D}"/>
                    </a:ext>
                  </a:extLst>
                </p14:cNvPr>
                <p14:cNvContentPartPr/>
                <p14:nvPr/>
              </p14:nvContentPartPr>
              <p14:xfrm>
                <a:off x="1289304" y="3797856"/>
                <a:ext cx="106200" cy="61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8692B1D-60EB-4B48-A66E-9B9CE52D652D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280304" y="3788856"/>
                  <a:ext cx="123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B699B1C-6284-4101-A65B-06FCDC6227CA}"/>
                    </a:ext>
                  </a:extLst>
                </p14:cNvPr>
                <p14:cNvContentPartPr/>
                <p14:nvPr/>
              </p14:nvContentPartPr>
              <p14:xfrm>
                <a:off x="1016424" y="3749616"/>
                <a:ext cx="126360" cy="810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B699B1C-6284-4101-A65B-06FCDC6227C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07784" y="3740976"/>
                  <a:ext cx="144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7409E39-9C5D-4FFD-BE4F-11393C8EF393}"/>
                    </a:ext>
                  </a:extLst>
                </p14:cNvPr>
                <p14:cNvContentPartPr/>
                <p14:nvPr/>
              </p14:nvContentPartPr>
              <p14:xfrm>
                <a:off x="1169784" y="3803616"/>
                <a:ext cx="10080" cy="972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7409E39-9C5D-4FFD-BE4F-11393C8EF393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61144" y="3794616"/>
                  <a:ext cx="27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6491B71-BA75-4F38-ABBE-FED2EDB9AA7B}"/>
                    </a:ext>
                  </a:extLst>
                </p14:cNvPr>
                <p14:cNvContentPartPr/>
                <p14:nvPr/>
              </p14:nvContentPartPr>
              <p14:xfrm>
                <a:off x="1197504" y="3812616"/>
                <a:ext cx="360" cy="907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6491B71-BA75-4F38-ABBE-FED2EDB9AA7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88504" y="3803976"/>
                  <a:ext cx="1800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558F95C0-D265-4D06-A144-1844A18AE8A1}"/>
              </a:ext>
            </a:extLst>
          </p:cNvPr>
          <p:cNvGrpSpPr/>
          <p:nvPr/>
        </p:nvGrpSpPr>
        <p:grpSpPr>
          <a:xfrm>
            <a:off x="1142784" y="5017536"/>
            <a:ext cx="458280" cy="239040"/>
            <a:chOff x="1142784" y="5017536"/>
            <a:chExt cx="45828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27A08E0-83B5-425B-BCA1-13A3038B5BE6}"/>
                    </a:ext>
                  </a:extLst>
                </p14:cNvPr>
                <p14:cNvContentPartPr/>
                <p14:nvPr/>
              </p14:nvContentPartPr>
              <p14:xfrm>
                <a:off x="1161144" y="5017536"/>
                <a:ext cx="360" cy="1328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27A08E0-83B5-425B-BCA1-13A3038B5BE6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152144" y="5008536"/>
                  <a:ext cx="18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A74FEA4-3D15-4F9F-A514-0468FF65DA67}"/>
                    </a:ext>
                  </a:extLst>
                </p14:cNvPr>
                <p14:cNvContentPartPr/>
                <p14:nvPr/>
              </p14:nvContentPartPr>
              <p14:xfrm>
                <a:off x="1142784" y="5078016"/>
                <a:ext cx="101160" cy="925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A74FEA4-3D15-4F9F-A514-0468FF65DA67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133784" y="5069376"/>
                  <a:ext cx="118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FEB658F-3329-4F25-A1AA-086EF584B24D}"/>
                    </a:ext>
                  </a:extLst>
                </p14:cNvPr>
                <p14:cNvContentPartPr/>
                <p14:nvPr/>
              </p14:nvContentPartPr>
              <p14:xfrm>
                <a:off x="1251504" y="5129136"/>
                <a:ext cx="95760" cy="1108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FEB658F-3329-4F25-A1AA-086EF584B24D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242864" y="5120496"/>
                  <a:ext cx="1134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9630DCD-3960-4CE1-9486-2A27E165127B}"/>
                    </a:ext>
                  </a:extLst>
                </p14:cNvPr>
                <p14:cNvContentPartPr/>
                <p14:nvPr/>
              </p14:nvContentPartPr>
              <p14:xfrm>
                <a:off x="1497024" y="5123736"/>
                <a:ext cx="90000" cy="61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9630DCD-3960-4CE1-9486-2A27E165127B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488384" y="5115096"/>
                  <a:ext cx="1076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B0D09D6C-129B-493D-8D03-CC86A4B52563}"/>
                    </a:ext>
                  </a:extLst>
                </p14:cNvPr>
                <p14:cNvContentPartPr/>
                <p14:nvPr/>
              </p14:nvContentPartPr>
              <p14:xfrm>
                <a:off x="1508544" y="5147496"/>
                <a:ext cx="92520" cy="284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B0D09D6C-129B-493D-8D03-CC86A4B52563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499544" y="5138856"/>
                  <a:ext cx="110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74C3106-8A61-4BB2-9C97-7D0C6B623D39}"/>
                    </a:ext>
                  </a:extLst>
                </p14:cNvPr>
                <p14:cNvContentPartPr/>
                <p14:nvPr/>
              </p14:nvContentPartPr>
              <p14:xfrm>
                <a:off x="1371024" y="5129496"/>
                <a:ext cx="360" cy="1270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74C3106-8A61-4BB2-9C97-7D0C6B623D3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362384" y="5120856"/>
                  <a:ext cx="1800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FB001576-A4B3-4CB3-BF58-DCE870CC030D}"/>
              </a:ext>
            </a:extLst>
          </p:cNvPr>
          <p:cNvGrpSpPr/>
          <p:nvPr/>
        </p:nvGrpSpPr>
        <p:grpSpPr>
          <a:xfrm>
            <a:off x="5614344" y="5449536"/>
            <a:ext cx="997560" cy="190080"/>
            <a:chOff x="5614344" y="5449536"/>
            <a:chExt cx="99756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CAD158E3-3F09-4E16-B641-9B12FBFFDC3B}"/>
                    </a:ext>
                  </a:extLst>
                </p14:cNvPr>
                <p14:cNvContentPartPr/>
                <p14:nvPr/>
              </p14:nvContentPartPr>
              <p14:xfrm>
                <a:off x="5614344" y="5449536"/>
                <a:ext cx="360" cy="1476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CAD158E3-3F09-4E16-B641-9B12FBFFDC3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605344" y="5440536"/>
                  <a:ext cx="18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53CBF54D-2C91-435C-9431-250A323FB436}"/>
                    </a:ext>
                  </a:extLst>
                </p14:cNvPr>
                <p14:cNvContentPartPr/>
                <p14:nvPr/>
              </p14:nvContentPartPr>
              <p14:xfrm>
                <a:off x="5614344" y="5517576"/>
                <a:ext cx="100440" cy="835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53CBF54D-2C91-435C-9431-250A323FB43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5605344" y="5508576"/>
                  <a:ext cx="118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263AC8B2-6972-44D2-A3EE-8C9B562BD8DD}"/>
                    </a:ext>
                  </a:extLst>
                </p14:cNvPr>
                <p14:cNvContentPartPr/>
                <p14:nvPr/>
              </p14:nvContentPartPr>
              <p14:xfrm>
                <a:off x="5751144" y="5559336"/>
                <a:ext cx="360" cy="741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263AC8B2-6972-44D2-A3EE-8C9B562BD8DD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5742144" y="5550336"/>
                  <a:ext cx="18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1E1D985-66EE-49BF-A9F7-1306857004CF}"/>
                    </a:ext>
                  </a:extLst>
                </p14:cNvPr>
                <p14:cNvContentPartPr/>
                <p14:nvPr/>
              </p14:nvContentPartPr>
              <p14:xfrm>
                <a:off x="5778504" y="5564736"/>
                <a:ext cx="75600" cy="748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1E1D985-66EE-49BF-A9F7-1306857004C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5769864" y="5556096"/>
                  <a:ext cx="93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0FBD11AF-EA0C-48B6-AA64-6367CDC46538}"/>
                    </a:ext>
                  </a:extLst>
                </p14:cNvPr>
                <p14:cNvContentPartPr/>
                <p14:nvPr/>
              </p14:nvContentPartPr>
              <p14:xfrm>
                <a:off x="5952384" y="5540616"/>
                <a:ext cx="59040" cy="3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0FBD11AF-EA0C-48B6-AA64-6367CDC46538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943384" y="5531616"/>
                  <a:ext cx="76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850056CD-63DF-4405-AD6B-65443BF2AECE}"/>
                    </a:ext>
                  </a:extLst>
                </p14:cNvPr>
                <p14:cNvContentPartPr/>
                <p14:nvPr/>
              </p14:nvContentPartPr>
              <p14:xfrm>
                <a:off x="5971104" y="5577336"/>
                <a:ext cx="81360" cy="100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850056CD-63DF-4405-AD6B-65443BF2AECE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5962104" y="5568696"/>
                  <a:ext cx="99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8939D35A-EDAC-486F-9689-530DF3233D34}"/>
                    </a:ext>
                  </a:extLst>
                </p14:cNvPr>
                <p14:cNvContentPartPr/>
                <p14:nvPr/>
              </p14:nvContentPartPr>
              <p14:xfrm>
                <a:off x="6300864" y="5467536"/>
                <a:ext cx="74520" cy="1472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8939D35A-EDAC-486F-9689-530DF3233D34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6291864" y="5458536"/>
                  <a:ext cx="92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FDF4D683-EC59-40AC-B62A-05FBD7EAD99A}"/>
                    </a:ext>
                  </a:extLst>
                </p14:cNvPr>
                <p14:cNvContentPartPr/>
                <p14:nvPr/>
              </p14:nvContentPartPr>
              <p14:xfrm>
                <a:off x="6436944" y="5530536"/>
                <a:ext cx="7560" cy="54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FDF4D683-EC59-40AC-B62A-05FBD7EAD99A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6428304" y="5521896"/>
                  <a:ext cx="252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377739F1-0769-4C04-A9BC-6E663E79D44E}"/>
                    </a:ext>
                  </a:extLst>
                </p14:cNvPr>
                <p14:cNvContentPartPr/>
                <p14:nvPr/>
              </p14:nvContentPartPr>
              <p14:xfrm>
                <a:off x="6497064" y="5480856"/>
                <a:ext cx="78840" cy="1238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377739F1-0769-4C04-A9BC-6E663E79D44E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6488424" y="5472216"/>
                  <a:ext cx="96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152BA1C3-3CF5-49D4-9404-8819B7964418}"/>
                    </a:ext>
                  </a:extLst>
                </p14:cNvPr>
                <p14:cNvContentPartPr/>
                <p14:nvPr/>
              </p14:nvContentPartPr>
              <p14:xfrm>
                <a:off x="6526584" y="5476896"/>
                <a:ext cx="85320" cy="3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152BA1C3-3CF5-49D4-9404-8819B7964418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517944" y="5467896"/>
                  <a:ext cx="1029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65E2E987-5BEB-4FD6-A2C6-614D3439E43F}"/>
              </a:ext>
            </a:extLst>
          </p:cNvPr>
          <p:cNvGrpSpPr/>
          <p:nvPr/>
        </p:nvGrpSpPr>
        <p:grpSpPr>
          <a:xfrm>
            <a:off x="4731264" y="3471696"/>
            <a:ext cx="179280" cy="180360"/>
            <a:chOff x="4731264" y="3471696"/>
            <a:chExt cx="1792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2A57FEC7-3E1B-4B58-81EC-A5B35D1A710B}"/>
                    </a:ext>
                  </a:extLst>
                </p14:cNvPr>
                <p14:cNvContentPartPr/>
                <p14:nvPr/>
              </p14:nvContentPartPr>
              <p14:xfrm>
                <a:off x="4731264" y="3471696"/>
                <a:ext cx="119520" cy="1249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2A57FEC7-3E1B-4B58-81EC-A5B35D1A710B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4722264" y="3462696"/>
                  <a:ext cx="137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681223D1-EEEC-4BC3-9D47-BC03BEA3B9C8}"/>
                    </a:ext>
                  </a:extLst>
                </p14:cNvPr>
                <p14:cNvContentPartPr/>
                <p14:nvPr/>
              </p14:nvContentPartPr>
              <p14:xfrm>
                <a:off x="4910184" y="3574656"/>
                <a:ext cx="360" cy="774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681223D1-EEEC-4BC3-9D47-BC03BEA3B9C8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901544" y="3566016"/>
                  <a:ext cx="1800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EC0AEBE2-4596-4FAB-A312-122600B93441}"/>
              </a:ext>
            </a:extLst>
          </p:cNvPr>
          <p:cNvGrpSpPr/>
          <p:nvPr/>
        </p:nvGrpSpPr>
        <p:grpSpPr>
          <a:xfrm>
            <a:off x="4727304" y="4359096"/>
            <a:ext cx="171360" cy="171720"/>
            <a:chOff x="4727304" y="4359096"/>
            <a:chExt cx="171360" cy="17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0A5BDAA-5730-47FC-BDAC-31EFE9E9E384}"/>
                    </a:ext>
                  </a:extLst>
                </p14:cNvPr>
                <p14:cNvContentPartPr/>
                <p14:nvPr/>
              </p14:nvContentPartPr>
              <p14:xfrm>
                <a:off x="4727304" y="4359096"/>
                <a:ext cx="122040" cy="1314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0A5BDAA-5730-47FC-BDAC-31EFE9E9E38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4718304" y="4350096"/>
                  <a:ext cx="139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D9C5E788-AECF-40D8-9351-B7ECBCA0343A}"/>
                    </a:ext>
                  </a:extLst>
                </p14:cNvPr>
                <p14:cNvContentPartPr/>
                <p14:nvPr/>
              </p14:nvContentPartPr>
              <p14:xfrm>
                <a:off x="4846104" y="4460616"/>
                <a:ext cx="52560" cy="702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D9C5E788-AECF-40D8-9351-B7ECBCA0343A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4837104" y="4451616"/>
                  <a:ext cx="7020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EF33A219-53A0-4EBF-ABB8-78304A77D911}"/>
              </a:ext>
            </a:extLst>
          </p:cNvPr>
          <p:cNvGrpSpPr/>
          <p:nvPr/>
        </p:nvGrpSpPr>
        <p:grpSpPr>
          <a:xfrm>
            <a:off x="8443584" y="3894696"/>
            <a:ext cx="179280" cy="141840"/>
            <a:chOff x="8443584" y="3894696"/>
            <a:chExt cx="17928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8D9DD01C-78AC-45F0-B07F-D0FB07308706}"/>
                    </a:ext>
                  </a:extLst>
                </p14:cNvPr>
                <p14:cNvContentPartPr/>
                <p14:nvPr/>
              </p14:nvContentPartPr>
              <p14:xfrm>
                <a:off x="8443584" y="3894696"/>
                <a:ext cx="112680" cy="1386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8D9DD01C-78AC-45F0-B07F-D0FB07308706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8434944" y="3885696"/>
                  <a:ext cx="130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EC802BF9-D051-4DDF-B375-F71A897D51FE}"/>
                    </a:ext>
                  </a:extLst>
                </p14:cNvPr>
                <p14:cNvContentPartPr/>
                <p14:nvPr/>
              </p14:nvContentPartPr>
              <p14:xfrm>
                <a:off x="8598744" y="4006296"/>
                <a:ext cx="24120" cy="302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EC802BF9-D051-4DDF-B375-F71A897D51FE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8590104" y="3997296"/>
                  <a:ext cx="4176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86F07D7B-E678-4FD9-BFA3-11D03C827F3C}"/>
              </a:ext>
            </a:extLst>
          </p:cNvPr>
          <p:cNvGrpSpPr/>
          <p:nvPr/>
        </p:nvGrpSpPr>
        <p:grpSpPr>
          <a:xfrm>
            <a:off x="8807544" y="3908736"/>
            <a:ext cx="853560" cy="205560"/>
            <a:chOff x="8807544" y="3908736"/>
            <a:chExt cx="85356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AC161B13-42DF-4349-887A-69F7BBA67DED}"/>
                    </a:ext>
                  </a:extLst>
                </p14:cNvPr>
                <p14:cNvContentPartPr/>
                <p14:nvPr/>
              </p14:nvContentPartPr>
              <p14:xfrm>
                <a:off x="8807544" y="3908736"/>
                <a:ext cx="237600" cy="1735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AC161B13-42DF-4349-887A-69F7BBA67DED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8798544" y="3899736"/>
                  <a:ext cx="255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9FF32179-E0BF-43D2-AF98-1A88C9216B8B}"/>
                    </a:ext>
                  </a:extLst>
                </p14:cNvPr>
                <p14:cNvContentPartPr/>
                <p14:nvPr/>
              </p14:nvContentPartPr>
              <p14:xfrm>
                <a:off x="9071064" y="3990096"/>
                <a:ext cx="138600" cy="1238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9FF32179-E0BF-43D2-AF98-1A88C9216B8B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9062424" y="3981096"/>
                  <a:ext cx="156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FC07EA70-B3F2-4D62-BF08-CBF6D11D4E29}"/>
                    </a:ext>
                  </a:extLst>
                </p14:cNvPr>
                <p14:cNvContentPartPr/>
                <p14:nvPr/>
              </p14:nvContentPartPr>
              <p14:xfrm>
                <a:off x="9362304" y="4012416"/>
                <a:ext cx="79200" cy="946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FC07EA70-B3F2-4D62-BF08-CBF6D11D4E29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9353664" y="4003776"/>
                  <a:ext cx="96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A60FE3D-E2DF-406E-A2A4-38B20C2E876B}"/>
                    </a:ext>
                  </a:extLst>
                </p14:cNvPr>
                <p14:cNvContentPartPr/>
                <p14:nvPr/>
              </p14:nvContentPartPr>
              <p14:xfrm>
                <a:off x="9464904" y="4026096"/>
                <a:ext cx="196200" cy="882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A60FE3D-E2DF-406E-A2A4-38B20C2E876B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9456264" y="4017456"/>
                  <a:ext cx="21384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6ABF3610-B3D5-47F7-B314-FD4ED8A0F3B9}"/>
              </a:ext>
            </a:extLst>
          </p:cNvPr>
          <p:cNvGrpSpPr/>
          <p:nvPr/>
        </p:nvGrpSpPr>
        <p:grpSpPr>
          <a:xfrm>
            <a:off x="9855144" y="3977136"/>
            <a:ext cx="148320" cy="150120"/>
            <a:chOff x="9855144" y="3977136"/>
            <a:chExt cx="14832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5FDB79FD-81CF-481A-A9D1-228DA968D285}"/>
                    </a:ext>
                  </a:extLst>
                </p14:cNvPr>
                <p14:cNvContentPartPr/>
                <p14:nvPr/>
              </p14:nvContentPartPr>
              <p14:xfrm>
                <a:off x="9855144" y="3977136"/>
                <a:ext cx="104760" cy="932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5FDB79FD-81CF-481A-A9D1-228DA968D285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9846144" y="3968136"/>
                  <a:ext cx="122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1495AE08-2949-41C1-A3CD-04AAC749E1F1}"/>
                    </a:ext>
                  </a:extLst>
                </p14:cNvPr>
                <p14:cNvContentPartPr/>
                <p14:nvPr/>
              </p14:nvContentPartPr>
              <p14:xfrm>
                <a:off x="10003104" y="4059576"/>
                <a:ext cx="360" cy="676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1495AE08-2949-41C1-A3CD-04AAC749E1F1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994464" y="4050576"/>
                  <a:ext cx="1800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2022D33A-2936-4B09-9FC2-7F944C8F96D3}"/>
              </a:ext>
            </a:extLst>
          </p:cNvPr>
          <p:cNvGrpSpPr/>
          <p:nvPr/>
        </p:nvGrpSpPr>
        <p:grpSpPr>
          <a:xfrm>
            <a:off x="10223064" y="3901536"/>
            <a:ext cx="588600" cy="239040"/>
            <a:chOff x="10223064" y="3901536"/>
            <a:chExt cx="58860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B3536543-D338-41EA-9870-B194F7158661}"/>
                    </a:ext>
                  </a:extLst>
                </p14:cNvPr>
                <p14:cNvContentPartPr/>
                <p14:nvPr/>
              </p14:nvContentPartPr>
              <p14:xfrm>
                <a:off x="10231344" y="3904056"/>
                <a:ext cx="10080" cy="1774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B3536543-D338-41EA-9870-B194F7158661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0222704" y="3895056"/>
                  <a:ext cx="27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D53CA897-F965-456F-B77F-B98137B082D0}"/>
                    </a:ext>
                  </a:extLst>
                </p14:cNvPr>
                <p14:cNvContentPartPr/>
                <p14:nvPr/>
              </p14:nvContentPartPr>
              <p14:xfrm>
                <a:off x="10223064" y="3986496"/>
                <a:ext cx="91440" cy="943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D53CA897-F965-456F-B77F-B98137B082D0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0214064" y="3977496"/>
                  <a:ext cx="109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DD9CC489-4047-4A2F-9236-B6C06D5CDED7}"/>
                    </a:ext>
                  </a:extLst>
                </p14:cNvPr>
                <p14:cNvContentPartPr/>
                <p14:nvPr/>
              </p14:nvContentPartPr>
              <p14:xfrm>
                <a:off x="10315224" y="4016736"/>
                <a:ext cx="103680" cy="932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DD9CC489-4047-4A2F-9236-B6C06D5CDED7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10306584" y="4007736"/>
                  <a:ext cx="121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439573D-620D-4175-BB2E-B514F468EFAC}"/>
                    </a:ext>
                  </a:extLst>
                </p14:cNvPr>
                <p14:cNvContentPartPr/>
                <p14:nvPr/>
              </p14:nvContentPartPr>
              <p14:xfrm>
                <a:off x="10538784" y="3963456"/>
                <a:ext cx="65880" cy="1476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439573D-620D-4175-BB2E-B514F468EFAC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0530144" y="3954456"/>
                  <a:ext cx="83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21F97B9D-E304-4CD9-91AF-3DA0B7617D3F}"/>
                    </a:ext>
                  </a:extLst>
                </p14:cNvPr>
                <p14:cNvContentPartPr/>
                <p14:nvPr/>
              </p14:nvContentPartPr>
              <p14:xfrm>
                <a:off x="10737504" y="3901536"/>
                <a:ext cx="74160" cy="1479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21F97B9D-E304-4CD9-91AF-3DA0B7617D3F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0728504" y="3892896"/>
                  <a:ext cx="91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C82D5808-6CFD-47C8-9809-5DC11BF6E87D}"/>
                    </a:ext>
                  </a:extLst>
                </p14:cNvPr>
                <p14:cNvContentPartPr/>
                <p14:nvPr/>
              </p14:nvContentPartPr>
              <p14:xfrm>
                <a:off x="10772784" y="4117896"/>
                <a:ext cx="27000" cy="226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C82D5808-6CFD-47C8-9809-5DC11BF6E87D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0763784" y="4108896"/>
                  <a:ext cx="446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F609219E-2891-488A-844E-375D73482557}"/>
              </a:ext>
            </a:extLst>
          </p:cNvPr>
          <p:cNvGrpSpPr/>
          <p:nvPr/>
        </p:nvGrpSpPr>
        <p:grpSpPr>
          <a:xfrm>
            <a:off x="10814904" y="4315536"/>
            <a:ext cx="255600" cy="111960"/>
            <a:chOff x="10814904" y="4315536"/>
            <a:chExt cx="255600" cy="11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FF077CED-0139-40D3-BC9C-9ED8EC47A2D5}"/>
                    </a:ext>
                  </a:extLst>
                </p14:cNvPr>
                <p14:cNvContentPartPr/>
                <p14:nvPr/>
              </p14:nvContentPartPr>
              <p14:xfrm>
                <a:off x="10814904" y="4315536"/>
                <a:ext cx="98640" cy="1105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FF077CED-0139-40D3-BC9C-9ED8EC47A2D5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0806264" y="4306896"/>
                  <a:ext cx="116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41164FC9-B629-4662-BC94-CE8A6FE445EA}"/>
                    </a:ext>
                  </a:extLst>
                </p14:cNvPr>
                <p14:cNvContentPartPr/>
                <p14:nvPr/>
              </p14:nvContentPartPr>
              <p14:xfrm>
                <a:off x="10984824" y="4324536"/>
                <a:ext cx="85680" cy="1029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41164FC9-B629-4662-BC94-CE8A6FE445EA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0975824" y="4315536"/>
                  <a:ext cx="10332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CEF319D3-80E4-44A5-99A3-82D6F3EB35EF}"/>
              </a:ext>
            </a:extLst>
          </p:cNvPr>
          <p:cNvGrpSpPr/>
          <p:nvPr/>
        </p:nvGrpSpPr>
        <p:grpSpPr>
          <a:xfrm>
            <a:off x="10138464" y="4277376"/>
            <a:ext cx="505440" cy="123840"/>
            <a:chOff x="10138464" y="4277376"/>
            <a:chExt cx="50544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D5146C61-AA4B-48B0-81DE-15F3CCADF224}"/>
                    </a:ext>
                  </a:extLst>
                </p14:cNvPr>
                <p14:cNvContentPartPr/>
                <p14:nvPr/>
              </p14:nvContentPartPr>
              <p14:xfrm>
                <a:off x="10138464" y="4348296"/>
                <a:ext cx="77400" cy="39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D5146C61-AA4B-48B0-81DE-15F3CCADF224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0129464" y="4339656"/>
                  <a:ext cx="95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27A6ECC7-6A07-4908-AEA8-302C47EFD06D}"/>
                    </a:ext>
                  </a:extLst>
                </p14:cNvPr>
                <p14:cNvContentPartPr/>
                <p14:nvPr/>
              </p14:nvContentPartPr>
              <p14:xfrm>
                <a:off x="10346544" y="4292856"/>
                <a:ext cx="78120" cy="10692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27A6ECC7-6A07-4908-AEA8-302C47EFD06D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0337544" y="4284216"/>
                  <a:ext cx="95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2FA9C471-1FB2-450B-A4BC-9C6B8F455814}"/>
                    </a:ext>
                  </a:extLst>
                </p14:cNvPr>
                <p14:cNvContentPartPr/>
                <p14:nvPr/>
              </p14:nvContentPartPr>
              <p14:xfrm>
                <a:off x="10481544" y="4335336"/>
                <a:ext cx="15840" cy="108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2FA9C471-1FB2-450B-A4BC-9C6B8F455814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0472904" y="4326336"/>
                  <a:ext cx="33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3F36F870-BCD2-4074-94A3-0D9ED65DE366}"/>
                    </a:ext>
                  </a:extLst>
                </p14:cNvPr>
                <p14:cNvContentPartPr/>
                <p14:nvPr/>
              </p14:nvContentPartPr>
              <p14:xfrm>
                <a:off x="10558944" y="4277376"/>
                <a:ext cx="84960" cy="1238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3F36F870-BCD2-4074-94A3-0D9ED65DE366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0549944" y="4268376"/>
                  <a:ext cx="102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9BBC28B0-0E29-455F-9EA4-2BF2AE86E781}"/>
                    </a:ext>
                  </a:extLst>
                </p14:cNvPr>
                <p14:cNvContentPartPr/>
                <p14:nvPr/>
              </p14:nvContentPartPr>
              <p14:xfrm>
                <a:off x="10367064" y="4370616"/>
                <a:ext cx="74160" cy="302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9BBC28B0-0E29-455F-9EA4-2BF2AE86E781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0358064" y="4361616"/>
                  <a:ext cx="91800" cy="4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1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6854D615-A4FC-4E45-8AB8-31A47CC043B6}"/>
                  </a:ext>
                </a:extLst>
              </p14:cNvPr>
              <p14:cNvContentPartPr/>
              <p14:nvPr/>
            </p14:nvContentPartPr>
            <p14:xfrm>
              <a:off x="9936504" y="4617576"/>
              <a:ext cx="146160" cy="11196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6854D615-A4FC-4E45-8AB8-31A47CC043B6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9927504" y="4608936"/>
                <a:ext cx="16380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40CFBB5C-5772-4C72-AA78-E01EB6C1C2CF}"/>
              </a:ext>
            </a:extLst>
          </p:cNvPr>
          <p:cNvGrpSpPr/>
          <p:nvPr/>
        </p:nvGrpSpPr>
        <p:grpSpPr>
          <a:xfrm>
            <a:off x="10350864" y="4629816"/>
            <a:ext cx="693000" cy="135360"/>
            <a:chOff x="10350864" y="4629816"/>
            <a:chExt cx="69300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C9BAADC3-F8D5-4DC5-8632-6824A6447DB4}"/>
                    </a:ext>
                  </a:extLst>
                </p14:cNvPr>
                <p14:cNvContentPartPr/>
                <p14:nvPr/>
              </p14:nvContentPartPr>
              <p14:xfrm>
                <a:off x="10350864" y="4637736"/>
                <a:ext cx="122040" cy="788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C9BAADC3-F8D5-4DC5-8632-6824A6447DB4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0342224" y="4629096"/>
                  <a:ext cx="1396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DF0648BE-4428-4FB5-93F9-0D248C984573}"/>
                    </a:ext>
                  </a:extLst>
                </p14:cNvPr>
                <p14:cNvContentPartPr/>
                <p14:nvPr/>
              </p14:nvContentPartPr>
              <p14:xfrm>
                <a:off x="10515384" y="4690296"/>
                <a:ext cx="360" cy="738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DF0648BE-4428-4FB5-93F9-0D248C98457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0506384" y="4681656"/>
                  <a:ext cx="18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99EF33AB-9E90-42F2-B402-BFC1068544BA}"/>
                    </a:ext>
                  </a:extLst>
                </p14:cNvPr>
                <p14:cNvContentPartPr/>
                <p14:nvPr/>
              </p14:nvContentPartPr>
              <p14:xfrm>
                <a:off x="10617984" y="4634856"/>
                <a:ext cx="138240" cy="1029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99EF33AB-9E90-42F2-B402-BFC1068544BA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10608984" y="4626216"/>
                  <a:ext cx="155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8DD0039F-3331-4FCC-BE85-007C36EEDFDA}"/>
                    </a:ext>
                  </a:extLst>
                </p14:cNvPr>
                <p14:cNvContentPartPr/>
                <p14:nvPr/>
              </p14:nvContentPartPr>
              <p14:xfrm>
                <a:off x="10872144" y="4629816"/>
                <a:ext cx="116280" cy="756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8DD0039F-3331-4FCC-BE85-007C36EEDFDA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10863144" y="4620816"/>
                  <a:ext cx="133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5E461109-EB95-48E5-86C8-BFC660D3398D}"/>
                    </a:ext>
                  </a:extLst>
                </p14:cNvPr>
                <p14:cNvContentPartPr/>
                <p14:nvPr/>
              </p14:nvContentPartPr>
              <p14:xfrm>
                <a:off x="10994904" y="4676616"/>
                <a:ext cx="48960" cy="8856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5E461109-EB95-48E5-86C8-BFC660D3398D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10985904" y="4667976"/>
                  <a:ext cx="6660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AB9FBEE1-59D2-4608-9314-0622B8A17E3D}"/>
              </a:ext>
            </a:extLst>
          </p:cNvPr>
          <p:cNvGrpSpPr/>
          <p:nvPr/>
        </p:nvGrpSpPr>
        <p:grpSpPr>
          <a:xfrm>
            <a:off x="11152944" y="4635576"/>
            <a:ext cx="241200" cy="96840"/>
            <a:chOff x="11152944" y="4635576"/>
            <a:chExt cx="241200" cy="9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8719971B-78F8-495A-B22F-D3E32FBFB809}"/>
                    </a:ext>
                  </a:extLst>
                </p14:cNvPr>
                <p14:cNvContentPartPr/>
                <p14:nvPr/>
              </p14:nvContentPartPr>
              <p14:xfrm>
                <a:off x="11152944" y="4635576"/>
                <a:ext cx="98280" cy="921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8719971B-78F8-495A-B22F-D3E32FBFB809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11144304" y="4626576"/>
                  <a:ext cx="115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C549CC70-54B0-44D0-873A-EC8DDC084176}"/>
                    </a:ext>
                  </a:extLst>
                </p14:cNvPr>
                <p14:cNvContentPartPr/>
                <p14:nvPr/>
              </p14:nvContentPartPr>
              <p14:xfrm>
                <a:off x="11301984" y="4644936"/>
                <a:ext cx="92160" cy="8748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C549CC70-54B0-44D0-873A-EC8DDC084176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11292984" y="4635936"/>
                  <a:ext cx="10980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7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1298BA6-2612-4704-B213-83995DE64713}"/>
                  </a:ext>
                </a:extLst>
              </p14:cNvPr>
              <p14:cNvContentPartPr/>
              <p14:nvPr/>
            </p14:nvContentPartPr>
            <p14:xfrm>
              <a:off x="10275624" y="4524336"/>
              <a:ext cx="84240" cy="25164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1298BA6-2612-4704-B213-83995DE64713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10266984" y="4515696"/>
                <a:ext cx="1018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9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F7F840FE-9C96-4068-8CB6-1B2875FE0F8F}"/>
                  </a:ext>
                </a:extLst>
              </p14:cNvPr>
              <p14:cNvContentPartPr/>
              <p14:nvPr/>
            </p14:nvContentPartPr>
            <p14:xfrm>
              <a:off x="11411784" y="4534416"/>
              <a:ext cx="104400" cy="22608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F7F840FE-9C96-4068-8CB6-1B2875FE0F8F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11402784" y="4525776"/>
                <a:ext cx="122040" cy="24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3" name="Group 472">
            <a:extLst>
              <a:ext uri="{FF2B5EF4-FFF2-40B4-BE49-F238E27FC236}">
                <a16:creationId xmlns:a16="http://schemas.microsoft.com/office/drawing/2014/main" id="{CB69D6A0-92AD-4D28-B614-42EAEC4AE2A3}"/>
              </a:ext>
            </a:extLst>
          </p:cNvPr>
          <p:cNvGrpSpPr/>
          <p:nvPr/>
        </p:nvGrpSpPr>
        <p:grpSpPr>
          <a:xfrm>
            <a:off x="8611344" y="4273056"/>
            <a:ext cx="1335960" cy="480600"/>
            <a:chOff x="8611344" y="4273056"/>
            <a:chExt cx="133596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D2B05ED2-6F07-4D28-821E-827BA33209E1}"/>
                    </a:ext>
                  </a:extLst>
                </p14:cNvPr>
                <p14:cNvContentPartPr/>
                <p14:nvPr/>
              </p14:nvContentPartPr>
              <p14:xfrm>
                <a:off x="8632584" y="4296096"/>
                <a:ext cx="123120" cy="1000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D2B05ED2-6F07-4D28-821E-827BA33209E1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623944" y="4287096"/>
                  <a:ext cx="140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773740A2-BD23-440C-9354-D1E3582D04FF}"/>
                    </a:ext>
                  </a:extLst>
                </p14:cNvPr>
                <p14:cNvContentPartPr/>
                <p14:nvPr/>
              </p14:nvContentPartPr>
              <p14:xfrm>
                <a:off x="8796384" y="4361256"/>
                <a:ext cx="360" cy="914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773740A2-BD23-440C-9354-D1E3582D04FF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8787384" y="4352256"/>
                  <a:ext cx="18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F556A4D7-137B-4A12-A977-315C081EF511}"/>
                    </a:ext>
                  </a:extLst>
                </p14:cNvPr>
                <p14:cNvContentPartPr/>
                <p14:nvPr/>
              </p14:nvContentPartPr>
              <p14:xfrm>
                <a:off x="8942544" y="4361256"/>
                <a:ext cx="89280" cy="90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F556A4D7-137B-4A12-A977-315C081EF511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8933544" y="4352256"/>
                  <a:ext cx="106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211E5738-55CD-4047-BD71-0EB93B36A602}"/>
                    </a:ext>
                  </a:extLst>
                </p14:cNvPr>
                <p14:cNvContentPartPr/>
                <p14:nvPr/>
              </p14:nvContentPartPr>
              <p14:xfrm>
                <a:off x="8997264" y="4306176"/>
                <a:ext cx="7560" cy="925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211E5738-55CD-4047-BD71-0EB93B36A602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8988624" y="4297536"/>
                  <a:ext cx="25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9C59586C-0D65-4AB8-9E4E-886BA4FEF2AC}"/>
                    </a:ext>
                  </a:extLst>
                </p14:cNvPr>
                <p14:cNvContentPartPr/>
                <p14:nvPr/>
              </p14:nvContentPartPr>
              <p14:xfrm>
                <a:off x="9119664" y="4273056"/>
                <a:ext cx="83160" cy="1317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9C59586C-0D65-4AB8-9E4E-886BA4FEF2AC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9110664" y="4264056"/>
                  <a:ext cx="100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04589552-50D1-4DEC-ABDD-355B99E9A153}"/>
                    </a:ext>
                  </a:extLst>
                </p14:cNvPr>
                <p14:cNvContentPartPr/>
                <p14:nvPr/>
              </p14:nvContentPartPr>
              <p14:xfrm>
                <a:off x="9235224" y="4308696"/>
                <a:ext cx="107280" cy="846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04589552-50D1-4DEC-ABDD-355B99E9A153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9226584" y="4300056"/>
                  <a:ext cx="124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3F2C41F0-2877-485E-AB05-FA151F6EBCCD}"/>
                    </a:ext>
                  </a:extLst>
                </p14:cNvPr>
                <p14:cNvContentPartPr/>
                <p14:nvPr/>
              </p14:nvContentPartPr>
              <p14:xfrm>
                <a:off x="9379224" y="4351896"/>
                <a:ext cx="49680" cy="824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3F2C41F0-2877-485E-AB05-FA151F6EBCCD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9370224" y="4342896"/>
                  <a:ext cx="673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EF883C9C-F317-4BB0-82A1-7470A40026C0}"/>
                    </a:ext>
                  </a:extLst>
                </p14:cNvPr>
                <p14:cNvContentPartPr/>
                <p14:nvPr/>
              </p14:nvContentPartPr>
              <p14:xfrm>
                <a:off x="9537264" y="4351896"/>
                <a:ext cx="115560" cy="100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EF883C9C-F317-4BB0-82A1-7470A40026C0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9528264" y="4343256"/>
                  <a:ext cx="133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8669E93A-9AB1-4E55-B297-D10E6C55C15F}"/>
                    </a:ext>
                  </a:extLst>
                </p14:cNvPr>
                <p14:cNvContentPartPr/>
                <p14:nvPr/>
              </p14:nvContentPartPr>
              <p14:xfrm>
                <a:off x="9609624" y="4306176"/>
                <a:ext cx="10080" cy="979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8669E93A-9AB1-4E55-B297-D10E6C55C15F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9600984" y="4297536"/>
                  <a:ext cx="277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8D0CEAF8-B1D7-4C88-91DC-4BCD1F7EE366}"/>
                    </a:ext>
                  </a:extLst>
                </p14:cNvPr>
                <p14:cNvContentPartPr/>
                <p14:nvPr/>
              </p14:nvContentPartPr>
              <p14:xfrm>
                <a:off x="9743184" y="4295016"/>
                <a:ext cx="107280" cy="874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8D0CEAF8-B1D7-4C88-91DC-4BCD1F7EE366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9734544" y="4286016"/>
                  <a:ext cx="124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C9D479B1-3CC0-464B-9D32-A6F10960FBF4}"/>
                    </a:ext>
                  </a:extLst>
                </p14:cNvPr>
                <p14:cNvContentPartPr/>
                <p14:nvPr/>
              </p14:nvContentPartPr>
              <p14:xfrm>
                <a:off x="9877824" y="4336416"/>
                <a:ext cx="69480" cy="943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C9D479B1-3CC0-464B-9D32-A6F10960FBF4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9868824" y="4327416"/>
                  <a:ext cx="87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D1A18159-64FA-4DA9-98FB-94493D7A69D8}"/>
                    </a:ext>
                  </a:extLst>
                </p14:cNvPr>
                <p14:cNvContentPartPr/>
                <p14:nvPr/>
              </p14:nvContentPartPr>
              <p14:xfrm>
                <a:off x="8611344" y="4644936"/>
                <a:ext cx="151200" cy="93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D1A18159-64FA-4DA9-98FB-94493D7A69D8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8602344" y="4635936"/>
                  <a:ext cx="168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17D12631-0BBE-4645-B348-4A912C2EC7DE}"/>
                    </a:ext>
                  </a:extLst>
                </p14:cNvPr>
                <p14:cNvContentPartPr/>
                <p14:nvPr/>
              </p14:nvContentPartPr>
              <p14:xfrm>
                <a:off x="8640864" y="4690296"/>
                <a:ext cx="97200" cy="100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17D12631-0BBE-4645-B348-4A912C2EC7DE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8631864" y="4681656"/>
                  <a:ext cx="114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20451979-C224-45C5-B611-37A280BD8643}"/>
                    </a:ext>
                  </a:extLst>
                </p14:cNvPr>
                <p14:cNvContentPartPr/>
                <p14:nvPr/>
              </p14:nvContentPartPr>
              <p14:xfrm>
                <a:off x="8703504" y="4617216"/>
                <a:ext cx="95400" cy="136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20451979-C224-45C5-B611-37A280BD8643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8694864" y="4608216"/>
                  <a:ext cx="113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40CFD83C-783A-467F-A703-1F56EE4B3280}"/>
                    </a:ext>
                  </a:extLst>
                </p14:cNvPr>
                <p14:cNvContentPartPr/>
                <p14:nvPr/>
              </p14:nvContentPartPr>
              <p14:xfrm>
                <a:off x="9129024" y="4613616"/>
                <a:ext cx="126360" cy="889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40CFD83C-783A-467F-A703-1F56EE4B3280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9120384" y="4604976"/>
                  <a:ext cx="144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38133835-C987-4D95-9738-DAD066DCE59B}"/>
                    </a:ext>
                  </a:extLst>
                </p14:cNvPr>
                <p14:cNvContentPartPr/>
                <p14:nvPr/>
              </p14:nvContentPartPr>
              <p14:xfrm>
                <a:off x="9280944" y="4664736"/>
                <a:ext cx="42480" cy="637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8133835-C987-4D95-9738-DAD066DCE59B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9272304" y="4656096"/>
                  <a:ext cx="601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CF4C2325-84A1-4DA5-B062-87374F785758}"/>
                    </a:ext>
                  </a:extLst>
                </p14:cNvPr>
                <p14:cNvContentPartPr/>
                <p14:nvPr/>
              </p14:nvContentPartPr>
              <p14:xfrm>
                <a:off x="9396144" y="4617216"/>
                <a:ext cx="108000" cy="936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CF4C2325-84A1-4DA5-B062-87374F785758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9387144" y="4608216"/>
                  <a:ext cx="125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DD156893-EC09-4E78-862B-70DFB147486F}"/>
                    </a:ext>
                  </a:extLst>
                </p14:cNvPr>
                <p14:cNvContentPartPr/>
                <p14:nvPr/>
              </p14:nvContentPartPr>
              <p14:xfrm>
                <a:off x="9548784" y="4606056"/>
                <a:ext cx="99000" cy="950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DD156893-EC09-4E78-862B-70DFB147486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9539784" y="4597056"/>
                  <a:ext cx="116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15A34026-B7C5-46D7-A363-32C7EA881FCF}"/>
                    </a:ext>
                  </a:extLst>
                </p14:cNvPr>
                <p14:cNvContentPartPr/>
                <p14:nvPr/>
              </p14:nvContentPartPr>
              <p14:xfrm>
                <a:off x="8971704" y="4545936"/>
                <a:ext cx="90360" cy="199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15A34026-B7C5-46D7-A363-32C7EA881FCF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8963064" y="4537296"/>
                  <a:ext cx="108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0BAF8907-5E24-49C0-A7D1-26F0DF9EE082}"/>
                    </a:ext>
                  </a:extLst>
                </p14:cNvPr>
                <p14:cNvContentPartPr/>
                <p14:nvPr/>
              </p14:nvContentPartPr>
              <p14:xfrm>
                <a:off x="9628344" y="4516416"/>
                <a:ext cx="105480" cy="2260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0BAF8907-5E24-49C0-A7D1-26F0DF9EE082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9619344" y="4507776"/>
                  <a:ext cx="12312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A1C0D1E7-8138-40BD-ADE3-493CE561A06D}"/>
              </a:ext>
            </a:extLst>
          </p:cNvPr>
          <p:cNvGrpSpPr/>
          <p:nvPr/>
        </p:nvGrpSpPr>
        <p:grpSpPr>
          <a:xfrm>
            <a:off x="8468064" y="5161896"/>
            <a:ext cx="200520" cy="180000"/>
            <a:chOff x="8468064" y="5161896"/>
            <a:chExt cx="20052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A4E22F43-3CDE-42AA-AD7E-42AC369111C1}"/>
                    </a:ext>
                  </a:extLst>
                </p14:cNvPr>
                <p14:cNvContentPartPr/>
                <p14:nvPr/>
              </p14:nvContentPartPr>
              <p14:xfrm>
                <a:off x="8468064" y="5161896"/>
                <a:ext cx="136080" cy="1728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A4E22F43-3CDE-42AA-AD7E-42AC369111C1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8459424" y="5153256"/>
                  <a:ext cx="153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F23AAA44-47A6-4EBF-9359-F9A2B2408A75}"/>
                    </a:ext>
                  </a:extLst>
                </p14:cNvPr>
                <p14:cNvContentPartPr/>
                <p14:nvPr/>
              </p14:nvContentPartPr>
              <p14:xfrm>
                <a:off x="8668224" y="5339376"/>
                <a:ext cx="360" cy="25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F23AAA44-47A6-4EBF-9359-F9A2B2408A75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8659584" y="533073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A513BD19-C764-4100-87CF-E3B42C3A8061}"/>
              </a:ext>
            </a:extLst>
          </p:cNvPr>
          <p:cNvGrpSpPr/>
          <p:nvPr/>
        </p:nvGrpSpPr>
        <p:grpSpPr>
          <a:xfrm>
            <a:off x="8963424" y="5164416"/>
            <a:ext cx="855360" cy="173880"/>
            <a:chOff x="8963424" y="5164416"/>
            <a:chExt cx="85536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93E65C7A-ED7D-41B9-B2E8-EFA189AD06DF}"/>
                    </a:ext>
                  </a:extLst>
                </p14:cNvPr>
                <p14:cNvContentPartPr/>
                <p14:nvPr/>
              </p14:nvContentPartPr>
              <p14:xfrm>
                <a:off x="8963424" y="5164416"/>
                <a:ext cx="228240" cy="1656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93E65C7A-ED7D-41B9-B2E8-EFA189AD06DF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8954424" y="5155776"/>
                  <a:ext cx="245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2AC9BA6D-1ACC-48DA-85FE-F43807E607BD}"/>
                    </a:ext>
                  </a:extLst>
                </p14:cNvPr>
                <p14:cNvContentPartPr/>
                <p14:nvPr/>
              </p14:nvContentPartPr>
              <p14:xfrm>
                <a:off x="9221544" y="5235696"/>
                <a:ext cx="161640" cy="982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2AC9BA6D-1ACC-48DA-85FE-F43807E607BD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9212544" y="5226696"/>
                  <a:ext cx="179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D5434B28-B338-4F69-B4D7-511140725498}"/>
                    </a:ext>
                  </a:extLst>
                </p14:cNvPr>
                <p14:cNvContentPartPr/>
                <p14:nvPr/>
              </p14:nvContentPartPr>
              <p14:xfrm>
                <a:off x="9509544" y="5242536"/>
                <a:ext cx="73080" cy="9576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D5434B28-B338-4F69-B4D7-511140725498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9500904" y="5233536"/>
                  <a:ext cx="90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AB756DA0-0E8F-4043-AB68-F42B46CE9EEB}"/>
                    </a:ext>
                  </a:extLst>
                </p14:cNvPr>
                <p14:cNvContentPartPr/>
                <p14:nvPr/>
              </p14:nvContentPartPr>
              <p14:xfrm>
                <a:off x="9601704" y="5237136"/>
                <a:ext cx="217080" cy="1008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AB756DA0-0E8F-4043-AB68-F42B46CE9EEB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9592704" y="5228136"/>
                  <a:ext cx="23472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BDE2BDF5-3D62-4814-BB2E-F80B3C5485B2}"/>
              </a:ext>
            </a:extLst>
          </p:cNvPr>
          <p:cNvGrpSpPr/>
          <p:nvPr/>
        </p:nvGrpSpPr>
        <p:grpSpPr>
          <a:xfrm>
            <a:off x="10030464" y="5165856"/>
            <a:ext cx="525600" cy="217440"/>
            <a:chOff x="10030464" y="5165856"/>
            <a:chExt cx="52560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DB67A233-2F1E-4B80-85F5-6231EDB5D370}"/>
                    </a:ext>
                  </a:extLst>
                </p14:cNvPr>
                <p14:cNvContentPartPr/>
                <p14:nvPr/>
              </p14:nvContentPartPr>
              <p14:xfrm>
                <a:off x="10030464" y="5210136"/>
                <a:ext cx="126720" cy="1141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DB67A233-2F1E-4B80-85F5-6231EDB5D370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10021824" y="5201496"/>
                  <a:ext cx="144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8B0EFBA2-9BC5-4018-BF98-88A20C17AE93}"/>
                    </a:ext>
                  </a:extLst>
                </p14:cNvPr>
                <p14:cNvContentPartPr/>
                <p14:nvPr/>
              </p14:nvContentPartPr>
              <p14:xfrm>
                <a:off x="10154664" y="5296536"/>
                <a:ext cx="82080" cy="867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8B0EFBA2-9BC5-4018-BF98-88A20C17AE93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10145664" y="5287536"/>
                  <a:ext cx="99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500F68E3-55FA-4F84-8011-26DACB543F9A}"/>
                    </a:ext>
                  </a:extLst>
                </p14:cNvPr>
                <p14:cNvContentPartPr/>
                <p14:nvPr/>
              </p14:nvContentPartPr>
              <p14:xfrm>
                <a:off x="10386864" y="5165856"/>
                <a:ext cx="10080" cy="1389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500F68E3-55FA-4F84-8011-26DACB543F9A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10378224" y="5156856"/>
                  <a:ext cx="27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CC768142-7733-414F-AF3D-F88B3B9DBAB4}"/>
                    </a:ext>
                  </a:extLst>
                </p14:cNvPr>
                <p14:cNvContentPartPr/>
                <p14:nvPr/>
              </p14:nvContentPartPr>
              <p14:xfrm>
                <a:off x="10375704" y="5243976"/>
                <a:ext cx="78120" cy="864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CC768142-7733-414F-AF3D-F88B3B9DBAB4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10367064" y="5235336"/>
                  <a:ext cx="95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FEE99CC3-DF81-462A-A574-C5A45F867298}"/>
                    </a:ext>
                  </a:extLst>
                </p14:cNvPr>
                <p14:cNvContentPartPr/>
                <p14:nvPr/>
              </p14:nvContentPartPr>
              <p14:xfrm>
                <a:off x="10461744" y="5248656"/>
                <a:ext cx="94320" cy="9900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FEE99CC3-DF81-462A-A574-C5A45F867298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10452744" y="5240016"/>
                  <a:ext cx="11196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A42A0584-FE96-4BBE-B265-23F695371057}"/>
              </a:ext>
            </a:extLst>
          </p:cNvPr>
          <p:cNvGrpSpPr/>
          <p:nvPr/>
        </p:nvGrpSpPr>
        <p:grpSpPr>
          <a:xfrm>
            <a:off x="10724904" y="5169096"/>
            <a:ext cx="255240" cy="203040"/>
            <a:chOff x="10724904" y="5169096"/>
            <a:chExt cx="25524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B96C1B3A-1495-471A-847A-E354ECF8DC13}"/>
                    </a:ext>
                  </a:extLst>
                </p14:cNvPr>
                <p14:cNvContentPartPr/>
                <p14:nvPr/>
              </p14:nvContentPartPr>
              <p14:xfrm>
                <a:off x="10724904" y="5198976"/>
                <a:ext cx="82080" cy="1404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B96C1B3A-1495-471A-847A-E354ECF8DC13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10715904" y="5189976"/>
                  <a:ext cx="99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ADFCEDAF-CD8C-4FF1-AFCD-FDCE6E5E697E}"/>
                    </a:ext>
                  </a:extLst>
                </p14:cNvPr>
                <p14:cNvContentPartPr/>
                <p14:nvPr/>
              </p14:nvContentPartPr>
              <p14:xfrm>
                <a:off x="10903464" y="5169096"/>
                <a:ext cx="76680" cy="12456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ADFCEDAF-CD8C-4FF1-AFCD-FDCE6E5E697E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10894824" y="5160096"/>
                  <a:ext cx="943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84E6FC2D-AA4E-48F2-962E-0DDC209BE205}"/>
                    </a:ext>
                  </a:extLst>
                </p14:cNvPr>
                <p14:cNvContentPartPr/>
                <p14:nvPr/>
              </p14:nvContentPartPr>
              <p14:xfrm>
                <a:off x="10904184" y="5348736"/>
                <a:ext cx="33120" cy="2340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84E6FC2D-AA4E-48F2-962E-0DDC209BE205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0895544" y="5340096"/>
                  <a:ext cx="5076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2F1D37D3-E336-4214-9ADB-33B56949426B}"/>
              </a:ext>
            </a:extLst>
          </p:cNvPr>
          <p:cNvGrpSpPr/>
          <p:nvPr/>
        </p:nvGrpSpPr>
        <p:grpSpPr>
          <a:xfrm>
            <a:off x="8452944" y="5871096"/>
            <a:ext cx="215640" cy="163800"/>
            <a:chOff x="8452944" y="5871096"/>
            <a:chExt cx="21564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CF7759CD-5D4E-4269-A002-4DEBA993FDCF}"/>
                    </a:ext>
                  </a:extLst>
                </p14:cNvPr>
                <p14:cNvContentPartPr/>
                <p14:nvPr/>
              </p14:nvContentPartPr>
              <p14:xfrm>
                <a:off x="8452944" y="5871096"/>
                <a:ext cx="160560" cy="1630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CF7759CD-5D4E-4269-A002-4DEBA993FDCF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8444304" y="5862096"/>
                  <a:ext cx="178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347F0BD0-2D08-4735-840C-70DECA667E84}"/>
                    </a:ext>
                  </a:extLst>
                </p14:cNvPr>
                <p14:cNvContentPartPr/>
                <p14:nvPr/>
              </p14:nvContentPartPr>
              <p14:xfrm>
                <a:off x="8664624" y="6034536"/>
                <a:ext cx="3960" cy="3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347F0BD0-2D08-4735-840C-70DECA667E84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8655984" y="602589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EB55FF0A-9DD9-4F3E-93C3-83111C3CCB4A}"/>
              </a:ext>
            </a:extLst>
          </p:cNvPr>
          <p:cNvGrpSpPr/>
          <p:nvPr/>
        </p:nvGrpSpPr>
        <p:grpSpPr>
          <a:xfrm>
            <a:off x="9079704" y="5864256"/>
            <a:ext cx="430200" cy="167400"/>
            <a:chOff x="9079704" y="5864256"/>
            <a:chExt cx="43020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FC4007B1-0708-4B62-B170-5F223371CD57}"/>
                    </a:ext>
                  </a:extLst>
                </p14:cNvPr>
                <p14:cNvContentPartPr/>
                <p14:nvPr/>
              </p14:nvContentPartPr>
              <p14:xfrm>
                <a:off x="9079704" y="5864256"/>
                <a:ext cx="230760" cy="1674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FC4007B1-0708-4B62-B170-5F223371CD57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9071064" y="5855616"/>
                  <a:ext cx="248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1B0A5451-B15E-48A6-AFCC-0205F755208A}"/>
                    </a:ext>
                  </a:extLst>
                </p14:cNvPr>
                <p14:cNvContentPartPr/>
                <p14:nvPr/>
              </p14:nvContentPartPr>
              <p14:xfrm>
                <a:off x="9351504" y="5931216"/>
                <a:ext cx="158400" cy="982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1B0A5451-B15E-48A6-AFCC-0205F755208A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9342504" y="5922216"/>
                  <a:ext cx="1760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DF1EBAC5-6891-4A4E-A488-EFDA68264887}"/>
              </a:ext>
            </a:extLst>
          </p:cNvPr>
          <p:cNvGrpSpPr/>
          <p:nvPr/>
        </p:nvGrpSpPr>
        <p:grpSpPr>
          <a:xfrm>
            <a:off x="9704304" y="5917896"/>
            <a:ext cx="334800" cy="101520"/>
            <a:chOff x="9704304" y="5917896"/>
            <a:chExt cx="334800" cy="10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12877F1-548A-4836-955D-135362511ECC}"/>
                    </a:ext>
                  </a:extLst>
                </p14:cNvPr>
                <p14:cNvContentPartPr/>
                <p14:nvPr/>
              </p14:nvContentPartPr>
              <p14:xfrm>
                <a:off x="9704304" y="5917896"/>
                <a:ext cx="89280" cy="8748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12877F1-548A-4836-955D-135362511ECC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9695664" y="5908896"/>
                  <a:ext cx="106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8CCCE254-4A6A-4747-AB63-D9197D31F524}"/>
                    </a:ext>
                  </a:extLst>
                </p14:cNvPr>
                <p14:cNvContentPartPr/>
                <p14:nvPr/>
              </p14:nvContentPartPr>
              <p14:xfrm>
                <a:off x="9802224" y="5926896"/>
                <a:ext cx="236880" cy="9252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8CCCE254-4A6A-4747-AB63-D9197D31F524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9793224" y="5917896"/>
                  <a:ext cx="25452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92ED8937-501D-4FE7-91D1-36E4693B2D88}"/>
              </a:ext>
            </a:extLst>
          </p:cNvPr>
          <p:cNvGrpSpPr/>
          <p:nvPr/>
        </p:nvGrpSpPr>
        <p:grpSpPr>
          <a:xfrm>
            <a:off x="10231704" y="5851656"/>
            <a:ext cx="729000" cy="212040"/>
            <a:chOff x="10231704" y="5851656"/>
            <a:chExt cx="72900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27F59D70-8B5D-4842-BF45-46B293C03C7A}"/>
                    </a:ext>
                  </a:extLst>
                </p14:cNvPr>
                <p14:cNvContentPartPr/>
                <p14:nvPr/>
              </p14:nvContentPartPr>
              <p14:xfrm>
                <a:off x="10231704" y="5906736"/>
                <a:ext cx="62640" cy="756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27F59D70-8B5D-4842-BF45-46B293C03C7A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10223064" y="5897736"/>
                  <a:ext cx="802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0EE50E28-9697-45EA-B24D-803CACF83A2F}"/>
                    </a:ext>
                  </a:extLst>
                </p14:cNvPr>
                <p14:cNvContentPartPr/>
                <p14:nvPr/>
              </p14:nvContentPartPr>
              <p14:xfrm>
                <a:off x="10245024" y="5924736"/>
                <a:ext cx="87480" cy="1389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0EE50E28-9697-45EA-B24D-803CACF83A2F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10236384" y="5915736"/>
                  <a:ext cx="105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1F3AE4D2-5127-4EEF-8D08-B1FACF47DC5F}"/>
                    </a:ext>
                  </a:extLst>
                </p14:cNvPr>
                <p14:cNvContentPartPr/>
                <p14:nvPr/>
              </p14:nvContentPartPr>
              <p14:xfrm>
                <a:off x="10451664" y="5851656"/>
                <a:ext cx="360" cy="12852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1F3AE4D2-5127-4EEF-8D08-B1FACF47DC5F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10442664" y="5842656"/>
                  <a:ext cx="18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5C5A059E-0463-4F7D-A8E6-8FF1E81B3EDB}"/>
                    </a:ext>
                  </a:extLst>
                </p14:cNvPr>
                <p14:cNvContentPartPr/>
                <p14:nvPr/>
              </p14:nvContentPartPr>
              <p14:xfrm>
                <a:off x="10442304" y="5892696"/>
                <a:ext cx="115200" cy="10584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5C5A059E-0463-4F7D-A8E6-8FF1E81B3EDB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10433664" y="5883696"/>
                  <a:ext cx="132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CAB9E733-0EDA-4362-98BA-C7F24CD085CC}"/>
                    </a:ext>
                  </a:extLst>
                </p14:cNvPr>
                <p14:cNvContentPartPr/>
                <p14:nvPr/>
              </p14:nvContentPartPr>
              <p14:xfrm>
                <a:off x="10561104" y="5941296"/>
                <a:ext cx="81360" cy="817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CAB9E733-0EDA-4362-98BA-C7F24CD085CC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10552104" y="5932656"/>
                  <a:ext cx="99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598CBC98-7837-4960-B232-4800F9BC4EDD}"/>
                    </a:ext>
                  </a:extLst>
                </p14:cNvPr>
                <p14:cNvContentPartPr/>
                <p14:nvPr/>
              </p14:nvContentPartPr>
              <p14:xfrm>
                <a:off x="10730304" y="5902056"/>
                <a:ext cx="98280" cy="1378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598CBC98-7837-4960-B232-4800F9BC4EDD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10721664" y="5893416"/>
                  <a:ext cx="115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467A975-2661-474E-A8B6-ADF6530C78C4}"/>
                    </a:ext>
                  </a:extLst>
                </p14:cNvPr>
                <p14:cNvContentPartPr/>
                <p14:nvPr/>
              </p14:nvContentPartPr>
              <p14:xfrm>
                <a:off x="10894104" y="5864616"/>
                <a:ext cx="66600" cy="1206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467A975-2661-474E-A8B6-ADF6530C78C4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10885104" y="5855976"/>
                  <a:ext cx="84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DA50E1AA-590F-4055-B7D2-52BB43F69C1F}"/>
                    </a:ext>
                  </a:extLst>
                </p14:cNvPr>
                <p14:cNvContentPartPr/>
                <p14:nvPr/>
              </p14:nvContentPartPr>
              <p14:xfrm>
                <a:off x="10898424" y="6038496"/>
                <a:ext cx="39600" cy="2232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DA50E1AA-590F-4055-B7D2-52BB43F69C1F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10889424" y="6029856"/>
                  <a:ext cx="5724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F3433D2D-4E44-4196-9F63-5FAE7A6198DA}"/>
              </a:ext>
            </a:extLst>
          </p:cNvPr>
          <p:cNvGrpSpPr/>
          <p:nvPr/>
        </p:nvGrpSpPr>
        <p:grpSpPr>
          <a:xfrm>
            <a:off x="9130824" y="6180696"/>
            <a:ext cx="658080" cy="223920"/>
            <a:chOff x="9130824" y="6180696"/>
            <a:chExt cx="65808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F77A9E84-9CA0-4531-ADE9-F133CE740C69}"/>
                    </a:ext>
                  </a:extLst>
                </p14:cNvPr>
                <p14:cNvContentPartPr/>
                <p14:nvPr/>
              </p14:nvContentPartPr>
              <p14:xfrm>
                <a:off x="9263304" y="6215976"/>
                <a:ext cx="95400" cy="10512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F77A9E84-9CA0-4531-ADE9-F133CE740C69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9254304" y="6207336"/>
                  <a:ext cx="113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4A0EC67A-B23C-4502-BFC1-D746E281C3B2}"/>
                    </a:ext>
                  </a:extLst>
                </p14:cNvPr>
                <p14:cNvContentPartPr/>
                <p14:nvPr/>
              </p14:nvContentPartPr>
              <p14:xfrm>
                <a:off x="9409104" y="6308856"/>
                <a:ext cx="360" cy="9144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4A0EC67A-B23C-4502-BFC1-D746E281C3B2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9400104" y="6300216"/>
                  <a:ext cx="18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2D5FE638-5DEA-4F0E-928F-519A486FE527}"/>
                    </a:ext>
                  </a:extLst>
                </p14:cNvPr>
                <p14:cNvContentPartPr/>
                <p14:nvPr/>
              </p14:nvContentPartPr>
              <p14:xfrm>
                <a:off x="9498384" y="6253776"/>
                <a:ext cx="80640" cy="972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2D5FE638-5DEA-4F0E-928F-519A486FE527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9489384" y="6245136"/>
                  <a:ext cx="98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F4408DA7-3FE5-4A34-B653-848541783C8F}"/>
                    </a:ext>
                  </a:extLst>
                </p14:cNvPr>
                <p14:cNvContentPartPr/>
                <p14:nvPr/>
              </p14:nvContentPartPr>
              <p14:xfrm>
                <a:off x="9654264" y="6241896"/>
                <a:ext cx="73080" cy="94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F4408DA7-3FE5-4A34-B653-848541783C8F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9645624" y="6233256"/>
                  <a:ext cx="90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F6C95912-5307-4738-8C81-4464B0996B2E}"/>
                    </a:ext>
                  </a:extLst>
                </p14:cNvPr>
                <p14:cNvContentPartPr/>
                <p14:nvPr/>
              </p14:nvContentPartPr>
              <p14:xfrm>
                <a:off x="9747504" y="6195456"/>
                <a:ext cx="41400" cy="18864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F6C95912-5307-4738-8C81-4464B0996B2E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9738864" y="6186456"/>
                  <a:ext cx="59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0AE0CB24-C22B-4D20-9446-2638D48D7647}"/>
                    </a:ext>
                  </a:extLst>
                </p14:cNvPr>
                <p14:cNvContentPartPr/>
                <p14:nvPr/>
              </p14:nvContentPartPr>
              <p14:xfrm>
                <a:off x="9130824" y="6180696"/>
                <a:ext cx="100800" cy="2239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0AE0CB24-C22B-4D20-9446-2638D48D7647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9122184" y="6172056"/>
                  <a:ext cx="118440" cy="24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8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4B1ED489-B0C1-41BD-A470-435B9BFD6D5D}"/>
                  </a:ext>
                </a:extLst>
              </p14:cNvPr>
              <p14:cNvContentPartPr/>
              <p14:nvPr/>
            </p14:nvContentPartPr>
            <p14:xfrm>
              <a:off x="9944064" y="6235056"/>
              <a:ext cx="173520" cy="8244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4B1ED489-B0C1-41BD-A470-435B9BFD6D5D}"/>
                  </a:ext>
                </a:extLst>
              </p:cNvPr>
              <p:cNvPicPr/>
              <p:nvPr/>
            </p:nvPicPr>
            <p:blipFill>
              <a:blip r:embed="rId779"/>
              <a:stretch>
                <a:fillRect/>
              </a:stretch>
            </p:blipFill>
            <p:spPr>
              <a:xfrm>
                <a:off x="9935064" y="6226416"/>
                <a:ext cx="191160" cy="10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4" name="Group 523">
            <a:extLst>
              <a:ext uri="{FF2B5EF4-FFF2-40B4-BE49-F238E27FC236}">
                <a16:creationId xmlns:a16="http://schemas.microsoft.com/office/drawing/2014/main" id="{28AF6122-C3CC-46D4-9204-781EC5D43E27}"/>
              </a:ext>
            </a:extLst>
          </p:cNvPr>
          <p:cNvGrpSpPr/>
          <p:nvPr/>
        </p:nvGrpSpPr>
        <p:grpSpPr>
          <a:xfrm>
            <a:off x="10291824" y="6164856"/>
            <a:ext cx="690480" cy="183240"/>
            <a:chOff x="10291824" y="6164856"/>
            <a:chExt cx="69048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DAAE3444-5330-4886-A5DD-589CFDA2D73A}"/>
                    </a:ext>
                  </a:extLst>
                </p14:cNvPr>
                <p14:cNvContentPartPr/>
                <p14:nvPr/>
              </p14:nvContentPartPr>
              <p14:xfrm>
                <a:off x="10291824" y="6164856"/>
                <a:ext cx="114480" cy="18144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DAAE3444-5330-4886-A5DD-589CFDA2D73A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0282824" y="6156216"/>
                  <a:ext cx="132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0AD4D5E8-19CF-4EDC-BC22-23C6431FED0A}"/>
                    </a:ext>
                  </a:extLst>
                </p14:cNvPr>
                <p14:cNvContentPartPr/>
                <p14:nvPr/>
              </p14:nvContentPartPr>
              <p14:xfrm>
                <a:off x="10479024" y="6208416"/>
                <a:ext cx="78840" cy="896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0AD4D5E8-19CF-4EDC-BC22-23C6431FED0A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10470384" y="6199416"/>
                  <a:ext cx="96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798C7901-3723-43B0-8B84-4E308AC2F7E7}"/>
                    </a:ext>
                  </a:extLst>
                </p14:cNvPr>
                <p14:cNvContentPartPr/>
                <p14:nvPr/>
              </p14:nvContentPartPr>
              <p14:xfrm>
                <a:off x="10571904" y="6281136"/>
                <a:ext cx="57240" cy="525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798C7901-3723-43B0-8B84-4E308AC2F7E7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10563264" y="6272496"/>
                  <a:ext cx="74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BB9A599F-F7F8-4B3C-940B-E5540C322464}"/>
                    </a:ext>
                  </a:extLst>
                </p14:cNvPr>
                <p14:cNvContentPartPr/>
                <p14:nvPr/>
              </p14:nvContentPartPr>
              <p14:xfrm>
                <a:off x="10707624" y="6217776"/>
                <a:ext cx="91080" cy="763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BB9A599F-F7F8-4B3C-940B-E5540C322464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10698984" y="6208776"/>
                  <a:ext cx="108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4F32A1E5-E1A3-4604-851A-0CD20DA51CD6}"/>
                    </a:ext>
                  </a:extLst>
                </p14:cNvPr>
                <p14:cNvContentPartPr/>
                <p14:nvPr/>
              </p14:nvContentPartPr>
              <p14:xfrm>
                <a:off x="10833624" y="6208416"/>
                <a:ext cx="63000" cy="655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4F32A1E5-E1A3-4604-851A-0CD20DA51CD6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10824624" y="6199416"/>
                  <a:ext cx="806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AB3E632A-EF42-4FD7-940F-7890996E50EA}"/>
                    </a:ext>
                  </a:extLst>
                </p14:cNvPr>
                <p14:cNvContentPartPr/>
                <p14:nvPr/>
              </p14:nvContentPartPr>
              <p14:xfrm>
                <a:off x="10866384" y="6171696"/>
                <a:ext cx="115920" cy="17640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AB3E632A-EF42-4FD7-940F-7890996E50EA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10857384" y="6163056"/>
                  <a:ext cx="133560" cy="19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B7D873-9907-4D3D-9F41-6F283279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63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9A64-97D4-4C97-8D8F-DDACA8A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Loss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FB0FFD-6719-4ED8-916B-D2B0A06EA2C2}"/>
                  </a:ext>
                </a:extLst>
              </p14:cNvPr>
              <p14:cNvContentPartPr/>
              <p14:nvPr/>
            </p14:nvContentPartPr>
            <p14:xfrm>
              <a:off x="1691352" y="141681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FB0FFD-6719-4ED8-916B-D2B0A06EA2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2352" y="140781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6E6ED4F1-5BA0-4BE8-9C3B-A5DD97978DEA}"/>
              </a:ext>
            </a:extLst>
          </p:cNvPr>
          <p:cNvGrpSpPr/>
          <p:nvPr/>
        </p:nvGrpSpPr>
        <p:grpSpPr>
          <a:xfrm>
            <a:off x="820512" y="997776"/>
            <a:ext cx="1022400" cy="259560"/>
            <a:chOff x="820512" y="997776"/>
            <a:chExt cx="102240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6150F02-9669-4252-BB0E-2B4E77EF903B}"/>
                    </a:ext>
                  </a:extLst>
                </p14:cNvPr>
                <p14:cNvContentPartPr/>
                <p14:nvPr/>
              </p14:nvContentPartPr>
              <p14:xfrm>
                <a:off x="820512" y="997776"/>
                <a:ext cx="167040" cy="251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6150F02-9669-4252-BB0E-2B4E77EF90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1512" y="988776"/>
                  <a:ext cx="1846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5744393-DFDC-477A-A6C7-CF7C78442EAD}"/>
                    </a:ext>
                  </a:extLst>
                </p14:cNvPr>
                <p14:cNvContentPartPr/>
                <p14:nvPr/>
              </p14:nvContentPartPr>
              <p14:xfrm>
                <a:off x="969912" y="1132416"/>
                <a:ext cx="87480" cy="124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5744393-DFDC-477A-A6C7-CF7C78442E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1272" y="1123776"/>
                  <a:ext cx="105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EDEF22A-2251-44F3-A43A-62FB6CD2A627}"/>
                    </a:ext>
                  </a:extLst>
                </p14:cNvPr>
                <p14:cNvContentPartPr/>
                <p14:nvPr/>
              </p14:nvContentPartPr>
              <p14:xfrm>
                <a:off x="1060272" y="1124496"/>
                <a:ext cx="110160" cy="110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EDEF22A-2251-44F3-A43A-62FB6CD2A6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1632" y="1115496"/>
                  <a:ext cx="127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81D8184-D138-4B65-9DA8-391D426318FC}"/>
                    </a:ext>
                  </a:extLst>
                </p14:cNvPr>
                <p14:cNvContentPartPr/>
                <p14:nvPr/>
              </p14:nvContentPartPr>
              <p14:xfrm>
                <a:off x="1207872" y="1113696"/>
                <a:ext cx="103320" cy="124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81D8184-D138-4B65-9DA8-391D426318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99232" y="1104696"/>
                  <a:ext cx="120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6BA4942-9992-4565-89CA-94DF789C642B}"/>
                    </a:ext>
                  </a:extLst>
                </p14:cNvPr>
                <p14:cNvContentPartPr/>
                <p14:nvPr/>
              </p14:nvContentPartPr>
              <p14:xfrm>
                <a:off x="1353312" y="1106136"/>
                <a:ext cx="360" cy="141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6BA4942-9992-4565-89CA-94DF789C64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4312" y="1097496"/>
                  <a:ext cx="18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9781C5-8A2F-4692-A5F6-789CD9CEEDD7}"/>
                    </a:ext>
                  </a:extLst>
                </p14:cNvPr>
                <p14:cNvContentPartPr/>
                <p14:nvPr/>
              </p14:nvContentPartPr>
              <p14:xfrm>
                <a:off x="1371312" y="1080576"/>
                <a:ext cx="360" cy="1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9781C5-8A2F-4692-A5F6-789CD9CEED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62672" y="1071576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E2F8509-BB09-41DA-8EE0-D86451FC9376}"/>
                    </a:ext>
                  </a:extLst>
                </p14:cNvPr>
                <p14:cNvContentPartPr/>
                <p14:nvPr/>
              </p14:nvContentPartPr>
              <p14:xfrm>
                <a:off x="1420272" y="1014336"/>
                <a:ext cx="131040" cy="211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E2F8509-BB09-41DA-8EE0-D86451FC93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11632" y="1005696"/>
                  <a:ext cx="148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BD9561-7C66-48D8-9B69-64E1216FC1A4}"/>
                    </a:ext>
                  </a:extLst>
                </p14:cNvPr>
                <p14:cNvContentPartPr/>
                <p14:nvPr/>
              </p14:nvContentPartPr>
              <p14:xfrm>
                <a:off x="1589832" y="1115856"/>
                <a:ext cx="88560" cy="106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BD9561-7C66-48D8-9B69-64E1216FC1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0832" y="1106856"/>
                  <a:ext cx="106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EC0FDE-5438-4DA5-9049-3B0D1286CE8F}"/>
                    </a:ext>
                  </a:extLst>
                </p14:cNvPr>
                <p14:cNvContentPartPr/>
                <p14:nvPr/>
              </p14:nvContentPartPr>
              <p14:xfrm>
                <a:off x="1736712" y="1111536"/>
                <a:ext cx="106200" cy="124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EC0FDE-5438-4DA5-9049-3B0D1286CE8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28072" y="1102896"/>
                  <a:ext cx="12384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C9DD699-817A-45C9-B8D0-CC9B003D620B}"/>
                  </a:ext>
                </a:extLst>
              </p14:cNvPr>
              <p14:cNvContentPartPr/>
              <p14:nvPr/>
            </p14:nvContentPartPr>
            <p14:xfrm>
              <a:off x="2159712" y="1061496"/>
              <a:ext cx="107640" cy="139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C9DD699-817A-45C9-B8D0-CC9B003D620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51072" y="1052496"/>
                <a:ext cx="125280" cy="15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B891159-FE49-45B9-9079-9F7086B2F45C}"/>
              </a:ext>
            </a:extLst>
          </p:cNvPr>
          <p:cNvGrpSpPr/>
          <p:nvPr/>
        </p:nvGrpSpPr>
        <p:grpSpPr>
          <a:xfrm>
            <a:off x="2477592" y="977976"/>
            <a:ext cx="1079640" cy="272160"/>
            <a:chOff x="2477592" y="977976"/>
            <a:chExt cx="107964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BA59518-64B6-46A1-BB1E-5EA625E04B37}"/>
                    </a:ext>
                  </a:extLst>
                </p14:cNvPr>
                <p14:cNvContentPartPr/>
                <p14:nvPr/>
              </p14:nvContentPartPr>
              <p14:xfrm>
                <a:off x="2477592" y="1082376"/>
                <a:ext cx="113040" cy="153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BA59518-64B6-46A1-BB1E-5EA625E04B3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68952" y="1073376"/>
                  <a:ext cx="130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332C26E-E1B7-435A-8DFA-F5E36CCB92FC}"/>
                    </a:ext>
                  </a:extLst>
                </p14:cNvPr>
                <p14:cNvContentPartPr/>
                <p14:nvPr/>
              </p14:nvContentPartPr>
              <p14:xfrm>
                <a:off x="2623752" y="1106496"/>
                <a:ext cx="66960" cy="123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332C26E-E1B7-435A-8DFA-F5E36CCB92F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15112" y="1097856"/>
                  <a:ext cx="84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A284F63-E627-45FA-BEC7-29B33520C531}"/>
                    </a:ext>
                  </a:extLst>
                </p14:cNvPr>
                <p14:cNvContentPartPr/>
                <p14:nvPr/>
              </p14:nvContentPartPr>
              <p14:xfrm>
                <a:off x="2751912" y="977976"/>
                <a:ext cx="36720" cy="272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A284F63-E627-45FA-BEC7-29B33520C53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42912" y="969336"/>
                  <a:ext cx="543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432C22A-9D12-4A59-BA3F-E65FB78F90D3}"/>
                    </a:ext>
                  </a:extLst>
                </p14:cNvPr>
                <p14:cNvContentPartPr/>
                <p14:nvPr/>
              </p14:nvContentPartPr>
              <p14:xfrm>
                <a:off x="2824992" y="986976"/>
                <a:ext cx="360" cy="242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432C22A-9D12-4A59-BA3F-E65FB78F90D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15992" y="977976"/>
                  <a:ext cx="18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16D01D3-1243-42C2-8D5E-EE2B32BBCA09}"/>
                    </a:ext>
                  </a:extLst>
                </p14:cNvPr>
                <p14:cNvContentPartPr/>
                <p14:nvPr/>
              </p14:nvContentPartPr>
              <p14:xfrm>
                <a:off x="2800872" y="1136016"/>
                <a:ext cx="84600" cy="109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16D01D3-1243-42C2-8D5E-EE2B32BBCA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91872" y="1127016"/>
                  <a:ext cx="102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D731A02-BCF1-451F-B032-50E8E202626D}"/>
                    </a:ext>
                  </a:extLst>
                </p14:cNvPr>
                <p14:cNvContentPartPr/>
                <p14:nvPr/>
              </p14:nvContentPartPr>
              <p14:xfrm>
                <a:off x="2903832" y="1100376"/>
                <a:ext cx="3960" cy="6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D731A02-BCF1-451F-B032-50E8E202626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95192" y="1091736"/>
                  <a:ext cx="21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94525A7-B568-4E9D-9ECD-DDCA5E6A0DE2}"/>
                    </a:ext>
                  </a:extLst>
                </p14:cNvPr>
                <p14:cNvContentPartPr/>
                <p14:nvPr/>
              </p14:nvContentPartPr>
              <p14:xfrm>
                <a:off x="3006072" y="1160496"/>
                <a:ext cx="79560" cy="10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94525A7-B568-4E9D-9ECD-DDCA5E6A0DE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97072" y="1151856"/>
                  <a:ext cx="97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31AFDA5-6156-42B0-8440-CAF6112E6D8F}"/>
                    </a:ext>
                  </a:extLst>
                </p14:cNvPr>
                <p14:cNvContentPartPr/>
                <p14:nvPr/>
              </p14:nvContentPartPr>
              <p14:xfrm>
                <a:off x="3140712" y="1129536"/>
                <a:ext cx="86400" cy="91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31AFDA5-6156-42B0-8440-CAF6112E6D8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31712" y="1120896"/>
                  <a:ext cx="1040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E2C4F73-CB1A-47CE-9EFB-F006FFA02D58}"/>
                    </a:ext>
                  </a:extLst>
                </p14:cNvPr>
                <p14:cNvContentPartPr/>
                <p14:nvPr/>
              </p14:nvContentPartPr>
              <p14:xfrm>
                <a:off x="3254832" y="1005696"/>
                <a:ext cx="108360" cy="227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E2C4F73-CB1A-47CE-9EFB-F006FFA02D5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45832" y="996696"/>
                  <a:ext cx="126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45BDC59-8F18-43C0-9D30-57998CAF67F5}"/>
                    </a:ext>
                  </a:extLst>
                </p14:cNvPr>
                <p14:cNvContentPartPr/>
                <p14:nvPr/>
              </p14:nvContentPartPr>
              <p14:xfrm>
                <a:off x="3380832" y="1115136"/>
                <a:ext cx="73800" cy="99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45BDC59-8F18-43C0-9D30-57998CAF67F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71832" y="1106136"/>
                  <a:ext cx="91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58B4FE-8374-4572-9793-850B18178798}"/>
                    </a:ext>
                  </a:extLst>
                </p14:cNvPr>
                <p14:cNvContentPartPr/>
                <p14:nvPr/>
              </p14:nvContentPartPr>
              <p14:xfrm>
                <a:off x="3469752" y="1119816"/>
                <a:ext cx="87480" cy="101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58B4FE-8374-4572-9793-850B181787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461112" y="1110816"/>
                  <a:ext cx="10512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B8041D1-31A2-4FDB-9E92-AF0A7DC154CC}"/>
              </a:ext>
            </a:extLst>
          </p:cNvPr>
          <p:cNvGrpSpPr/>
          <p:nvPr/>
        </p:nvGrpSpPr>
        <p:grpSpPr>
          <a:xfrm>
            <a:off x="3872592" y="986976"/>
            <a:ext cx="1254600" cy="414000"/>
            <a:chOff x="3872592" y="986976"/>
            <a:chExt cx="1254600" cy="4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6DAAB51-BFC6-4532-8F9B-B0DC9D4AC6FA}"/>
                    </a:ext>
                  </a:extLst>
                </p14:cNvPr>
                <p14:cNvContentPartPr/>
                <p14:nvPr/>
              </p14:nvContentPartPr>
              <p14:xfrm>
                <a:off x="3872592" y="1075176"/>
                <a:ext cx="136800" cy="124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6DAAB51-BFC6-4532-8F9B-B0DC9D4AC6F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63952" y="1066176"/>
                  <a:ext cx="154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CF5511C-2A46-4D92-A127-CECCAE005939}"/>
                    </a:ext>
                  </a:extLst>
                </p14:cNvPr>
                <p14:cNvContentPartPr/>
                <p14:nvPr/>
              </p14:nvContentPartPr>
              <p14:xfrm>
                <a:off x="4023072" y="994536"/>
                <a:ext cx="10080" cy="21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CF5511C-2A46-4D92-A127-CECCAE00593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14072" y="985896"/>
                  <a:ext cx="27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671463-3B5A-4F12-BBA2-FF3D17BA0F35}"/>
                    </a:ext>
                  </a:extLst>
                </p14:cNvPr>
                <p14:cNvContentPartPr/>
                <p14:nvPr/>
              </p14:nvContentPartPr>
              <p14:xfrm>
                <a:off x="4061232" y="1091736"/>
                <a:ext cx="97920" cy="111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671463-3B5A-4F12-BBA2-FF3D17BA0F3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052592" y="1082736"/>
                  <a:ext cx="115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7A3D40B-C57E-4EC8-BA15-7DF3F95D81DB}"/>
                    </a:ext>
                  </a:extLst>
                </p14:cNvPr>
                <p14:cNvContentPartPr/>
                <p14:nvPr/>
              </p14:nvContentPartPr>
              <p14:xfrm>
                <a:off x="4204872" y="1099296"/>
                <a:ext cx="65160" cy="110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7A3D40B-C57E-4EC8-BA15-7DF3F95D81D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95872" y="1090296"/>
                  <a:ext cx="82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BF6C444-F641-4CA5-856C-06B7C24C297D}"/>
                    </a:ext>
                  </a:extLst>
                </p14:cNvPr>
                <p14:cNvContentPartPr/>
                <p14:nvPr/>
              </p14:nvContentPartPr>
              <p14:xfrm>
                <a:off x="4295232" y="1106136"/>
                <a:ext cx="82080" cy="101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BF6C444-F641-4CA5-856C-06B7C24C297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86232" y="1097496"/>
                  <a:ext cx="99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7DBA8C4-7C21-4A0A-9CF9-7FF5C60A3DB5}"/>
                    </a:ext>
                  </a:extLst>
                </p14:cNvPr>
                <p14:cNvContentPartPr/>
                <p14:nvPr/>
              </p14:nvContentPartPr>
              <p14:xfrm>
                <a:off x="4407192" y="1106136"/>
                <a:ext cx="360" cy="118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7DBA8C4-7C21-4A0A-9CF9-7FF5C60A3DB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98192" y="1097496"/>
                  <a:ext cx="18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DC83A75-AACA-423C-9D9A-14E710A79D0D}"/>
                    </a:ext>
                  </a:extLst>
                </p14:cNvPr>
                <p14:cNvContentPartPr/>
                <p14:nvPr/>
              </p14:nvContentPartPr>
              <p14:xfrm>
                <a:off x="4416552" y="1069416"/>
                <a:ext cx="360" cy="9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DC83A75-AACA-423C-9D9A-14E710A79D0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07552" y="10604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34C054A-12F9-4EEB-9005-7A5D6DA3E579}"/>
                    </a:ext>
                  </a:extLst>
                </p14:cNvPr>
                <p14:cNvContentPartPr/>
                <p14:nvPr/>
              </p14:nvContentPartPr>
              <p14:xfrm>
                <a:off x="4432752" y="986976"/>
                <a:ext cx="100800" cy="414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34C054A-12F9-4EEB-9005-7A5D6DA3E57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24112" y="977976"/>
                  <a:ext cx="1184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F56AB40-A1D3-4A29-93FB-C949539BE8B3}"/>
                    </a:ext>
                  </a:extLst>
                </p14:cNvPr>
                <p14:cNvContentPartPr/>
                <p14:nvPr/>
              </p14:nvContentPartPr>
              <p14:xfrm>
                <a:off x="4553352" y="1052136"/>
                <a:ext cx="16560" cy="150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F56AB40-A1D3-4A29-93FB-C949539BE8B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44712" y="1043136"/>
                  <a:ext cx="34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D86A627-6A3B-4E1D-98B5-B20662D57C38}"/>
                    </a:ext>
                  </a:extLst>
                </p14:cNvPr>
                <p14:cNvContentPartPr/>
                <p14:nvPr/>
              </p14:nvContentPartPr>
              <p14:xfrm>
                <a:off x="4582512" y="1115136"/>
                <a:ext cx="221400" cy="114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D86A627-6A3B-4E1D-98B5-B20662D57C3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73512" y="1106136"/>
                  <a:ext cx="239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D26C86-9B71-4182-9C18-D4DCC17BB631}"/>
                    </a:ext>
                  </a:extLst>
                </p14:cNvPr>
                <p14:cNvContentPartPr/>
                <p14:nvPr/>
              </p14:nvContentPartPr>
              <p14:xfrm>
                <a:off x="4837032" y="1003536"/>
                <a:ext cx="10080" cy="222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D26C86-9B71-4182-9C18-D4DCC17BB63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28032" y="994536"/>
                  <a:ext cx="27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BC54E2D-6C3F-429E-AB0F-7FF0B629D150}"/>
                    </a:ext>
                  </a:extLst>
                </p14:cNvPr>
                <p14:cNvContentPartPr/>
                <p14:nvPr/>
              </p14:nvContentPartPr>
              <p14:xfrm>
                <a:off x="4809312" y="1100376"/>
                <a:ext cx="123120" cy="108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BC54E2D-6C3F-429E-AB0F-7FF0B629D15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00672" y="1091736"/>
                  <a:ext cx="140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6839034-BDB3-4CD6-A642-A9D6D755A1A7}"/>
                    </a:ext>
                  </a:extLst>
                </p14:cNvPr>
                <p14:cNvContentPartPr/>
                <p14:nvPr/>
              </p14:nvContentPartPr>
              <p14:xfrm>
                <a:off x="4928112" y="1038096"/>
                <a:ext cx="360" cy="3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6839034-BDB3-4CD6-A642-A9D6D755A1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19472" y="10294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809FCBA-D0A5-41F8-8EEA-3D24C5295A80}"/>
                    </a:ext>
                  </a:extLst>
                </p14:cNvPr>
                <p14:cNvContentPartPr/>
                <p14:nvPr/>
              </p14:nvContentPartPr>
              <p14:xfrm>
                <a:off x="4956912" y="1106136"/>
                <a:ext cx="67320" cy="104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809FCBA-D0A5-41F8-8EEA-3D24C5295A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48272" y="1097496"/>
                  <a:ext cx="849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195B0FC-1B8A-494C-95DB-C231DF939CD6}"/>
                    </a:ext>
                  </a:extLst>
                </p14:cNvPr>
                <p14:cNvContentPartPr/>
                <p14:nvPr/>
              </p14:nvContentPartPr>
              <p14:xfrm>
                <a:off x="5056272" y="1078776"/>
                <a:ext cx="70920" cy="120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195B0FC-1B8A-494C-95DB-C231DF939CD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47272" y="1069776"/>
                  <a:ext cx="8856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221361E-0E27-4DE2-A768-30F7C0F18625}"/>
              </a:ext>
            </a:extLst>
          </p:cNvPr>
          <p:cNvGrpSpPr/>
          <p:nvPr/>
        </p:nvGrpSpPr>
        <p:grpSpPr>
          <a:xfrm>
            <a:off x="5311512" y="994176"/>
            <a:ext cx="748440" cy="391680"/>
            <a:chOff x="5311512" y="994176"/>
            <a:chExt cx="74844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060C682-2C9C-4CCF-82E2-DA5F56AE96EA}"/>
                    </a:ext>
                  </a:extLst>
                </p14:cNvPr>
                <p14:cNvContentPartPr/>
                <p14:nvPr/>
              </p14:nvContentPartPr>
              <p14:xfrm>
                <a:off x="5311512" y="994176"/>
                <a:ext cx="28440" cy="391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060C682-2C9C-4CCF-82E2-DA5F56AE96E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02872" y="985536"/>
                  <a:ext cx="460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A050D68-7545-4644-A2DD-CECA88824CCA}"/>
                    </a:ext>
                  </a:extLst>
                </p14:cNvPr>
                <p14:cNvContentPartPr/>
                <p14:nvPr/>
              </p14:nvContentPartPr>
              <p14:xfrm>
                <a:off x="5312232" y="1092816"/>
                <a:ext cx="265680" cy="123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A050D68-7545-4644-A2DD-CECA88824CC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03592" y="1084176"/>
                  <a:ext cx="283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D59362B-908E-460E-9142-2DFCB878E86E}"/>
                    </a:ext>
                  </a:extLst>
                </p14:cNvPr>
                <p14:cNvContentPartPr/>
                <p14:nvPr/>
              </p14:nvContentPartPr>
              <p14:xfrm>
                <a:off x="5631192" y="1023696"/>
                <a:ext cx="113040" cy="191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D59362B-908E-460E-9142-2DFCB878E86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22192" y="1015056"/>
                  <a:ext cx="130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158F84D-F884-41EA-922E-020F968FFA86}"/>
                    </a:ext>
                  </a:extLst>
                </p14:cNvPr>
                <p14:cNvContentPartPr/>
                <p14:nvPr/>
              </p14:nvContentPartPr>
              <p14:xfrm>
                <a:off x="5769432" y="1012536"/>
                <a:ext cx="360" cy="192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158F84D-F884-41EA-922E-020F968FFA8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60792" y="1003536"/>
                  <a:ext cx="18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366EF39-1AF2-4E20-A7E9-BE998B2A199A}"/>
                    </a:ext>
                  </a:extLst>
                </p14:cNvPr>
                <p14:cNvContentPartPr/>
                <p14:nvPr/>
              </p14:nvContentPartPr>
              <p14:xfrm>
                <a:off x="5803992" y="1111896"/>
                <a:ext cx="69480" cy="101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366EF39-1AF2-4E20-A7E9-BE998B2A199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94992" y="1102896"/>
                  <a:ext cx="87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DC3F45E-4346-4DC8-A200-280FE0BECF1E}"/>
                    </a:ext>
                  </a:extLst>
                </p14:cNvPr>
                <p14:cNvContentPartPr/>
                <p14:nvPr/>
              </p14:nvContentPartPr>
              <p14:xfrm>
                <a:off x="5916672" y="1115136"/>
                <a:ext cx="143280" cy="128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DC3F45E-4346-4DC8-A200-280FE0BECF1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07672" y="1106136"/>
                  <a:ext cx="16092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B565565-C88E-4B2F-B44B-766FB2621FE2}"/>
              </a:ext>
            </a:extLst>
          </p:cNvPr>
          <p:cNvGrpSpPr/>
          <p:nvPr/>
        </p:nvGrpSpPr>
        <p:grpSpPr>
          <a:xfrm>
            <a:off x="6280992" y="986976"/>
            <a:ext cx="373320" cy="245160"/>
            <a:chOff x="6280992" y="986976"/>
            <a:chExt cx="37332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4456C2D-F945-4101-8720-B7027346FA9C}"/>
                    </a:ext>
                  </a:extLst>
                </p14:cNvPr>
                <p14:cNvContentPartPr/>
                <p14:nvPr/>
              </p14:nvContentPartPr>
              <p14:xfrm>
                <a:off x="6280992" y="1112616"/>
                <a:ext cx="190800" cy="119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4456C2D-F945-4101-8720-B7027346FA9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71992" y="1103976"/>
                  <a:ext cx="208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5978485-E73A-4A86-960C-7244847F29EC}"/>
                    </a:ext>
                  </a:extLst>
                </p14:cNvPr>
                <p14:cNvContentPartPr/>
                <p14:nvPr/>
              </p14:nvContentPartPr>
              <p14:xfrm>
                <a:off x="6482952" y="1023336"/>
                <a:ext cx="360" cy="9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5978485-E73A-4A86-960C-7244847F29E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73952" y="101469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B6EE0FC-F01A-42A6-A1E9-3D721F9BD3E4}"/>
                    </a:ext>
                  </a:extLst>
                </p14:cNvPr>
                <p14:cNvContentPartPr/>
                <p14:nvPr/>
              </p14:nvContentPartPr>
              <p14:xfrm>
                <a:off x="6512472" y="986976"/>
                <a:ext cx="141840" cy="235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B6EE0FC-F01A-42A6-A1E9-3D721F9BD3E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503472" y="977976"/>
                  <a:ext cx="15948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8781DFB-6CA9-4586-9315-68AA545D74B1}"/>
              </a:ext>
            </a:extLst>
          </p:cNvPr>
          <p:cNvGrpSpPr/>
          <p:nvPr/>
        </p:nvGrpSpPr>
        <p:grpSpPr>
          <a:xfrm>
            <a:off x="6839712" y="977976"/>
            <a:ext cx="610200" cy="374400"/>
            <a:chOff x="6839712" y="977976"/>
            <a:chExt cx="61020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7A3F14B-61FF-4517-BB9C-1479822B2A77}"/>
                    </a:ext>
                  </a:extLst>
                </p14:cNvPr>
                <p14:cNvContentPartPr/>
                <p14:nvPr/>
              </p14:nvContentPartPr>
              <p14:xfrm>
                <a:off x="6905232" y="977976"/>
                <a:ext cx="7560" cy="211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7A3F14B-61FF-4517-BB9C-1479822B2A7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96592" y="969336"/>
                  <a:ext cx="25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3DA5CAF-057A-482A-B45A-E716B0E572D2}"/>
                    </a:ext>
                  </a:extLst>
                </p14:cNvPr>
                <p14:cNvContentPartPr/>
                <p14:nvPr/>
              </p14:nvContentPartPr>
              <p14:xfrm>
                <a:off x="6839712" y="1073376"/>
                <a:ext cx="196200" cy="112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3DA5CAF-057A-482A-B45A-E716B0E572D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30712" y="1064736"/>
                  <a:ext cx="213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C732455-107A-4EC0-87C8-FE1424517034}"/>
                    </a:ext>
                  </a:extLst>
                </p14:cNvPr>
                <p14:cNvContentPartPr/>
                <p14:nvPr/>
              </p14:nvContentPartPr>
              <p14:xfrm>
                <a:off x="7068312" y="998856"/>
                <a:ext cx="329400" cy="353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C732455-107A-4EC0-87C8-FE142451703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059312" y="990216"/>
                  <a:ext cx="34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576BC60-0D54-4234-9C55-8AB86C39C018}"/>
                    </a:ext>
                  </a:extLst>
                </p14:cNvPr>
                <p14:cNvContentPartPr/>
                <p14:nvPr/>
              </p14:nvContentPartPr>
              <p14:xfrm>
                <a:off x="7379352" y="1115136"/>
                <a:ext cx="705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576BC60-0D54-4234-9C55-8AB86C39C01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370352" y="1106136"/>
                  <a:ext cx="882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86B2907-F963-4A89-B7F8-ACD7575DDEA4}"/>
              </a:ext>
            </a:extLst>
          </p:cNvPr>
          <p:cNvGrpSpPr/>
          <p:nvPr/>
        </p:nvGrpSpPr>
        <p:grpSpPr>
          <a:xfrm>
            <a:off x="7622352" y="997776"/>
            <a:ext cx="708120" cy="239040"/>
            <a:chOff x="7622352" y="997776"/>
            <a:chExt cx="70812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A53850C-6D65-47F8-BDC0-33F70137C8B8}"/>
                    </a:ext>
                  </a:extLst>
                </p14:cNvPr>
                <p14:cNvContentPartPr/>
                <p14:nvPr/>
              </p14:nvContentPartPr>
              <p14:xfrm>
                <a:off x="7622352" y="1117296"/>
                <a:ext cx="132120" cy="119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A53850C-6D65-47F8-BDC0-33F70137C8B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13712" y="1108656"/>
                  <a:ext cx="149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81E6C64-05F8-4BA6-B332-67792C325C20}"/>
                    </a:ext>
                  </a:extLst>
                </p14:cNvPr>
                <p14:cNvContentPartPr/>
                <p14:nvPr/>
              </p14:nvContentPartPr>
              <p14:xfrm>
                <a:off x="7789752" y="997776"/>
                <a:ext cx="10080" cy="230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81E6C64-05F8-4BA6-B332-67792C325C2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81112" y="989136"/>
                  <a:ext cx="277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93F51AB-05D0-4387-9F73-DC6A13F240C5}"/>
                    </a:ext>
                  </a:extLst>
                </p14:cNvPr>
                <p14:cNvContentPartPr/>
                <p14:nvPr/>
              </p14:nvContentPartPr>
              <p14:xfrm>
                <a:off x="7820712" y="1123416"/>
                <a:ext cx="100080" cy="85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93F51AB-05D0-4387-9F73-DC6A13F240C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11712" y="1114776"/>
                  <a:ext cx="117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9B92A5C-34DE-439C-8FBD-41071A3642D6}"/>
                    </a:ext>
                  </a:extLst>
                </p14:cNvPr>
                <p14:cNvContentPartPr/>
                <p14:nvPr/>
              </p14:nvContentPartPr>
              <p14:xfrm>
                <a:off x="7952112" y="1099656"/>
                <a:ext cx="76680" cy="109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9B92A5C-34DE-439C-8FBD-41071A3642D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943112" y="1090656"/>
                  <a:ext cx="94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F3FC121-A174-4CBB-A9BD-901A2186F836}"/>
                    </a:ext>
                  </a:extLst>
                </p14:cNvPr>
                <p14:cNvContentPartPr/>
                <p14:nvPr/>
              </p14:nvContentPartPr>
              <p14:xfrm>
                <a:off x="8045352" y="1108296"/>
                <a:ext cx="77760" cy="109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F3FC121-A174-4CBB-A9BD-901A2186F83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036712" y="1099656"/>
                  <a:ext cx="95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796ABD7-B531-417B-9568-3615A95DF67F}"/>
                    </a:ext>
                  </a:extLst>
                </p14:cNvPr>
                <p14:cNvContentPartPr/>
                <p14:nvPr/>
              </p14:nvContentPartPr>
              <p14:xfrm>
                <a:off x="8137152" y="1121256"/>
                <a:ext cx="98640" cy="103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796ABD7-B531-417B-9568-3615A95DF67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128152" y="1112256"/>
                  <a:ext cx="116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325060B-2292-43CA-A4C0-1723579B114C}"/>
                    </a:ext>
                  </a:extLst>
                </p14:cNvPr>
                <p14:cNvContentPartPr/>
                <p14:nvPr/>
              </p14:nvContentPartPr>
              <p14:xfrm>
                <a:off x="8242272" y="1114776"/>
                <a:ext cx="88200" cy="118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325060B-2292-43CA-A4C0-1723579B114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233272" y="1106136"/>
                  <a:ext cx="10584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F95EFB3-26AF-40D5-B448-A4E8FE25637D}"/>
              </a:ext>
            </a:extLst>
          </p:cNvPr>
          <p:cNvGrpSpPr/>
          <p:nvPr/>
        </p:nvGrpSpPr>
        <p:grpSpPr>
          <a:xfrm>
            <a:off x="8732232" y="964656"/>
            <a:ext cx="1463400" cy="296280"/>
            <a:chOff x="8732232" y="964656"/>
            <a:chExt cx="146340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76452E2-4002-41DE-BE8C-E678B30AFA8F}"/>
                    </a:ext>
                  </a:extLst>
                </p14:cNvPr>
                <p14:cNvContentPartPr/>
                <p14:nvPr/>
              </p14:nvContentPartPr>
              <p14:xfrm>
                <a:off x="8732232" y="964656"/>
                <a:ext cx="229320" cy="221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76452E2-4002-41DE-BE8C-E678B30AFA8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723232" y="956016"/>
                  <a:ext cx="246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E49AF5F-FCA9-4487-AC1F-E79C862ED8D5}"/>
                    </a:ext>
                  </a:extLst>
                </p14:cNvPr>
                <p14:cNvContentPartPr/>
                <p14:nvPr/>
              </p14:nvContentPartPr>
              <p14:xfrm>
                <a:off x="8933472" y="1142496"/>
                <a:ext cx="360" cy="111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E49AF5F-FCA9-4487-AC1F-E79C862ED8D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924472" y="1133496"/>
                  <a:ext cx="18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8F8A738-D43B-4E52-9D7E-7B396391EEF0}"/>
                    </a:ext>
                  </a:extLst>
                </p14:cNvPr>
                <p14:cNvContentPartPr/>
                <p14:nvPr/>
              </p14:nvContentPartPr>
              <p14:xfrm>
                <a:off x="9128952" y="1012176"/>
                <a:ext cx="152280" cy="178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8F8A738-D43B-4E52-9D7E-7B396391EEF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119952" y="1003176"/>
                  <a:ext cx="169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42D0971-1284-4421-9CD0-4623F090EC0E}"/>
                    </a:ext>
                  </a:extLst>
                </p14:cNvPr>
                <p14:cNvContentPartPr/>
                <p14:nvPr/>
              </p14:nvContentPartPr>
              <p14:xfrm>
                <a:off x="9294552" y="1142496"/>
                <a:ext cx="132120" cy="95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42D0971-1284-4421-9CD0-4623F090EC0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285912" y="1133496"/>
                  <a:ext cx="149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A3B6903-23F2-4874-BE1B-3B650A259798}"/>
                    </a:ext>
                  </a:extLst>
                </p14:cNvPr>
                <p14:cNvContentPartPr/>
                <p14:nvPr/>
              </p14:nvContentPartPr>
              <p14:xfrm>
                <a:off x="9032832" y="1224936"/>
                <a:ext cx="47160" cy="36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A3B6903-23F2-4874-BE1B-3B650A25979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023832" y="1215936"/>
                  <a:ext cx="64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4607145-68D7-4C57-A4E3-592D60423667}"/>
                    </a:ext>
                  </a:extLst>
                </p14:cNvPr>
                <p14:cNvContentPartPr/>
                <p14:nvPr/>
              </p14:nvContentPartPr>
              <p14:xfrm>
                <a:off x="9533952" y="1215576"/>
                <a:ext cx="44280" cy="39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4607145-68D7-4C57-A4E3-592D6042366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524952" y="1206936"/>
                  <a:ext cx="61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A330EA1-9A75-451F-8253-712D32A417D9}"/>
                    </a:ext>
                  </a:extLst>
                </p14:cNvPr>
                <p14:cNvContentPartPr/>
                <p14:nvPr/>
              </p14:nvContentPartPr>
              <p14:xfrm>
                <a:off x="9703512" y="991296"/>
                <a:ext cx="162720" cy="195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A330EA1-9A75-451F-8253-712D32A417D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694872" y="982656"/>
                  <a:ext cx="180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DCFE3F0-8213-4DEF-8073-270B9A93A3C7}"/>
                    </a:ext>
                  </a:extLst>
                </p14:cNvPr>
                <p14:cNvContentPartPr/>
                <p14:nvPr/>
              </p14:nvContentPartPr>
              <p14:xfrm>
                <a:off x="9861912" y="1133496"/>
                <a:ext cx="56160" cy="99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DCFE3F0-8213-4DEF-8073-270B9A93A3C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852912" y="1124856"/>
                  <a:ext cx="73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A1844CC-E4D8-4903-8FDB-0AC2606F58F7}"/>
                    </a:ext>
                  </a:extLst>
                </p14:cNvPr>
                <p14:cNvContentPartPr/>
                <p14:nvPr/>
              </p14:nvContentPartPr>
              <p14:xfrm>
                <a:off x="10037592" y="1160496"/>
                <a:ext cx="2520" cy="2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A1844CC-E4D8-4903-8FDB-0AC2606F58F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028952" y="1151856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37AABB6-0F49-41EC-93B6-7C227CF8D7E8}"/>
                    </a:ext>
                  </a:extLst>
                </p14:cNvPr>
                <p14:cNvContentPartPr/>
                <p14:nvPr/>
              </p14:nvContentPartPr>
              <p14:xfrm>
                <a:off x="10195272" y="1169856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37AABB6-0F49-41EC-93B6-7C227CF8D7E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86272" y="11612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3F253BA-4B95-4679-BE08-9673F5A1F8B0}"/>
              </a:ext>
            </a:extLst>
          </p:cNvPr>
          <p:cNvGrpSpPr/>
          <p:nvPr/>
        </p:nvGrpSpPr>
        <p:grpSpPr>
          <a:xfrm>
            <a:off x="10368792" y="997416"/>
            <a:ext cx="380160" cy="232560"/>
            <a:chOff x="10368792" y="997416"/>
            <a:chExt cx="38016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C04C0D7-C7FE-4EEA-8A1A-423B07841B83}"/>
                    </a:ext>
                  </a:extLst>
                </p14:cNvPr>
                <p14:cNvContentPartPr/>
                <p14:nvPr/>
              </p14:nvContentPartPr>
              <p14:xfrm>
                <a:off x="10368792" y="1169856"/>
                <a:ext cx="36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C04C0D7-C7FE-4EEA-8A1A-423B07841B8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60152" y="11612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FB3F0F6-E7D2-4211-8562-C2B65C78CC41}"/>
                    </a:ext>
                  </a:extLst>
                </p14:cNvPr>
                <p14:cNvContentPartPr/>
                <p14:nvPr/>
              </p14:nvContentPartPr>
              <p14:xfrm>
                <a:off x="10494432" y="997416"/>
                <a:ext cx="177120" cy="209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FB3F0F6-E7D2-4211-8562-C2B65C78CC4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485792" y="988416"/>
                  <a:ext cx="194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2FABC9D-8383-4FE2-A839-1EA7DC3B898F}"/>
                    </a:ext>
                  </a:extLst>
                </p14:cNvPr>
                <p14:cNvContentPartPr/>
                <p14:nvPr/>
              </p14:nvContentPartPr>
              <p14:xfrm>
                <a:off x="10651392" y="1147176"/>
                <a:ext cx="97560" cy="82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2FABC9D-8383-4FE2-A839-1EA7DC3B898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642752" y="1138536"/>
                  <a:ext cx="11520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58ACB7-3E4F-4246-AF79-0909AFF5EE39}"/>
              </a:ext>
            </a:extLst>
          </p:cNvPr>
          <p:cNvGrpSpPr/>
          <p:nvPr/>
        </p:nvGrpSpPr>
        <p:grpSpPr>
          <a:xfrm>
            <a:off x="967032" y="1344816"/>
            <a:ext cx="704520" cy="360720"/>
            <a:chOff x="967032" y="1344816"/>
            <a:chExt cx="70452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4A99272-153A-45DF-9816-7241822F8625}"/>
                    </a:ext>
                  </a:extLst>
                </p14:cNvPr>
                <p14:cNvContentPartPr/>
                <p14:nvPr/>
              </p14:nvContentPartPr>
              <p14:xfrm>
                <a:off x="967032" y="1344816"/>
                <a:ext cx="151200" cy="193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4A99272-153A-45DF-9816-7241822F862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58032" y="1335816"/>
                  <a:ext cx="168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2D05649-0E00-43B9-84E0-D1DFA10208BE}"/>
                    </a:ext>
                  </a:extLst>
                </p14:cNvPr>
                <p14:cNvContentPartPr/>
                <p14:nvPr/>
              </p14:nvContentPartPr>
              <p14:xfrm>
                <a:off x="1087632" y="1435536"/>
                <a:ext cx="85320" cy="105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2D05649-0E00-43B9-84E0-D1DFA10208B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78992" y="1426536"/>
                  <a:ext cx="102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8350416-00EF-4643-9E12-F2A21FBFAB53}"/>
                    </a:ext>
                  </a:extLst>
                </p14:cNvPr>
                <p14:cNvContentPartPr/>
                <p14:nvPr/>
              </p14:nvContentPartPr>
              <p14:xfrm>
                <a:off x="1187352" y="1353096"/>
                <a:ext cx="79920" cy="320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8350416-00EF-4643-9E12-F2A21FBFAB5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78352" y="1344096"/>
                  <a:ext cx="97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5109D37-B067-4106-AE36-DF9FD371E568}"/>
                    </a:ext>
                  </a:extLst>
                </p14:cNvPr>
                <p14:cNvContentPartPr/>
                <p14:nvPr/>
              </p14:nvContentPartPr>
              <p14:xfrm>
                <a:off x="1264752" y="1353096"/>
                <a:ext cx="74160" cy="352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5109D37-B067-4106-AE36-DF9FD371E56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55752" y="1344096"/>
                  <a:ext cx="918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FC47A30-A636-4E14-89F6-66A9DB265207}"/>
                    </a:ext>
                  </a:extLst>
                </p14:cNvPr>
                <p14:cNvContentPartPr/>
                <p14:nvPr/>
              </p14:nvContentPartPr>
              <p14:xfrm>
                <a:off x="1360512" y="1444176"/>
                <a:ext cx="91080" cy="132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FC47A30-A636-4E14-89F6-66A9DB26520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351512" y="1435536"/>
                  <a:ext cx="108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17DE862-8E5E-49BB-9AE5-3F7A69A0749E}"/>
                    </a:ext>
                  </a:extLst>
                </p14:cNvPr>
                <p14:cNvContentPartPr/>
                <p14:nvPr/>
              </p14:nvContentPartPr>
              <p14:xfrm>
                <a:off x="1452672" y="1433016"/>
                <a:ext cx="70200" cy="127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17DE862-8E5E-49BB-9AE5-3F7A69A0749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444032" y="1424376"/>
                  <a:ext cx="87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2667341-2E80-4573-8D60-335492EB0837}"/>
                    </a:ext>
                  </a:extLst>
                </p14:cNvPr>
                <p14:cNvContentPartPr/>
                <p14:nvPr/>
              </p14:nvContentPartPr>
              <p14:xfrm>
                <a:off x="1546992" y="1447416"/>
                <a:ext cx="124560" cy="115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2667341-2E80-4573-8D60-335492EB083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37992" y="1438416"/>
                  <a:ext cx="1422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851A487-A4E0-4EDE-85C0-C5361B2E6343}"/>
              </a:ext>
            </a:extLst>
          </p:cNvPr>
          <p:cNvGrpSpPr/>
          <p:nvPr/>
        </p:nvGrpSpPr>
        <p:grpSpPr>
          <a:xfrm>
            <a:off x="1989072" y="1363536"/>
            <a:ext cx="508680" cy="214200"/>
            <a:chOff x="1989072" y="1363536"/>
            <a:chExt cx="50868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444CD3E-7D5B-42A3-95F4-CD3AB6ECD665}"/>
                    </a:ext>
                  </a:extLst>
                </p14:cNvPr>
                <p14:cNvContentPartPr/>
                <p14:nvPr/>
              </p14:nvContentPartPr>
              <p14:xfrm>
                <a:off x="2019672" y="1448496"/>
                <a:ext cx="238320" cy="129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444CD3E-7D5B-42A3-95F4-CD3AB6ECD66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011032" y="1439856"/>
                  <a:ext cx="255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0B2329B-FB16-4D52-801F-8B31947DCE67}"/>
                    </a:ext>
                  </a:extLst>
                </p14:cNvPr>
                <p14:cNvContentPartPr/>
                <p14:nvPr/>
              </p14:nvContentPartPr>
              <p14:xfrm>
                <a:off x="2267712" y="1363536"/>
                <a:ext cx="230040" cy="195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0B2329B-FB16-4D52-801F-8B31947DCE6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258712" y="1354896"/>
                  <a:ext cx="247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6580147-CE4A-4A88-A2EE-D4302B5AB2A4}"/>
                    </a:ext>
                  </a:extLst>
                </p14:cNvPr>
                <p14:cNvContentPartPr/>
                <p14:nvPr/>
              </p14:nvContentPartPr>
              <p14:xfrm>
                <a:off x="1989072" y="1480896"/>
                <a:ext cx="86400" cy="35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6580147-CE4A-4A88-A2EE-D4302B5AB2A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980432" y="1472256"/>
                  <a:ext cx="1040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DDC1881-F8D6-48DB-AFB6-B9BB15361087}"/>
              </a:ext>
            </a:extLst>
          </p:cNvPr>
          <p:cNvGrpSpPr/>
          <p:nvPr/>
        </p:nvGrpSpPr>
        <p:grpSpPr>
          <a:xfrm>
            <a:off x="2761992" y="1361736"/>
            <a:ext cx="423720" cy="288000"/>
            <a:chOff x="2761992" y="1361736"/>
            <a:chExt cx="42372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B95BB90-C0E7-4D31-832E-29035CF8E1AC}"/>
                    </a:ext>
                  </a:extLst>
                </p14:cNvPr>
                <p14:cNvContentPartPr/>
                <p14:nvPr/>
              </p14:nvContentPartPr>
              <p14:xfrm>
                <a:off x="2794032" y="1387296"/>
                <a:ext cx="3960" cy="262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B95BB90-C0E7-4D31-832E-29035CF8E1A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785032" y="1378296"/>
                  <a:ext cx="216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CEA3B71-2052-4B21-8320-DF247A1ADDDA}"/>
                    </a:ext>
                  </a:extLst>
                </p14:cNvPr>
                <p14:cNvContentPartPr/>
                <p14:nvPr/>
              </p14:nvContentPartPr>
              <p14:xfrm>
                <a:off x="2761992" y="1467936"/>
                <a:ext cx="98640" cy="82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CEA3B71-2052-4B21-8320-DF247A1ADDD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753352" y="1458936"/>
                  <a:ext cx="116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F7360A8-8EDF-471E-A509-7B38714AB04A}"/>
                    </a:ext>
                  </a:extLst>
                </p14:cNvPr>
                <p14:cNvContentPartPr/>
                <p14:nvPr/>
              </p14:nvContentPartPr>
              <p14:xfrm>
                <a:off x="2873952" y="1471536"/>
                <a:ext cx="78480" cy="9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F7360A8-8EDF-471E-A509-7B38714AB04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864952" y="1462896"/>
                  <a:ext cx="961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6F12065-C947-4B04-A9E4-676069ECCE63}"/>
                    </a:ext>
                  </a:extLst>
                </p14:cNvPr>
                <p14:cNvContentPartPr/>
                <p14:nvPr/>
              </p14:nvContentPartPr>
              <p14:xfrm>
                <a:off x="2962512" y="1453536"/>
                <a:ext cx="10080" cy="112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6F12065-C947-4B04-A9E4-676069ECCE6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953512" y="1444536"/>
                  <a:ext cx="27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2F16F2E-C72C-46B9-AC51-9092C0EAB40E}"/>
                    </a:ext>
                  </a:extLst>
                </p14:cNvPr>
                <p14:cNvContentPartPr/>
                <p14:nvPr/>
              </p14:nvContentPartPr>
              <p14:xfrm>
                <a:off x="2989872" y="1416816"/>
                <a:ext cx="360" cy="9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2F16F2E-C72C-46B9-AC51-9092C0EAB40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80872" y="140817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68DAC5A-3502-4A7A-ABFD-D4A66037D79F}"/>
                    </a:ext>
                  </a:extLst>
                </p14:cNvPr>
                <p14:cNvContentPartPr/>
                <p14:nvPr/>
              </p14:nvContentPartPr>
              <p14:xfrm>
                <a:off x="2999232" y="1449216"/>
                <a:ext cx="103680" cy="101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68DAC5A-3502-4A7A-ABFD-D4A66037D79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990232" y="1440576"/>
                  <a:ext cx="121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BCF8115-0107-4C25-8D21-E595D437C433}"/>
                    </a:ext>
                  </a:extLst>
                </p14:cNvPr>
                <p14:cNvContentPartPr/>
                <p14:nvPr/>
              </p14:nvContentPartPr>
              <p14:xfrm>
                <a:off x="3134952" y="1361736"/>
                <a:ext cx="50760" cy="203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BCF8115-0107-4C25-8D21-E595D437C43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125952" y="1353096"/>
                  <a:ext cx="68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9E17158-3F1F-4D4E-90E9-7F2B4BDD7420}"/>
                    </a:ext>
                  </a:extLst>
                </p14:cNvPr>
                <p14:cNvContentPartPr/>
                <p14:nvPr/>
              </p14:nvContentPartPr>
              <p14:xfrm>
                <a:off x="3124872" y="1440936"/>
                <a:ext cx="59400" cy="12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9E17158-3F1F-4D4E-90E9-7F2B4BDD74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15872" y="1431936"/>
                  <a:ext cx="7704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705A4B5-BD1D-47BD-9CC4-7110EB6F5587}"/>
              </a:ext>
            </a:extLst>
          </p:cNvPr>
          <p:cNvGrpSpPr/>
          <p:nvPr/>
        </p:nvGrpSpPr>
        <p:grpSpPr>
          <a:xfrm>
            <a:off x="3638952" y="1369296"/>
            <a:ext cx="118800" cy="194760"/>
            <a:chOff x="3638952" y="1369296"/>
            <a:chExt cx="11880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E582357-D439-4198-BAD0-2A7C8B38CCA1}"/>
                    </a:ext>
                  </a:extLst>
                </p14:cNvPr>
                <p14:cNvContentPartPr/>
                <p14:nvPr/>
              </p14:nvContentPartPr>
              <p14:xfrm>
                <a:off x="3638952" y="1442376"/>
                <a:ext cx="7920" cy="121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E582357-D439-4198-BAD0-2A7C8B38CC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29952" y="1433376"/>
                  <a:ext cx="25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C49CC32-D47F-4957-BEBD-7FA0C6C445D7}"/>
                    </a:ext>
                  </a:extLst>
                </p14:cNvPr>
                <p14:cNvContentPartPr/>
                <p14:nvPr/>
              </p14:nvContentPartPr>
              <p14:xfrm>
                <a:off x="3642552" y="1369296"/>
                <a:ext cx="6120" cy="1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C49CC32-D47F-4957-BEBD-7FA0C6C445D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33552" y="1360656"/>
                  <a:ext cx="23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9282E6C-FDEC-481A-9527-4B4FE57EEE83}"/>
                    </a:ext>
                  </a:extLst>
                </p14:cNvPr>
                <p14:cNvContentPartPr/>
                <p14:nvPr/>
              </p14:nvContentPartPr>
              <p14:xfrm>
                <a:off x="3657672" y="1444176"/>
                <a:ext cx="100080" cy="93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9282E6C-FDEC-481A-9527-4B4FE57EEE8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648672" y="1435536"/>
                  <a:ext cx="11772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FA87506-CCDC-4A1E-9CC3-0287D3942574}"/>
              </a:ext>
            </a:extLst>
          </p:cNvPr>
          <p:cNvGrpSpPr/>
          <p:nvPr/>
        </p:nvGrpSpPr>
        <p:grpSpPr>
          <a:xfrm>
            <a:off x="4023072" y="1371096"/>
            <a:ext cx="625320" cy="364680"/>
            <a:chOff x="4023072" y="1371096"/>
            <a:chExt cx="62532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16E9C78-6962-4D27-AD40-56EE949BD991}"/>
                    </a:ext>
                  </a:extLst>
                </p14:cNvPr>
                <p14:cNvContentPartPr/>
                <p14:nvPr/>
              </p14:nvContentPartPr>
              <p14:xfrm>
                <a:off x="4054032" y="1371096"/>
                <a:ext cx="6120" cy="176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16E9C78-6962-4D27-AD40-56EE949BD99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45392" y="1362456"/>
                  <a:ext cx="23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0C25D90-DD8A-4364-8A2C-E2BA8E1E1342}"/>
                    </a:ext>
                  </a:extLst>
                </p14:cNvPr>
                <p14:cNvContentPartPr/>
                <p14:nvPr/>
              </p14:nvContentPartPr>
              <p14:xfrm>
                <a:off x="4023072" y="1459296"/>
                <a:ext cx="276120" cy="104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0C25D90-DD8A-4364-8A2C-E2BA8E1E134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014072" y="1450656"/>
                  <a:ext cx="293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4103A7D-D783-46AB-853C-4C92C1D1EAC2}"/>
                    </a:ext>
                  </a:extLst>
                </p14:cNvPr>
                <p14:cNvContentPartPr/>
                <p14:nvPr/>
              </p14:nvContentPartPr>
              <p14:xfrm>
                <a:off x="4297392" y="1407816"/>
                <a:ext cx="360" cy="9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4103A7D-D783-46AB-853C-4C92C1D1EAC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288392" y="139881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1F3A662-A0DA-47CC-BF28-AB7E0ED14F57}"/>
                    </a:ext>
                  </a:extLst>
                </p14:cNvPr>
                <p14:cNvContentPartPr/>
                <p14:nvPr/>
              </p14:nvContentPartPr>
              <p14:xfrm>
                <a:off x="4324752" y="1448856"/>
                <a:ext cx="81360" cy="96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1F3A662-A0DA-47CC-BF28-AB7E0ED14F5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315752" y="1440216"/>
                  <a:ext cx="99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85E7E24-F274-43F4-84C8-19E4393A8B9B}"/>
                    </a:ext>
                  </a:extLst>
                </p14:cNvPr>
                <p14:cNvContentPartPr/>
                <p14:nvPr/>
              </p14:nvContentPartPr>
              <p14:xfrm>
                <a:off x="4443552" y="1435176"/>
                <a:ext cx="9720" cy="114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85E7E24-F274-43F4-84C8-19E4393A8B9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434552" y="1426176"/>
                  <a:ext cx="27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F792F19-423A-4307-A74D-AA0809C54EA4}"/>
                    </a:ext>
                  </a:extLst>
                </p14:cNvPr>
                <p14:cNvContentPartPr/>
                <p14:nvPr/>
              </p14:nvContentPartPr>
              <p14:xfrm>
                <a:off x="4480272" y="1457496"/>
                <a:ext cx="168120" cy="278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F792F19-423A-4307-A74D-AA0809C54EA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471632" y="1448496"/>
                  <a:ext cx="18576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B541E47-988F-4F0E-A311-940972B892B4}"/>
              </a:ext>
            </a:extLst>
          </p:cNvPr>
          <p:cNvGrpSpPr/>
          <p:nvPr/>
        </p:nvGrpSpPr>
        <p:grpSpPr>
          <a:xfrm>
            <a:off x="4841352" y="1360296"/>
            <a:ext cx="263160" cy="218520"/>
            <a:chOff x="4841352" y="1360296"/>
            <a:chExt cx="26316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3AA560E-7077-4353-B090-E755E7BC0ED1}"/>
                    </a:ext>
                  </a:extLst>
                </p14:cNvPr>
                <p14:cNvContentPartPr/>
                <p14:nvPr/>
              </p14:nvContentPartPr>
              <p14:xfrm>
                <a:off x="4841352" y="1360296"/>
                <a:ext cx="217080" cy="218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3AA560E-7077-4353-B090-E755E7BC0ED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832352" y="1351296"/>
                  <a:ext cx="2347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B876DE6-ABCB-4FD1-8902-6E57B05CB2D8}"/>
                    </a:ext>
                  </a:extLst>
                </p14:cNvPr>
                <p14:cNvContentPartPr/>
                <p14:nvPr/>
              </p14:nvContentPartPr>
              <p14:xfrm>
                <a:off x="5037912" y="1431216"/>
                <a:ext cx="66600" cy="13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B876DE6-ABCB-4FD1-8902-6E57B05CB2D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029272" y="1422576"/>
                  <a:ext cx="8424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B0DF040-227D-4E37-816F-6EB7AC024201}"/>
              </a:ext>
            </a:extLst>
          </p:cNvPr>
          <p:cNvGrpSpPr/>
          <p:nvPr/>
        </p:nvGrpSpPr>
        <p:grpSpPr>
          <a:xfrm>
            <a:off x="5485752" y="1416816"/>
            <a:ext cx="110880" cy="156240"/>
            <a:chOff x="5485752" y="1416816"/>
            <a:chExt cx="11088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E4C3C7D-7201-44E6-B850-2D32E0A1E7D7}"/>
                    </a:ext>
                  </a:extLst>
                </p14:cNvPr>
                <p14:cNvContentPartPr/>
                <p14:nvPr/>
              </p14:nvContentPartPr>
              <p14:xfrm>
                <a:off x="5485752" y="1453536"/>
                <a:ext cx="10080" cy="119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E4C3C7D-7201-44E6-B850-2D32E0A1E7D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476752" y="1444536"/>
                  <a:ext cx="27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915E753-C18D-4FAA-AE06-0EC52AE8EC16}"/>
                    </a:ext>
                  </a:extLst>
                </p14:cNvPr>
                <p14:cNvContentPartPr/>
                <p14:nvPr/>
              </p14:nvContentPartPr>
              <p14:xfrm>
                <a:off x="5495472" y="1416816"/>
                <a:ext cx="360" cy="9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915E753-C18D-4FAA-AE06-0EC52AE8EC1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86472" y="140817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8BA5E07-75EA-4E50-9859-B5B6D4DD6375}"/>
                    </a:ext>
                  </a:extLst>
                </p14:cNvPr>
                <p14:cNvContentPartPr/>
                <p14:nvPr/>
              </p14:nvContentPartPr>
              <p14:xfrm>
                <a:off x="5528592" y="1462896"/>
                <a:ext cx="68040" cy="95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8BA5E07-75EA-4E50-9859-B5B6D4DD637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19952" y="1453896"/>
                  <a:ext cx="85680" cy="11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C18181-0972-451D-ABE0-86EB41A1E13F}"/>
                  </a:ext>
                </a:extLst>
              </p14:cNvPr>
              <p14:cNvContentPartPr/>
              <p14:nvPr/>
            </p14:nvContentPartPr>
            <p14:xfrm>
              <a:off x="5840352" y="1365336"/>
              <a:ext cx="165240" cy="3636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C18181-0972-451D-ABE0-86EB41A1E13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831352" y="1356336"/>
                <a:ext cx="182880" cy="38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99F09EC-D246-4A4A-BE12-4EDE7146EC55}"/>
              </a:ext>
            </a:extLst>
          </p:cNvPr>
          <p:cNvGrpSpPr/>
          <p:nvPr/>
        </p:nvGrpSpPr>
        <p:grpSpPr>
          <a:xfrm>
            <a:off x="6162912" y="1406376"/>
            <a:ext cx="275760" cy="186120"/>
            <a:chOff x="6162912" y="1406376"/>
            <a:chExt cx="27576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EBCFE37-D8E6-42D8-9993-F1AED1E6D44A}"/>
                    </a:ext>
                  </a:extLst>
                </p14:cNvPr>
                <p14:cNvContentPartPr/>
                <p14:nvPr/>
              </p14:nvContentPartPr>
              <p14:xfrm>
                <a:off x="6198912" y="1416816"/>
                <a:ext cx="10080" cy="170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EBCFE37-D8E6-42D8-9993-F1AED1E6D44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90272" y="1407816"/>
                  <a:ext cx="27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F09A726-5201-4D7F-824A-218E25205495}"/>
                    </a:ext>
                  </a:extLst>
                </p14:cNvPr>
                <p14:cNvContentPartPr/>
                <p14:nvPr/>
              </p14:nvContentPartPr>
              <p14:xfrm>
                <a:off x="6162912" y="1406376"/>
                <a:ext cx="275760" cy="186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F09A726-5201-4D7F-824A-218E2520549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54272" y="1397376"/>
                  <a:ext cx="29340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FC92CBB-3C76-4BB8-95FD-96DC8665677A}"/>
              </a:ext>
            </a:extLst>
          </p:cNvPr>
          <p:cNvGrpSpPr/>
          <p:nvPr/>
        </p:nvGrpSpPr>
        <p:grpSpPr>
          <a:xfrm>
            <a:off x="6636312" y="1379016"/>
            <a:ext cx="495360" cy="329040"/>
            <a:chOff x="6636312" y="1379016"/>
            <a:chExt cx="49536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4B4CA6D-502D-488F-8945-F9DEBD4EBAB6}"/>
                    </a:ext>
                  </a:extLst>
                </p14:cNvPr>
                <p14:cNvContentPartPr/>
                <p14:nvPr/>
              </p14:nvContentPartPr>
              <p14:xfrm>
                <a:off x="6636312" y="1379016"/>
                <a:ext cx="495360" cy="329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4B4CA6D-502D-488F-8945-F9DEBD4EBAB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27312" y="1370376"/>
                  <a:ext cx="5130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8479212-BF3C-450F-A711-16FB63811698}"/>
                    </a:ext>
                  </a:extLst>
                </p14:cNvPr>
                <p14:cNvContentPartPr/>
                <p14:nvPr/>
              </p14:nvContentPartPr>
              <p14:xfrm>
                <a:off x="6765912" y="1416816"/>
                <a:ext cx="28440" cy="86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8479212-BF3C-450F-A711-16FB6381169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56912" y="1407816"/>
                  <a:ext cx="4608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8C387A7-05FC-4492-8236-21D001B98551}"/>
              </a:ext>
            </a:extLst>
          </p:cNvPr>
          <p:cNvGrpSpPr/>
          <p:nvPr/>
        </p:nvGrpSpPr>
        <p:grpSpPr>
          <a:xfrm>
            <a:off x="7545672" y="1357776"/>
            <a:ext cx="704880" cy="326520"/>
            <a:chOff x="7545672" y="1357776"/>
            <a:chExt cx="70488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0600BFA-DF59-4575-B4C0-BA600A555983}"/>
                    </a:ext>
                  </a:extLst>
                </p14:cNvPr>
                <p14:cNvContentPartPr/>
                <p14:nvPr/>
              </p14:nvContentPartPr>
              <p14:xfrm>
                <a:off x="7545672" y="1357776"/>
                <a:ext cx="111240" cy="236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0600BFA-DF59-4575-B4C0-BA600A55598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37032" y="1348776"/>
                  <a:ext cx="1288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3B0D1AD-04B8-4411-B6C9-637BB4C095E3}"/>
                    </a:ext>
                  </a:extLst>
                </p14:cNvPr>
                <p14:cNvContentPartPr/>
                <p14:nvPr/>
              </p14:nvContentPartPr>
              <p14:xfrm>
                <a:off x="7708392" y="1444896"/>
                <a:ext cx="146520" cy="121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3B0D1AD-04B8-4411-B6C9-637BB4C095E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699392" y="1436256"/>
                  <a:ext cx="164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D35577D-99F3-4750-896D-86F64FF9AA46}"/>
                    </a:ext>
                  </a:extLst>
                </p14:cNvPr>
                <p14:cNvContentPartPr/>
                <p14:nvPr/>
              </p14:nvContentPartPr>
              <p14:xfrm>
                <a:off x="7882632" y="1535976"/>
                <a:ext cx="45720" cy="81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D35577D-99F3-4750-896D-86F64FF9AA4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73632" y="1526976"/>
                  <a:ext cx="63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76AFF8C-11E1-44C4-AE76-DB2D738AF40F}"/>
                    </a:ext>
                  </a:extLst>
                </p14:cNvPr>
                <p14:cNvContentPartPr/>
                <p14:nvPr/>
              </p14:nvContentPartPr>
              <p14:xfrm>
                <a:off x="8019072" y="1371096"/>
                <a:ext cx="9720" cy="313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76AFF8C-11E1-44C4-AE76-DB2D738AF40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010072" y="1362456"/>
                  <a:ext cx="27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96E0A14-B91B-4EB5-AD89-C2411DA26BFA}"/>
                    </a:ext>
                  </a:extLst>
                </p14:cNvPr>
                <p14:cNvContentPartPr/>
                <p14:nvPr/>
              </p14:nvContentPartPr>
              <p14:xfrm>
                <a:off x="8027712" y="1455696"/>
                <a:ext cx="105480" cy="106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96E0A14-B91B-4EB5-AD89-C2411DA26BF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19072" y="1447056"/>
                  <a:ext cx="123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98279D3-5D70-408F-AAAE-85766AE8F749}"/>
                    </a:ext>
                  </a:extLst>
                </p14:cNvPr>
                <p14:cNvContentPartPr/>
                <p14:nvPr/>
              </p14:nvContentPartPr>
              <p14:xfrm>
                <a:off x="8165592" y="1378296"/>
                <a:ext cx="84960" cy="261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98279D3-5D70-408F-AAAE-85766AE8F74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56952" y="1369656"/>
                  <a:ext cx="102600" cy="27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03A16FC-CBAC-4929-9DB8-607DB98ECC19}"/>
                  </a:ext>
                </a:extLst>
              </p14:cNvPr>
              <p14:cNvContentPartPr/>
              <p14:nvPr/>
            </p14:nvContentPartPr>
            <p14:xfrm>
              <a:off x="8493552" y="1377216"/>
              <a:ext cx="635760" cy="2131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03A16FC-CBAC-4929-9DB8-607DB98ECC1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84912" y="1368216"/>
                <a:ext cx="6534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D48F18A-BAFB-43C5-9D2E-C4098ECF02EF}"/>
                  </a:ext>
                </a:extLst>
              </p14:cNvPr>
              <p14:cNvContentPartPr/>
              <p14:nvPr/>
            </p14:nvContentPartPr>
            <p14:xfrm>
              <a:off x="9339192" y="1431216"/>
              <a:ext cx="171000" cy="1508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D48F18A-BAFB-43C5-9D2E-C4098ECF02EF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9330552" y="1422576"/>
                <a:ext cx="18864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4EE8548-680A-4168-B7A0-BA370FDA8482}"/>
              </a:ext>
            </a:extLst>
          </p:cNvPr>
          <p:cNvGrpSpPr/>
          <p:nvPr/>
        </p:nvGrpSpPr>
        <p:grpSpPr>
          <a:xfrm>
            <a:off x="9774792" y="1394856"/>
            <a:ext cx="111240" cy="177480"/>
            <a:chOff x="9774792" y="1394856"/>
            <a:chExt cx="11124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B4AAD84-9ED7-441B-B675-7A6CAD9751D5}"/>
                    </a:ext>
                  </a:extLst>
                </p14:cNvPr>
                <p14:cNvContentPartPr/>
                <p14:nvPr/>
              </p14:nvContentPartPr>
              <p14:xfrm>
                <a:off x="9774792" y="1435536"/>
                <a:ext cx="360" cy="13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B4AAD84-9ED7-441B-B675-7A6CAD9751D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66152" y="1426536"/>
                  <a:ext cx="18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75B6857-658D-4A96-95B6-6BF16EAEB925}"/>
                    </a:ext>
                  </a:extLst>
                </p14:cNvPr>
                <p14:cNvContentPartPr/>
                <p14:nvPr/>
              </p14:nvContentPartPr>
              <p14:xfrm>
                <a:off x="9774792" y="1394856"/>
                <a:ext cx="360" cy="3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75B6857-658D-4A96-95B6-6BF16EAEB92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766152" y="13862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3CDEE5B-E774-4C03-9F92-61577B838693}"/>
                    </a:ext>
                  </a:extLst>
                </p14:cNvPr>
                <p14:cNvContentPartPr/>
                <p14:nvPr/>
              </p14:nvContentPartPr>
              <p14:xfrm>
                <a:off x="9811512" y="1437336"/>
                <a:ext cx="74520" cy="104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3CDEE5B-E774-4C03-9F92-61577B83869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2512" y="1428336"/>
                  <a:ext cx="9216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5161B21-F0C4-441F-BAF7-114573C99BE2}"/>
              </a:ext>
            </a:extLst>
          </p:cNvPr>
          <p:cNvGrpSpPr/>
          <p:nvPr/>
        </p:nvGrpSpPr>
        <p:grpSpPr>
          <a:xfrm>
            <a:off x="10103832" y="1361736"/>
            <a:ext cx="497160" cy="314280"/>
            <a:chOff x="10103832" y="1361736"/>
            <a:chExt cx="49716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A20B4-927C-4DB2-BC29-D2C972ED28A9}"/>
                    </a:ext>
                  </a:extLst>
                </p14:cNvPr>
                <p14:cNvContentPartPr/>
                <p14:nvPr/>
              </p14:nvContentPartPr>
              <p14:xfrm>
                <a:off x="10103832" y="1424016"/>
                <a:ext cx="360" cy="109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A20B4-927C-4DB2-BC29-D2C972ED28A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095192" y="1415016"/>
                  <a:ext cx="18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FD21FD1-ECDC-4EC0-A8AD-1FC628D5597C}"/>
                    </a:ext>
                  </a:extLst>
                </p14:cNvPr>
                <p14:cNvContentPartPr/>
                <p14:nvPr/>
              </p14:nvContentPartPr>
              <p14:xfrm>
                <a:off x="10103832" y="1385856"/>
                <a:ext cx="360" cy="3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FD21FD1-ECDC-4EC0-A8AD-1FC628D5597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095192" y="13768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574671B-86B1-457E-9AAB-17B9E89D7338}"/>
                    </a:ext>
                  </a:extLst>
                </p14:cNvPr>
                <p14:cNvContentPartPr/>
                <p14:nvPr/>
              </p14:nvContentPartPr>
              <p14:xfrm>
                <a:off x="10140912" y="1426176"/>
                <a:ext cx="97560" cy="115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574671B-86B1-457E-9AAB-17B9E89D733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131912" y="1417176"/>
                  <a:ext cx="115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418D7F2-AAF0-41B4-808D-2CB794B1E3E6}"/>
                    </a:ext>
                  </a:extLst>
                </p14:cNvPr>
                <p14:cNvContentPartPr/>
                <p14:nvPr/>
              </p14:nvContentPartPr>
              <p14:xfrm>
                <a:off x="10250352" y="1377936"/>
                <a:ext cx="88920" cy="298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418D7F2-AAF0-41B4-808D-2CB794B1E3E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241352" y="1368936"/>
                  <a:ext cx="1065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8BE5C25-7C11-4C37-A6D1-667A561BF259}"/>
                    </a:ext>
                  </a:extLst>
                </p14:cNvPr>
                <p14:cNvContentPartPr/>
                <p14:nvPr/>
              </p14:nvContentPartPr>
              <p14:xfrm>
                <a:off x="10358712" y="1435896"/>
                <a:ext cx="84960" cy="142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8BE5C25-7C11-4C37-A6D1-667A561BF25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350072" y="1426896"/>
                  <a:ext cx="102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5F33166-73EC-4254-BED0-5A40001B2F11}"/>
                    </a:ext>
                  </a:extLst>
                </p14:cNvPr>
                <p14:cNvContentPartPr/>
                <p14:nvPr/>
              </p14:nvContentPartPr>
              <p14:xfrm>
                <a:off x="10469952" y="1361736"/>
                <a:ext cx="55440" cy="199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5F33166-73EC-4254-BED0-5A40001B2F1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461312" y="1352736"/>
                  <a:ext cx="73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FD2F2BE-57BB-4E3F-8D75-1FC340496AFB}"/>
                    </a:ext>
                  </a:extLst>
                </p14:cNvPr>
                <p14:cNvContentPartPr/>
                <p14:nvPr/>
              </p14:nvContentPartPr>
              <p14:xfrm>
                <a:off x="10482192" y="1414656"/>
                <a:ext cx="118800" cy="20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FD2F2BE-57BB-4E3F-8D75-1FC340496AF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473192" y="1406016"/>
                  <a:ext cx="13644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EA9D290-F5BE-490D-BDBD-59F967E0B031}"/>
                  </a:ext>
                </a:extLst>
              </p14:cNvPr>
              <p14:cNvContentPartPr/>
              <p14:nvPr/>
            </p14:nvContentPartPr>
            <p14:xfrm>
              <a:off x="7895592" y="1751256"/>
              <a:ext cx="123840" cy="1407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EA9D290-F5BE-490D-BDBD-59F967E0B031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886592" y="1742256"/>
                <a:ext cx="141480" cy="15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75464EC-F670-41AA-9090-39040E9FCD5F}"/>
              </a:ext>
            </a:extLst>
          </p:cNvPr>
          <p:cNvGrpSpPr/>
          <p:nvPr/>
        </p:nvGrpSpPr>
        <p:grpSpPr>
          <a:xfrm>
            <a:off x="8305632" y="1688256"/>
            <a:ext cx="359280" cy="305640"/>
            <a:chOff x="8305632" y="1688256"/>
            <a:chExt cx="35928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B266857-5611-400A-BC93-CEFCFB984D0E}"/>
                    </a:ext>
                  </a:extLst>
                </p14:cNvPr>
                <p14:cNvContentPartPr/>
                <p14:nvPr/>
              </p14:nvContentPartPr>
              <p14:xfrm>
                <a:off x="8305632" y="1688256"/>
                <a:ext cx="142920" cy="305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B266857-5611-400A-BC93-CEFCFB984D0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296632" y="1679256"/>
                  <a:ext cx="1605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AC8EB67-ECAF-4457-865E-67DBAC96226C}"/>
                    </a:ext>
                  </a:extLst>
                </p14:cNvPr>
                <p14:cNvContentPartPr/>
                <p14:nvPr/>
              </p14:nvContentPartPr>
              <p14:xfrm>
                <a:off x="8530992" y="1782576"/>
                <a:ext cx="133920" cy="10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AC8EB67-ECAF-4457-865E-67DBAC96226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522352" y="1773936"/>
                  <a:ext cx="151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2ABAA15-7012-45D5-B579-1ADD0F01004A}"/>
                    </a:ext>
                  </a:extLst>
                </p14:cNvPr>
                <p14:cNvContentPartPr/>
                <p14:nvPr/>
              </p14:nvContentPartPr>
              <p14:xfrm>
                <a:off x="8549352" y="1837656"/>
                <a:ext cx="90720" cy="18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2ABAA15-7012-45D5-B579-1ADD0F01004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540352" y="1829016"/>
                  <a:ext cx="10836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CADED0BB-3895-468D-B5DB-AAE95014B954}"/>
              </a:ext>
            </a:extLst>
          </p:cNvPr>
          <p:cNvGrpSpPr/>
          <p:nvPr/>
        </p:nvGrpSpPr>
        <p:grpSpPr>
          <a:xfrm>
            <a:off x="9047592" y="1672776"/>
            <a:ext cx="325440" cy="279360"/>
            <a:chOff x="9047592" y="1672776"/>
            <a:chExt cx="32544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D66F2A1-812F-42B5-B4C8-F90367EB2503}"/>
                    </a:ext>
                  </a:extLst>
                </p14:cNvPr>
                <p14:cNvContentPartPr/>
                <p14:nvPr/>
              </p14:nvContentPartPr>
              <p14:xfrm>
                <a:off x="9047592" y="1672776"/>
                <a:ext cx="160200" cy="189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D66F2A1-812F-42B5-B4C8-F90367EB250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038952" y="1664136"/>
                  <a:ext cx="177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1173C19-70E2-482A-9201-EEABB891BD0B}"/>
                    </a:ext>
                  </a:extLst>
                </p14:cNvPr>
                <p14:cNvContentPartPr/>
                <p14:nvPr/>
              </p14:nvContentPartPr>
              <p14:xfrm>
                <a:off x="9253872" y="1721736"/>
                <a:ext cx="97200" cy="230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1173C19-70E2-482A-9201-EEABB891BD0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244872" y="1712736"/>
                  <a:ext cx="114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0184446-CB5F-4E5F-8F45-5CBCF661A167}"/>
                    </a:ext>
                  </a:extLst>
                </p14:cNvPr>
                <p14:cNvContentPartPr/>
                <p14:nvPr/>
              </p14:nvContentPartPr>
              <p14:xfrm>
                <a:off x="9372672" y="1818936"/>
                <a:ext cx="360" cy="89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0184446-CB5F-4E5F-8F45-5CBCF661A16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363672" y="1810296"/>
                  <a:ext cx="1800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0F230CB-F8BE-4239-BE47-74BFFA96314B}"/>
              </a:ext>
            </a:extLst>
          </p:cNvPr>
          <p:cNvGrpSpPr/>
          <p:nvPr/>
        </p:nvGrpSpPr>
        <p:grpSpPr>
          <a:xfrm>
            <a:off x="9561312" y="1736136"/>
            <a:ext cx="154440" cy="223200"/>
            <a:chOff x="9561312" y="1736136"/>
            <a:chExt cx="15444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39918E1-FCAD-4299-8D4D-4EA2EBCD883B}"/>
                    </a:ext>
                  </a:extLst>
                </p14:cNvPr>
                <p14:cNvContentPartPr/>
                <p14:nvPr/>
              </p14:nvContentPartPr>
              <p14:xfrm>
                <a:off x="9561312" y="1736136"/>
                <a:ext cx="66240" cy="223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39918E1-FCAD-4299-8D4D-4EA2EBCD883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552672" y="1727136"/>
                  <a:ext cx="83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E6E867F-DFDB-41A3-9009-84EFC919E8DE}"/>
                    </a:ext>
                  </a:extLst>
                </p14:cNvPr>
                <p14:cNvContentPartPr/>
                <p14:nvPr/>
              </p14:nvContentPartPr>
              <p14:xfrm>
                <a:off x="9655992" y="1846656"/>
                <a:ext cx="59760" cy="81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E6E867F-DFDB-41A3-9009-84EFC919E8D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647352" y="1837656"/>
                  <a:ext cx="7740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C14F15B-7A57-4246-B2DD-EF7231BA5972}"/>
              </a:ext>
            </a:extLst>
          </p:cNvPr>
          <p:cNvGrpSpPr/>
          <p:nvPr/>
        </p:nvGrpSpPr>
        <p:grpSpPr>
          <a:xfrm>
            <a:off x="9902952" y="1744056"/>
            <a:ext cx="146880" cy="211320"/>
            <a:chOff x="9902952" y="1744056"/>
            <a:chExt cx="14688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5312C0A-0485-449D-B3CE-0163AD6642C0}"/>
                    </a:ext>
                  </a:extLst>
                </p14:cNvPr>
                <p14:cNvContentPartPr/>
                <p14:nvPr/>
              </p14:nvContentPartPr>
              <p14:xfrm>
                <a:off x="9920952" y="1744056"/>
                <a:ext cx="360" cy="210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5312C0A-0485-449D-B3CE-0163AD6642C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912312" y="1735056"/>
                  <a:ext cx="180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1FE0C56-B78E-42C8-8CED-BB148E466A9D}"/>
                    </a:ext>
                  </a:extLst>
                </p14:cNvPr>
                <p14:cNvContentPartPr/>
                <p14:nvPr/>
              </p14:nvContentPartPr>
              <p14:xfrm>
                <a:off x="9902952" y="1823616"/>
                <a:ext cx="72000" cy="65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1FE0C56-B78E-42C8-8CED-BB148E466A9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893952" y="1814616"/>
                  <a:ext cx="89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75B5B81-F326-4AA6-9326-385AB1C6B063}"/>
                    </a:ext>
                  </a:extLst>
                </p14:cNvPr>
                <p14:cNvContentPartPr/>
                <p14:nvPr/>
              </p14:nvContentPartPr>
              <p14:xfrm>
                <a:off x="9982152" y="1846296"/>
                <a:ext cx="67680" cy="109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75B5B81-F326-4AA6-9326-385AB1C6B06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973512" y="1837656"/>
                  <a:ext cx="8532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E0A876C-E0C6-4B08-8800-CEF7D941D0EF}"/>
              </a:ext>
            </a:extLst>
          </p:cNvPr>
          <p:cNvGrpSpPr/>
          <p:nvPr/>
        </p:nvGrpSpPr>
        <p:grpSpPr>
          <a:xfrm>
            <a:off x="10222632" y="1716696"/>
            <a:ext cx="708840" cy="232200"/>
            <a:chOff x="10222632" y="1716696"/>
            <a:chExt cx="70884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84E738B-F659-4180-9916-1D37DB6A472C}"/>
                    </a:ext>
                  </a:extLst>
                </p14:cNvPr>
                <p14:cNvContentPartPr/>
                <p14:nvPr/>
              </p14:nvContentPartPr>
              <p14:xfrm>
                <a:off x="10222632" y="1837656"/>
                <a:ext cx="360" cy="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84E738B-F659-4180-9916-1D37DB6A47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213992" y="18290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1507746-213C-4AEF-B0E5-3C7B6BEA76BB}"/>
                    </a:ext>
                  </a:extLst>
                </p14:cNvPr>
                <p14:cNvContentPartPr/>
                <p14:nvPr/>
              </p14:nvContentPartPr>
              <p14:xfrm>
                <a:off x="10305072" y="1818936"/>
                <a:ext cx="173880" cy="9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1507746-213C-4AEF-B0E5-3C7B6BEA76B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296432" y="1810296"/>
                  <a:ext cx="191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6B2A356-63E3-423C-8972-81801EA066DC}"/>
                    </a:ext>
                  </a:extLst>
                </p14:cNvPr>
                <p14:cNvContentPartPr/>
                <p14:nvPr/>
              </p14:nvContentPartPr>
              <p14:xfrm>
                <a:off x="10561392" y="1810296"/>
                <a:ext cx="360" cy="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6B2A356-63E3-423C-8972-81801EA066D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52392" y="18012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689680D-1D7B-453E-8622-6E5B011A61C5}"/>
                    </a:ext>
                  </a:extLst>
                </p14:cNvPr>
                <p14:cNvContentPartPr/>
                <p14:nvPr/>
              </p14:nvContentPartPr>
              <p14:xfrm>
                <a:off x="10652112" y="1745856"/>
                <a:ext cx="10080" cy="203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689680D-1D7B-453E-8622-6E5B011A61C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643112" y="1737216"/>
                  <a:ext cx="27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0FC7848-FE11-41B3-9458-69E3735F9B28}"/>
                    </a:ext>
                  </a:extLst>
                </p14:cNvPr>
                <p14:cNvContentPartPr/>
                <p14:nvPr/>
              </p14:nvContentPartPr>
              <p14:xfrm>
                <a:off x="10624392" y="1784376"/>
                <a:ext cx="116640" cy="89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0FC7848-FE11-41B3-9458-69E3735F9B2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615392" y="1775736"/>
                  <a:ext cx="1342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ECD6798-1E26-40FC-B789-8395F3609535}"/>
                    </a:ext>
                  </a:extLst>
                </p14:cNvPr>
                <p14:cNvContentPartPr/>
                <p14:nvPr/>
              </p14:nvContentPartPr>
              <p14:xfrm>
                <a:off x="10744272" y="1837656"/>
                <a:ext cx="73440" cy="74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ECD6798-1E26-40FC-B789-8395F360953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735272" y="1829016"/>
                  <a:ext cx="91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1219DC6-7134-4DD7-9E84-2DA9E000C66B}"/>
                    </a:ext>
                  </a:extLst>
                </p14:cNvPr>
                <p14:cNvContentPartPr/>
                <p14:nvPr/>
              </p14:nvContentPartPr>
              <p14:xfrm>
                <a:off x="10825992" y="1716696"/>
                <a:ext cx="105480" cy="209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1219DC6-7134-4DD7-9E84-2DA9E000C66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817352" y="1708056"/>
                  <a:ext cx="12312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74934DD-944B-49A3-AA13-5B3E35076E99}"/>
              </a:ext>
            </a:extLst>
          </p:cNvPr>
          <p:cNvGrpSpPr/>
          <p:nvPr/>
        </p:nvGrpSpPr>
        <p:grpSpPr>
          <a:xfrm>
            <a:off x="11237832" y="1760976"/>
            <a:ext cx="85680" cy="126720"/>
            <a:chOff x="11237832" y="1760976"/>
            <a:chExt cx="85680" cy="12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87955D2-5608-422E-A3CB-D826622F11A7}"/>
                    </a:ext>
                  </a:extLst>
                </p14:cNvPr>
                <p14:cNvContentPartPr/>
                <p14:nvPr/>
              </p14:nvContentPartPr>
              <p14:xfrm>
                <a:off x="11237832" y="1791936"/>
                <a:ext cx="360" cy="93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87955D2-5608-422E-A3CB-D826622F11A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228832" y="1783296"/>
                  <a:ext cx="18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E8B84A2-101C-456D-86AF-79275AB30808}"/>
                    </a:ext>
                  </a:extLst>
                </p14:cNvPr>
                <p14:cNvContentPartPr/>
                <p14:nvPr/>
              </p14:nvContentPartPr>
              <p14:xfrm>
                <a:off x="11247192" y="1760976"/>
                <a:ext cx="360" cy="3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E8B84A2-101C-456D-86AF-79275AB3080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238192" y="17519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6713B81-36A9-4604-A271-B9D69A459095}"/>
                    </a:ext>
                  </a:extLst>
                </p14:cNvPr>
                <p14:cNvContentPartPr/>
                <p14:nvPr/>
              </p14:nvContentPartPr>
              <p14:xfrm>
                <a:off x="11263752" y="1796616"/>
                <a:ext cx="59760" cy="91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6713B81-36A9-4604-A271-B9D69A45909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255112" y="1787976"/>
                  <a:ext cx="774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408EDE8-615B-4802-B202-CFE30F28A4E5}"/>
              </a:ext>
            </a:extLst>
          </p:cNvPr>
          <p:cNvGrpSpPr/>
          <p:nvPr/>
        </p:nvGrpSpPr>
        <p:grpSpPr>
          <a:xfrm>
            <a:off x="11466072" y="1707336"/>
            <a:ext cx="514440" cy="250920"/>
            <a:chOff x="11466072" y="1707336"/>
            <a:chExt cx="51444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69DA587-2D9C-4D97-8A40-6E2A565B4B2C}"/>
                    </a:ext>
                  </a:extLst>
                </p14:cNvPr>
                <p14:cNvContentPartPr/>
                <p14:nvPr/>
              </p14:nvContentPartPr>
              <p14:xfrm>
                <a:off x="11466072" y="1791936"/>
                <a:ext cx="74520" cy="85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69DA587-2D9C-4D97-8A40-6E2A565B4B2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457432" y="1783296"/>
                  <a:ext cx="92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6B76699-327D-46CE-A3F3-3E1480CB04E9}"/>
                    </a:ext>
                  </a:extLst>
                </p14:cNvPr>
                <p14:cNvContentPartPr/>
                <p14:nvPr/>
              </p14:nvContentPartPr>
              <p14:xfrm>
                <a:off x="11585232" y="1769976"/>
                <a:ext cx="66600" cy="928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6B76699-327D-46CE-A3F3-3E1480CB04E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576232" y="1760976"/>
                  <a:ext cx="842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7DB5D6A-09DE-4B31-BA62-401DE9FAC441}"/>
                    </a:ext>
                  </a:extLst>
                </p14:cNvPr>
                <p14:cNvContentPartPr/>
                <p14:nvPr/>
              </p14:nvContentPartPr>
              <p14:xfrm>
                <a:off x="11676672" y="1709496"/>
                <a:ext cx="360" cy="155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7DB5D6A-09DE-4B31-BA62-401DE9FAC44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668032" y="1700856"/>
                  <a:ext cx="18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583369C-8C53-4048-84EC-41B7D3678CEA}"/>
                    </a:ext>
                  </a:extLst>
                </p14:cNvPr>
                <p14:cNvContentPartPr/>
                <p14:nvPr/>
              </p14:nvContentPartPr>
              <p14:xfrm>
                <a:off x="11649312" y="1715976"/>
                <a:ext cx="141840" cy="242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583369C-8C53-4048-84EC-41B7D3678CE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640672" y="1706976"/>
                  <a:ext cx="1594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801A877-180C-489D-B206-1F04CD0F42F1}"/>
                    </a:ext>
                  </a:extLst>
                </p14:cNvPr>
                <p14:cNvContentPartPr/>
                <p14:nvPr/>
              </p14:nvContentPartPr>
              <p14:xfrm>
                <a:off x="11813832" y="1791936"/>
                <a:ext cx="65880" cy="84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801A877-180C-489D-B206-1F04CD0F42F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804832" y="1783296"/>
                  <a:ext cx="83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FD00D66-A1E8-4508-A646-5E14EF729394}"/>
                    </a:ext>
                  </a:extLst>
                </p14:cNvPr>
                <p14:cNvContentPartPr/>
                <p14:nvPr/>
              </p14:nvContentPartPr>
              <p14:xfrm>
                <a:off x="11896272" y="1707336"/>
                <a:ext cx="33840" cy="182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FD00D66-A1E8-4508-A646-5E14EF72939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887272" y="1698696"/>
                  <a:ext cx="51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BC0ED8D-5801-4EFC-AB56-A26BDE580EC5}"/>
                    </a:ext>
                  </a:extLst>
                </p14:cNvPr>
                <p14:cNvContentPartPr/>
                <p14:nvPr/>
              </p14:nvContentPartPr>
              <p14:xfrm>
                <a:off x="11877912" y="1759176"/>
                <a:ext cx="102600" cy="23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BC0ED8D-5801-4EFC-AB56-A26BDE580EC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869272" y="1750536"/>
                  <a:ext cx="12024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D78A41DF-6F85-484F-8955-EBB8688FD159}"/>
              </a:ext>
            </a:extLst>
          </p:cNvPr>
          <p:cNvGrpSpPr/>
          <p:nvPr/>
        </p:nvGrpSpPr>
        <p:grpSpPr>
          <a:xfrm>
            <a:off x="4004712" y="2045736"/>
            <a:ext cx="189720" cy="217080"/>
            <a:chOff x="4004712" y="2045736"/>
            <a:chExt cx="18972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8FBDC25-FBE5-4903-A640-1F3CBA8A3CF3}"/>
                    </a:ext>
                  </a:extLst>
                </p14:cNvPr>
                <p14:cNvContentPartPr/>
                <p14:nvPr/>
              </p14:nvContentPartPr>
              <p14:xfrm>
                <a:off x="4004712" y="2045736"/>
                <a:ext cx="28440" cy="216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8FBDC25-FBE5-4903-A640-1F3CBA8A3CF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996072" y="2036736"/>
                  <a:ext cx="460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67A6635-A880-4568-8757-594BC39D4DAA}"/>
                    </a:ext>
                  </a:extLst>
                </p14:cNvPr>
                <p14:cNvContentPartPr/>
                <p14:nvPr/>
              </p14:nvContentPartPr>
              <p14:xfrm>
                <a:off x="4032432" y="2110536"/>
                <a:ext cx="91440" cy="83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67A6635-A880-4568-8757-594BC39D4DA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023432" y="2101896"/>
                  <a:ext cx="109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4560489-02E3-43CF-A26D-AAD51C601D8D}"/>
                    </a:ext>
                  </a:extLst>
                </p14:cNvPr>
                <p14:cNvContentPartPr/>
                <p14:nvPr/>
              </p14:nvContentPartPr>
              <p14:xfrm>
                <a:off x="4169232" y="2148336"/>
                <a:ext cx="25200" cy="114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4560489-02E3-43CF-A26D-AAD51C601D8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160232" y="2139336"/>
                  <a:ext cx="42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16F20FF-BF60-4600-92A3-ADB20F4930DC}"/>
                    </a:ext>
                  </a:extLst>
                </p14:cNvPr>
                <p14:cNvContentPartPr/>
                <p14:nvPr/>
              </p14:nvContentPartPr>
              <p14:xfrm>
                <a:off x="4172832" y="2099016"/>
                <a:ext cx="6120" cy="3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16F20FF-BF60-4600-92A3-ADB20F4930D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164192" y="2090376"/>
                  <a:ext cx="237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73727A7-3185-44AB-ADBC-64928058E345}"/>
              </a:ext>
            </a:extLst>
          </p:cNvPr>
          <p:cNvGrpSpPr/>
          <p:nvPr/>
        </p:nvGrpSpPr>
        <p:grpSpPr>
          <a:xfrm>
            <a:off x="4416552" y="2036736"/>
            <a:ext cx="115200" cy="135720"/>
            <a:chOff x="4416552" y="2036736"/>
            <a:chExt cx="11520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17564F8-CBCD-4364-B073-A8D35FE2CD39}"/>
                    </a:ext>
                  </a:extLst>
                </p14:cNvPr>
                <p14:cNvContentPartPr/>
                <p14:nvPr/>
              </p14:nvContentPartPr>
              <p14:xfrm>
                <a:off x="4416552" y="2036736"/>
                <a:ext cx="19800" cy="112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17564F8-CBCD-4364-B073-A8D35FE2CD3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407552" y="2027736"/>
                  <a:ext cx="37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8169CB5-0A50-4930-9B0C-6F70E2772122}"/>
                    </a:ext>
                  </a:extLst>
                </p14:cNvPr>
                <p14:cNvContentPartPr/>
                <p14:nvPr/>
              </p14:nvContentPartPr>
              <p14:xfrm>
                <a:off x="4481352" y="2075256"/>
                <a:ext cx="50400" cy="97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8169CB5-0A50-4930-9B0C-6F70E277212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472352" y="2066256"/>
                  <a:ext cx="6804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F89C4C23-902E-467D-8D9F-798A5B3BF982}"/>
              </a:ext>
            </a:extLst>
          </p:cNvPr>
          <p:cNvGrpSpPr/>
          <p:nvPr/>
        </p:nvGrpSpPr>
        <p:grpSpPr>
          <a:xfrm>
            <a:off x="4718232" y="1984896"/>
            <a:ext cx="308880" cy="190800"/>
            <a:chOff x="4718232" y="1984896"/>
            <a:chExt cx="30888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3679AEC-4C97-4749-B55A-AE45B9C5A170}"/>
                    </a:ext>
                  </a:extLst>
                </p14:cNvPr>
                <p14:cNvContentPartPr/>
                <p14:nvPr/>
              </p14:nvContentPartPr>
              <p14:xfrm>
                <a:off x="4718232" y="1984896"/>
                <a:ext cx="79560" cy="161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3679AEC-4C97-4749-B55A-AE45B9C5A17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709232" y="1976256"/>
                  <a:ext cx="97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ED779AB-6811-47A6-94E1-3BCBDE7ED99C}"/>
                    </a:ext>
                  </a:extLst>
                </p14:cNvPr>
                <p14:cNvContentPartPr/>
                <p14:nvPr/>
              </p14:nvContentPartPr>
              <p14:xfrm>
                <a:off x="4763952" y="1986696"/>
                <a:ext cx="157680" cy="176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ED779AB-6811-47A6-94E1-3BCBDE7ED99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754952" y="1977696"/>
                  <a:ext cx="175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FC4C959-7A3F-47EC-857F-A40357CAAC3C}"/>
                    </a:ext>
                  </a:extLst>
                </p14:cNvPr>
                <p14:cNvContentPartPr/>
                <p14:nvPr/>
              </p14:nvContentPartPr>
              <p14:xfrm>
                <a:off x="4955832" y="2080296"/>
                <a:ext cx="71280" cy="95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FC4C959-7A3F-47EC-857F-A40357CAAC3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946832" y="2071656"/>
                  <a:ext cx="8892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AE6B122D-2591-472B-81A8-9488DBAED5E8}"/>
              </a:ext>
            </a:extLst>
          </p:cNvPr>
          <p:cNvGrpSpPr/>
          <p:nvPr/>
        </p:nvGrpSpPr>
        <p:grpSpPr>
          <a:xfrm>
            <a:off x="5288472" y="1970496"/>
            <a:ext cx="1102680" cy="455040"/>
            <a:chOff x="5288472" y="1970496"/>
            <a:chExt cx="1102680" cy="45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9AB8442-A73C-4123-80D6-92942F8DC819}"/>
                    </a:ext>
                  </a:extLst>
                </p14:cNvPr>
                <p14:cNvContentPartPr/>
                <p14:nvPr/>
              </p14:nvContentPartPr>
              <p14:xfrm>
                <a:off x="5288472" y="1970496"/>
                <a:ext cx="43560" cy="3128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9AB8442-A73C-4123-80D6-92942F8DC81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279472" y="1961856"/>
                  <a:ext cx="612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6E1097F-583E-49D9-BF7B-B86B43ADBFA2}"/>
                    </a:ext>
                  </a:extLst>
                </p14:cNvPr>
                <p14:cNvContentPartPr/>
                <p14:nvPr/>
              </p14:nvContentPartPr>
              <p14:xfrm>
                <a:off x="5294232" y="2083896"/>
                <a:ext cx="118080" cy="99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6E1097F-583E-49D9-BF7B-B86B43ADBFA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285232" y="2075256"/>
                  <a:ext cx="135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0927542-D911-42C0-B3E8-F61AFF2BE036}"/>
                    </a:ext>
                  </a:extLst>
                </p14:cNvPr>
                <p14:cNvContentPartPr/>
                <p14:nvPr/>
              </p14:nvContentPartPr>
              <p14:xfrm>
                <a:off x="5413032" y="2114136"/>
                <a:ext cx="195120" cy="79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0927542-D911-42C0-B3E8-F61AFF2BE03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404032" y="2105496"/>
                  <a:ext cx="212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70E0B7A-D606-4A0C-9CED-A3E5F62785EC}"/>
                    </a:ext>
                  </a:extLst>
                </p14:cNvPr>
                <p14:cNvContentPartPr/>
                <p14:nvPr/>
              </p14:nvContentPartPr>
              <p14:xfrm>
                <a:off x="5657472" y="2020176"/>
                <a:ext cx="99360" cy="180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70E0B7A-D606-4A0C-9CED-A3E5F62785E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648832" y="2011176"/>
                  <a:ext cx="117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80494DB-CAF3-4E00-9FFE-AB3F4BCC1BC9}"/>
                    </a:ext>
                  </a:extLst>
                </p14:cNvPr>
                <p14:cNvContentPartPr/>
                <p14:nvPr/>
              </p14:nvContentPartPr>
              <p14:xfrm>
                <a:off x="5800752" y="2097576"/>
                <a:ext cx="103320" cy="766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80494DB-CAF3-4E00-9FFE-AB3F4BCC1BC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791752" y="2088576"/>
                  <a:ext cx="1209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0880860-51EC-4C22-B9E7-C3BA9A723D25}"/>
                    </a:ext>
                  </a:extLst>
                </p14:cNvPr>
                <p14:cNvContentPartPr/>
                <p14:nvPr/>
              </p14:nvContentPartPr>
              <p14:xfrm>
                <a:off x="5924952" y="2020176"/>
                <a:ext cx="100440" cy="201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0880860-51EC-4C22-B9E7-C3BA9A723D2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916312" y="2011176"/>
                  <a:ext cx="118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0190789-E8AC-4D0B-9B18-60669504EF6F}"/>
                    </a:ext>
                  </a:extLst>
                </p14:cNvPr>
                <p14:cNvContentPartPr/>
                <p14:nvPr/>
              </p14:nvContentPartPr>
              <p14:xfrm>
                <a:off x="6062472" y="2084256"/>
                <a:ext cx="19080" cy="110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0190789-E8AC-4D0B-9B18-60669504EF6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053472" y="2075616"/>
                  <a:ext cx="36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2BCECAD-6075-4836-9B1D-E5629A5BA36C}"/>
                    </a:ext>
                  </a:extLst>
                </p14:cNvPr>
                <p14:cNvContentPartPr/>
                <p14:nvPr/>
              </p14:nvContentPartPr>
              <p14:xfrm>
                <a:off x="6080472" y="2020176"/>
                <a:ext cx="360" cy="9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2BCECAD-6075-4836-9B1D-E5629A5BA36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71832" y="201153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12F81F3-E888-47FF-A19E-D6F367750001}"/>
                    </a:ext>
                  </a:extLst>
                </p14:cNvPr>
                <p14:cNvContentPartPr/>
                <p14:nvPr/>
              </p14:nvContentPartPr>
              <p14:xfrm>
                <a:off x="6125832" y="1993176"/>
                <a:ext cx="56880" cy="209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12F81F3-E888-47FF-A19E-D6F36775000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117192" y="1984536"/>
                  <a:ext cx="745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2AF9325-2857-405B-9979-A79681ADFCAE}"/>
                    </a:ext>
                  </a:extLst>
                </p14:cNvPr>
                <p14:cNvContentPartPr/>
                <p14:nvPr/>
              </p14:nvContentPartPr>
              <p14:xfrm>
                <a:off x="6208632" y="2002176"/>
                <a:ext cx="46080" cy="194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2AF9325-2857-405B-9979-A79681ADFCA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199992" y="1993176"/>
                  <a:ext cx="63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94D4EAC-3232-41F2-9A98-F26FB923B5E1}"/>
                    </a:ext>
                  </a:extLst>
                </p14:cNvPr>
                <p14:cNvContentPartPr/>
                <p14:nvPr/>
              </p14:nvContentPartPr>
              <p14:xfrm>
                <a:off x="6208632" y="2112696"/>
                <a:ext cx="182520" cy="312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94D4EAC-3232-41F2-9A98-F26FB923B5E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199992" y="2104056"/>
                  <a:ext cx="20016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5F719BD1-CB61-44F4-B331-84D29B9D5F83}"/>
              </a:ext>
            </a:extLst>
          </p:cNvPr>
          <p:cNvGrpSpPr/>
          <p:nvPr/>
        </p:nvGrpSpPr>
        <p:grpSpPr>
          <a:xfrm>
            <a:off x="6647112" y="2017656"/>
            <a:ext cx="349560" cy="168120"/>
            <a:chOff x="6647112" y="2017656"/>
            <a:chExt cx="34956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86B817B-3766-49E9-BD5C-B6E64E145926}"/>
                    </a:ext>
                  </a:extLst>
                </p14:cNvPr>
                <p14:cNvContentPartPr/>
                <p14:nvPr/>
              </p14:nvContentPartPr>
              <p14:xfrm>
                <a:off x="6674832" y="2029536"/>
                <a:ext cx="27720" cy="156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86B817B-3766-49E9-BD5C-B6E64E14592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665832" y="2020536"/>
                  <a:ext cx="45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2A4E485-1B3F-4977-8399-E4F1498B1A67}"/>
                    </a:ext>
                  </a:extLst>
                </p14:cNvPr>
                <p14:cNvContentPartPr/>
                <p14:nvPr/>
              </p14:nvContentPartPr>
              <p14:xfrm>
                <a:off x="6647112" y="2030256"/>
                <a:ext cx="158040" cy="145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2A4E485-1B3F-4977-8399-E4F1498B1A6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638472" y="2021256"/>
                  <a:ext cx="175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7226708-9BE9-4623-960D-6B022D2CCFA0}"/>
                    </a:ext>
                  </a:extLst>
                </p14:cNvPr>
                <p14:cNvContentPartPr/>
                <p14:nvPr/>
              </p14:nvContentPartPr>
              <p14:xfrm>
                <a:off x="6833232" y="2017656"/>
                <a:ext cx="103680" cy="142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7226708-9BE9-4623-960D-6B022D2CCFA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824232" y="2008656"/>
                  <a:ext cx="121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91F6567-6B78-4B79-9BAD-6C6E1155F990}"/>
                    </a:ext>
                  </a:extLst>
                </p14:cNvPr>
                <p14:cNvContentPartPr/>
                <p14:nvPr/>
              </p14:nvContentPartPr>
              <p14:xfrm>
                <a:off x="6903432" y="2066256"/>
                <a:ext cx="93240" cy="8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91F6567-6B78-4B79-9BAD-6C6E1155F99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894432" y="2057616"/>
                  <a:ext cx="11088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00CC6EAC-2591-41CC-844C-95AA79046FB6}"/>
              </a:ext>
            </a:extLst>
          </p:cNvPr>
          <p:cNvGrpSpPr/>
          <p:nvPr/>
        </p:nvGrpSpPr>
        <p:grpSpPr>
          <a:xfrm>
            <a:off x="7241832" y="2000376"/>
            <a:ext cx="409320" cy="279360"/>
            <a:chOff x="7241832" y="2000376"/>
            <a:chExt cx="40932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E7BBA27-FED5-4924-8EED-F3985D177D02}"/>
                    </a:ext>
                  </a:extLst>
                </p14:cNvPr>
                <p14:cNvContentPartPr/>
                <p14:nvPr/>
              </p14:nvContentPartPr>
              <p14:xfrm>
                <a:off x="7241832" y="2047536"/>
                <a:ext cx="19080" cy="1177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E7BBA27-FED5-4924-8EED-F3985D177D0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233192" y="2038896"/>
                  <a:ext cx="36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2FB1C4C-55D1-4779-8164-F277D5946B8E}"/>
                    </a:ext>
                  </a:extLst>
                </p14:cNvPr>
                <p14:cNvContentPartPr/>
                <p14:nvPr/>
              </p14:nvContentPartPr>
              <p14:xfrm>
                <a:off x="7251192" y="2011176"/>
                <a:ext cx="360" cy="9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2FB1C4C-55D1-4779-8164-F277D5946B8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242192" y="200217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4B88A7F-FA22-440F-B5D7-E507F5A8B4D0}"/>
                    </a:ext>
                  </a:extLst>
                </p14:cNvPr>
                <p14:cNvContentPartPr/>
                <p14:nvPr/>
              </p14:nvContentPartPr>
              <p14:xfrm>
                <a:off x="7296912" y="2066256"/>
                <a:ext cx="73440" cy="92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4B88A7F-FA22-440F-B5D7-E507F5A8B4D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287912" y="2057616"/>
                  <a:ext cx="91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B2115E3-5F01-47A7-9CB1-EF32FBB3B0B6}"/>
                    </a:ext>
                  </a:extLst>
                </p14:cNvPr>
                <p14:cNvContentPartPr/>
                <p14:nvPr/>
              </p14:nvContentPartPr>
              <p14:xfrm>
                <a:off x="7387632" y="2022696"/>
                <a:ext cx="93240" cy="2570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B2115E3-5F01-47A7-9CB1-EF32FBB3B0B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378632" y="2014056"/>
                  <a:ext cx="1108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0F00024-98DB-432C-B5D6-ACCBE508D6B0}"/>
                    </a:ext>
                  </a:extLst>
                </p14:cNvPr>
                <p14:cNvContentPartPr/>
                <p14:nvPr/>
              </p14:nvContentPartPr>
              <p14:xfrm>
                <a:off x="7497792" y="2068056"/>
                <a:ext cx="80640" cy="1159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0F00024-98DB-432C-B5D6-ACCBE508D6B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489152" y="2059416"/>
                  <a:ext cx="98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3527894-767A-4066-936B-F0866D1017CD}"/>
                    </a:ext>
                  </a:extLst>
                </p14:cNvPr>
                <p14:cNvContentPartPr/>
                <p14:nvPr/>
              </p14:nvContentPartPr>
              <p14:xfrm>
                <a:off x="7598592" y="2000376"/>
                <a:ext cx="47160" cy="183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3527894-767A-4066-936B-F0866D1017C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589592" y="1991736"/>
                  <a:ext cx="64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D9CB2EF-3377-4DF0-AB60-4DC3552F8606}"/>
                    </a:ext>
                  </a:extLst>
                </p14:cNvPr>
                <p14:cNvContentPartPr/>
                <p14:nvPr/>
              </p14:nvContentPartPr>
              <p14:xfrm>
                <a:off x="7589232" y="2051496"/>
                <a:ext cx="61920" cy="151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D9CB2EF-3377-4DF0-AB60-4DC3552F860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580232" y="2042496"/>
                  <a:ext cx="7956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FC007D3-D3AE-4339-BA5D-2EE4A8DDA53F}"/>
              </a:ext>
            </a:extLst>
          </p:cNvPr>
          <p:cNvGrpSpPr/>
          <p:nvPr/>
        </p:nvGrpSpPr>
        <p:grpSpPr>
          <a:xfrm>
            <a:off x="7900272" y="2060496"/>
            <a:ext cx="100800" cy="128160"/>
            <a:chOff x="7900272" y="2060496"/>
            <a:chExt cx="10080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BED6B50-985C-455B-8B16-6E23174C6909}"/>
                    </a:ext>
                  </a:extLst>
                </p14:cNvPr>
                <p14:cNvContentPartPr/>
                <p14:nvPr/>
              </p14:nvContentPartPr>
              <p14:xfrm>
                <a:off x="7900272" y="2060496"/>
                <a:ext cx="100800" cy="1166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BED6B50-985C-455B-8B16-6E23174C690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891272" y="2051856"/>
                  <a:ext cx="118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3E60BAA-08A3-4F82-ADD9-64861D042B64}"/>
                    </a:ext>
                  </a:extLst>
                </p14:cNvPr>
                <p14:cNvContentPartPr/>
                <p14:nvPr/>
              </p14:nvContentPartPr>
              <p14:xfrm>
                <a:off x="7923672" y="2082456"/>
                <a:ext cx="68400" cy="106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3E60BAA-08A3-4F82-ADD9-64861D042B6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914672" y="2073456"/>
                  <a:ext cx="8604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756A1363-0885-4EF5-A24A-38E422A3E9C9}"/>
              </a:ext>
            </a:extLst>
          </p:cNvPr>
          <p:cNvGrpSpPr/>
          <p:nvPr/>
        </p:nvGrpSpPr>
        <p:grpSpPr>
          <a:xfrm>
            <a:off x="8183952" y="2050776"/>
            <a:ext cx="568440" cy="289080"/>
            <a:chOff x="8183952" y="2050776"/>
            <a:chExt cx="56844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0A42132-C561-4E9F-9B00-703E79D721F3}"/>
                    </a:ext>
                  </a:extLst>
                </p14:cNvPr>
                <p14:cNvContentPartPr/>
                <p14:nvPr/>
              </p14:nvContentPartPr>
              <p14:xfrm>
                <a:off x="8183952" y="2050776"/>
                <a:ext cx="360" cy="146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0A42132-C561-4E9F-9B00-703E79D721F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74952" y="2042136"/>
                  <a:ext cx="18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9684CB2-FA35-4065-8D2C-27F6C13D8F4E}"/>
                    </a:ext>
                  </a:extLst>
                </p14:cNvPr>
                <p14:cNvContentPartPr/>
                <p14:nvPr/>
              </p14:nvContentPartPr>
              <p14:xfrm>
                <a:off x="8183952" y="2118816"/>
                <a:ext cx="84960" cy="892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9684CB2-FA35-4065-8D2C-27F6C13D8F4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174952" y="2110176"/>
                  <a:ext cx="102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4F5BE2C-160B-4CF4-949F-AD0347B5172F}"/>
                    </a:ext>
                  </a:extLst>
                </p14:cNvPr>
                <p14:cNvContentPartPr/>
                <p14:nvPr/>
              </p14:nvContentPartPr>
              <p14:xfrm>
                <a:off x="8271072" y="2136456"/>
                <a:ext cx="84960" cy="932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4F5BE2C-160B-4CF4-949F-AD0347B5172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262432" y="2127456"/>
                  <a:ext cx="102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8DD8F77-88A2-4521-A99D-47C3368A8CD7}"/>
                    </a:ext>
                  </a:extLst>
                </p14:cNvPr>
                <p14:cNvContentPartPr/>
                <p14:nvPr/>
              </p14:nvContentPartPr>
              <p14:xfrm>
                <a:off x="8375472" y="2050776"/>
                <a:ext cx="18720" cy="174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8DD8F77-88A2-4521-A99D-47C3368A8C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366832" y="2042136"/>
                  <a:ext cx="36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3E42B10-D217-4128-9F42-34EE1270050D}"/>
                    </a:ext>
                  </a:extLst>
                </p14:cNvPr>
                <p14:cNvContentPartPr/>
                <p14:nvPr/>
              </p14:nvContentPartPr>
              <p14:xfrm>
                <a:off x="8423352" y="2129976"/>
                <a:ext cx="58680" cy="94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3E42B10-D217-4128-9F42-34EE1270050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414352" y="2121336"/>
                  <a:ext cx="76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1B4E30B-59D6-4526-A5C7-3989FBA98310}"/>
                    </a:ext>
                  </a:extLst>
                </p14:cNvPr>
                <p14:cNvContentPartPr/>
                <p14:nvPr/>
              </p14:nvContentPartPr>
              <p14:xfrm>
                <a:off x="8503632" y="2118096"/>
                <a:ext cx="189000" cy="221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1B4E30B-59D6-4526-A5C7-3989FBA9831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494992" y="2109456"/>
                  <a:ext cx="2066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3AED738-A14E-4E03-B7D2-87D092FECB8E}"/>
                    </a:ext>
                  </a:extLst>
                </p14:cNvPr>
                <p14:cNvContentPartPr/>
                <p14:nvPr/>
              </p14:nvContentPartPr>
              <p14:xfrm>
                <a:off x="8691552" y="2114856"/>
                <a:ext cx="60840" cy="95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3AED738-A14E-4E03-B7D2-87D092FECB8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682912" y="2106216"/>
                  <a:ext cx="7848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7B544379-A618-429B-B3BD-B046E5747759}"/>
              </a:ext>
            </a:extLst>
          </p:cNvPr>
          <p:cNvGrpSpPr/>
          <p:nvPr/>
        </p:nvGrpSpPr>
        <p:grpSpPr>
          <a:xfrm>
            <a:off x="8940672" y="1976976"/>
            <a:ext cx="160560" cy="203760"/>
            <a:chOff x="8940672" y="1976976"/>
            <a:chExt cx="16056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D94E6F0-3B47-4429-BB3D-2971F2514E89}"/>
                    </a:ext>
                  </a:extLst>
                </p14:cNvPr>
                <p14:cNvContentPartPr/>
                <p14:nvPr/>
              </p14:nvContentPartPr>
              <p14:xfrm>
                <a:off x="8960832" y="1976976"/>
                <a:ext cx="140400" cy="203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D94E6F0-3B47-4429-BB3D-2971F2514E8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952192" y="1968336"/>
                  <a:ext cx="158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77DF21D-CCBE-487C-AF57-9D511AC60A56}"/>
                    </a:ext>
                  </a:extLst>
                </p14:cNvPr>
                <p14:cNvContentPartPr/>
                <p14:nvPr/>
              </p14:nvContentPartPr>
              <p14:xfrm>
                <a:off x="8940672" y="2041416"/>
                <a:ext cx="117720" cy="25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77DF21D-CCBE-487C-AF57-9D511AC60A5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931672" y="2032776"/>
                  <a:ext cx="1353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65E18C71-2783-4CE5-ACBF-284C316136F6}"/>
              </a:ext>
            </a:extLst>
          </p:cNvPr>
          <p:cNvGrpSpPr/>
          <p:nvPr/>
        </p:nvGrpSpPr>
        <p:grpSpPr>
          <a:xfrm>
            <a:off x="9319032" y="2021616"/>
            <a:ext cx="705600" cy="219600"/>
            <a:chOff x="9319032" y="2021616"/>
            <a:chExt cx="70560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CE01F18-454D-44C5-80CA-A4BD41724232}"/>
                    </a:ext>
                  </a:extLst>
                </p14:cNvPr>
                <p14:cNvContentPartPr/>
                <p14:nvPr/>
              </p14:nvContentPartPr>
              <p14:xfrm>
                <a:off x="9319032" y="2093616"/>
                <a:ext cx="110880" cy="119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CE01F18-454D-44C5-80CA-A4BD41724232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310032" y="2084976"/>
                  <a:ext cx="128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F9AC979-637A-462E-B87F-9F3B05F12104}"/>
                    </a:ext>
                  </a:extLst>
                </p14:cNvPr>
                <p14:cNvContentPartPr/>
                <p14:nvPr/>
              </p14:nvContentPartPr>
              <p14:xfrm>
                <a:off x="9436392" y="2037096"/>
                <a:ext cx="19440" cy="204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F9AC979-637A-462E-B87F-9F3B05F1210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427392" y="2028456"/>
                  <a:ext cx="37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8B6F1B2-D3C6-4631-862F-2A14981C32CB}"/>
                    </a:ext>
                  </a:extLst>
                </p14:cNvPr>
                <p14:cNvContentPartPr/>
                <p14:nvPr/>
              </p14:nvContentPartPr>
              <p14:xfrm>
                <a:off x="9466632" y="2118816"/>
                <a:ext cx="75960" cy="860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8B6F1B2-D3C6-4631-862F-2A14981C32C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457632" y="2110176"/>
                  <a:ext cx="936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8BBF332-11FE-4636-8562-7D37E5FB6ED1}"/>
                    </a:ext>
                  </a:extLst>
                </p14:cNvPr>
                <p14:cNvContentPartPr/>
                <p14:nvPr/>
              </p14:nvContentPartPr>
              <p14:xfrm>
                <a:off x="9564912" y="2090016"/>
                <a:ext cx="58680" cy="968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8BBF332-11FE-4636-8562-7D37E5FB6ED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556272" y="2081016"/>
                  <a:ext cx="76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3BBBB02-8ED1-454A-97B0-C6EAA12BB89B}"/>
                    </a:ext>
                  </a:extLst>
                </p14:cNvPr>
                <p14:cNvContentPartPr/>
                <p14:nvPr/>
              </p14:nvContentPartPr>
              <p14:xfrm>
                <a:off x="9652032" y="2088576"/>
                <a:ext cx="67320" cy="96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3BBBB02-8ED1-454A-97B0-C6EAA12BB89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643392" y="2079936"/>
                  <a:ext cx="84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74C74A9-5BD3-4457-93C9-04B9DEF199BA}"/>
                    </a:ext>
                  </a:extLst>
                </p14:cNvPr>
                <p14:cNvContentPartPr/>
                <p14:nvPr/>
              </p14:nvContentPartPr>
              <p14:xfrm>
                <a:off x="9835272" y="2021616"/>
                <a:ext cx="115920" cy="148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74C74A9-5BD3-4457-93C9-04B9DEF199B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826272" y="2012976"/>
                  <a:ext cx="133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385438C-4CAF-45B0-985E-AFBD85A9B773}"/>
                    </a:ext>
                  </a:extLst>
                </p14:cNvPr>
                <p14:cNvContentPartPr/>
                <p14:nvPr/>
              </p14:nvContentPartPr>
              <p14:xfrm>
                <a:off x="9994032" y="2139336"/>
                <a:ext cx="26280" cy="90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385438C-4CAF-45B0-985E-AFBD85A9B77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985392" y="2130696"/>
                  <a:ext cx="43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19E88FF-8334-4720-B411-970FE8C2D546}"/>
                    </a:ext>
                  </a:extLst>
                </p14:cNvPr>
                <p14:cNvContentPartPr/>
                <p14:nvPr/>
              </p14:nvContentPartPr>
              <p14:xfrm>
                <a:off x="10001592" y="2105496"/>
                <a:ext cx="23040" cy="172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19E88FF-8334-4720-B411-970FE8C2D54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992592" y="2096856"/>
                  <a:ext cx="4068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AA20715-6836-4DC1-B0FA-618E86739A52}"/>
              </a:ext>
            </a:extLst>
          </p:cNvPr>
          <p:cNvGrpSpPr/>
          <p:nvPr/>
        </p:nvGrpSpPr>
        <p:grpSpPr>
          <a:xfrm>
            <a:off x="10301112" y="2020176"/>
            <a:ext cx="315000" cy="198720"/>
            <a:chOff x="10301112" y="2020176"/>
            <a:chExt cx="31500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9C6E3DA-CB24-41F0-805E-F339DDE8D660}"/>
                    </a:ext>
                  </a:extLst>
                </p14:cNvPr>
                <p14:cNvContentPartPr/>
                <p14:nvPr/>
              </p14:nvContentPartPr>
              <p14:xfrm>
                <a:off x="10301112" y="2111976"/>
                <a:ext cx="124200" cy="106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9C6E3DA-CB24-41F0-805E-F339DDE8D66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292472" y="2102976"/>
                  <a:ext cx="141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781829D-405E-49B2-BA7A-E4BC00E0545D}"/>
                    </a:ext>
                  </a:extLst>
                </p14:cNvPr>
                <p14:cNvContentPartPr/>
                <p14:nvPr/>
              </p14:nvContentPartPr>
              <p14:xfrm>
                <a:off x="10460592" y="2036736"/>
                <a:ext cx="360" cy="25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781829D-405E-49B2-BA7A-E4BC00E0545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451952" y="202773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FC6128F-5A1F-4C0A-8704-3610A32A0F3A}"/>
                    </a:ext>
                  </a:extLst>
                </p14:cNvPr>
                <p14:cNvContentPartPr/>
                <p14:nvPr/>
              </p14:nvContentPartPr>
              <p14:xfrm>
                <a:off x="10478952" y="2020176"/>
                <a:ext cx="137160" cy="164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FC6128F-5A1F-4C0A-8704-3610A32A0F3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469952" y="2011176"/>
                  <a:ext cx="15480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575387D3-4354-4B5A-B34A-390C3633F325}"/>
              </a:ext>
            </a:extLst>
          </p:cNvPr>
          <p:cNvGrpSpPr/>
          <p:nvPr/>
        </p:nvGrpSpPr>
        <p:grpSpPr>
          <a:xfrm>
            <a:off x="10807272" y="2029536"/>
            <a:ext cx="769320" cy="263160"/>
            <a:chOff x="10807272" y="2029536"/>
            <a:chExt cx="76932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8E533D2-DF6C-411F-BF55-39666D246B90}"/>
                    </a:ext>
                  </a:extLst>
                </p14:cNvPr>
                <p14:cNvContentPartPr/>
                <p14:nvPr/>
              </p14:nvContentPartPr>
              <p14:xfrm>
                <a:off x="10807272" y="2029536"/>
                <a:ext cx="174600" cy="174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8E533D2-DF6C-411F-BF55-39666D246B9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798632" y="2020536"/>
                  <a:ext cx="192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35BF0FA-F733-4710-A6CE-103D0E277532}"/>
                    </a:ext>
                  </a:extLst>
                </p14:cNvPr>
                <p14:cNvContentPartPr/>
                <p14:nvPr/>
              </p14:nvContentPartPr>
              <p14:xfrm>
                <a:off x="10945512" y="2057976"/>
                <a:ext cx="106200" cy="2347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35BF0FA-F733-4710-A6CE-103D0E27753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936512" y="2048976"/>
                  <a:ext cx="1238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C3913A2-DEF4-46C1-8695-46042B273512}"/>
                    </a:ext>
                  </a:extLst>
                </p14:cNvPr>
                <p14:cNvContentPartPr/>
                <p14:nvPr/>
              </p14:nvContentPartPr>
              <p14:xfrm>
                <a:off x="11082312" y="2148336"/>
                <a:ext cx="25200" cy="91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C3913A2-DEF4-46C1-8695-46042B273512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073312" y="2139336"/>
                  <a:ext cx="42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699ECEF-2AB2-494C-81E7-DF0EFF15ECC2}"/>
                    </a:ext>
                  </a:extLst>
                </p14:cNvPr>
                <p14:cNvContentPartPr/>
                <p14:nvPr/>
              </p14:nvContentPartPr>
              <p14:xfrm>
                <a:off x="11109672" y="2111976"/>
                <a:ext cx="360" cy="97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699ECEF-2AB2-494C-81E7-DF0EFF15ECC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101032" y="210297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8436EEC-D2AD-4EAB-8565-D8575D13A286}"/>
                    </a:ext>
                  </a:extLst>
                </p14:cNvPr>
                <p14:cNvContentPartPr/>
                <p14:nvPr/>
              </p14:nvContentPartPr>
              <p14:xfrm>
                <a:off x="11211912" y="2102616"/>
                <a:ext cx="72360" cy="100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8436EEC-D2AD-4EAB-8565-D8575D13A28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202912" y="2093616"/>
                  <a:ext cx="90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C64B03D-46A5-47A2-8212-A7FF294CCE2B}"/>
                    </a:ext>
                  </a:extLst>
                </p14:cNvPr>
                <p14:cNvContentPartPr/>
                <p14:nvPr/>
              </p14:nvContentPartPr>
              <p14:xfrm>
                <a:off x="11210112" y="2151936"/>
                <a:ext cx="94320" cy="11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C64B03D-46A5-47A2-8212-A7FF294CCE2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201472" y="2142936"/>
                  <a:ext cx="11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BF6ABC5-76F2-48BB-BCF7-7076F36905C2}"/>
                    </a:ext>
                  </a:extLst>
                </p14:cNvPr>
                <p14:cNvContentPartPr/>
                <p14:nvPr/>
              </p14:nvContentPartPr>
              <p14:xfrm>
                <a:off x="11398392" y="2060496"/>
                <a:ext cx="119880" cy="1468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BF6ABC5-76F2-48BB-BCF7-7076F36905C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389392" y="2051856"/>
                  <a:ext cx="137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468D2CA-63CA-4840-B8D8-6ED9747D0EED}"/>
                    </a:ext>
                  </a:extLst>
                </p14:cNvPr>
                <p14:cNvContentPartPr/>
                <p14:nvPr/>
              </p14:nvContentPartPr>
              <p14:xfrm>
                <a:off x="11572632" y="2203056"/>
                <a:ext cx="3960" cy="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468D2CA-63CA-4840-B8D8-6ED9747D0EE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563632" y="219441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50862684-B02B-4817-840E-E05B00088B58}"/>
              </a:ext>
            </a:extLst>
          </p:cNvPr>
          <p:cNvGrpSpPr/>
          <p:nvPr/>
        </p:nvGrpSpPr>
        <p:grpSpPr>
          <a:xfrm>
            <a:off x="928152" y="2605536"/>
            <a:ext cx="246240" cy="444240"/>
            <a:chOff x="928152" y="2605536"/>
            <a:chExt cx="24624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5C29BF3-C6FD-44D1-90F0-FBB2A24686FE}"/>
                    </a:ext>
                  </a:extLst>
                </p14:cNvPr>
                <p14:cNvContentPartPr/>
                <p14:nvPr/>
              </p14:nvContentPartPr>
              <p14:xfrm>
                <a:off x="928152" y="2605536"/>
                <a:ext cx="195480" cy="90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5C29BF3-C6FD-44D1-90F0-FBB2A24686F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19512" y="2596536"/>
                  <a:ext cx="213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E44CE3D-45E2-40AA-9B90-B36B7ACD0A66}"/>
                    </a:ext>
                  </a:extLst>
                </p14:cNvPr>
                <p14:cNvContentPartPr/>
                <p14:nvPr/>
              </p14:nvContentPartPr>
              <p14:xfrm>
                <a:off x="1047672" y="2624256"/>
                <a:ext cx="3960" cy="2552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E44CE3D-45E2-40AA-9B90-B36B7ACD0A6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38672" y="2615256"/>
                  <a:ext cx="21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F08B2AF-DBE9-46DF-8359-7A4F353BE748}"/>
                    </a:ext>
                  </a:extLst>
                </p14:cNvPr>
                <p14:cNvContentPartPr/>
                <p14:nvPr/>
              </p14:nvContentPartPr>
              <p14:xfrm>
                <a:off x="985752" y="2840256"/>
                <a:ext cx="159120" cy="216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F08B2AF-DBE9-46DF-8359-7A4F353BE74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76752" y="2831616"/>
                  <a:ext cx="176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3E3B62E-C232-4220-AE12-DE923F0A05EB}"/>
                    </a:ext>
                  </a:extLst>
                </p14:cNvPr>
                <p14:cNvContentPartPr/>
                <p14:nvPr/>
              </p14:nvContentPartPr>
              <p14:xfrm>
                <a:off x="1069992" y="2651616"/>
                <a:ext cx="104400" cy="3981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3E3B62E-C232-4220-AE12-DE923F0A05E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60992" y="2642616"/>
                  <a:ext cx="122040" cy="41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BCCAEBAF-933F-4F4A-9483-423BFBCC3946}"/>
                  </a:ext>
                </a:extLst>
              </p14:cNvPr>
              <p14:cNvContentPartPr/>
              <p14:nvPr/>
            </p14:nvContentPartPr>
            <p14:xfrm>
              <a:off x="1444032" y="2717856"/>
              <a:ext cx="223920" cy="1411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BCCAEBAF-933F-4F4A-9483-423BFBCC3946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1435392" y="2709216"/>
                <a:ext cx="2415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BC54F2DD-7602-40B9-B734-FA1F34C9AF1E}"/>
                  </a:ext>
                </a:extLst>
              </p14:cNvPr>
              <p14:cNvContentPartPr/>
              <p14:nvPr/>
            </p14:nvContentPartPr>
            <p14:xfrm>
              <a:off x="1856592" y="2727216"/>
              <a:ext cx="312120" cy="1195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BC54F2DD-7602-40B9-B734-FA1F34C9AF1E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1847952" y="2718576"/>
                <a:ext cx="32976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3D8896C7-861B-4138-A2C2-A101615F40F0}"/>
              </a:ext>
            </a:extLst>
          </p:cNvPr>
          <p:cNvGrpSpPr/>
          <p:nvPr/>
        </p:nvGrpSpPr>
        <p:grpSpPr>
          <a:xfrm>
            <a:off x="2385792" y="2628936"/>
            <a:ext cx="671400" cy="229320"/>
            <a:chOff x="2385792" y="2628936"/>
            <a:chExt cx="67140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28143DE-D5CF-4486-A696-98553B415BAD}"/>
                    </a:ext>
                  </a:extLst>
                </p14:cNvPr>
                <p14:cNvContentPartPr/>
                <p14:nvPr/>
              </p14:nvContentPartPr>
              <p14:xfrm>
                <a:off x="2385792" y="2726856"/>
                <a:ext cx="119520" cy="1314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28143DE-D5CF-4486-A696-98553B415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376792" y="2717856"/>
                  <a:ext cx="137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3DF244F-8A5C-432F-B601-2562FEFB72B8}"/>
                    </a:ext>
                  </a:extLst>
                </p14:cNvPr>
                <p14:cNvContentPartPr/>
                <p14:nvPr/>
              </p14:nvContentPartPr>
              <p14:xfrm>
                <a:off x="2511792" y="2731536"/>
                <a:ext cx="76680" cy="110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3DF244F-8A5C-432F-B601-2562FEFB72B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502792" y="2722896"/>
                  <a:ext cx="94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2537110-4BA4-45A2-B210-232959121FAD}"/>
                    </a:ext>
                  </a:extLst>
                </p14:cNvPr>
                <p14:cNvContentPartPr/>
                <p14:nvPr/>
              </p14:nvContentPartPr>
              <p14:xfrm>
                <a:off x="2623752" y="2736216"/>
                <a:ext cx="104760" cy="1105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2537110-4BA4-45A2-B210-232959121F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615112" y="2727576"/>
                  <a:ext cx="122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77E65CE-C738-4141-9252-6E37154A0979}"/>
                    </a:ext>
                  </a:extLst>
                </p14:cNvPr>
                <p14:cNvContentPartPr/>
                <p14:nvPr/>
              </p14:nvContentPartPr>
              <p14:xfrm>
                <a:off x="2752272" y="2628936"/>
                <a:ext cx="17640" cy="2199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77E65CE-C738-4141-9252-6E37154A097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743632" y="2620296"/>
                  <a:ext cx="35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ABBF84A-EFEC-4C87-8730-7B9301700465}"/>
                    </a:ext>
                  </a:extLst>
                </p14:cNvPr>
                <p14:cNvContentPartPr/>
                <p14:nvPr/>
              </p14:nvContentPartPr>
              <p14:xfrm>
                <a:off x="2715552" y="2718936"/>
                <a:ext cx="203040" cy="1152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ABBF84A-EFEC-4C87-8730-7B930170046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706912" y="2709936"/>
                  <a:ext cx="220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22100CF-72D9-4A15-804E-66242FA99C9D}"/>
                    </a:ext>
                  </a:extLst>
                </p14:cNvPr>
                <p14:cNvContentPartPr/>
                <p14:nvPr/>
              </p14:nvContentPartPr>
              <p14:xfrm>
                <a:off x="2944152" y="2660616"/>
                <a:ext cx="360" cy="97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22100CF-72D9-4A15-804E-66242FA99C9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935512" y="26516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11C80BB-B629-497F-849E-8DCB87CE8629}"/>
                    </a:ext>
                  </a:extLst>
                </p14:cNvPr>
                <p14:cNvContentPartPr/>
                <p14:nvPr/>
              </p14:nvContentPartPr>
              <p14:xfrm>
                <a:off x="2959632" y="2705976"/>
                <a:ext cx="97560" cy="1342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11C80BB-B629-497F-849E-8DCB87CE862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950632" y="2697336"/>
                  <a:ext cx="11520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BC6DCB2B-35B5-4FC3-A8F7-6A2F7764F3BE}"/>
              </a:ext>
            </a:extLst>
          </p:cNvPr>
          <p:cNvGrpSpPr/>
          <p:nvPr/>
        </p:nvGrpSpPr>
        <p:grpSpPr>
          <a:xfrm>
            <a:off x="3318912" y="2650536"/>
            <a:ext cx="343440" cy="225000"/>
            <a:chOff x="3318912" y="2650536"/>
            <a:chExt cx="34344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532F84C-E6A0-4125-9F01-D41E2929CD1D}"/>
                    </a:ext>
                  </a:extLst>
                </p14:cNvPr>
                <p14:cNvContentPartPr/>
                <p14:nvPr/>
              </p14:nvContentPartPr>
              <p14:xfrm>
                <a:off x="3365352" y="2684376"/>
                <a:ext cx="14760" cy="1911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532F84C-E6A0-4125-9F01-D41E2929CD1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356712" y="2675736"/>
                  <a:ext cx="32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67494DD-037F-4A5B-83C3-B228A5E6BD1B}"/>
                    </a:ext>
                  </a:extLst>
                </p14:cNvPr>
                <p14:cNvContentPartPr/>
                <p14:nvPr/>
              </p14:nvContentPartPr>
              <p14:xfrm>
                <a:off x="3318912" y="2677536"/>
                <a:ext cx="163080" cy="1774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67494DD-037F-4A5B-83C3-B228A5E6BD1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310272" y="2668896"/>
                  <a:ext cx="180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0900953-6C1F-457D-957C-CA0ED1B8F8C9}"/>
                    </a:ext>
                  </a:extLst>
                </p14:cNvPr>
                <p14:cNvContentPartPr/>
                <p14:nvPr/>
              </p14:nvContentPartPr>
              <p14:xfrm>
                <a:off x="3527352" y="2650536"/>
                <a:ext cx="111600" cy="2106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0900953-6C1F-457D-957C-CA0ED1B8F8C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518352" y="2641536"/>
                  <a:ext cx="1292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79140BC-3DC3-4ABE-8FA5-6B9D8697BDBD}"/>
                    </a:ext>
                  </a:extLst>
                </p14:cNvPr>
                <p14:cNvContentPartPr/>
                <p14:nvPr/>
              </p14:nvContentPartPr>
              <p14:xfrm>
                <a:off x="3602592" y="2721816"/>
                <a:ext cx="59760" cy="212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79140BC-3DC3-4ABE-8FA5-6B9D8697BDB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593952" y="2713176"/>
                  <a:ext cx="7740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3ACA680-62A8-405D-9E40-A5649738C2EF}"/>
              </a:ext>
            </a:extLst>
          </p:cNvPr>
          <p:cNvGrpSpPr/>
          <p:nvPr/>
        </p:nvGrpSpPr>
        <p:grpSpPr>
          <a:xfrm>
            <a:off x="3941352" y="2682576"/>
            <a:ext cx="196560" cy="119160"/>
            <a:chOff x="3941352" y="2682576"/>
            <a:chExt cx="19656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4DCB293-8CBD-49AF-8417-B743F6C00EBF}"/>
                    </a:ext>
                  </a:extLst>
                </p14:cNvPr>
                <p14:cNvContentPartPr/>
                <p14:nvPr/>
              </p14:nvContentPartPr>
              <p14:xfrm>
                <a:off x="3941352" y="2682576"/>
                <a:ext cx="94320" cy="119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4DCB293-8CBD-49AF-8417-B743F6C00EB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932352" y="2673936"/>
                  <a:ext cx="111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371B57B-AA84-4F82-ACB5-C0408AB46A41}"/>
                    </a:ext>
                  </a:extLst>
                </p14:cNvPr>
                <p14:cNvContentPartPr/>
                <p14:nvPr/>
              </p14:nvContentPartPr>
              <p14:xfrm>
                <a:off x="4050432" y="2697336"/>
                <a:ext cx="87480" cy="1011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371B57B-AA84-4F82-ACB5-C0408AB46A4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041792" y="2688336"/>
                  <a:ext cx="1051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3AB4E1A1-DDCC-4AC0-9157-31117484C579}"/>
              </a:ext>
            </a:extLst>
          </p:cNvPr>
          <p:cNvGrpSpPr/>
          <p:nvPr/>
        </p:nvGrpSpPr>
        <p:grpSpPr>
          <a:xfrm>
            <a:off x="4352112" y="2627136"/>
            <a:ext cx="461160" cy="323280"/>
            <a:chOff x="4352112" y="2627136"/>
            <a:chExt cx="46116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F1B6499-4CF9-4A5A-AA58-889A24C55177}"/>
                    </a:ext>
                  </a:extLst>
                </p14:cNvPr>
                <p14:cNvContentPartPr/>
                <p14:nvPr/>
              </p14:nvContentPartPr>
              <p14:xfrm>
                <a:off x="4352112" y="2687976"/>
                <a:ext cx="9720" cy="1119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F1B6499-4CF9-4A5A-AA58-889A24C551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343472" y="2678976"/>
                  <a:ext cx="27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48016B7-04D8-4DD9-83FC-74D9B970E876}"/>
                    </a:ext>
                  </a:extLst>
                </p14:cNvPr>
                <p14:cNvContentPartPr/>
                <p14:nvPr/>
              </p14:nvContentPartPr>
              <p14:xfrm>
                <a:off x="4352112" y="2648016"/>
                <a:ext cx="360" cy="39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48016B7-04D8-4DD9-83FC-74D9B970E87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343472" y="26390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2B2EB39-B116-4292-AB4B-CF05E4D1B17D}"/>
                    </a:ext>
                  </a:extLst>
                </p14:cNvPr>
                <p14:cNvContentPartPr/>
                <p14:nvPr/>
              </p14:nvContentPartPr>
              <p14:xfrm>
                <a:off x="4397472" y="2724696"/>
                <a:ext cx="91080" cy="795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2B2EB39-B116-4292-AB4B-CF05E4D1B17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388472" y="2715696"/>
                  <a:ext cx="1087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02AFCAE-6066-4B94-A958-3DA0CF722738}"/>
                    </a:ext>
                  </a:extLst>
                </p14:cNvPr>
                <p14:cNvContentPartPr/>
                <p14:nvPr/>
              </p14:nvContentPartPr>
              <p14:xfrm>
                <a:off x="4498272" y="2632896"/>
                <a:ext cx="122040" cy="3175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02AFCAE-6066-4B94-A958-3DA0CF72273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489632" y="2623896"/>
                  <a:ext cx="1396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9F55A54-610B-4E60-B6C3-6EE17C68E6F3}"/>
                    </a:ext>
                  </a:extLst>
                </p14:cNvPr>
                <p14:cNvContentPartPr/>
                <p14:nvPr/>
              </p14:nvContentPartPr>
              <p14:xfrm>
                <a:off x="4626432" y="2724696"/>
                <a:ext cx="75240" cy="94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9F55A54-610B-4E60-B6C3-6EE17C68E6F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617792" y="2715696"/>
                  <a:ext cx="92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2C33975-6EC1-4271-9CF2-8B1CF43660D6}"/>
                    </a:ext>
                  </a:extLst>
                </p14:cNvPr>
                <p14:cNvContentPartPr/>
                <p14:nvPr/>
              </p14:nvContentPartPr>
              <p14:xfrm>
                <a:off x="4718232" y="2627136"/>
                <a:ext cx="74520" cy="2044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2C33975-6EC1-4271-9CF2-8B1CF43660D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709232" y="2618136"/>
                  <a:ext cx="92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3D70038-FFA1-4E3A-943E-4EF3AAEBDE74}"/>
                    </a:ext>
                  </a:extLst>
                </p14:cNvPr>
                <p14:cNvContentPartPr/>
                <p14:nvPr/>
              </p14:nvContentPartPr>
              <p14:xfrm>
                <a:off x="4745592" y="2691576"/>
                <a:ext cx="67680" cy="6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3D70038-FFA1-4E3A-943E-4EF3AAEBDE7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736952" y="2682576"/>
                  <a:ext cx="8532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83CB9BAB-CF35-41DA-9307-178281BB8490}"/>
              </a:ext>
            </a:extLst>
          </p:cNvPr>
          <p:cNvGrpSpPr/>
          <p:nvPr/>
        </p:nvGrpSpPr>
        <p:grpSpPr>
          <a:xfrm>
            <a:off x="5113152" y="2605536"/>
            <a:ext cx="1931400" cy="403200"/>
            <a:chOff x="5113152" y="2605536"/>
            <a:chExt cx="193140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3A34F7E-3D2A-4EDF-A137-FCCAD2CFC629}"/>
                    </a:ext>
                  </a:extLst>
                </p14:cNvPr>
                <p14:cNvContentPartPr/>
                <p14:nvPr/>
              </p14:nvContentPartPr>
              <p14:xfrm>
                <a:off x="5113152" y="2649456"/>
                <a:ext cx="7560" cy="1807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3A34F7E-3D2A-4EDF-A137-FCCAD2CFC62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104512" y="2640456"/>
                  <a:ext cx="25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09C72FB-15D6-4430-A5D2-3EE8B7A20EAC}"/>
                    </a:ext>
                  </a:extLst>
                </p14:cNvPr>
                <p14:cNvContentPartPr/>
                <p14:nvPr/>
              </p14:nvContentPartPr>
              <p14:xfrm>
                <a:off x="5120352" y="2742696"/>
                <a:ext cx="84240" cy="1137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09C72FB-15D6-4430-A5D2-3EE8B7A20EA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111712" y="2734056"/>
                  <a:ext cx="101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D24338C-C310-4ABA-A680-DABF76B3A176}"/>
                    </a:ext>
                  </a:extLst>
                </p14:cNvPr>
                <p14:cNvContentPartPr/>
                <p14:nvPr/>
              </p14:nvContentPartPr>
              <p14:xfrm>
                <a:off x="5184432" y="2756376"/>
                <a:ext cx="77760" cy="950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D24338C-C310-4ABA-A680-DABF76B3A17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175432" y="2747376"/>
                  <a:ext cx="95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514A351-0004-40D5-BA00-D74A711ECA1C}"/>
                    </a:ext>
                  </a:extLst>
                </p14:cNvPr>
                <p14:cNvContentPartPr/>
                <p14:nvPr/>
              </p14:nvContentPartPr>
              <p14:xfrm>
                <a:off x="5266872" y="2658456"/>
                <a:ext cx="10080" cy="1857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514A351-0004-40D5-BA00-D74A711ECA1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257872" y="2649456"/>
                  <a:ext cx="27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5DDE6FC-020A-451D-B465-0221BF85BFA4}"/>
                    </a:ext>
                  </a:extLst>
                </p14:cNvPr>
                <p14:cNvContentPartPr/>
                <p14:nvPr/>
              </p14:nvContentPartPr>
              <p14:xfrm>
                <a:off x="5306832" y="2752056"/>
                <a:ext cx="52560" cy="1015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5DDE6FC-020A-451D-B465-0221BF85BFA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297832" y="2743416"/>
                  <a:ext cx="70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0123B74-DFC9-4CEE-9EC6-A62D28C123D0}"/>
                    </a:ext>
                  </a:extLst>
                </p14:cNvPr>
                <p14:cNvContentPartPr/>
                <p14:nvPr/>
              </p14:nvContentPartPr>
              <p14:xfrm>
                <a:off x="5367312" y="2745936"/>
                <a:ext cx="201960" cy="2628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0123B74-DFC9-4CEE-9EC6-A62D28C123D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358312" y="2737296"/>
                  <a:ext cx="2196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23D9F26-19DC-43FC-A806-7B888575374C}"/>
                    </a:ext>
                  </a:extLst>
                </p14:cNvPr>
                <p14:cNvContentPartPr/>
                <p14:nvPr/>
              </p14:nvContentPartPr>
              <p14:xfrm>
                <a:off x="5724072" y="2612376"/>
                <a:ext cx="180360" cy="2149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23D9F26-19DC-43FC-A806-7B888575374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715072" y="2603376"/>
                  <a:ext cx="198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3F36C31-61D4-4B71-B95B-E882A2BCDD20}"/>
                    </a:ext>
                  </a:extLst>
                </p14:cNvPr>
                <p14:cNvContentPartPr/>
                <p14:nvPr/>
              </p14:nvContentPartPr>
              <p14:xfrm>
                <a:off x="5692392" y="2704896"/>
                <a:ext cx="108720" cy="180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3F36C31-61D4-4B71-B95B-E882A2BCDD20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683392" y="2696256"/>
                  <a:ext cx="126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819029D-ABD2-467D-A109-66C4000CCB0F}"/>
                    </a:ext>
                  </a:extLst>
                </p14:cNvPr>
                <p14:cNvContentPartPr/>
                <p14:nvPr/>
              </p14:nvContentPartPr>
              <p14:xfrm>
                <a:off x="5998392" y="2704176"/>
                <a:ext cx="117000" cy="864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819029D-ABD2-467D-A109-66C4000CCB0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989392" y="2695536"/>
                  <a:ext cx="134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F97F873-C004-4BD4-B01F-9F337232CF70}"/>
                    </a:ext>
                  </a:extLst>
                </p14:cNvPr>
                <p14:cNvContentPartPr/>
                <p14:nvPr/>
              </p14:nvContentPartPr>
              <p14:xfrm>
                <a:off x="6199272" y="2605536"/>
                <a:ext cx="111240" cy="3888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F97F873-C004-4BD4-B01F-9F337232CF7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190632" y="2596536"/>
                  <a:ext cx="1288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7DCFBA1-218D-468B-9537-4BB2D26BAB4A}"/>
                    </a:ext>
                  </a:extLst>
                </p14:cNvPr>
                <p14:cNvContentPartPr/>
                <p14:nvPr/>
              </p14:nvContentPartPr>
              <p14:xfrm>
                <a:off x="6349032" y="2729376"/>
                <a:ext cx="67320" cy="756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7DCFBA1-218D-468B-9537-4BB2D26BAB4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340392" y="2720376"/>
                  <a:ext cx="84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E93AF36-BFC0-42E7-9032-FD0C5B6E0BA3}"/>
                    </a:ext>
                  </a:extLst>
                </p14:cNvPr>
                <p14:cNvContentPartPr/>
                <p14:nvPr/>
              </p14:nvContentPartPr>
              <p14:xfrm>
                <a:off x="6446232" y="2748816"/>
                <a:ext cx="82440" cy="738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E93AF36-BFC0-42E7-9032-FD0C5B6E0BA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437232" y="2739816"/>
                  <a:ext cx="1000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7C024B4-07CC-461F-B5A8-C94CDFAB5322}"/>
                    </a:ext>
                  </a:extLst>
                </p14:cNvPr>
                <p14:cNvContentPartPr/>
                <p14:nvPr/>
              </p14:nvContentPartPr>
              <p14:xfrm>
                <a:off x="6574032" y="2632896"/>
                <a:ext cx="360" cy="1911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7C024B4-07CC-461F-B5A8-C94CDFAB532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565392" y="2623896"/>
                  <a:ext cx="18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BEC460E-1699-430F-817E-E0D44AB91836}"/>
                    </a:ext>
                  </a:extLst>
                </p14:cNvPr>
                <p14:cNvContentPartPr/>
                <p14:nvPr/>
              </p14:nvContentPartPr>
              <p14:xfrm>
                <a:off x="6535872" y="2743056"/>
                <a:ext cx="105480" cy="795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BEC460E-1699-430F-817E-E0D44AB9183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526872" y="2734056"/>
                  <a:ext cx="123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8CE35B1-6EC4-440A-B3E0-B7A852C800DB}"/>
                    </a:ext>
                  </a:extLst>
                </p14:cNvPr>
                <p14:cNvContentPartPr/>
                <p14:nvPr/>
              </p14:nvContentPartPr>
              <p14:xfrm>
                <a:off x="6647112" y="2693376"/>
                <a:ext cx="360" cy="39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8CE35B1-6EC4-440A-B3E0-B7A852C800D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638472" y="26847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B7F21FB-683B-430C-BABB-839FC1B6DB90}"/>
                    </a:ext>
                  </a:extLst>
                </p14:cNvPr>
                <p14:cNvContentPartPr/>
                <p14:nvPr/>
              </p14:nvContentPartPr>
              <p14:xfrm>
                <a:off x="6669792" y="2724696"/>
                <a:ext cx="134280" cy="957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B7F21FB-683B-430C-BABB-839FC1B6DB9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660792" y="2715696"/>
                  <a:ext cx="151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FDBF0CB-06B3-45B9-AEFD-577B23905366}"/>
                    </a:ext>
                  </a:extLst>
                </p14:cNvPr>
                <p14:cNvContentPartPr/>
                <p14:nvPr/>
              </p14:nvContentPartPr>
              <p14:xfrm>
                <a:off x="6819552" y="2614896"/>
                <a:ext cx="93600" cy="1951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FDBF0CB-06B3-45B9-AEFD-577B2390536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810912" y="2605896"/>
                  <a:ext cx="1112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8C5FAAD-F108-4FEE-97AB-54C37D689321}"/>
                    </a:ext>
                  </a:extLst>
                </p14:cNvPr>
                <p14:cNvContentPartPr/>
                <p14:nvPr/>
              </p14:nvContentPartPr>
              <p14:xfrm>
                <a:off x="6939072" y="2715696"/>
                <a:ext cx="105480" cy="896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8C5FAAD-F108-4FEE-97AB-54C37D68932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930432" y="2707056"/>
                  <a:ext cx="12312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8EEE73D9-00CA-4AFA-9C4E-A3FDD586A3A7}"/>
              </a:ext>
            </a:extLst>
          </p:cNvPr>
          <p:cNvGrpSpPr/>
          <p:nvPr/>
        </p:nvGrpSpPr>
        <p:grpSpPr>
          <a:xfrm>
            <a:off x="7205112" y="2654136"/>
            <a:ext cx="759240" cy="234000"/>
            <a:chOff x="7205112" y="2654136"/>
            <a:chExt cx="75924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4B8CE46-2512-4A75-887C-4BADE28B1579}"/>
                    </a:ext>
                  </a:extLst>
                </p14:cNvPr>
                <p14:cNvContentPartPr/>
                <p14:nvPr/>
              </p14:nvContentPartPr>
              <p14:xfrm>
                <a:off x="7205112" y="2752776"/>
                <a:ext cx="100800" cy="114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4B8CE46-2512-4A75-887C-4BADE28B157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196472" y="2744136"/>
                  <a:ext cx="118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EE98765-8FD8-4D81-B17C-F356FBB3F447}"/>
                    </a:ext>
                  </a:extLst>
                </p14:cNvPr>
                <p14:cNvContentPartPr/>
                <p14:nvPr/>
              </p14:nvContentPartPr>
              <p14:xfrm>
                <a:off x="7324272" y="2671776"/>
                <a:ext cx="24480" cy="1879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EE98765-8FD8-4D81-B17C-F356FBB3F44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315272" y="2663136"/>
                  <a:ext cx="42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AE71E35-7584-4C53-BF5C-8C2DA1199B13}"/>
                    </a:ext>
                  </a:extLst>
                </p14:cNvPr>
                <p14:cNvContentPartPr/>
                <p14:nvPr/>
              </p14:nvContentPartPr>
              <p14:xfrm>
                <a:off x="7357032" y="2752416"/>
                <a:ext cx="95400" cy="87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AE71E35-7584-4C53-BF5C-8C2DA1199B1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348032" y="2743416"/>
                  <a:ext cx="113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A695B4B-DB50-4BE4-AF55-7BF81B2C0F58}"/>
                    </a:ext>
                  </a:extLst>
                </p14:cNvPr>
                <p14:cNvContentPartPr/>
                <p14:nvPr/>
              </p14:nvContentPartPr>
              <p14:xfrm>
                <a:off x="7493112" y="2715336"/>
                <a:ext cx="50760" cy="1170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A695B4B-DB50-4BE4-AF55-7BF81B2C0F5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484472" y="2706336"/>
                  <a:ext cx="68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06CD9A8-124C-4C85-B090-F3FCF00245E5}"/>
                    </a:ext>
                  </a:extLst>
                </p14:cNvPr>
                <p14:cNvContentPartPr/>
                <p14:nvPr/>
              </p14:nvContentPartPr>
              <p14:xfrm>
                <a:off x="7552152" y="2724696"/>
                <a:ext cx="101520" cy="1166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06CD9A8-124C-4C85-B090-F3FCF00245E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543512" y="2715696"/>
                  <a:ext cx="119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1BC0CDCF-8854-47DC-B2D5-53C9DE781364}"/>
                    </a:ext>
                  </a:extLst>
                </p14:cNvPr>
                <p14:cNvContentPartPr/>
                <p14:nvPr/>
              </p14:nvContentPartPr>
              <p14:xfrm>
                <a:off x="7296912" y="2842776"/>
                <a:ext cx="63000" cy="306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BC0CDCF-8854-47DC-B2D5-53C9DE78136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287912" y="2833776"/>
                  <a:ext cx="80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B81E8C7-B8A5-4187-B315-704DF7594558}"/>
                    </a:ext>
                  </a:extLst>
                </p14:cNvPr>
                <p14:cNvContentPartPr/>
                <p14:nvPr/>
              </p14:nvContentPartPr>
              <p14:xfrm>
                <a:off x="7765272" y="2654136"/>
                <a:ext cx="130320" cy="1724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B81E8C7-B8A5-4187-B315-704DF759455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756632" y="2645136"/>
                  <a:ext cx="147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1A29096-17A6-46AC-B59C-E2AC048F8847}"/>
                    </a:ext>
                  </a:extLst>
                </p14:cNvPr>
                <p14:cNvContentPartPr/>
                <p14:nvPr/>
              </p14:nvContentPartPr>
              <p14:xfrm>
                <a:off x="7927632" y="2770416"/>
                <a:ext cx="33840" cy="1177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1A29096-17A6-46AC-B59C-E2AC048F884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918992" y="2761416"/>
                  <a:ext cx="51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435694C-C1A5-4256-8B86-ABAD406B16DF}"/>
                    </a:ext>
                  </a:extLst>
                </p14:cNvPr>
                <p14:cNvContentPartPr/>
                <p14:nvPr/>
              </p14:nvContentPartPr>
              <p14:xfrm>
                <a:off x="7958592" y="2730096"/>
                <a:ext cx="5760" cy="39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435694C-C1A5-4256-8B86-ABAD406B16D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949952" y="2721096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3A6DFC07-AEDB-4564-BA51-20479AAE6C49}"/>
              </a:ext>
            </a:extLst>
          </p:cNvPr>
          <p:cNvGrpSpPr/>
          <p:nvPr/>
        </p:nvGrpSpPr>
        <p:grpSpPr>
          <a:xfrm>
            <a:off x="8192592" y="2655576"/>
            <a:ext cx="523440" cy="195120"/>
            <a:chOff x="8192592" y="2655576"/>
            <a:chExt cx="52344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6496C59-4410-498F-A2A3-32B73B4D5625}"/>
                    </a:ext>
                  </a:extLst>
                </p14:cNvPr>
                <p14:cNvContentPartPr/>
                <p14:nvPr/>
              </p14:nvContentPartPr>
              <p14:xfrm>
                <a:off x="8229312" y="2658816"/>
                <a:ext cx="18720" cy="1641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6496C59-4410-498F-A2A3-32B73B4D562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220672" y="2650176"/>
                  <a:ext cx="36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2004E8F9-1A82-47FB-A2B3-EA80934DBF02}"/>
                    </a:ext>
                  </a:extLst>
                </p14:cNvPr>
                <p14:cNvContentPartPr/>
                <p14:nvPr/>
              </p14:nvContentPartPr>
              <p14:xfrm>
                <a:off x="8192592" y="2655576"/>
                <a:ext cx="212040" cy="1656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2004E8F9-1A82-47FB-A2B3-EA80934DBF0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183952" y="2646576"/>
                  <a:ext cx="229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F332D03-5F97-4B05-94FA-3E2D142C90A6}"/>
                    </a:ext>
                  </a:extLst>
                </p14:cNvPr>
                <p14:cNvContentPartPr/>
                <p14:nvPr/>
              </p14:nvContentPartPr>
              <p14:xfrm>
                <a:off x="8440632" y="2727936"/>
                <a:ext cx="275400" cy="1227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F332D03-5F97-4B05-94FA-3E2D142C90A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431632" y="2718936"/>
                  <a:ext cx="2930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9C05B4E0-9008-42E8-8BDC-9D7B78941D96}"/>
              </a:ext>
            </a:extLst>
          </p:cNvPr>
          <p:cNvGrpSpPr/>
          <p:nvPr/>
        </p:nvGrpSpPr>
        <p:grpSpPr>
          <a:xfrm>
            <a:off x="9171432" y="2671056"/>
            <a:ext cx="457560" cy="313560"/>
            <a:chOff x="9171432" y="2671056"/>
            <a:chExt cx="45756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9841702-4E19-43E8-B202-754E6B788AAF}"/>
                    </a:ext>
                  </a:extLst>
                </p14:cNvPr>
                <p14:cNvContentPartPr/>
                <p14:nvPr/>
              </p14:nvContentPartPr>
              <p14:xfrm>
                <a:off x="9179712" y="2671056"/>
                <a:ext cx="19440" cy="2473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9841702-4E19-43E8-B202-754E6B788AAF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170712" y="2662056"/>
                  <a:ext cx="370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3921D98-2F53-4344-9472-519551613882}"/>
                    </a:ext>
                  </a:extLst>
                </p14:cNvPr>
                <p14:cNvContentPartPr/>
                <p14:nvPr/>
              </p14:nvContentPartPr>
              <p14:xfrm>
                <a:off x="9171432" y="2788056"/>
                <a:ext cx="95760" cy="820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3921D98-2F53-4344-9472-51955161388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162432" y="2779416"/>
                  <a:ext cx="113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923606C-2A42-4A90-8D3E-C9CFE2865B42}"/>
                    </a:ext>
                  </a:extLst>
                </p14:cNvPr>
                <p14:cNvContentPartPr/>
                <p14:nvPr/>
              </p14:nvContentPartPr>
              <p14:xfrm>
                <a:off x="9308232" y="2861496"/>
                <a:ext cx="14760" cy="1231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923606C-2A42-4A90-8D3E-C9CFE2865B4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299232" y="2852856"/>
                  <a:ext cx="32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F7A4108-E156-4C21-B984-237577C6A2C2}"/>
                    </a:ext>
                  </a:extLst>
                </p14:cNvPr>
                <p14:cNvContentPartPr/>
                <p14:nvPr/>
              </p14:nvContentPartPr>
              <p14:xfrm>
                <a:off x="9328752" y="2806776"/>
                <a:ext cx="7200" cy="97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F7A4108-E156-4C21-B984-237577C6A2C2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320112" y="2797776"/>
                  <a:ext cx="24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AA5B628-F080-40B5-8662-E64D5332CE77}"/>
                    </a:ext>
                  </a:extLst>
                </p14:cNvPr>
                <p14:cNvContentPartPr/>
                <p14:nvPr/>
              </p14:nvContentPartPr>
              <p14:xfrm>
                <a:off x="9427392" y="2788416"/>
                <a:ext cx="88560" cy="648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AA5B628-F080-40B5-8662-E64D5332CE7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418752" y="2779416"/>
                  <a:ext cx="106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F73B503-75C0-4E22-9043-75A4B44E9CE0}"/>
                    </a:ext>
                  </a:extLst>
                </p14:cNvPr>
                <p14:cNvContentPartPr/>
                <p14:nvPr/>
              </p14:nvContentPartPr>
              <p14:xfrm>
                <a:off x="9628632" y="2697336"/>
                <a:ext cx="360" cy="1584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F73B503-75C0-4E22-9043-75A4B44E9CE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619632" y="2688336"/>
                  <a:ext cx="1800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0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077CD61-B9B8-4636-ADAA-806D1E50DE93}"/>
                  </a:ext>
                </a:extLst>
              </p14:cNvPr>
              <p14:cNvContentPartPr/>
              <p14:nvPr/>
            </p14:nvContentPartPr>
            <p14:xfrm>
              <a:off x="9897552" y="2718576"/>
              <a:ext cx="129240" cy="130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077CD61-B9B8-4636-ADAA-806D1E50DE93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9888552" y="2709936"/>
                <a:ext cx="14688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CF2C912-E2E7-433E-B762-C66F7B08F642}"/>
              </a:ext>
            </a:extLst>
          </p:cNvPr>
          <p:cNvGrpSpPr/>
          <p:nvPr/>
        </p:nvGrpSpPr>
        <p:grpSpPr>
          <a:xfrm>
            <a:off x="10276632" y="2670696"/>
            <a:ext cx="501840" cy="274680"/>
            <a:chOff x="10276632" y="2670696"/>
            <a:chExt cx="50184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9FA0CBC-5F3A-48B5-93D4-A4DD65A7B3F1}"/>
                    </a:ext>
                  </a:extLst>
                </p14:cNvPr>
                <p14:cNvContentPartPr/>
                <p14:nvPr/>
              </p14:nvContentPartPr>
              <p14:xfrm>
                <a:off x="10276632" y="2670696"/>
                <a:ext cx="80640" cy="2347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9FA0CBC-5F3A-48B5-93D4-A4DD65A7B3F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267992" y="2662056"/>
                  <a:ext cx="982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536E931-D16F-4D84-A1FF-C69D7CF8FB35}"/>
                    </a:ext>
                  </a:extLst>
                </p14:cNvPr>
                <p14:cNvContentPartPr/>
                <p14:nvPr/>
              </p14:nvContentPartPr>
              <p14:xfrm>
                <a:off x="10368432" y="2788416"/>
                <a:ext cx="48960" cy="1569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536E931-D16F-4D84-A1FF-C69D7CF8FB3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359432" y="2779416"/>
                  <a:ext cx="66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70F26E0-5696-4959-9904-9CF5777EE9B0}"/>
                    </a:ext>
                  </a:extLst>
                </p14:cNvPr>
                <p14:cNvContentPartPr/>
                <p14:nvPr/>
              </p14:nvContentPartPr>
              <p14:xfrm>
                <a:off x="10418472" y="2739096"/>
                <a:ext cx="5760" cy="39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70F26E0-5696-4959-9904-9CF5777EE9B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409472" y="2730096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B12683F-AAA6-49D7-8112-1DE7160F0BDA}"/>
                    </a:ext>
                  </a:extLst>
                </p14:cNvPr>
                <p14:cNvContentPartPr/>
                <p14:nvPr/>
              </p14:nvContentPartPr>
              <p14:xfrm>
                <a:off x="10487952" y="2752056"/>
                <a:ext cx="81360" cy="644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B12683F-AAA6-49D7-8112-1DE7160F0BD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479312" y="2743416"/>
                  <a:ext cx="99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6B37135-CC95-4DBA-A5D0-7C97B2D3902A}"/>
                    </a:ext>
                  </a:extLst>
                </p14:cNvPr>
                <p14:cNvContentPartPr/>
                <p14:nvPr/>
              </p14:nvContentPartPr>
              <p14:xfrm>
                <a:off x="10676592" y="2721096"/>
                <a:ext cx="101880" cy="1263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6B37135-CC95-4DBA-A5D0-7C97B2D3902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667952" y="2712096"/>
                  <a:ext cx="11952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114BD373-6742-4759-9FAE-9E537CA63B64}"/>
              </a:ext>
            </a:extLst>
          </p:cNvPr>
          <p:cNvGrpSpPr/>
          <p:nvPr/>
        </p:nvGrpSpPr>
        <p:grpSpPr>
          <a:xfrm>
            <a:off x="11025432" y="2648376"/>
            <a:ext cx="541800" cy="296280"/>
            <a:chOff x="11025432" y="2648376"/>
            <a:chExt cx="54180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048507B-10FE-4F14-BE5D-5BFB0FFC3DEB}"/>
                    </a:ext>
                  </a:extLst>
                </p14:cNvPr>
                <p14:cNvContentPartPr/>
                <p14:nvPr/>
              </p14:nvContentPartPr>
              <p14:xfrm>
                <a:off x="11036592" y="2672856"/>
                <a:ext cx="119880" cy="1393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048507B-10FE-4F14-BE5D-5BFB0FFC3DEB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1027952" y="2664216"/>
                  <a:ext cx="137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64BF81A-04FC-40E7-AC29-EF998C8AB9E6}"/>
                    </a:ext>
                  </a:extLst>
                </p14:cNvPr>
                <p14:cNvContentPartPr/>
                <p14:nvPr/>
              </p14:nvContentPartPr>
              <p14:xfrm>
                <a:off x="11025432" y="2732976"/>
                <a:ext cx="98640" cy="198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64BF81A-04FC-40E7-AC29-EF998C8AB9E6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1016432" y="2723976"/>
                  <a:ext cx="116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B55F47C-C4A0-468E-A61C-B138C48227D8}"/>
                    </a:ext>
                  </a:extLst>
                </p14:cNvPr>
                <p14:cNvContentPartPr/>
                <p14:nvPr/>
              </p14:nvContentPartPr>
              <p14:xfrm>
                <a:off x="11265192" y="2715336"/>
                <a:ext cx="25200" cy="982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B55F47C-C4A0-468E-A61C-B138C48227D8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1256552" y="2706336"/>
                  <a:ext cx="42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B64628F3-5016-4D24-93F5-816DCFC16AD9}"/>
                    </a:ext>
                  </a:extLst>
                </p14:cNvPr>
                <p14:cNvContentPartPr/>
                <p14:nvPr/>
              </p14:nvContentPartPr>
              <p14:xfrm>
                <a:off x="11214072" y="2733336"/>
                <a:ext cx="105120" cy="2113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B64628F3-5016-4D24-93F5-816DCFC16AD9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1205072" y="2724696"/>
                  <a:ext cx="1227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3E9C35E-A105-4F8A-905C-918FC332E64A}"/>
                    </a:ext>
                  </a:extLst>
                </p14:cNvPr>
                <p14:cNvContentPartPr/>
                <p14:nvPr/>
              </p14:nvContentPartPr>
              <p14:xfrm>
                <a:off x="11240712" y="2648376"/>
                <a:ext cx="29160" cy="302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3E9C35E-A105-4F8A-905C-918FC332E64A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1231712" y="2639736"/>
                  <a:ext cx="46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5C62881-B1BC-4D45-A698-5DE4DF1EC1EE}"/>
                    </a:ext>
                  </a:extLst>
                </p14:cNvPr>
                <p14:cNvContentPartPr/>
                <p14:nvPr/>
              </p14:nvContentPartPr>
              <p14:xfrm>
                <a:off x="11365632" y="2736936"/>
                <a:ext cx="73800" cy="61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5C62881-B1BC-4D45-A698-5DE4DF1EC1E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1356992" y="2728296"/>
                  <a:ext cx="91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37AA983-3F43-4955-A763-F05C24982D32}"/>
                    </a:ext>
                  </a:extLst>
                </p14:cNvPr>
                <p14:cNvContentPartPr/>
                <p14:nvPr/>
              </p14:nvContentPartPr>
              <p14:xfrm>
                <a:off x="11365632" y="2776176"/>
                <a:ext cx="79920" cy="79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37AA983-3F43-4955-A763-F05C24982D3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1356992" y="2767176"/>
                  <a:ext cx="97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AB733C9-07F2-42B2-8F5F-E3CCC54F7DF9}"/>
                    </a:ext>
                  </a:extLst>
                </p14:cNvPr>
                <p14:cNvContentPartPr/>
                <p14:nvPr/>
              </p14:nvContentPartPr>
              <p14:xfrm>
                <a:off x="11396232" y="2697336"/>
                <a:ext cx="34200" cy="1083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AB733C9-07F2-42B2-8F5F-E3CCC54F7DF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1387232" y="2688336"/>
                  <a:ext cx="518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1DE7F4F-1479-4B03-8368-A9D318E6AA1C}"/>
                    </a:ext>
                  </a:extLst>
                </p14:cNvPr>
                <p14:cNvContentPartPr/>
                <p14:nvPr/>
              </p14:nvContentPartPr>
              <p14:xfrm>
                <a:off x="11512152" y="2733336"/>
                <a:ext cx="34200" cy="82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1DE7F4F-1479-4B03-8368-A9D318E6AA1C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503152" y="2724696"/>
                  <a:ext cx="51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09F7CC3-6882-4BBB-80D4-63E157B0B84C}"/>
                    </a:ext>
                  </a:extLst>
                </p14:cNvPr>
                <p14:cNvContentPartPr/>
                <p14:nvPr/>
              </p14:nvContentPartPr>
              <p14:xfrm>
                <a:off x="11539512" y="2697336"/>
                <a:ext cx="360" cy="3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09F7CC3-6882-4BBB-80D4-63E157B0B84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1530512" y="26883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16D98E8-0B34-4259-97E2-F40081ABC369}"/>
                    </a:ext>
                  </a:extLst>
                </p14:cNvPr>
                <p14:cNvContentPartPr/>
                <p14:nvPr/>
              </p14:nvContentPartPr>
              <p14:xfrm>
                <a:off x="11517552" y="2674296"/>
                <a:ext cx="49680" cy="230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16D98E8-0B34-4259-97E2-F40081ABC36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1508552" y="2665656"/>
                  <a:ext cx="6732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69D355B1-F3C4-4EB3-A2D0-C5AF77CC4DF3}"/>
              </a:ext>
            </a:extLst>
          </p:cNvPr>
          <p:cNvGrpSpPr/>
          <p:nvPr/>
        </p:nvGrpSpPr>
        <p:grpSpPr>
          <a:xfrm>
            <a:off x="968832" y="3254976"/>
            <a:ext cx="300600" cy="241200"/>
            <a:chOff x="968832" y="3254976"/>
            <a:chExt cx="300600" cy="24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D1B6622-1F98-4682-AFCF-0F185FB4B9C3}"/>
                    </a:ext>
                  </a:extLst>
                </p14:cNvPr>
                <p14:cNvContentPartPr/>
                <p14:nvPr/>
              </p14:nvContentPartPr>
              <p14:xfrm>
                <a:off x="968832" y="3254976"/>
                <a:ext cx="155880" cy="2412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D1B6622-1F98-4682-AFCF-0F185FB4B9C3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59832" y="3245976"/>
                  <a:ext cx="1735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2C0B4744-B6A5-43DA-A227-E7AD274D9687}"/>
                    </a:ext>
                  </a:extLst>
                </p14:cNvPr>
                <p14:cNvContentPartPr/>
                <p14:nvPr/>
              </p14:nvContentPartPr>
              <p14:xfrm>
                <a:off x="1170792" y="3362976"/>
                <a:ext cx="98640" cy="1198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2C0B4744-B6A5-43DA-A227-E7AD274D9687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161792" y="3354336"/>
                  <a:ext cx="11628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5B10961A-C155-4CE8-BEF2-525885A9596B}"/>
              </a:ext>
            </a:extLst>
          </p:cNvPr>
          <p:cNvGrpSpPr/>
          <p:nvPr/>
        </p:nvGrpSpPr>
        <p:grpSpPr>
          <a:xfrm>
            <a:off x="1429632" y="3353256"/>
            <a:ext cx="365040" cy="120600"/>
            <a:chOff x="1429632" y="3353256"/>
            <a:chExt cx="36504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D82612B2-A94A-4E20-B0A5-5AC160DE72D4}"/>
                    </a:ext>
                  </a:extLst>
                </p14:cNvPr>
                <p14:cNvContentPartPr/>
                <p14:nvPr/>
              </p14:nvContentPartPr>
              <p14:xfrm>
                <a:off x="1429632" y="3353256"/>
                <a:ext cx="71640" cy="1162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D82612B2-A94A-4E20-B0A5-5AC160DE72D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420992" y="3344616"/>
                  <a:ext cx="892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D9E43EB-D038-4D25-9A2D-4405102B642E}"/>
                    </a:ext>
                  </a:extLst>
                </p14:cNvPr>
                <p14:cNvContentPartPr/>
                <p14:nvPr/>
              </p14:nvContentPartPr>
              <p14:xfrm>
                <a:off x="1508472" y="3362616"/>
                <a:ext cx="190440" cy="1072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D9E43EB-D038-4D25-9A2D-4405102B642E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499832" y="3353616"/>
                  <a:ext cx="208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FE3AB650-5372-4C75-BB33-2D8457AB0AC4}"/>
                    </a:ext>
                  </a:extLst>
                </p14:cNvPr>
                <p14:cNvContentPartPr/>
                <p14:nvPr/>
              </p14:nvContentPartPr>
              <p14:xfrm>
                <a:off x="1700712" y="3375576"/>
                <a:ext cx="93960" cy="982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FE3AB650-5372-4C75-BB33-2D8457AB0AC4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691712" y="3366936"/>
                  <a:ext cx="11160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94646A5-7C17-4F4C-A68D-5D39F39E8405}"/>
              </a:ext>
            </a:extLst>
          </p:cNvPr>
          <p:cNvGrpSpPr/>
          <p:nvPr/>
        </p:nvGrpSpPr>
        <p:grpSpPr>
          <a:xfrm>
            <a:off x="2034072" y="3227616"/>
            <a:ext cx="684000" cy="373680"/>
            <a:chOff x="2034072" y="3227616"/>
            <a:chExt cx="68400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896E124-2149-47B0-AFBD-6A8F58F202F0}"/>
                    </a:ext>
                  </a:extLst>
                </p14:cNvPr>
                <p14:cNvContentPartPr/>
                <p14:nvPr/>
              </p14:nvContentPartPr>
              <p14:xfrm>
                <a:off x="2034072" y="3227616"/>
                <a:ext cx="114840" cy="2160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896E124-2149-47B0-AFBD-6A8F58F202F0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025072" y="3218616"/>
                  <a:ext cx="1324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31F6F41E-8CA2-45F5-82D2-1D5832FE73F0}"/>
                    </a:ext>
                  </a:extLst>
                </p14:cNvPr>
                <p14:cNvContentPartPr/>
                <p14:nvPr/>
              </p14:nvContentPartPr>
              <p14:xfrm>
                <a:off x="2167992" y="3341016"/>
                <a:ext cx="105840" cy="882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31F6F41E-8CA2-45F5-82D2-1D5832FE73F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159352" y="3332016"/>
                  <a:ext cx="123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71825404-BA05-4717-98BF-124DBD15FFE7}"/>
                    </a:ext>
                  </a:extLst>
                </p14:cNvPr>
                <p14:cNvContentPartPr/>
                <p14:nvPr/>
              </p14:nvContentPartPr>
              <p14:xfrm>
                <a:off x="2293632" y="3335616"/>
                <a:ext cx="93960" cy="1022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71825404-BA05-4717-98BF-124DBD15FFE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284632" y="3326976"/>
                  <a:ext cx="111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46FCE6B-A22D-469D-9738-5CBA886A523C}"/>
                    </a:ext>
                  </a:extLst>
                </p14:cNvPr>
                <p14:cNvContentPartPr/>
                <p14:nvPr/>
              </p14:nvContentPartPr>
              <p14:xfrm>
                <a:off x="2404512" y="3325896"/>
                <a:ext cx="28800" cy="1299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46FCE6B-A22D-469D-9738-5CBA886A523C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395872" y="3317256"/>
                  <a:ext cx="46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F880972-0842-4E63-915E-68AF53A66989}"/>
                    </a:ext>
                  </a:extLst>
                </p14:cNvPr>
                <p14:cNvContentPartPr/>
                <p14:nvPr/>
              </p14:nvContentPartPr>
              <p14:xfrm>
                <a:off x="2413872" y="3278736"/>
                <a:ext cx="360" cy="39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F880972-0842-4E63-915E-68AF53A6698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5232" y="32700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33AE43B-5D0F-4727-BA5A-227DDF7C9788}"/>
                    </a:ext>
                  </a:extLst>
                </p14:cNvPr>
                <p14:cNvContentPartPr/>
                <p14:nvPr/>
              </p14:nvContentPartPr>
              <p14:xfrm>
                <a:off x="2482992" y="3349296"/>
                <a:ext cx="120600" cy="2520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33AE43B-5D0F-4727-BA5A-227DDF7C9788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473992" y="3340296"/>
                  <a:ext cx="1382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26D3B67-6616-419C-937F-78623EE8D7F8}"/>
                    </a:ext>
                  </a:extLst>
                </p14:cNvPr>
                <p14:cNvContentPartPr/>
                <p14:nvPr/>
              </p14:nvContentPartPr>
              <p14:xfrm>
                <a:off x="2623752" y="3355416"/>
                <a:ext cx="94320" cy="1076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26D3B67-6616-419C-937F-78623EE8D7F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615112" y="3346776"/>
                  <a:ext cx="11196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1928FBEF-C352-48A1-A258-6F8D804B3A35}"/>
              </a:ext>
            </a:extLst>
          </p:cNvPr>
          <p:cNvGrpSpPr/>
          <p:nvPr/>
        </p:nvGrpSpPr>
        <p:grpSpPr>
          <a:xfrm>
            <a:off x="3011472" y="3346056"/>
            <a:ext cx="295200" cy="115560"/>
            <a:chOff x="3011472" y="3346056"/>
            <a:chExt cx="29520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D34D94D5-AE9B-496F-AB52-EBED7F80BCA8}"/>
                    </a:ext>
                  </a:extLst>
                </p14:cNvPr>
                <p14:cNvContentPartPr/>
                <p14:nvPr/>
              </p14:nvContentPartPr>
              <p14:xfrm>
                <a:off x="3011472" y="3346056"/>
                <a:ext cx="83880" cy="1155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D34D94D5-AE9B-496F-AB52-EBED7F80BCA8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002472" y="3337416"/>
                  <a:ext cx="101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D5A19BA3-CAE0-4C4E-93F1-8F0CC32DA545}"/>
                    </a:ext>
                  </a:extLst>
                </p14:cNvPr>
                <p14:cNvContentPartPr/>
                <p14:nvPr/>
              </p14:nvContentPartPr>
              <p14:xfrm>
                <a:off x="3108672" y="3346056"/>
                <a:ext cx="71280" cy="1087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D5A19BA3-CAE0-4C4E-93F1-8F0CC32DA545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099672" y="3337416"/>
                  <a:ext cx="88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F8A00802-5D6C-47AB-84F9-E3C8851477F4}"/>
                    </a:ext>
                  </a:extLst>
                </p14:cNvPr>
                <p14:cNvContentPartPr/>
                <p14:nvPr/>
              </p14:nvContentPartPr>
              <p14:xfrm>
                <a:off x="3181752" y="3364416"/>
                <a:ext cx="124920" cy="882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F8A00802-5D6C-47AB-84F9-E3C8851477F4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172752" y="3355416"/>
                  <a:ext cx="14256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665762D2-0FBF-46D9-AED2-3E3A277AF792}"/>
              </a:ext>
            </a:extLst>
          </p:cNvPr>
          <p:cNvGrpSpPr/>
          <p:nvPr/>
        </p:nvGrpSpPr>
        <p:grpSpPr>
          <a:xfrm>
            <a:off x="3564432" y="3216816"/>
            <a:ext cx="1152360" cy="262440"/>
            <a:chOff x="3564432" y="3216816"/>
            <a:chExt cx="115236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17D6586E-76E6-4799-81EC-3C66D6BBE0C4}"/>
                    </a:ext>
                  </a:extLst>
                </p14:cNvPr>
                <p14:cNvContentPartPr/>
                <p14:nvPr/>
              </p14:nvContentPartPr>
              <p14:xfrm>
                <a:off x="3564432" y="3361896"/>
                <a:ext cx="85320" cy="1173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17D6586E-76E6-4799-81EC-3C66D6BBE0C4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555792" y="3352896"/>
                  <a:ext cx="102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33FF79C-E064-4470-87AD-B398A331A231}"/>
                    </a:ext>
                  </a:extLst>
                </p14:cNvPr>
                <p14:cNvContentPartPr/>
                <p14:nvPr/>
              </p14:nvContentPartPr>
              <p14:xfrm>
                <a:off x="3657672" y="3368016"/>
                <a:ext cx="87840" cy="975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33FF79C-E064-4470-87AD-B398A331A231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648672" y="3359376"/>
                  <a:ext cx="105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2E5C6360-B736-4A06-BA8C-D188DCBB4150}"/>
                    </a:ext>
                  </a:extLst>
                </p14:cNvPr>
                <p14:cNvContentPartPr/>
                <p14:nvPr/>
              </p14:nvContentPartPr>
              <p14:xfrm>
                <a:off x="3775752" y="3364416"/>
                <a:ext cx="69120" cy="1036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2E5C6360-B736-4A06-BA8C-D188DCBB4150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3766752" y="3355416"/>
                  <a:ext cx="86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BDD86B4-D1C2-4C61-AC7A-D8B47E6216CA}"/>
                    </a:ext>
                  </a:extLst>
                </p14:cNvPr>
                <p14:cNvContentPartPr/>
                <p14:nvPr/>
              </p14:nvContentPartPr>
              <p14:xfrm>
                <a:off x="3876912" y="3356856"/>
                <a:ext cx="109440" cy="853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BDD86B4-D1C2-4C61-AC7A-D8B47E6216CA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3867912" y="3348216"/>
                  <a:ext cx="127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173B0919-E0CD-427D-955F-E9EC0FF4B23C}"/>
                    </a:ext>
                  </a:extLst>
                </p14:cNvPr>
                <p14:cNvContentPartPr/>
                <p14:nvPr/>
              </p14:nvContentPartPr>
              <p14:xfrm>
                <a:off x="4019472" y="3216816"/>
                <a:ext cx="130320" cy="2548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173B0919-E0CD-427D-955F-E9EC0FF4B23C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4010472" y="3207816"/>
                  <a:ext cx="1479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96B8D4B-497F-4CB7-9652-9D352D196CDD}"/>
                    </a:ext>
                  </a:extLst>
                </p14:cNvPr>
                <p14:cNvContentPartPr/>
                <p14:nvPr/>
              </p14:nvContentPartPr>
              <p14:xfrm>
                <a:off x="4213152" y="3380256"/>
                <a:ext cx="66240" cy="68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96B8D4B-497F-4CB7-9652-9D352D196CDD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204512" y="3371616"/>
                  <a:ext cx="83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8ADD4C6-0372-449C-9E62-52C871F1CF9D}"/>
                    </a:ext>
                  </a:extLst>
                </p14:cNvPr>
                <p14:cNvContentPartPr/>
                <p14:nvPr/>
              </p14:nvContentPartPr>
              <p14:xfrm>
                <a:off x="4397832" y="3346056"/>
                <a:ext cx="88560" cy="896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8ADD4C6-0372-449C-9E62-52C871F1CF9D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389192" y="3337416"/>
                  <a:ext cx="106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4AEDEEB-D76D-4B4E-ABF8-533805D9A09E}"/>
                    </a:ext>
                  </a:extLst>
                </p14:cNvPr>
                <p14:cNvContentPartPr/>
                <p14:nvPr/>
              </p14:nvContentPartPr>
              <p14:xfrm>
                <a:off x="4507632" y="3352176"/>
                <a:ext cx="87480" cy="885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4AEDEEB-D76D-4B4E-ABF8-533805D9A09E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498992" y="3343176"/>
                  <a:ext cx="105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15EECECC-AF8F-49DA-A94B-5DB0F5C60AB3}"/>
                    </a:ext>
                  </a:extLst>
                </p14:cNvPr>
                <p14:cNvContentPartPr/>
                <p14:nvPr/>
              </p14:nvContentPartPr>
              <p14:xfrm>
                <a:off x="4635792" y="3244176"/>
                <a:ext cx="16920" cy="2088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15EECECC-AF8F-49DA-A94B-5DB0F5C60AB3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627152" y="3235176"/>
                  <a:ext cx="34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A24BE16-F145-4809-AF38-ECBE4B52BF88}"/>
                    </a:ext>
                  </a:extLst>
                </p14:cNvPr>
                <p14:cNvContentPartPr/>
                <p14:nvPr/>
              </p14:nvContentPartPr>
              <p14:xfrm>
                <a:off x="4608432" y="3333096"/>
                <a:ext cx="108360" cy="133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A24BE16-F145-4809-AF38-ECBE4B52BF88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599432" y="3324456"/>
                  <a:ext cx="12600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19D43E70-7E31-4EE5-A1AA-332ABBB8B855}"/>
              </a:ext>
            </a:extLst>
          </p:cNvPr>
          <p:cNvGrpSpPr/>
          <p:nvPr/>
        </p:nvGrpSpPr>
        <p:grpSpPr>
          <a:xfrm>
            <a:off x="4974192" y="3291336"/>
            <a:ext cx="163440" cy="214200"/>
            <a:chOff x="4974192" y="3291336"/>
            <a:chExt cx="16344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EC38520-A2BC-467A-89C5-C4D0B2019393}"/>
                    </a:ext>
                  </a:extLst>
                </p14:cNvPr>
                <p14:cNvContentPartPr/>
                <p14:nvPr/>
              </p14:nvContentPartPr>
              <p14:xfrm>
                <a:off x="5002992" y="3291336"/>
                <a:ext cx="45360" cy="2131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EC38520-A2BC-467A-89C5-C4D0B2019393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994352" y="3282336"/>
                  <a:ext cx="63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FF5700F-EDCB-49F3-9AAD-943B4B72C55A}"/>
                    </a:ext>
                  </a:extLst>
                </p14:cNvPr>
                <p14:cNvContentPartPr/>
                <p14:nvPr/>
              </p14:nvContentPartPr>
              <p14:xfrm>
                <a:off x="4974192" y="3407976"/>
                <a:ext cx="163440" cy="975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FF5700F-EDCB-49F3-9AAD-943B4B72C55A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965552" y="3398976"/>
                  <a:ext cx="1810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CF5772D6-AE00-4955-AA56-6BA99C2B285B}"/>
              </a:ext>
            </a:extLst>
          </p:cNvPr>
          <p:cNvGrpSpPr/>
          <p:nvPr/>
        </p:nvGrpSpPr>
        <p:grpSpPr>
          <a:xfrm>
            <a:off x="5330592" y="3263616"/>
            <a:ext cx="744840" cy="319320"/>
            <a:chOff x="5330592" y="3263616"/>
            <a:chExt cx="74484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A87E3678-218B-4E46-BB59-1ABE95F0ECCF}"/>
                    </a:ext>
                  </a:extLst>
                </p14:cNvPr>
                <p14:cNvContentPartPr/>
                <p14:nvPr/>
              </p14:nvContentPartPr>
              <p14:xfrm>
                <a:off x="5330592" y="3263616"/>
                <a:ext cx="28440" cy="3193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A87E3678-218B-4E46-BB59-1ABE95F0ECCF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5321592" y="3254976"/>
                  <a:ext cx="460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1B243EDF-B582-4190-9813-B52F0031A5C6}"/>
                    </a:ext>
                  </a:extLst>
                </p14:cNvPr>
                <p14:cNvContentPartPr/>
                <p14:nvPr/>
              </p14:nvContentPartPr>
              <p14:xfrm>
                <a:off x="5337072" y="3373776"/>
                <a:ext cx="97560" cy="943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1B243EDF-B582-4190-9813-B52F0031A5C6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5328432" y="3364776"/>
                  <a:ext cx="1152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F209FFA-49C3-4DFA-8993-ED3599503F59}"/>
                    </a:ext>
                  </a:extLst>
                </p14:cNvPr>
                <p14:cNvContentPartPr/>
                <p14:nvPr/>
              </p14:nvContentPartPr>
              <p14:xfrm>
                <a:off x="5413032" y="3379536"/>
                <a:ext cx="247680" cy="871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F209FFA-49C3-4DFA-8993-ED3599503F59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5404032" y="3370896"/>
                  <a:ext cx="265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DCA817F2-CB69-4798-B46A-21CDDE609E24}"/>
                    </a:ext>
                  </a:extLst>
                </p14:cNvPr>
                <p14:cNvContentPartPr/>
                <p14:nvPr/>
              </p14:nvContentPartPr>
              <p14:xfrm>
                <a:off x="5681952" y="3270096"/>
                <a:ext cx="68760" cy="2041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DCA817F2-CB69-4798-B46A-21CDDE609E24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5672952" y="3261096"/>
                  <a:ext cx="864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5FC92782-D4D0-4BC7-914C-F223FC4D22BB}"/>
                    </a:ext>
                  </a:extLst>
                </p14:cNvPr>
                <p14:cNvContentPartPr/>
                <p14:nvPr/>
              </p14:nvContentPartPr>
              <p14:xfrm>
                <a:off x="5769432" y="3383136"/>
                <a:ext cx="75600" cy="918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5FC92782-D4D0-4BC7-914C-F223FC4D22BB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5760792" y="3374136"/>
                  <a:ext cx="93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4AC530D-54B4-4D34-B915-C94C443E68EF}"/>
                    </a:ext>
                  </a:extLst>
                </p14:cNvPr>
                <p14:cNvContentPartPr/>
                <p14:nvPr/>
              </p14:nvContentPartPr>
              <p14:xfrm>
                <a:off x="5871672" y="3371616"/>
                <a:ext cx="58680" cy="950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4AC530D-54B4-4D34-B915-C94C443E68EF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5863032" y="3362616"/>
                  <a:ext cx="76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E6EE878-5C5F-44FA-8ADC-0FFE1A515C1C}"/>
                    </a:ext>
                  </a:extLst>
                </p14:cNvPr>
                <p14:cNvContentPartPr/>
                <p14:nvPr/>
              </p14:nvContentPartPr>
              <p14:xfrm>
                <a:off x="5962032" y="3374856"/>
                <a:ext cx="113400" cy="982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E6EE878-5C5F-44FA-8ADC-0FFE1A515C1C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5953032" y="3366216"/>
                  <a:ext cx="1310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EA326ADC-8A9C-47D5-8391-4F965D5D03FE}"/>
              </a:ext>
            </a:extLst>
          </p:cNvPr>
          <p:cNvGrpSpPr/>
          <p:nvPr/>
        </p:nvGrpSpPr>
        <p:grpSpPr>
          <a:xfrm>
            <a:off x="6314112" y="3267936"/>
            <a:ext cx="618840" cy="320040"/>
            <a:chOff x="6314112" y="3267936"/>
            <a:chExt cx="61884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6E16F647-CE99-483C-99F3-5F519AAB966E}"/>
                    </a:ext>
                  </a:extLst>
                </p14:cNvPr>
                <p14:cNvContentPartPr/>
                <p14:nvPr/>
              </p14:nvContentPartPr>
              <p14:xfrm>
                <a:off x="6314112" y="3355416"/>
                <a:ext cx="108720" cy="1249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6E16F647-CE99-483C-99F3-5F519AAB966E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305112" y="3346776"/>
                  <a:ext cx="126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A17CD5A1-99DB-473D-80B3-CA531C899FBA}"/>
                    </a:ext>
                  </a:extLst>
                </p14:cNvPr>
                <p14:cNvContentPartPr/>
                <p14:nvPr/>
              </p14:nvContentPartPr>
              <p14:xfrm>
                <a:off x="6437232" y="3359736"/>
                <a:ext cx="83520" cy="1072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A17CD5A1-99DB-473D-80B3-CA531C899FBA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6428592" y="3350736"/>
                  <a:ext cx="101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0B749D5-39C1-433B-AE73-0DED17A8A390}"/>
                    </a:ext>
                  </a:extLst>
                </p14:cNvPr>
                <p14:cNvContentPartPr/>
                <p14:nvPr/>
              </p14:nvContentPartPr>
              <p14:xfrm>
                <a:off x="6556032" y="3280176"/>
                <a:ext cx="20520" cy="1645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0B749D5-39C1-433B-AE73-0DED17A8A390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6547032" y="3271536"/>
                  <a:ext cx="38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670D8008-E083-435A-BC6D-2E55615C3C8B}"/>
                    </a:ext>
                  </a:extLst>
                </p14:cNvPr>
                <p14:cNvContentPartPr/>
                <p14:nvPr/>
              </p14:nvContentPartPr>
              <p14:xfrm>
                <a:off x="6528672" y="3275856"/>
                <a:ext cx="167760" cy="3121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670D8008-E083-435A-BC6D-2E55615C3C8B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6519672" y="3267216"/>
                  <a:ext cx="1854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62C3A90-61AE-4B92-8986-DA4D98DDDCC1}"/>
                    </a:ext>
                  </a:extLst>
                </p14:cNvPr>
                <p14:cNvContentPartPr/>
                <p14:nvPr/>
              </p14:nvContentPartPr>
              <p14:xfrm>
                <a:off x="6728832" y="3267936"/>
                <a:ext cx="173880" cy="1940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62C3A90-61AE-4B92-8986-DA4D98DDDCC1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6719832" y="3258936"/>
                  <a:ext cx="191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C01B55AF-06BB-4B23-9972-3CEFF88B7315}"/>
                    </a:ext>
                  </a:extLst>
                </p14:cNvPr>
                <p14:cNvContentPartPr/>
                <p14:nvPr/>
              </p14:nvContentPartPr>
              <p14:xfrm>
                <a:off x="6811992" y="3357216"/>
                <a:ext cx="120960" cy="169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C01B55AF-06BB-4B23-9972-3CEFF88B7315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6803352" y="3348216"/>
                  <a:ext cx="13860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7E078332-B8F5-4E2E-BC6A-F670B5E4A300}"/>
              </a:ext>
            </a:extLst>
          </p:cNvPr>
          <p:cNvGrpSpPr/>
          <p:nvPr/>
        </p:nvGrpSpPr>
        <p:grpSpPr>
          <a:xfrm>
            <a:off x="7315992" y="3353976"/>
            <a:ext cx="392760" cy="293760"/>
            <a:chOff x="7315992" y="3353976"/>
            <a:chExt cx="39276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7DC0C673-B2CC-4EFF-88DB-59AE27EAF370}"/>
                    </a:ext>
                  </a:extLst>
                </p14:cNvPr>
                <p14:cNvContentPartPr/>
                <p14:nvPr/>
              </p14:nvContentPartPr>
              <p14:xfrm>
                <a:off x="7315992" y="3353976"/>
                <a:ext cx="146520" cy="2937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7DC0C673-B2CC-4EFF-88DB-59AE27EAF370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7307352" y="3344976"/>
                  <a:ext cx="1641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6C023400-F092-4DD0-A702-3075A1E23223}"/>
                    </a:ext>
                  </a:extLst>
                </p14:cNvPr>
                <p14:cNvContentPartPr/>
                <p14:nvPr/>
              </p14:nvContentPartPr>
              <p14:xfrm>
                <a:off x="7587072" y="3406896"/>
                <a:ext cx="121680" cy="39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6C023400-F092-4DD0-A702-3075A1E2322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7578432" y="3397896"/>
                  <a:ext cx="139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5731455-A567-4818-95D9-31A43397CAE0}"/>
                    </a:ext>
                  </a:extLst>
                </p14:cNvPr>
                <p14:cNvContentPartPr/>
                <p14:nvPr/>
              </p14:nvContentPartPr>
              <p14:xfrm>
                <a:off x="7589232" y="3456216"/>
                <a:ext cx="106200" cy="97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5731455-A567-4818-95D9-31A43397CAE0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7580232" y="3447216"/>
                  <a:ext cx="12384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AAAB23F1-C55E-4464-A03C-B04A28A81CB2}"/>
              </a:ext>
            </a:extLst>
          </p:cNvPr>
          <p:cNvGrpSpPr/>
          <p:nvPr/>
        </p:nvGrpSpPr>
        <p:grpSpPr>
          <a:xfrm>
            <a:off x="7895232" y="3272256"/>
            <a:ext cx="376920" cy="253080"/>
            <a:chOff x="7895232" y="3272256"/>
            <a:chExt cx="37692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89CA1FA-070C-49B9-B5C2-5BC969288664}"/>
                    </a:ext>
                  </a:extLst>
                </p14:cNvPr>
                <p14:cNvContentPartPr/>
                <p14:nvPr/>
              </p14:nvContentPartPr>
              <p14:xfrm>
                <a:off x="7895232" y="3272256"/>
                <a:ext cx="142560" cy="2253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89CA1FA-070C-49B9-B5C2-5BC969288664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7886592" y="3263616"/>
                  <a:ext cx="160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49201574-755E-47FC-B416-841E01EE7F84}"/>
                    </a:ext>
                  </a:extLst>
                </p14:cNvPr>
                <p14:cNvContentPartPr/>
                <p14:nvPr/>
              </p14:nvContentPartPr>
              <p14:xfrm>
                <a:off x="8073792" y="3372336"/>
                <a:ext cx="159480" cy="1465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49201574-755E-47FC-B416-841E01EE7F84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8065152" y="3363336"/>
                  <a:ext cx="177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1C76D326-09F3-4080-AB53-8311DEA505C7}"/>
                    </a:ext>
                  </a:extLst>
                </p14:cNvPr>
                <p14:cNvContentPartPr/>
                <p14:nvPr/>
              </p14:nvContentPartPr>
              <p14:xfrm>
                <a:off x="8266392" y="3428496"/>
                <a:ext cx="5760" cy="968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1C76D326-09F3-4080-AB53-8311DEA505C7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8257392" y="3419856"/>
                  <a:ext cx="2340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B1D7CFEC-6DB7-4406-B9D0-4226485F4D18}"/>
              </a:ext>
            </a:extLst>
          </p:cNvPr>
          <p:cNvGrpSpPr/>
          <p:nvPr/>
        </p:nvGrpSpPr>
        <p:grpSpPr>
          <a:xfrm>
            <a:off x="8525232" y="3372336"/>
            <a:ext cx="246960" cy="208080"/>
            <a:chOff x="8525232" y="3372336"/>
            <a:chExt cx="24696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2CA158C6-0210-4931-91B4-436F0865E550}"/>
                    </a:ext>
                  </a:extLst>
                </p14:cNvPr>
                <p14:cNvContentPartPr/>
                <p14:nvPr/>
              </p14:nvContentPartPr>
              <p14:xfrm>
                <a:off x="8525232" y="3372336"/>
                <a:ext cx="125280" cy="2080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2CA158C6-0210-4931-91B4-436F0865E550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8516232" y="3363696"/>
                  <a:ext cx="142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FDE9991D-04D5-4DCA-BF68-5E0FD8FBD3A2}"/>
                    </a:ext>
                  </a:extLst>
                </p14:cNvPr>
                <p14:cNvContentPartPr/>
                <p14:nvPr/>
              </p14:nvContentPartPr>
              <p14:xfrm>
                <a:off x="8677152" y="3437856"/>
                <a:ext cx="95040" cy="853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FDE9991D-04D5-4DCA-BF68-5E0FD8FBD3A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8668512" y="3429216"/>
                  <a:ext cx="11268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F0275C3E-5A7F-4EC4-9E09-600B7ED8D807}"/>
              </a:ext>
            </a:extLst>
          </p:cNvPr>
          <p:cNvGrpSpPr/>
          <p:nvPr/>
        </p:nvGrpSpPr>
        <p:grpSpPr>
          <a:xfrm>
            <a:off x="8968032" y="3299616"/>
            <a:ext cx="689040" cy="345240"/>
            <a:chOff x="8968032" y="3299616"/>
            <a:chExt cx="68904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5E0A6BE-5B3F-4E4C-B257-1664C370452C}"/>
                    </a:ext>
                  </a:extLst>
                </p14:cNvPr>
                <p14:cNvContentPartPr/>
                <p14:nvPr/>
              </p14:nvContentPartPr>
              <p14:xfrm>
                <a:off x="8968032" y="3428496"/>
                <a:ext cx="2520" cy="36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5E0A6BE-5B3F-4E4C-B257-1664C37045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59392" y="3419856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2CCDE58E-A0F2-4E99-BF31-C40BB01401FF}"/>
                    </a:ext>
                  </a:extLst>
                </p14:cNvPr>
                <p14:cNvContentPartPr/>
                <p14:nvPr/>
              </p14:nvContentPartPr>
              <p14:xfrm>
                <a:off x="9033912" y="3410496"/>
                <a:ext cx="165240" cy="90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2CCDE58E-A0F2-4E99-BF31-C40BB01401FF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9025272" y="3401496"/>
                  <a:ext cx="182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4084A58-220F-44B1-B775-8F7D2DD2044B}"/>
                    </a:ext>
                  </a:extLst>
                </p14:cNvPr>
                <p14:cNvContentPartPr/>
                <p14:nvPr/>
              </p14:nvContentPartPr>
              <p14:xfrm>
                <a:off x="9338112" y="3365496"/>
                <a:ext cx="109800" cy="2793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4084A58-220F-44B1-B775-8F7D2DD2044B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9329112" y="3356856"/>
                  <a:ext cx="1274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7203096E-13F9-4B3F-8543-29A4671EB48D}"/>
                    </a:ext>
                  </a:extLst>
                </p14:cNvPr>
                <p14:cNvContentPartPr/>
                <p14:nvPr/>
              </p14:nvContentPartPr>
              <p14:xfrm>
                <a:off x="9455112" y="3472056"/>
                <a:ext cx="93960" cy="583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7203096E-13F9-4B3F-8543-29A4671EB48D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9446112" y="3463056"/>
                  <a:ext cx="111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6A35327A-A563-45A5-AE51-8455A7CB9806}"/>
                    </a:ext>
                  </a:extLst>
                </p14:cNvPr>
                <p14:cNvContentPartPr/>
                <p14:nvPr/>
              </p14:nvContentPartPr>
              <p14:xfrm>
                <a:off x="9546192" y="3299616"/>
                <a:ext cx="110880" cy="2314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6A35327A-A563-45A5-AE51-8455A7CB980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9537192" y="3290976"/>
                  <a:ext cx="12852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8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B1033464-6408-4692-897A-E2E92CA2292C}"/>
                  </a:ext>
                </a:extLst>
              </p14:cNvPr>
              <p14:cNvContentPartPr/>
              <p14:nvPr/>
            </p14:nvContentPartPr>
            <p14:xfrm>
              <a:off x="9842472" y="3519936"/>
              <a:ext cx="88200" cy="9144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B1033464-6408-4692-897A-E2E92CA2292C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9833832" y="3510936"/>
                <a:ext cx="105840" cy="10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5" name="Group 434">
            <a:extLst>
              <a:ext uri="{FF2B5EF4-FFF2-40B4-BE49-F238E27FC236}">
                <a16:creationId xmlns:a16="http://schemas.microsoft.com/office/drawing/2014/main" id="{6E6277B9-2FA6-41A6-A830-F9E3EE0DD04E}"/>
              </a:ext>
            </a:extLst>
          </p:cNvPr>
          <p:cNvGrpSpPr/>
          <p:nvPr/>
        </p:nvGrpSpPr>
        <p:grpSpPr>
          <a:xfrm>
            <a:off x="10103832" y="3318696"/>
            <a:ext cx="399960" cy="345600"/>
            <a:chOff x="10103832" y="3318696"/>
            <a:chExt cx="39996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C0B3FDDA-91ED-4E80-A2A0-1983F6222B1A}"/>
                    </a:ext>
                  </a:extLst>
                </p14:cNvPr>
                <p14:cNvContentPartPr/>
                <p14:nvPr/>
              </p14:nvContentPartPr>
              <p14:xfrm>
                <a:off x="10103832" y="3383136"/>
                <a:ext cx="66240" cy="1231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C0B3FDDA-91ED-4E80-A2A0-1983F6222B1A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094832" y="3374136"/>
                  <a:ext cx="83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3BC54C8B-4038-4494-B39D-390554809BDA}"/>
                    </a:ext>
                  </a:extLst>
                </p14:cNvPr>
                <p14:cNvContentPartPr/>
                <p14:nvPr/>
              </p14:nvContentPartPr>
              <p14:xfrm>
                <a:off x="10193112" y="3373776"/>
                <a:ext cx="75600" cy="8316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3BC54C8B-4038-4494-B39D-390554809BDA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0184112" y="3364776"/>
                  <a:ext cx="932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C86A95CD-C86D-4092-BB44-BD0A70C78D56}"/>
                    </a:ext>
                  </a:extLst>
                </p14:cNvPr>
                <p14:cNvContentPartPr/>
                <p14:nvPr/>
              </p14:nvContentPartPr>
              <p14:xfrm>
                <a:off x="10314432" y="3364416"/>
                <a:ext cx="9000" cy="1087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C86A95CD-C86D-4092-BB44-BD0A70C78D56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0305792" y="3355416"/>
                  <a:ext cx="26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3AD8F563-4464-4DBA-8910-D26084F568B3}"/>
                    </a:ext>
                  </a:extLst>
                </p14:cNvPr>
                <p14:cNvContentPartPr/>
                <p14:nvPr/>
              </p14:nvContentPartPr>
              <p14:xfrm>
                <a:off x="10323432" y="3318696"/>
                <a:ext cx="360" cy="3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3AD8F563-4464-4DBA-8910-D26084F568B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14432" y="33100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A9986BBD-0BCA-4F69-9555-D09E086E890C}"/>
                    </a:ext>
                  </a:extLst>
                </p14:cNvPr>
                <p14:cNvContentPartPr/>
                <p14:nvPr/>
              </p14:nvContentPartPr>
              <p14:xfrm>
                <a:off x="10346472" y="3373776"/>
                <a:ext cx="157320" cy="29052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A9986BBD-0BCA-4F69-9555-D09E086E890C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0337472" y="3364776"/>
                  <a:ext cx="17496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0A3FE6B3-A1E7-4531-B349-31DDF567F672}"/>
              </a:ext>
            </a:extLst>
          </p:cNvPr>
          <p:cNvGrpSpPr/>
          <p:nvPr/>
        </p:nvGrpSpPr>
        <p:grpSpPr>
          <a:xfrm>
            <a:off x="10717992" y="3282336"/>
            <a:ext cx="1206000" cy="372600"/>
            <a:chOff x="10717992" y="3282336"/>
            <a:chExt cx="120600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848546D0-7DF1-4535-A3FA-34DF98699726}"/>
                    </a:ext>
                  </a:extLst>
                </p14:cNvPr>
                <p14:cNvContentPartPr/>
                <p14:nvPr/>
              </p14:nvContentPartPr>
              <p14:xfrm>
                <a:off x="10717992" y="3377376"/>
                <a:ext cx="91440" cy="979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848546D0-7DF1-4535-A3FA-34DF98699726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0708992" y="3368736"/>
                  <a:ext cx="109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24CE92CC-2426-40D3-83E2-2D7A8BF80ACF}"/>
                    </a:ext>
                  </a:extLst>
                </p14:cNvPr>
                <p14:cNvContentPartPr/>
                <p14:nvPr/>
              </p14:nvContentPartPr>
              <p14:xfrm>
                <a:off x="10829592" y="3399336"/>
                <a:ext cx="65520" cy="730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24CE92CC-2426-40D3-83E2-2D7A8BF80ACF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0820952" y="3390696"/>
                  <a:ext cx="83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2DEB86E3-1612-4D0F-BEA9-5FC5F1585CEA}"/>
                    </a:ext>
                  </a:extLst>
                </p14:cNvPr>
                <p14:cNvContentPartPr/>
                <p14:nvPr/>
              </p14:nvContentPartPr>
              <p14:xfrm>
                <a:off x="10830312" y="3310056"/>
                <a:ext cx="115560" cy="3448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2DEB86E3-1612-4D0F-BEA9-5FC5F1585CEA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0821312" y="3301056"/>
                  <a:ext cx="1332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B2AC53E2-5871-4E05-812A-14EF167CD47F}"/>
                    </a:ext>
                  </a:extLst>
                </p14:cNvPr>
                <p14:cNvContentPartPr/>
                <p14:nvPr/>
              </p14:nvContentPartPr>
              <p14:xfrm>
                <a:off x="10981512" y="3282336"/>
                <a:ext cx="360" cy="1897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B2AC53E2-5871-4E05-812A-14EF167CD4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0972872" y="3273696"/>
                  <a:ext cx="18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0DE5360-5670-4099-93AB-B3716EDB18DB}"/>
                    </a:ext>
                  </a:extLst>
                </p14:cNvPr>
                <p14:cNvContentPartPr/>
                <p14:nvPr/>
              </p14:nvContentPartPr>
              <p14:xfrm>
                <a:off x="10950192" y="3386016"/>
                <a:ext cx="62640" cy="154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0DE5360-5670-4099-93AB-B3716EDB18DB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941552" y="3377376"/>
                  <a:ext cx="802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4A3517CF-F9B1-47E2-89DC-2AD1F852D57F}"/>
                    </a:ext>
                  </a:extLst>
                </p14:cNvPr>
                <p14:cNvContentPartPr/>
                <p14:nvPr/>
              </p14:nvContentPartPr>
              <p14:xfrm>
                <a:off x="11054232" y="3373776"/>
                <a:ext cx="122760" cy="1148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4A3517CF-F9B1-47E2-89DC-2AD1F852D57F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1045592" y="3364776"/>
                  <a:ext cx="140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0AA8A52F-C4CB-435C-B19A-B637E0C31E58}"/>
                    </a:ext>
                  </a:extLst>
                </p14:cNvPr>
                <p14:cNvContentPartPr/>
                <p14:nvPr/>
              </p14:nvContentPartPr>
              <p14:xfrm>
                <a:off x="11195712" y="3418776"/>
                <a:ext cx="59400" cy="619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0AA8A52F-C4CB-435C-B19A-B637E0C31E58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1186712" y="3409776"/>
                  <a:ext cx="77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BDD81934-E3EF-44F4-AB61-F6DB78F72EEA}"/>
                    </a:ext>
                  </a:extLst>
                </p14:cNvPr>
                <p14:cNvContentPartPr/>
                <p14:nvPr/>
              </p14:nvContentPartPr>
              <p14:xfrm>
                <a:off x="11274552" y="3401136"/>
                <a:ext cx="74520" cy="820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BDD81934-E3EF-44F4-AB61-F6DB78F72EEA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1265912" y="3392496"/>
                  <a:ext cx="92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23F9F9B6-A70F-4BD8-B23B-62FAF0771B8E}"/>
                    </a:ext>
                  </a:extLst>
                </p14:cNvPr>
                <p14:cNvContentPartPr/>
                <p14:nvPr/>
              </p14:nvContentPartPr>
              <p14:xfrm>
                <a:off x="11275632" y="3410496"/>
                <a:ext cx="81000" cy="1105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23F9F9B6-A70F-4BD8-B23B-62FAF0771B8E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1266992" y="3401496"/>
                  <a:ext cx="98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C1D1D535-DBEA-4503-8745-2ECBFF6661F9}"/>
                    </a:ext>
                  </a:extLst>
                </p14:cNvPr>
                <p14:cNvContentPartPr/>
                <p14:nvPr/>
              </p14:nvContentPartPr>
              <p14:xfrm>
                <a:off x="11487312" y="3327696"/>
                <a:ext cx="183240" cy="3081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C1D1D535-DBEA-4503-8745-2ECBFF6661F9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1478672" y="3318696"/>
                  <a:ext cx="2008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A604B9B5-0326-4E47-9758-174E604F8F81}"/>
                    </a:ext>
                  </a:extLst>
                </p14:cNvPr>
                <p14:cNvContentPartPr/>
                <p14:nvPr/>
              </p14:nvContentPartPr>
              <p14:xfrm>
                <a:off x="11749752" y="3400416"/>
                <a:ext cx="127440" cy="21888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A604B9B5-0326-4E47-9758-174E604F8F81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1741112" y="3391776"/>
                  <a:ext cx="145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DB31EBB4-7D1A-4A1C-AB8D-9E1FCA6F04D3}"/>
                    </a:ext>
                  </a:extLst>
                </p14:cNvPr>
                <p14:cNvContentPartPr/>
                <p14:nvPr/>
              </p14:nvContentPartPr>
              <p14:xfrm>
                <a:off x="11923632" y="3446856"/>
                <a:ext cx="360" cy="39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DB31EBB4-7D1A-4A1C-AB8D-9E1FCA6F04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914632" y="34378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573E6E2B-4C8A-4E1D-AA42-24E689894357}"/>
              </a:ext>
            </a:extLst>
          </p:cNvPr>
          <p:cNvGrpSpPr/>
          <p:nvPr/>
        </p:nvGrpSpPr>
        <p:grpSpPr>
          <a:xfrm>
            <a:off x="969192" y="3876696"/>
            <a:ext cx="577800" cy="267480"/>
            <a:chOff x="969192" y="3876696"/>
            <a:chExt cx="57780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FCDA44BD-DF93-4E0A-8FA9-DE0D8A095A6A}"/>
                    </a:ext>
                  </a:extLst>
                </p14:cNvPr>
                <p14:cNvContentPartPr/>
                <p14:nvPr/>
              </p14:nvContentPartPr>
              <p14:xfrm>
                <a:off x="969192" y="3876696"/>
                <a:ext cx="9000" cy="2343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FCDA44BD-DF93-4E0A-8FA9-DE0D8A095A6A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960552" y="3867696"/>
                  <a:ext cx="26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DE96F165-8984-497A-B90A-43A4896839BD}"/>
                    </a:ext>
                  </a:extLst>
                </p14:cNvPr>
                <p14:cNvContentPartPr/>
                <p14:nvPr/>
              </p14:nvContentPartPr>
              <p14:xfrm>
                <a:off x="977832" y="4003056"/>
                <a:ext cx="122400" cy="115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DE96F165-8984-497A-B90A-43A4896839BD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969192" y="3994056"/>
                  <a:ext cx="1400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1814ADF1-7A97-4F54-AC1D-9169DF921A03}"/>
                    </a:ext>
                  </a:extLst>
                </p14:cNvPr>
                <p14:cNvContentPartPr/>
                <p14:nvPr/>
              </p14:nvContentPartPr>
              <p14:xfrm>
                <a:off x="1078632" y="3901896"/>
                <a:ext cx="9720" cy="2347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1814ADF1-7A97-4F54-AC1D-9169DF921A03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069632" y="3892896"/>
                  <a:ext cx="27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F520506-839B-43F9-9630-4EC9DDC99386}"/>
                    </a:ext>
                  </a:extLst>
                </p14:cNvPr>
                <p14:cNvContentPartPr/>
                <p14:nvPr/>
              </p14:nvContentPartPr>
              <p14:xfrm>
                <a:off x="1110312" y="4006656"/>
                <a:ext cx="73080" cy="1278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F520506-839B-43F9-9630-4EC9DDC99386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101312" y="3997656"/>
                  <a:ext cx="90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5E5A7EA8-20C4-4B3E-8923-0C1DDCA41ABA}"/>
                    </a:ext>
                  </a:extLst>
                </p14:cNvPr>
                <p14:cNvContentPartPr/>
                <p14:nvPr/>
              </p14:nvContentPartPr>
              <p14:xfrm>
                <a:off x="1243512" y="4013856"/>
                <a:ext cx="75960" cy="11016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5E5A7EA8-20C4-4B3E-8923-0C1DDCA41AB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234512" y="4005216"/>
                  <a:ext cx="93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D85D840C-EC28-46C8-A8EE-FEB70AC63E64}"/>
                    </a:ext>
                  </a:extLst>
                </p14:cNvPr>
                <p14:cNvContentPartPr/>
                <p14:nvPr/>
              </p14:nvContentPartPr>
              <p14:xfrm>
                <a:off x="1347192" y="4018896"/>
                <a:ext cx="72360" cy="1206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D85D840C-EC28-46C8-A8EE-FEB70AC63E64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1338192" y="4009896"/>
                  <a:ext cx="90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03E4773A-554C-455C-8D01-22D0EE5E6CDB}"/>
                    </a:ext>
                  </a:extLst>
                </p14:cNvPr>
                <p14:cNvContentPartPr/>
                <p14:nvPr/>
              </p14:nvContentPartPr>
              <p14:xfrm>
                <a:off x="1445112" y="4038336"/>
                <a:ext cx="101880" cy="1058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03E4773A-554C-455C-8D01-22D0EE5E6CDB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1436112" y="4029336"/>
                  <a:ext cx="11952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61482EB6-50A3-4DE6-8AB4-8FC9CFDA9C1D}"/>
              </a:ext>
            </a:extLst>
          </p:cNvPr>
          <p:cNvGrpSpPr/>
          <p:nvPr/>
        </p:nvGrpSpPr>
        <p:grpSpPr>
          <a:xfrm>
            <a:off x="1883592" y="3947976"/>
            <a:ext cx="437400" cy="190440"/>
            <a:chOff x="1883592" y="3947976"/>
            <a:chExt cx="43740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61DFFD40-ECF0-4B43-91B2-16D6FDE243CE}"/>
                    </a:ext>
                  </a:extLst>
                </p14:cNvPr>
                <p14:cNvContentPartPr/>
                <p14:nvPr/>
              </p14:nvContentPartPr>
              <p14:xfrm>
                <a:off x="1901592" y="3947976"/>
                <a:ext cx="360" cy="1771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61DFFD40-ECF0-4B43-91B2-16D6FDE243CE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1892952" y="3939336"/>
                  <a:ext cx="18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D497C62-D259-4712-BCA6-29628E76117D}"/>
                    </a:ext>
                  </a:extLst>
                </p14:cNvPr>
                <p14:cNvContentPartPr/>
                <p14:nvPr/>
              </p14:nvContentPartPr>
              <p14:xfrm>
                <a:off x="1883592" y="4031856"/>
                <a:ext cx="124560" cy="1047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D497C62-D259-4712-BCA6-29628E76117D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1874592" y="4023216"/>
                  <a:ext cx="142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59E44F9-9EAF-403E-A739-85D1CE0DD430}"/>
                    </a:ext>
                  </a:extLst>
                </p14:cNvPr>
                <p14:cNvContentPartPr/>
                <p14:nvPr/>
              </p14:nvContentPartPr>
              <p14:xfrm>
                <a:off x="2041272" y="4050216"/>
                <a:ext cx="99360" cy="882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59E44F9-9EAF-403E-A739-85D1CE0DD430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2032632" y="4041216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F5A8085A-89EA-4297-A2EA-22A23A6A34D8}"/>
                    </a:ext>
                  </a:extLst>
                </p14:cNvPr>
                <p14:cNvContentPartPr/>
                <p14:nvPr/>
              </p14:nvContentPartPr>
              <p14:xfrm>
                <a:off x="2203272" y="3949776"/>
                <a:ext cx="360" cy="1864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F5A8085A-89EA-4297-A2EA-22A23A6A34D8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2194632" y="3940776"/>
                  <a:ext cx="180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3D4C4300-5968-44B5-BE5A-A8DFD7F80815}"/>
                    </a:ext>
                  </a:extLst>
                </p14:cNvPr>
                <p14:cNvContentPartPr/>
                <p14:nvPr/>
              </p14:nvContentPartPr>
              <p14:xfrm>
                <a:off x="2148552" y="3951936"/>
                <a:ext cx="172440" cy="1821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3D4C4300-5968-44B5-BE5A-A8DFD7F80815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2139552" y="3942936"/>
                  <a:ext cx="19008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A9F34124-7974-4386-8F5F-3AEAE3CB8618}"/>
              </a:ext>
            </a:extLst>
          </p:cNvPr>
          <p:cNvGrpSpPr/>
          <p:nvPr/>
        </p:nvGrpSpPr>
        <p:grpSpPr>
          <a:xfrm>
            <a:off x="2623752" y="3922056"/>
            <a:ext cx="457200" cy="297000"/>
            <a:chOff x="2623752" y="3922056"/>
            <a:chExt cx="45720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46E059FB-1252-451E-8824-D2DE2CB373B7}"/>
                    </a:ext>
                  </a:extLst>
                </p14:cNvPr>
                <p14:cNvContentPartPr/>
                <p14:nvPr/>
              </p14:nvContentPartPr>
              <p14:xfrm>
                <a:off x="2623752" y="4048056"/>
                <a:ext cx="19440" cy="1004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46E059FB-1252-451E-8824-D2DE2CB373B7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2615112" y="4039416"/>
                  <a:ext cx="37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96280EE3-62E6-41F5-895A-ED432A4DC218}"/>
                    </a:ext>
                  </a:extLst>
                </p14:cNvPr>
                <p14:cNvContentPartPr/>
                <p14:nvPr/>
              </p14:nvContentPartPr>
              <p14:xfrm>
                <a:off x="2642472" y="3973536"/>
                <a:ext cx="3960" cy="129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6280EE3-62E6-41F5-895A-ED432A4DC218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2633832" y="3964896"/>
                  <a:ext cx="21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9F0EDC9F-B191-41BF-ACFD-F099257157D3}"/>
                    </a:ext>
                  </a:extLst>
                </p14:cNvPr>
                <p14:cNvContentPartPr/>
                <p14:nvPr/>
              </p14:nvContentPartPr>
              <p14:xfrm>
                <a:off x="2678112" y="4041216"/>
                <a:ext cx="103680" cy="835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9F0EDC9F-B191-41BF-ACFD-F099257157D3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2669472" y="4032576"/>
                  <a:ext cx="121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92F3FF92-1B67-461A-A548-A87244371F0E}"/>
                    </a:ext>
                  </a:extLst>
                </p14:cNvPr>
                <p14:cNvContentPartPr/>
                <p14:nvPr/>
              </p14:nvContentPartPr>
              <p14:xfrm>
                <a:off x="2806992" y="3922056"/>
                <a:ext cx="71640" cy="2970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92F3FF92-1B67-461A-A548-A87244371F0E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2797992" y="3913416"/>
                  <a:ext cx="892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4722688-4D33-4497-86EA-803C3A59106E}"/>
                    </a:ext>
                  </a:extLst>
                </p14:cNvPr>
                <p14:cNvContentPartPr/>
                <p14:nvPr/>
              </p14:nvContentPartPr>
              <p14:xfrm>
                <a:off x="2898432" y="4025736"/>
                <a:ext cx="94320" cy="1026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4722688-4D33-4497-86EA-803C3A59106E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2889792" y="4017096"/>
                  <a:ext cx="111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18E33B81-4DB7-4DA6-AB83-3A230B372CBB}"/>
                    </a:ext>
                  </a:extLst>
                </p14:cNvPr>
                <p14:cNvContentPartPr/>
                <p14:nvPr/>
              </p14:nvContentPartPr>
              <p14:xfrm>
                <a:off x="3026232" y="3940776"/>
                <a:ext cx="20160" cy="2008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18E33B81-4DB7-4DA6-AB83-3A230B372CBB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3017592" y="3932136"/>
                  <a:ext cx="37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6D00CD7-C608-4B34-B825-4A4F5A2D336C}"/>
                    </a:ext>
                  </a:extLst>
                </p14:cNvPr>
                <p14:cNvContentPartPr/>
                <p14:nvPr/>
              </p14:nvContentPartPr>
              <p14:xfrm>
                <a:off x="2997072" y="3994056"/>
                <a:ext cx="83880" cy="205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6D00CD7-C608-4B34-B825-4A4F5A2D336C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2988072" y="3985056"/>
                  <a:ext cx="10152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4C7849C7-D480-4623-AB9E-6625DFA9AB23}"/>
              </a:ext>
            </a:extLst>
          </p:cNvPr>
          <p:cNvGrpSpPr/>
          <p:nvPr/>
        </p:nvGrpSpPr>
        <p:grpSpPr>
          <a:xfrm>
            <a:off x="3244752" y="3913416"/>
            <a:ext cx="829440" cy="280080"/>
            <a:chOff x="3244752" y="3913416"/>
            <a:chExt cx="82944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D42D863D-D1B9-488A-9C4B-2F438EBF0A0E}"/>
                    </a:ext>
                  </a:extLst>
                </p14:cNvPr>
                <p14:cNvContentPartPr/>
                <p14:nvPr/>
              </p14:nvContentPartPr>
              <p14:xfrm>
                <a:off x="3244752" y="4022856"/>
                <a:ext cx="137160" cy="14004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D42D863D-D1B9-488A-9C4B-2F438EBF0A0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3236112" y="4013856"/>
                  <a:ext cx="154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504ECA2B-8E98-4CCD-B973-B049ADDF47F2}"/>
                    </a:ext>
                  </a:extLst>
                </p14:cNvPr>
                <p14:cNvContentPartPr/>
                <p14:nvPr/>
              </p14:nvContentPartPr>
              <p14:xfrm>
                <a:off x="3525552" y="3996576"/>
                <a:ext cx="101880" cy="1234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504ECA2B-8E98-4CCD-B973-B049ADDF47F2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3516912" y="3987936"/>
                  <a:ext cx="119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A221C40A-F865-465D-B033-D5B84129710B}"/>
                    </a:ext>
                  </a:extLst>
                </p14:cNvPr>
                <p14:cNvContentPartPr/>
                <p14:nvPr/>
              </p14:nvContentPartPr>
              <p14:xfrm>
                <a:off x="3638592" y="3996576"/>
                <a:ext cx="73080" cy="1184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A221C40A-F865-465D-B033-D5B84129710B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3629592" y="3987576"/>
                  <a:ext cx="90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45229290-7F8F-45FA-8AFB-1EA590790FF9}"/>
                    </a:ext>
                  </a:extLst>
                </p14:cNvPr>
                <p14:cNvContentPartPr/>
                <p14:nvPr/>
              </p14:nvContentPartPr>
              <p14:xfrm>
                <a:off x="3733992" y="3913416"/>
                <a:ext cx="15120" cy="2084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45229290-7F8F-45FA-8AFB-1EA590790FF9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3725352" y="3904416"/>
                  <a:ext cx="32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8F8FA3D5-8B4B-48B1-848D-801986E53872}"/>
                    </a:ext>
                  </a:extLst>
                </p14:cNvPr>
                <p14:cNvContentPartPr/>
                <p14:nvPr/>
              </p14:nvContentPartPr>
              <p14:xfrm>
                <a:off x="3721392" y="3913776"/>
                <a:ext cx="153360" cy="27972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8F8FA3D5-8B4B-48B1-848D-801986E53872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3712392" y="3904776"/>
                  <a:ext cx="1710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ED356991-86CE-474A-BEFD-A71543B14157}"/>
                    </a:ext>
                  </a:extLst>
                </p14:cNvPr>
                <p14:cNvContentPartPr/>
                <p14:nvPr/>
              </p14:nvContentPartPr>
              <p14:xfrm>
                <a:off x="3894912" y="4032216"/>
                <a:ext cx="57240" cy="7632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ED356991-86CE-474A-BEFD-A71543B14157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3886272" y="4023216"/>
                  <a:ext cx="74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75887EEA-2EF2-42BC-BE40-FC9D625B66B4}"/>
                    </a:ext>
                  </a:extLst>
                </p14:cNvPr>
                <p14:cNvContentPartPr/>
                <p14:nvPr/>
              </p14:nvContentPartPr>
              <p14:xfrm>
                <a:off x="3968352" y="3922056"/>
                <a:ext cx="27720" cy="2001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75887EEA-2EF2-42BC-BE40-FC9D625B66B4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3959712" y="3913416"/>
                  <a:ext cx="45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883480B9-8362-4918-8503-614734157E38}"/>
                    </a:ext>
                  </a:extLst>
                </p14:cNvPr>
                <p14:cNvContentPartPr/>
                <p14:nvPr/>
              </p14:nvContentPartPr>
              <p14:xfrm>
                <a:off x="3949992" y="4000536"/>
                <a:ext cx="124200" cy="223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883480B9-8362-4918-8503-614734157E38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3940992" y="3991896"/>
                  <a:ext cx="14184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B604628C-AAAE-4A00-8119-256DF9CBCB5E}"/>
              </a:ext>
            </a:extLst>
          </p:cNvPr>
          <p:cNvGrpSpPr/>
          <p:nvPr/>
        </p:nvGrpSpPr>
        <p:grpSpPr>
          <a:xfrm>
            <a:off x="4338792" y="3974256"/>
            <a:ext cx="352800" cy="148680"/>
            <a:chOff x="4338792" y="3974256"/>
            <a:chExt cx="35280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A90B4990-B2E0-4D00-8A2E-9920C1E5D438}"/>
                    </a:ext>
                  </a:extLst>
                </p14:cNvPr>
                <p14:cNvContentPartPr/>
                <p14:nvPr/>
              </p14:nvContentPartPr>
              <p14:xfrm>
                <a:off x="4338792" y="3976776"/>
                <a:ext cx="97560" cy="1461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A90B4990-B2E0-4D00-8A2E-9920C1E5D438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4329792" y="3967776"/>
                  <a:ext cx="115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4735C80D-B2EB-426E-AB04-08DB3BAE0102}"/>
                    </a:ext>
                  </a:extLst>
                </p14:cNvPr>
                <p14:cNvContentPartPr/>
                <p14:nvPr/>
              </p14:nvContentPartPr>
              <p14:xfrm>
                <a:off x="4452912" y="3992616"/>
                <a:ext cx="87120" cy="1184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4735C80D-B2EB-426E-AB04-08DB3BAE0102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4443912" y="3983976"/>
                  <a:ext cx="104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73341C66-7BB3-4FD6-A9A6-269F0AF565CF}"/>
                    </a:ext>
                  </a:extLst>
                </p14:cNvPr>
                <p14:cNvContentPartPr/>
                <p14:nvPr/>
              </p14:nvContentPartPr>
              <p14:xfrm>
                <a:off x="4562712" y="3974256"/>
                <a:ext cx="128880" cy="1260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73341C66-7BB3-4FD6-A9A6-269F0AF565CF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4553712" y="3965616"/>
                  <a:ext cx="14652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BC49CD43-3173-421E-A6CD-2F470F8D5E24}"/>
              </a:ext>
            </a:extLst>
          </p:cNvPr>
          <p:cNvGrpSpPr/>
          <p:nvPr/>
        </p:nvGrpSpPr>
        <p:grpSpPr>
          <a:xfrm>
            <a:off x="4966992" y="3920256"/>
            <a:ext cx="1168920" cy="353160"/>
            <a:chOff x="4966992" y="3920256"/>
            <a:chExt cx="116892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FF537507-28ED-4697-8A7B-82487801A236}"/>
                    </a:ext>
                  </a:extLst>
                </p14:cNvPr>
                <p14:cNvContentPartPr/>
                <p14:nvPr/>
              </p14:nvContentPartPr>
              <p14:xfrm>
                <a:off x="4966992" y="3920616"/>
                <a:ext cx="7560" cy="31824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FF537507-28ED-4697-8A7B-82487801A236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957992" y="3911976"/>
                  <a:ext cx="25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A8CB9973-584C-42CF-8146-0009D7B7DCB7}"/>
                    </a:ext>
                  </a:extLst>
                </p14:cNvPr>
                <p14:cNvContentPartPr/>
                <p14:nvPr/>
              </p14:nvContentPartPr>
              <p14:xfrm>
                <a:off x="4974192" y="4027536"/>
                <a:ext cx="97920" cy="874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A8CB9973-584C-42CF-8146-0009D7B7DCB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965552" y="4018536"/>
                  <a:ext cx="115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020A4DC3-4148-4B8D-98A6-446E1448F09C}"/>
                    </a:ext>
                  </a:extLst>
                </p14:cNvPr>
                <p14:cNvContentPartPr/>
                <p14:nvPr/>
              </p14:nvContentPartPr>
              <p14:xfrm>
                <a:off x="5047272" y="4008816"/>
                <a:ext cx="259920" cy="964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020A4DC3-4148-4B8D-98A6-446E1448F0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5038632" y="3999816"/>
                  <a:ext cx="277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28DA7297-23A5-404A-AD3D-C8E77157C047}"/>
                    </a:ext>
                  </a:extLst>
                </p14:cNvPr>
                <p14:cNvContentPartPr/>
                <p14:nvPr/>
              </p14:nvContentPartPr>
              <p14:xfrm>
                <a:off x="5303592" y="3937176"/>
                <a:ext cx="131040" cy="1872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28DA7297-23A5-404A-AD3D-C8E77157C047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294592" y="3928176"/>
                  <a:ext cx="148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EA55D3F1-AE78-4CB5-8300-E0F1651CBAA5}"/>
                    </a:ext>
                  </a:extLst>
                </p14:cNvPr>
                <p14:cNvContentPartPr/>
                <p14:nvPr/>
              </p14:nvContentPartPr>
              <p14:xfrm>
                <a:off x="5481432" y="4024656"/>
                <a:ext cx="122040" cy="882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EA55D3F1-AE78-4CB5-8300-E0F1651CBAA5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472792" y="4015656"/>
                  <a:ext cx="139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FEBB1AAA-D76D-49FA-9B71-64DE865C63B1}"/>
                    </a:ext>
                  </a:extLst>
                </p14:cNvPr>
                <p14:cNvContentPartPr/>
                <p14:nvPr/>
              </p14:nvContentPartPr>
              <p14:xfrm>
                <a:off x="5623272" y="3931416"/>
                <a:ext cx="106920" cy="1864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EBB1AAA-D76D-49FA-9B71-64DE865C63B1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614632" y="3922776"/>
                  <a:ext cx="124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811D82E5-B9C0-4899-96F2-D477981BA325}"/>
                    </a:ext>
                  </a:extLst>
                </p14:cNvPr>
                <p14:cNvContentPartPr/>
                <p14:nvPr/>
              </p14:nvContentPartPr>
              <p14:xfrm>
                <a:off x="5751432" y="4013856"/>
                <a:ext cx="9000" cy="9828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811D82E5-B9C0-4899-96F2-D477981BA325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742432" y="4005216"/>
                  <a:ext cx="266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7FF74AB7-CC7A-4F95-8CA6-F84FE61A2EEF}"/>
                    </a:ext>
                  </a:extLst>
                </p14:cNvPr>
                <p14:cNvContentPartPr/>
                <p14:nvPr/>
              </p14:nvContentPartPr>
              <p14:xfrm>
                <a:off x="5769432" y="3977136"/>
                <a:ext cx="360" cy="97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7FF74AB7-CC7A-4F95-8CA6-F84FE61A2EE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60792" y="396849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EC1DA0B9-B651-48B4-B605-8A16A2E2660F}"/>
                    </a:ext>
                  </a:extLst>
                </p14:cNvPr>
                <p14:cNvContentPartPr/>
                <p14:nvPr/>
              </p14:nvContentPartPr>
              <p14:xfrm>
                <a:off x="5806512" y="3922056"/>
                <a:ext cx="74880" cy="2170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EC1DA0B9-B651-48B4-B605-8A16A2E2660F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797512" y="3913416"/>
                  <a:ext cx="92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39A60A2A-F03E-499B-BF31-CB3D4BC10E7B}"/>
                    </a:ext>
                  </a:extLst>
                </p14:cNvPr>
                <p14:cNvContentPartPr/>
                <p14:nvPr/>
              </p14:nvContentPartPr>
              <p14:xfrm>
                <a:off x="5888232" y="3982896"/>
                <a:ext cx="360" cy="396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39A60A2A-F03E-499B-BF31-CB3D4BC10E7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79592" y="39738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4F142A33-CC9F-4363-8E4D-0A0A7EDBE5C8}"/>
                    </a:ext>
                  </a:extLst>
                </p14:cNvPr>
                <p14:cNvContentPartPr/>
                <p14:nvPr/>
              </p14:nvContentPartPr>
              <p14:xfrm>
                <a:off x="5945112" y="3920256"/>
                <a:ext cx="7560" cy="21600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4F142A33-CC9F-4363-8E4D-0A0A7EDBE5C8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936472" y="3911256"/>
                  <a:ext cx="25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882D7DA9-7E66-4029-BF7D-EB6CD7C70390}"/>
                    </a:ext>
                  </a:extLst>
                </p14:cNvPr>
                <p14:cNvContentPartPr/>
                <p14:nvPr/>
              </p14:nvContentPartPr>
              <p14:xfrm>
                <a:off x="5897592" y="4048056"/>
                <a:ext cx="162720" cy="766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882D7DA9-7E66-4029-BF7D-EB6CD7C70390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888952" y="4039416"/>
                  <a:ext cx="180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42CA8260-710B-49DC-93B1-31160D722BB6}"/>
                    </a:ext>
                  </a:extLst>
                </p14:cNvPr>
                <p14:cNvContentPartPr/>
                <p14:nvPr/>
              </p14:nvContentPartPr>
              <p14:xfrm>
                <a:off x="5950872" y="4048056"/>
                <a:ext cx="185040" cy="2253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42CA8260-710B-49DC-93B1-31160D722BB6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942232" y="4039416"/>
                  <a:ext cx="20268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9E676041-D01E-4B56-964D-44FF19FC14FB}"/>
              </a:ext>
            </a:extLst>
          </p:cNvPr>
          <p:cNvGrpSpPr/>
          <p:nvPr/>
        </p:nvGrpSpPr>
        <p:grpSpPr>
          <a:xfrm>
            <a:off x="6296472" y="3904056"/>
            <a:ext cx="1105200" cy="247320"/>
            <a:chOff x="6296472" y="3904056"/>
            <a:chExt cx="110520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3C5E341C-9D6A-40C8-9DBD-A8E2E784B527}"/>
                    </a:ext>
                  </a:extLst>
                </p14:cNvPr>
                <p14:cNvContentPartPr/>
                <p14:nvPr/>
              </p14:nvContentPartPr>
              <p14:xfrm>
                <a:off x="6391512" y="3911256"/>
                <a:ext cx="360" cy="2134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3C5E341C-9D6A-40C8-9DBD-A8E2E784B52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382872" y="3902256"/>
                  <a:ext cx="18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7A46E09B-5C50-45F9-8E50-A3F99ED00458}"/>
                    </a:ext>
                  </a:extLst>
                </p14:cNvPr>
                <p14:cNvContentPartPr/>
                <p14:nvPr/>
              </p14:nvContentPartPr>
              <p14:xfrm>
                <a:off x="6296472" y="4025016"/>
                <a:ext cx="126000" cy="9720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7A46E09B-5C50-45F9-8E50-A3F99ED00458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6287832" y="4016016"/>
                  <a:ext cx="143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69F0046A-9979-41EA-AA31-F5F97E342821}"/>
                    </a:ext>
                  </a:extLst>
                </p14:cNvPr>
                <p14:cNvContentPartPr/>
                <p14:nvPr/>
              </p14:nvContentPartPr>
              <p14:xfrm>
                <a:off x="6457392" y="4020696"/>
                <a:ext cx="7560" cy="10692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69F0046A-9979-41EA-AA31-F5F97E342821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6448752" y="4012056"/>
                  <a:ext cx="25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CD470A05-3B46-40BC-A496-621BEE33C818}"/>
                    </a:ext>
                  </a:extLst>
                </p14:cNvPr>
                <p14:cNvContentPartPr/>
                <p14:nvPr/>
              </p14:nvContentPartPr>
              <p14:xfrm>
                <a:off x="6464592" y="3985416"/>
                <a:ext cx="7200" cy="1944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CD470A05-3B46-40BC-A496-621BEE33C818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6455952" y="3976416"/>
                  <a:ext cx="24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998300BF-F228-4E86-A801-5716C20AFB03}"/>
                    </a:ext>
                  </a:extLst>
                </p14:cNvPr>
                <p14:cNvContentPartPr/>
                <p14:nvPr/>
              </p14:nvContentPartPr>
              <p14:xfrm>
                <a:off x="6459192" y="4022856"/>
                <a:ext cx="101880" cy="900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998300BF-F228-4E86-A801-5716C20AFB03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6450192" y="4013856"/>
                  <a:ext cx="119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7CE747DA-843E-4BA8-9B90-0FEAF574115B}"/>
                    </a:ext>
                  </a:extLst>
                </p14:cNvPr>
                <p14:cNvContentPartPr/>
                <p14:nvPr/>
              </p14:nvContentPartPr>
              <p14:xfrm>
                <a:off x="6583032" y="3936816"/>
                <a:ext cx="18360" cy="1681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CE747DA-843E-4BA8-9B90-0FEAF574115B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574032" y="3927816"/>
                  <a:ext cx="36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6A8E3937-9DEA-471E-AB7B-6727A4901D1E}"/>
                    </a:ext>
                  </a:extLst>
                </p14:cNvPr>
                <p14:cNvContentPartPr/>
                <p14:nvPr/>
              </p14:nvContentPartPr>
              <p14:xfrm>
                <a:off x="6574032" y="4035816"/>
                <a:ext cx="150480" cy="885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6A8E3937-9DEA-471E-AB7B-6727A4901D1E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565392" y="4027176"/>
                  <a:ext cx="168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DB880C0E-D0FD-4EE8-880A-2C2E6083C2C7}"/>
                    </a:ext>
                  </a:extLst>
                </p14:cNvPr>
                <p14:cNvContentPartPr/>
                <p14:nvPr/>
              </p14:nvContentPartPr>
              <p14:xfrm>
                <a:off x="6729552" y="3958776"/>
                <a:ext cx="7560" cy="97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DB880C0E-D0FD-4EE8-880A-2C2E6083C2C7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720912" y="3950136"/>
                  <a:ext cx="252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91DA4C2B-80D2-473C-8CDD-D0BDFA20A12B}"/>
                    </a:ext>
                  </a:extLst>
                </p14:cNvPr>
                <p14:cNvContentPartPr/>
                <p14:nvPr/>
              </p14:nvContentPartPr>
              <p14:xfrm>
                <a:off x="6757272" y="3904056"/>
                <a:ext cx="108720" cy="2473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91DA4C2B-80D2-473C-8CDD-D0BDFA20A12B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6748632" y="3895056"/>
                  <a:ext cx="1263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9A820A3E-6A30-4FCE-B13B-60EEAC57C4AF}"/>
                    </a:ext>
                  </a:extLst>
                </p14:cNvPr>
                <p14:cNvContentPartPr/>
                <p14:nvPr/>
              </p14:nvContentPartPr>
              <p14:xfrm>
                <a:off x="6885072" y="4016376"/>
                <a:ext cx="84960" cy="1044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9A820A3E-6A30-4FCE-B13B-60EEAC57C4A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6876432" y="4007376"/>
                  <a:ext cx="102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356DDEEB-E05E-41FE-9B0C-D759565DB9E7}"/>
                    </a:ext>
                  </a:extLst>
                </p14:cNvPr>
                <p14:cNvContentPartPr/>
                <p14:nvPr/>
              </p14:nvContentPartPr>
              <p14:xfrm>
                <a:off x="6995232" y="3921696"/>
                <a:ext cx="22320" cy="1987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356DDEEB-E05E-41FE-9B0C-D759565DB9E7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6986232" y="3912696"/>
                  <a:ext cx="39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2F20F739-7B28-449B-B4AC-82A91987E5DA}"/>
                    </a:ext>
                  </a:extLst>
                </p14:cNvPr>
                <p14:cNvContentPartPr/>
                <p14:nvPr/>
              </p14:nvContentPartPr>
              <p14:xfrm>
                <a:off x="6967512" y="3991176"/>
                <a:ext cx="111600" cy="122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2F20F739-7B28-449B-B4AC-82A91987E5DA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6958872" y="3982536"/>
                  <a:ext cx="129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A1818721-3140-41D8-BBA4-AE50A46E74A8}"/>
                    </a:ext>
                  </a:extLst>
                </p14:cNvPr>
                <p14:cNvContentPartPr/>
                <p14:nvPr/>
              </p14:nvContentPartPr>
              <p14:xfrm>
                <a:off x="7068312" y="3941496"/>
                <a:ext cx="3960" cy="360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A1818721-3140-41D8-BBA4-AE50A46E74A8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7059312" y="3932496"/>
                  <a:ext cx="21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6076E6A9-A7DE-4BFB-A429-4171584714C5}"/>
                    </a:ext>
                  </a:extLst>
                </p14:cNvPr>
                <p14:cNvContentPartPr/>
                <p14:nvPr/>
              </p14:nvContentPartPr>
              <p14:xfrm>
                <a:off x="7091712" y="3995136"/>
                <a:ext cx="62280" cy="112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6076E6A9-A7DE-4BFB-A429-4171584714C5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7083072" y="3986496"/>
                  <a:ext cx="79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FD93D31F-735B-4EC3-AF46-EA5E24A02334}"/>
                    </a:ext>
                  </a:extLst>
                </p14:cNvPr>
                <p14:cNvContentPartPr/>
                <p14:nvPr/>
              </p14:nvContentPartPr>
              <p14:xfrm>
                <a:off x="7150752" y="3995496"/>
                <a:ext cx="98280" cy="1026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FD93D31F-735B-4EC3-AF46-EA5E24A02334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7141752" y="3986496"/>
                  <a:ext cx="115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FB3D8B07-CD57-440B-B251-AE81F15F027A}"/>
                    </a:ext>
                  </a:extLst>
                </p14:cNvPr>
                <p14:cNvContentPartPr/>
                <p14:nvPr/>
              </p14:nvContentPartPr>
              <p14:xfrm>
                <a:off x="7256232" y="4006656"/>
                <a:ext cx="77040" cy="1000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FB3D8B07-CD57-440B-B251-AE81F15F027A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7247592" y="3997656"/>
                  <a:ext cx="94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7E504656-65B9-4E75-BC6B-13189846EDE9}"/>
                    </a:ext>
                  </a:extLst>
                </p14:cNvPr>
                <p14:cNvContentPartPr/>
                <p14:nvPr/>
              </p14:nvContentPartPr>
              <p14:xfrm>
                <a:off x="7397352" y="4081176"/>
                <a:ext cx="4320" cy="61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7E504656-65B9-4E75-BC6B-13189846EDE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88712" y="4072536"/>
                  <a:ext cx="2196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62B09A4B-C634-4474-8852-CC6844AAA441}"/>
              </a:ext>
            </a:extLst>
          </p:cNvPr>
          <p:cNvGrpSpPr/>
          <p:nvPr/>
        </p:nvGrpSpPr>
        <p:grpSpPr>
          <a:xfrm>
            <a:off x="932112" y="4541976"/>
            <a:ext cx="777960" cy="268560"/>
            <a:chOff x="932112" y="4541976"/>
            <a:chExt cx="77796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7B56F1E8-4F3A-4EE7-9769-5B8EE59C53ED}"/>
                    </a:ext>
                  </a:extLst>
                </p14:cNvPr>
                <p14:cNvContentPartPr/>
                <p14:nvPr/>
              </p14:nvContentPartPr>
              <p14:xfrm>
                <a:off x="996552" y="4541976"/>
                <a:ext cx="360" cy="24084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7B56F1E8-4F3A-4EE7-9769-5B8EE59C53ED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987912" y="4533336"/>
                  <a:ext cx="180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2D1BEF72-5E9E-47EB-A15F-BD21A63700F6}"/>
                    </a:ext>
                  </a:extLst>
                </p14:cNvPr>
                <p14:cNvContentPartPr/>
                <p14:nvPr/>
              </p14:nvContentPartPr>
              <p14:xfrm>
                <a:off x="932112" y="4563936"/>
                <a:ext cx="173160" cy="21852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2D1BEF72-5E9E-47EB-A15F-BD21A63700F6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923472" y="4554936"/>
                  <a:ext cx="1908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DE803B63-B186-4100-9328-B0C027B446D5}"/>
                    </a:ext>
                  </a:extLst>
                </p14:cNvPr>
                <p14:cNvContentPartPr/>
                <p14:nvPr/>
              </p14:nvContentPartPr>
              <p14:xfrm>
                <a:off x="1105992" y="4678056"/>
                <a:ext cx="128520" cy="11952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DE803B63-B186-4100-9328-B0C027B446D5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1096992" y="4669416"/>
                  <a:ext cx="146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ABF6FB40-CDAA-4346-B696-78AF4EFC093B}"/>
                    </a:ext>
                  </a:extLst>
                </p14:cNvPr>
                <p14:cNvContentPartPr/>
                <p14:nvPr/>
              </p14:nvContentPartPr>
              <p14:xfrm>
                <a:off x="1266552" y="4684176"/>
                <a:ext cx="129960" cy="1170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ABF6FB40-CDAA-4346-B696-78AF4EFC093B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1257912" y="4675176"/>
                  <a:ext cx="147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3C3D3919-6291-4427-A49A-0E7FC99CCCD1}"/>
                    </a:ext>
                  </a:extLst>
                </p14:cNvPr>
                <p14:cNvContentPartPr/>
                <p14:nvPr/>
              </p14:nvContentPartPr>
              <p14:xfrm>
                <a:off x="1448352" y="4697856"/>
                <a:ext cx="129240" cy="9180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3C3D3919-6291-4427-A49A-0E7FC99CCCD1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1439352" y="4689216"/>
                  <a:ext cx="146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F66235AC-0B5A-4EF5-B9DF-6DE5B325A611}"/>
                    </a:ext>
                  </a:extLst>
                </p14:cNvPr>
                <p14:cNvContentPartPr/>
                <p14:nvPr/>
              </p14:nvContentPartPr>
              <p14:xfrm>
                <a:off x="1608912" y="4601376"/>
                <a:ext cx="37800" cy="20916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F66235AC-0B5A-4EF5-B9DF-6DE5B325A611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1599912" y="4592736"/>
                  <a:ext cx="55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23D52D8E-EF73-4D5A-AEC4-1851A447B509}"/>
                    </a:ext>
                  </a:extLst>
                </p14:cNvPr>
                <p14:cNvContentPartPr/>
                <p14:nvPr/>
              </p14:nvContentPartPr>
              <p14:xfrm>
                <a:off x="1700712" y="4593096"/>
                <a:ext cx="9360" cy="18864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23D52D8E-EF73-4D5A-AEC4-1851A447B509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1691712" y="4584096"/>
                  <a:ext cx="2700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23D11CAE-4EAA-43DD-B92B-3D6A43DE11E5}"/>
              </a:ext>
            </a:extLst>
          </p:cNvPr>
          <p:cNvGrpSpPr/>
          <p:nvPr/>
        </p:nvGrpSpPr>
        <p:grpSpPr>
          <a:xfrm>
            <a:off x="2130192" y="4553496"/>
            <a:ext cx="486360" cy="238680"/>
            <a:chOff x="2130192" y="4553496"/>
            <a:chExt cx="48636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13FDAF5-70C8-49F4-889C-B58E31FF4892}"/>
                    </a:ext>
                  </a:extLst>
                </p14:cNvPr>
                <p14:cNvContentPartPr/>
                <p14:nvPr/>
              </p14:nvContentPartPr>
              <p14:xfrm>
                <a:off x="2193912" y="4620456"/>
                <a:ext cx="10080" cy="15804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13FDAF5-70C8-49F4-889C-B58E31FF4892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185272" y="4611456"/>
                  <a:ext cx="27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CC501D03-3144-42D2-8DCA-E8C460620094}"/>
                    </a:ext>
                  </a:extLst>
                </p14:cNvPr>
                <p14:cNvContentPartPr/>
                <p14:nvPr/>
              </p14:nvContentPartPr>
              <p14:xfrm>
                <a:off x="2130192" y="4553496"/>
                <a:ext cx="450360" cy="2386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CC501D03-3144-42D2-8DCA-E8C460620094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2121552" y="4544496"/>
                  <a:ext cx="4680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F57AE792-5FCF-4F23-B3D3-34F0F35B264E}"/>
                    </a:ext>
                  </a:extLst>
                </p14:cNvPr>
                <p14:cNvContentPartPr/>
                <p14:nvPr/>
              </p14:nvContentPartPr>
              <p14:xfrm>
                <a:off x="2504952" y="4667256"/>
                <a:ext cx="111600" cy="1404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F57AE792-5FCF-4F23-B3D3-34F0F35B264E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2496312" y="4658616"/>
                  <a:ext cx="12924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18EE199C-7FC8-44E9-8220-8A77F7CF9F23}"/>
              </a:ext>
            </a:extLst>
          </p:cNvPr>
          <p:cNvGrpSpPr/>
          <p:nvPr/>
        </p:nvGrpSpPr>
        <p:grpSpPr>
          <a:xfrm>
            <a:off x="3053232" y="4597416"/>
            <a:ext cx="833400" cy="316080"/>
            <a:chOff x="3053232" y="4597416"/>
            <a:chExt cx="83340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7A0040A9-898B-4F29-8C58-43A1872B0615}"/>
                    </a:ext>
                  </a:extLst>
                </p14:cNvPr>
                <p14:cNvContentPartPr/>
                <p14:nvPr/>
              </p14:nvContentPartPr>
              <p14:xfrm>
                <a:off x="3053232" y="4679856"/>
                <a:ext cx="117720" cy="12492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7A0040A9-898B-4F29-8C58-43A1872B0615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3044232" y="4671216"/>
                  <a:ext cx="135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CE32A4E8-191B-463F-9559-46C2BC683BE7}"/>
                    </a:ext>
                  </a:extLst>
                </p14:cNvPr>
                <p14:cNvContentPartPr/>
                <p14:nvPr/>
              </p14:nvContentPartPr>
              <p14:xfrm>
                <a:off x="3227112" y="4680216"/>
                <a:ext cx="88200" cy="1198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CE32A4E8-191B-463F-9559-46C2BC683BE7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3218112" y="4671576"/>
                  <a:ext cx="105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AB980856-2C01-49C6-9819-9D5EEB3F04E8}"/>
                    </a:ext>
                  </a:extLst>
                </p14:cNvPr>
                <p14:cNvContentPartPr/>
                <p14:nvPr/>
              </p14:nvContentPartPr>
              <p14:xfrm>
                <a:off x="3355272" y="4597416"/>
                <a:ext cx="360" cy="1861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AB980856-2C01-49C6-9819-9D5EEB3F04E8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3346632" y="4588776"/>
                  <a:ext cx="18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80D352CE-37CB-4032-B949-B7380E27D78B}"/>
                    </a:ext>
                  </a:extLst>
                </p14:cNvPr>
                <p14:cNvContentPartPr/>
                <p14:nvPr/>
              </p14:nvContentPartPr>
              <p14:xfrm>
                <a:off x="3337272" y="4675176"/>
                <a:ext cx="293760" cy="828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80D352CE-37CB-4032-B949-B7380E27D78B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3328272" y="4666176"/>
                  <a:ext cx="3114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591AD1B3-7FF5-4DD9-82A2-127B41164E66}"/>
                    </a:ext>
                  </a:extLst>
                </p14:cNvPr>
                <p14:cNvContentPartPr/>
                <p14:nvPr/>
              </p14:nvContentPartPr>
              <p14:xfrm>
                <a:off x="3629592" y="4601736"/>
                <a:ext cx="120600" cy="2512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591AD1B3-7FF5-4DD9-82A2-127B41164E66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3620952" y="4593096"/>
                  <a:ext cx="1382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E39D4432-6218-4FBB-BAD4-66D6D9984320}"/>
                    </a:ext>
                  </a:extLst>
                </p14:cNvPr>
                <p14:cNvContentPartPr/>
                <p14:nvPr/>
              </p14:nvContentPartPr>
              <p14:xfrm>
                <a:off x="3767112" y="4653576"/>
                <a:ext cx="71640" cy="10080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E39D4432-6218-4FBB-BAD4-66D6D9984320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3758112" y="4644936"/>
                  <a:ext cx="89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2110FA5D-4274-486E-BEC7-34BFDAFC4474}"/>
                    </a:ext>
                  </a:extLst>
                </p14:cNvPr>
                <p14:cNvContentPartPr/>
                <p14:nvPr/>
              </p14:nvContentPartPr>
              <p14:xfrm>
                <a:off x="3764952" y="4660776"/>
                <a:ext cx="121680" cy="25272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2110FA5D-4274-486E-BEC7-34BFDAFC4474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3755952" y="4652136"/>
                  <a:ext cx="13932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7110F73B-1B24-4305-99D6-DB5F2D28D393}"/>
              </a:ext>
            </a:extLst>
          </p:cNvPr>
          <p:cNvGrpSpPr/>
          <p:nvPr/>
        </p:nvGrpSpPr>
        <p:grpSpPr>
          <a:xfrm>
            <a:off x="4085352" y="4681656"/>
            <a:ext cx="175680" cy="64440"/>
            <a:chOff x="4085352" y="4681656"/>
            <a:chExt cx="175680" cy="6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89A7A78A-2732-473F-990C-CE2AE65D8FE2}"/>
                    </a:ext>
                  </a:extLst>
                </p14:cNvPr>
                <p14:cNvContentPartPr/>
                <p14:nvPr/>
              </p14:nvContentPartPr>
              <p14:xfrm>
                <a:off x="4085352" y="4681656"/>
                <a:ext cx="152280" cy="183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89A7A78A-2732-473F-990C-CE2AE65D8FE2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4076352" y="4672656"/>
                  <a:ext cx="169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637742C2-A162-465C-A0F7-B84B75FD342D}"/>
                    </a:ext>
                  </a:extLst>
                </p14:cNvPr>
                <p14:cNvContentPartPr/>
                <p14:nvPr/>
              </p14:nvContentPartPr>
              <p14:xfrm>
                <a:off x="4092192" y="4736016"/>
                <a:ext cx="168840" cy="1008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637742C2-A162-465C-A0F7-B84B75FD342D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4083552" y="4727376"/>
                  <a:ext cx="18648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6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54F06C3B-C3F9-4E71-AC28-B5F413481CAB}"/>
                  </a:ext>
                </a:extLst>
              </p14:cNvPr>
              <p14:cNvContentPartPr/>
              <p14:nvPr/>
            </p14:nvContentPartPr>
            <p14:xfrm>
              <a:off x="4884192" y="4572936"/>
              <a:ext cx="254880" cy="23040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54F06C3B-C3F9-4E71-AC28-B5F413481CAB}"/>
                  </a:ext>
                </a:extLst>
              </p:cNvPr>
              <p:cNvPicPr/>
              <p:nvPr/>
            </p:nvPicPr>
            <p:blipFill>
              <a:blip r:embed="rId867"/>
              <a:stretch>
                <a:fillRect/>
              </a:stretch>
            </p:blipFill>
            <p:spPr>
              <a:xfrm>
                <a:off x="4875192" y="4563936"/>
                <a:ext cx="2725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8">
            <p14:nvContentPartPr>
              <p14:cNvPr id="536" name="Ink 535">
                <a:extLst>
                  <a:ext uri="{FF2B5EF4-FFF2-40B4-BE49-F238E27FC236}">
                    <a16:creationId xmlns:a16="http://schemas.microsoft.com/office/drawing/2014/main" id="{104F3C5C-11E2-4D2A-9830-03E33D6A1D66}"/>
                  </a:ext>
                </a:extLst>
              </p14:cNvPr>
              <p14:cNvContentPartPr/>
              <p14:nvPr/>
            </p14:nvContentPartPr>
            <p14:xfrm>
              <a:off x="5904432" y="4570056"/>
              <a:ext cx="325440" cy="381240"/>
            </p14:xfrm>
          </p:contentPart>
        </mc:Choice>
        <mc:Fallback xmlns="">
          <p:pic>
            <p:nvPicPr>
              <p:cNvPr id="536" name="Ink 535">
                <a:extLst>
                  <a:ext uri="{FF2B5EF4-FFF2-40B4-BE49-F238E27FC236}">
                    <a16:creationId xmlns:a16="http://schemas.microsoft.com/office/drawing/2014/main" id="{104F3C5C-11E2-4D2A-9830-03E33D6A1D66}"/>
                  </a:ext>
                </a:extLst>
              </p:cNvPr>
              <p:cNvPicPr/>
              <p:nvPr/>
            </p:nvPicPr>
            <p:blipFill>
              <a:blip r:embed="rId869"/>
              <a:stretch>
                <a:fillRect/>
              </a:stretch>
            </p:blipFill>
            <p:spPr>
              <a:xfrm>
                <a:off x="5895792" y="4561056"/>
                <a:ext cx="343080" cy="39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5" name="Group 544">
            <a:extLst>
              <a:ext uri="{FF2B5EF4-FFF2-40B4-BE49-F238E27FC236}">
                <a16:creationId xmlns:a16="http://schemas.microsoft.com/office/drawing/2014/main" id="{A86AD1B0-94D6-4411-89AB-16F98B59BBB4}"/>
              </a:ext>
            </a:extLst>
          </p:cNvPr>
          <p:cNvGrpSpPr/>
          <p:nvPr/>
        </p:nvGrpSpPr>
        <p:grpSpPr>
          <a:xfrm>
            <a:off x="5294232" y="4597056"/>
            <a:ext cx="436680" cy="317160"/>
            <a:chOff x="5294232" y="4597056"/>
            <a:chExt cx="43668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57C230AE-D6B0-4EA0-A6B8-4C3CCEDDD8CE}"/>
                    </a:ext>
                  </a:extLst>
                </p14:cNvPr>
                <p14:cNvContentPartPr/>
                <p14:nvPr/>
              </p14:nvContentPartPr>
              <p14:xfrm>
                <a:off x="5294232" y="4696416"/>
                <a:ext cx="163080" cy="900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57C230AE-D6B0-4EA0-A6B8-4C3CCEDDD8CE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5285232" y="4687776"/>
                  <a:ext cx="180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552E58A5-9A55-42E0-99E5-8191811B2F5E}"/>
                    </a:ext>
                  </a:extLst>
                </p14:cNvPr>
                <p14:cNvContentPartPr/>
                <p14:nvPr/>
              </p14:nvContentPartPr>
              <p14:xfrm>
                <a:off x="5532192" y="4597056"/>
                <a:ext cx="9720" cy="31716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552E58A5-9A55-42E0-99E5-8191811B2F5E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5523192" y="4588416"/>
                  <a:ext cx="273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44EF20C2-EAF1-4B75-9B92-2CCAB2018A19}"/>
                    </a:ext>
                  </a:extLst>
                </p14:cNvPr>
                <p14:cNvContentPartPr/>
                <p14:nvPr/>
              </p14:nvContentPartPr>
              <p14:xfrm>
                <a:off x="5539392" y="4681656"/>
                <a:ext cx="120960" cy="11232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44EF20C2-EAF1-4B75-9B92-2CCAB2018A19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5530392" y="4673016"/>
                  <a:ext cx="138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D193246C-1452-49B2-884B-37FC9A477B57}"/>
                    </a:ext>
                  </a:extLst>
                </p14:cNvPr>
                <p14:cNvContentPartPr/>
                <p14:nvPr/>
              </p14:nvContentPartPr>
              <p14:xfrm>
                <a:off x="5687712" y="4832856"/>
                <a:ext cx="43200" cy="7848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D193246C-1452-49B2-884B-37FC9A477B57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5678712" y="4823856"/>
                  <a:ext cx="60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987415F5-98A6-49FB-8ECD-FC68D951FDB6}"/>
                    </a:ext>
                  </a:extLst>
                </p14:cNvPr>
                <p14:cNvContentPartPr/>
                <p14:nvPr/>
              </p14:nvContentPartPr>
              <p14:xfrm>
                <a:off x="5702112" y="4743576"/>
                <a:ext cx="21960" cy="3348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987415F5-98A6-49FB-8ECD-FC68D951FDB6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5693472" y="4734576"/>
                  <a:ext cx="3960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0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0876148B-5BF3-448B-8456-042FCBEDCDAD}"/>
                  </a:ext>
                </a:extLst>
              </p14:cNvPr>
              <p14:cNvContentPartPr/>
              <p14:nvPr/>
            </p14:nvContentPartPr>
            <p14:xfrm>
              <a:off x="6400512" y="4608216"/>
              <a:ext cx="68400" cy="311040"/>
            </p14:xfrm>
          </p:contentPart>
        </mc:Choice>
        <mc:Fallback xmlns=""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0876148B-5BF3-448B-8456-042FCBEDCDAD}"/>
                  </a:ext>
                </a:extLst>
              </p:cNvPr>
              <p:cNvPicPr/>
              <p:nvPr/>
            </p:nvPicPr>
            <p:blipFill>
              <a:blip r:embed="rId881"/>
              <a:stretch>
                <a:fillRect/>
              </a:stretch>
            </p:blipFill>
            <p:spPr>
              <a:xfrm>
                <a:off x="6391512" y="4599216"/>
                <a:ext cx="8604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2">
            <p14:nvContentPartPr>
              <p14:cNvPr id="538" name="Ink 537">
                <a:extLst>
                  <a:ext uri="{FF2B5EF4-FFF2-40B4-BE49-F238E27FC236}">
                    <a16:creationId xmlns:a16="http://schemas.microsoft.com/office/drawing/2014/main" id="{A0F4C2AD-1477-459A-8F2D-01BB017E3ED2}"/>
                  </a:ext>
                </a:extLst>
              </p14:cNvPr>
              <p14:cNvContentPartPr/>
              <p14:nvPr/>
            </p14:nvContentPartPr>
            <p14:xfrm>
              <a:off x="6403032" y="4683456"/>
              <a:ext cx="161640" cy="113760"/>
            </p14:xfrm>
          </p:contentPart>
        </mc:Choice>
        <mc:Fallback xmlns="">
          <p:pic>
            <p:nvPicPr>
              <p:cNvPr id="538" name="Ink 537">
                <a:extLst>
                  <a:ext uri="{FF2B5EF4-FFF2-40B4-BE49-F238E27FC236}">
                    <a16:creationId xmlns:a16="http://schemas.microsoft.com/office/drawing/2014/main" id="{A0F4C2AD-1477-459A-8F2D-01BB017E3ED2}"/>
                  </a:ext>
                </a:extLst>
              </p:cNvPr>
              <p:cNvPicPr/>
              <p:nvPr/>
            </p:nvPicPr>
            <p:blipFill>
              <a:blip r:embed="rId883"/>
              <a:stretch>
                <a:fillRect/>
              </a:stretch>
            </p:blipFill>
            <p:spPr>
              <a:xfrm>
                <a:off x="6394032" y="4674816"/>
                <a:ext cx="17928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0" name="Group 549">
            <a:extLst>
              <a:ext uri="{FF2B5EF4-FFF2-40B4-BE49-F238E27FC236}">
                <a16:creationId xmlns:a16="http://schemas.microsoft.com/office/drawing/2014/main" id="{FD0EC93F-2B9B-4D53-94FA-66C17E6FFA5A}"/>
              </a:ext>
            </a:extLst>
          </p:cNvPr>
          <p:cNvGrpSpPr/>
          <p:nvPr/>
        </p:nvGrpSpPr>
        <p:grpSpPr>
          <a:xfrm>
            <a:off x="6611112" y="4783176"/>
            <a:ext cx="62280" cy="150480"/>
            <a:chOff x="6611112" y="4783176"/>
            <a:chExt cx="62280" cy="15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EC32D26D-AB30-497E-B86E-635A0C38356C}"/>
                    </a:ext>
                  </a:extLst>
                </p14:cNvPr>
                <p14:cNvContentPartPr/>
                <p14:nvPr/>
              </p14:nvContentPartPr>
              <p14:xfrm>
                <a:off x="6611112" y="4841856"/>
                <a:ext cx="62280" cy="9180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EC32D26D-AB30-497E-B86E-635A0C38356C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6602112" y="4832856"/>
                  <a:ext cx="79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15CB3BA3-E909-48E8-944E-04CA014CFAF7}"/>
                    </a:ext>
                  </a:extLst>
                </p14:cNvPr>
                <p14:cNvContentPartPr/>
                <p14:nvPr/>
              </p14:nvContentPartPr>
              <p14:xfrm>
                <a:off x="6654312" y="4783176"/>
                <a:ext cx="14040" cy="1728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15CB3BA3-E909-48E8-944E-04CA014CFAF7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6645672" y="4774536"/>
                  <a:ext cx="3168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B4922A7F-7812-44DE-BBE1-C5DE50055060}"/>
              </a:ext>
            </a:extLst>
          </p:cNvPr>
          <p:cNvGrpSpPr/>
          <p:nvPr/>
        </p:nvGrpSpPr>
        <p:grpSpPr>
          <a:xfrm>
            <a:off x="4966992" y="4850496"/>
            <a:ext cx="47160" cy="133920"/>
            <a:chOff x="4966992" y="4850496"/>
            <a:chExt cx="4716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885162DD-6663-4A43-937E-7F6E3E566C0A}"/>
                    </a:ext>
                  </a:extLst>
                </p14:cNvPr>
                <p14:cNvContentPartPr/>
                <p14:nvPr/>
              </p14:nvContentPartPr>
              <p14:xfrm>
                <a:off x="4966992" y="4900896"/>
                <a:ext cx="47160" cy="8352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885162DD-6663-4A43-937E-7F6E3E566C0A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4958352" y="4891896"/>
                  <a:ext cx="64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9B6DCDC7-8B19-4E2F-80A8-B0B4B4C42E75}"/>
                    </a:ext>
                  </a:extLst>
                </p14:cNvPr>
                <p14:cNvContentPartPr/>
                <p14:nvPr/>
              </p14:nvContentPartPr>
              <p14:xfrm>
                <a:off x="4981032" y="4850496"/>
                <a:ext cx="20880" cy="2448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9B6DCDC7-8B19-4E2F-80A8-B0B4B4C42E75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4972032" y="4841496"/>
                  <a:ext cx="3852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6B795CD-10CA-4982-81B3-54908E85AD01}"/>
              </a:ext>
            </a:extLst>
          </p:cNvPr>
          <p:cNvGrpSpPr/>
          <p:nvPr/>
        </p:nvGrpSpPr>
        <p:grpSpPr>
          <a:xfrm>
            <a:off x="1611432" y="5193936"/>
            <a:ext cx="600120" cy="230040"/>
            <a:chOff x="1611432" y="5193936"/>
            <a:chExt cx="60012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322AB123-2A44-4339-9336-01AF9F905C57}"/>
                    </a:ext>
                  </a:extLst>
                </p14:cNvPr>
                <p14:cNvContentPartPr/>
                <p14:nvPr/>
              </p14:nvContentPartPr>
              <p14:xfrm>
                <a:off x="1611432" y="5193936"/>
                <a:ext cx="172080" cy="20052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322AB123-2A44-4339-9336-01AF9F905C57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1602432" y="5184936"/>
                  <a:ext cx="189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9043E6E2-31B7-4B8D-BB5B-D5054365751B}"/>
                    </a:ext>
                  </a:extLst>
                </p14:cNvPr>
                <p14:cNvContentPartPr/>
                <p14:nvPr/>
              </p14:nvContentPartPr>
              <p14:xfrm>
                <a:off x="1773792" y="5289696"/>
                <a:ext cx="223200" cy="13428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9043E6E2-31B7-4B8D-BB5B-D5054365751B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1764792" y="5281056"/>
                  <a:ext cx="240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636D2DD6-90D7-47CA-AD31-B3798D1A8B85}"/>
                    </a:ext>
                  </a:extLst>
                </p14:cNvPr>
                <p14:cNvContentPartPr/>
                <p14:nvPr/>
              </p14:nvContentPartPr>
              <p14:xfrm>
                <a:off x="2037672" y="5266296"/>
                <a:ext cx="76680" cy="1242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636D2DD6-90D7-47CA-AD31-B3798D1A8B85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2029032" y="5257656"/>
                  <a:ext cx="94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38E3B234-D6F6-435E-AEB5-212768FE0B68}"/>
                    </a:ext>
                  </a:extLst>
                </p14:cNvPr>
                <p14:cNvContentPartPr/>
                <p14:nvPr/>
              </p14:nvContentPartPr>
              <p14:xfrm>
                <a:off x="2125872" y="5288976"/>
                <a:ext cx="85680" cy="1069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38E3B234-D6F6-435E-AEB5-212768FE0B68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2117232" y="5280336"/>
                  <a:ext cx="10332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79757913-A21C-47E7-A52D-AC6F169DCEFB}"/>
              </a:ext>
            </a:extLst>
          </p:cNvPr>
          <p:cNvGrpSpPr/>
          <p:nvPr/>
        </p:nvGrpSpPr>
        <p:grpSpPr>
          <a:xfrm>
            <a:off x="2480472" y="5156856"/>
            <a:ext cx="756360" cy="364320"/>
            <a:chOff x="2480472" y="5156856"/>
            <a:chExt cx="75636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821C4175-200D-4F37-BE10-3E9A5FEF9A2F}"/>
                    </a:ext>
                  </a:extLst>
                </p14:cNvPr>
                <p14:cNvContentPartPr/>
                <p14:nvPr/>
              </p14:nvContentPartPr>
              <p14:xfrm>
                <a:off x="2480472" y="5258736"/>
                <a:ext cx="124560" cy="12384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821C4175-200D-4F37-BE10-3E9A5FEF9A2F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2471832" y="5250096"/>
                  <a:ext cx="142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900EEEA6-8854-4C75-B35C-12853B33AE20}"/>
                    </a:ext>
                  </a:extLst>
                </p14:cNvPr>
                <p14:cNvContentPartPr/>
                <p14:nvPr/>
              </p14:nvContentPartPr>
              <p14:xfrm>
                <a:off x="2642472" y="5257656"/>
                <a:ext cx="83520" cy="12168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900EEEA6-8854-4C75-B35C-12853B33AE20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2633832" y="5248656"/>
                  <a:ext cx="101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B7ACB6EC-2CBA-44D1-B724-08C9236E0E29}"/>
                    </a:ext>
                  </a:extLst>
                </p14:cNvPr>
                <p14:cNvContentPartPr/>
                <p14:nvPr/>
              </p14:nvContentPartPr>
              <p14:xfrm>
                <a:off x="2770632" y="5173056"/>
                <a:ext cx="27360" cy="2073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B7ACB6EC-2CBA-44D1-B724-08C9236E0E29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2761632" y="5164056"/>
                  <a:ext cx="45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B759C920-D610-4ECE-B362-A3B058DC6CAC}"/>
                    </a:ext>
                  </a:extLst>
                </p14:cNvPr>
                <p14:cNvContentPartPr/>
                <p14:nvPr/>
              </p14:nvContentPartPr>
              <p14:xfrm>
                <a:off x="2779272" y="5279616"/>
                <a:ext cx="240840" cy="8784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B759C920-D610-4ECE-B362-A3B058DC6CAC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2770632" y="5270976"/>
                  <a:ext cx="258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7BCC7667-3D3A-4BCD-871B-077E4339436B}"/>
                    </a:ext>
                  </a:extLst>
                </p14:cNvPr>
                <p14:cNvContentPartPr/>
                <p14:nvPr/>
              </p14:nvContentPartPr>
              <p14:xfrm>
                <a:off x="3026232" y="5156856"/>
                <a:ext cx="98280" cy="32436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7BCC7667-3D3A-4BCD-871B-077E4339436B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3017232" y="5148216"/>
                  <a:ext cx="1159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5B6A0154-8F51-45BD-8DB9-D32FAAEF7AFE}"/>
                    </a:ext>
                  </a:extLst>
                </p14:cNvPr>
                <p14:cNvContentPartPr/>
                <p14:nvPr/>
              </p14:nvContentPartPr>
              <p14:xfrm>
                <a:off x="3136032" y="5275656"/>
                <a:ext cx="75960" cy="11556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5B6A0154-8F51-45BD-8DB9-D32FAAEF7AFE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3127392" y="5267016"/>
                  <a:ext cx="93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E1F5BE41-3CDD-4473-B887-CC9E09C7D152}"/>
                    </a:ext>
                  </a:extLst>
                </p14:cNvPr>
                <p14:cNvContentPartPr/>
                <p14:nvPr/>
              </p14:nvContentPartPr>
              <p14:xfrm>
                <a:off x="3146832" y="5303016"/>
                <a:ext cx="90000" cy="21816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E1F5BE41-3CDD-4473-B887-CC9E09C7D152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3137832" y="5294376"/>
                  <a:ext cx="107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3A688EEE-EB49-4151-827D-02D40905AE5D}"/>
                    </a:ext>
                  </a:extLst>
                </p14:cNvPr>
                <p14:cNvContentPartPr/>
                <p14:nvPr/>
              </p14:nvContentPartPr>
              <p14:xfrm>
                <a:off x="2495952" y="5295456"/>
                <a:ext cx="80640" cy="2376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3A688EEE-EB49-4151-827D-02D40905AE5D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2486952" y="5286816"/>
                  <a:ext cx="982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855E930E-53C0-415E-AE1E-34C957D2E08A}"/>
              </a:ext>
            </a:extLst>
          </p:cNvPr>
          <p:cNvGrpSpPr/>
          <p:nvPr/>
        </p:nvGrpSpPr>
        <p:grpSpPr>
          <a:xfrm>
            <a:off x="3666312" y="5303016"/>
            <a:ext cx="153360" cy="64080"/>
            <a:chOff x="3666312" y="5303016"/>
            <a:chExt cx="153360" cy="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865577A1-6811-4C2A-BDEE-96653F8964D5}"/>
                    </a:ext>
                  </a:extLst>
                </p14:cNvPr>
                <p14:cNvContentPartPr/>
                <p14:nvPr/>
              </p14:nvContentPartPr>
              <p14:xfrm>
                <a:off x="3666312" y="5303016"/>
                <a:ext cx="139320" cy="432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865577A1-6811-4C2A-BDEE-96653F8964D5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3657672" y="5294376"/>
                  <a:ext cx="156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D5C32ED2-A9C2-4CEE-92B3-17A7BAFAC026}"/>
                    </a:ext>
                  </a:extLst>
                </p14:cNvPr>
                <p14:cNvContentPartPr/>
                <p14:nvPr/>
              </p14:nvContentPartPr>
              <p14:xfrm>
                <a:off x="3693672" y="5359896"/>
                <a:ext cx="126000" cy="720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D5C32ED2-A9C2-4CEE-92B3-17A7BAFAC026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3685032" y="5351256"/>
                  <a:ext cx="14364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5" name="Group 594">
            <a:extLst>
              <a:ext uri="{FF2B5EF4-FFF2-40B4-BE49-F238E27FC236}">
                <a16:creationId xmlns:a16="http://schemas.microsoft.com/office/drawing/2014/main" id="{0E4CBA77-9C19-4261-818A-A28652B670F5}"/>
              </a:ext>
            </a:extLst>
          </p:cNvPr>
          <p:cNvGrpSpPr/>
          <p:nvPr/>
        </p:nvGrpSpPr>
        <p:grpSpPr>
          <a:xfrm>
            <a:off x="4183272" y="5211576"/>
            <a:ext cx="361440" cy="442440"/>
            <a:chOff x="4183272" y="5211576"/>
            <a:chExt cx="36144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2F1DE767-284B-42FE-8772-A87ACCE97D53}"/>
                    </a:ext>
                  </a:extLst>
                </p14:cNvPr>
                <p14:cNvContentPartPr/>
                <p14:nvPr/>
              </p14:nvContentPartPr>
              <p14:xfrm>
                <a:off x="4183272" y="5211576"/>
                <a:ext cx="361440" cy="22176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2F1DE767-284B-42FE-8772-A87ACCE97D53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4174632" y="5202576"/>
                  <a:ext cx="379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6D51E72D-0B9E-461E-8B7E-A19A443592A6}"/>
                    </a:ext>
                  </a:extLst>
                </p14:cNvPr>
                <p14:cNvContentPartPr/>
                <p14:nvPr/>
              </p14:nvContentPartPr>
              <p14:xfrm>
                <a:off x="4352112" y="5559336"/>
                <a:ext cx="46080" cy="946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6D51E72D-0B9E-461E-8B7E-A19A443592A6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4343472" y="5550336"/>
                  <a:ext cx="63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FBD13B38-EEEB-4153-BB09-57E9D8233032}"/>
                    </a:ext>
                  </a:extLst>
                </p14:cNvPr>
                <p14:cNvContentPartPr/>
                <p14:nvPr/>
              </p14:nvContentPartPr>
              <p14:xfrm>
                <a:off x="4340232" y="5509656"/>
                <a:ext cx="21960" cy="43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FBD13B38-EEEB-4153-BB09-57E9D8233032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4331232" y="5500656"/>
                  <a:ext cx="3960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7CD623D4-DA50-465C-B83D-AB64F37CB41C}"/>
              </a:ext>
            </a:extLst>
          </p:cNvPr>
          <p:cNvGrpSpPr/>
          <p:nvPr/>
        </p:nvGrpSpPr>
        <p:grpSpPr>
          <a:xfrm>
            <a:off x="4837032" y="5214456"/>
            <a:ext cx="281520" cy="303840"/>
            <a:chOff x="4837032" y="5214456"/>
            <a:chExt cx="28152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94153347-9DEA-40D6-970E-2A30B19A666A}"/>
                    </a:ext>
                  </a:extLst>
                </p14:cNvPr>
                <p14:cNvContentPartPr/>
                <p14:nvPr/>
              </p14:nvContentPartPr>
              <p14:xfrm>
                <a:off x="4837032" y="5214456"/>
                <a:ext cx="164160" cy="29376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94153347-9DEA-40D6-970E-2A30B19A666A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4828032" y="5205456"/>
                  <a:ext cx="1818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CE17F369-8130-4303-B783-1353E59A5BDE}"/>
                    </a:ext>
                  </a:extLst>
                </p14:cNvPr>
                <p14:cNvContentPartPr/>
                <p14:nvPr/>
              </p14:nvContentPartPr>
              <p14:xfrm>
                <a:off x="5065632" y="5403816"/>
                <a:ext cx="52920" cy="11448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CE17F369-8130-4303-B783-1353E59A5BDE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5056632" y="5394816"/>
                  <a:ext cx="70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30492858-1FE6-442E-B2B1-58781879D0E7}"/>
                    </a:ext>
                  </a:extLst>
                </p14:cNvPr>
                <p14:cNvContentPartPr/>
                <p14:nvPr/>
              </p14:nvContentPartPr>
              <p14:xfrm>
                <a:off x="5045472" y="5335056"/>
                <a:ext cx="38520" cy="234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30492858-1FE6-442E-B2B1-58781879D0E7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5036832" y="5326056"/>
                  <a:ext cx="5616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49B04B88-5AA9-49EE-8381-DE6B6A58C0B3}"/>
              </a:ext>
            </a:extLst>
          </p:cNvPr>
          <p:cNvGrpSpPr/>
          <p:nvPr/>
        </p:nvGrpSpPr>
        <p:grpSpPr>
          <a:xfrm>
            <a:off x="5384952" y="5173776"/>
            <a:ext cx="664560" cy="403560"/>
            <a:chOff x="5384952" y="5173776"/>
            <a:chExt cx="66456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F28B2889-ACCA-458E-B2CB-0F7F86BA487C}"/>
                    </a:ext>
                  </a:extLst>
                </p14:cNvPr>
                <p14:cNvContentPartPr/>
                <p14:nvPr/>
              </p14:nvContentPartPr>
              <p14:xfrm>
                <a:off x="5384952" y="5173776"/>
                <a:ext cx="321840" cy="40356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F28B2889-ACCA-458E-B2CB-0F7F86BA487C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5376312" y="5165136"/>
                  <a:ext cx="3394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99689D25-D547-4FD0-BB34-18D711C337DC}"/>
                    </a:ext>
                  </a:extLst>
                </p14:cNvPr>
                <p14:cNvContentPartPr/>
                <p14:nvPr/>
              </p14:nvContentPartPr>
              <p14:xfrm>
                <a:off x="5848992" y="5314896"/>
                <a:ext cx="110520" cy="24336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99689D25-D547-4FD0-BB34-18D711C337DC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5839992" y="5306256"/>
                  <a:ext cx="1281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7425A834-2EA0-48E0-8EF9-A28814306D56}"/>
                    </a:ext>
                  </a:extLst>
                </p14:cNvPr>
                <p14:cNvContentPartPr/>
                <p14:nvPr/>
              </p14:nvContentPartPr>
              <p14:xfrm>
                <a:off x="5998032" y="5440176"/>
                <a:ext cx="51480" cy="6156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7425A834-2EA0-48E0-8EF9-A28814306D56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5989392" y="5431176"/>
                  <a:ext cx="691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93A20048-8AE9-472B-AF62-9775C64F342D}"/>
                    </a:ext>
                  </a:extLst>
                </p14:cNvPr>
                <p14:cNvContentPartPr/>
                <p14:nvPr/>
              </p14:nvContentPartPr>
              <p14:xfrm>
                <a:off x="6002352" y="5382936"/>
                <a:ext cx="32760" cy="2556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93A20048-8AE9-472B-AF62-9775C64F342D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5993712" y="5374296"/>
                  <a:ext cx="5040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0">
            <p14:nvContentPartPr>
              <p14:cNvPr id="596" name="Ink 595">
                <a:extLst>
                  <a:ext uri="{FF2B5EF4-FFF2-40B4-BE49-F238E27FC236}">
                    <a16:creationId xmlns:a16="http://schemas.microsoft.com/office/drawing/2014/main" id="{7D3B9A34-E30C-4B77-8A0A-F9F727986CC0}"/>
                  </a:ext>
                </a:extLst>
              </p14:cNvPr>
              <p14:cNvContentPartPr/>
              <p14:nvPr/>
            </p14:nvContentPartPr>
            <p14:xfrm>
              <a:off x="4023072" y="5339016"/>
              <a:ext cx="158760" cy="10080"/>
            </p14:xfrm>
          </p:contentPart>
        </mc:Choice>
        <mc:Fallback xmlns="">
          <p:pic>
            <p:nvPicPr>
              <p:cNvPr id="596" name="Ink 595">
                <a:extLst>
                  <a:ext uri="{FF2B5EF4-FFF2-40B4-BE49-F238E27FC236}">
                    <a16:creationId xmlns:a16="http://schemas.microsoft.com/office/drawing/2014/main" id="{7D3B9A34-E30C-4B77-8A0A-F9F727986CC0}"/>
                  </a:ext>
                </a:extLst>
              </p:cNvPr>
              <p:cNvPicPr/>
              <p:nvPr/>
            </p:nvPicPr>
            <p:blipFill>
              <a:blip r:embed="rId941"/>
              <a:stretch>
                <a:fillRect/>
              </a:stretch>
            </p:blipFill>
            <p:spPr>
              <a:xfrm>
                <a:off x="4014072" y="5330376"/>
                <a:ext cx="1764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9" name="Group 598">
            <a:extLst>
              <a:ext uri="{FF2B5EF4-FFF2-40B4-BE49-F238E27FC236}">
                <a16:creationId xmlns:a16="http://schemas.microsoft.com/office/drawing/2014/main" id="{6FCC4712-E7DE-46E1-BA33-0EBEA35D0AD2}"/>
              </a:ext>
            </a:extLst>
          </p:cNvPr>
          <p:cNvGrpSpPr/>
          <p:nvPr/>
        </p:nvGrpSpPr>
        <p:grpSpPr>
          <a:xfrm>
            <a:off x="6440472" y="5312016"/>
            <a:ext cx="185400" cy="110880"/>
            <a:chOff x="6440472" y="5312016"/>
            <a:chExt cx="18540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D40970D3-63E1-4EBC-8135-BCC00094F089}"/>
                    </a:ext>
                  </a:extLst>
                </p14:cNvPr>
                <p14:cNvContentPartPr/>
                <p14:nvPr/>
              </p14:nvContentPartPr>
              <p14:xfrm>
                <a:off x="6440472" y="5312016"/>
                <a:ext cx="160560" cy="900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D40970D3-63E1-4EBC-8135-BCC00094F089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6431832" y="5303016"/>
                  <a:ext cx="178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8DA46EFE-3693-4A89-8405-0A623B7D5407}"/>
                    </a:ext>
                  </a:extLst>
                </p14:cNvPr>
                <p14:cNvContentPartPr/>
                <p14:nvPr/>
              </p14:nvContentPartPr>
              <p14:xfrm>
                <a:off x="6451272" y="5403816"/>
                <a:ext cx="174600" cy="1908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8DA46EFE-3693-4A89-8405-0A623B7D5407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6442632" y="5394816"/>
                  <a:ext cx="1922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oup 608">
            <a:extLst>
              <a:ext uri="{FF2B5EF4-FFF2-40B4-BE49-F238E27FC236}">
                <a16:creationId xmlns:a16="http://schemas.microsoft.com/office/drawing/2014/main" id="{01B31DC1-DC22-4770-B283-537031990335}"/>
              </a:ext>
            </a:extLst>
          </p:cNvPr>
          <p:cNvGrpSpPr/>
          <p:nvPr/>
        </p:nvGrpSpPr>
        <p:grpSpPr>
          <a:xfrm>
            <a:off x="6983712" y="5127336"/>
            <a:ext cx="1033560" cy="421560"/>
            <a:chOff x="6983712" y="5127336"/>
            <a:chExt cx="103356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73EC89FA-1176-4110-925B-2C264759F1E4}"/>
                    </a:ext>
                  </a:extLst>
                </p14:cNvPr>
                <p14:cNvContentPartPr/>
                <p14:nvPr/>
              </p14:nvContentPartPr>
              <p14:xfrm>
                <a:off x="7007472" y="5127336"/>
                <a:ext cx="6120" cy="29844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73EC89FA-1176-4110-925B-2C264759F1E4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6998832" y="5118696"/>
                  <a:ext cx="237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9A06B509-8A4E-4331-872A-A22E2D775ED2}"/>
                    </a:ext>
                  </a:extLst>
                </p14:cNvPr>
                <p14:cNvContentPartPr/>
                <p14:nvPr/>
              </p14:nvContentPartPr>
              <p14:xfrm>
                <a:off x="6983712" y="5295456"/>
                <a:ext cx="124920" cy="2628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9A06B509-8A4E-4331-872A-A22E2D775ED2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6974712" y="5286816"/>
                  <a:ext cx="142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EDFD280E-05CA-48C1-B2A4-ED3788CBBBA4}"/>
                    </a:ext>
                  </a:extLst>
                </p14:cNvPr>
                <p14:cNvContentPartPr/>
                <p14:nvPr/>
              </p14:nvContentPartPr>
              <p14:xfrm>
                <a:off x="7104312" y="5173056"/>
                <a:ext cx="10080" cy="23976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EDFD280E-05CA-48C1-B2A4-ED3788CBBBA4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7095672" y="5164056"/>
                  <a:ext cx="277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2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3A964D30-E750-45F8-897D-F4DF334C88B8}"/>
                    </a:ext>
                  </a:extLst>
                </p14:cNvPr>
                <p14:cNvContentPartPr/>
                <p14:nvPr/>
              </p14:nvContentPartPr>
              <p14:xfrm>
                <a:off x="7241112" y="5193576"/>
                <a:ext cx="83880" cy="24948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3A964D30-E750-45F8-897D-F4DF334C88B8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7232112" y="5184576"/>
                  <a:ext cx="1015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4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62818435-7898-4413-BD63-693361C71CAD}"/>
                    </a:ext>
                  </a:extLst>
                </p14:cNvPr>
                <p14:cNvContentPartPr/>
                <p14:nvPr/>
              </p14:nvContentPartPr>
              <p14:xfrm>
                <a:off x="7452432" y="5218776"/>
                <a:ext cx="9720" cy="29916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62818435-7898-4413-BD63-693361C71CAD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7443432" y="5209776"/>
                  <a:ext cx="273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E037E1EB-ADBA-410B-8885-34CB865D8274}"/>
                    </a:ext>
                  </a:extLst>
                </p14:cNvPr>
                <p14:cNvContentPartPr/>
                <p14:nvPr/>
              </p14:nvContentPartPr>
              <p14:xfrm>
                <a:off x="7445952" y="5326776"/>
                <a:ext cx="109080" cy="925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E037E1EB-ADBA-410B-8885-34CB865D8274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7436952" y="5317776"/>
                  <a:ext cx="126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B3FA6F2A-AB84-4FE2-9D52-1DF6CB6AED1A}"/>
                    </a:ext>
                  </a:extLst>
                </p14:cNvPr>
                <p14:cNvContentPartPr/>
                <p14:nvPr/>
              </p14:nvContentPartPr>
              <p14:xfrm>
                <a:off x="7554672" y="5403816"/>
                <a:ext cx="62280" cy="9144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B3FA6F2A-AB84-4FE2-9D52-1DF6CB6AED1A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7546032" y="5394816"/>
                  <a:ext cx="79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284EDD60-0183-4267-B86E-D2939A74665E}"/>
                    </a:ext>
                  </a:extLst>
                </p14:cNvPr>
                <p14:cNvContentPartPr/>
                <p14:nvPr/>
              </p14:nvContentPartPr>
              <p14:xfrm>
                <a:off x="7738632" y="5308056"/>
                <a:ext cx="185400" cy="24084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284EDD60-0183-4267-B86E-D2939A74665E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7729992" y="5299056"/>
                  <a:ext cx="203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E032F8E4-55F3-4C0F-B477-B3CFE0F862B8}"/>
                    </a:ext>
                  </a:extLst>
                </p14:cNvPr>
                <p14:cNvContentPartPr/>
                <p14:nvPr/>
              </p14:nvContentPartPr>
              <p14:xfrm>
                <a:off x="7927632" y="5225616"/>
                <a:ext cx="89640" cy="24876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E032F8E4-55F3-4C0F-B477-B3CFE0F862B8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7918992" y="5216976"/>
                  <a:ext cx="10728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F0409C1D-EC1B-447B-B406-86EE73BB1A9B}"/>
              </a:ext>
            </a:extLst>
          </p:cNvPr>
          <p:cNvGrpSpPr/>
          <p:nvPr/>
        </p:nvGrpSpPr>
        <p:grpSpPr>
          <a:xfrm>
            <a:off x="6985872" y="4673376"/>
            <a:ext cx="185040" cy="108720"/>
            <a:chOff x="6985872" y="4673376"/>
            <a:chExt cx="18504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4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ED1A3567-AEE8-4BAF-BA4D-8077FC190A2D}"/>
                    </a:ext>
                  </a:extLst>
                </p14:cNvPr>
                <p14:cNvContentPartPr/>
                <p14:nvPr/>
              </p14:nvContentPartPr>
              <p14:xfrm>
                <a:off x="6985872" y="4673376"/>
                <a:ext cx="155520" cy="3528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ED1A3567-AEE8-4BAF-BA4D-8077FC190A2D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6977232" y="4664736"/>
                  <a:ext cx="173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F1862B69-B193-4F05-A903-4D5C6403AD12}"/>
                    </a:ext>
                  </a:extLst>
                </p14:cNvPr>
                <p14:cNvContentPartPr/>
                <p14:nvPr/>
              </p14:nvContentPartPr>
              <p14:xfrm>
                <a:off x="7011072" y="4768416"/>
                <a:ext cx="159840" cy="136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F1862B69-B193-4F05-A903-4D5C6403AD12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7002432" y="4759416"/>
                  <a:ext cx="1774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3A850E39-566E-4BC7-8748-492F7531B9AC}"/>
              </a:ext>
            </a:extLst>
          </p:cNvPr>
          <p:cNvGrpSpPr/>
          <p:nvPr/>
        </p:nvGrpSpPr>
        <p:grpSpPr>
          <a:xfrm>
            <a:off x="7470432" y="4562496"/>
            <a:ext cx="634680" cy="411480"/>
            <a:chOff x="7470432" y="4562496"/>
            <a:chExt cx="63468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8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A0F31728-1F6A-4988-AD29-8F9DA35ABF45}"/>
                    </a:ext>
                  </a:extLst>
                </p14:cNvPr>
                <p14:cNvContentPartPr/>
                <p14:nvPr/>
              </p14:nvContentPartPr>
              <p14:xfrm>
                <a:off x="7470432" y="4562496"/>
                <a:ext cx="360" cy="23976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A0F31728-1F6A-4988-AD29-8F9DA35ABF45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7461792" y="4553496"/>
                  <a:ext cx="180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0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270E91C9-0B3E-4DA1-A686-6025DE2D0885}"/>
                    </a:ext>
                  </a:extLst>
                </p14:cNvPr>
                <p14:cNvContentPartPr/>
                <p14:nvPr/>
              </p14:nvContentPartPr>
              <p14:xfrm>
                <a:off x="7470432" y="4679496"/>
                <a:ext cx="113760" cy="1116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270E91C9-0B3E-4DA1-A686-6025DE2D0885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7461792" y="4670856"/>
                  <a:ext cx="1314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2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68ED620A-C542-474C-A773-3315AE648067}"/>
                    </a:ext>
                  </a:extLst>
                </p14:cNvPr>
                <p14:cNvContentPartPr/>
                <p14:nvPr/>
              </p14:nvContentPartPr>
              <p14:xfrm>
                <a:off x="7561872" y="4569696"/>
                <a:ext cx="360" cy="28728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68ED620A-C542-474C-A773-3315AE648067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7552872" y="4560696"/>
                  <a:ext cx="180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4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8A1DF207-B272-46C5-9F72-6AC9CA6FFABE}"/>
                    </a:ext>
                  </a:extLst>
                </p14:cNvPr>
                <p14:cNvContentPartPr/>
                <p14:nvPr/>
              </p14:nvContentPartPr>
              <p14:xfrm>
                <a:off x="7689672" y="4588416"/>
                <a:ext cx="93600" cy="2548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8A1DF207-B272-46C5-9F72-6AC9CA6FFABE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7680672" y="4579416"/>
                  <a:ext cx="1112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6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5F12AFE7-E011-4CB0-BAE7-E62F3E3AF5AD}"/>
                    </a:ext>
                  </a:extLst>
                </p14:cNvPr>
                <p14:cNvContentPartPr/>
                <p14:nvPr/>
              </p14:nvContentPartPr>
              <p14:xfrm>
                <a:off x="7881912" y="4607856"/>
                <a:ext cx="104040" cy="36612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5F12AFE7-E011-4CB0-BAE7-E62F3E3AF5AD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7873272" y="4599216"/>
                  <a:ext cx="1216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8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0A133249-4589-4BC9-8C79-7F9F17BAD1F7}"/>
                    </a:ext>
                  </a:extLst>
                </p14:cNvPr>
                <p14:cNvContentPartPr/>
                <p14:nvPr/>
              </p14:nvContentPartPr>
              <p14:xfrm>
                <a:off x="8000712" y="4580496"/>
                <a:ext cx="104400" cy="30528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0A133249-4589-4BC9-8C79-7F9F17BAD1F7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7992072" y="4571856"/>
                  <a:ext cx="122040" cy="32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0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8ABADC7D-0833-4420-BCEB-062C50FE2A5B}"/>
                  </a:ext>
                </a:extLst>
              </p14:cNvPr>
              <p14:cNvContentPartPr/>
              <p14:nvPr/>
            </p14:nvContentPartPr>
            <p14:xfrm>
              <a:off x="8658792" y="4416336"/>
              <a:ext cx="10440" cy="1105200"/>
            </p14:xfrm>
          </p:contentPart>
        </mc:Choice>
        <mc:Fallback xmlns=""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8ABADC7D-0833-4420-BCEB-062C50FE2A5B}"/>
                  </a:ext>
                </a:extLst>
              </p:cNvPr>
              <p:cNvPicPr/>
              <p:nvPr/>
            </p:nvPicPr>
            <p:blipFill>
              <a:blip r:embed="rId981"/>
              <a:stretch>
                <a:fillRect/>
              </a:stretch>
            </p:blipFill>
            <p:spPr>
              <a:xfrm>
                <a:off x="8650152" y="4407336"/>
                <a:ext cx="28080" cy="112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9" name="Group 628">
            <a:extLst>
              <a:ext uri="{FF2B5EF4-FFF2-40B4-BE49-F238E27FC236}">
                <a16:creationId xmlns:a16="http://schemas.microsoft.com/office/drawing/2014/main" id="{D77B34DD-ABDA-4384-8A26-03BE1472DA2D}"/>
              </a:ext>
            </a:extLst>
          </p:cNvPr>
          <p:cNvGrpSpPr/>
          <p:nvPr/>
        </p:nvGrpSpPr>
        <p:grpSpPr>
          <a:xfrm>
            <a:off x="8942832" y="4552416"/>
            <a:ext cx="1212480" cy="384480"/>
            <a:chOff x="8942832" y="4552416"/>
            <a:chExt cx="121248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2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B069DC20-656C-4E8D-885F-97CAA37103A9}"/>
                    </a:ext>
                  </a:extLst>
                </p14:cNvPr>
                <p14:cNvContentPartPr/>
                <p14:nvPr/>
              </p14:nvContentPartPr>
              <p14:xfrm>
                <a:off x="8942832" y="4617216"/>
                <a:ext cx="153360" cy="432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B069DC20-656C-4E8D-885F-97CAA37103A9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8933832" y="4608576"/>
                  <a:ext cx="171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4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8E3B56DB-1E64-4C95-9637-9DCEDE4915C4}"/>
                    </a:ext>
                  </a:extLst>
                </p14:cNvPr>
                <p14:cNvContentPartPr/>
                <p14:nvPr/>
              </p14:nvContentPartPr>
              <p14:xfrm>
                <a:off x="9027072" y="4617216"/>
                <a:ext cx="7200" cy="11916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8E3B56DB-1E64-4C95-9637-9DCEDE4915C4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9018072" y="4608576"/>
                  <a:ext cx="24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6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C36AEB83-35C0-4B0B-A729-1C32F3BEFDC9}"/>
                    </a:ext>
                  </a:extLst>
                </p14:cNvPr>
                <p14:cNvContentPartPr/>
                <p14:nvPr/>
              </p14:nvContentPartPr>
              <p14:xfrm>
                <a:off x="8970192" y="4736016"/>
                <a:ext cx="124920" cy="1008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C36AEB83-35C0-4B0B-A729-1C32F3BEFDC9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8961552" y="4727376"/>
                  <a:ext cx="142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8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44BCBA9E-9C47-44F3-A46A-9C723EFC8DF5}"/>
                    </a:ext>
                  </a:extLst>
                </p14:cNvPr>
                <p14:cNvContentPartPr/>
                <p14:nvPr/>
              </p14:nvContentPartPr>
              <p14:xfrm>
                <a:off x="9098352" y="4680936"/>
                <a:ext cx="93600" cy="8316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44BCBA9E-9C47-44F3-A46A-9C723EFC8DF5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9089352" y="4672296"/>
                  <a:ext cx="1112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0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5D4F7C04-F27E-45EE-B5C9-D4167D56FE4A}"/>
                    </a:ext>
                  </a:extLst>
                </p14:cNvPr>
                <p14:cNvContentPartPr/>
                <p14:nvPr/>
              </p14:nvContentPartPr>
              <p14:xfrm>
                <a:off x="9309312" y="4693536"/>
                <a:ext cx="102240" cy="24336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5D4F7C04-F27E-45EE-B5C9-D4167D56FE4A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9300312" y="4684536"/>
                  <a:ext cx="1198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CD06E30B-2290-497C-BF00-CEC05431AB32}"/>
                    </a:ext>
                  </a:extLst>
                </p14:cNvPr>
                <p14:cNvContentPartPr/>
                <p14:nvPr/>
              </p14:nvContentPartPr>
              <p14:xfrm>
                <a:off x="9438552" y="4681656"/>
                <a:ext cx="85680" cy="11124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CD06E30B-2290-497C-BF00-CEC05431AB32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9429552" y="4672656"/>
                  <a:ext cx="103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4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3D7E3F50-A9DE-4D47-A6D6-EEEE70D52B16}"/>
                    </a:ext>
                  </a:extLst>
                </p14:cNvPr>
                <p14:cNvContentPartPr/>
                <p14:nvPr/>
              </p14:nvContentPartPr>
              <p14:xfrm>
                <a:off x="9564192" y="4672296"/>
                <a:ext cx="74880" cy="1234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3D7E3F50-A9DE-4D47-A6D6-EEEE70D52B16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9555552" y="4663296"/>
                  <a:ext cx="92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6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BF7D30B8-26EE-4737-B65C-D0F3429B5FBE}"/>
                    </a:ext>
                  </a:extLst>
                </p14:cNvPr>
                <p14:cNvContentPartPr/>
                <p14:nvPr/>
              </p14:nvContentPartPr>
              <p14:xfrm>
                <a:off x="9667512" y="4552416"/>
                <a:ext cx="487800" cy="24444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BF7D30B8-26EE-4737-B65C-D0F3429B5FBE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9658512" y="4543776"/>
                  <a:ext cx="50544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9708A96A-1684-4F5C-A9AD-3852CD2295A3}"/>
              </a:ext>
            </a:extLst>
          </p:cNvPr>
          <p:cNvGrpSpPr/>
          <p:nvPr/>
        </p:nvGrpSpPr>
        <p:grpSpPr>
          <a:xfrm>
            <a:off x="9098352" y="5008176"/>
            <a:ext cx="1800360" cy="341640"/>
            <a:chOff x="9098352" y="5008176"/>
            <a:chExt cx="180036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8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15FFFE3B-9FF3-4730-BE88-852AD3BB3061}"/>
                    </a:ext>
                  </a:extLst>
                </p14:cNvPr>
                <p14:cNvContentPartPr/>
                <p14:nvPr/>
              </p14:nvContentPartPr>
              <p14:xfrm>
                <a:off x="9115992" y="5008176"/>
                <a:ext cx="10080" cy="22896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15FFFE3B-9FF3-4730-BE88-852AD3BB3061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9107352" y="4999536"/>
                  <a:ext cx="27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0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13CEA7E3-32BD-4810-8EFC-7346B14D398A}"/>
                    </a:ext>
                  </a:extLst>
                </p14:cNvPr>
                <p14:cNvContentPartPr/>
                <p14:nvPr/>
              </p14:nvContentPartPr>
              <p14:xfrm>
                <a:off x="9098352" y="5117256"/>
                <a:ext cx="131040" cy="1260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13CEA7E3-32BD-4810-8EFC-7346B14D398A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9089352" y="5108616"/>
                  <a:ext cx="1486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2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62F0E92B-2B80-4C97-947F-55D380C63F5C}"/>
                    </a:ext>
                  </a:extLst>
                </p14:cNvPr>
                <p14:cNvContentPartPr/>
                <p14:nvPr/>
              </p14:nvContentPartPr>
              <p14:xfrm>
                <a:off x="9217152" y="5026896"/>
                <a:ext cx="10080" cy="23328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62F0E92B-2B80-4C97-947F-55D380C63F5C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9208152" y="5017896"/>
                  <a:ext cx="277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4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D362D259-9AA9-43D0-B713-BB6B708B0B97}"/>
                    </a:ext>
                  </a:extLst>
                </p14:cNvPr>
                <p14:cNvContentPartPr/>
                <p14:nvPr/>
              </p14:nvContentPartPr>
              <p14:xfrm>
                <a:off x="9343152" y="5040216"/>
                <a:ext cx="77400" cy="21276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D362D259-9AA9-43D0-B713-BB6B708B0B97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9334512" y="5031216"/>
                  <a:ext cx="95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6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60EE015A-4BFA-45F2-97C8-3C08B778EFFB}"/>
                    </a:ext>
                  </a:extLst>
                </p14:cNvPr>
                <p14:cNvContentPartPr/>
                <p14:nvPr/>
              </p14:nvContentPartPr>
              <p14:xfrm>
                <a:off x="9518112" y="5063256"/>
                <a:ext cx="19080" cy="28656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60EE015A-4BFA-45F2-97C8-3C08B778EFFB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9509112" y="5054256"/>
                  <a:ext cx="367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8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F5B69AD7-AC00-4A4E-83FA-82D540066F0A}"/>
                    </a:ext>
                  </a:extLst>
                </p14:cNvPr>
                <p14:cNvContentPartPr/>
                <p14:nvPr/>
              </p14:nvContentPartPr>
              <p14:xfrm>
                <a:off x="9500472" y="5125176"/>
                <a:ext cx="118080" cy="9252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F5B69AD7-AC00-4A4E-83FA-82D540066F0A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9491832" y="5116536"/>
                  <a:ext cx="135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0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6F7D361F-CEB0-4554-9729-AF639B17B3A8}"/>
                    </a:ext>
                  </a:extLst>
                </p14:cNvPr>
                <p14:cNvContentPartPr/>
                <p14:nvPr/>
              </p14:nvContentPartPr>
              <p14:xfrm>
                <a:off x="9614592" y="5211576"/>
                <a:ext cx="50760" cy="6876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6F7D361F-CEB0-4554-9729-AF639B17B3A8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9605952" y="5202576"/>
                  <a:ext cx="684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2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77E8F895-087F-4276-9F77-662EDBE8DFD4}"/>
                    </a:ext>
                  </a:extLst>
                </p14:cNvPr>
                <p14:cNvContentPartPr/>
                <p14:nvPr/>
              </p14:nvContentPartPr>
              <p14:xfrm>
                <a:off x="9705312" y="5137056"/>
                <a:ext cx="163440" cy="1864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77E8F895-087F-4276-9F77-662EDBE8DFD4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9696672" y="5128416"/>
                  <a:ext cx="181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4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53B29124-1A81-4CA3-8316-572A556FFA48}"/>
                    </a:ext>
                  </a:extLst>
                </p14:cNvPr>
                <p14:cNvContentPartPr/>
                <p14:nvPr/>
              </p14:nvContentPartPr>
              <p14:xfrm>
                <a:off x="9893592" y="5047056"/>
                <a:ext cx="62640" cy="22500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53B29124-1A81-4CA3-8316-572A556FFA48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9884592" y="5038416"/>
                  <a:ext cx="80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6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1ADFB6EE-0E6B-40D3-B7DC-1E33E790C3DD}"/>
                    </a:ext>
                  </a:extLst>
                </p14:cNvPr>
                <p14:cNvContentPartPr/>
                <p14:nvPr/>
              </p14:nvContentPartPr>
              <p14:xfrm>
                <a:off x="10081872" y="5065056"/>
                <a:ext cx="129960" cy="9180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1ADFB6EE-0E6B-40D3-B7DC-1E33E790C3DD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10072872" y="5056416"/>
                  <a:ext cx="147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8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B99B956C-B1A9-4AFC-ADA4-539CC0764F89}"/>
                    </a:ext>
                  </a:extLst>
                </p14:cNvPr>
                <p14:cNvContentPartPr/>
                <p14:nvPr/>
              </p14:nvContentPartPr>
              <p14:xfrm>
                <a:off x="10090152" y="5165856"/>
                <a:ext cx="123840" cy="6192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B99B956C-B1A9-4AFC-ADA4-539CC0764F89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10081512" y="5156856"/>
                  <a:ext cx="1414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0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1CC82FCF-CB04-47D9-B714-ECDFC2528C6F}"/>
                    </a:ext>
                  </a:extLst>
                </p14:cNvPr>
                <p14:cNvContentPartPr/>
                <p14:nvPr/>
              </p14:nvContentPartPr>
              <p14:xfrm>
                <a:off x="10341792" y="5037696"/>
                <a:ext cx="360" cy="20412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1CC82FCF-CB04-47D9-B714-ECDFC2528C6F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10333152" y="5029056"/>
                  <a:ext cx="18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2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77F8CC1D-FFD7-44F4-A63D-C39924F2702B}"/>
                    </a:ext>
                  </a:extLst>
                </p14:cNvPr>
                <p14:cNvContentPartPr/>
                <p14:nvPr/>
              </p14:nvContentPartPr>
              <p14:xfrm>
                <a:off x="10341792" y="5147136"/>
                <a:ext cx="108360" cy="1008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77F8CC1D-FFD7-44F4-A63D-C39924F2702B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10333152" y="5138496"/>
                  <a:ext cx="126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4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FACEFB8C-850B-48E7-A2C6-91234E5C21F8}"/>
                    </a:ext>
                  </a:extLst>
                </p14:cNvPr>
                <p14:cNvContentPartPr/>
                <p14:nvPr/>
              </p14:nvContentPartPr>
              <p14:xfrm>
                <a:off x="10469952" y="5037696"/>
                <a:ext cx="360" cy="21240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FACEFB8C-850B-48E7-A2C6-91234E5C21F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461312" y="5029056"/>
                  <a:ext cx="18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5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3B4C7EC5-59B5-4AA6-B059-A8F447F28E1D}"/>
                    </a:ext>
                  </a:extLst>
                </p14:cNvPr>
                <p14:cNvContentPartPr/>
                <p14:nvPr/>
              </p14:nvContentPartPr>
              <p14:xfrm>
                <a:off x="10563912" y="5055696"/>
                <a:ext cx="80640" cy="18900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3B4C7EC5-59B5-4AA6-B059-A8F447F28E1D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10554912" y="5047056"/>
                  <a:ext cx="98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7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8E8F5599-6133-471B-88A9-89F638D2B36D}"/>
                    </a:ext>
                  </a:extLst>
                </p14:cNvPr>
                <p14:cNvContentPartPr/>
                <p14:nvPr/>
              </p14:nvContentPartPr>
              <p14:xfrm>
                <a:off x="10724832" y="5076216"/>
                <a:ext cx="19440" cy="25668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8E8F5599-6133-471B-88A9-89F638D2B36D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10716192" y="5067216"/>
                  <a:ext cx="37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9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1C266890-AC22-4718-93A9-721E5ABE0AEE}"/>
                    </a:ext>
                  </a:extLst>
                </p14:cNvPr>
                <p14:cNvContentPartPr/>
                <p14:nvPr/>
              </p14:nvContentPartPr>
              <p14:xfrm>
                <a:off x="10744272" y="5168736"/>
                <a:ext cx="86400" cy="5256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1C266890-AC22-4718-93A9-721E5ABE0AEE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10735272" y="5160096"/>
                  <a:ext cx="1040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1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125FC554-4D20-473B-BEA3-CB16F156A797}"/>
                    </a:ext>
                  </a:extLst>
                </p14:cNvPr>
                <p14:cNvContentPartPr/>
                <p14:nvPr/>
              </p14:nvContentPartPr>
              <p14:xfrm>
                <a:off x="10807992" y="5046696"/>
                <a:ext cx="90720" cy="23472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125FC554-4D20-473B-BEA3-CB16F156A797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10798992" y="5038056"/>
                  <a:ext cx="108360" cy="25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3">
            <p14:nvContentPartPr>
              <p14:cNvPr id="654" name="Ink 653">
                <a:extLst>
                  <a:ext uri="{FF2B5EF4-FFF2-40B4-BE49-F238E27FC236}">
                    <a16:creationId xmlns:a16="http://schemas.microsoft.com/office/drawing/2014/main" id="{BAEFEB6E-0FEF-4B49-A908-D92E142DBEA5}"/>
                  </a:ext>
                </a:extLst>
              </p14:cNvPr>
              <p14:cNvContentPartPr/>
              <p14:nvPr/>
            </p14:nvContentPartPr>
            <p14:xfrm>
              <a:off x="5859432" y="5755176"/>
              <a:ext cx="76680" cy="77400"/>
            </p14:xfrm>
          </p:contentPart>
        </mc:Choice>
        <mc:Fallback xmlns="">
          <p:pic>
            <p:nvPicPr>
              <p:cNvPr id="654" name="Ink 653">
                <a:extLst>
                  <a:ext uri="{FF2B5EF4-FFF2-40B4-BE49-F238E27FC236}">
                    <a16:creationId xmlns:a16="http://schemas.microsoft.com/office/drawing/2014/main" id="{BAEFEB6E-0FEF-4B49-A908-D92E142DBEA5}"/>
                  </a:ext>
                </a:extLst>
              </p:cNvPr>
              <p:cNvPicPr/>
              <p:nvPr/>
            </p:nvPicPr>
            <p:blipFill>
              <a:blip r:embed="rId1034"/>
              <a:stretch>
                <a:fillRect/>
              </a:stretch>
            </p:blipFill>
            <p:spPr>
              <a:xfrm>
                <a:off x="5850432" y="5746536"/>
                <a:ext cx="9432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50" name="Group 749">
            <a:extLst>
              <a:ext uri="{FF2B5EF4-FFF2-40B4-BE49-F238E27FC236}">
                <a16:creationId xmlns:a16="http://schemas.microsoft.com/office/drawing/2014/main" id="{046FC211-AD3A-48CE-AE4B-8F4C896C8F95}"/>
              </a:ext>
            </a:extLst>
          </p:cNvPr>
          <p:cNvGrpSpPr/>
          <p:nvPr/>
        </p:nvGrpSpPr>
        <p:grpSpPr>
          <a:xfrm>
            <a:off x="667152" y="5467536"/>
            <a:ext cx="2042280" cy="1226880"/>
            <a:chOff x="667152" y="5467536"/>
            <a:chExt cx="2042280" cy="12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5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516DA4EB-9148-45E5-93EC-7F085479CE03}"/>
                    </a:ext>
                  </a:extLst>
                </p14:cNvPr>
                <p14:cNvContentPartPr/>
                <p14:nvPr/>
              </p14:nvContentPartPr>
              <p14:xfrm>
                <a:off x="1822752" y="5467536"/>
                <a:ext cx="142920" cy="23148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516DA4EB-9148-45E5-93EC-7F085479CE03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1814112" y="5458536"/>
                  <a:ext cx="1605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7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578FFE14-BD09-448D-9A66-9515C0BDA11B}"/>
                    </a:ext>
                  </a:extLst>
                </p14:cNvPr>
                <p14:cNvContentPartPr/>
                <p14:nvPr/>
              </p14:nvContentPartPr>
              <p14:xfrm>
                <a:off x="1762272" y="5668776"/>
                <a:ext cx="129960" cy="10368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578FFE14-BD09-448D-9A66-9515C0BDA11B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1753272" y="5659776"/>
                  <a:ext cx="147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9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5589190C-E1E3-4E1B-87F2-89A45183727A}"/>
                    </a:ext>
                  </a:extLst>
                </p14:cNvPr>
                <p14:cNvContentPartPr/>
                <p14:nvPr/>
              </p14:nvContentPartPr>
              <p14:xfrm>
                <a:off x="769392" y="5824296"/>
                <a:ext cx="153000" cy="1908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5589190C-E1E3-4E1B-87F2-89A45183727A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760752" y="5815296"/>
                  <a:ext cx="170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1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8F6494B8-77B3-4524-BD43-339C9AEA7054}"/>
                    </a:ext>
                  </a:extLst>
                </p14:cNvPr>
                <p14:cNvContentPartPr/>
                <p14:nvPr/>
              </p14:nvContentPartPr>
              <p14:xfrm>
                <a:off x="837072" y="5851656"/>
                <a:ext cx="12960" cy="11376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8F6494B8-77B3-4524-BD43-339C9AEA7054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828432" y="5842656"/>
                  <a:ext cx="30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3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EEFCECC8-71E1-4C05-B4B2-A0B30F4EEC03}"/>
                    </a:ext>
                  </a:extLst>
                </p14:cNvPr>
                <p14:cNvContentPartPr/>
                <p14:nvPr/>
              </p14:nvContentPartPr>
              <p14:xfrm>
                <a:off x="767952" y="5952096"/>
                <a:ext cx="145440" cy="1008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EEFCECC8-71E1-4C05-B4B2-A0B30F4EEC03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758952" y="5943096"/>
                  <a:ext cx="163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5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44802E3A-7F23-422C-BAF2-99B7F179A701}"/>
                    </a:ext>
                  </a:extLst>
                </p14:cNvPr>
                <p14:cNvContentPartPr/>
                <p14:nvPr/>
              </p14:nvContentPartPr>
              <p14:xfrm>
                <a:off x="914112" y="5888376"/>
                <a:ext cx="75600" cy="9108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44802E3A-7F23-422C-BAF2-99B7F179A701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905472" y="5879736"/>
                  <a:ext cx="93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7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44AD6619-7C17-4340-8347-C94FE20D6E85}"/>
                    </a:ext>
                  </a:extLst>
                </p14:cNvPr>
                <p14:cNvContentPartPr/>
                <p14:nvPr/>
              </p14:nvContentPartPr>
              <p14:xfrm>
                <a:off x="1124712" y="5906736"/>
                <a:ext cx="360" cy="5724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44AD6619-7C17-4340-8347-C94FE20D6E85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1115712" y="5897736"/>
                  <a:ext cx="180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9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8752D93F-8591-4C92-8D9E-BC04CD68B556}"/>
                    </a:ext>
                  </a:extLst>
                </p14:cNvPr>
                <p14:cNvContentPartPr/>
                <p14:nvPr/>
              </p14:nvContentPartPr>
              <p14:xfrm>
                <a:off x="1124712" y="5848056"/>
                <a:ext cx="360" cy="396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8752D93F-8591-4C92-8D9E-BC04CD68B556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1115712" y="58394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1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DD5E7F8D-F059-40DE-BA5C-DF3955E235C9}"/>
                    </a:ext>
                  </a:extLst>
                </p14:cNvPr>
                <p14:cNvContentPartPr/>
                <p14:nvPr/>
              </p14:nvContentPartPr>
              <p14:xfrm>
                <a:off x="1161072" y="5849136"/>
                <a:ext cx="622800" cy="28260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DD5E7F8D-F059-40DE-BA5C-DF3955E235C9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1152072" y="5840136"/>
                  <a:ext cx="6404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3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33B16B6A-2F5D-49F3-A9AC-A43BE4F8E2F8}"/>
                    </a:ext>
                  </a:extLst>
                </p14:cNvPr>
                <p14:cNvContentPartPr/>
                <p14:nvPr/>
              </p14:nvContentPartPr>
              <p14:xfrm>
                <a:off x="1728072" y="5947056"/>
                <a:ext cx="105840" cy="9648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33B16B6A-2F5D-49F3-A9AC-A43BE4F8E2F8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1719072" y="5938056"/>
                  <a:ext cx="12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5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A443FEB1-B636-447C-AB5B-4EB785D41157}"/>
                    </a:ext>
                  </a:extLst>
                </p14:cNvPr>
                <p14:cNvContentPartPr/>
                <p14:nvPr/>
              </p14:nvContentPartPr>
              <p14:xfrm>
                <a:off x="1837512" y="5916096"/>
                <a:ext cx="360" cy="36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A443FEB1-B636-447C-AB5B-4EB785D41157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1828512" y="59070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7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9A5585FD-436B-4966-B5AE-9DCB5E8BAC8F}"/>
                    </a:ext>
                  </a:extLst>
                </p14:cNvPr>
                <p14:cNvContentPartPr/>
                <p14:nvPr/>
              </p14:nvContentPartPr>
              <p14:xfrm>
                <a:off x="1859832" y="5961456"/>
                <a:ext cx="204840" cy="1080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9A5585FD-436B-4966-B5AE-9DCB5E8BAC8F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1851192" y="5952816"/>
                  <a:ext cx="222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9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F815B895-1CD1-48BF-8AF3-97EB06FE3EC5}"/>
                    </a:ext>
                  </a:extLst>
                </p14:cNvPr>
                <p14:cNvContentPartPr/>
                <p14:nvPr/>
              </p14:nvContentPartPr>
              <p14:xfrm>
                <a:off x="2263752" y="5886216"/>
                <a:ext cx="3960" cy="15372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F815B895-1CD1-48BF-8AF3-97EB06FE3EC5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2254752" y="5877576"/>
                  <a:ext cx="21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1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3FEAE137-9F53-4E16-BAF6-69394BCC386E}"/>
                    </a:ext>
                  </a:extLst>
                </p14:cNvPr>
                <p14:cNvContentPartPr/>
                <p14:nvPr/>
              </p14:nvContentPartPr>
              <p14:xfrm>
                <a:off x="2193912" y="5895936"/>
                <a:ext cx="194760" cy="14940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3FEAE137-9F53-4E16-BAF6-69394BCC386E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2185272" y="5887296"/>
                  <a:ext cx="212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3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E2D1398C-DA39-4F5D-B1BA-7154A759A430}"/>
                    </a:ext>
                  </a:extLst>
                </p14:cNvPr>
                <p14:cNvContentPartPr/>
                <p14:nvPr/>
              </p14:nvContentPartPr>
              <p14:xfrm>
                <a:off x="2400192" y="5954976"/>
                <a:ext cx="70920" cy="9072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E2D1398C-DA39-4F5D-B1BA-7154A759A430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2391192" y="5945976"/>
                  <a:ext cx="885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5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858F0E22-B545-4153-838C-B2E152001BD8}"/>
                    </a:ext>
                  </a:extLst>
                </p14:cNvPr>
                <p14:cNvContentPartPr/>
                <p14:nvPr/>
              </p14:nvContentPartPr>
              <p14:xfrm>
                <a:off x="2502072" y="5943456"/>
                <a:ext cx="48960" cy="10656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858F0E22-B545-4153-838C-B2E152001BD8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2493072" y="5934456"/>
                  <a:ext cx="66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7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783E7A7A-77BD-45A7-B06A-C617FC9BDB19}"/>
                    </a:ext>
                  </a:extLst>
                </p14:cNvPr>
                <p14:cNvContentPartPr/>
                <p14:nvPr/>
              </p14:nvContentPartPr>
              <p14:xfrm>
                <a:off x="2550672" y="5952096"/>
                <a:ext cx="158760" cy="2692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783E7A7A-77BD-45A7-B06A-C617FC9BDB19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2542032" y="5943456"/>
                  <a:ext cx="1764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9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E7C6EDD5-21BE-4C59-90F7-0CC49DA9D2CC}"/>
                    </a:ext>
                  </a:extLst>
                </p14:cNvPr>
                <p14:cNvContentPartPr/>
                <p14:nvPr/>
              </p14:nvContentPartPr>
              <p14:xfrm>
                <a:off x="667512" y="6145776"/>
                <a:ext cx="107640" cy="19584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E7C6EDD5-21BE-4C59-90F7-0CC49DA9D2CC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658512" y="6137136"/>
                  <a:ext cx="125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1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38773BBA-EF1F-4176-8A37-FFC62CEC7BE7}"/>
                    </a:ext>
                  </a:extLst>
                </p14:cNvPr>
                <p14:cNvContentPartPr/>
                <p14:nvPr/>
              </p14:nvContentPartPr>
              <p14:xfrm>
                <a:off x="749232" y="6226416"/>
                <a:ext cx="76320" cy="1548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38773BBA-EF1F-4176-8A37-FFC62CEC7BE7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740592" y="6217776"/>
                  <a:ext cx="93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3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8A83ED00-1052-4962-8456-58020D3862F0}"/>
                    </a:ext>
                  </a:extLst>
                </p14:cNvPr>
                <p14:cNvContentPartPr/>
                <p14:nvPr/>
              </p14:nvContentPartPr>
              <p14:xfrm>
                <a:off x="667152" y="6162696"/>
                <a:ext cx="9360" cy="972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8A83ED00-1052-4962-8456-58020D3862F0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658152" y="6153696"/>
                  <a:ext cx="27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5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F7BAFF9B-D415-41E8-9B39-FDADE5C793CC}"/>
                    </a:ext>
                  </a:extLst>
                </p14:cNvPr>
                <p14:cNvContentPartPr/>
                <p14:nvPr/>
              </p14:nvContentPartPr>
              <p14:xfrm>
                <a:off x="910512" y="6180696"/>
                <a:ext cx="3960" cy="15264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F7BAFF9B-D415-41E8-9B39-FDADE5C793CC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901512" y="6172056"/>
                  <a:ext cx="21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7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B5DE8EA7-60E9-466A-ADD1-3B0E65C84BE2}"/>
                    </a:ext>
                  </a:extLst>
                </p14:cNvPr>
                <p14:cNvContentPartPr/>
                <p14:nvPr/>
              </p14:nvContentPartPr>
              <p14:xfrm>
                <a:off x="936792" y="6235776"/>
                <a:ext cx="61920" cy="9504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B5DE8EA7-60E9-466A-ADD1-3B0E65C84BE2}"/>
                    </a:ext>
                  </a:extLst>
                </p:cNvPr>
                <p:cNvPicPr/>
                <p:nvPr/>
              </p:nvPicPr>
              <p:blipFill>
                <a:blip r:embed="rId1078"/>
                <a:stretch>
                  <a:fillRect/>
                </a:stretch>
              </p:blipFill>
              <p:spPr>
                <a:xfrm>
                  <a:off x="927792" y="6226776"/>
                  <a:ext cx="79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9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CAD5D435-3A49-4F08-B27C-FE9E66885EDA}"/>
                    </a:ext>
                  </a:extLst>
                </p14:cNvPr>
                <p14:cNvContentPartPr/>
                <p14:nvPr/>
              </p14:nvContentPartPr>
              <p14:xfrm>
                <a:off x="1123632" y="6235776"/>
                <a:ext cx="65880" cy="9972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CAD5D435-3A49-4F08-B27C-FE9E66885EDA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1114992" y="6226776"/>
                  <a:ext cx="83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1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E6C5B358-AD3F-4926-9C53-DD4CFF7DB915}"/>
                    </a:ext>
                  </a:extLst>
                </p14:cNvPr>
                <p14:cNvContentPartPr/>
                <p14:nvPr/>
              </p14:nvContentPartPr>
              <p14:xfrm>
                <a:off x="1176552" y="6253776"/>
                <a:ext cx="76320" cy="8964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E6C5B358-AD3F-4926-9C53-DD4CFF7DB915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1167552" y="6245136"/>
                  <a:ext cx="93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3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24283ADA-17C6-4B87-AF7E-FFC5F06CA420}"/>
                    </a:ext>
                  </a:extLst>
                </p14:cNvPr>
                <p14:cNvContentPartPr/>
                <p14:nvPr/>
              </p14:nvContentPartPr>
              <p14:xfrm>
                <a:off x="1261512" y="6184296"/>
                <a:ext cx="143640" cy="16164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24283ADA-17C6-4B87-AF7E-FFC5F06CA420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1252512" y="6175656"/>
                  <a:ext cx="161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5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848F13B9-C42F-4ABC-BD0F-016BF476846E}"/>
                    </a:ext>
                  </a:extLst>
                </p14:cNvPr>
                <p14:cNvContentPartPr/>
                <p14:nvPr/>
              </p14:nvContentPartPr>
              <p14:xfrm>
                <a:off x="1545192" y="6172056"/>
                <a:ext cx="9000" cy="14400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848F13B9-C42F-4ABC-BD0F-016BF476846E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1536192" y="6163056"/>
                  <a:ext cx="26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7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41473B95-461D-4D86-857C-09F30F71AE9C}"/>
                    </a:ext>
                  </a:extLst>
                </p14:cNvPr>
                <p14:cNvContentPartPr/>
                <p14:nvPr/>
              </p14:nvContentPartPr>
              <p14:xfrm>
                <a:off x="1490112" y="6245496"/>
                <a:ext cx="202680" cy="8388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41473B95-461D-4D86-857C-09F30F71AE9C}"/>
                    </a:ext>
                  </a:extLst>
                </p:cNvPr>
                <p:cNvPicPr/>
                <p:nvPr/>
              </p:nvPicPr>
              <p:blipFill>
                <a:blip r:embed="rId1088"/>
                <a:stretch>
                  <a:fillRect/>
                </a:stretch>
              </p:blipFill>
              <p:spPr>
                <a:xfrm>
                  <a:off x="1481112" y="6236856"/>
                  <a:ext cx="220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9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CF8E15C9-9C9E-4E83-BFCF-A71286587B07}"/>
                    </a:ext>
                  </a:extLst>
                </p14:cNvPr>
                <p14:cNvContentPartPr/>
                <p14:nvPr/>
              </p14:nvContentPartPr>
              <p14:xfrm>
                <a:off x="1796832" y="6236496"/>
                <a:ext cx="180000" cy="19080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CF8E15C9-9C9E-4E83-BFCF-A71286587B07}"/>
                    </a:ext>
                  </a:extLst>
                </p:cNvPr>
                <p:cNvPicPr/>
                <p:nvPr/>
              </p:nvPicPr>
              <p:blipFill>
                <a:blip r:embed="rId1090"/>
                <a:stretch>
                  <a:fillRect/>
                </a:stretch>
              </p:blipFill>
              <p:spPr>
                <a:xfrm>
                  <a:off x="1787832" y="6227856"/>
                  <a:ext cx="197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1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0EE9DB14-A1EE-4FE2-80B6-042696529928}"/>
                    </a:ext>
                  </a:extLst>
                </p14:cNvPr>
                <p14:cNvContentPartPr/>
                <p14:nvPr/>
              </p14:nvContentPartPr>
              <p14:xfrm>
                <a:off x="1991592" y="6272496"/>
                <a:ext cx="60120" cy="9360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0EE9DB14-A1EE-4FE2-80B6-042696529928}"/>
                    </a:ext>
                  </a:extLst>
                </p:cNvPr>
                <p:cNvPicPr/>
                <p:nvPr/>
              </p:nvPicPr>
              <p:blipFill>
                <a:blip r:embed="rId1092"/>
                <a:stretch>
                  <a:fillRect/>
                </a:stretch>
              </p:blipFill>
              <p:spPr>
                <a:xfrm>
                  <a:off x="1982952" y="6263496"/>
                  <a:ext cx="77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3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8167C2C2-5806-4829-AF26-188138C8BCE3}"/>
                    </a:ext>
                  </a:extLst>
                </p14:cNvPr>
                <p14:cNvContentPartPr/>
                <p14:nvPr/>
              </p14:nvContentPartPr>
              <p14:xfrm>
                <a:off x="2087352" y="6253776"/>
                <a:ext cx="63360" cy="11880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8167C2C2-5806-4829-AF26-188138C8BCE3}"/>
                    </a:ext>
                  </a:extLst>
                </p:cNvPr>
                <p:cNvPicPr/>
                <p:nvPr/>
              </p:nvPicPr>
              <p:blipFill>
                <a:blip r:embed="rId1094"/>
                <a:stretch>
                  <a:fillRect/>
                </a:stretch>
              </p:blipFill>
              <p:spPr>
                <a:xfrm>
                  <a:off x="2078712" y="6245136"/>
                  <a:ext cx="81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5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95FA1688-5189-47C9-BE8C-E05F8C097831}"/>
                    </a:ext>
                  </a:extLst>
                </p14:cNvPr>
                <p14:cNvContentPartPr/>
                <p14:nvPr/>
              </p14:nvContentPartPr>
              <p14:xfrm>
                <a:off x="2193912" y="6217776"/>
                <a:ext cx="10080" cy="16092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95FA1688-5189-47C9-BE8C-E05F8C097831}"/>
                    </a:ext>
                  </a:extLst>
                </p:cNvPr>
                <p:cNvPicPr/>
                <p:nvPr/>
              </p:nvPicPr>
              <p:blipFill>
                <a:blip r:embed="rId1096"/>
                <a:stretch>
                  <a:fillRect/>
                </a:stretch>
              </p:blipFill>
              <p:spPr>
                <a:xfrm>
                  <a:off x="2185272" y="6208776"/>
                  <a:ext cx="27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7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E63BE7A1-7978-46D3-A8D7-83782B5171E4}"/>
                    </a:ext>
                  </a:extLst>
                </p14:cNvPr>
                <p14:cNvContentPartPr/>
                <p14:nvPr/>
              </p14:nvContentPartPr>
              <p14:xfrm>
                <a:off x="2157912" y="6285096"/>
                <a:ext cx="94320" cy="9108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E63BE7A1-7978-46D3-A8D7-83782B5171E4}"/>
                    </a:ext>
                  </a:extLst>
                </p:cNvPr>
                <p:cNvPicPr/>
                <p:nvPr/>
              </p:nvPicPr>
              <p:blipFill>
                <a:blip r:embed="rId1098"/>
                <a:stretch>
                  <a:fillRect/>
                </a:stretch>
              </p:blipFill>
              <p:spPr>
                <a:xfrm>
                  <a:off x="2148912" y="6276456"/>
                  <a:ext cx="1119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9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FB56F6F9-6D2F-4A92-B336-A43E019F497A}"/>
                    </a:ext>
                  </a:extLst>
                </p14:cNvPr>
                <p14:cNvContentPartPr/>
                <p14:nvPr/>
              </p14:nvContentPartPr>
              <p14:xfrm>
                <a:off x="2267352" y="6226416"/>
                <a:ext cx="360" cy="36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FB56F6F9-6D2F-4A92-B336-A43E019F497A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2258352" y="62177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0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003EFD89-2C95-4997-B4EB-E8154E0DA264}"/>
                    </a:ext>
                  </a:extLst>
                </p14:cNvPr>
                <p14:cNvContentPartPr/>
                <p14:nvPr/>
              </p14:nvContentPartPr>
              <p14:xfrm>
                <a:off x="2277432" y="6190056"/>
                <a:ext cx="61920" cy="27756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003EFD89-2C95-4997-B4EB-E8154E0DA264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2268792" y="6181416"/>
                  <a:ext cx="795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2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BBC9EF2C-E7B1-4A51-8FCC-3DB9D63026F6}"/>
                    </a:ext>
                  </a:extLst>
                </p14:cNvPr>
                <p14:cNvContentPartPr/>
                <p14:nvPr/>
              </p14:nvContentPartPr>
              <p14:xfrm>
                <a:off x="2358792" y="6290856"/>
                <a:ext cx="88920" cy="23616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BBC9EF2C-E7B1-4A51-8FCC-3DB9D63026F6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2350152" y="6281856"/>
                  <a:ext cx="106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4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57B4617F-115D-492B-AD01-AD11D425392F}"/>
                    </a:ext>
                  </a:extLst>
                </p14:cNvPr>
                <p14:cNvContentPartPr/>
                <p14:nvPr/>
              </p14:nvContentPartPr>
              <p14:xfrm>
                <a:off x="720792" y="6487416"/>
                <a:ext cx="154080" cy="13356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57B4617F-115D-492B-AD01-AD11D425392F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711792" y="6478776"/>
                  <a:ext cx="171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6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1B5FB35E-8D27-42EE-8A9C-379A68F2A3EE}"/>
                    </a:ext>
                  </a:extLst>
                </p14:cNvPr>
                <p14:cNvContentPartPr/>
                <p14:nvPr/>
              </p14:nvContentPartPr>
              <p14:xfrm>
                <a:off x="907992" y="6514416"/>
                <a:ext cx="80280" cy="11052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1B5FB35E-8D27-42EE-8A9C-379A68F2A3EE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898992" y="6505416"/>
                  <a:ext cx="97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8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5E01C674-9481-47BA-934C-53E1A681C00F}"/>
                    </a:ext>
                  </a:extLst>
                </p14:cNvPr>
                <p14:cNvContentPartPr/>
                <p14:nvPr/>
              </p14:nvContentPartPr>
              <p14:xfrm>
                <a:off x="1017072" y="6464376"/>
                <a:ext cx="100440" cy="16560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5E01C674-9481-47BA-934C-53E1A681C00F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1008072" y="6455736"/>
                  <a:ext cx="118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0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CAA0728F-00DD-452B-9C65-077513F6966A}"/>
                    </a:ext>
                  </a:extLst>
                </p14:cNvPr>
                <p14:cNvContentPartPr/>
                <p14:nvPr/>
              </p14:nvContentPartPr>
              <p14:xfrm>
                <a:off x="1151712" y="6583176"/>
                <a:ext cx="83520" cy="1980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CAA0728F-00DD-452B-9C65-077513F6966A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1142712" y="6574176"/>
                  <a:ext cx="101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2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CF5C440A-8715-4F0F-9A5E-983300C1EABB}"/>
                    </a:ext>
                  </a:extLst>
                </p14:cNvPr>
                <p14:cNvContentPartPr/>
                <p14:nvPr/>
              </p14:nvContentPartPr>
              <p14:xfrm>
                <a:off x="1306152" y="6562656"/>
                <a:ext cx="88560" cy="8964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CF5C440A-8715-4F0F-9A5E-983300C1EABB}"/>
                    </a:ext>
                  </a:extLst>
                </p:cNvPr>
                <p:cNvPicPr/>
                <p:nvPr/>
              </p:nvPicPr>
              <p:blipFill>
                <a:blip r:embed="rId1113"/>
                <a:stretch>
                  <a:fillRect/>
                </a:stretch>
              </p:blipFill>
              <p:spPr>
                <a:xfrm>
                  <a:off x="1297152" y="6554016"/>
                  <a:ext cx="106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4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8505CF44-0F12-49DA-AD5C-E5E157737DB9}"/>
                    </a:ext>
                  </a:extLst>
                </p14:cNvPr>
                <p14:cNvContentPartPr/>
                <p14:nvPr/>
              </p14:nvContentPartPr>
              <p14:xfrm>
                <a:off x="1398672" y="6491736"/>
                <a:ext cx="93240" cy="15012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8505CF44-0F12-49DA-AD5C-E5E157737DB9}"/>
                    </a:ext>
                  </a:extLst>
                </p:cNvPr>
                <p:cNvPicPr/>
                <p:nvPr/>
              </p:nvPicPr>
              <p:blipFill>
                <a:blip r:embed="rId1115"/>
                <a:stretch>
                  <a:fillRect/>
                </a:stretch>
              </p:blipFill>
              <p:spPr>
                <a:xfrm>
                  <a:off x="1390032" y="6483096"/>
                  <a:ext cx="110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6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5DDAB2CD-A652-442F-8768-C595D17FE1F6}"/>
                    </a:ext>
                  </a:extLst>
                </p14:cNvPr>
                <p14:cNvContentPartPr/>
                <p14:nvPr/>
              </p14:nvContentPartPr>
              <p14:xfrm>
                <a:off x="1407672" y="6592536"/>
                <a:ext cx="10080" cy="10188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5DDAB2CD-A652-442F-8768-C595D17FE1F6}"/>
                    </a:ext>
                  </a:extLst>
                </p:cNvPr>
                <p:cNvPicPr/>
                <p:nvPr/>
              </p:nvPicPr>
              <p:blipFill>
                <a:blip r:embed="rId1117"/>
                <a:stretch>
                  <a:fillRect/>
                </a:stretch>
              </p:blipFill>
              <p:spPr>
                <a:xfrm>
                  <a:off x="1398672" y="6583536"/>
                  <a:ext cx="27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8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1EE8F917-C8AB-473C-97BC-2F6A56003FCD}"/>
                    </a:ext>
                  </a:extLst>
                </p14:cNvPr>
                <p14:cNvContentPartPr/>
                <p14:nvPr/>
              </p14:nvContentPartPr>
              <p14:xfrm>
                <a:off x="1508112" y="6464376"/>
                <a:ext cx="17280" cy="13788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1EE8F917-C8AB-473C-97BC-2F6A56003FCD}"/>
                    </a:ext>
                  </a:extLst>
                </p:cNvPr>
                <p:cNvPicPr/>
                <p:nvPr/>
              </p:nvPicPr>
              <p:blipFill>
                <a:blip r:embed="rId1119"/>
                <a:stretch>
                  <a:fillRect/>
                </a:stretch>
              </p:blipFill>
              <p:spPr>
                <a:xfrm>
                  <a:off x="1499472" y="6455736"/>
                  <a:ext cx="34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0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78AD2B27-EF55-409C-AE3D-0CA7766C61C5}"/>
                    </a:ext>
                  </a:extLst>
                </p14:cNvPr>
                <p14:cNvContentPartPr/>
                <p14:nvPr/>
              </p14:nvContentPartPr>
              <p14:xfrm>
                <a:off x="1490112" y="6556536"/>
                <a:ext cx="90000" cy="7668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78AD2B27-EF55-409C-AE3D-0CA7766C61C5}"/>
                    </a:ext>
                  </a:extLst>
                </p:cNvPr>
                <p:cNvPicPr/>
                <p:nvPr/>
              </p:nvPicPr>
              <p:blipFill>
                <a:blip r:embed="rId1121"/>
                <a:stretch>
                  <a:fillRect/>
                </a:stretch>
              </p:blipFill>
              <p:spPr>
                <a:xfrm>
                  <a:off x="1481112" y="6547896"/>
                  <a:ext cx="107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2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C2E9C2FB-6DAC-4507-9BAB-22945A1F6ACB}"/>
                    </a:ext>
                  </a:extLst>
                </p14:cNvPr>
                <p14:cNvContentPartPr/>
                <p14:nvPr/>
              </p14:nvContentPartPr>
              <p14:xfrm>
                <a:off x="1572552" y="6524496"/>
                <a:ext cx="360" cy="396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C2E9C2FB-6DAC-4507-9BAB-22945A1F6ACB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1563552" y="65158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3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FC819560-8647-4D15-8514-F50C294B11A1}"/>
                    </a:ext>
                  </a:extLst>
                </p14:cNvPr>
                <p14:cNvContentPartPr/>
                <p14:nvPr/>
              </p14:nvContentPartPr>
              <p14:xfrm>
                <a:off x="1599912" y="6453576"/>
                <a:ext cx="204480" cy="18900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FC819560-8647-4D15-8514-F50C294B11A1}"/>
                    </a:ext>
                  </a:extLst>
                </p:cNvPr>
                <p:cNvPicPr/>
                <p:nvPr/>
              </p:nvPicPr>
              <p:blipFill>
                <a:blip r:embed="rId1124"/>
                <a:stretch>
                  <a:fillRect/>
                </a:stretch>
              </p:blipFill>
              <p:spPr>
                <a:xfrm>
                  <a:off x="1591272" y="6444936"/>
                  <a:ext cx="222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5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DD5BD280-492B-4F1C-8A5E-68E2D993B3D7}"/>
                    </a:ext>
                  </a:extLst>
                </p14:cNvPr>
                <p14:cNvContentPartPr/>
                <p14:nvPr/>
              </p14:nvContentPartPr>
              <p14:xfrm>
                <a:off x="1636272" y="6581016"/>
                <a:ext cx="360" cy="5508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DD5BD280-492B-4F1C-8A5E-68E2D993B3D7}"/>
                    </a:ext>
                  </a:extLst>
                </p:cNvPr>
                <p:cNvPicPr/>
                <p:nvPr/>
              </p:nvPicPr>
              <p:blipFill>
                <a:blip r:embed="rId1126"/>
                <a:stretch>
                  <a:fillRect/>
                </a:stretch>
              </p:blipFill>
              <p:spPr>
                <a:xfrm>
                  <a:off x="1627632" y="6572376"/>
                  <a:ext cx="18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7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1182784A-3558-4A98-AAA1-BD0EDAB5538F}"/>
                    </a:ext>
                  </a:extLst>
                </p14:cNvPr>
                <p14:cNvContentPartPr/>
                <p14:nvPr/>
              </p14:nvContentPartPr>
              <p14:xfrm>
                <a:off x="2010672" y="6506136"/>
                <a:ext cx="110520" cy="9396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1182784A-3558-4A98-AAA1-BD0EDAB5538F}"/>
                    </a:ext>
                  </a:extLst>
                </p:cNvPr>
                <p:cNvPicPr/>
                <p:nvPr/>
              </p:nvPicPr>
              <p:blipFill>
                <a:blip r:embed="rId1128"/>
                <a:stretch>
                  <a:fillRect/>
                </a:stretch>
              </p:blipFill>
              <p:spPr>
                <a:xfrm>
                  <a:off x="2002032" y="6497136"/>
                  <a:ext cx="128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9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CBDEB76E-B605-40BF-9C35-437F63465158}"/>
                    </a:ext>
                  </a:extLst>
                </p14:cNvPr>
                <p14:cNvContentPartPr/>
                <p14:nvPr/>
              </p14:nvContentPartPr>
              <p14:xfrm>
                <a:off x="2127312" y="6541776"/>
                <a:ext cx="72000" cy="7452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CBDEB76E-B605-40BF-9C35-437F63465158}"/>
                    </a:ext>
                  </a:extLst>
                </p:cNvPr>
                <p:cNvPicPr/>
                <p:nvPr/>
              </p:nvPicPr>
              <p:blipFill>
                <a:blip r:embed="rId1130"/>
                <a:stretch>
                  <a:fillRect/>
                </a:stretch>
              </p:blipFill>
              <p:spPr>
                <a:xfrm>
                  <a:off x="2118672" y="6533136"/>
                  <a:ext cx="896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1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41A1DE95-F93B-4AC6-AE62-5223062CB221}"/>
                    </a:ext>
                  </a:extLst>
                </p14:cNvPr>
                <p14:cNvContentPartPr/>
                <p14:nvPr/>
              </p14:nvContentPartPr>
              <p14:xfrm>
                <a:off x="2201472" y="6477336"/>
                <a:ext cx="49320" cy="13896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41A1DE95-F93B-4AC6-AE62-5223062CB221}"/>
                    </a:ext>
                  </a:extLst>
                </p:cNvPr>
                <p:cNvPicPr/>
                <p:nvPr/>
              </p:nvPicPr>
              <p:blipFill>
                <a:blip r:embed="rId1132"/>
                <a:stretch>
                  <a:fillRect/>
                </a:stretch>
              </p:blipFill>
              <p:spPr>
                <a:xfrm>
                  <a:off x="2192472" y="6468696"/>
                  <a:ext cx="66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3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3A624B70-D298-42FB-8485-F629F200A6C4}"/>
                    </a:ext>
                  </a:extLst>
                </p14:cNvPr>
                <p14:cNvContentPartPr/>
                <p14:nvPr/>
              </p14:nvContentPartPr>
              <p14:xfrm>
                <a:off x="2264112" y="6536736"/>
                <a:ext cx="56160" cy="7920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3A624B70-D298-42FB-8485-F629F200A6C4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2255472" y="6527736"/>
                  <a:ext cx="73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5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16EE3955-EC23-41FB-A0A7-F54FBC575D4E}"/>
                    </a:ext>
                  </a:extLst>
                </p14:cNvPr>
                <p14:cNvContentPartPr/>
                <p14:nvPr/>
              </p14:nvContentPartPr>
              <p14:xfrm>
                <a:off x="2359872" y="6527736"/>
                <a:ext cx="79200" cy="8100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16EE3955-EC23-41FB-A0A7-F54FBC575D4E}"/>
                    </a:ext>
                  </a:extLst>
                </p:cNvPr>
                <p:cNvPicPr/>
                <p:nvPr/>
              </p:nvPicPr>
              <p:blipFill>
                <a:blip r:embed="rId1136"/>
                <a:stretch>
                  <a:fillRect/>
                </a:stretch>
              </p:blipFill>
              <p:spPr>
                <a:xfrm>
                  <a:off x="2350872" y="6519096"/>
                  <a:ext cx="96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7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9542F479-D495-454D-B524-42C2309B5FE9}"/>
                    </a:ext>
                  </a:extLst>
                </p14:cNvPr>
                <p14:cNvContentPartPr/>
                <p14:nvPr/>
              </p14:nvContentPartPr>
              <p14:xfrm>
                <a:off x="2322072" y="6537456"/>
                <a:ext cx="92160" cy="10008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9542F479-D495-454D-B524-42C2309B5FE9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2313432" y="6528816"/>
                  <a:ext cx="109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9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C28D10FC-B1B7-4761-9B4D-50E4C62CDF77}"/>
                    </a:ext>
                  </a:extLst>
                </p14:cNvPr>
                <p14:cNvContentPartPr/>
                <p14:nvPr/>
              </p14:nvContentPartPr>
              <p14:xfrm>
                <a:off x="2477952" y="6615936"/>
                <a:ext cx="45720" cy="2016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C28D10FC-B1B7-4761-9B4D-50E4C62CDF77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2469312" y="6606936"/>
                  <a:ext cx="6336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5" name="Group 824">
            <a:extLst>
              <a:ext uri="{FF2B5EF4-FFF2-40B4-BE49-F238E27FC236}">
                <a16:creationId xmlns:a16="http://schemas.microsoft.com/office/drawing/2014/main" id="{629420BC-3EE6-4332-BB88-F046D5F12E69}"/>
              </a:ext>
            </a:extLst>
          </p:cNvPr>
          <p:cNvGrpSpPr/>
          <p:nvPr/>
        </p:nvGrpSpPr>
        <p:grpSpPr>
          <a:xfrm>
            <a:off x="8576712" y="5478336"/>
            <a:ext cx="2813040" cy="1216080"/>
            <a:chOff x="8576712" y="5478336"/>
            <a:chExt cx="2813040" cy="12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1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CA9819B4-1AD9-476B-97AA-E83DE1A64475}"/>
                    </a:ext>
                  </a:extLst>
                </p14:cNvPr>
                <p14:cNvContentPartPr/>
                <p14:nvPr/>
              </p14:nvContentPartPr>
              <p14:xfrm>
                <a:off x="9161352" y="5502096"/>
                <a:ext cx="19080" cy="18612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CA9819B4-1AD9-476B-97AA-E83DE1A64475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9152712" y="5493456"/>
                  <a:ext cx="36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3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5B621AA3-57D8-4BA0-A4AD-4156573B9332}"/>
                    </a:ext>
                  </a:extLst>
                </p14:cNvPr>
                <p14:cNvContentPartPr/>
                <p14:nvPr/>
              </p14:nvContentPartPr>
              <p14:xfrm>
                <a:off x="9155592" y="5504256"/>
                <a:ext cx="126360" cy="18468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5B621AA3-57D8-4BA0-A4AD-4156573B9332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9146592" y="5495616"/>
                  <a:ext cx="144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5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3807386D-EE32-47C7-B2C0-74657F821245}"/>
                    </a:ext>
                  </a:extLst>
                </p14:cNvPr>
                <p14:cNvContentPartPr/>
                <p14:nvPr/>
              </p14:nvContentPartPr>
              <p14:xfrm>
                <a:off x="9345312" y="5494896"/>
                <a:ext cx="70560" cy="21024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3807386D-EE32-47C7-B2C0-74657F821245}"/>
                    </a:ext>
                  </a:extLst>
                </p:cNvPr>
                <p:cNvPicPr/>
                <p:nvPr/>
              </p:nvPicPr>
              <p:blipFill>
                <a:blip r:embed="rId1146"/>
                <a:stretch>
                  <a:fillRect/>
                </a:stretch>
              </p:blipFill>
              <p:spPr>
                <a:xfrm>
                  <a:off x="9336312" y="5486256"/>
                  <a:ext cx="88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7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5C0DADFB-E1E1-4534-B36B-A8692F73C454}"/>
                    </a:ext>
                  </a:extLst>
                </p14:cNvPr>
                <p14:cNvContentPartPr/>
                <p14:nvPr/>
              </p14:nvContentPartPr>
              <p14:xfrm>
                <a:off x="9278712" y="5577336"/>
                <a:ext cx="8280" cy="36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5C0DADFB-E1E1-4534-B36B-A8692F73C454}"/>
                    </a:ext>
                  </a:extLst>
                </p:cNvPr>
                <p:cNvPicPr/>
                <p:nvPr/>
              </p:nvPicPr>
              <p:blipFill>
                <a:blip r:embed="rId1148"/>
                <a:stretch>
                  <a:fillRect/>
                </a:stretch>
              </p:blipFill>
              <p:spPr>
                <a:xfrm>
                  <a:off x="9270072" y="5568696"/>
                  <a:ext cx="25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9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F0254130-B601-4F45-96A9-426E6B5F6A52}"/>
                    </a:ext>
                  </a:extLst>
                </p14:cNvPr>
                <p14:cNvContentPartPr/>
                <p14:nvPr/>
              </p14:nvContentPartPr>
              <p14:xfrm>
                <a:off x="9555552" y="5513616"/>
                <a:ext cx="360" cy="20304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F0254130-B601-4F45-96A9-426E6B5F6A52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9546552" y="5504976"/>
                  <a:ext cx="18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1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DFF299CA-C454-400B-8EBF-A2B20EB45C6F}"/>
                    </a:ext>
                  </a:extLst>
                </p14:cNvPr>
                <p14:cNvContentPartPr/>
                <p14:nvPr/>
              </p14:nvContentPartPr>
              <p14:xfrm>
                <a:off x="9514512" y="5478336"/>
                <a:ext cx="159840" cy="24228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DFF299CA-C454-400B-8EBF-A2B20EB45C6F}"/>
                    </a:ext>
                  </a:extLst>
                </p:cNvPr>
                <p:cNvPicPr/>
                <p:nvPr/>
              </p:nvPicPr>
              <p:blipFill>
                <a:blip r:embed="rId1152"/>
                <a:stretch>
                  <a:fillRect/>
                </a:stretch>
              </p:blipFill>
              <p:spPr>
                <a:xfrm>
                  <a:off x="9505512" y="5469696"/>
                  <a:ext cx="1774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3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2D1FFC63-120B-4E55-BD1D-2FB52F9B17D7}"/>
                    </a:ext>
                  </a:extLst>
                </p14:cNvPr>
                <p14:cNvContentPartPr/>
                <p14:nvPr/>
              </p14:nvContentPartPr>
              <p14:xfrm>
                <a:off x="9716112" y="5595696"/>
                <a:ext cx="3960" cy="13284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2D1FFC63-120B-4E55-BD1D-2FB52F9B17D7}"/>
                    </a:ext>
                  </a:extLst>
                </p:cNvPr>
                <p:cNvPicPr/>
                <p:nvPr/>
              </p:nvPicPr>
              <p:blipFill>
                <a:blip r:embed="rId1154"/>
                <a:stretch>
                  <a:fillRect/>
                </a:stretch>
              </p:blipFill>
              <p:spPr>
                <a:xfrm>
                  <a:off x="9707472" y="5586696"/>
                  <a:ext cx="21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5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409B95FF-088A-4101-A150-1D65086E2F12}"/>
                    </a:ext>
                  </a:extLst>
                </p14:cNvPr>
                <p14:cNvContentPartPr/>
                <p14:nvPr/>
              </p14:nvContentPartPr>
              <p14:xfrm>
                <a:off x="9719712" y="5542056"/>
                <a:ext cx="360" cy="792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409B95FF-088A-4101-A150-1D65086E2F12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9711072" y="5533416"/>
                  <a:ext cx="18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7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991600CB-7B14-4D54-93B0-BE3E7577FEF6}"/>
                    </a:ext>
                  </a:extLst>
                </p14:cNvPr>
                <p14:cNvContentPartPr/>
                <p14:nvPr/>
              </p14:nvContentPartPr>
              <p14:xfrm>
                <a:off x="9756792" y="5614056"/>
                <a:ext cx="64080" cy="13284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991600CB-7B14-4D54-93B0-BE3E7577FEF6}"/>
                    </a:ext>
                  </a:extLst>
                </p:cNvPr>
                <p:cNvPicPr/>
                <p:nvPr/>
              </p:nvPicPr>
              <p:blipFill>
                <a:blip r:embed="rId1158"/>
                <a:stretch>
                  <a:fillRect/>
                </a:stretch>
              </p:blipFill>
              <p:spPr>
                <a:xfrm>
                  <a:off x="9747792" y="5605416"/>
                  <a:ext cx="81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9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DDDD00BC-3D49-4B93-8CD2-B44373A91DE3}"/>
                    </a:ext>
                  </a:extLst>
                </p14:cNvPr>
                <p14:cNvContentPartPr/>
                <p14:nvPr/>
              </p14:nvContentPartPr>
              <p14:xfrm>
                <a:off x="9832392" y="5629896"/>
                <a:ext cx="93600" cy="10548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DDDD00BC-3D49-4B93-8CD2-B44373A91DE3}"/>
                    </a:ext>
                  </a:extLst>
                </p:cNvPr>
                <p:cNvPicPr/>
                <p:nvPr/>
              </p:nvPicPr>
              <p:blipFill>
                <a:blip r:embed="rId1160"/>
                <a:stretch>
                  <a:fillRect/>
                </a:stretch>
              </p:blipFill>
              <p:spPr>
                <a:xfrm>
                  <a:off x="9823752" y="5621256"/>
                  <a:ext cx="111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1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ACBC2690-8324-4339-BB5E-94A0D3C77E95}"/>
                    </a:ext>
                  </a:extLst>
                </p14:cNvPr>
                <p14:cNvContentPartPr/>
                <p14:nvPr/>
              </p14:nvContentPartPr>
              <p14:xfrm>
                <a:off x="9971352" y="5633856"/>
                <a:ext cx="92520" cy="10872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ACBC2690-8324-4339-BB5E-94A0D3C77E95}"/>
                    </a:ext>
                  </a:extLst>
                </p:cNvPr>
                <p:cNvPicPr/>
                <p:nvPr/>
              </p:nvPicPr>
              <p:blipFill>
                <a:blip r:embed="rId1162"/>
                <a:stretch>
                  <a:fillRect/>
                </a:stretch>
              </p:blipFill>
              <p:spPr>
                <a:xfrm>
                  <a:off x="9962352" y="5625216"/>
                  <a:ext cx="1101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3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FF7A3C79-DC48-489A-8762-348E4CB55F21}"/>
                    </a:ext>
                  </a:extLst>
                </p14:cNvPr>
                <p14:cNvContentPartPr/>
                <p14:nvPr/>
              </p14:nvContentPartPr>
              <p14:xfrm>
                <a:off x="10068552" y="5629536"/>
                <a:ext cx="82800" cy="23904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FF7A3C79-DC48-489A-8762-348E4CB55F21}"/>
                    </a:ext>
                  </a:extLst>
                </p:cNvPr>
                <p:cNvPicPr/>
                <p:nvPr/>
              </p:nvPicPr>
              <p:blipFill>
                <a:blip r:embed="rId1164"/>
                <a:stretch>
                  <a:fillRect/>
                </a:stretch>
              </p:blipFill>
              <p:spPr>
                <a:xfrm>
                  <a:off x="10059912" y="5620536"/>
                  <a:ext cx="100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5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4FD8A7AE-5802-4677-86B4-B886D38EFEE8}"/>
                    </a:ext>
                  </a:extLst>
                </p14:cNvPr>
                <p14:cNvContentPartPr/>
                <p14:nvPr/>
              </p14:nvContentPartPr>
              <p14:xfrm>
                <a:off x="10188432" y="5628096"/>
                <a:ext cx="100440" cy="12204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4FD8A7AE-5802-4677-86B4-B886D38EFEE8}"/>
                    </a:ext>
                  </a:extLst>
                </p:cNvPr>
                <p:cNvPicPr/>
                <p:nvPr/>
              </p:nvPicPr>
              <p:blipFill>
                <a:blip r:embed="rId1166"/>
                <a:stretch>
                  <a:fillRect/>
                </a:stretch>
              </p:blipFill>
              <p:spPr>
                <a:xfrm>
                  <a:off x="10179432" y="5619096"/>
                  <a:ext cx="118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7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2DA5DF63-A8CB-4019-9B1E-584AF424C6A4}"/>
                    </a:ext>
                  </a:extLst>
                </p14:cNvPr>
                <p14:cNvContentPartPr/>
                <p14:nvPr/>
              </p14:nvContentPartPr>
              <p14:xfrm>
                <a:off x="10324152" y="5632416"/>
                <a:ext cx="74160" cy="11484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2DA5DF63-A8CB-4019-9B1E-584AF424C6A4}"/>
                    </a:ext>
                  </a:extLst>
                </p:cNvPr>
                <p:cNvPicPr/>
                <p:nvPr/>
              </p:nvPicPr>
              <p:blipFill>
                <a:blip r:embed="rId1168"/>
                <a:stretch>
                  <a:fillRect/>
                </a:stretch>
              </p:blipFill>
              <p:spPr>
                <a:xfrm>
                  <a:off x="10315512" y="5623416"/>
                  <a:ext cx="918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9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97DEB0A9-7905-4E8E-9FF9-44398E33F2F2}"/>
                    </a:ext>
                  </a:extLst>
                </p14:cNvPr>
                <p14:cNvContentPartPr/>
                <p14:nvPr/>
              </p14:nvContentPartPr>
              <p14:xfrm>
                <a:off x="10442592" y="5630256"/>
                <a:ext cx="222480" cy="11376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97DEB0A9-7905-4E8E-9FF9-44398E33F2F2}"/>
                    </a:ext>
                  </a:extLst>
                </p:cNvPr>
                <p:cNvPicPr/>
                <p:nvPr/>
              </p:nvPicPr>
              <p:blipFill>
                <a:blip r:embed="rId1170"/>
                <a:stretch>
                  <a:fillRect/>
                </a:stretch>
              </p:blipFill>
              <p:spPr>
                <a:xfrm>
                  <a:off x="10433592" y="5621616"/>
                  <a:ext cx="240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1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002677C9-B149-4A76-9289-3B4EA233B25E}"/>
                    </a:ext>
                  </a:extLst>
                </p14:cNvPr>
                <p14:cNvContentPartPr/>
                <p14:nvPr/>
              </p14:nvContentPartPr>
              <p14:xfrm>
                <a:off x="9140472" y="5742216"/>
                <a:ext cx="1773000" cy="6444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002677C9-B149-4A76-9289-3B4EA233B25E}"/>
                    </a:ext>
                  </a:extLst>
                </p:cNvPr>
                <p:cNvPicPr/>
                <p:nvPr/>
              </p:nvPicPr>
              <p:blipFill>
                <a:blip r:embed="rId1172"/>
                <a:stretch>
                  <a:fillRect/>
                </a:stretch>
              </p:blipFill>
              <p:spPr>
                <a:xfrm>
                  <a:off x="9131472" y="5733216"/>
                  <a:ext cx="17906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3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8E713129-0B71-4459-83FF-1F43BADC6460}"/>
                    </a:ext>
                  </a:extLst>
                </p14:cNvPr>
                <p14:cNvContentPartPr/>
                <p14:nvPr/>
              </p14:nvContentPartPr>
              <p14:xfrm>
                <a:off x="8595432" y="5879016"/>
                <a:ext cx="18360" cy="18396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8E713129-0B71-4459-83FF-1F43BADC6460}"/>
                    </a:ext>
                  </a:extLst>
                </p:cNvPr>
                <p:cNvPicPr/>
                <p:nvPr/>
              </p:nvPicPr>
              <p:blipFill>
                <a:blip r:embed="rId1174"/>
                <a:stretch>
                  <a:fillRect/>
                </a:stretch>
              </p:blipFill>
              <p:spPr>
                <a:xfrm>
                  <a:off x="8586792" y="5870016"/>
                  <a:ext cx="36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5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B1E7595A-2D9B-47E4-96DF-3FE8A6C4B6FA}"/>
                    </a:ext>
                  </a:extLst>
                </p14:cNvPr>
                <p14:cNvContentPartPr/>
                <p14:nvPr/>
              </p14:nvContentPartPr>
              <p14:xfrm>
                <a:off x="8576712" y="5865336"/>
                <a:ext cx="134280" cy="16632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B1E7595A-2D9B-47E4-96DF-3FE8A6C4B6FA}"/>
                    </a:ext>
                  </a:extLst>
                </p:cNvPr>
                <p:cNvPicPr/>
                <p:nvPr/>
              </p:nvPicPr>
              <p:blipFill>
                <a:blip r:embed="rId1176"/>
                <a:stretch>
                  <a:fillRect/>
                </a:stretch>
              </p:blipFill>
              <p:spPr>
                <a:xfrm>
                  <a:off x="8568072" y="5856336"/>
                  <a:ext cx="151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7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AD9DBD6F-3F3D-494E-A540-889BC633076A}"/>
                    </a:ext>
                  </a:extLst>
                </p14:cNvPr>
                <p14:cNvContentPartPr/>
                <p14:nvPr/>
              </p14:nvContentPartPr>
              <p14:xfrm>
                <a:off x="8759592" y="5879016"/>
                <a:ext cx="82800" cy="21816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AD9DBD6F-3F3D-494E-A540-889BC633076A}"/>
                    </a:ext>
                  </a:extLst>
                </p:cNvPr>
                <p:cNvPicPr/>
                <p:nvPr/>
              </p:nvPicPr>
              <p:blipFill>
                <a:blip r:embed="rId1178"/>
                <a:stretch>
                  <a:fillRect/>
                </a:stretch>
              </p:blipFill>
              <p:spPr>
                <a:xfrm>
                  <a:off x="8750952" y="5870376"/>
                  <a:ext cx="100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9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8213CCD4-8D4C-48E6-BEA7-4E1D26ECDAF6}"/>
                    </a:ext>
                  </a:extLst>
                </p14:cNvPr>
                <p14:cNvContentPartPr/>
                <p14:nvPr/>
              </p14:nvContentPartPr>
              <p14:xfrm>
                <a:off x="8905392" y="5906736"/>
                <a:ext cx="112320" cy="27792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8213CCD4-8D4C-48E6-BEA7-4E1D26ECDAF6}"/>
                    </a:ext>
                  </a:extLst>
                </p:cNvPr>
                <p:cNvPicPr/>
                <p:nvPr/>
              </p:nvPicPr>
              <p:blipFill>
                <a:blip r:embed="rId1180"/>
                <a:stretch>
                  <a:fillRect/>
                </a:stretch>
              </p:blipFill>
              <p:spPr>
                <a:xfrm>
                  <a:off x="8896752" y="5897736"/>
                  <a:ext cx="1299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1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0CF5DD36-6ED3-433F-85D3-E96080979AF7}"/>
                    </a:ext>
                  </a:extLst>
                </p14:cNvPr>
                <p14:cNvContentPartPr/>
                <p14:nvPr/>
              </p14:nvContentPartPr>
              <p14:xfrm>
                <a:off x="9079632" y="5924736"/>
                <a:ext cx="360" cy="20160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0CF5DD36-6ED3-433F-85D3-E96080979AF7}"/>
                    </a:ext>
                  </a:extLst>
                </p:cNvPr>
                <p:cNvPicPr/>
                <p:nvPr/>
              </p:nvPicPr>
              <p:blipFill>
                <a:blip r:embed="rId1182"/>
                <a:stretch>
                  <a:fillRect/>
                </a:stretch>
              </p:blipFill>
              <p:spPr>
                <a:xfrm>
                  <a:off x="9070632" y="5915736"/>
                  <a:ext cx="18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3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B4BB9A98-F680-4739-86DF-A1E56594DC03}"/>
                    </a:ext>
                  </a:extLst>
                </p14:cNvPr>
                <p14:cNvContentPartPr/>
                <p14:nvPr/>
              </p14:nvContentPartPr>
              <p14:xfrm>
                <a:off x="9144072" y="5916096"/>
                <a:ext cx="360" cy="18036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B4BB9A98-F680-4739-86DF-A1E56594DC03}"/>
                    </a:ext>
                  </a:extLst>
                </p:cNvPr>
                <p:cNvPicPr/>
                <p:nvPr/>
              </p:nvPicPr>
              <p:blipFill>
                <a:blip r:embed="rId1184"/>
                <a:stretch>
                  <a:fillRect/>
                </a:stretch>
              </p:blipFill>
              <p:spPr>
                <a:xfrm>
                  <a:off x="9135072" y="5907096"/>
                  <a:ext cx="18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5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D3280CE2-A8BE-42B7-9BC7-6EBD4AA4E084}"/>
                    </a:ext>
                  </a:extLst>
                </p14:cNvPr>
                <p14:cNvContentPartPr/>
                <p14:nvPr/>
              </p14:nvContentPartPr>
              <p14:xfrm>
                <a:off x="9181152" y="6016896"/>
                <a:ext cx="132120" cy="19656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D3280CE2-A8BE-42B7-9BC7-6EBD4AA4E084}"/>
                    </a:ext>
                  </a:extLst>
                </p:cNvPr>
                <p:cNvPicPr/>
                <p:nvPr/>
              </p:nvPicPr>
              <p:blipFill>
                <a:blip r:embed="rId1186"/>
                <a:stretch>
                  <a:fillRect/>
                </a:stretch>
              </p:blipFill>
              <p:spPr>
                <a:xfrm>
                  <a:off x="9172152" y="6007896"/>
                  <a:ext cx="1497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7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839C3B4E-62DD-48CE-81CA-1E6433AEEAA9}"/>
                    </a:ext>
                  </a:extLst>
                </p14:cNvPr>
                <p14:cNvContentPartPr/>
                <p14:nvPr/>
              </p14:nvContentPartPr>
              <p14:xfrm>
                <a:off x="9352152" y="5891976"/>
                <a:ext cx="75600" cy="23184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839C3B4E-62DD-48CE-81CA-1E6433AEEAA9}"/>
                    </a:ext>
                  </a:extLst>
                </p:cNvPr>
                <p:cNvPicPr/>
                <p:nvPr/>
              </p:nvPicPr>
              <p:blipFill>
                <a:blip r:embed="rId1188"/>
                <a:stretch>
                  <a:fillRect/>
                </a:stretch>
              </p:blipFill>
              <p:spPr>
                <a:xfrm>
                  <a:off x="9343512" y="5882976"/>
                  <a:ext cx="93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9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46A3520F-903A-4D5A-B269-E212C5644A31}"/>
                    </a:ext>
                  </a:extLst>
                </p14:cNvPr>
                <p14:cNvContentPartPr/>
                <p14:nvPr/>
              </p14:nvContentPartPr>
              <p14:xfrm>
                <a:off x="9571392" y="5997816"/>
                <a:ext cx="94320" cy="36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46A3520F-903A-4D5A-B269-E212C5644A31}"/>
                    </a:ext>
                  </a:extLst>
                </p:cNvPr>
                <p:cNvPicPr/>
                <p:nvPr/>
              </p:nvPicPr>
              <p:blipFill>
                <a:blip r:embed="rId1190"/>
                <a:stretch>
                  <a:fillRect/>
                </a:stretch>
              </p:blipFill>
              <p:spPr>
                <a:xfrm>
                  <a:off x="9562752" y="5989176"/>
                  <a:ext cx="11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1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947F7C31-40BA-47C7-8595-4302166CAB97}"/>
                    </a:ext>
                  </a:extLst>
                </p14:cNvPr>
                <p14:cNvContentPartPr/>
                <p14:nvPr/>
              </p14:nvContentPartPr>
              <p14:xfrm>
                <a:off x="9536832" y="6058296"/>
                <a:ext cx="122760" cy="1152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947F7C31-40BA-47C7-8595-4302166CAB97}"/>
                    </a:ext>
                  </a:extLst>
                </p:cNvPr>
                <p:cNvPicPr/>
                <p:nvPr/>
              </p:nvPicPr>
              <p:blipFill>
                <a:blip r:embed="rId1192"/>
                <a:stretch>
                  <a:fillRect/>
                </a:stretch>
              </p:blipFill>
              <p:spPr>
                <a:xfrm>
                  <a:off x="9528192" y="6049656"/>
                  <a:ext cx="140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3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D5CAF4EF-AD92-4B7C-B1C6-CA786B008A2B}"/>
                    </a:ext>
                  </a:extLst>
                </p14:cNvPr>
                <p14:cNvContentPartPr/>
                <p14:nvPr/>
              </p14:nvContentPartPr>
              <p14:xfrm>
                <a:off x="9847872" y="5941656"/>
                <a:ext cx="360" cy="16380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D5CAF4EF-AD92-4B7C-B1C6-CA786B008A2B}"/>
                    </a:ext>
                  </a:extLst>
                </p:cNvPr>
                <p:cNvPicPr/>
                <p:nvPr/>
              </p:nvPicPr>
              <p:blipFill>
                <a:blip r:embed="rId1194"/>
                <a:stretch>
                  <a:fillRect/>
                </a:stretch>
              </p:blipFill>
              <p:spPr>
                <a:xfrm>
                  <a:off x="9839232" y="5933016"/>
                  <a:ext cx="18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5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6039C667-0728-4288-A705-CCCBF125611B}"/>
                    </a:ext>
                  </a:extLst>
                </p14:cNvPr>
                <p14:cNvContentPartPr/>
                <p14:nvPr/>
              </p14:nvContentPartPr>
              <p14:xfrm>
                <a:off x="9829872" y="6032376"/>
                <a:ext cx="88200" cy="648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6039C667-0728-4288-A705-CCCBF125611B}"/>
                    </a:ext>
                  </a:extLst>
                </p:cNvPr>
                <p:cNvPicPr/>
                <p:nvPr/>
              </p:nvPicPr>
              <p:blipFill>
                <a:blip r:embed="rId1196"/>
                <a:stretch>
                  <a:fillRect/>
                </a:stretch>
              </p:blipFill>
              <p:spPr>
                <a:xfrm>
                  <a:off x="9820872" y="6023736"/>
                  <a:ext cx="1058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7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2DC4E7DF-6C3C-49AC-B2AE-34D833392B11}"/>
                    </a:ext>
                  </a:extLst>
                </p14:cNvPr>
                <p14:cNvContentPartPr/>
                <p14:nvPr/>
              </p14:nvContentPartPr>
              <p14:xfrm>
                <a:off x="9948312" y="5934096"/>
                <a:ext cx="360" cy="16092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2DC4E7DF-6C3C-49AC-B2AE-34D833392B11}"/>
                    </a:ext>
                  </a:extLst>
                </p:cNvPr>
                <p:cNvPicPr/>
                <p:nvPr/>
              </p:nvPicPr>
              <p:blipFill>
                <a:blip r:embed="rId1198"/>
                <a:stretch>
                  <a:fillRect/>
                </a:stretch>
              </p:blipFill>
              <p:spPr>
                <a:xfrm>
                  <a:off x="9939672" y="5925096"/>
                  <a:ext cx="18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9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FBF5D9C0-B9BF-419C-A2FE-B8088B6F3074}"/>
                    </a:ext>
                  </a:extLst>
                </p14:cNvPr>
                <p14:cNvContentPartPr/>
                <p14:nvPr/>
              </p14:nvContentPartPr>
              <p14:xfrm>
                <a:off x="10032552" y="5943456"/>
                <a:ext cx="75960" cy="18756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FBF5D9C0-B9BF-419C-A2FE-B8088B6F3074}"/>
                    </a:ext>
                  </a:extLst>
                </p:cNvPr>
                <p:cNvPicPr/>
                <p:nvPr/>
              </p:nvPicPr>
              <p:blipFill>
                <a:blip r:embed="rId1200"/>
                <a:stretch>
                  <a:fillRect/>
                </a:stretch>
              </p:blipFill>
              <p:spPr>
                <a:xfrm>
                  <a:off x="10023912" y="5934456"/>
                  <a:ext cx="93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1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428900E0-CE9F-487B-B8F6-A26E40173E44}"/>
                    </a:ext>
                  </a:extLst>
                </p14:cNvPr>
                <p14:cNvContentPartPr/>
                <p14:nvPr/>
              </p14:nvContentPartPr>
              <p14:xfrm>
                <a:off x="10179072" y="5968296"/>
                <a:ext cx="7560" cy="21564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428900E0-CE9F-487B-B8F6-A26E40173E44}"/>
                    </a:ext>
                  </a:extLst>
                </p:cNvPr>
                <p:cNvPicPr/>
                <p:nvPr/>
              </p:nvPicPr>
              <p:blipFill>
                <a:blip r:embed="rId1202"/>
                <a:stretch>
                  <a:fillRect/>
                </a:stretch>
              </p:blipFill>
              <p:spPr>
                <a:xfrm>
                  <a:off x="10170432" y="5959656"/>
                  <a:ext cx="25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3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C82CEEB7-4814-4EE5-A034-185404C43787}"/>
                    </a:ext>
                  </a:extLst>
                </p14:cNvPr>
                <p14:cNvContentPartPr/>
                <p14:nvPr/>
              </p14:nvContentPartPr>
              <p14:xfrm>
                <a:off x="10186272" y="6018336"/>
                <a:ext cx="64800" cy="7236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C82CEEB7-4814-4EE5-A034-185404C43787}"/>
                    </a:ext>
                  </a:extLst>
                </p:cNvPr>
                <p:cNvPicPr/>
                <p:nvPr/>
              </p:nvPicPr>
              <p:blipFill>
                <a:blip r:embed="rId1204"/>
                <a:stretch>
                  <a:fillRect/>
                </a:stretch>
              </p:blipFill>
              <p:spPr>
                <a:xfrm>
                  <a:off x="10177632" y="6009696"/>
                  <a:ext cx="82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5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0404F38A-269D-433B-A75B-220D407F135E}"/>
                    </a:ext>
                  </a:extLst>
                </p14:cNvPr>
                <p14:cNvContentPartPr/>
                <p14:nvPr/>
              </p14:nvContentPartPr>
              <p14:xfrm>
                <a:off x="10244592" y="6052896"/>
                <a:ext cx="70200" cy="9612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0404F38A-269D-433B-A75B-220D407F135E}"/>
                    </a:ext>
                  </a:extLst>
                </p:cNvPr>
                <p:cNvPicPr/>
                <p:nvPr/>
              </p:nvPicPr>
              <p:blipFill>
                <a:blip r:embed="rId1206"/>
                <a:stretch>
                  <a:fillRect/>
                </a:stretch>
              </p:blipFill>
              <p:spPr>
                <a:xfrm>
                  <a:off x="10235592" y="6043896"/>
                  <a:ext cx="87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7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D25B1FF1-EF1B-4765-9E71-28CC7B7C4C40}"/>
                    </a:ext>
                  </a:extLst>
                </p14:cNvPr>
                <p14:cNvContentPartPr/>
                <p14:nvPr/>
              </p14:nvContentPartPr>
              <p14:xfrm>
                <a:off x="10332432" y="6003936"/>
                <a:ext cx="134280" cy="17424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D25B1FF1-EF1B-4765-9E71-28CC7B7C4C40}"/>
                    </a:ext>
                  </a:extLst>
                </p:cNvPr>
                <p:cNvPicPr/>
                <p:nvPr/>
              </p:nvPicPr>
              <p:blipFill>
                <a:blip r:embed="rId1208"/>
                <a:stretch>
                  <a:fillRect/>
                </a:stretch>
              </p:blipFill>
              <p:spPr>
                <a:xfrm>
                  <a:off x="10323432" y="5995296"/>
                  <a:ext cx="151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9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C61FE53D-36DF-452E-ADA1-6BBB299C0B06}"/>
                    </a:ext>
                  </a:extLst>
                </p14:cNvPr>
                <p14:cNvContentPartPr/>
                <p14:nvPr/>
              </p14:nvContentPartPr>
              <p14:xfrm>
                <a:off x="10506312" y="5922576"/>
                <a:ext cx="56520" cy="18828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C61FE53D-36DF-452E-ADA1-6BBB299C0B06}"/>
                    </a:ext>
                  </a:extLst>
                </p:cNvPr>
                <p:cNvPicPr/>
                <p:nvPr/>
              </p:nvPicPr>
              <p:blipFill>
                <a:blip r:embed="rId1210"/>
                <a:stretch>
                  <a:fillRect/>
                </a:stretch>
              </p:blipFill>
              <p:spPr>
                <a:xfrm>
                  <a:off x="10497312" y="5913936"/>
                  <a:ext cx="74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1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5DF4F00F-5AFC-4DEF-9392-8112568E4EA7}"/>
                    </a:ext>
                  </a:extLst>
                </p14:cNvPr>
                <p14:cNvContentPartPr/>
                <p14:nvPr/>
              </p14:nvContentPartPr>
              <p14:xfrm>
                <a:off x="10689192" y="6007176"/>
                <a:ext cx="123480" cy="1008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5DF4F00F-5AFC-4DEF-9392-8112568E4EA7}"/>
                    </a:ext>
                  </a:extLst>
                </p:cNvPr>
                <p:cNvPicPr/>
                <p:nvPr/>
              </p:nvPicPr>
              <p:blipFill>
                <a:blip r:embed="rId1212"/>
                <a:stretch>
                  <a:fillRect/>
                </a:stretch>
              </p:blipFill>
              <p:spPr>
                <a:xfrm>
                  <a:off x="10680552" y="5998176"/>
                  <a:ext cx="141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3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6E342097-8D97-4C64-935A-069EF6C73C17}"/>
                    </a:ext>
                  </a:extLst>
                </p14:cNvPr>
                <p14:cNvContentPartPr/>
                <p14:nvPr/>
              </p14:nvContentPartPr>
              <p14:xfrm>
                <a:off x="10945512" y="5869656"/>
                <a:ext cx="360" cy="18396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6E342097-8D97-4C64-935A-069EF6C73C17}"/>
                    </a:ext>
                  </a:extLst>
                </p:cNvPr>
                <p:cNvPicPr/>
                <p:nvPr/>
              </p:nvPicPr>
              <p:blipFill>
                <a:blip r:embed="rId1214"/>
                <a:stretch>
                  <a:fillRect/>
                </a:stretch>
              </p:blipFill>
              <p:spPr>
                <a:xfrm>
                  <a:off x="10936512" y="5861016"/>
                  <a:ext cx="18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5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36B0AF1E-B579-45F9-AE47-EC05932FF312}"/>
                    </a:ext>
                  </a:extLst>
                </p14:cNvPr>
                <p14:cNvContentPartPr/>
                <p14:nvPr/>
              </p14:nvContentPartPr>
              <p14:xfrm>
                <a:off x="10936152" y="5964696"/>
                <a:ext cx="77400" cy="1548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36B0AF1E-B579-45F9-AE47-EC05932FF312}"/>
                    </a:ext>
                  </a:extLst>
                </p:cNvPr>
                <p:cNvPicPr/>
                <p:nvPr/>
              </p:nvPicPr>
              <p:blipFill>
                <a:blip r:embed="rId1216"/>
                <a:stretch>
                  <a:fillRect/>
                </a:stretch>
              </p:blipFill>
              <p:spPr>
                <a:xfrm>
                  <a:off x="10927152" y="5955696"/>
                  <a:ext cx="950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7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1F8BDDA2-A823-41E4-92EE-34C9526B51C5}"/>
                    </a:ext>
                  </a:extLst>
                </p14:cNvPr>
                <p14:cNvContentPartPr/>
                <p14:nvPr/>
              </p14:nvContentPartPr>
              <p14:xfrm>
                <a:off x="11026872" y="5897376"/>
                <a:ext cx="10080" cy="149400"/>
              </p14:xfrm>
            </p:contentPart>
          </mc:Choice>
          <mc:Fallback xmlns=""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1F8BDDA2-A823-41E4-92EE-34C9526B51C5}"/>
                    </a:ext>
                  </a:extLst>
                </p:cNvPr>
                <p:cNvPicPr/>
                <p:nvPr/>
              </p:nvPicPr>
              <p:blipFill>
                <a:blip r:embed="rId1218"/>
                <a:stretch>
                  <a:fillRect/>
                </a:stretch>
              </p:blipFill>
              <p:spPr>
                <a:xfrm>
                  <a:off x="11018232" y="5888376"/>
                  <a:ext cx="27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9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B59E207C-7394-49DC-854A-8B2AC5D2C6FB}"/>
                    </a:ext>
                  </a:extLst>
                </p14:cNvPr>
                <p14:cNvContentPartPr/>
                <p14:nvPr/>
              </p14:nvContentPartPr>
              <p14:xfrm>
                <a:off x="11093832" y="5886216"/>
                <a:ext cx="61920" cy="18576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B59E207C-7394-49DC-854A-8B2AC5D2C6FB}"/>
                    </a:ext>
                  </a:extLst>
                </p:cNvPr>
                <p:cNvPicPr/>
                <p:nvPr/>
              </p:nvPicPr>
              <p:blipFill>
                <a:blip r:embed="rId1220"/>
                <a:stretch>
                  <a:fillRect/>
                </a:stretch>
              </p:blipFill>
              <p:spPr>
                <a:xfrm>
                  <a:off x="11084832" y="5877576"/>
                  <a:ext cx="79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1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FB1B8419-E952-4FF6-BFAC-D8A0FF5EAEC3}"/>
                    </a:ext>
                  </a:extLst>
                </p14:cNvPr>
                <p14:cNvContentPartPr/>
                <p14:nvPr/>
              </p14:nvContentPartPr>
              <p14:xfrm>
                <a:off x="11219472" y="5913936"/>
                <a:ext cx="18720" cy="22392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FB1B8419-E952-4FF6-BFAC-D8A0FF5EAEC3}"/>
                    </a:ext>
                  </a:extLst>
                </p:cNvPr>
                <p:cNvPicPr/>
                <p:nvPr/>
              </p:nvPicPr>
              <p:blipFill>
                <a:blip r:embed="rId1222"/>
                <a:stretch>
                  <a:fillRect/>
                </a:stretch>
              </p:blipFill>
              <p:spPr>
                <a:xfrm>
                  <a:off x="11210472" y="5904936"/>
                  <a:ext cx="363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3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8AA622E2-8EA7-4B8C-9B15-C3C87473F903}"/>
                    </a:ext>
                  </a:extLst>
                </p14:cNvPr>
                <p14:cNvContentPartPr/>
                <p14:nvPr/>
              </p14:nvContentPartPr>
              <p14:xfrm>
                <a:off x="11228832" y="5981256"/>
                <a:ext cx="68400" cy="6120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8AA622E2-8EA7-4B8C-9B15-C3C87473F903}"/>
                    </a:ext>
                  </a:extLst>
                </p:cNvPr>
                <p:cNvPicPr/>
                <p:nvPr/>
              </p:nvPicPr>
              <p:blipFill>
                <a:blip r:embed="rId1224"/>
                <a:stretch>
                  <a:fillRect/>
                </a:stretch>
              </p:blipFill>
              <p:spPr>
                <a:xfrm>
                  <a:off x="11220192" y="5972256"/>
                  <a:ext cx="86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5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277C6D82-DC3A-4A2B-A033-95B1CBACBEF3}"/>
                    </a:ext>
                  </a:extLst>
                </p14:cNvPr>
                <p14:cNvContentPartPr/>
                <p14:nvPr/>
              </p14:nvContentPartPr>
              <p14:xfrm>
                <a:off x="11341872" y="5879016"/>
                <a:ext cx="47880" cy="22932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277C6D82-DC3A-4A2B-A033-95B1CBACBEF3}"/>
                    </a:ext>
                  </a:extLst>
                </p:cNvPr>
                <p:cNvPicPr/>
                <p:nvPr/>
              </p:nvPicPr>
              <p:blipFill>
                <a:blip r:embed="rId1226"/>
                <a:stretch>
                  <a:fillRect/>
                </a:stretch>
              </p:blipFill>
              <p:spPr>
                <a:xfrm>
                  <a:off x="11333232" y="5870376"/>
                  <a:ext cx="65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7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DB4FC222-BABD-4C7D-8408-93062393BAE5}"/>
                    </a:ext>
                  </a:extLst>
                </p14:cNvPr>
                <p14:cNvContentPartPr/>
                <p14:nvPr/>
              </p14:nvContentPartPr>
              <p14:xfrm>
                <a:off x="9589752" y="6326856"/>
                <a:ext cx="118080" cy="1692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DB4FC222-BABD-4C7D-8408-93062393BAE5}"/>
                    </a:ext>
                  </a:extLst>
                </p:cNvPr>
                <p:cNvPicPr/>
                <p:nvPr/>
              </p:nvPicPr>
              <p:blipFill>
                <a:blip r:embed="rId1228"/>
                <a:stretch>
                  <a:fillRect/>
                </a:stretch>
              </p:blipFill>
              <p:spPr>
                <a:xfrm>
                  <a:off x="9581112" y="6318216"/>
                  <a:ext cx="135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9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983EF870-6155-4EED-96BE-EA28B750CF78}"/>
                    </a:ext>
                  </a:extLst>
                </p14:cNvPr>
                <p14:cNvContentPartPr/>
                <p14:nvPr/>
              </p14:nvContentPartPr>
              <p14:xfrm>
                <a:off x="9582912" y="6381936"/>
                <a:ext cx="88920" cy="2772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983EF870-6155-4EED-96BE-EA28B750CF78}"/>
                    </a:ext>
                  </a:extLst>
                </p:cNvPr>
                <p:cNvPicPr/>
                <p:nvPr/>
              </p:nvPicPr>
              <p:blipFill>
                <a:blip r:embed="rId1230"/>
                <a:stretch>
                  <a:fillRect/>
                </a:stretch>
              </p:blipFill>
              <p:spPr>
                <a:xfrm>
                  <a:off x="9574272" y="6373296"/>
                  <a:ext cx="106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1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5A50BC38-B193-40D8-B170-62D0C9C5941A}"/>
                    </a:ext>
                  </a:extLst>
                </p14:cNvPr>
                <p14:cNvContentPartPr/>
                <p14:nvPr/>
              </p14:nvContentPartPr>
              <p14:xfrm>
                <a:off x="9921672" y="6294816"/>
                <a:ext cx="192240" cy="18684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5A50BC38-B193-40D8-B170-62D0C9C5941A}"/>
                    </a:ext>
                  </a:extLst>
                </p:cNvPr>
                <p:cNvPicPr/>
                <p:nvPr/>
              </p:nvPicPr>
              <p:blipFill>
                <a:blip r:embed="rId1232"/>
                <a:stretch>
                  <a:fillRect/>
                </a:stretch>
              </p:blipFill>
              <p:spPr>
                <a:xfrm>
                  <a:off x="9912672" y="6286176"/>
                  <a:ext cx="209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3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7F5089B2-F26B-454A-9217-1900A3F51B40}"/>
                    </a:ext>
                  </a:extLst>
                </p14:cNvPr>
                <p14:cNvContentPartPr/>
                <p14:nvPr/>
              </p14:nvContentPartPr>
              <p14:xfrm>
                <a:off x="9966672" y="6564816"/>
                <a:ext cx="43920" cy="6480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7F5089B2-F26B-454A-9217-1900A3F51B40}"/>
                    </a:ext>
                  </a:extLst>
                </p:cNvPr>
                <p:cNvPicPr/>
                <p:nvPr/>
              </p:nvPicPr>
              <p:blipFill>
                <a:blip r:embed="rId1234"/>
                <a:stretch>
                  <a:fillRect/>
                </a:stretch>
              </p:blipFill>
              <p:spPr>
                <a:xfrm>
                  <a:off x="9958032" y="6556176"/>
                  <a:ext cx="61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5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9A9C6E56-1C79-4157-8B1D-4081D12F4401}"/>
                    </a:ext>
                  </a:extLst>
                </p14:cNvPr>
                <p14:cNvContentPartPr/>
                <p14:nvPr/>
              </p14:nvContentPartPr>
              <p14:xfrm>
                <a:off x="9962712" y="6519456"/>
                <a:ext cx="31680" cy="1512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9A9C6E56-1C79-4157-8B1D-4081D12F4401}"/>
                    </a:ext>
                  </a:extLst>
                </p:cNvPr>
                <p:cNvPicPr/>
                <p:nvPr/>
              </p:nvPicPr>
              <p:blipFill>
                <a:blip r:embed="rId1236"/>
                <a:stretch>
                  <a:fillRect/>
                </a:stretch>
              </p:blipFill>
              <p:spPr>
                <a:xfrm>
                  <a:off x="9953712" y="6510456"/>
                  <a:ext cx="49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7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AA6170AF-B138-49E6-B08E-3B29392E7BBB}"/>
                    </a:ext>
                  </a:extLst>
                </p14:cNvPr>
                <p14:cNvContentPartPr/>
                <p14:nvPr/>
              </p14:nvContentPartPr>
              <p14:xfrm>
                <a:off x="9976032" y="6182856"/>
                <a:ext cx="92880" cy="10008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AA6170AF-B138-49E6-B08E-3B29392E7BBB}"/>
                    </a:ext>
                  </a:extLst>
                </p:cNvPr>
                <p:cNvPicPr/>
                <p:nvPr/>
              </p:nvPicPr>
              <p:blipFill>
                <a:blip r:embed="rId1238"/>
                <a:stretch>
                  <a:fillRect/>
                </a:stretch>
              </p:blipFill>
              <p:spPr>
                <a:xfrm>
                  <a:off x="9967032" y="6173856"/>
                  <a:ext cx="1105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9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F0C875C4-8F63-45E7-85F2-E6D4B80A5468}"/>
                    </a:ext>
                  </a:extLst>
                </p14:cNvPr>
                <p14:cNvContentPartPr/>
                <p14:nvPr/>
              </p14:nvContentPartPr>
              <p14:xfrm>
                <a:off x="10222632" y="6334056"/>
                <a:ext cx="19080" cy="21492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F0C875C4-8F63-45E7-85F2-E6D4B80A5468}"/>
                    </a:ext>
                  </a:extLst>
                </p:cNvPr>
                <p:cNvPicPr/>
                <p:nvPr/>
              </p:nvPicPr>
              <p:blipFill>
                <a:blip r:embed="rId1240"/>
                <a:stretch>
                  <a:fillRect/>
                </a:stretch>
              </p:blipFill>
              <p:spPr>
                <a:xfrm>
                  <a:off x="10213632" y="6325416"/>
                  <a:ext cx="367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1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A5B92D9C-8AB6-4419-BFC0-E0CB47962C34}"/>
                    </a:ext>
                  </a:extLst>
                </p14:cNvPr>
                <p14:cNvContentPartPr/>
                <p14:nvPr/>
              </p14:nvContentPartPr>
              <p14:xfrm>
                <a:off x="10222632" y="6379416"/>
                <a:ext cx="113760" cy="8640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A5B92D9C-8AB6-4419-BFC0-E0CB47962C34}"/>
                    </a:ext>
                  </a:extLst>
                </p:cNvPr>
                <p:cNvPicPr/>
                <p:nvPr/>
              </p:nvPicPr>
              <p:blipFill>
                <a:blip r:embed="rId1242"/>
                <a:stretch>
                  <a:fillRect/>
                </a:stretch>
              </p:blipFill>
              <p:spPr>
                <a:xfrm>
                  <a:off x="10213632" y="6370416"/>
                  <a:ext cx="131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3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08338CBC-3535-4B45-8563-A405E61DAB70}"/>
                    </a:ext>
                  </a:extLst>
                </p14:cNvPr>
                <p14:cNvContentPartPr/>
                <p14:nvPr/>
              </p14:nvContentPartPr>
              <p14:xfrm>
                <a:off x="10361952" y="6437016"/>
                <a:ext cx="47520" cy="10620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08338CBC-3535-4B45-8563-A405E61DAB70}"/>
                    </a:ext>
                  </a:extLst>
                </p:cNvPr>
                <p:cNvPicPr/>
                <p:nvPr/>
              </p:nvPicPr>
              <p:blipFill>
                <a:blip r:embed="rId1244"/>
                <a:stretch>
                  <a:fillRect/>
                </a:stretch>
              </p:blipFill>
              <p:spPr>
                <a:xfrm>
                  <a:off x="10353312" y="6428016"/>
                  <a:ext cx="65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5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B6CD96A2-268A-45EE-BD2F-B8AFBEDC6E72}"/>
                    </a:ext>
                  </a:extLst>
                </p14:cNvPr>
                <p14:cNvContentPartPr/>
                <p14:nvPr/>
              </p14:nvContentPartPr>
              <p14:xfrm>
                <a:off x="10387512" y="6387696"/>
                <a:ext cx="360" cy="396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B6CD96A2-268A-45EE-BD2F-B8AFBEDC6E7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378872" y="63786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6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36D80DB5-96F6-4EE4-BA10-A99F1E9DE9BF}"/>
                    </a:ext>
                  </a:extLst>
                </p14:cNvPr>
                <p14:cNvContentPartPr/>
                <p14:nvPr/>
              </p14:nvContentPartPr>
              <p14:xfrm>
                <a:off x="10487952" y="6305616"/>
                <a:ext cx="269640" cy="31500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36D80DB5-96F6-4EE4-BA10-A99F1E9DE9BF}"/>
                    </a:ext>
                  </a:extLst>
                </p:cNvPr>
                <p:cNvPicPr/>
                <p:nvPr/>
              </p:nvPicPr>
              <p:blipFill>
                <a:blip r:embed="rId1247"/>
                <a:stretch>
                  <a:fillRect/>
                </a:stretch>
              </p:blipFill>
              <p:spPr>
                <a:xfrm>
                  <a:off x="10479312" y="6296976"/>
                  <a:ext cx="2872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8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603BF883-6E49-4310-988D-5F0236EFCC59}"/>
                    </a:ext>
                  </a:extLst>
                </p14:cNvPr>
                <p14:cNvContentPartPr/>
                <p14:nvPr/>
              </p14:nvContentPartPr>
              <p14:xfrm>
                <a:off x="10881072" y="6272856"/>
                <a:ext cx="75960" cy="18360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603BF883-6E49-4310-988D-5F0236EFCC59}"/>
                    </a:ext>
                  </a:extLst>
                </p:cNvPr>
                <p:cNvPicPr/>
                <p:nvPr/>
              </p:nvPicPr>
              <p:blipFill>
                <a:blip r:embed="rId1249"/>
                <a:stretch>
                  <a:fillRect/>
                </a:stretch>
              </p:blipFill>
              <p:spPr>
                <a:xfrm>
                  <a:off x="10872432" y="6263856"/>
                  <a:ext cx="93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0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62A84439-5C47-4C34-902B-D51897414288}"/>
                    </a:ext>
                  </a:extLst>
                </p14:cNvPr>
                <p14:cNvContentPartPr/>
                <p14:nvPr/>
              </p14:nvContentPartPr>
              <p14:xfrm>
                <a:off x="10983672" y="6354576"/>
                <a:ext cx="35640" cy="8712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62A84439-5C47-4C34-902B-D51897414288}"/>
                    </a:ext>
                  </a:extLst>
                </p:cNvPr>
                <p:cNvPicPr/>
                <p:nvPr/>
              </p:nvPicPr>
              <p:blipFill>
                <a:blip r:embed="rId1251"/>
                <a:stretch>
                  <a:fillRect/>
                </a:stretch>
              </p:blipFill>
              <p:spPr>
                <a:xfrm>
                  <a:off x="10974672" y="6345576"/>
                  <a:ext cx="53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2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29489D6C-AA01-4813-A39A-E41F6C176B1B}"/>
                    </a:ext>
                  </a:extLst>
                </p14:cNvPr>
                <p14:cNvContentPartPr/>
                <p14:nvPr/>
              </p14:nvContentPartPr>
              <p14:xfrm>
                <a:off x="11009232" y="6305256"/>
                <a:ext cx="360" cy="396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29489D6C-AA01-4813-A39A-E41F6C176B1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000232" y="62962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3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93974A11-A4A0-49B4-94D5-435BED6DFD1F}"/>
                    </a:ext>
                  </a:extLst>
                </p14:cNvPr>
                <p14:cNvContentPartPr/>
                <p14:nvPr/>
              </p14:nvContentPartPr>
              <p14:xfrm>
                <a:off x="10844712" y="6484536"/>
                <a:ext cx="201600" cy="756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93974A11-A4A0-49B4-94D5-435BED6DFD1F}"/>
                    </a:ext>
                  </a:extLst>
                </p:cNvPr>
                <p:cNvPicPr/>
                <p:nvPr/>
              </p:nvPicPr>
              <p:blipFill>
                <a:blip r:embed="rId1254"/>
                <a:stretch>
                  <a:fillRect/>
                </a:stretch>
              </p:blipFill>
              <p:spPr>
                <a:xfrm>
                  <a:off x="10836072" y="6475536"/>
                  <a:ext cx="219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5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8BE41304-0DB1-4F3F-81DA-557BA8BBDD7A}"/>
                    </a:ext>
                  </a:extLst>
                </p14:cNvPr>
                <p14:cNvContentPartPr/>
                <p14:nvPr/>
              </p14:nvContentPartPr>
              <p14:xfrm>
                <a:off x="10847952" y="6551136"/>
                <a:ext cx="128520" cy="14328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8BE41304-0DB1-4F3F-81DA-557BA8BBDD7A}"/>
                    </a:ext>
                  </a:extLst>
                </p:cNvPr>
                <p:cNvPicPr/>
                <p:nvPr/>
              </p:nvPicPr>
              <p:blipFill>
                <a:blip r:embed="rId1256"/>
                <a:stretch>
                  <a:fillRect/>
                </a:stretch>
              </p:blipFill>
              <p:spPr>
                <a:xfrm>
                  <a:off x="10839312" y="6542136"/>
                  <a:ext cx="146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7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A7D59FAF-3448-4845-8197-84809CDB819E}"/>
                    </a:ext>
                  </a:extLst>
                </p14:cNvPr>
                <p14:cNvContentPartPr/>
                <p14:nvPr/>
              </p14:nvContentPartPr>
              <p14:xfrm>
                <a:off x="11018592" y="6610536"/>
                <a:ext cx="29880" cy="5184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A7D59FAF-3448-4845-8197-84809CDB819E}"/>
                    </a:ext>
                  </a:extLst>
                </p:cNvPr>
                <p:cNvPicPr/>
                <p:nvPr/>
              </p:nvPicPr>
              <p:blipFill>
                <a:blip r:embed="rId1258"/>
                <a:stretch>
                  <a:fillRect/>
                </a:stretch>
              </p:blipFill>
              <p:spPr>
                <a:xfrm>
                  <a:off x="11009592" y="6601896"/>
                  <a:ext cx="47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9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40DFB1C3-F350-4597-BBFF-A459E1D3C053}"/>
                    </a:ext>
                  </a:extLst>
                </p14:cNvPr>
                <p14:cNvContentPartPr/>
                <p14:nvPr/>
              </p14:nvContentPartPr>
              <p14:xfrm>
                <a:off x="11036592" y="6560136"/>
                <a:ext cx="11520" cy="1692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40DFB1C3-F350-4597-BBFF-A459E1D3C053}"/>
                    </a:ext>
                  </a:extLst>
                </p:cNvPr>
                <p:cNvPicPr/>
                <p:nvPr/>
              </p:nvPicPr>
              <p:blipFill>
                <a:blip r:embed="rId1260"/>
                <a:stretch>
                  <a:fillRect/>
                </a:stretch>
              </p:blipFill>
              <p:spPr>
                <a:xfrm>
                  <a:off x="11027592" y="6551136"/>
                  <a:ext cx="29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1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EB662216-E26B-4615-9919-48CD2A835A55}"/>
                    </a:ext>
                  </a:extLst>
                </p14:cNvPr>
                <p14:cNvContentPartPr/>
                <p14:nvPr/>
              </p14:nvContentPartPr>
              <p14:xfrm>
                <a:off x="10186632" y="6306336"/>
                <a:ext cx="106920" cy="11556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EB662216-E26B-4615-9919-48CD2A835A55}"/>
                    </a:ext>
                  </a:extLst>
                </p:cNvPr>
                <p:cNvPicPr/>
                <p:nvPr/>
              </p:nvPicPr>
              <p:blipFill>
                <a:blip r:embed="rId1262"/>
                <a:stretch>
                  <a:fillRect/>
                </a:stretch>
              </p:blipFill>
              <p:spPr>
                <a:xfrm>
                  <a:off x="10177632" y="6297336"/>
                  <a:ext cx="124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3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F1C1A1CB-3E1B-4B59-A715-26DFC463FFCF}"/>
                    </a:ext>
                  </a:extLst>
                </p14:cNvPr>
                <p14:cNvContentPartPr/>
                <p14:nvPr/>
              </p14:nvContentPartPr>
              <p14:xfrm>
                <a:off x="10231992" y="6455016"/>
                <a:ext cx="48600" cy="36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F1C1A1CB-3E1B-4B59-A715-26DFC463FFCF}"/>
                    </a:ext>
                  </a:extLst>
                </p:cNvPr>
                <p:cNvPicPr/>
                <p:nvPr/>
              </p:nvPicPr>
              <p:blipFill>
                <a:blip r:embed="rId1264"/>
                <a:stretch>
                  <a:fillRect/>
                </a:stretch>
              </p:blipFill>
              <p:spPr>
                <a:xfrm>
                  <a:off x="10223352" y="6446376"/>
                  <a:ext cx="66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5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510AAFF7-7661-43C8-8E25-433721790970}"/>
                    </a:ext>
                  </a:extLst>
                </p14:cNvPr>
                <p14:cNvContentPartPr/>
                <p14:nvPr/>
              </p14:nvContentPartPr>
              <p14:xfrm>
                <a:off x="10881072" y="6391296"/>
                <a:ext cx="34200" cy="36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510AAFF7-7661-43C8-8E25-433721790970}"/>
                    </a:ext>
                  </a:extLst>
                </p:cNvPr>
                <p:cNvPicPr/>
                <p:nvPr/>
              </p:nvPicPr>
              <p:blipFill>
                <a:blip r:embed="rId1266"/>
                <a:stretch>
                  <a:fillRect/>
                </a:stretch>
              </p:blipFill>
              <p:spPr>
                <a:xfrm>
                  <a:off x="10872432" y="6382296"/>
                  <a:ext cx="5184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7">
            <p14:nvContentPartPr>
              <p14:cNvPr id="826" name="Ink 825">
                <a:extLst>
                  <a:ext uri="{FF2B5EF4-FFF2-40B4-BE49-F238E27FC236}">
                    <a16:creationId xmlns:a16="http://schemas.microsoft.com/office/drawing/2014/main" id="{CAED1B5A-9953-4767-A5D5-7B41C9A96163}"/>
                  </a:ext>
                </a:extLst>
              </p14:cNvPr>
              <p14:cNvContentPartPr/>
              <p14:nvPr/>
            </p14:nvContentPartPr>
            <p14:xfrm>
              <a:off x="12572712" y="5367096"/>
              <a:ext cx="360" cy="360"/>
            </p14:xfrm>
          </p:contentPart>
        </mc:Choice>
        <mc:Fallback xmlns="">
          <p:pic>
            <p:nvPicPr>
              <p:cNvPr id="826" name="Ink 825">
                <a:extLst>
                  <a:ext uri="{FF2B5EF4-FFF2-40B4-BE49-F238E27FC236}">
                    <a16:creationId xmlns:a16="http://schemas.microsoft.com/office/drawing/2014/main" id="{CAED1B5A-9953-4767-A5D5-7B41C9A96163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12563712" y="535809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36" name="Group 835">
            <a:extLst>
              <a:ext uri="{FF2B5EF4-FFF2-40B4-BE49-F238E27FC236}">
                <a16:creationId xmlns:a16="http://schemas.microsoft.com/office/drawing/2014/main" id="{5CE282FF-92A7-4B23-9174-58689E284644}"/>
              </a:ext>
            </a:extLst>
          </p:cNvPr>
          <p:cNvGrpSpPr/>
          <p:nvPr/>
        </p:nvGrpSpPr>
        <p:grpSpPr>
          <a:xfrm>
            <a:off x="3700872" y="5531616"/>
            <a:ext cx="4047120" cy="945720"/>
            <a:chOff x="3700872" y="5531616"/>
            <a:chExt cx="4047120" cy="94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8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1EE91CED-FACD-4071-B683-8BDB1DCDE5AD}"/>
                    </a:ext>
                  </a:extLst>
                </p14:cNvPr>
                <p14:cNvContentPartPr/>
                <p14:nvPr/>
              </p14:nvContentPartPr>
              <p14:xfrm>
                <a:off x="5348952" y="5531616"/>
                <a:ext cx="757800" cy="16236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1EE91CED-FACD-4071-B683-8BDB1DCDE5AD}"/>
                    </a:ext>
                  </a:extLst>
                </p:cNvPr>
                <p:cNvPicPr/>
                <p:nvPr/>
              </p:nvPicPr>
              <p:blipFill>
                <a:blip r:embed="rId1269"/>
                <a:stretch>
                  <a:fillRect/>
                </a:stretch>
              </p:blipFill>
              <p:spPr>
                <a:xfrm>
                  <a:off x="5340312" y="5522976"/>
                  <a:ext cx="775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0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D54853FA-E28E-48D1-9298-D120DA8B7A66}"/>
                    </a:ext>
                  </a:extLst>
                </p14:cNvPr>
                <p14:cNvContentPartPr/>
                <p14:nvPr/>
              </p14:nvContentPartPr>
              <p14:xfrm>
                <a:off x="4791312" y="5567976"/>
                <a:ext cx="409320" cy="5832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D54853FA-E28E-48D1-9298-D120DA8B7A66}"/>
                    </a:ext>
                  </a:extLst>
                </p:cNvPr>
                <p:cNvPicPr/>
                <p:nvPr/>
              </p:nvPicPr>
              <p:blipFill>
                <a:blip r:embed="rId1271"/>
                <a:stretch>
                  <a:fillRect/>
                </a:stretch>
              </p:blipFill>
              <p:spPr>
                <a:xfrm>
                  <a:off x="4782672" y="5559336"/>
                  <a:ext cx="426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2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0E95C9D3-BE15-4399-8C1A-754D1E7C7AAD}"/>
                    </a:ext>
                  </a:extLst>
                </p14:cNvPr>
                <p14:cNvContentPartPr/>
                <p14:nvPr/>
              </p14:nvContentPartPr>
              <p14:xfrm>
                <a:off x="5705352" y="5650416"/>
                <a:ext cx="165600" cy="15660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0E95C9D3-BE15-4399-8C1A-754D1E7C7AAD}"/>
                    </a:ext>
                  </a:extLst>
                </p:cNvPr>
                <p:cNvPicPr/>
                <p:nvPr/>
              </p:nvPicPr>
              <p:blipFill>
                <a:blip r:embed="rId1273"/>
                <a:stretch>
                  <a:fillRect/>
                </a:stretch>
              </p:blipFill>
              <p:spPr>
                <a:xfrm>
                  <a:off x="5696712" y="5641776"/>
                  <a:ext cx="183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4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9AD09E96-1D9E-4612-A70F-FBED14DF5C55}"/>
                    </a:ext>
                  </a:extLst>
                </p14:cNvPr>
                <p14:cNvContentPartPr/>
                <p14:nvPr/>
              </p14:nvContentPartPr>
              <p14:xfrm>
                <a:off x="4824072" y="5623056"/>
                <a:ext cx="141480" cy="18288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9AD09E96-1D9E-4612-A70F-FBED14DF5C55}"/>
                    </a:ext>
                  </a:extLst>
                </p:cNvPr>
                <p:cNvPicPr/>
                <p:nvPr/>
              </p:nvPicPr>
              <p:blipFill>
                <a:blip r:embed="rId1275"/>
                <a:stretch>
                  <a:fillRect/>
                </a:stretch>
              </p:blipFill>
              <p:spPr>
                <a:xfrm>
                  <a:off x="4815072" y="5614056"/>
                  <a:ext cx="159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6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3673846C-FB56-41F5-BE07-9D08948F2AD8}"/>
                    </a:ext>
                  </a:extLst>
                </p14:cNvPr>
                <p14:cNvContentPartPr/>
                <p14:nvPr/>
              </p14:nvContentPartPr>
              <p14:xfrm>
                <a:off x="4769352" y="5760576"/>
                <a:ext cx="109440" cy="8460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3673846C-FB56-41F5-BE07-9D08948F2AD8}"/>
                    </a:ext>
                  </a:extLst>
                </p:cNvPr>
                <p:cNvPicPr/>
                <p:nvPr/>
              </p:nvPicPr>
              <p:blipFill>
                <a:blip r:embed="rId1277"/>
                <a:stretch>
                  <a:fillRect/>
                </a:stretch>
              </p:blipFill>
              <p:spPr>
                <a:xfrm>
                  <a:off x="4760712" y="5751576"/>
                  <a:ext cx="127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8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F5F2AD2C-2F21-43FF-BCC5-D57DF15575E2}"/>
                    </a:ext>
                  </a:extLst>
                </p14:cNvPr>
                <p14:cNvContentPartPr/>
                <p14:nvPr/>
              </p14:nvContentPartPr>
              <p14:xfrm>
                <a:off x="4773672" y="5876856"/>
                <a:ext cx="17640" cy="23616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F5F2AD2C-2F21-43FF-BCC5-D57DF15575E2}"/>
                    </a:ext>
                  </a:extLst>
                </p:cNvPr>
                <p:cNvPicPr/>
                <p:nvPr/>
              </p:nvPicPr>
              <p:blipFill>
                <a:blip r:embed="rId1279"/>
                <a:stretch>
                  <a:fillRect/>
                </a:stretch>
              </p:blipFill>
              <p:spPr>
                <a:xfrm>
                  <a:off x="4764672" y="5868216"/>
                  <a:ext cx="35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0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EDB8B4B3-58C3-4746-B24D-E08573E5F4A8}"/>
                    </a:ext>
                  </a:extLst>
                </p14:cNvPr>
                <p14:cNvContentPartPr/>
                <p14:nvPr/>
              </p14:nvContentPartPr>
              <p14:xfrm>
                <a:off x="4792032" y="5940936"/>
                <a:ext cx="75960" cy="6984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EDB8B4B3-58C3-4746-B24D-E08573E5F4A8}"/>
                    </a:ext>
                  </a:extLst>
                </p:cNvPr>
                <p:cNvPicPr/>
                <p:nvPr/>
              </p:nvPicPr>
              <p:blipFill>
                <a:blip r:embed="rId1281"/>
                <a:stretch>
                  <a:fillRect/>
                </a:stretch>
              </p:blipFill>
              <p:spPr>
                <a:xfrm>
                  <a:off x="4783392" y="5932296"/>
                  <a:ext cx="93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2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31B3F239-153E-4007-BE5C-44FBCD23F1CB}"/>
                    </a:ext>
                  </a:extLst>
                </p14:cNvPr>
                <p14:cNvContentPartPr/>
                <p14:nvPr/>
              </p14:nvContentPartPr>
              <p14:xfrm>
                <a:off x="4855032" y="5880816"/>
                <a:ext cx="322560" cy="15048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31B3F239-153E-4007-BE5C-44FBCD23F1CB}"/>
                    </a:ext>
                  </a:extLst>
                </p:cNvPr>
                <p:cNvPicPr/>
                <p:nvPr/>
              </p:nvPicPr>
              <p:blipFill>
                <a:blip r:embed="rId1283"/>
                <a:stretch>
                  <a:fillRect/>
                </a:stretch>
              </p:blipFill>
              <p:spPr>
                <a:xfrm>
                  <a:off x="4846392" y="5871816"/>
                  <a:ext cx="340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4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A01CC824-C05D-425A-A1E5-6AA89C506A2C}"/>
                    </a:ext>
                  </a:extLst>
                </p14:cNvPr>
                <p14:cNvContentPartPr/>
                <p14:nvPr/>
              </p14:nvContentPartPr>
              <p14:xfrm>
                <a:off x="5180832" y="5884776"/>
                <a:ext cx="170280" cy="14328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A01CC824-C05D-425A-A1E5-6AA89C506A2C}"/>
                    </a:ext>
                  </a:extLst>
                </p:cNvPr>
                <p:cNvPicPr/>
                <p:nvPr/>
              </p:nvPicPr>
              <p:blipFill>
                <a:blip r:embed="rId1285"/>
                <a:stretch>
                  <a:fillRect/>
                </a:stretch>
              </p:blipFill>
              <p:spPr>
                <a:xfrm>
                  <a:off x="5171832" y="5876136"/>
                  <a:ext cx="187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6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05BD7089-BAEB-4155-B64E-FDF9B092B51B}"/>
                    </a:ext>
                  </a:extLst>
                </p14:cNvPr>
                <p14:cNvContentPartPr/>
                <p14:nvPr/>
              </p14:nvContentPartPr>
              <p14:xfrm>
                <a:off x="5367312" y="5906736"/>
                <a:ext cx="360" cy="3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05BD7089-BAEB-4155-B64E-FDF9B092B51B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5358312" y="58977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7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489E4DAF-9A11-46D6-856C-828B2C7916DC}"/>
                    </a:ext>
                  </a:extLst>
                </p14:cNvPr>
                <p14:cNvContentPartPr/>
                <p14:nvPr/>
              </p14:nvContentPartPr>
              <p14:xfrm>
                <a:off x="5404032" y="5851656"/>
                <a:ext cx="9720" cy="18540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489E4DAF-9A11-46D6-856C-828B2C7916DC}"/>
                    </a:ext>
                  </a:extLst>
                </p:cNvPr>
                <p:cNvPicPr/>
                <p:nvPr/>
              </p:nvPicPr>
              <p:blipFill>
                <a:blip r:embed="rId1288"/>
                <a:stretch>
                  <a:fillRect/>
                </a:stretch>
              </p:blipFill>
              <p:spPr>
                <a:xfrm>
                  <a:off x="5395392" y="5842656"/>
                  <a:ext cx="27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9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AC08609C-8EBD-4CC2-B7FC-3E796C576C2D}"/>
                    </a:ext>
                  </a:extLst>
                </p14:cNvPr>
                <p14:cNvContentPartPr/>
                <p14:nvPr/>
              </p14:nvContentPartPr>
              <p14:xfrm>
                <a:off x="5383512" y="5965056"/>
                <a:ext cx="83520" cy="7488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AC08609C-8EBD-4CC2-B7FC-3E796C576C2D}"/>
                    </a:ext>
                  </a:extLst>
                </p:cNvPr>
                <p:cNvPicPr/>
                <p:nvPr/>
              </p:nvPicPr>
              <p:blipFill>
                <a:blip r:embed="rId1290"/>
                <a:stretch>
                  <a:fillRect/>
                </a:stretch>
              </p:blipFill>
              <p:spPr>
                <a:xfrm>
                  <a:off x="5374512" y="5956056"/>
                  <a:ext cx="101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1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9D24B237-4480-4DC5-BB39-A39256686BE3}"/>
                    </a:ext>
                  </a:extLst>
                </p14:cNvPr>
                <p14:cNvContentPartPr/>
                <p14:nvPr/>
              </p14:nvContentPartPr>
              <p14:xfrm>
                <a:off x="5393232" y="5952096"/>
                <a:ext cx="120600" cy="26784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9D24B237-4480-4DC5-BB39-A39256686BE3}"/>
                    </a:ext>
                  </a:extLst>
                </p:cNvPr>
                <p:cNvPicPr/>
                <p:nvPr/>
              </p:nvPicPr>
              <p:blipFill>
                <a:blip r:embed="rId1292"/>
                <a:stretch>
                  <a:fillRect/>
                </a:stretch>
              </p:blipFill>
              <p:spPr>
                <a:xfrm>
                  <a:off x="5384232" y="5943456"/>
                  <a:ext cx="1382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3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5D1F57C3-F77C-4C48-B6A7-90830214CC73}"/>
                    </a:ext>
                  </a:extLst>
                </p14:cNvPr>
                <p14:cNvContentPartPr/>
                <p14:nvPr/>
              </p14:nvContentPartPr>
              <p14:xfrm>
                <a:off x="6047352" y="5732856"/>
                <a:ext cx="106560" cy="16488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5D1F57C3-F77C-4C48-B6A7-90830214CC73}"/>
                    </a:ext>
                  </a:extLst>
                </p:cNvPr>
                <p:cNvPicPr/>
                <p:nvPr/>
              </p:nvPicPr>
              <p:blipFill>
                <a:blip r:embed="rId1294"/>
                <a:stretch>
                  <a:fillRect/>
                </a:stretch>
              </p:blipFill>
              <p:spPr>
                <a:xfrm>
                  <a:off x="6038352" y="5724216"/>
                  <a:ext cx="124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5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776225BA-F54D-4F08-A178-94E9AA4CB347}"/>
                    </a:ext>
                  </a:extLst>
                </p14:cNvPr>
                <p14:cNvContentPartPr/>
                <p14:nvPr/>
              </p14:nvContentPartPr>
              <p14:xfrm>
                <a:off x="6166512" y="5809176"/>
                <a:ext cx="82800" cy="8244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776225BA-F54D-4F08-A178-94E9AA4CB347}"/>
                    </a:ext>
                  </a:extLst>
                </p:cNvPr>
                <p:cNvPicPr/>
                <p:nvPr/>
              </p:nvPicPr>
              <p:blipFill>
                <a:blip r:embed="rId1296"/>
                <a:stretch>
                  <a:fillRect/>
                </a:stretch>
              </p:blipFill>
              <p:spPr>
                <a:xfrm>
                  <a:off x="6157512" y="5800536"/>
                  <a:ext cx="100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7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902E376C-E97C-4FA2-B2CB-E4F3EE3DD18C}"/>
                    </a:ext>
                  </a:extLst>
                </p14:cNvPr>
                <p14:cNvContentPartPr/>
                <p14:nvPr/>
              </p14:nvContentPartPr>
              <p14:xfrm>
                <a:off x="6318072" y="5723496"/>
                <a:ext cx="360" cy="16128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902E376C-E97C-4FA2-B2CB-E4F3EE3DD18C}"/>
                    </a:ext>
                  </a:extLst>
                </p:cNvPr>
                <p:cNvPicPr/>
                <p:nvPr/>
              </p:nvPicPr>
              <p:blipFill>
                <a:blip r:embed="rId1298"/>
                <a:stretch>
                  <a:fillRect/>
                </a:stretch>
              </p:blipFill>
              <p:spPr>
                <a:xfrm>
                  <a:off x="6309072" y="5714856"/>
                  <a:ext cx="18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9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4AB09EA9-83CF-4903-B95B-FE8948AE6EA9}"/>
                    </a:ext>
                  </a:extLst>
                </p14:cNvPr>
                <p14:cNvContentPartPr/>
                <p14:nvPr/>
              </p14:nvContentPartPr>
              <p14:xfrm>
                <a:off x="6270552" y="5815296"/>
                <a:ext cx="91440" cy="9252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4AB09EA9-83CF-4903-B95B-FE8948AE6EA9}"/>
                    </a:ext>
                  </a:extLst>
                </p:cNvPr>
                <p:cNvPicPr/>
                <p:nvPr/>
              </p:nvPicPr>
              <p:blipFill>
                <a:blip r:embed="rId1300"/>
                <a:stretch>
                  <a:fillRect/>
                </a:stretch>
              </p:blipFill>
              <p:spPr>
                <a:xfrm>
                  <a:off x="6261552" y="5806656"/>
                  <a:ext cx="1090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1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2207470E-5EB7-42BF-A88A-405727961C3B}"/>
                    </a:ext>
                  </a:extLst>
                </p14:cNvPr>
                <p14:cNvContentPartPr/>
                <p14:nvPr/>
              </p14:nvContentPartPr>
              <p14:xfrm>
                <a:off x="6391512" y="5784336"/>
                <a:ext cx="360" cy="396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2207470E-5EB7-42BF-A88A-405727961C3B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6382872" y="57753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2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4C6190ED-8630-433C-A6BB-6B377BD45EAE}"/>
                    </a:ext>
                  </a:extLst>
                </p14:cNvPr>
                <p14:cNvContentPartPr/>
                <p14:nvPr/>
              </p14:nvContentPartPr>
              <p14:xfrm>
                <a:off x="6409872" y="5759856"/>
                <a:ext cx="210960" cy="16380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4C6190ED-8630-433C-A6BB-6B377BD45EAE}"/>
                    </a:ext>
                  </a:extLst>
                </p:cNvPr>
                <p:cNvPicPr/>
                <p:nvPr/>
              </p:nvPicPr>
              <p:blipFill>
                <a:blip r:embed="rId1303"/>
                <a:stretch>
                  <a:fillRect/>
                </a:stretch>
              </p:blipFill>
              <p:spPr>
                <a:xfrm>
                  <a:off x="6400872" y="5750856"/>
                  <a:ext cx="228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4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F3301692-CD9B-4EF9-B8A8-3A0FB04F60A6}"/>
                    </a:ext>
                  </a:extLst>
                </p14:cNvPr>
                <p14:cNvContentPartPr/>
                <p14:nvPr/>
              </p14:nvContentPartPr>
              <p14:xfrm>
                <a:off x="6601752" y="5727816"/>
                <a:ext cx="158040" cy="18864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F3301692-CD9B-4EF9-B8A8-3A0FB04F60A6}"/>
                    </a:ext>
                  </a:extLst>
                </p:cNvPr>
                <p:cNvPicPr/>
                <p:nvPr/>
              </p:nvPicPr>
              <p:blipFill>
                <a:blip r:embed="rId1305"/>
                <a:stretch>
                  <a:fillRect/>
                </a:stretch>
              </p:blipFill>
              <p:spPr>
                <a:xfrm>
                  <a:off x="6592752" y="5719176"/>
                  <a:ext cx="175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6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305ED164-F547-487D-9E83-AE700544AD07}"/>
                    </a:ext>
                  </a:extLst>
                </p14:cNvPr>
                <p14:cNvContentPartPr/>
                <p14:nvPr/>
              </p14:nvContentPartPr>
              <p14:xfrm>
                <a:off x="6930072" y="5725296"/>
                <a:ext cx="19440" cy="26280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305ED164-F547-487D-9E83-AE700544AD07}"/>
                    </a:ext>
                  </a:extLst>
                </p:cNvPr>
                <p:cNvPicPr/>
                <p:nvPr/>
              </p:nvPicPr>
              <p:blipFill>
                <a:blip r:embed="rId1307"/>
                <a:stretch>
                  <a:fillRect/>
                </a:stretch>
              </p:blipFill>
              <p:spPr>
                <a:xfrm>
                  <a:off x="6921432" y="5716296"/>
                  <a:ext cx="370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8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77B47A9D-306F-4A42-BE60-7DAFDDB2F8A8}"/>
                    </a:ext>
                  </a:extLst>
                </p14:cNvPr>
                <p14:cNvContentPartPr/>
                <p14:nvPr/>
              </p14:nvContentPartPr>
              <p14:xfrm>
                <a:off x="6912792" y="5768136"/>
                <a:ext cx="414720" cy="14688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77B47A9D-306F-4A42-BE60-7DAFDDB2F8A8}"/>
                    </a:ext>
                  </a:extLst>
                </p:cNvPr>
                <p:cNvPicPr/>
                <p:nvPr/>
              </p:nvPicPr>
              <p:blipFill>
                <a:blip r:embed="rId1309"/>
                <a:stretch>
                  <a:fillRect/>
                </a:stretch>
              </p:blipFill>
              <p:spPr>
                <a:xfrm>
                  <a:off x="6903792" y="5759496"/>
                  <a:ext cx="432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0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F32E3025-B68F-4012-8DAF-32327581BE41}"/>
                    </a:ext>
                  </a:extLst>
                </p14:cNvPr>
                <p14:cNvContentPartPr/>
                <p14:nvPr/>
              </p14:nvContentPartPr>
              <p14:xfrm>
                <a:off x="7329672" y="5845176"/>
                <a:ext cx="83880" cy="6336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F32E3025-B68F-4012-8DAF-32327581BE41}"/>
                    </a:ext>
                  </a:extLst>
                </p:cNvPr>
                <p:cNvPicPr/>
                <p:nvPr/>
              </p:nvPicPr>
              <p:blipFill>
                <a:blip r:embed="rId1311"/>
                <a:stretch>
                  <a:fillRect/>
                </a:stretch>
              </p:blipFill>
              <p:spPr>
                <a:xfrm>
                  <a:off x="7320672" y="5836176"/>
                  <a:ext cx="101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2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94DC463C-AFED-4A27-B212-E0C09000C961}"/>
                    </a:ext>
                  </a:extLst>
                </p14:cNvPr>
                <p14:cNvContentPartPr/>
                <p14:nvPr/>
              </p14:nvContentPartPr>
              <p14:xfrm>
                <a:off x="7434792" y="5742216"/>
                <a:ext cx="78120" cy="18000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94DC463C-AFED-4A27-B212-E0C09000C961}"/>
                    </a:ext>
                  </a:extLst>
                </p:cNvPr>
                <p:cNvPicPr/>
                <p:nvPr/>
              </p:nvPicPr>
              <p:blipFill>
                <a:blip r:embed="rId1313"/>
                <a:stretch>
                  <a:fillRect/>
                </a:stretch>
              </p:blipFill>
              <p:spPr>
                <a:xfrm>
                  <a:off x="7425792" y="5733576"/>
                  <a:ext cx="95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4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D47FBF9E-16F3-4A41-A719-5D945341806F}"/>
                    </a:ext>
                  </a:extLst>
                </p14:cNvPr>
                <p14:cNvContentPartPr/>
                <p14:nvPr/>
              </p14:nvContentPartPr>
              <p14:xfrm>
                <a:off x="7547112" y="5824296"/>
                <a:ext cx="6120" cy="7956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D47FBF9E-16F3-4A41-A719-5D945341806F}"/>
                    </a:ext>
                  </a:extLst>
                </p:cNvPr>
                <p:cNvPicPr/>
                <p:nvPr/>
              </p:nvPicPr>
              <p:blipFill>
                <a:blip r:embed="rId1315"/>
                <a:stretch>
                  <a:fillRect/>
                </a:stretch>
              </p:blipFill>
              <p:spPr>
                <a:xfrm>
                  <a:off x="7538472" y="5815296"/>
                  <a:ext cx="23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6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BC63CEF5-4E41-478E-97B6-99AD517F5651}"/>
                    </a:ext>
                  </a:extLst>
                </p14:cNvPr>
                <p14:cNvContentPartPr/>
                <p14:nvPr/>
              </p14:nvContentPartPr>
              <p14:xfrm>
                <a:off x="7552872" y="5778576"/>
                <a:ext cx="360" cy="36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BC63CEF5-4E41-478E-97B6-99AD517F5651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7544232" y="57695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7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EC47B479-C9ED-4438-9D5F-4B6A1F3E6A48}"/>
                    </a:ext>
                  </a:extLst>
                </p14:cNvPr>
                <p14:cNvContentPartPr/>
                <p14:nvPr/>
              </p14:nvContentPartPr>
              <p14:xfrm>
                <a:off x="7594632" y="5723496"/>
                <a:ext cx="13680" cy="19224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EC47B479-C9ED-4438-9D5F-4B6A1F3E6A48}"/>
                    </a:ext>
                  </a:extLst>
                </p:cNvPr>
                <p:cNvPicPr/>
                <p:nvPr/>
              </p:nvPicPr>
              <p:blipFill>
                <a:blip r:embed="rId1318"/>
                <a:stretch>
                  <a:fillRect/>
                </a:stretch>
              </p:blipFill>
              <p:spPr>
                <a:xfrm>
                  <a:off x="7585632" y="5714856"/>
                  <a:ext cx="313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9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6D911455-9D8B-4182-8B67-39250BD96E47}"/>
                    </a:ext>
                  </a:extLst>
                </p14:cNvPr>
                <p14:cNvContentPartPr/>
                <p14:nvPr/>
              </p14:nvContentPartPr>
              <p14:xfrm>
                <a:off x="7561872" y="5851656"/>
                <a:ext cx="86760" cy="4932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6D911455-9D8B-4182-8B67-39250BD96E47}"/>
                    </a:ext>
                  </a:extLst>
                </p:cNvPr>
                <p:cNvPicPr/>
                <p:nvPr/>
              </p:nvPicPr>
              <p:blipFill>
                <a:blip r:embed="rId1320"/>
                <a:stretch>
                  <a:fillRect/>
                </a:stretch>
              </p:blipFill>
              <p:spPr>
                <a:xfrm>
                  <a:off x="7552872" y="5843016"/>
                  <a:ext cx="104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1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DAFAAB24-A1BE-45D8-9E5E-D78F5D7C238E}"/>
                    </a:ext>
                  </a:extLst>
                </p14:cNvPr>
                <p14:cNvContentPartPr/>
                <p14:nvPr/>
              </p14:nvContentPartPr>
              <p14:xfrm>
                <a:off x="7524792" y="5842656"/>
                <a:ext cx="223200" cy="21168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DAFAAB24-A1BE-45D8-9E5E-D78F5D7C238E}"/>
                    </a:ext>
                  </a:extLst>
                </p:cNvPr>
                <p:cNvPicPr/>
                <p:nvPr/>
              </p:nvPicPr>
              <p:blipFill>
                <a:blip r:embed="rId1322"/>
                <a:stretch>
                  <a:fillRect/>
                </a:stretch>
              </p:blipFill>
              <p:spPr>
                <a:xfrm>
                  <a:off x="7515792" y="5834016"/>
                  <a:ext cx="240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3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BA69A0EA-A843-41A5-AB15-1E2A72309AFA}"/>
                    </a:ext>
                  </a:extLst>
                </p14:cNvPr>
                <p14:cNvContentPartPr/>
                <p14:nvPr/>
              </p14:nvContentPartPr>
              <p14:xfrm>
                <a:off x="3842352" y="5900976"/>
                <a:ext cx="104040" cy="13428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BA69A0EA-A843-41A5-AB15-1E2A72309AFA}"/>
                    </a:ext>
                  </a:extLst>
                </p:cNvPr>
                <p:cNvPicPr/>
                <p:nvPr/>
              </p:nvPicPr>
              <p:blipFill>
                <a:blip r:embed="rId1324"/>
                <a:stretch>
                  <a:fillRect/>
                </a:stretch>
              </p:blipFill>
              <p:spPr>
                <a:xfrm>
                  <a:off x="3833712" y="5892336"/>
                  <a:ext cx="121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5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BFE33434-1451-4FC7-BC83-8AC6F5E0F51B}"/>
                    </a:ext>
                  </a:extLst>
                </p14:cNvPr>
                <p14:cNvContentPartPr/>
                <p14:nvPr/>
              </p14:nvContentPartPr>
              <p14:xfrm>
                <a:off x="4015512" y="5943456"/>
                <a:ext cx="92880" cy="10080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BFE33434-1451-4FC7-BC83-8AC6F5E0F51B}"/>
                    </a:ext>
                  </a:extLst>
                </p:cNvPr>
                <p:cNvPicPr/>
                <p:nvPr/>
              </p:nvPicPr>
              <p:blipFill>
                <a:blip r:embed="rId1326"/>
                <a:stretch>
                  <a:fillRect/>
                </a:stretch>
              </p:blipFill>
              <p:spPr>
                <a:xfrm>
                  <a:off x="4006512" y="5934456"/>
                  <a:ext cx="110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7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EDA6B948-7301-4F1B-87CB-EBA8DCCD13B7}"/>
                    </a:ext>
                  </a:extLst>
                </p14:cNvPr>
                <p14:cNvContentPartPr/>
                <p14:nvPr/>
              </p14:nvContentPartPr>
              <p14:xfrm>
                <a:off x="4178592" y="5861016"/>
                <a:ext cx="10080" cy="20376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EDA6B948-7301-4F1B-87CB-EBA8DCCD13B7}"/>
                    </a:ext>
                  </a:extLst>
                </p:cNvPr>
                <p:cNvPicPr/>
                <p:nvPr/>
              </p:nvPicPr>
              <p:blipFill>
                <a:blip r:embed="rId1328"/>
                <a:stretch>
                  <a:fillRect/>
                </a:stretch>
              </p:blipFill>
              <p:spPr>
                <a:xfrm>
                  <a:off x="4169592" y="5852016"/>
                  <a:ext cx="27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9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8FFFBB28-A38B-488F-982A-8DA85120A7C1}"/>
                    </a:ext>
                  </a:extLst>
                </p14:cNvPr>
                <p14:cNvContentPartPr/>
                <p14:nvPr/>
              </p14:nvContentPartPr>
              <p14:xfrm>
                <a:off x="4141872" y="5962176"/>
                <a:ext cx="166320" cy="9972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8FFFBB28-A38B-488F-982A-8DA85120A7C1}"/>
                    </a:ext>
                  </a:extLst>
                </p:cNvPr>
                <p:cNvPicPr/>
                <p:nvPr/>
              </p:nvPicPr>
              <p:blipFill>
                <a:blip r:embed="rId1330"/>
                <a:stretch>
                  <a:fillRect/>
                </a:stretch>
              </p:blipFill>
              <p:spPr>
                <a:xfrm>
                  <a:off x="4132872" y="5953536"/>
                  <a:ext cx="183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1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C756D81D-2170-468B-A8A2-04EDF34862B2}"/>
                    </a:ext>
                  </a:extLst>
                </p14:cNvPr>
                <p14:cNvContentPartPr/>
                <p14:nvPr/>
              </p14:nvContentPartPr>
              <p14:xfrm>
                <a:off x="4345632" y="5842296"/>
                <a:ext cx="200880" cy="21420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C756D81D-2170-468B-A8A2-04EDF34862B2}"/>
                    </a:ext>
                  </a:extLst>
                </p:cNvPr>
                <p:cNvPicPr/>
                <p:nvPr/>
              </p:nvPicPr>
              <p:blipFill>
                <a:blip r:embed="rId1332"/>
                <a:stretch>
                  <a:fillRect/>
                </a:stretch>
              </p:blipFill>
              <p:spPr>
                <a:xfrm>
                  <a:off x="4336632" y="5833656"/>
                  <a:ext cx="218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3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C7DE9F26-8599-44EA-8F07-3777FB3EFDB7}"/>
                    </a:ext>
                  </a:extLst>
                </p14:cNvPr>
                <p14:cNvContentPartPr/>
                <p14:nvPr/>
              </p14:nvContentPartPr>
              <p14:xfrm>
                <a:off x="3700872" y="6135336"/>
                <a:ext cx="112680" cy="22248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C7DE9F26-8599-44EA-8F07-3777FB3EFDB7}"/>
                    </a:ext>
                  </a:extLst>
                </p:cNvPr>
                <p:cNvPicPr/>
                <p:nvPr/>
              </p:nvPicPr>
              <p:blipFill>
                <a:blip r:embed="rId1334"/>
                <a:stretch>
                  <a:fillRect/>
                </a:stretch>
              </p:blipFill>
              <p:spPr>
                <a:xfrm>
                  <a:off x="3691872" y="6126336"/>
                  <a:ext cx="130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5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81C5DAFF-40C5-4D32-A5C7-C7ACD1B1857A}"/>
                    </a:ext>
                  </a:extLst>
                </p14:cNvPr>
                <p14:cNvContentPartPr/>
                <p14:nvPr/>
              </p14:nvContentPartPr>
              <p14:xfrm>
                <a:off x="3894192" y="6213456"/>
                <a:ext cx="312480" cy="26388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81C5DAFF-40C5-4D32-A5C7-C7ACD1B1857A}"/>
                    </a:ext>
                  </a:extLst>
                </p:cNvPr>
                <p:cNvPicPr/>
                <p:nvPr/>
              </p:nvPicPr>
              <p:blipFill>
                <a:blip r:embed="rId1336"/>
                <a:stretch>
                  <a:fillRect/>
                </a:stretch>
              </p:blipFill>
              <p:spPr>
                <a:xfrm>
                  <a:off x="3885552" y="6204456"/>
                  <a:ext cx="3301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7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74A23A29-2BD0-4EBD-AC37-479CD7B147A1}"/>
                    </a:ext>
                  </a:extLst>
                </p14:cNvPr>
                <p14:cNvContentPartPr/>
                <p14:nvPr/>
              </p14:nvContentPartPr>
              <p14:xfrm>
                <a:off x="4233672" y="6263136"/>
                <a:ext cx="57240" cy="11340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74A23A29-2BD0-4EBD-AC37-479CD7B147A1}"/>
                    </a:ext>
                  </a:extLst>
                </p:cNvPr>
                <p:cNvPicPr/>
                <p:nvPr/>
              </p:nvPicPr>
              <p:blipFill>
                <a:blip r:embed="rId1338"/>
                <a:stretch>
                  <a:fillRect/>
                </a:stretch>
              </p:blipFill>
              <p:spPr>
                <a:xfrm>
                  <a:off x="4224672" y="6254496"/>
                  <a:ext cx="74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9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CD2F1588-896F-4E54-AC49-3BD6BC938392}"/>
                    </a:ext>
                  </a:extLst>
                </p14:cNvPr>
                <p14:cNvContentPartPr/>
                <p14:nvPr/>
              </p14:nvContentPartPr>
              <p14:xfrm>
                <a:off x="4324752" y="6174576"/>
                <a:ext cx="191160" cy="18396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CD2F1588-896F-4E54-AC49-3BD6BC938392}"/>
                    </a:ext>
                  </a:extLst>
                </p:cNvPr>
                <p:cNvPicPr/>
                <p:nvPr/>
              </p:nvPicPr>
              <p:blipFill>
                <a:blip r:embed="rId1340"/>
                <a:stretch>
                  <a:fillRect/>
                </a:stretch>
              </p:blipFill>
              <p:spPr>
                <a:xfrm>
                  <a:off x="4315752" y="6165936"/>
                  <a:ext cx="208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1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12F3BC2B-C285-477B-861F-221A2B19C5B1}"/>
                    </a:ext>
                  </a:extLst>
                </p14:cNvPr>
                <p14:cNvContentPartPr/>
                <p14:nvPr/>
              </p14:nvContentPartPr>
              <p14:xfrm>
                <a:off x="4763592" y="6190056"/>
                <a:ext cx="9720" cy="21240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12F3BC2B-C285-477B-861F-221A2B19C5B1}"/>
                    </a:ext>
                  </a:extLst>
                </p:cNvPr>
                <p:cNvPicPr/>
                <p:nvPr/>
              </p:nvPicPr>
              <p:blipFill>
                <a:blip r:embed="rId1342"/>
                <a:stretch>
                  <a:fillRect/>
                </a:stretch>
              </p:blipFill>
              <p:spPr>
                <a:xfrm>
                  <a:off x="4754592" y="6181416"/>
                  <a:ext cx="27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3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C5FE6A85-8D2E-4359-97CB-F172C3CBB9B0}"/>
                    </a:ext>
                  </a:extLst>
                </p14:cNvPr>
                <p14:cNvContentPartPr/>
                <p14:nvPr/>
              </p14:nvContentPartPr>
              <p14:xfrm>
                <a:off x="4694832" y="6257736"/>
                <a:ext cx="226440" cy="10080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C5FE6A85-8D2E-4359-97CB-F172C3CBB9B0}"/>
                    </a:ext>
                  </a:extLst>
                </p:cNvPr>
                <p:cNvPicPr/>
                <p:nvPr/>
              </p:nvPicPr>
              <p:blipFill>
                <a:blip r:embed="rId1344"/>
                <a:stretch>
                  <a:fillRect/>
                </a:stretch>
              </p:blipFill>
              <p:spPr>
                <a:xfrm>
                  <a:off x="4685832" y="6248736"/>
                  <a:ext cx="2440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5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AF32CA43-AF89-472C-94D5-3E39C34D6B85}"/>
                    </a:ext>
                  </a:extLst>
                </p14:cNvPr>
                <p14:cNvContentPartPr/>
                <p14:nvPr/>
              </p14:nvContentPartPr>
              <p14:xfrm>
                <a:off x="4934952" y="6169176"/>
                <a:ext cx="201600" cy="19620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AF32CA43-AF89-472C-94D5-3E39C34D6B85}"/>
                    </a:ext>
                  </a:extLst>
                </p:cNvPr>
                <p:cNvPicPr/>
                <p:nvPr/>
              </p:nvPicPr>
              <p:blipFill>
                <a:blip r:embed="rId1346"/>
                <a:stretch>
                  <a:fillRect/>
                </a:stretch>
              </p:blipFill>
              <p:spPr>
                <a:xfrm>
                  <a:off x="4926312" y="6160176"/>
                  <a:ext cx="2192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7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1E3CDDD1-D729-4A48-A9F0-FE198C41AA65}"/>
                    </a:ext>
                  </a:extLst>
                </p14:cNvPr>
                <p14:cNvContentPartPr/>
                <p14:nvPr/>
              </p14:nvContentPartPr>
              <p14:xfrm>
                <a:off x="5184432" y="6127416"/>
                <a:ext cx="74880" cy="28476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1E3CDDD1-D729-4A48-A9F0-FE198C41AA65}"/>
                    </a:ext>
                  </a:extLst>
                </p:cNvPr>
                <p:cNvPicPr/>
                <p:nvPr/>
              </p:nvPicPr>
              <p:blipFill>
                <a:blip r:embed="rId1348"/>
                <a:stretch>
                  <a:fillRect/>
                </a:stretch>
              </p:blipFill>
              <p:spPr>
                <a:xfrm>
                  <a:off x="5175432" y="6118776"/>
                  <a:ext cx="92520" cy="302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9E45E856-8E09-4693-966C-E3A7BABC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45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3D1CB-62C9-4CCD-B42B-040B5C5D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Graph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5D0163-5731-4C77-A2AE-18A5ED212584}"/>
              </a:ext>
            </a:extLst>
          </p:cNvPr>
          <p:cNvGrpSpPr/>
          <p:nvPr/>
        </p:nvGrpSpPr>
        <p:grpSpPr>
          <a:xfrm>
            <a:off x="849672" y="980496"/>
            <a:ext cx="432000" cy="273960"/>
            <a:chOff x="849672" y="980496"/>
            <a:chExt cx="43200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A59FB1E-6971-44FA-9671-FFEC116C5937}"/>
                    </a:ext>
                  </a:extLst>
                </p14:cNvPr>
                <p14:cNvContentPartPr/>
                <p14:nvPr/>
              </p14:nvContentPartPr>
              <p14:xfrm>
                <a:off x="849672" y="986976"/>
                <a:ext cx="19080" cy="210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A59FB1E-6971-44FA-9671-FFEC116C593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0672" y="977976"/>
                  <a:ext cx="36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0D75B71-309E-4701-9D57-8B713376EB67}"/>
                    </a:ext>
                  </a:extLst>
                </p14:cNvPr>
                <p14:cNvContentPartPr/>
                <p14:nvPr/>
              </p14:nvContentPartPr>
              <p14:xfrm>
                <a:off x="877392" y="986976"/>
                <a:ext cx="120600" cy="10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0D75B71-309E-4701-9D57-8B713376EB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8392" y="978336"/>
                  <a:ext cx="138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950C400-86FF-474E-AE4C-F3773FF82ED5}"/>
                    </a:ext>
                  </a:extLst>
                </p14:cNvPr>
                <p14:cNvContentPartPr/>
                <p14:nvPr/>
              </p14:nvContentPartPr>
              <p14:xfrm>
                <a:off x="857232" y="1106136"/>
                <a:ext cx="81360" cy="9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950C400-86FF-474E-AE4C-F3773FF82E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8232" y="1097496"/>
                  <a:ext cx="99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EB3C95B-FEDE-4076-A3C3-BF967F46AFF3}"/>
                    </a:ext>
                  </a:extLst>
                </p14:cNvPr>
                <p14:cNvContentPartPr/>
                <p14:nvPr/>
              </p14:nvContentPartPr>
              <p14:xfrm>
                <a:off x="996552" y="1095336"/>
                <a:ext cx="8280" cy="143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EB3C95B-FEDE-4076-A3C3-BF967F46AF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7912" y="1086336"/>
                  <a:ext cx="25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91D698D-F96E-4D1B-97B0-193FAC2218CF}"/>
                    </a:ext>
                  </a:extLst>
                </p14:cNvPr>
                <p14:cNvContentPartPr/>
                <p14:nvPr/>
              </p14:nvContentPartPr>
              <p14:xfrm>
                <a:off x="1014552" y="1041696"/>
                <a:ext cx="360" cy="9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91D698D-F96E-4D1B-97B0-193FAC2218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5912" y="103305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16274D6-392A-4D98-9335-75D96D64F803}"/>
                    </a:ext>
                  </a:extLst>
                </p14:cNvPr>
                <p14:cNvContentPartPr/>
                <p14:nvPr/>
              </p14:nvContentPartPr>
              <p14:xfrm>
                <a:off x="1032912" y="1106136"/>
                <a:ext cx="110520" cy="138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16274D6-392A-4D98-9335-75D96D64F8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3912" y="1097496"/>
                  <a:ext cx="128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D4AF123-F412-49ED-8056-E515EE80D993}"/>
                    </a:ext>
                  </a:extLst>
                </p14:cNvPr>
                <p14:cNvContentPartPr/>
                <p14:nvPr/>
              </p14:nvContentPartPr>
              <p14:xfrm>
                <a:off x="1168632" y="980496"/>
                <a:ext cx="113040" cy="273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D4AF123-F412-49ED-8056-E515EE80D9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59632" y="971496"/>
                  <a:ext cx="13068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6A50B4-C71B-4F29-B2EA-30DC312BAFDE}"/>
              </a:ext>
            </a:extLst>
          </p:cNvPr>
          <p:cNvGrpSpPr/>
          <p:nvPr/>
        </p:nvGrpSpPr>
        <p:grpSpPr>
          <a:xfrm>
            <a:off x="1573272" y="1040256"/>
            <a:ext cx="442080" cy="399960"/>
            <a:chOff x="1573272" y="1040256"/>
            <a:chExt cx="44208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577DD2E-5655-41E5-8139-2E11D85CD8EF}"/>
                    </a:ext>
                  </a:extLst>
                </p14:cNvPr>
                <p14:cNvContentPartPr/>
                <p14:nvPr/>
              </p14:nvContentPartPr>
              <p14:xfrm>
                <a:off x="1573272" y="1140696"/>
                <a:ext cx="244080" cy="299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577DD2E-5655-41E5-8139-2E11D85CD8E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64632" y="1131696"/>
                  <a:ext cx="2617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0DA55DF-84FA-40AA-ADC5-6B239FEF4437}"/>
                    </a:ext>
                  </a:extLst>
                </p14:cNvPr>
                <p14:cNvContentPartPr/>
                <p14:nvPr/>
              </p14:nvContentPartPr>
              <p14:xfrm>
                <a:off x="1821672" y="1161216"/>
                <a:ext cx="82440" cy="122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0DA55DF-84FA-40AA-ADC5-6B239FEF44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12672" y="1152576"/>
                  <a:ext cx="100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F3930FA-9334-46D9-9564-6DB46721F587}"/>
                    </a:ext>
                  </a:extLst>
                </p14:cNvPr>
                <p14:cNvContentPartPr/>
                <p14:nvPr/>
              </p14:nvContentPartPr>
              <p14:xfrm>
                <a:off x="1911312" y="1040256"/>
                <a:ext cx="104040" cy="253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F3930FA-9334-46D9-9564-6DB46721F58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02672" y="1031616"/>
                  <a:ext cx="12168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9837F7-C676-473E-BA2D-2DA1BE9BC0FE}"/>
              </a:ext>
            </a:extLst>
          </p:cNvPr>
          <p:cNvGrpSpPr/>
          <p:nvPr/>
        </p:nvGrpSpPr>
        <p:grpSpPr>
          <a:xfrm>
            <a:off x="2322072" y="1010376"/>
            <a:ext cx="713160" cy="266760"/>
            <a:chOff x="2322072" y="1010376"/>
            <a:chExt cx="71316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AD1D0B7-295A-4C43-8A43-BD744AB83EF6}"/>
                    </a:ext>
                  </a:extLst>
                </p14:cNvPr>
                <p14:cNvContentPartPr/>
                <p14:nvPr/>
              </p14:nvContentPartPr>
              <p14:xfrm>
                <a:off x="2322072" y="1152576"/>
                <a:ext cx="116280" cy="124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AD1D0B7-295A-4C43-8A43-BD744AB83EF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13432" y="1143936"/>
                  <a:ext cx="133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586689-BDFE-4583-AB96-76909B6FDF81}"/>
                    </a:ext>
                  </a:extLst>
                </p14:cNvPr>
                <p14:cNvContentPartPr/>
                <p14:nvPr/>
              </p14:nvContentPartPr>
              <p14:xfrm>
                <a:off x="2450952" y="1010376"/>
                <a:ext cx="347040" cy="266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586689-BDFE-4583-AB96-76909B6FDF8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42312" y="1001376"/>
                  <a:ext cx="3646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6C4287-45FF-41E1-8630-3888E6C1BAA6}"/>
                    </a:ext>
                  </a:extLst>
                </p14:cNvPr>
                <p14:cNvContentPartPr/>
                <p14:nvPr/>
              </p14:nvContentPartPr>
              <p14:xfrm>
                <a:off x="2837232" y="1140336"/>
                <a:ext cx="198000" cy="126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6C4287-45FF-41E1-8630-3888E6C1BAA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28592" y="1131336"/>
                  <a:ext cx="21564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B84372-16B8-4608-93A6-8AA5A5543154}"/>
              </a:ext>
            </a:extLst>
          </p:cNvPr>
          <p:cNvGrpSpPr/>
          <p:nvPr/>
        </p:nvGrpSpPr>
        <p:grpSpPr>
          <a:xfrm>
            <a:off x="3236472" y="1056816"/>
            <a:ext cx="338400" cy="355680"/>
            <a:chOff x="3236472" y="1056816"/>
            <a:chExt cx="33840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FA6168F-255A-4FCF-9E7A-43C68877F20C}"/>
                    </a:ext>
                  </a:extLst>
                </p14:cNvPr>
                <p14:cNvContentPartPr/>
                <p14:nvPr/>
              </p14:nvContentPartPr>
              <p14:xfrm>
                <a:off x="3236472" y="1056816"/>
                <a:ext cx="106560" cy="355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FA6168F-255A-4FCF-9E7A-43C68877F20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27832" y="1048176"/>
                  <a:ext cx="1242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B174AFC-C2E3-4D2E-9898-00925375CAFA}"/>
                    </a:ext>
                  </a:extLst>
                </p14:cNvPr>
                <p14:cNvContentPartPr/>
                <p14:nvPr/>
              </p14:nvContentPartPr>
              <p14:xfrm>
                <a:off x="3353472" y="1139256"/>
                <a:ext cx="105480" cy="113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B174AFC-C2E3-4D2E-9898-00925375CA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44832" y="1130256"/>
                  <a:ext cx="123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212A64-3E42-4D1E-AB57-26455F461A8D}"/>
                    </a:ext>
                  </a:extLst>
                </p14:cNvPr>
                <p14:cNvContentPartPr/>
                <p14:nvPr/>
              </p14:nvContentPartPr>
              <p14:xfrm>
                <a:off x="3419712" y="1151856"/>
                <a:ext cx="155160" cy="134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212A64-3E42-4D1E-AB57-26455F461A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10712" y="1142856"/>
                  <a:ext cx="17280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E69AD1-5205-4D50-9990-D8C806E06F0F}"/>
              </a:ext>
            </a:extLst>
          </p:cNvPr>
          <p:cNvGrpSpPr/>
          <p:nvPr/>
        </p:nvGrpSpPr>
        <p:grpSpPr>
          <a:xfrm>
            <a:off x="3931632" y="1006416"/>
            <a:ext cx="1065240" cy="358560"/>
            <a:chOff x="3931632" y="1006416"/>
            <a:chExt cx="106524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FB9EAFC-F1AE-401E-B754-49C73B06A1A9}"/>
                    </a:ext>
                  </a:extLst>
                </p14:cNvPr>
                <p14:cNvContentPartPr/>
                <p14:nvPr/>
              </p14:nvContentPartPr>
              <p14:xfrm>
                <a:off x="3931632" y="1163376"/>
                <a:ext cx="166320" cy="121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FB9EAFC-F1AE-401E-B754-49C73B06A1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22992" y="1154376"/>
                  <a:ext cx="183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D0D6EA6-38D0-4A6B-B10F-DDDD3A734A49}"/>
                    </a:ext>
                  </a:extLst>
                </p14:cNvPr>
                <p14:cNvContentPartPr/>
                <p14:nvPr/>
              </p14:nvContentPartPr>
              <p14:xfrm>
                <a:off x="3940272" y="1045296"/>
                <a:ext cx="10080" cy="31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D0D6EA6-38D0-4A6B-B10F-DDDD3A734A4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31272" y="1036656"/>
                  <a:ext cx="277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55B5B30-A336-43DA-A147-3C26CF09C29A}"/>
                    </a:ext>
                  </a:extLst>
                </p14:cNvPr>
                <p14:cNvContentPartPr/>
                <p14:nvPr/>
              </p14:nvContentPartPr>
              <p14:xfrm>
                <a:off x="3948552" y="1189656"/>
                <a:ext cx="79560" cy="105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5B5B30-A336-43DA-A147-3C26CF09C29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39552" y="1181016"/>
                  <a:ext cx="97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4E54A30-2F8B-4981-96B1-FB21863BA41C}"/>
                    </a:ext>
                  </a:extLst>
                </p14:cNvPr>
                <p14:cNvContentPartPr/>
                <p14:nvPr/>
              </p14:nvContentPartPr>
              <p14:xfrm>
                <a:off x="4032432" y="1006416"/>
                <a:ext cx="964440" cy="293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4E54A30-2F8B-4981-96B1-FB21863BA4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23432" y="997416"/>
                  <a:ext cx="9820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EDE07A1-6223-4D19-A6B7-E209B8B5FECE}"/>
                    </a:ext>
                  </a:extLst>
                </p14:cNvPr>
                <p14:cNvContentPartPr/>
                <p14:nvPr/>
              </p14:nvContentPartPr>
              <p14:xfrm>
                <a:off x="4642992" y="1089576"/>
                <a:ext cx="239760" cy="7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EDE07A1-6223-4D19-A6B7-E209B8B5FEC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34352" y="1080576"/>
                  <a:ext cx="25740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40073FB-7D59-4E36-B214-69C9CC72FFF1}"/>
                  </a:ext>
                </a:extLst>
              </p14:cNvPr>
              <p14:cNvContentPartPr/>
              <p14:nvPr/>
            </p14:nvContentPartPr>
            <p14:xfrm>
              <a:off x="5239512" y="1057896"/>
              <a:ext cx="168840" cy="400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40073FB-7D59-4E36-B214-69C9CC72FFF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30512" y="1049256"/>
                <a:ext cx="186480" cy="41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9378EF75-1A6D-4CDB-B169-5F81F8357939}"/>
              </a:ext>
            </a:extLst>
          </p:cNvPr>
          <p:cNvGrpSpPr/>
          <p:nvPr/>
        </p:nvGrpSpPr>
        <p:grpSpPr>
          <a:xfrm>
            <a:off x="5623272" y="995976"/>
            <a:ext cx="1216800" cy="260640"/>
            <a:chOff x="5623272" y="995976"/>
            <a:chExt cx="121680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6306DA8-71C2-46AB-A2DC-7320FB3F61F8}"/>
                    </a:ext>
                  </a:extLst>
                </p14:cNvPr>
                <p14:cNvContentPartPr/>
                <p14:nvPr/>
              </p14:nvContentPartPr>
              <p14:xfrm>
                <a:off x="5641272" y="1015416"/>
                <a:ext cx="44640" cy="216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6306DA8-71C2-46AB-A2DC-7320FB3F61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32632" y="1006776"/>
                  <a:ext cx="622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BF703ED-64C6-4B5A-94DA-6D6459CD7D04}"/>
                    </a:ext>
                  </a:extLst>
                </p14:cNvPr>
                <p14:cNvContentPartPr/>
                <p14:nvPr/>
              </p14:nvContentPartPr>
              <p14:xfrm>
                <a:off x="5623272" y="1024776"/>
                <a:ext cx="308880" cy="209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BF703ED-64C6-4B5A-94DA-6D6459CD7D0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14632" y="1016136"/>
                  <a:ext cx="326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B8FD1B5-AD4B-462A-A2ED-DC7A167527EC}"/>
                    </a:ext>
                  </a:extLst>
                </p14:cNvPr>
                <p14:cNvContentPartPr/>
                <p14:nvPr/>
              </p14:nvContentPartPr>
              <p14:xfrm>
                <a:off x="6130152" y="1115136"/>
                <a:ext cx="163800" cy="141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B8FD1B5-AD4B-462A-A2ED-DC7A167527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21152" y="1106136"/>
                  <a:ext cx="181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6E7B333-8AC8-4CF6-BFC5-FC3EFA4607B2}"/>
                    </a:ext>
                  </a:extLst>
                </p14:cNvPr>
                <p14:cNvContentPartPr/>
                <p14:nvPr/>
              </p14:nvContentPartPr>
              <p14:xfrm>
                <a:off x="6327432" y="1120176"/>
                <a:ext cx="91080" cy="118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6E7B333-8AC8-4CF6-BFC5-FC3EFA4607B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18432" y="1111176"/>
                  <a:ext cx="108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2A3DD4-BB77-4A6A-8A64-84681891416F}"/>
                    </a:ext>
                  </a:extLst>
                </p14:cNvPr>
                <p14:cNvContentPartPr/>
                <p14:nvPr/>
              </p14:nvContentPartPr>
              <p14:xfrm>
                <a:off x="6416352" y="1047096"/>
                <a:ext cx="94320" cy="194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2A3DD4-BB77-4A6A-8A64-8468189141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07712" y="1038456"/>
                  <a:ext cx="111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F8AA6FB-FB1C-4715-AEB0-83DB8FC01E59}"/>
                    </a:ext>
                  </a:extLst>
                </p14:cNvPr>
                <p14:cNvContentPartPr/>
                <p14:nvPr/>
              </p14:nvContentPartPr>
              <p14:xfrm>
                <a:off x="6537312" y="995976"/>
                <a:ext cx="194760" cy="255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F8AA6FB-FB1C-4715-AEB0-83DB8FC01E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28312" y="986976"/>
                  <a:ext cx="212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94989EA-7CBB-4F2F-896F-1100E529A6A9}"/>
                    </a:ext>
                  </a:extLst>
                </p14:cNvPr>
                <p14:cNvContentPartPr/>
                <p14:nvPr/>
              </p14:nvContentPartPr>
              <p14:xfrm>
                <a:off x="6839712" y="1206936"/>
                <a:ext cx="360" cy="3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94989EA-7CBB-4F2F-896F-1100E529A6A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30712" y="11979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103906F-3CA3-41C2-B5A5-FE3E44E41F03}"/>
              </a:ext>
            </a:extLst>
          </p:cNvPr>
          <p:cNvGrpSpPr/>
          <p:nvPr/>
        </p:nvGrpSpPr>
        <p:grpSpPr>
          <a:xfrm>
            <a:off x="7192512" y="940896"/>
            <a:ext cx="905760" cy="387360"/>
            <a:chOff x="7192512" y="940896"/>
            <a:chExt cx="90576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414DFE1-98FC-4752-AEDC-645BFABBF9D1}"/>
                    </a:ext>
                  </a:extLst>
                </p14:cNvPr>
                <p14:cNvContentPartPr/>
                <p14:nvPr/>
              </p14:nvContentPartPr>
              <p14:xfrm>
                <a:off x="7192512" y="940896"/>
                <a:ext cx="195840" cy="278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414DFE1-98FC-4752-AEDC-645BFABBF9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83872" y="932256"/>
                  <a:ext cx="2134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1AEA65A-E841-4C9C-9BCF-68FEB509EC42}"/>
                    </a:ext>
                  </a:extLst>
                </p14:cNvPr>
                <p14:cNvContentPartPr/>
                <p14:nvPr/>
              </p14:nvContentPartPr>
              <p14:xfrm>
                <a:off x="7477272" y="1079136"/>
                <a:ext cx="285120" cy="118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1AEA65A-E841-4C9C-9BCF-68FEB509EC4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68272" y="1070136"/>
                  <a:ext cx="302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3A0218B-46AB-4121-8765-F126E05DF94E}"/>
                    </a:ext>
                  </a:extLst>
                </p14:cNvPr>
                <p14:cNvContentPartPr/>
                <p14:nvPr/>
              </p14:nvContentPartPr>
              <p14:xfrm>
                <a:off x="7790472" y="1011096"/>
                <a:ext cx="360" cy="3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3A0218B-46AB-4121-8765-F126E05DF94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81472" y="10020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12E744F-78E1-470F-8DAC-A972BB751C0C}"/>
                    </a:ext>
                  </a:extLst>
                </p14:cNvPr>
                <p14:cNvContentPartPr/>
                <p14:nvPr/>
              </p14:nvContentPartPr>
              <p14:xfrm>
                <a:off x="7766712" y="958896"/>
                <a:ext cx="254520" cy="369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12E744F-78E1-470F-8DAC-A972BB751C0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58072" y="949896"/>
                  <a:ext cx="2721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F8FB21-A937-4C63-B769-B1D48E7C69D9}"/>
                    </a:ext>
                  </a:extLst>
                </p14:cNvPr>
                <p14:cNvContentPartPr/>
                <p14:nvPr/>
              </p14:nvContentPartPr>
              <p14:xfrm>
                <a:off x="7991352" y="1063656"/>
                <a:ext cx="106920" cy="135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F8FB21-A937-4C63-B769-B1D48E7C69D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982712" y="1054656"/>
                  <a:ext cx="124560" cy="15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B9A32F4-1622-4827-87A2-9D9052AF7491}"/>
                  </a:ext>
                </a:extLst>
              </p14:cNvPr>
              <p14:cNvContentPartPr/>
              <p14:nvPr/>
            </p14:nvContentPartPr>
            <p14:xfrm>
              <a:off x="8376912" y="1083816"/>
              <a:ext cx="181080" cy="159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B9A32F4-1622-4827-87A2-9D9052AF749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367912" y="1074816"/>
                <a:ext cx="198720" cy="17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81016A3B-B148-4B39-AA3C-EECF713D000A}"/>
              </a:ext>
            </a:extLst>
          </p:cNvPr>
          <p:cNvGrpSpPr/>
          <p:nvPr/>
        </p:nvGrpSpPr>
        <p:grpSpPr>
          <a:xfrm>
            <a:off x="8695872" y="968976"/>
            <a:ext cx="860040" cy="272880"/>
            <a:chOff x="8695872" y="968976"/>
            <a:chExt cx="86004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309BB2-4BF6-4809-A10D-A59BE34F5CEB}"/>
                    </a:ext>
                  </a:extLst>
                </p14:cNvPr>
                <p14:cNvContentPartPr/>
                <p14:nvPr/>
              </p14:nvContentPartPr>
              <p14:xfrm>
                <a:off x="8730072" y="968976"/>
                <a:ext cx="54000" cy="243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309BB2-4BF6-4809-A10D-A59BE34F5CE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721432" y="959976"/>
                  <a:ext cx="716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7BBF5EA-C827-4ACB-A40F-3903AEE277FB}"/>
                    </a:ext>
                  </a:extLst>
                </p14:cNvPr>
                <p14:cNvContentPartPr/>
                <p14:nvPr/>
              </p14:nvContentPartPr>
              <p14:xfrm>
                <a:off x="8695872" y="980136"/>
                <a:ext cx="175320" cy="205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7BBF5EA-C827-4ACB-A40F-3903AEE277F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87232" y="971136"/>
                  <a:ext cx="192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E8D0402-4AE9-4889-B690-E61521A6F937}"/>
                    </a:ext>
                  </a:extLst>
                </p14:cNvPr>
                <p14:cNvContentPartPr/>
                <p14:nvPr/>
              </p14:nvContentPartPr>
              <p14:xfrm>
                <a:off x="8887752" y="1110096"/>
                <a:ext cx="76320" cy="114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E8D0402-4AE9-4889-B690-E61521A6F93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79112" y="1101456"/>
                  <a:ext cx="93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24FD360-3FA0-4F79-99E3-76896FEC1E5C}"/>
                    </a:ext>
                  </a:extLst>
                </p14:cNvPr>
                <p14:cNvContentPartPr/>
                <p14:nvPr/>
              </p14:nvContentPartPr>
              <p14:xfrm>
                <a:off x="8977392" y="1112256"/>
                <a:ext cx="70200" cy="101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24FD360-3FA0-4F79-99E3-76896FEC1E5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968392" y="1103256"/>
                  <a:ext cx="87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30554E5-BD55-4C82-9BB9-20B68100663C}"/>
                    </a:ext>
                  </a:extLst>
                </p14:cNvPr>
                <p14:cNvContentPartPr/>
                <p14:nvPr/>
              </p14:nvContentPartPr>
              <p14:xfrm>
                <a:off x="9076392" y="1106856"/>
                <a:ext cx="86040" cy="119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30554E5-BD55-4C82-9BB9-20B68100663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067392" y="1098216"/>
                  <a:ext cx="103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DC5C798-0AC1-4425-B488-1B8B0CEB9AF7}"/>
                    </a:ext>
                  </a:extLst>
                </p14:cNvPr>
                <p14:cNvContentPartPr/>
                <p14:nvPr/>
              </p14:nvContentPartPr>
              <p14:xfrm>
                <a:off x="9184752" y="1014336"/>
                <a:ext cx="97200" cy="227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DC5C798-0AC1-4425-B488-1B8B0CEB9AF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175752" y="1005696"/>
                  <a:ext cx="114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66B31E5-5EEB-4C3D-9518-D21AEFCA65C7}"/>
                    </a:ext>
                  </a:extLst>
                </p14:cNvPr>
                <p14:cNvContentPartPr/>
                <p14:nvPr/>
              </p14:nvContentPartPr>
              <p14:xfrm>
                <a:off x="9320832" y="1115136"/>
                <a:ext cx="65160" cy="104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66B31E5-5EEB-4C3D-9518-D21AEFCA65C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311832" y="1106136"/>
                  <a:ext cx="82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5781FE8-940D-4A13-8BA5-B87B52276507}"/>
                    </a:ext>
                  </a:extLst>
                </p14:cNvPr>
                <p14:cNvContentPartPr/>
                <p14:nvPr/>
              </p14:nvContentPartPr>
              <p14:xfrm>
                <a:off x="9420192" y="968976"/>
                <a:ext cx="135720" cy="259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5781FE8-940D-4A13-8BA5-B87B5227650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411192" y="960336"/>
                  <a:ext cx="15336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0B56FB-6436-406D-8477-7BDDC09986EC}"/>
              </a:ext>
            </a:extLst>
          </p:cNvPr>
          <p:cNvGrpSpPr/>
          <p:nvPr/>
        </p:nvGrpSpPr>
        <p:grpSpPr>
          <a:xfrm>
            <a:off x="9566712" y="950616"/>
            <a:ext cx="175680" cy="325080"/>
            <a:chOff x="9566712" y="950616"/>
            <a:chExt cx="17568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BBDA872-EB7B-4A17-8AE1-1F76C1C05086}"/>
                    </a:ext>
                  </a:extLst>
                </p14:cNvPr>
                <p14:cNvContentPartPr/>
                <p14:nvPr/>
              </p14:nvContentPartPr>
              <p14:xfrm>
                <a:off x="9594432" y="1097856"/>
                <a:ext cx="54720" cy="87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BBDA872-EB7B-4A17-8AE1-1F76C1C0508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585792" y="1089216"/>
                  <a:ext cx="72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65A0FE7-E0E9-4875-9B83-FC2B06AA6686}"/>
                    </a:ext>
                  </a:extLst>
                </p14:cNvPr>
                <p14:cNvContentPartPr/>
                <p14:nvPr/>
              </p14:nvContentPartPr>
              <p14:xfrm>
                <a:off x="9566712" y="1106136"/>
                <a:ext cx="70920" cy="100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65A0FE7-E0E9-4875-9B83-FC2B06AA668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558072" y="1097496"/>
                  <a:ext cx="88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141BACC-D628-4134-B4DF-65EB553B01E0}"/>
                    </a:ext>
                  </a:extLst>
                </p14:cNvPr>
                <p14:cNvContentPartPr/>
                <p14:nvPr/>
              </p14:nvContentPartPr>
              <p14:xfrm>
                <a:off x="9635472" y="950616"/>
                <a:ext cx="106920" cy="325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141BACC-D628-4134-B4DF-65EB553B01E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626832" y="941976"/>
                  <a:ext cx="12456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EB3944-0B53-4EDA-9924-97E9C9DDD09B}"/>
              </a:ext>
            </a:extLst>
          </p:cNvPr>
          <p:cNvGrpSpPr/>
          <p:nvPr/>
        </p:nvGrpSpPr>
        <p:grpSpPr>
          <a:xfrm>
            <a:off x="931032" y="1634616"/>
            <a:ext cx="2331000" cy="380160"/>
            <a:chOff x="931032" y="1634616"/>
            <a:chExt cx="233100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ADA8199-BE96-4691-ACD0-E9B16310B5C5}"/>
                    </a:ext>
                  </a:extLst>
                </p14:cNvPr>
                <p14:cNvContentPartPr/>
                <p14:nvPr/>
              </p14:nvContentPartPr>
              <p14:xfrm>
                <a:off x="931032" y="1634976"/>
                <a:ext cx="200880" cy="271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DA8199-BE96-4691-ACD0-E9B16310B5C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2032" y="1626336"/>
                  <a:ext cx="218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DFF52A7-F04A-401D-BFBA-31C0D3BEDA8E}"/>
                    </a:ext>
                  </a:extLst>
                </p14:cNvPr>
                <p14:cNvContentPartPr/>
                <p14:nvPr/>
              </p14:nvContentPartPr>
              <p14:xfrm>
                <a:off x="1132992" y="1778256"/>
                <a:ext cx="151560" cy="140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DFF52A7-F04A-401D-BFBA-31C0D3BEDA8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23992" y="1769256"/>
                  <a:ext cx="169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BB6AC45-0C15-4C73-863E-7C693B0197B2}"/>
                    </a:ext>
                  </a:extLst>
                </p14:cNvPr>
                <p14:cNvContentPartPr/>
                <p14:nvPr/>
              </p14:nvContentPartPr>
              <p14:xfrm>
                <a:off x="1288872" y="1764576"/>
                <a:ext cx="156960" cy="113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BB6AC45-0C15-4C73-863E-7C693B0197B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80232" y="1755576"/>
                  <a:ext cx="174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EF79975-7F3E-4385-96B5-65541D5CA5B3}"/>
                    </a:ext>
                  </a:extLst>
                </p14:cNvPr>
                <p14:cNvContentPartPr/>
                <p14:nvPr/>
              </p14:nvContentPartPr>
              <p14:xfrm>
                <a:off x="1469232" y="1670256"/>
                <a:ext cx="116640" cy="344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EF79975-7F3E-4385-96B5-65541D5CA5B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460232" y="1661616"/>
                  <a:ext cx="134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8422CE4-061C-4EE7-A8F3-5D9704ECF451}"/>
                    </a:ext>
                  </a:extLst>
                </p14:cNvPr>
                <p14:cNvContentPartPr/>
                <p14:nvPr/>
              </p14:nvContentPartPr>
              <p14:xfrm>
                <a:off x="1635912" y="1746216"/>
                <a:ext cx="84960" cy="148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8422CE4-061C-4EE7-A8F3-5D9704ECF45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626912" y="1737216"/>
                  <a:ext cx="102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0894BBF-8465-4417-BD0F-AA5BC8ED5DAD}"/>
                    </a:ext>
                  </a:extLst>
                </p14:cNvPr>
                <p14:cNvContentPartPr/>
                <p14:nvPr/>
              </p14:nvContentPartPr>
              <p14:xfrm>
                <a:off x="1783872" y="1645416"/>
                <a:ext cx="35640" cy="258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0894BBF-8465-4417-BD0F-AA5BC8ED5DA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775232" y="1636416"/>
                  <a:ext cx="532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C2CB35F-8550-4E80-A733-3B1C7DA08857}"/>
                    </a:ext>
                  </a:extLst>
                </p14:cNvPr>
                <p14:cNvContentPartPr/>
                <p14:nvPr/>
              </p14:nvContentPartPr>
              <p14:xfrm>
                <a:off x="1736712" y="1729296"/>
                <a:ext cx="213480" cy="152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C2CB35F-8550-4E80-A733-3B1C7DA0885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28072" y="1720656"/>
                  <a:ext cx="2311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65CD5F-62AE-4B1F-98A7-E43BFF8DD845}"/>
                    </a:ext>
                  </a:extLst>
                </p14:cNvPr>
                <p14:cNvContentPartPr/>
                <p14:nvPr/>
              </p14:nvContentPartPr>
              <p14:xfrm>
                <a:off x="2199672" y="1634616"/>
                <a:ext cx="136800" cy="256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65CD5F-62AE-4B1F-98A7-E43BFF8DD84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190672" y="1625616"/>
                  <a:ext cx="154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25899C5-F00F-4235-8D0D-DFD0FAA8CD70}"/>
                    </a:ext>
                  </a:extLst>
                </p14:cNvPr>
                <p14:cNvContentPartPr/>
                <p14:nvPr/>
              </p14:nvContentPartPr>
              <p14:xfrm>
                <a:off x="2331432" y="1766016"/>
                <a:ext cx="142560" cy="138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25899C5-F00F-4235-8D0D-DFD0FAA8CD7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322792" y="1757016"/>
                  <a:ext cx="160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F17AF39-8CD1-4EE6-9B8D-C1B3690BDC0E}"/>
                    </a:ext>
                  </a:extLst>
                </p14:cNvPr>
                <p14:cNvContentPartPr/>
                <p14:nvPr/>
              </p14:nvContentPartPr>
              <p14:xfrm>
                <a:off x="2480472" y="1641096"/>
                <a:ext cx="280080" cy="357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F17AF39-8CD1-4EE6-9B8D-C1B3690BDC0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471832" y="1632456"/>
                  <a:ext cx="2977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3074594-74A7-4834-B96F-7146FBD4939B}"/>
                    </a:ext>
                  </a:extLst>
                </p14:cNvPr>
                <p14:cNvContentPartPr/>
                <p14:nvPr/>
              </p14:nvContentPartPr>
              <p14:xfrm>
                <a:off x="2779272" y="1672776"/>
                <a:ext cx="94320" cy="203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3074594-74A7-4834-B96F-7146FBD4939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770632" y="1664136"/>
                  <a:ext cx="1119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E995D74-E180-4788-BAD1-92991E2A5B61}"/>
                    </a:ext>
                  </a:extLst>
                </p14:cNvPr>
                <p14:cNvContentPartPr/>
                <p14:nvPr/>
              </p14:nvContentPartPr>
              <p14:xfrm>
                <a:off x="1032912" y="1943136"/>
                <a:ext cx="1897920" cy="30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E995D74-E180-4788-BAD1-92991E2A5B6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23912" y="1934496"/>
                  <a:ext cx="19155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140785B-FF06-4F16-93D1-81CF1E3E821E}"/>
                    </a:ext>
                  </a:extLst>
                </p14:cNvPr>
                <p14:cNvContentPartPr/>
                <p14:nvPr/>
              </p14:nvContentPartPr>
              <p14:xfrm>
                <a:off x="3073752" y="1721376"/>
                <a:ext cx="39600" cy="48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140785B-FF06-4F16-93D1-81CF1E3E821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65112" y="1712376"/>
                  <a:ext cx="572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A86F9B2-31A7-45D4-A23F-FECB8B33B4AC}"/>
                    </a:ext>
                  </a:extLst>
                </p14:cNvPr>
                <p14:cNvContentPartPr/>
                <p14:nvPr/>
              </p14:nvContentPartPr>
              <p14:xfrm>
                <a:off x="3106872" y="1854936"/>
                <a:ext cx="36720" cy="58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A86F9B2-31A7-45D4-A23F-FECB8B33B4A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97872" y="1845936"/>
                  <a:ext cx="54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CF59085-F997-429F-B015-8A36C2F45219}"/>
                    </a:ext>
                  </a:extLst>
                </p14:cNvPr>
                <p14:cNvContentPartPr/>
                <p14:nvPr/>
              </p14:nvContentPartPr>
              <p14:xfrm>
                <a:off x="3154032" y="1810296"/>
                <a:ext cx="108000" cy="18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CF59085-F997-429F-B015-8A36C2F4521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145392" y="1801296"/>
                  <a:ext cx="1256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7D371BE-463A-40C7-AC2B-26B3E44A7D62}"/>
              </a:ext>
            </a:extLst>
          </p:cNvPr>
          <p:cNvGrpSpPr/>
          <p:nvPr/>
        </p:nvGrpSpPr>
        <p:grpSpPr>
          <a:xfrm>
            <a:off x="3625632" y="1637496"/>
            <a:ext cx="981720" cy="269640"/>
            <a:chOff x="3625632" y="1637496"/>
            <a:chExt cx="98172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7CD9061-0CE1-406B-B0B8-D09BB6A518E2}"/>
                    </a:ext>
                  </a:extLst>
                </p14:cNvPr>
                <p14:cNvContentPartPr/>
                <p14:nvPr/>
              </p14:nvContentPartPr>
              <p14:xfrm>
                <a:off x="3703032" y="1650816"/>
                <a:ext cx="28800" cy="208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7CD9061-0CE1-406B-B0B8-D09BB6A518E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694392" y="1642176"/>
                  <a:ext cx="46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470C601-F00B-45A1-ACE9-1DEA44E04D75}"/>
                    </a:ext>
                  </a:extLst>
                </p14:cNvPr>
                <p14:cNvContentPartPr/>
                <p14:nvPr/>
              </p14:nvContentPartPr>
              <p14:xfrm>
                <a:off x="3625632" y="1648656"/>
                <a:ext cx="254520" cy="258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470C601-F00B-45A1-ACE9-1DEA44E04D7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616632" y="1639656"/>
                  <a:ext cx="2721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9BA8664-CB10-438A-B429-FD35F14F5BDE}"/>
                    </a:ext>
                  </a:extLst>
                </p14:cNvPr>
                <p14:cNvContentPartPr/>
                <p14:nvPr/>
              </p14:nvContentPartPr>
              <p14:xfrm>
                <a:off x="3931632" y="1755216"/>
                <a:ext cx="360" cy="142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9BA8664-CB10-438A-B429-FD35F14F5BD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922992" y="1746576"/>
                  <a:ext cx="18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8776E34-79F0-4725-AB74-982CB2124150}"/>
                    </a:ext>
                  </a:extLst>
                </p14:cNvPr>
                <p14:cNvContentPartPr/>
                <p14:nvPr/>
              </p14:nvContentPartPr>
              <p14:xfrm>
                <a:off x="3940632" y="1675656"/>
                <a:ext cx="360" cy="24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8776E34-79F0-4725-AB74-982CB212415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31632" y="1667016"/>
                  <a:ext cx="18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1B1A77-3249-4C4E-930C-CAF7FF014077}"/>
                    </a:ext>
                  </a:extLst>
                </p14:cNvPr>
                <p14:cNvContentPartPr/>
                <p14:nvPr/>
              </p14:nvContentPartPr>
              <p14:xfrm>
                <a:off x="3977352" y="1773216"/>
                <a:ext cx="114840" cy="124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1B1A77-3249-4C4E-930C-CAF7FF01407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968712" y="1764576"/>
                  <a:ext cx="132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EBA644D-640C-49A3-B829-DFACFED6AC5A}"/>
                    </a:ext>
                  </a:extLst>
                </p14:cNvPr>
                <p14:cNvContentPartPr/>
                <p14:nvPr/>
              </p14:nvContentPartPr>
              <p14:xfrm>
                <a:off x="4077432" y="1781496"/>
                <a:ext cx="142560" cy="108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EBA644D-640C-49A3-B829-DFACFED6AC5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068432" y="1772496"/>
                  <a:ext cx="160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747DC52-17AD-4CCC-B348-357BBF6B7D59}"/>
                    </a:ext>
                  </a:extLst>
                </p14:cNvPr>
                <p14:cNvContentPartPr/>
                <p14:nvPr/>
              </p14:nvContentPartPr>
              <p14:xfrm>
                <a:off x="4235832" y="1695456"/>
                <a:ext cx="119160" cy="194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747DC52-17AD-4CCC-B348-357BBF6B7D5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226832" y="1686816"/>
                  <a:ext cx="136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B2ABAA6-71A7-408A-94A2-9C523EB164C5}"/>
                    </a:ext>
                  </a:extLst>
                </p14:cNvPr>
                <p14:cNvContentPartPr/>
                <p14:nvPr/>
              </p14:nvContentPartPr>
              <p14:xfrm>
                <a:off x="4342752" y="1637496"/>
                <a:ext cx="264600" cy="241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B2ABAA6-71A7-408A-94A2-9C523EB164C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334112" y="1628496"/>
                  <a:ext cx="28224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3873A01-1894-485F-8ED2-33657E86D0CF}"/>
              </a:ext>
            </a:extLst>
          </p:cNvPr>
          <p:cNvGrpSpPr/>
          <p:nvPr/>
        </p:nvGrpSpPr>
        <p:grpSpPr>
          <a:xfrm>
            <a:off x="4884912" y="1683216"/>
            <a:ext cx="612360" cy="363960"/>
            <a:chOff x="4884912" y="1683216"/>
            <a:chExt cx="61236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6C9E1A3-E207-4396-A069-698E8F332C54}"/>
                    </a:ext>
                  </a:extLst>
                </p14:cNvPr>
                <p14:cNvContentPartPr/>
                <p14:nvPr/>
              </p14:nvContentPartPr>
              <p14:xfrm>
                <a:off x="4884912" y="1755936"/>
                <a:ext cx="216360" cy="291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6C9E1A3-E207-4396-A069-698E8F332C5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876272" y="1746936"/>
                  <a:ext cx="2340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432050A-BC56-49E9-9E7C-66BF6B1036A2}"/>
                    </a:ext>
                  </a:extLst>
                </p14:cNvPr>
                <p14:cNvContentPartPr/>
                <p14:nvPr/>
              </p14:nvContentPartPr>
              <p14:xfrm>
                <a:off x="5096952" y="1683216"/>
                <a:ext cx="248040" cy="358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432050A-BC56-49E9-9E7C-66BF6B1036A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087952" y="1674576"/>
                  <a:ext cx="2656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3B07AA2-EDD0-4856-9620-F9D51E8C7FD8}"/>
                    </a:ext>
                  </a:extLst>
                </p14:cNvPr>
                <p14:cNvContentPartPr/>
                <p14:nvPr/>
              </p14:nvContentPartPr>
              <p14:xfrm>
                <a:off x="5376672" y="1691136"/>
                <a:ext cx="120600" cy="223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3B07AA2-EDD0-4856-9620-F9D51E8C7FD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67672" y="1682136"/>
                  <a:ext cx="138240" cy="24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90B96E1-F2B9-448C-BBC7-D4F82353B370}"/>
                  </a:ext>
                </a:extLst>
              </p14:cNvPr>
              <p14:cNvContentPartPr/>
              <p14:nvPr/>
            </p14:nvContentPartPr>
            <p14:xfrm>
              <a:off x="5603832" y="1901376"/>
              <a:ext cx="83520" cy="90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90B96E1-F2B9-448C-BBC7-D4F82353B370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595192" y="1892736"/>
                <a:ext cx="10116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EFAE473-CE60-40AE-BA07-2DA90FAD55B2}"/>
              </a:ext>
            </a:extLst>
          </p:cNvPr>
          <p:cNvGrpSpPr/>
          <p:nvPr/>
        </p:nvGrpSpPr>
        <p:grpSpPr>
          <a:xfrm>
            <a:off x="5892912" y="1700136"/>
            <a:ext cx="777960" cy="338760"/>
            <a:chOff x="5892912" y="1700136"/>
            <a:chExt cx="777960" cy="3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B0146F8-E5C7-4128-B23D-ED4073B7043D}"/>
                    </a:ext>
                  </a:extLst>
                </p14:cNvPr>
                <p14:cNvContentPartPr/>
                <p14:nvPr/>
              </p14:nvContentPartPr>
              <p14:xfrm>
                <a:off x="5892912" y="1797336"/>
                <a:ext cx="105480" cy="110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B0146F8-E5C7-4128-B23D-ED4073B7043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884272" y="1788696"/>
                  <a:ext cx="123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4DED3C0-D376-4EB0-A8C4-E4835C89A8EB}"/>
                    </a:ext>
                  </a:extLst>
                </p14:cNvPr>
                <p14:cNvContentPartPr/>
                <p14:nvPr/>
              </p14:nvContentPartPr>
              <p14:xfrm>
                <a:off x="6028632" y="1785456"/>
                <a:ext cx="88200" cy="103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4DED3C0-D376-4EB0-A8C4-E4835C89A8E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019632" y="1776456"/>
                  <a:ext cx="105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45EF911-7614-4DDE-A566-4D4569B93634}"/>
                    </a:ext>
                  </a:extLst>
                </p14:cNvPr>
                <p14:cNvContentPartPr/>
                <p14:nvPr/>
              </p14:nvContentPartPr>
              <p14:xfrm>
                <a:off x="6171912" y="1782576"/>
                <a:ext cx="20520" cy="93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45EF911-7614-4DDE-A566-4D4569B9363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162912" y="1773936"/>
                  <a:ext cx="38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131C6CA-3F1B-491F-83A9-5DD18D59B68E}"/>
                    </a:ext>
                  </a:extLst>
                </p14:cNvPr>
                <p14:cNvContentPartPr/>
                <p14:nvPr/>
              </p14:nvContentPartPr>
              <p14:xfrm>
                <a:off x="6149592" y="1789776"/>
                <a:ext cx="95760" cy="249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131C6CA-3F1B-491F-83A9-5DD18D59B68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140592" y="1781136"/>
                  <a:ext cx="1134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64A4EA0-D861-44F7-8474-9897A71BDD5F}"/>
                    </a:ext>
                  </a:extLst>
                </p14:cNvPr>
                <p14:cNvContentPartPr/>
                <p14:nvPr/>
              </p14:nvContentPartPr>
              <p14:xfrm>
                <a:off x="6267672" y="1791936"/>
                <a:ext cx="102240" cy="106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64A4EA0-D861-44F7-8474-9897A71BDD5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59032" y="1783296"/>
                  <a:ext cx="119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D0E8EB3-2B58-4AA1-AA91-0E8D105EBEC8}"/>
                    </a:ext>
                  </a:extLst>
                </p14:cNvPr>
                <p14:cNvContentPartPr/>
                <p14:nvPr/>
              </p14:nvContentPartPr>
              <p14:xfrm>
                <a:off x="6400512" y="1700136"/>
                <a:ext cx="10080" cy="179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D0E8EB3-2B58-4AA1-AA91-0E8D105EBEC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391512" y="1691496"/>
                  <a:ext cx="27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9D8D7AE-B947-4680-8E72-EB79942A3898}"/>
                    </a:ext>
                  </a:extLst>
                </p14:cNvPr>
                <p14:cNvContentPartPr/>
                <p14:nvPr/>
              </p14:nvContentPartPr>
              <p14:xfrm>
                <a:off x="6482952" y="1755216"/>
                <a:ext cx="360" cy="111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9D8D7AE-B947-4680-8E72-EB79942A389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473952" y="1746576"/>
                  <a:ext cx="18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5AE88F5-BF84-4FB9-AF56-56E94CF5F061}"/>
                    </a:ext>
                  </a:extLst>
                </p14:cNvPr>
                <p14:cNvContentPartPr/>
                <p14:nvPr/>
              </p14:nvContentPartPr>
              <p14:xfrm>
                <a:off x="6528672" y="1723896"/>
                <a:ext cx="360" cy="3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5AE88F5-BF84-4FB9-AF56-56E94CF5F06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19672" y="17152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AC5AC2C-2849-4403-88B0-FADA53AE97D7}"/>
                    </a:ext>
                  </a:extLst>
                </p14:cNvPr>
                <p14:cNvContentPartPr/>
                <p14:nvPr/>
              </p14:nvContentPartPr>
              <p14:xfrm>
                <a:off x="6541632" y="1782576"/>
                <a:ext cx="129240" cy="102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AC5AC2C-2849-4403-88B0-FADA53AE97D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32992" y="1773936"/>
                  <a:ext cx="14688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4883783-9C26-4DED-99EA-648D9AC0B74F}"/>
              </a:ext>
            </a:extLst>
          </p:cNvPr>
          <p:cNvGrpSpPr/>
          <p:nvPr/>
        </p:nvGrpSpPr>
        <p:grpSpPr>
          <a:xfrm>
            <a:off x="7119792" y="1689696"/>
            <a:ext cx="616320" cy="243720"/>
            <a:chOff x="7119792" y="1689696"/>
            <a:chExt cx="61632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E2E0BCF-C3A8-4280-9FF2-B3988B7501BE}"/>
                    </a:ext>
                  </a:extLst>
                </p14:cNvPr>
                <p14:cNvContentPartPr/>
                <p14:nvPr/>
              </p14:nvContentPartPr>
              <p14:xfrm>
                <a:off x="7119792" y="1699416"/>
                <a:ext cx="122400" cy="187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E2E0BCF-C3A8-4280-9FF2-B3988B7501B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10792" y="1690776"/>
                  <a:ext cx="140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4C2CE15-BA31-441E-9912-9C62FE9AFABA}"/>
                    </a:ext>
                  </a:extLst>
                </p14:cNvPr>
                <p14:cNvContentPartPr/>
                <p14:nvPr/>
              </p14:nvContentPartPr>
              <p14:xfrm>
                <a:off x="7305552" y="1744056"/>
                <a:ext cx="360" cy="109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4C2CE15-BA31-441E-9912-9C62FE9AFAB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96912" y="1735056"/>
                  <a:ext cx="18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C285F80-7F96-402C-A3A8-904B8E0585C0}"/>
                    </a:ext>
                  </a:extLst>
                </p14:cNvPr>
                <p14:cNvContentPartPr/>
                <p14:nvPr/>
              </p14:nvContentPartPr>
              <p14:xfrm>
                <a:off x="7301592" y="1744056"/>
                <a:ext cx="100440" cy="140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C285F80-7F96-402C-A3A8-904B8E0585C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92952" y="1735056"/>
                  <a:ext cx="118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8063FB0-4ACF-42E8-AFDE-DCE5B3724247}"/>
                    </a:ext>
                  </a:extLst>
                </p14:cNvPr>
                <p14:cNvContentPartPr/>
                <p14:nvPr/>
              </p14:nvContentPartPr>
              <p14:xfrm>
                <a:off x="7428312" y="1760616"/>
                <a:ext cx="89280" cy="138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8063FB0-4ACF-42E8-AFDE-DCE5B372424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19672" y="1751616"/>
                  <a:ext cx="106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373939A-642F-4E80-8B29-091A8905564A}"/>
                    </a:ext>
                  </a:extLst>
                </p14:cNvPr>
                <p14:cNvContentPartPr/>
                <p14:nvPr/>
              </p14:nvContentPartPr>
              <p14:xfrm>
                <a:off x="7422912" y="1825776"/>
                <a:ext cx="89280" cy="12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373939A-642F-4E80-8B29-091A8905564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13912" y="1816776"/>
                  <a:ext cx="106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7C27219-DCA2-41EE-91A3-E72AAAF83800}"/>
                    </a:ext>
                  </a:extLst>
                </p14:cNvPr>
                <p14:cNvContentPartPr/>
                <p14:nvPr/>
              </p14:nvContentPartPr>
              <p14:xfrm>
                <a:off x="7528752" y="1746216"/>
                <a:ext cx="133920" cy="116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7C27219-DCA2-41EE-91A3-E72AAAF8380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19752" y="1737576"/>
                  <a:ext cx="151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AC53905-C8CF-42DD-9A54-0679A916D26B}"/>
                    </a:ext>
                  </a:extLst>
                </p14:cNvPr>
                <p14:cNvContentPartPr/>
                <p14:nvPr/>
              </p14:nvContentPartPr>
              <p14:xfrm>
                <a:off x="7650432" y="1689696"/>
                <a:ext cx="85680" cy="243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AC53905-C8CF-42DD-9A54-0679A916D2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41432" y="1681056"/>
                  <a:ext cx="10332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39F1E9D-BE73-40CA-A307-A359F4EB6EF9}"/>
              </a:ext>
            </a:extLst>
          </p:cNvPr>
          <p:cNvGrpSpPr/>
          <p:nvPr/>
        </p:nvGrpSpPr>
        <p:grpSpPr>
          <a:xfrm>
            <a:off x="1194912" y="2259216"/>
            <a:ext cx="543960" cy="241920"/>
            <a:chOff x="1194912" y="2259216"/>
            <a:chExt cx="54396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7ECC56A-F795-43C4-94D4-F18CA164F04E}"/>
                    </a:ext>
                  </a:extLst>
                </p14:cNvPr>
                <p14:cNvContentPartPr/>
                <p14:nvPr/>
              </p14:nvContentPartPr>
              <p14:xfrm>
                <a:off x="1194912" y="2259216"/>
                <a:ext cx="189720" cy="238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7ECC56A-F795-43C4-94D4-F18CA164F04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85912" y="2250216"/>
                  <a:ext cx="207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152095B-8826-45D3-8239-53B356EB01D0}"/>
                    </a:ext>
                  </a:extLst>
                </p14:cNvPr>
                <p14:cNvContentPartPr/>
                <p14:nvPr/>
              </p14:nvContentPartPr>
              <p14:xfrm>
                <a:off x="1348272" y="2395296"/>
                <a:ext cx="106560" cy="105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152095B-8826-45D3-8239-53B356EB01D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339272" y="2386656"/>
                  <a:ext cx="124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06A5646-4221-4A16-89F3-5D169C781B73}"/>
                    </a:ext>
                  </a:extLst>
                </p14:cNvPr>
                <p14:cNvContentPartPr/>
                <p14:nvPr/>
              </p14:nvContentPartPr>
              <p14:xfrm>
                <a:off x="1476072" y="2386296"/>
                <a:ext cx="129240" cy="111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06A5646-4221-4A16-89F3-5D169C781B7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467432" y="2377296"/>
                  <a:ext cx="146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FD628C2-3892-4B03-9291-AB814015D84D}"/>
                    </a:ext>
                  </a:extLst>
                </p14:cNvPr>
                <p14:cNvContentPartPr/>
                <p14:nvPr/>
              </p14:nvContentPartPr>
              <p14:xfrm>
                <a:off x="1636992" y="2267496"/>
                <a:ext cx="101880" cy="226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FD628C2-3892-4B03-9291-AB814015D84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628352" y="2258496"/>
                  <a:ext cx="11952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D6C4412-AA02-4D8E-A0B6-5A3917CF0B4A}"/>
              </a:ext>
            </a:extLst>
          </p:cNvPr>
          <p:cNvGrpSpPr/>
          <p:nvPr/>
        </p:nvGrpSpPr>
        <p:grpSpPr>
          <a:xfrm>
            <a:off x="6975072" y="2230776"/>
            <a:ext cx="1355040" cy="345240"/>
            <a:chOff x="6975072" y="2230776"/>
            <a:chExt cx="135504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C500965-3D43-4DD7-837D-63D03442066C}"/>
                    </a:ext>
                  </a:extLst>
                </p14:cNvPr>
                <p14:cNvContentPartPr/>
                <p14:nvPr/>
              </p14:nvContentPartPr>
              <p14:xfrm>
                <a:off x="6975072" y="2230776"/>
                <a:ext cx="138960" cy="345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C500965-3D43-4DD7-837D-63D03442066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66432" y="2221776"/>
                  <a:ext cx="1566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26FBA4E-F1DC-4C90-A092-46D10F41F9FA}"/>
                    </a:ext>
                  </a:extLst>
                </p14:cNvPr>
                <p14:cNvContentPartPr/>
                <p14:nvPr/>
              </p14:nvContentPartPr>
              <p14:xfrm>
                <a:off x="7205112" y="2413656"/>
                <a:ext cx="191520" cy="12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26FBA4E-F1DC-4C90-A092-46D10F41F9F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96112" y="2404656"/>
                  <a:ext cx="209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D6D3B79-6A12-4499-8630-D93CEA89CA30}"/>
                    </a:ext>
                  </a:extLst>
                </p14:cNvPr>
                <p14:cNvContentPartPr/>
                <p14:nvPr/>
              </p14:nvContentPartPr>
              <p14:xfrm>
                <a:off x="7305192" y="2338416"/>
                <a:ext cx="17640" cy="160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D6D3B79-6A12-4499-8630-D93CEA89CA3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96552" y="2329416"/>
                  <a:ext cx="35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B4DDDA3-D0F9-4D64-8468-542AD56B3AB8}"/>
                    </a:ext>
                  </a:extLst>
                </p14:cNvPr>
                <p14:cNvContentPartPr/>
                <p14:nvPr/>
              </p14:nvContentPartPr>
              <p14:xfrm>
                <a:off x="7660872" y="2358576"/>
                <a:ext cx="132840" cy="114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B4DDDA3-D0F9-4D64-8468-542AD56B3AB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51872" y="2349936"/>
                  <a:ext cx="150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E41B50C-E9E1-403C-A33B-048FE45BE8BF}"/>
                    </a:ext>
                  </a:extLst>
                </p14:cNvPr>
                <p14:cNvContentPartPr/>
                <p14:nvPr/>
              </p14:nvContentPartPr>
              <p14:xfrm>
                <a:off x="7647192" y="2331216"/>
                <a:ext cx="125280" cy="141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E41B50C-E9E1-403C-A33B-048FE45BE8B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38552" y="2322216"/>
                  <a:ext cx="142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D09A521-ABB5-4956-AA79-DE1745A41AB0}"/>
                    </a:ext>
                  </a:extLst>
                </p14:cNvPr>
                <p14:cNvContentPartPr/>
                <p14:nvPr/>
              </p14:nvContentPartPr>
              <p14:xfrm>
                <a:off x="8019072" y="2348136"/>
                <a:ext cx="216720" cy="119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D09A521-ABB5-4956-AA79-DE1745A41AB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010432" y="2339496"/>
                  <a:ext cx="234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49530A0-251D-4296-9C2A-92B34A2AEB6E}"/>
                    </a:ext>
                  </a:extLst>
                </p14:cNvPr>
                <p14:cNvContentPartPr/>
                <p14:nvPr/>
              </p14:nvContentPartPr>
              <p14:xfrm>
                <a:off x="7474392" y="2459376"/>
                <a:ext cx="106200" cy="52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49530A0-251D-4296-9C2A-92B34A2AEB6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465752" y="2450376"/>
                  <a:ext cx="1238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9F4E6C7-2032-4E92-803D-76FCFCAB3BFD}"/>
                    </a:ext>
                  </a:extLst>
                </p14:cNvPr>
                <p14:cNvContentPartPr/>
                <p14:nvPr/>
              </p14:nvContentPartPr>
              <p14:xfrm>
                <a:off x="7845192" y="2459376"/>
                <a:ext cx="75600" cy="62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9F4E6C7-2032-4E92-803D-76FCFCAB3BF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836552" y="2450376"/>
                  <a:ext cx="93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A6FDD85-EC05-4210-AEFE-BF8F461193E2}"/>
                    </a:ext>
                  </a:extLst>
                </p14:cNvPr>
                <p14:cNvContentPartPr/>
                <p14:nvPr/>
              </p14:nvContentPartPr>
              <p14:xfrm>
                <a:off x="8212032" y="2459376"/>
                <a:ext cx="118080" cy="82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A6FDD85-EC05-4210-AEFE-BF8F461193E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203392" y="2450376"/>
                  <a:ext cx="13572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AF36D5B-EA8D-4118-A077-2F7DA8AF7D80}"/>
              </a:ext>
            </a:extLst>
          </p:cNvPr>
          <p:cNvGrpSpPr/>
          <p:nvPr/>
        </p:nvGrpSpPr>
        <p:grpSpPr>
          <a:xfrm>
            <a:off x="8542152" y="2258136"/>
            <a:ext cx="518400" cy="332640"/>
            <a:chOff x="8542152" y="2258136"/>
            <a:chExt cx="518400" cy="33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1546771-2967-4295-9ABE-01192E69E43D}"/>
                    </a:ext>
                  </a:extLst>
                </p14:cNvPr>
                <p14:cNvContentPartPr/>
                <p14:nvPr/>
              </p14:nvContentPartPr>
              <p14:xfrm>
                <a:off x="8542152" y="2347416"/>
                <a:ext cx="16920" cy="157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1546771-2967-4295-9ABE-01192E69E43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33152" y="2338416"/>
                  <a:ext cx="34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06611F9-251F-4F37-8626-12DA3C3B939D}"/>
                    </a:ext>
                  </a:extLst>
                </p14:cNvPr>
                <p14:cNvContentPartPr/>
                <p14:nvPr/>
              </p14:nvContentPartPr>
              <p14:xfrm>
                <a:off x="8556552" y="2347416"/>
                <a:ext cx="68760" cy="65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06611F9-251F-4F37-8626-12DA3C3B939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547552" y="2338416"/>
                  <a:ext cx="86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48148FD-1402-47B9-81A8-503709A4CDB9}"/>
                    </a:ext>
                  </a:extLst>
                </p14:cNvPr>
                <p14:cNvContentPartPr/>
                <p14:nvPr/>
              </p14:nvContentPartPr>
              <p14:xfrm>
                <a:off x="8605512" y="2340576"/>
                <a:ext cx="90720" cy="73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48148FD-1402-47B9-81A8-503709A4CD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96872" y="2331576"/>
                  <a:ext cx="108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110DF61-C91C-48B3-9DD8-58600DD42B3A}"/>
                    </a:ext>
                  </a:extLst>
                </p14:cNvPr>
                <p14:cNvContentPartPr/>
                <p14:nvPr/>
              </p14:nvContentPartPr>
              <p14:xfrm>
                <a:off x="8677152" y="2331216"/>
                <a:ext cx="19080" cy="165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110DF61-C91C-48B3-9DD8-58600DD42B3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68512" y="2322216"/>
                  <a:ext cx="36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79DBC31-F25D-4CE3-B729-3727FF307FA4}"/>
                    </a:ext>
                  </a:extLst>
                </p14:cNvPr>
                <p14:cNvContentPartPr/>
                <p14:nvPr/>
              </p14:nvContentPartPr>
              <p14:xfrm>
                <a:off x="8737992" y="2342376"/>
                <a:ext cx="122400" cy="147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79DBC31-F25D-4CE3-B729-3727FF307FA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29352" y="2333376"/>
                  <a:ext cx="140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9F7A4D1-67ED-411A-BAD6-B2170EC353A0}"/>
                    </a:ext>
                  </a:extLst>
                </p14:cNvPr>
                <p14:cNvContentPartPr/>
                <p14:nvPr/>
              </p14:nvContentPartPr>
              <p14:xfrm>
                <a:off x="8896752" y="2367936"/>
                <a:ext cx="99000" cy="138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9F7A4D1-67ED-411A-BAD6-B2170EC353A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87752" y="2359296"/>
                  <a:ext cx="116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BFD6D6E-CCA6-4801-B8AE-75F797D50EB8}"/>
                    </a:ext>
                  </a:extLst>
                </p14:cNvPr>
                <p14:cNvContentPartPr/>
                <p14:nvPr/>
              </p14:nvContentPartPr>
              <p14:xfrm>
                <a:off x="8897112" y="2410056"/>
                <a:ext cx="93240" cy="3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BFD6D6E-CCA6-4801-B8AE-75F797D50EB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88472" y="2401056"/>
                  <a:ext cx="110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3E841E7-3AAD-4ECC-B9D1-3475340060ED}"/>
                    </a:ext>
                  </a:extLst>
                </p14:cNvPr>
                <p14:cNvContentPartPr/>
                <p14:nvPr/>
              </p14:nvContentPartPr>
              <p14:xfrm>
                <a:off x="8915112" y="2340576"/>
                <a:ext cx="57960" cy="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3E841E7-3AAD-4ECC-B9D1-3475340060E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06472" y="2331576"/>
                  <a:ext cx="75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EEBE047-FE1F-4CD6-A93D-1F4C8E78FA25}"/>
                    </a:ext>
                  </a:extLst>
                </p14:cNvPr>
                <p14:cNvContentPartPr/>
                <p14:nvPr/>
              </p14:nvContentPartPr>
              <p14:xfrm>
                <a:off x="8979192" y="2258136"/>
                <a:ext cx="81360" cy="332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EEBE047-FE1F-4CD6-A93D-1F4C8E78FA2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70192" y="2249136"/>
                  <a:ext cx="99000" cy="35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EFCF619-CFD8-443C-82B7-7AD7C6AA1D7C}"/>
              </a:ext>
            </a:extLst>
          </p:cNvPr>
          <p:cNvGrpSpPr/>
          <p:nvPr/>
        </p:nvGrpSpPr>
        <p:grpSpPr>
          <a:xfrm>
            <a:off x="1326312" y="2632896"/>
            <a:ext cx="538560" cy="231120"/>
            <a:chOff x="1326312" y="2632896"/>
            <a:chExt cx="53856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C778090-5DE6-4779-B6BB-5CAC3930E3AA}"/>
                    </a:ext>
                  </a:extLst>
                </p14:cNvPr>
                <p14:cNvContentPartPr/>
                <p14:nvPr/>
              </p14:nvContentPartPr>
              <p14:xfrm>
                <a:off x="1326312" y="2632896"/>
                <a:ext cx="304200" cy="231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C778090-5DE6-4779-B6BB-5CAC3930E3A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17672" y="2624256"/>
                  <a:ext cx="3218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480ED4C-CBC3-4648-A493-53D3E2977FC3}"/>
                    </a:ext>
                  </a:extLst>
                </p14:cNvPr>
                <p14:cNvContentPartPr/>
                <p14:nvPr/>
              </p14:nvContentPartPr>
              <p14:xfrm>
                <a:off x="1653912" y="2719296"/>
                <a:ext cx="210960" cy="140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480ED4C-CBC3-4648-A493-53D3E2977FC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45272" y="2710656"/>
                  <a:ext cx="22860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117A9A8D-5441-43D2-ABF0-5D0351632F7F}"/>
              </a:ext>
            </a:extLst>
          </p:cNvPr>
          <p:cNvGrpSpPr/>
          <p:nvPr/>
        </p:nvGrpSpPr>
        <p:grpSpPr>
          <a:xfrm>
            <a:off x="2066832" y="2251656"/>
            <a:ext cx="2575080" cy="639360"/>
            <a:chOff x="2066832" y="2251656"/>
            <a:chExt cx="2575080" cy="6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0E2B037-4944-49B7-85BB-98C394F03ABB}"/>
                    </a:ext>
                  </a:extLst>
                </p14:cNvPr>
                <p14:cNvContentPartPr/>
                <p14:nvPr/>
              </p14:nvContentPartPr>
              <p14:xfrm>
                <a:off x="2066832" y="2349216"/>
                <a:ext cx="83160" cy="156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0E2B037-4944-49B7-85BB-98C394F03AB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58192" y="2340576"/>
                  <a:ext cx="100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14AC727-669F-4E8F-975B-322855AFFC01}"/>
                    </a:ext>
                  </a:extLst>
                </p14:cNvPr>
                <p14:cNvContentPartPr/>
                <p14:nvPr/>
              </p14:nvContentPartPr>
              <p14:xfrm>
                <a:off x="2204712" y="2367936"/>
                <a:ext cx="88920" cy="131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14AC727-669F-4E8F-975B-322855AFFC0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95712" y="2359296"/>
                  <a:ext cx="106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276DE95-2C2F-42B2-AE74-5509DD19DBAB}"/>
                    </a:ext>
                  </a:extLst>
                </p14:cNvPr>
                <p14:cNvContentPartPr/>
                <p14:nvPr/>
              </p14:nvContentPartPr>
              <p14:xfrm>
                <a:off x="2301192" y="2292336"/>
                <a:ext cx="87120" cy="196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276DE95-2C2F-42B2-AE74-5509DD19DBA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92192" y="2283336"/>
                  <a:ext cx="104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E1BEDE9-1CBF-4C93-8F80-16D610A4A17E}"/>
                    </a:ext>
                  </a:extLst>
                </p14:cNvPr>
                <p14:cNvContentPartPr/>
                <p14:nvPr/>
              </p14:nvContentPartPr>
              <p14:xfrm>
                <a:off x="2396232" y="2372256"/>
                <a:ext cx="124200" cy="120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E1BEDE9-1CBF-4C93-8F80-16D610A4A17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387232" y="2363616"/>
                  <a:ext cx="141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179AA77-12CA-4F18-98A1-F0971D8B6F77}"/>
                    </a:ext>
                  </a:extLst>
                </p14:cNvPr>
                <p14:cNvContentPartPr/>
                <p14:nvPr/>
              </p14:nvContentPartPr>
              <p14:xfrm>
                <a:off x="2651472" y="2289456"/>
                <a:ext cx="119520" cy="252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179AA77-12CA-4F18-98A1-F0971D8B6F7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42472" y="2280816"/>
                  <a:ext cx="137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65CF38C-6196-4F31-88F5-AF7D93D0F8FE}"/>
                    </a:ext>
                  </a:extLst>
                </p14:cNvPr>
                <p14:cNvContentPartPr/>
                <p14:nvPr/>
              </p14:nvContentPartPr>
              <p14:xfrm>
                <a:off x="2778912" y="2412936"/>
                <a:ext cx="98280" cy="119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65CF38C-6196-4F31-88F5-AF7D93D0F8F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770272" y="2403936"/>
                  <a:ext cx="115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AE3CA98-3423-4854-BC0B-26B99D8EB31B}"/>
                    </a:ext>
                  </a:extLst>
                </p14:cNvPr>
                <p14:cNvContentPartPr/>
                <p14:nvPr/>
              </p14:nvContentPartPr>
              <p14:xfrm>
                <a:off x="2925072" y="2400336"/>
                <a:ext cx="88200" cy="117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AE3CA98-3423-4854-BC0B-26B99D8EB31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16432" y="2391696"/>
                  <a:ext cx="105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1175D15-EBBA-4DFE-A6E5-051AD7E8DEA9}"/>
                    </a:ext>
                  </a:extLst>
                </p14:cNvPr>
                <p14:cNvContentPartPr/>
                <p14:nvPr/>
              </p14:nvContentPartPr>
              <p14:xfrm>
                <a:off x="3353832" y="2392056"/>
                <a:ext cx="120960" cy="126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1175D15-EBBA-4DFE-A6E5-051AD7E8DEA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45192" y="2383416"/>
                  <a:ext cx="138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C375AD8-36A3-4046-A0AB-6CAADCD3F8D8}"/>
                    </a:ext>
                  </a:extLst>
                </p14:cNvPr>
                <p14:cNvContentPartPr/>
                <p14:nvPr/>
              </p14:nvContentPartPr>
              <p14:xfrm>
                <a:off x="3483432" y="2403576"/>
                <a:ext cx="84600" cy="133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C375AD8-36A3-4046-A0AB-6CAADCD3F8D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74432" y="2394936"/>
                  <a:ext cx="1022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382D4FD-90D7-4692-8BAF-9A9EF9352982}"/>
                    </a:ext>
                  </a:extLst>
                </p14:cNvPr>
                <p14:cNvContentPartPr/>
                <p14:nvPr/>
              </p14:nvContentPartPr>
              <p14:xfrm>
                <a:off x="3777912" y="2306736"/>
                <a:ext cx="222480" cy="351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382D4FD-90D7-4692-8BAF-9A9EF935298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69272" y="2298096"/>
                  <a:ext cx="2401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FCAD891-565B-47EE-AAE1-02919AF68531}"/>
                    </a:ext>
                  </a:extLst>
                </p14:cNvPr>
                <p14:cNvContentPartPr/>
                <p14:nvPr/>
              </p14:nvContentPartPr>
              <p14:xfrm>
                <a:off x="4047552" y="2427696"/>
                <a:ext cx="89640" cy="109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FCAD891-565B-47EE-AAE1-02919AF6853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038552" y="2419056"/>
                  <a:ext cx="107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A3270D7-3BC1-42EB-8BFA-642DD056D563}"/>
                    </a:ext>
                  </a:extLst>
                </p14:cNvPr>
                <p14:cNvContentPartPr/>
                <p14:nvPr/>
              </p14:nvContentPartPr>
              <p14:xfrm>
                <a:off x="4169232" y="2433096"/>
                <a:ext cx="112680" cy="117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A3270D7-3BC1-42EB-8BFA-642DD056D56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60232" y="2424456"/>
                  <a:ext cx="130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0CFECFE-C52F-495F-AF96-E45DCE1A17C9}"/>
                    </a:ext>
                  </a:extLst>
                </p14:cNvPr>
                <p14:cNvContentPartPr/>
                <p14:nvPr/>
              </p14:nvContentPartPr>
              <p14:xfrm>
                <a:off x="4295952" y="2413296"/>
                <a:ext cx="129600" cy="116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0CFECFE-C52F-495F-AF96-E45DCE1A17C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287312" y="2404656"/>
                  <a:ext cx="147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A956417-C0DC-4F31-AF43-A1E6316F965D}"/>
                    </a:ext>
                  </a:extLst>
                </p14:cNvPr>
                <p14:cNvContentPartPr/>
                <p14:nvPr/>
              </p14:nvContentPartPr>
              <p14:xfrm>
                <a:off x="4434552" y="2413656"/>
                <a:ext cx="78840" cy="117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A956417-C0DC-4F31-AF43-A1E6316F965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425912" y="2404656"/>
                  <a:ext cx="96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38D90A7-AA19-47A9-9164-DAFAEF2EADDE}"/>
                    </a:ext>
                  </a:extLst>
                </p14:cNvPr>
                <p14:cNvContentPartPr/>
                <p14:nvPr/>
              </p14:nvContentPartPr>
              <p14:xfrm>
                <a:off x="4531752" y="2251656"/>
                <a:ext cx="110160" cy="285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38D90A7-AA19-47A9-9164-DAFAEF2EADD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522752" y="2243016"/>
                  <a:ext cx="1278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AB83785-E417-4E64-89F0-7BB52597553E}"/>
                    </a:ext>
                  </a:extLst>
                </p14:cNvPr>
                <p14:cNvContentPartPr/>
                <p14:nvPr/>
              </p14:nvContentPartPr>
              <p14:xfrm>
                <a:off x="2106792" y="2711736"/>
                <a:ext cx="107280" cy="132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AB83785-E417-4E64-89F0-7BB52597553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098152" y="2703096"/>
                  <a:ext cx="1249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65A8687-EBE1-40F4-9DFE-9F9B2C1DC95C}"/>
                    </a:ext>
                  </a:extLst>
                </p14:cNvPr>
                <p14:cNvContentPartPr/>
                <p14:nvPr/>
              </p14:nvContentPartPr>
              <p14:xfrm>
                <a:off x="2367792" y="2715336"/>
                <a:ext cx="100440" cy="123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65A8687-EBE1-40F4-9DFE-9F9B2C1DC95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358792" y="2706336"/>
                  <a:ext cx="118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4244E8F-19B5-4D74-9F7B-4DCD42C5956C}"/>
                    </a:ext>
                  </a:extLst>
                </p14:cNvPr>
                <p14:cNvContentPartPr/>
                <p14:nvPr/>
              </p14:nvContentPartPr>
              <p14:xfrm>
                <a:off x="2494512" y="2724696"/>
                <a:ext cx="92880" cy="126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4244E8F-19B5-4D74-9F7B-4DCD42C5956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485872" y="2715696"/>
                  <a:ext cx="110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02B7F9D-CCE8-48F1-88B5-64E0F950E6A2}"/>
                    </a:ext>
                  </a:extLst>
                </p14:cNvPr>
                <p14:cNvContentPartPr/>
                <p14:nvPr/>
              </p14:nvContentPartPr>
              <p14:xfrm>
                <a:off x="2634192" y="2617776"/>
                <a:ext cx="99720" cy="225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02B7F9D-CCE8-48F1-88B5-64E0F950E6A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625552" y="2608776"/>
                  <a:ext cx="117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5F2337A-5C0C-4358-B184-63E0051C8FC1}"/>
                    </a:ext>
                  </a:extLst>
                </p14:cNvPr>
                <p14:cNvContentPartPr/>
                <p14:nvPr/>
              </p14:nvContentPartPr>
              <p14:xfrm>
                <a:off x="2737872" y="2728296"/>
                <a:ext cx="88920" cy="133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5F2337A-5C0C-4358-B184-63E0051C8FC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729232" y="2719656"/>
                  <a:ext cx="106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DEB7646-EE4A-42A2-9439-CF037E7963EB}"/>
                    </a:ext>
                  </a:extLst>
                </p14:cNvPr>
                <p14:cNvContentPartPr/>
                <p14:nvPr/>
              </p14:nvContentPartPr>
              <p14:xfrm>
                <a:off x="3119112" y="2695896"/>
                <a:ext cx="92520" cy="195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DEB7646-EE4A-42A2-9439-CF037E7963E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10112" y="2687256"/>
                  <a:ext cx="110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BF5B6FD-3B5D-4508-BF00-EC754358673E}"/>
                    </a:ext>
                  </a:extLst>
                </p14:cNvPr>
                <p14:cNvContentPartPr/>
                <p14:nvPr/>
              </p14:nvContentPartPr>
              <p14:xfrm>
                <a:off x="3221712" y="2761056"/>
                <a:ext cx="90000" cy="98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BF5B6FD-3B5D-4508-BF00-EC754358673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212712" y="2752056"/>
                  <a:ext cx="107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F16CC2C-B496-423D-B2B1-4FCFE86265A9}"/>
                    </a:ext>
                  </a:extLst>
                </p14:cNvPr>
                <p14:cNvContentPartPr/>
                <p14:nvPr/>
              </p14:nvContentPartPr>
              <p14:xfrm>
                <a:off x="3326472" y="2752056"/>
                <a:ext cx="71280" cy="115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F16CC2C-B496-423D-B2B1-4FCFE86265A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17472" y="2743056"/>
                  <a:ext cx="88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76E41F9-5EA0-40E7-BFD0-1AB746183D08}"/>
                    </a:ext>
                  </a:extLst>
                </p14:cNvPr>
                <p14:cNvContentPartPr/>
                <p14:nvPr/>
              </p14:nvContentPartPr>
              <p14:xfrm>
                <a:off x="3631392" y="2681496"/>
                <a:ext cx="78120" cy="186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76E41F9-5EA0-40E7-BFD0-1AB746183D0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622392" y="2672496"/>
                  <a:ext cx="95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9B72864-9C71-4F51-8039-B9D09D7789A7}"/>
                    </a:ext>
                  </a:extLst>
                </p14:cNvPr>
                <p14:cNvContentPartPr/>
                <p14:nvPr/>
              </p14:nvContentPartPr>
              <p14:xfrm>
                <a:off x="3732912" y="2694456"/>
                <a:ext cx="118800" cy="179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9B72864-9C71-4F51-8039-B9D09D7789A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723912" y="2685456"/>
                  <a:ext cx="136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3C53F46-2655-4B03-A487-613132DE0063}"/>
                    </a:ext>
                  </a:extLst>
                </p14:cNvPr>
                <p14:cNvContentPartPr/>
                <p14:nvPr/>
              </p14:nvContentPartPr>
              <p14:xfrm>
                <a:off x="3811392" y="2695896"/>
                <a:ext cx="183960" cy="194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3C53F46-2655-4B03-A487-613132DE006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02392" y="2686896"/>
                  <a:ext cx="20160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33A4EC4-4FDE-4F4F-B2DC-A55D95EB42A6}"/>
              </a:ext>
            </a:extLst>
          </p:cNvPr>
          <p:cNvGrpSpPr/>
          <p:nvPr/>
        </p:nvGrpSpPr>
        <p:grpSpPr>
          <a:xfrm>
            <a:off x="4308192" y="2723976"/>
            <a:ext cx="201600" cy="108720"/>
            <a:chOff x="4308192" y="2723976"/>
            <a:chExt cx="20160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60CBF14-2BC8-43BD-8B85-B65A6A45057A}"/>
                    </a:ext>
                  </a:extLst>
                </p14:cNvPr>
                <p14:cNvContentPartPr/>
                <p14:nvPr/>
              </p14:nvContentPartPr>
              <p14:xfrm>
                <a:off x="4308192" y="2723976"/>
                <a:ext cx="77400" cy="96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60CBF14-2BC8-43BD-8B85-B65A6A45057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299552" y="2715336"/>
                  <a:ext cx="95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FDB7FB0-AD9E-4E42-BF9A-2A4DE129D37E}"/>
                    </a:ext>
                  </a:extLst>
                </p14:cNvPr>
                <p14:cNvContentPartPr/>
                <p14:nvPr/>
              </p14:nvContentPartPr>
              <p14:xfrm>
                <a:off x="4416552" y="2731176"/>
                <a:ext cx="93240" cy="101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FDB7FB0-AD9E-4E42-BF9A-2A4DE129D37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07552" y="2722176"/>
                  <a:ext cx="110880" cy="11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FE65D5A-FAE2-45BA-9824-1D379DBE6166}"/>
                  </a:ext>
                </a:extLst>
              </p14:cNvPr>
              <p14:cNvContentPartPr/>
              <p14:nvPr/>
            </p14:nvContentPartPr>
            <p14:xfrm>
              <a:off x="4961592" y="2424096"/>
              <a:ext cx="108720" cy="1126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FE65D5A-FAE2-45BA-9824-1D379DBE6166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952592" y="2415456"/>
                <a:ext cx="1263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F5AD035-746A-481B-9A27-199CADB0E08C}"/>
                  </a:ext>
                </a:extLst>
              </p14:cNvPr>
              <p14:cNvContentPartPr/>
              <p14:nvPr/>
            </p14:nvContentPartPr>
            <p14:xfrm>
              <a:off x="5120352" y="2419056"/>
              <a:ext cx="117720" cy="1296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F5AD035-746A-481B-9A27-199CADB0E08C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111712" y="2410056"/>
                <a:ext cx="1353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1F7C3B3-8347-49D1-85F4-2A4ED24A7296}"/>
                  </a:ext>
                </a:extLst>
              </p14:cNvPr>
              <p14:cNvContentPartPr/>
              <p14:nvPr/>
            </p14:nvContentPartPr>
            <p14:xfrm>
              <a:off x="4709952" y="2639016"/>
              <a:ext cx="220320" cy="3412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1F7C3B3-8347-49D1-85F4-2A4ED24A7296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4701312" y="2630016"/>
                <a:ext cx="23796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1AE010B5-82C7-4803-BDF5-DF02908CB44A}"/>
                  </a:ext>
                </a:extLst>
              </p14:cNvPr>
              <p14:cNvContentPartPr/>
              <p14:nvPr/>
            </p14:nvContentPartPr>
            <p14:xfrm>
              <a:off x="4955472" y="2655936"/>
              <a:ext cx="440640" cy="2250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1AE010B5-82C7-4803-BDF5-DF02908CB44A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946832" y="2646936"/>
                <a:ext cx="458280" cy="24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CE360AE6-50D3-4EB4-A02F-54EFA80EC2BF}"/>
              </a:ext>
            </a:extLst>
          </p:cNvPr>
          <p:cNvGrpSpPr/>
          <p:nvPr/>
        </p:nvGrpSpPr>
        <p:grpSpPr>
          <a:xfrm>
            <a:off x="5517432" y="2281176"/>
            <a:ext cx="1433880" cy="675720"/>
            <a:chOff x="5517432" y="2281176"/>
            <a:chExt cx="1433880" cy="67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1FBE380-1F2C-4DFF-A7D6-C8B1D800DE89}"/>
                    </a:ext>
                  </a:extLst>
                </p14:cNvPr>
                <p14:cNvContentPartPr/>
                <p14:nvPr/>
              </p14:nvContentPartPr>
              <p14:xfrm>
                <a:off x="6067152" y="2309976"/>
                <a:ext cx="222840" cy="366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1FBE380-1F2C-4DFF-A7D6-C8B1D800DE8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58512" y="2301336"/>
                  <a:ext cx="2404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9CE0C33-3093-4EF9-B487-38DCC1DFF9F4}"/>
                    </a:ext>
                  </a:extLst>
                </p14:cNvPr>
                <p14:cNvContentPartPr/>
                <p14:nvPr/>
              </p14:nvContentPartPr>
              <p14:xfrm>
                <a:off x="6281712" y="2281176"/>
                <a:ext cx="669600" cy="270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9CE0C33-3093-4EF9-B487-38DCC1DFF9F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73072" y="2272536"/>
                  <a:ext cx="6872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1050A43-7410-466C-9220-95A318CF6C3C}"/>
                    </a:ext>
                  </a:extLst>
                </p14:cNvPr>
                <p14:cNvContentPartPr/>
                <p14:nvPr/>
              </p14:nvContentPartPr>
              <p14:xfrm>
                <a:off x="6553872" y="2328696"/>
                <a:ext cx="181800" cy="12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1050A43-7410-466C-9220-95A318CF6C3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545232" y="2319696"/>
                  <a:ext cx="199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C96BC72-E699-4B22-848D-8513EAF97996}"/>
                    </a:ext>
                  </a:extLst>
                </p14:cNvPr>
                <p14:cNvContentPartPr/>
                <p14:nvPr/>
              </p14:nvContentPartPr>
              <p14:xfrm>
                <a:off x="5533992" y="2433816"/>
                <a:ext cx="105840" cy="11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C96BC72-E699-4B22-848D-8513EAF9799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24992" y="2425176"/>
                  <a:ext cx="123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CE79666-16A0-44FB-98AA-7D8DA87A2601}"/>
                    </a:ext>
                  </a:extLst>
                </p14:cNvPr>
                <p14:cNvContentPartPr/>
                <p14:nvPr/>
              </p14:nvContentPartPr>
              <p14:xfrm>
                <a:off x="5695272" y="2421576"/>
                <a:ext cx="94320" cy="110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CE79666-16A0-44FB-98AA-7D8DA87A260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86632" y="2412936"/>
                  <a:ext cx="1119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DC8B5A3-3C47-421F-892D-E792DC85FD9E}"/>
                    </a:ext>
                  </a:extLst>
                </p14:cNvPr>
                <p14:cNvContentPartPr/>
                <p14:nvPr/>
              </p14:nvContentPartPr>
              <p14:xfrm>
                <a:off x="5517432" y="2727936"/>
                <a:ext cx="161280" cy="126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DC8B5A3-3C47-421F-892D-E792DC85FD9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508792" y="2718936"/>
                  <a:ext cx="178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E17EE22-DE01-491F-9334-9D723FF0D59C}"/>
                    </a:ext>
                  </a:extLst>
                </p14:cNvPr>
                <p14:cNvContentPartPr/>
                <p14:nvPr/>
              </p14:nvContentPartPr>
              <p14:xfrm>
                <a:off x="5783472" y="2642616"/>
                <a:ext cx="197640" cy="311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E17EE22-DE01-491F-9334-9D723FF0D59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774832" y="2633616"/>
                  <a:ext cx="2152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2FBE6B3-7AFF-48FC-B5D1-6B6602F4709E}"/>
                    </a:ext>
                  </a:extLst>
                </p14:cNvPr>
                <p14:cNvContentPartPr/>
                <p14:nvPr/>
              </p14:nvContentPartPr>
              <p14:xfrm>
                <a:off x="6026832" y="2665296"/>
                <a:ext cx="319680" cy="193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2FBE6B3-7AFF-48FC-B5D1-6B6602F4709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017832" y="2656296"/>
                  <a:ext cx="337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F8D5420-92C3-4181-8151-94102465688F}"/>
                    </a:ext>
                  </a:extLst>
                </p14:cNvPr>
                <p14:cNvContentPartPr/>
                <p14:nvPr/>
              </p14:nvContentPartPr>
              <p14:xfrm>
                <a:off x="6291072" y="2752776"/>
                <a:ext cx="148320" cy="96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F8D5420-92C3-4181-8151-94102465688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82432" y="2744136"/>
                  <a:ext cx="165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A962F37-720E-4B31-A9E4-5D0C36277A1C}"/>
                    </a:ext>
                  </a:extLst>
                </p14:cNvPr>
                <p14:cNvContentPartPr/>
                <p14:nvPr/>
              </p14:nvContentPartPr>
              <p14:xfrm>
                <a:off x="6496272" y="2753136"/>
                <a:ext cx="78120" cy="113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A962F37-720E-4B31-A9E4-5D0C36277A1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487632" y="2744496"/>
                  <a:ext cx="95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87FAB54-39AC-4C97-901C-2A770DD344CE}"/>
                    </a:ext>
                  </a:extLst>
                </p14:cNvPr>
                <p14:cNvContentPartPr/>
                <p14:nvPr/>
              </p14:nvContentPartPr>
              <p14:xfrm>
                <a:off x="6670512" y="2888856"/>
                <a:ext cx="59760" cy="68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87FAB54-39AC-4C97-901C-2A770DD344C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661512" y="2880216"/>
                  <a:ext cx="7740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1F954D9-5164-42FD-8873-78D8E5707393}"/>
              </a:ext>
            </a:extLst>
          </p:cNvPr>
          <p:cNvGrpSpPr/>
          <p:nvPr/>
        </p:nvGrpSpPr>
        <p:grpSpPr>
          <a:xfrm>
            <a:off x="7243992" y="2645856"/>
            <a:ext cx="674640" cy="329040"/>
            <a:chOff x="7243992" y="2645856"/>
            <a:chExt cx="67464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7804DD4-D8BB-4B04-8002-517615E102A0}"/>
                    </a:ext>
                  </a:extLst>
                </p14:cNvPr>
                <p14:cNvContentPartPr/>
                <p14:nvPr/>
              </p14:nvContentPartPr>
              <p14:xfrm>
                <a:off x="7243992" y="2645856"/>
                <a:ext cx="468000" cy="329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7804DD4-D8BB-4B04-8002-517615E102A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234992" y="2637216"/>
                  <a:ext cx="4856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936F402-2BA4-4310-9B8F-F1F2B8453A4C}"/>
                    </a:ext>
                  </a:extLst>
                </p14:cNvPr>
                <p14:cNvContentPartPr/>
                <p14:nvPr/>
              </p14:nvContentPartPr>
              <p14:xfrm>
                <a:off x="7681032" y="2704176"/>
                <a:ext cx="237600" cy="141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936F402-2BA4-4310-9B8F-F1F2B8453A4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672032" y="2695176"/>
                  <a:ext cx="255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A8C81A3-0A0D-408A-BCBA-99F85014553A}"/>
                    </a:ext>
                  </a:extLst>
                </p14:cNvPr>
                <p14:cNvContentPartPr/>
                <p14:nvPr/>
              </p14:nvContentPartPr>
              <p14:xfrm>
                <a:off x="7441632" y="2752056"/>
                <a:ext cx="19080" cy="68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A8C81A3-0A0D-408A-BCBA-99F85014553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432632" y="2743416"/>
                  <a:ext cx="3672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6723DC7A-F88D-4F6D-9CFA-59F16B91A24D}"/>
              </a:ext>
            </a:extLst>
          </p:cNvPr>
          <p:cNvGrpSpPr/>
          <p:nvPr/>
        </p:nvGrpSpPr>
        <p:grpSpPr>
          <a:xfrm>
            <a:off x="8101512" y="2700576"/>
            <a:ext cx="137520" cy="145440"/>
            <a:chOff x="8101512" y="2700576"/>
            <a:chExt cx="13752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390D6E7-C225-4024-9054-AAD5FAF5DE2C}"/>
                    </a:ext>
                  </a:extLst>
                </p14:cNvPr>
                <p14:cNvContentPartPr/>
                <p14:nvPr/>
              </p14:nvContentPartPr>
              <p14:xfrm>
                <a:off x="8101512" y="2724696"/>
                <a:ext cx="15120" cy="121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390D6E7-C225-4024-9054-AAD5FAF5DE2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092512" y="2715696"/>
                  <a:ext cx="32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4AB9368-7529-4470-9746-226B07A929E4}"/>
                    </a:ext>
                  </a:extLst>
                </p14:cNvPr>
                <p14:cNvContentPartPr/>
                <p14:nvPr/>
              </p14:nvContentPartPr>
              <p14:xfrm>
                <a:off x="8146872" y="2700576"/>
                <a:ext cx="3960" cy="5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4AB9368-7529-4470-9746-226B07A929E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38232" y="2691936"/>
                  <a:ext cx="21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79832F2-E040-403F-B971-2570C861FBEC}"/>
                    </a:ext>
                  </a:extLst>
                </p14:cNvPr>
                <p14:cNvContentPartPr/>
                <p14:nvPr/>
              </p14:nvContentPartPr>
              <p14:xfrm>
                <a:off x="8150832" y="2738376"/>
                <a:ext cx="88200" cy="104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79832F2-E040-403F-B971-2570C861FBE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142192" y="2729736"/>
                  <a:ext cx="10584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F4E095D-7EB5-4BCF-8D16-DD0F9B6BC9C4}"/>
              </a:ext>
            </a:extLst>
          </p:cNvPr>
          <p:cNvGrpSpPr/>
          <p:nvPr/>
        </p:nvGrpSpPr>
        <p:grpSpPr>
          <a:xfrm>
            <a:off x="8438832" y="2660256"/>
            <a:ext cx="652320" cy="235800"/>
            <a:chOff x="8438832" y="2660256"/>
            <a:chExt cx="65232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2FA5AF7-FB31-4E36-AFB9-583B0F643F6C}"/>
                    </a:ext>
                  </a:extLst>
                </p14:cNvPr>
                <p14:cNvContentPartPr/>
                <p14:nvPr/>
              </p14:nvContentPartPr>
              <p14:xfrm>
                <a:off x="8438832" y="2759616"/>
                <a:ext cx="326880" cy="128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2FA5AF7-FB31-4E36-AFB9-583B0F643F6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429832" y="2750976"/>
                  <a:ext cx="344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C1050EA-86D3-47E8-8AB2-8848459914B0}"/>
                    </a:ext>
                  </a:extLst>
                </p14:cNvPr>
                <p14:cNvContentPartPr/>
                <p14:nvPr/>
              </p14:nvContentPartPr>
              <p14:xfrm>
                <a:off x="8820432" y="2721096"/>
                <a:ext cx="3960" cy="3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C1050EA-86D3-47E8-8AB2-8848459914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11432" y="2712096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002A62E-1F1A-4152-840E-E31CF1C003C2}"/>
                    </a:ext>
                  </a:extLst>
                </p14:cNvPr>
                <p14:cNvContentPartPr/>
                <p14:nvPr/>
              </p14:nvContentPartPr>
              <p14:xfrm>
                <a:off x="8842032" y="2660256"/>
                <a:ext cx="360" cy="222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002A62E-1F1A-4152-840E-E31CF1C003C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833392" y="2651616"/>
                  <a:ext cx="18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904F1F4-64F8-4316-B933-C5D42E487FD3}"/>
                    </a:ext>
                  </a:extLst>
                </p14:cNvPr>
                <p14:cNvContentPartPr/>
                <p14:nvPr/>
              </p14:nvContentPartPr>
              <p14:xfrm>
                <a:off x="8872992" y="2703816"/>
                <a:ext cx="5760" cy="173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904F1F4-64F8-4316-B933-C5D42E487FD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864352" y="2695176"/>
                  <a:ext cx="234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8F3074D-C73A-4531-8DFA-B505B6E65FEA}"/>
                    </a:ext>
                  </a:extLst>
                </p14:cNvPr>
                <p14:cNvContentPartPr/>
                <p14:nvPr/>
              </p14:nvContentPartPr>
              <p14:xfrm>
                <a:off x="8805312" y="2748816"/>
                <a:ext cx="285840" cy="147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8F3074D-C73A-4531-8DFA-B505B6E65FE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796672" y="2740176"/>
                  <a:ext cx="30348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7FB2C7D-71CD-4546-B98F-92C6E0ABA268}"/>
              </a:ext>
            </a:extLst>
          </p:cNvPr>
          <p:cNvGrpSpPr/>
          <p:nvPr/>
        </p:nvGrpSpPr>
        <p:grpSpPr>
          <a:xfrm>
            <a:off x="9384912" y="2694816"/>
            <a:ext cx="513000" cy="187560"/>
            <a:chOff x="9384912" y="2694816"/>
            <a:chExt cx="51300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DEB4A86-E95F-46CF-995D-080C6C04AB66}"/>
                    </a:ext>
                  </a:extLst>
                </p14:cNvPr>
                <p14:cNvContentPartPr/>
                <p14:nvPr/>
              </p14:nvContentPartPr>
              <p14:xfrm>
                <a:off x="9384912" y="2694816"/>
                <a:ext cx="239400" cy="187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DEB4A86-E95F-46CF-995D-080C6C04AB6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376272" y="2685816"/>
                  <a:ext cx="257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2DBAB87-610B-4586-96DA-E560E70C2B44}"/>
                    </a:ext>
                  </a:extLst>
                </p14:cNvPr>
                <p14:cNvContentPartPr/>
                <p14:nvPr/>
              </p14:nvContentPartPr>
              <p14:xfrm>
                <a:off x="9658512" y="2761056"/>
                <a:ext cx="69120" cy="111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2DBAB87-610B-4586-96DA-E560E70C2B4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649512" y="2752056"/>
                  <a:ext cx="86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26ACA0D-9DFF-4D30-82A0-234D1810FAD4}"/>
                    </a:ext>
                  </a:extLst>
                </p14:cNvPr>
                <p14:cNvContentPartPr/>
                <p14:nvPr/>
              </p14:nvContentPartPr>
              <p14:xfrm>
                <a:off x="9747432" y="2752056"/>
                <a:ext cx="63000" cy="102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26ACA0D-9DFF-4D30-82A0-234D1810FAD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738432" y="2743416"/>
                  <a:ext cx="80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61181C0-3A43-4141-952D-66B907CE2A4D}"/>
                    </a:ext>
                  </a:extLst>
                </p14:cNvPr>
                <p14:cNvContentPartPr/>
                <p14:nvPr/>
              </p14:nvContentPartPr>
              <p14:xfrm>
                <a:off x="9799992" y="2751696"/>
                <a:ext cx="97920" cy="111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61181C0-3A43-4141-952D-66B907CE2A4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791352" y="2743056"/>
                  <a:ext cx="11556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4CF1436C-6090-47E4-88AC-D71ADFDF6348}"/>
              </a:ext>
            </a:extLst>
          </p:cNvPr>
          <p:cNvGrpSpPr/>
          <p:nvPr/>
        </p:nvGrpSpPr>
        <p:grpSpPr>
          <a:xfrm>
            <a:off x="10076472" y="2614176"/>
            <a:ext cx="1135080" cy="326520"/>
            <a:chOff x="10076472" y="2614176"/>
            <a:chExt cx="113508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E9BEE80-83BD-4199-A283-FDD31659412C}"/>
                    </a:ext>
                  </a:extLst>
                </p14:cNvPr>
                <p14:cNvContentPartPr/>
                <p14:nvPr/>
              </p14:nvContentPartPr>
              <p14:xfrm>
                <a:off x="10076472" y="2645136"/>
                <a:ext cx="229680" cy="212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E9BEE80-83BD-4199-A283-FDD31659412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067472" y="2636496"/>
                  <a:ext cx="247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86E7198-F70B-42C3-ACA9-A9BA3134BFAB}"/>
                    </a:ext>
                  </a:extLst>
                </p14:cNvPr>
                <p14:cNvContentPartPr/>
                <p14:nvPr/>
              </p14:nvContentPartPr>
              <p14:xfrm>
                <a:off x="10471392" y="2614176"/>
                <a:ext cx="740160" cy="326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86E7198-F70B-42C3-ACA9-A9BA3134BFA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462752" y="2605176"/>
                  <a:ext cx="757800" cy="34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8AE176CB-93D8-45CA-AC25-BC19607E5BAE}"/>
                  </a:ext>
                </a:extLst>
              </p14:cNvPr>
              <p14:cNvContentPartPr/>
              <p14:nvPr/>
            </p14:nvContentPartPr>
            <p14:xfrm>
              <a:off x="4891392" y="3913416"/>
              <a:ext cx="28440" cy="37692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8AE176CB-93D8-45CA-AC25-BC19607E5BAE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4882392" y="3904416"/>
                <a:ext cx="4608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347E23A5-852F-49FA-839C-4DD27B7667FE}"/>
                  </a:ext>
                </a:extLst>
              </p14:cNvPr>
              <p14:cNvContentPartPr/>
              <p14:nvPr/>
            </p14:nvContentPartPr>
            <p14:xfrm>
              <a:off x="5467752" y="4105296"/>
              <a:ext cx="418320" cy="3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347E23A5-852F-49FA-839C-4DD27B7667FE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5459112" y="4096296"/>
                <a:ext cx="435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07F398F3-ACAD-4B77-B40A-F7855F8932BC}"/>
                  </a:ext>
                </a:extLst>
              </p14:cNvPr>
              <p14:cNvContentPartPr/>
              <p14:nvPr/>
            </p14:nvContentPartPr>
            <p14:xfrm>
              <a:off x="5686992" y="4041216"/>
              <a:ext cx="84600" cy="1213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07F398F3-ACAD-4B77-B40A-F7855F8932BC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5678352" y="4032576"/>
                <a:ext cx="10224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B8B73610-CE5B-4F35-A7E8-F78D66EC5649}"/>
              </a:ext>
            </a:extLst>
          </p:cNvPr>
          <p:cNvGrpSpPr/>
          <p:nvPr/>
        </p:nvGrpSpPr>
        <p:grpSpPr>
          <a:xfrm>
            <a:off x="7432632" y="3595536"/>
            <a:ext cx="419040" cy="466920"/>
            <a:chOff x="7432632" y="3595536"/>
            <a:chExt cx="41904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841DB38-587E-4437-A92D-25D8614BE61D}"/>
                    </a:ext>
                  </a:extLst>
                </p14:cNvPr>
                <p14:cNvContentPartPr/>
                <p14:nvPr/>
              </p14:nvContentPartPr>
              <p14:xfrm>
                <a:off x="7432632" y="3595536"/>
                <a:ext cx="124200" cy="4669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841DB38-587E-4437-A92D-25D8614BE61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423632" y="3586896"/>
                  <a:ext cx="14184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2ECFB16-F73A-410E-9637-07160DE4009E}"/>
                    </a:ext>
                  </a:extLst>
                </p14:cNvPr>
                <p14:cNvContentPartPr/>
                <p14:nvPr/>
              </p14:nvContentPartPr>
              <p14:xfrm>
                <a:off x="7709832" y="3741696"/>
                <a:ext cx="122040" cy="72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2ECFB16-F73A-410E-9637-07160DE4009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700832" y="3732696"/>
                  <a:ext cx="1396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226FBBF-B1B3-4F6B-A87D-88FE891F2171}"/>
                    </a:ext>
                  </a:extLst>
                </p14:cNvPr>
                <p14:cNvContentPartPr/>
                <p14:nvPr/>
              </p14:nvContentPartPr>
              <p14:xfrm>
                <a:off x="7715232" y="3803616"/>
                <a:ext cx="136440" cy="10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226FBBF-B1B3-4F6B-A87D-88FE891F217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706592" y="3794616"/>
                  <a:ext cx="1540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0BC7F92-EDD9-43F3-AC4E-DEBB2EADB9C5}"/>
              </a:ext>
            </a:extLst>
          </p:cNvPr>
          <p:cNvGrpSpPr/>
          <p:nvPr/>
        </p:nvGrpSpPr>
        <p:grpSpPr>
          <a:xfrm>
            <a:off x="8222472" y="3644136"/>
            <a:ext cx="1101600" cy="370800"/>
            <a:chOff x="8222472" y="3644136"/>
            <a:chExt cx="110160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3979EDE-0970-4FBB-924E-108B277128F9}"/>
                    </a:ext>
                  </a:extLst>
                </p14:cNvPr>
                <p14:cNvContentPartPr/>
                <p14:nvPr/>
              </p14:nvContentPartPr>
              <p14:xfrm>
                <a:off x="8308152" y="3685536"/>
                <a:ext cx="186480" cy="1422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3979EDE-0970-4FBB-924E-108B277128F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299512" y="3676536"/>
                  <a:ext cx="204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8977A55-895E-4BC2-ACE4-A0A7E8B94F9B}"/>
                    </a:ext>
                  </a:extLst>
                </p14:cNvPr>
                <p14:cNvContentPartPr/>
                <p14:nvPr/>
              </p14:nvContentPartPr>
              <p14:xfrm>
                <a:off x="8605872" y="3744936"/>
                <a:ext cx="104760" cy="3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8977A55-895E-4BC2-ACE4-A0A7E8B94F9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596872" y="3736296"/>
                  <a:ext cx="122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6390F17-C8D7-4E35-9252-2D91A13A82A5}"/>
                    </a:ext>
                  </a:extLst>
                </p14:cNvPr>
                <p14:cNvContentPartPr/>
                <p14:nvPr/>
              </p14:nvContentPartPr>
              <p14:xfrm>
                <a:off x="8632512" y="3702816"/>
                <a:ext cx="17640" cy="13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6390F17-C8D7-4E35-9252-2D91A13A82A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623512" y="3694176"/>
                  <a:ext cx="35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DC7499B-F8AC-443A-BB80-C477E4898EC7}"/>
                    </a:ext>
                  </a:extLst>
                </p14:cNvPr>
                <p14:cNvContentPartPr/>
                <p14:nvPr/>
              </p14:nvContentPartPr>
              <p14:xfrm>
                <a:off x="8798112" y="3696696"/>
                <a:ext cx="140040" cy="318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DC7499B-F8AC-443A-BB80-C477E4898EC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789472" y="3688056"/>
                  <a:ext cx="1576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0516AD6-6422-49EE-950A-6A265F78757B}"/>
                    </a:ext>
                  </a:extLst>
                </p14:cNvPr>
                <p14:cNvContentPartPr/>
                <p14:nvPr/>
              </p14:nvContentPartPr>
              <p14:xfrm>
                <a:off x="8960472" y="3648096"/>
                <a:ext cx="74160" cy="2876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0516AD6-6422-49EE-950A-6A265F78757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951472" y="3639096"/>
                  <a:ext cx="918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F0F8A98-3906-4751-A4CB-EF63F82D7873}"/>
                    </a:ext>
                  </a:extLst>
                </p14:cNvPr>
                <p14:cNvContentPartPr/>
                <p14:nvPr/>
              </p14:nvContentPartPr>
              <p14:xfrm>
                <a:off x="8222472" y="3644136"/>
                <a:ext cx="107640" cy="2736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F0F8A98-3906-4751-A4CB-EF63F82D787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213832" y="3635136"/>
                  <a:ext cx="1252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4B85130-82B7-47EB-9011-3114DD61CBFE}"/>
                    </a:ext>
                  </a:extLst>
                </p14:cNvPr>
                <p14:cNvContentPartPr/>
                <p14:nvPr/>
              </p14:nvContentPartPr>
              <p14:xfrm>
                <a:off x="9133992" y="3729456"/>
                <a:ext cx="190080" cy="1198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4B85130-82B7-47EB-9011-3114DD61CBF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125352" y="3720816"/>
                  <a:ext cx="20772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4F9D62D6-1929-4D8F-88E0-F27EF09F13F6}"/>
                  </a:ext>
                </a:extLst>
              </p14:cNvPr>
              <p14:cNvContentPartPr/>
              <p14:nvPr/>
            </p14:nvContentPartPr>
            <p14:xfrm>
              <a:off x="1892232" y="5129496"/>
              <a:ext cx="37440" cy="29340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4F9D62D6-1929-4D8F-88E0-F27EF09F13F6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1883232" y="5120856"/>
                <a:ext cx="55080" cy="31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4" name="Group 313">
            <a:extLst>
              <a:ext uri="{FF2B5EF4-FFF2-40B4-BE49-F238E27FC236}">
                <a16:creationId xmlns:a16="http://schemas.microsoft.com/office/drawing/2014/main" id="{D54047A3-4D0C-4A96-8452-E89A0FD3715B}"/>
              </a:ext>
            </a:extLst>
          </p:cNvPr>
          <p:cNvGrpSpPr/>
          <p:nvPr/>
        </p:nvGrpSpPr>
        <p:grpSpPr>
          <a:xfrm>
            <a:off x="1866672" y="3172536"/>
            <a:ext cx="3594600" cy="1663920"/>
            <a:chOff x="1866672" y="3172536"/>
            <a:chExt cx="3594600" cy="166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CEA4F97-E962-47AE-9BE7-90DBA266AB72}"/>
                    </a:ext>
                  </a:extLst>
                </p14:cNvPr>
                <p14:cNvContentPartPr/>
                <p14:nvPr/>
              </p14:nvContentPartPr>
              <p14:xfrm>
                <a:off x="1895472" y="4523976"/>
                <a:ext cx="15840" cy="2390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CEA4F97-E962-47AE-9BE7-90DBA266AB7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886832" y="4514976"/>
                  <a:ext cx="33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1CA95FC-DD99-43C5-B257-D3D0B2D580D3}"/>
                    </a:ext>
                  </a:extLst>
                </p14:cNvPr>
                <p14:cNvContentPartPr/>
                <p14:nvPr/>
              </p14:nvContentPartPr>
              <p14:xfrm>
                <a:off x="1866672" y="4470696"/>
                <a:ext cx="541440" cy="3657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1CA95FC-DD99-43C5-B257-D3D0B2D580D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857672" y="4461696"/>
                  <a:ext cx="5590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15FCA1C-4AB4-4B9F-95A6-A7AC1008F2D5}"/>
                    </a:ext>
                  </a:extLst>
                </p14:cNvPr>
                <p14:cNvContentPartPr/>
                <p14:nvPr/>
              </p14:nvContentPartPr>
              <p14:xfrm>
                <a:off x="2019312" y="4626216"/>
                <a:ext cx="205920" cy="111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15FCA1C-4AB4-4B9F-95A6-A7AC1008F2D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010312" y="4617576"/>
                  <a:ext cx="223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F862FEF-C640-45EF-82F3-0BDA092B42BA}"/>
                    </a:ext>
                  </a:extLst>
                </p14:cNvPr>
                <p14:cNvContentPartPr/>
                <p14:nvPr/>
              </p14:nvContentPartPr>
              <p14:xfrm>
                <a:off x="3620592" y="3712176"/>
                <a:ext cx="1209960" cy="369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F862FEF-C640-45EF-82F3-0BDA092B42B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611952" y="3703536"/>
                  <a:ext cx="12276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03D4C87-3EFB-47CC-8A3E-C0C4C6C9C6E7}"/>
                    </a:ext>
                  </a:extLst>
                </p14:cNvPr>
                <p14:cNvContentPartPr/>
                <p14:nvPr/>
              </p14:nvContentPartPr>
              <p14:xfrm>
                <a:off x="4740192" y="3986496"/>
                <a:ext cx="138240" cy="1292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03D4C87-3EFB-47CC-8A3E-C0C4C6C9C6E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731192" y="3977496"/>
                  <a:ext cx="155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FF1B257-600B-421C-9581-53C3EC6A627F}"/>
                    </a:ext>
                  </a:extLst>
                </p14:cNvPr>
                <p14:cNvContentPartPr/>
                <p14:nvPr/>
              </p14:nvContentPartPr>
              <p14:xfrm>
                <a:off x="2404512" y="4193136"/>
                <a:ext cx="2463120" cy="4338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FF1B257-600B-421C-9581-53C3EC6A627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395872" y="4184496"/>
                  <a:ext cx="24807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58546F6-2A0A-43C6-841F-CDA67BCF1ED5}"/>
                    </a:ext>
                  </a:extLst>
                </p14:cNvPr>
                <p14:cNvContentPartPr/>
                <p14:nvPr/>
              </p14:nvContentPartPr>
              <p14:xfrm>
                <a:off x="4735512" y="4142016"/>
                <a:ext cx="144360" cy="112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58546F6-2A0A-43C6-841F-CDA67BCF1ED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726872" y="4133016"/>
                  <a:ext cx="162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496B86D-8099-44AE-8B4D-7A4B0479F697}"/>
                    </a:ext>
                  </a:extLst>
                </p14:cNvPr>
                <p14:cNvContentPartPr/>
                <p14:nvPr/>
              </p14:nvContentPartPr>
              <p14:xfrm>
                <a:off x="5138712" y="4041216"/>
                <a:ext cx="83160" cy="133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496B86D-8099-44AE-8B4D-7A4B0479F69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129712" y="4032576"/>
                  <a:ext cx="100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41535BE-CCCB-4CC5-9EDF-3C1FB4E86658}"/>
                    </a:ext>
                  </a:extLst>
                </p14:cNvPr>
                <p14:cNvContentPartPr/>
                <p14:nvPr/>
              </p14:nvContentPartPr>
              <p14:xfrm>
                <a:off x="5121072" y="4059576"/>
                <a:ext cx="109080" cy="1054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41535BE-CCCB-4CC5-9EDF-3C1FB4E8665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112072" y="4050576"/>
                  <a:ext cx="126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4B36057-3B89-48A4-ADB1-0D9D1F73B756}"/>
                    </a:ext>
                  </a:extLst>
                </p14:cNvPr>
                <p14:cNvContentPartPr/>
                <p14:nvPr/>
              </p14:nvContentPartPr>
              <p14:xfrm>
                <a:off x="5183712" y="4039416"/>
                <a:ext cx="10080" cy="140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4B36057-3B89-48A4-ADB1-0D9D1F73B75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175072" y="4030416"/>
                  <a:ext cx="27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5DC133E-40F7-49AF-93C4-778B0B564CC2}"/>
                    </a:ext>
                  </a:extLst>
                </p14:cNvPr>
                <p14:cNvContentPartPr/>
                <p14:nvPr/>
              </p14:nvContentPartPr>
              <p14:xfrm>
                <a:off x="5109192" y="4116456"/>
                <a:ext cx="130320" cy="72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5DC133E-40F7-49AF-93C4-778B0B564CC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100192" y="4107456"/>
                  <a:ext cx="147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8BB5217-BC64-4A40-A4D9-A070453F7561}"/>
                    </a:ext>
                  </a:extLst>
                </p14:cNvPr>
                <p14:cNvContentPartPr/>
                <p14:nvPr/>
              </p14:nvContentPartPr>
              <p14:xfrm>
                <a:off x="1953072" y="3227616"/>
                <a:ext cx="4680" cy="281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8BB5217-BC64-4A40-A4D9-A070453F7561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944072" y="3218616"/>
                  <a:ext cx="223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2D99055-225A-45E7-B0D5-D38F1D10A8E3}"/>
                    </a:ext>
                  </a:extLst>
                </p14:cNvPr>
                <p14:cNvContentPartPr/>
                <p14:nvPr/>
              </p14:nvContentPartPr>
              <p14:xfrm>
                <a:off x="1935432" y="3172536"/>
                <a:ext cx="416520" cy="3517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2D99055-225A-45E7-B0D5-D38F1D10A8E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926792" y="3163536"/>
                  <a:ext cx="4341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0470ECE-C043-498E-BC69-E5249F398802}"/>
                    </a:ext>
                  </a:extLst>
                </p14:cNvPr>
                <p14:cNvContentPartPr/>
                <p14:nvPr/>
              </p14:nvContentPartPr>
              <p14:xfrm>
                <a:off x="2057112" y="3310056"/>
                <a:ext cx="120600" cy="1022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0470ECE-C043-498E-BC69-E5249F39880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048472" y="3301056"/>
                  <a:ext cx="138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2205882-3156-4594-842E-2FCFF8F7D263}"/>
                    </a:ext>
                  </a:extLst>
                </p14:cNvPr>
                <p14:cNvContentPartPr/>
                <p14:nvPr/>
              </p14:nvContentPartPr>
              <p14:xfrm>
                <a:off x="2068272" y="3310056"/>
                <a:ext cx="90000" cy="1054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2205882-3156-4594-842E-2FCFF8F7D26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059632" y="3301056"/>
                  <a:ext cx="107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5647FA5-3C50-414A-A9D4-D9D7070C9C5F}"/>
                    </a:ext>
                  </a:extLst>
                </p14:cNvPr>
                <p14:cNvContentPartPr/>
                <p14:nvPr/>
              </p14:nvContentPartPr>
              <p14:xfrm>
                <a:off x="1910952" y="3821616"/>
                <a:ext cx="18720" cy="421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5647FA5-3C50-414A-A9D4-D9D7070C9C5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902312" y="3812616"/>
                  <a:ext cx="363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62B4DB9-C773-4139-AD2E-C80E8FA5B77A}"/>
                    </a:ext>
                  </a:extLst>
                </p14:cNvPr>
                <p14:cNvContentPartPr/>
                <p14:nvPr/>
              </p14:nvContentPartPr>
              <p14:xfrm>
                <a:off x="1897272" y="3839976"/>
                <a:ext cx="455040" cy="376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62B4DB9-C773-4139-AD2E-C80E8FA5B77A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888272" y="3831336"/>
                  <a:ext cx="4726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D219BD3-E4D3-4666-8577-09F72A9A9A27}"/>
                    </a:ext>
                  </a:extLst>
                </p14:cNvPr>
                <p14:cNvContentPartPr/>
                <p14:nvPr/>
              </p14:nvContentPartPr>
              <p14:xfrm>
                <a:off x="2011752" y="3977136"/>
                <a:ext cx="95040" cy="106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D219BD3-E4D3-4666-8577-09F72A9A9A2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002752" y="3968136"/>
                  <a:ext cx="112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C985EC3-A5DF-45B5-A2DA-526578182B7C}"/>
                    </a:ext>
                  </a:extLst>
                </p14:cNvPr>
                <p14:cNvContentPartPr/>
                <p14:nvPr/>
              </p14:nvContentPartPr>
              <p14:xfrm>
                <a:off x="2049192" y="3968136"/>
                <a:ext cx="136440" cy="227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C985EC3-A5DF-45B5-A2DA-526578182B7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040552" y="3959496"/>
                  <a:ext cx="1540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9A7F835-721D-4F7F-A5A0-C49093F883F5}"/>
                    </a:ext>
                  </a:extLst>
                </p14:cNvPr>
                <p14:cNvContentPartPr/>
                <p14:nvPr/>
              </p14:nvContentPartPr>
              <p14:xfrm>
                <a:off x="2367792" y="3364416"/>
                <a:ext cx="768240" cy="315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9A7F835-721D-4F7F-A5A0-C49093F883F5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358792" y="3355416"/>
                  <a:ext cx="7858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B48D69E-B13C-424E-A01B-3064A35A14DD}"/>
                    </a:ext>
                  </a:extLst>
                </p14:cNvPr>
                <p14:cNvContentPartPr/>
                <p14:nvPr/>
              </p14:nvContentPartPr>
              <p14:xfrm>
                <a:off x="2998872" y="3590856"/>
                <a:ext cx="138240" cy="132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B48D69E-B13C-424E-A01B-3064A35A14D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990232" y="3581856"/>
                  <a:ext cx="1558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9CF9438-1859-4D5A-AF6B-2247FA1022AC}"/>
                    </a:ext>
                  </a:extLst>
                </p14:cNvPr>
                <p14:cNvContentPartPr/>
                <p14:nvPr/>
              </p14:nvContentPartPr>
              <p14:xfrm>
                <a:off x="2349432" y="3811896"/>
                <a:ext cx="734760" cy="2476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9CF9438-1859-4D5A-AF6B-2247FA1022A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340792" y="3803256"/>
                  <a:ext cx="7524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0234494-70C2-4DC5-B8BB-871431F24AE1}"/>
                    </a:ext>
                  </a:extLst>
                </p14:cNvPr>
                <p14:cNvContentPartPr/>
                <p14:nvPr/>
              </p14:nvContentPartPr>
              <p14:xfrm>
                <a:off x="2999232" y="3781296"/>
                <a:ext cx="120240" cy="96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0234494-70C2-4DC5-B8BB-871431F24AE1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990232" y="3772656"/>
                  <a:ext cx="137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A83BBF5-0432-429A-A5DB-18E8D47A3344}"/>
                    </a:ext>
                  </a:extLst>
                </p14:cNvPr>
                <p14:cNvContentPartPr/>
                <p14:nvPr/>
              </p14:nvContentPartPr>
              <p14:xfrm>
                <a:off x="3326832" y="3715776"/>
                <a:ext cx="154800" cy="57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A83BBF5-0432-429A-A5DB-18E8D47A334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317832" y="3706776"/>
                  <a:ext cx="1724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F1DD680-5125-4FE1-A9C3-B496C6777D84}"/>
                    </a:ext>
                  </a:extLst>
                </p14:cNvPr>
                <p14:cNvContentPartPr/>
                <p14:nvPr/>
              </p14:nvContentPartPr>
              <p14:xfrm>
                <a:off x="3381912" y="3666096"/>
                <a:ext cx="28800" cy="155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F1DD680-5125-4FE1-A9C3-B496C6777D8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373272" y="3657096"/>
                  <a:ext cx="46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2234495-723D-4471-97FF-47B8D3941490}"/>
                    </a:ext>
                  </a:extLst>
                </p14:cNvPr>
                <p14:cNvContentPartPr/>
                <p14:nvPr/>
              </p14:nvContentPartPr>
              <p14:xfrm>
                <a:off x="3126672" y="3492576"/>
                <a:ext cx="28440" cy="5302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2234495-723D-4471-97FF-47B8D394149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118032" y="3483576"/>
                  <a:ext cx="4608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066F1AE-AE89-481D-BB0F-C820B0A90C64}"/>
                    </a:ext>
                  </a:extLst>
                </p14:cNvPr>
                <p14:cNvContentPartPr/>
                <p14:nvPr/>
              </p14:nvContentPartPr>
              <p14:xfrm>
                <a:off x="3172392" y="3463056"/>
                <a:ext cx="508320" cy="208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066F1AE-AE89-481D-BB0F-C820B0A90C64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163392" y="3454056"/>
                  <a:ext cx="525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3AA95D2-E571-4D3A-B74D-4DF38B3E653B}"/>
                    </a:ext>
                  </a:extLst>
                </p14:cNvPr>
                <p14:cNvContentPartPr/>
                <p14:nvPr/>
              </p14:nvContentPartPr>
              <p14:xfrm>
                <a:off x="3139992" y="3474216"/>
                <a:ext cx="462960" cy="5612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3AA95D2-E571-4D3A-B74D-4DF38B3E653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130992" y="3465576"/>
                  <a:ext cx="48060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1D3511B-B228-4724-B156-878EA64A1FD3}"/>
                    </a:ext>
                  </a:extLst>
                </p14:cNvPr>
                <p14:cNvContentPartPr/>
                <p14:nvPr/>
              </p14:nvContentPartPr>
              <p14:xfrm>
                <a:off x="3311352" y="3852936"/>
                <a:ext cx="141840" cy="1652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1D3511B-B228-4724-B156-878EA64A1FD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302352" y="3843936"/>
                  <a:ext cx="159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DF5F41E-9227-412D-800F-D696CF6AC47E}"/>
                    </a:ext>
                  </a:extLst>
                </p14:cNvPr>
                <p14:cNvContentPartPr/>
                <p14:nvPr/>
              </p14:nvContentPartPr>
              <p14:xfrm>
                <a:off x="4908312" y="3866256"/>
                <a:ext cx="552960" cy="6789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DF5F41E-9227-412D-800F-D696CF6AC47E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899312" y="3857616"/>
                  <a:ext cx="57060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4513524-400E-4DB0-8156-170C173273DF}"/>
                    </a:ext>
                  </a:extLst>
                </p14:cNvPr>
                <p14:cNvContentPartPr/>
                <p14:nvPr/>
              </p14:nvContentPartPr>
              <p14:xfrm>
                <a:off x="4873752" y="4225896"/>
                <a:ext cx="28080" cy="212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4513524-400E-4DB0-8156-170C173273D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864752" y="4217256"/>
                  <a:ext cx="45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547BE54-3FDC-4E70-ABEB-2A5E6A3578D1}"/>
                    </a:ext>
                  </a:extLst>
                </p14:cNvPr>
                <p14:cNvContentPartPr/>
                <p14:nvPr/>
              </p14:nvContentPartPr>
              <p14:xfrm>
                <a:off x="5083992" y="4269816"/>
                <a:ext cx="118080" cy="2188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547BE54-3FDC-4E70-ABEB-2A5E6A3578D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074992" y="4261176"/>
                  <a:ext cx="13572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F9E55C43-DE4B-482C-BD91-A6BEA254D773}"/>
              </a:ext>
            </a:extLst>
          </p:cNvPr>
          <p:cNvGrpSpPr/>
          <p:nvPr/>
        </p:nvGrpSpPr>
        <p:grpSpPr>
          <a:xfrm>
            <a:off x="1860912" y="5110776"/>
            <a:ext cx="2989440" cy="1018080"/>
            <a:chOff x="1860912" y="5110776"/>
            <a:chExt cx="2989440" cy="10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DC1A8BB-8F99-4E58-AD7C-F380C596A156}"/>
                    </a:ext>
                  </a:extLst>
                </p14:cNvPr>
                <p14:cNvContentPartPr/>
                <p14:nvPr/>
              </p14:nvContentPartPr>
              <p14:xfrm>
                <a:off x="1910952" y="5110776"/>
                <a:ext cx="418680" cy="2959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DC1A8BB-8F99-4E58-AD7C-F380C596A156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902312" y="5102136"/>
                  <a:ext cx="4363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FDA7524-D800-47FB-8AA9-B2462D6C91DD}"/>
                    </a:ext>
                  </a:extLst>
                </p14:cNvPr>
                <p14:cNvContentPartPr/>
                <p14:nvPr/>
              </p14:nvContentPartPr>
              <p14:xfrm>
                <a:off x="2057112" y="5211576"/>
                <a:ext cx="82080" cy="777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FDA7524-D800-47FB-8AA9-B2462D6C91D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048472" y="5202576"/>
                  <a:ext cx="99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C0C3882-6ADE-481D-94B0-B618CAC60E9A}"/>
                    </a:ext>
                  </a:extLst>
                </p14:cNvPr>
                <p14:cNvContentPartPr/>
                <p14:nvPr/>
              </p14:nvContentPartPr>
              <p14:xfrm>
                <a:off x="2047752" y="5202576"/>
                <a:ext cx="91800" cy="914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C0C3882-6ADE-481D-94B0-B618CAC60E9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038752" y="5193936"/>
                  <a:ext cx="109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9575E04-20CE-48CC-9EE0-E942AAEBF2C2}"/>
                    </a:ext>
                  </a:extLst>
                </p14:cNvPr>
                <p14:cNvContentPartPr/>
                <p14:nvPr/>
              </p14:nvContentPartPr>
              <p14:xfrm>
                <a:off x="2340792" y="5248296"/>
                <a:ext cx="405720" cy="2066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9575E04-20CE-48CC-9EE0-E942AAEBF2C2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332152" y="5239296"/>
                  <a:ext cx="423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D5EF9F8-500D-45EA-8B53-884624726977}"/>
                    </a:ext>
                  </a:extLst>
                </p14:cNvPr>
                <p14:cNvContentPartPr/>
                <p14:nvPr/>
              </p14:nvContentPartPr>
              <p14:xfrm>
                <a:off x="2721672" y="5385456"/>
                <a:ext cx="133560" cy="1202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D5EF9F8-500D-45EA-8B53-88462472697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712672" y="5376456"/>
                  <a:ext cx="151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9FB018F-3094-4C24-B10E-13E99D04D9A5}"/>
                    </a:ext>
                  </a:extLst>
                </p14:cNvPr>
                <p14:cNvContentPartPr/>
                <p14:nvPr/>
              </p14:nvContentPartPr>
              <p14:xfrm>
                <a:off x="1870632" y="5806296"/>
                <a:ext cx="14040" cy="3225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9FB018F-3094-4C24-B10E-13E99D04D9A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861632" y="5797296"/>
                  <a:ext cx="316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8370839-5FE2-4DD2-966A-BD7E328949E7}"/>
                    </a:ext>
                  </a:extLst>
                </p14:cNvPr>
                <p14:cNvContentPartPr/>
                <p14:nvPr/>
              </p14:nvContentPartPr>
              <p14:xfrm>
                <a:off x="1860912" y="5796576"/>
                <a:ext cx="463680" cy="3106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8370839-5FE2-4DD2-966A-BD7E328949E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852272" y="5787936"/>
                  <a:ext cx="4813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E89B99E-711A-4D25-8A07-BC4388FF74C1}"/>
                    </a:ext>
                  </a:extLst>
                </p14:cNvPr>
                <p14:cNvContentPartPr/>
                <p14:nvPr/>
              </p14:nvContentPartPr>
              <p14:xfrm>
                <a:off x="2038392" y="5869656"/>
                <a:ext cx="146520" cy="195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E89B99E-711A-4D25-8A07-BC4388FF74C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029752" y="5861016"/>
                  <a:ext cx="164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7B8EFA5-24D1-4104-B21A-894DAFB44793}"/>
                    </a:ext>
                  </a:extLst>
                </p14:cNvPr>
                <p14:cNvContentPartPr/>
                <p14:nvPr/>
              </p14:nvContentPartPr>
              <p14:xfrm>
                <a:off x="2329272" y="5814216"/>
                <a:ext cx="476280" cy="151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7B8EFA5-24D1-4104-B21A-894DAFB44793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320632" y="5805216"/>
                  <a:ext cx="493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CC7D929-F772-4567-99FE-4246465F2B50}"/>
                    </a:ext>
                  </a:extLst>
                </p14:cNvPr>
                <p14:cNvContentPartPr/>
                <p14:nvPr/>
              </p14:nvContentPartPr>
              <p14:xfrm>
                <a:off x="2715552" y="5742216"/>
                <a:ext cx="159480" cy="1141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CC7D929-F772-4567-99FE-4246465F2B5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706912" y="5733576"/>
                  <a:ext cx="177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FAE66E3-7F82-4084-B365-3CA2B96A3BFE}"/>
                    </a:ext>
                  </a:extLst>
                </p14:cNvPr>
                <p14:cNvContentPartPr/>
                <p14:nvPr/>
              </p14:nvContentPartPr>
              <p14:xfrm>
                <a:off x="2916792" y="5452416"/>
                <a:ext cx="360" cy="3805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FAE66E3-7F82-4084-B365-3CA2B96A3BF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07792" y="5443776"/>
                  <a:ext cx="180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E393008-F1F0-4930-A24F-846A21063F63}"/>
                    </a:ext>
                  </a:extLst>
                </p14:cNvPr>
                <p14:cNvContentPartPr/>
                <p14:nvPr/>
              </p14:nvContentPartPr>
              <p14:xfrm>
                <a:off x="2910672" y="5421096"/>
                <a:ext cx="606600" cy="4496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E393008-F1F0-4930-A24F-846A21063F6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902032" y="5412096"/>
                  <a:ext cx="62424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DCEBF18-5996-473B-B9E5-50741780DECB}"/>
                    </a:ext>
                  </a:extLst>
                </p14:cNvPr>
                <p14:cNvContentPartPr/>
                <p14:nvPr/>
              </p14:nvContentPartPr>
              <p14:xfrm>
                <a:off x="3168792" y="5504256"/>
                <a:ext cx="126360" cy="1044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DCEBF18-5996-473B-B9E5-50741780DEC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159792" y="5495616"/>
                  <a:ext cx="144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94DCA66-89F9-4225-A26B-CD19D4726783}"/>
                    </a:ext>
                  </a:extLst>
                </p14:cNvPr>
                <p14:cNvContentPartPr/>
                <p14:nvPr/>
              </p14:nvContentPartPr>
              <p14:xfrm>
                <a:off x="3136392" y="5504256"/>
                <a:ext cx="128160" cy="1044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94DCA66-89F9-4225-A26B-CD19D4726783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127752" y="5495616"/>
                  <a:ext cx="145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AE55155-3336-407E-A93E-75691713F524}"/>
                    </a:ext>
                  </a:extLst>
                </p14:cNvPr>
                <p14:cNvContentPartPr/>
                <p14:nvPr/>
              </p14:nvContentPartPr>
              <p14:xfrm>
                <a:off x="3153672" y="5668776"/>
                <a:ext cx="93600" cy="1587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AE55155-3336-407E-A93E-75691713F52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145032" y="5659776"/>
                  <a:ext cx="111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3E564B7-66D4-46FC-9E36-95DA8B99533E}"/>
                    </a:ext>
                  </a:extLst>
                </p14:cNvPr>
                <p14:cNvContentPartPr/>
                <p14:nvPr/>
              </p14:nvContentPartPr>
              <p14:xfrm>
                <a:off x="3499632" y="5641056"/>
                <a:ext cx="452520" cy="223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3E564B7-66D4-46FC-9E36-95DA8B99533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490632" y="5632416"/>
                  <a:ext cx="470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8ABC1F9E-55FE-4C7B-B6DB-1FC4ED0DB7A4}"/>
                    </a:ext>
                  </a:extLst>
                </p14:cNvPr>
                <p14:cNvContentPartPr/>
                <p14:nvPr/>
              </p14:nvContentPartPr>
              <p14:xfrm>
                <a:off x="3911832" y="5605056"/>
                <a:ext cx="108360" cy="1389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8ABC1F9E-55FE-4C7B-B6DB-1FC4ED0DB7A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902832" y="5596056"/>
                  <a:ext cx="126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B517BDF-7247-47CF-8377-11800BC089F6}"/>
                    </a:ext>
                  </a:extLst>
                </p14:cNvPr>
                <p14:cNvContentPartPr/>
                <p14:nvPr/>
              </p14:nvContentPartPr>
              <p14:xfrm>
                <a:off x="4105512" y="5413176"/>
                <a:ext cx="360" cy="5479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B517BDF-7247-47CF-8377-11800BC089F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096512" y="5404176"/>
                  <a:ext cx="180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44EB8233-DDDC-4623-89F3-93660447AE05}"/>
                    </a:ext>
                  </a:extLst>
                </p14:cNvPr>
                <p14:cNvContentPartPr/>
                <p14:nvPr/>
              </p14:nvContentPartPr>
              <p14:xfrm>
                <a:off x="4119192" y="5384376"/>
                <a:ext cx="731160" cy="5349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44EB8233-DDDC-4623-89F3-93660447AE05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110192" y="5375736"/>
                  <a:ext cx="74880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CA2663C-835D-439E-A87C-CC5A514A464F}"/>
                    </a:ext>
                  </a:extLst>
                </p14:cNvPr>
                <p14:cNvContentPartPr/>
                <p14:nvPr/>
              </p14:nvContentPartPr>
              <p14:xfrm>
                <a:off x="4397832" y="5531976"/>
                <a:ext cx="139320" cy="176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CA2663C-835D-439E-A87C-CC5A514A464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389192" y="5522976"/>
                  <a:ext cx="156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AC8B107-ED6C-42CA-8285-1D9DE4BE8909}"/>
                    </a:ext>
                  </a:extLst>
                </p14:cNvPr>
                <p14:cNvContentPartPr/>
                <p14:nvPr/>
              </p14:nvContentPartPr>
              <p14:xfrm>
                <a:off x="4461912" y="5486256"/>
                <a:ext cx="9720" cy="1278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AC8B107-ED6C-42CA-8285-1D9DE4BE890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452912" y="5477256"/>
                  <a:ext cx="27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3F76074-FB99-4561-840D-23235BB91B52}"/>
                    </a:ext>
                  </a:extLst>
                </p14:cNvPr>
                <p14:cNvContentPartPr/>
                <p14:nvPr/>
              </p14:nvContentPartPr>
              <p14:xfrm>
                <a:off x="4388832" y="5762376"/>
                <a:ext cx="139320" cy="770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3F76074-FB99-4561-840D-23235BB91B52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379832" y="5753736"/>
                  <a:ext cx="15696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58E84543-7AAE-4BD7-AC00-C3CA9683EC89}"/>
              </a:ext>
            </a:extLst>
          </p:cNvPr>
          <p:cNvGrpSpPr/>
          <p:nvPr/>
        </p:nvGrpSpPr>
        <p:grpSpPr>
          <a:xfrm>
            <a:off x="4844232" y="5421816"/>
            <a:ext cx="1497240" cy="524160"/>
            <a:chOff x="4844232" y="5421816"/>
            <a:chExt cx="149724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F25B57FC-8166-492A-8884-0BCC34EE6E2B}"/>
                    </a:ext>
                  </a:extLst>
                </p14:cNvPr>
                <p14:cNvContentPartPr/>
                <p14:nvPr/>
              </p14:nvContentPartPr>
              <p14:xfrm>
                <a:off x="4844232" y="5623056"/>
                <a:ext cx="542160" cy="3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F25B57FC-8166-492A-8884-0BCC34EE6E2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835232" y="5614056"/>
                  <a:ext cx="55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850AB3F-2B40-4797-AB1E-57A91CEDACB7}"/>
                    </a:ext>
                  </a:extLst>
                </p14:cNvPr>
                <p14:cNvContentPartPr/>
                <p14:nvPr/>
              </p14:nvContentPartPr>
              <p14:xfrm>
                <a:off x="5312232" y="5567976"/>
                <a:ext cx="107640" cy="1310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850AB3F-2B40-4797-AB1E-57A91CEDACB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303592" y="5559336"/>
                  <a:ext cx="125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2F6D1FC-AF13-444A-B410-24583B36640B}"/>
                    </a:ext>
                  </a:extLst>
                </p14:cNvPr>
                <p14:cNvContentPartPr/>
                <p14:nvPr/>
              </p14:nvContentPartPr>
              <p14:xfrm>
                <a:off x="5494752" y="5421816"/>
                <a:ext cx="28080" cy="5148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2F6D1FC-AF13-444A-B410-24583B36640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486112" y="5412816"/>
                  <a:ext cx="4572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3EAE1C9-CAB1-4933-9030-CB5187A36CA3}"/>
                    </a:ext>
                  </a:extLst>
                </p14:cNvPr>
                <p14:cNvContentPartPr/>
                <p14:nvPr/>
              </p14:nvContentPartPr>
              <p14:xfrm>
                <a:off x="5487192" y="5431176"/>
                <a:ext cx="854280" cy="5126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3EAE1C9-CAB1-4933-9030-CB5187A36CA3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478192" y="5422536"/>
                  <a:ext cx="87192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8E76778-055E-422E-8C62-DE789618A86A}"/>
                    </a:ext>
                  </a:extLst>
                </p14:cNvPr>
                <p14:cNvContentPartPr/>
                <p14:nvPr/>
              </p14:nvContentPartPr>
              <p14:xfrm>
                <a:off x="5819112" y="5533056"/>
                <a:ext cx="196560" cy="1083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8E76778-055E-422E-8C62-DE789618A86A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810112" y="5524056"/>
                  <a:ext cx="214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71C39AD-45C1-4971-89DE-4B567F064F52}"/>
                    </a:ext>
                  </a:extLst>
                </p14:cNvPr>
                <p14:cNvContentPartPr/>
                <p14:nvPr/>
              </p14:nvContentPartPr>
              <p14:xfrm>
                <a:off x="5824512" y="5742216"/>
                <a:ext cx="58320" cy="734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71C39AD-45C1-4971-89DE-4B567F064F5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815512" y="5733576"/>
                  <a:ext cx="75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DC8ADD4-AC93-43A7-954B-FDD2124BCF3E}"/>
                    </a:ext>
                  </a:extLst>
                </p14:cNvPr>
                <p14:cNvContentPartPr/>
                <p14:nvPr/>
              </p14:nvContentPartPr>
              <p14:xfrm>
                <a:off x="5821272" y="5760576"/>
                <a:ext cx="129240" cy="1854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DC8ADD4-AC93-43A7-954B-FDD2124BCF3E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812632" y="5751576"/>
                  <a:ext cx="146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C4DB83F-060D-4E5B-93A0-A9628D2E7AAF}"/>
                    </a:ext>
                  </a:extLst>
                </p14:cNvPr>
                <p14:cNvContentPartPr/>
                <p14:nvPr/>
              </p14:nvContentPartPr>
              <p14:xfrm>
                <a:off x="5885352" y="5553216"/>
                <a:ext cx="21960" cy="626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C4DB83F-060D-4E5B-93A0-A9628D2E7AA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876712" y="5544576"/>
                  <a:ext cx="3960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6E221612-F745-410B-AB4D-78236467C277}"/>
              </a:ext>
            </a:extLst>
          </p:cNvPr>
          <p:cNvGrpSpPr/>
          <p:nvPr/>
        </p:nvGrpSpPr>
        <p:grpSpPr>
          <a:xfrm>
            <a:off x="6352632" y="5440176"/>
            <a:ext cx="1533240" cy="783000"/>
            <a:chOff x="6352632" y="5440176"/>
            <a:chExt cx="1533240" cy="78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1A0509B-2C2F-42FA-9A3A-821FB3136491}"/>
                    </a:ext>
                  </a:extLst>
                </p14:cNvPr>
                <p14:cNvContentPartPr/>
                <p14:nvPr/>
              </p14:nvContentPartPr>
              <p14:xfrm>
                <a:off x="6352632" y="5678136"/>
                <a:ext cx="380520" cy="100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1A0509B-2C2F-42FA-9A3A-821FB3136491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343992" y="5669136"/>
                  <a:ext cx="398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A699AD1-DA4B-49B6-8CE0-B85DF97F818E}"/>
                    </a:ext>
                  </a:extLst>
                </p14:cNvPr>
                <p14:cNvContentPartPr/>
                <p14:nvPr/>
              </p14:nvContentPartPr>
              <p14:xfrm>
                <a:off x="6720192" y="5623056"/>
                <a:ext cx="149400" cy="1112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A699AD1-DA4B-49B6-8CE0-B85DF97F818E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711552" y="5614056"/>
                  <a:ext cx="167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D858100-CD9E-4950-ACFD-51AF6CEE585A}"/>
                    </a:ext>
                  </a:extLst>
                </p14:cNvPr>
                <p14:cNvContentPartPr/>
                <p14:nvPr/>
              </p14:nvContentPartPr>
              <p14:xfrm>
                <a:off x="6967512" y="5440176"/>
                <a:ext cx="9360" cy="4345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D858100-CD9E-4950-ACFD-51AF6CEE585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958872" y="5431176"/>
                  <a:ext cx="270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D2B4A9F-73F3-41AF-980E-842A8F172301}"/>
                    </a:ext>
                  </a:extLst>
                </p14:cNvPr>
                <p14:cNvContentPartPr/>
                <p14:nvPr/>
              </p14:nvContentPartPr>
              <p14:xfrm>
                <a:off x="6948072" y="5457816"/>
                <a:ext cx="937800" cy="4683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D2B4A9F-73F3-41AF-980E-842A8F172301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939072" y="5448816"/>
                  <a:ext cx="95544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F1178AC7-03C8-44AE-9FE2-BAA2C022EC73}"/>
                    </a:ext>
                  </a:extLst>
                </p14:cNvPr>
                <p14:cNvContentPartPr/>
                <p14:nvPr/>
              </p14:nvContentPartPr>
              <p14:xfrm>
                <a:off x="7186752" y="5521176"/>
                <a:ext cx="119880" cy="1483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F1178AC7-03C8-44AE-9FE2-BAA2C022EC73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177752" y="5512176"/>
                  <a:ext cx="137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CBD57E0-B908-4D73-BE29-FB768C4B2E06}"/>
                    </a:ext>
                  </a:extLst>
                </p14:cNvPr>
                <p14:cNvContentPartPr/>
                <p14:nvPr/>
              </p14:nvContentPartPr>
              <p14:xfrm>
                <a:off x="7353072" y="5567976"/>
                <a:ext cx="88920" cy="907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CBD57E0-B908-4D73-BE29-FB768C4B2E06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344072" y="5558976"/>
                  <a:ext cx="1065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05BB891E-CD3E-4F1C-94D9-8B481BAE7DAC}"/>
                    </a:ext>
                  </a:extLst>
                </p14:cNvPr>
                <p14:cNvContentPartPr/>
                <p14:nvPr/>
              </p14:nvContentPartPr>
              <p14:xfrm>
                <a:off x="7516152" y="5567976"/>
                <a:ext cx="80640" cy="1036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05BB891E-CD3E-4F1C-94D9-8B481BAE7DAC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507152" y="5559336"/>
                  <a:ext cx="98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034E5195-FF9B-4B9A-A0AA-912EC8B0825C}"/>
                    </a:ext>
                  </a:extLst>
                </p14:cNvPr>
                <p14:cNvContentPartPr/>
                <p14:nvPr/>
              </p14:nvContentPartPr>
              <p14:xfrm>
                <a:off x="7516152" y="5602896"/>
                <a:ext cx="49680" cy="25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034E5195-FF9B-4B9A-A0AA-912EC8B0825C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507152" y="5593896"/>
                  <a:ext cx="673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20468D5-54B9-45C9-992C-82B0713BB095}"/>
                    </a:ext>
                  </a:extLst>
                </p14:cNvPr>
                <p14:cNvContentPartPr/>
                <p14:nvPr/>
              </p14:nvContentPartPr>
              <p14:xfrm>
                <a:off x="7516152" y="5541336"/>
                <a:ext cx="78840" cy="90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20468D5-54B9-45C9-992C-82B0713BB095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507152" y="5532696"/>
                  <a:ext cx="96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0E83D1D-A84F-4201-9282-94BEC4A567F6}"/>
                    </a:ext>
                  </a:extLst>
                </p14:cNvPr>
                <p14:cNvContentPartPr/>
                <p14:nvPr/>
              </p14:nvContentPartPr>
              <p14:xfrm>
                <a:off x="7328592" y="5732856"/>
                <a:ext cx="145440" cy="127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0E83D1D-A84F-4201-9282-94BEC4A567F6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319592" y="5724216"/>
                  <a:ext cx="163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1D482A8-A14D-4843-AC0C-FBC288689807}"/>
                    </a:ext>
                  </a:extLst>
                </p14:cNvPr>
                <p14:cNvContentPartPr/>
                <p14:nvPr/>
              </p14:nvContentPartPr>
              <p14:xfrm>
                <a:off x="7414992" y="5959296"/>
                <a:ext cx="19080" cy="2638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1D482A8-A14D-4843-AC0C-FBC288689807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405992" y="5950656"/>
                  <a:ext cx="367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3BB8BFB-710A-4D58-823F-4D9936E39CCF}"/>
                    </a:ext>
                  </a:extLst>
                </p14:cNvPr>
                <p14:cNvContentPartPr/>
                <p14:nvPr/>
              </p14:nvContentPartPr>
              <p14:xfrm>
                <a:off x="7351272" y="5947776"/>
                <a:ext cx="117000" cy="802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3BB8BFB-710A-4D58-823F-4D9936E39CCF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342632" y="5939136"/>
                  <a:ext cx="13464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80B7415A-3879-4F6D-BDD0-1ADCBE5F09C6}"/>
              </a:ext>
            </a:extLst>
          </p:cNvPr>
          <p:cNvGrpSpPr/>
          <p:nvPr/>
        </p:nvGrpSpPr>
        <p:grpSpPr>
          <a:xfrm>
            <a:off x="7186752" y="6235416"/>
            <a:ext cx="476280" cy="327240"/>
            <a:chOff x="7186752" y="6235416"/>
            <a:chExt cx="47628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AA042E5E-5898-4060-87E0-1975774BEFAE}"/>
                    </a:ext>
                  </a:extLst>
                </p14:cNvPr>
                <p14:cNvContentPartPr/>
                <p14:nvPr/>
              </p14:nvContentPartPr>
              <p14:xfrm>
                <a:off x="7186752" y="6235416"/>
                <a:ext cx="476280" cy="3272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AA042E5E-5898-4060-87E0-1975774BEFAE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177752" y="6226776"/>
                  <a:ext cx="4939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DA5127B-6359-4FAE-8086-E1D5BA21983A}"/>
                    </a:ext>
                  </a:extLst>
                </p14:cNvPr>
                <p14:cNvContentPartPr/>
                <p14:nvPr/>
              </p14:nvContentPartPr>
              <p14:xfrm>
                <a:off x="7387992" y="6391296"/>
                <a:ext cx="47520" cy="694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DA5127B-6359-4FAE-8086-E1D5BA21983A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379352" y="6382296"/>
                  <a:ext cx="651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014AA47F-CED8-4200-8226-BE26D00B4F97}"/>
                    </a:ext>
                  </a:extLst>
                </p14:cNvPr>
                <p14:cNvContentPartPr/>
                <p14:nvPr/>
              </p14:nvContentPartPr>
              <p14:xfrm>
                <a:off x="7393392" y="6427656"/>
                <a:ext cx="59040" cy="900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014AA47F-CED8-4200-8226-BE26D00B4F97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384752" y="6418656"/>
                  <a:ext cx="76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5D2DAEB-53E0-4FAE-8CE9-C0D4C6712069}"/>
                    </a:ext>
                  </a:extLst>
                </p14:cNvPr>
                <p14:cNvContentPartPr/>
                <p14:nvPr/>
              </p14:nvContentPartPr>
              <p14:xfrm>
                <a:off x="7387992" y="6308856"/>
                <a:ext cx="69840" cy="410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5D2DAEB-53E0-4FAE-8CE9-C0D4C6712069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379352" y="6300216"/>
                  <a:ext cx="8748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8910C741-1657-46E9-A65D-FA6A7E0780B8}"/>
              </a:ext>
            </a:extLst>
          </p:cNvPr>
          <p:cNvGrpSpPr/>
          <p:nvPr/>
        </p:nvGrpSpPr>
        <p:grpSpPr>
          <a:xfrm>
            <a:off x="9043632" y="5108976"/>
            <a:ext cx="848520" cy="290520"/>
            <a:chOff x="9043632" y="5108976"/>
            <a:chExt cx="84852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5716863-4FAA-4281-81B7-73D2E195DE23}"/>
                    </a:ext>
                  </a:extLst>
                </p14:cNvPr>
                <p14:cNvContentPartPr/>
                <p14:nvPr/>
              </p14:nvContentPartPr>
              <p14:xfrm>
                <a:off x="9043632" y="5184576"/>
                <a:ext cx="149040" cy="1951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5716863-4FAA-4281-81B7-73D2E195DE23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9034992" y="5175576"/>
                  <a:ext cx="166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A835CF0-F9A6-47BE-87EA-4B92E80C61E3}"/>
                    </a:ext>
                  </a:extLst>
                </p14:cNvPr>
                <p14:cNvContentPartPr/>
                <p14:nvPr/>
              </p14:nvContentPartPr>
              <p14:xfrm>
                <a:off x="9288072" y="5293656"/>
                <a:ext cx="146160" cy="75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A835CF0-F9A6-47BE-87EA-4B92E80C61E3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9279072" y="5285016"/>
                  <a:ext cx="163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33C7306-D9BF-4557-88CC-54AD177B668A}"/>
                    </a:ext>
                  </a:extLst>
                </p14:cNvPr>
                <p14:cNvContentPartPr/>
                <p14:nvPr/>
              </p14:nvContentPartPr>
              <p14:xfrm>
                <a:off x="9325152" y="5358096"/>
                <a:ext cx="105120" cy="97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33C7306-D9BF-4557-88CC-54AD177B668A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9316512" y="5349456"/>
                  <a:ext cx="122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3D71A7B5-41C4-422E-991C-27BD6CDE517D}"/>
                    </a:ext>
                  </a:extLst>
                </p14:cNvPr>
                <p14:cNvContentPartPr/>
                <p14:nvPr/>
              </p14:nvContentPartPr>
              <p14:xfrm>
                <a:off x="9601272" y="5108976"/>
                <a:ext cx="159480" cy="2876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3D71A7B5-41C4-422E-991C-27BD6CDE517D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9592272" y="5099976"/>
                  <a:ext cx="1771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4A95AAC9-B824-4AEE-9B8E-51D58C9E7AF3}"/>
                    </a:ext>
                  </a:extLst>
                </p14:cNvPr>
                <p14:cNvContentPartPr/>
                <p14:nvPr/>
              </p14:nvContentPartPr>
              <p14:xfrm>
                <a:off x="9818352" y="5257656"/>
                <a:ext cx="73800" cy="1123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4A95AAC9-B824-4AEE-9B8E-51D58C9E7AF3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9809712" y="5248656"/>
                  <a:ext cx="91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84E5A59-235B-4144-82F4-B0C122F3AB3C}"/>
                    </a:ext>
                  </a:extLst>
                </p14:cNvPr>
                <p14:cNvContentPartPr/>
                <p14:nvPr/>
              </p14:nvContentPartPr>
              <p14:xfrm>
                <a:off x="9756432" y="5257656"/>
                <a:ext cx="128520" cy="1418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84E5A59-235B-4144-82F4-B0C122F3AB3C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9747432" y="5248656"/>
                  <a:ext cx="14616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DA6710C1-E48B-4636-B158-EF9A1EE2FBBF}"/>
              </a:ext>
            </a:extLst>
          </p:cNvPr>
          <p:cNvGrpSpPr/>
          <p:nvPr/>
        </p:nvGrpSpPr>
        <p:grpSpPr>
          <a:xfrm>
            <a:off x="9093312" y="5559336"/>
            <a:ext cx="971640" cy="182880"/>
            <a:chOff x="9093312" y="5559336"/>
            <a:chExt cx="97164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4540FC43-816E-4E8D-B073-150D62401AC2}"/>
                    </a:ext>
                  </a:extLst>
                </p14:cNvPr>
                <p14:cNvContentPartPr/>
                <p14:nvPr/>
              </p14:nvContentPartPr>
              <p14:xfrm>
                <a:off x="9093312" y="5559336"/>
                <a:ext cx="119160" cy="1278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4540FC43-816E-4E8D-B073-150D62401AC2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9084672" y="5550336"/>
                  <a:ext cx="136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3DB0E42-943A-476D-93B1-F0C53BAB83E7}"/>
                    </a:ext>
                  </a:extLst>
                </p14:cNvPr>
                <p14:cNvContentPartPr/>
                <p14:nvPr/>
              </p14:nvContentPartPr>
              <p14:xfrm>
                <a:off x="9389232" y="5632416"/>
                <a:ext cx="86760" cy="82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3DB0E42-943A-476D-93B1-F0C53BAB83E7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9380232" y="5623416"/>
                  <a:ext cx="104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8565881-B5C4-49FB-AA21-DAF3A928B756}"/>
                    </a:ext>
                  </a:extLst>
                </p14:cNvPr>
                <p14:cNvContentPartPr/>
                <p14:nvPr/>
              </p14:nvContentPartPr>
              <p14:xfrm>
                <a:off x="9361152" y="5687136"/>
                <a:ext cx="82080" cy="97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8565881-B5C4-49FB-AA21-DAF3A928B756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352512" y="5678496"/>
                  <a:ext cx="997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52485BCF-7896-4860-83D3-EDA075A6291D}"/>
                    </a:ext>
                  </a:extLst>
                </p14:cNvPr>
                <p14:cNvContentPartPr/>
                <p14:nvPr/>
              </p14:nvContentPartPr>
              <p14:xfrm>
                <a:off x="9637272" y="5609016"/>
                <a:ext cx="107640" cy="1299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52485BCF-7896-4860-83D3-EDA075A6291D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628632" y="5600376"/>
                  <a:ext cx="125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FA4F0AC-CEAE-43CD-A540-77891CF23962}"/>
                    </a:ext>
                  </a:extLst>
                </p14:cNvPr>
                <p14:cNvContentPartPr/>
                <p14:nvPr/>
              </p14:nvContentPartPr>
              <p14:xfrm>
                <a:off x="9809352" y="5650416"/>
                <a:ext cx="72360" cy="90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FA4F0AC-CEAE-43CD-A540-77891CF23962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9800712" y="5641776"/>
                  <a:ext cx="90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24654E6-E4D4-480E-9470-7FB7003C6D1F}"/>
                    </a:ext>
                  </a:extLst>
                </p14:cNvPr>
                <p14:cNvContentPartPr/>
                <p14:nvPr/>
              </p14:nvContentPartPr>
              <p14:xfrm>
                <a:off x="9834912" y="5595696"/>
                <a:ext cx="22680" cy="1141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24654E6-E4D4-480E-9470-7FB7003C6D1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825912" y="5586696"/>
                  <a:ext cx="40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8FB54916-D4B4-41A6-866B-6C83B827E39A}"/>
                    </a:ext>
                  </a:extLst>
                </p14:cNvPr>
                <p14:cNvContentPartPr/>
                <p14:nvPr/>
              </p14:nvContentPartPr>
              <p14:xfrm>
                <a:off x="9965952" y="5559336"/>
                <a:ext cx="19800" cy="1760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8FB54916-D4B4-41A6-866B-6C83B827E39A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956952" y="5550336"/>
                  <a:ext cx="374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6C56348E-2DA6-498D-86A6-EDE2C8D7B229}"/>
                    </a:ext>
                  </a:extLst>
                </p14:cNvPr>
                <p14:cNvContentPartPr/>
                <p14:nvPr/>
              </p14:nvContentPartPr>
              <p14:xfrm>
                <a:off x="9952992" y="5642136"/>
                <a:ext cx="111960" cy="1000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6C56348E-2DA6-498D-86A6-EDE2C8D7B229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944352" y="5633136"/>
                  <a:ext cx="12960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2DEACCB7-96B7-4688-81A0-B91B4ABA4CBC}"/>
              </a:ext>
            </a:extLst>
          </p:cNvPr>
          <p:cNvGrpSpPr/>
          <p:nvPr/>
        </p:nvGrpSpPr>
        <p:grpSpPr>
          <a:xfrm>
            <a:off x="9114192" y="5879016"/>
            <a:ext cx="950400" cy="221760"/>
            <a:chOff x="9114192" y="5879016"/>
            <a:chExt cx="95040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64F0CCD0-DA7E-4DDE-8FE0-81A647005474}"/>
                    </a:ext>
                  </a:extLst>
                </p14:cNvPr>
                <p14:cNvContentPartPr/>
                <p14:nvPr/>
              </p14:nvContentPartPr>
              <p14:xfrm>
                <a:off x="9114192" y="5879016"/>
                <a:ext cx="82080" cy="968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64F0CCD0-DA7E-4DDE-8FE0-81A647005474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105552" y="5870376"/>
                  <a:ext cx="99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EEDEDAF-8425-4634-A927-BCF31BE586D5}"/>
                    </a:ext>
                  </a:extLst>
                </p14:cNvPr>
                <p14:cNvContentPartPr/>
                <p14:nvPr/>
              </p14:nvContentPartPr>
              <p14:xfrm>
                <a:off x="9127512" y="5904576"/>
                <a:ext cx="102960" cy="1962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EEDEDAF-8425-4634-A927-BCF31BE586D5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9118872" y="5895576"/>
                  <a:ext cx="120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4A34AF11-B762-48A9-A606-D95AFE306044}"/>
                    </a:ext>
                  </a:extLst>
                </p14:cNvPr>
                <p14:cNvContentPartPr/>
                <p14:nvPr/>
              </p14:nvContentPartPr>
              <p14:xfrm>
                <a:off x="9361152" y="5943456"/>
                <a:ext cx="95400" cy="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4A34AF11-B762-48A9-A606-D95AFE306044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352512" y="5934456"/>
                  <a:ext cx="113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856F893C-A8A9-41A6-A4EB-3B100693846C}"/>
                    </a:ext>
                  </a:extLst>
                </p14:cNvPr>
                <p14:cNvContentPartPr/>
                <p14:nvPr/>
              </p14:nvContentPartPr>
              <p14:xfrm>
                <a:off x="9355752" y="5989176"/>
                <a:ext cx="78840" cy="97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856F893C-A8A9-41A6-A4EB-3B100693846C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9346752" y="5980176"/>
                  <a:ext cx="96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42E1B19-2CC6-494B-8821-A8199EA5D66A}"/>
                    </a:ext>
                  </a:extLst>
                </p14:cNvPr>
                <p14:cNvContentPartPr/>
                <p14:nvPr/>
              </p14:nvContentPartPr>
              <p14:xfrm>
                <a:off x="9592272" y="5934096"/>
                <a:ext cx="149760" cy="1173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42E1B19-2CC6-494B-8821-A8199EA5D66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9583632" y="5925096"/>
                  <a:ext cx="167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05DCBDF5-7050-4615-B6DD-9AED94862448}"/>
                    </a:ext>
                  </a:extLst>
                </p14:cNvPr>
                <p14:cNvContentPartPr/>
                <p14:nvPr/>
              </p14:nvContentPartPr>
              <p14:xfrm>
                <a:off x="9767952" y="5888376"/>
                <a:ext cx="62280" cy="1656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05DCBDF5-7050-4615-B6DD-9AED94862448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759312" y="5879736"/>
                  <a:ext cx="79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61A2AAB-95C4-463D-8C35-0C1F5DE12AE6}"/>
                    </a:ext>
                  </a:extLst>
                </p14:cNvPr>
                <p14:cNvContentPartPr/>
                <p14:nvPr/>
              </p14:nvContentPartPr>
              <p14:xfrm>
                <a:off x="9875232" y="5952096"/>
                <a:ext cx="96840" cy="831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61A2AAB-95C4-463D-8C35-0C1F5DE12AE6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866592" y="5943456"/>
                  <a:ext cx="114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560AB31C-42EA-4462-8F9E-3E39C17218A2}"/>
                    </a:ext>
                  </a:extLst>
                </p14:cNvPr>
                <p14:cNvContentPartPr/>
                <p14:nvPr/>
              </p14:nvContentPartPr>
              <p14:xfrm>
                <a:off x="10012752" y="5888376"/>
                <a:ext cx="51840" cy="1684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560AB31C-42EA-4462-8F9E-3E39C17218A2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0003752" y="5879736"/>
                  <a:ext cx="6948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BBE74DDD-C961-459E-9BB9-F0DD5049073A}"/>
              </a:ext>
            </a:extLst>
          </p:cNvPr>
          <p:cNvGrpSpPr/>
          <p:nvPr/>
        </p:nvGrpSpPr>
        <p:grpSpPr>
          <a:xfrm>
            <a:off x="9139752" y="6162696"/>
            <a:ext cx="1686600" cy="308520"/>
            <a:chOff x="9139752" y="6162696"/>
            <a:chExt cx="16866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0DA1145C-247F-4E5E-B126-74CEFF02CC56}"/>
                    </a:ext>
                  </a:extLst>
                </p14:cNvPr>
                <p14:cNvContentPartPr/>
                <p14:nvPr/>
              </p14:nvContentPartPr>
              <p14:xfrm>
                <a:off x="9139752" y="6186456"/>
                <a:ext cx="105840" cy="2001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0DA1145C-247F-4E5E-B126-74CEFF02CC56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9130752" y="6177816"/>
                  <a:ext cx="123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65D38999-0EBC-4DFE-8355-93369707F668}"/>
                    </a:ext>
                  </a:extLst>
                </p14:cNvPr>
                <p14:cNvContentPartPr/>
                <p14:nvPr/>
              </p14:nvContentPartPr>
              <p14:xfrm>
                <a:off x="9379152" y="6272496"/>
                <a:ext cx="117360" cy="190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65D38999-0EBC-4DFE-8355-93369707F668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9370512" y="6263856"/>
                  <a:ext cx="135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596D785-E3DD-4CCE-8D7D-8FECB563EB48}"/>
                    </a:ext>
                  </a:extLst>
                </p14:cNvPr>
                <p14:cNvContentPartPr/>
                <p14:nvPr/>
              </p14:nvContentPartPr>
              <p14:xfrm>
                <a:off x="9381312" y="6326856"/>
                <a:ext cx="85680" cy="169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596D785-E3DD-4CCE-8D7D-8FECB563EB4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9372672" y="6318216"/>
                  <a:ext cx="103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3732BDC-41B7-42CC-B6A5-134054B13653}"/>
                    </a:ext>
                  </a:extLst>
                </p14:cNvPr>
                <p14:cNvContentPartPr/>
                <p14:nvPr/>
              </p14:nvContentPartPr>
              <p14:xfrm>
                <a:off x="9655632" y="6240816"/>
                <a:ext cx="9720" cy="1522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3732BDC-41B7-42CC-B6A5-134054B13653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9646992" y="6232176"/>
                  <a:ext cx="27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640828A7-C6D1-40F1-835C-65DCC121F6F3}"/>
                    </a:ext>
                  </a:extLst>
                </p14:cNvPr>
                <p14:cNvContentPartPr/>
                <p14:nvPr/>
              </p14:nvContentPartPr>
              <p14:xfrm>
                <a:off x="9653832" y="6253776"/>
                <a:ext cx="90360" cy="363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640828A7-C6D1-40F1-835C-65DCC121F6F3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9645192" y="6245136"/>
                  <a:ext cx="108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CB69406E-F2B3-4A8F-A6D1-BA6DE86483E6}"/>
                    </a:ext>
                  </a:extLst>
                </p14:cNvPr>
                <p14:cNvContentPartPr/>
                <p14:nvPr/>
              </p14:nvContentPartPr>
              <p14:xfrm>
                <a:off x="9726912" y="6245136"/>
                <a:ext cx="84960" cy="439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CB69406E-F2B3-4A8F-A6D1-BA6DE86483E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9718272" y="6236136"/>
                  <a:ext cx="102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FACFFC9E-5ABC-400D-A1B4-632E042BF1DE}"/>
                    </a:ext>
                  </a:extLst>
                </p14:cNvPr>
                <p14:cNvContentPartPr/>
                <p14:nvPr/>
              </p14:nvContentPartPr>
              <p14:xfrm>
                <a:off x="9811512" y="6235776"/>
                <a:ext cx="360" cy="1490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FACFFC9E-5ABC-400D-A1B4-632E042BF1D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9802872" y="6226776"/>
                  <a:ext cx="18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1B7B1217-D98B-49F4-96BB-8D522934E8A3}"/>
                    </a:ext>
                  </a:extLst>
                </p14:cNvPr>
                <p14:cNvContentPartPr/>
                <p14:nvPr/>
              </p14:nvContentPartPr>
              <p14:xfrm>
                <a:off x="9874152" y="6253056"/>
                <a:ext cx="138960" cy="1202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1B7B1217-D98B-49F4-96BB-8D522934E8A3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865512" y="6244416"/>
                  <a:ext cx="156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CFB0B84-32CB-461F-A736-02464A445108}"/>
                    </a:ext>
                  </a:extLst>
                </p14:cNvPr>
                <p14:cNvContentPartPr/>
                <p14:nvPr/>
              </p14:nvContentPartPr>
              <p14:xfrm>
                <a:off x="10066752" y="6253776"/>
                <a:ext cx="105120" cy="1299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CFB0B84-32CB-461F-A736-02464A445108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0057752" y="6245136"/>
                  <a:ext cx="122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90AC3A4A-C61A-4532-925D-A3C268F07320}"/>
                    </a:ext>
                  </a:extLst>
                </p14:cNvPr>
                <p14:cNvContentPartPr/>
                <p14:nvPr/>
              </p14:nvContentPartPr>
              <p14:xfrm>
                <a:off x="10076472" y="6301656"/>
                <a:ext cx="81000" cy="75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90AC3A4A-C61A-4532-925D-A3C268F07320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067832" y="6292656"/>
                  <a:ext cx="986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BEA7193-BC4C-4C2E-8B37-CFE75AD3FDED}"/>
                    </a:ext>
                  </a:extLst>
                </p14:cNvPr>
                <p14:cNvContentPartPr/>
                <p14:nvPr/>
              </p14:nvContentPartPr>
              <p14:xfrm>
                <a:off x="10067112" y="6235416"/>
                <a:ext cx="109080" cy="100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BEA7193-BC4C-4C2E-8B37-CFE75AD3FDE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0058472" y="6226416"/>
                  <a:ext cx="126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9812EAED-B8ED-44B8-96B4-265E18B51122}"/>
                    </a:ext>
                  </a:extLst>
                </p14:cNvPr>
                <p14:cNvContentPartPr/>
                <p14:nvPr/>
              </p14:nvContentPartPr>
              <p14:xfrm>
                <a:off x="10222992" y="6213096"/>
                <a:ext cx="119520" cy="1767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9812EAED-B8ED-44B8-96B4-265E18B51122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0213992" y="6204096"/>
                  <a:ext cx="137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EB231CC-3E5E-41D8-9C44-420B31597CB6}"/>
                    </a:ext>
                  </a:extLst>
                </p14:cNvPr>
                <p14:cNvContentPartPr/>
                <p14:nvPr/>
              </p14:nvContentPartPr>
              <p14:xfrm>
                <a:off x="10387512" y="6263136"/>
                <a:ext cx="71640" cy="752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EB231CC-3E5E-41D8-9C44-420B31597CB6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378872" y="6254496"/>
                  <a:ext cx="89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01D9F01-8824-4819-8E10-8E283D701750}"/>
                    </a:ext>
                  </a:extLst>
                </p14:cNvPr>
                <p14:cNvContentPartPr/>
                <p14:nvPr/>
              </p14:nvContentPartPr>
              <p14:xfrm>
                <a:off x="10387512" y="6279336"/>
                <a:ext cx="100800" cy="1717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01D9F01-8824-4819-8E10-8E283D701750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0378872" y="6270696"/>
                  <a:ext cx="118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B536EA97-4029-4DB2-8556-2EA51DCDDBE9}"/>
                    </a:ext>
                  </a:extLst>
                </p14:cNvPr>
                <p14:cNvContentPartPr/>
                <p14:nvPr/>
              </p14:nvContentPartPr>
              <p14:xfrm>
                <a:off x="10496232" y="6391296"/>
                <a:ext cx="47160" cy="446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B536EA97-4029-4DB2-8556-2EA51DCDDBE9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0487232" y="6382296"/>
                  <a:ext cx="64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E51938D5-7398-40F1-BE92-98DAA9195510}"/>
                    </a:ext>
                  </a:extLst>
                </p14:cNvPr>
                <p14:cNvContentPartPr/>
                <p14:nvPr/>
              </p14:nvContentPartPr>
              <p14:xfrm>
                <a:off x="10634472" y="6272496"/>
                <a:ext cx="69120" cy="964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E51938D5-7398-40F1-BE92-98DAA9195510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0625472" y="6263856"/>
                  <a:ext cx="867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CD57558E-5AEF-46E1-832C-F62A80230F59}"/>
                    </a:ext>
                  </a:extLst>
                </p14:cNvPr>
                <p14:cNvContentPartPr/>
                <p14:nvPr/>
              </p14:nvContentPartPr>
              <p14:xfrm>
                <a:off x="10630872" y="6281496"/>
                <a:ext cx="122400" cy="1897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CD57558E-5AEF-46E1-832C-F62A80230F59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0622232" y="6272496"/>
                  <a:ext cx="1400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9CF4A832-8B5A-4DFC-BF14-54406E52546F}"/>
                    </a:ext>
                  </a:extLst>
                </p14:cNvPr>
                <p14:cNvContentPartPr/>
                <p14:nvPr/>
              </p14:nvContentPartPr>
              <p14:xfrm>
                <a:off x="10640952" y="6188616"/>
                <a:ext cx="87480" cy="522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9CF4A832-8B5A-4DFC-BF14-54406E52546F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0631952" y="6179976"/>
                  <a:ext cx="105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EA8FDEC4-6ABB-4242-831A-CEEF9BB30002}"/>
                    </a:ext>
                  </a:extLst>
                </p14:cNvPr>
                <p14:cNvContentPartPr/>
                <p14:nvPr/>
              </p14:nvContentPartPr>
              <p14:xfrm>
                <a:off x="10778472" y="6162696"/>
                <a:ext cx="47880" cy="19692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EA8FDEC4-6ABB-4242-831A-CEEF9BB30002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0769832" y="6153696"/>
                  <a:ext cx="655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D4F20E14-58D1-4EEE-A2B1-3EBD51B5C824}"/>
              </a:ext>
            </a:extLst>
          </p:cNvPr>
          <p:cNvGrpSpPr/>
          <p:nvPr/>
        </p:nvGrpSpPr>
        <p:grpSpPr>
          <a:xfrm>
            <a:off x="9042192" y="4864176"/>
            <a:ext cx="481680" cy="232920"/>
            <a:chOff x="9042192" y="4864176"/>
            <a:chExt cx="48168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A068E9C3-E546-41AC-A0E8-BF43B9EAA681}"/>
                    </a:ext>
                  </a:extLst>
                </p14:cNvPr>
                <p14:cNvContentPartPr/>
                <p14:nvPr/>
              </p14:nvContentPartPr>
              <p14:xfrm>
                <a:off x="9061632" y="4864176"/>
                <a:ext cx="95040" cy="1270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A068E9C3-E546-41AC-A0E8-BF43B9EAA68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9052632" y="4855176"/>
                  <a:ext cx="112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D15CDDD-77C9-4367-81D0-67C5562AC0C6}"/>
                    </a:ext>
                  </a:extLst>
                </p14:cNvPr>
                <p14:cNvContentPartPr/>
                <p14:nvPr/>
              </p14:nvContentPartPr>
              <p14:xfrm>
                <a:off x="9042192" y="4864176"/>
                <a:ext cx="202680" cy="232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D15CDDD-77C9-4367-81D0-67C5562AC0C6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9033192" y="4855176"/>
                  <a:ext cx="220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241DA9B4-4A13-407E-99BD-6F82792A2D04}"/>
                    </a:ext>
                  </a:extLst>
                </p14:cNvPr>
                <p14:cNvContentPartPr/>
                <p14:nvPr/>
              </p14:nvContentPartPr>
              <p14:xfrm>
                <a:off x="9317592" y="4946616"/>
                <a:ext cx="179280" cy="100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241DA9B4-4A13-407E-99BD-6F82792A2D04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9308592" y="4937616"/>
                  <a:ext cx="196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86E90A14-E62D-4B85-8A2C-AE423B8B37DD}"/>
                    </a:ext>
                  </a:extLst>
                </p14:cNvPr>
                <p14:cNvContentPartPr/>
                <p14:nvPr/>
              </p14:nvContentPartPr>
              <p14:xfrm>
                <a:off x="9373752" y="4991976"/>
                <a:ext cx="150120" cy="284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86E90A14-E62D-4B85-8A2C-AE423B8B37DD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9365112" y="4983336"/>
                  <a:ext cx="16776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1AB72757-568A-470E-AB96-ED6695448FE4}"/>
              </a:ext>
            </a:extLst>
          </p:cNvPr>
          <p:cNvGrpSpPr/>
          <p:nvPr/>
        </p:nvGrpSpPr>
        <p:grpSpPr>
          <a:xfrm>
            <a:off x="9758592" y="4736016"/>
            <a:ext cx="1184400" cy="337320"/>
            <a:chOff x="9758592" y="4736016"/>
            <a:chExt cx="11844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44ECD993-DEE4-427F-884C-A006DF8841FF}"/>
                    </a:ext>
                  </a:extLst>
                </p14:cNvPr>
                <p14:cNvContentPartPr/>
                <p14:nvPr/>
              </p14:nvContentPartPr>
              <p14:xfrm>
                <a:off x="9758592" y="4824936"/>
                <a:ext cx="212760" cy="1670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44ECD993-DEE4-427F-884C-A006DF8841FF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9749952" y="4815936"/>
                  <a:ext cx="230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6655CAB-3837-4173-9717-804FA2C5858D}"/>
                    </a:ext>
                  </a:extLst>
                </p14:cNvPr>
                <p14:cNvContentPartPr/>
                <p14:nvPr/>
              </p14:nvContentPartPr>
              <p14:xfrm>
                <a:off x="10018152" y="4758336"/>
                <a:ext cx="114120" cy="3150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6655CAB-3837-4173-9717-804FA2C5858D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0009152" y="4749336"/>
                  <a:ext cx="1317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713A5095-DB1E-4105-A764-BBFD7A315E88}"/>
                    </a:ext>
                  </a:extLst>
                </p14:cNvPr>
                <p14:cNvContentPartPr/>
                <p14:nvPr/>
              </p14:nvContentPartPr>
              <p14:xfrm>
                <a:off x="10194912" y="4827816"/>
                <a:ext cx="121320" cy="2026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713A5095-DB1E-4105-A764-BBFD7A315E88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0186272" y="4819176"/>
                  <a:ext cx="138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648FFC11-7CCF-42B4-B9CC-2F8A1C50FBFF}"/>
                    </a:ext>
                  </a:extLst>
                </p14:cNvPr>
                <p14:cNvContentPartPr/>
                <p14:nvPr/>
              </p14:nvContentPartPr>
              <p14:xfrm>
                <a:off x="10360152" y="4935096"/>
                <a:ext cx="87840" cy="892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648FFC11-7CCF-42B4-B9CC-2F8A1C50FBFF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0351152" y="4926456"/>
                  <a:ext cx="105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96CA3B8E-9314-48B7-8A1C-60F5B74B3ECC}"/>
                    </a:ext>
                  </a:extLst>
                </p14:cNvPr>
                <p14:cNvContentPartPr/>
                <p14:nvPr/>
              </p14:nvContentPartPr>
              <p14:xfrm>
                <a:off x="10329552" y="4900896"/>
                <a:ext cx="113400" cy="1375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96CA3B8E-9314-48B7-8A1C-60F5B74B3ECC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0320912" y="4891896"/>
                  <a:ext cx="131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9178C53A-A0F6-4B59-9A81-1F6867E73F53}"/>
                    </a:ext>
                  </a:extLst>
                </p14:cNvPr>
                <p14:cNvContentPartPr/>
                <p14:nvPr/>
              </p14:nvContentPartPr>
              <p14:xfrm>
                <a:off x="10515672" y="4946616"/>
                <a:ext cx="130680" cy="165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9178C53A-A0F6-4B59-9A81-1F6867E73F53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10506672" y="4937616"/>
                  <a:ext cx="148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BFD33BFA-35BF-429D-B718-FEDCDE7D67F3}"/>
                    </a:ext>
                  </a:extLst>
                </p14:cNvPr>
                <p14:cNvContentPartPr/>
                <p14:nvPr/>
              </p14:nvContentPartPr>
              <p14:xfrm>
                <a:off x="10560312" y="4889376"/>
                <a:ext cx="37440" cy="1422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BFD33BFA-35BF-429D-B718-FEDCDE7D67F3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0551672" y="4880736"/>
                  <a:ext cx="55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1F403356-D1BD-42E3-8C65-7BC06594655B}"/>
                    </a:ext>
                  </a:extLst>
                </p14:cNvPr>
                <p14:cNvContentPartPr/>
                <p14:nvPr/>
              </p14:nvContentPartPr>
              <p14:xfrm>
                <a:off x="10716552" y="4845816"/>
                <a:ext cx="99720" cy="2001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1F403356-D1BD-42E3-8C65-7BC06594655B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0707912" y="4837176"/>
                  <a:ext cx="117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99EEA90B-8CDC-47B1-99B9-64E48D8A0F6E}"/>
                    </a:ext>
                  </a:extLst>
                </p14:cNvPr>
                <p14:cNvContentPartPr/>
                <p14:nvPr/>
              </p14:nvContentPartPr>
              <p14:xfrm>
                <a:off x="10817712" y="4736016"/>
                <a:ext cx="125280" cy="3272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99EEA90B-8CDC-47B1-99B9-64E48D8A0F6E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0809072" y="4727376"/>
                  <a:ext cx="142920" cy="344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A3EED05F-1EEC-48FF-9BA4-38CC288D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3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9DCD1AE-C46B-48A6-B0E3-432642B24904}"/>
                  </a:ext>
                </a:extLst>
              </p14:cNvPr>
              <p14:cNvContentPartPr/>
              <p14:nvPr/>
            </p14:nvContentPartPr>
            <p14:xfrm>
              <a:off x="3333600" y="5937120"/>
              <a:ext cx="838800" cy="444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9DCD1AE-C46B-48A6-B0E3-432642B24904}"/>
                  </a:ext>
                </a:extLst>
              </p:cNvPr>
              <p:cNvPicPr/>
              <p:nvPr/>
            </p:nvPicPr>
            <p:blipFill>
              <a:blip r:embed="rId638"/>
              <a:stretch>
                <a:fillRect/>
              </a:stretch>
            </p:blipFill>
            <p:spPr>
              <a:xfrm>
                <a:off x="3324240" y="5927760"/>
                <a:ext cx="857520" cy="46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7122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82C34-0803-4E04-8EAD-2FFF57A8F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Backprop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202696-7BE8-467A-8135-66FA67448677}"/>
                  </a:ext>
                </a:extLst>
              </p14:cNvPr>
              <p14:cNvContentPartPr/>
              <p14:nvPr/>
            </p14:nvContentPartPr>
            <p14:xfrm>
              <a:off x="1203552" y="966456"/>
              <a:ext cx="129600" cy="456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202696-7BE8-467A-8135-66FA674486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4912" y="957456"/>
                <a:ext cx="147240" cy="47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A863CF4-2CEE-4345-AACA-1FE03DB29F79}"/>
              </a:ext>
            </a:extLst>
          </p:cNvPr>
          <p:cNvGrpSpPr/>
          <p:nvPr/>
        </p:nvGrpSpPr>
        <p:grpSpPr>
          <a:xfrm>
            <a:off x="1489752" y="996336"/>
            <a:ext cx="930240" cy="403920"/>
            <a:chOff x="1489752" y="996336"/>
            <a:chExt cx="93024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30F7F53-6BC0-4718-8183-A4E86143B607}"/>
                    </a:ext>
                  </a:extLst>
                </p14:cNvPr>
                <p14:cNvContentPartPr/>
                <p14:nvPr/>
              </p14:nvContentPartPr>
              <p14:xfrm>
                <a:off x="1489752" y="996336"/>
                <a:ext cx="78480" cy="281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30F7F53-6BC0-4718-8183-A4E86143B60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80752" y="987336"/>
                  <a:ext cx="961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6140081-953B-424C-AB24-2807614417F0}"/>
                    </a:ext>
                  </a:extLst>
                </p14:cNvPr>
                <p14:cNvContentPartPr/>
                <p14:nvPr/>
              </p14:nvContentPartPr>
              <p14:xfrm>
                <a:off x="1622952" y="1089216"/>
                <a:ext cx="114480" cy="151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6140081-953B-424C-AB24-2807614417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13952" y="1080216"/>
                  <a:ext cx="132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11BD886-8D37-4F3A-A797-55599180A359}"/>
                    </a:ext>
                  </a:extLst>
                </p14:cNvPr>
                <p14:cNvContentPartPr/>
                <p14:nvPr/>
              </p14:nvContentPartPr>
              <p14:xfrm>
                <a:off x="1804752" y="1179216"/>
                <a:ext cx="79200" cy="133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11BD886-8D37-4F3A-A797-55599180A3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6112" y="1170576"/>
                  <a:ext cx="96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1621B69-C6F0-47AC-902D-9ED82EF9FF21}"/>
                    </a:ext>
                  </a:extLst>
                </p14:cNvPr>
                <p14:cNvContentPartPr/>
                <p14:nvPr/>
              </p14:nvContentPartPr>
              <p14:xfrm>
                <a:off x="1935432" y="1087416"/>
                <a:ext cx="85680" cy="312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1621B69-C6F0-47AC-902D-9ED82EF9FF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26432" y="1078776"/>
                  <a:ext cx="1033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C0ADBB-648A-46AD-9280-1663C33B7FB4}"/>
                    </a:ext>
                  </a:extLst>
                </p14:cNvPr>
                <p14:cNvContentPartPr/>
                <p14:nvPr/>
              </p14:nvContentPartPr>
              <p14:xfrm>
                <a:off x="2043432" y="1252296"/>
                <a:ext cx="32400" cy="86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C0ADBB-648A-46AD-9280-1663C33B7F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34432" y="1243656"/>
                  <a:ext cx="50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6576160-6337-4017-836E-A5AAD0D707F4}"/>
                    </a:ext>
                  </a:extLst>
                </p14:cNvPr>
                <p14:cNvContentPartPr/>
                <p14:nvPr/>
              </p14:nvContentPartPr>
              <p14:xfrm>
                <a:off x="2166552" y="1105776"/>
                <a:ext cx="122040" cy="12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6576160-6337-4017-836E-A5AAD0D707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57912" y="1097136"/>
                  <a:ext cx="139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5898BCC-023A-403E-9C77-0C86093961E7}"/>
                    </a:ext>
                  </a:extLst>
                </p14:cNvPr>
                <p14:cNvContentPartPr/>
                <p14:nvPr/>
              </p14:nvContentPartPr>
              <p14:xfrm>
                <a:off x="2338632" y="1065096"/>
                <a:ext cx="81360" cy="227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5898BCC-023A-403E-9C77-0C86093961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9992" y="1056456"/>
                  <a:ext cx="9900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32C14A-E145-4B02-B9E3-DF9EBAA64E6D}"/>
              </a:ext>
            </a:extLst>
          </p:cNvPr>
          <p:cNvGrpSpPr/>
          <p:nvPr/>
        </p:nvGrpSpPr>
        <p:grpSpPr>
          <a:xfrm>
            <a:off x="2633112" y="1115136"/>
            <a:ext cx="111960" cy="83160"/>
            <a:chOff x="2633112" y="1115136"/>
            <a:chExt cx="111960" cy="8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201EA6-B17B-41EC-AE7D-A8FAB8D89CD1}"/>
                    </a:ext>
                  </a:extLst>
                </p14:cNvPr>
                <p14:cNvContentPartPr/>
                <p14:nvPr/>
              </p14:nvContentPartPr>
              <p14:xfrm>
                <a:off x="2640312" y="1115136"/>
                <a:ext cx="104760" cy="4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201EA6-B17B-41EC-AE7D-A8FAB8D89C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31672" y="1106136"/>
                  <a:ext cx="1224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688F36-ECE1-40E5-9196-60282B762032}"/>
                    </a:ext>
                  </a:extLst>
                </p14:cNvPr>
                <p14:cNvContentPartPr/>
                <p14:nvPr/>
              </p14:nvContentPartPr>
              <p14:xfrm>
                <a:off x="2633112" y="1188216"/>
                <a:ext cx="80640" cy="1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688F36-ECE1-40E5-9196-60282B76203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24472" y="1179216"/>
                  <a:ext cx="982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C25C6C-CF74-4D31-9BEE-E777A2523CBD}"/>
              </a:ext>
            </a:extLst>
          </p:cNvPr>
          <p:cNvGrpSpPr/>
          <p:nvPr/>
        </p:nvGrpSpPr>
        <p:grpSpPr>
          <a:xfrm>
            <a:off x="3122712" y="968976"/>
            <a:ext cx="816120" cy="367920"/>
            <a:chOff x="3122712" y="968976"/>
            <a:chExt cx="81612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8D1235A-5A00-47F6-BEAF-883E3822D5A0}"/>
                    </a:ext>
                  </a:extLst>
                </p14:cNvPr>
                <p14:cNvContentPartPr/>
                <p14:nvPr/>
              </p14:nvContentPartPr>
              <p14:xfrm>
                <a:off x="3200112" y="1074456"/>
                <a:ext cx="168120" cy="139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8D1235A-5A00-47F6-BEAF-883E3822D5A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91112" y="1065816"/>
                  <a:ext cx="185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2D731C6-75AA-49DC-9F36-FDEE415D064A}"/>
                    </a:ext>
                  </a:extLst>
                </p14:cNvPr>
                <p14:cNvContentPartPr/>
                <p14:nvPr/>
              </p14:nvContentPartPr>
              <p14:xfrm>
                <a:off x="3447072" y="1124496"/>
                <a:ext cx="80280" cy="7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2D731C6-75AA-49DC-9F36-FDEE415D064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38432" y="1115496"/>
                  <a:ext cx="97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156EF3B-7A7F-4EAB-878B-7FDA2C8340AF}"/>
                    </a:ext>
                  </a:extLst>
                </p14:cNvPr>
                <p14:cNvContentPartPr/>
                <p14:nvPr/>
              </p14:nvContentPartPr>
              <p14:xfrm>
                <a:off x="3483072" y="1069416"/>
                <a:ext cx="10080" cy="108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156EF3B-7A7F-4EAB-878B-7FDA2C8340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74072" y="1060416"/>
                  <a:ext cx="27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236F712-07C1-49EC-AF01-CBDA3D61A230}"/>
                    </a:ext>
                  </a:extLst>
                </p14:cNvPr>
                <p14:cNvContentPartPr/>
                <p14:nvPr/>
              </p14:nvContentPartPr>
              <p14:xfrm>
                <a:off x="3557232" y="1078776"/>
                <a:ext cx="91800" cy="258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236F712-07C1-49EC-AF01-CBDA3D61A23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48592" y="1069776"/>
                  <a:ext cx="1094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2EB504D-69F4-43B3-9FE2-F29304B3354D}"/>
                    </a:ext>
                  </a:extLst>
                </p14:cNvPr>
                <p14:cNvContentPartPr/>
                <p14:nvPr/>
              </p14:nvContentPartPr>
              <p14:xfrm>
                <a:off x="3705912" y="977976"/>
                <a:ext cx="50760" cy="320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2EB504D-69F4-43B3-9FE2-F29304B335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96912" y="969336"/>
                  <a:ext cx="684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1AFADBC-FE4F-49B1-B865-229A93469584}"/>
                    </a:ext>
                  </a:extLst>
                </p14:cNvPr>
                <p14:cNvContentPartPr/>
                <p14:nvPr/>
              </p14:nvContentPartPr>
              <p14:xfrm>
                <a:off x="3122712" y="968976"/>
                <a:ext cx="79560" cy="340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1AFADBC-FE4F-49B1-B865-229A9346958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13712" y="959976"/>
                  <a:ext cx="972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D82FFC5-C7AF-4968-A2E6-16CE6DC07A9B}"/>
                    </a:ext>
                  </a:extLst>
                </p14:cNvPr>
                <p14:cNvContentPartPr/>
                <p14:nvPr/>
              </p14:nvContentPartPr>
              <p14:xfrm>
                <a:off x="3799512" y="1059696"/>
                <a:ext cx="139320" cy="182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D82FFC5-C7AF-4968-A2E6-16CE6DC07A9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90512" y="1051056"/>
                  <a:ext cx="15696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65AD6A7-D2D7-4607-AC73-61214FE92857}"/>
              </a:ext>
            </a:extLst>
          </p:cNvPr>
          <p:cNvGrpSpPr/>
          <p:nvPr/>
        </p:nvGrpSpPr>
        <p:grpSpPr>
          <a:xfrm>
            <a:off x="6071112" y="955656"/>
            <a:ext cx="3765240" cy="1512000"/>
            <a:chOff x="6071112" y="955656"/>
            <a:chExt cx="3765240" cy="151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5DC5E80-FD46-42A3-B43A-9B410E38761C}"/>
                    </a:ext>
                  </a:extLst>
                </p14:cNvPr>
                <p14:cNvContentPartPr/>
                <p14:nvPr/>
              </p14:nvContentPartPr>
              <p14:xfrm>
                <a:off x="6071112" y="2178936"/>
                <a:ext cx="360" cy="209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5DC5E80-FD46-42A3-B43A-9B410E3876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62472" y="2169936"/>
                  <a:ext cx="18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FE34B1A-8AD3-4B87-A738-A534A24DCA54}"/>
                    </a:ext>
                  </a:extLst>
                </p14:cNvPr>
                <p14:cNvContentPartPr/>
                <p14:nvPr/>
              </p14:nvContentPartPr>
              <p14:xfrm>
                <a:off x="6075792" y="2137536"/>
                <a:ext cx="351720" cy="330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FE34B1A-8AD3-4B87-A738-A534A24DCA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66792" y="2128536"/>
                  <a:ext cx="3693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296E668-049F-4176-9675-E2219DDF8A09}"/>
                    </a:ext>
                  </a:extLst>
                </p14:cNvPr>
                <p14:cNvContentPartPr/>
                <p14:nvPr/>
              </p14:nvContentPartPr>
              <p14:xfrm>
                <a:off x="6199272" y="2286216"/>
                <a:ext cx="122400" cy="113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296E668-049F-4176-9675-E2219DDF8A0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90632" y="2277576"/>
                  <a:ext cx="140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BD3C200-0D34-4638-A05E-A054BC24841A}"/>
                    </a:ext>
                  </a:extLst>
                </p14:cNvPr>
                <p14:cNvContentPartPr/>
                <p14:nvPr/>
              </p14:nvContentPartPr>
              <p14:xfrm>
                <a:off x="6458472" y="1115136"/>
                <a:ext cx="733320" cy="38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BD3C200-0D34-4638-A05E-A054BC2484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49832" y="1106136"/>
                  <a:ext cx="7509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6FB1AA5-C5D9-4C5F-8145-C857992407EB}"/>
                    </a:ext>
                  </a:extLst>
                </p14:cNvPr>
                <p14:cNvContentPartPr/>
                <p14:nvPr/>
              </p14:nvContentPartPr>
              <p14:xfrm>
                <a:off x="6089112" y="994536"/>
                <a:ext cx="19440" cy="240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6FB1AA5-C5D9-4C5F-8145-C857992407E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80472" y="985896"/>
                  <a:ext cx="37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FEEE055-7418-4B49-BF26-1D468D21D19D}"/>
                    </a:ext>
                  </a:extLst>
                </p14:cNvPr>
                <p14:cNvContentPartPr/>
                <p14:nvPr/>
              </p14:nvContentPartPr>
              <p14:xfrm>
                <a:off x="6108192" y="955656"/>
                <a:ext cx="345240" cy="284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FEEE055-7418-4B49-BF26-1D468D21D19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99192" y="946656"/>
                  <a:ext cx="3628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3014136-95BF-415A-8991-0B302249661F}"/>
                    </a:ext>
                  </a:extLst>
                </p14:cNvPr>
                <p14:cNvContentPartPr/>
                <p14:nvPr/>
              </p14:nvContentPartPr>
              <p14:xfrm>
                <a:off x="6190632" y="1080936"/>
                <a:ext cx="124920" cy="95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3014136-95BF-415A-8991-0B302249661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81632" y="1071936"/>
                  <a:ext cx="142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83E20E-9E3A-4274-AFA1-AB28134A4D0B}"/>
                    </a:ext>
                  </a:extLst>
                </p14:cNvPr>
                <p14:cNvContentPartPr/>
                <p14:nvPr/>
              </p14:nvContentPartPr>
              <p14:xfrm>
                <a:off x="6089112" y="1550016"/>
                <a:ext cx="10080" cy="204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83E20E-9E3A-4274-AFA1-AB28134A4D0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80112" y="1541016"/>
                  <a:ext cx="277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FC7108D-1ABB-43EA-8AFF-517962CC7C1E}"/>
                    </a:ext>
                  </a:extLst>
                </p14:cNvPr>
                <p14:cNvContentPartPr/>
                <p14:nvPr/>
              </p14:nvContentPartPr>
              <p14:xfrm>
                <a:off x="6078312" y="1490616"/>
                <a:ext cx="325800" cy="307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FC7108D-1ABB-43EA-8AFF-517962CC7C1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69672" y="1481616"/>
                  <a:ext cx="3434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D2162D-7240-4D24-9F5A-EB79C214E112}"/>
                    </a:ext>
                  </a:extLst>
                </p14:cNvPr>
                <p14:cNvContentPartPr/>
                <p14:nvPr/>
              </p14:nvContentPartPr>
              <p14:xfrm>
                <a:off x="6162912" y="1645416"/>
                <a:ext cx="122400" cy="101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D2162D-7240-4D24-9F5A-EB79C214E11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54272" y="1636416"/>
                  <a:ext cx="140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33BD675-5C54-4BC7-B2BD-C2753007B9E4}"/>
                    </a:ext>
                  </a:extLst>
                </p14:cNvPr>
                <p14:cNvContentPartPr/>
                <p14:nvPr/>
              </p14:nvContentPartPr>
              <p14:xfrm>
                <a:off x="6409872" y="1355616"/>
                <a:ext cx="957600" cy="290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33BD675-5C54-4BC7-B2BD-C2753007B9E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00872" y="1346976"/>
                  <a:ext cx="9752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FBC867F-2C8F-4760-9FAD-A464B40C1C6A}"/>
                    </a:ext>
                  </a:extLst>
                </p14:cNvPr>
                <p14:cNvContentPartPr/>
                <p14:nvPr/>
              </p14:nvContentPartPr>
              <p14:xfrm>
                <a:off x="7395912" y="1078776"/>
                <a:ext cx="37800" cy="424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FBC867F-2C8F-4760-9FAD-A464B40C1C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87272" y="1069776"/>
                  <a:ext cx="5544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737D82-4468-468E-BA32-076A1CBA9D8C}"/>
                    </a:ext>
                  </a:extLst>
                </p14:cNvPr>
                <p14:cNvContentPartPr/>
                <p14:nvPr/>
              </p14:nvContentPartPr>
              <p14:xfrm>
                <a:off x="7452432" y="1032696"/>
                <a:ext cx="562320" cy="497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737D82-4468-468E-BA32-076A1CBA9D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43432" y="1023696"/>
                  <a:ext cx="57996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89A00FC-2703-430F-B4C4-F9D558E07CF9}"/>
                    </a:ext>
                  </a:extLst>
                </p14:cNvPr>
                <p14:cNvContentPartPr/>
                <p14:nvPr/>
              </p14:nvContentPartPr>
              <p14:xfrm>
                <a:off x="7184952" y="1122336"/>
                <a:ext cx="186480" cy="38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89A00FC-2703-430F-B4C4-F9D558E07CF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75952" y="1113336"/>
                  <a:ext cx="204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3E4708E-615E-45D3-9072-1BA6074516FE}"/>
                    </a:ext>
                  </a:extLst>
                </p14:cNvPr>
                <p14:cNvContentPartPr/>
                <p14:nvPr/>
              </p14:nvContentPartPr>
              <p14:xfrm>
                <a:off x="7323552" y="1084536"/>
                <a:ext cx="64800" cy="7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3E4708E-615E-45D3-9072-1BA6074516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14552" y="1075896"/>
                  <a:ext cx="824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3901245-A3AC-4037-B3C3-CEB91DC0DCCE}"/>
                    </a:ext>
                  </a:extLst>
                </p14:cNvPr>
                <p14:cNvContentPartPr/>
                <p14:nvPr/>
              </p14:nvContentPartPr>
              <p14:xfrm>
                <a:off x="7246152" y="1337616"/>
                <a:ext cx="95760" cy="90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3901245-A3AC-4037-B3C3-CEB91DC0DCC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37512" y="1328976"/>
                  <a:ext cx="1134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BE2BA4A-A263-4EA7-8803-6F1DAD7E1542}"/>
                    </a:ext>
                  </a:extLst>
                </p14:cNvPr>
                <p14:cNvContentPartPr/>
                <p14:nvPr/>
              </p14:nvContentPartPr>
              <p14:xfrm>
                <a:off x="7662312" y="1169856"/>
                <a:ext cx="117360" cy="15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BE2BA4A-A263-4EA7-8803-6F1DAD7E154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53672" y="1161216"/>
                  <a:ext cx="135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C899010-E07F-4368-A13D-2CE0D0AD500E}"/>
                    </a:ext>
                  </a:extLst>
                </p14:cNvPr>
                <p14:cNvContentPartPr/>
                <p14:nvPr/>
              </p14:nvContentPartPr>
              <p14:xfrm>
                <a:off x="7717752" y="1115136"/>
                <a:ext cx="18000" cy="91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C899010-E07F-4368-A13D-2CE0D0AD500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09112" y="1106136"/>
                  <a:ext cx="35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81BB2BB-89B1-466E-AD81-8B8FDC8197FF}"/>
                    </a:ext>
                  </a:extLst>
                </p14:cNvPr>
                <p14:cNvContentPartPr/>
                <p14:nvPr/>
              </p14:nvContentPartPr>
              <p14:xfrm>
                <a:off x="7640712" y="1325016"/>
                <a:ext cx="151200" cy="149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81BB2BB-89B1-466E-AD81-8B8FDC8197F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32072" y="1316376"/>
                  <a:ext cx="168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1E1861-A298-4588-947D-1713D741CE24}"/>
                    </a:ext>
                  </a:extLst>
                </p14:cNvPr>
                <p14:cNvContentPartPr/>
                <p14:nvPr/>
              </p14:nvContentPartPr>
              <p14:xfrm>
                <a:off x="8037432" y="1334736"/>
                <a:ext cx="599040" cy="378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1E1861-A298-4588-947D-1713D741CE2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28792" y="1326096"/>
                  <a:ext cx="6166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70AD74F-9A2D-43CB-BBD7-460798AE1035}"/>
                    </a:ext>
                  </a:extLst>
                </p14:cNvPr>
                <p14:cNvContentPartPr/>
                <p14:nvPr/>
              </p14:nvContentPartPr>
              <p14:xfrm>
                <a:off x="6426432" y="2002176"/>
                <a:ext cx="2070000" cy="384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70AD74F-9A2D-43CB-BBD7-460798AE103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17432" y="1993176"/>
                  <a:ext cx="20876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03FDF4E-F528-4A5F-A203-A0BE97D630BB}"/>
                    </a:ext>
                  </a:extLst>
                </p14:cNvPr>
                <p14:cNvContentPartPr/>
                <p14:nvPr/>
              </p14:nvContentPartPr>
              <p14:xfrm>
                <a:off x="8603352" y="1563336"/>
                <a:ext cx="28800" cy="504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03FDF4E-F528-4A5F-A203-A0BE97D630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94712" y="1554696"/>
                  <a:ext cx="4644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AD49BEB-299A-465A-BF38-692D6F7A0372}"/>
                    </a:ext>
                  </a:extLst>
                </p14:cNvPr>
                <p14:cNvContentPartPr/>
                <p14:nvPr/>
              </p14:nvContentPartPr>
              <p14:xfrm>
                <a:off x="8593632" y="1548576"/>
                <a:ext cx="593280" cy="645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AD49BEB-299A-465A-BF38-692D6F7A037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84992" y="1539576"/>
                  <a:ext cx="61092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0142912-AB7D-4941-AA15-31777841089C}"/>
                    </a:ext>
                  </a:extLst>
                </p14:cNvPr>
                <p14:cNvContentPartPr/>
                <p14:nvPr/>
              </p14:nvContentPartPr>
              <p14:xfrm>
                <a:off x="8865432" y="1674576"/>
                <a:ext cx="104400" cy="64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0142912-AB7D-4941-AA15-31777841089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56792" y="1665576"/>
                  <a:ext cx="122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0BD3A2C-CD2F-483C-B788-4B059A43C88E}"/>
                    </a:ext>
                  </a:extLst>
                </p14:cNvPr>
                <p14:cNvContentPartPr/>
                <p14:nvPr/>
              </p14:nvContentPartPr>
              <p14:xfrm>
                <a:off x="8858952" y="1654776"/>
                <a:ext cx="93240" cy="128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0BD3A2C-CD2F-483C-B788-4B059A43C88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49952" y="1645776"/>
                  <a:ext cx="110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0C7CE10-3347-41A6-B80C-5D4C080F8C1D}"/>
                    </a:ext>
                  </a:extLst>
                </p14:cNvPr>
                <p14:cNvContentPartPr/>
                <p14:nvPr/>
              </p14:nvContentPartPr>
              <p14:xfrm>
                <a:off x="8842032" y="1696896"/>
                <a:ext cx="159120" cy="21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0C7CE10-3347-41A6-B80C-5D4C080F8C1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33392" y="1688256"/>
                  <a:ext cx="176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AF11727-A156-4101-98BC-4731A344A1D9}"/>
                    </a:ext>
                  </a:extLst>
                </p14:cNvPr>
                <p14:cNvContentPartPr/>
                <p14:nvPr/>
              </p14:nvContentPartPr>
              <p14:xfrm>
                <a:off x="8810352" y="1871136"/>
                <a:ext cx="106920" cy="236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AF11727-A156-4101-98BC-4731A344A1D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801712" y="1862136"/>
                  <a:ext cx="124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57DFF3E-24FC-40BA-8723-228748B779E9}"/>
                    </a:ext>
                  </a:extLst>
                </p14:cNvPr>
                <p14:cNvContentPartPr/>
                <p14:nvPr/>
              </p14:nvContentPartPr>
              <p14:xfrm>
                <a:off x="9134712" y="1892736"/>
                <a:ext cx="701640" cy="25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57DFF3E-24FC-40BA-8723-228748B779E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25712" y="1883736"/>
                  <a:ext cx="719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5BAE861-60EB-4E94-8996-3AFD942BC060}"/>
                    </a:ext>
                  </a:extLst>
                </p14:cNvPr>
                <p14:cNvContentPartPr/>
                <p14:nvPr/>
              </p14:nvContentPartPr>
              <p14:xfrm>
                <a:off x="8494992" y="1571976"/>
                <a:ext cx="149760" cy="172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5BAE861-60EB-4E94-8996-3AFD942BC06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85992" y="1563336"/>
                  <a:ext cx="167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B4A303A-CB2C-4CE9-969E-B2577D1E8F32}"/>
                    </a:ext>
                  </a:extLst>
                </p14:cNvPr>
                <p14:cNvContentPartPr/>
                <p14:nvPr/>
              </p14:nvContentPartPr>
              <p14:xfrm>
                <a:off x="8403192" y="1963656"/>
                <a:ext cx="131040" cy="130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B4A303A-CB2C-4CE9-969E-B2577D1E8F3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94192" y="1954656"/>
                  <a:ext cx="14868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174EE89-7BE5-4517-8F03-5BC5E9086380}"/>
              </a:ext>
            </a:extLst>
          </p:cNvPr>
          <p:cNvGrpSpPr/>
          <p:nvPr/>
        </p:nvGrpSpPr>
        <p:grpSpPr>
          <a:xfrm>
            <a:off x="6500952" y="927936"/>
            <a:ext cx="244080" cy="106200"/>
            <a:chOff x="6500952" y="927936"/>
            <a:chExt cx="244080" cy="1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9FBE15A-E515-4944-82C4-948669BABC8A}"/>
                    </a:ext>
                  </a:extLst>
                </p14:cNvPr>
                <p14:cNvContentPartPr/>
                <p14:nvPr/>
              </p14:nvContentPartPr>
              <p14:xfrm>
                <a:off x="6500952" y="980136"/>
                <a:ext cx="93600" cy="16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9FBE15A-E515-4944-82C4-948669BABC8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92312" y="971496"/>
                  <a:ext cx="111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A4FE598-CF32-4FDB-9FC5-1BD0144A402C}"/>
                    </a:ext>
                  </a:extLst>
                </p14:cNvPr>
                <p14:cNvContentPartPr/>
                <p14:nvPr/>
              </p14:nvContentPartPr>
              <p14:xfrm>
                <a:off x="6658992" y="927936"/>
                <a:ext cx="86040" cy="106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A4FE598-CF32-4FDB-9FC5-1BD0144A402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49992" y="918936"/>
                  <a:ext cx="10368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0215C91-5468-45A7-A68F-D3403BB34B72}"/>
                  </a:ext>
                </a:extLst>
              </p14:cNvPr>
              <p14:cNvContentPartPr/>
              <p14:nvPr/>
            </p14:nvContentPartPr>
            <p14:xfrm>
              <a:off x="6504192" y="1671696"/>
              <a:ext cx="118440" cy="1504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0215C91-5468-45A7-A68F-D3403BB34B7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495192" y="1662696"/>
                <a:ext cx="1360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4A1B05C-1F37-4F47-8B34-D40130776CDE}"/>
                  </a:ext>
                </a:extLst>
              </p14:cNvPr>
              <p14:cNvContentPartPr/>
              <p14:nvPr/>
            </p14:nvContentPartPr>
            <p14:xfrm>
              <a:off x="8203752" y="1116576"/>
              <a:ext cx="109440" cy="1663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4A1B05C-1F37-4F47-8B34-D40130776CD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194752" y="1107936"/>
                <a:ext cx="12708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FDC82C52-4050-4434-B4B9-9213AB421F8C}"/>
              </a:ext>
            </a:extLst>
          </p:cNvPr>
          <p:cNvGrpSpPr/>
          <p:nvPr/>
        </p:nvGrpSpPr>
        <p:grpSpPr>
          <a:xfrm>
            <a:off x="9325152" y="1682136"/>
            <a:ext cx="324360" cy="162360"/>
            <a:chOff x="9325152" y="1682136"/>
            <a:chExt cx="32436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B6D37C3-345A-4545-9CDA-343B8A22848F}"/>
                    </a:ext>
                  </a:extLst>
                </p14:cNvPr>
                <p14:cNvContentPartPr/>
                <p14:nvPr/>
              </p14:nvContentPartPr>
              <p14:xfrm>
                <a:off x="9325152" y="1727856"/>
                <a:ext cx="83880" cy="9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B6D37C3-345A-4545-9CDA-343B8A22848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16512" y="1718856"/>
                  <a:ext cx="101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FE9DC0F-58BA-4079-BD8D-FFD70857B835}"/>
                    </a:ext>
                  </a:extLst>
                </p14:cNvPr>
                <p14:cNvContentPartPr/>
                <p14:nvPr/>
              </p14:nvContentPartPr>
              <p14:xfrm>
                <a:off x="9463392" y="1682136"/>
                <a:ext cx="19440" cy="162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FE9DC0F-58BA-4079-BD8D-FFD70857B83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54752" y="1673496"/>
                  <a:ext cx="37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920D87F-7E05-489B-B8B7-5559BC42FE75}"/>
                    </a:ext>
                  </a:extLst>
                </p14:cNvPr>
                <p14:cNvContentPartPr/>
                <p14:nvPr/>
              </p14:nvContentPartPr>
              <p14:xfrm>
                <a:off x="9522792" y="1708776"/>
                <a:ext cx="126720" cy="121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920D87F-7E05-489B-B8B7-5559BC42FE7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14152" y="1700136"/>
                  <a:ext cx="14436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498127F-B81F-4A7B-9B30-B559BDA63FD4}"/>
              </a:ext>
            </a:extLst>
          </p:cNvPr>
          <p:cNvGrpSpPr/>
          <p:nvPr/>
        </p:nvGrpSpPr>
        <p:grpSpPr>
          <a:xfrm>
            <a:off x="1424232" y="1700496"/>
            <a:ext cx="445320" cy="392760"/>
            <a:chOff x="1424232" y="1700496"/>
            <a:chExt cx="44532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E1E2E5C-AEA5-4803-9389-46EF3000526D}"/>
                    </a:ext>
                  </a:extLst>
                </p14:cNvPr>
                <p14:cNvContentPartPr/>
                <p14:nvPr/>
              </p14:nvContentPartPr>
              <p14:xfrm>
                <a:off x="1424232" y="1700496"/>
                <a:ext cx="199440" cy="392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E1E2E5C-AEA5-4803-9389-46EF3000526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15592" y="1691856"/>
                  <a:ext cx="2170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4A48BB2-A6AD-4F14-81E6-A6FB2FB345D8}"/>
                    </a:ext>
                  </a:extLst>
                </p14:cNvPr>
                <p14:cNvContentPartPr/>
                <p14:nvPr/>
              </p14:nvContentPartPr>
              <p14:xfrm>
                <a:off x="1736712" y="1807056"/>
                <a:ext cx="128520" cy="9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4A48BB2-A6AD-4F14-81E6-A6FB2FB345D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28072" y="1798056"/>
                  <a:ext cx="146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0D041B1-77FC-4C87-AD97-1533716465F1}"/>
                    </a:ext>
                  </a:extLst>
                </p14:cNvPr>
                <p14:cNvContentPartPr/>
                <p14:nvPr/>
              </p14:nvContentPartPr>
              <p14:xfrm>
                <a:off x="1783152" y="1861416"/>
                <a:ext cx="86400" cy="3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0D041B1-77FC-4C87-AD97-1533716465F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74152" y="1852776"/>
                  <a:ext cx="1040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23EBAB-7EA9-4A5B-BAAD-E43004B362AE}"/>
              </a:ext>
            </a:extLst>
          </p:cNvPr>
          <p:cNvGrpSpPr/>
          <p:nvPr/>
        </p:nvGrpSpPr>
        <p:grpSpPr>
          <a:xfrm>
            <a:off x="2225232" y="1727856"/>
            <a:ext cx="624600" cy="246960"/>
            <a:chOff x="2225232" y="1727856"/>
            <a:chExt cx="62460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679A3F8-56D5-4ECF-B73F-DCE8154B4F67}"/>
                    </a:ext>
                  </a:extLst>
                </p14:cNvPr>
                <p14:cNvContentPartPr/>
                <p14:nvPr/>
              </p14:nvContentPartPr>
              <p14:xfrm>
                <a:off x="2225232" y="1755216"/>
                <a:ext cx="164160" cy="120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679A3F8-56D5-4ECF-B73F-DCE8154B4F6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16232" y="1746216"/>
                  <a:ext cx="181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EBE9297-31AA-4D3E-B863-464FD9BE6BC2}"/>
                    </a:ext>
                  </a:extLst>
                </p14:cNvPr>
                <p14:cNvContentPartPr/>
                <p14:nvPr/>
              </p14:nvContentPartPr>
              <p14:xfrm>
                <a:off x="2450232" y="1783656"/>
                <a:ext cx="125280" cy="9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EBE9297-31AA-4D3E-B863-464FD9BE6BC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41232" y="1774656"/>
                  <a:ext cx="142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0074D31-79E4-4EB8-A182-8441C166AFA2}"/>
                    </a:ext>
                  </a:extLst>
                </p14:cNvPr>
                <p14:cNvContentPartPr/>
                <p14:nvPr/>
              </p14:nvContentPartPr>
              <p14:xfrm>
                <a:off x="2523312" y="1745856"/>
                <a:ext cx="360" cy="83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0074D31-79E4-4EB8-A182-8441C166AFA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14312" y="1737216"/>
                  <a:ext cx="18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31A128A-9800-4D48-A0D9-A854BB4EAAB0}"/>
                    </a:ext>
                  </a:extLst>
                </p14:cNvPr>
                <p14:cNvContentPartPr/>
                <p14:nvPr/>
              </p14:nvContentPartPr>
              <p14:xfrm>
                <a:off x="2705832" y="1727856"/>
                <a:ext cx="144000" cy="246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31A128A-9800-4D48-A0D9-A854BB4EAAB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96832" y="1718856"/>
                  <a:ext cx="16164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CBF9077-9FED-477B-92D5-0798BFF94FB9}"/>
              </a:ext>
            </a:extLst>
          </p:cNvPr>
          <p:cNvGrpSpPr/>
          <p:nvPr/>
        </p:nvGrpSpPr>
        <p:grpSpPr>
          <a:xfrm>
            <a:off x="1372752" y="2281176"/>
            <a:ext cx="2696760" cy="627120"/>
            <a:chOff x="1372752" y="2281176"/>
            <a:chExt cx="2696760" cy="627120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F7DB954-E42F-4633-BA1D-8F6432A55446}"/>
                </a:ext>
              </a:extLst>
            </p:cNvPr>
            <p:cNvGrpSpPr/>
            <p:nvPr/>
          </p:nvGrpSpPr>
          <p:grpSpPr>
            <a:xfrm>
              <a:off x="1372752" y="2281176"/>
              <a:ext cx="460080" cy="600840"/>
              <a:chOff x="1372752" y="2281176"/>
              <a:chExt cx="460080" cy="60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7CDA3DCF-5DFD-4342-8551-98231C6424AC}"/>
                      </a:ext>
                    </a:extLst>
                  </p14:cNvPr>
                  <p14:cNvContentPartPr/>
                  <p14:nvPr/>
                </p14:nvContentPartPr>
                <p14:xfrm>
                  <a:off x="1444392" y="2281176"/>
                  <a:ext cx="129600" cy="18504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7CDA3DCF-5DFD-4342-8551-98231C6424AC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1435752" y="2272176"/>
                    <a:ext cx="147240" cy="20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7756FEBD-F701-4A88-BACE-5D2FBA5B9B4F}"/>
                      </a:ext>
                    </a:extLst>
                  </p14:cNvPr>
                  <p14:cNvContentPartPr/>
                  <p14:nvPr/>
                </p14:nvContentPartPr>
                <p14:xfrm>
                  <a:off x="1643472" y="2389896"/>
                  <a:ext cx="189360" cy="1306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7756FEBD-F701-4A88-BACE-5D2FBA5B9B4F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1634472" y="2380896"/>
                    <a:ext cx="20700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C3CDC188-D92B-4EB6-A9EF-630FE41AF0E0}"/>
                      </a:ext>
                    </a:extLst>
                  </p14:cNvPr>
                  <p14:cNvContentPartPr/>
                  <p14:nvPr/>
                </p14:nvContentPartPr>
                <p14:xfrm>
                  <a:off x="1372752" y="2537136"/>
                  <a:ext cx="447840" cy="3204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C3CDC188-D92B-4EB6-A9EF-630FE41AF0E0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1363752" y="2528496"/>
                    <a:ext cx="4654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4B3C9BCB-D7A5-4294-B880-F262D7582875}"/>
                      </a:ext>
                    </a:extLst>
                  </p14:cNvPr>
                  <p14:cNvContentPartPr/>
                  <p14:nvPr/>
                </p14:nvContentPartPr>
                <p14:xfrm>
                  <a:off x="1471752" y="2642256"/>
                  <a:ext cx="93600" cy="20628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4B3C9BCB-D7A5-4294-B880-F262D7582875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1463112" y="2633256"/>
                    <a:ext cx="111240" cy="22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AECA5619-4A8B-4630-97D3-DAD461D5A9DA}"/>
                      </a:ext>
                    </a:extLst>
                  </p14:cNvPr>
                  <p14:cNvContentPartPr/>
                  <p14:nvPr/>
                </p14:nvContentPartPr>
                <p14:xfrm>
                  <a:off x="1590552" y="2722896"/>
                  <a:ext cx="168480" cy="15912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AECA5619-4A8B-4630-97D3-DAD461D5A9DA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1581912" y="2714256"/>
                    <a:ext cx="186120" cy="176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8AA9384-3F55-49E7-B14B-616669DF27A3}"/>
                </a:ext>
              </a:extLst>
            </p:cNvPr>
            <p:cNvGrpSpPr/>
            <p:nvPr/>
          </p:nvGrpSpPr>
          <p:grpSpPr>
            <a:xfrm>
              <a:off x="2036592" y="2497536"/>
              <a:ext cx="155880" cy="80640"/>
              <a:chOff x="2036592" y="2497536"/>
              <a:chExt cx="155880" cy="80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07BB2FC7-5973-40DE-91EE-0B335F4BB632}"/>
                      </a:ext>
                    </a:extLst>
                  </p14:cNvPr>
                  <p14:cNvContentPartPr/>
                  <p14:nvPr/>
                </p14:nvContentPartPr>
                <p14:xfrm>
                  <a:off x="2036592" y="2497536"/>
                  <a:ext cx="155880" cy="1692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07BB2FC7-5973-40DE-91EE-0B335F4BB632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027592" y="2488536"/>
                    <a:ext cx="17352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3AB77922-C272-4C43-BC15-C1C99EE683BD}"/>
                      </a:ext>
                    </a:extLst>
                  </p14:cNvPr>
                  <p14:cNvContentPartPr/>
                  <p14:nvPr/>
                </p14:nvContentPartPr>
                <p14:xfrm>
                  <a:off x="2054952" y="2570976"/>
                  <a:ext cx="111960" cy="720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3AB77922-C272-4C43-BC15-C1C99EE683BD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2046312" y="2562336"/>
                    <a:ext cx="129600" cy="24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B646D3D-51BE-44F7-A283-8937F0616767}"/>
                    </a:ext>
                  </a:extLst>
                </p14:cNvPr>
                <p14:cNvContentPartPr/>
                <p14:nvPr/>
              </p14:nvContentPartPr>
              <p14:xfrm>
                <a:off x="2358792" y="2378376"/>
                <a:ext cx="360" cy="196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B646D3D-51BE-44F7-A283-8937F061676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50152" y="2369736"/>
                  <a:ext cx="18000" cy="214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56A4CE2-4A5F-4EF9-BD10-3AFF662448E8}"/>
                </a:ext>
              </a:extLst>
            </p:cNvPr>
            <p:cNvGrpSpPr/>
            <p:nvPr/>
          </p:nvGrpSpPr>
          <p:grpSpPr>
            <a:xfrm>
              <a:off x="3225672" y="2333736"/>
              <a:ext cx="843840" cy="574560"/>
              <a:chOff x="3225672" y="2333736"/>
              <a:chExt cx="843840" cy="574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AFA2B828-6457-4ED7-B8B0-4CC798F63959}"/>
                      </a:ext>
                    </a:extLst>
                  </p14:cNvPr>
                  <p14:cNvContentPartPr/>
                  <p14:nvPr/>
                </p14:nvContentPartPr>
                <p14:xfrm>
                  <a:off x="3225672" y="2333736"/>
                  <a:ext cx="145080" cy="16956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AFA2B828-6457-4ED7-B8B0-4CC798F63959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3216672" y="2325096"/>
                    <a:ext cx="16272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4F98F4B1-5FA3-43FD-A74C-99D090DB0F68}"/>
                      </a:ext>
                    </a:extLst>
                  </p14:cNvPr>
                  <p14:cNvContentPartPr/>
                  <p14:nvPr/>
                </p14:nvContentPartPr>
                <p14:xfrm>
                  <a:off x="3426552" y="2413656"/>
                  <a:ext cx="179280" cy="11592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4F98F4B1-5FA3-43FD-A74C-99D090DB0F68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3417552" y="2405016"/>
                    <a:ext cx="19692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F487D4C3-8E05-429D-8316-20BFF1EA0497}"/>
                      </a:ext>
                    </a:extLst>
                  </p14:cNvPr>
                  <p14:cNvContentPartPr/>
                  <p14:nvPr/>
                </p14:nvContentPartPr>
                <p14:xfrm>
                  <a:off x="3265632" y="2550816"/>
                  <a:ext cx="356400" cy="972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F487D4C3-8E05-429D-8316-20BFF1EA0497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3256632" y="2542176"/>
                    <a:ext cx="37404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4E1F7ED1-55FE-4644-98BC-B0AD2C89DA40}"/>
                      </a:ext>
                    </a:extLst>
                  </p14:cNvPr>
                  <p14:cNvContentPartPr/>
                  <p14:nvPr/>
                </p14:nvContentPartPr>
                <p14:xfrm>
                  <a:off x="3269952" y="2638296"/>
                  <a:ext cx="150480" cy="17820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4E1F7ED1-55FE-4644-98BC-B0AD2C89DA40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3261312" y="2629296"/>
                    <a:ext cx="168120" cy="19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119629F0-5221-4BAD-960F-6F3BD9903332}"/>
                      </a:ext>
                    </a:extLst>
                  </p14:cNvPr>
                  <p14:cNvContentPartPr/>
                  <p14:nvPr/>
                </p14:nvContentPartPr>
                <p14:xfrm>
                  <a:off x="3456072" y="2705976"/>
                  <a:ext cx="143640" cy="20232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119629F0-5221-4BAD-960F-6F3BD9903332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3447072" y="2697336"/>
                    <a:ext cx="161280" cy="21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E8A732B8-77BD-4641-BB3A-950934652825}"/>
                      </a:ext>
                    </a:extLst>
                  </p14:cNvPr>
                  <p14:cNvContentPartPr/>
                  <p14:nvPr/>
                </p14:nvContentPartPr>
                <p14:xfrm>
                  <a:off x="3817872" y="2539656"/>
                  <a:ext cx="122040" cy="2016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E8A732B8-77BD-4641-BB3A-950934652825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3808872" y="2531016"/>
                    <a:ext cx="13968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C226DF6A-860C-4214-B9BC-FB1400743166}"/>
                      </a:ext>
                    </a:extLst>
                  </p14:cNvPr>
                  <p14:cNvContentPartPr/>
                  <p14:nvPr/>
                </p14:nvContentPartPr>
                <p14:xfrm>
                  <a:off x="3801672" y="2605536"/>
                  <a:ext cx="133200" cy="1008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C226DF6A-860C-4214-B9BC-FB140074316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3792672" y="2596536"/>
                    <a:ext cx="15084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1FA85E8F-7E87-4377-A30D-D4F92A869FB7}"/>
                      </a:ext>
                    </a:extLst>
                  </p14:cNvPr>
                  <p14:cNvContentPartPr/>
                  <p14:nvPr/>
                </p14:nvContentPartPr>
                <p14:xfrm>
                  <a:off x="4059792" y="2397816"/>
                  <a:ext cx="9720" cy="20628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1FA85E8F-7E87-4377-A30D-D4F92A869FB7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4051152" y="2388816"/>
                    <a:ext cx="27360" cy="223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98EADB1A-3213-43B6-8BCF-E7165CE9BB68}"/>
              </a:ext>
            </a:extLst>
          </p:cNvPr>
          <p:cNvGrpSpPr/>
          <p:nvPr/>
        </p:nvGrpSpPr>
        <p:grpSpPr>
          <a:xfrm>
            <a:off x="1460592" y="3247776"/>
            <a:ext cx="1461600" cy="396000"/>
            <a:chOff x="1460592" y="3247776"/>
            <a:chExt cx="1461600" cy="39600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63B55C1-0320-4BC9-BF61-F9C6343CD75B}"/>
                </a:ext>
              </a:extLst>
            </p:cNvPr>
            <p:cNvGrpSpPr/>
            <p:nvPr/>
          </p:nvGrpSpPr>
          <p:grpSpPr>
            <a:xfrm>
              <a:off x="1460592" y="3247776"/>
              <a:ext cx="195120" cy="396000"/>
              <a:chOff x="1460592" y="3247776"/>
              <a:chExt cx="195120" cy="396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AE8DAF69-873C-4081-97A2-54D132BD2C58}"/>
                      </a:ext>
                    </a:extLst>
                  </p14:cNvPr>
                  <p14:cNvContentPartPr/>
                  <p14:nvPr/>
                </p14:nvContentPartPr>
                <p14:xfrm>
                  <a:off x="1460592" y="3272976"/>
                  <a:ext cx="2520" cy="36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AE8DAF69-873C-4081-97A2-54D132BD2C58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451952" y="3264336"/>
                    <a:ext cx="201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DA3D25B5-2A00-4454-8572-BC33F2C54910}"/>
                      </a:ext>
                    </a:extLst>
                  </p14:cNvPr>
                  <p14:cNvContentPartPr/>
                  <p14:nvPr/>
                </p14:nvContentPartPr>
                <p14:xfrm>
                  <a:off x="1538712" y="3247776"/>
                  <a:ext cx="117000" cy="39600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DA3D25B5-2A00-4454-8572-BC33F2C54910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30072" y="3239136"/>
                    <a:ext cx="134640" cy="413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ECBEB62-0BBB-4A61-9DF6-43F632F62306}"/>
                </a:ext>
              </a:extLst>
            </p:cNvPr>
            <p:cNvGrpSpPr/>
            <p:nvPr/>
          </p:nvGrpSpPr>
          <p:grpSpPr>
            <a:xfrm>
              <a:off x="1826352" y="3383136"/>
              <a:ext cx="146520" cy="82800"/>
              <a:chOff x="1826352" y="3383136"/>
              <a:chExt cx="146520" cy="82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0AE27046-020C-47E3-A848-2A89B571EE89}"/>
                      </a:ext>
                    </a:extLst>
                  </p14:cNvPr>
                  <p14:cNvContentPartPr/>
                  <p14:nvPr/>
                </p14:nvContentPartPr>
                <p14:xfrm>
                  <a:off x="1826352" y="3383136"/>
                  <a:ext cx="146520" cy="972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0AE27046-020C-47E3-A848-2A89B571EE89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817712" y="3374136"/>
                    <a:ext cx="16416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95AF9745-FF8E-426C-8F38-4E67C9049EB5}"/>
                      </a:ext>
                    </a:extLst>
                  </p14:cNvPr>
                  <p14:cNvContentPartPr/>
                  <p14:nvPr/>
                </p14:nvContentPartPr>
                <p14:xfrm>
                  <a:off x="1846872" y="3456216"/>
                  <a:ext cx="119160" cy="972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95AF9745-FF8E-426C-8F38-4E67C9049EB5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837872" y="3447216"/>
                    <a:ext cx="136800" cy="27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E764939-8338-4E48-B331-5603D4313511}"/>
                </a:ext>
              </a:extLst>
            </p:cNvPr>
            <p:cNvGrpSpPr/>
            <p:nvPr/>
          </p:nvGrpSpPr>
          <p:grpSpPr>
            <a:xfrm>
              <a:off x="2445552" y="3349296"/>
              <a:ext cx="476640" cy="253080"/>
              <a:chOff x="2445552" y="3349296"/>
              <a:chExt cx="476640" cy="253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2CE58376-8FCD-4310-9B8A-3E2FEF72A2B9}"/>
                      </a:ext>
                    </a:extLst>
                  </p14:cNvPr>
                  <p14:cNvContentPartPr/>
                  <p14:nvPr/>
                </p14:nvContentPartPr>
                <p14:xfrm>
                  <a:off x="2445552" y="3349296"/>
                  <a:ext cx="166320" cy="25308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2CE58376-8FCD-4310-9B8A-3E2FEF72A2B9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2436552" y="3340296"/>
                    <a:ext cx="18396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9A7EADB6-A888-4375-B68A-719CD68001C8}"/>
                      </a:ext>
                    </a:extLst>
                  </p14:cNvPr>
                  <p14:cNvContentPartPr/>
                  <p14:nvPr/>
                </p14:nvContentPartPr>
                <p14:xfrm>
                  <a:off x="2769552" y="3419136"/>
                  <a:ext cx="152640" cy="10152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9A7EADB6-A888-4375-B68A-719CD68001C8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760912" y="3410496"/>
                    <a:ext cx="170280" cy="119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C7EFB052-C5EB-4425-A488-E62E6D68DEAD}"/>
              </a:ext>
            </a:extLst>
          </p:cNvPr>
          <p:cNvGrpSpPr/>
          <p:nvPr/>
        </p:nvGrpSpPr>
        <p:grpSpPr>
          <a:xfrm>
            <a:off x="1525392" y="3940056"/>
            <a:ext cx="3233160" cy="599040"/>
            <a:chOff x="1525392" y="3940056"/>
            <a:chExt cx="3233160" cy="59904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F5905A7E-B50E-4F7D-807F-CE770B254AED}"/>
                </a:ext>
              </a:extLst>
            </p:cNvPr>
            <p:cNvGrpSpPr/>
            <p:nvPr/>
          </p:nvGrpSpPr>
          <p:grpSpPr>
            <a:xfrm>
              <a:off x="1525392" y="3940056"/>
              <a:ext cx="517680" cy="599040"/>
              <a:chOff x="1525392" y="3940056"/>
              <a:chExt cx="517680" cy="599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52AE757C-896E-48F0-A262-8C34BAC6E03D}"/>
                      </a:ext>
                    </a:extLst>
                  </p14:cNvPr>
                  <p14:cNvContentPartPr/>
                  <p14:nvPr/>
                </p14:nvContentPartPr>
                <p14:xfrm>
                  <a:off x="1577952" y="4021056"/>
                  <a:ext cx="153000" cy="14688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52AE757C-896E-48F0-A262-8C34BAC6E03D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1569312" y="4012056"/>
                    <a:ext cx="17064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3B5740BA-17AC-4D4A-BC7B-69E44F1C550F}"/>
                      </a:ext>
                    </a:extLst>
                  </p14:cNvPr>
                  <p14:cNvContentPartPr/>
                  <p14:nvPr/>
                </p14:nvContentPartPr>
                <p14:xfrm>
                  <a:off x="1854432" y="3940056"/>
                  <a:ext cx="109440" cy="26640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3B5740BA-17AC-4D4A-BC7B-69E44F1C550F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1845432" y="3931056"/>
                    <a:ext cx="127080" cy="28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05075221-416A-4C38-9D6F-49808CCB1776}"/>
                      </a:ext>
                    </a:extLst>
                  </p14:cNvPr>
                  <p14:cNvContentPartPr/>
                  <p14:nvPr/>
                </p14:nvContentPartPr>
                <p14:xfrm>
                  <a:off x="1525392" y="4233096"/>
                  <a:ext cx="517680" cy="432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05075221-416A-4C38-9D6F-49808CCB1776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1516392" y="4224456"/>
                    <a:ext cx="53532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C7D0773A-6D5C-4187-8A48-2EC5163E51B9}"/>
                      </a:ext>
                    </a:extLst>
                  </p14:cNvPr>
                  <p14:cNvContentPartPr/>
                  <p14:nvPr/>
                </p14:nvContentPartPr>
                <p14:xfrm>
                  <a:off x="1680192" y="4284216"/>
                  <a:ext cx="140400" cy="15876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C7D0773A-6D5C-4187-8A48-2EC5163E51B9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1671192" y="4275216"/>
                    <a:ext cx="15804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4545FEB6-EE6A-468D-980F-18CC56723AEF}"/>
                      </a:ext>
                    </a:extLst>
                  </p14:cNvPr>
                  <p14:cNvContentPartPr/>
                  <p14:nvPr/>
                </p14:nvContentPartPr>
                <p14:xfrm>
                  <a:off x="1856592" y="4301496"/>
                  <a:ext cx="153360" cy="23760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4545FEB6-EE6A-468D-980F-18CC56723AEF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1847592" y="4292856"/>
                    <a:ext cx="171000" cy="255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A891A20-4653-4A09-B333-04D95E2A28AF}"/>
                </a:ext>
              </a:extLst>
            </p:cNvPr>
            <p:cNvGrpSpPr/>
            <p:nvPr/>
          </p:nvGrpSpPr>
          <p:grpSpPr>
            <a:xfrm>
              <a:off x="2226672" y="4183776"/>
              <a:ext cx="126720" cy="90720"/>
              <a:chOff x="2226672" y="4183776"/>
              <a:chExt cx="126720" cy="90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E156C7BA-BFE8-4712-9B45-962C04FD1CA5}"/>
                      </a:ext>
                    </a:extLst>
                  </p14:cNvPr>
                  <p14:cNvContentPartPr/>
                  <p14:nvPr/>
                </p14:nvContentPartPr>
                <p14:xfrm>
                  <a:off x="2226672" y="4183776"/>
                  <a:ext cx="109800" cy="1368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E156C7BA-BFE8-4712-9B45-962C04FD1CA5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2218032" y="4174776"/>
                    <a:ext cx="1274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C0524645-B2F7-4855-AABF-01EE608939CB}"/>
                      </a:ext>
                    </a:extLst>
                  </p14:cNvPr>
                  <p14:cNvContentPartPr/>
                  <p14:nvPr/>
                </p14:nvContentPartPr>
                <p14:xfrm>
                  <a:off x="2230992" y="4260816"/>
                  <a:ext cx="122400" cy="1368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C0524645-B2F7-4855-AABF-01EE608939CB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2221992" y="4251816"/>
                    <a:ext cx="140040" cy="31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93177C5-5855-478C-BF51-A8037F4089EA}"/>
                    </a:ext>
                  </a:extLst>
                </p14:cNvPr>
                <p14:cNvContentPartPr/>
                <p14:nvPr/>
              </p14:nvContentPartPr>
              <p14:xfrm>
                <a:off x="2603592" y="4030056"/>
                <a:ext cx="171720" cy="178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93177C5-5855-478C-BF51-A8037F4089E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94952" y="4021056"/>
                  <a:ext cx="189360" cy="195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07B83895-4EAD-4019-B6B8-0B7A7B56CCBF}"/>
                </a:ext>
              </a:extLst>
            </p:cNvPr>
            <p:cNvGrpSpPr/>
            <p:nvPr/>
          </p:nvGrpSpPr>
          <p:grpSpPr>
            <a:xfrm>
              <a:off x="3568752" y="3943656"/>
              <a:ext cx="1189800" cy="482400"/>
              <a:chOff x="3568752" y="3943656"/>
              <a:chExt cx="1189800" cy="48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3361E514-650D-4C86-B214-FA34E37A62B2}"/>
                      </a:ext>
                    </a:extLst>
                  </p14:cNvPr>
                  <p14:cNvContentPartPr/>
                  <p14:nvPr/>
                </p14:nvContentPartPr>
                <p14:xfrm>
                  <a:off x="3568752" y="3956256"/>
                  <a:ext cx="201240" cy="15048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3361E514-650D-4C86-B214-FA34E37A62B2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3560112" y="3947616"/>
                    <a:ext cx="21888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43C54CC2-CC46-4233-8B00-5B7558ACE536}"/>
                      </a:ext>
                    </a:extLst>
                  </p14:cNvPr>
                  <p14:cNvContentPartPr/>
                  <p14:nvPr/>
                </p14:nvContentPartPr>
                <p14:xfrm>
                  <a:off x="3849192" y="3943656"/>
                  <a:ext cx="138960" cy="23400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43C54CC2-CC46-4233-8B00-5B7558ACE536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3840552" y="3935016"/>
                    <a:ext cx="156600" cy="25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AA4C9318-F92D-426F-8A69-34AE3B778044}"/>
                      </a:ext>
                    </a:extLst>
                  </p14:cNvPr>
                  <p14:cNvContentPartPr/>
                  <p14:nvPr/>
                </p14:nvContentPartPr>
                <p14:xfrm>
                  <a:off x="3587112" y="4205736"/>
                  <a:ext cx="481320" cy="36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AA4C9318-F92D-426F-8A69-34AE3B778044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3578472" y="4196736"/>
                    <a:ext cx="4989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0268DBBE-F749-483B-9601-DC12C2A18C29}"/>
                      </a:ext>
                    </a:extLst>
                  </p14:cNvPr>
                  <p14:cNvContentPartPr/>
                  <p14:nvPr/>
                </p14:nvContentPartPr>
                <p14:xfrm>
                  <a:off x="3684672" y="4277376"/>
                  <a:ext cx="134280" cy="14688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0268DBBE-F749-483B-9601-DC12C2A18C29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3675672" y="4268736"/>
                    <a:ext cx="1519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1FBCE0D4-A5ED-4FD1-A942-2D378D312430}"/>
                      </a:ext>
                    </a:extLst>
                  </p14:cNvPr>
                  <p14:cNvContentPartPr/>
                  <p14:nvPr/>
                </p14:nvContentPartPr>
                <p14:xfrm>
                  <a:off x="3876912" y="4332096"/>
                  <a:ext cx="163440" cy="9396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1FBCE0D4-A5ED-4FD1-A942-2D378D312430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3867912" y="4323456"/>
                    <a:ext cx="18108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FAFDB968-6DAE-4361-8FEA-EFB81A53D5C4}"/>
                      </a:ext>
                    </a:extLst>
                  </p14:cNvPr>
                  <p14:cNvContentPartPr/>
                  <p14:nvPr/>
                </p14:nvContentPartPr>
                <p14:xfrm>
                  <a:off x="4251672" y="4178376"/>
                  <a:ext cx="114480" cy="972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FAFDB968-6DAE-4361-8FEA-EFB81A53D5C4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4242672" y="4169376"/>
                    <a:ext cx="13212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0A027D8F-C31A-45DC-BC99-C0EDFD9E1196}"/>
                      </a:ext>
                    </a:extLst>
                  </p14:cNvPr>
                  <p14:cNvContentPartPr/>
                  <p14:nvPr/>
                </p14:nvContentPartPr>
                <p14:xfrm>
                  <a:off x="4275072" y="4233096"/>
                  <a:ext cx="111960" cy="900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0A027D8F-C31A-45DC-BC99-C0EDFD9E1196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4266072" y="4224456"/>
                    <a:ext cx="12960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BDA09E18-00F5-43A3-9F2D-ACE3EDB514D7}"/>
                      </a:ext>
                    </a:extLst>
                  </p14:cNvPr>
                  <p14:cNvContentPartPr/>
                  <p14:nvPr/>
                </p14:nvContentPartPr>
                <p14:xfrm>
                  <a:off x="4576752" y="4099176"/>
                  <a:ext cx="181800" cy="23688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BDA09E18-00F5-43A3-9F2D-ACE3EDB514D7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4568112" y="4090176"/>
                    <a:ext cx="199440" cy="254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E326C2-4FBF-472B-9868-ACC70111FF84}"/>
              </a:ext>
            </a:extLst>
          </p:cNvPr>
          <p:cNvGrpSpPr/>
          <p:nvPr/>
        </p:nvGrpSpPr>
        <p:grpSpPr>
          <a:xfrm>
            <a:off x="9279432" y="2115576"/>
            <a:ext cx="752040" cy="597600"/>
            <a:chOff x="9279432" y="2115576"/>
            <a:chExt cx="7520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DF78CDC-1632-429E-B760-3FDB6E9BFF96}"/>
                    </a:ext>
                  </a:extLst>
                </p14:cNvPr>
                <p14:cNvContentPartPr/>
                <p14:nvPr/>
              </p14:nvContentPartPr>
              <p14:xfrm>
                <a:off x="9433152" y="2115576"/>
                <a:ext cx="91080" cy="131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DF78CDC-1632-429E-B760-3FDB6E9BFF9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24152" y="2106936"/>
                  <a:ext cx="108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16871B4-1BEF-49FA-B9DF-40D249815425}"/>
                    </a:ext>
                  </a:extLst>
                </p14:cNvPr>
                <p14:cNvContentPartPr/>
                <p14:nvPr/>
              </p14:nvContentPartPr>
              <p14:xfrm>
                <a:off x="9596952" y="2116296"/>
                <a:ext cx="107280" cy="226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16871B4-1BEF-49FA-B9DF-40D24981542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87952" y="2107656"/>
                  <a:ext cx="1249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330F2F2-F879-45A2-BCF2-599552466AB3}"/>
                    </a:ext>
                  </a:extLst>
                </p14:cNvPr>
                <p14:cNvContentPartPr/>
                <p14:nvPr/>
              </p14:nvContentPartPr>
              <p14:xfrm>
                <a:off x="9279432" y="2367936"/>
                <a:ext cx="439560" cy="18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330F2F2-F879-45A2-BCF2-599552466AB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70432" y="2359296"/>
                  <a:ext cx="457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9BEFB55-B761-45BC-A84E-B642A707EBAA}"/>
                    </a:ext>
                  </a:extLst>
                </p14:cNvPr>
                <p14:cNvContentPartPr/>
                <p14:nvPr/>
              </p14:nvContentPartPr>
              <p14:xfrm>
                <a:off x="9372672" y="2459376"/>
                <a:ext cx="98640" cy="135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9BEFB55-B761-45BC-A84E-B642A707EBA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363672" y="2450376"/>
                  <a:ext cx="116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9CFC21E-9F37-4D8E-8F06-944553E7BA54}"/>
                    </a:ext>
                  </a:extLst>
                </p14:cNvPr>
                <p14:cNvContentPartPr/>
                <p14:nvPr/>
              </p14:nvContentPartPr>
              <p14:xfrm>
                <a:off x="9466632" y="2465136"/>
                <a:ext cx="128520" cy="248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9CFC21E-9F37-4D8E-8F06-944553E7BA5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457632" y="2456496"/>
                  <a:ext cx="1461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964092C-B951-4051-99B2-0279AA5BEA7C}"/>
                    </a:ext>
                  </a:extLst>
                </p14:cNvPr>
                <p14:cNvContentPartPr/>
                <p14:nvPr/>
              </p14:nvContentPartPr>
              <p14:xfrm>
                <a:off x="9770832" y="2354616"/>
                <a:ext cx="122400" cy="13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964092C-B951-4051-99B2-0279AA5BEA7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761832" y="2345976"/>
                  <a:ext cx="140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DD85AA9-9CDE-404F-8AA6-503BE7E8C6F0}"/>
                    </a:ext>
                  </a:extLst>
                </p14:cNvPr>
                <p14:cNvContentPartPr/>
                <p14:nvPr/>
              </p14:nvContentPartPr>
              <p14:xfrm>
                <a:off x="9736632" y="2413656"/>
                <a:ext cx="154440" cy="6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DD85AA9-9CDE-404F-8AA6-503BE7E8C6F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27632" y="2404656"/>
                  <a:ext cx="172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3733CA3-F088-4DA9-A3D2-237DEE4FAFA2}"/>
                    </a:ext>
                  </a:extLst>
                </p14:cNvPr>
                <p14:cNvContentPartPr/>
                <p14:nvPr/>
              </p14:nvContentPartPr>
              <p14:xfrm>
                <a:off x="9997272" y="2210976"/>
                <a:ext cx="34200" cy="243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3733CA3-F088-4DA9-A3D2-237DEE4FAFA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88272" y="2201976"/>
                  <a:ext cx="5184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B962AEA-5E23-4BEC-B516-256A6E2A515B}"/>
              </a:ext>
            </a:extLst>
          </p:cNvPr>
          <p:cNvGrpSpPr/>
          <p:nvPr/>
        </p:nvGrpSpPr>
        <p:grpSpPr>
          <a:xfrm>
            <a:off x="6910632" y="2395296"/>
            <a:ext cx="963360" cy="601920"/>
            <a:chOff x="6910632" y="2395296"/>
            <a:chExt cx="963360" cy="60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435C5DB-8113-44DF-86E4-B2C625FECA67}"/>
                    </a:ext>
                  </a:extLst>
                </p14:cNvPr>
                <p14:cNvContentPartPr/>
                <p14:nvPr/>
              </p14:nvContentPartPr>
              <p14:xfrm>
                <a:off x="6910632" y="2423016"/>
                <a:ext cx="173880" cy="114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435C5DB-8113-44DF-86E4-B2C625FECA6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901632" y="2414016"/>
                  <a:ext cx="191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18BE90B-72D0-4E3C-B4A4-92797A126A96}"/>
                    </a:ext>
                  </a:extLst>
                </p14:cNvPr>
                <p14:cNvContentPartPr/>
                <p14:nvPr/>
              </p14:nvContentPartPr>
              <p14:xfrm>
                <a:off x="6913872" y="2395296"/>
                <a:ext cx="81360" cy="128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18BE90B-72D0-4E3C-B4A4-92797A126A9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05232" y="2386656"/>
                  <a:ext cx="99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7C323D4-55B0-4FD1-A0CF-55CA44A1F76A}"/>
                    </a:ext>
                  </a:extLst>
                </p14:cNvPr>
                <p14:cNvContentPartPr/>
                <p14:nvPr/>
              </p14:nvContentPartPr>
              <p14:xfrm>
                <a:off x="7180992" y="2492856"/>
                <a:ext cx="111600" cy="117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7C323D4-55B0-4FD1-A0CF-55CA44A1F76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172352" y="2484216"/>
                  <a:ext cx="129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7531436-7F7F-4C22-900A-EF6E14EB647B}"/>
                    </a:ext>
                  </a:extLst>
                </p14:cNvPr>
                <p14:cNvContentPartPr/>
                <p14:nvPr/>
              </p14:nvContentPartPr>
              <p14:xfrm>
                <a:off x="7347312" y="2468016"/>
                <a:ext cx="81360" cy="212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7531436-7F7F-4C22-900A-EF6E14EB647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338312" y="2459376"/>
                  <a:ext cx="99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ED2FD11-0B35-475F-BFB3-332C19C5AE72}"/>
                    </a:ext>
                  </a:extLst>
                </p14:cNvPr>
                <p14:cNvContentPartPr/>
                <p14:nvPr/>
              </p14:nvContentPartPr>
              <p14:xfrm>
                <a:off x="7086312" y="2697336"/>
                <a:ext cx="419760" cy="19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ED2FD11-0B35-475F-BFB3-332C19C5AE7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077672" y="2688336"/>
                  <a:ext cx="437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2665063-AA99-4B69-BD8D-A7F7DB6E40B1}"/>
                    </a:ext>
                  </a:extLst>
                </p14:cNvPr>
                <p14:cNvContentPartPr/>
                <p14:nvPr/>
              </p14:nvContentPartPr>
              <p14:xfrm>
                <a:off x="7186752" y="2779416"/>
                <a:ext cx="113040" cy="153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2665063-AA99-4B69-BD8D-A7F7DB6E40B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78112" y="2770776"/>
                  <a:ext cx="130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AC7CF0E-312E-4ED7-BF95-BCAE3D1B5389}"/>
                    </a:ext>
                  </a:extLst>
                </p14:cNvPr>
                <p14:cNvContentPartPr/>
                <p14:nvPr/>
              </p14:nvContentPartPr>
              <p14:xfrm>
                <a:off x="7379352" y="2815056"/>
                <a:ext cx="114480" cy="182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AC7CF0E-312E-4ED7-BF95-BCAE3D1B538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70352" y="2806416"/>
                  <a:ext cx="132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4A3FB8B-84B8-4629-B583-710FE59AEBDB}"/>
                    </a:ext>
                  </a:extLst>
                </p14:cNvPr>
                <p14:cNvContentPartPr/>
                <p14:nvPr/>
              </p14:nvContentPartPr>
              <p14:xfrm>
                <a:off x="7605792" y="2687976"/>
                <a:ext cx="79920" cy="9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4A3FB8B-84B8-4629-B583-710FE59AEBD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96792" y="2678976"/>
                  <a:ext cx="97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D661888-5905-407E-AFBA-0D84633F6231}"/>
                    </a:ext>
                  </a:extLst>
                </p14:cNvPr>
                <p14:cNvContentPartPr/>
                <p14:nvPr/>
              </p14:nvContentPartPr>
              <p14:xfrm>
                <a:off x="7607952" y="2742696"/>
                <a:ext cx="64080" cy="6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D661888-5905-407E-AFBA-0D84633F62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598952" y="2734056"/>
                  <a:ext cx="81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A8D6725-F2C9-4873-945D-62CCDB3538D4}"/>
                    </a:ext>
                  </a:extLst>
                </p14:cNvPr>
                <p14:cNvContentPartPr/>
                <p14:nvPr/>
              </p14:nvContentPartPr>
              <p14:xfrm>
                <a:off x="7726392" y="2521296"/>
                <a:ext cx="147600" cy="200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A8D6725-F2C9-4873-945D-62CCDB3538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17752" y="2512656"/>
                  <a:ext cx="16524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1C48AA2-03A7-4111-9805-7B5509584AD3}"/>
              </a:ext>
            </a:extLst>
          </p:cNvPr>
          <p:cNvGrpSpPr/>
          <p:nvPr/>
        </p:nvGrpSpPr>
        <p:grpSpPr>
          <a:xfrm>
            <a:off x="6400512" y="2399256"/>
            <a:ext cx="210960" cy="188640"/>
            <a:chOff x="6400512" y="2399256"/>
            <a:chExt cx="21096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E6043D4-49E1-4E50-B2C1-5E585815F945}"/>
                    </a:ext>
                  </a:extLst>
                </p14:cNvPr>
                <p14:cNvContentPartPr/>
                <p14:nvPr/>
              </p14:nvContentPartPr>
              <p14:xfrm>
                <a:off x="6531552" y="2399256"/>
                <a:ext cx="76320" cy="112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E6043D4-49E1-4E50-B2C1-5E585815F94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22912" y="2390616"/>
                  <a:ext cx="93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F50312F-475B-41F1-9FD9-14F4B7105560}"/>
                    </a:ext>
                  </a:extLst>
                </p14:cNvPr>
                <p14:cNvContentPartPr/>
                <p14:nvPr/>
              </p14:nvContentPartPr>
              <p14:xfrm>
                <a:off x="6611112" y="2450376"/>
                <a:ext cx="360" cy="137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F50312F-475B-41F1-9FD9-14F4B710556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02112" y="2441736"/>
                  <a:ext cx="18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5BDCABD-2368-4F43-A01D-B643F4D0AB39}"/>
                    </a:ext>
                  </a:extLst>
                </p14:cNvPr>
                <p14:cNvContentPartPr/>
                <p14:nvPr/>
              </p14:nvContentPartPr>
              <p14:xfrm>
                <a:off x="6400512" y="2513736"/>
                <a:ext cx="92880" cy="10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5BDCABD-2368-4F43-A01D-B643F4D0AB3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391512" y="2504736"/>
                  <a:ext cx="1105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8E46E07E-6AA1-4CD0-9110-132AB6A5BFF9}"/>
              </a:ext>
            </a:extLst>
          </p:cNvPr>
          <p:cNvGrpSpPr/>
          <p:nvPr/>
        </p:nvGrpSpPr>
        <p:grpSpPr>
          <a:xfrm>
            <a:off x="8467632" y="985176"/>
            <a:ext cx="1764720" cy="493560"/>
            <a:chOff x="8467632" y="985176"/>
            <a:chExt cx="176472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A15EC76-D607-4B05-8C7E-CE5745531AC2}"/>
                    </a:ext>
                  </a:extLst>
                </p14:cNvPr>
                <p14:cNvContentPartPr/>
                <p14:nvPr/>
              </p14:nvContentPartPr>
              <p14:xfrm>
                <a:off x="8519832" y="1206576"/>
                <a:ext cx="528840" cy="201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A15EC76-D607-4B05-8C7E-CE5745531AC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10832" y="1197576"/>
                  <a:ext cx="546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51BCC68-C0C6-4DF9-9D9F-BE0D2EE4E57D}"/>
                    </a:ext>
                  </a:extLst>
                </p14:cNvPr>
                <p14:cNvContentPartPr/>
                <p14:nvPr/>
              </p14:nvContentPartPr>
              <p14:xfrm>
                <a:off x="8467632" y="1325376"/>
                <a:ext cx="146880" cy="123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51BCC68-C0C6-4DF9-9D9F-BE0D2EE4E57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458632" y="1316736"/>
                  <a:ext cx="164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7733CB9-214F-4413-96B1-435D7DCC9C71}"/>
                    </a:ext>
                  </a:extLst>
                </p14:cNvPr>
                <p14:cNvContentPartPr/>
                <p14:nvPr/>
              </p14:nvContentPartPr>
              <p14:xfrm>
                <a:off x="9162072" y="1033056"/>
                <a:ext cx="142560" cy="135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7733CB9-214F-4413-96B1-435D7DCC9C7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153072" y="1024416"/>
                  <a:ext cx="160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A5D3EAF-A90F-4A26-A2CE-5ED7AD0C00A2}"/>
                    </a:ext>
                  </a:extLst>
                </p14:cNvPr>
                <p14:cNvContentPartPr/>
                <p14:nvPr/>
              </p14:nvContentPartPr>
              <p14:xfrm>
                <a:off x="9392112" y="985176"/>
                <a:ext cx="136080" cy="227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A5D3EAF-A90F-4A26-A2CE-5ED7AD0C00A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383472" y="976536"/>
                  <a:ext cx="1537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3173039-7B68-4A30-BEA0-3C8A6E7ACDDD}"/>
                    </a:ext>
                  </a:extLst>
                </p14:cNvPr>
                <p14:cNvContentPartPr/>
                <p14:nvPr/>
              </p14:nvContentPartPr>
              <p14:xfrm>
                <a:off x="9162072" y="1215576"/>
                <a:ext cx="372960" cy="20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3173039-7B68-4A30-BEA0-3C8A6E7ACDD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53072" y="1206936"/>
                  <a:ext cx="390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0F13AC7-E679-4C3B-96D1-EA65F8070F10}"/>
                    </a:ext>
                  </a:extLst>
                </p14:cNvPr>
                <p14:cNvContentPartPr/>
                <p14:nvPr/>
              </p14:nvContentPartPr>
              <p14:xfrm>
                <a:off x="9153072" y="1291896"/>
                <a:ext cx="102600" cy="115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0F13AC7-E679-4C3B-96D1-EA65F8070F1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144432" y="1283256"/>
                  <a:ext cx="120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DF0A520-240F-4273-B09C-308E524FE03A}"/>
                    </a:ext>
                  </a:extLst>
                </p14:cNvPr>
                <p14:cNvContentPartPr/>
                <p14:nvPr/>
              </p14:nvContentPartPr>
              <p14:xfrm>
                <a:off x="9307152" y="1327896"/>
                <a:ext cx="155160" cy="150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DF0A520-240F-4273-B09C-308E524FE03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298512" y="1319256"/>
                  <a:ext cx="172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F962DF2-3643-4516-9C6D-EBA38204C5FC}"/>
                    </a:ext>
                  </a:extLst>
                </p14:cNvPr>
                <p14:cNvContentPartPr/>
                <p14:nvPr/>
              </p14:nvContentPartPr>
              <p14:xfrm>
                <a:off x="9652032" y="1206936"/>
                <a:ext cx="100800" cy="9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F962DF2-3643-4516-9C6D-EBA38204C5F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643032" y="1197936"/>
                  <a:ext cx="1184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F93AE7D-6DA6-432B-A395-E2DA543F61BC}"/>
                    </a:ext>
                  </a:extLst>
                </p14:cNvPr>
                <p14:cNvContentPartPr/>
                <p14:nvPr/>
              </p14:nvContentPartPr>
              <p14:xfrm>
                <a:off x="9655992" y="1270656"/>
                <a:ext cx="97920" cy="7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F93AE7D-6DA6-432B-A395-E2DA543F61B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647352" y="1261656"/>
                  <a:ext cx="115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C4A11EF-C8E6-40C5-93A3-5BDC1BD3E3C7}"/>
                    </a:ext>
                  </a:extLst>
                </p14:cNvPr>
                <p14:cNvContentPartPr/>
                <p14:nvPr/>
              </p14:nvContentPartPr>
              <p14:xfrm>
                <a:off x="9865872" y="1125216"/>
                <a:ext cx="206280" cy="9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C4A11EF-C8E6-40C5-93A3-5BDC1BD3E3C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857232" y="1116216"/>
                  <a:ext cx="223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E13FAEF-DF9B-4003-A2FC-89FD461925F2}"/>
                    </a:ext>
                  </a:extLst>
                </p14:cNvPr>
                <p14:cNvContentPartPr/>
                <p14:nvPr/>
              </p14:nvContentPartPr>
              <p14:xfrm>
                <a:off x="10105632" y="1069416"/>
                <a:ext cx="109440" cy="124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E13FAEF-DF9B-4003-A2FC-89FD461925F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096632" y="1060416"/>
                  <a:ext cx="127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EB5E5FA-DF59-4E0F-9B91-1348B81226DC}"/>
                    </a:ext>
                  </a:extLst>
                </p14:cNvPr>
                <p14:cNvContentPartPr/>
                <p14:nvPr/>
              </p14:nvContentPartPr>
              <p14:xfrm>
                <a:off x="10213632" y="1085616"/>
                <a:ext cx="18720" cy="242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EB5E5FA-DF59-4E0F-9B91-1348B81226D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204992" y="1076616"/>
                  <a:ext cx="3636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945EA1BB-15EF-4182-837B-F0A48F948AEC}"/>
              </a:ext>
            </a:extLst>
          </p:cNvPr>
          <p:cNvGrpSpPr/>
          <p:nvPr/>
        </p:nvGrpSpPr>
        <p:grpSpPr>
          <a:xfrm>
            <a:off x="7440912" y="3146256"/>
            <a:ext cx="4461840" cy="1762200"/>
            <a:chOff x="7440912" y="3146256"/>
            <a:chExt cx="4461840" cy="1762200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EA3CA837-D064-4D8A-A3E6-9FAE80814C9B}"/>
                </a:ext>
              </a:extLst>
            </p:cNvPr>
            <p:cNvGrpSpPr/>
            <p:nvPr/>
          </p:nvGrpSpPr>
          <p:grpSpPr>
            <a:xfrm>
              <a:off x="7440912" y="3612816"/>
              <a:ext cx="725760" cy="670680"/>
              <a:chOff x="7440912" y="3612816"/>
              <a:chExt cx="725760" cy="670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4C10D157-B169-469D-A83B-3DD5125C16B0}"/>
                      </a:ext>
                    </a:extLst>
                  </p14:cNvPr>
                  <p14:cNvContentPartPr/>
                  <p14:nvPr/>
                </p14:nvContentPartPr>
                <p14:xfrm>
                  <a:off x="7455672" y="3612816"/>
                  <a:ext cx="170640" cy="21708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4C10D157-B169-469D-A83B-3DD5125C16B0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7447032" y="3603816"/>
                    <a:ext cx="188280" cy="23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AE835730-DFB9-4BAF-9E18-287823C7D216}"/>
                      </a:ext>
                    </a:extLst>
                  </p14:cNvPr>
                  <p14:cNvContentPartPr/>
                  <p14:nvPr/>
                </p14:nvContentPartPr>
                <p14:xfrm>
                  <a:off x="7693632" y="3626856"/>
                  <a:ext cx="100440" cy="28368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AE835730-DFB9-4BAF-9E18-287823C7D216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7684992" y="3617856"/>
                    <a:ext cx="118080" cy="30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C8A2D6F2-59D8-4868-B8D7-38DA107453AB}"/>
                      </a:ext>
                    </a:extLst>
                  </p14:cNvPr>
                  <p14:cNvContentPartPr/>
                  <p14:nvPr/>
                </p14:nvContentPartPr>
                <p14:xfrm>
                  <a:off x="7440912" y="3947616"/>
                  <a:ext cx="390240" cy="252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C8A2D6F2-59D8-4868-B8D7-38DA107453AB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7431912" y="3938976"/>
                    <a:ext cx="40788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7BD5BD42-060F-4693-866D-C63F8553DE75}"/>
                      </a:ext>
                    </a:extLst>
                  </p14:cNvPr>
                  <p14:cNvContentPartPr/>
                  <p14:nvPr/>
                </p14:nvContentPartPr>
                <p14:xfrm>
                  <a:off x="7534152" y="4028616"/>
                  <a:ext cx="157680" cy="14292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7BD5BD42-060F-4693-866D-C63F8553DE75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7525512" y="4019616"/>
                    <a:ext cx="175320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245AD69C-0CC4-4A11-BAF0-4212DA68F743}"/>
                      </a:ext>
                    </a:extLst>
                  </p14:cNvPr>
                  <p14:cNvContentPartPr/>
                  <p14:nvPr/>
                </p14:nvContentPartPr>
                <p14:xfrm>
                  <a:off x="7762752" y="4068936"/>
                  <a:ext cx="111240" cy="21456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245AD69C-0CC4-4A11-BAF0-4212DA68F743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7754112" y="4059936"/>
                    <a:ext cx="128880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6D7B97F5-8EE4-482B-B96B-AA9AA7814E1C}"/>
                      </a:ext>
                    </a:extLst>
                  </p14:cNvPr>
                  <p14:cNvContentPartPr/>
                  <p14:nvPr/>
                </p14:nvContentPartPr>
                <p14:xfrm>
                  <a:off x="8017272" y="3937536"/>
                  <a:ext cx="147960" cy="756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6D7B97F5-8EE4-482B-B96B-AA9AA7814E1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8008632" y="3928896"/>
                    <a:ext cx="16560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0575EA2C-F3B7-4861-B378-9CF22C7F2E6F}"/>
                      </a:ext>
                    </a:extLst>
                  </p14:cNvPr>
                  <p14:cNvContentPartPr/>
                  <p14:nvPr/>
                </p14:nvContentPartPr>
                <p14:xfrm>
                  <a:off x="8037432" y="4013856"/>
                  <a:ext cx="129240" cy="936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0575EA2C-F3B7-4861-B378-9CF22C7F2E6F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8028792" y="4005216"/>
                    <a:ext cx="146880" cy="27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5FE02FF8-6830-4C02-B1B3-42D81065A5B5}"/>
                </a:ext>
              </a:extLst>
            </p:cNvPr>
            <p:cNvGrpSpPr/>
            <p:nvPr/>
          </p:nvGrpSpPr>
          <p:grpSpPr>
            <a:xfrm>
              <a:off x="8677152" y="3684456"/>
              <a:ext cx="1199520" cy="684360"/>
              <a:chOff x="8677152" y="3684456"/>
              <a:chExt cx="1199520" cy="684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298B23DF-ECC0-48C5-8D90-A45F88DC30A8}"/>
                      </a:ext>
                    </a:extLst>
                  </p14:cNvPr>
                  <p14:cNvContentPartPr/>
                  <p14:nvPr/>
                </p14:nvContentPartPr>
                <p14:xfrm>
                  <a:off x="8677152" y="3693456"/>
                  <a:ext cx="192960" cy="18288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298B23DF-ECC0-48C5-8D90-A45F88DC30A8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8668512" y="3684816"/>
                    <a:ext cx="21060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E3272DE5-4F10-4C1F-A666-CF82CD418029}"/>
                      </a:ext>
                    </a:extLst>
                  </p14:cNvPr>
                  <p14:cNvContentPartPr/>
                  <p14:nvPr/>
                </p14:nvContentPartPr>
                <p14:xfrm>
                  <a:off x="8968392" y="3684456"/>
                  <a:ext cx="108000" cy="28224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E3272DE5-4F10-4C1F-A666-CF82CD418029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8959392" y="3675456"/>
                    <a:ext cx="125640" cy="29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4E357FEC-DB6C-4A5A-B68F-5E05655EDBB0}"/>
                      </a:ext>
                    </a:extLst>
                  </p14:cNvPr>
                  <p14:cNvContentPartPr/>
                  <p14:nvPr/>
                </p14:nvContentPartPr>
                <p14:xfrm>
                  <a:off x="8684712" y="3985776"/>
                  <a:ext cx="463320" cy="2844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4E357FEC-DB6C-4A5A-B68F-5E05655EDBB0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8675712" y="3977136"/>
                    <a:ext cx="48096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D4695630-017B-4A67-988E-5AA0CC216976}"/>
                      </a:ext>
                    </a:extLst>
                  </p14:cNvPr>
                  <p14:cNvContentPartPr/>
                  <p14:nvPr/>
                </p14:nvContentPartPr>
                <p14:xfrm>
                  <a:off x="8722872" y="4086936"/>
                  <a:ext cx="173160" cy="15732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D4695630-017B-4A67-988E-5AA0CC21697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8714232" y="4078296"/>
                    <a:ext cx="19080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7CC6C66A-DD90-47CC-9D07-0E55700883CB}"/>
                      </a:ext>
                    </a:extLst>
                  </p14:cNvPr>
                  <p14:cNvContentPartPr/>
                  <p14:nvPr/>
                </p14:nvContentPartPr>
                <p14:xfrm>
                  <a:off x="8968752" y="4135176"/>
                  <a:ext cx="166680" cy="23364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7CC6C66A-DD90-47CC-9D07-0E55700883CB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8960112" y="4126536"/>
                    <a:ext cx="184320" cy="25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904F35AA-63A3-439F-8274-9157D79A7A97}"/>
                      </a:ext>
                    </a:extLst>
                  </p14:cNvPr>
                  <p14:cNvContentPartPr/>
                  <p14:nvPr/>
                </p14:nvContentPartPr>
                <p14:xfrm>
                  <a:off x="9298152" y="3922056"/>
                  <a:ext cx="36000" cy="5184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904F35AA-63A3-439F-8274-9157D79A7A97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9289512" y="3913416"/>
                    <a:ext cx="5364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FA00D16F-0B66-4B28-8149-950109CD525C}"/>
                      </a:ext>
                    </a:extLst>
                  </p14:cNvPr>
                  <p14:cNvContentPartPr/>
                  <p14:nvPr/>
                </p14:nvContentPartPr>
                <p14:xfrm>
                  <a:off x="9445752" y="3743136"/>
                  <a:ext cx="187560" cy="16920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FA00D16F-0B66-4B28-8149-950109CD525C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9436752" y="3734496"/>
                    <a:ext cx="205200" cy="18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11EF3BEB-3119-4069-86D7-92CC631BCFAA}"/>
                      </a:ext>
                    </a:extLst>
                  </p14:cNvPr>
                  <p14:cNvContentPartPr/>
                  <p14:nvPr/>
                </p14:nvContentPartPr>
                <p14:xfrm>
                  <a:off x="9665352" y="3812976"/>
                  <a:ext cx="200160" cy="16236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11EF3BEB-3119-4069-86D7-92CC631BCFAA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9656712" y="3803976"/>
                    <a:ext cx="217800" cy="18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4D93D159-9FF7-4D95-A64F-3094144247F7}"/>
                      </a:ext>
                    </a:extLst>
                  </p14:cNvPr>
                  <p14:cNvContentPartPr/>
                  <p14:nvPr/>
                </p14:nvContentPartPr>
                <p14:xfrm>
                  <a:off x="9473112" y="3993336"/>
                  <a:ext cx="374760" cy="4824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4D93D159-9FF7-4D95-A64F-3094144247F7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9464112" y="3984336"/>
                    <a:ext cx="39240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4F7CE7D4-A9B0-4660-8215-07A72F5472B4}"/>
                      </a:ext>
                    </a:extLst>
                  </p14:cNvPr>
                  <p14:cNvContentPartPr/>
                  <p14:nvPr/>
                </p14:nvContentPartPr>
                <p14:xfrm>
                  <a:off x="9528192" y="4096296"/>
                  <a:ext cx="121320" cy="13788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4F7CE7D4-A9B0-4660-8215-07A72F5472B4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9519192" y="4087656"/>
                    <a:ext cx="13896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8E7C6AE9-D3AD-4022-B3CE-DA55935717D5}"/>
                      </a:ext>
                    </a:extLst>
                  </p14:cNvPr>
                  <p14:cNvContentPartPr/>
                  <p14:nvPr/>
                </p14:nvContentPartPr>
                <p14:xfrm>
                  <a:off x="9701712" y="4142016"/>
                  <a:ext cx="174960" cy="19908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8E7C6AE9-D3AD-4022-B3CE-DA55935717D5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9692712" y="4133016"/>
                    <a:ext cx="192600" cy="216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835AD487-25D7-421F-83FF-D4CD754BB013}"/>
                </a:ext>
              </a:extLst>
            </p:cNvPr>
            <p:cNvGrpSpPr/>
            <p:nvPr/>
          </p:nvGrpSpPr>
          <p:grpSpPr>
            <a:xfrm>
              <a:off x="8647992" y="4343256"/>
              <a:ext cx="313200" cy="519120"/>
              <a:chOff x="8647992" y="4343256"/>
              <a:chExt cx="313200" cy="51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8887DE48-9141-4531-AB95-CA41E33F27FB}"/>
                      </a:ext>
                    </a:extLst>
                  </p14:cNvPr>
                  <p14:cNvContentPartPr/>
                  <p14:nvPr/>
                </p14:nvContentPartPr>
                <p14:xfrm>
                  <a:off x="8881272" y="4343256"/>
                  <a:ext cx="34560" cy="17496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8887DE48-9141-4531-AB95-CA41E33F27FB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8872272" y="4334256"/>
                    <a:ext cx="5220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5FCD6F12-23E2-4949-BA27-26B70F94C4D7}"/>
                      </a:ext>
                    </a:extLst>
                  </p14:cNvPr>
                  <p14:cNvContentPartPr/>
                  <p14:nvPr/>
                </p14:nvContentPartPr>
                <p14:xfrm>
                  <a:off x="8842032" y="4498776"/>
                  <a:ext cx="119160" cy="10224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5FCD6F12-23E2-4949-BA27-26B70F94C4D7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8833392" y="4489776"/>
                    <a:ext cx="13680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2AA91F4F-5A47-4AB2-BF6D-0EAEFAE8896E}"/>
                      </a:ext>
                    </a:extLst>
                  </p14:cNvPr>
                  <p14:cNvContentPartPr/>
                  <p14:nvPr/>
                </p14:nvContentPartPr>
                <p14:xfrm>
                  <a:off x="8647992" y="4738176"/>
                  <a:ext cx="158760" cy="1692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2AA91F4F-5A47-4AB2-BF6D-0EAEFAE8896E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8638992" y="4729176"/>
                    <a:ext cx="17640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F094638F-86A1-4C45-AAEE-7B156DDFF383}"/>
                      </a:ext>
                    </a:extLst>
                  </p14:cNvPr>
                  <p14:cNvContentPartPr/>
                  <p14:nvPr/>
                </p14:nvContentPartPr>
                <p14:xfrm>
                  <a:off x="8827272" y="4690296"/>
                  <a:ext cx="105120" cy="11628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F094638F-86A1-4C45-AAEE-7B156DDFF383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8818272" y="4681656"/>
                    <a:ext cx="12276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681C2485-572C-4178-87A7-BFECFC46777B}"/>
                      </a:ext>
                    </a:extLst>
                  </p14:cNvPr>
                  <p14:cNvContentPartPr/>
                  <p14:nvPr/>
                </p14:nvContentPartPr>
                <p14:xfrm>
                  <a:off x="8933472" y="4715856"/>
                  <a:ext cx="12240" cy="14652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681C2485-572C-4178-87A7-BFECFC46777B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8924472" y="4706856"/>
                    <a:ext cx="29880" cy="164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9130009-076E-47B3-9B39-0553C8241955}"/>
                    </a:ext>
                  </a:extLst>
                </p14:cNvPr>
                <p14:cNvContentPartPr/>
                <p14:nvPr/>
              </p14:nvContentPartPr>
              <p14:xfrm>
                <a:off x="9217152" y="4800456"/>
                <a:ext cx="360" cy="3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9130009-076E-47B3-9B39-0553C824195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208152" y="47914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BED865C-E442-4E1B-954A-B27348F98413}"/>
                    </a:ext>
                  </a:extLst>
                </p14:cNvPr>
                <p14:cNvContentPartPr/>
                <p14:nvPr/>
              </p14:nvContentPartPr>
              <p14:xfrm>
                <a:off x="9399672" y="4679136"/>
                <a:ext cx="9720" cy="160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BED865C-E442-4E1B-954A-B27348F9841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390672" y="4670136"/>
                  <a:ext cx="27360" cy="178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0EBF631A-FB61-453F-BDE5-1973CFDFDD4A}"/>
                </a:ext>
              </a:extLst>
            </p:cNvPr>
            <p:cNvGrpSpPr/>
            <p:nvPr/>
          </p:nvGrpSpPr>
          <p:grpSpPr>
            <a:xfrm>
              <a:off x="8807472" y="3146256"/>
              <a:ext cx="1649880" cy="454680"/>
              <a:chOff x="8807472" y="3146256"/>
              <a:chExt cx="1649880" cy="45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8BB722C8-8834-44F5-B329-1D264E42B17C}"/>
                      </a:ext>
                    </a:extLst>
                  </p14:cNvPr>
                  <p14:cNvContentPartPr/>
                  <p14:nvPr/>
                </p14:nvContentPartPr>
                <p14:xfrm>
                  <a:off x="8897112" y="3418416"/>
                  <a:ext cx="72000" cy="18252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8BB722C8-8834-44F5-B329-1D264E42B17C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8888472" y="3409776"/>
                    <a:ext cx="8964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5205551C-653C-4B50-A0B4-7BDC99196C02}"/>
                      </a:ext>
                    </a:extLst>
                  </p14:cNvPr>
                  <p14:cNvContentPartPr/>
                  <p14:nvPr/>
                </p14:nvContentPartPr>
                <p14:xfrm>
                  <a:off x="8807472" y="3146256"/>
                  <a:ext cx="261000" cy="3315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5205551C-653C-4B50-A0B4-7BDC99196C02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8798832" y="3137256"/>
                    <a:ext cx="278640" cy="34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0F602EAA-DDE6-46B5-A380-E2CADB7D9C82}"/>
                      </a:ext>
                    </a:extLst>
                  </p14:cNvPr>
                  <p14:cNvContentPartPr/>
                  <p14:nvPr/>
                </p14:nvContentPartPr>
                <p14:xfrm>
                  <a:off x="9070992" y="3257496"/>
                  <a:ext cx="73440" cy="10332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0F602EAA-DDE6-46B5-A380-E2CADB7D9C82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9061992" y="3248856"/>
                    <a:ext cx="9108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471525C5-A162-4443-AB68-08B47F3917EF}"/>
                      </a:ext>
                    </a:extLst>
                  </p14:cNvPr>
                  <p14:cNvContentPartPr/>
                  <p14:nvPr/>
                </p14:nvContentPartPr>
                <p14:xfrm>
                  <a:off x="9164232" y="3172536"/>
                  <a:ext cx="120240" cy="22176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471525C5-A162-4443-AB68-08B47F3917EF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9155232" y="3163896"/>
                    <a:ext cx="13788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B7FCE6FF-70DF-45C0-97AD-5846A310A2A9}"/>
                      </a:ext>
                    </a:extLst>
                  </p14:cNvPr>
                  <p14:cNvContentPartPr/>
                  <p14:nvPr/>
                </p14:nvContentPartPr>
                <p14:xfrm>
                  <a:off x="9271872" y="3276936"/>
                  <a:ext cx="294120" cy="10656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B7FCE6FF-70DF-45C0-97AD-5846A310A2A9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9263232" y="3268296"/>
                    <a:ext cx="31176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180115F9-9AFF-4EB3-9970-635DE064E5E5}"/>
                      </a:ext>
                    </a:extLst>
                  </p14:cNvPr>
                  <p14:cNvContentPartPr/>
                  <p14:nvPr/>
                </p14:nvContentPartPr>
                <p14:xfrm>
                  <a:off x="9659952" y="3258936"/>
                  <a:ext cx="190080" cy="23760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180115F9-9AFF-4EB3-9970-635DE064E5E5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9650952" y="3250296"/>
                    <a:ext cx="207720" cy="25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500688B4-3FF1-4FCB-9E3A-6998C7D8FAE8}"/>
                      </a:ext>
                    </a:extLst>
                  </p14:cNvPr>
                  <p14:cNvContentPartPr/>
                  <p14:nvPr/>
                </p14:nvContentPartPr>
                <p14:xfrm>
                  <a:off x="9836352" y="3188376"/>
                  <a:ext cx="264600" cy="20412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500688B4-3FF1-4FCB-9E3A-6998C7D8FAE8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9827712" y="3179736"/>
                    <a:ext cx="2822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B82DC6F9-C06B-46C7-896B-89768C50FC5B}"/>
                      </a:ext>
                    </a:extLst>
                  </p14:cNvPr>
                  <p14:cNvContentPartPr/>
                  <p14:nvPr/>
                </p14:nvContentPartPr>
                <p14:xfrm>
                  <a:off x="10122192" y="3237336"/>
                  <a:ext cx="360" cy="1800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B82DC6F9-C06B-46C7-896B-89768C50FC5B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10113192" y="3228336"/>
                    <a:ext cx="1800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FACDE5A0-584E-432A-AD5F-A7AF340FFAFF}"/>
                      </a:ext>
                    </a:extLst>
                  </p14:cNvPr>
                  <p14:cNvContentPartPr/>
                  <p14:nvPr/>
                </p14:nvContentPartPr>
                <p14:xfrm>
                  <a:off x="10105632" y="3204936"/>
                  <a:ext cx="254880" cy="18936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FACDE5A0-584E-432A-AD5F-A7AF340FFAFF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10096992" y="3195936"/>
                    <a:ext cx="27252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949AC781-8D87-4D87-9EC8-9418A558BAF7}"/>
                      </a:ext>
                    </a:extLst>
                  </p14:cNvPr>
                  <p14:cNvContentPartPr/>
                  <p14:nvPr/>
                </p14:nvContentPartPr>
                <p14:xfrm>
                  <a:off x="10339992" y="3263616"/>
                  <a:ext cx="117360" cy="2844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949AC781-8D87-4D87-9EC8-9418A558BAF7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10331352" y="3254976"/>
                    <a:ext cx="135000" cy="46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50721B6D-892F-4381-B2EF-A35D3C991C63}"/>
                </a:ext>
              </a:extLst>
            </p:cNvPr>
            <p:cNvGrpSpPr/>
            <p:nvPr/>
          </p:nvGrpSpPr>
          <p:grpSpPr>
            <a:xfrm>
              <a:off x="9985392" y="3604536"/>
              <a:ext cx="1917360" cy="376560"/>
              <a:chOff x="9985392" y="3604536"/>
              <a:chExt cx="1917360" cy="376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AADB768B-F224-4F48-B882-A200792C0728}"/>
                      </a:ext>
                    </a:extLst>
                  </p14:cNvPr>
                  <p14:cNvContentPartPr/>
                  <p14:nvPr/>
                </p14:nvContentPartPr>
                <p14:xfrm>
                  <a:off x="9985392" y="3817656"/>
                  <a:ext cx="277920" cy="11448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AADB768B-F224-4F48-B882-A200792C0728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9976392" y="3808656"/>
                    <a:ext cx="29556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0D7AA03F-8B3D-4E9B-BACD-0B8C4CADBE58}"/>
                      </a:ext>
                    </a:extLst>
                  </p14:cNvPr>
                  <p14:cNvContentPartPr/>
                  <p14:nvPr/>
                </p14:nvContentPartPr>
                <p14:xfrm>
                  <a:off x="10246392" y="3785256"/>
                  <a:ext cx="90360" cy="5580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0D7AA03F-8B3D-4E9B-BACD-0B8C4CADBE58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10237392" y="3776616"/>
                    <a:ext cx="108000" cy="7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F342DD2E-2F1A-4F04-88AE-7936A9613E8F}"/>
                      </a:ext>
                    </a:extLst>
                  </p14:cNvPr>
                  <p14:cNvContentPartPr/>
                  <p14:nvPr/>
                </p14:nvContentPartPr>
                <p14:xfrm>
                  <a:off x="10524672" y="3612456"/>
                  <a:ext cx="137880" cy="21312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F342DD2E-2F1A-4F04-88AE-7936A9613E8F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10516032" y="3603816"/>
                    <a:ext cx="15552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881A0B3A-9C40-47FE-B734-7700B927CE72}"/>
                      </a:ext>
                    </a:extLst>
                  </p14:cNvPr>
                  <p14:cNvContentPartPr/>
                  <p14:nvPr/>
                </p14:nvContentPartPr>
                <p14:xfrm>
                  <a:off x="10693872" y="3604536"/>
                  <a:ext cx="231480" cy="22968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881A0B3A-9C40-47FE-B734-7700B927CE72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10685232" y="3595536"/>
                    <a:ext cx="249120" cy="2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4788BB6D-C843-4F39-B6E3-44D3EA263B02}"/>
                      </a:ext>
                    </a:extLst>
                  </p14:cNvPr>
                  <p14:cNvContentPartPr/>
                  <p14:nvPr/>
                </p14:nvContentPartPr>
                <p14:xfrm>
                  <a:off x="11038032" y="3732336"/>
                  <a:ext cx="262080" cy="24876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4788BB6D-C843-4F39-B6E3-44D3EA263B02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11029392" y="3723696"/>
                    <a:ext cx="279720" cy="26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E3155DD7-1B66-4F5C-BCBD-C741D3416392}"/>
                      </a:ext>
                    </a:extLst>
                  </p14:cNvPr>
                  <p14:cNvContentPartPr/>
                  <p14:nvPr/>
                </p14:nvContentPartPr>
                <p14:xfrm>
                  <a:off x="11322792" y="3663936"/>
                  <a:ext cx="217080" cy="18252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E3155DD7-1B66-4F5C-BCBD-C741D3416392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11314152" y="3654936"/>
                    <a:ext cx="23472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DB49C1D0-EAC2-466A-8D86-DAE82D5C19BF}"/>
                      </a:ext>
                    </a:extLst>
                  </p14:cNvPr>
                  <p14:cNvContentPartPr/>
                  <p14:nvPr/>
                </p14:nvContentPartPr>
                <p14:xfrm>
                  <a:off x="11585232" y="3759336"/>
                  <a:ext cx="360" cy="7740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DB49C1D0-EAC2-466A-8D86-DAE82D5C19BF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11576232" y="3750336"/>
                    <a:ext cx="1800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2EE99047-1EC1-407C-989B-8F05241AB105}"/>
                      </a:ext>
                    </a:extLst>
                  </p14:cNvPr>
                  <p14:cNvContentPartPr/>
                  <p14:nvPr/>
                </p14:nvContentPartPr>
                <p14:xfrm>
                  <a:off x="11607192" y="3701016"/>
                  <a:ext cx="5760" cy="1152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2EE99047-1EC1-407C-989B-8F05241AB105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11598192" y="3692376"/>
                    <a:ext cx="2340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C72B6AEE-F22A-41AD-BF18-149C561557FD}"/>
                      </a:ext>
                    </a:extLst>
                  </p14:cNvPr>
                  <p14:cNvContentPartPr/>
                  <p14:nvPr/>
                </p14:nvContentPartPr>
                <p14:xfrm>
                  <a:off x="11613672" y="3649896"/>
                  <a:ext cx="261720" cy="19944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C72B6AEE-F22A-41AD-BF18-149C561557FD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11604672" y="3641256"/>
                    <a:ext cx="279360" cy="21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1D4A303B-5C74-4BF4-A649-D35900872413}"/>
                      </a:ext>
                    </a:extLst>
                  </p14:cNvPr>
                  <p14:cNvContentPartPr/>
                  <p14:nvPr/>
                </p14:nvContentPartPr>
                <p14:xfrm>
                  <a:off x="11759112" y="3725856"/>
                  <a:ext cx="143640" cy="1332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1D4A303B-5C74-4BF4-A649-D35900872413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11750472" y="3716856"/>
                    <a:ext cx="161280" cy="30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0B938A57-F23D-449A-818D-74829CB440EB}"/>
                </a:ext>
              </a:extLst>
            </p:cNvPr>
            <p:cNvGrpSpPr/>
            <p:nvPr/>
          </p:nvGrpSpPr>
          <p:grpSpPr>
            <a:xfrm>
              <a:off x="9829872" y="4672296"/>
              <a:ext cx="598320" cy="236160"/>
              <a:chOff x="9829872" y="4672296"/>
              <a:chExt cx="598320" cy="23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B7F652A8-6F68-4DBA-80C6-E880B507FE13}"/>
                      </a:ext>
                    </a:extLst>
                  </p14:cNvPr>
                  <p14:cNvContentPartPr/>
                  <p14:nvPr/>
                </p14:nvContentPartPr>
                <p14:xfrm>
                  <a:off x="9837072" y="4708296"/>
                  <a:ext cx="96120" cy="1944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B7F652A8-6F68-4DBA-80C6-E880B507FE13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9828072" y="4699296"/>
                    <a:ext cx="113760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B589A725-406A-4F05-A50A-D5F9D0EAA1C0}"/>
                      </a:ext>
                    </a:extLst>
                  </p14:cNvPr>
                  <p14:cNvContentPartPr/>
                  <p14:nvPr/>
                </p14:nvContentPartPr>
                <p14:xfrm>
                  <a:off x="9829872" y="4800456"/>
                  <a:ext cx="126720" cy="252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B589A725-406A-4F05-A50A-D5F9D0EAA1C0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9820872" y="4791456"/>
                    <a:ext cx="14436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C24D463E-7674-4200-BCDF-FD9DBAAF5245}"/>
                      </a:ext>
                    </a:extLst>
                  </p14:cNvPr>
                  <p14:cNvContentPartPr/>
                  <p14:nvPr/>
                </p14:nvContentPartPr>
                <p14:xfrm>
                  <a:off x="10140912" y="4745376"/>
                  <a:ext cx="107640" cy="1008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C24D463E-7674-4200-BCDF-FD9DBAAF5245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10131912" y="4736376"/>
                    <a:ext cx="12528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037F98BC-148F-4FA9-8655-E82305B90075}"/>
                      </a:ext>
                    </a:extLst>
                  </p14:cNvPr>
                  <p14:cNvContentPartPr/>
                  <p14:nvPr/>
                </p14:nvContentPartPr>
                <p14:xfrm>
                  <a:off x="10320192" y="4672296"/>
                  <a:ext cx="108000" cy="11556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037F98BC-148F-4FA9-8655-E82305B90075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10311552" y="4663296"/>
                    <a:ext cx="12564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AB318B6E-589F-4700-BB71-815277599D30}"/>
                      </a:ext>
                    </a:extLst>
                  </p14:cNvPr>
                  <p14:cNvContentPartPr/>
                  <p14:nvPr/>
                </p14:nvContentPartPr>
                <p14:xfrm>
                  <a:off x="10405872" y="4697496"/>
                  <a:ext cx="360" cy="21096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AB318B6E-589F-4700-BB71-815277599D30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10396872" y="4688856"/>
                    <a:ext cx="18000" cy="228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C24BBF4D-49AB-46B6-898A-C9E3C5731BC7}"/>
              </a:ext>
            </a:extLst>
          </p:cNvPr>
          <p:cNvGrpSpPr/>
          <p:nvPr/>
        </p:nvGrpSpPr>
        <p:grpSpPr>
          <a:xfrm>
            <a:off x="7579872" y="5174856"/>
            <a:ext cx="2725560" cy="1045440"/>
            <a:chOff x="7579872" y="5174856"/>
            <a:chExt cx="2725560" cy="1045440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1CF4610A-1ED1-4CE2-AF97-5ACA6D352718}"/>
                </a:ext>
              </a:extLst>
            </p:cNvPr>
            <p:cNvGrpSpPr/>
            <p:nvPr/>
          </p:nvGrpSpPr>
          <p:grpSpPr>
            <a:xfrm>
              <a:off x="7579872" y="5174856"/>
              <a:ext cx="673200" cy="566640"/>
              <a:chOff x="7579872" y="5174856"/>
              <a:chExt cx="673200" cy="566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E01540DF-A4A5-4F82-AA08-31C8B4C167B9}"/>
                      </a:ext>
                    </a:extLst>
                  </p14:cNvPr>
                  <p14:cNvContentPartPr/>
                  <p14:nvPr/>
                </p14:nvContentPartPr>
                <p14:xfrm>
                  <a:off x="7579872" y="5241816"/>
                  <a:ext cx="181440" cy="17496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E01540DF-A4A5-4F82-AA08-31C8B4C167B9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7571232" y="5233176"/>
                    <a:ext cx="19908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E9A723EA-F125-478D-B02E-2AA8618B2412}"/>
                      </a:ext>
                    </a:extLst>
                  </p14:cNvPr>
                  <p14:cNvContentPartPr/>
                  <p14:nvPr/>
                </p14:nvContentPartPr>
                <p14:xfrm>
                  <a:off x="7836552" y="5174856"/>
                  <a:ext cx="124920" cy="29376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E9A723EA-F125-478D-B02E-2AA8618B2412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7827552" y="5166216"/>
                    <a:ext cx="142560" cy="31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EFAA82BA-2E58-4C74-8B35-4244F816CEAE}"/>
                      </a:ext>
                    </a:extLst>
                  </p14:cNvPr>
                  <p14:cNvContentPartPr/>
                  <p14:nvPr/>
                </p14:nvContentPartPr>
                <p14:xfrm>
                  <a:off x="7632432" y="5476896"/>
                  <a:ext cx="436320" cy="2628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EFAA82BA-2E58-4C74-8B35-4244F816CEAE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7623432" y="5467896"/>
                    <a:ext cx="45396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3079B2AD-4E73-4802-A233-09DF575E29C0}"/>
                      </a:ext>
                    </a:extLst>
                  </p14:cNvPr>
                  <p14:cNvContentPartPr/>
                  <p14:nvPr/>
                </p14:nvContentPartPr>
                <p14:xfrm>
                  <a:off x="7713432" y="5608656"/>
                  <a:ext cx="154440" cy="13284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3079B2AD-4E73-4802-A233-09DF575E29C0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7704792" y="5600016"/>
                    <a:ext cx="17208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748EA563-716A-4159-B559-9EB97E3AD12F}"/>
                      </a:ext>
                    </a:extLst>
                  </p14:cNvPr>
                  <p14:cNvContentPartPr/>
                  <p14:nvPr/>
                </p14:nvContentPartPr>
                <p14:xfrm>
                  <a:off x="7918272" y="5628096"/>
                  <a:ext cx="156240" cy="9108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748EA563-716A-4159-B559-9EB97E3AD12F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7909632" y="5619096"/>
                    <a:ext cx="17388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DBEFD40E-9D47-44A6-86F2-FAB27C1F3378}"/>
                      </a:ext>
                    </a:extLst>
                  </p14:cNvPr>
                  <p14:cNvContentPartPr/>
                  <p14:nvPr/>
                </p14:nvContentPartPr>
                <p14:xfrm>
                  <a:off x="8183952" y="5481216"/>
                  <a:ext cx="68040" cy="1404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DBEFD40E-9D47-44A6-86F2-FAB27C1F3378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8174952" y="5472576"/>
                    <a:ext cx="856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27E46969-966E-4372-895F-C091DED54705}"/>
                      </a:ext>
                    </a:extLst>
                  </p14:cNvPr>
                  <p14:cNvContentPartPr/>
                  <p14:nvPr/>
                </p14:nvContentPartPr>
                <p14:xfrm>
                  <a:off x="8165592" y="5559336"/>
                  <a:ext cx="87480" cy="828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27E46969-966E-4372-895F-C091DED54705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8156952" y="5550336"/>
                    <a:ext cx="105120" cy="25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6287E404-A12D-4014-A1DD-4F89BBC5B016}"/>
                </a:ext>
              </a:extLst>
            </p:cNvPr>
            <p:cNvGrpSpPr/>
            <p:nvPr/>
          </p:nvGrpSpPr>
          <p:grpSpPr>
            <a:xfrm>
              <a:off x="8774712" y="5220576"/>
              <a:ext cx="1108440" cy="532080"/>
              <a:chOff x="8774712" y="5220576"/>
              <a:chExt cx="1108440" cy="532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22B96CCC-19C3-4C0D-BFD1-2D3D9044C3C9}"/>
                      </a:ext>
                    </a:extLst>
                  </p14:cNvPr>
                  <p14:cNvContentPartPr/>
                  <p14:nvPr/>
                </p14:nvContentPartPr>
                <p14:xfrm>
                  <a:off x="8779752" y="5220576"/>
                  <a:ext cx="141840" cy="16524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22B96CCC-19C3-4C0D-BFD1-2D3D9044C3C9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8771112" y="5211576"/>
                    <a:ext cx="15948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8F3C6FEC-82DA-42A4-9582-2CB418713CBD}"/>
                      </a:ext>
                    </a:extLst>
                  </p14:cNvPr>
                  <p14:cNvContentPartPr/>
                  <p14:nvPr/>
                </p14:nvContentPartPr>
                <p14:xfrm>
                  <a:off x="9006552" y="5227056"/>
                  <a:ext cx="97920" cy="23040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8F3C6FEC-82DA-42A4-9582-2CB418713CBD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8997552" y="5218056"/>
                    <a:ext cx="115560" cy="24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B781E051-993C-496D-8A58-27812C6819E8}"/>
                      </a:ext>
                    </a:extLst>
                  </p14:cNvPr>
                  <p14:cNvContentPartPr/>
                  <p14:nvPr/>
                </p14:nvContentPartPr>
                <p14:xfrm>
                  <a:off x="8774712" y="5457816"/>
                  <a:ext cx="472320" cy="3708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B781E051-993C-496D-8A58-27812C6819E8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8766072" y="5448816"/>
                    <a:ext cx="489960" cy="5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FA28965E-6A52-4FC5-B92F-A98F554B11F0}"/>
                      </a:ext>
                    </a:extLst>
                  </p14:cNvPr>
                  <p14:cNvContentPartPr/>
                  <p14:nvPr/>
                </p14:nvContentPartPr>
                <p14:xfrm>
                  <a:off x="8869752" y="5567976"/>
                  <a:ext cx="136080" cy="117000"/>
                </p14:xfrm>
              </p:contentPart>
            </mc:Choice>
            <mc:Fallback xmlns=""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FA28965E-6A52-4FC5-B92F-A98F554B11F0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8860752" y="5559336"/>
                    <a:ext cx="15372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0BCE7A80-B702-4CA7-8BB2-32FF9714F7DD}"/>
                      </a:ext>
                    </a:extLst>
                  </p14:cNvPr>
                  <p14:cNvContentPartPr/>
                  <p14:nvPr/>
                </p14:nvContentPartPr>
                <p14:xfrm>
                  <a:off x="9047952" y="5594976"/>
                  <a:ext cx="149760" cy="15768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0BCE7A80-B702-4CA7-8BB2-32FF9714F7DD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9039312" y="5585976"/>
                    <a:ext cx="16740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5459ACA1-CC6C-411C-BDD0-D57BB2AD531D}"/>
                      </a:ext>
                    </a:extLst>
                  </p14:cNvPr>
                  <p14:cNvContentPartPr/>
                  <p14:nvPr/>
                </p14:nvContentPartPr>
                <p14:xfrm>
                  <a:off x="9290232" y="5458536"/>
                  <a:ext cx="16920" cy="36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5459ACA1-CC6C-411C-BDD0-D57BB2AD531D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9281232" y="5449896"/>
                    <a:ext cx="345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BA522354-1DFE-45DB-8C27-560587738385}"/>
                      </a:ext>
                    </a:extLst>
                  </p14:cNvPr>
                  <p14:cNvContentPartPr/>
                  <p14:nvPr/>
                </p14:nvContentPartPr>
                <p14:xfrm>
                  <a:off x="9504072" y="5245416"/>
                  <a:ext cx="109440" cy="11808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BA522354-1DFE-45DB-8C27-560587738385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9495072" y="5236416"/>
                    <a:ext cx="12708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3607B36E-DAC3-4B5F-A564-F48926B93AE7}"/>
                      </a:ext>
                    </a:extLst>
                  </p14:cNvPr>
                  <p14:cNvContentPartPr/>
                  <p14:nvPr/>
                </p14:nvContentPartPr>
                <p14:xfrm>
                  <a:off x="9647352" y="5280696"/>
                  <a:ext cx="170280" cy="116640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3607B36E-DAC3-4B5F-A564-F48926B93AE7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9638352" y="5271696"/>
                    <a:ext cx="1879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0AF4005C-43A6-4246-9DAC-8C043BC35904}"/>
                      </a:ext>
                    </a:extLst>
                  </p14:cNvPr>
                  <p14:cNvContentPartPr/>
                  <p14:nvPr/>
                </p14:nvContentPartPr>
                <p14:xfrm>
                  <a:off x="9512712" y="5434776"/>
                  <a:ext cx="370440" cy="4212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0AF4005C-43A6-4246-9DAC-8C043BC35904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9504072" y="5426136"/>
                    <a:ext cx="38808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8C370A92-44BC-4948-9829-850F9EE4552F}"/>
                      </a:ext>
                    </a:extLst>
                  </p14:cNvPr>
                  <p14:cNvContentPartPr/>
                  <p14:nvPr/>
                </p14:nvContentPartPr>
                <p14:xfrm>
                  <a:off x="9536832" y="5549976"/>
                  <a:ext cx="81360" cy="15804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8C370A92-44BC-4948-9829-850F9EE4552F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9528192" y="5540976"/>
                    <a:ext cx="9900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1C0CC69E-3FCF-4379-896F-32051ED78430}"/>
                      </a:ext>
                    </a:extLst>
                  </p14:cNvPr>
                  <p14:cNvContentPartPr/>
                  <p14:nvPr/>
                </p14:nvContentPartPr>
                <p14:xfrm>
                  <a:off x="9655992" y="5583456"/>
                  <a:ext cx="138240" cy="10512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1C0CC69E-3FCF-4379-896F-32051ED78430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9647352" y="5574816"/>
                    <a:ext cx="155880" cy="122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36DD4558-FFD2-47CC-8813-19FD65BDC780}"/>
                </a:ext>
              </a:extLst>
            </p:cNvPr>
            <p:cNvGrpSpPr/>
            <p:nvPr/>
          </p:nvGrpSpPr>
          <p:grpSpPr>
            <a:xfrm>
              <a:off x="8530992" y="6156936"/>
              <a:ext cx="96840" cy="61200"/>
              <a:chOff x="8530992" y="6156936"/>
              <a:chExt cx="96840" cy="61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0A4757C1-1F3C-4209-8BEC-7DCAC0E382EF}"/>
                      </a:ext>
                    </a:extLst>
                  </p14:cNvPr>
                  <p14:cNvContentPartPr/>
                  <p14:nvPr/>
                </p14:nvContentPartPr>
                <p14:xfrm>
                  <a:off x="8530992" y="6156936"/>
                  <a:ext cx="96840" cy="612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0A4757C1-1F3C-4209-8BEC-7DCAC0E382EF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8522352" y="6148296"/>
                    <a:ext cx="11448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3412A4D5-436C-4E6E-952F-52647FAC6277}"/>
                      </a:ext>
                    </a:extLst>
                  </p14:cNvPr>
                  <p14:cNvContentPartPr/>
                  <p14:nvPr/>
                </p14:nvContentPartPr>
                <p14:xfrm>
                  <a:off x="8558712" y="6205536"/>
                  <a:ext cx="64440" cy="1260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3412A4D5-436C-4E6E-952F-52647FAC6277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8549712" y="6196536"/>
                    <a:ext cx="82080" cy="30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9A3378B6-FC95-42CF-970C-4E7638284023}"/>
                </a:ext>
              </a:extLst>
            </p:cNvPr>
            <p:cNvGrpSpPr/>
            <p:nvPr/>
          </p:nvGrpSpPr>
          <p:grpSpPr>
            <a:xfrm>
              <a:off x="8851032" y="6069456"/>
              <a:ext cx="540000" cy="150840"/>
              <a:chOff x="8851032" y="6069456"/>
              <a:chExt cx="540000" cy="15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4B1B4567-6A92-49AD-9F1B-7DB5CE3F99C9}"/>
                      </a:ext>
                    </a:extLst>
                  </p14:cNvPr>
                  <p14:cNvContentPartPr/>
                  <p14:nvPr/>
                </p14:nvContentPartPr>
                <p14:xfrm>
                  <a:off x="8851032" y="6153336"/>
                  <a:ext cx="104400" cy="972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4B1B4567-6A92-49AD-9F1B-7DB5CE3F99C9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8842032" y="6144696"/>
                    <a:ext cx="12204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1ECC6522-1DB4-4BFD-8574-609794200CF2}"/>
                      </a:ext>
                    </a:extLst>
                  </p14:cNvPr>
                  <p14:cNvContentPartPr/>
                  <p14:nvPr/>
                </p14:nvContentPartPr>
                <p14:xfrm>
                  <a:off x="9020232" y="6069456"/>
                  <a:ext cx="70920" cy="10512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1ECC6522-1DB4-4BFD-8574-609794200CF2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9011592" y="6060456"/>
                    <a:ext cx="8856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824FA455-16CA-4C5F-8CB8-CA9DE54CE806}"/>
                      </a:ext>
                    </a:extLst>
                  </p14:cNvPr>
                  <p14:cNvContentPartPr/>
                  <p14:nvPr/>
                </p14:nvContentPartPr>
                <p14:xfrm>
                  <a:off x="9116352" y="6080256"/>
                  <a:ext cx="10080" cy="13860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824FA455-16CA-4C5F-8CB8-CA9DE54CE806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9107712" y="6071256"/>
                    <a:ext cx="2772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5D6CE7DC-5DB5-4171-BA9D-8B213EFB5FB9}"/>
                      </a:ext>
                    </a:extLst>
                  </p14:cNvPr>
                  <p14:cNvContentPartPr/>
                  <p14:nvPr/>
                </p14:nvContentPartPr>
                <p14:xfrm>
                  <a:off x="9217152" y="6199056"/>
                  <a:ext cx="360" cy="252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5D6CE7DC-5DB5-4171-BA9D-8B213EFB5FB9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9208152" y="6190056"/>
                    <a:ext cx="1800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30F150B9-C041-4F65-9BFD-BF6DBBE0932B}"/>
                      </a:ext>
                    </a:extLst>
                  </p14:cNvPr>
                  <p14:cNvContentPartPr/>
                  <p14:nvPr/>
                </p14:nvContentPartPr>
                <p14:xfrm>
                  <a:off x="9377352" y="6087816"/>
                  <a:ext cx="13680" cy="13248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30F150B9-C041-4F65-9BFD-BF6DBBE0932B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9368712" y="6079176"/>
                    <a:ext cx="31320" cy="150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F6E4ED12-8E28-48CF-9935-367F0417764C}"/>
                </a:ext>
              </a:extLst>
            </p:cNvPr>
            <p:cNvGrpSpPr/>
            <p:nvPr/>
          </p:nvGrpSpPr>
          <p:grpSpPr>
            <a:xfrm>
              <a:off x="9836712" y="6007176"/>
              <a:ext cx="468720" cy="158760"/>
              <a:chOff x="9836712" y="6007176"/>
              <a:chExt cx="468720" cy="158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CB512A62-F342-421A-B611-93AC7EB370ED}"/>
                      </a:ext>
                    </a:extLst>
                  </p14:cNvPr>
                  <p14:cNvContentPartPr/>
                  <p14:nvPr/>
                </p14:nvContentPartPr>
                <p14:xfrm>
                  <a:off x="9836712" y="6086016"/>
                  <a:ext cx="77760" cy="396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CB512A62-F342-421A-B611-93AC7EB370ED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9827712" y="6077016"/>
                    <a:ext cx="95400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5F16EACB-6F57-4B30-ADF6-F76630992771}"/>
                      </a:ext>
                    </a:extLst>
                  </p14:cNvPr>
                  <p14:cNvContentPartPr/>
                  <p14:nvPr/>
                </p14:nvContentPartPr>
                <p14:xfrm>
                  <a:off x="9836712" y="6129936"/>
                  <a:ext cx="84600" cy="1404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5F16EACB-6F57-4B30-ADF6-F76630992771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9827712" y="6120936"/>
                    <a:ext cx="10224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BF32B625-E158-452E-B1D3-DEE6B6F3BB9B}"/>
                      </a:ext>
                    </a:extLst>
                  </p14:cNvPr>
                  <p14:cNvContentPartPr/>
                  <p14:nvPr/>
                </p14:nvContentPartPr>
                <p14:xfrm>
                  <a:off x="10058472" y="6086016"/>
                  <a:ext cx="55800" cy="1260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BF32B625-E158-452E-B1D3-DEE6B6F3BB9B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10049472" y="6077016"/>
                    <a:ext cx="7344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4FBCD752-AC2F-4135-A7A2-3BD0A6805F03}"/>
                      </a:ext>
                    </a:extLst>
                  </p14:cNvPr>
                  <p14:cNvContentPartPr/>
                  <p14:nvPr/>
                </p14:nvContentPartPr>
                <p14:xfrm>
                  <a:off x="10205352" y="6007176"/>
                  <a:ext cx="96120" cy="10116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4FBCD752-AC2F-4135-A7A2-3BD0A6805F03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10196352" y="5998176"/>
                    <a:ext cx="11376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2BAF5A7D-7DC5-4A00-9227-3379C19C735F}"/>
                      </a:ext>
                    </a:extLst>
                  </p14:cNvPr>
                  <p14:cNvContentPartPr/>
                  <p14:nvPr/>
                </p14:nvContentPartPr>
                <p14:xfrm>
                  <a:off x="10305072" y="6034536"/>
                  <a:ext cx="360" cy="13140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2BAF5A7D-7DC5-4A00-9227-3379C19C735F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10296432" y="6025896"/>
                    <a:ext cx="18000" cy="149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778079BF-D023-4B52-A51E-12AA65F5FA27}"/>
              </a:ext>
            </a:extLst>
          </p:cNvPr>
          <p:cNvGrpSpPr/>
          <p:nvPr/>
        </p:nvGrpSpPr>
        <p:grpSpPr>
          <a:xfrm>
            <a:off x="1001952" y="5146200"/>
            <a:ext cx="4018680" cy="639720"/>
            <a:chOff x="1001952" y="5146200"/>
            <a:chExt cx="4018680" cy="63972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5465A28-F66D-4281-926C-88429FDFF028}"/>
                </a:ext>
              </a:extLst>
            </p:cNvPr>
            <p:cNvGrpSpPr/>
            <p:nvPr/>
          </p:nvGrpSpPr>
          <p:grpSpPr>
            <a:xfrm>
              <a:off x="2420712" y="5177160"/>
              <a:ext cx="567360" cy="534240"/>
              <a:chOff x="2420712" y="5177160"/>
              <a:chExt cx="567360" cy="53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E10353F2-9070-49F9-8617-CAA418898D53}"/>
                      </a:ext>
                    </a:extLst>
                  </p14:cNvPr>
                  <p14:cNvContentPartPr/>
                  <p14:nvPr/>
                </p14:nvContentPartPr>
                <p14:xfrm>
                  <a:off x="2482992" y="5201640"/>
                  <a:ext cx="174600" cy="16992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E10353F2-9070-49F9-8617-CAA418898D53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2474352" y="5192640"/>
                    <a:ext cx="192240" cy="18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D1A93F28-CA9A-4E8C-A7CF-16DDB2D640A4}"/>
                      </a:ext>
                    </a:extLst>
                  </p14:cNvPr>
                  <p14:cNvContentPartPr/>
                  <p14:nvPr/>
                </p14:nvContentPartPr>
                <p14:xfrm>
                  <a:off x="2744352" y="5177160"/>
                  <a:ext cx="106560" cy="27468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D1A93F28-CA9A-4E8C-A7CF-16DDB2D640A4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2735352" y="5168520"/>
                    <a:ext cx="1242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4300BD26-F137-4EFA-83A8-F6327208669B}"/>
                      </a:ext>
                    </a:extLst>
                  </p14:cNvPr>
                  <p14:cNvContentPartPr/>
                  <p14:nvPr/>
                </p14:nvContentPartPr>
                <p14:xfrm>
                  <a:off x="2420712" y="5417280"/>
                  <a:ext cx="567360" cy="2052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4300BD26-F137-4EFA-83A8-F6327208669B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2412072" y="5408640"/>
                    <a:ext cx="58500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E52FE736-2A30-4F39-AD97-1846CFE2116F}"/>
                      </a:ext>
                    </a:extLst>
                  </p14:cNvPr>
                  <p14:cNvContentPartPr/>
                  <p14:nvPr/>
                </p14:nvContentPartPr>
                <p14:xfrm>
                  <a:off x="2538072" y="5530680"/>
                  <a:ext cx="122400" cy="17136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E52FE736-2A30-4F39-AD97-1846CFE2116F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2529072" y="5522040"/>
                    <a:ext cx="140040" cy="18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4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8F36FF7A-BB40-479F-A707-56EB08F78B6F}"/>
                      </a:ext>
                    </a:extLst>
                  </p14:cNvPr>
                  <p14:cNvContentPartPr/>
                  <p14:nvPr/>
                </p14:nvContentPartPr>
                <p14:xfrm>
                  <a:off x="2693592" y="5594760"/>
                  <a:ext cx="136440" cy="11664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8F36FF7A-BB40-479F-A707-56EB08F78B6F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2684592" y="5586120"/>
                    <a:ext cx="154080" cy="134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EACE6FB-F603-475B-B59F-B6F46D98DF4A}"/>
                </a:ext>
              </a:extLst>
            </p:cNvPr>
            <p:cNvGrpSpPr/>
            <p:nvPr/>
          </p:nvGrpSpPr>
          <p:grpSpPr>
            <a:xfrm>
              <a:off x="3552912" y="5163840"/>
              <a:ext cx="491040" cy="622080"/>
              <a:chOff x="3552912" y="5163840"/>
              <a:chExt cx="491040" cy="622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6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1B22DF0A-C207-40C7-9634-A2A5F320EFA3}"/>
                      </a:ext>
                    </a:extLst>
                  </p14:cNvPr>
                  <p14:cNvContentPartPr/>
                  <p14:nvPr/>
                </p14:nvContentPartPr>
                <p14:xfrm>
                  <a:off x="3552912" y="5186880"/>
                  <a:ext cx="193320" cy="18720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1B22DF0A-C207-40C7-9634-A2A5F320EFA3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3544272" y="5177880"/>
                    <a:ext cx="210960" cy="20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8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A60A8F55-1854-4819-B8F3-AB410F8CB151}"/>
                      </a:ext>
                    </a:extLst>
                  </p14:cNvPr>
                  <p14:cNvContentPartPr/>
                  <p14:nvPr/>
                </p14:nvContentPartPr>
                <p14:xfrm>
                  <a:off x="3850992" y="5163840"/>
                  <a:ext cx="104040" cy="24480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A60A8F55-1854-4819-B8F3-AB410F8CB151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3842352" y="5155200"/>
                    <a:ext cx="121680" cy="26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0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7BD3CCA7-8B6A-454E-B04E-4B376018DFD0}"/>
                      </a:ext>
                    </a:extLst>
                  </p14:cNvPr>
                  <p14:cNvContentPartPr/>
                  <p14:nvPr/>
                </p14:nvContentPartPr>
                <p14:xfrm>
                  <a:off x="3560832" y="5407920"/>
                  <a:ext cx="477000" cy="1440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7BD3CCA7-8B6A-454E-B04E-4B376018DFD0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3551832" y="5398920"/>
                    <a:ext cx="49464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2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2C057115-C399-4E1F-A86C-D9BB5E8B6487}"/>
                      </a:ext>
                    </a:extLst>
                  </p14:cNvPr>
                  <p14:cNvContentPartPr/>
                  <p14:nvPr/>
                </p14:nvContentPartPr>
                <p14:xfrm>
                  <a:off x="3605832" y="5527080"/>
                  <a:ext cx="180000" cy="15012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2C057115-C399-4E1F-A86C-D9BB5E8B6487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3597192" y="5518080"/>
                    <a:ext cx="19764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4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66A22D19-BC0B-41F4-8EFD-A0AB7DCD54E4}"/>
                      </a:ext>
                    </a:extLst>
                  </p14:cNvPr>
                  <p14:cNvContentPartPr/>
                  <p14:nvPr/>
                </p14:nvContentPartPr>
                <p14:xfrm>
                  <a:off x="3854952" y="5594760"/>
                  <a:ext cx="189000" cy="19116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66A22D19-BC0B-41F4-8EFD-A0AB7DCD54E4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3845952" y="5586120"/>
                    <a:ext cx="206640" cy="208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B89AE6BB-D6DD-4FFC-9CB6-ACE3417CAF4B}"/>
                </a:ext>
              </a:extLst>
            </p:cNvPr>
            <p:cNvGrpSpPr/>
            <p:nvPr/>
          </p:nvGrpSpPr>
          <p:grpSpPr>
            <a:xfrm>
              <a:off x="4507272" y="5190120"/>
              <a:ext cx="513360" cy="504000"/>
              <a:chOff x="4507272" y="5190120"/>
              <a:chExt cx="513360" cy="504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6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2EC9457C-5076-4DAF-B26F-A60CDFD1CF31}"/>
                      </a:ext>
                    </a:extLst>
                  </p14:cNvPr>
                  <p14:cNvContentPartPr/>
                  <p14:nvPr/>
                </p14:nvContentPartPr>
                <p14:xfrm>
                  <a:off x="4548312" y="5205240"/>
                  <a:ext cx="175320" cy="17748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2EC9457C-5076-4DAF-B26F-A60CDFD1CF31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4539672" y="5196240"/>
                    <a:ext cx="19296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8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5FDE3B8C-80C6-43E7-89F9-6F29214EC33D}"/>
                      </a:ext>
                    </a:extLst>
                  </p14:cNvPr>
                  <p14:cNvContentPartPr/>
                  <p14:nvPr/>
                </p14:nvContentPartPr>
                <p14:xfrm>
                  <a:off x="4801032" y="5190120"/>
                  <a:ext cx="117360" cy="29124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5FDE3B8C-80C6-43E7-89F9-6F29214EC33D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4792392" y="5181480"/>
                    <a:ext cx="135000" cy="30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D2C27799-6C53-44BC-8FDF-06F010ADCAE7}"/>
                      </a:ext>
                    </a:extLst>
                  </p14:cNvPr>
                  <p14:cNvContentPartPr/>
                  <p14:nvPr/>
                </p14:nvContentPartPr>
                <p14:xfrm>
                  <a:off x="4507272" y="5445360"/>
                  <a:ext cx="513360" cy="2196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D2C27799-6C53-44BC-8FDF-06F010ADCAE7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4498272" y="5436360"/>
                    <a:ext cx="53100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2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012E8F29-8470-4F25-A2F0-51FF2D9C75C1}"/>
                      </a:ext>
                    </a:extLst>
                  </p14:cNvPr>
                  <p14:cNvContentPartPr/>
                  <p14:nvPr/>
                </p14:nvContentPartPr>
                <p14:xfrm>
                  <a:off x="4646592" y="5545440"/>
                  <a:ext cx="113040" cy="14688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012E8F29-8470-4F25-A2F0-51FF2D9C75C1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4637592" y="5536440"/>
                    <a:ext cx="13068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4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718037AD-0274-44A8-AC9F-B3357337C9AB}"/>
                      </a:ext>
                    </a:extLst>
                  </p14:cNvPr>
                  <p14:cNvContentPartPr/>
                  <p14:nvPr/>
                </p14:nvContentPartPr>
                <p14:xfrm>
                  <a:off x="4824072" y="5612400"/>
                  <a:ext cx="115560" cy="8172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718037AD-0274-44A8-AC9F-B3357337C9AB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4815432" y="5603400"/>
                    <a:ext cx="13320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C185E539-C7DA-4011-86A6-F5280DCADCDA}"/>
                      </a:ext>
                    </a:extLst>
                  </p14:cNvPr>
                  <p14:cNvContentPartPr/>
                  <p14:nvPr/>
                </p14:nvContentPartPr>
                <p14:xfrm>
                  <a:off x="4799952" y="5593320"/>
                  <a:ext cx="168480" cy="7596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C185E539-C7DA-4011-86A6-F5280DCADCDA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4791312" y="5584680"/>
                    <a:ext cx="186120" cy="93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620AA324-2539-49E1-9120-3803032DA4EC}"/>
                </a:ext>
              </a:extLst>
            </p:cNvPr>
            <p:cNvGrpSpPr/>
            <p:nvPr/>
          </p:nvGrpSpPr>
          <p:grpSpPr>
            <a:xfrm>
              <a:off x="1001952" y="5146200"/>
              <a:ext cx="830880" cy="376920"/>
              <a:chOff x="1001952" y="5146200"/>
              <a:chExt cx="830880" cy="376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CB146A81-C64F-4ABC-81C8-0AB27F3D6C33}"/>
                      </a:ext>
                    </a:extLst>
                  </p14:cNvPr>
                  <p14:cNvContentPartPr/>
                  <p14:nvPr/>
                </p14:nvContentPartPr>
                <p14:xfrm>
                  <a:off x="1001952" y="5146200"/>
                  <a:ext cx="830880" cy="37692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CB146A81-C64F-4ABC-81C8-0AB27F3D6C33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993312" y="5137560"/>
                    <a:ext cx="848520" cy="39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0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E109A1DB-5334-41B2-8444-D2788E297F5B}"/>
                      </a:ext>
                    </a:extLst>
                  </p14:cNvPr>
                  <p14:cNvContentPartPr/>
                  <p14:nvPr/>
                </p14:nvContentPartPr>
                <p14:xfrm>
                  <a:off x="1620072" y="5212440"/>
                  <a:ext cx="171720" cy="1692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E109A1DB-5334-41B2-8444-D2788E297F5B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1611072" y="5203800"/>
                    <a:ext cx="18936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2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35C75DD1-507B-41D0-81CE-2AD30B7C5AC3}"/>
                      </a:ext>
                    </a:extLst>
                  </p14:cNvPr>
                  <p14:cNvContentPartPr/>
                  <p14:nvPr/>
                </p14:nvContentPartPr>
                <p14:xfrm>
                  <a:off x="1700424" y="5248296"/>
                  <a:ext cx="360" cy="36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35C75DD1-507B-41D0-81CE-2AD30B7C5AC3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1691424" y="5239296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5E3B7EC4-E46D-4B73-A106-896DE45E6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0613868-E460-4B07-A625-ABF6C0AAF7BE}"/>
                  </a:ext>
                </a:extLst>
              </p14:cNvPr>
              <p14:cNvContentPartPr/>
              <p14:nvPr/>
            </p14:nvContentPartPr>
            <p14:xfrm>
              <a:off x="2584440" y="990720"/>
              <a:ext cx="5766120" cy="296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0613868-E460-4B07-A625-ABF6C0AAF7BE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2575080" y="981360"/>
                <a:ext cx="5784840" cy="298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400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4F0C-5B95-4017-9041-2281A56D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Upstream and Local Gradients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71A7E-4053-431E-9B54-E4288F146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4" t="11206" r="10288" b="9692"/>
          <a:stretch/>
        </p:blipFill>
        <p:spPr>
          <a:xfrm>
            <a:off x="532941" y="824565"/>
            <a:ext cx="11019827" cy="587512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B802F-0C45-4EAD-B09D-4C01F0285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1D4CE8-5F7E-4AA6-BFA4-23ED6C247BB5}"/>
                  </a:ext>
                </a:extLst>
              </p14:cNvPr>
              <p14:cNvContentPartPr/>
              <p14:nvPr/>
            </p14:nvContentPartPr>
            <p14:xfrm>
              <a:off x="2647800" y="3060720"/>
              <a:ext cx="1810080" cy="2864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1D4CE8-5F7E-4AA6-BFA4-23ED6C247B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8440" y="3051360"/>
                <a:ext cx="1828800" cy="28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4845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1943-A751-43CA-8EC9-4E90859C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in Gradient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AC99F-0AC7-4FDC-80CB-64C32018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52" y="1053565"/>
            <a:ext cx="10216896" cy="55089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FB2FE-163B-4AEE-8CEA-D04517083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7181112-85FD-40FD-BC1E-59D97125FB41}"/>
                  </a:ext>
                </a:extLst>
              </p14:cNvPr>
              <p14:cNvContentPartPr/>
              <p14:nvPr/>
            </p14:nvContentPartPr>
            <p14:xfrm>
              <a:off x="1892160" y="2502000"/>
              <a:ext cx="7817400" cy="3632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7181112-85FD-40FD-BC1E-59D97125FB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2800" y="2492640"/>
                <a:ext cx="7836120" cy="365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4605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A899-8F61-4D32-91CD-CFFA4CDB0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Question 14.1 (5 marks)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BE38291-C3E9-4F6F-8B03-036819660789}"/>
                  </a:ext>
                </a:extLst>
              </p14:cNvPr>
              <p14:cNvContentPartPr/>
              <p14:nvPr/>
            </p14:nvContentPartPr>
            <p14:xfrm>
              <a:off x="3428784" y="179193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BE38291-C3E9-4F6F-8B03-0368196607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0144" y="178329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2983285-B415-4DF4-B8AB-35313696E524}"/>
                  </a:ext>
                </a:extLst>
              </p14:cNvPr>
              <p14:cNvContentPartPr/>
              <p14:nvPr/>
            </p14:nvContentPartPr>
            <p14:xfrm>
              <a:off x="1142784" y="1287216"/>
              <a:ext cx="132120" cy="399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2983285-B415-4DF4-B8AB-35313696E5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3784" y="1278216"/>
                <a:ext cx="14976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E4DBA4-6812-49B1-9CFB-115C856D4EB8}"/>
                  </a:ext>
                </a:extLst>
              </p14:cNvPr>
              <p14:cNvContentPartPr/>
              <p14:nvPr/>
            </p14:nvContentPartPr>
            <p14:xfrm>
              <a:off x="1395504" y="1288296"/>
              <a:ext cx="114120" cy="322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E4DBA4-6812-49B1-9CFB-115C856D4E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6864" y="1279656"/>
                <a:ext cx="131760" cy="34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4646653-0F13-4945-B5D5-EBD9B591E586}"/>
              </a:ext>
            </a:extLst>
          </p:cNvPr>
          <p:cNvGrpSpPr/>
          <p:nvPr/>
        </p:nvGrpSpPr>
        <p:grpSpPr>
          <a:xfrm>
            <a:off x="1649664" y="1288656"/>
            <a:ext cx="725760" cy="311040"/>
            <a:chOff x="1649664" y="1288656"/>
            <a:chExt cx="72576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E23C8C3-AC5D-4D67-9ADC-68654EA24662}"/>
                    </a:ext>
                  </a:extLst>
                </p14:cNvPr>
                <p14:cNvContentPartPr/>
                <p14:nvPr/>
              </p14:nvContentPartPr>
              <p14:xfrm>
                <a:off x="1649664" y="1337256"/>
                <a:ext cx="197640" cy="159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E23C8C3-AC5D-4D67-9ADC-68654EA246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41024" y="1328256"/>
                  <a:ext cx="215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35FFC19-B88F-41CA-BF90-4EB98CAD433D}"/>
                    </a:ext>
                  </a:extLst>
                </p14:cNvPr>
                <p14:cNvContentPartPr/>
                <p14:nvPr/>
              </p14:nvContentPartPr>
              <p14:xfrm>
                <a:off x="1889064" y="1515456"/>
                <a:ext cx="49680" cy="64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35FFC19-B88F-41CA-BF90-4EB98CAD43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80064" y="1506456"/>
                  <a:ext cx="67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857BACC-9375-4BA3-9FDF-55906C21BE63}"/>
                    </a:ext>
                  </a:extLst>
                </p14:cNvPr>
                <p14:cNvContentPartPr/>
                <p14:nvPr/>
              </p14:nvContentPartPr>
              <p14:xfrm>
                <a:off x="2078064" y="1376856"/>
                <a:ext cx="195840" cy="132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857BACC-9375-4BA3-9FDF-55906C21BE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69424" y="1367856"/>
                  <a:ext cx="213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8542D15-55EE-41EC-A299-1477AD5C3E77}"/>
                    </a:ext>
                  </a:extLst>
                </p14:cNvPr>
                <p14:cNvContentPartPr/>
                <p14:nvPr/>
              </p14:nvContentPartPr>
              <p14:xfrm>
                <a:off x="2258064" y="1288656"/>
                <a:ext cx="117360" cy="311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8542D15-55EE-41EC-A299-1477AD5C3E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49424" y="1280016"/>
                  <a:ext cx="135000" cy="32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21C420-97F9-43F4-8216-8D0EBC2730C5}"/>
              </a:ext>
            </a:extLst>
          </p:cNvPr>
          <p:cNvGrpSpPr/>
          <p:nvPr/>
        </p:nvGrpSpPr>
        <p:grpSpPr>
          <a:xfrm>
            <a:off x="2691144" y="1437336"/>
            <a:ext cx="235800" cy="81000"/>
            <a:chOff x="2691144" y="1437336"/>
            <a:chExt cx="235800" cy="8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61AC27E-4106-4797-B032-33F8F81A34B9}"/>
                    </a:ext>
                  </a:extLst>
                </p14:cNvPr>
                <p14:cNvContentPartPr/>
                <p14:nvPr/>
              </p14:nvContentPartPr>
              <p14:xfrm>
                <a:off x="2691144" y="1437336"/>
                <a:ext cx="187560" cy="9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61AC27E-4106-4797-B032-33F8F81A34B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82144" y="1428336"/>
                  <a:ext cx="205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7514694-CDDA-429B-B931-6165264DB9E1}"/>
                    </a:ext>
                  </a:extLst>
                </p14:cNvPr>
                <p14:cNvContentPartPr/>
                <p14:nvPr/>
              </p14:nvContentPartPr>
              <p14:xfrm>
                <a:off x="2722464" y="1508616"/>
                <a:ext cx="204480" cy="9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7514694-CDDA-429B-B931-6165264DB9E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13824" y="1499616"/>
                  <a:ext cx="22212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580F62B-F76D-4AB7-A11A-C24FC2F40381}"/>
                  </a:ext>
                </a:extLst>
              </p14:cNvPr>
              <p14:cNvContentPartPr/>
              <p14:nvPr/>
            </p14:nvContentPartPr>
            <p14:xfrm>
              <a:off x="3930624" y="1247256"/>
              <a:ext cx="193680" cy="212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580F62B-F76D-4AB7-A11A-C24FC2F4038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21624" y="1238256"/>
                <a:ext cx="21132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D3EF5EF9-6E62-42E8-A279-DD28409EFC33}"/>
              </a:ext>
            </a:extLst>
          </p:cNvPr>
          <p:cNvGrpSpPr/>
          <p:nvPr/>
        </p:nvGrpSpPr>
        <p:grpSpPr>
          <a:xfrm>
            <a:off x="3282624" y="1562976"/>
            <a:ext cx="2933640" cy="311400"/>
            <a:chOff x="3282624" y="1562976"/>
            <a:chExt cx="293364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A73F987-467A-40CD-883B-8A27F8F2B724}"/>
                    </a:ext>
                  </a:extLst>
                </p14:cNvPr>
                <p14:cNvContentPartPr/>
                <p14:nvPr/>
              </p14:nvContentPartPr>
              <p14:xfrm>
                <a:off x="3282624" y="1571976"/>
                <a:ext cx="1972800" cy="28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A73F987-467A-40CD-883B-8A27F8F2B72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3624" y="1562976"/>
                  <a:ext cx="1990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F4DBD83-61D2-47DC-B508-CCEEFD36908C}"/>
                    </a:ext>
                  </a:extLst>
                </p14:cNvPr>
                <p14:cNvContentPartPr/>
                <p14:nvPr/>
              </p14:nvContentPartPr>
              <p14:xfrm>
                <a:off x="3630024" y="1664136"/>
                <a:ext cx="360" cy="174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F4DBD83-61D2-47DC-B508-CCEEFD3690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21024" y="1655136"/>
                  <a:ext cx="18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D475E41-975B-4EC2-BA3A-3F68282348B1}"/>
                    </a:ext>
                  </a:extLst>
                </p14:cNvPr>
                <p14:cNvContentPartPr/>
                <p14:nvPr/>
              </p14:nvContentPartPr>
              <p14:xfrm>
                <a:off x="3757824" y="1791936"/>
                <a:ext cx="134280" cy="13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D475E41-975B-4EC2-BA3A-3F68282348B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49184" y="1783296"/>
                  <a:ext cx="1519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A229A87-7A1D-4CB5-A15C-D46307D059B5}"/>
                    </a:ext>
                  </a:extLst>
                </p14:cNvPr>
                <p14:cNvContentPartPr/>
                <p14:nvPr/>
              </p14:nvContentPartPr>
              <p14:xfrm>
                <a:off x="3839904" y="1737216"/>
                <a:ext cx="9720" cy="137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A229A87-7A1D-4CB5-A15C-D46307D059B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31264" y="1728216"/>
                  <a:ext cx="27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5F2BCA7-CD2A-4D98-BDDB-A8552A45ACDD}"/>
                    </a:ext>
                  </a:extLst>
                </p14:cNvPr>
                <p14:cNvContentPartPr/>
                <p14:nvPr/>
              </p14:nvContentPartPr>
              <p14:xfrm>
                <a:off x="4077864" y="1737576"/>
                <a:ext cx="123120" cy="117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5F2BCA7-CD2A-4D98-BDDB-A8552A45ACD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68864" y="1728576"/>
                  <a:ext cx="140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557D79B-34B0-4C64-AD53-11893EDCA5E4}"/>
                    </a:ext>
                  </a:extLst>
                </p14:cNvPr>
                <p14:cNvContentPartPr/>
                <p14:nvPr/>
              </p14:nvContentPartPr>
              <p14:xfrm>
                <a:off x="4251384" y="1709496"/>
                <a:ext cx="85680" cy="9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557D79B-34B0-4C64-AD53-11893EDCA5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42744" y="1700856"/>
                  <a:ext cx="103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C95CD8-C2DD-4255-B29F-1863A3F340FB}"/>
                    </a:ext>
                  </a:extLst>
                </p14:cNvPr>
                <p14:cNvContentPartPr/>
                <p14:nvPr/>
              </p14:nvContentPartPr>
              <p14:xfrm>
                <a:off x="4497984" y="1617696"/>
                <a:ext cx="48600" cy="118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C95CD8-C2DD-4255-B29F-1863A3F340F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88984" y="1609056"/>
                  <a:ext cx="66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D7F4BAB-55E5-4882-9731-6B242EF78341}"/>
                    </a:ext>
                  </a:extLst>
                </p14:cNvPr>
                <p14:cNvContentPartPr/>
                <p14:nvPr/>
              </p14:nvContentPartPr>
              <p14:xfrm>
                <a:off x="4607784" y="1654416"/>
                <a:ext cx="113040" cy="69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D7F4BAB-55E5-4882-9731-6B242EF783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99144" y="1645416"/>
                  <a:ext cx="1306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8687E0-F2D9-459A-B453-4338CD063B2E}"/>
                    </a:ext>
                  </a:extLst>
                </p14:cNvPr>
                <p14:cNvContentPartPr/>
                <p14:nvPr/>
              </p14:nvContentPartPr>
              <p14:xfrm>
                <a:off x="4740264" y="1682136"/>
                <a:ext cx="47160" cy="59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8687E0-F2D9-459A-B453-4338CD063B2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31624" y="1673496"/>
                  <a:ext cx="64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B1822A-B38C-4682-9BF7-874B95348046}"/>
                    </a:ext>
                  </a:extLst>
                </p14:cNvPr>
                <p14:cNvContentPartPr/>
                <p14:nvPr/>
              </p14:nvContentPartPr>
              <p14:xfrm>
                <a:off x="4864104" y="1649736"/>
                <a:ext cx="101520" cy="68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B1822A-B38C-4682-9BF7-874B953480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55464" y="1641096"/>
                  <a:ext cx="119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BEFB8C1-19F6-42A9-A897-BB4644A2E6FE}"/>
                    </a:ext>
                  </a:extLst>
                </p14:cNvPr>
                <p14:cNvContentPartPr/>
                <p14:nvPr/>
              </p14:nvContentPartPr>
              <p14:xfrm>
                <a:off x="4995864" y="1663416"/>
                <a:ext cx="50760" cy="60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BEFB8C1-19F6-42A9-A897-BB4644A2E6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86864" y="1654776"/>
                  <a:ext cx="684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56756D3-D0E1-40FA-AFBA-3683886CF524}"/>
                    </a:ext>
                  </a:extLst>
                </p14:cNvPr>
                <p14:cNvContentPartPr/>
                <p14:nvPr/>
              </p14:nvContentPartPr>
              <p14:xfrm>
                <a:off x="5239224" y="1562976"/>
                <a:ext cx="977040" cy="19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56756D3-D0E1-40FA-AFBA-3683886CF52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30224" y="1554336"/>
                  <a:ext cx="994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DF06AEB-CA78-4CDE-B4FF-1B7D3A23E41D}"/>
                    </a:ext>
                  </a:extLst>
                </p14:cNvPr>
                <p14:cNvContentPartPr/>
                <p14:nvPr/>
              </p14:nvContentPartPr>
              <p14:xfrm>
                <a:off x="5155704" y="1682136"/>
                <a:ext cx="96480" cy="5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DF06AEB-CA78-4CDE-B4FF-1B7D3A23E41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46704" y="1673496"/>
                  <a:ext cx="1141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C9880A0-C51F-4AC2-800A-197EDCC3285E}"/>
                    </a:ext>
                  </a:extLst>
                </p14:cNvPr>
                <p14:cNvContentPartPr/>
                <p14:nvPr/>
              </p14:nvContentPartPr>
              <p14:xfrm>
                <a:off x="5184144" y="1636416"/>
                <a:ext cx="360" cy="83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C9880A0-C51F-4AC2-800A-197EDCC3285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75144" y="1627776"/>
                  <a:ext cx="18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3FE2145-F254-46D7-9236-439B63B38CB4}"/>
                    </a:ext>
                  </a:extLst>
                </p14:cNvPr>
                <p14:cNvContentPartPr/>
                <p14:nvPr/>
              </p14:nvContentPartPr>
              <p14:xfrm>
                <a:off x="5341104" y="1633176"/>
                <a:ext cx="117720" cy="79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3FE2145-F254-46D7-9236-439B63B38CB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32104" y="1624176"/>
                  <a:ext cx="135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386B076-2A88-4E14-A584-1722B164621F}"/>
                    </a:ext>
                  </a:extLst>
                </p14:cNvPr>
                <p14:cNvContentPartPr/>
                <p14:nvPr/>
              </p14:nvContentPartPr>
              <p14:xfrm>
                <a:off x="5504544" y="1672776"/>
                <a:ext cx="360" cy="63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386B076-2A88-4E14-A584-1722B164621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95544" y="1664136"/>
                  <a:ext cx="18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8E3D847-0F0A-434F-9175-B6720B8B4AFF}"/>
                    </a:ext>
                  </a:extLst>
                </p14:cNvPr>
                <p14:cNvContentPartPr/>
                <p14:nvPr/>
              </p14:nvContentPartPr>
              <p14:xfrm>
                <a:off x="5577624" y="1636416"/>
                <a:ext cx="69120" cy="67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8E3D847-0F0A-434F-9175-B6720B8B4A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68624" y="1627776"/>
                  <a:ext cx="86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E36167A-E55B-4C39-A76B-4C184EE1BF92}"/>
                    </a:ext>
                  </a:extLst>
                </p14:cNvPr>
                <p14:cNvContentPartPr/>
                <p14:nvPr/>
              </p14:nvContentPartPr>
              <p14:xfrm>
                <a:off x="5705784" y="1672776"/>
                <a:ext cx="360" cy="63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E36167A-E55B-4C39-A76B-4C184EE1BF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96784" y="1664136"/>
                  <a:ext cx="18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144CB46-E0A3-44E5-BA29-B9696F2C77E7}"/>
                    </a:ext>
                  </a:extLst>
                </p14:cNvPr>
                <p14:cNvContentPartPr/>
                <p14:nvPr/>
              </p14:nvContentPartPr>
              <p14:xfrm>
                <a:off x="5811264" y="1664136"/>
                <a:ext cx="83160" cy="19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144CB46-E0A3-44E5-BA29-B9696F2C77E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02624" y="1655136"/>
                  <a:ext cx="100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7F5B05E-B7F9-46C0-890D-92189C4A0818}"/>
                    </a:ext>
                  </a:extLst>
                </p14:cNvPr>
                <p14:cNvContentPartPr/>
                <p14:nvPr/>
              </p14:nvContentPartPr>
              <p14:xfrm>
                <a:off x="5851584" y="1627056"/>
                <a:ext cx="10080" cy="82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7F5B05E-B7F9-46C0-890D-92189C4A081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42584" y="1618416"/>
                  <a:ext cx="27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ACBC6F-10CC-4320-BAA8-32AB6EB3BB1D}"/>
                    </a:ext>
                  </a:extLst>
                </p14:cNvPr>
                <p14:cNvContentPartPr/>
                <p14:nvPr/>
              </p14:nvContentPartPr>
              <p14:xfrm>
                <a:off x="5935104" y="1628856"/>
                <a:ext cx="93600" cy="86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ACBC6F-10CC-4320-BAA8-32AB6EB3BB1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26104" y="1620216"/>
                  <a:ext cx="111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A98E95B-A7A9-412A-96C6-E4BB1D1C9237}"/>
                    </a:ext>
                  </a:extLst>
                </p14:cNvPr>
                <p14:cNvContentPartPr/>
                <p14:nvPr/>
              </p14:nvContentPartPr>
              <p14:xfrm>
                <a:off x="6042024" y="1682136"/>
                <a:ext cx="69840" cy="64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A98E95B-A7A9-412A-96C6-E4BB1D1C923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33384" y="1673496"/>
                  <a:ext cx="87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4D913DD-466B-42E6-BC61-B0597EE1C0C3}"/>
                    </a:ext>
                  </a:extLst>
                </p14:cNvPr>
                <p14:cNvContentPartPr/>
                <p14:nvPr/>
              </p14:nvContentPartPr>
              <p14:xfrm>
                <a:off x="6044184" y="1682136"/>
                <a:ext cx="16560" cy="3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4D913DD-466B-42E6-BC61-B0597EE1C0C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35184" y="1673496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2EED8D6-9E85-42EE-875B-EADF9ED65EE3}"/>
                    </a:ext>
                  </a:extLst>
                </p14:cNvPr>
                <p14:cNvContentPartPr/>
                <p14:nvPr/>
              </p14:nvContentPartPr>
              <p14:xfrm>
                <a:off x="6098544" y="1606896"/>
                <a:ext cx="82800" cy="151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2EED8D6-9E85-42EE-875B-EADF9ED65EE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89904" y="1598256"/>
                  <a:ext cx="10044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057274-FF60-431A-A3B9-989B65057FD0}"/>
              </a:ext>
            </a:extLst>
          </p:cNvPr>
          <p:cNvGrpSpPr/>
          <p:nvPr/>
        </p:nvGrpSpPr>
        <p:grpSpPr>
          <a:xfrm>
            <a:off x="1224864" y="1896696"/>
            <a:ext cx="1256040" cy="300240"/>
            <a:chOff x="1224864" y="1896696"/>
            <a:chExt cx="125604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F720CF3-461B-4E4D-BF5B-FA47281A26F7}"/>
                    </a:ext>
                  </a:extLst>
                </p14:cNvPr>
                <p14:cNvContentPartPr/>
                <p14:nvPr/>
              </p14:nvContentPartPr>
              <p14:xfrm>
                <a:off x="1298304" y="1981656"/>
                <a:ext cx="360" cy="200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F720CF3-461B-4E4D-BF5B-FA47281A26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89304" y="1973016"/>
                  <a:ext cx="18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5AE971B-C983-4021-ACE7-5E7406BF333D}"/>
                    </a:ext>
                  </a:extLst>
                </p14:cNvPr>
                <p14:cNvContentPartPr/>
                <p14:nvPr/>
              </p14:nvContentPartPr>
              <p14:xfrm>
                <a:off x="1224864" y="1957536"/>
                <a:ext cx="226800" cy="232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5AE971B-C983-4021-ACE7-5E7406BF33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16224" y="1948536"/>
                  <a:ext cx="2444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79283EE-7092-4FBA-9C61-BC24A7B28777}"/>
                    </a:ext>
                  </a:extLst>
                </p14:cNvPr>
                <p14:cNvContentPartPr/>
                <p14:nvPr/>
              </p14:nvContentPartPr>
              <p14:xfrm>
                <a:off x="1489824" y="2074176"/>
                <a:ext cx="144360" cy="117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79283EE-7092-4FBA-9C61-BC24A7B2877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81184" y="2065176"/>
                  <a:ext cx="162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C3A3988-D02A-4CBD-BAD6-832F5678FCD9}"/>
                    </a:ext>
                  </a:extLst>
                </p14:cNvPr>
                <p14:cNvContentPartPr/>
                <p14:nvPr/>
              </p14:nvContentPartPr>
              <p14:xfrm>
                <a:off x="1659744" y="2068416"/>
                <a:ext cx="312480" cy="128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C3A3988-D02A-4CBD-BAD6-832F5678FC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51104" y="2059416"/>
                  <a:ext cx="330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4D9F3A8-B55C-482F-9DF7-34217AA72E1E}"/>
                    </a:ext>
                  </a:extLst>
                </p14:cNvPr>
                <p14:cNvContentPartPr/>
                <p14:nvPr/>
              </p14:nvContentPartPr>
              <p14:xfrm>
                <a:off x="2148264" y="1927296"/>
                <a:ext cx="332640" cy="262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4D9F3A8-B55C-482F-9DF7-34217AA72E1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39624" y="1918656"/>
                  <a:ext cx="3502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03B0F4C-A09D-4C01-BEE6-5BBCACC025F1}"/>
                    </a:ext>
                  </a:extLst>
                </p14:cNvPr>
                <p14:cNvContentPartPr/>
                <p14:nvPr/>
              </p14:nvContentPartPr>
              <p14:xfrm>
                <a:off x="2175624" y="1896696"/>
                <a:ext cx="235800" cy="133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03B0F4C-A09D-4C01-BEE6-5BBCACC025F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66984" y="1888056"/>
                  <a:ext cx="2534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0437ECD-3469-448C-88A7-D2F135D5D812}"/>
              </a:ext>
            </a:extLst>
          </p:cNvPr>
          <p:cNvGrpSpPr/>
          <p:nvPr/>
        </p:nvGrpSpPr>
        <p:grpSpPr>
          <a:xfrm>
            <a:off x="2834424" y="1978416"/>
            <a:ext cx="1751040" cy="388440"/>
            <a:chOff x="2834424" y="1978416"/>
            <a:chExt cx="175104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A659BD7-AB4F-4777-A6AA-2F67D7C2AD00}"/>
                    </a:ext>
                  </a:extLst>
                </p14:cNvPr>
                <p14:cNvContentPartPr/>
                <p14:nvPr/>
              </p14:nvContentPartPr>
              <p14:xfrm>
                <a:off x="2834424" y="2057976"/>
                <a:ext cx="106200" cy="131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A659BD7-AB4F-4777-A6AA-2F67D7C2AD0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25784" y="2048976"/>
                  <a:ext cx="123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67EC74F-8BC8-4AC8-B924-23704DE21ED0}"/>
                    </a:ext>
                  </a:extLst>
                </p14:cNvPr>
                <p14:cNvContentPartPr/>
                <p14:nvPr/>
              </p14:nvContentPartPr>
              <p14:xfrm>
                <a:off x="2966544" y="1978416"/>
                <a:ext cx="804960" cy="344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67EC74F-8BC8-4AC8-B924-23704DE21ED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57544" y="1969776"/>
                  <a:ext cx="8226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32AAEED-2E48-4F74-A394-35EC596CBAEA}"/>
                    </a:ext>
                  </a:extLst>
                </p14:cNvPr>
                <p14:cNvContentPartPr/>
                <p14:nvPr/>
              </p14:nvContentPartPr>
              <p14:xfrm>
                <a:off x="3552984" y="2078496"/>
                <a:ext cx="164520" cy="15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32AAEED-2E48-4F74-A394-35EC596CBAE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44344" y="2069856"/>
                  <a:ext cx="182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AC31654-F381-4E66-9884-EA71782828CE}"/>
                    </a:ext>
                  </a:extLst>
                </p14:cNvPr>
                <p14:cNvContentPartPr/>
                <p14:nvPr/>
              </p14:nvContentPartPr>
              <p14:xfrm>
                <a:off x="3980304" y="2041776"/>
                <a:ext cx="605160" cy="325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AC31654-F381-4E66-9884-EA71782828C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71304" y="2032776"/>
                  <a:ext cx="62280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93B3973-D075-49FF-ADD7-908E7BE1F61E}"/>
              </a:ext>
            </a:extLst>
          </p:cNvPr>
          <p:cNvGrpSpPr/>
          <p:nvPr/>
        </p:nvGrpSpPr>
        <p:grpSpPr>
          <a:xfrm>
            <a:off x="4846464" y="1971216"/>
            <a:ext cx="2093760" cy="397080"/>
            <a:chOff x="4846464" y="1971216"/>
            <a:chExt cx="209376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1CB8DF9-59E3-421C-811C-4EFAC82E29D8}"/>
                    </a:ext>
                  </a:extLst>
                </p14:cNvPr>
                <p14:cNvContentPartPr/>
                <p14:nvPr/>
              </p14:nvContentPartPr>
              <p14:xfrm>
                <a:off x="4846464" y="2061576"/>
                <a:ext cx="319320" cy="306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1CB8DF9-59E3-421C-811C-4EFAC82E29D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37464" y="2052576"/>
                  <a:ext cx="3369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798E5A0-69F1-4173-943E-0F47DBB6470D}"/>
                    </a:ext>
                  </a:extLst>
                </p14:cNvPr>
                <p14:cNvContentPartPr/>
                <p14:nvPr/>
              </p14:nvContentPartPr>
              <p14:xfrm>
                <a:off x="5358384" y="1971216"/>
                <a:ext cx="113040" cy="235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798E5A0-69F1-4173-943E-0F47DBB6470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49384" y="1962576"/>
                  <a:ext cx="1306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B92DB3A-209B-409B-86FB-B88A2A23B11B}"/>
                    </a:ext>
                  </a:extLst>
                </p14:cNvPr>
                <p14:cNvContentPartPr/>
                <p14:nvPr/>
              </p14:nvContentPartPr>
              <p14:xfrm>
                <a:off x="5379624" y="2002536"/>
                <a:ext cx="230400" cy="173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B92DB3A-209B-409B-86FB-B88A2A23B11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70984" y="1993896"/>
                  <a:ext cx="248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9CDBBCC-2EEC-4952-B319-82D0328F30E2}"/>
                    </a:ext>
                  </a:extLst>
                </p14:cNvPr>
                <p14:cNvContentPartPr/>
                <p14:nvPr/>
              </p14:nvContentPartPr>
              <p14:xfrm>
                <a:off x="5641344" y="2086056"/>
                <a:ext cx="360" cy="98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9CDBBCC-2EEC-4952-B319-82D0328F30E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32704" y="2077056"/>
                  <a:ext cx="18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1A8A8C-0B08-48D3-A3B8-7E90DEEF068F}"/>
                    </a:ext>
                  </a:extLst>
                </p14:cNvPr>
                <p14:cNvContentPartPr/>
                <p14:nvPr/>
              </p14:nvContentPartPr>
              <p14:xfrm>
                <a:off x="5650704" y="2034936"/>
                <a:ext cx="3960" cy="12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1A8A8C-0B08-48D3-A3B8-7E90DEEF068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42064" y="2026296"/>
                  <a:ext cx="21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BE2FFB4-BF90-4356-9077-B88CFBF006BA}"/>
                    </a:ext>
                  </a:extLst>
                </p14:cNvPr>
                <p14:cNvContentPartPr/>
                <p14:nvPr/>
              </p14:nvContentPartPr>
              <p14:xfrm>
                <a:off x="5661864" y="2102616"/>
                <a:ext cx="104400" cy="90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BE2FFB4-BF90-4356-9077-B88CFBF006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53224" y="2093616"/>
                  <a:ext cx="122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41F354B-43A5-4D15-A592-669B8EA8DA05}"/>
                    </a:ext>
                  </a:extLst>
                </p14:cNvPr>
                <p14:cNvContentPartPr/>
                <p14:nvPr/>
              </p14:nvContentPartPr>
              <p14:xfrm>
                <a:off x="5961744" y="2047536"/>
                <a:ext cx="212400" cy="285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41F354B-43A5-4D15-A592-669B8EA8DA0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52744" y="2038536"/>
                  <a:ext cx="2300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9B10172-C9FE-409E-8C8D-75A9D3B588F0}"/>
                    </a:ext>
                  </a:extLst>
                </p14:cNvPr>
                <p14:cNvContentPartPr/>
                <p14:nvPr/>
              </p14:nvContentPartPr>
              <p14:xfrm>
                <a:off x="6226704" y="2123856"/>
                <a:ext cx="57240" cy="92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9B10172-C9FE-409E-8C8D-75A9D3B588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17704" y="2114856"/>
                  <a:ext cx="74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D63C43B-0EC1-4849-8CBA-1984F68DFDAF}"/>
                    </a:ext>
                  </a:extLst>
                </p14:cNvPr>
                <p14:cNvContentPartPr/>
                <p14:nvPr/>
              </p14:nvContentPartPr>
              <p14:xfrm>
                <a:off x="6323184" y="2112696"/>
                <a:ext cx="77760" cy="91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D63C43B-0EC1-4849-8CBA-1984F68DFDA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14184" y="2104056"/>
                  <a:ext cx="954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6798FFE-E773-424E-BC3E-E132F2A0C646}"/>
                    </a:ext>
                  </a:extLst>
                </p14:cNvPr>
                <p14:cNvContentPartPr/>
                <p14:nvPr/>
              </p14:nvContentPartPr>
              <p14:xfrm>
                <a:off x="6428664" y="2039256"/>
                <a:ext cx="96840" cy="169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6798FFE-E773-424E-BC3E-E132F2A0C64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19664" y="2030256"/>
                  <a:ext cx="114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ED13949-2AEB-4B5A-9089-85667E6724DB}"/>
                    </a:ext>
                  </a:extLst>
                </p14:cNvPr>
                <p14:cNvContentPartPr/>
                <p14:nvPr/>
              </p14:nvContentPartPr>
              <p14:xfrm>
                <a:off x="6555744" y="2054736"/>
                <a:ext cx="360" cy="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ED13949-2AEB-4B5A-9089-85667E6724D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47104" y="204609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F99938A-125E-4B91-9036-6DB920F9AF85}"/>
                    </a:ext>
                  </a:extLst>
                </p14:cNvPr>
                <p14:cNvContentPartPr/>
                <p14:nvPr/>
              </p14:nvContentPartPr>
              <p14:xfrm>
                <a:off x="6547104" y="2093976"/>
                <a:ext cx="251280" cy="110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F99938A-125E-4B91-9036-6DB920F9AF8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38464" y="2085336"/>
                  <a:ext cx="268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6137E86-32AF-4822-8884-3F7E60D6B97C}"/>
                    </a:ext>
                  </a:extLst>
                </p14:cNvPr>
                <p14:cNvContentPartPr/>
                <p14:nvPr/>
              </p14:nvContentPartPr>
              <p14:xfrm>
                <a:off x="6885144" y="2193336"/>
                <a:ext cx="55080" cy="42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6137E86-32AF-4822-8884-3F7E60D6B97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76504" y="2184336"/>
                  <a:ext cx="7272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BF04003-AB33-4AC4-AF94-9C12E73B4C51}"/>
              </a:ext>
            </a:extLst>
          </p:cNvPr>
          <p:cNvGrpSpPr/>
          <p:nvPr/>
        </p:nvGrpSpPr>
        <p:grpSpPr>
          <a:xfrm>
            <a:off x="1307304" y="2612736"/>
            <a:ext cx="778680" cy="216000"/>
            <a:chOff x="1307304" y="2612736"/>
            <a:chExt cx="77868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4FAFFD2-303F-456B-955E-7208A075697D}"/>
                    </a:ext>
                  </a:extLst>
                </p14:cNvPr>
                <p14:cNvContentPartPr/>
                <p14:nvPr/>
              </p14:nvContentPartPr>
              <p14:xfrm>
                <a:off x="1310544" y="2642256"/>
                <a:ext cx="88560" cy="186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4FAFFD2-303F-456B-955E-7208A075697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01904" y="2633256"/>
                  <a:ext cx="106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2C9543A-B3D8-4100-91C1-8FB6996F26DA}"/>
                    </a:ext>
                  </a:extLst>
                </p14:cNvPr>
                <p14:cNvContentPartPr/>
                <p14:nvPr/>
              </p14:nvContentPartPr>
              <p14:xfrm>
                <a:off x="1380384" y="2612736"/>
                <a:ext cx="54720" cy="200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2C9543A-B3D8-4100-91C1-8FB6996F26D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71744" y="2603736"/>
                  <a:ext cx="72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C77C2ED-3553-4FD9-8DE1-9BF83168914C}"/>
                    </a:ext>
                  </a:extLst>
                </p14:cNvPr>
                <p14:cNvContentPartPr/>
                <p14:nvPr/>
              </p14:nvContentPartPr>
              <p14:xfrm>
                <a:off x="1307304" y="2715336"/>
                <a:ext cx="154440" cy="21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C77C2ED-3553-4FD9-8DE1-9BF83168914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98664" y="2706336"/>
                  <a:ext cx="172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B3CDF95-608B-4AA6-BF58-3F60BFC65230}"/>
                    </a:ext>
                  </a:extLst>
                </p14:cNvPr>
                <p14:cNvContentPartPr/>
                <p14:nvPr/>
              </p14:nvContentPartPr>
              <p14:xfrm>
                <a:off x="1489464" y="2670696"/>
                <a:ext cx="101160" cy="120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B3CDF95-608B-4AA6-BF58-3F60BFC6523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80824" y="2661696"/>
                  <a:ext cx="118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8E2F5BE-519A-4755-8E77-511E08B2554B}"/>
                    </a:ext>
                  </a:extLst>
                </p14:cNvPr>
                <p14:cNvContentPartPr/>
                <p14:nvPr/>
              </p14:nvContentPartPr>
              <p14:xfrm>
                <a:off x="1589544" y="2681136"/>
                <a:ext cx="65880" cy="114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8E2F5BE-519A-4755-8E77-511E08B2554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80544" y="2672496"/>
                  <a:ext cx="83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3C52BF6-A5D1-43CC-86A6-24DE6BFB4478}"/>
                    </a:ext>
                  </a:extLst>
                </p14:cNvPr>
                <p14:cNvContentPartPr/>
                <p14:nvPr/>
              </p14:nvContentPartPr>
              <p14:xfrm>
                <a:off x="1691064" y="2695176"/>
                <a:ext cx="94680" cy="113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3C52BF6-A5D1-43CC-86A6-24DE6BFB447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82424" y="2686176"/>
                  <a:ext cx="112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C39CBD4-24D0-40F3-BCA9-C9AA836F68F6}"/>
                    </a:ext>
                  </a:extLst>
                </p14:cNvPr>
                <p14:cNvContentPartPr/>
                <p14:nvPr/>
              </p14:nvContentPartPr>
              <p14:xfrm>
                <a:off x="1845504" y="2682216"/>
                <a:ext cx="240480" cy="127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C39CBD4-24D0-40F3-BCA9-C9AA836F68F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36864" y="2673216"/>
                  <a:ext cx="25812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59C0AD3-84A3-4C66-A516-4FD5D3333B14}"/>
                  </a:ext>
                </a:extLst>
              </p14:cNvPr>
              <p14:cNvContentPartPr/>
              <p14:nvPr/>
            </p14:nvContentPartPr>
            <p14:xfrm>
              <a:off x="3894984" y="2651616"/>
              <a:ext cx="360" cy="39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59C0AD3-84A3-4C66-A516-4FD5D3333B1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885984" y="2642616"/>
                <a:ext cx="1800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726B089C-DD21-4580-8589-BB41F76159E8}"/>
              </a:ext>
            </a:extLst>
          </p:cNvPr>
          <p:cNvGrpSpPr/>
          <p:nvPr/>
        </p:nvGrpSpPr>
        <p:grpSpPr>
          <a:xfrm>
            <a:off x="2578104" y="2631096"/>
            <a:ext cx="1097640" cy="297360"/>
            <a:chOff x="2578104" y="2631096"/>
            <a:chExt cx="109764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1A27F3B-896C-47AF-BDB1-10E117617B33}"/>
                    </a:ext>
                  </a:extLst>
                </p14:cNvPr>
                <p14:cNvContentPartPr/>
                <p14:nvPr/>
              </p14:nvContentPartPr>
              <p14:xfrm>
                <a:off x="2578104" y="2709936"/>
                <a:ext cx="185040" cy="138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1A27F3B-896C-47AF-BDB1-10E117617B3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69104" y="2700936"/>
                  <a:ext cx="202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228BBF6-66B5-45AF-927E-26066A4D4F80}"/>
                    </a:ext>
                  </a:extLst>
                </p14:cNvPr>
                <p14:cNvContentPartPr/>
                <p14:nvPr/>
              </p14:nvContentPartPr>
              <p14:xfrm>
                <a:off x="2793384" y="2815776"/>
                <a:ext cx="66600" cy="91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228BBF6-66B5-45AF-927E-26066A4D4F8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84744" y="2807136"/>
                  <a:ext cx="84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07A463C-3503-42A6-96FB-39D16CABEA0C}"/>
                    </a:ext>
                  </a:extLst>
                </p14:cNvPr>
                <p14:cNvContentPartPr/>
                <p14:nvPr/>
              </p14:nvContentPartPr>
              <p14:xfrm>
                <a:off x="3032064" y="2770416"/>
                <a:ext cx="106560" cy="27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07A463C-3503-42A6-96FB-39D16CABEA0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23424" y="2761416"/>
                  <a:ext cx="124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9ECA1D3-8A4E-44A3-B4FB-376429F026DD}"/>
                    </a:ext>
                  </a:extLst>
                </p14:cNvPr>
                <p14:cNvContentPartPr/>
                <p14:nvPr/>
              </p14:nvContentPartPr>
              <p14:xfrm>
                <a:off x="3012984" y="2843496"/>
                <a:ext cx="90720" cy="10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9ECA1D3-8A4E-44A3-B4FB-376429F026D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04344" y="2834496"/>
                  <a:ext cx="108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B357113-A3DF-4407-9411-F6A080BB742B}"/>
                    </a:ext>
                  </a:extLst>
                </p14:cNvPr>
                <p14:cNvContentPartPr/>
                <p14:nvPr/>
              </p14:nvContentPartPr>
              <p14:xfrm>
                <a:off x="3309264" y="2631096"/>
                <a:ext cx="133920" cy="172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B357113-A3DF-4407-9411-F6A080BB742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00624" y="2622096"/>
                  <a:ext cx="151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C718E2A-B906-4148-945F-681BF99E4E54}"/>
                    </a:ext>
                  </a:extLst>
                </p14:cNvPr>
                <p14:cNvContentPartPr/>
                <p14:nvPr/>
              </p14:nvContentPartPr>
              <p14:xfrm>
                <a:off x="3576024" y="2806416"/>
                <a:ext cx="99720" cy="122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C718E2A-B906-4148-945F-681BF99E4E5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67384" y="2797776"/>
                  <a:ext cx="11736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A3E3304-4189-470F-A47D-714245E93AC2}"/>
              </a:ext>
            </a:extLst>
          </p:cNvPr>
          <p:cNvGrpSpPr/>
          <p:nvPr/>
        </p:nvGrpSpPr>
        <p:grpSpPr>
          <a:xfrm>
            <a:off x="3997584" y="2642256"/>
            <a:ext cx="1287720" cy="293040"/>
            <a:chOff x="3997584" y="2642256"/>
            <a:chExt cx="128772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30088A0-13DC-43B4-B33D-DAFF2AE96E70}"/>
                    </a:ext>
                  </a:extLst>
                </p14:cNvPr>
                <p14:cNvContentPartPr/>
                <p14:nvPr/>
              </p14:nvContentPartPr>
              <p14:xfrm>
                <a:off x="3997584" y="2674656"/>
                <a:ext cx="169560" cy="124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30088A0-13DC-43B4-B33D-DAFF2AE96E7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88944" y="2666016"/>
                  <a:ext cx="187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579D9DE-14DC-4776-9F01-A0E8D5AE671C}"/>
                    </a:ext>
                  </a:extLst>
                </p14:cNvPr>
                <p14:cNvContentPartPr/>
                <p14:nvPr/>
              </p14:nvContentPartPr>
              <p14:xfrm>
                <a:off x="4215384" y="2770416"/>
                <a:ext cx="8280" cy="110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579D9DE-14DC-4776-9F01-A0E8D5AE671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06384" y="2761416"/>
                  <a:ext cx="25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24489E3-C7F0-432A-ADBF-6458C1144F59}"/>
                    </a:ext>
                  </a:extLst>
                </p14:cNvPr>
                <p14:cNvContentPartPr/>
                <p14:nvPr/>
              </p14:nvContentPartPr>
              <p14:xfrm>
                <a:off x="4430304" y="2715336"/>
                <a:ext cx="104760" cy="16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24489E3-C7F0-432A-ADBF-6458C1144F5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21664" y="2706336"/>
                  <a:ext cx="122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2B61DBE-0917-4512-B2DA-20D07C2CDF12}"/>
                    </a:ext>
                  </a:extLst>
                </p14:cNvPr>
                <p14:cNvContentPartPr/>
                <p14:nvPr/>
              </p14:nvContentPartPr>
              <p14:xfrm>
                <a:off x="4461984" y="2752056"/>
                <a:ext cx="86760" cy="18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2B61DBE-0917-4512-B2DA-20D07C2CDF1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53344" y="2743416"/>
                  <a:ext cx="104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4097895-AA51-4DA2-8B50-1E86C301AE45}"/>
                    </a:ext>
                  </a:extLst>
                </p14:cNvPr>
                <p14:cNvContentPartPr/>
                <p14:nvPr/>
              </p14:nvContentPartPr>
              <p14:xfrm>
                <a:off x="4717944" y="2697336"/>
                <a:ext cx="114840" cy="9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4097895-AA51-4DA2-8B50-1E86C301AE4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709304" y="2688336"/>
                  <a:ext cx="132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E2E8D55-C038-49AA-A27B-048DF88010A6}"/>
                    </a:ext>
                  </a:extLst>
                </p14:cNvPr>
                <p14:cNvContentPartPr/>
                <p14:nvPr/>
              </p14:nvContentPartPr>
              <p14:xfrm>
                <a:off x="4918824" y="2642256"/>
                <a:ext cx="106920" cy="166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E2E8D55-C038-49AA-A27B-048DF88010A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10184" y="2633256"/>
                  <a:ext cx="124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88A278-D1DF-4F3C-93A5-470E4D1DF37A}"/>
                    </a:ext>
                  </a:extLst>
                </p14:cNvPr>
                <p14:cNvContentPartPr/>
                <p14:nvPr/>
              </p14:nvContentPartPr>
              <p14:xfrm>
                <a:off x="5232744" y="2815776"/>
                <a:ext cx="52560" cy="119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88A278-D1DF-4F3C-93A5-470E4D1DF37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23744" y="2807136"/>
                  <a:ext cx="7020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AE18AA2-6A64-4957-9D10-7D12677F766A}"/>
              </a:ext>
            </a:extLst>
          </p:cNvPr>
          <p:cNvGrpSpPr/>
          <p:nvPr/>
        </p:nvGrpSpPr>
        <p:grpSpPr>
          <a:xfrm>
            <a:off x="5715864" y="2685816"/>
            <a:ext cx="510840" cy="165240"/>
            <a:chOff x="5715864" y="2685816"/>
            <a:chExt cx="51084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DE1BAE1-99E5-47DC-B438-43E989A31CAA}"/>
                    </a:ext>
                  </a:extLst>
                </p14:cNvPr>
                <p14:cNvContentPartPr/>
                <p14:nvPr/>
              </p14:nvContentPartPr>
              <p14:xfrm>
                <a:off x="5715864" y="2685816"/>
                <a:ext cx="95040" cy="124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DE1BAE1-99E5-47DC-B438-43E989A31CA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07224" y="2677176"/>
                  <a:ext cx="112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AB8CB4E-73BC-4BBF-B8B5-7686457D4120}"/>
                    </a:ext>
                  </a:extLst>
                </p14:cNvPr>
                <p14:cNvContentPartPr/>
                <p14:nvPr/>
              </p14:nvContentPartPr>
              <p14:xfrm>
                <a:off x="5892984" y="2770416"/>
                <a:ext cx="62280" cy="80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AB8CB4E-73BC-4BBF-B8B5-7686457D412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84344" y="2761416"/>
                  <a:ext cx="799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78369EA-F96E-4345-B63A-69CD3CF3A652}"/>
                    </a:ext>
                  </a:extLst>
                </p14:cNvPr>
                <p14:cNvContentPartPr/>
                <p14:nvPr/>
              </p14:nvContentPartPr>
              <p14:xfrm>
                <a:off x="6080544" y="2752056"/>
                <a:ext cx="12924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78369EA-F96E-4345-B63A-69CD3CF3A65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071544" y="2743416"/>
                  <a:ext cx="146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55FEFBC-8825-4514-AD6A-74CD8E827B11}"/>
                    </a:ext>
                  </a:extLst>
                </p14:cNvPr>
                <p14:cNvContentPartPr/>
                <p14:nvPr/>
              </p14:nvContentPartPr>
              <p14:xfrm>
                <a:off x="6107904" y="2803176"/>
                <a:ext cx="118800" cy="3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55FEFBC-8825-4514-AD6A-74CD8E827B1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99264" y="2794176"/>
                  <a:ext cx="1364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59C6C54-ED0F-47EE-B380-0C2585E248A4}"/>
              </a:ext>
            </a:extLst>
          </p:cNvPr>
          <p:cNvGrpSpPr/>
          <p:nvPr/>
        </p:nvGrpSpPr>
        <p:grpSpPr>
          <a:xfrm>
            <a:off x="6444504" y="2624256"/>
            <a:ext cx="497880" cy="312480"/>
            <a:chOff x="6444504" y="2624256"/>
            <a:chExt cx="49788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0804663-4758-4240-A2C5-E61D358BA0FA}"/>
                    </a:ext>
                  </a:extLst>
                </p14:cNvPr>
                <p14:cNvContentPartPr/>
                <p14:nvPr/>
              </p14:nvContentPartPr>
              <p14:xfrm>
                <a:off x="6444504" y="2708136"/>
                <a:ext cx="154800" cy="7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0804663-4758-4240-A2C5-E61D358BA0F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35504" y="2699136"/>
                  <a:ext cx="172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CC5A6C4-D5C5-49FB-86DB-412AF3A62D23}"/>
                    </a:ext>
                  </a:extLst>
                </p14:cNvPr>
                <p14:cNvContentPartPr/>
                <p14:nvPr/>
              </p14:nvContentPartPr>
              <p14:xfrm>
                <a:off x="6665904" y="2624256"/>
                <a:ext cx="10080" cy="176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CC5A6C4-D5C5-49FB-86DB-412AF3A62D2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56904" y="2615256"/>
                  <a:ext cx="27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0C2872-9B92-4A11-9423-C2C8855D181B}"/>
                    </a:ext>
                  </a:extLst>
                </p14:cNvPr>
                <p14:cNvContentPartPr/>
                <p14:nvPr/>
              </p14:nvContentPartPr>
              <p14:xfrm>
                <a:off x="6866064" y="2825136"/>
                <a:ext cx="76320" cy="111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0C2872-9B92-4A11-9423-C2C8855D181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57424" y="2816496"/>
                  <a:ext cx="9396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E559DAB-1DCA-4D53-80A0-234B75513732}"/>
              </a:ext>
            </a:extLst>
          </p:cNvPr>
          <p:cNvGrpSpPr/>
          <p:nvPr/>
        </p:nvGrpSpPr>
        <p:grpSpPr>
          <a:xfrm>
            <a:off x="7259904" y="2664216"/>
            <a:ext cx="997200" cy="244080"/>
            <a:chOff x="7259904" y="2664216"/>
            <a:chExt cx="99720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1A13CCE-6F43-4402-A710-3EB8B7C9DA08}"/>
                    </a:ext>
                  </a:extLst>
                </p14:cNvPr>
                <p14:cNvContentPartPr/>
                <p14:nvPr/>
              </p14:nvContentPartPr>
              <p14:xfrm>
                <a:off x="7259904" y="2700576"/>
                <a:ext cx="149400" cy="120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1A13CCE-6F43-4402-A710-3EB8B7C9DA0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50904" y="2691936"/>
                  <a:ext cx="167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E85964C-E908-4D79-9944-BCD3E71FAA9C}"/>
                    </a:ext>
                  </a:extLst>
                </p14:cNvPr>
                <p14:cNvContentPartPr/>
                <p14:nvPr/>
              </p14:nvContentPartPr>
              <p14:xfrm>
                <a:off x="7452144" y="2788416"/>
                <a:ext cx="360" cy="81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E85964C-E908-4D79-9944-BCD3E71FAA9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43504" y="2779416"/>
                  <a:ext cx="18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A1C5F78-20CB-4E09-AB10-6B07B461D063}"/>
                    </a:ext>
                  </a:extLst>
                </p14:cNvPr>
                <p14:cNvContentPartPr/>
                <p14:nvPr/>
              </p14:nvContentPartPr>
              <p14:xfrm>
                <a:off x="7623864" y="2733336"/>
                <a:ext cx="85680" cy="9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A1C5F78-20CB-4E09-AB10-6B07B461D06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14864" y="2724696"/>
                  <a:ext cx="103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CDBAFA5-9DF7-4E2F-A379-41074A13A85E}"/>
                    </a:ext>
                  </a:extLst>
                </p14:cNvPr>
                <p14:cNvContentPartPr/>
                <p14:nvPr/>
              </p14:nvContentPartPr>
              <p14:xfrm>
                <a:off x="7641864" y="2779416"/>
                <a:ext cx="77760" cy="9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CDBAFA5-9DF7-4E2F-A379-41074A13A85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33224" y="2770776"/>
                  <a:ext cx="954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BC1691D-76AD-4090-B87C-1D3D9BA47D62}"/>
                    </a:ext>
                  </a:extLst>
                </p14:cNvPr>
                <p14:cNvContentPartPr/>
                <p14:nvPr/>
              </p14:nvContentPartPr>
              <p14:xfrm>
                <a:off x="7863624" y="2742696"/>
                <a:ext cx="87480" cy="10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BC1691D-76AD-4090-B87C-1D3D9BA47D6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54984" y="2734056"/>
                  <a:ext cx="105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3B428FC-8EEC-482E-948A-26F5B2208F03}"/>
                    </a:ext>
                  </a:extLst>
                </p14:cNvPr>
                <p14:cNvContentPartPr/>
                <p14:nvPr/>
              </p14:nvContentPartPr>
              <p14:xfrm>
                <a:off x="7988904" y="2664216"/>
                <a:ext cx="125640" cy="173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3B428FC-8EEC-482E-948A-26F5B2208F0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80264" y="2655576"/>
                  <a:ext cx="143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8CF27D2-AC76-474D-8903-7660422AD3C2}"/>
                    </a:ext>
                  </a:extLst>
                </p14:cNvPr>
                <p14:cNvContentPartPr/>
                <p14:nvPr/>
              </p14:nvContentPartPr>
              <p14:xfrm>
                <a:off x="8194464" y="2843496"/>
                <a:ext cx="62640" cy="64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8CF27D2-AC76-474D-8903-7660422AD3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85824" y="2834496"/>
                  <a:ext cx="8028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4678B9A-282A-44AB-A4F6-FC392F6754D6}"/>
              </a:ext>
            </a:extLst>
          </p:cNvPr>
          <p:cNvGrpSpPr/>
          <p:nvPr/>
        </p:nvGrpSpPr>
        <p:grpSpPr>
          <a:xfrm>
            <a:off x="8559144" y="2676096"/>
            <a:ext cx="810360" cy="234720"/>
            <a:chOff x="8559144" y="2676096"/>
            <a:chExt cx="81036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BB0079A-C849-431E-8065-356E835F4F77}"/>
                    </a:ext>
                  </a:extLst>
                </p14:cNvPr>
                <p14:cNvContentPartPr/>
                <p14:nvPr/>
              </p14:nvContentPartPr>
              <p14:xfrm>
                <a:off x="8559144" y="2717856"/>
                <a:ext cx="144360" cy="108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BB0079A-C849-431E-8065-356E835F4F7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50504" y="2708856"/>
                  <a:ext cx="162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516DBF9-0CCC-4174-96D4-23B32D1F9F67}"/>
                    </a:ext>
                  </a:extLst>
                </p14:cNvPr>
                <p14:cNvContentPartPr/>
                <p14:nvPr/>
              </p14:nvContentPartPr>
              <p14:xfrm>
                <a:off x="8725824" y="2815776"/>
                <a:ext cx="65880" cy="95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516DBF9-0CCC-4174-96D4-23B32D1F9F6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717184" y="2807136"/>
                  <a:ext cx="83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DF5305D-36BA-45AC-92AA-B59393EC8CF0}"/>
                    </a:ext>
                  </a:extLst>
                </p14:cNvPr>
                <p14:cNvContentPartPr/>
                <p14:nvPr/>
              </p14:nvContentPartPr>
              <p14:xfrm>
                <a:off x="8898264" y="2788416"/>
                <a:ext cx="7056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DF5305D-36BA-45AC-92AA-B59393EC8CF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89624" y="2779416"/>
                  <a:ext cx="88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066D3CC-B53E-4C38-8877-0F0226CE6D0F}"/>
                    </a:ext>
                  </a:extLst>
                </p14:cNvPr>
                <p14:cNvContentPartPr/>
                <p14:nvPr/>
              </p14:nvContentPartPr>
              <p14:xfrm>
                <a:off x="8905824" y="2831616"/>
                <a:ext cx="82440" cy="8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066D3CC-B53E-4C38-8877-0F0226CE6D0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896824" y="2822976"/>
                  <a:ext cx="100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5CB0756-B93F-458F-ABB5-C032AE8C27EF}"/>
                    </a:ext>
                  </a:extLst>
                </p14:cNvPr>
                <p14:cNvContentPartPr/>
                <p14:nvPr/>
              </p14:nvContentPartPr>
              <p14:xfrm>
                <a:off x="9134424" y="2752056"/>
                <a:ext cx="84240" cy="18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5CB0756-B93F-458F-ABB5-C032AE8C27E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125424" y="2743416"/>
                  <a:ext cx="101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C18F447-7A4D-4FCD-A7DC-ADB64F41FD60}"/>
                    </a:ext>
                  </a:extLst>
                </p14:cNvPr>
                <p14:cNvContentPartPr/>
                <p14:nvPr/>
              </p14:nvContentPartPr>
              <p14:xfrm>
                <a:off x="9262584" y="2676096"/>
                <a:ext cx="106920" cy="163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C18F447-7A4D-4FCD-A7DC-ADB64F41FD6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253584" y="2667096"/>
                  <a:ext cx="12456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20369F2-719B-413F-A6EB-AACC6766BDFD}"/>
              </a:ext>
            </a:extLst>
          </p:cNvPr>
          <p:cNvGrpSpPr/>
          <p:nvPr/>
        </p:nvGrpSpPr>
        <p:grpSpPr>
          <a:xfrm>
            <a:off x="1321344" y="3282336"/>
            <a:ext cx="350640" cy="222480"/>
            <a:chOff x="1321344" y="3282336"/>
            <a:chExt cx="35064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2612AA5-6C81-4877-869C-D9342D8654C7}"/>
                    </a:ext>
                  </a:extLst>
                </p14:cNvPr>
                <p14:cNvContentPartPr/>
                <p14:nvPr/>
              </p14:nvContentPartPr>
              <p14:xfrm>
                <a:off x="1321344" y="3282336"/>
                <a:ext cx="22680" cy="222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2612AA5-6C81-4877-869C-D9342D8654C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12344" y="3273696"/>
                  <a:ext cx="40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DF02C94-2E59-4E6C-AD19-5C0BF20B63E8}"/>
                    </a:ext>
                  </a:extLst>
                </p14:cNvPr>
                <p14:cNvContentPartPr/>
                <p14:nvPr/>
              </p14:nvContentPartPr>
              <p14:xfrm>
                <a:off x="1334304" y="3291336"/>
                <a:ext cx="102960" cy="182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DF02C94-2E59-4E6C-AD19-5C0BF20B63E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25664" y="3282336"/>
                  <a:ext cx="120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0BF176D-780D-41B2-B080-FBBA8256FFE8}"/>
                    </a:ext>
                  </a:extLst>
                </p14:cNvPr>
                <p14:cNvContentPartPr/>
                <p14:nvPr/>
              </p14:nvContentPartPr>
              <p14:xfrm>
                <a:off x="1442304" y="3361536"/>
                <a:ext cx="229680" cy="128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0BF176D-780D-41B2-B080-FBBA8256FF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433664" y="3352896"/>
                  <a:ext cx="24732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179BCAC-5D5E-44F4-966B-033CCCFC67A7}"/>
              </a:ext>
            </a:extLst>
          </p:cNvPr>
          <p:cNvGrpSpPr/>
          <p:nvPr/>
        </p:nvGrpSpPr>
        <p:grpSpPr>
          <a:xfrm>
            <a:off x="1983744" y="3309336"/>
            <a:ext cx="1204560" cy="307440"/>
            <a:chOff x="1983744" y="3309336"/>
            <a:chExt cx="120456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BC8935B-FFC9-4DB6-B074-FD095691248D}"/>
                    </a:ext>
                  </a:extLst>
                </p14:cNvPr>
                <p14:cNvContentPartPr/>
                <p14:nvPr/>
              </p14:nvContentPartPr>
              <p14:xfrm>
                <a:off x="1983744" y="3314736"/>
                <a:ext cx="115920" cy="277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BC8935B-FFC9-4DB6-B074-FD095691248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974744" y="3305736"/>
                  <a:ext cx="1335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027E222-BDCE-4E37-97D0-C5342C499485}"/>
                    </a:ext>
                  </a:extLst>
                </p14:cNvPr>
                <p14:cNvContentPartPr/>
                <p14:nvPr/>
              </p14:nvContentPartPr>
              <p14:xfrm>
                <a:off x="2120904" y="3374136"/>
                <a:ext cx="166680" cy="105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027E222-BDCE-4E37-97D0-C5342C49948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11904" y="3365136"/>
                  <a:ext cx="184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A39A7E0-14C2-4EC0-988E-522C56CBF607}"/>
                    </a:ext>
                  </a:extLst>
                </p14:cNvPr>
                <p14:cNvContentPartPr/>
                <p14:nvPr/>
              </p14:nvContentPartPr>
              <p14:xfrm>
                <a:off x="2269224" y="3309336"/>
                <a:ext cx="451080" cy="307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A39A7E0-14C2-4EC0-988E-522C56CBF60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60584" y="3300336"/>
                  <a:ext cx="4687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AA27774-1932-482C-ADBA-4223E3840B1C}"/>
                    </a:ext>
                  </a:extLst>
                </p14:cNvPr>
                <p14:cNvContentPartPr/>
                <p14:nvPr/>
              </p14:nvContentPartPr>
              <p14:xfrm>
                <a:off x="2953584" y="3334896"/>
                <a:ext cx="360" cy="156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AA27774-1932-482C-ADBA-4223E3840B1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44584" y="3325896"/>
                  <a:ext cx="18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9E8679B-3BBF-43FF-AA0E-BBDBBFE154BA}"/>
                    </a:ext>
                  </a:extLst>
                </p14:cNvPr>
                <p14:cNvContentPartPr/>
                <p14:nvPr/>
              </p14:nvContentPartPr>
              <p14:xfrm>
                <a:off x="2898504" y="3316176"/>
                <a:ext cx="289800" cy="172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9E8679B-3BBF-43FF-AA0E-BBDBBFE154B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89504" y="3307536"/>
                  <a:ext cx="30744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E0B464E-B88E-4D46-8506-A950CE497D9C}"/>
              </a:ext>
            </a:extLst>
          </p:cNvPr>
          <p:cNvGrpSpPr/>
          <p:nvPr/>
        </p:nvGrpSpPr>
        <p:grpSpPr>
          <a:xfrm>
            <a:off x="3437784" y="3252816"/>
            <a:ext cx="2170080" cy="352080"/>
            <a:chOff x="3437784" y="3252816"/>
            <a:chExt cx="217008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183813D-3365-437B-AF7E-37CFC0EBC4D7}"/>
                    </a:ext>
                  </a:extLst>
                </p14:cNvPr>
                <p14:cNvContentPartPr/>
                <p14:nvPr/>
              </p14:nvContentPartPr>
              <p14:xfrm>
                <a:off x="3437784" y="3301776"/>
                <a:ext cx="253440" cy="303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183813D-3365-437B-AF7E-37CFC0EBC4D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28784" y="3293136"/>
                  <a:ext cx="2710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10521CC-FAF4-41A3-883D-E2CAA4B9BE4F}"/>
                    </a:ext>
                  </a:extLst>
                </p14:cNvPr>
                <p14:cNvContentPartPr/>
                <p14:nvPr/>
              </p14:nvContentPartPr>
              <p14:xfrm>
                <a:off x="3721104" y="3381696"/>
                <a:ext cx="231480" cy="109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10521CC-FAF4-41A3-883D-E2CAA4B9BE4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12464" y="3372696"/>
                  <a:ext cx="249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965C27E-E2C1-4213-8A88-FEC8FA67E12B}"/>
                    </a:ext>
                  </a:extLst>
                </p14:cNvPr>
                <p14:cNvContentPartPr/>
                <p14:nvPr/>
              </p14:nvContentPartPr>
              <p14:xfrm>
                <a:off x="3977424" y="3319416"/>
                <a:ext cx="200160" cy="186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965C27E-E2C1-4213-8A88-FEC8FA67E12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968424" y="3310416"/>
                  <a:ext cx="217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3962078-F859-4D03-B437-4F90D0DB4DB6}"/>
                    </a:ext>
                  </a:extLst>
                </p14:cNvPr>
                <p14:cNvContentPartPr/>
                <p14:nvPr/>
              </p14:nvContentPartPr>
              <p14:xfrm>
                <a:off x="4331304" y="3382776"/>
                <a:ext cx="159840" cy="142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3962078-F859-4D03-B437-4F90D0DB4DB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322664" y="3373776"/>
                  <a:ext cx="177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A92CC4F-C2B7-49DA-9D78-978087D9C21C}"/>
                    </a:ext>
                  </a:extLst>
                </p14:cNvPr>
                <p14:cNvContentPartPr/>
                <p14:nvPr/>
              </p14:nvContentPartPr>
              <p14:xfrm>
                <a:off x="4699944" y="3289176"/>
                <a:ext cx="9720" cy="194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A92CC4F-C2B7-49DA-9D78-978087D9C21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90944" y="3280536"/>
                  <a:ext cx="27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A021567-358C-4A3B-9C9A-620CD3015657}"/>
                    </a:ext>
                  </a:extLst>
                </p14:cNvPr>
                <p14:cNvContentPartPr/>
                <p14:nvPr/>
              </p14:nvContentPartPr>
              <p14:xfrm>
                <a:off x="4687704" y="3369456"/>
                <a:ext cx="105120" cy="110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A021567-358C-4A3B-9C9A-620CD301565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678704" y="3360816"/>
                  <a:ext cx="122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B0D6B45-96DE-4827-8A5E-24CA56403A15}"/>
                    </a:ext>
                  </a:extLst>
                </p14:cNvPr>
                <p14:cNvContentPartPr/>
                <p14:nvPr/>
              </p14:nvContentPartPr>
              <p14:xfrm>
                <a:off x="4785624" y="3387816"/>
                <a:ext cx="108720" cy="101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B0D6B45-96DE-4827-8A5E-24CA56403A1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76624" y="3378816"/>
                  <a:ext cx="126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0A601E3-B86C-4663-B3F3-5288B8B03F60}"/>
                    </a:ext>
                  </a:extLst>
                </p14:cNvPr>
                <p14:cNvContentPartPr/>
                <p14:nvPr/>
              </p14:nvContentPartPr>
              <p14:xfrm>
                <a:off x="4897944" y="3378096"/>
                <a:ext cx="75240" cy="95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0A601E3-B86C-4663-B3F3-5288B8B03F6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89304" y="3369096"/>
                  <a:ext cx="92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BD56FBE-8BE4-42E0-9BD0-C196F92E369B}"/>
                    </a:ext>
                  </a:extLst>
                </p14:cNvPr>
                <p14:cNvContentPartPr/>
                <p14:nvPr/>
              </p14:nvContentPartPr>
              <p14:xfrm>
                <a:off x="4995504" y="3252816"/>
                <a:ext cx="102240" cy="213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BD56FBE-8BE4-42E0-9BD0-C196F92E369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986504" y="3243816"/>
                  <a:ext cx="119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7B65E67-A1CE-430E-9201-9D35CFCBDF52}"/>
                    </a:ext>
                  </a:extLst>
                </p14:cNvPr>
                <p14:cNvContentPartPr/>
                <p14:nvPr/>
              </p14:nvContentPartPr>
              <p14:xfrm>
                <a:off x="5140584" y="3266856"/>
                <a:ext cx="7920" cy="304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7B65E67-A1CE-430E-9201-9D35CFCBDF5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131584" y="3258216"/>
                  <a:ext cx="255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0DEEFA2-D4E8-4367-82F7-1945D69F6B31}"/>
                    </a:ext>
                  </a:extLst>
                </p14:cNvPr>
                <p14:cNvContentPartPr/>
                <p14:nvPr/>
              </p14:nvContentPartPr>
              <p14:xfrm>
                <a:off x="5153544" y="3280536"/>
                <a:ext cx="454320" cy="266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0DEEFA2-D4E8-4367-82F7-1945D69F6B3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44544" y="3271896"/>
                  <a:ext cx="47196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24DF7EB-C01E-481A-ADEF-B7EFA0C47275}"/>
              </a:ext>
            </a:extLst>
          </p:cNvPr>
          <p:cNvGrpSpPr/>
          <p:nvPr/>
        </p:nvGrpSpPr>
        <p:grpSpPr>
          <a:xfrm>
            <a:off x="5851944" y="3265776"/>
            <a:ext cx="205200" cy="215280"/>
            <a:chOff x="5851944" y="3265776"/>
            <a:chExt cx="205200" cy="2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483A008-657B-47EB-BB6D-586C961CD7F2}"/>
                    </a:ext>
                  </a:extLst>
                </p14:cNvPr>
                <p14:cNvContentPartPr/>
                <p14:nvPr/>
              </p14:nvContentPartPr>
              <p14:xfrm>
                <a:off x="5851944" y="3265776"/>
                <a:ext cx="205200" cy="215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483A008-657B-47EB-BB6D-586C961CD7F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842944" y="3257136"/>
                  <a:ext cx="222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9048C6E-7255-4B75-8459-14BD0487CFE0}"/>
                    </a:ext>
                  </a:extLst>
                </p14:cNvPr>
                <p14:cNvContentPartPr/>
                <p14:nvPr/>
              </p14:nvContentPartPr>
              <p14:xfrm>
                <a:off x="5859144" y="3324816"/>
                <a:ext cx="190080" cy="21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9048C6E-7255-4B75-8459-14BD0487CFE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50144" y="3316176"/>
                  <a:ext cx="2077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A01AC5B-6421-483C-A417-7A931C4480C4}"/>
              </a:ext>
            </a:extLst>
          </p:cNvPr>
          <p:cNvGrpSpPr/>
          <p:nvPr/>
        </p:nvGrpSpPr>
        <p:grpSpPr>
          <a:xfrm>
            <a:off x="6371424" y="3256776"/>
            <a:ext cx="981360" cy="307080"/>
            <a:chOff x="6371424" y="3256776"/>
            <a:chExt cx="9813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51E91BE-7F62-4C74-8AD0-07A59C7AB68D}"/>
                    </a:ext>
                  </a:extLst>
                </p14:cNvPr>
                <p14:cNvContentPartPr/>
                <p14:nvPr/>
              </p14:nvContentPartPr>
              <p14:xfrm>
                <a:off x="6371424" y="3315456"/>
                <a:ext cx="148680" cy="122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51E91BE-7F62-4C74-8AD0-07A59C7AB68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362424" y="3306456"/>
                  <a:ext cx="166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D795B73-A2D3-4F0F-BC04-0EC15C2EDAF5}"/>
                    </a:ext>
                  </a:extLst>
                </p14:cNvPr>
                <p14:cNvContentPartPr/>
                <p14:nvPr/>
              </p14:nvContentPartPr>
              <p14:xfrm>
                <a:off x="6552144" y="3256776"/>
                <a:ext cx="800640" cy="307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D795B73-A2D3-4F0F-BC04-0EC15C2EDAF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543504" y="3248136"/>
                  <a:ext cx="8182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008C25E-722F-4F2C-B87E-23231292F002}"/>
                    </a:ext>
                  </a:extLst>
                </p14:cNvPr>
                <p14:cNvContentPartPr/>
                <p14:nvPr/>
              </p14:nvContentPartPr>
              <p14:xfrm>
                <a:off x="7137144" y="3310056"/>
                <a:ext cx="171000" cy="9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008C25E-722F-4F2C-B87E-23231292F00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28504" y="3301056"/>
                  <a:ext cx="18864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1DA512A-FC8B-4F9C-B791-C1F1C6F6D993}"/>
              </a:ext>
            </a:extLst>
          </p:cNvPr>
          <p:cNvGrpSpPr/>
          <p:nvPr/>
        </p:nvGrpSpPr>
        <p:grpSpPr>
          <a:xfrm>
            <a:off x="7587504" y="3273696"/>
            <a:ext cx="936360" cy="362520"/>
            <a:chOff x="7587504" y="3273696"/>
            <a:chExt cx="93636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94682FF-13A5-4166-A767-83397FF362E4}"/>
                    </a:ext>
                  </a:extLst>
                </p14:cNvPr>
                <p14:cNvContentPartPr/>
                <p14:nvPr/>
              </p14:nvContentPartPr>
              <p14:xfrm>
                <a:off x="7587504" y="3405096"/>
                <a:ext cx="223560" cy="231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94682FF-13A5-4166-A767-83397FF362E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578864" y="3396456"/>
                  <a:ext cx="241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A2ACE9D-0710-4127-A6A4-6612325C2CE1}"/>
                    </a:ext>
                  </a:extLst>
                </p14:cNvPr>
                <p14:cNvContentPartPr/>
                <p14:nvPr/>
              </p14:nvContentPartPr>
              <p14:xfrm>
                <a:off x="7797384" y="3286296"/>
                <a:ext cx="305640" cy="229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A2ACE9D-0710-4127-A6A4-6612325C2CE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88384" y="3277296"/>
                  <a:ext cx="3232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B4AD5E1-BDAC-4F4C-8091-ED656F6F807C}"/>
                    </a:ext>
                  </a:extLst>
                </p14:cNvPr>
                <p14:cNvContentPartPr/>
                <p14:nvPr/>
              </p14:nvContentPartPr>
              <p14:xfrm>
                <a:off x="8128584" y="3346056"/>
                <a:ext cx="360" cy="9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B4AD5E1-BDAC-4F4C-8091-ED656F6F807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119944" y="33374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2EDF78E-9ACA-40E7-91FC-8D3203AA6C2F}"/>
                    </a:ext>
                  </a:extLst>
                </p14:cNvPr>
                <p14:cNvContentPartPr/>
                <p14:nvPr/>
              </p14:nvContentPartPr>
              <p14:xfrm>
                <a:off x="8117064" y="3273696"/>
                <a:ext cx="406800" cy="231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2EDF78E-9ACA-40E7-91FC-8D3203AA6C2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08424" y="3264696"/>
                  <a:ext cx="424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33DC628-1FB3-49CB-89B0-A374DA3C040C}"/>
                    </a:ext>
                  </a:extLst>
                </p14:cNvPr>
                <p14:cNvContentPartPr/>
                <p14:nvPr/>
              </p14:nvContentPartPr>
              <p14:xfrm>
                <a:off x="8298504" y="3346056"/>
                <a:ext cx="204840" cy="15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33DC628-1FB3-49CB-89B0-A374DA3C040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289504" y="3337416"/>
                  <a:ext cx="2224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887D4E0-4196-424D-B819-865462A84EEE}"/>
              </a:ext>
            </a:extLst>
          </p:cNvPr>
          <p:cNvGrpSpPr/>
          <p:nvPr/>
        </p:nvGrpSpPr>
        <p:grpSpPr>
          <a:xfrm>
            <a:off x="8807544" y="3300696"/>
            <a:ext cx="706320" cy="181080"/>
            <a:chOff x="8807544" y="3300696"/>
            <a:chExt cx="70632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AB15D45-E8EE-4199-8FF5-7680E48ED66A}"/>
                    </a:ext>
                  </a:extLst>
                </p14:cNvPr>
                <p14:cNvContentPartPr/>
                <p14:nvPr/>
              </p14:nvContentPartPr>
              <p14:xfrm>
                <a:off x="8807544" y="3364416"/>
                <a:ext cx="171720" cy="106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AB15D45-E8EE-4199-8FF5-7680E48ED66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798544" y="3355416"/>
                  <a:ext cx="189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A0A5DD5-806F-475E-B60E-CC61FC7BCDB9}"/>
                    </a:ext>
                  </a:extLst>
                </p14:cNvPr>
                <p14:cNvContentPartPr/>
                <p14:nvPr/>
              </p14:nvContentPartPr>
              <p14:xfrm>
                <a:off x="9080064" y="3417336"/>
                <a:ext cx="360" cy="4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A0A5DD5-806F-475E-B60E-CC61FC7BCDB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071064" y="3408696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F37F60D-A345-406F-9B05-7B7BFB95EC0B}"/>
                    </a:ext>
                  </a:extLst>
                </p14:cNvPr>
                <p14:cNvContentPartPr/>
                <p14:nvPr/>
              </p14:nvContentPartPr>
              <p14:xfrm>
                <a:off x="9139824" y="3369456"/>
                <a:ext cx="107640" cy="107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F37F60D-A345-406F-9B05-7B7BFB95EC0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131184" y="3360456"/>
                  <a:ext cx="125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DD7EB41-17E2-410F-85B2-D70A6507B2F0}"/>
                    </a:ext>
                  </a:extLst>
                </p14:cNvPr>
                <p14:cNvContentPartPr/>
                <p14:nvPr/>
              </p14:nvContentPartPr>
              <p14:xfrm>
                <a:off x="9289944" y="3410496"/>
                <a:ext cx="360" cy="2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DD7EB41-17E2-410F-85B2-D70A6507B2F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281304" y="340149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2FE1C19-9AC1-4047-B614-9C0B4AEBC188}"/>
                    </a:ext>
                  </a:extLst>
                </p14:cNvPr>
                <p14:cNvContentPartPr/>
                <p14:nvPr/>
              </p14:nvContentPartPr>
              <p14:xfrm>
                <a:off x="9372384" y="3300696"/>
                <a:ext cx="56160" cy="181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2FE1C19-9AC1-4047-B614-9C0B4AEBC18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363384" y="3291696"/>
                  <a:ext cx="73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0CE9A4D-D96F-4901-91EC-E681AABFF8D1}"/>
                    </a:ext>
                  </a:extLst>
                </p14:cNvPr>
                <p14:cNvContentPartPr/>
                <p14:nvPr/>
              </p14:nvContentPartPr>
              <p14:xfrm>
                <a:off x="9352224" y="3368016"/>
                <a:ext cx="161640" cy="61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0CE9A4D-D96F-4901-91EC-E681AABFF8D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343224" y="3359016"/>
                  <a:ext cx="17928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37D2EEC-531A-4CA9-B70F-6CEA6411930A}"/>
              </a:ext>
            </a:extLst>
          </p:cNvPr>
          <p:cNvGrpSpPr/>
          <p:nvPr/>
        </p:nvGrpSpPr>
        <p:grpSpPr>
          <a:xfrm>
            <a:off x="9724464" y="3328416"/>
            <a:ext cx="469800" cy="198720"/>
            <a:chOff x="9724464" y="3328416"/>
            <a:chExt cx="46980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AA13DAB-8D4D-4D78-BD5F-9F746A6FC354}"/>
                    </a:ext>
                  </a:extLst>
                </p14:cNvPr>
                <p14:cNvContentPartPr/>
                <p14:nvPr/>
              </p14:nvContentPartPr>
              <p14:xfrm>
                <a:off x="9724464" y="3423096"/>
                <a:ext cx="225000" cy="104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AA13DAB-8D4D-4D78-BD5F-9F746A6FC35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715824" y="3414096"/>
                  <a:ext cx="242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F5B132D-837F-4D1D-92A1-A8D0D46353A1}"/>
                    </a:ext>
                  </a:extLst>
                </p14:cNvPr>
                <p14:cNvContentPartPr/>
                <p14:nvPr/>
              </p14:nvContentPartPr>
              <p14:xfrm>
                <a:off x="9943344" y="3328416"/>
                <a:ext cx="250920" cy="191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F5B132D-837F-4D1D-92A1-A8D0D46353A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934704" y="3319776"/>
                  <a:ext cx="26856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0AC2775-6888-4DAC-B16C-D6E4F989EDA4}"/>
              </a:ext>
            </a:extLst>
          </p:cNvPr>
          <p:cNvGrpSpPr/>
          <p:nvPr/>
        </p:nvGrpSpPr>
        <p:grpSpPr>
          <a:xfrm>
            <a:off x="10414944" y="3253896"/>
            <a:ext cx="437760" cy="320400"/>
            <a:chOff x="10414944" y="3253896"/>
            <a:chExt cx="43776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3B05078-626C-4496-AE08-D138A51952C7}"/>
                    </a:ext>
                  </a:extLst>
                </p14:cNvPr>
                <p14:cNvContentPartPr/>
                <p14:nvPr/>
              </p14:nvContentPartPr>
              <p14:xfrm>
                <a:off x="10414944" y="3391776"/>
                <a:ext cx="360" cy="91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3B05078-626C-4496-AE08-D138A51952C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405944" y="3383136"/>
                  <a:ext cx="18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4A2A99C-E16A-4073-824E-999BB641CF7B}"/>
                    </a:ext>
                  </a:extLst>
                </p14:cNvPr>
                <p14:cNvContentPartPr/>
                <p14:nvPr/>
              </p14:nvContentPartPr>
              <p14:xfrm>
                <a:off x="10451304" y="3318696"/>
                <a:ext cx="360" cy="9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4A2A99C-E16A-4073-824E-999BB641CF7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442304" y="331005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D5339D0-E4CE-44BA-8A62-BFC2878F6DC2}"/>
                    </a:ext>
                  </a:extLst>
                </p14:cNvPr>
                <p14:cNvContentPartPr/>
                <p14:nvPr/>
              </p14:nvContentPartPr>
              <p14:xfrm>
                <a:off x="10478664" y="3397176"/>
                <a:ext cx="73080" cy="88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D5339D0-E4CE-44BA-8A62-BFC2878F6DC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469664" y="3388176"/>
                  <a:ext cx="90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F2C2623-6C0A-4080-BB64-CEBCD4B6E14B}"/>
                    </a:ext>
                  </a:extLst>
                </p14:cNvPr>
                <p14:cNvContentPartPr/>
                <p14:nvPr/>
              </p14:nvContentPartPr>
              <p14:xfrm>
                <a:off x="10568664" y="3282336"/>
                <a:ext cx="75240" cy="291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F2C2623-6C0A-4080-BB64-CEBCD4B6E14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559664" y="3273696"/>
                  <a:ext cx="928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E480192-6CA7-4186-9DD2-6EF9E5EFAF71}"/>
                    </a:ext>
                  </a:extLst>
                </p14:cNvPr>
                <p14:cNvContentPartPr/>
                <p14:nvPr/>
              </p14:nvContentPartPr>
              <p14:xfrm>
                <a:off x="10643184" y="3253896"/>
                <a:ext cx="150480" cy="207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E480192-6CA7-4186-9DD2-6EF9E5EFAF7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634544" y="3245256"/>
                  <a:ext cx="168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52038C0-F528-45B0-8D06-CEB5D1E3E441}"/>
                    </a:ext>
                  </a:extLst>
                </p14:cNvPr>
                <p14:cNvContentPartPr/>
                <p14:nvPr/>
              </p14:nvContentPartPr>
              <p14:xfrm>
                <a:off x="10747584" y="3341736"/>
                <a:ext cx="105120" cy="10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52038C0-F528-45B0-8D06-CEB5D1E3E44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738944" y="3333096"/>
                  <a:ext cx="1227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A767142-9BA2-43AB-B008-950EEBAEB4DD}"/>
              </a:ext>
            </a:extLst>
          </p:cNvPr>
          <p:cNvGrpSpPr/>
          <p:nvPr/>
        </p:nvGrpSpPr>
        <p:grpSpPr>
          <a:xfrm>
            <a:off x="11038104" y="3362616"/>
            <a:ext cx="565920" cy="185400"/>
            <a:chOff x="11038104" y="3362616"/>
            <a:chExt cx="56592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5FC2E1D-3129-4A4E-9A64-E45701D42AF0}"/>
                    </a:ext>
                  </a:extLst>
                </p14:cNvPr>
                <p14:cNvContentPartPr/>
                <p14:nvPr/>
              </p14:nvContentPartPr>
              <p14:xfrm>
                <a:off x="11045664" y="3364416"/>
                <a:ext cx="90360" cy="119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5FC2E1D-3129-4A4E-9A64-E45701D42AF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1037024" y="3355416"/>
                  <a:ext cx="108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300A9F9-6D2C-4FD2-99C6-DB45BDF05DB3}"/>
                    </a:ext>
                  </a:extLst>
                </p14:cNvPr>
                <p14:cNvContentPartPr/>
                <p14:nvPr/>
              </p14:nvContentPartPr>
              <p14:xfrm>
                <a:off x="11038104" y="3371616"/>
                <a:ext cx="108720" cy="112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300A9F9-6D2C-4FD2-99C6-DB45BDF05DB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029464" y="3362616"/>
                  <a:ext cx="126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39349CE-741E-43C6-8016-920D70B5359B}"/>
                    </a:ext>
                  </a:extLst>
                </p14:cNvPr>
                <p14:cNvContentPartPr/>
                <p14:nvPr/>
              </p14:nvContentPartPr>
              <p14:xfrm>
                <a:off x="11155824" y="3446856"/>
                <a:ext cx="37080" cy="101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39349CE-741E-43C6-8016-920D70B5359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1147184" y="3437856"/>
                  <a:ext cx="54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0B3FE58-1010-4967-A39D-0337A43CE38B}"/>
                    </a:ext>
                  </a:extLst>
                </p14:cNvPr>
                <p14:cNvContentPartPr/>
                <p14:nvPr/>
              </p14:nvContentPartPr>
              <p14:xfrm>
                <a:off x="11206584" y="3395376"/>
                <a:ext cx="3960" cy="6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0B3FE58-1010-4967-A39D-0337A43CE38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197944" y="3386736"/>
                  <a:ext cx="21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6C26182-49FF-4450-968C-C76CE3D4EC37}"/>
                    </a:ext>
                  </a:extLst>
                </p14:cNvPr>
                <p14:cNvContentPartPr/>
                <p14:nvPr/>
              </p14:nvContentPartPr>
              <p14:xfrm>
                <a:off x="11252304" y="3378816"/>
                <a:ext cx="103320" cy="104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6C26182-49FF-4450-968C-C76CE3D4EC3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243304" y="3370176"/>
                  <a:ext cx="120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6DBB5DD-FE6B-4833-8FC5-7377252C6905}"/>
                    </a:ext>
                  </a:extLst>
                </p14:cNvPr>
                <p14:cNvContentPartPr/>
                <p14:nvPr/>
              </p14:nvContentPartPr>
              <p14:xfrm>
                <a:off x="11407824" y="3362616"/>
                <a:ext cx="131760" cy="93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6DBB5DD-FE6B-4833-8FC5-7377252C690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398824" y="3353976"/>
                  <a:ext cx="149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03B7B7E-2D37-4462-9267-F0FB249F2B06}"/>
                    </a:ext>
                  </a:extLst>
                </p14:cNvPr>
                <p14:cNvContentPartPr/>
                <p14:nvPr/>
              </p14:nvContentPartPr>
              <p14:xfrm>
                <a:off x="11557944" y="3428496"/>
                <a:ext cx="43560" cy="64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03B7B7E-2D37-4462-9267-F0FB249F2B0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549304" y="3419856"/>
                  <a:ext cx="61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187498D-A6E1-43E9-92F2-39C6645FF67F}"/>
                    </a:ext>
                  </a:extLst>
                </p14:cNvPr>
                <p14:cNvContentPartPr/>
                <p14:nvPr/>
              </p14:nvContentPartPr>
              <p14:xfrm>
                <a:off x="11594304" y="3364416"/>
                <a:ext cx="9720" cy="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187498D-A6E1-43E9-92F2-39C6645FF67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585664" y="3355416"/>
                  <a:ext cx="273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E62541F-0398-4A2E-8B21-722785870111}"/>
              </a:ext>
            </a:extLst>
          </p:cNvPr>
          <p:cNvGrpSpPr/>
          <p:nvPr/>
        </p:nvGrpSpPr>
        <p:grpSpPr>
          <a:xfrm>
            <a:off x="9743904" y="2681856"/>
            <a:ext cx="328680" cy="170640"/>
            <a:chOff x="9743904" y="2681856"/>
            <a:chExt cx="32868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4145ACE-513B-442C-82BA-BA3B31FF4C1C}"/>
                    </a:ext>
                  </a:extLst>
                </p14:cNvPr>
                <p14:cNvContentPartPr/>
                <p14:nvPr/>
              </p14:nvContentPartPr>
              <p14:xfrm>
                <a:off x="9743904" y="2681856"/>
                <a:ext cx="113040" cy="170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4145ACE-513B-442C-82BA-BA3B31FF4C1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735264" y="2673216"/>
                  <a:ext cx="130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F2170A5-ED3D-4DF5-A1CD-2195011CC698}"/>
                    </a:ext>
                  </a:extLst>
                </p14:cNvPr>
                <p14:cNvContentPartPr/>
                <p14:nvPr/>
              </p14:nvContentPartPr>
              <p14:xfrm>
                <a:off x="9883584" y="2712816"/>
                <a:ext cx="89640" cy="129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F2170A5-ED3D-4DF5-A1CD-2195011CC6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874584" y="2704176"/>
                  <a:ext cx="107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432CDBD-B1B8-4196-B541-C020F4FECCE9}"/>
                    </a:ext>
                  </a:extLst>
                </p14:cNvPr>
                <p14:cNvContentPartPr/>
                <p14:nvPr/>
              </p14:nvContentPartPr>
              <p14:xfrm>
                <a:off x="9987984" y="2714256"/>
                <a:ext cx="84600" cy="117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432CDBD-B1B8-4196-B541-C020F4FECCE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978984" y="2705616"/>
                  <a:ext cx="10224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404A075-CC97-47A8-8ADC-A4DEA443A6C3}"/>
              </a:ext>
            </a:extLst>
          </p:cNvPr>
          <p:cNvGrpSpPr/>
          <p:nvPr/>
        </p:nvGrpSpPr>
        <p:grpSpPr>
          <a:xfrm>
            <a:off x="10359504" y="2569896"/>
            <a:ext cx="1290240" cy="346680"/>
            <a:chOff x="10359504" y="2569896"/>
            <a:chExt cx="129024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5FBFA95-CFE7-485F-B720-5739B819CCD9}"/>
                    </a:ext>
                  </a:extLst>
                </p14:cNvPr>
                <p14:cNvContentPartPr/>
                <p14:nvPr/>
              </p14:nvContentPartPr>
              <p14:xfrm>
                <a:off x="10359504" y="2724336"/>
                <a:ext cx="19080" cy="118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5FBFA95-CFE7-485F-B720-5739B819CCD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350864" y="2715696"/>
                  <a:ext cx="36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26F10E8-30EA-4934-A27A-3ECC6B3668DC}"/>
                    </a:ext>
                  </a:extLst>
                </p14:cNvPr>
                <p14:cNvContentPartPr/>
                <p14:nvPr/>
              </p14:nvContentPartPr>
              <p14:xfrm>
                <a:off x="10383624" y="2625696"/>
                <a:ext cx="13320" cy="16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26F10E8-30EA-4934-A27A-3ECC6B3668D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374984" y="2617056"/>
                  <a:ext cx="30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728F7CC-A686-4C26-865A-5F3DA4B45E12}"/>
                    </a:ext>
                  </a:extLst>
                </p14:cNvPr>
                <p14:cNvContentPartPr/>
                <p14:nvPr/>
              </p14:nvContentPartPr>
              <p14:xfrm>
                <a:off x="10418184" y="2609136"/>
                <a:ext cx="203760" cy="307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728F7CC-A686-4C26-865A-5F3DA4B45E1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409184" y="2600496"/>
                  <a:ext cx="2214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4D58622-9DE0-4AD5-B077-13B3C91EBB38}"/>
                    </a:ext>
                  </a:extLst>
                </p14:cNvPr>
                <p14:cNvContentPartPr/>
                <p14:nvPr/>
              </p14:nvContentPartPr>
              <p14:xfrm>
                <a:off x="10660104" y="2569896"/>
                <a:ext cx="222120" cy="267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4D58622-9DE0-4AD5-B077-13B3C91EBB3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651464" y="2561256"/>
                  <a:ext cx="2397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ADECF66-6B1D-41C0-990C-98CA6E608377}"/>
                    </a:ext>
                  </a:extLst>
                </p14:cNvPr>
                <p14:cNvContentPartPr/>
                <p14:nvPr/>
              </p14:nvContentPartPr>
              <p14:xfrm>
                <a:off x="10807704" y="2660616"/>
                <a:ext cx="102960" cy="9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ADECF66-6B1D-41C0-990C-98CA6E60837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799064" y="2651616"/>
                  <a:ext cx="120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C1A7208-FE96-441F-880A-BA705A38AD01}"/>
                    </a:ext>
                  </a:extLst>
                </p14:cNvPr>
                <p14:cNvContentPartPr/>
                <p14:nvPr/>
              </p14:nvContentPartPr>
              <p14:xfrm>
                <a:off x="11048904" y="2697336"/>
                <a:ext cx="82800" cy="133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C1A7208-FE96-441F-880A-BA705A38AD0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1039904" y="2688336"/>
                  <a:ext cx="100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A5814FD-A45B-4E66-8F24-14E360AB7D58}"/>
                    </a:ext>
                  </a:extLst>
                </p14:cNvPr>
                <p14:cNvContentPartPr/>
                <p14:nvPr/>
              </p14:nvContentPartPr>
              <p14:xfrm>
                <a:off x="11169144" y="2687976"/>
                <a:ext cx="78480" cy="131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A5814FD-A45B-4E66-8F24-14E360AB7D5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160504" y="2678976"/>
                  <a:ext cx="96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03D30B9-39FE-40F0-93F3-E5656A1C27E1}"/>
                    </a:ext>
                  </a:extLst>
                </p14:cNvPr>
                <p14:cNvContentPartPr/>
                <p14:nvPr/>
              </p14:nvContentPartPr>
              <p14:xfrm>
                <a:off x="11268144" y="2579256"/>
                <a:ext cx="92160" cy="233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03D30B9-39FE-40F0-93F3-E5656A1C27E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259144" y="2570616"/>
                  <a:ext cx="109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3476950-59BE-4E0E-AB1C-897C17C53132}"/>
                    </a:ext>
                  </a:extLst>
                </p14:cNvPr>
                <p14:cNvContentPartPr/>
                <p14:nvPr/>
              </p14:nvContentPartPr>
              <p14:xfrm>
                <a:off x="11393064" y="2693736"/>
                <a:ext cx="73800" cy="113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3476950-59BE-4E0E-AB1C-897C17C5313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1384424" y="2684736"/>
                  <a:ext cx="91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3BC8DEC-E278-4878-936A-F27763913D0D}"/>
                    </a:ext>
                  </a:extLst>
                </p14:cNvPr>
                <p14:cNvContentPartPr/>
                <p14:nvPr/>
              </p14:nvContentPartPr>
              <p14:xfrm>
                <a:off x="11543904" y="2695536"/>
                <a:ext cx="105840" cy="102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3BC8DEC-E278-4878-936A-F27763913D0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1534904" y="2686536"/>
                  <a:ext cx="123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B44DA83-E414-4D9E-98DA-CEE1EE9486E5}"/>
                    </a:ext>
                  </a:extLst>
                </p14:cNvPr>
                <p14:cNvContentPartPr/>
                <p14:nvPr/>
              </p14:nvContentPartPr>
              <p14:xfrm>
                <a:off x="11430144" y="2687976"/>
                <a:ext cx="201240" cy="1742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B44DA83-E414-4D9E-98DA-CEE1EE9486E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421144" y="2678976"/>
                  <a:ext cx="218880" cy="191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23CBEF87-F0A3-474C-BB38-81FFA1DD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B0C83F0-8B17-4941-A7E2-84888EECD6D7}"/>
                  </a:ext>
                </a:extLst>
              </p14:cNvPr>
              <p14:cNvContentPartPr/>
              <p14:nvPr/>
            </p14:nvContentPartPr>
            <p14:xfrm>
              <a:off x="584280" y="1409760"/>
              <a:ext cx="11055600" cy="2222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B0C83F0-8B17-4941-A7E2-84888EECD6D7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574920" y="1400400"/>
                <a:ext cx="11074320" cy="22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0211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AE35-0690-4185-9EA8-52119A35C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Gradients, Jacobians, and Chain Rule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277B19-82FB-4F62-A77B-5D01BD70C8EF}"/>
              </a:ext>
            </a:extLst>
          </p:cNvPr>
          <p:cNvGrpSpPr/>
          <p:nvPr/>
        </p:nvGrpSpPr>
        <p:grpSpPr>
          <a:xfrm>
            <a:off x="919152" y="979416"/>
            <a:ext cx="881640" cy="315360"/>
            <a:chOff x="919152" y="979416"/>
            <a:chExt cx="88164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997E665-0DD1-498B-BE5C-7BEE600166D4}"/>
                    </a:ext>
                  </a:extLst>
                </p14:cNvPr>
                <p14:cNvContentPartPr/>
                <p14:nvPr/>
              </p14:nvContentPartPr>
              <p14:xfrm>
                <a:off x="919152" y="979416"/>
                <a:ext cx="196560" cy="268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997E665-0DD1-498B-BE5C-7BEE600166D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0152" y="970416"/>
                  <a:ext cx="2142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85AF09D-BB67-48DB-A21B-749E1AA512FA}"/>
                    </a:ext>
                  </a:extLst>
                </p14:cNvPr>
                <p14:cNvContentPartPr/>
                <p14:nvPr/>
              </p14:nvContentPartPr>
              <p14:xfrm>
                <a:off x="1100952" y="1106136"/>
                <a:ext cx="106920" cy="135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85AF09D-BB67-48DB-A21B-749E1AA512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2312" y="1097496"/>
                  <a:ext cx="124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FEB39EC-34E5-4B07-9AFB-F0C16ECAC810}"/>
                    </a:ext>
                  </a:extLst>
                </p14:cNvPr>
                <p14:cNvContentPartPr/>
                <p14:nvPr/>
              </p14:nvContentPartPr>
              <p14:xfrm>
                <a:off x="1226592" y="981576"/>
                <a:ext cx="201240" cy="279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FEB39EC-34E5-4B07-9AFB-F0C16ECAC8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7952" y="972936"/>
                  <a:ext cx="2188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D98B8B9-336A-4DA2-8AAE-72125AB8BDED}"/>
                    </a:ext>
                  </a:extLst>
                </p14:cNvPr>
                <p14:cNvContentPartPr/>
                <p14:nvPr/>
              </p14:nvContentPartPr>
              <p14:xfrm>
                <a:off x="975672" y="1263816"/>
                <a:ext cx="534240" cy="30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D98B8B9-336A-4DA2-8AAE-72125AB8BDE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6672" y="1254816"/>
                  <a:ext cx="551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D68096E-117A-499D-AB3D-79F323E7EC40}"/>
                    </a:ext>
                  </a:extLst>
                </p14:cNvPr>
                <p14:cNvContentPartPr/>
                <p14:nvPr/>
              </p14:nvContentPartPr>
              <p14:xfrm>
                <a:off x="1636272" y="1106136"/>
                <a:ext cx="360" cy="109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D68096E-117A-499D-AB3D-79F323E7EC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27632" y="1097496"/>
                  <a:ext cx="18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44E3EB2-BCC6-4105-A5D6-089789652BDF}"/>
                    </a:ext>
                  </a:extLst>
                </p14:cNvPr>
                <p14:cNvContentPartPr/>
                <p14:nvPr/>
              </p14:nvContentPartPr>
              <p14:xfrm>
                <a:off x="1689192" y="1146096"/>
                <a:ext cx="111600" cy="6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44E3EB2-BCC6-4105-A5D6-089789652B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0552" y="1137456"/>
                  <a:ext cx="12924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B31104-0AFE-4D93-9A48-CBFD1AEAAF85}"/>
              </a:ext>
            </a:extLst>
          </p:cNvPr>
          <p:cNvGrpSpPr/>
          <p:nvPr/>
        </p:nvGrpSpPr>
        <p:grpSpPr>
          <a:xfrm>
            <a:off x="2172312" y="1024056"/>
            <a:ext cx="881280" cy="359640"/>
            <a:chOff x="2172312" y="1024056"/>
            <a:chExt cx="88128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0B88079-5938-4C9B-A348-8A3F38739807}"/>
                    </a:ext>
                  </a:extLst>
                </p14:cNvPr>
                <p14:cNvContentPartPr/>
                <p14:nvPr/>
              </p14:nvContentPartPr>
              <p14:xfrm>
                <a:off x="2172312" y="1024056"/>
                <a:ext cx="592560" cy="359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0B88079-5938-4C9B-A348-8A3F387398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63312" y="1015056"/>
                  <a:ext cx="6102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D2217E4-94F7-461E-9D72-BAD5E74898A6}"/>
                    </a:ext>
                  </a:extLst>
                </p14:cNvPr>
                <p14:cNvContentPartPr/>
                <p14:nvPr/>
              </p14:nvContentPartPr>
              <p14:xfrm>
                <a:off x="2751912" y="1142496"/>
                <a:ext cx="84960" cy="112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D2217E4-94F7-461E-9D72-BAD5E74898A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42912" y="1133496"/>
                  <a:ext cx="102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CB89FED-D5B7-4C80-A872-181DF7D18FC6}"/>
                    </a:ext>
                  </a:extLst>
                </p14:cNvPr>
                <p14:cNvContentPartPr/>
                <p14:nvPr/>
              </p14:nvContentPartPr>
              <p14:xfrm>
                <a:off x="2871072" y="1041336"/>
                <a:ext cx="9720" cy="222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CB89FED-D5B7-4C80-A872-181DF7D18FC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62432" y="1032696"/>
                  <a:ext cx="273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A3C80D5-4193-4179-9CD1-CBD9683248D8}"/>
                    </a:ext>
                  </a:extLst>
                </p14:cNvPr>
                <p14:cNvContentPartPr/>
                <p14:nvPr/>
              </p14:nvContentPartPr>
              <p14:xfrm>
                <a:off x="2889432" y="1101456"/>
                <a:ext cx="164160" cy="154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A3C80D5-4193-4179-9CD1-CBD9683248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80432" y="1092816"/>
                  <a:ext cx="18180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74D9406-29C9-4D23-9127-FD9BD527F673}"/>
              </a:ext>
            </a:extLst>
          </p:cNvPr>
          <p:cNvGrpSpPr/>
          <p:nvPr/>
        </p:nvGrpSpPr>
        <p:grpSpPr>
          <a:xfrm>
            <a:off x="3347352" y="1021536"/>
            <a:ext cx="856440" cy="235440"/>
            <a:chOff x="3347352" y="1021536"/>
            <a:chExt cx="85644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11E585-37F7-451F-81F3-064C9435F1A1}"/>
                    </a:ext>
                  </a:extLst>
                </p14:cNvPr>
                <p14:cNvContentPartPr/>
                <p14:nvPr/>
              </p14:nvContentPartPr>
              <p14:xfrm>
                <a:off x="3347352" y="1021536"/>
                <a:ext cx="187560" cy="204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11E585-37F7-451F-81F3-064C9435F1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38352" y="1012896"/>
                  <a:ext cx="205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9CDF06-1A1F-4932-9D36-76AC040501DF}"/>
                    </a:ext>
                  </a:extLst>
                </p14:cNvPr>
                <p14:cNvContentPartPr/>
                <p14:nvPr/>
              </p14:nvContentPartPr>
              <p14:xfrm>
                <a:off x="3470472" y="1129536"/>
                <a:ext cx="20880" cy="117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9CDF06-1A1F-4932-9D36-76AC040501D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61472" y="1120896"/>
                  <a:ext cx="38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CD6E57D-99C9-4BC7-921C-FF9AED2B07B9}"/>
                    </a:ext>
                  </a:extLst>
                </p14:cNvPr>
                <p14:cNvContentPartPr/>
                <p14:nvPr/>
              </p14:nvContentPartPr>
              <p14:xfrm>
                <a:off x="3510792" y="1139616"/>
                <a:ext cx="87480" cy="117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CD6E57D-99C9-4BC7-921C-FF9AED2B07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01792" y="1130616"/>
                  <a:ext cx="105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57CC38F-3547-470D-B9AF-94C0DC2D3AD2}"/>
                    </a:ext>
                  </a:extLst>
                </p14:cNvPr>
                <p14:cNvContentPartPr/>
                <p14:nvPr/>
              </p14:nvContentPartPr>
              <p14:xfrm>
                <a:off x="3617352" y="1029456"/>
                <a:ext cx="187560" cy="214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57CC38F-3547-470D-B9AF-94C0DC2D3A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08712" y="1020816"/>
                  <a:ext cx="2052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21406B4-628F-4C1D-8B25-B3C977C9C0E0}"/>
                    </a:ext>
                  </a:extLst>
                </p14:cNvPr>
                <p14:cNvContentPartPr/>
                <p14:nvPr/>
              </p14:nvContentPartPr>
              <p14:xfrm>
                <a:off x="3867552" y="1112976"/>
                <a:ext cx="10080" cy="122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21406B4-628F-4C1D-8B25-B3C977C9C0E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58552" y="1104336"/>
                  <a:ext cx="27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4165F27-389E-4CFE-ACA5-0008F68E699C}"/>
                    </a:ext>
                  </a:extLst>
                </p14:cNvPr>
                <p14:cNvContentPartPr/>
                <p14:nvPr/>
              </p14:nvContentPartPr>
              <p14:xfrm>
                <a:off x="3876912" y="1069416"/>
                <a:ext cx="360" cy="9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4165F27-389E-4CFE-ACA5-0008F68E69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67912" y="10604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BF96665-9306-4C45-B3DE-86FB521CDBDB}"/>
                    </a:ext>
                  </a:extLst>
                </p14:cNvPr>
                <p14:cNvContentPartPr/>
                <p14:nvPr/>
              </p14:nvContentPartPr>
              <p14:xfrm>
                <a:off x="3903912" y="1124496"/>
                <a:ext cx="83160" cy="105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BF96665-9306-4C45-B3DE-86FB521CDBD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94912" y="1115496"/>
                  <a:ext cx="100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E43C353-FEFC-46AA-8147-26A24E19A8E8}"/>
                    </a:ext>
                  </a:extLst>
                </p14:cNvPr>
                <p14:cNvContentPartPr/>
                <p14:nvPr/>
              </p14:nvContentPartPr>
              <p14:xfrm>
                <a:off x="4032432" y="1022256"/>
                <a:ext cx="124920" cy="227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E43C353-FEFC-46AA-8147-26A24E19A8E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23432" y="1013616"/>
                  <a:ext cx="1425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6D631D-9DE1-49AE-A580-434005413AA8}"/>
                    </a:ext>
                  </a:extLst>
                </p14:cNvPr>
                <p14:cNvContentPartPr/>
                <p14:nvPr/>
              </p14:nvContentPartPr>
              <p14:xfrm>
                <a:off x="4115952" y="1092096"/>
                <a:ext cx="87840" cy="14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6D631D-9DE1-49AE-A580-434005413AA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06952" y="1083096"/>
                  <a:ext cx="10548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C84C0BF-4999-4CF8-BDBF-3078F7265265}"/>
                  </a:ext>
                </a:extLst>
              </p14:cNvPr>
              <p14:cNvContentPartPr/>
              <p14:nvPr/>
            </p14:nvContentPartPr>
            <p14:xfrm>
              <a:off x="4392072" y="1007496"/>
              <a:ext cx="158040" cy="421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C84C0BF-4999-4CF8-BDBF-3078F726526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83432" y="998496"/>
                <a:ext cx="175680" cy="43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382D3F2F-98D6-468E-A3CD-B88D001AE7D7}"/>
              </a:ext>
            </a:extLst>
          </p:cNvPr>
          <p:cNvGrpSpPr/>
          <p:nvPr/>
        </p:nvGrpSpPr>
        <p:grpSpPr>
          <a:xfrm>
            <a:off x="4726872" y="1014336"/>
            <a:ext cx="263160" cy="200520"/>
            <a:chOff x="4726872" y="1014336"/>
            <a:chExt cx="26316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95780B3-4EA8-42EF-AD07-525970391F7D}"/>
                    </a:ext>
                  </a:extLst>
                </p14:cNvPr>
                <p14:cNvContentPartPr/>
                <p14:nvPr/>
              </p14:nvContentPartPr>
              <p14:xfrm>
                <a:off x="4726872" y="1014336"/>
                <a:ext cx="360" cy="192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95780B3-4EA8-42EF-AD07-525970391F7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18232" y="1005696"/>
                  <a:ext cx="18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508F5E6-EE0B-4CDC-A72E-CC7A59847778}"/>
                    </a:ext>
                  </a:extLst>
                </p14:cNvPr>
                <p14:cNvContentPartPr/>
                <p14:nvPr/>
              </p14:nvContentPartPr>
              <p14:xfrm>
                <a:off x="4777632" y="1096776"/>
                <a:ext cx="71280" cy="118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508F5E6-EE0B-4CDC-A72E-CC7A598477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68632" y="1088136"/>
                  <a:ext cx="88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7DAAA6F-E74E-4106-A67E-4D33D29434AF}"/>
                    </a:ext>
                  </a:extLst>
                </p14:cNvPr>
                <p14:cNvContentPartPr/>
                <p14:nvPr/>
              </p14:nvContentPartPr>
              <p14:xfrm>
                <a:off x="4863312" y="1096776"/>
                <a:ext cx="57960" cy="11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7DAAA6F-E74E-4106-A67E-4D33D29434A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54672" y="1088136"/>
                  <a:ext cx="75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0F7C3F-3964-4EE6-A6F4-180419345A5C}"/>
                    </a:ext>
                  </a:extLst>
                </p14:cNvPr>
                <p14:cNvContentPartPr/>
                <p14:nvPr/>
              </p14:nvContentPartPr>
              <p14:xfrm>
                <a:off x="4933152" y="1106136"/>
                <a:ext cx="56880" cy="108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0F7C3F-3964-4EE6-A6F4-180419345A5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24512" y="1097496"/>
                  <a:ext cx="7452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4720BC7-D8C0-498F-96D1-84CBFC1A8BDF}"/>
              </a:ext>
            </a:extLst>
          </p:cNvPr>
          <p:cNvGrpSpPr/>
          <p:nvPr/>
        </p:nvGrpSpPr>
        <p:grpSpPr>
          <a:xfrm>
            <a:off x="5272632" y="1005696"/>
            <a:ext cx="857160" cy="388440"/>
            <a:chOff x="5272632" y="1005696"/>
            <a:chExt cx="85716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717368-696F-4BFF-9866-02A3DF595BFC}"/>
                    </a:ext>
                  </a:extLst>
                </p14:cNvPr>
                <p14:cNvContentPartPr/>
                <p14:nvPr/>
              </p14:nvContentPartPr>
              <p14:xfrm>
                <a:off x="5272632" y="1017576"/>
                <a:ext cx="100080" cy="376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717368-696F-4BFF-9866-02A3DF595BF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63992" y="1008936"/>
                  <a:ext cx="1177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3DC1D77-E479-44FC-A688-5810AA88535E}"/>
                    </a:ext>
                  </a:extLst>
                </p14:cNvPr>
                <p14:cNvContentPartPr/>
                <p14:nvPr/>
              </p14:nvContentPartPr>
              <p14:xfrm>
                <a:off x="5404032" y="1125576"/>
                <a:ext cx="75600" cy="129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3DC1D77-E479-44FC-A688-5810AA88535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95032" y="1116936"/>
                  <a:ext cx="93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A769903-C5C0-484A-A5E4-ED3712868E38}"/>
                    </a:ext>
                  </a:extLst>
                </p14:cNvPr>
                <p14:cNvContentPartPr/>
                <p14:nvPr/>
              </p14:nvContentPartPr>
              <p14:xfrm>
                <a:off x="5513112" y="1123416"/>
                <a:ext cx="75960" cy="118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A769903-C5C0-484A-A5E4-ED3712868E3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04472" y="1114776"/>
                  <a:ext cx="93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8B351B9-8A77-438E-B5C9-14C2550E2A25}"/>
                    </a:ext>
                  </a:extLst>
                </p14:cNvPr>
                <p14:cNvContentPartPr/>
                <p14:nvPr/>
              </p14:nvContentPartPr>
              <p14:xfrm>
                <a:off x="5628312" y="1102176"/>
                <a:ext cx="74520" cy="122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8B351B9-8A77-438E-B5C9-14C2550E2A2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19312" y="1093176"/>
                  <a:ext cx="92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FCB913C-D883-444B-A82C-7A5CCDAD203F}"/>
                    </a:ext>
                  </a:extLst>
                </p14:cNvPr>
                <p14:cNvContentPartPr/>
                <p14:nvPr/>
              </p14:nvContentPartPr>
              <p14:xfrm>
                <a:off x="5761152" y="1005696"/>
                <a:ext cx="9000" cy="226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FCB913C-D883-444B-A82C-7A5CCDAD203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52152" y="996696"/>
                  <a:ext cx="266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5EA9604-A527-43BF-8DDE-FA9D5036AD28}"/>
                    </a:ext>
                  </a:extLst>
                </p14:cNvPr>
                <p14:cNvContentPartPr/>
                <p14:nvPr/>
              </p14:nvContentPartPr>
              <p14:xfrm>
                <a:off x="5738472" y="1119456"/>
                <a:ext cx="99000" cy="129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5EA9604-A527-43BF-8DDE-FA9D5036AD2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29832" y="1110456"/>
                  <a:ext cx="116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43C6B99-C03F-4483-969B-85938B8EFB98}"/>
                    </a:ext>
                  </a:extLst>
                </p14:cNvPr>
                <p14:cNvContentPartPr/>
                <p14:nvPr/>
              </p14:nvContentPartPr>
              <p14:xfrm>
                <a:off x="5870232" y="1069416"/>
                <a:ext cx="360" cy="9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43C6B99-C03F-4483-969B-85938B8EFB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61232" y="10604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8D767E9-5B52-4831-93CD-36AE2E2E0E76}"/>
                    </a:ext>
                  </a:extLst>
                </p14:cNvPr>
                <p14:cNvContentPartPr/>
                <p14:nvPr/>
              </p14:nvContentPartPr>
              <p14:xfrm>
                <a:off x="5887512" y="1133856"/>
                <a:ext cx="68400" cy="125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8D767E9-5B52-4831-93CD-36AE2E2E0E7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78512" y="1124856"/>
                  <a:ext cx="86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610C199-DBFE-4F10-9CBB-1CA64B2083A1}"/>
                    </a:ext>
                  </a:extLst>
                </p14:cNvPr>
                <p14:cNvContentPartPr/>
                <p14:nvPr/>
              </p14:nvContentPartPr>
              <p14:xfrm>
                <a:off x="5988672" y="1124496"/>
                <a:ext cx="141120" cy="135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610C199-DBFE-4F10-9CBB-1CA64B2083A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980032" y="1115496"/>
                  <a:ext cx="15876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6ED879D-F143-4BCE-B3C8-E1EA885934F6}"/>
              </a:ext>
            </a:extLst>
          </p:cNvPr>
          <p:cNvGrpSpPr/>
          <p:nvPr/>
        </p:nvGrpSpPr>
        <p:grpSpPr>
          <a:xfrm>
            <a:off x="6622272" y="1037736"/>
            <a:ext cx="647640" cy="226440"/>
            <a:chOff x="6622272" y="1037736"/>
            <a:chExt cx="64764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CD0A429-68D1-4FE1-9848-2460EF2265D7}"/>
                    </a:ext>
                  </a:extLst>
                </p14:cNvPr>
                <p14:cNvContentPartPr/>
                <p14:nvPr/>
              </p14:nvContentPartPr>
              <p14:xfrm>
                <a:off x="6622272" y="1133856"/>
                <a:ext cx="161640" cy="103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CD0A429-68D1-4FE1-9848-2460EF2265D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13632" y="1124856"/>
                  <a:ext cx="179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AFA5F4C-2FB2-4DE9-A81B-1608737A3B6F}"/>
                    </a:ext>
                  </a:extLst>
                </p14:cNvPr>
                <p14:cNvContentPartPr/>
                <p14:nvPr/>
              </p14:nvContentPartPr>
              <p14:xfrm>
                <a:off x="6885072" y="1179216"/>
                <a:ext cx="360" cy="3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AFA5F4C-2FB2-4DE9-A81B-1608737A3B6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76432" y="11705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5B2DE6D-1DC7-45CB-93DB-8344592B40AF}"/>
                    </a:ext>
                  </a:extLst>
                </p14:cNvPr>
                <p14:cNvContentPartPr/>
                <p14:nvPr/>
              </p14:nvContentPartPr>
              <p14:xfrm>
                <a:off x="6936552" y="1127736"/>
                <a:ext cx="103320" cy="136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5B2DE6D-1DC7-45CB-93DB-8344592B40A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27552" y="1119096"/>
                  <a:ext cx="120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043DCA7-8BEB-439D-89B7-4EDD193EFD8E}"/>
                    </a:ext>
                  </a:extLst>
                </p14:cNvPr>
                <p14:cNvContentPartPr/>
                <p14:nvPr/>
              </p14:nvContentPartPr>
              <p14:xfrm>
                <a:off x="7095672" y="1197576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043DCA7-8BEB-439D-89B7-4EDD193EFD8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86672" y="11885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1478844-B0DD-4EEC-BD73-29F9F806E08F}"/>
                    </a:ext>
                  </a:extLst>
                </p14:cNvPr>
                <p14:cNvContentPartPr/>
                <p14:nvPr/>
              </p14:nvContentPartPr>
              <p14:xfrm>
                <a:off x="7150752" y="1037736"/>
                <a:ext cx="22320" cy="215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1478844-B0DD-4EEC-BD73-29F9F806E08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1752" y="1029096"/>
                  <a:ext cx="399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49C18B5-6FD5-4682-8393-803962056A7A}"/>
                    </a:ext>
                  </a:extLst>
                </p14:cNvPr>
                <p14:cNvContentPartPr/>
                <p14:nvPr/>
              </p14:nvContentPartPr>
              <p14:xfrm>
                <a:off x="7141392" y="1138896"/>
                <a:ext cx="128520" cy="61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49C18B5-6FD5-4682-8393-803962056A7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32392" y="1129896"/>
                  <a:ext cx="14616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08C03E3-7BAA-4568-9721-D15420D3EF59}"/>
              </a:ext>
            </a:extLst>
          </p:cNvPr>
          <p:cNvGrpSpPr/>
          <p:nvPr/>
        </p:nvGrpSpPr>
        <p:grpSpPr>
          <a:xfrm>
            <a:off x="7543512" y="1021536"/>
            <a:ext cx="1036440" cy="286560"/>
            <a:chOff x="7543512" y="1021536"/>
            <a:chExt cx="103644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D8C7D26-F62E-461F-A445-303748B4E210}"/>
                    </a:ext>
                  </a:extLst>
                </p14:cNvPr>
                <p14:cNvContentPartPr/>
                <p14:nvPr/>
              </p14:nvContentPartPr>
              <p14:xfrm>
                <a:off x="7552872" y="1021536"/>
                <a:ext cx="360" cy="286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D8C7D26-F62E-461F-A445-303748B4E21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44232" y="1012896"/>
                  <a:ext cx="180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C8AAD3F-9B80-430E-A8F2-BB1DEE024243}"/>
                    </a:ext>
                  </a:extLst>
                </p14:cNvPr>
                <p14:cNvContentPartPr/>
                <p14:nvPr/>
              </p14:nvContentPartPr>
              <p14:xfrm>
                <a:off x="7543512" y="1116936"/>
                <a:ext cx="111960" cy="92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C8AAD3F-9B80-430E-A8F2-BB1DEE0242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34872" y="1108296"/>
                  <a:ext cx="129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36329BF-A551-47A3-9CE7-610FD86D8E95}"/>
                    </a:ext>
                  </a:extLst>
                </p14:cNvPr>
                <p14:cNvContentPartPr/>
                <p14:nvPr/>
              </p14:nvContentPartPr>
              <p14:xfrm>
                <a:off x="7679592" y="1123056"/>
                <a:ext cx="68400" cy="81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36329BF-A551-47A3-9CE7-610FD86D8E9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70952" y="1114416"/>
                  <a:ext cx="86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2487B93-58F0-4C6B-BB56-D42C9AF3736B}"/>
                    </a:ext>
                  </a:extLst>
                </p14:cNvPr>
                <p14:cNvContentPartPr/>
                <p14:nvPr/>
              </p14:nvContentPartPr>
              <p14:xfrm>
                <a:off x="7781472" y="1126656"/>
                <a:ext cx="98640" cy="111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2487B93-58F0-4C6B-BB56-D42C9AF3736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72832" y="1118016"/>
                  <a:ext cx="116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0706F0C-5967-4306-B375-0A0DDC938D40}"/>
                    </a:ext>
                  </a:extLst>
                </p14:cNvPr>
                <p14:cNvContentPartPr/>
                <p14:nvPr/>
              </p14:nvContentPartPr>
              <p14:xfrm>
                <a:off x="7884432" y="1134576"/>
                <a:ext cx="78480" cy="83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0706F0C-5967-4306-B375-0A0DDC938D4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75792" y="1125936"/>
                  <a:ext cx="96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2158EB9-CE3D-445C-ABBF-57B04A68872F}"/>
                    </a:ext>
                  </a:extLst>
                </p14:cNvPr>
                <p14:cNvContentPartPr/>
                <p14:nvPr/>
              </p14:nvContentPartPr>
              <p14:xfrm>
                <a:off x="8010072" y="1115136"/>
                <a:ext cx="102960" cy="118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2158EB9-CE3D-445C-ABBF-57B04A68872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01432" y="1106136"/>
                  <a:ext cx="120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DA298E7-B030-4581-9000-CC38A1063C65}"/>
                    </a:ext>
                  </a:extLst>
                </p14:cNvPr>
                <p14:cNvContentPartPr/>
                <p14:nvPr/>
              </p14:nvContentPartPr>
              <p14:xfrm>
                <a:off x="8159112" y="1141776"/>
                <a:ext cx="75600" cy="108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DA298E7-B030-4581-9000-CC38A1063C6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50112" y="1133136"/>
                  <a:ext cx="93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0A1485C-6876-45A0-85DF-AF60A586D978}"/>
                    </a:ext>
                  </a:extLst>
                </p14:cNvPr>
                <p14:cNvContentPartPr/>
                <p14:nvPr/>
              </p14:nvContentPartPr>
              <p14:xfrm>
                <a:off x="8294472" y="1049256"/>
                <a:ext cx="26640" cy="214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0A1485C-6876-45A0-85DF-AF60A586D97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285832" y="1040256"/>
                  <a:ext cx="44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C2C29B6-BF8A-4E8C-9625-AA410A24FBF6}"/>
                    </a:ext>
                  </a:extLst>
                </p14:cNvPr>
                <p14:cNvContentPartPr/>
                <p14:nvPr/>
              </p14:nvContentPartPr>
              <p14:xfrm>
                <a:off x="8284392" y="1126296"/>
                <a:ext cx="109800" cy="111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C2C29B6-BF8A-4E8C-9625-AA410A24FBF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75392" y="1117296"/>
                  <a:ext cx="1274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62781F6-353D-4022-B6F5-97867256FE25}"/>
                    </a:ext>
                  </a:extLst>
                </p14:cNvPr>
                <p14:cNvContentPartPr/>
                <p14:nvPr/>
              </p14:nvContentPartPr>
              <p14:xfrm>
                <a:off x="8421192" y="1135296"/>
                <a:ext cx="58680" cy="115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62781F6-353D-4022-B6F5-97867256FE2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12552" y="1126656"/>
                  <a:ext cx="76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A2CC649-C6D6-4E97-BBC1-8ACC45F4B0E2}"/>
                    </a:ext>
                  </a:extLst>
                </p14:cNvPr>
                <p14:cNvContentPartPr/>
                <p14:nvPr/>
              </p14:nvContentPartPr>
              <p14:xfrm>
                <a:off x="8513712" y="1124496"/>
                <a:ext cx="66240" cy="108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A2CC649-C6D6-4E97-BBC1-8ACC45F4B0E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504712" y="1115496"/>
                  <a:ext cx="83880" cy="12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1FD55B2-EDEE-4663-947F-4540DD4FDB45}"/>
                  </a:ext>
                </a:extLst>
              </p14:cNvPr>
              <p14:cNvContentPartPr/>
              <p14:nvPr/>
            </p14:nvContentPartPr>
            <p14:xfrm>
              <a:off x="8789832" y="1023336"/>
              <a:ext cx="168120" cy="3844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1FD55B2-EDEE-4663-947F-4540DD4FDB4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780832" y="1014336"/>
                <a:ext cx="185760" cy="40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9EF75FA9-D651-44FC-9BFB-EA8CFAB7D37D}"/>
              </a:ext>
            </a:extLst>
          </p:cNvPr>
          <p:cNvGrpSpPr/>
          <p:nvPr/>
        </p:nvGrpSpPr>
        <p:grpSpPr>
          <a:xfrm>
            <a:off x="9106992" y="1043496"/>
            <a:ext cx="1042920" cy="226440"/>
            <a:chOff x="9106992" y="1043496"/>
            <a:chExt cx="104292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A3DF88C-627E-47F8-A1AA-D249F9C76F35}"/>
                    </a:ext>
                  </a:extLst>
                </p14:cNvPr>
                <p14:cNvContentPartPr/>
                <p14:nvPr/>
              </p14:nvContentPartPr>
              <p14:xfrm>
                <a:off x="9171432" y="1057896"/>
                <a:ext cx="360" cy="181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A3DF88C-627E-47F8-A1AA-D249F9C76F3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62432" y="1049256"/>
                  <a:ext cx="18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F920B57-22E1-4332-81D2-61241DFA7F2A}"/>
                    </a:ext>
                  </a:extLst>
                </p14:cNvPr>
                <p14:cNvContentPartPr/>
                <p14:nvPr/>
              </p14:nvContentPartPr>
              <p14:xfrm>
                <a:off x="9106992" y="1043496"/>
                <a:ext cx="304920" cy="226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F920B57-22E1-4332-81D2-61241DFA7F2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98352" y="1034856"/>
                  <a:ext cx="3225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BE15A4C-2E43-458F-B01A-5A610DDE3772}"/>
                    </a:ext>
                  </a:extLst>
                </p14:cNvPr>
                <p14:cNvContentPartPr/>
                <p14:nvPr/>
              </p14:nvContentPartPr>
              <p14:xfrm>
                <a:off x="9493992" y="1160496"/>
                <a:ext cx="53640" cy="107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BE15A4C-2E43-458F-B01A-5A610DDE377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84992" y="1151856"/>
                  <a:ext cx="71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E68618E-6F6E-4C27-8E8B-0CB0290F275F}"/>
                    </a:ext>
                  </a:extLst>
                </p14:cNvPr>
                <p14:cNvContentPartPr/>
                <p14:nvPr/>
              </p14:nvContentPartPr>
              <p14:xfrm>
                <a:off x="9566352" y="1164456"/>
                <a:ext cx="88560" cy="86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E68618E-6F6E-4C27-8E8B-0CB0290F275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57712" y="1155816"/>
                  <a:ext cx="106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A055B7D-CDA4-4B8A-A6AD-2B9A73ED0AC4}"/>
                    </a:ext>
                  </a:extLst>
                </p14:cNvPr>
                <p14:cNvContentPartPr/>
                <p14:nvPr/>
              </p14:nvContentPartPr>
              <p14:xfrm>
                <a:off x="9719352" y="1076616"/>
                <a:ext cx="10080" cy="168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A055B7D-CDA4-4B8A-A6AD-2B9A73ED0AC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10712" y="1067616"/>
                  <a:ext cx="27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B46955D-FD11-4C1E-B784-6EAF35A706C6}"/>
                    </a:ext>
                  </a:extLst>
                </p14:cNvPr>
                <p14:cNvContentPartPr/>
                <p14:nvPr/>
              </p14:nvContentPartPr>
              <p14:xfrm>
                <a:off x="9680832" y="1153296"/>
                <a:ext cx="176040" cy="75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B46955D-FD11-4C1E-B784-6EAF35A706C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672192" y="1144656"/>
                  <a:ext cx="193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825C48E-DA6C-437D-9574-A6D7A81580D0}"/>
                    </a:ext>
                  </a:extLst>
                </p14:cNvPr>
                <p14:cNvContentPartPr/>
                <p14:nvPr/>
              </p14:nvContentPartPr>
              <p14:xfrm>
                <a:off x="9874872" y="1055736"/>
                <a:ext cx="206640" cy="164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825C48E-DA6C-437D-9574-A6D7A81580D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66232" y="1047096"/>
                  <a:ext cx="2242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CA355D1-6AB6-4CC6-88DC-4D8E6B2E41A3}"/>
                    </a:ext>
                  </a:extLst>
                </p14:cNvPr>
                <p14:cNvContentPartPr/>
                <p14:nvPr/>
              </p14:nvContentPartPr>
              <p14:xfrm>
                <a:off x="10149552" y="1206936"/>
                <a:ext cx="360" cy="3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CA355D1-6AB6-4CC6-88DC-4D8E6B2E41A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140912" y="11979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5773FC8-AB0E-4306-A616-34EE129CB148}"/>
              </a:ext>
            </a:extLst>
          </p:cNvPr>
          <p:cNvGrpSpPr/>
          <p:nvPr/>
        </p:nvGrpSpPr>
        <p:grpSpPr>
          <a:xfrm>
            <a:off x="939672" y="1651536"/>
            <a:ext cx="852840" cy="310680"/>
            <a:chOff x="939672" y="1651536"/>
            <a:chExt cx="85284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B3E0BC2-E8E0-4884-9611-DE141AEB4CFD}"/>
                    </a:ext>
                  </a:extLst>
                </p14:cNvPr>
                <p14:cNvContentPartPr/>
                <p14:nvPr/>
              </p14:nvContentPartPr>
              <p14:xfrm>
                <a:off x="974232" y="1669896"/>
                <a:ext cx="22680" cy="196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B3E0BC2-E8E0-4884-9611-DE141AEB4CF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5592" y="1660896"/>
                  <a:ext cx="40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7C3BC13-35BF-482F-B3DE-2C6CA769ED01}"/>
                    </a:ext>
                  </a:extLst>
                </p14:cNvPr>
                <p14:cNvContentPartPr/>
                <p14:nvPr/>
              </p14:nvContentPartPr>
              <p14:xfrm>
                <a:off x="939672" y="1661976"/>
                <a:ext cx="133560" cy="192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7C3BC13-35BF-482F-B3DE-2C6CA769ED0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30672" y="1652976"/>
                  <a:ext cx="151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BC506EE-21FF-4C76-BC3F-0373D8E8A872}"/>
                    </a:ext>
                  </a:extLst>
                </p14:cNvPr>
                <p14:cNvContentPartPr/>
                <p14:nvPr/>
              </p14:nvContentPartPr>
              <p14:xfrm>
                <a:off x="1085472" y="1768536"/>
                <a:ext cx="87480" cy="75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BC506EE-21FF-4C76-BC3F-0373D8E8A87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76472" y="1759536"/>
                  <a:ext cx="1051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9C4D803-8FD2-4728-81A9-3E1733D4349F}"/>
                    </a:ext>
                  </a:extLst>
                </p14:cNvPr>
                <p14:cNvContentPartPr/>
                <p14:nvPr/>
              </p14:nvContentPartPr>
              <p14:xfrm>
                <a:off x="1199952" y="1745856"/>
                <a:ext cx="89280" cy="108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9C4D803-8FD2-4728-81A9-3E1733D4349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91312" y="1737216"/>
                  <a:ext cx="106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0A22C00-03A9-4772-B631-09967F151CCE}"/>
                    </a:ext>
                  </a:extLst>
                </p14:cNvPr>
                <p14:cNvContentPartPr/>
                <p14:nvPr/>
              </p14:nvContentPartPr>
              <p14:xfrm>
                <a:off x="1318032" y="1651536"/>
                <a:ext cx="257040" cy="233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0A22C00-03A9-4772-B631-09967F151CC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309032" y="1642896"/>
                  <a:ext cx="274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24550BF-43B2-4EA2-B474-1F60B81ED70F}"/>
                    </a:ext>
                  </a:extLst>
                </p14:cNvPr>
                <p14:cNvContentPartPr/>
                <p14:nvPr/>
              </p14:nvContentPartPr>
              <p14:xfrm>
                <a:off x="1037952" y="1938816"/>
                <a:ext cx="512640" cy="23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24550BF-43B2-4EA2-B474-1F60B81ED70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28952" y="1930176"/>
                  <a:ext cx="530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D95F8CF-53CD-43C4-9614-C3E6F9665AAD}"/>
                    </a:ext>
                  </a:extLst>
                </p14:cNvPr>
                <p14:cNvContentPartPr/>
                <p14:nvPr/>
              </p14:nvContentPartPr>
              <p14:xfrm>
                <a:off x="1709352" y="1782576"/>
                <a:ext cx="360" cy="77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D95F8CF-53CD-43C4-9614-C3E6F9665AA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700712" y="1773936"/>
                  <a:ext cx="18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D17B2E5-7DF9-411A-95E3-F5BCE9FCAE55}"/>
                    </a:ext>
                  </a:extLst>
                </p14:cNvPr>
                <p14:cNvContentPartPr/>
                <p14:nvPr/>
              </p14:nvContentPartPr>
              <p14:xfrm>
                <a:off x="1728072" y="1810296"/>
                <a:ext cx="64440" cy="9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D17B2E5-7DF9-411A-95E3-F5BCE9FCAE5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719072" y="1801296"/>
                  <a:ext cx="8208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83B6677-8205-4D87-89ED-2EC154ACE7EB}"/>
              </a:ext>
            </a:extLst>
          </p:cNvPr>
          <p:cNvGrpSpPr/>
          <p:nvPr/>
        </p:nvGrpSpPr>
        <p:grpSpPr>
          <a:xfrm>
            <a:off x="2460672" y="1690776"/>
            <a:ext cx="155520" cy="343440"/>
            <a:chOff x="2460672" y="1690776"/>
            <a:chExt cx="15552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8A9EE50-A518-449D-8689-98AF5EAE0A51}"/>
                    </a:ext>
                  </a:extLst>
                </p14:cNvPr>
                <p14:cNvContentPartPr/>
                <p14:nvPr/>
              </p14:nvContentPartPr>
              <p14:xfrm>
                <a:off x="2460672" y="1690776"/>
                <a:ext cx="127800" cy="10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8A9EE50-A518-449D-8689-98AF5EAE0A5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452032" y="1682136"/>
                  <a:ext cx="145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6F7E907-42A5-4B11-92F4-43109289C525}"/>
                    </a:ext>
                  </a:extLst>
                </p14:cNvPr>
                <p14:cNvContentPartPr/>
                <p14:nvPr/>
              </p14:nvContentPartPr>
              <p14:xfrm>
                <a:off x="2501352" y="1700136"/>
                <a:ext cx="13680" cy="145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6F7E907-42A5-4B11-92F4-43109289C52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492352" y="1691496"/>
                  <a:ext cx="31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5572F04-5AD5-42A1-BE91-04DECDEFD457}"/>
                    </a:ext>
                  </a:extLst>
                </p14:cNvPr>
                <p14:cNvContentPartPr/>
                <p14:nvPr/>
              </p14:nvContentPartPr>
              <p14:xfrm>
                <a:off x="2464272" y="1815336"/>
                <a:ext cx="148680" cy="19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5572F04-5AD5-42A1-BE91-04DECDEFD45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455632" y="1806696"/>
                  <a:ext cx="1663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6B78EE7-83C0-4FE7-8D99-CD97C736897D}"/>
                    </a:ext>
                  </a:extLst>
                </p14:cNvPr>
                <p14:cNvContentPartPr/>
                <p14:nvPr/>
              </p14:nvContentPartPr>
              <p14:xfrm>
                <a:off x="2549952" y="1700136"/>
                <a:ext cx="66240" cy="334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6B78EE7-83C0-4FE7-8D99-CD97C736897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540952" y="1691496"/>
                  <a:ext cx="8388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F0A2337-9CC0-4216-9EED-38AFC23C2F06}"/>
              </a:ext>
            </a:extLst>
          </p:cNvPr>
          <p:cNvGrpSpPr/>
          <p:nvPr/>
        </p:nvGrpSpPr>
        <p:grpSpPr>
          <a:xfrm>
            <a:off x="2954232" y="1712376"/>
            <a:ext cx="237240" cy="336240"/>
            <a:chOff x="2954232" y="1712376"/>
            <a:chExt cx="23724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00A80C8-D417-4463-B2DE-D8AA85C8DD75}"/>
                    </a:ext>
                  </a:extLst>
                </p14:cNvPr>
                <p14:cNvContentPartPr/>
                <p14:nvPr/>
              </p14:nvContentPartPr>
              <p14:xfrm>
                <a:off x="2954232" y="1712376"/>
                <a:ext cx="96840" cy="336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00A80C8-D417-4463-B2DE-D8AA85C8DD7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45592" y="1703376"/>
                  <a:ext cx="1144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8C14E12-05E4-4443-9E61-E479998AB71C}"/>
                    </a:ext>
                  </a:extLst>
                </p14:cNvPr>
                <p14:cNvContentPartPr/>
                <p14:nvPr/>
              </p14:nvContentPartPr>
              <p14:xfrm>
                <a:off x="3191112" y="1782576"/>
                <a:ext cx="360" cy="3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8C14E12-05E4-4443-9E61-E479998AB71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182112" y="17739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B0C522C-C344-470D-BD7B-B7A481A4C2BE}"/>
                    </a:ext>
                  </a:extLst>
                </p14:cNvPr>
                <p14:cNvContentPartPr/>
                <p14:nvPr/>
              </p14:nvContentPartPr>
              <p14:xfrm>
                <a:off x="3191112" y="1846656"/>
                <a:ext cx="360" cy="3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B0C522C-C344-470D-BD7B-B7A481A4C2B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182112" y="18376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4734F04-E141-44E1-938E-7A8046021841}"/>
                  </a:ext>
                </a:extLst>
              </p14:cNvPr>
              <p14:cNvContentPartPr/>
              <p14:nvPr/>
            </p14:nvContentPartPr>
            <p14:xfrm>
              <a:off x="4910112" y="1674936"/>
              <a:ext cx="376920" cy="3016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4734F04-E141-44E1-938E-7A804602184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901112" y="1666296"/>
                <a:ext cx="394560" cy="31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4254A05-1BAA-4CBD-9A01-44D5CA42AE07}"/>
              </a:ext>
            </a:extLst>
          </p:cNvPr>
          <p:cNvGrpSpPr/>
          <p:nvPr/>
        </p:nvGrpSpPr>
        <p:grpSpPr>
          <a:xfrm>
            <a:off x="5522832" y="1697256"/>
            <a:ext cx="1074240" cy="204120"/>
            <a:chOff x="5522832" y="1697256"/>
            <a:chExt cx="107424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E01B551-2CBC-4A43-A60D-E2748A7CEDB0}"/>
                    </a:ext>
                  </a:extLst>
                </p14:cNvPr>
                <p14:cNvContentPartPr/>
                <p14:nvPr/>
              </p14:nvContentPartPr>
              <p14:xfrm>
                <a:off x="5522832" y="1797336"/>
                <a:ext cx="136440" cy="103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E01B551-2CBC-4A43-A60D-E2748A7CEDB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513832" y="1788336"/>
                  <a:ext cx="154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C1F049C-8FAB-4D3C-B749-BD5AC594B087}"/>
                    </a:ext>
                  </a:extLst>
                </p14:cNvPr>
                <p14:cNvContentPartPr/>
                <p14:nvPr/>
              </p14:nvContentPartPr>
              <p14:xfrm>
                <a:off x="5678352" y="1819656"/>
                <a:ext cx="78840" cy="70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C1F049C-8FAB-4D3C-B749-BD5AC594B08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669352" y="1811016"/>
                  <a:ext cx="964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C56CEB4-75F7-4C83-8B02-1D8474222212}"/>
                    </a:ext>
                  </a:extLst>
                </p14:cNvPr>
                <p14:cNvContentPartPr/>
                <p14:nvPr/>
              </p14:nvContentPartPr>
              <p14:xfrm>
                <a:off x="5776272" y="1729296"/>
                <a:ext cx="156240" cy="172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C56CEB4-75F7-4C83-8B02-1D847422221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67272" y="1720296"/>
                  <a:ext cx="173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6A99A6B-0AF7-4159-AE4D-5D912EFB4E80}"/>
                    </a:ext>
                  </a:extLst>
                </p14:cNvPr>
                <p14:cNvContentPartPr/>
                <p14:nvPr/>
              </p14:nvContentPartPr>
              <p14:xfrm>
                <a:off x="5970672" y="1837656"/>
                <a:ext cx="68400" cy="8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6A99A6B-0AF7-4159-AE4D-5D912EFB4E8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962032" y="1829016"/>
                  <a:ext cx="860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8900C0A-60FA-442B-BA51-9E55039E6E22}"/>
                    </a:ext>
                  </a:extLst>
                </p14:cNvPr>
                <p14:cNvContentPartPr/>
                <p14:nvPr/>
              </p14:nvContentPartPr>
              <p14:xfrm>
                <a:off x="6053112" y="1782576"/>
                <a:ext cx="106560" cy="114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8900C0A-60FA-442B-BA51-9E55039E6E2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044472" y="1773936"/>
                  <a:ext cx="124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ABF9551-562F-435E-92EE-A403D18129DF}"/>
                    </a:ext>
                  </a:extLst>
                </p14:cNvPr>
                <p14:cNvContentPartPr/>
                <p14:nvPr/>
              </p14:nvContentPartPr>
              <p14:xfrm>
                <a:off x="6174432" y="1697256"/>
                <a:ext cx="223560" cy="182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ABF9551-562F-435E-92EE-A403D18129D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65792" y="1688256"/>
                  <a:ext cx="241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5459714-7A24-46F1-891A-39EB92CF58C8}"/>
                    </a:ext>
                  </a:extLst>
                </p14:cNvPr>
                <p14:cNvContentPartPr/>
                <p14:nvPr/>
              </p14:nvContentPartPr>
              <p14:xfrm>
                <a:off x="6419592" y="1760976"/>
                <a:ext cx="177480" cy="129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5459714-7A24-46F1-891A-39EB92CF58C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410592" y="1751976"/>
                  <a:ext cx="19512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DBDCE2F-6018-4EDC-BE9C-0966B66DBB4A}"/>
              </a:ext>
            </a:extLst>
          </p:cNvPr>
          <p:cNvGrpSpPr/>
          <p:nvPr/>
        </p:nvGrpSpPr>
        <p:grpSpPr>
          <a:xfrm>
            <a:off x="6836832" y="1733256"/>
            <a:ext cx="457920" cy="177840"/>
            <a:chOff x="6836832" y="1733256"/>
            <a:chExt cx="45792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7DCC36C-1CDD-43CE-86F5-FA0E8C23813F}"/>
                    </a:ext>
                  </a:extLst>
                </p14:cNvPr>
                <p14:cNvContentPartPr/>
                <p14:nvPr/>
              </p14:nvContentPartPr>
              <p14:xfrm>
                <a:off x="6836832" y="1800576"/>
                <a:ext cx="98280" cy="110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7DCC36C-1CDD-43CE-86F5-FA0E8C23813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828192" y="1791576"/>
                  <a:ext cx="115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8BFCF0A-4C8D-42AA-B573-D3594BCF9682}"/>
                    </a:ext>
                  </a:extLst>
                </p14:cNvPr>
                <p14:cNvContentPartPr/>
                <p14:nvPr/>
              </p14:nvContentPartPr>
              <p14:xfrm>
                <a:off x="6923952" y="1802736"/>
                <a:ext cx="71280" cy="89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8BFCF0A-4C8D-42AA-B573-D3594BCF968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915312" y="1794096"/>
                  <a:ext cx="88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EF2E014-74B8-45F0-A588-1D26A0FF19A5}"/>
                    </a:ext>
                  </a:extLst>
                </p14:cNvPr>
                <p14:cNvContentPartPr/>
                <p14:nvPr/>
              </p14:nvContentPartPr>
              <p14:xfrm>
                <a:off x="7021872" y="1733256"/>
                <a:ext cx="112320" cy="155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EF2E014-74B8-45F0-A588-1D26A0FF19A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012872" y="1724616"/>
                  <a:ext cx="129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C340404-CD0A-48A1-9861-FF8899CBA7FD}"/>
                    </a:ext>
                  </a:extLst>
                </p14:cNvPr>
                <p14:cNvContentPartPr/>
                <p14:nvPr/>
              </p14:nvContentPartPr>
              <p14:xfrm>
                <a:off x="7095672" y="1800576"/>
                <a:ext cx="10584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C340404-CD0A-48A1-9861-FF8899CBA7F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086672" y="1791576"/>
                  <a:ext cx="123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0B5E0E5-9388-43D8-835C-964DD47B3F2A}"/>
                    </a:ext>
                  </a:extLst>
                </p14:cNvPr>
                <p14:cNvContentPartPr/>
                <p14:nvPr/>
              </p14:nvContentPartPr>
              <p14:xfrm>
                <a:off x="7196112" y="1788336"/>
                <a:ext cx="98640" cy="96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0B5E0E5-9388-43D8-835C-964DD47B3F2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187472" y="1779336"/>
                  <a:ext cx="11628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65519C3-9F1D-46B5-9689-32E092066B01}"/>
              </a:ext>
            </a:extLst>
          </p:cNvPr>
          <p:cNvGrpSpPr/>
          <p:nvPr/>
        </p:nvGrpSpPr>
        <p:grpSpPr>
          <a:xfrm>
            <a:off x="7678872" y="1753056"/>
            <a:ext cx="167760" cy="159840"/>
            <a:chOff x="7678872" y="1753056"/>
            <a:chExt cx="16776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7605673-C645-496D-B8FB-8D766D665CA0}"/>
                    </a:ext>
                  </a:extLst>
                </p14:cNvPr>
                <p14:cNvContentPartPr/>
                <p14:nvPr/>
              </p14:nvContentPartPr>
              <p14:xfrm>
                <a:off x="7726032" y="1753056"/>
                <a:ext cx="9720" cy="159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7605673-C645-496D-B8FB-8D766D665CA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717392" y="1744416"/>
                  <a:ext cx="27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C837238-452D-4C7C-928C-EFB89962CE9B}"/>
                    </a:ext>
                  </a:extLst>
                </p14:cNvPr>
                <p14:cNvContentPartPr/>
                <p14:nvPr/>
              </p14:nvContentPartPr>
              <p14:xfrm>
                <a:off x="7678872" y="1805976"/>
                <a:ext cx="167760" cy="87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C837238-452D-4C7C-928C-EFB89962CE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669872" y="1796976"/>
                  <a:ext cx="18540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931325F-CB1F-48DC-A669-B9147BC3CF57}"/>
              </a:ext>
            </a:extLst>
          </p:cNvPr>
          <p:cNvGrpSpPr/>
          <p:nvPr/>
        </p:nvGrpSpPr>
        <p:grpSpPr>
          <a:xfrm>
            <a:off x="8004672" y="1686456"/>
            <a:ext cx="573120" cy="194040"/>
            <a:chOff x="8004672" y="1686456"/>
            <a:chExt cx="57312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D16133B-5772-4275-9ED6-BC6462DB143F}"/>
                    </a:ext>
                  </a:extLst>
                </p14:cNvPr>
                <p14:cNvContentPartPr/>
                <p14:nvPr/>
              </p14:nvContentPartPr>
              <p14:xfrm>
                <a:off x="8004672" y="1773216"/>
                <a:ext cx="78840" cy="100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D16133B-5772-4275-9ED6-BC6462DB143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995672" y="1764576"/>
                  <a:ext cx="96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4BC1EB6-855A-4C51-B343-0905E3BD584B}"/>
                    </a:ext>
                  </a:extLst>
                </p14:cNvPr>
                <p14:cNvContentPartPr/>
                <p14:nvPr/>
              </p14:nvContentPartPr>
              <p14:xfrm>
                <a:off x="8107992" y="1773216"/>
                <a:ext cx="80280" cy="94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4BC1EB6-855A-4C51-B343-0905E3BD584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098992" y="1764576"/>
                  <a:ext cx="97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A91DB92-443B-450F-8E82-C55D4434E955}"/>
                    </a:ext>
                  </a:extLst>
                </p14:cNvPr>
                <p14:cNvContentPartPr/>
                <p14:nvPr/>
              </p14:nvContentPartPr>
              <p14:xfrm>
                <a:off x="8196552" y="1686456"/>
                <a:ext cx="135360" cy="179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A91DB92-443B-450F-8E82-C55D4434E95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187912" y="1677456"/>
                  <a:ext cx="153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6BB5D0E-B7F3-47CE-B287-83AB017C2D12}"/>
                    </a:ext>
                  </a:extLst>
                </p14:cNvPr>
                <p14:cNvContentPartPr/>
                <p14:nvPr/>
              </p14:nvContentPartPr>
              <p14:xfrm>
                <a:off x="8377992" y="1780416"/>
                <a:ext cx="85680" cy="83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6BB5D0E-B7F3-47CE-B287-83AB017C2D1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369352" y="1771776"/>
                  <a:ext cx="103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7663483-7C1B-4ACC-BE83-52EF3030B4C7}"/>
                    </a:ext>
                  </a:extLst>
                </p14:cNvPr>
                <p14:cNvContentPartPr/>
                <p14:nvPr/>
              </p14:nvContentPartPr>
              <p14:xfrm>
                <a:off x="8493192" y="1771416"/>
                <a:ext cx="84600" cy="109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7663483-7C1B-4ACC-BE83-52EF3030B4C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484552" y="1762776"/>
                  <a:ext cx="10224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8D2EA1D-F9D2-479E-B117-E7EE6F40AEF0}"/>
              </a:ext>
            </a:extLst>
          </p:cNvPr>
          <p:cNvGrpSpPr/>
          <p:nvPr/>
        </p:nvGrpSpPr>
        <p:grpSpPr>
          <a:xfrm>
            <a:off x="4794912" y="2038536"/>
            <a:ext cx="549000" cy="191520"/>
            <a:chOff x="4794912" y="2038536"/>
            <a:chExt cx="54900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7DD59DD-1A7F-4698-8444-0B8DD38CB6B8}"/>
                    </a:ext>
                  </a:extLst>
                </p14:cNvPr>
                <p14:cNvContentPartPr/>
                <p14:nvPr/>
              </p14:nvContentPartPr>
              <p14:xfrm>
                <a:off x="4794912" y="2148336"/>
                <a:ext cx="5760" cy="3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7DD59DD-1A7F-4698-8444-0B8DD38CB6B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785912" y="2139336"/>
                  <a:ext cx="23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28C2D27-1F5E-4209-A84A-A7C24C275511}"/>
                    </a:ext>
                  </a:extLst>
                </p14:cNvPr>
                <p14:cNvContentPartPr/>
                <p14:nvPr/>
              </p14:nvContentPartPr>
              <p14:xfrm>
                <a:off x="4864392" y="2129976"/>
                <a:ext cx="79200" cy="18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28C2D27-1F5E-4209-A84A-A7C24C27551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855752" y="2121336"/>
                  <a:ext cx="96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5A218C5-5683-4D0B-A80A-FDC7D23C2424}"/>
                    </a:ext>
                  </a:extLst>
                </p14:cNvPr>
                <p14:cNvContentPartPr/>
                <p14:nvPr/>
              </p14:nvContentPartPr>
              <p14:xfrm>
                <a:off x="4992552" y="2082456"/>
                <a:ext cx="137160" cy="93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5A218C5-5683-4D0B-A80A-FDC7D23C242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983552" y="2073456"/>
                  <a:ext cx="154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B970625-F896-434E-BBB0-60E4DF14E83C}"/>
                    </a:ext>
                  </a:extLst>
                </p14:cNvPr>
                <p14:cNvContentPartPr/>
                <p14:nvPr/>
              </p14:nvContentPartPr>
              <p14:xfrm>
                <a:off x="5180832" y="2129976"/>
                <a:ext cx="60120" cy="92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B970625-F896-434E-BBB0-60E4DF14E83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71832" y="2121336"/>
                  <a:ext cx="77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C7684D2-86D1-4308-9296-2CB2B1EF97CC}"/>
                    </a:ext>
                  </a:extLst>
                </p14:cNvPr>
                <p14:cNvContentPartPr/>
                <p14:nvPr/>
              </p14:nvContentPartPr>
              <p14:xfrm>
                <a:off x="5257512" y="2038536"/>
                <a:ext cx="86400" cy="176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C7684D2-86D1-4308-9296-2CB2B1EF97C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48512" y="2029536"/>
                  <a:ext cx="104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7C238C9-EC82-47E0-9714-4708CCBC407A}"/>
                    </a:ext>
                  </a:extLst>
                </p14:cNvPr>
                <p14:cNvContentPartPr/>
                <p14:nvPr/>
              </p14:nvContentPartPr>
              <p14:xfrm>
                <a:off x="4946112" y="2175696"/>
                <a:ext cx="16920" cy="54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7C238C9-EC82-47E0-9714-4708CCBC407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937472" y="2166696"/>
                  <a:ext cx="3456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4B6B198-3B7F-472F-8D81-9E3652037FD3}"/>
              </a:ext>
            </a:extLst>
          </p:cNvPr>
          <p:cNvGrpSpPr/>
          <p:nvPr/>
        </p:nvGrpSpPr>
        <p:grpSpPr>
          <a:xfrm>
            <a:off x="3346632" y="1617696"/>
            <a:ext cx="1265400" cy="639720"/>
            <a:chOff x="3346632" y="1617696"/>
            <a:chExt cx="126540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657D4A0-4DC5-4E21-A273-CF64F6FD0ED0}"/>
                    </a:ext>
                  </a:extLst>
                </p14:cNvPr>
                <p14:cNvContentPartPr/>
                <p14:nvPr/>
              </p14:nvContentPartPr>
              <p14:xfrm>
                <a:off x="3529512" y="1679976"/>
                <a:ext cx="360" cy="207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657D4A0-4DC5-4E21-A273-CF64F6FD0ED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520512" y="1671336"/>
                  <a:ext cx="18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1AD390B-6320-48B8-876C-9D322B02D869}"/>
                    </a:ext>
                  </a:extLst>
                </p14:cNvPr>
                <p14:cNvContentPartPr/>
                <p14:nvPr/>
              </p14:nvContentPartPr>
              <p14:xfrm>
                <a:off x="3575232" y="1708056"/>
                <a:ext cx="360" cy="178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1AD390B-6320-48B8-876C-9D322B02D86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566232" y="1699056"/>
                  <a:ext cx="18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9E22410-BB7D-49BF-B1F5-5658B7117AA1}"/>
                    </a:ext>
                  </a:extLst>
                </p14:cNvPr>
                <p14:cNvContentPartPr/>
                <p14:nvPr/>
              </p14:nvContentPartPr>
              <p14:xfrm>
                <a:off x="3454632" y="1692216"/>
                <a:ext cx="230400" cy="192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9E22410-BB7D-49BF-B1F5-5658B7117AA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445632" y="1683576"/>
                  <a:ext cx="248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DA0B16B-3C8E-4B27-9EF4-813144672F85}"/>
                    </a:ext>
                  </a:extLst>
                </p14:cNvPr>
                <p14:cNvContentPartPr/>
                <p14:nvPr/>
              </p14:nvContentPartPr>
              <p14:xfrm>
                <a:off x="3702672" y="1617696"/>
                <a:ext cx="84240" cy="118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DA0B16B-3C8E-4B27-9EF4-813144672F8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693672" y="1609056"/>
                  <a:ext cx="101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3152502-598F-43E5-9E6C-3A46F8B27DA2}"/>
                    </a:ext>
                  </a:extLst>
                </p14:cNvPr>
                <p14:cNvContentPartPr/>
                <p14:nvPr/>
              </p14:nvContentPartPr>
              <p14:xfrm>
                <a:off x="3902112" y="1782576"/>
                <a:ext cx="143640" cy="19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3152502-598F-43E5-9E6C-3A46F8B27DA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893112" y="1773936"/>
                  <a:ext cx="161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FE87567-BEA5-4A2D-80F9-FA7B1C319EB5}"/>
                    </a:ext>
                  </a:extLst>
                </p14:cNvPr>
                <p14:cNvContentPartPr/>
                <p14:nvPr/>
              </p14:nvContentPartPr>
              <p14:xfrm>
                <a:off x="3985272" y="1755216"/>
                <a:ext cx="99720" cy="105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FE87567-BEA5-4A2D-80F9-FA7B1C319EB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976272" y="1746576"/>
                  <a:ext cx="117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CD2E6C2-E0D4-43AD-AF68-C5A1598548F2}"/>
                    </a:ext>
                  </a:extLst>
                </p14:cNvPr>
                <p14:cNvContentPartPr/>
                <p14:nvPr/>
              </p14:nvContentPartPr>
              <p14:xfrm>
                <a:off x="4178592" y="1725696"/>
                <a:ext cx="360" cy="133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CD2E6C2-E0D4-43AD-AF68-C5A1598548F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169592" y="1716696"/>
                  <a:ext cx="18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30CF9D2-074D-45E8-AF70-17201EBA5E93}"/>
                    </a:ext>
                  </a:extLst>
                </p14:cNvPr>
                <p14:cNvContentPartPr/>
                <p14:nvPr/>
              </p14:nvContentPartPr>
              <p14:xfrm>
                <a:off x="4215312" y="1718496"/>
                <a:ext cx="360" cy="173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30CF9D2-074D-45E8-AF70-17201EBA5E9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206672" y="1709496"/>
                  <a:ext cx="18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26FAF0A-89E8-4837-BF0C-2C1B96BED680}"/>
                    </a:ext>
                  </a:extLst>
                </p14:cNvPr>
                <p14:cNvContentPartPr/>
                <p14:nvPr/>
              </p14:nvContentPartPr>
              <p14:xfrm>
                <a:off x="4136472" y="1701216"/>
                <a:ext cx="205200" cy="216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26FAF0A-89E8-4837-BF0C-2C1B96BED68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127832" y="1692216"/>
                  <a:ext cx="222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448D6CC-6178-4703-BEFB-16EA856B1501}"/>
                    </a:ext>
                  </a:extLst>
                </p14:cNvPr>
                <p14:cNvContentPartPr/>
                <p14:nvPr/>
              </p14:nvContentPartPr>
              <p14:xfrm>
                <a:off x="3346632" y="2029536"/>
                <a:ext cx="117360" cy="121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448D6CC-6178-4703-BEFB-16EA856B150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337632" y="2020536"/>
                  <a:ext cx="135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CD37F3B-091B-40CD-9AE9-FDD30A49B51B}"/>
                    </a:ext>
                  </a:extLst>
                </p14:cNvPr>
                <p14:cNvContentPartPr/>
                <p14:nvPr/>
              </p14:nvContentPartPr>
              <p14:xfrm>
                <a:off x="3346992" y="2038896"/>
                <a:ext cx="118800" cy="157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CD37F3B-091B-40CD-9AE9-FDD30A49B51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337992" y="2029896"/>
                  <a:ext cx="136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0B4212A-DF8D-4026-B2F6-FCF01ADB1118}"/>
                    </a:ext>
                  </a:extLst>
                </p14:cNvPr>
                <p14:cNvContentPartPr/>
                <p14:nvPr/>
              </p14:nvContentPartPr>
              <p14:xfrm>
                <a:off x="3600432" y="2093616"/>
                <a:ext cx="131760" cy="9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0B4212A-DF8D-4026-B2F6-FCF01ADB111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591792" y="2084976"/>
                  <a:ext cx="149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1201A24-EFFB-449C-A1F1-AB285DB19D28}"/>
                    </a:ext>
                  </a:extLst>
                </p14:cNvPr>
                <p14:cNvContentPartPr/>
                <p14:nvPr/>
              </p14:nvContentPartPr>
              <p14:xfrm>
                <a:off x="3618792" y="2157696"/>
                <a:ext cx="124560" cy="18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1201A24-EFFB-449C-A1F1-AB285DB19D2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609792" y="2148696"/>
                  <a:ext cx="142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6985B20-D9E6-434F-A8F8-8D0ED806F1F4}"/>
                    </a:ext>
                  </a:extLst>
                </p14:cNvPr>
                <p14:cNvContentPartPr/>
                <p14:nvPr/>
              </p14:nvContentPartPr>
              <p14:xfrm>
                <a:off x="3950712" y="1956456"/>
                <a:ext cx="108360" cy="250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6985B20-D9E6-434F-A8F8-8D0ED806F1F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942072" y="1947456"/>
                  <a:ext cx="1260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C906CC4-FB3D-407F-9EA4-743BC688BC7C}"/>
                    </a:ext>
                  </a:extLst>
                </p14:cNvPr>
                <p14:cNvContentPartPr/>
                <p14:nvPr/>
              </p14:nvContentPartPr>
              <p14:xfrm>
                <a:off x="4135752" y="2068776"/>
                <a:ext cx="146520" cy="96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C906CC4-FB3D-407F-9EA4-743BC688BC7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126752" y="2059776"/>
                  <a:ext cx="164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93D197F-F13E-47DE-B3FA-B37DFBE14EC8}"/>
                    </a:ext>
                  </a:extLst>
                </p14:cNvPr>
                <p14:cNvContentPartPr/>
                <p14:nvPr/>
              </p14:nvContentPartPr>
              <p14:xfrm>
                <a:off x="4334112" y="2129976"/>
                <a:ext cx="14760" cy="106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93D197F-F13E-47DE-B3FA-B37DFBE14EC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325112" y="2121336"/>
                  <a:ext cx="32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E74C3B2-A39E-455F-810D-9F8C072659FB}"/>
                    </a:ext>
                  </a:extLst>
                </p14:cNvPr>
                <p14:cNvContentPartPr/>
                <p14:nvPr/>
              </p14:nvContentPartPr>
              <p14:xfrm>
                <a:off x="4403592" y="2082456"/>
                <a:ext cx="117000" cy="97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E74C3B2-A39E-455F-810D-9F8C072659F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394592" y="2073456"/>
                  <a:ext cx="134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669FB60-7DC0-47C1-B5C1-B8B5D6383326}"/>
                    </a:ext>
                  </a:extLst>
                </p14:cNvPr>
                <p14:cNvContentPartPr/>
                <p14:nvPr/>
              </p14:nvContentPartPr>
              <p14:xfrm>
                <a:off x="4541832" y="2139336"/>
                <a:ext cx="70200" cy="99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669FB60-7DC0-47C1-B5C1-B8B5D638332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532832" y="2130696"/>
                  <a:ext cx="87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797310C-E935-46E1-B1DC-0B29849C8ED4}"/>
                    </a:ext>
                  </a:extLst>
                </p14:cNvPr>
                <p14:cNvContentPartPr/>
                <p14:nvPr/>
              </p14:nvContentPartPr>
              <p14:xfrm>
                <a:off x="4379472" y="2166696"/>
                <a:ext cx="28080" cy="90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797310C-E935-46E1-B1DC-0B29849C8ED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370472" y="2158056"/>
                  <a:ext cx="4572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C64B0F1-537B-4D3E-850C-5E0E10403288}"/>
                  </a:ext>
                </a:extLst>
              </p14:cNvPr>
              <p14:cNvContentPartPr/>
              <p14:nvPr/>
            </p14:nvContentPartPr>
            <p14:xfrm>
              <a:off x="6110712" y="2054736"/>
              <a:ext cx="162000" cy="964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C64B0F1-537B-4D3E-850C-5E0E10403288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6101712" y="2046096"/>
                <a:ext cx="179640" cy="11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852BD7D-7D40-4DB8-9C29-3E4BE1F82D79}"/>
              </a:ext>
            </a:extLst>
          </p:cNvPr>
          <p:cNvGrpSpPr/>
          <p:nvPr/>
        </p:nvGrpSpPr>
        <p:grpSpPr>
          <a:xfrm>
            <a:off x="6546672" y="2075256"/>
            <a:ext cx="363600" cy="214920"/>
            <a:chOff x="6546672" y="2075256"/>
            <a:chExt cx="36360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FFA26FE-1B31-40C9-8007-00958D22B891}"/>
                    </a:ext>
                  </a:extLst>
                </p14:cNvPr>
                <p14:cNvContentPartPr/>
                <p14:nvPr/>
              </p14:nvContentPartPr>
              <p14:xfrm>
                <a:off x="6546672" y="2075256"/>
                <a:ext cx="82080" cy="77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FFA26FE-1B31-40C9-8007-00958D22B89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537672" y="2066256"/>
                  <a:ext cx="997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649D029-0EEE-4680-9AEB-3A3E2BA26162}"/>
                    </a:ext>
                  </a:extLst>
                </p14:cNvPr>
                <p14:cNvContentPartPr/>
                <p14:nvPr/>
              </p14:nvContentPartPr>
              <p14:xfrm>
                <a:off x="6552792" y="2093616"/>
                <a:ext cx="104040" cy="196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649D029-0EEE-4680-9AEB-3A3E2BA2616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543792" y="2084976"/>
                  <a:ext cx="121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9709578-003A-4FFB-BB25-A71B1149EC38}"/>
                    </a:ext>
                  </a:extLst>
                </p14:cNvPr>
                <p14:cNvContentPartPr/>
                <p14:nvPr/>
              </p14:nvContentPartPr>
              <p14:xfrm>
                <a:off x="6802632" y="2121336"/>
                <a:ext cx="107280" cy="5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9709578-003A-4FFB-BB25-A71B1149EC3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793992" y="2112336"/>
                  <a:ext cx="1249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83FFAE6-B783-42AC-B44E-E26F91FE8D9D}"/>
                    </a:ext>
                  </a:extLst>
                </p14:cNvPr>
                <p14:cNvContentPartPr/>
                <p14:nvPr/>
              </p14:nvContentPartPr>
              <p14:xfrm>
                <a:off x="6826392" y="2157696"/>
                <a:ext cx="83880" cy="17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83FFAE6-B783-42AC-B44E-E26F91FE8D9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817392" y="2148696"/>
                  <a:ext cx="10152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528580C-B9E5-4D0A-A95A-040AD6D40A00}"/>
              </a:ext>
            </a:extLst>
          </p:cNvPr>
          <p:cNvGrpSpPr/>
          <p:nvPr/>
        </p:nvGrpSpPr>
        <p:grpSpPr>
          <a:xfrm>
            <a:off x="7068312" y="2015856"/>
            <a:ext cx="457560" cy="303120"/>
            <a:chOff x="7068312" y="2015856"/>
            <a:chExt cx="45756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A4DC61E-9ADC-4659-81E2-C74C67C52827}"/>
                    </a:ext>
                  </a:extLst>
                </p14:cNvPr>
                <p14:cNvContentPartPr/>
                <p14:nvPr/>
              </p14:nvContentPartPr>
              <p14:xfrm>
                <a:off x="7068312" y="2015856"/>
                <a:ext cx="109440" cy="303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A4DC61E-9ADC-4659-81E2-C74C67C5282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059312" y="2007216"/>
                  <a:ext cx="1270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F561FB3-4F1D-41A7-9C2E-F8601AA2AA9C}"/>
                    </a:ext>
                  </a:extLst>
                </p14:cNvPr>
                <p14:cNvContentPartPr/>
                <p14:nvPr/>
              </p14:nvContentPartPr>
              <p14:xfrm>
                <a:off x="7244352" y="2043576"/>
                <a:ext cx="61560" cy="17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F561FB3-4F1D-41A7-9C2E-F8601AA2AA9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235712" y="2034576"/>
                  <a:ext cx="79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6DDCD9B-F455-4394-9F69-3B13D5956EA7}"/>
                    </a:ext>
                  </a:extLst>
                </p14:cNvPr>
                <p14:cNvContentPartPr/>
                <p14:nvPr/>
              </p14:nvContentPartPr>
              <p14:xfrm>
                <a:off x="7342272" y="2102616"/>
                <a:ext cx="125640" cy="80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6DDCD9B-F455-4394-9F69-3B13D5956EA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333632" y="2093616"/>
                  <a:ext cx="143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E75C44F-1DA8-4C77-BCC5-6E80DF482472}"/>
                    </a:ext>
                  </a:extLst>
                </p14:cNvPr>
                <p14:cNvContentPartPr/>
                <p14:nvPr/>
              </p14:nvContentPartPr>
              <p14:xfrm>
                <a:off x="7359552" y="2100456"/>
                <a:ext cx="92880" cy="93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E75C44F-1DA8-4C77-BCC5-6E80DF48247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350912" y="2091816"/>
                  <a:ext cx="110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93C6AD9-FE3C-4B48-AC21-B8E37BAA6C1D}"/>
                    </a:ext>
                  </a:extLst>
                </p14:cNvPr>
                <p14:cNvContentPartPr/>
                <p14:nvPr/>
              </p14:nvContentPartPr>
              <p14:xfrm>
                <a:off x="7443072" y="2036736"/>
                <a:ext cx="82800" cy="176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93C6AD9-FE3C-4B48-AC21-B8E37BAA6C1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434072" y="2027736"/>
                  <a:ext cx="10044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62FE2B6-05E2-4BF9-9B7B-8439B9B8A6C1}"/>
              </a:ext>
            </a:extLst>
          </p:cNvPr>
          <p:cNvGrpSpPr/>
          <p:nvPr/>
        </p:nvGrpSpPr>
        <p:grpSpPr>
          <a:xfrm>
            <a:off x="3586032" y="2550096"/>
            <a:ext cx="474120" cy="327600"/>
            <a:chOff x="3586032" y="2550096"/>
            <a:chExt cx="47412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DDE82C5-0298-4BE9-A8E0-BAA711C57631}"/>
                    </a:ext>
                  </a:extLst>
                </p14:cNvPr>
                <p14:cNvContentPartPr/>
                <p14:nvPr/>
              </p14:nvContentPartPr>
              <p14:xfrm>
                <a:off x="3586032" y="2550096"/>
                <a:ext cx="248040" cy="265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DDE82C5-0298-4BE9-A8E0-BAA711C5763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577032" y="2541456"/>
                  <a:ext cx="265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CEAF880-2165-4206-A84B-E5589483F504}"/>
                    </a:ext>
                  </a:extLst>
                </p14:cNvPr>
                <p14:cNvContentPartPr/>
                <p14:nvPr/>
              </p14:nvContentPartPr>
              <p14:xfrm>
                <a:off x="3817872" y="2761056"/>
                <a:ext cx="65520" cy="87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CEAF880-2165-4206-A84B-E5589483F50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08872" y="2752056"/>
                  <a:ext cx="831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D5A663A-7592-4555-A4FC-ECE834C727FA}"/>
                    </a:ext>
                  </a:extLst>
                </p14:cNvPr>
                <p14:cNvContentPartPr/>
                <p14:nvPr/>
              </p14:nvContentPartPr>
              <p14:xfrm>
                <a:off x="3795552" y="2757096"/>
                <a:ext cx="81720" cy="105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D5A663A-7592-4555-A4FC-ECE834C727F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786912" y="2748096"/>
                  <a:ext cx="993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FEEB8C9-5945-446C-B42B-890696EF1BAE}"/>
                    </a:ext>
                  </a:extLst>
                </p14:cNvPr>
                <p14:cNvContentPartPr/>
                <p14:nvPr/>
              </p14:nvContentPartPr>
              <p14:xfrm>
                <a:off x="3977352" y="2651616"/>
                <a:ext cx="70560" cy="88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FEEB8C9-5945-446C-B42B-890696EF1BA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968712" y="2642616"/>
                  <a:ext cx="88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84E3DFD-E751-4873-A2A6-D804A2FB676C}"/>
                    </a:ext>
                  </a:extLst>
                </p14:cNvPr>
                <p14:cNvContentPartPr/>
                <p14:nvPr/>
              </p14:nvContentPartPr>
              <p14:xfrm>
                <a:off x="4008312" y="2660256"/>
                <a:ext cx="51840" cy="217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84E3DFD-E751-4873-A2A6-D804A2FB676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999312" y="2651616"/>
                  <a:ext cx="6948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5C84B07-CD3C-4DD8-9DF4-381CDD4076F5}"/>
              </a:ext>
            </a:extLst>
          </p:cNvPr>
          <p:cNvGrpSpPr/>
          <p:nvPr/>
        </p:nvGrpSpPr>
        <p:grpSpPr>
          <a:xfrm>
            <a:off x="4269672" y="2687976"/>
            <a:ext cx="157320" cy="73440"/>
            <a:chOff x="4269672" y="2687976"/>
            <a:chExt cx="157320" cy="7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F1FAC3C-150D-4992-A34B-1702AC709FBF}"/>
                    </a:ext>
                  </a:extLst>
                </p14:cNvPr>
                <p14:cNvContentPartPr/>
                <p14:nvPr/>
              </p14:nvContentPartPr>
              <p14:xfrm>
                <a:off x="4269672" y="2687976"/>
                <a:ext cx="140760" cy="10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F1FAC3C-150D-4992-A34B-1702AC709FB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261032" y="2678976"/>
                  <a:ext cx="158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40323BA-5870-4F95-AD43-6A5708829210}"/>
                    </a:ext>
                  </a:extLst>
                </p14:cNvPr>
                <p14:cNvContentPartPr/>
                <p14:nvPr/>
              </p14:nvContentPartPr>
              <p14:xfrm>
                <a:off x="4288392" y="2752056"/>
                <a:ext cx="138600" cy="9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40323BA-5870-4F95-AD43-6A570882921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279752" y="2743416"/>
                  <a:ext cx="15624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9EED9BA-3309-44CE-BDB2-B74ACF50DD6E}"/>
              </a:ext>
            </a:extLst>
          </p:cNvPr>
          <p:cNvGrpSpPr/>
          <p:nvPr/>
        </p:nvGrpSpPr>
        <p:grpSpPr>
          <a:xfrm>
            <a:off x="4644432" y="2510136"/>
            <a:ext cx="723240" cy="607320"/>
            <a:chOff x="4644432" y="2510136"/>
            <a:chExt cx="723240" cy="60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B56860F-486C-461D-9A01-7FA574AB035A}"/>
                    </a:ext>
                  </a:extLst>
                </p14:cNvPr>
                <p14:cNvContentPartPr/>
                <p14:nvPr/>
              </p14:nvContentPartPr>
              <p14:xfrm>
                <a:off x="4644432" y="2510136"/>
                <a:ext cx="174960" cy="366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B56860F-486C-461D-9A01-7FA574AB035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635432" y="2501496"/>
                  <a:ext cx="1926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3B0846E-0704-4146-B59A-0262AFD35F4B}"/>
                    </a:ext>
                  </a:extLst>
                </p14:cNvPr>
                <p14:cNvContentPartPr/>
                <p14:nvPr/>
              </p14:nvContentPartPr>
              <p14:xfrm>
                <a:off x="4964472" y="2642256"/>
                <a:ext cx="139680" cy="144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3B0846E-0704-4146-B59A-0262AFD35F4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955832" y="2633256"/>
                  <a:ext cx="157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83D9DC3-C877-40A3-B1BF-94D21F180E7D}"/>
                    </a:ext>
                  </a:extLst>
                </p14:cNvPr>
                <p14:cNvContentPartPr/>
                <p14:nvPr/>
              </p14:nvContentPartPr>
              <p14:xfrm>
                <a:off x="5120352" y="2683656"/>
                <a:ext cx="54000" cy="82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83D9DC3-C877-40A3-B1BF-94D21F180E7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111712" y="2675016"/>
                  <a:ext cx="71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FF6ECF3-B6EA-4DF6-8AD9-DB704A58F13A}"/>
                    </a:ext>
                  </a:extLst>
                </p14:cNvPr>
                <p14:cNvContentPartPr/>
                <p14:nvPr/>
              </p14:nvContentPartPr>
              <p14:xfrm>
                <a:off x="5146992" y="2697336"/>
                <a:ext cx="74880" cy="177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FF6ECF3-B6EA-4DF6-8AD9-DB704A58F13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137992" y="2688336"/>
                  <a:ext cx="92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FDE5F2A-ED7C-45C4-BA96-61928FE701D0}"/>
                    </a:ext>
                  </a:extLst>
                </p14:cNvPr>
                <p14:cNvContentPartPr/>
                <p14:nvPr/>
              </p14:nvContentPartPr>
              <p14:xfrm>
                <a:off x="4943232" y="2897856"/>
                <a:ext cx="424440" cy="9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FDE5F2A-ED7C-45C4-BA96-61928FE701D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934232" y="2889216"/>
                  <a:ext cx="442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DC1EF2F-5E47-4E41-8A4E-147E33935EBF}"/>
                    </a:ext>
                  </a:extLst>
                </p14:cNvPr>
                <p14:cNvContentPartPr/>
                <p14:nvPr/>
              </p14:nvContentPartPr>
              <p14:xfrm>
                <a:off x="5019912" y="2934576"/>
                <a:ext cx="117360" cy="149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DC1EF2F-5E47-4E41-8A4E-147E33935EB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011272" y="2925936"/>
                  <a:ext cx="135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1681649-2116-401B-8FB6-0DD5C45A751C}"/>
                    </a:ext>
                  </a:extLst>
                </p14:cNvPr>
                <p14:cNvContentPartPr/>
                <p14:nvPr/>
              </p14:nvContentPartPr>
              <p14:xfrm>
                <a:off x="5175432" y="2980656"/>
                <a:ext cx="106200" cy="74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1681649-2116-401B-8FB6-0DD5C45A751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166792" y="2972016"/>
                  <a:ext cx="123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47AA04A-E7C2-47BE-89E7-453B309DB26B}"/>
                    </a:ext>
                  </a:extLst>
                </p14:cNvPr>
                <p14:cNvContentPartPr/>
                <p14:nvPr/>
              </p14:nvContentPartPr>
              <p14:xfrm>
                <a:off x="5321592" y="3017016"/>
                <a:ext cx="360" cy="100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47AA04A-E7C2-47BE-89E7-453B309DB26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312952" y="3008376"/>
                  <a:ext cx="18000" cy="1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5FBDBE1-124A-4B1C-85AB-23538D1C8F3F}"/>
                  </a:ext>
                </a:extLst>
              </p14:cNvPr>
              <p14:cNvContentPartPr/>
              <p14:nvPr/>
            </p14:nvContentPartPr>
            <p14:xfrm>
              <a:off x="5528232" y="2880216"/>
              <a:ext cx="31320" cy="795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5FBDBE1-124A-4B1C-85AB-23538D1C8F3F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519232" y="2871216"/>
                <a:ext cx="48960" cy="9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7161F00-3D97-4057-986E-E1880201CBE8}"/>
              </a:ext>
            </a:extLst>
          </p:cNvPr>
          <p:cNvGrpSpPr/>
          <p:nvPr/>
        </p:nvGrpSpPr>
        <p:grpSpPr>
          <a:xfrm>
            <a:off x="5756472" y="2604816"/>
            <a:ext cx="2001240" cy="502200"/>
            <a:chOff x="5756472" y="2604816"/>
            <a:chExt cx="200124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74AC44C-EC37-41AF-B733-DAB38B2010CF}"/>
                    </a:ext>
                  </a:extLst>
                </p14:cNvPr>
                <p14:cNvContentPartPr/>
                <p14:nvPr/>
              </p14:nvContentPartPr>
              <p14:xfrm>
                <a:off x="5797152" y="2642256"/>
                <a:ext cx="151920" cy="191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74AC44C-EC37-41AF-B733-DAB38B2010C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788152" y="2633256"/>
                  <a:ext cx="1695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CB1DCE3-F27F-4185-90F2-00BFA8AE74DF}"/>
                    </a:ext>
                  </a:extLst>
                </p14:cNvPr>
                <p14:cNvContentPartPr/>
                <p14:nvPr/>
              </p14:nvContentPartPr>
              <p14:xfrm>
                <a:off x="5980032" y="2697336"/>
                <a:ext cx="68760" cy="83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CB1DCE3-F27F-4185-90F2-00BFA8AE74D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971392" y="2688336"/>
                  <a:ext cx="86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B3BFDFA-F1B0-4FB5-B15B-DBC7061A5641}"/>
                    </a:ext>
                  </a:extLst>
                </p14:cNvPr>
                <p14:cNvContentPartPr/>
                <p14:nvPr/>
              </p14:nvContentPartPr>
              <p14:xfrm>
                <a:off x="6015672" y="2697336"/>
                <a:ext cx="95040" cy="196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B3BFDFA-F1B0-4FB5-B15B-DBC7061A564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006672" y="2688336"/>
                  <a:ext cx="112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C75F3A2-AA3B-4284-8E82-A55D83C3A87E}"/>
                    </a:ext>
                  </a:extLst>
                </p14:cNvPr>
                <p14:cNvContentPartPr/>
                <p14:nvPr/>
              </p14:nvContentPartPr>
              <p14:xfrm>
                <a:off x="5873112" y="2715336"/>
                <a:ext cx="70560" cy="42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C75F3A2-AA3B-4284-8E82-A55D83C3A87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864112" y="2706336"/>
                  <a:ext cx="88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C020FB5-D6A6-428B-8E7C-C015590F4922}"/>
                    </a:ext>
                  </a:extLst>
                </p14:cNvPr>
                <p14:cNvContentPartPr/>
                <p14:nvPr/>
              </p14:nvContentPartPr>
              <p14:xfrm>
                <a:off x="5756472" y="2852856"/>
                <a:ext cx="491760" cy="9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C020FB5-D6A6-428B-8E7C-C015590F492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747472" y="2843856"/>
                  <a:ext cx="509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746D2D8-1D5B-4DC3-B3EE-7D2E55CF8F0F}"/>
                    </a:ext>
                  </a:extLst>
                </p14:cNvPr>
                <p14:cNvContentPartPr/>
                <p14:nvPr/>
              </p14:nvContentPartPr>
              <p14:xfrm>
                <a:off x="5870232" y="2905776"/>
                <a:ext cx="115560" cy="141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746D2D8-1D5B-4DC3-B3EE-7D2E55CF8F0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861232" y="2896776"/>
                  <a:ext cx="133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BD5F9BA-F011-478A-97F8-18316AA248AF}"/>
                    </a:ext>
                  </a:extLst>
                </p14:cNvPr>
                <p14:cNvContentPartPr/>
                <p14:nvPr/>
              </p14:nvContentPartPr>
              <p14:xfrm>
                <a:off x="5998032" y="2956896"/>
                <a:ext cx="143640" cy="75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BD5F9BA-F011-478A-97F8-18316AA248A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989392" y="2947896"/>
                  <a:ext cx="1612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75BA8D0-FDA4-4F94-A885-DE691B3782C5}"/>
                    </a:ext>
                  </a:extLst>
                </p14:cNvPr>
                <p14:cNvContentPartPr/>
                <p14:nvPr/>
              </p14:nvContentPartPr>
              <p14:xfrm>
                <a:off x="6162552" y="3007656"/>
                <a:ext cx="84960" cy="67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75BA8D0-FDA4-4F94-A885-DE691B3782C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153552" y="2998656"/>
                  <a:ext cx="1026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EE7892F-11B9-495D-B71B-3D3B939DABBD}"/>
                    </a:ext>
                  </a:extLst>
                </p14:cNvPr>
                <p14:cNvContentPartPr/>
                <p14:nvPr/>
              </p14:nvContentPartPr>
              <p14:xfrm>
                <a:off x="6473592" y="2870856"/>
                <a:ext cx="360" cy="3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EE7892F-11B9-495D-B71B-3D3B939DAB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464592" y="28618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DC4562F-7661-4CA1-AEE3-FBB330A10137}"/>
                    </a:ext>
                  </a:extLst>
                </p14:cNvPr>
                <p14:cNvContentPartPr/>
                <p14:nvPr/>
              </p14:nvContentPartPr>
              <p14:xfrm>
                <a:off x="6579792" y="2852856"/>
                <a:ext cx="126360" cy="147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DC4562F-7661-4CA1-AEE3-FBB330A1013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70792" y="2843856"/>
                  <a:ext cx="144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8E08C37-90F1-4EA9-B1CB-8B1987E0741D}"/>
                    </a:ext>
                  </a:extLst>
                </p14:cNvPr>
                <p14:cNvContentPartPr/>
                <p14:nvPr/>
              </p14:nvContentPartPr>
              <p14:xfrm>
                <a:off x="6848712" y="2843496"/>
                <a:ext cx="7200" cy="25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8E08C37-90F1-4EA9-B1CB-8B1987E0741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40072" y="2834496"/>
                  <a:ext cx="248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FD27937-1F8C-471C-A617-F211F5EA951F}"/>
                    </a:ext>
                  </a:extLst>
                </p14:cNvPr>
                <p14:cNvContentPartPr/>
                <p14:nvPr/>
              </p14:nvContentPartPr>
              <p14:xfrm>
                <a:off x="6385752" y="2880216"/>
                <a:ext cx="60840" cy="71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FD27937-1F8C-471C-A617-F211F5EA951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377112" y="2871216"/>
                  <a:ext cx="78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5A9920F-FD9E-46E4-99F6-26E658223081}"/>
                    </a:ext>
                  </a:extLst>
                </p14:cNvPr>
                <p14:cNvContentPartPr/>
                <p14:nvPr/>
              </p14:nvContentPartPr>
              <p14:xfrm>
                <a:off x="6951672" y="2843496"/>
                <a:ext cx="43920" cy="83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5A9920F-FD9E-46E4-99F6-26E65822308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42672" y="2834496"/>
                  <a:ext cx="61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1AD4B83-C406-45A4-AD39-8A3765A45F7F}"/>
                    </a:ext>
                  </a:extLst>
                </p14:cNvPr>
                <p14:cNvContentPartPr/>
                <p14:nvPr/>
              </p14:nvContentPartPr>
              <p14:xfrm>
                <a:off x="7159392" y="2662056"/>
                <a:ext cx="141480" cy="171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1AD4B83-C406-45A4-AD39-8A3765A45F7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150752" y="2653416"/>
                  <a:ext cx="159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C5ECEA6-4371-4A6E-B7C8-71C3ADD0336A}"/>
                    </a:ext>
                  </a:extLst>
                </p14:cNvPr>
                <p14:cNvContentPartPr/>
                <p14:nvPr/>
              </p14:nvContentPartPr>
              <p14:xfrm>
                <a:off x="7369992" y="2705976"/>
                <a:ext cx="34920" cy="100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C5ECEA6-4371-4A6E-B7C8-71C3ADD0336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60992" y="2697336"/>
                  <a:ext cx="52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AB883CF-6DD3-4E89-B40E-3D635FBF68E1}"/>
                    </a:ext>
                  </a:extLst>
                </p14:cNvPr>
                <p14:cNvContentPartPr/>
                <p14:nvPr/>
              </p14:nvContentPartPr>
              <p14:xfrm>
                <a:off x="7389072" y="2733336"/>
                <a:ext cx="85320" cy="153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AB883CF-6DD3-4E89-B40E-3D635FBF68E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380432" y="2724696"/>
                  <a:ext cx="102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4BA3120-4062-478C-8199-A04E4D20A199}"/>
                    </a:ext>
                  </a:extLst>
                </p14:cNvPr>
                <p14:cNvContentPartPr/>
                <p14:nvPr/>
              </p14:nvContentPartPr>
              <p14:xfrm>
                <a:off x="7046352" y="2880216"/>
                <a:ext cx="528480" cy="18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4BA3120-4062-478C-8199-A04E4D20A19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037352" y="2871216"/>
                  <a:ext cx="5461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254271A-817E-4F6E-8D7B-E9D81407420B}"/>
                    </a:ext>
                  </a:extLst>
                </p14:cNvPr>
                <p14:cNvContentPartPr/>
                <p14:nvPr/>
              </p14:nvContentPartPr>
              <p14:xfrm>
                <a:off x="7196112" y="2943936"/>
                <a:ext cx="136440" cy="163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254271A-817E-4F6E-8D7B-E9D81407420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187472" y="2934936"/>
                  <a:ext cx="154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2010546-55B9-49B3-A750-E6576554C79C}"/>
                    </a:ext>
                  </a:extLst>
                </p14:cNvPr>
                <p14:cNvContentPartPr/>
                <p14:nvPr/>
              </p14:nvContentPartPr>
              <p14:xfrm>
                <a:off x="7342272" y="2977416"/>
                <a:ext cx="163080" cy="92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2010546-55B9-49B3-A750-E6576554C79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333632" y="2968416"/>
                  <a:ext cx="180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CCBEC7F-EAC5-4C69-B47E-C5A09C97D3D1}"/>
                    </a:ext>
                  </a:extLst>
                </p14:cNvPr>
                <p14:cNvContentPartPr/>
                <p14:nvPr/>
              </p14:nvContentPartPr>
              <p14:xfrm>
                <a:off x="7509672" y="3026376"/>
                <a:ext cx="78120" cy="72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CCBEC7F-EAC5-4C69-B47E-C5A09C97D3D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501032" y="3017376"/>
                  <a:ext cx="95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4594024-3ED9-4424-9135-5206019AC409}"/>
                    </a:ext>
                  </a:extLst>
                </p14:cNvPr>
                <p14:cNvContentPartPr/>
                <p14:nvPr/>
              </p14:nvContentPartPr>
              <p14:xfrm>
                <a:off x="7580232" y="2604816"/>
                <a:ext cx="177480" cy="450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4594024-3ED9-4424-9135-5206019AC40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571592" y="2596176"/>
                  <a:ext cx="195120" cy="46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FFFC5B36-2188-42C7-B535-90A523B9DA1F}"/>
              </a:ext>
            </a:extLst>
          </p:cNvPr>
          <p:cNvGrpSpPr/>
          <p:nvPr/>
        </p:nvGrpSpPr>
        <p:grpSpPr>
          <a:xfrm>
            <a:off x="1006992" y="3289536"/>
            <a:ext cx="1647720" cy="358920"/>
            <a:chOff x="1006992" y="3289536"/>
            <a:chExt cx="164772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42315F3-ABB9-4EB4-955F-E0EF98811B37}"/>
                    </a:ext>
                  </a:extLst>
                </p14:cNvPr>
                <p14:cNvContentPartPr/>
                <p14:nvPr/>
              </p14:nvContentPartPr>
              <p14:xfrm>
                <a:off x="1006992" y="3310416"/>
                <a:ext cx="169560" cy="200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42315F3-ABB9-4EB4-955F-E0EF98811B3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97992" y="3301776"/>
                  <a:ext cx="187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2CF94FF-EB6E-4C31-BD34-E1919213F67A}"/>
                    </a:ext>
                  </a:extLst>
                </p14:cNvPr>
                <p14:cNvContentPartPr/>
                <p14:nvPr/>
              </p14:nvContentPartPr>
              <p14:xfrm>
                <a:off x="1139472" y="3408696"/>
                <a:ext cx="120960" cy="109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2CF94FF-EB6E-4C31-BD34-E1919213F67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30472" y="3400056"/>
                  <a:ext cx="138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0A9BA81-6901-4316-A971-879E1BD69FAC}"/>
                    </a:ext>
                  </a:extLst>
                </p14:cNvPr>
                <p14:cNvContentPartPr/>
                <p14:nvPr/>
              </p14:nvContentPartPr>
              <p14:xfrm>
                <a:off x="1251432" y="3432816"/>
                <a:ext cx="108000" cy="1054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0A9BA81-6901-4316-A971-879E1BD69FA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242432" y="3424176"/>
                  <a:ext cx="125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66706E8-87DD-4294-B11B-E751EB601C84}"/>
                    </a:ext>
                  </a:extLst>
                </p14:cNvPr>
                <p14:cNvContentPartPr/>
                <p14:nvPr/>
              </p14:nvContentPartPr>
              <p14:xfrm>
                <a:off x="1407672" y="3322296"/>
                <a:ext cx="28440" cy="217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66706E8-87DD-4294-B11B-E751EB601C8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398672" y="3313296"/>
                  <a:ext cx="4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E0B9FE3-D1B7-4A84-9D9B-DE417ED9243F}"/>
                    </a:ext>
                  </a:extLst>
                </p14:cNvPr>
                <p14:cNvContentPartPr/>
                <p14:nvPr/>
              </p14:nvContentPartPr>
              <p14:xfrm>
                <a:off x="1396872" y="3419496"/>
                <a:ext cx="169560" cy="106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E0B9FE3-D1B7-4A84-9D9B-DE417ED9243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387872" y="3410496"/>
                  <a:ext cx="1872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9F64D3F-FA2C-4AAE-AA8E-009CF329EB85}"/>
                    </a:ext>
                  </a:extLst>
                </p14:cNvPr>
                <p14:cNvContentPartPr/>
                <p14:nvPr/>
              </p14:nvContentPartPr>
              <p14:xfrm>
                <a:off x="1563192" y="3419136"/>
                <a:ext cx="111960" cy="128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9F64D3F-FA2C-4AAE-AA8E-009CF329EB8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554192" y="3410496"/>
                  <a:ext cx="129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7A7C786-B07C-4C6D-9DA4-4E166A7884AA}"/>
                    </a:ext>
                  </a:extLst>
                </p14:cNvPr>
                <p14:cNvContentPartPr/>
                <p14:nvPr/>
              </p14:nvContentPartPr>
              <p14:xfrm>
                <a:off x="1814112" y="3340656"/>
                <a:ext cx="129960" cy="1900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7A7C786-B07C-4C6D-9DA4-4E166A7884A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805472" y="3331656"/>
                  <a:ext cx="147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985BE7A-30B2-4CDF-A684-D4B536B38835}"/>
                    </a:ext>
                  </a:extLst>
                </p14:cNvPr>
                <p14:cNvContentPartPr/>
                <p14:nvPr/>
              </p14:nvContentPartPr>
              <p14:xfrm>
                <a:off x="1907712" y="3289536"/>
                <a:ext cx="306720" cy="232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985BE7A-30B2-4CDF-A684-D4B536B3883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899072" y="3280896"/>
                  <a:ext cx="3243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E255B15-C2F8-44E0-BC7E-82C8EA8C964D}"/>
                    </a:ext>
                  </a:extLst>
                </p14:cNvPr>
                <p14:cNvContentPartPr/>
                <p14:nvPr/>
              </p14:nvContentPartPr>
              <p14:xfrm>
                <a:off x="2242512" y="3318696"/>
                <a:ext cx="160560" cy="241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E255B15-C2F8-44E0-BC7E-82C8EA8C964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33872" y="3310056"/>
                  <a:ext cx="1782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138498D-6DDA-4A7C-B83E-18ECBE7E728F}"/>
                    </a:ext>
                  </a:extLst>
                </p14:cNvPr>
                <p14:cNvContentPartPr/>
                <p14:nvPr/>
              </p14:nvContentPartPr>
              <p14:xfrm>
                <a:off x="1275192" y="3616416"/>
                <a:ext cx="1144800" cy="32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138498D-6DDA-4A7C-B83E-18ECBE7E728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266552" y="3607416"/>
                  <a:ext cx="1162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DE571FA-89DE-4A8E-A80D-288B1D42DC96}"/>
                    </a:ext>
                  </a:extLst>
                </p14:cNvPr>
                <p14:cNvContentPartPr/>
                <p14:nvPr/>
              </p14:nvContentPartPr>
              <p14:xfrm>
                <a:off x="2495952" y="3428496"/>
                <a:ext cx="18720" cy="90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DE571FA-89DE-4A8E-A80D-288B1D42DC9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486952" y="3419856"/>
                  <a:ext cx="36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B55A532-0A90-41E4-BED3-C3AD404A73A8}"/>
                    </a:ext>
                  </a:extLst>
                </p14:cNvPr>
                <p14:cNvContentPartPr/>
                <p14:nvPr/>
              </p14:nvContentPartPr>
              <p14:xfrm>
                <a:off x="2542032" y="3464856"/>
                <a:ext cx="112680" cy="10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B55A532-0A90-41E4-BED3-C3AD404A73A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533032" y="3456216"/>
                  <a:ext cx="1303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47AA02E5-1745-401A-8ACD-664D7C19542C}"/>
              </a:ext>
            </a:extLst>
          </p:cNvPr>
          <p:cNvGrpSpPr/>
          <p:nvPr/>
        </p:nvGrpSpPr>
        <p:grpSpPr>
          <a:xfrm>
            <a:off x="3427632" y="3285576"/>
            <a:ext cx="202680" cy="368280"/>
            <a:chOff x="3427632" y="3285576"/>
            <a:chExt cx="20268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6156AB6-CAE8-45A7-BA48-544D72E025D1}"/>
                    </a:ext>
                  </a:extLst>
                </p14:cNvPr>
                <p14:cNvContentPartPr/>
                <p14:nvPr/>
              </p14:nvContentPartPr>
              <p14:xfrm>
                <a:off x="3427632" y="3285576"/>
                <a:ext cx="99360" cy="368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6156AB6-CAE8-45A7-BA48-544D72E025D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418992" y="3276576"/>
                  <a:ext cx="1170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AA8A1CC-EA01-4D2D-9306-469C386E950E}"/>
                    </a:ext>
                  </a:extLst>
                </p14:cNvPr>
                <p14:cNvContentPartPr/>
                <p14:nvPr/>
              </p14:nvContentPartPr>
              <p14:xfrm>
                <a:off x="3620592" y="3383136"/>
                <a:ext cx="9720" cy="91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AA8A1CC-EA01-4D2D-9306-469C386E950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611952" y="3374136"/>
                  <a:ext cx="2736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0012EC9-2528-410B-A2AA-0E608E74CEC0}"/>
              </a:ext>
            </a:extLst>
          </p:cNvPr>
          <p:cNvGrpSpPr/>
          <p:nvPr/>
        </p:nvGrpSpPr>
        <p:grpSpPr>
          <a:xfrm>
            <a:off x="4021992" y="3254256"/>
            <a:ext cx="628920" cy="306360"/>
            <a:chOff x="4021992" y="3254256"/>
            <a:chExt cx="6289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F2303FB-9549-457C-819C-084794E4BA9B}"/>
                    </a:ext>
                  </a:extLst>
                </p14:cNvPr>
                <p14:cNvContentPartPr/>
                <p14:nvPr/>
              </p14:nvContentPartPr>
              <p14:xfrm>
                <a:off x="4032072" y="3321216"/>
                <a:ext cx="9360" cy="2134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F2303FB-9549-457C-819C-084794E4BA9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023432" y="3312576"/>
                  <a:ext cx="27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C4F3143-66EB-4C06-BF1F-1296E8922974}"/>
                    </a:ext>
                  </a:extLst>
                </p14:cNvPr>
                <p14:cNvContentPartPr/>
                <p14:nvPr/>
              </p14:nvContentPartPr>
              <p14:xfrm>
                <a:off x="4087512" y="3367656"/>
                <a:ext cx="9000" cy="185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C4F3143-66EB-4C06-BF1F-1296E892297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078512" y="3358656"/>
                  <a:ext cx="26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53F3F6C-7A7B-46F0-8A61-3425FAF4965E}"/>
                    </a:ext>
                  </a:extLst>
                </p14:cNvPr>
                <p14:cNvContentPartPr/>
                <p14:nvPr/>
              </p14:nvContentPartPr>
              <p14:xfrm>
                <a:off x="4021992" y="3338136"/>
                <a:ext cx="217440" cy="222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53F3F6C-7A7B-46F0-8A61-3425FAF4965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012992" y="3329496"/>
                  <a:ext cx="235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30562CB-4861-43C3-842F-616B27B35B22}"/>
                    </a:ext>
                  </a:extLst>
                </p14:cNvPr>
                <p14:cNvContentPartPr/>
                <p14:nvPr/>
              </p14:nvContentPartPr>
              <p14:xfrm>
                <a:off x="4252752" y="3254256"/>
                <a:ext cx="74160" cy="1321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30562CB-4861-43C3-842F-616B27B35B2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244112" y="3245616"/>
                  <a:ext cx="91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763DFC4-F4D5-4306-9CCF-B2DBF11F25BC}"/>
                    </a:ext>
                  </a:extLst>
                </p14:cNvPr>
                <p14:cNvContentPartPr/>
                <p14:nvPr/>
              </p14:nvContentPartPr>
              <p14:xfrm>
                <a:off x="4452912" y="3429576"/>
                <a:ext cx="198000" cy="103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763DFC4-F4D5-4306-9CCF-B2DBF11F25B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443912" y="3420936"/>
                  <a:ext cx="21564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DBEF06B2-8A03-4F9E-869C-D4325885CB9E}"/>
              </a:ext>
            </a:extLst>
          </p:cNvPr>
          <p:cNvGrpSpPr/>
          <p:nvPr/>
        </p:nvGrpSpPr>
        <p:grpSpPr>
          <a:xfrm>
            <a:off x="4922352" y="3300696"/>
            <a:ext cx="301320" cy="263880"/>
            <a:chOff x="4922352" y="3300696"/>
            <a:chExt cx="30132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9CDFE9E-C697-435E-81A4-C8550D6FF786}"/>
                    </a:ext>
                  </a:extLst>
                </p14:cNvPr>
                <p14:cNvContentPartPr/>
                <p14:nvPr/>
              </p14:nvContentPartPr>
              <p14:xfrm>
                <a:off x="4928112" y="3317256"/>
                <a:ext cx="28080" cy="2138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9CDFE9E-C697-435E-81A4-C8550D6FF78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919112" y="3308256"/>
                  <a:ext cx="457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4B08D58-8C3A-4C8A-B742-8CA396DFF59B}"/>
                    </a:ext>
                  </a:extLst>
                </p14:cNvPr>
                <p14:cNvContentPartPr/>
                <p14:nvPr/>
              </p14:nvContentPartPr>
              <p14:xfrm>
                <a:off x="4965192" y="3335256"/>
                <a:ext cx="27720" cy="214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4B08D58-8C3A-4C8A-B742-8CA396DFF59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956192" y="3326616"/>
                  <a:ext cx="453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F58E505-54D9-4346-81DC-4FAEA7F52900}"/>
                    </a:ext>
                  </a:extLst>
                </p14:cNvPr>
                <p14:cNvContentPartPr/>
                <p14:nvPr/>
              </p14:nvContentPartPr>
              <p14:xfrm>
                <a:off x="4922352" y="3332016"/>
                <a:ext cx="181080" cy="2325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F58E505-54D9-4346-81DC-4FAEA7F5290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913712" y="3323376"/>
                  <a:ext cx="1987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67812CC-368C-4DEA-90D0-D46103A02628}"/>
                    </a:ext>
                  </a:extLst>
                </p14:cNvPr>
                <p14:cNvContentPartPr/>
                <p14:nvPr/>
              </p14:nvContentPartPr>
              <p14:xfrm>
                <a:off x="5101992" y="3300696"/>
                <a:ext cx="121680" cy="1000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67812CC-368C-4DEA-90D0-D46103A0262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092992" y="3291696"/>
                  <a:ext cx="13932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A3D0343D-BFD0-4C1D-8D01-F3AEEF73D6FD}"/>
              </a:ext>
            </a:extLst>
          </p:cNvPr>
          <p:cNvGrpSpPr/>
          <p:nvPr/>
        </p:nvGrpSpPr>
        <p:grpSpPr>
          <a:xfrm>
            <a:off x="3778992" y="3904056"/>
            <a:ext cx="226440" cy="291600"/>
            <a:chOff x="3778992" y="3904056"/>
            <a:chExt cx="22644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19BEEA5-7FC5-472C-A890-8B1B8386B3D8}"/>
                    </a:ext>
                  </a:extLst>
                </p14:cNvPr>
                <p14:cNvContentPartPr/>
                <p14:nvPr/>
              </p14:nvContentPartPr>
              <p14:xfrm>
                <a:off x="3778992" y="3904056"/>
                <a:ext cx="226440" cy="190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19BEEA5-7FC5-472C-A890-8B1B8386B3D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770352" y="3895056"/>
                  <a:ext cx="244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D9DC794-5993-44D6-9185-1E9DF9C8FD33}"/>
                    </a:ext>
                  </a:extLst>
                </p14:cNvPr>
                <p14:cNvContentPartPr/>
                <p14:nvPr/>
              </p14:nvContentPartPr>
              <p14:xfrm>
                <a:off x="3815352" y="3940776"/>
                <a:ext cx="117000" cy="254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D9DC794-5993-44D6-9185-1E9DF9C8FD3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806352" y="3932136"/>
                  <a:ext cx="13464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47AA7ADE-EBA9-48C5-A3F3-DBDAE86FE2D5}"/>
              </a:ext>
            </a:extLst>
          </p:cNvPr>
          <p:cNvGrpSpPr/>
          <p:nvPr/>
        </p:nvGrpSpPr>
        <p:grpSpPr>
          <a:xfrm>
            <a:off x="4192632" y="4013136"/>
            <a:ext cx="172800" cy="74160"/>
            <a:chOff x="4192632" y="4013136"/>
            <a:chExt cx="172800" cy="7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F32A8DB-CAD0-4753-9483-7E0DA7D8B194}"/>
                    </a:ext>
                  </a:extLst>
                </p14:cNvPr>
                <p14:cNvContentPartPr/>
                <p14:nvPr/>
              </p14:nvContentPartPr>
              <p14:xfrm>
                <a:off x="4192632" y="4013136"/>
                <a:ext cx="172800" cy="288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F32A8DB-CAD0-4753-9483-7E0DA7D8B1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183992" y="4004136"/>
                  <a:ext cx="190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414A0AD-B58C-40A1-B626-A0A75F614965}"/>
                    </a:ext>
                  </a:extLst>
                </p14:cNvPr>
                <p14:cNvContentPartPr/>
                <p14:nvPr/>
              </p14:nvContentPartPr>
              <p14:xfrm>
                <a:off x="4201992" y="4077576"/>
                <a:ext cx="138960" cy="97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414A0AD-B58C-40A1-B626-A0A75F61496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192992" y="4068936"/>
                  <a:ext cx="15660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46C8EFDA-B09D-4E40-B560-E01E9266F403}"/>
                  </a:ext>
                </a:extLst>
              </p14:cNvPr>
              <p14:cNvContentPartPr/>
              <p14:nvPr/>
            </p14:nvContentPartPr>
            <p14:xfrm>
              <a:off x="4662072" y="3830976"/>
              <a:ext cx="212040" cy="13759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46C8EFDA-B09D-4E40-B560-E01E9266F403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4653432" y="3821976"/>
                <a:ext cx="229680" cy="139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08466BF-E054-4AD7-A751-72FEC5A88757}"/>
              </a:ext>
            </a:extLst>
          </p:cNvPr>
          <p:cNvGrpSpPr/>
          <p:nvPr/>
        </p:nvGrpSpPr>
        <p:grpSpPr>
          <a:xfrm>
            <a:off x="5070312" y="3806136"/>
            <a:ext cx="984600" cy="1561320"/>
            <a:chOff x="5070312" y="3806136"/>
            <a:chExt cx="984600" cy="15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F954D61-B57E-44C7-A999-B33C44DB70F8}"/>
                    </a:ext>
                  </a:extLst>
                </p14:cNvPr>
                <p14:cNvContentPartPr/>
                <p14:nvPr/>
              </p14:nvContentPartPr>
              <p14:xfrm>
                <a:off x="5168232" y="3893256"/>
                <a:ext cx="171720" cy="1879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F954D61-B57E-44C7-A999-B33C44DB70F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159592" y="3884256"/>
                  <a:ext cx="189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C5A228F-C89B-4E0B-9786-85800A84F43D}"/>
                    </a:ext>
                  </a:extLst>
                </p14:cNvPr>
                <p14:cNvContentPartPr/>
                <p14:nvPr/>
              </p14:nvContentPartPr>
              <p14:xfrm>
                <a:off x="5353272" y="3895416"/>
                <a:ext cx="90000" cy="2329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C5A228F-C89B-4E0B-9786-85800A84F43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344272" y="3886416"/>
                  <a:ext cx="107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EBD7A20-E59E-4C1B-B865-A3B09069148F}"/>
                    </a:ext>
                  </a:extLst>
                </p14:cNvPr>
                <p14:cNvContentPartPr/>
                <p14:nvPr/>
              </p14:nvContentPartPr>
              <p14:xfrm>
                <a:off x="5440392" y="4022856"/>
                <a:ext cx="360" cy="1087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EBD7A20-E59E-4C1B-B865-A3B09069148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431392" y="4013856"/>
                  <a:ext cx="18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787485E-03F2-4797-B8D5-79274213B022}"/>
                    </a:ext>
                  </a:extLst>
                </p14:cNvPr>
                <p14:cNvContentPartPr/>
                <p14:nvPr/>
              </p14:nvContentPartPr>
              <p14:xfrm>
                <a:off x="5070312" y="3867696"/>
                <a:ext cx="83520" cy="3290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787485E-03F2-4797-B8D5-79274213B02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061672" y="3859056"/>
                  <a:ext cx="1011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EB4D754-0785-4FE4-831D-70657E123448}"/>
                    </a:ext>
                  </a:extLst>
                </p14:cNvPr>
                <p14:cNvContentPartPr/>
                <p14:nvPr/>
              </p14:nvContentPartPr>
              <p14:xfrm>
                <a:off x="5528952" y="3858336"/>
                <a:ext cx="45720" cy="2901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EB4D754-0785-4FE4-831D-70657E12344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520312" y="3849696"/>
                  <a:ext cx="633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1EAC309-2238-46DB-8D6A-764BA4421355}"/>
                    </a:ext>
                  </a:extLst>
                </p14:cNvPr>
                <p14:cNvContentPartPr/>
                <p14:nvPr/>
              </p14:nvContentPartPr>
              <p14:xfrm>
                <a:off x="5630472" y="3836376"/>
                <a:ext cx="98280" cy="3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1EAC309-2238-46DB-8D6A-764BA442135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621832" y="3827736"/>
                  <a:ext cx="115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EE5510A-608C-465A-9833-61DC74811417}"/>
                    </a:ext>
                  </a:extLst>
                </p14:cNvPr>
                <p14:cNvContentPartPr/>
                <p14:nvPr/>
              </p14:nvContentPartPr>
              <p14:xfrm>
                <a:off x="5678352" y="3840336"/>
                <a:ext cx="360" cy="1494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BEE5510A-608C-465A-9833-61DC7481141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669352" y="3831336"/>
                  <a:ext cx="18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96215F0-CBAB-482E-A3CC-109256D43FE0}"/>
                    </a:ext>
                  </a:extLst>
                </p14:cNvPr>
                <p14:cNvContentPartPr/>
                <p14:nvPr/>
              </p14:nvContentPartPr>
              <p14:xfrm>
                <a:off x="5156712" y="4350096"/>
                <a:ext cx="158040" cy="1767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96215F0-CBAB-482E-A3CC-109256D43FE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147712" y="4341096"/>
                  <a:ext cx="175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A8A662D-3A3B-47F6-ACC2-41AEB7EAA7CA}"/>
                    </a:ext>
                  </a:extLst>
                </p14:cNvPr>
                <p14:cNvContentPartPr/>
                <p14:nvPr/>
              </p14:nvContentPartPr>
              <p14:xfrm>
                <a:off x="5321232" y="4356936"/>
                <a:ext cx="69480" cy="2185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A8A662D-3A3B-47F6-ACC2-41AEB7EAA7C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312232" y="4347936"/>
                  <a:ext cx="87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B3D9142-9131-48DF-B608-81D3EC072D2F}"/>
                    </a:ext>
                  </a:extLst>
                </p14:cNvPr>
                <p14:cNvContentPartPr/>
                <p14:nvPr/>
              </p14:nvContentPartPr>
              <p14:xfrm>
                <a:off x="5394672" y="4491216"/>
                <a:ext cx="69480" cy="824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B3D9142-9131-48DF-B608-81D3EC072D2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386032" y="4482216"/>
                  <a:ext cx="87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9D7E090-B1A6-47D7-B65F-EEF4582FE805}"/>
                    </a:ext>
                  </a:extLst>
                </p14:cNvPr>
                <p14:cNvContentPartPr/>
                <p14:nvPr/>
              </p14:nvContentPartPr>
              <p14:xfrm>
                <a:off x="5100552" y="4315536"/>
                <a:ext cx="121680" cy="3110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9D7E090-B1A6-47D7-B65F-EEF4582FE80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091552" y="4306896"/>
                  <a:ext cx="1393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0BEB6C3-A819-4E33-814E-B62806692C7D}"/>
                    </a:ext>
                  </a:extLst>
                </p14:cNvPr>
                <p14:cNvContentPartPr/>
                <p14:nvPr/>
              </p14:nvContentPartPr>
              <p14:xfrm>
                <a:off x="5530392" y="4359096"/>
                <a:ext cx="46080" cy="2250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0BEB6C3-A819-4E33-814E-B62806692C7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521392" y="4350456"/>
                  <a:ext cx="63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9E313B4-B8F3-4DA6-89B2-BA41D0150F45}"/>
                    </a:ext>
                  </a:extLst>
                </p14:cNvPr>
                <p14:cNvContentPartPr/>
                <p14:nvPr/>
              </p14:nvContentPartPr>
              <p14:xfrm>
                <a:off x="5586552" y="4312296"/>
                <a:ext cx="115560" cy="313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9E313B4-B8F3-4DA6-89B2-BA41D0150F4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577912" y="4303296"/>
                  <a:ext cx="133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1EF3323-8715-4211-B8B7-A68FFBE456BD}"/>
                    </a:ext>
                  </a:extLst>
                </p14:cNvPr>
                <p14:cNvContentPartPr/>
                <p14:nvPr/>
              </p14:nvContentPartPr>
              <p14:xfrm>
                <a:off x="5650992" y="4324536"/>
                <a:ext cx="360" cy="1324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1EF3323-8715-4211-B8B7-A68FFBE456B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641992" y="4315536"/>
                  <a:ext cx="18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8BF9F40-A4AF-479B-9E70-E26B73EC32D2}"/>
                    </a:ext>
                  </a:extLst>
                </p14:cNvPr>
                <p14:cNvContentPartPr/>
                <p14:nvPr/>
              </p14:nvContentPartPr>
              <p14:xfrm>
                <a:off x="5339952" y="4800456"/>
                <a:ext cx="9720" cy="1191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8BF9F40-A4AF-479B-9E70-E26B73EC32D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330952" y="4791456"/>
                  <a:ext cx="27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07BC680-FF2B-4C1E-8FF5-14EA8EC82437}"/>
                    </a:ext>
                  </a:extLst>
                </p14:cNvPr>
                <p14:cNvContentPartPr/>
                <p14:nvPr/>
              </p14:nvContentPartPr>
              <p14:xfrm>
                <a:off x="5357952" y="5003136"/>
                <a:ext cx="360" cy="75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07BC680-FF2B-4C1E-8FF5-14EA8EC8243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348952" y="4994136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994130C-5D45-4753-A20E-1654895249F1}"/>
                    </a:ext>
                  </a:extLst>
                </p14:cNvPr>
                <p14:cNvContentPartPr/>
                <p14:nvPr/>
              </p14:nvContentPartPr>
              <p14:xfrm>
                <a:off x="5148072" y="5105736"/>
                <a:ext cx="150840" cy="1688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994130C-5D45-4753-A20E-1654895249F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139072" y="5096736"/>
                  <a:ext cx="168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CB2B662-490B-41CF-83A3-8DB5908EEDA1}"/>
                    </a:ext>
                  </a:extLst>
                </p14:cNvPr>
                <p14:cNvContentPartPr/>
                <p14:nvPr/>
              </p14:nvContentPartPr>
              <p14:xfrm>
                <a:off x="5354352" y="5087376"/>
                <a:ext cx="70200" cy="280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CB2B662-490B-41CF-83A3-8DB5908EEDA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345352" y="5078376"/>
                  <a:ext cx="878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592D841-CEC8-4219-913F-C929EDFD3C72}"/>
                    </a:ext>
                  </a:extLst>
                </p14:cNvPr>
                <p14:cNvContentPartPr/>
                <p14:nvPr/>
              </p14:nvContentPartPr>
              <p14:xfrm>
                <a:off x="5477112" y="5164776"/>
                <a:ext cx="46440" cy="928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592D841-CEC8-4219-913F-C929EDFD3C7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468472" y="5156136"/>
                  <a:ext cx="64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1925218-D810-49B7-AFB3-81B487178978}"/>
                    </a:ext>
                  </a:extLst>
                </p14:cNvPr>
                <p14:cNvContentPartPr/>
                <p14:nvPr/>
              </p14:nvContentPartPr>
              <p14:xfrm>
                <a:off x="5113512" y="5057856"/>
                <a:ext cx="106200" cy="2905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1925218-D810-49B7-AFB3-81B48717897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104512" y="5048856"/>
                  <a:ext cx="1238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80266C8-D840-4340-9576-AA8FC86088A2}"/>
                    </a:ext>
                  </a:extLst>
                </p14:cNvPr>
                <p14:cNvContentPartPr/>
                <p14:nvPr/>
              </p14:nvContentPartPr>
              <p14:xfrm>
                <a:off x="5586552" y="5065056"/>
                <a:ext cx="62640" cy="229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80266C8-D840-4340-9576-AA8FC86088A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577912" y="5056416"/>
                  <a:ext cx="802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562B48D-B58B-41FD-B27C-1C4CBE2535F0}"/>
                    </a:ext>
                  </a:extLst>
                </p14:cNvPr>
                <p14:cNvContentPartPr/>
                <p14:nvPr/>
              </p14:nvContentPartPr>
              <p14:xfrm>
                <a:off x="5676192" y="4995576"/>
                <a:ext cx="72000" cy="151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562B48D-B58B-41FD-B27C-1C4CBE2535F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667552" y="4986576"/>
                  <a:ext cx="89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492E34A-3F27-4393-B414-5C5668D5A384}"/>
                    </a:ext>
                  </a:extLst>
                </p14:cNvPr>
                <p14:cNvContentPartPr/>
                <p14:nvPr/>
              </p14:nvContentPartPr>
              <p14:xfrm>
                <a:off x="5724072" y="4982976"/>
                <a:ext cx="360" cy="1018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492E34A-3F27-4393-B414-5C5668D5A38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715072" y="4973976"/>
                  <a:ext cx="18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6B4B8EA-30F3-4E55-A0F6-0545309EA3D7}"/>
                    </a:ext>
                  </a:extLst>
                </p14:cNvPr>
                <p14:cNvContentPartPr/>
                <p14:nvPr/>
              </p14:nvContentPartPr>
              <p14:xfrm>
                <a:off x="5875992" y="3806136"/>
                <a:ext cx="178920" cy="14590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6B4B8EA-30F3-4E55-A0F6-0545309EA3D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867352" y="3797136"/>
                  <a:ext cx="196560" cy="147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2CF40223-E0CB-4229-A85C-447C95CD7B47}"/>
              </a:ext>
            </a:extLst>
          </p:cNvPr>
          <p:cNvGrpSpPr/>
          <p:nvPr/>
        </p:nvGrpSpPr>
        <p:grpSpPr>
          <a:xfrm>
            <a:off x="8153712" y="3298536"/>
            <a:ext cx="1058400" cy="295920"/>
            <a:chOff x="8153712" y="3298536"/>
            <a:chExt cx="105840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3955E57-1692-4B34-9800-10554E197090}"/>
                    </a:ext>
                  </a:extLst>
                </p14:cNvPr>
                <p14:cNvContentPartPr/>
                <p14:nvPr/>
              </p14:nvContentPartPr>
              <p14:xfrm>
                <a:off x="8153712" y="3323736"/>
                <a:ext cx="149040" cy="163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3955E57-1692-4B34-9800-10554E19709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44712" y="3315096"/>
                  <a:ext cx="166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A6CF3D9-E790-4221-B73A-D15C2BFE5077}"/>
                    </a:ext>
                  </a:extLst>
                </p14:cNvPr>
                <p14:cNvContentPartPr/>
                <p14:nvPr/>
              </p14:nvContentPartPr>
              <p14:xfrm>
                <a:off x="8340912" y="3318696"/>
                <a:ext cx="89640" cy="2185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A6CF3D9-E790-4221-B73A-D15C2BFE507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332272" y="3310056"/>
                  <a:ext cx="107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1DFDCD8-59F5-4D08-9CF0-8EEAD83645D9}"/>
                    </a:ext>
                  </a:extLst>
                </p14:cNvPr>
                <p14:cNvContentPartPr/>
                <p14:nvPr/>
              </p14:nvContentPartPr>
              <p14:xfrm>
                <a:off x="8415432" y="3383496"/>
                <a:ext cx="106200" cy="1285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1DFDCD8-59F5-4D08-9CF0-8EEAD83645D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06792" y="3374496"/>
                  <a:ext cx="123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457AF2D-BA12-4A59-A1DE-1AE08A2F5EFE}"/>
                    </a:ext>
                  </a:extLst>
                </p14:cNvPr>
                <p14:cNvContentPartPr/>
                <p14:nvPr/>
              </p14:nvContentPartPr>
              <p14:xfrm>
                <a:off x="8549352" y="3386376"/>
                <a:ext cx="360" cy="124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457AF2D-BA12-4A59-A1DE-1AE08A2F5EF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540352" y="3377376"/>
                  <a:ext cx="18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F781B7E-2EEF-4018-86F8-8C5E9C5AAF8D}"/>
                    </a:ext>
                  </a:extLst>
                </p14:cNvPr>
                <p14:cNvContentPartPr/>
                <p14:nvPr/>
              </p14:nvContentPartPr>
              <p14:xfrm>
                <a:off x="8549352" y="3333096"/>
                <a:ext cx="3960" cy="316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F781B7E-2EEF-4018-86F8-8C5E9C5AAF8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540352" y="3324456"/>
                  <a:ext cx="21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64EC956-EC5D-4F81-948F-345E3B25815B}"/>
                    </a:ext>
                  </a:extLst>
                </p14:cNvPr>
                <p14:cNvContentPartPr/>
                <p14:nvPr/>
              </p14:nvContentPartPr>
              <p14:xfrm>
                <a:off x="8586072" y="3314736"/>
                <a:ext cx="256680" cy="1890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64EC956-EC5D-4F81-948F-345E3B25815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577432" y="3305736"/>
                  <a:ext cx="274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9A9A10E-C3BC-402C-944C-093ECF50AB61}"/>
                    </a:ext>
                  </a:extLst>
                </p14:cNvPr>
                <p14:cNvContentPartPr/>
                <p14:nvPr/>
              </p14:nvContentPartPr>
              <p14:xfrm>
                <a:off x="8797392" y="3310776"/>
                <a:ext cx="115200" cy="2044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9A9A10E-C3BC-402C-944C-093ECF50AB6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788752" y="3301776"/>
                  <a:ext cx="132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7F52A22-EDE8-4BA8-A0FD-8295ACE84D99}"/>
                    </a:ext>
                  </a:extLst>
                </p14:cNvPr>
                <p14:cNvContentPartPr/>
                <p14:nvPr/>
              </p14:nvContentPartPr>
              <p14:xfrm>
                <a:off x="8942112" y="3298536"/>
                <a:ext cx="270000" cy="240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7F52A22-EDE8-4BA8-A0FD-8295ACE84D9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933472" y="3289536"/>
                  <a:ext cx="287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32EFD24-512E-406C-8B32-34653D63ECF6}"/>
                    </a:ext>
                  </a:extLst>
                </p14:cNvPr>
                <p14:cNvContentPartPr/>
                <p14:nvPr/>
              </p14:nvContentPartPr>
              <p14:xfrm>
                <a:off x="8155512" y="3536856"/>
                <a:ext cx="992880" cy="576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32EFD24-512E-406C-8B32-34653D63ECF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146512" y="3528216"/>
                  <a:ext cx="10105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F9009935-7068-497A-ADE1-B3C520AFA5A7}"/>
              </a:ext>
            </a:extLst>
          </p:cNvPr>
          <p:cNvGrpSpPr/>
          <p:nvPr/>
        </p:nvGrpSpPr>
        <p:grpSpPr>
          <a:xfrm>
            <a:off x="8260272" y="3935736"/>
            <a:ext cx="861840" cy="318240"/>
            <a:chOff x="8260272" y="3935736"/>
            <a:chExt cx="86184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5AA4C39-501A-4E8F-998A-384D64930C4E}"/>
                    </a:ext>
                  </a:extLst>
                </p14:cNvPr>
                <p14:cNvContentPartPr/>
                <p14:nvPr/>
              </p14:nvContentPartPr>
              <p14:xfrm>
                <a:off x="8260272" y="3957696"/>
                <a:ext cx="154080" cy="2538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5AA4C39-501A-4E8F-998A-384D64930C4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251632" y="3948696"/>
                  <a:ext cx="1717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ED4CC29-C19C-4E08-B5B1-3D2F910822C0}"/>
                    </a:ext>
                  </a:extLst>
                </p14:cNvPr>
                <p14:cNvContentPartPr/>
                <p14:nvPr/>
              </p14:nvContentPartPr>
              <p14:xfrm>
                <a:off x="8439912" y="4032216"/>
                <a:ext cx="58320" cy="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ED4CC29-C19C-4E08-B5B1-3D2F910822C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430912" y="4023216"/>
                  <a:ext cx="75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7675494-40ED-4334-A944-5741966B0CB3}"/>
                    </a:ext>
                  </a:extLst>
                </p14:cNvPr>
                <p14:cNvContentPartPr/>
                <p14:nvPr/>
              </p14:nvContentPartPr>
              <p14:xfrm>
                <a:off x="8445672" y="4068936"/>
                <a:ext cx="56520" cy="126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7675494-40ED-4334-A944-5741966B0CB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436672" y="4059936"/>
                  <a:ext cx="74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65FA277-5076-4C1B-B80E-4FE1DBC6EE2C}"/>
                    </a:ext>
                  </a:extLst>
                </p14:cNvPr>
                <p14:cNvContentPartPr/>
                <p14:nvPr/>
              </p14:nvContentPartPr>
              <p14:xfrm>
                <a:off x="8617392" y="4012056"/>
                <a:ext cx="116280" cy="2419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65FA277-5076-4C1B-B80E-4FE1DBC6EE2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608752" y="4003056"/>
                  <a:ext cx="1339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0C6F515-55CE-4C93-877E-1F3489F1ED3F}"/>
                    </a:ext>
                  </a:extLst>
                </p14:cNvPr>
                <p14:cNvContentPartPr/>
                <p14:nvPr/>
              </p14:nvContentPartPr>
              <p14:xfrm>
                <a:off x="8812152" y="3974976"/>
                <a:ext cx="57960" cy="2048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0C6F515-55CE-4C93-877E-1F3489F1ED3F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803512" y="3966336"/>
                  <a:ext cx="75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CDA6AB8-9253-44C0-A2A3-C01DCAD74C29}"/>
                    </a:ext>
                  </a:extLst>
                </p14:cNvPr>
                <p14:cNvContentPartPr/>
                <p14:nvPr/>
              </p14:nvContentPartPr>
              <p14:xfrm>
                <a:off x="8915112" y="4036176"/>
                <a:ext cx="101520" cy="1080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CDA6AB8-9253-44C0-A2A3-C01DCAD74C2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906472" y="4027536"/>
                  <a:ext cx="119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C5D99E6-DD1F-4CCB-BCF3-AACD83CB6484}"/>
                    </a:ext>
                  </a:extLst>
                </p14:cNvPr>
                <p14:cNvContentPartPr/>
                <p14:nvPr/>
              </p14:nvContentPartPr>
              <p14:xfrm>
                <a:off x="9033552" y="3935736"/>
                <a:ext cx="88560" cy="240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C5D99E6-DD1F-4CCB-BCF3-AACD83CB648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024912" y="3926736"/>
                  <a:ext cx="10620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CAEDDAB6-E34C-46B3-92F1-CE6DFB97D2C3}"/>
              </a:ext>
            </a:extLst>
          </p:cNvPr>
          <p:cNvGrpSpPr/>
          <p:nvPr/>
        </p:nvGrpSpPr>
        <p:grpSpPr>
          <a:xfrm>
            <a:off x="9313632" y="3938976"/>
            <a:ext cx="882720" cy="330120"/>
            <a:chOff x="9313632" y="3938976"/>
            <a:chExt cx="88272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5F88401-4154-4575-ACFB-AA9816864F46}"/>
                    </a:ext>
                  </a:extLst>
                </p14:cNvPr>
                <p14:cNvContentPartPr/>
                <p14:nvPr/>
              </p14:nvContentPartPr>
              <p14:xfrm>
                <a:off x="9313632" y="4150656"/>
                <a:ext cx="95400" cy="1105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5F88401-4154-4575-ACFB-AA9816864F4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304992" y="4142016"/>
                  <a:ext cx="113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6616199-F239-46ED-91D1-E31FC3119281}"/>
                    </a:ext>
                  </a:extLst>
                </p14:cNvPr>
                <p14:cNvContentPartPr/>
                <p14:nvPr/>
              </p14:nvContentPartPr>
              <p14:xfrm>
                <a:off x="9496152" y="4039776"/>
                <a:ext cx="130320" cy="105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6616199-F239-46ED-91D1-E31FC3119281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487152" y="4030776"/>
                  <a:ext cx="147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40754EC-F6FE-4E8E-85D6-DAFB3562AFF3}"/>
                    </a:ext>
                  </a:extLst>
                </p14:cNvPr>
                <p14:cNvContentPartPr/>
                <p14:nvPr/>
              </p14:nvContentPartPr>
              <p14:xfrm>
                <a:off x="9664992" y="4059576"/>
                <a:ext cx="60840" cy="3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40754EC-F6FE-4E8E-85D6-DAFB3562AFF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655992" y="4050576"/>
                  <a:ext cx="78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CE824FA-4FBE-4EA5-B680-BC231C47FA5D}"/>
                    </a:ext>
                  </a:extLst>
                </p14:cNvPr>
                <p14:cNvContentPartPr/>
                <p14:nvPr/>
              </p14:nvContentPartPr>
              <p14:xfrm>
                <a:off x="9637272" y="4096296"/>
                <a:ext cx="70920" cy="82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CE824FA-4FBE-4EA5-B680-BC231C47FA5D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628632" y="4087656"/>
                  <a:ext cx="885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563758A-5473-461E-B232-218787779D8D}"/>
                    </a:ext>
                  </a:extLst>
                </p14:cNvPr>
                <p14:cNvContentPartPr/>
                <p14:nvPr/>
              </p14:nvContentPartPr>
              <p14:xfrm>
                <a:off x="9790632" y="3938976"/>
                <a:ext cx="109800" cy="3301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563758A-5473-461E-B232-218787779D8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781992" y="3930336"/>
                  <a:ext cx="1274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EC259F3-9813-4832-8940-5D6DDDCC73DA}"/>
                    </a:ext>
                  </a:extLst>
                </p14:cNvPr>
                <p14:cNvContentPartPr/>
                <p14:nvPr/>
              </p14:nvContentPartPr>
              <p14:xfrm>
                <a:off x="9925992" y="3947616"/>
                <a:ext cx="50040" cy="2116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EC259F3-9813-4832-8940-5D6DDDCC73DA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917352" y="3938976"/>
                  <a:ext cx="67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F046F79-5C9A-4F89-B3D0-C82FB03088DE}"/>
                    </a:ext>
                  </a:extLst>
                </p14:cNvPr>
                <p14:cNvContentPartPr/>
                <p14:nvPr/>
              </p14:nvContentPartPr>
              <p14:xfrm>
                <a:off x="10012392" y="4059576"/>
                <a:ext cx="84960" cy="1598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F046F79-5C9A-4F89-B3D0-C82FB03088DE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003752" y="4050576"/>
                  <a:ext cx="102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940D965-CFDD-4402-9D3A-18CC42A5C4FD}"/>
                    </a:ext>
                  </a:extLst>
                </p14:cNvPr>
                <p14:cNvContentPartPr/>
                <p14:nvPr/>
              </p14:nvContentPartPr>
              <p14:xfrm>
                <a:off x="10149552" y="3939336"/>
                <a:ext cx="46800" cy="2768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940D965-CFDD-4402-9D3A-18CC42A5C4F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0140912" y="3930336"/>
                  <a:ext cx="6444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5EA4CF4F-8536-412E-95D0-8814234455D2}"/>
              </a:ext>
            </a:extLst>
          </p:cNvPr>
          <p:cNvGrpSpPr/>
          <p:nvPr/>
        </p:nvGrpSpPr>
        <p:grpSpPr>
          <a:xfrm>
            <a:off x="10440432" y="3867696"/>
            <a:ext cx="1040760" cy="406080"/>
            <a:chOff x="10440432" y="3867696"/>
            <a:chExt cx="104076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AC2CA1C-63D3-416A-A742-6818FDD9861A}"/>
                    </a:ext>
                  </a:extLst>
                </p14:cNvPr>
                <p14:cNvContentPartPr/>
                <p14:nvPr/>
              </p14:nvContentPartPr>
              <p14:xfrm>
                <a:off x="10440432" y="4000536"/>
                <a:ext cx="132840" cy="223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AC2CA1C-63D3-416A-A742-6818FDD9861A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431432" y="3991896"/>
                  <a:ext cx="150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6F04971-0814-47F5-AD9D-AC2DAA0DA3BE}"/>
                    </a:ext>
                  </a:extLst>
                </p14:cNvPr>
                <p14:cNvContentPartPr/>
                <p14:nvPr/>
              </p14:nvContentPartPr>
              <p14:xfrm>
                <a:off x="10460592" y="4060296"/>
                <a:ext cx="86400" cy="90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6F04971-0814-47F5-AD9D-AC2DAA0DA3BE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0451952" y="4051656"/>
                  <a:ext cx="104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3F0742F-6269-40D5-8413-2465C654BC5E}"/>
                    </a:ext>
                  </a:extLst>
                </p14:cNvPr>
                <p14:cNvContentPartPr/>
                <p14:nvPr/>
              </p14:nvContentPartPr>
              <p14:xfrm>
                <a:off x="10672272" y="3937536"/>
                <a:ext cx="102600" cy="3362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3F0742F-6269-40D5-8413-2465C654BC5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663632" y="3928896"/>
                  <a:ext cx="1202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5200BC2-94A5-4ED9-99B9-958AEC2558CD}"/>
                    </a:ext>
                  </a:extLst>
                </p14:cNvPr>
                <p14:cNvContentPartPr/>
                <p14:nvPr/>
              </p14:nvContentPartPr>
              <p14:xfrm>
                <a:off x="10828872" y="3959496"/>
                <a:ext cx="71280" cy="2455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5200BC2-94A5-4ED9-99B9-958AEC2558CD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0820232" y="3950856"/>
                  <a:ext cx="889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0D296C5-0F8E-4887-B4A7-DBF5F92537E6}"/>
                    </a:ext>
                  </a:extLst>
                </p14:cNvPr>
                <p14:cNvContentPartPr/>
                <p14:nvPr/>
              </p14:nvContentPartPr>
              <p14:xfrm>
                <a:off x="10942992" y="4057416"/>
                <a:ext cx="119520" cy="1951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0D296C5-0F8E-4887-B4A7-DBF5F92537E6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933992" y="4048776"/>
                  <a:ext cx="137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8119F8C-1FB0-4DF5-B813-11A319B94174}"/>
                    </a:ext>
                  </a:extLst>
                </p14:cNvPr>
                <p14:cNvContentPartPr/>
                <p14:nvPr/>
              </p14:nvContentPartPr>
              <p14:xfrm>
                <a:off x="11101752" y="3989376"/>
                <a:ext cx="54360" cy="1832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8119F8C-1FB0-4DF5-B813-11A319B9417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1093112" y="3980376"/>
                  <a:ext cx="72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1DF859E-646D-441C-BC44-800B0FE84387}"/>
                    </a:ext>
                  </a:extLst>
                </p14:cNvPr>
                <p14:cNvContentPartPr/>
                <p14:nvPr/>
              </p14:nvContentPartPr>
              <p14:xfrm>
                <a:off x="11219472" y="4057776"/>
                <a:ext cx="73440" cy="878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1DF859E-646D-441C-BC44-800B0FE8438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1210832" y="4048776"/>
                  <a:ext cx="91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7302B1A-C65E-4F10-BF4A-BBE396901733}"/>
                    </a:ext>
                  </a:extLst>
                </p14:cNvPr>
                <p14:cNvContentPartPr/>
                <p14:nvPr/>
              </p14:nvContentPartPr>
              <p14:xfrm>
                <a:off x="11329632" y="3999096"/>
                <a:ext cx="49320" cy="1728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7302B1A-C65E-4F10-BF4A-BBE396901733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1320632" y="3990096"/>
                  <a:ext cx="66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87E8809-C1AB-4E85-92EA-7DE1425BB9F1}"/>
                    </a:ext>
                  </a:extLst>
                </p14:cNvPr>
                <p14:cNvContentPartPr/>
                <p14:nvPr/>
              </p14:nvContentPartPr>
              <p14:xfrm>
                <a:off x="11393352" y="3867696"/>
                <a:ext cx="87840" cy="3466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87E8809-C1AB-4E85-92EA-7DE1425BB9F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1384352" y="3859056"/>
                  <a:ext cx="10548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DE3D4F3B-3899-4F66-B002-6608CB54C8FA}"/>
              </a:ext>
            </a:extLst>
          </p:cNvPr>
          <p:cNvGrpSpPr/>
          <p:nvPr/>
        </p:nvGrpSpPr>
        <p:grpSpPr>
          <a:xfrm>
            <a:off x="8134632" y="4545216"/>
            <a:ext cx="446400" cy="496440"/>
            <a:chOff x="8134632" y="4545216"/>
            <a:chExt cx="44640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6021AB43-0471-4421-942C-7671A130EF16}"/>
                    </a:ext>
                  </a:extLst>
                </p14:cNvPr>
                <p14:cNvContentPartPr/>
                <p14:nvPr/>
              </p14:nvContentPartPr>
              <p14:xfrm>
                <a:off x="8250912" y="4545216"/>
                <a:ext cx="109080" cy="1879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6021AB43-0471-4421-942C-7671A130EF16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241912" y="4536576"/>
                  <a:ext cx="126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DE7EC1D-BBD5-4188-A2DF-DCA5A3194759}"/>
                    </a:ext>
                  </a:extLst>
                </p14:cNvPr>
                <p14:cNvContentPartPr/>
                <p14:nvPr/>
              </p14:nvContentPartPr>
              <p14:xfrm>
                <a:off x="8411832" y="4588056"/>
                <a:ext cx="114480" cy="1062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DE7EC1D-BBD5-4188-A2DF-DCA5A319475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403192" y="4579056"/>
                  <a:ext cx="132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6BFDAC7-733D-4C5D-9C04-AC63F0CE6CAE}"/>
                    </a:ext>
                  </a:extLst>
                </p14:cNvPr>
                <p14:cNvContentPartPr/>
                <p14:nvPr/>
              </p14:nvContentPartPr>
              <p14:xfrm>
                <a:off x="8134632" y="4810896"/>
                <a:ext cx="446400" cy="176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6BFDAC7-733D-4C5D-9C04-AC63F0CE6CAE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125632" y="4801896"/>
                  <a:ext cx="464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6856A7F0-62D4-417C-80B8-ECE2D615BED7}"/>
                    </a:ext>
                  </a:extLst>
                </p14:cNvPr>
                <p14:cNvContentPartPr/>
                <p14:nvPr/>
              </p14:nvContentPartPr>
              <p14:xfrm>
                <a:off x="8278632" y="4873536"/>
                <a:ext cx="124560" cy="1681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6856A7F0-62D4-417C-80B8-ECE2D615BED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269992" y="4864536"/>
                  <a:ext cx="142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8272510-160D-4569-AD08-C7C027CE3BA4}"/>
                    </a:ext>
                  </a:extLst>
                </p14:cNvPr>
                <p14:cNvContentPartPr/>
                <p14:nvPr/>
              </p14:nvContentPartPr>
              <p14:xfrm>
                <a:off x="8430552" y="4948056"/>
                <a:ext cx="113040" cy="882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8272510-160D-4569-AD08-C7C027CE3BA4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421912" y="4939056"/>
                  <a:ext cx="130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663A12AF-C2D7-4E78-A63A-1327695EC5E6}"/>
                    </a:ext>
                  </a:extLst>
                </p14:cNvPr>
                <p14:cNvContentPartPr/>
                <p14:nvPr/>
              </p14:nvContentPartPr>
              <p14:xfrm>
                <a:off x="8339472" y="5008896"/>
                <a:ext cx="77760" cy="111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663A12AF-C2D7-4E78-A63A-1327695EC5E6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330472" y="4999896"/>
                  <a:ext cx="954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31F8EBC-7CA7-4711-AA20-5E49816C4A1F}"/>
                    </a:ext>
                  </a:extLst>
                </p14:cNvPr>
                <p14:cNvContentPartPr/>
                <p14:nvPr/>
              </p14:nvContentPartPr>
              <p14:xfrm>
                <a:off x="8402832" y="4964616"/>
                <a:ext cx="10080" cy="637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31F8EBC-7CA7-4711-AA20-5E49816C4A1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8393832" y="4955976"/>
                  <a:ext cx="2772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A6E22D71-C9A8-4B3F-B39C-4E53D551B89D}"/>
              </a:ext>
            </a:extLst>
          </p:cNvPr>
          <p:cNvGrpSpPr/>
          <p:nvPr/>
        </p:nvGrpSpPr>
        <p:grpSpPr>
          <a:xfrm>
            <a:off x="8739432" y="4724496"/>
            <a:ext cx="178560" cy="86760"/>
            <a:chOff x="8739432" y="4724496"/>
            <a:chExt cx="17856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57159FF-5941-40D1-B2DE-D85623CBE4A7}"/>
                    </a:ext>
                  </a:extLst>
                </p14:cNvPr>
                <p14:cNvContentPartPr/>
                <p14:nvPr/>
              </p14:nvContentPartPr>
              <p14:xfrm>
                <a:off x="8739432" y="4724496"/>
                <a:ext cx="171000" cy="122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57159FF-5941-40D1-B2DE-D85623CBE4A7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8730792" y="4715496"/>
                  <a:ext cx="188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EF3E95C5-F5C9-456F-9F8C-2DF3F888414D}"/>
                    </a:ext>
                  </a:extLst>
                </p14:cNvPr>
                <p14:cNvContentPartPr/>
                <p14:nvPr/>
              </p14:nvContentPartPr>
              <p14:xfrm>
                <a:off x="8768952" y="4805856"/>
                <a:ext cx="149040" cy="54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EF3E95C5-F5C9-456F-9F8C-2DF3F888414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8760312" y="4797216"/>
                  <a:ext cx="16668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1442C834-543F-4278-BC11-BF764EA7E63F}"/>
              </a:ext>
            </a:extLst>
          </p:cNvPr>
          <p:cNvGrpSpPr/>
          <p:nvPr/>
        </p:nvGrpSpPr>
        <p:grpSpPr>
          <a:xfrm>
            <a:off x="9260712" y="4562496"/>
            <a:ext cx="929160" cy="516600"/>
            <a:chOff x="9260712" y="4562496"/>
            <a:chExt cx="92916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E94469D-8E1C-4684-B839-D3ECA82C0921}"/>
                    </a:ext>
                  </a:extLst>
                </p14:cNvPr>
                <p14:cNvContentPartPr/>
                <p14:nvPr/>
              </p14:nvContentPartPr>
              <p14:xfrm>
                <a:off x="9352872" y="4574736"/>
                <a:ext cx="123120" cy="2095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E94469D-8E1C-4684-B839-D3ECA82C0921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9343872" y="4566096"/>
                  <a:ext cx="140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0F895669-1AEE-4AA8-AAEF-A93B358B7261}"/>
                    </a:ext>
                  </a:extLst>
                </p14:cNvPr>
                <p14:cNvContentPartPr/>
                <p14:nvPr/>
              </p14:nvContentPartPr>
              <p14:xfrm>
                <a:off x="9518832" y="4652856"/>
                <a:ext cx="118440" cy="752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0F895669-1AEE-4AA8-AAEF-A93B358B7261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9509832" y="4644216"/>
                  <a:ext cx="136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F8DE1FB-4A5F-449C-BF9B-57C14F77B6E5}"/>
                    </a:ext>
                  </a:extLst>
                </p14:cNvPr>
                <p14:cNvContentPartPr/>
                <p14:nvPr/>
              </p14:nvContentPartPr>
              <p14:xfrm>
                <a:off x="9260712" y="4781736"/>
                <a:ext cx="420840" cy="277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F8DE1FB-4A5F-449C-BF9B-57C14F77B6E5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251712" y="4773096"/>
                  <a:ext cx="438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9E81965-F769-43A4-9F41-10C2C718F3BD}"/>
                    </a:ext>
                  </a:extLst>
                </p14:cNvPr>
                <p14:cNvContentPartPr/>
                <p14:nvPr/>
              </p14:nvContentPartPr>
              <p14:xfrm>
                <a:off x="9355752" y="4855176"/>
                <a:ext cx="115560" cy="1346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9E81965-F769-43A4-9F41-10C2C718F3B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9346752" y="4846536"/>
                  <a:ext cx="133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8E064876-DD03-4622-98E7-710BF1BA8295}"/>
                    </a:ext>
                  </a:extLst>
                </p14:cNvPr>
                <p14:cNvContentPartPr/>
                <p14:nvPr/>
              </p14:nvContentPartPr>
              <p14:xfrm>
                <a:off x="9509472" y="4900896"/>
                <a:ext cx="57240" cy="774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8E064876-DD03-4622-98E7-710BF1BA8295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9500472" y="4891896"/>
                  <a:ext cx="74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2C91D533-9B29-496F-AA8E-20669544AA56}"/>
                    </a:ext>
                  </a:extLst>
                </p14:cNvPr>
                <p14:cNvContentPartPr/>
                <p14:nvPr/>
              </p14:nvContentPartPr>
              <p14:xfrm>
                <a:off x="9535392" y="4900896"/>
                <a:ext cx="56880" cy="1782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2C91D533-9B29-496F-AA8E-20669544AA56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526392" y="4891896"/>
                  <a:ext cx="74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9F7FF75-4337-4541-96C4-6DE850926F64}"/>
                    </a:ext>
                  </a:extLst>
                </p14:cNvPr>
                <p14:cNvContentPartPr/>
                <p14:nvPr/>
              </p14:nvContentPartPr>
              <p14:xfrm>
                <a:off x="10012752" y="4562496"/>
                <a:ext cx="360" cy="1724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9F7FF75-4337-4541-96C4-6DE850926F6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003752" y="4553496"/>
                  <a:ext cx="18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C23DD9B-B31C-465C-9395-3FE34A125A75}"/>
                    </a:ext>
                  </a:extLst>
                </p14:cNvPr>
                <p14:cNvContentPartPr/>
                <p14:nvPr/>
              </p14:nvContentPartPr>
              <p14:xfrm>
                <a:off x="9881352" y="4680216"/>
                <a:ext cx="122400" cy="727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C23DD9B-B31C-465C-9395-3FE34A125A7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872352" y="4671576"/>
                  <a:ext cx="14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A77BEF8-D4CB-4748-B466-14D11C62DCD7}"/>
                    </a:ext>
                  </a:extLst>
                </p14:cNvPr>
                <p14:cNvContentPartPr/>
                <p14:nvPr/>
              </p14:nvContentPartPr>
              <p14:xfrm>
                <a:off x="10030752" y="4653576"/>
                <a:ext cx="53280" cy="763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A77BEF8-D4CB-4748-B466-14D11C62DCD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022112" y="4644936"/>
                  <a:ext cx="70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0405947-36B7-45CB-ACA5-C800F69E6BDC}"/>
                    </a:ext>
                  </a:extLst>
                </p14:cNvPr>
                <p14:cNvContentPartPr/>
                <p14:nvPr/>
              </p14:nvContentPartPr>
              <p14:xfrm>
                <a:off x="10050552" y="4653576"/>
                <a:ext cx="72000" cy="1483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0405947-36B7-45CB-ACA5-C800F69E6BD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041552" y="4644936"/>
                  <a:ext cx="89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4A9A19F-1C75-467A-83D6-E0548104F789}"/>
                    </a:ext>
                  </a:extLst>
                </p14:cNvPr>
                <p14:cNvContentPartPr/>
                <p14:nvPr/>
              </p14:nvContentPartPr>
              <p14:xfrm>
                <a:off x="9836712" y="4811256"/>
                <a:ext cx="335880" cy="327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4A9A19F-1C75-467A-83D6-E0548104F78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827712" y="4802616"/>
                  <a:ext cx="353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B5196EE-A53B-42A6-8533-A0115F644343}"/>
                    </a:ext>
                  </a:extLst>
                </p14:cNvPr>
                <p14:cNvContentPartPr/>
                <p14:nvPr/>
              </p14:nvContentPartPr>
              <p14:xfrm>
                <a:off x="9892152" y="4873536"/>
                <a:ext cx="119160" cy="1386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B5196EE-A53B-42A6-8533-A0115F64434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883512" y="4864536"/>
                  <a:ext cx="136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AF92EFD-1CAC-49C4-B917-72D659124F9C}"/>
                    </a:ext>
                  </a:extLst>
                </p14:cNvPr>
                <p14:cNvContentPartPr/>
                <p14:nvPr/>
              </p14:nvContentPartPr>
              <p14:xfrm>
                <a:off x="10039752" y="4939056"/>
                <a:ext cx="150120" cy="806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AF92EFD-1CAC-49C4-B917-72D659124F9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030752" y="4930056"/>
                  <a:ext cx="16776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61777BDB-4F1C-4D2D-B5B3-5DBFD2A19EA9}"/>
              </a:ext>
            </a:extLst>
          </p:cNvPr>
          <p:cNvGrpSpPr/>
          <p:nvPr/>
        </p:nvGrpSpPr>
        <p:grpSpPr>
          <a:xfrm>
            <a:off x="1244952" y="5513616"/>
            <a:ext cx="377280" cy="405000"/>
            <a:chOff x="1244952" y="5513616"/>
            <a:chExt cx="37728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5C0A01F-2E8F-418F-B457-F793B8820C70}"/>
                    </a:ext>
                  </a:extLst>
                </p14:cNvPr>
                <p14:cNvContentPartPr/>
                <p14:nvPr/>
              </p14:nvContentPartPr>
              <p14:xfrm>
                <a:off x="1244952" y="5518656"/>
                <a:ext cx="222480" cy="316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5C0A01F-2E8F-418F-B457-F793B8820C7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235952" y="5510016"/>
                  <a:ext cx="240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A593A02A-5FB7-4022-AF87-122F9F71EF39}"/>
                    </a:ext>
                  </a:extLst>
                </p14:cNvPr>
                <p14:cNvContentPartPr/>
                <p14:nvPr/>
              </p14:nvContentPartPr>
              <p14:xfrm>
                <a:off x="1382472" y="5513616"/>
                <a:ext cx="7560" cy="2048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A593A02A-5FB7-4022-AF87-122F9F71EF3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373472" y="5504976"/>
                  <a:ext cx="25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53FC7BA-B164-401A-94DB-A14A8C42233B}"/>
                    </a:ext>
                  </a:extLst>
                </p14:cNvPr>
                <p14:cNvContentPartPr/>
                <p14:nvPr/>
              </p14:nvContentPartPr>
              <p14:xfrm>
                <a:off x="1316592" y="5688936"/>
                <a:ext cx="229320" cy="169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A53FC7BA-B164-401A-94DB-A14A8C42233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307592" y="5679936"/>
                  <a:ext cx="246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6A023865-9A0A-4F19-9C33-C6979171219C}"/>
                    </a:ext>
                  </a:extLst>
                </p14:cNvPr>
                <p14:cNvContentPartPr/>
                <p14:nvPr/>
              </p14:nvContentPartPr>
              <p14:xfrm>
                <a:off x="1453032" y="5529816"/>
                <a:ext cx="169200" cy="3888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6A023865-9A0A-4F19-9C33-C6979171219C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444392" y="5520816"/>
                  <a:ext cx="18684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99A703DF-6DB1-40CC-85B8-446B98B7B279}"/>
              </a:ext>
            </a:extLst>
          </p:cNvPr>
          <p:cNvGrpSpPr/>
          <p:nvPr/>
        </p:nvGrpSpPr>
        <p:grpSpPr>
          <a:xfrm>
            <a:off x="2029392" y="5513616"/>
            <a:ext cx="1194840" cy="364680"/>
            <a:chOff x="2029392" y="5513616"/>
            <a:chExt cx="119484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A1CB6843-EEBB-4130-904E-A175AD4432C9}"/>
                    </a:ext>
                  </a:extLst>
                </p14:cNvPr>
                <p14:cNvContentPartPr/>
                <p14:nvPr/>
              </p14:nvContentPartPr>
              <p14:xfrm>
                <a:off x="2029392" y="5586696"/>
                <a:ext cx="179640" cy="1504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A1CB6843-EEBB-4130-904E-A175AD4432C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020752" y="5578056"/>
                  <a:ext cx="197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86050E4A-0C00-47C5-958D-9036E8E85328}"/>
                    </a:ext>
                  </a:extLst>
                </p14:cNvPr>
                <p14:cNvContentPartPr/>
                <p14:nvPr/>
              </p14:nvContentPartPr>
              <p14:xfrm>
                <a:off x="2313432" y="5623776"/>
                <a:ext cx="83880" cy="90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86050E4A-0C00-47C5-958D-9036E8E8532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304432" y="5615136"/>
                  <a:ext cx="101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832C1F2-A969-4683-A111-112A30724684}"/>
                    </a:ext>
                  </a:extLst>
                </p14:cNvPr>
                <p14:cNvContentPartPr/>
                <p14:nvPr/>
              </p14:nvContentPartPr>
              <p14:xfrm>
                <a:off x="2285712" y="5672376"/>
                <a:ext cx="98280" cy="151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832C1F2-A969-4683-A111-112A30724684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277072" y="5663736"/>
                  <a:ext cx="115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28ABABC4-C423-40E5-AB36-52D5B68A6C3B}"/>
                    </a:ext>
                  </a:extLst>
                </p14:cNvPr>
                <p14:cNvContentPartPr/>
                <p14:nvPr/>
              </p14:nvContentPartPr>
              <p14:xfrm>
                <a:off x="2510352" y="5536296"/>
                <a:ext cx="119520" cy="3420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28ABABC4-C423-40E5-AB36-52D5B68A6C3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501712" y="5527656"/>
                  <a:ext cx="1371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7EFB2A1-23FD-417F-BF29-FED6C578DEF1}"/>
                    </a:ext>
                  </a:extLst>
                </p14:cNvPr>
                <p14:cNvContentPartPr/>
                <p14:nvPr/>
              </p14:nvContentPartPr>
              <p14:xfrm>
                <a:off x="2678832" y="5536656"/>
                <a:ext cx="88920" cy="2840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7EFB2A1-23FD-417F-BF29-FED6C578DEF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670192" y="5528016"/>
                  <a:ext cx="106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1428667-0094-45C0-91C2-E3FF5D22BD99}"/>
                    </a:ext>
                  </a:extLst>
                </p14:cNvPr>
                <p14:cNvContentPartPr/>
                <p14:nvPr/>
              </p14:nvContentPartPr>
              <p14:xfrm>
                <a:off x="2827152" y="5648976"/>
                <a:ext cx="73440" cy="1396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1428667-0094-45C0-91C2-E3FF5D22BD99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818152" y="5640336"/>
                  <a:ext cx="91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4A85C2A-A1DC-41AA-9146-D6FD330D7868}"/>
                    </a:ext>
                  </a:extLst>
                </p14:cNvPr>
                <p14:cNvContentPartPr/>
                <p14:nvPr/>
              </p14:nvContentPartPr>
              <p14:xfrm>
                <a:off x="2905272" y="5778576"/>
                <a:ext cx="59760" cy="964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4A85C2A-A1DC-41AA-9146-D6FD330D7868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896272" y="5769576"/>
                  <a:ext cx="77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B5B6293-02A7-4301-B0C4-C08EB2CF085B}"/>
                    </a:ext>
                  </a:extLst>
                </p14:cNvPr>
                <p14:cNvContentPartPr/>
                <p14:nvPr/>
              </p14:nvContentPartPr>
              <p14:xfrm>
                <a:off x="3035592" y="5641056"/>
                <a:ext cx="79920" cy="1303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B5B6293-02A7-4301-B0C4-C08EB2CF085B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026592" y="5632416"/>
                  <a:ext cx="97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409699D-9B9B-48F7-AD04-BA43B8A5D94F}"/>
                    </a:ext>
                  </a:extLst>
                </p14:cNvPr>
                <p14:cNvContentPartPr/>
                <p14:nvPr/>
              </p14:nvContentPartPr>
              <p14:xfrm>
                <a:off x="3145392" y="5513616"/>
                <a:ext cx="78840" cy="3229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409699D-9B9B-48F7-AD04-BA43B8A5D94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136392" y="5504976"/>
                  <a:ext cx="96480" cy="34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6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549903B4-B1BF-4358-9AE0-D0874C75EF5D}"/>
                  </a:ext>
                </a:extLst>
              </p14:cNvPr>
              <p14:cNvContentPartPr/>
              <p14:nvPr/>
            </p14:nvContentPartPr>
            <p14:xfrm>
              <a:off x="3602952" y="5533056"/>
              <a:ext cx="545400" cy="24804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549903B4-B1BF-4358-9AE0-D0874C75EF5D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3594312" y="5524056"/>
                <a:ext cx="563040" cy="2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A3BFF43-D27B-4839-A01C-7D0CAE587E9F}"/>
              </a:ext>
            </a:extLst>
          </p:cNvPr>
          <p:cNvGrpSpPr/>
          <p:nvPr/>
        </p:nvGrpSpPr>
        <p:grpSpPr>
          <a:xfrm>
            <a:off x="4579992" y="5557176"/>
            <a:ext cx="876600" cy="291600"/>
            <a:chOff x="4579992" y="5557176"/>
            <a:chExt cx="87660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67430A39-2E1F-4661-8D89-AAF1F8887C68}"/>
                    </a:ext>
                  </a:extLst>
                </p14:cNvPr>
                <p14:cNvContentPartPr/>
                <p14:nvPr/>
              </p14:nvContentPartPr>
              <p14:xfrm>
                <a:off x="4579992" y="5635656"/>
                <a:ext cx="142920" cy="1321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67430A39-2E1F-4661-8D89-AAF1F8887C6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570992" y="5626656"/>
                  <a:ext cx="160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7023C07-1CFA-4663-9CE9-569613F4CCC6}"/>
                    </a:ext>
                  </a:extLst>
                </p14:cNvPr>
                <p14:cNvContentPartPr/>
                <p14:nvPr/>
              </p14:nvContentPartPr>
              <p14:xfrm>
                <a:off x="4853232" y="5619456"/>
                <a:ext cx="60120" cy="39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7023C07-1CFA-4663-9CE9-569613F4CCC6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844232" y="5610816"/>
                  <a:ext cx="77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8FB75A9-F887-4A7F-928C-0D61E60B968F}"/>
                    </a:ext>
                  </a:extLst>
                </p14:cNvPr>
                <p14:cNvContentPartPr/>
                <p14:nvPr/>
              </p14:nvContentPartPr>
              <p14:xfrm>
                <a:off x="4827672" y="5696136"/>
                <a:ext cx="94320" cy="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8FB75A9-F887-4A7F-928C-0D61E60B968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4818672" y="5687136"/>
                  <a:ext cx="11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60E77C0-3A17-4B46-8E1F-08E6EF3F96C8}"/>
                    </a:ext>
                  </a:extLst>
                </p14:cNvPr>
                <p14:cNvContentPartPr/>
                <p14:nvPr/>
              </p14:nvContentPartPr>
              <p14:xfrm>
                <a:off x="5029632" y="5622696"/>
                <a:ext cx="108000" cy="2260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60E77C0-3A17-4B46-8E1F-08E6EF3F96C8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020632" y="5613696"/>
                  <a:ext cx="125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5399D084-9821-48F4-AA37-6B70504E89BF}"/>
                    </a:ext>
                  </a:extLst>
                </p14:cNvPr>
                <p14:cNvContentPartPr/>
                <p14:nvPr/>
              </p14:nvContentPartPr>
              <p14:xfrm>
                <a:off x="5157072" y="5598216"/>
                <a:ext cx="46080" cy="1533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5399D084-9821-48F4-AA37-6B70504E89B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148432" y="5589216"/>
                  <a:ext cx="63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631F075D-6B7F-4220-9C21-1F9B44D24391}"/>
                    </a:ext>
                  </a:extLst>
                </p14:cNvPr>
                <p14:cNvContentPartPr/>
                <p14:nvPr/>
              </p14:nvContentPartPr>
              <p14:xfrm>
                <a:off x="5233752" y="5646816"/>
                <a:ext cx="100080" cy="1036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631F075D-6B7F-4220-9C21-1F9B44D2439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224752" y="5638176"/>
                  <a:ext cx="117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A70B252-BB3C-49D0-8657-3EB1BEBBBBF6}"/>
                    </a:ext>
                  </a:extLst>
                </p14:cNvPr>
                <p14:cNvContentPartPr/>
                <p14:nvPr/>
              </p14:nvContentPartPr>
              <p14:xfrm>
                <a:off x="5385312" y="5557176"/>
                <a:ext cx="71280" cy="2253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A70B252-BB3C-49D0-8657-3EB1BEBBBBF6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376672" y="5548176"/>
                  <a:ext cx="8892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54EB087B-575C-4741-9EDC-13527E782B9A}"/>
                  </a:ext>
                </a:extLst>
              </p14:cNvPr>
              <p14:cNvContentPartPr/>
              <p14:nvPr/>
            </p14:nvContentPartPr>
            <p14:xfrm>
              <a:off x="5861232" y="5576976"/>
              <a:ext cx="155520" cy="16776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54EB087B-575C-4741-9EDC-13527E782B9A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5852232" y="5567976"/>
                <a:ext cx="17316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9" name="Group 388">
            <a:extLst>
              <a:ext uri="{FF2B5EF4-FFF2-40B4-BE49-F238E27FC236}">
                <a16:creationId xmlns:a16="http://schemas.microsoft.com/office/drawing/2014/main" id="{F585D521-984D-4746-A3E7-03324E3D39B3}"/>
              </a:ext>
            </a:extLst>
          </p:cNvPr>
          <p:cNvGrpSpPr/>
          <p:nvPr/>
        </p:nvGrpSpPr>
        <p:grpSpPr>
          <a:xfrm>
            <a:off x="6208632" y="5513616"/>
            <a:ext cx="1018080" cy="273240"/>
            <a:chOff x="6208632" y="5513616"/>
            <a:chExt cx="101808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C2CD4819-0A65-4298-B9F3-2C63FC362A93}"/>
                    </a:ext>
                  </a:extLst>
                </p14:cNvPr>
                <p14:cNvContentPartPr/>
                <p14:nvPr/>
              </p14:nvContentPartPr>
              <p14:xfrm>
                <a:off x="6208632" y="5623056"/>
                <a:ext cx="133560" cy="1465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C2CD4819-0A65-4298-B9F3-2C63FC362A9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199632" y="5614056"/>
                  <a:ext cx="151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DA181A92-8477-4023-8D2A-FAE1B44BDD1E}"/>
                    </a:ext>
                  </a:extLst>
                </p14:cNvPr>
                <p14:cNvContentPartPr/>
                <p14:nvPr/>
              </p14:nvContentPartPr>
              <p14:xfrm>
                <a:off x="6418512" y="5681736"/>
                <a:ext cx="93240" cy="61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DA181A92-8477-4023-8D2A-FAE1B44BDD1E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409872" y="5672736"/>
                  <a:ext cx="110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1F497A83-3675-4EEC-BCAB-E07AB8409111}"/>
                    </a:ext>
                  </a:extLst>
                </p14:cNvPr>
                <p14:cNvContentPartPr/>
                <p14:nvPr/>
              </p14:nvContentPartPr>
              <p14:xfrm>
                <a:off x="6427872" y="5735016"/>
                <a:ext cx="87840" cy="115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1F497A83-3675-4EEC-BCAB-E07AB840911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419232" y="5726376"/>
                  <a:ext cx="105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0B40D33-3E7F-4979-BB99-58C8CCED7436}"/>
                    </a:ext>
                  </a:extLst>
                </p14:cNvPr>
                <p14:cNvContentPartPr/>
                <p14:nvPr/>
              </p14:nvContentPartPr>
              <p14:xfrm>
                <a:off x="6656472" y="5566176"/>
                <a:ext cx="162000" cy="1918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0B40D33-3E7F-4979-BB99-58C8CCED743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647832" y="5557176"/>
                  <a:ext cx="179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6523B68-7C7F-4380-B387-A02BDA7AAE5C}"/>
                    </a:ext>
                  </a:extLst>
                </p14:cNvPr>
                <p14:cNvContentPartPr/>
                <p14:nvPr/>
              </p14:nvContentPartPr>
              <p14:xfrm>
                <a:off x="6921432" y="5547816"/>
                <a:ext cx="46440" cy="2138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6523B68-7C7F-4380-B387-A02BDA7AAE5C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912432" y="5538816"/>
                  <a:ext cx="64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93AA257D-9FC7-4913-A6E3-1EF14EECEC60}"/>
                    </a:ext>
                  </a:extLst>
                </p14:cNvPr>
                <p14:cNvContentPartPr/>
                <p14:nvPr/>
              </p14:nvContentPartPr>
              <p14:xfrm>
                <a:off x="7013232" y="5646816"/>
                <a:ext cx="128520" cy="986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93AA257D-9FC7-4913-A6E3-1EF14EECEC60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004232" y="5637816"/>
                  <a:ext cx="146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7B11623-79D2-4ECD-8F7C-1C7ADA7BEE21}"/>
                    </a:ext>
                  </a:extLst>
                </p14:cNvPr>
                <p14:cNvContentPartPr/>
                <p14:nvPr/>
              </p14:nvContentPartPr>
              <p14:xfrm>
                <a:off x="7168752" y="5513616"/>
                <a:ext cx="57960" cy="2732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7B11623-79D2-4ECD-8F7C-1C7ADA7BEE21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7159752" y="5504976"/>
                  <a:ext cx="7560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D31B9612-8649-4A6B-88F7-32A4F31AC863}"/>
              </a:ext>
            </a:extLst>
          </p:cNvPr>
          <p:cNvGrpSpPr/>
          <p:nvPr/>
        </p:nvGrpSpPr>
        <p:grpSpPr>
          <a:xfrm>
            <a:off x="3591072" y="5901696"/>
            <a:ext cx="767160" cy="523800"/>
            <a:chOff x="3591072" y="5901696"/>
            <a:chExt cx="76716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7475826-A256-49E1-AE90-374396E3E766}"/>
                    </a:ext>
                  </a:extLst>
                </p14:cNvPr>
                <p14:cNvContentPartPr/>
                <p14:nvPr/>
              </p14:nvContentPartPr>
              <p14:xfrm>
                <a:off x="3663072" y="5901696"/>
                <a:ext cx="113400" cy="2473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7475826-A256-49E1-AE90-374396E3E766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654432" y="5893056"/>
                  <a:ext cx="131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28A5A077-DC4E-4417-84B8-A1AC33138245}"/>
                    </a:ext>
                  </a:extLst>
                </p14:cNvPr>
                <p14:cNvContentPartPr/>
                <p14:nvPr/>
              </p14:nvContentPartPr>
              <p14:xfrm>
                <a:off x="3845232" y="5989176"/>
                <a:ext cx="122760" cy="990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28A5A077-DC4E-4417-84B8-A1AC3313824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836232" y="5980176"/>
                  <a:ext cx="140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03F53AD0-68EF-4F65-8D9F-16EA7B0CE86D}"/>
                    </a:ext>
                  </a:extLst>
                </p14:cNvPr>
                <p14:cNvContentPartPr/>
                <p14:nvPr/>
              </p14:nvContentPartPr>
              <p14:xfrm>
                <a:off x="3591072" y="6172056"/>
                <a:ext cx="433800" cy="90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03F53AD0-68EF-4F65-8D9F-16EA7B0CE86D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582432" y="6163056"/>
                  <a:ext cx="451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DDD9DF1A-8414-465B-8643-0474150D81FC}"/>
                    </a:ext>
                  </a:extLst>
                </p14:cNvPr>
                <p14:cNvContentPartPr/>
                <p14:nvPr/>
              </p14:nvContentPartPr>
              <p14:xfrm>
                <a:off x="3721392" y="6253776"/>
                <a:ext cx="132480" cy="1674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DDD9DF1A-8414-465B-8643-0474150D81FC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712392" y="6245136"/>
                  <a:ext cx="150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5225F057-266D-4099-ACB8-EA2498F7BE7D}"/>
                    </a:ext>
                  </a:extLst>
                </p14:cNvPr>
                <p14:cNvContentPartPr/>
                <p14:nvPr/>
              </p14:nvContentPartPr>
              <p14:xfrm>
                <a:off x="3931632" y="6323976"/>
                <a:ext cx="99720" cy="1015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5225F057-266D-4099-ACB8-EA2498F7BE7D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922992" y="6314976"/>
                  <a:ext cx="117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A82199B-35BF-495C-9FD2-88D3EB40C994}"/>
                    </a:ext>
                  </a:extLst>
                </p14:cNvPr>
                <p14:cNvContentPartPr/>
                <p14:nvPr/>
              </p14:nvContentPartPr>
              <p14:xfrm>
                <a:off x="4176432" y="6142896"/>
                <a:ext cx="149760" cy="201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A82199B-35BF-495C-9FD2-88D3EB40C994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167792" y="6134256"/>
                  <a:ext cx="167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590EF6D-E887-4DF4-B634-F0C1147C8B1D}"/>
                    </a:ext>
                  </a:extLst>
                </p14:cNvPr>
                <p14:cNvContentPartPr/>
                <p14:nvPr/>
              </p14:nvContentPartPr>
              <p14:xfrm>
                <a:off x="4185792" y="6182496"/>
                <a:ext cx="172440" cy="226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590EF6D-E887-4DF4-B634-F0C1147C8B1D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176792" y="6173496"/>
                  <a:ext cx="1900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8168EBB8-B335-4912-9A96-91517D1680A0}"/>
              </a:ext>
            </a:extLst>
          </p:cNvPr>
          <p:cNvGrpSpPr/>
          <p:nvPr/>
        </p:nvGrpSpPr>
        <p:grpSpPr>
          <a:xfrm>
            <a:off x="4935312" y="5936256"/>
            <a:ext cx="962640" cy="459720"/>
            <a:chOff x="4935312" y="5936256"/>
            <a:chExt cx="962640" cy="45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1534FB25-DBD5-4168-A607-B3BFF85851CC}"/>
                    </a:ext>
                  </a:extLst>
                </p14:cNvPr>
                <p14:cNvContentPartPr/>
                <p14:nvPr/>
              </p14:nvContentPartPr>
              <p14:xfrm>
                <a:off x="4953672" y="5974776"/>
                <a:ext cx="134280" cy="1720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1534FB25-DBD5-4168-A607-B3BFF85851C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945032" y="5966136"/>
                  <a:ext cx="151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08F1CC1-3222-4F4B-89D5-9A8FB11161D7}"/>
                    </a:ext>
                  </a:extLst>
                </p14:cNvPr>
                <p14:cNvContentPartPr/>
                <p14:nvPr/>
              </p14:nvContentPartPr>
              <p14:xfrm>
                <a:off x="5138712" y="6016536"/>
                <a:ext cx="111960" cy="993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08F1CC1-3222-4F4B-89D5-9A8FB11161D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129712" y="6007536"/>
                  <a:ext cx="129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E50C27CD-C1C6-4702-AD0E-4365BF2A7143}"/>
                    </a:ext>
                  </a:extLst>
                </p14:cNvPr>
                <p14:cNvContentPartPr/>
                <p14:nvPr/>
              </p14:nvContentPartPr>
              <p14:xfrm>
                <a:off x="4935312" y="6168456"/>
                <a:ext cx="317160" cy="403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E50C27CD-C1C6-4702-AD0E-4365BF2A7143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926672" y="6159456"/>
                  <a:ext cx="3348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24EBEE04-3537-452C-9E8E-F18EB6A2B064}"/>
                    </a:ext>
                  </a:extLst>
                </p14:cNvPr>
                <p14:cNvContentPartPr/>
                <p14:nvPr/>
              </p14:nvContentPartPr>
              <p14:xfrm>
                <a:off x="5001912" y="6226416"/>
                <a:ext cx="121680" cy="1695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24EBEE04-3537-452C-9E8E-F18EB6A2B06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4993272" y="6217776"/>
                  <a:ext cx="139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E3FBACD-E2F0-411F-9099-0E7F020AC4C1}"/>
                    </a:ext>
                  </a:extLst>
                </p14:cNvPr>
                <p14:cNvContentPartPr/>
                <p14:nvPr/>
              </p14:nvContentPartPr>
              <p14:xfrm>
                <a:off x="5193432" y="6255936"/>
                <a:ext cx="158400" cy="997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E3FBACD-E2F0-411F-9099-0E7F020AC4C1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184792" y="6247296"/>
                  <a:ext cx="176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2AE16055-6F22-4241-97FA-CEFFADC7B5E1}"/>
                    </a:ext>
                  </a:extLst>
                </p14:cNvPr>
                <p14:cNvContentPartPr/>
                <p14:nvPr/>
              </p14:nvContentPartPr>
              <p14:xfrm>
                <a:off x="5423832" y="6160176"/>
                <a:ext cx="44280" cy="176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2AE16055-6F22-4241-97FA-CEFFADC7B5E1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415192" y="6151536"/>
                  <a:ext cx="61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F5E4802F-858A-441B-9512-0FCB0CED0F93}"/>
                    </a:ext>
                  </a:extLst>
                </p14:cNvPr>
                <p14:cNvContentPartPr/>
                <p14:nvPr/>
              </p14:nvContentPartPr>
              <p14:xfrm>
                <a:off x="5559552" y="5936256"/>
                <a:ext cx="102960" cy="1998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F5E4802F-858A-441B-9512-0FCB0CED0F93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550552" y="5927616"/>
                  <a:ext cx="120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B7C19F9C-6AEE-411B-9BEE-0CA80AE05E64}"/>
                    </a:ext>
                  </a:extLst>
                </p14:cNvPr>
                <p14:cNvContentPartPr/>
                <p14:nvPr/>
              </p14:nvContentPartPr>
              <p14:xfrm>
                <a:off x="5713272" y="6005016"/>
                <a:ext cx="76320" cy="1087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7C19F9C-6AEE-411B-9BEE-0CA80AE05E64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704632" y="5996376"/>
                  <a:ext cx="93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C662259-A44A-4F77-8977-97477B6A079B}"/>
                    </a:ext>
                  </a:extLst>
                </p14:cNvPr>
                <p14:cNvContentPartPr/>
                <p14:nvPr/>
              </p14:nvContentPartPr>
              <p14:xfrm>
                <a:off x="5532192" y="6152976"/>
                <a:ext cx="355680" cy="464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C662259-A44A-4F77-8977-97477B6A079B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523192" y="6143976"/>
                  <a:ext cx="3733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0634CD28-3607-4D03-83E5-31BC8D15BE10}"/>
                    </a:ext>
                  </a:extLst>
                </p14:cNvPr>
                <p14:cNvContentPartPr/>
                <p14:nvPr/>
              </p14:nvContentPartPr>
              <p14:xfrm>
                <a:off x="5635512" y="6208416"/>
                <a:ext cx="93600" cy="1519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0634CD28-3607-4D03-83E5-31BC8D15BE10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626872" y="6199416"/>
                  <a:ext cx="111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BAEDAA3-2488-4461-A254-84D06EA9BD87}"/>
                    </a:ext>
                  </a:extLst>
                </p14:cNvPr>
                <p14:cNvContentPartPr/>
                <p14:nvPr/>
              </p14:nvContentPartPr>
              <p14:xfrm>
                <a:off x="5797152" y="6245136"/>
                <a:ext cx="92520" cy="856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BAEDAA3-2488-4461-A254-84D06EA9BD87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5788152" y="6236136"/>
                  <a:ext cx="110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BF9E7DD9-4C75-40C9-966F-6BDDE2D5B237}"/>
                    </a:ext>
                  </a:extLst>
                </p14:cNvPr>
                <p14:cNvContentPartPr/>
                <p14:nvPr/>
              </p14:nvContentPartPr>
              <p14:xfrm>
                <a:off x="5814792" y="6245136"/>
                <a:ext cx="83160" cy="1000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BF9E7DD9-4C75-40C9-966F-6BDDE2D5B237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5806152" y="6236136"/>
                  <a:ext cx="10080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4FB313CD-70A3-4D16-8866-ABDD0425247E}"/>
              </a:ext>
            </a:extLst>
          </p:cNvPr>
          <p:cNvGrpSpPr/>
          <p:nvPr/>
        </p:nvGrpSpPr>
        <p:grpSpPr>
          <a:xfrm>
            <a:off x="6142392" y="6052896"/>
            <a:ext cx="143280" cy="131760"/>
            <a:chOff x="6142392" y="6052896"/>
            <a:chExt cx="143280" cy="1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F1D80499-7D07-4050-A391-70DA3E85ECD6}"/>
                    </a:ext>
                  </a:extLst>
                </p14:cNvPr>
                <p14:cNvContentPartPr/>
                <p14:nvPr/>
              </p14:nvContentPartPr>
              <p14:xfrm>
                <a:off x="6142392" y="6104736"/>
                <a:ext cx="143280" cy="270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F1D80499-7D07-4050-A391-70DA3E85ECD6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133392" y="6096096"/>
                  <a:ext cx="160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86C34600-D638-42EC-ACF7-CB1F5C49A704}"/>
                    </a:ext>
                  </a:extLst>
                </p14:cNvPr>
                <p14:cNvContentPartPr/>
                <p14:nvPr/>
              </p14:nvContentPartPr>
              <p14:xfrm>
                <a:off x="6208272" y="6052896"/>
                <a:ext cx="9720" cy="1317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86C34600-D638-42EC-ACF7-CB1F5C49A70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199272" y="6043896"/>
                  <a:ext cx="2736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C6C37B6A-340D-419E-87D6-1A8BC4D3196B}"/>
              </a:ext>
            </a:extLst>
          </p:cNvPr>
          <p:cNvGrpSpPr/>
          <p:nvPr/>
        </p:nvGrpSpPr>
        <p:grpSpPr>
          <a:xfrm>
            <a:off x="6568272" y="5906736"/>
            <a:ext cx="978120" cy="463680"/>
            <a:chOff x="6568272" y="5906736"/>
            <a:chExt cx="97812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12A60DEF-0215-43AB-8CDF-8572E192946A}"/>
                    </a:ext>
                  </a:extLst>
                </p14:cNvPr>
                <p14:cNvContentPartPr/>
                <p14:nvPr/>
              </p14:nvContentPartPr>
              <p14:xfrm>
                <a:off x="6570072" y="5950656"/>
                <a:ext cx="123480" cy="1548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12A60DEF-0215-43AB-8CDF-8572E192946A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6561072" y="5941656"/>
                  <a:ext cx="141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16000D33-44ED-4073-A42E-2E2DA0644198}"/>
                    </a:ext>
                  </a:extLst>
                </p14:cNvPr>
                <p14:cNvContentPartPr/>
                <p14:nvPr/>
              </p14:nvContentPartPr>
              <p14:xfrm>
                <a:off x="6711552" y="5979816"/>
                <a:ext cx="125640" cy="853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16000D33-44ED-4073-A42E-2E2DA0644198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702552" y="5970816"/>
                  <a:ext cx="143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673CBCDD-164E-45B9-B67E-E27D6A14C45A}"/>
                    </a:ext>
                  </a:extLst>
                </p14:cNvPr>
                <p14:cNvContentPartPr/>
                <p14:nvPr/>
              </p14:nvContentPartPr>
              <p14:xfrm>
                <a:off x="6568272" y="6137496"/>
                <a:ext cx="318960" cy="154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673CBCDD-164E-45B9-B67E-E27D6A14C45A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6559272" y="6128856"/>
                  <a:ext cx="336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A39F0DF3-A265-4ADF-93F3-79768CD7EBDB}"/>
                    </a:ext>
                  </a:extLst>
                </p14:cNvPr>
                <p14:cNvContentPartPr/>
                <p14:nvPr/>
              </p14:nvContentPartPr>
              <p14:xfrm>
                <a:off x="6596352" y="6199056"/>
                <a:ext cx="114480" cy="1713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A39F0DF3-A265-4ADF-93F3-79768CD7EBDB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6587352" y="6190056"/>
                  <a:ext cx="132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CE23585B-22BD-48E1-A5BE-224A8613DF16}"/>
                    </a:ext>
                  </a:extLst>
                </p14:cNvPr>
                <p14:cNvContentPartPr/>
                <p14:nvPr/>
              </p14:nvContentPartPr>
              <p14:xfrm>
                <a:off x="6867072" y="6253776"/>
                <a:ext cx="117360" cy="9288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CE23585B-22BD-48E1-A5BE-224A8613DF16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6858072" y="6245136"/>
                  <a:ext cx="135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ADCC3374-6F18-44B0-BB12-E4A7743B66AE}"/>
                    </a:ext>
                  </a:extLst>
                </p14:cNvPr>
                <p14:cNvContentPartPr/>
                <p14:nvPr/>
              </p14:nvContentPartPr>
              <p14:xfrm>
                <a:off x="7126272" y="6144696"/>
                <a:ext cx="33480" cy="165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ADCC3374-6F18-44B0-BB12-E4A7743B66AE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117272" y="6135696"/>
                  <a:ext cx="51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0D245F6D-ECB0-40E6-8EAC-5E94E28A5004}"/>
                    </a:ext>
                  </a:extLst>
                </p14:cNvPr>
                <p14:cNvContentPartPr/>
                <p14:nvPr/>
              </p14:nvContentPartPr>
              <p14:xfrm>
                <a:off x="7258032" y="5906736"/>
                <a:ext cx="121680" cy="20304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0D245F6D-ECB0-40E6-8EAC-5E94E28A5004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249032" y="5897736"/>
                  <a:ext cx="139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DF4A6666-E959-4021-98AD-01B248375818}"/>
                    </a:ext>
                  </a:extLst>
                </p14:cNvPr>
                <p14:cNvContentPartPr/>
                <p14:nvPr/>
              </p14:nvContentPartPr>
              <p14:xfrm>
                <a:off x="7369992" y="5994936"/>
                <a:ext cx="97560" cy="943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DF4A6666-E959-4021-98AD-01B248375818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360992" y="5986296"/>
                  <a:ext cx="1152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0001F6DE-6FEF-40BE-968A-49BB1551C866}"/>
                    </a:ext>
                  </a:extLst>
                </p14:cNvPr>
                <p14:cNvContentPartPr/>
                <p14:nvPr/>
              </p14:nvContentPartPr>
              <p14:xfrm>
                <a:off x="7249752" y="6114816"/>
                <a:ext cx="240480" cy="403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0001F6DE-6FEF-40BE-968A-49BB1551C866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7240752" y="6106176"/>
                  <a:ext cx="258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D5817368-F536-4437-B39F-EEB14B997710}"/>
                    </a:ext>
                  </a:extLst>
                </p14:cNvPr>
                <p14:cNvContentPartPr/>
                <p14:nvPr/>
              </p14:nvContentPartPr>
              <p14:xfrm>
                <a:off x="7245792" y="6180696"/>
                <a:ext cx="119160" cy="13644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D5817368-F536-4437-B39F-EEB14B997710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7237152" y="6172056"/>
                  <a:ext cx="136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59BC82F4-A052-402D-AB87-59FB3C7EF177}"/>
                    </a:ext>
                  </a:extLst>
                </p14:cNvPr>
                <p14:cNvContentPartPr/>
                <p14:nvPr/>
              </p14:nvContentPartPr>
              <p14:xfrm>
                <a:off x="7397352" y="6227136"/>
                <a:ext cx="149040" cy="802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59BC82F4-A052-402D-AB87-59FB3C7EF177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388712" y="6218136"/>
                  <a:ext cx="166680" cy="97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19E53775-0886-4A5C-9DFE-2BCE4D46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292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EC76D-12AE-4245-8421-052A73479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with vectors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9CD6-302C-4807-B782-01B4F583D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" y="1173491"/>
            <a:ext cx="11472971" cy="509752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C31B15-6174-4E8F-9166-563CE0E73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07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6C662085-11FD-4DFC-8B5C-078CA2DAF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" y="1173491"/>
            <a:ext cx="11472971" cy="5097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1EC76D-12AE-4245-8421-052A73479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with vectors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E64A1E-5667-4752-91EF-BD79B8DB0631}"/>
              </a:ext>
            </a:extLst>
          </p:cNvPr>
          <p:cNvGrpSpPr/>
          <p:nvPr/>
        </p:nvGrpSpPr>
        <p:grpSpPr>
          <a:xfrm>
            <a:off x="5605272" y="2815776"/>
            <a:ext cx="600120" cy="180720"/>
            <a:chOff x="5605272" y="2815776"/>
            <a:chExt cx="60012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6C23819-797D-409E-9FE4-27B33DBE3B9A}"/>
                    </a:ext>
                  </a:extLst>
                </p14:cNvPr>
                <p14:cNvContentPartPr/>
                <p14:nvPr/>
              </p14:nvContentPartPr>
              <p14:xfrm>
                <a:off x="5623272" y="2834136"/>
                <a:ext cx="360" cy="128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6C23819-797D-409E-9FE4-27B33DBE3B9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14632" y="2825136"/>
                  <a:ext cx="18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F56F144-CA2B-4613-BA37-136BDFC946A1}"/>
                    </a:ext>
                  </a:extLst>
                </p14:cNvPr>
                <p14:cNvContentPartPr/>
                <p14:nvPr/>
              </p14:nvContentPartPr>
              <p14:xfrm>
                <a:off x="5605272" y="2833776"/>
                <a:ext cx="121680" cy="133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F56F144-CA2B-4613-BA37-136BDFC946A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96272" y="2824776"/>
                  <a:ext cx="139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E3B2F2E-9881-453C-BC14-9BF349AA105E}"/>
                    </a:ext>
                  </a:extLst>
                </p14:cNvPr>
                <p14:cNvContentPartPr/>
                <p14:nvPr/>
              </p14:nvContentPartPr>
              <p14:xfrm>
                <a:off x="5751432" y="2943216"/>
                <a:ext cx="48600" cy="53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E3B2F2E-9881-453C-BC14-9BF349AA10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2432" y="2934216"/>
                  <a:ext cx="66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2CF0D02-BD67-4D3D-B590-0C4E708DB78F}"/>
                    </a:ext>
                  </a:extLst>
                </p14:cNvPr>
                <p14:cNvContentPartPr/>
                <p14:nvPr/>
              </p14:nvContentPartPr>
              <p14:xfrm>
                <a:off x="5879592" y="2852856"/>
                <a:ext cx="73080" cy="75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2CF0D02-BD67-4D3D-B590-0C4E708DB78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70592" y="2843856"/>
                  <a:ext cx="90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B064E6-58B3-4A89-9A8A-047D87F0EBB3}"/>
                    </a:ext>
                  </a:extLst>
                </p14:cNvPr>
                <p14:cNvContentPartPr/>
                <p14:nvPr/>
              </p14:nvContentPartPr>
              <p14:xfrm>
                <a:off x="5870952" y="2843496"/>
                <a:ext cx="63720" cy="94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B064E6-58B3-4A89-9A8A-047D87F0EBB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62312" y="2834496"/>
                  <a:ext cx="813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6E06D43-3F13-4D3F-AD08-380AF20F66B9}"/>
                    </a:ext>
                  </a:extLst>
                </p14:cNvPr>
                <p14:cNvContentPartPr/>
                <p14:nvPr/>
              </p14:nvContentPartPr>
              <p14:xfrm>
                <a:off x="6043752" y="2815776"/>
                <a:ext cx="360" cy="12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6E06D43-3F13-4D3F-AD08-380AF20F66B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35112" y="2807136"/>
                  <a:ext cx="18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15BE016-779F-4DE4-BF2F-A39EDBB4C053}"/>
                    </a:ext>
                  </a:extLst>
                </p14:cNvPr>
                <p14:cNvContentPartPr/>
                <p14:nvPr/>
              </p14:nvContentPartPr>
              <p14:xfrm>
                <a:off x="6016392" y="2826576"/>
                <a:ext cx="110880" cy="118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15BE016-779F-4DE4-BF2F-A39EDBB4C05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07392" y="2817576"/>
                  <a:ext cx="128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AAC9ECC-57E4-4239-BC93-E047939AC335}"/>
                    </a:ext>
                  </a:extLst>
                </p14:cNvPr>
                <p14:cNvContentPartPr/>
                <p14:nvPr/>
              </p14:nvContentPartPr>
              <p14:xfrm>
                <a:off x="6153552" y="2907216"/>
                <a:ext cx="45360" cy="46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AAC9ECC-57E4-4239-BC93-E047939AC3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44912" y="2898216"/>
                  <a:ext cx="630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45DA6B8-3910-4773-96EE-59EEE2D0E21A}"/>
                    </a:ext>
                  </a:extLst>
                </p14:cNvPr>
                <p14:cNvContentPartPr/>
                <p14:nvPr/>
              </p14:nvContentPartPr>
              <p14:xfrm>
                <a:off x="6151032" y="2907216"/>
                <a:ext cx="39960" cy="70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45DA6B8-3910-4773-96EE-59EEE2D0E2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42392" y="2898216"/>
                  <a:ext cx="576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2EE93C9-5243-4348-A823-FE0EA14D653F}"/>
                    </a:ext>
                  </a:extLst>
                </p14:cNvPr>
                <p14:cNvContentPartPr/>
                <p14:nvPr/>
              </p14:nvContentPartPr>
              <p14:xfrm>
                <a:off x="6135552" y="2901456"/>
                <a:ext cx="69840" cy="81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2EE93C9-5243-4348-A823-FE0EA14D653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26912" y="2892456"/>
                  <a:ext cx="8748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D4C020-F65B-4B05-8830-6FEC564D10E7}"/>
              </a:ext>
            </a:extLst>
          </p:cNvPr>
          <p:cNvGrpSpPr/>
          <p:nvPr/>
        </p:nvGrpSpPr>
        <p:grpSpPr>
          <a:xfrm>
            <a:off x="5577912" y="3959136"/>
            <a:ext cx="646200" cy="275400"/>
            <a:chOff x="5577912" y="3959136"/>
            <a:chExt cx="64620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E53F6B-C226-436A-89F2-5AA1035432D0}"/>
                    </a:ext>
                  </a:extLst>
                </p14:cNvPr>
                <p14:cNvContentPartPr/>
                <p14:nvPr/>
              </p14:nvContentPartPr>
              <p14:xfrm>
                <a:off x="5622912" y="4013856"/>
                <a:ext cx="10080" cy="163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E53F6B-C226-436A-89F2-5AA1035432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14272" y="4005216"/>
                  <a:ext cx="27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5BB6F33-8F4D-4CDB-948C-BF620169A405}"/>
                    </a:ext>
                  </a:extLst>
                </p14:cNvPr>
                <p14:cNvContentPartPr/>
                <p14:nvPr/>
              </p14:nvContentPartPr>
              <p14:xfrm>
                <a:off x="5577912" y="3989736"/>
                <a:ext cx="145440" cy="186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5BB6F33-8F4D-4CDB-948C-BF620169A4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68912" y="3981096"/>
                  <a:ext cx="163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44B6C5-96FC-45AF-A1C3-8C0B2684D7E2}"/>
                    </a:ext>
                  </a:extLst>
                </p14:cNvPr>
                <p14:cNvContentPartPr/>
                <p14:nvPr/>
              </p14:nvContentPartPr>
              <p14:xfrm>
                <a:off x="5731632" y="4128336"/>
                <a:ext cx="57240" cy="64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44B6C5-96FC-45AF-A1C3-8C0B2684D7E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22992" y="4119696"/>
                  <a:ext cx="74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5E21713-64C8-4F87-8C58-434BCC8A4C71}"/>
                    </a:ext>
                  </a:extLst>
                </p14:cNvPr>
                <p14:cNvContentPartPr/>
                <p14:nvPr/>
              </p14:nvContentPartPr>
              <p14:xfrm>
                <a:off x="5888232" y="4050216"/>
                <a:ext cx="58680" cy="47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5E21713-64C8-4F87-8C58-434BCC8A4C7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79592" y="4041216"/>
                  <a:ext cx="76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0E3948B-2EC9-4C5F-A813-6BB3C2236B58}"/>
                    </a:ext>
                  </a:extLst>
                </p14:cNvPr>
                <p14:cNvContentPartPr/>
                <p14:nvPr/>
              </p14:nvContentPartPr>
              <p14:xfrm>
                <a:off x="5880672" y="4032216"/>
                <a:ext cx="63000" cy="85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0E3948B-2EC9-4C5F-A813-6BB3C2236B5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72032" y="4023216"/>
                  <a:ext cx="80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67F804E-9D3A-4748-8B4B-1A9DC02BA865}"/>
                    </a:ext>
                  </a:extLst>
                </p14:cNvPr>
                <p14:cNvContentPartPr/>
                <p14:nvPr/>
              </p14:nvContentPartPr>
              <p14:xfrm>
                <a:off x="6043752" y="3959136"/>
                <a:ext cx="6120" cy="147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67F804E-9D3A-4748-8B4B-1A9DC02BA86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35112" y="3950136"/>
                  <a:ext cx="237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3A14893-4941-4336-8B66-AD7F3B2F6006}"/>
                    </a:ext>
                  </a:extLst>
                </p14:cNvPr>
                <p14:cNvContentPartPr/>
                <p14:nvPr/>
              </p14:nvContentPartPr>
              <p14:xfrm>
                <a:off x="5980032" y="3969216"/>
                <a:ext cx="136800" cy="144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3A14893-4941-4336-8B66-AD7F3B2F600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71392" y="3960216"/>
                  <a:ext cx="154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27DB17-A7F4-45BC-9835-BC92F6298D1B}"/>
                    </a:ext>
                  </a:extLst>
                </p14:cNvPr>
                <p14:cNvContentPartPr/>
                <p14:nvPr/>
              </p14:nvContentPartPr>
              <p14:xfrm>
                <a:off x="6135552" y="4068936"/>
                <a:ext cx="30600" cy="59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27DB17-A7F4-45BC-9835-BC92F6298D1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26912" y="4059936"/>
                  <a:ext cx="48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167B52-8C62-49D1-AC37-D12BA6254FEB}"/>
                    </a:ext>
                  </a:extLst>
                </p14:cNvPr>
                <p14:cNvContentPartPr/>
                <p14:nvPr/>
              </p14:nvContentPartPr>
              <p14:xfrm>
                <a:off x="6108552" y="4068936"/>
                <a:ext cx="115560" cy="165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167B52-8C62-49D1-AC37-D12BA6254FE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99912" y="4059936"/>
                  <a:ext cx="13320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FFCD201-6F84-4575-8570-F9D83D4A5803}"/>
              </a:ext>
            </a:extLst>
          </p:cNvPr>
          <p:cNvGrpSpPr/>
          <p:nvPr/>
        </p:nvGrpSpPr>
        <p:grpSpPr>
          <a:xfrm>
            <a:off x="4953672" y="2550816"/>
            <a:ext cx="546120" cy="577080"/>
            <a:chOff x="4953672" y="2550816"/>
            <a:chExt cx="546120" cy="57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1672CE8-DF7C-4A48-A43B-CF65534C6508}"/>
                    </a:ext>
                  </a:extLst>
                </p14:cNvPr>
                <p14:cNvContentPartPr/>
                <p14:nvPr/>
              </p14:nvContentPartPr>
              <p14:xfrm>
                <a:off x="5074272" y="2565576"/>
                <a:ext cx="128880" cy="205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1672CE8-DF7C-4A48-A43B-CF65534C650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65272" y="2556936"/>
                  <a:ext cx="1465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52492FC-7341-48DE-B112-BB15BE6C6C78}"/>
                    </a:ext>
                  </a:extLst>
                </p14:cNvPr>
                <p14:cNvContentPartPr/>
                <p14:nvPr/>
              </p14:nvContentPartPr>
              <p14:xfrm>
                <a:off x="5248512" y="2624256"/>
                <a:ext cx="158760" cy="127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52492FC-7341-48DE-B112-BB15BE6C6C7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9872" y="2615256"/>
                  <a:ext cx="1764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2BBA850-C9EE-4ACE-B53A-573EA9F4C529}"/>
                    </a:ext>
                  </a:extLst>
                </p14:cNvPr>
                <p14:cNvContentPartPr/>
                <p14:nvPr/>
              </p14:nvContentPartPr>
              <p14:xfrm>
                <a:off x="5056272" y="2815776"/>
                <a:ext cx="289440" cy="16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2BBA850-C9EE-4ACE-B53A-573EA9F4C52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47272" y="2806776"/>
                  <a:ext cx="307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BE471FD-B253-400C-9594-A7C1D4C16F55}"/>
                    </a:ext>
                  </a:extLst>
                </p14:cNvPr>
                <p14:cNvContentPartPr/>
                <p14:nvPr/>
              </p14:nvContentPartPr>
              <p14:xfrm>
                <a:off x="5092992" y="2870856"/>
                <a:ext cx="120600" cy="165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BE471FD-B253-400C-9594-A7C1D4C16F5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084352" y="2861856"/>
                  <a:ext cx="138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9D3D80F-34CD-4C85-AAA5-36A1FE51A363}"/>
                    </a:ext>
                  </a:extLst>
                </p14:cNvPr>
                <p14:cNvContentPartPr/>
                <p14:nvPr/>
              </p14:nvContentPartPr>
              <p14:xfrm>
                <a:off x="5248512" y="2918016"/>
                <a:ext cx="119520" cy="83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9D3D80F-34CD-4C85-AAA5-36A1FE51A36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39872" y="2909376"/>
                  <a:ext cx="1371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FDBC6F2-443A-4CE8-8FC6-1B77DD0F338D}"/>
                    </a:ext>
                  </a:extLst>
                </p14:cNvPr>
                <p14:cNvContentPartPr/>
                <p14:nvPr/>
              </p14:nvContentPartPr>
              <p14:xfrm>
                <a:off x="4953672" y="2550816"/>
                <a:ext cx="102960" cy="497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FDBC6F2-443A-4CE8-8FC6-1B77DD0F338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44672" y="2542176"/>
                  <a:ext cx="12060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15D91C4-1D66-4BFF-8BBF-DB1AC401E7C3}"/>
                    </a:ext>
                  </a:extLst>
                </p14:cNvPr>
                <p14:cNvContentPartPr/>
                <p14:nvPr/>
              </p14:nvContentPartPr>
              <p14:xfrm>
                <a:off x="5404752" y="2550816"/>
                <a:ext cx="95040" cy="577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15D91C4-1D66-4BFF-8BBF-DB1AC401E7C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95752" y="2542176"/>
                  <a:ext cx="112680" cy="59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CEAEF6B-490C-4AF7-8266-6BCFFCF99434}"/>
              </a:ext>
            </a:extLst>
          </p:cNvPr>
          <p:cNvGrpSpPr/>
          <p:nvPr/>
        </p:nvGrpSpPr>
        <p:grpSpPr>
          <a:xfrm>
            <a:off x="5064912" y="3903696"/>
            <a:ext cx="478440" cy="468000"/>
            <a:chOff x="5064912" y="3903696"/>
            <a:chExt cx="47844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031153F-467C-41C4-8BC9-F7ADE010C01B}"/>
                    </a:ext>
                  </a:extLst>
                </p14:cNvPr>
                <p14:cNvContentPartPr/>
                <p14:nvPr/>
              </p14:nvContentPartPr>
              <p14:xfrm>
                <a:off x="5064912" y="3903696"/>
                <a:ext cx="128880" cy="396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031153F-467C-41C4-8BC9-F7ADE010C01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56272" y="3894696"/>
                  <a:ext cx="1465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D3A6CE4-7012-4B99-8295-89C13E2A45E9}"/>
                    </a:ext>
                  </a:extLst>
                </p14:cNvPr>
                <p14:cNvContentPartPr/>
                <p14:nvPr/>
              </p14:nvContentPartPr>
              <p14:xfrm>
                <a:off x="5257512" y="3940776"/>
                <a:ext cx="97200" cy="138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D3A6CE4-7012-4B99-8295-89C13E2A45E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248512" y="3932136"/>
                  <a:ext cx="114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D28110-DE83-4C6C-BA0A-96E224881193}"/>
                    </a:ext>
                  </a:extLst>
                </p14:cNvPr>
                <p14:cNvContentPartPr/>
                <p14:nvPr/>
              </p14:nvContentPartPr>
              <p14:xfrm>
                <a:off x="5357952" y="3977136"/>
                <a:ext cx="109440" cy="90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D28110-DE83-4C6C-BA0A-96E22488119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348952" y="3968136"/>
                  <a:ext cx="127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E9D514C-CBCE-43F5-B47A-F730181C74F8}"/>
                    </a:ext>
                  </a:extLst>
                </p14:cNvPr>
                <p14:cNvContentPartPr/>
                <p14:nvPr/>
              </p14:nvContentPartPr>
              <p14:xfrm>
                <a:off x="5246712" y="4114656"/>
                <a:ext cx="229320" cy="20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E9D514C-CBCE-43F5-B47A-F730181C74F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238072" y="4105656"/>
                  <a:ext cx="2469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6124E0D-10C3-431C-BFB7-5557C985B816}"/>
                    </a:ext>
                  </a:extLst>
                </p14:cNvPr>
                <p14:cNvContentPartPr/>
                <p14:nvPr/>
              </p14:nvContentPartPr>
              <p14:xfrm>
                <a:off x="5257512" y="4169376"/>
                <a:ext cx="103680" cy="123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6124E0D-10C3-431C-BFB7-5557C985B8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48512" y="4160736"/>
                  <a:ext cx="121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68DF4C9-AF20-4939-9274-375A4C0556D1}"/>
                    </a:ext>
                  </a:extLst>
                </p14:cNvPr>
                <p14:cNvContentPartPr/>
                <p14:nvPr/>
              </p14:nvContentPartPr>
              <p14:xfrm>
                <a:off x="5385312" y="4215096"/>
                <a:ext cx="81360" cy="156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68DF4C9-AF20-4939-9274-375A4C0556D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376672" y="4206096"/>
                  <a:ext cx="99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F6D9287-0D58-437D-A485-919685B9E87E}"/>
                    </a:ext>
                  </a:extLst>
                </p14:cNvPr>
                <p14:cNvContentPartPr/>
                <p14:nvPr/>
              </p14:nvContentPartPr>
              <p14:xfrm>
                <a:off x="5458392" y="3904056"/>
                <a:ext cx="84960" cy="374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F6D9287-0D58-437D-A485-919685B9E87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449752" y="3895056"/>
                  <a:ext cx="102600" cy="39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BF7C7C2-7240-49C0-AAF1-68D44B3556BD}"/>
              </a:ext>
            </a:extLst>
          </p:cNvPr>
          <p:cNvGrpSpPr/>
          <p:nvPr/>
        </p:nvGrpSpPr>
        <p:grpSpPr>
          <a:xfrm>
            <a:off x="2365632" y="2020176"/>
            <a:ext cx="2170080" cy="732240"/>
            <a:chOff x="2365632" y="2020176"/>
            <a:chExt cx="2170080" cy="73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8371D5D-C50F-472C-B54B-A71AD451D4BB}"/>
                    </a:ext>
                  </a:extLst>
                </p14:cNvPr>
                <p14:cNvContentPartPr/>
                <p14:nvPr/>
              </p14:nvContentPartPr>
              <p14:xfrm>
                <a:off x="2524752" y="2050056"/>
                <a:ext cx="2010960" cy="702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8371D5D-C50F-472C-B54B-A71AD451D4B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515752" y="2041056"/>
                  <a:ext cx="202860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7BF64D0-9B4E-484F-9970-B2290D8E750E}"/>
                    </a:ext>
                  </a:extLst>
                </p14:cNvPr>
                <p14:cNvContentPartPr/>
                <p14:nvPr/>
              </p14:nvContentPartPr>
              <p14:xfrm>
                <a:off x="2455632" y="2020176"/>
                <a:ext cx="205560" cy="119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7BF64D0-9B4E-484F-9970-B2290D8E750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446632" y="2011176"/>
                  <a:ext cx="223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40466DD-19BB-4A76-99F2-ACB86FF8D18C}"/>
                    </a:ext>
                  </a:extLst>
                </p14:cNvPr>
                <p14:cNvContentPartPr/>
                <p14:nvPr/>
              </p14:nvContentPartPr>
              <p14:xfrm>
                <a:off x="2395152" y="2267496"/>
                <a:ext cx="137520" cy="185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40466DD-19BB-4A76-99F2-ACB86FF8D18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386512" y="2258496"/>
                  <a:ext cx="155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58B3579-8F94-4653-967B-082C66148C77}"/>
                    </a:ext>
                  </a:extLst>
                </p14:cNvPr>
                <p14:cNvContentPartPr/>
                <p14:nvPr/>
              </p14:nvContentPartPr>
              <p14:xfrm>
                <a:off x="2569392" y="2258136"/>
                <a:ext cx="106920" cy="185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58B3579-8F94-4653-967B-082C66148C7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560392" y="2249136"/>
                  <a:ext cx="124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B3676FF-0B54-4116-A3CD-BB90E22697BF}"/>
                    </a:ext>
                  </a:extLst>
                </p14:cNvPr>
                <p14:cNvContentPartPr/>
                <p14:nvPr/>
              </p14:nvContentPartPr>
              <p14:xfrm>
                <a:off x="2365632" y="2477376"/>
                <a:ext cx="327960" cy="10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B3676FF-0B54-4116-A3CD-BB90E22697B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56992" y="2468376"/>
                  <a:ext cx="345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9D1C7E3-874C-4FC3-91F8-01D4F17E3924}"/>
                    </a:ext>
                  </a:extLst>
                </p14:cNvPr>
                <p14:cNvContentPartPr/>
                <p14:nvPr/>
              </p14:nvContentPartPr>
              <p14:xfrm>
                <a:off x="2404512" y="2541816"/>
                <a:ext cx="148680" cy="160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9D1C7E3-874C-4FC3-91F8-01D4F17E392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95872" y="2532816"/>
                  <a:ext cx="166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5B4F87B-13C0-42B3-B573-AF2A95D37727}"/>
                    </a:ext>
                  </a:extLst>
                </p14:cNvPr>
                <p14:cNvContentPartPr/>
                <p14:nvPr/>
              </p14:nvContentPartPr>
              <p14:xfrm>
                <a:off x="2596392" y="2596536"/>
                <a:ext cx="128160" cy="126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5B4F87B-13C0-42B3-B573-AF2A95D377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587392" y="2587896"/>
                  <a:ext cx="145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381E898-39F0-414B-8050-D6FF49E5F690}"/>
                    </a:ext>
                  </a:extLst>
                </p14:cNvPr>
                <p14:cNvContentPartPr/>
                <p14:nvPr/>
              </p14:nvContentPartPr>
              <p14:xfrm>
                <a:off x="2847672" y="2504736"/>
                <a:ext cx="17280" cy="20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381E898-39F0-414B-8050-D6FF49E5F69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839032" y="2496096"/>
                  <a:ext cx="34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4DB9D82-4650-4D7F-9244-58C9980FB7E0}"/>
                    </a:ext>
                  </a:extLst>
                </p14:cNvPr>
                <p14:cNvContentPartPr/>
                <p14:nvPr/>
              </p14:nvContentPartPr>
              <p14:xfrm>
                <a:off x="2971872" y="2285496"/>
                <a:ext cx="148680" cy="185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4DB9D82-4650-4D7F-9244-58C9980FB7E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962872" y="2276856"/>
                  <a:ext cx="166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86A0708-A229-49B8-9834-DCAAC2A3F6BA}"/>
                    </a:ext>
                  </a:extLst>
                </p14:cNvPr>
                <p14:cNvContentPartPr/>
                <p14:nvPr/>
              </p14:nvContentPartPr>
              <p14:xfrm>
                <a:off x="3162672" y="2340576"/>
                <a:ext cx="127800" cy="128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86A0708-A229-49B8-9834-DCAAC2A3F6B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154032" y="2331576"/>
                  <a:ext cx="145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7517B47-5195-461B-A332-B5E793BF9189}"/>
                    </a:ext>
                  </a:extLst>
                </p14:cNvPr>
                <p14:cNvContentPartPr/>
                <p14:nvPr/>
              </p14:nvContentPartPr>
              <p14:xfrm>
                <a:off x="3038472" y="2496096"/>
                <a:ext cx="244080" cy="19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7517B47-5195-461B-A332-B5E793BF918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029832" y="2487096"/>
                  <a:ext cx="261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41C026C-2E87-4C4F-A583-B38973D7353E}"/>
                    </a:ext>
                  </a:extLst>
                </p14:cNvPr>
                <p14:cNvContentPartPr/>
                <p14:nvPr/>
              </p14:nvContentPartPr>
              <p14:xfrm>
                <a:off x="3053232" y="2559816"/>
                <a:ext cx="113400" cy="156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41C026C-2E87-4C4F-A583-B38973D7353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044592" y="2550816"/>
                  <a:ext cx="131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B770AC1-3B49-47B4-8D81-28A9C6C49B44}"/>
                    </a:ext>
                  </a:extLst>
                </p14:cNvPr>
                <p14:cNvContentPartPr/>
                <p14:nvPr/>
              </p14:nvContentPartPr>
              <p14:xfrm>
                <a:off x="3200472" y="2612016"/>
                <a:ext cx="120960" cy="93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B770AC1-3B49-47B4-8D81-28A9C6C49B4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191472" y="2603016"/>
                  <a:ext cx="13860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9504110-35E3-4999-A9B1-EB45EAE7745E}"/>
              </a:ext>
            </a:extLst>
          </p:cNvPr>
          <p:cNvGrpSpPr/>
          <p:nvPr/>
        </p:nvGrpSpPr>
        <p:grpSpPr>
          <a:xfrm>
            <a:off x="2276352" y="4617216"/>
            <a:ext cx="1105920" cy="564480"/>
            <a:chOff x="2276352" y="4617216"/>
            <a:chExt cx="1105920" cy="56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C3310CA-A2D4-4B2B-8217-5313B5D9F3A1}"/>
                    </a:ext>
                  </a:extLst>
                </p14:cNvPr>
                <p14:cNvContentPartPr/>
                <p14:nvPr/>
              </p14:nvContentPartPr>
              <p14:xfrm>
                <a:off x="2276352" y="4644936"/>
                <a:ext cx="129240" cy="171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C3310CA-A2D4-4B2B-8217-5313B5D9F3A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267712" y="4635936"/>
                  <a:ext cx="146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A1B19C6-BACA-41CE-9F51-653E2DB90040}"/>
                    </a:ext>
                  </a:extLst>
                </p14:cNvPr>
                <p14:cNvContentPartPr/>
                <p14:nvPr/>
              </p14:nvContentPartPr>
              <p14:xfrm>
                <a:off x="2483712" y="4626576"/>
                <a:ext cx="133920" cy="168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A1B19C6-BACA-41CE-9F51-653E2DB9004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475072" y="4617936"/>
                  <a:ext cx="151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D407383-657E-48B8-9F54-90261E5FF02C}"/>
                    </a:ext>
                  </a:extLst>
                </p14:cNvPr>
                <p14:cNvContentPartPr/>
                <p14:nvPr/>
              </p14:nvContentPartPr>
              <p14:xfrm>
                <a:off x="2276352" y="4847976"/>
                <a:ext cx="390600" cy="7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D407383-657E-48B8-9F54-90261E5FF02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267712" y="4838976"/>
                  <a:ext cx="408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E5133C0-C6FF-453E-BBE1-AA81796EA7FE}"/>
                    </a:ext>
                  </a:extLst>
                </p14:cNvPr>
                <p14:cNvContentPartPr/>
                <p14:nvPr/>
              </p14:nvContentPartPr>
              <p14:xfrm>
                <a:off x="2331432" y="4928256"/>
                <a:ext cx="150840" cy="158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E5133C0-C6FF-453E-BBE1-AA81796EA7F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322792" y="4919616"/>
                  <a:ext cx="168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CB4CD16-9441-4ED7-BFAC-93396EAA3B16}"/>
                    </a:ext>
                  </a:extLst>
                </p14:cNvPr>
                <p14:cNvContentPartPr/>
                <p14:nvPr/>
              </p14:nvContentPartPr>
              <p14:xfrm>
                <a:off x="2514312" y="4973256"/>
                <a:ext cx="130320" cy="104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CB4CD16-9441-4ED7-BFAC-93396EAA3B1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505672" y="4964616"/>
                  <a:ext cx="147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9630859-D078-407F-BB26-C943AEABDD75}"/>
                    </a:ext>
                  </a:extLst>
                </p14:cNvPr>
                <p14:cNvContentPartPr/>
                <p14:nvPr/>
              </p14:nvContentPartPr>
              <p14:xfrm>
                <a:off x="2765952" y="4827816"/>
                <a:ext cx="29520" cy="30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9630859-D078-407F-BB26-C943AEABDD7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757312" y="4818816"/>
                  <a:ext cx="471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9435703-B9AE-4C5C-8F93-DE20C574E4D3}"/>
                    </a:ext>
                  </a:extLst>
                </p14:cNvPr>
                <p14:cNvContentPartPr/>
                <p14:nvPr/>
              </p14:nvContentPartPr>
              <p14:xfrm>
                <a:off x="2953152" y="4617216"/>
                <a:ext cx="176760" cy="164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9435703-B9AE-4C5C-8F93-DE20C574E4D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44152" y="4608576"/>
                  <a:ext cx="194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050A783-FDE4-4F48-9E33-5931A16E08D0}"/>
                    </a:ext>
                  </a:extLst>
                </p14:cNvPr>
                <p14:cNvContentPartPr/>
                <p14:nvPr/>
              </p14:nvContentPartPr>
              <p14:xfrm>
                <a:off x="3179952" y="4672296"/>
                <a:ext cx="123480" cy="118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050A783-FDE4-4F48-9E33-5931A16E08D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171312" y="4663296"/>
                  <a:ext cx="141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6A4C1F9-0E5C-4A67-9A0C-9C7A17CF01B6}"/>
                    </a:ext>
                  </a:extLst>
                </p14:cNvPr>
                <p14:cNvContentPartPr/>
                <p14:nvPr/>
              </p14:nvContentPartPr>
              <p14:xfrm>
                <a:off x="2997072" y="4825296"/>
                <a:ext cx="290520" cy="11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6A4C1F9-0E5C-4A67-9A0C-9C7A17CF01B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988072" y="4816656"/>
                  <a:ext cx="308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A704BC1-023D-484C-8C79-E970D43BE31D}"/>
                    </a:ext>
                  </a:extLst>
                </p14:cNvPr>
                <p14:cNvContentPartPr/>
                <p14:nvPr/>
              </p14:nvContentPartPr>
              <p14:xfrm>
                <a:off x="3033072" y="4891536"/>
                <a:ext cx="132480" cy="165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A704BC1-023D-484C-8C79-E970D43BE31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024072" y="4882896"/>
                  <a:ext cx="150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92F79FD-DA65-4C2B-90AB-9E39BD08D792}"/>
                    </a:ext>
                  </a:extLst>
                </p14:cNvPr>
                <p14:cNvContentPartPr/>
                <p14:nvPr/>
              </p14:nvContentPartPr>
              <p14:xfrm>
                <a:off x="3208392" y="4946616"/>
                <a:ext cx="173880" cy="235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92F79FD-DA65-4C2B-90AB-9E39BD08D79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99392" y="4937616"/>
                  <a:ext cx="19152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8ED6097-2EBC-46BE-B795-55B5160BD443}"/>
              </a:ext>
            </a:extLst>
          </p:cNvPr>
          <p:cNvGrpSpPr/>
          <p:nvPr/>
        </p:nvGrpSpPr>
        <p:grpSpPr>
          <a:xfrm>
            <a:off x="3254832" y="5180976"/>
            <a:ext cx="751320" cy="182520"/>
            <a:chOff x="3254832" y="5180976"/>
            <a:chExt cx="75132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F8EFBFB-99D4-4440-BD86-F2B087ACFCE1}"/>
                    </a:ext>
                  </a:extLst>
                </p14:cNvPr>
                <p14:cNvContentPartPr/>
                <p14:nvPr/>
              </p14:nvContentPartPr>
              <p14:xfrm>
                <a:off x="3254832" y="5257656"/>
                <a:ext cx="118080" cy="42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F8EFBFB-99D4-4440-BD86-F2B087ACFCE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245832" y="5248656"/>
                  <a:ext cx="1357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3A0FE3B-D34B-4606-9C30-62D85B08061D}"/>
                    </a:ext>
                  </a:extLst>
                </p14:cNvPr>
                <p14:cNvContentPartPr/>
                <p14:nvPr/>
              </p14:nvContentPartPr>
              <p14:xfrm>
                <a:off x="3388032" y="5266296"/>
                <a:ext cx="61200" cy="81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3A0FE3B-D34B-4606-9C30-62D85B08061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379392" y="5257656"/>
                  <a:ext cx="78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6D20CDD-A70C-4EC9-9FD9-D2988E489992}"/>
                    </a:ext>
                  </a:extLst>
                </p14:cNvPr>
                <p14:cNvContentPartPr/>
                <p14:nvPr/>
              </p14:nvContentPartPr>
              <p14:xfrm>
                <a:off x="3520152" y="5257656"/>
                <a:ext cx="114480" cy="105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6D20CDD-A70C-4EC9-9FD9-D2988E48999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511512" y="5248656"/>
                  <a:ext cx="132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EF0EF45-8664-45F1-A1AB-D7C1B712FF0C}"/>
                    </a:ext>
                  </a:extLst>
                </p14:cNvPr>
                <p14:cNvContentPartPr/>
                <p14:nvPr/>
              </p14:nvContentPartPr>
              <p14:xfrm>
                <a:off x="3647952" y="5180976"/>
                <a:ext cx="110160" cy="169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EF0EF45-8664-45F1-A1AB-D7C1B712FF0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639312" y="5171976"/>
                  <a:ext cx="127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DC4D5D6-AC37-4C8F-A25F-F6F876F5395D}"/>
                    </a:ext>
                  </a:extLst>
                </p14:cNvPr>
                <p14:cNvContentPartPr/>
                <p14:nvPr/>
              </p14:nvContentPartPr>
              <p14:xfrm>
                <a:off x="3730752" y="5247936"/>
                <a:ext cx="139680" cy="92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DC4D5D6-AC37-4C8F-A25F-F6F876F5395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21752" y="5238936"/>
                  <a:ext cx="157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CDE6DC5-7C86-483D-9334-99AC80242F40}"/>
                    </a:ext>
                  </a:extLst>
                </p14:cNvPr>
                <p14:cNvContentPartPr/>
                <p14:nvPr/>
              </p14:nvContentPartPr>
              <p14:xfrm>
                <a:off x="3876912" y="5182416"/>
                <a:ext cx="3960" cy="2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CDE6DC5-7C86-483D-9334-99AC80242F4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867912" y="5173416"/>
                  <a:ext cx="21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DB51349-320E-4B9E-8918-1863520EB519}"/>
                    </a:ext>
                  </a:extLst>
                </p14:cNvPr>
                <p14:cNvContentPartPr/>
                <p14:nvPr/>
              </p14:nvContentPartPr>
              <p14:xfrm>
                <a:off x="3913272" y="5248296"/>
                <a:ext cx="92880" cy="91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DB51349-320E-4B9E-8918-1863520EB51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04272" y="5239296"/>
                  <a:ext cx="110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F517F21-BB87-4B23-8B4F-1E592B6A27EC}"/>
                    </a:ext>
                  </a:extLst>
                </p14:cNvPr>
                <p14:cNvContentPartPr/>
                <p14:nvPr/>
              </p14:nvContentPartPr>
              <p14:xfrm>
                <a:off x="3920472" y="5248296"/>
                <a:ext cx="75240" cy="110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F517F21-BB87-4B23-8B4F-1E592B6A27E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911832" y="5239296"/>
                  <a:ext cx="9288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8054696-99CF-4B91-A55E-629B466810C0}"/>
              </a:ext>
            </a:extLst>
          </p:cNvPr>
          <p:cNvGrpSpPr/>
          <p:nvPr/>
        </p:nvGrpSpPr>
        <p:grpSpPr>
          <a:xfrm>
            <a:off x="2011032" y="5154696"/>
            <a:ext cx="474840" cy="292680"/>
            <a:chOff x="2011032" y="5154696"/>
            <a:chExt cx="47484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462E806-1462-4BA5-8852-1CDE8B495017}"/>
                    </a:ext>
                  </a:extLst>
                </p14:cNvPr>
                <p14:cNvContentPartPr/>
                <p14:nvPr/>
              </p14:nvContentPartPr>
              <p14:xfrm>
                <a:off x="2294712" y="5154696"/>
                <a:ext cx="151200" cy="112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462E806-1462-4BA5-8852-1CDE8B49501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285712" y="5146056"/>
                  <a:ext cx="168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418DCC1-4904-4F03-ADD0-2C04150A593B}"/>
                    </a:ext>
                  </a:extLst>
                </p14:cNvPr>
                <p14:cNvContentPartPr/>
                <p14:nvPr/>
              </p14:nvContentPartPr>
              <p14:xfrm>
                <a:off x="2290032" y="5218776"/>
                <a:ext cx="37440" cy="57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418DCC1-4904-4F03-ADD0-2C04150A593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281392" y="5209776"/>
                  <a:ext cx="550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BD62668-09CC-48C3-B20F-77198845F828}"/>
                    </a:ext>
                  </a:extLst>
                </p14:cNvPr>
                <p14:cNvContentPartPr/>
                <p14:nvPr/>
              </p14:nvContentPartPr>
              <p14:xfrm>
                <a:off x="2011032" y="5292576"/>
                <a:ext cx="87840" cy="99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BD62668-09CC-48C3-B20F-77198845F82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002032" y="5283576"/>
                  <a:ext cx="105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8553769-3FB9-4CC9-B10A-AAB024FF78B2}"/>
                    </a:ext>
                  </a:extLst>
                </p14:cNvPr>
                <p14:cNvContentPartPr/>
                <p14:nvPr/>
              </p14:nvContentPartPr>
              <p14:xfrm>
                <a:off x="2129832" y="5330016"/>
                <a:ext cx="45360" cy="74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8553769-3FB9-4CC9-B10A-AAB024FF78B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121192" y="5321016"/>
                  <a:ext cx="63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FDBDC1F-CF0F-4B86-8795-DE4D66609F3E}"/>
                    </a:ext>
                  </a:extLst>
                </p14:cNvPr>
                <p14:cNvContentPartPr/>
                <p14:nvPr/>
              </p14:nvContentPartPr>
              <p14:xfrm>
                <a:off x="2209392" y="5336136"/>
                <a:ext cx="62280" cy="92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FDBDC1F-CF0F-4B86-8795-DE4D66609F3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200392" y="5327136"/>
                  <a:ext cx="79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EC9C1B2-9BA4-4E38-BAD3-DD31713834EB}"/>
                    </a:ext>
                  </a:extLst>
                </p14:cNvPr>
                <p14:cNvContentPartPr/>
                <p14:nvPr/>
              </p14:nvContentPartPr>
              <p14:xfrm>
                <a:off x="2294712" y="5328936"/>
                <a:ext cx="360" cy="115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EC9C1B2-9BA4-4E38-BAD3-DD31713834E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285712" y="5320296"/>
                  <a:ext cx="18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8AA09DE-A6CB-4E08-8CC1-0D0A7D3AB7F4}"/>
                    </a:ext>
                  </a:extLst>
                </p14:cNvPr>
                <p14:cNvContentPartPr/>
                <p14:nvPr/>
              </p14:nvContentPartPr>
              <p14:xfrm>
                <a:off x="2276352" y="5370696"/>
                <a:ext cx="96480" cy="61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8AA09DE-A6CB-4E08-8CC1-0D0A7D3AB7F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267712" y="5361696"/>
                  <a:ext cx="1141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400B9AA-04AC-4D43-B9B9-ABFBE89A030B}"/>
                    </a:ext>
                  </a:extLst>
                </p14:cNvPr>
                <p14:cNvContentPartPr/>
                <p14:nvPr/>
              </p14:nvContentPartPr>
              <p14:xfrm>
                <a:off x="2395152" y="5364936"/>
                <a:ext cx="90720" cy="8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400B9AA-04AC-4D43-B9B9-ABFBE89A030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386512" y="5356296"/>
                  <a:ext cx="10836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48D1163-8E1A-4006-BFE6-A1F67409D7E8}"/>
              </a:ext>
            </a:extLst>
          </p:cNvPr>
          <p:cNvGrpSpPr/>
          <p:nvPr/>
        </p:nvGrpSpPr>
        <p:grpSpPr>
          <a:xfrm>
            <a:off x="1746072" y="2742696"/>
            <a:ext cx="2435040" cy="568440"/>
            <a:chOff x="1746072" y="2742696"/>
            <a:chExt cx="2435040" cy="56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AB06877-66F2-4B51-8D2E-DB367588BA77}"/>
                    </a:ext>
                  </a:extLst>
                </p14:cNvPr>
                <p14:cNvContentPartPr/>
                <p14:nvPr/>
              </p14:nvContentPartPr>
              <p14:xfrm>
                <a:off x="3264192" y="2797776"/>
                <a:ext cx="133200" cy="66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AB06877-66F2-4B51-8D2E-DB367588BA7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255192" y="2788776"/>
                  <a:ext cx="150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00BCF3F-8A01-4D5D-87FF-772F0DEEC356}"/>
                    </a:ext>
                  </a:extLst>
                </p14:cNvPr>
                <p14:cNvContentPartPr/>
                <p14:nvPr/>
              </p14:nvContentPartPr>
              <p14:xfrm>
                <a:off x="3384072" y="2825136"/>
                <a:ext cx="99000" cy="94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00BCF3F-8A01-4D5D-87FF-772F0DEEC35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375072" y="2816496"/>
                  <a:ext cx="116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91C7BA2-238E-4FFB-AAF3-241CE99F0C33}"/>
                    </a:ext>
                  </a:extLst>
                </p14:cNvPr>
                <p14:cNvContentPartPr/>
                <p14:nvPr/>
              </p14:nvContentPartPr>
              <p14:xfrm>
                <a:off x="3574872" y="2833416"/>
                <a:ext cx="124560" cy="88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91C7BA2-238E-4FFB-AAF3-241CE99F0C3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566232" y="2824416"/>
                  <a:ext cx="142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BE2D27D-590C-41F5-AE23-27E6D88D2811}"/>
                    </a:ext>
                  </a:extLst>
                </p14:cNvPr>
                <p14:cNvContentPartPr/>
                <p14:nvPr/>
              </p14:nvContentPartPr>
              <p14:xfrm>
                <a:off x="3721752" y="2767896"/>
                <a:ext cx="221040" cy="184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BE2D27D-590C-41F5-AE23-27E6D88D281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713112" y="2758896"/>
                  <a:ext cx="238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FD3914F-4030-41EE-8ABC-64C07AB7436E}"/>
                    </a:ext>
                  </a:extLst>
                </p14:cNvPr>
                <p14:cNvContentPartPr/>
                <p14:nvPr/>
              </p14:nvContentPartPr>
              <p14:xfrm>
                <a:off x="3952152" y="2789496"/>
                <a:ext cx="16560" cy="17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FD3914F-4030-41EE-8ABC-64C07AB7436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943152" y="2780496"/>
                  <a:ext cx="34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728E42F-366B-4E71-A57C-148A78E1FDEE}"/>
                    </a:ext>
                  </a:extLst>
                </p14:cNvPr>
                <p14:cNvContentPartPr/>
                <p14:nvPr/>
              </p14:nvContentPartPr>
              <p14:xfrm>
                <a:off x="3972312" y="2852856"/>
                <a:ext cx="69840" cy="103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728E42F-366B-4E71-A57C-148A78E1FDE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963672" y="2843856"/>
                  <a:ext cx="87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BD88A5F-AA37-4C1B-9819-C1F52DE02FD3}"/>
                    </a:ext>
                  </a:extLst>
                </p14:cNvPr>
                <p14:cNvContentPartPr/>
                <p14:nvPr/>
              </p14:nvContentPartPr>
              <p14:xfrm>
                <a:off x="2222352" y="2742696"/>
                <a:ext cx="200520" cy="92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BD88A5F-AA37-4C1B-9819-C1F52DE02FD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213712" y="2734056"/>
                  <a:ext cx="218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2BF1450-EDE2-4FD7-A119-9D7C4E5799B7}"/>
                    </a:ext>
                  </a:extLst>
                </p14:cNvPr>
                <p14:cNvContentPartPr/>
                <p14:nvPr/>
              </p14:nvContentPartPr>
              <p14:xfrm>
                <a:off x="2188152" y="2747736"/>
                <a:ext cx="125640" cy="109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2BF1450-EDE2-4FD7-A119-9D7C4E5799B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179512" y="2738736"/>
                  <a:ext cx="143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D0D3E10-2255-40E1-A45A-1EBC68ED0F46}"/>
                    </a:ext>
                  </a:extLst>
                </p14:cNvPr>
                <p14:cNvContentPartPr/>
                <p14:nvPr/>
              </p14:nvContentPartPr>
              <p14:xfrm>
                <a:off x="1746072" y="2786976"/>
                <a:ext cx="110520" cy="150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D0D3E10-2255-40E1-A45A-1EBC68ED0F4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737432" y="2778336"/>
                  <a:ext cx="128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BC9E325-8593-4D25-B9E7-D280522C4EA1}"/>
                    </a:ext>
                  </a:extLst>
                </p14:cNvPr>
                <p14:cNvContentPartPr/>
                <p14:nvPr/>
              </p14:nvContentPartPr>
              <p14:xfrm>
                <a:off x="1860552" y="2857896"/>
                <a:ext cx="61200" cy="59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BC9E325-8593-4D25-B9E7-D280522C4EA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851552" y="2849256"/>
                  <a:ext cx="78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23CA465-2F93-4BD4-B492-37AE15110F44}"/>
                    </a:ext>
                  </a:extLst>
                </p14:cNvPr>
                <p14:cNvContentPartPr/>
                <p14:nvPr/>
              </p14:nvContentPartPr>
              <p14:xfrm>
                <a:off x="1927512" y="2801016"/>
                <a:ext cx="95760" cy="156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23CA465-2F93-4BD4-B492-37AE15110F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918512" y="2792376"/>
                  <a:ext cx="113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1CE84FA-EC7A-4B97-9597-617AD7D9B95B}"/>
                    </a:ext>
                  </a:extLst>
                </p14:cNvPr>
                <p14:cNvContentPartPr/>
                <p14:nvPr/>
              </p14:nvContentPartPr>
              <p14:xfrm>
                <a:off x="2002032" y="2892456"/>
                <a:ext cx="83160" cy="70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1CE84FA-EC7A-4B97-9597-617AD7D9B95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993392" y="2883816"/>
                  <a:ext cx="100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A9441D8-1C6A-4E2B-BFA3-D7C1ED5A59CE}"/>
                    </a:ext>
                  </a:extLst>
                </p14:cNvPr>
                <p14:cNvContentPartPr/>
                <p14:nvPr/>
              </p14:nvContentPartPr>
              <p14:xfrm>
                <a:off x="2084832" y="2900736"/>
                <a:ext cx="109800" cy="93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A9441D8-1C6A-4E2B-BFA3-D7C1ED5A59C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075832" y="2892096"/>
                  <a:ext cx="127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A4C4F39-554C-4134-B643-FC3C6C5059F3}"/>
                    </a:ext>
                  </a:extLst>
                </p14:cNvPr>
                <p14:cNvContentPartPr/>
                <p14:nvPr/>
              </p14:nvContentPartPr>
              <p14:xfrm>
                <a:off x="2409912" y="2971296"/>
                <a:ext cx="13320" cy="136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A4C4F39-554C-4134-B643-FC3C6C5059F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400912" y="2962656"/>
                  <a:ext cx="30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969C938-7BA3-4A31-A5D2-1B139B213544}"/>
                    </a:ext>
                  </a:extLst>
                </p14:cNvPr>
                <p14:cNvContentPartPr/>
                <p14:nvPr/>
              </p14:nvContentPartPr>
              <p14:xfrm>
                <a:off x="2407032" y="2971656"/>
                <a:ext cx="96480" cy="155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969C938-7BA3-4A31-A5D2-1B139B21354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398032" y="2962656"/>
                  <a:ext cx="114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5EA2D90-8465-406A-9987-5C246569ED2F}"/>
                    </a:ext>
                  </a:extLst>
                </p14:cNvPr>
                <p14:cNvContentPartPr/>
                <p14:nvPr/>
              </p14:nvContentPartPr>
              <p14:xfrm>
                <a:off x="2499912" y="3053736"/>
                <a:ext cx="77760" cy="107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5EA2D90-8465-406A-9987-5C246569ED2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490912" y="3045096"/>
                  <a:ext cx="95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2E6AAAF-2C40-4594-BB2C-5FB2D675FA6D}"/>
                    </a:ext>
                  </a:extLst>
                </p14:cNvPr>
                <p14:cNvContentPartPr/>
                <p14:nvPr/>
              </p14:nvContentPartPr>
              <p14:xfrm>
                <a:off x="2669832" y="3099456"/>
                <a:ext cx="360" cy="2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2E6AAAF-2C40-4594-BB2C-5FB2D675FA6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661192" y="309045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356612D-129F-424F-9DD9-F506DFFF89D7}"/>
                    </a:ext>
                  </a:extLst>
                </p14:cNvPr>
                <p14:cNvContentPartPr/>
                <p14:nvPr/>
              </p14:nvContentPartPr>
              <p14:xfrm>
                <a:off x="2852352" y="2943936"/>
                <a:ext cx="360" cy="149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356612D-129F-424F-9DD9-F506DFFF89D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843712" y="2934936"/>
                  <a:ext cx="18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98689DD-5518-4103-BD6C-E04C8CBBDAEC}"/>
                    </a:ext>
                  </a:extLst>
                </p14:cNvPr>
                <p14:cNvContentPartPr/>
                <p14:nvPr/>
              </p14:nvContentPartPr>
              <p14:xfrm>
                <a:off x="2838312" y="2946096"/>
                <a:ext cx="97200" cy="159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98689DD-5518-4103-BD6C-E04C8CBBDAE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829312" y="2937456"/>
                  <a:ext cx="114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8A354F5-58AD-4F50-BBE2-1AA01249D250}"/>
                    </a:ext>
                  </a:extLst>
                </p14:cNvPr>
                <p14:cNvContentPartPr/>
                <p14:nvPr/>
              </p14:nvContentPartPr>
              <p14:xfrm>
                <a:off x="2944152" y="3044376"/>
                <a:ext cx="72000" cy="101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8A354F5-58AD-4F50-BBE2-1AA01249D25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935512" y="3035736"/>
                  <a:ext cx="89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6250A40-F02B-4359-9C89-D3B7AEE297CB}"/>
                    </a:ext>
                  </a:extLst>
                </p14:cNvPr>
                <p14:cNvContentPartPr/>
                <p14:nvPr/>
              </p14:nvContentPartPr>
              <p14:xfrm>
                <a:off x="3060792" y="3026376"/>
                <a:ext cx="56880" cy="66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6250A40-F02B-4359-9C89-D3B7AEE297C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052152" y="3017376"/>
                  <a:ext cx="74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08A6F2E-A8A4-4674-9BDA-1A3AA28B5C51}"/>
                    </a:ext>
                  </a:extLst>
                </p14:cNvPr>
                <p14:cNvContentPartPr/>
                <p14:nvPr/>
              </p14:nvContentPartPr>
              <p14:xfrm>
                <a:off x="3059352" y="3026376"/>
                <a:ext cx="59040" cy="72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08A6F2E-A8A4-4674-9BDA-1A3AA28B5C5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050352" y="3017376"/>
                  <a:ext cx="76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954F6DE-3D14-4BF4-BA5D-4553AD26A752}"/>
                    </a:ext>
                  </a:extLst>
                </p14:cNvPr>
                <p14:cNvContentPartPr/>
                <p14:nvPr/>
              </p14:nvContentPartPr>
              <p14:xfrm>
                <a:off x="3163392" y="2969136"/>
                <a:ext cx="10080" cy="101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954F6DE-3D14-4BF4-BA5D-4553AD26A75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154752" y="2960496"/>
                  <a:ext cx="27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4E959C5-B1E3-4D27-9EB5-19B15F0EB24E}"/>
                    </a:ext>
                  </a:extLst>
                </p14:cNvPr>
                <p14:cNvContentPartPr/>
                <p14:nvPr/>
              </p14:nvContentPartPr>
              <p14:xfrm>
                <a:off x="3154032" y="2961936"/>
                <a:ext cx="87840" cy="133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4E959C5-B1E3-4D27-9EB5-19B15F0EB24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145392" y="2953296"/>
                  <a:ext cx="105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FAB6B84-9FB8-4442-BEDF-66B4AB8A9D7F}"/>
                    </a:ext>
                  </a:extLst>
                </p14:cNvPr>
                <p14:cNvContentPartPr/>
                <p14:nvPr/>
              </p14:nvContentPartPr>
              <p14:xfrm>
                <a:off x="3254832" y="3044376"/>
                <a:ext cx="61200" cy="82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FAB6B84-9FB8-4442-BEDF-66B4AB8A9D7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245832" y="3035736"/>
                  <a:ext cx="78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7D6B4B0-8761-4052-84FC-2A8365C46438}"/>
                    </a:ext>
                  </a:extLst>
                </p14:cNvPr>
                <p14:cNvContentPartPr/>
                <p14:nvPr/>
              </p14:nvContentPartPr>
              <p14:xfrm>
                <a:off x="3260232" y="3051576"/>
                <a:ext cx="59040" cy="66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7D6B4B0-8761-4052-84FC-2A8365C4643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251592" y="3042936"/>
                  <a:ext cx="766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A9C187E-933D-475C-974D-D17B706FDB30}"/>
                    </a:ext>
                  </a:extLst>
                </p14:cNvPr>
                <p14:cNvContentPartPr/>
                <p14:nvPr/>
              </p14:nvContentPartPr>
              <p14:xfrm>
                <a:off x="2240352" y="2999016"/>
                <a:ext cx="360" cy="111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A9C187E-933D-475C-974D-D17B706FDB3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231352" y="2990016"/>
                  <a:ext cx="18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63D7B5C-1399-4D10-9AC4-3718924233DA}"/>
                    </a:ext>
                  </a:extLst>
                </p14:cNvPr>
                <p14:cNvContentPartPr/>
                <p14:nvPr/>
              </p14:nvContentPartPr>
              <p14:xfrm>
                <a:off x="2304072" y="3007656"/>
                <a:ext cx="49320" cy="92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63D7B5C-1399-4D10-9AC4-3718924233D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295072" y="2999016"/>
                  <a:ext cx="66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EEECA8B-8D25-4883-99D0-09504A5227E9}"/>
                    </a:ext>
                  </a:extLst>
                </p14:cNvPr>
                <p14:cNvContentPartPr/>
                <p14:nvPr/>
              </p14:nvContentPartPr>
              <p14:xfrm>
                <a:off x="2270592" y="3017016"/>
                <a:ext cx="79200" cy="83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EEECA8B-8D25-4883-99D0-09504A5227E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261952" y="3008376"/>
                  <a:ext cx="96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A3BB9EA-377D-4F0E-8025-8ED852185CDC}"/>
                    </a:ext>
                  </a:extLst>
                </p14:cNvPr>
                <p14:cNvContentPartPr/>
                <p14:nvPr/>
              </p14:nvContentPartPr>
              <p14:xfrm>
                <a:off x="3481272" y="3075696"/>
                <a:ext cx="66240" cy="6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A3BB9EA-377D-4F0E-8025-8ED852185CD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472632" y="3066696"/>
                  <a:ext cx="83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5ED7292-619E-4B6B-A423-0AAC9B5E0285}"/>
                    </a:ext>
                  </a:extLst>
                </p14:cNvPr>
                <p14:cNvContentPartPr/>
                <p14:nvPr/>
              </p14:nvContentPartPr>
              <p14:xfrm>
                <a:off x="3481272" y="3126816"/>
                <a:ext cx="97200" cy="15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5ED7292-619E-4B6B-A423-0AAC9B5E028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472632" y="3118176"/>
                  <a:ext cx="114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E98921F-EEF4-4346-AE12-6570E3FD6B62}"/>
                    </a:ext>
                  </a:extLst>
                </p14:cNvPr>
                <p14:cNvContentPartPr/>
                <p14:nvPr/>
              </p14:nvContentPartPr>
              <p14:xfrm>
                <a:off x="3754512" y="3035016"/>
                <a:ext cx="12600" cy="147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E98921F-EEF4-4346-AE12-6570E3FD6B6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745872" y="3026376"/>
                  <a:ext cx="30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25C9366-ECCC-468F-ACD6-E3698F25D528}"/>
                    </a:ext>
                  </a:extLst>
                </p14:cNvPr>
                <p14:cNvContentPartPr/>
                <p14:nvPr/>
              </p14:nvContentPartPr>
              <p14:xfrm>
                <a:off x="3812472" y="3062736"/>
                <a:ext cx="89280" cy="87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25C9366-ECCC-468F-ACD6-E3698F25D52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803832" y="3053736"/>
                  <a:ext cx="106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CE33E38-FEBB-4551-B5D1-43231DB1DDBC}"/>
                    </a:ext>
                  </a:extLst>
                </p14:cNvPr>
                <p14:cNvContentPartPr/>
                <p14:nvPr/>
              </p14:nvContentPartPr>
              <p14:xfrm>
                <a:off x="3812472" y="3062736"/>
                <a:ext cx="82800" cy="91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CE33E38-FEBB-4551-B5D1-43231DB1DDB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803832" y="3053736"/>
                  <a:ext cx="100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7AACA25-021D-429C-83E8-06D821890649}"/>
                    </a:ext>
                  </a:extLst>
                </p14:cNvPr>
                <p14:cNvContentPartPr/>
                <p14:nvPr/>
              </p14:nvContentPartPr>
              <p14:xfrm>
                <a:off x="3977352" y="3053736"/>
                <a:ext cx="360" cy="97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7AACA25-021D-429C-83E8-06D82189064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968712" y="3045096"/>
                  <a:ext cx="18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25F060F-6D2E-46D9-B2E4-EF736A18DF46}"/>
                    </a:ext>
                  </a:extLst>
                </p14:cNvPr>
                <p14:cNvContentPartPr/>
                <p14:nvPr/>
              </p14:nvContentPartPr>
              <p14:xfrm>
                <a:off x="3940632" y="3053736"/>
                <a:ext cx="111240" cy="129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25F060F-6D2E-46D9-B2E4-EF736A18DF4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931632" y="3044736"/>
                  <a:ext cx="128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485DBB1-25AD-41DE-9BC6-8926A3FBA206}"/>
                    </a:ext>
                  </a:extLst>
                </p14:cNvPr>
                <p14:cNvContentPartPr/>
                <p14:nvPr/>
              </p14:nvContentPartPr>
              <p14:xfrm>
                <a:off x="4059792" y="3145176"/>
                <a:ext cx="59760" cy="73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485DBB1-25AD-41DE-9BC6-8926A3FBA20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051152" y="3136176"/>
                  <a:ext cx="77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FAF3558-26BE-417A-8EE4-0EECCD0F2016}"/>
                    </a:ext>
                  </a:extLst>
                </p14:cNvPr>
                <p14:cNvContentPartPr/>
                <p14:nvPr/>
              </p14:nvContentPartPr>
              <p14:xfrm>
                <a:off x="4046472" y="3163176"/>
                <a:ext cx="77400" cy="66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FAF3558-26BE-417A-8EE4-0EECCD0F201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037832" y="3154536"/>
                  <a:ext cx="95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2119615-1C81-475E-9DB2-3AC32DC757BB}"/>
                    </a:ext>
                  </a:extLst>
                </p14:cNvPr>
                <p14:cNvContentPartPr/>
                <p14:nvPr/>
              </p14:nvContentPartPr>
              <p14:xfrm>
                <a:off x="3703032" y="3272976"/>
                <a:ext cx="478080" cy="38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2119615-1C81-475E-9DB2-3AC32DC757B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694392" y="3264336"/>
                  <a:ext cx="49572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A90D1CB-13FF-44F2-A371-2F8151EBBCB9}"/>
              </a:ext>
            </a:extLst>
          </p:cNvPr>
          <p:cNvGrpSpPr/>
          <p:nvPr/>
        </p:nvGrpSpPr>
        <p:grpSpPr>
          <a:xfrm>
            <a:off x="2117232" y="1404216"/>
            <a:ext cx="309240" cy="132120"/>
            <a:chOff x="2117232" y="1404216"/>
            <a:chExt cx="30924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E7AD0E8-CA22-4CFA-9E14-B97F64E0CAA0}"/>
                    </a:ext>
                  </a:extLst>
                </p14:cNvPr>
                <p14:cNvContentPartPr/>
                <p14:nvPr/>
              </p14:nvContentPartPr>
              <p14:xfrm>
                <a:off x="2117232" y="1435896"/>
                <a:ext cx="259200" cy="100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E7AD0E8-CA22-4CFA-9E14-B97F64E0CAA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108232" y="1427256"/>
                  <a:ext cx="276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2EF3E84-D821-493D-87D7-0A6E5823C66F}"/>
                    </a:ext>
                  </a:extLst>
                </p14:cNvPr>
                <p14:cNvContentPartPr/>
                <p14:nvPr/>
              </p14:nvContentPartPr>
              <p14:xfrm>
                <a:off x="2309832" y="1404216"/>
                <a:ext cx="116640" cy="93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2EF3E84-D821-493D-87D7-0A6E5823C66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300832" y="1395576"/>
                  <a:ext cx="13428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44EDD4C-9C87-4D32-8B42-C0E304F06B16}"/>
              </a:ext>
            </a:extLst>
          </p:cNvPr>
          <p:cNvGrpSpPr/>
          <p:nvPr/>
        </p:nvGrpSpPr>
        <p:grpSpPr>
          <a:xfrm>
            <a:off x="2614392" y="1250856"/>
            <a:ext cx="2487960" cy="572400"/>
            <a:chOff x="2614392" y="1250856"/>
            <a:chExt cx="2487960" cy="57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8E0E8FA-FFC3-4068-A087-D29F9CF91731}"/>
                    </a:ext>
                  </a:extLst>
                </p14:cNvPr>
                <p14:cNvContentPartPr/>
                <p14:nvPr/>
              </p14:nvContentPartPr>
              <p14:xfrm>
                <a:off x="2614392" y="1252656"/>
                <a:ext cx="147240" cy="182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8E0E8FA-FFC3-4068-A087-D29F9CF9173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605752" y="1244016"/>
                  <a:ext cx="164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63FEF5D-CA50-4970-BED3-B532452AC4A2}"/>
                    </a:ext>
                  </a:extLst>
                </p14:cNvPr>
                <p14:cNvContentPartPr/>
                <p14:nvPr/>
              </p14:nvContentPartPr>
              <p14:xfrm>
                <a:off x="2770632" y="1335096"/>
                <a:ext cx="98640" cy="106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63FEF5D-CA50-4970-BED3-B532452AC4A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761632" y="1326456"/>
                  <a:ext cx="1162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5BE519E-5AE4-4B32-8591-7298F4AD1E7B}"/>
                    </a:ext>
                  </a:extLst>
                </p14:cNvPr>
                <p14:cNvContentPartPr/>
                <p14:nvPr/>
              </p14:nvContentPartPr>
              <p14:xfrm>
                <a:off x="2869992" y="1266336"/>
                <a:ext cx="249480" cy="153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5BE519E-5AE4-4B32-8591-7298F4AD1E7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861352" y="1257336"/>
                  <a:ext cx="267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AD584E7-5C88-489C-9ACE-6CB805DC3F53}"/>
                    </a:ext>
                  </a:extLst>
                </p14:cNvPr>
                <p14:cNvContentPartPr/>
                <p14:nvPr/>
              </p14:nvContentPartPr>
              <p14:xfrm>
                <a:off x="3118032" y="1309896"/>
                <a:ext cx="360" cy="25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AD584E7-5C88-489C-9ACE-6CB805DC3F5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109032" y="1301256"/>
                  <a:ext cx="18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15502F-A011-4FF9-A800-DF0D4BE07813}"/>
                    </a:ext>
                  </a:extLst>
                </p14:cNvPr>
                <p14:cNvContentPartPr/>
                <p14:nvPr/>
              </p14:nvContentPartPr>
              <p14:xfrm>
                <a:off x="3138912" y="1282896"/>
                <a:ext cx="240840" cy="127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15502F-A011-4FF9-A800-DF0D4BE0781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129912" y="1274256"/>
                  <a:ext cx="258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4D475D1-B682-4F95-8729-6B69DB85E3B9}"/>
                    </a:ext>
                  </a:extLst>
                </p14:cNvPr>
                <p14:cNvContentPartPr/>
                <p14:nvPr/>
              </p14:nvContentPartPr>
              <p14:xfrm>
                <a:off x="3354552" y="1331856"/>
                <a:ext cx="92880" cy="75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4D475D1-B682-4F95-8729-6B69DB85E3B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345912" y="1323216"/>
                  <a:ext cx="110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5844C4E-41CB-4FE3-96B8-70F73044102C}"/>
                    </a:ext>
                  </a:extLst>
                </p14:cNvPr>
                <p14:cNvContentPartPr/>
                <p14:nvPr/>
              </p14:nvContentPartPr>
              <p14:xfrm>
                <a:off x="3596112" y="1250856"/>
                <a:ext cx="98280" cy="245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5844C4E-41CB-4FE3-96B8-70F73044102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587472" y="1242216"/>
                  <a:ext cx="1159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444710D-752B-4CAB-8528-C7C6BDE68F2A}"/>
                    </a:ext>
                  </a:extLst>
                </p14:cNvPr>
                <p14:cNvContentPartPr/>
                <p14:nvPr/>
              </p14:nvContentPartPr>
              <p14:xfrm>
                <a:off x="3767112" y="1325376"/>
                <a:ext cx="64800" cy="73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444710D-752B-4CAB-8528-C7C6BDE68F2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758112" y="1316736"/>
                  <a:ext cx="824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D5B9464-4BBE-4A89-BC52-E334ED524E1E}"/>
                    </a:ext>
                  </a:extLst>
                </p14:cNvPr>
                <p14:cNvContentPartPr/>
                <p14:nvPr/>
              </p14:nvContentPartPr>
              <p14:xfrm>
                <a:off x="3834792" y="1322856"/>
                <a:ext cx="78480" cy="59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D5B9464-4BBE-4A89-BC52-E334ED524E1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826152" y="1313856"/>
                  <a:ext cx="961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DDBA874-71CF-4957-BECC-8163F8AD6B7C}"/>
                    </a:ext>
                  </a:extLst>
                </p14:cNvPr>
                <p14:cNvContentPartPr/>
                <p14:nvPr/>
              </p14:nvContentPartPr>
              <p14:xfrm>
                <a:off x="3940632" y="1316016"/>
                <a:ext cx="100800" cy="66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DDBA874-71CF-4957-BECC-8163F8AD6B7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931632" y="1307376"/>
                  <a:ext cx="118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C7BDC8E-54E3-44DB-9908-092A3BC9230F}"/>
                    </a:ext>
                  </a:extLst>
                </p14:cNvPr>
                <p14:cNvContentPartPr/>
                <p14:nvPr/>
              </p14:nvContentPartPr>
              <p14:xfrm>
                <a:off x="4059792" y="1263456"/>
                <a:ext cx="360" cy="16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C7BDC8E-54E3-44DB-9908-092A3BC9230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051152" y="1254456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AAED840-229A-47A6-A028-F02D43C38EB2}"/>
                    </a:ext>
                  </a:extLst>
                </p14:cNvPr>
                <p14:cNvContentPartPr/>
                <p14:nvPr/>
              </p14:nvContentPartPr>
              <p14:xfrm>
                <a:off x="4071312" y="1265976"/>
                <a:ext cx="191880" cy="110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AAED840-229A-47A6-A028-F02D43C38EB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062672" y="1257336"/>
                  <a:ext cx="209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28FAC1C-06BF-4A68-BBE4-8B2E60523553}"/>
                    </a:ext>
                  </a:extLst>
                </p14:cNvPr>
                <p14:cNvContentPartPr/>
                <p14:nvPr/>
              </p14:nvContentPartPr>
              <p14:xfrm>
                <a:off x="4316112" y="1252296"/>
                <a:ext cx="360" cy="1260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28FAC1C-06BF-4A68-BBE4-8B2E6052355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307112" y="1243656"/>
                  <a:ext cx="18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4D36D07-91B6-4359-9E73-5C9EDCAC4162}"/>
                    </a:ext>
                  </a:extLst>
                </p14:cNvPr>
                <p14:cNvContentPartPr/>
                <p14:nvPr/>
              </p14:nvContentPartPr>
              <p14:xfrm>
                <a:off x="4316112" y="1299816"/>
                <a:ext cx="138960" cy="91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4D36D07-91B6-4359-9E73-5C9EDCAC416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307112" y="1291176"/>
                  <a:ext cx="156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25B7F94-CCBD-43B0-9000-3C05C8F45C06}"/>
                    </a:ext>
                  </a:extLst>
                </p14:cNvPr>
                <p14:cNvContentPartPr/>
                <p14:nvPr/>
              </p14:nvContentPartPr>
              <p14:xfrm>
                <a:off x="2745432" y="1526616"/>
                <a:ext cx="103680" cy="104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25B7F94-CCBD-43B0-9000-3C05C8F45C0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736432" y="1517976"/>
                  <a:ext cx="121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857CB54-242F-4609-886B-207F08CDB69F}"/>
                    </a:ext>
                  </a:extLst>
                </p14:cNvPr>
                <p14:cNvContentPartPr/>
                <p14:nvPr/>
              </p14:nvContentPartPr>
              <p14:xfrm>
                <a:off x="2871072" y="1581696"/>
                <a:ext cx="360" cy="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857CB54-242F-4609-886B-207F08CDB69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862432" y="15726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0425966-8975-4089-92CA-4CCE53863427}"/>
                    </a:ext>
                  </a:extLst>
                </p14:cNvPr>
                <p14:cNvContentPartPr/>
                <p14:nvPr/>
              </p14:nvContentPartPr>
              <p14:xfrm>
                <a:off x="2916792" y="1547136"/>
                <a:ext cx="71640" cy="73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0425966-8975-4089-92CA-4CCE5386342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907792" y="1538136"/>
                  <a:ext cx="89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F461155-BB55-4027-BC38-82957FD6FA40}"/>
                    </a:ext>
                  </a:extLst>
                </p14:cNvPr>
                <p14:cNvContentPartPr/>
                <p14:nvPr/>
              </p14:nvContentPartPr>
              <p14:xfrm>
                <a:off x="3026232" y="1572336"/>
                <a:ext cx="360" cy="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F461155-BB55-4027-BC38-82957FD6FA4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017232" y="15633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BF33E77-0FCA-4309-8C78-7CCACE6301B6}"/>
                    </a:ext>
                  </a:extLst>
                </p14:cNvPr>
                <p14:cNvContentPartPr/>
                <p14:nvPr/>
              </p14:nvContentPartPr>
              <p14:xfrm>
                <a:off x="3060792" y="1482336"/>
                <a:ext cx="45720" cy="145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BF33E77-0FCA-4309-8C78-7CCACE6301B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052152" y="1473336"/>
                  <a:ext cx="63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440B45A-6A53-43F7-BD04-0EAA8AB99FAD}"/>
                    </a:ext>
                  </a:extLst>
                </p14:cNvPr>
                <p14:cNvContentPartPr/>
                <p14:nvPr/>
              </p14:nvContentPartPr>
              <p14:xfrm>
                <a:off x="3145392" y="1563336"/>
                <a:ext cx="3960" cy="2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440B45A-6A53-43F7-BD04-0EAA8AB99FA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136392" y="1554696"/>
                  <a:ext cx="21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2D0975F-430B-4A50-BB6C-6448346277ED}"/>
                    </a:ext>
                  </a:extLst>
                </p14:cNvPr>
                <p14:cNvContentPartPr/>
                <p14:nvPr/>
              </p14:nvContentPartPr>
              <p14:xfrm>
                <a:off x="3328272" y="1477296"/>
                <a:ext cx="104400" cy="141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2D0975F-430B-4A50-BB6C-6448346277E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19632" y="1468296"/>
                  <a:ext cx="122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415F754-65B5-4D1B-8254-0A5BF30EFEE8}"/>
                    </a:ext>
                  </a:extLst>
                </p14:cNvPr>
                <p14:cNvContentPartPr/>
                <p14:nvPr/>
              </p14:nvContentPartPr>
              <p14:xfrm>
                <a:off x="3453192" y="1543896"/>
                <a:ext cx="49680" cy="781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415F754-65B5-4D1B-8254-0A5BF30EFEE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444192" y="1534896"/>
                  <a:ext cx="67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D612B3C-790D-4742-AB5C-16BCC80C3C17}"/>
                    </a:ext>
                  </a:extLst>
                </p14:cNvPr>
                <p14:cNvContentPartPr/>
                <p14:nvPr/>
              </p14:nvContentPartPr>
              <p14:xfrm>
                <a:off x="3509352" y="1535976"/>
                <a:ext cx="48240" cy="77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D612B3C-790D-4742-AB5C-16BCC80C3C1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00352" y="1526976"/>
                  <a:ext cx="65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6A9ADFA-887D-4B52-900E-8735AD9CA9A8}"/>
                    </a:ext>
                  </a:extLst>
                </p14:cNvPr>
                <p14:cNvContentPartPr/>
                <p14:nvPr/>
              </p14:nvContentPartPr>
              <p14:xfrm>
                <a:off x="3693672" y="1464336"/>
                <a:ext cx="93600" cy="135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6A9ADFA-887D-4B52-900E-8735AD9CA9A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685032" y="1455696"/>
                  <a:ext cx="111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441D450-A52E-45EE-91AA-25A6681EA916}"/>
                    </a:ext>
                  </a:extLst>
                </p14:cNvPr>
                <p14:cNvContentPartPr/>
                <p14:nvPr/>
              </p14:nvContentPartPr>
              <p14:xfrm>
                <a:off x="3806352" y="1529136"/>
                <a:ext cx="76680" cy="71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441D450-A52E-45EE-91AA-25A6681EA91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797712" y="1520496"/>
                  <a:ext cx="943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208D263-0883-4CE5-90F9-D39FE98143DB}"/>
                    </a:ext>
                  </a:extLst>
                </p14:cNvPr>
                <p14:cNvContentPartPr/>
                <p14:nvPr/>
              </p14:nvContentPartPr>
              <p14:xfrm>
                <a:off x="3927672" y="1511496"/>
                <a:ext cx="50040" cy="65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208D263-0883-4CE5-90F9-D39FE98143D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919032" y="1502496"/>
                  <a:ext cx="67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1773F02-B09F-4DD8-A734-A4989BC9360B}"/>
                    </a:ext>
                  </a:extLst>
                </p14:cNvPr>
                <p14:cNvContentPartPr/>
                <p14:nvPr/>
              </p14:nvContentPartPr>
              <p14:xfrm>
                <a:off x="3990672" y="1501056"/>
                <a:ext cx="63000" cy="756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1773F02-B09F-4DD8-A734-A4989BC9360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982032" y="1492416"/>
                  <a:ext cx="80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BCC085B-4C95-48C4-807D-7EC2466C73C4}"/>
                    </a:ext>
                  </a:extLst>
                </p14:cNvPr>
                <p14:cNvContentPartPr/>
                <p14:nvPr/>
              </p14:nvContentPartPr>
              <p14:xfrm>
                <a:off x="4191552" y="1467576"/>
                <a:ext cx="78840" cy="92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BCC085B-4C95-48C4-807D-7EC2466C73C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182552" y="1458936"/>
                  <a:ext cx="96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BCA2F62-4EB3-4B37-B612-33D8AD9D73FA}"/>
                    </a:ext>
                  </a:extLst>
                </p14:cNvPr>
                <p14:cNvContentPartPr/>
                <p14:nvPr/>
              </p14:nvContentPartPr>
              <p14:xfrm>
                <a:off x="4272552" y="1483776"/>
                <a:ext cx="84600" cy="77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BCA2F62-4EB3-4B37-B612-33D8AD9D73F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263552" y="1475136"/>
                  <a:ext cx="102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01F4ACD-C58C-4B27-AF83-3C0A91CB4906}"/>
                    </a:ext>
                  </a:extLst>
                </p14:cNvPr>
                <p14:cNvContentPartPr/>
                <p14:nvPr/>
              </p14:nvContentPartPr>
              <p14:xfrm>
                <a:off x="4387392" y="1471536"/>
                <a:ext cx="93240" cy="741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01F4ACD-C58C-4B27-AF83-3C0A91CB490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378392" y="1462896"/>
                  <a:ext cx="110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C544100-225A-4B79-8B87-FBBA9E9E13C7}"/>
                    </a:ext>
                  </a:extLst>
                </p14:cNvPr>
                <p14:cNvContentPartPr/>
                <p14:nvPr/>
              </p14:nvContentPartPr>
              <p14:xfrm>
                <a:off x="4515192" y="1472616"/>
                <a:ext cx="107280" cy="77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C544100-225A-4B79-8B87-FBBA9E9E13C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506192" y="1463616"/>
                  <a:ext cx="124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AEF7180-2E90-4A14-8E05-12CF6883DAE7}"/>
                    </a:ext>
                  </a:extLst>
                </p14:cNvPr>
                <p14:cNvContentPartPr/>
                <p14:nvPr/>
              </p14:nvContentPartPr>
              <p14:xfrm>
                <a:off x="2961792" y="1697616"/>
                <a:ext cx="83880" cy="112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AEF7180-2E90-4A14-8E05-12CF6883DAE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952792" y="1688616"/>
                  <a:ext cx="1015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C1979DA-AB64-47F2-A83B-83903FDBFABC}"/>
                    </a:ext>
                  </a:extLst>
                </p14:cNvPr>
                <p14:cNvContentPartPr/>
                <p14:nvPr/>
              </p14:nvContentPartPr>
              <p14:xfrm>
                <a:off x="3053592" y="1718496"/>
                <a:ext cx="22680" cy="864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C1979DA-AB64-47F2-A83B-83903FDBFAB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044952" y="1709856"/>
                  <a:ext cx="403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821CEAE-99C1-430D-9596-830E9D2CB77D}"/>
                    </a:ext>
                  </a:extLst>
                </p14:cNvPr>
                <p14:cNvContentPartPr/>
                <p14:nvPr/>
              </p14:nvContentPartPr>
              <p14:xfrm>
                <a:off x="3080952" y="1737216"/>
                <a:ext cx="126360" cy="57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821CEAE-99C1-430D-9596-830E9D2CB77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072312" y="1728216"/>
                  <a:ext cx="1440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27B9FB2-CBED-4319-941B-2F1207BC6EBB}"/>
                    </a:ext>
                  </a:extLst>
                </p14:cNvPr>
                <p14:cNvContentPartPr/>
                <p14:nvPr/>
              </p14:nvContentPartPr>
              <p14:xfrm>
                <a:off x="3245832" y="1732176"/>
                <a:ext cx="53640" cy="52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27B9FB2-CBED-4319-941B-2F1207BC6EB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237192" y="1723176"/>
                  <a:ext cx="71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56B1C2C-CDEC-4DAC-814F-D597DDEB96DF}"/>
                    </a:ext>
                  </a:extLst>
                </p14:cNvPr>
                <p14:cNvContentPartPr/>
                <p14:nvPr/>
              </p14:nvContentPartPr>
              <p14:xfrm>
                <a:off x="3318912" y="1727856"/>
                <a:ext cx="77760" cy="55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56B1C2C-CDEC-4DAC-814F-D597DDEB96D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310272" y="1718856"/>
                  <a:ext cx="954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E9B5067-AEB3-46E4-93FA-3363E77CD5DA}"/>
                    </a:ext>
                  </a:extLst>
                </p14:cNvPr>
                <p14:cNvContentPartPr/>
                <p14:nvPr/>
              </p14:nvContentPartPr>
              <p14:xfrm>
                <a:off x="3423312" y="1727856"/>
                <a:ext cx="51480" cy="64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E9B5067-AEB3-46E4-93FA-3363E77CD5D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414672" y="1718856"/>
                  <a:ext cx="69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E986245-9D6D-455E-8E12-18BE5FE07959}"/>
                    </a:ext>
                  </a:extLst>
                </p14:cNvPr>
                <p14:cNvContentPartPr/>
                <p14:nvPr/>
              </p14:nvContentPartPr>
              <p14:xfrm>
                <a:off x="3502152" y="1718496"/>
                <a:ext cx="360" cy="71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E986245-9D6D-455E-8E12-18BE5FE0795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493152" y="1709496"/>
                  <a:ext cx="180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17F692D-17D0-41B7-B7F6-4A8C7D8E0E71}"/>
                    </a:ext>
                  </a:extLst>
                </p14:cNvPr>
                <p14:cNvContentPartPr/>
                <p14:nvPr/>
              </p14:nvContentPartPr>
              <p14:xfrm>
                <a:off x="3510792" y="1703736"/>
                <a:ext cx="360" cy="6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17F692D-17D0-41B7-B7F6-4A8C7D8E0E7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502152" y="1695096"/>
                  <a:ext cx="18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92E561A-62AA-4C01-97F6-6638D172DD42}"/>
                    </a:ext>
                  </a:extLst>
                </p14:cNvPr>
                <p14:cNvContentPartPr/>
                <p14:nvPr/>
              </p14:nvContentPartPr>
              <p14:xfrm>
                <a:off x="3540312" y="1709496"/>
                <a:ext cx="54360" cy="91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92E561A-62AA-4C01-97F6-6638D172DD4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531312" y="1700856"/>
                  <a:ext cx="72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A54ADC6-BFF9-40D2-9DA7-A9CB6CB6168D}"/>
                    </a:ext>
                  </a:extLst>
                </p14:cNvPr>
                <p14:cNvContentPartPr/>
                <p14:nvPr/>
              </p14:nvContentPartPr>
              <p14:xfrm>
                <a:off x="3620592" y="1718496"/>
                <a:ext cx="71640" cy="54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A54ADC6-BFF9-40D2-9DA7-A9CB6CB6168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611952" y="1709496"/>
                  <a:ext cx="89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5D7AF87-9D6F-42FC-B735-3B6A6906E6F0}"/>
                    </a:ext>
                  </a:extLst>
                </p14:cNvPr>
                <p14:cNvContentPartPr/>
                <p14:nvPr/>
              </p14:nvContentPartPr>
              <p14:xfrm>
                <a:off x="3713112" y="1718496"/>
                <a:ext cx="91080" cy="637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5D7AF87-9D6F-42FC-B735-3B6A6906E6F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704112" y="1709496"/>
                  <a:ext cx="108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DEA0C9F-3EAE-4E6A-9B19-C9A1D50AA4B5}"/>
                    </a:ext>
                  </a:extLst>
                </p14:cNvPr>
                <p14:cNvContentPartPr/>
                <p14:nvPr/>
              </p14:nvContentPartPr>
              <p14:xfrm>
                <a:off x="3906792" y="1703016"/>
                <a:ext cx="102600" cy="64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DEA0C9F-3EAE-4E6A-9B19-C9A1D50AA4B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897792" y="1694016"/>
                  <a:ext cx="1202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CFA9935-A249-46E3-8436-3433F557BBB4}"/>
                    </a:ext>
                  </a:extLst>
                </p14:cNvPr>
                <p14:cNvContentPartPr/>
                <p14:nvPr/>
              </p14:nvContentPartPr>
              <p14:xfrm>
                <a:off x="4013712" y="1694016"/>
                <a:ext cx="74160" cy="698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CFA9935-A249-46E3-8436-3433F557BBB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004712" y="1685376"/>
                  <a:ext cx="91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1A7BFC0-CB6A-4F3B-84B4-68CFAE762DC2}"/>
                    </a:ext>
                  </a:extLst>
                </p14:cNvPr>
                <p14:cNvContentPartPr/>
                <p14:nvPr/>
              </p14:nvContentPartPr>
              <p14:xfrm>
                <a:off x="4215312" y="1661976"/>
                <a:ext cx="360" cy="921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1A7BFC0-CB6A-4F3B-84B4-68CFAE762DC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206672" y="1652976"/>
                  <a:ext cx="18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C9409D2-7221-45D8-85E2-D5CE92471FDD}"/>
                    </a:ext>
                  </a:extLst>
                </p14:cNvPr>
                <p14:cNvContentPartPr/>
                <p14:nvPr/>
              </p14:nvContentPartPr>
              <p14:xfrm>
                <a:off x="4178592" y="1656216"/>
                <a:ext cx="218880" cy="108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C9409D2-7221-45D8-85E2-D5CE92471FD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169592" y="1647576"/>
                  <a:ext cx="236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4531B7B-8A86-450E-ADB5-6F62027F4D14}"/>
                    </a:ext>
                  </a:extLst>
                </p14:cNvPr>
                <p14:cNvContentPartPr/>
                <p14:nvPr/>
              </p14:nvContentPartPr>
              <p14:xfrm>
                <a:off x="4432392" y="1688976"/>
                <a:ext cx="74520" cy="6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4531B7B-8A86-450E-ADB5-6F62027F4D1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423752" y="1680336"/>
                  <a:ext cx="92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B9ADBFD-B9B5-4432-AB56-77C651241B91}"/>
                    </a:ext>
                  </a:extLst>
                </p14:cNvPr>
                <p14:cNvContentPartPr/>
                <p14:nvPr/>
              </p14:nvContentPartPr>
              <p14:xfrm>
                <a:off x="4516992" y="1682136"/>
                <a:ext cx="111960" cy="705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B9ADBFD-B9B5-4432-AB56-77C651241B9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508352" y="1673496"/>
                  <a:ext cx="1296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CE53D4F-9E26-4218-A3F4-DFD9FC543360}"/>
                    </a:ext>
                  </a:extLst>
                </p14:cNvPr>
                <p14:cNvContentPartPr/>
                <p14:nvPr/>
              </p14:nvContentPartPr>
              <p14:xfrm>
                <a:off x="4635792" y="1645416"/>
                <a:ext cx="360" cy="97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CE53D4F-9E26-4218-A3F4-DFD9FC54336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627152" y="163677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0ED59A9-52C4-4BF4-8B8D-22FAC7C2AE1A}"/>
                    </a:ext>
                  </a:extLst>
                </p14:cNvPr>
                <p14:cNvContentPartPr/>
                <p14:nvPr/>
              </p14:nvContentPartPr>
              <p14:xfrm>
                <a:off x="4628232" y="1692576"/>
                <a:ext cx="79200" cy="130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0ED59A9-52C4-4BF4-8B8D-22FAC7C2AE1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619592" y="1683936"/>
                  <a:ext cx="96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B8919A6-918E-49E7-BE33-1C3C31DDB4B5}"/>
                    </a:ext>
                  </a:extLst>
                </p14:cNvPr>
                <p14:cNvContentPartPr/>
                <p14:nvPr/>
              </p14:nvContentPartPr>
              <p14:xfrm>
                <a:off x="4763952" y="1645416"/>
                <a:ext cx="18360" cy="903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B8919A6-918E-49E7-BE33-1C3C31DDB4B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754952" y="1636776"/>
                  <a:ext cx="36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11CCBD9-7040-4B1A-AE58-6DA7FC7C4ABB}"/>
                    </a:ext>
                  </a:extLst>
                </p14:cNvPr>
                <p14:cNvContentPartPr/>
                <p14:nvPr/>
              </p14:nvContentPartPr>
              <p14:xfrm>
                <a:off x="4802832" y="1618416"/>
                <a:ext cx="229680" cy="1335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11CCBD9-7040-4B1A-AE58-6DA7FC7C4AB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793832" y="1609776"/>
                  <a:ext cx="247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2E420FE-F4D8-406D-836D-B30FB65B9C19}"/>
                    </a:ext>
                  </a:extLst>
                </p14:cNvPr>
                <p14:cNvContentPartPr/>
                <p14:nvPr/>
              </p14:nvContentPartPr>
              <p14:xfrm>
                <a:off x="5101992" y="1733256"/>
                <a:ext cx="360" cy="3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2E420FE-F4D8-406D-836D-B30FB65B9C1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092992" y="17246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9" name="Slide Number Placeholder 228">
            <a:extLst>
              <a:ext uri="{FF2B5EF4-FFF2-40B4-BE49-F238E27FC236}">
                <a16:creationId xmlns:a16="http://schemas.microsoft.com/office/drawing/2014/main" id="{9C02C147-11A8-4AF0-9704-68FB0DEA7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521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Backpropagation with vectors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90397" y="1275004"/>
                <a:ext cx="10904919" cy="5701867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Backpropagation = Gradient descent using chain rule of derivatives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Chain rule of derivatives: Example, if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GB" sz="2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sz="2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90397" y="1275004"/>
                <a:ext cx="10904919" cy="570186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id="{69BCE3FE-DB4B-468F-B428-C964B8BFF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19" y="5922205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2">
            <a:extLst>
              <a:ext uri="{FF2B5EF4-FFF2-40B4-BE49-F238E27FC236}">
                <a16:creationId xmlns:a16="http://schemas.microsoft.com/office/drawing/2014/main" id="{2CEEFCE8-990E-4FFE-87A8-EDE9A8473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3019" y="5885692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2DE1FF58-3C63-42E2-8719-9227A799E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4394" y="5884105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5F3CBFA5-26C6-40D8-81BF-86B08A750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9544" y="4047367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AutoShape 5">
            <a:extLst>
              <a:ext uri="{FF2B5EF4-FFF2-40B4-BE49-F238E27FC236}">
                <a16:creationId xmlns:a16="http://schemas.microsoft.com/office/drawing/2014/main" id="{91707953-0F66-4D29-B87A-1127AED7EE0F}"/>
              </a:ext>
            </a:extLst>
          </p:cNvPr>
          <p:cNvCxnSpPr>
            <a:cxnSpLocks noChangeShapeType="1"/>
            <a:stCxn id="10" idx="0"/>
            <a:endCxn id="11" idx="3"/>
          </p:cNvCxnSpPr>
          <p:nvPr/>
        </p:nvCxnSpPr>
        <p:spPr bwMode="auto">
          <a:xfrm flipV="1">
            <a:off x="4097294" y="4631567"/>
            <a:ext cx="1593850" cy="12525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" name="AutoShape 6">
            <a:extLst>
              <a:ext uri="{FF2B5EF4-FFF2-40B4-BE49-F238E27FC236}">
                <a16:creationId xmlns:a16="http://schemas.microsoft.com/office/drawing/2014/main" id="{06449CA1-51B2-49D2-AD78-C385F2D9C9ED}"/>
              </a:ext>
            </a:extLst>
          </p:cNvPr>
          <p:cNvCxnSpPr>
            <a:cxnSpLocks noChangeShapeType="1"/>
            <a:stCxn id="8" idx="1"/>
            <a:endCxn id="11" idx="4"/>
          </p:cNvCxnSpPr>
          <p:nvPr/>
        </p:nvCxnSpPr>
        <p:spPr bwMode="auto">
          <a:xfrm flipH="1" flipV="1">
            <a:off x="5934031" y="4733167"/>
            <a:ext cx="585788" cy="12906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" name="AutoShape 7">
            <a:extLst>
              <a:ext uri="{FF2B5EF4-FFF2-40B4-BE49-F238E27FC236}">
                <a16:creationId xmlns:a16="http://schemas.microsoft.com/office/drawing/2014/main" id="{55730F82-9768-450E-8642-1A788F298732}"/>
              </a:ext>
            </a:extLst>
          </p:cNvPr>
          <p:cNvCxnSpPr>
            <a:cxnSpLocks noChangeShapeType="1"/>
            <a:stCxn id="9" idx="1"/>
            <a:endCxn id="11" idx="5"/>
          </p:cNvCxnSpPr>
          <p:nvPr/>
        </p:nvCxnSpPr>
        <p:spPr bwMode="auto">
          <a:xfrm flipH="1" flipV="1">
            <a:off x="6175331" y="4631567"/>
            <a:ext cx="3186113" cy="13541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5" name="Oval 8">
            <a:extLst>
              <a:ext uri="{FF2B5EF4-FFF2-40B4-BE49-F238E27FC236}">
                <a16:creationId xmlns:a16="http://schemas.microsoft.com/office/drawing/2014/main" id="{7188B1B8-E299-4CF1-A2D4-4CB63AC73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631" y="2607505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AutoShape 9">
            <a:extLst>
              <a:ext uri="{FF2B5EF4-FFF2-40B4-BE49-F238E27FC236}">
                <a16:creationId xmlns:a16="http://schemas.microsoft.com/office/drawing/2014/main" id="{871DA042-170C-4134-8B38-38B72F101083}"/>
              </a:ext>
            </a:extLst>
          </p:cNvPr>
          <p:cNvCxnSpPr>
            <a:cxnSpLocks noChangeShapeType="1"/>
            <a:endCxn id="15" idx="4"/>
          </p:cNvCxnSpPr>
          <p:nvPr/>
        </p:nvCxnSpPr>
        <p:spPr bwMode="auto">
          <a:xfrm flipV="1">
            <a:off x="5849894" y="3293305"/>
            <a:ext cx="91122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" name="AutoShape 10">
            <a:extLst>
              <a:ext uri="{FF2B5EF4-FFF2-40B4-BE49-F238E27FC236}">
                <a16:creationId xmlns:a16="http://schemas.microsoft.com/office/drawing/2014/main" id="{1550D1B6-0E37-4927-908A-F3ECB0A57923}"/>
              </a:ext>
            </a:extLst>
          </p:cNvPr>
          <p:cNvCxnSpPr>
            <a:cxnSpLocks noChangeShapeType="1"/>
            <a:endCxn id="15" idx="4"/>
          </p:cNvCxnSpPr>
          <p:nvPr/>
        </p:nvCxnSpPr>
        <p:spPr bwMode="auto">
          <a:xfrm flipH="1" flipV="1">
            <a:off x="6759531" y="3293305"/>
            <a:ext cx="91757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8" name="Group 11">
            <a:extLst>
              <a:ext uri="{FF2B5EF4-FFF2-40B4-BE49-F238E27FC236}">
                <a16:creationId xmlns:a16="http://schemas.microsoft.com/office/drawing/2014/main" id="{599FB5E2-419D-48A8-BAF5-111D0238CABA}"/>
              </a:ext>
            </a:extLst>
          </p:cNvPr>
          <p:cNvGrpSpPr>
            <a:grpSpLocks/>
          </p:cNvGrpSpPr>
          <p:nvPr/>
        </p:nvGrpSpPr>
        <p:grpSpPr bwMode="auto">
          <a:xfrm>
            <a:off x="5770519" y="4429955"/>
            <a:ext cx="250825" cy="225425"/>
            <a:chOff x="3243" y="2373"/>
            <a:chExt cx="158" cy="142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FA1545A-1D8E-4109-8923-A5B2393EA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0925E6A6-8F29-4479-AC72-1F2F25A2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4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1" name="Picture 14">
            <a:extLst>
              <a:ext uri="{FF2B5EF4-FFF2-40B4-BE49-F238E27FC236}">
                <a16:creationId xmlns:a16="http://schemas.microsoft.com/office/drawing/2014/main" id="{CD565DE3-EAE1-412C-B028-B532239F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056" y="4117217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2" name="Group 15">
            <a:extLst>
              <a:ext uri="{FF2B5EF4-FFF2-40B4-BE49-F238E27FC236}">
                <a16:creationId xmlns:a16="http://schemas.microsoft.com/office/drawing/2014/main" id="{9D50F84A-62FF-45BD-8E4B-B56092A69B74}"/>
              </a:ext>
            </a:extLst>
          </p:cNvPr>
          <p:cNvGrpSpPr>
            <a:grpSpLocks/>
          </p:cNvGrpSpPr>
          <p:nvPr/>
        </p:nvGrpSpPr>
        <p:grpSpPr bwMode="auto">
          <a:xfrm>
            <a:off x="3033669" y="6138105"/>
            <a:ext cx="622300" cy="344487"/>
            <a:chOff x="1519" y="3449"/>
            <a:chExt cx="392" cy="217"/>
          </a:xfrm>
        </p:grpSpPr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358E0A34-F67C-4A67-9D5D-F53692EE4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3454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789B3F6-C709-42C7-B2DF-857DDD97F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7" y="3449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62BA3A19-09D7-40A7-B099-D542B169C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" y="3540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417E100-8B7D-4687-B7CF-7961FF7F7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3490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" name="Group 20">
            <a:extLst>
              <a:ext uri="{FF2B5EF4-FFF2-40B4-BE49-F238E27FC236}">
                <a16:creationId xmlns:a16="http://schemas.microsoft.com/office/drawing/2014/main" id="{7C9D4E04-A6B4-437B-95B2-AA89828123E8}"/>
              </a:ext>
            </a:extLst>
          </p:cNvPr>
          <p:cNvGrpSpPr>
            <a:grpSpLocks/>
          </p:cNvGrpSpPr>
          <p:nvPr/>
        </p:nvGrpSpPr>
        <p:grpSpPr bwMode="auto">
          <a:xfrm>
            <a:off x="5734006" y="6152392"/>
            <a:ext cx="611188" cy="344488"/>
            <a:chOff x="3220" y="3458"/>
            <a:chExt cx="385" cy="217"/>
          </a:xfrm>
        </p:grpSpPr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5612C0E8-97BC-42BC-A71F-4C1470BB4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0" y="3462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5653DD44-37C2-43BB-84CC-6A1008D44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" y="3458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F45328C0-B3E0-4EAA-B1A0-D0677BCEE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" y="3548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220ACD-D643-4AD2-8EC0-57F4DD79C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9" y="3499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25">
            <a:extLst>
              <a:ext uri="{FF2B5EF4-FFF2-40B4-BE49-F238E27FC236}">
                <a16:creationId xmlns:a16="http://schemas.microsoft.com/office/drawing/2014/main" id="{04582B04-2AA3-48E1-9307-A959231A5ECA}"/>
              </a:ext>
            </a:extLst>
          </p:cNvPr>
          <p:cNvGrpSpPr>
            <a:grpSpLocks/>
          </p:cNvGrpSpPr>
          <p:nvPr/>
        </p:nvGrpSpPr>
        <p:grpSpPr bwMode="auto">
          <a:xfrm>
            <a:off x="8578806" y="6103180"/>
            <a:ext cx="611188" cy="393700"/>
            <a:chOff x="5012" y="3427"/>
            <a:chExt cx="385" cy="248"/>
          </a:xfrm>
        </p:grpSpPr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D4C2519-EB2D-4491-9044-3AFA5FB93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3432"/>
              <a:ext cx="377" cy="203"/>
            </a:xfrm>
            <a:custGeom>
              <a:avLst/>
              <a:gdLst>
                <a:gd name="T0" fmla="*/ 834 w 1669"/>
                <a:gd name="T1" fmla="*/ 898 h 899"/>
                <a:gd name="T2" fmla="*/ 0 w 1669"/>
                <a:gd name="T3" fmla="*/ 898 h 899"/>
                <a:gd name="T4" fmla="*/ 0 w 1669"/>
                <a:gd name="T5" fmla="*/ 0 h 899"/>
                <a:gd name="T6" fmla="*/ 1668 w 1669"/>
                <a:gd name="T7" fmla="*/ 0 h 899"/>
                <a:gd name="T8" fmla="*/ 1668 w 1669"/>
                <a:gd name="T9" fmla="*/ 898 h 899"/>
                <a:gd name="T10" fmla="*/ 834 w 1669"/>
                <a:gd name="T11" fmla="*/ 898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9" h="899">
                  <a:moveTo>
                    <a:pt x="834" y="898"/>
                  </a:moveTo>
                  <a:lnTo>
                    <a:pt x="0" y="898"/>
                  </a:lnTo>
                  <a:lnTo>
                    <a:pt x="0" y="0"/>
                  </a:lnTo>
                  <a:lnTo>
                    <a:pt x="1668" y="0"/>
                  </a:lnTo>
                  <a:lnTo>
                    <a:pt x="1668" y="898"/>
                  </a:lnTo>
                  <a:lnTo>
                    <a:pt x="834" y="89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F17D686-7CF2-4EBB-A862-1CA999ADF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427"/>
              <a:ext cx="129" cy="159"/>
            </a:xfrm>
            <a:custGeom>
              <a:avLst/>
              <a:gdLst>
                <a:gd name="T0" fmla="*/ 350 w 572"/>
                <a:gd name="T1" fmla="*/ 220 h 705"/>
                <a:gd name="T2" fmla="*/ 464 w 572"/>
                <a:gd name="T3" fmla="*/ 35 h 705"/>
                <a:gd name="T4" fmla="*/ 519 w 572"/>
                <a:gd name="T5" fmla="*/ 53 h 705"/>
                <a:gd name="T6" fmla="*/ 464 w 572"/>
                <a:gd name="T7" fmla="*/ 136 h 705"/>
                <a:gd name="T8" fmla="*/ 509 w 572"/>
                <a:gd name="T9" fmla="*/ 194 h 705"/>
                <a:gd name="T10" fmla="*/ 571 w 572"/>
                <a:gd name="T11" fmla="*/ 101 h 705"/>
                <a:gd name="T12" fmla="*/ 464 w 572"/>
                <a:gd name="T13" fmla="*/ 0 h 705"/>
                <a:gd name="T14" fmla="*/ 344 w 572"/>
                <a:gd name="T15" fmla="*/ 119 h 705"/>
                <a:gd name="T16" fmla="*/ 221 w 572"/>
                <a:gd name="T17" fmla="*/ 0 h 705"/>
                <a:gd name="T18" fmla="*/ 36 w 572"/>
                <a:gd name="T19" fmla="*/ 242 h 705"/>
                <a:gd name="T20" fmla="*/ 49 w 572"/>
                <a:gd name="T21" fmla="*/ 255 h 705"/>
                <a:gd name="T22" fmla="*/ 65 w 572"/>
                <a:gd name="T23" fmla="*/ 242 h 705"/>
                <a:gd name="T24" fmla="*/ 217 w 572"/>
                <a:gd name="T25" fmla="*/ 35 h 705"/>
                <a:gd name="T26" fmla="*/ 279 w 572"/>
                <a:gd name="T27" fmla="*/ 136 h 705"/>
                <a:gd name="T28" fmla="*/ 217 w 572"/>
                <a:gd name="T29" fmla="*/ 506 h 705"/>
                <a:gd name="T30" fmla="*/ 110 w 572"/>
                <a:gd name="T31" fmla="*/ 669 h 705"/>
                <a:gd name="T32" fmla="*/ 52 w 572"/>
                <a:gd name="T33" fmla="*/ 651 h 705"/>
                <a:gd name="T34" fmla="*/ 107 w 572"/>
                <a:gd name="T35" fmla="*/ 568 h 705"/>
                <a:gd name="T36" fmla="*/ 62 w 572"/>
                <a:gd name="T37" fmla="*/ 510 h 705"/>
                <a:gd name="T38" fmla="*/ 0 w 572"/>
                <a:gd name="T39" fmla="*/ 603 h 705"/>
                <a:gd name="T40" fmla="*/ 107 w 572"/>
                <a:gd name="T41" fmla="*/ 704 h 705"/>
                <a:gd name="T42" fmla="*/ 227 w 572"/>
                <a:gd name="T43" fmla="*/ 585 h 705"/>
                <a:gd name="T44" fmla="*/ 350 w 572"/>
                <a:gd name="T45" fmla="*/ 704 h 705"/>
                <a:gd name="T46" fmla="*/ 535 w 572"/>
                <a:gd name="T47" fmla="*/ 466 h 705"/>
                <a:gd name="T48" fmla="*/ 522 w 572"/>
                <a:gd name="T49" fmla="*/ 453 h 705"/>
                <a:gd name="T50" fmla="*/ 506 w 572"/>
                <a:gd name="T51" fmla="*/ 466 h 705"/>
                <a:gd name="T52" fmla="*/ 354 w 572"/>
                <a:gd name="T53" fmla="*/ 669 h 705"/>
                <a:gd name="T54" fmla="*/ 292 w 572"/>
                <a:gd name="T55" fmla="*/ 568 h 705"/>
                <a:gd name="T56" fmla="*/ 311 w 572"/>
                <a:gd name="T57" fmla="*/ 431 h 705"/>
                <a:gd name="T58" fmla="*/ 350 w 572"/>
                <a:gd name="T59" fmla="*/ 22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2" h="705">
                  <a:moveTo>
                    <a:pt x="350" y="220"/>
                  </a:moveTo>
                  <a:cubicBezTo>
                    <a:pt x="357" y="176"/>
                    <a:pt x="383" y="35"/>
                    <a:pt x="464" y="35"/>
                  </a:cubicBezTo>
                  <a:cubicBezTo>
                    <a:pt x="470" y="35"/>
                    <a:pt x="496" y="35"/>
                    <a:pt x="519" y="53"/>
                  </a:cubicBezTo>
                  <a:cubicBezTo>
                    <a:pt x="490" y="62"/>
                    <a:pt x="464" y="101"/>
                    <a:pt x="464" y="136"/>
                  </a:cubicBezTo>
                  <a:cubicBezTo>
                    <a:pt x="464" y="163"/>
                    <a:pt x="477" y="194"/>
                    <a:pt x="509" y="194"/>
                  </a:cubicBezTo>
                  <a:cubicBezTo>
                    <a:pt x="535" y="194"/>
                    <a:pt x="571" y="167"/>
                    <a:pt x="571" y="101"/>
                  </a:cubicBezTo>
                  <a:cubicBezTo>
                    <a:pt x="571" y="22"/>
                    <a:pt x="503" y="0"/>
                    <a:pt x="464" y="0"/>
                  </a:cubicBezTo>
                  <a:cubicBezTo>
                    <a:pt x="396" y="0"/>
                    <a:pt x="357" y="79"/>
                    <a:pt x="344" y="119"/>
                  </a:cubicBezTo>
                  <a:cubicBezTo>
                    <a:pt x="315" y="13"/>
                    <a:pt x="253" y="0"/>
                    <a:pt x="221" y="0"/>
                  </a:cubicBezTo>
                  <a:cubicBezTo>
                    <a:pt x="101" y="0"/>
                    <a:pt x="36" y="202"/>
                    <a:pt x="36" y="242"/>
                  </a:cubicBezTo>
                  <a:cubicBezTo>
                    <a:pt x="36" y="255"/>
                    <a:pt x="45" y="255"/>
                    <a:pt x="49" y="255"/>
                  </a:cubicBezTo>
                  <a:cubicBezTo>
                    <a:pt x="58" y="255"/>
                    <a:pt x="62" y="255"/>
                    <a:pt x="65" y="242"/>
                  </a:cubicBezTo>
                  <a:cubicBezTo>
                    <a:pt x="104" y="75"/>
                    <a:pt x="178" y="35"/>
                    <a:pt x="217" y="35"/>
                  </a:cubicBezTo>
                  <a:cubicBezTo>
                    <a:pt x="240" y="35"/>
                    <a:pt x="279" y="48"/>
                    <a:pt x="279" y="136"/>
                  </a:cubicBezTo>
                  <a:cubicBezTo>
                    <a:pt x="279" y="185"/>
                    <a:pt x="260" y="295"/>
                    <a:pt x="217" y="506"/>
                  </a:cubicBezTo>
                  <a:cubicBezTo>
                    <a:pt x="201" y="607"/>
                    <a:pt x="159" y="669"/>
                    <a:pt x="110" y="669"/>
                  </a:cubicBezTo>
                  <a:cubicBezTo>
                    <a:pt x="101" y="669"/>
                    <a:pt x="75" y="669"/>
                    <a:pt x="52" y="651"/>
                  </a:cubicBezTo>
                  <a:cubicBezTo>
                    <a:pt x="81" y="642"/>
                    <a:pt x="107" y="612"/>
                    <a:pt x="107" y="568"/>
                  </a:cubicBezTo>
                  <a:cubicBezTo>
                    <a:pt x="107" y="524"/>
                    <a:pt x="81" y="510"/>
                    <a:pt x="62" y="510"/>
                  </a:cubicBezTo>
                  <a:cubicBezTo>
                    <a:pt x="29" y="510"/>
                    <a:pt x="0" y="554"/>
                    <a:pt x="0" y="603"/>
                  </a:cubicBezTo>
                  <a:cubicBezTo>
                    <a:pt x="0" y="673"/>
                    <a:pt x="58" y="704"/>
                    <a:pt x="107" y="704"/>
                  </a:cubicBezTo>
                  <a:cubicBezTo>
                    <a:pt x="185" y="704"/>
                    <a:pt x="227" y="594"/>
                    <a:pt x="227" y="585"/>
                  </a:cubicBezTo>
                  <a:cubicBezTo>
                    <a:pt x="240" y="647"/>
                    <a:pt x="282" y="704"/>
                    <a:pt x="350" y="704"/>
                  </a:cubicBezTo>
                  <a:cubicBezTo>
                    <a:pt x="470" y="704"/>
                    <a:pt x="535" y="506"/>
                    <a:pt x="535" y="466"/>
                  </a:cubicBezTo>
                  <a:cubicBezTo>
                    <a:pt x="535" y="453"/>
                    <a:pt x="526" y="453"/>
                    <a:pt x="522" y="453"/>
                  </a:cubicBezTo>
                  <a:cubicBezTo>
                    <a:pt x="513" y="453"/>
                    <a:pt x="509" y="453"/>
                    <a:pt x="506" y="466"/>
                  </a:cubicBezTo>
                  <a:cubicBezTo>
                    <a:pt x="470" y="634"/>
                    <a:pt x="389" y="669"/>
                    <a:pt x="354" y="669"/>
                  </a:cubicBezTo>
                  <a:cubicBezTo>
                    <a:pt x="308" y="669"/>
                    <a:pt x="292" y="620"/>
                    <a:pt x="292" y="568"/>
                  </a:cubicBezTo>
                  <a:cubicBezTo>
                    <a:pt x="292" y="532"/>
                    <a:pt x="298" y="502"/>
                    <a:pt x="311" y="431"/>
                  </a:cubicBezTo>
                  <a:lnTo>
                    <a:pt x="350" y="2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92D5C7BF-DBD5-49AC-B641-938FAAF5A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" y="3526"/>
              <a:ext cx="110" cy="111"/>
            </a:xfrm>
            <a:custGeom>
              <a:avLst/>
              <a:gdLst>
                <a:gd name="T0" fmla="*/ 58 w 491"/>
                <a:gd name="T1" fmla="*/ 414 h 494"/>
                <a:gd name="T2" fmla="*/ 52 w 491"/>
                <a:gd name="T3" fmla="*/ 458 h 494"/>
                <a:gd name="T4" fmla="*/ 81 w 491"/>
                <a:gd name="T5" fmla="*/ 493 h 494"/>
                <a:gd name="T6" fmla="*/ 110 w 491"/>
                <a:gd name="T7" fmla="*/ 471 h 494"/>
                <a:gd name="T8" fmla="*/ 123 w 491"/>
                <a:gd name="T9" fmla="*/ 400 h 494"/>
                <a:gd name="T10" fmla="*/ 143 w 491"/>
                <a:gd name="T11" fmla="*/ 304 h 494"/>
                <a:gd name="T12" fmla="*/ 156 w 491"/>
                <a:gd name="T13" fmla="*/ 229 h 494"/>
                <a:gd name="T14" fmla="*/ 188 w 491"/>
                <a:gd name="T15" fmla="*/ 132 h 494"/>
                <a:gd name="T16" fmla="*/ 311 w 491"/>
                <a:gd name="T17" fmla="*/ 31 h 494"/>
                <a:gd name="T18" fmla="*/ 357 w 491"/>
                <a:gd name="T19" fmla="*/ 106 h 494"/>
                <a:gd name="T20" fmla="*/ 311 w 491"/>
                <a:gd name="T21" fmla="*/ 339 h 494"/>
                <a:gd name="T22" fmla="*/ 298 w 491"/>
                <a:gd name="T23" fmla="*/ 400 h 494"/>
                <a:gd name="T24" fmla="*/ 373 w 491"/>
                <a:gd name="T25" fmla="*/ 493 h 494"/>
                <a:gd name="T26" fmla="*/ 490 w 491"/>
                <a:gd name="T27" fmla="*/ 326 h 494"/>
                <a:gd name="T28" fmla="*/ 477 w 491"/>
                <a:gd name="T29" fmla="*/ 312 h 494"/>
                <a:gd name="T30" fmla="*/ 464 w 491"/>
                <a:gd name="T31" fmla="*/ 330 h 494"/>
                <a:gd name="T32" fmla="*/ 376 w 491"/>
                <a:gd name="T33" fmla="*/ 462 h 494"/>
                <a:gd name="T34" fmla="*/ 357 w 491"/>
                <a:gd name="T35" fmla="*/ 422 h 494"/>
                <a:gd name="T36" fmla="*/ 376 w 491"/>
                <a:gd name="T37" fmla="*/ 334 h 494"/>
                <a:gd name="T38" fmla="*/ 419 w 491"/>
                <a:gd name="T39" fmla="*/ 123 h 494"/>
                <a:gd name="T40" fmla="*/ 315 w 491"/>
                <a:gd name="T41" fmla="*/ 0 h 494"/>
                <a:gd name="T42" fmla="*/ 178 w 491"/>
                <a:gd name="T43" fmla="*/ 97 h 494"/>
                <a:gd name="T44" fmla="*/ 94 w 491"/>
                <a:gd name="T45" fmla="*/ 0 h 494"/>
                <a:gd name="T46" fmla="*/ 29 w 491"/>
                <a:gd name="T47" fmla="*/ 62 h 494"/>
                <a:gd name="T48" fmla="*/ 0 w 491"/>
                <a:gd name="T49" fmla="*/ 167 h 494"/>
                <a:gd name="T50" fmla="*/ 13 w 491"/>
                <a:gd name="T51" fmla="*/ 180 h 494"/>
                <a:gd name="T52" fmla="*/ 32 w 491"/>
                <a:gd name="T53" fmla="*/ 150 h 494"/>
                <a:gd name="T54" fmla="*/ 91 w 491"/>
                <a:gd name="T55" fmla="*/ 31 h 494"/>
                <a:gd name="T56" fmla="*/ 117 w 491"/>
                <a:gd name="T57" fmla="*/ 84 h 494"/>
                <a:gd name="T58" fmla="*/ 104 w 491"/>
                <a:gd name="T59" fmla="*/ 176 h 494"/>
                <a:gd name="T60" fmla="*/ 84 w 491"/>
                <a:gd name="T61" fmla="*/ 273 h 494"/>
                <a:gd name="T62" fmla="*/ 58 w 491"/>
                <a:gd name="T63" fmla="*/ 41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494">
                  <a:moveTo>
                    <a:pt x="58" y="414"/>
                  </a:moveTo>
                  <a:cubicBezTo>
                    <a:pt x="58" y="427"/>
                    <a:pt x="52" y="453"/>
                    <a:pt x="52" y="458"/>
                  </a:cubicBezTo>
                  <a:cubicBezTo>
                    <a:pt x="52" y="484"/>
                    <a:pt x="68" y="493"/>
                    <a:pt x="81" y="493"/>
                  </a:cubicBezTo>
                  <a:cubicBezTo>
                    <a:pt x="94" y="493"/>
                    <a:pt x="107" y="480"/>
                    <a:pt x="110" y="471"/>
                  </a:cubicBezTo>
                  <a:cubicBezTo>
                    <a:pt x="114" y="458"/>
                    <a:pt x="123" y="422"/>
                    <a:pt x="123" y="400"/>
                  </a:cubicBezTo>
                  <a:cubicBezTo>
                    <a:pt x="130" y="383"/>
                    <a:pt x="136" y="330"/>
                    <a:pt x="143" y="304"/>
                  </a:cubicBezTo>
                  <a:cubicBezTo>
                    <a:pt x="149" y="277"/>
                    <a:pt x="152" y="255"/>
                    <a:pt x="156" y="229"/>
                  </a:cubicBezTo>
                  <a:cubicBezTo>
                    <a:pt x="165" y="185"/>
                    <a:pt x="165" y="176"/>
                    <a:pt x="188" y="132"/>
                  </a:cubicBezTo>
                  <a:cubicBezTo>
                    <a:pt x="214" y="88"/>
                    <a:pt x="250" y="31"/>
                    <a:pt x="311" y="31"/>
                  </a:cubicBezTo>
                  <a:cubicBezTo>
                    <a:pt x="357" y="31"/>
                    <a:pt x="357" y="84"/>
                    <a:pt x="357" y="106"/>
                  </a:cubicBezTo>
                  <a:cubicBezTo>
                    <a:pt x="357" y="172"/>
                    <a:pt x="324" y="295"/>
                    <a:pt x="311" y="339"/>
                  </a:cubicBezTo>
                  <a:cubicBezTo>
                    <a:pt x="302" y="370"/>
                    <a:pt x="298" y="383"/>
                    <a:pt x="298" y="400"/>
                  </a:cubicBezTo>
                  <a:cubicBezTo>
                    <a:pt x="298" y="453"/>
                    <a:pt x="334" y="493"/>
                    <a:pt x="373" y="493"/>
                  </a:cubicBezTo>
                  <a:cubicBezTo>
                    <a:pt x="454" y="493"/>
                    <a:pt x="490" y="343"/>
                    <a:pt x="490" y="326"/>
                  </a:cubicBezTo>
                  <a:cubicBezTo>
                    <a:pt x="490" y="312"/>
                    <a:pt x="480" y="312"/>
                    <a:pt x="477" y="312"/>
                  </a:cubicBezTo>
                  <a:cubicBezTo>
                    <a:pt x="467" y="312"/>
                    <a:pt x="464" y="317"/>
                    <a:pt x="464" y="330"/>
                  </a:cubicBezTo>
                  <a:cubicBezTo>
                    <a:pt x="444" y="418"/>
                    <a:pt x="409" y="462"/>
                    <a:pt x="376" y="462"/>
                  </a:cubicBezTo>
                  <a:cubicBezTo>
                    <a:pt x="360" y="462"/>
                    <a:pt x="357" y="449"/>
                    <a:pt x="357" y="422"/>
                  </a:cubicBezTo>
                  <a:cubicBezTo>
                    <a:pt x="357" y="400"/>
                    <a:pt x="360" y="383"/>
                    <a:pt x="376" y="334"/>
                  </a:cubicBezTo>
                  <a:cubicBezTo>
                    <a:pt x="383" y="299"/>
                    <a:pt x="419" y="185"/>
                    <a:pt x="419" y="123"/>
                  </a:cubicBezTo>
                  <a:cubicBezTo>
                    <a:pt x="419" y="18"/>
                    <a:pt x="357" y="0"/>
                    <a:pt x="315" y="0"/>
                  </a:cubicBezTo>
                  <a:cubicBezTo>
                    <a:pt x="247" y="0"/>
                    <a:pt x="201" y="57"/>
                    <a:pt x="178" y="97"/>
                  </a:cubicBezTo>
                  <a:cubicBezTo>
                    <a:pt x="172" y="26"/>
                    <a:pt x="123" y="0"/>
                    <a:pt x="94" y="0"/>
                  </a:cubicBezTo>
                  <a:cubicBezTo>
                    <a:pt x="58" y="0"/>
                    <a:pt x="39" y="35"/>
                    <a:pt x="29" y="62"/>
                  </a:cubicBezTo>
                  <a:cubicBezTo>
                    <a:pt x="10" y="97"/>
                    <a:pt x="0" y="163"/>
                    <a:pt x="0" y="167"/>
                  </a:cubicBezTo>
                  <a:cubicBezTo>
                    <a:pt x="0" y="180"/>
                    <a:pt x="10" y="180"/>
                    <a:pt x="13" y="180"/>
                  </a:cubicBezTo>
                  <a:cubicBezTo>
                    <a:pt x="26" y="180"/>
                    <a:pt x="26" y="176"/>
                    <a:pt x="32" y="150"/>
                  </a:cubicBezTo>
                  <a:cubicBezTo>
                    <a:pt x="45" y="84"/>
                    <a:pt x="58" y="31"/>
                    <a:pt x="91" y="31"/>
                  </a:cubicBezTo>
                  <a:cubicBezTo>
                    <a:pt x="110" y="31"/>
                    <a:pt x="117" y="53"/>
                    <a:pt x="117" y="84"/>
                  </a:cubicBezTo>
                  <a:cubicBezTo>
                    <a:pt x="117" y="106"/>
                    <a:pt x="110" y="145"/>
                    <a:pt x="104" y="176"/>
                  </a:cubicBezTo>
                  <a:cubicBezTo>
                    <a:pt x="97" y="202"/>
                    <a:pt x="91" y="251"/>
                    <a:pt x="84" y="273"/>
                  </a:cubicBezTo>
                  <a:lnTo>
                    <a:pt x="58" y="4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3A7733EC-ED21-4923-9F17-A1B5EC025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" y="3471"/>
              <a:ext cx="100" cy="204"/>
            </a:xfrm>
            <a:custGeom>
              <a:avLst/>
              <a:gdLst>
                <a:gd name="T0" fmla="*/ 211 w 445"/>
                <a:gd name="T1" fmla="*/ 436 h 903"/>
                <a:gd name="T2" fmla="*/ 337 w 445"/>
                <a:gd name="T3" fmla="*/ 651 h 903"/>
                <a:gd name="T4" fmla="*/ 214 w 445"/>
                <a:gd name="T5" fmla="*/ 858 h 903"/>
                <a:gd name="T6" fmla="*/ 52 w 445"/>
                <a:gd name="T7" fmla="*/ 766 h 903"/>
                <a:gd name="T8" fmla="*/ 104 w 445"/>
                <a:gd name="T9" fmla="*/ 700 h 903"/>
                <a:gd name="T10" fmla="*/ 55 w 445"/>
                <a:gd name="T11" fmla="*/ 625 h 903"/>
                <a:gd name="T12" fmla="*/ 0 w 445"/>
                <a:gd name="T13" fmla="*/ 700 h 903"/>
                <a:gd name="T14" fmla="*/ 217 w 445"/>
                <a:gd name="T15" fmla="*/ 902 h 903"/>
                <a:gd name="T16" fmla="*/ 444 w 445"/>
                <a:gd name="T17" fmla="*/ 651 h 903"/>
                <a:gd name="T18" fmla="*/ 276 w 445"/>
                <a:gd name="T19" fmla="*/ 409 h 903"/>
                <a:gd name="T20" fmla="*/ 412 w 445"/>
                <a:gd name="T21" fmla="*/ 180 h 903"/>
                <a:gd name="T22" fmla="*/ 217 w 445"/>
                <a:gd name="T23" fmla="*/ 0 h 903"/>
                <a:gd name="T24" fmla="*/ 32 w 445"/>
                <a:gd name="T25" fmla="*/ 176 h 903"/>
                <a:gd name="T26" fmla="*/ 81 w 445"/>
                <a:gd name="T27" fmla="*/ 246 h 903"/>
                <a:gd name="T28" fmla="*/ 133 w 445"/>
                <a:gd name="T29" fmla="*/ 180 h 903"/>
                <a:gd name="T30" fmla="*/ 81 w 445"/>
                <a:gd name="T31" fmla="*/ 110 h 903"/>
                <a:gd name="T32" fmla="*/ 214 w 445"/>
                <a:gd name="T33" fmla="*/ 35 h 903"/>
                <a:gd name="T34" fmla="*/ 318 w 445"/>
                <a:gd name="T35" fmla="*/ 180 h 903"/>
                <a:gd name="T36" fmla="*/ 279 w 445"/>
                <a:gd name="T37" fmla="*/ 334 h 903"/>
                <a:gd name="T38" fmla="*/ 175 w 445"/>
                <a:gd name="T39" fmla="*/ 400 h 903"/>
                <a:gd name="T40" fmla="*/ 143 w 445"/>
                <a:gd name="T41" fmla="*/ 400 h 903"/>
                <a:gd name="T42" fmla="*/ 133 w 445"/>
                <a:gd name="T43" fmla="*/ 422 h 903"/>
                <a:gd name="T44" fmla="*/ 159 w 445"/>
                <a:gd name="T45" fmla="*/ 436 h 903"/>
                <a:gd name="T46" fmla="*/ 211 w 445"/>
                <a:gd name="T47" fmla="*/ 43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5" h="903">
                  <a:moveTo>
                    <a:pt x="211" y="436"/>
                  </a:moveTo>
                  <a:cubicBezTo>
                    <a:pt x="289" y="436"/>
                    <a:pt x="337" y="506"/>
                    <a:pt x="337" y="651"/>
                  </a:cubicBezTo>
                  <a:cubicBezTo>
                    <a:pt x="337" y="810"/>
                    <a:pt x="273" y="858"/>
                    <a:pt x="214" y="858"/>
                  </a:cubicBezTo>
                  <a:cubicBezTo>
                    <a:pt x="178" y="858"/>
                    <a:pt x="91" y="845"/>
                    <a:pt x="52" y="766"/>
                  </a:cubicBezTo>
                  <a:cubicBezTo>
                    <a:pt x="97" y="761"/>
                    <a:pt x="104" y="717"/>
                    <a:pt x="104" y="700"/>
                  </a:cubicBezTo>
                  <a:cubicBezTo>
                    <a:pt x="104" y="656"/>
                    <a:pt x="84" y="625"/>
                    <a:pt x="55" y="625"/>
                  </a:cubicBezTo>
                  <a:cubicBezTo>
                    <a:pt x="26" y="625"/>
                    <a:pt x="0" y="642"/>
                    <a:pt x="0" y="700"/>
                  </a:cubicBezTo>
                  <a:cubicBezTo>
                    <a:pt x="0" y="827"/>
                    <a:pt x="101" y="902"/>
                    <a:pt x="217" y="902"/>
                  </a:cubicBezTo>
                  <a:cubicBezTo>
                    <a:pt x="350" y="902"/>
                    <a:pt x="444" y="783"/>
                    <a:pt x="444" y="651"/>
                  </a:cubicBezTo>
                  <a:cubicBezTo>
                    <a:pt x="444" y="550"/>
                    <a:pt x="383" y="440"/>
                    <a:pt x="276" y="409"/>
                  </a:cubicBezTo>
                  <a:cubicBezTo>
                    <a:pt x="376" y="361"/>
                    <a:pt x="412" y="260"/>
                    <a:pt x="412" y="180"/>
                  </a:cubicBezTo>
                  <a:cubicBezTo>
                    <a:pt x="412" y="75"/>
                    <a:pt x="328" y="0"/>
                    <a:pt x="217" y="0"/>
                  </a:cubicBezTo>
                  <a:cubicBezTo>
                    <a:pt x="114" y="0"/>
                    <a:pt x="32" y="75"/>
                    <a:pt x="32" y="176"/>
                  </a:cubicBezTo>
                  <a:cubicBezTo>
                    <a:pt x="32" y="224"/>
                    <a:pt x="52" y="246"/>
                    <a:pt x="81" y="246"/>
                  </a:cubicBezTo>
                  <a:cubicBezTo>
                    <a:pt x="110" y="246"/>
                    <a:pt x="133" y="220"/>
                    <a:pt x="133" y="180"/>
                  </a:cubicBezTo>
                  <a:cubicBezTo>
                    <a:pt x="133" y="136"/>
                    <a:pt x="110" y="119"/>
                    <a:pt x="81" y="110"/>
                  </a:cubicBezTo>
                  <a:cubicBezTo>
                    <a:pt x="117" y="53"/>
                    <a:pt x="178" y="35"/>
                    <a:pt x="214" y="35"/>
                  </a:cubicBezTo>
                  <a:cubicBezTo>
                    <a:pt x="256" y="35"/>
                    <a:pt x="318" y="70"/>
                    <a:pt x="318" y="180"/>
                  </a:cubicBezTo>
                  <a:cubicBezTo>
                    <a:pt x="318" y="238"/>
                    <a:pt x="305" y="299"/>
                    <a:pt x="279" y="334"/>
                  </a:cubicBezTo>
                  <a:cubicBezTo>
                    <a:pt x="250" y="387"/>
                    <a:pt x="227" y="396"/>
                    <a:pt x="175" y="400"/>
                  </a:cubicBezTo>
                  <a:cubicBezTo>
                    <a:pt x="149" y="400"/>
                    <a:pt x="149" y="400"/>
                    <a:pt x="143" y="400"/>
                  </a:cubicBezTo>
                  <a:cubicBezTo>
                    <a:pt x="143" y="400"/>
                    <a:pt x="133" y="400"/>
                    <a:pt x="133" y="422"/>
                  </a:cubicBezTo>
                  <a:cubicBezTo>
                    <a:pt x="133" y="436"/>
                    <a:pt x="143" y="436"/>
                    <a:pt x="159" y="436"/>
                  </a:cubicBezTo>
                  <a:lnTo>
                    <a:pt x="211" y="43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Group 30">
            <a:extLst>
              <a:ext uri="{FF2B5EF4-FFF2-40B4-BE49-F238E27FC236}">
                <a16:creationId xmlns:a16="http://schemas.microsoft.com/office/drawing/2014/main" id="{9F017ECD-4441-4A15-AE4A-88A0335FBCC6}"/>
              </a:ext>
            </a:extLst>
          </p:cNvPr>
          <p:cNvGrpSpPr>
            <a:grpSpLocks/>
          </p:cNvGrpSpPr>
          <p:nvPr/>
        </p:nvGrpSpPr>
        <p:grpSpPr bwMode="auto">
          <a:xfrm>
            <a:off x="4330656" y="4950655"/>
            <a:ext cx="393700" cy="285750"/>
            <a:chOff x="2336" y="2701"/>
            <a:chExt cx="248" cy="180"/>
          </a:xfrm>
        </p:grpSpPr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869EE967-5DBA-434D-87FF-54A582AD3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5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0C6EAE91-F185-4DD7-BA56-8C6CD2DC7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1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49172180-27C0-4958-851D-44418F67D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5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BB4F5C97-0752-490E-8487-216A75712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5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3" name="Group 35">
            <a:extLst>
              <a:ext uri="{FF2B5EF4-FFF2-40B4-BE49-F238E27FC236}">
                <a16:creationId xmlns:a16="http://schemas.microsoft.com/office/drawing/2014/main" id="{5AF50C09-A353-462E-A56B-1F2B69319FBE}"/>
              </a:ext>
            </a:extLst>
          </p:cNvPr>
          <p:cNvGrpSpPr>
            <a:grpSpLocks/>
          </p:cNvGrpSpPr>
          <p:nvPr/>
        </p:nvGrpSpPr>
        <p:grpSpPr bwMode="auto">
          <a:xfrm>
            <a:off x="5841956" y="5490405"/>
            <a:ext cx="387350" cy="236537"/>
            <a:chOff x="3288" y="3041"/>
            <a:chExt cx="244" cy="149"/>
          </a:xfrm>
        </p:grpSpPr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69099BAC-FB61-48F4-AE7A-D5E161733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4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B47294-D7C7-49EA-9895-FCF77E41B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1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EAF0A65D-04E5-43A8-AE1F-57FAE2744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69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EFA3C9F-4F48-4D65-9D37-AD24BE426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69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Group 40">
            <a:extLst>
              <a:ext uri="{FF2B5EF4-FFF2-40B4-BE49-F238E27FC236}">
                <a16:creationId xmlns:a16="http://schemas.microsoft.com/office/drawing/2014/main" id="{D236E05C-E609-4F20-99F2-7916DD68AB30}"/>
              </a:ext>
            </a:extLst>
          </p:cNvPr>
          <p:cNvGrpSpPr>
            <a:grpSpLocks/>
          </p:cNvGrpSpPr>
          <p:nvPr/>
        </p:nvGrpSpPr>
        <p:grpSpPr bwMode="auto">
          <a:xfrm>
            <a:off x="7929519" y="5598355"/>
            <a:ext cx="393700" cy="285750"/>
            <a:chOff x="4603" y="3109"/>
            <a:chExt cx="248" cy="180"/>
          </a:xfrm>
        </p:grpSpPr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59C5DA3A-A0F1-4FE2-A8B8-EBB0032AC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3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4DE46BE-D424-42ED-BDA8-FA221ECDF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09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23CAE137-3427-4E33-B420-2640ADA7E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3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2768915-AF48-45E6-B53F-A35D9A362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3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3" name="AutoShape 45">
            <a:extLst>
              <a:ext uri="{FF2B5EF4-FFF2-40B4-BE49-F238E27FC236}">
                <a16:creationId xmlns:a16="http://schemas.microsoft.com/office/drawing/2014/main" id="{F6E193C0-D94B-4F09-A9BC-7F90047609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340181" y="4641092"/>
            <a:ext cx="3108325" cy="13493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4" name="AutoShape 46">
            <a:extLst>
              <a:ext uri="{FF2B5EF4-FFF2-40B4-BE49-F238E27FC236}">
                <a16:creationId xmlns:a16="http://schemas.microsoft.com/office/drawing/2014/main" id="{1841211B-A671-45BA-AD5C-D1015A074F4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004006" y="4741105"/>
            <a:ext cx="687388" cy="12858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5" name="AutoShape 47">
            <a:extLst>
              <a:ext uri="{FF2B5EF4-FFF2-40B4-BE49-F238E27FC236}">
                <a16:creationId xmlns:a16="http://schemas.microsoft.com/office/drawing/2014/main" id="{56406BF5-8813-419F-A506-1C3F875BFEB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932694" y="4641092"/>
            <a:ext cx="1673225" cy="1250950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56" name="Group 48">
            <a:extLst>
              <a:ext uri="{FF2B5EF4-FFF2-40B4-BE49-F238E27FC236}">
                <a16:creationId xmlns:a16="http://schemas.microsoft.com/office/drawing/2014/main" id="{BAF133E9-E117-43A3-9188-06E0C31AE7DB}"/>
              </a:ext>
            </a:extLst>
          </p:cNvPr>
          <p:cNvGrpSpPr>
            <a:grpSpLocks/>
          </p:cNvGrpSpPr>
          <p:nvPr/>
        </p:nvGrpSpPr>
        <p:grpSpPr bwMode="auto">
          <a:xfrm>
            <a:off x="4330656" y="4955417"/>
            <a:ext cx="393700" cy="285750"/>
            <a:chOff x="2336" y="2704"/>
            <a:chExt cx="248" cy="180"/>
          </a:xfrm>
        </p:grpSpPr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DDB6B208-04FA-414B-AF42-95528164A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8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D992DB6-F4F8-4248-B5B2-229B13D3A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4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BF747560-778D-4B9C-A7D9-89268790F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8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6311FCFF-FA9A-48AD-90F3-FCC1957D8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8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1" name="Group 53">
            <a:extLst>
              <a:ext uri="{FF2B5EF4-FFF2-40B4-BE49-F238E27FC236}">
                <a16:creationId xmlns:a16="http://schemas.microsoft.com/office/drawing/2014/main" id="{C906924A-A7D6-4F3D-997F-E5C31F6C14C4}"/>
              </a:ext>
            </a:extLst>
          </p:cNvPr>
          <p:cNvGrpSpPr>
            <a:grpSpLocks/>
          </p:cNvGrpSpPr>
          <p:nvPr/>
        </p:nvGrpSpPr>
        <p:grpSpPr bwMode="auto">
          <a:xfrm>
            <a:off x="5086306" y="5220530"/>
            <a:ext cx="358775" cy="273050"/>
            <a:chOff x="2812" y="2871"/>
            <a:chExt cx="226" cy="172"/>
          </a:xfrm>
        </p:grpSpPr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4395B8FC-CF64-46CD-916B-87057C073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875"/>
              <a:ext cx="224" cy="146"/>
            </a:xfrm>
            <a:custGeom>
              <a:avLst/>
              <a:gdLst>
                <a:gd name="T0" fmla="*/ 494 w 990"/>
                <a:gd name="T1" fmla="*/ 646 h 647"/>
                <a:gd name="T2" fmla="*/ 0 w 990"/>
                <a:gd name="T3" fmla="*/ 646 h 647"/>
                <a:gd name="T4" fmla="*/ 0 w 990"/>
                <a:gd name="T5" fmla="*/ 0 h 647"/>
                <a:gd name="T6" fmla="*/ 989 w 990"/>
                <a:gd name="T7" fmla="*/ 0 h 647"/>
                <a:gd name="T8" fmla="*/ 989 w 990"/>
                <a:gd name="T9" fmla="*/ 646 h 647"/>
                <a:gd name="T10" fmla="*/ 494 w 990"/>
                <a:gd name="T11" fmla="*/ 646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0" h="647">
                  <a:moveTo>
                    <a:pt x="494" y="646"/>
                  </a:moveTo>
                  <a:lnTo>
                    <a:pt x="0" y="646"/>
                  </a:lnTo>
                  <a:lnTo>
                    <a:pt x="0" y="0"/>
                  </a:lnTo>
                  <a:lnTo>
                    <a:pt x="989" y="0"/>
                  </a:lnTo>
                  <a:lnTo>
                    <a:pt x="989" y="646"/>
                  </a:lnTo>
                  <a:lnTo>
                    <a:pt x="494" y="64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99DFF22E-851D-492B-BBA8-8C472FFDB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6" y="2871"/>
              <a:ext cx="98" cy="114"/>
            </a:xfrm>
            <a:custGeom>
              <a:avLst/>
              <a:gdLst>
                <a:gd name="T0" fmla="*/ 285 w 436"/>
                <a:gd name="T1" fmla="*/ 114 h 508"/>
                <a:gd name="T2" fmla="*/ 293 w 436"/>
                <a:gd name="T3" fmla="*/ 44 h 508"/>
                <a:gd name="T4" fmla="*/ 276 w 436"/>
                <a:gd name="T5" fmla="*/ 13 h 508"/>
                <a:gd name="T6" fmla="*/ 250 w 436"/>
                <a:gd name="T7" fmla="*/ 44 h 508"/>
                <a:gd name="T8" fmla="*/ 213 w 436"/>
                <a:gd name="T9" fmla="*/ 294 h 508"/>
                <a:gd name="T10" fmla="*/ 207 w 436"/>
                <a:gd name="T11" fmla="*/ 367 h 508"/>
                <a:gd name="T12" fmla="*/ 209 w 436"/>
                <a:gd name="T13" fmla="*/ 389 h 508"/>
                <a:gd name="T14" fmla="*/ 147 w 436"/>
                <a:gd name="T15" fmla="*/ 481 h 508"/>
                <a:gd name="T16" fmla="*/ 95 w 436"/>
                <a:gd name="T17" fmla="*/ 380 h 508"/>
                <a:gd name="T18" fmla="*/ 131 w 436"/>
                <a:gd name="T19" fmla="*/ 161 h 508"/>
                <a:gd name="T20" fmla="*/ 140 w 436"/>
                <a:gd name="T21" fmla="*/ 92 h 508"/>
                <a:gd name="T22" fmla="*/ 86 w 436"/>
                <a:gd name="T23" fmla="*/ 0 h 508"/>
                <a:gd name="T24" fmla="*/ 0 w 436"/>
                <a:gd name="T25" fmla="*/ 171 h 508"/>
                <a:gd name="T26" fmla="*/ 7 w 436"/>
                <a:gd name="T27" fmla="*/ 184 h 508"/>
                <a:gd name="T28" fmla="*/ 19 w 436"/>
                <a:gd name="T29" fmla="*/ 161 h 508"/>
                <a:gd name="T30" fmla="*/ 86 w 436"/>
                <a:gd name="T31" fmla="*/ 25 h 508"/>
                <a:gd name="T32" fmla="*/ 101 w 436"/>
                <a:gd name="T33" fmla="*/ 60 h 508"/>
                <a:gd name="T34" fmla="*/ 90 w 436"/>
                <a:gd name="T35" fmla="*/ 139 h 508"/>
                <a:gd name="T36" fmla="*/ 52 w 436"/>
                <a:gd name="T37" fmla="*/ 364 h 508"/>
                <a:gd name="T38" fmla="*/ 146 w 436"/>
                <a:gd name="T39" fmla="*/ 507 h 508"/>
                <a:gd name="T40" fmla="*/ 215 w 436"/>
                <a:gd name="T41" fmla="*/ 427 h 508"/>
                <a:gd name="T42" fmla="*/ 297 w 436"/>
                <a:gd name="T43" fmla="*/ 507 h 508"/>
                <a:gd name="T44" fmla="*/ 392 w 436"/>
                <a:gd name="T45" fmla="*/ 370 h 508"/>
                <a:gd name="T46" fmla="*/ 435 w 436"/>
                <a:gd name="T47" fmla="*/ 79 h 508"/>
                <a:gd name="T48" fmla="*/ 405 w 436"/>
                <a:gd name="T49" fmla="*/ 0 h 508"/>
                <a:gd name="T50" fmla="*/ 373 w 436"/>
                <a:gd name="T51" fmla="*/ 54 h 508"/>
                <a:gd name="T52" fmla="*/ 382 w 436"/>
                <a:gd name="T53" fmla="*/ 82 h 508"/>
                <a:gd name="T54" fmla="*/ 407 w 436"/>
                <a:gd name="T55" fmla="*/ 180 h 508"/>
                <a:gd name="T56" fmla="*/ 371 w 436"/>
                <a:gd name="T57" fmla="*/ 383 h 508"/>
                <a:gd name="T58" fmla="*/ 299 w 436"/>
                <a:gd name="T59" fmla="*/ 481 h 508"/>
                <a:gd name="T60" fmla="*/ 250 w 436"/>
                <a:gd name="T61" fmla="*/ 386 h 508"/>
                <a:gd name="T62" fmla="*/ 256 w 436"/>
                <a:gd name="T63" fmla="*/ 304 h 508"/>
                <a:gd name="T64" fmla="*/ 285 w 436"/>
                <a:gd name="T65" fmla="*/ 11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508">
                  <a:moveTo>
                    <a:pt x="285" y="114"/>
                  </a:moveTo>
                  <a:cubicBezTo>
                    <a:pt x="287" y="92"/>
                    <a:pt x="293" y="47"/>
                    <a:pt x="293" y="44"/>
                  </a:cubicBezTo>
                  <a:cubicBezTo>
                    <a:pt x="293" y="22"/>
                    <a:pt x="285" y="13"/>
                    <a:pt x="276" y="13"/>
                  </a:cubicBezTo>
                  <a:cubicBezTo>
                    <a:pt x="267" y="13"/>
                    <a:pt x="256" y="19"/>
                    <a:pt x="250" y="44"/>
                  </a:cubicBezTo>
                  <a:cubicBezTo>
                    <a:pt x="248" y="51"/>
                    <a:pt x="218" y="266"/>
                    <a:pt x="213" y="294"/>
                  </a:cubicBezTo>
                  <a:cubicBezTo>
                    <a:pt x="209" y="326"/>
                    <a:pt x="207" y="348"/>
                    <a:pt x="207" y="367"/>
                  </a:cubicBezTo>
                  <a:cubicBezTo>
                    <a:pt x="207" y="380"/>
                    <a:pt x="207" y="383"/>
                    <a:pt x="209" y="389"/>
                  </a:cubicBezTo>
                  <a:cubicBezTo>
                    <a:pt x="194" y="450"/>
                    <a:pt x="174" y="481"/>
                    <a:pt x="147" y="481"/>
                  </a:cubicBezTo>
                  <a:cubicBezTo>
                    <a:pt x="95" y="481"/>
                    <a:pt x="95" y="402"/>
                    <a:pt x="95" y="380"/>
                  </a:cubicBezTo>
                  <a:cubicBezTo>
                    <a:pt x="95" y="345"/>
                    <a:pt x="99" y="301"/>
                    <a:pt x="131" y="161"/>
                  </a:cubicBezTo>
                  <a:cubicBezTo>
                    <a:pt x="138" y="130"/>
                    <a:pt x="140" y="114"/>
                    <a:pt x="140" y="92"/>
                  </a:cubicBezTo>
                  <a:cubicBezTo>
                    <a:pt x="140" y="41"/>
                    <a:pt x="119" y="0"/>
                    <a:pt x="86" y="0"/>
                  </a:cubicBezTo>
                  <a:cubicBezTo>
                    <a:pt x="24" y="0"/>
                    <a:pt x="0" y="161"/>
                    <a:pt x="0" y="171"/>
                  </a:cubicBezTo>
                  <a:cubicBezTo>
                    <a:pt x="0" y="184"/>
                    <a:pt x="6" y="184"/>
                    <a:pt x="7" y="184"/>
                  </a:cubicBezTo>
                  <a:cubicBezTo>
                    <a:pt x="15" y="184"/>
                    <a:pt x="15" y="184"/>
                    <a:pt x="19" y="161"/>
                  </a:cubicBezTo>
                  <a:cubicBezTo>
                    <a:pt x="35" y="57"/>
                    <a:pt x="62" y="25"/>
                    <a:pt x="86" y="25"/>
                  </a:cubicBezTo>
                  <a:cubicBezTo>
                    <a:pt x="91" y="25"/>
                    <a:pt x="101" y="25"/>
                    <a:pt x="101" y="60"/>
                  </a:cubicBezTo>
                  <a:cubicBezTo>
                    <a:pt x="101" y="89"/>
                    <a:pt x="93" y="120"/>
                    <a:pt x="90" y="139"/>
                  </a:cubicBezTo>
                  <a:cubicBezTo>
                    <a:pt x="62" y="272"/>
                    <a:pt x="52" y="323"/>
                    <a:pt x="52" y="364"/>
                  </a:cubicBezTo>
                  <a:cubicBezTo>
                    <a:pt x="52" y="469"/>
                    <a:pt x="97" y="507"/>
                    <a:pt x="146" y="507"/>
                  </a:cubicBezTo>
                  <a:cubicBezTo>
                    <a:pt x="157" y="507"/>
                    <a:pt x="188" y="507"/>
                    <a:pt x="215" y="427"/>
                  </a:cubicBezTo>
                  <a:cubicBezTo>
                    <a:pt x="231" y="500"/>
                    <a:pt x="278" y="507"/>
                    <a:pt x="297" y="507"/>
                  </a:cubicBezTo>
                  <a:cubicBezTo>
                    <a:pt x="345" y="507"/>
                    <a:pt x="375" y="437"/>
                    <a:pt x="392" y="370"/>
                  </a:cubicBezTo>
                  <a:cubicBezTo>
                    <a:pt x="414" y="282"/>
                    <a:pt x="435" y="133"/>
                    <a:pt x="435" y="79"/>
                  </a:cubicBezTo>
                  <a:cubicBezTo>
                    <a:pt x="435" y="19"/>
                    <a:pt x="418" y="0"/>
                    <a:pt x="405" y="0"/>
                  </a:cubicBezTo>
                  <a:cubicBezTo>
                    <a:pt x="390" y="0"/>
                    <a:pt x="373" y="28"/>
                    <a:pt x="373" y="54"/>
                  </a:cubicBezTo>
                  <a:cubicBezTo>
                    <a:pt x="373" y="70"/>
                    <a:pt x="377" y="76"/>
                    <a:pt x="382" y="82"/>
                  </a:cubicBezTo>
                  <a:cubicBezTo>
                    <a:pt x="390" y="95"/>
                    <a:pt x="407" y="123"/>
                    <a:pt x="407" y="180"/>
                  </a:cubicBezTo>
                  <a:cubicBezTo>
                    <a:pt x="407" y="218"/>
                    <a:pt x="388" y="326"/>
                    <a:pt x="371" y="383"/>
                  </a:cubicBezTo>
                  <a:cubicBezTo>
                    <a:pt x="353" y="443"/>
                    <a:pt x="330" y="481"/>
                    <a:pt x="299" y="481"/>
                  </a:cubicBezTo>
                  <a:cubicBezTo>
                    <a:pt x="267" y="481"/>
                    <a:pt x="250" y="450"/>
                    <a:pt x="250" y="386"/>
                  </a:cubicBezTo>
                  <a:cubicBezTo>
                    <a:pt x="250" y="355"/>
                    <a:pt x="256" y="320"/>
                    <a:pt x="256" y="304"/>
                  </a:cubicBezTo>
                  <a:lnTo>
                    <a:pt x="285" y="1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F8F2CF0-16B7-44BF-BF91-4AB117FB1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9" y="2903"/>
              <a:ext cx="37" cy="117"/>
            </a:xfrm>
            <a:custGeom>
              <a:avLst/>
              <a:gdLst>
                <a:gd name="T0" fmla="*/ 104 w 169"/>
                <a:gd name="T1" fmla="*/ 22 h 520"/>
                <a:gd name="T2" fmla="*/ 91 w 169"/>
                <a:gd name="T3" fmla="*/ 0 h 520"/>
                <a:gd name="T4" fmla="*/ 0 w 169"/>
                <a:gd name="T5" fmla="*/ 51 h 520"/>
                <a:gd name="T6" fmla="*/ 0 w 169"/>
                <a:gd name="T7" fmla="*/ 79 h 520"/>
                <a:gd name="T8" fmla="*/ 67 w 169"/>
                <a:gd name="T9" fmla="*/ 57 h 520"/>
                <a:gd name="T10" fmla="*/ 67 w 169"/>
                <a:gd name="T11" fmla="*/ 456 h 520"/>
                <a:gd name="T12" fmla="*/ 21 w 169"/>
                <a:gd name="T13" fmla="*/ 491 h 520"/>
                <a:gd name="T14" fmla="*/ 4 w 169"/>
                <a:gd name="T15" fmla="*/ 491 h 520"/>
                <a:gd name="T16" fmla="*/ 4 w 169"/>
                <a:gd name="T17" fmla="*/ 519 h 520"/>
                <a:gd name="T18" fmla="*/ 86 w 169"/>
                <a:gd name="T19" fmla="*/ 516 h 520"/>
                <a:gd name="T20" fmla="*/ 168 w 169"/>
                <a:gd name="T21" fmla="*/ 519 h 520"/>
                <a:gd name="T22" fmla="*/ 168 w 169"/>
                <a:gd name="T23" fmla="*/ 491 h 520"/>
                <a:gd name="T24" fmla="*/ 151 w 169"/>
                <a:gd name="T25" fmla="*/ 491 h 520"/>
                <a:gd name="T26" fmla="*/ 104 w 169"/>
                <a:gd name="T27" fmla="*/ 456 h 520"/>
                <a:gd name="T28" fmla="*/ 104 w 169"/>
                <a:gd name="T29" fmla="*/ 2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520">
                  <a:moveTo>
                    <a:pt x="104" y="22"/>
                  </a:moveTo>
                  <a:cubicBezTo>
                    <a:pt x="104" y="0"/>
                    <a:pt x="103" y="0"/>
                    <a:pt x="91" y="0"/>
                  </a:cubicBezTo>
                  <a:cubicBezTo>
                    <a:pt x="62" y="47"/>
                    <a:pt x="19" y="51"/>
                    <a:pt x="0" y="51"/>
                  </a:cubicBezTo>
                  <a:lnTo>
                    <a:pt x="0" y="79"/>
                  </a:lnTo>
                  <a:cubicBezTo>
                    <a:pt x="11" y="79"/>
                    <a:pt x="41" y="79"/>
                    <a:pt x="67" y="57"/>
                  </a:cubicBezTo>
                  <a:lnTo>
                    <a:pt x="67" y="456"/>
                  </a:lnTo>
                  <a:cubicBezTo>
                    <a:pt x="67" y="481"/>
                    <a:pt x="67" y="491"/>
                    <a:pt x="21" y="491"/>
                  </a:cubicBezTo>
                  <a:lnTo>
                    <a:pt x="4" y="491"/>
                  </a:lnTo>
                  <a:lnTo>
                    <a:pt x="4" y="519"/>
                  </a:lnTo>
                  <a:cubicBezTo>
                    <a:pt x="11" y="519"/>
                    <a:pt x="69" y="516"/>
                    <a:pt x="86" y="516"/>
                  </a:cubicBezTo>
                  <a:cubicBezTo>
                    <a:pt x="101" y="516"/>
                    <a:pt x="159" y="519"/>
                    <a:pt x="168" y="519"/>
                  </a:cubicBezTo>
                  <a:lnTo>
                    <a:pt x="168" y="491"/>
                  </a:lnTo>
                  <a:lnTo>
                    <a:pt x="151" y="491"/>
                  </a:lnTo>
                  <a:cubicBezTo>
                    <a:pt x="104" y="491"/>
                    <a:pt x="104" y="481"/>
                    <a:pt x="104" y="456"/>
                  </a:cubicBezTo>
                  <a:lnTo>
                    <a:pt x="104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4FE92E6D-3BA4-4433-A0F6-1CF177B23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3" y="2903"/>
              <a:ext cx="55" cy="140"/>
            </a:xfrm>
            <a:custGeom>
              <a:avLst/>
              <a:gdLst>
                <a:gd name="T0" fmla="*/ 244 w 245"/>
                <a:gd name="T1" fmla="*/ 450 h 622"/>
                <a:gd name="T2" fmla="*/ 226 w 245"/>
                <a:gd name="T3" fmla="*/ 450 h 622"/>
                <a:gd name="T4" fmla="*/ 209 w 245"/>
                <a:gd name="T5" fmla="*/ 538 h 622"/>
                <a:gd name="T6" fmla="*/ 157 w 245"/>
                <a:gd name="T7" fmla="*/ 541 h 622"/>
                <a:gd name="T8" fmla="*/ 56 w 245"/>
                <a:gd name="T9" fmla="*/ 541 h 622"/>
                <a:gd name="T10" fmla="*/ 164 w 245"/>
                <a:gd name="T11" fmla="*/ 386 h 622"/>
                <a:gd name="T12" fmla="*/ 244 w 245"/>
                <a:gd name="T13" fmla="*/ 180 h 622"/>
                <a:gd name="T14" fmla="*/ 114 w 245"/>
                <a:gd name="T15" fmla="*/ 0 h 622"/>
                <a:gd name="T16" fmla="*/ 0 w 245"/>
                <a:gd name="T17" fmla="*/ 168 h 622"/>
                <a:gd name="T18" fmla="*/ 30 w 245"/>
                <a:gd name="T19" fmla="*/ 218 h 622"/>
                <a:gd name="T20" fmla="*/ 58 w 245"/>
                <a:gd name="T21" fmla="*/ 171 h 622"/>
                <a:gd name="T22" fmla="*/ 26 w 245"/>
                <a:gd name="T23" fmla="*/ 120 h 622"/>
                <a:gd name="T24" fmla="*/ 106 w 245"/>
                <a:gd name="T25" fmla="*/ 35 h 622"/>
                <a:gd name="T26" fmla="*/ 192 w 245"/>
                <a:gd name="T27" fmla="*/ 180 h 622"/>
                <a:gd name="T28" fmla="*/ 138 w 245"/>
                <a:gd name="T29" fmla="*/ 364 h 622"/>
                <a:gd name="T30" fmla="*/ 4 w 245"/>
                <a:gd name="T31" fmla="*/ 586 h 622"/>
                <a:gd name="T32" fmla="*/ 0 w 245"/>
                <a:gd name="T33" fmla="*/ 621 h 622"/>
                <a:gd name="T34" fmla="*/ 228 w 245"/>
                <a:gd name="T35" fmla="*/ 621 h 622"/>
                <a:gd name="T36" fmla="*/ 244 w 245"/>
                <a:gd name="T37" fmla="*/ 45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622">
                  <a:moveTo>
                    <a:pt x="244" y="450"/>
                  </a:moveTo>
                  <a:lnTo>
                    <a:pt x="226" y="450"/>
                  </a:lnTo>
                  <a:cubicBezTo>
                    <a:pt x="222" y="472"/>
                    <a:pt x="218" y="526"/>
                    <a:pt x="209" y="538"/>
                  </a:cubicBezTo>
                  <a:cubicBezTo>
                    <a:pt x="207" y="541"/>
                    <a:pt x="164" y="541"/>
                    <a:pt x="157" y="541"/>
                  </a:cubicBezTo>
                  <a:lnTo>
                    <a:pt x="56" y="541"/>
                  </a:lnTo>
                  <a:cubicBezTo>
                    <a:pt x="112" y="453"/>
                    <a:pt x="131" y="431"/>
                    <a:pt x="164" y="386"/>
                  </a:cubicBezTo>
                  <a:cubicBezTo>
                    <a:pt x="207" y="329"/>
                    <a:pt x="244" y="272"/>
                    <a:pt x="244" y="180"/>
                  </a:cubicBezTo>
                  <a:cubicBezTo>
                    <a:pt x="244" y="70"/>
                    <a:pt x="185" y="0"/>
                    <a:pt x="114" y="0"/>
                  </a:cubicBezTo>
                  <a:cubicBezTo>
                    <a:pt x="47" y="0"/>
                    <a:pt x="0" y="82"/>
                    <a:pt x="0" y="168"/>
                  </a:cubicBezTo>
                  <a:cubicBezTo>
                    <a:pt x="0" y="215"/>
                    <a:pt x="22" y="218"/>
                    <a:pt x="30" y="218"/>
                  </a:cubicBezTo>
                  <a:cubicBezTo>
                    <a:pt x="43" y="218"/>
                    <a:pt x="58" y="206"/>
                    <a:pt x="58" y="171"/>
                  </a:cubicBezTo>
                  <a:cubicBezTo>
                    <a:pt x="58" y="155"/>
                    <a:pt x="56" y="120"/>
                    <a:pt x="26" y="120"/>
                  </a:cubicBezTo>
                  <a:cubicBezTo>
                    <a:pt x="43" y="54"/>
                    <a:pt x="80" y="35"/>
                    <a:pt x="106" y="35"/>
                  </a:cubicBezTo>
                  <a:cubicBezTo>
                    <a:pt x="162" y="35"/>
                    <a:pt x="192" y="104"/>
                    <a:pt x="192" y="180"/>
                  </a:cubicBezTo>
                  <a:cubicBezTo>
                    <a:pt x="192" y="266"/>
                    <a:pt x="157" y="326"/>
                    <a:pt x="138" y="364"/>
                  </a:cubicBezTo>
                  <a:lnTo>
                    <a:pt x="4" y="586"/>
                  </a:lnTo>
                  <a:cubicBezTo>
                    <a:pt x="0" y="595"/>
                    <a:pt x="0" y="598"/>
                    <a:pt x="0" y="621"/>
                  </a:cubicBezTo>
                  <a:lnTo>
                    <a:pt x="228" y="621"/>
                  </a:lnTo>
                  <a:lnTo>
                    <a:pt x="244" y="4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" name="Group 58">
            <a:extLst>
              <a:ext uri="{FF2B5EF4-FFF2-40B4-BE49-F238E27FC236}">
                <a16:creationId xmlns:a16="http://schemas.microsoft.com/office/drawing/2014/main" id="{34FCB5E2-A5CB-4216-A95B-7D98EE7F44ED}"/>
              </a:ext>
            </a:extLst>
          </p:cNvPr>
          <p:cNvGrpSpPr>
            <a:grpSpLocks/>
          </p:cNvGrpSpPr>
          <p:nvPr/>
        </p:nvGrpSpPr>
        <p:grpSpPr bwMode="auto">
          <a:xfrm>
            <a:off x="5841956" y="5495167"/>
            <a:ext cx="387350" cy="236538"/>
            <a:chOff x="3288" y="3044"/>
            <a:chExt cx="244" cy="149"/>
          </a:xfrm>
        </p:grpSpPr>
        <p:sp>
          <p:nvSpPr>
            <p:cNvPr id="67" name="Freeform 59">
              <a:extLst>
                <a:ext uri="{FF2B5EF4-FFF2-40B4-BE49-F238E27FC236}">
                  <a16:creationId xmlns:a16="http://schemas.microsoft.com/office/drawing/2014/main" id="{79878407-6FC7-457F-A0ED-7BC39E949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7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60">
              <a:extLst>
                <a:ext uri="{FF2B5EF4-FFF2-40B4-BE49-F238E27FC236}">
                  <a16:creationId xmlns:a16="http://schemas.microsoft.com/office/drawing/2014/main" id="{6D3D1B2C-D3B6-4649-8719-108F7A04C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4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61">
              <a:extLst>
                <a:ext uri="{FF2B5EF4-FFF2-40B4-BE49-F238E27FC236}">
                  <a16:creationId xmlns:a16="http://schemas.microsoft.com/office/drawing/2014/main" id="{9294741D-C39B-47F5-A850-C7D6B80A1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72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62">
              <a:extLst>
                <a:ext uri="{FF2B5EF4-FFF2-40B4-BE49-F238E27FC236}">
                  <a16:creationId xmlns:a16="http://schemas.microsoft.com/office/drawing/2014/main" id="{1DB7B2F3-FD33-4B20-92CE-4FD9B93B1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72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1" name="Group 63">
            <a:extLst>
              <a:ext uri="{FF2B5EF4-FFF2-40B4-BE49-F238E27FC236}">
                <a16:creationId xmlns:a16="http://schemas.microsoft.com/office/drawing/2014/main" id="{F8498C07-57AC-4B90-9A07-37787D323F29}"/>
              </a:ext>
            </a:extLst>
          </p:cNvPr>
          <p:cNvGrpSpPr>
            <a:grpSpLocks/>
          </p:cNvGrpSpPr>
          <p:nvPr/>
        </p:nvGrpSpPr>
        <p:grpSpPr bwMode="auto">
          <a:xfrm>
            <a:off x="6711906" y="5495167"/>
            <a:ext cx="388938" cy="285750"/>
            <a:chOff x="3836" y="3044"/>
            <a:chExt cx="245" cy="180"/>
          </a:xfrm>
        </p:grpSpPr>
        <p:sp>
          <p:nvSpPr>
            <p:cNvPr id="72" name="Freeform 64">
              <a:extLst>
                <a:ext uri="{FF2B5EF4-FFF2-40B4-BE49-F238E27FC236}">
                  <a16:creationId xmlns:a16="http://schemas.microsoft.com/office/drawing/2014/main" id="{2C9B72E3-826A-4C30-B804-91A6C42C4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" y="3048"/>
              <a:ext cx="242" cy="153"/>
            </a:xfrm>
            <a:custGeom>
              <a:avLst/>
              <a:gdLst>
                <a:gd name="T0" fmla="*/ 535 w 1072"/>
                <a:gd name="T1" fmla="*/ 677 h 678"/>
                <a:gd name="T2" fmla="*/ 0 w 1072"/>
                <a:gd name="T3" fmla="*/ 677 h 678"/>
                <a:gd name="T4" fmla="*/ 0 w 1072"/>
                <a:gd name="T5" fmla="*/ 0 h 678"/>
                <a:gd name="T6" fmla="*/ 1071 w 1072"/>
                <a:gd name="T7" fmla="*/ 0 h 678"/>
                <a:gd name="T8" fmla="*/ 1071 w 1072"/>
                <a:gd name="T9" fmla="*/ 677 h 678"/>
                <a:gd name="T10" fmla="*/ 535 w 1072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678">
                  <a:moveTo>
                    <a:pt x="535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677"/>
                  </a:lnTo>
                  <a:lnTo>
                    <a:pt x="535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65">
              <a:extLst>
                <a:ext uri="{FF2B5EF4-FFF2-40B4-BE49-F238E27FC236}">
                  <a16:creationId xmlns:a16="http://schemas.microsoft.com/office/drawing/2014/main" id="{D82FCB64-599F-4AE8-9151-0FEAB3C8C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1" y="3044"/>
              <a:ext cx="106" cy="120"/>
            </a:xfrm>
            <a:custGeom>
              <a:avLst/>
              <a:gdLst>
                <a:gd name="T0" fmla="*/ 309 w 472"/>
                <a:gd name="T1" fmla="*/ 120 h 532"/>
                <a:gd name="T2" fmla="*/ 317 w 472"/>
                <a:gd name="T3" fmla="*/ 46 h 532"/>
                <a:gd name="T4" fmla="*/ 299 w 472"/>
                <a:gd name="T5" fmla="*/ 13 h 532"/>
                <a:gd name="T6" fmla="*/ 271 w 472"/>
                <a:gd name="T7" fmla="*/ 46 h 532"/>
                <a:gd name="T8" fmla="*/ 230 w 472"/>
                <a:gd name="T9" fmla="*/ 309 h 532"/>
                <a:gd name="T10" fmla="*/ 224 w 472"/>
                <a:gd name="T11" fmla="*/ 385 h 532"/>
                <a:gd name="T12" fmla="*/ 226 w 472"/>
                <a:gd name="T13" fmla="*/ 408 h 532"/>
                <a:gd name="T14" fmla="*/ 160 w 472"/>
                <a:gd name="T15" fmla="*/ 505 h 532"/>
                <a:gd name="T16" fmla="*/ 103 w 472"/>
                <a:gd name="T17" fmla="*/ 398 h 532"/>
                <a:gd name="T18" fmla="*/ 141 w 472"/>
                <a:gd name="T19" fmla="*/ 169 h 532"/>
                <a:gd name="T20" fmla="*/ 152 w 472"/>
                <a:gd name="T21" fmla="*/ 96 h 532"/>
                <a:gd name="T22" fmla="*/ 93 w 472"/>
                <a:gd name="T23" fmla="*/ 0 h 532"/>
                <a:gd name="T24" fmla="*/ 0 w 472"/>
                <a:gd name="T25" fmla="*/ 179 h 532"/>
                <a:gd name="T26" fmla="*/ 8 w 472"/>
                <a:gd name="T27" fmla="*/ 193 h 532"/>
                <a:gd name="T28" fmla="*/ 20 w 472"/>
                <a:gd name="T29" fmla="*/ 169 h 532"/>
                <a:gd name="T30" fmla="*/ 93 w 472"/>
                <a:gd name="T31" fmla="*/ 27 h 532"/>
                <a:gd name="T32" fmla="*/ 109 w 472"/>
                <a:gd name="T33" fmla="*/ 63 h 532"/>
                <a:gd name="T34" fmla="*/ 97 w 472"/>
                <a:gd name="T35" fmla="*/ 146 h 532"/>
                <a:gd name="T36" fmla="*/ 57 w 472"/>
                <a:gd name="T37" fmla="*/ 382 h 532"/>
                <a:gd name="T38" fmla="*/ 158 w 472"/>
                <a:gd name="T39" fmla="*/ 531 h 532"/>
                <a:gd name="T40" fmla="*/ 232 w 472"/>
                <a:gd name="T41" fmla="*/ 448 h 532"/>
                <a:gd name="T42" fmla="*/ 321 w 472"/>
                <a:gd name="T43" fmla="*/ 531 h 532"/>
                <a:gd name="T44" fmla="*/ 424 w 472"/>
                <a:gd name="T45" fmla="*/ 388 h 532"/>
                <a:gd name="T46" fmla="*/ 471 w 472"/>
                <a:gd name="T47" fmla="*/ 83 h 532"/>
                <a:gd name="T48" fmla="*/ 438 w 472"/>
                <a:gd name="T49" fmla="*/ 0 h 532"/>
                <a:gd name="T50" fmla="*/ 404 w 472"/>
                <a:gd name="T51" fmla="*/ 56 h 532"/>
                <a:gd name="T52" fmla="*/ 414 w 472"/>
                <a:gd name="T53" fmla="*/ 86 h 532"/>
                <a:gd name="T54" fmla="*/ 440 w 472"/>
                <a:gd name="T55" fmla="*/ 189 h 532"/>
                <a:gd name="T56" fmla="*/ 402 w 472"/>
                <a:gd name="T57" fmla="*/ 402 h 532"/>
                <a:gd name="T58" fmla="*/ 323 w 472"/>
                <a:gd name="T59" fmla="*/ 505 h 532"/>
                <a:gd name="T60" fmla="*/ 271 w 472"/>
                <a:gd name="T61" fmla="*/ 405 h 532"/>
                <a:gd name="T62" fmla="*/ 277 w 472"/>
                <a:gd name="T63" fmla="*/ 319 h 532"/>
                <a:gd name="T64" fmla="*/ 309 w 472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2" h="532">
                  <a:moveTo>
                    <a:pt x="309" y="120"/>
                  </a:moveTo>
                  <a:cubicBezTo>
                    <a:pt x="311" y="96"/>
                    <a:pt x="317" y="50"/>
                    <a:pt x="317" y="46"/>
                  </a:cubicBezTo>
                  <a:cubicBezTo>
                    <a:pt x="317" y="23"/>
                    <a:pt x="309" y="13"/>
                    <a:pt x="299" y="13"/>
                  </a:cubicBezTo>
                  <a:cubicBezTo>
                    <a:pt x="289" y="13"/>
                    <a:pt x="277" y="20"/>
                    <a:pt x="271" y="46"/>
                  </a:cubicBezTo>
                  <a:cubicBezTo>
                    <a:pt x="269" y="53"/>
                    <a:pt x="236" y="279"/>
                    <a:pt x="230" y="309"/>
                  </a:cubicBezTo>
                  <a:cubicBezTo>
                    <a:pt x="226" y="342"/>
                    <a:pt x="224" y="365"/>
                    <a:pt x="224" y="385"/>
                  </a:cubicBezTo>
                  <a:cubicBezTo>
                    <a:pt x="224" y="398"/>
                    <a:pt x="224" y="402"/>
                    <a:pt x="226" y="408"/>
                  </a:cubicBezTo>
                  <a:cubicBezTo>
                    <a:pt x="210" y="471"/>
                    <a:pt x="188" y="505"/>
                    <a:pt x="160" y="505"/>
                  </a:cubicBezTo>
                  <a:cubicBezTo>
                    <a:pt x="103" y="505"/>
                    <a:pt x="103" y="422"/>
                    <a:pt x="103" y="398"/>
                  </a:cubicBezTo>
                  <a:cubicBezTo>
                    <a:pt x="103" y="362"/>
                    <a:pt x="107" y="315"/>
                    <a:pt x="141" y="169"/>
                  </a:cubicBezTo>
                  <a:cubicBezTo>
                    <a:pt x="150" y="136"/>
                    <a:pt x="152" y="120"/>
                    <a:pt x="152" y="96"/>
                  </a:cubicBezTo>
                  <a:cubicBezTo>
                    <a:pt x="152" y="43"/>
                    <a:pt x="129" y="0"/>
                    <a:pt x="93" y="0"/>
                  </a:cubicBezTo>
                  <a:cubicBezTo>
                    <a:pt x="26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6" y="193"/>
                    <a:pt x="16" y="193"/>
                    <a:pt x="20" y="169"/>
                  </a:cubicBezTo>
                  <a:cubicBezTo>
                    <a:pt x="38" y="60"/>
                    <a:pt x="67" y="27"/>
                    <a:pt x="93" y="27"/>
                  </a:cubicBezTo>
                  <a:cubicBezTo>
                    <a:pt x="99" y="27"/>
                    <a:pt x="109" y="27"/>
                    <a:pt x="109" y="63"/>
                  </a:cubicBezTo>
                  <a:cubicBezTo>
                    <a:pt x="109" y="93"/>
                    <a:pt x="101" y="126"/>
                    <a:pt x="97" y="146"/>
                  </a:cubicBezTo>
                  <a:cubicBezTo>
                    <a:pt x="67" y="285"/>
                    <a:pt x="57" y="339"/>
                    <a:pt x="57" y="382"/>
                  </a:cubicBezTo>
                  <a:cubicBezTo>
                    <a:pt x="57" y="491"/>
                    <a:pt x="105" y="531"/>
                    <a:pt x="158" y="531"/>
                  </a:cubicBezTo>
                  <a:cubicBezTo>
                    <a:pt x="170" y="531"/>
                    <a:pt x="204" y="531"/>
                    <a:pt x="232" y="448"/>
                  </a:cubicBezTo>
                  <a:cubicBezTo>
                    <a:pt x="251" y="524"/>
                    <a:pt x="301" y="531"/>
                    <a:pt x="321" y="531"/>
                  </a:cubicBezTo>
                  <a:cubicBezTo>
                    <a:pt x="374" y="531"/>
                    <a:pt x="406" y="458"/>
                    <a:pt x="424" y="388"/>
                  </a:cubicBezTo>
                  <a:cubicBezTo>
                    <a:pt x="449" y="295"/>
                    <a:pt x="471" y="139"/>
                    <a:pt x="471" y="83"/>
                  </a:cubicBezTo>
                  <a:cubicBezTo>
                    <a:pt x="471" y="20"/>
                    <a:pt x="453" y="0"/>
                    <a:pt x="438" y="0"/>
                  </a:cubicBezTo>
                  <a:cubicBezTo>
                    <a:pt x="422" y="0"/>
                    <a:pt x="404" y="30"/>
                    <a:pt x="404" y="56"/>
                  </a:cubicBezTo>
                  <a:cubicBezTo>
                    <a:pt x="404" y="73"/>
                    <a:pt x="408" y="80"/>
                    <a:pt x="414" y="86"/>
                  </a:cubicBezTo>
                  <a:cubicBezTo>
                    <a:pt x="422" y="100"/>
                    <a:pt x="440" y="129"/>
                    <a:pt x="440" y="189"/>
                  </a:cubicBezTo>
                  <a:cubicBezTo>
                    <a:pt x="440" y="229"/>
                    <a:pt x="420" y="342"/>
                    <a:pt x="402" y="402"/>
                  </a:cubicBezTo>
                  <a:cubicBezTo>
                    <a:pt x="382" y="465"/>
                    <a:pt x="358" y="505"/>
                    <a:pt x="323" y="505"/>
                  </a:cubicBezTo>
                  <a:cubicBezTo>
                    <a:pt x="289" y="505"/>
                    <a:pt x="271" y="471"/>
                    <a:pt x="271" y="405"/>
                  </a:cubicBezTo>
                  <a:cubicBezTo>
                    <a:pt x="271" y="372"/>
                    <a:pt x="277" y="335"/>
                    <a:pt x="277" y="319"/>
                  </a:cubicBezTo>
                  <a:lnTo>
                    <a:pt x="309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66">
              <a:extLst>
                <a:ext uri="{FF2B5EF4-FFF2-40B4-BE49-F238E27FC236}">
                  <a16:creationId xmlns:a16="http://schemas.microsoft.com/office/drawing/2014/main" id="{CE9C6278-6FA0-4F76-BFC9-5819D4423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8" y="3078"/>
              <a:ext cx="50" cy="123"/>
            </a:xfrm>
            <a:custGeom>
              <a:avLst/>
              <a:gdLst>
                <a:gd name="T0" fmla="*/ 222 w 223"/>
                <a:gd name="T1" fmla="*/ 395 h 545"/>
                <a:gd name="T2" fmla="*/ 204 w 223"/>
                <a:gd name="T3" fmla="*/ 395 h 545"/>
                <a:gd name="T4" fmla="*/ 190 w 223"/>
                <a:gd name="T5" fmla="*/ 471 h 545"/>
                <a:gd name="T6" fmla="*/ 141 w 223"/>
                <a:gd name="T7" fmla="*/ 475 h 545"/>
                <a:gd name="T8" fmla="*/ 51 w 223"/>
                <a:gd name="T9" fmla="*/ 475 h 545"/>
                <a:gd name="T10" fmla="*/ 150 w 223"/>
                <a:gd name="T11" fmla="*/ 339 h 545"/>
                <a:gd name="T12" fmla="*/ 222 w 223"/>
                <a:gd name="T13" fmla="*/ 159 h 545"/>
                <a:gd name="T14" fmla="*/ 103 w 223"/>
                <a:gd name="T15" fmla="*/ 0 h 545"/>
                <a:gd name="T16" fmla="*/ 0 w 223"/>
                <a:gd name="T17" fmla="*/ 146 h 545"/>
                <a:gd name="T18" fmla="*/ 26 w 223"/>
                <a:gd name="T19" fmla="*/ 193 h 545"/>
                <a:gd name="T20" fmla="*/ 53 w 223"/>
                <a:gd name="T21" fmla="*/ 149 h 545"/>
                <a:gd name="T22" fmla="*/ 24 w 223"/>
                <a:gd name="T23" fmla="*/ 106 h 545"/>
                <a:gd name="T24" fmla="*/ 97 w 223"/>
                <a:gd name="T25" fmla="*/ 30 h 545"/>
                <a:gd name="T26" fmla="*/ 174 w 223"/>
                <a:gd name="T27" fmla="*/ 159 h 545"/>
                <a:gd name="T28" fmla="*/ 125 w 223"/>
                <a:gd name="T29" fmla="*/ 319 h 545"/>
                <a:gd name="T30" fmla="*/ 4 w 223"/>
                <a:gd name="T31" fmla="*/ 515 h 545"/>
                <a:gd name="T32" fmla="*/ 0 w 223"/>
                <a:gd name="T33" fmla="*/ 544 h 545"/>
                <a:gd name="T34" fmla="*/ 206 w 223"/>
                <a:gd name="T35" fmla="*/ 544 h 545"/>
                <a:gd name="T36" fmla="*/ 222 w 223"/>
                <a:gd name="T37" fmla="*/ 39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3" h="545">
                  <a:moveTo>
                    <a:pt x="222" y="395"/>
                  </a:moveTo>
                  <a:lnTo>
                    <a:pt x="204" y="395"/>
                  </a:lnTo>
                  <a:cubicBezTo>
                    <a:pt x="202" y="415"/>
                    <a:pt x="198" y="461"/>
                    <a:pt x="190" y="471"/>
                  </a:cubicBezTo>
                  <a:cubicBezTo>
                    <a:pt x="188" y="475"/>
                    <a:pt x="150" y="475"/>
                    <a:pt x="141" y="475"/>
                  </a:cubicBezTo>
                  <a:lnTo>
                    <a:pt x="51" y="475"/>
                  </a:lnTo>
                  <a:cubicBezTo>
                    <a:pt x="101" y="398"/>
                    <a:pt x="119" y="378"/>
                    <a:pt x="150" y="339"/>
                  </a:cubicBezTo>
                  <a:cubicBezTo>
                    <a:pt x="188" y="289"/>
                    <a:pt x="222" y="239"/>
                    <a:pt x="222" y="159"/>
                  </a:cubicBezTo>
                  <a:cubicBezTo>
                    <a:pt x="222" y="60"/>
                    <a:pt x="168" y="0"/>
                    <a:pt x="103" y="0"/>
                  </a:cubicBezTo>
                  <a:cubicBezTo>
                    <a:pt x="42" y="0"/>
                    <a:pt x="0" y="73"/>
                    <a:pt x="0" y="146"/>
                  </a:cubicBezTo>
                  <a:cubicBezTo>
                    <a:pt x="0" y="189"/>
                    <a:pt x="20" y="193"/>
                    <a:pt x="26" y="193"/>
                  </a:cubicBezTo>
                  <a:cubicBezTo>
                    <a:pt x="38" y="193"/>
                    <a:pt x="53" y="179"/>
                    <a:pt x="53" y="149"/>
                  </a:cubicBezTo>
                  <a:cubicBezTo>
                    <a:pt x="53" y="136"/>
                    <a:pt x="51" y="106"/>
                    <a:pt x="24" y="106"/>
                  </a:cubicBezTo>
                  <a:cubicBezTo>
                    <a:pt x="38" y="46"/>
                    <a:pt x="73" y="30"/>
                    <a:pt x="97" y="30"/>
                  </a:cubicBezTo>
                  <a:cubicBezTo>
                    <a:pt x="147" y="30"/>
                    <a:pt x="174" y="93"/>
                    <a:pt x="174" y="159"/>
                  </a:cubicBezTo>
                  <a:cubicBezTo>
                    <a:pt x="174" y="232"/>
                    <a:pt x="141" y="285"/>
                    <a:pt x="125" y="319"/>
                  </a:cubicBezTo>
                  <a:lnTo>
                    <a:pt x="4" y="515"/>
                  </a:lnTo>
                  <a:cubicBezTo>
                    <a:pt x="0" y="521"/>
                    <a:pt x="0" y="524"/>
                    <a:pt x="0" y="544"/>
                  </a:cubicBezTo>
                  <a:lnTo>
                    <a:pt x="206" y="544"/>
                  </a:lnTo>
                  <a:lnTo>
                    <a:pt x="222" y="3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67">
              <a:extLst>
                <a:ext uri="{FF2B5EF4-FFF2-40B4-BE49-F238E27FC236}">
                  <a16:creationId xmlns:a16="http://schemas.microsoft.com/office/drawing/2014/main" id="{3343CD39-B5F9-489C-ACF4-377AC1038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3078"/>
              <a:ext cx="59" cy="147"/>
            </a:xfrm>
            <a:custGeom>
              <a:avLst/>
              <a:gdLst>
                <a:gd name="T0" fmla="*/ 265 w 266"/>
                <a:gd name="T1" fmla="*/ 471 h 652"/>
                <a:gd name="T2" fmla="*/ 244 w 266"/>
                <a:gd name="T3" fmla="*/ 471 h 652"/>
                <a:gd name="T4" fmla="*/ 226 w 266"/>
                <a:gd name="T5" fmla="*/ 564 h 652"/>
                <a:gd name="T6" fmla="*/ 170 w 266"/>
                <a:gd name="T7" fmla="*/ 568 h 652"/>
                <a:gd name="T8" fmla="*/ 61 w 266"/>
                <a:gd name="T9" fmla="*/ 568 h 652"/>
                <a:gd name="T10" fmla="*/ 178 w 266"/>
                <a:gd name="T11" fmla="*/ 405 h 652"/>
                <a:gd name="T12" fmla="*/ 265 w 266"/>
                <a:gd name="T13" fmla="*/ 189 h 652"/>
                <a:gd name="T14" fmla="*/ 123 w 266"/>
                <a:gd name="T15" fmla="*/ 0 h 652"/>
                <a:gd name="T16" fmla="*/ 0 w 266"/>
                <a:gd name="T17" fmla="*/ 176 h 652"/>
                <a:gd name="T18" fmla="*/ 32 w 266"/>
                <a:gd name="T19" fmla="*/ 229 h 652"/>
                <a:gd name="T20" fmla="*/ 63 w 266"/>
                <a:gd name="T21" fmla="*/ 179 h 652"/>
                <a:gd name="T22" fmla="*/ 28 w 266"/>
                <a:gd name="T23" fmla="*/ 126 h 652"/>
                <a:gd name="T24" fmla="*/ 115 w 266"/>
                <a:gd name="T25" fmla="*/ 37 h 652"/>
                <a:gd name="T26" fmla="*/ 208 w 266"/>
                <a:gd name="T27" fmla="*/ 189 h 652"/>
                <a:gd name="T28" fmla="*/ 150 w 266"/>
                <a:gd name="T29" fmla="*/ 382 h 652"/>
                <a:gd name="T30" fmla="*/ 4 w 266"/>
                <a:gd name="T31" fmla="*/ 614 h 652"/>
                <a:gd name="T32" fmla="*/ 0 w 266"/>
                <a:gd name="T33" fmla="*/ 651 h 652"/>
                <a:gd name="T34" fmla="*/ 247 w 266"/>
                <a:gd name="T35" fmla="*/ 651 h 652"/>
                <a:gd name="T36" fmla="*/ 265 w 266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6" h="652">
                  <a:moveTo>
                    <a:pt x="265" y="471"/>
                  </a:moveTo>
                  <a:lnTo>
                    <a:pt x="244" y="471"/>
                  </a:lnTo>
                  <a:cubicBezTo>
                    <a:pt x="240" y="495"/>
                    <a:pt x="236" y="551"/>
                    <a:pt x="226" y="564"/>
                  </a:cubicBezTo>
                  <a:cubicBezTo>
                    <a:pt x="224" y="568"/>
                    <a:pt x="178" y="568"/>
                    <a:pt x="170" y="568"/>
                  </a:cubicBezTo>
                  <a:lnTo>
                    <a:pt x="61" y="568"/>
                  </a:lnTo>
                  <a:cubicBezTo>
                    <a:pt x="121" y="475"/>
                    <a:pt x="141" y="451"/>
                    <a:pt x="178" y="405"/>
                  </a:cubicBezTo>
                  <a:cubicBezTo>
                    <a:pt x="224" y="345"/>
                    <a:pt x="265" y="285"/>
                    <a:pt x="265" y="189"/>
                  </a:cubicBezTo>
                  <a:cubicBezTo>
                    <a:pt x="265" y="73"/>
                    <a:pt x="200" y="0"/>
                    <a:pt x="123" y="0"/>
                  </a:cubicBezTo>
                  <a:cubicBezTo>
                    <a:pt x="51" y="0"/>
                    <a:pt x="0" y="86"/>
                    <a:pt x="0" y="176"/>
                  </a:cubicBezTo>
                  <a:cubicBezTo>
                    <a:pt x="0" y="226"/>
                    <a:pt x="24" y="229"/>
                    <a:pt x="32" y="229"/>
                  </a:cubicBezTo>
                  <a:cubicBezTo>
                    <a:pt x="46" y="229"/>
                    <a:pt x="63" y="216"/>
                    <a:pt x="63" y="179"/>
                  </a:cubicBezTo>
                  <a:cubicBezTo>
                    <a:pt x="63" y="163"/>
                    <a:pt x="61" y="126"/>
                    <a:pt x="28" y="126"/>
                  </a:cubicBezTo>
                  <a:cubicBezTo>
                    <a:pt x="46" y="56"/>
                    <a:pt x="87" y="37"/>
                    <a:pt x="115" y="37"/>
                  </a:cubicBezTo>
                  <a:cubicBezTo>
                    <a:pt x="176" y="37"/>
                    <a:pt x="208" y="110"/>
                    <a:pt x="208" y="189"/>
                  </a:cubicBezTo>
                  <a:cubicBezTo>
                    <a:pt x="208" y="279"/>
                    <a:pt x="170" y="342"/>
                    <a:pt x="150" y="382"/>
                  </a:cubicBezTo>
                  <a:lnTo>
                    <a:pt x="4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247" y="651"/>
                  </a:lnTo>
                  <a:lnTo>
                    <a:pt x="265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" name="Group 68">
            <a:extLst>
              <a:ext uri="{FF2B5EF4-FFF2-40B4-BE49-F238E27FC236}">
                <a16:creationId xmlns:a16="http://schemas.microsoft.com/office/drawing/2014/main" id="{7142FF8F-CDC0-4AE7-83C9-0BC1FDDB45AF}"/>
              </a:ext>
            </a:extLst>
          </p:cNvPr>
          <p:cNvGrpSpPr>
            <a:grpSpLocks/>
          </p:cNvGrpSpPr>
          <p:nvPr/>
        </p:nvGrpSpPr>
        <p:grpSpPr bwMode="auto">
          <a:xfrm>
            <a:off x="7929519" y="5603117"/>
            <a:ext cx="393700" cy="285750"/>
            <a:chOff x="4603" y="3112"/>
            <a:chExt cx="248" cy="180"/>
          </a:xfrm>
        </p:grpSpPr>
        <p:sp>
          <p:nvSpPr>
            <p:cNvPr id="77" name="Freeform 69">
              <a:extLst>
                <a:ext uri="{FF2B5EF4-FFF2-40B4-BE49-F238E27FC236}">
                  <a16:creationId xmlns:a16="http://schemas.microsoft.com/office/drawing/2014/main" id="{B8B3CC97-5BF2-4D57-ADB2-75D3EBCBF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6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70">
              <a:extLst>
                <a:ext uri="{FF2B5EF4-FFF2-40B4-BE49-F238E27FC236}">
                  <a16:creationId xmlns:a16="http://schemas.microsoft.com/office/drawing/2014/main" id="{55CE6A91-E3A7-4681-9413-278E61932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12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71">
              <a:extLst>
                <a:ext uri="{FF2B5EF4-FFF2-40B4-BE49-F238E27FC236}">
                  <a16:creationId xmlns:a16="http://schemas.microsoft.com/office/drawing/2014/main" id="{A5668CE7-F31C-4CAD-9810-EF08DD710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6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72">
              <a:extLst>
                <a:ext uri="{FF2B5EF4-FFF2-40B4-BE49-F238E27FC236}">
                  <a16:creationId xmlns:a16="http://schemas.microsoft.com/office/drawing/2014/main" id="{F605648C-9666-4430-8FC7-6294D2B3B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6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1" name="Group 73">
            <a:extLst>
              <a:ext uri="{FF2B5EF4-FFF2-40B4-BE49-F238E27FC236}">
                <a16:creationId xmlns:a16="http://schemas.microsoft.com/office/drawing/2014/main" id="{F803D1A1-4710-4894-BF06-F4F06357CACD}"/>
              </a:ext>
            </a:extLst>
          </p:cNvPr>
          <p:cNvGrpSpPr>
            <a:grpSpLocks/>
          </p:cNvGrpSpPr>
          <p:nvPr/>
        </p:nvGrpSpPr>
        <p:grpSpPr bwMode="auto">
          <a:xfrm>
            <a:off x="8339094" y="5214180"/>
            <a:ext cx="381000" cy="279400"/>
            <a:chOff x="4861" y="2867"/>
            <a:chExt cx="240" cy="176"/>
          </a:xfrm>
        </p:grpSpPr>
        <p:sp>
          <p:nvSpPr>
            <p:cNvPr id="82" name="Freeform 74">
              <a:extLst>
                <a:ext uri="{FF2B5EF4-FFF2-40B4-BE49-F238E27FC236}">
                  <a16:creationId xmlns:a16="http://schemas.microsoft.com/office/drawing/2014/main" id="{CAF8F974-9488-4DE4-B43F-DB5791485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1" y="2870"/>
              <a:ext cx="238" cy="149"/>
            </a:xfrm>
            <a:custGeom>
              <a:avLst/>
              <a:gdLst>
                <a:gd name="T0" fmla="*/ 526 w 1052"/>
                <a:gd name="T1" fmla="*/ 662 h 663"/>
                <a:gd name="T2" fmla="*/ 0 w 1052"/>
                <a:gd name="T3" fmla="*/ 662 h 663"/>
                <a:gd name="T4" fmla="*/ 0 w 1052"/>
                <a:gd name="T5" fmla="*/ 0 h 663"/>
                <a:gd name="T6" fmla="*/ 1051 w 1052"/>
                <a:gd name="T7" fmla="*/ 0 h 663"/>
                <a:gd name="T8" fmla="*/ 1051 w 1052"/>
                <a:gd name="T9" fmla="*/ 662 h 663"/>
                <a:gd name="T10" fmla="*/ 526 w 1052"/>
                <a:gd name="T11" fmla="*/ 662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2" h="663">
                  <a:moveTo>
                    <a:pt x="526" y="662"/>
                  </a:moveTo>
                  <a:lnTo>
                    <a:pt x="0" y="662"/>
                  </a:lnTo>
                  <a:lnTo>
                    <a:pt x="0" y="0"/>
                  </a:lnTo>
                  <a:lnTo>
                    <a:pt x="1051" y="0"/>
                  </a:lnTo>
                  <a:lnTo>
                    <a:pt x="1051" y="662"/>
                  </a:lnTo>
                  <a:lnTo>
                    <a:pt x="526" y="66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75">
              <a:extLst>
                <a:ext uri="{FF2B5EF4-FFF2-40B4-BE49-F238E27FC236}">
                  <a16:creationId xmlns:a16="http://schemas.microsoft.com/office/drawing/2014/main" id="{EDA87291-44B0-49E6-A4A6-E4B647C0E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6" y="2867"/>
              <a:ext cx="104" cy="117"/>
            </a:xfrm>
            <a:custGeom>
              <a:avLst/>
              <a:gdLst>
                <a:gd name="T0" fmla="*/ 303 w 463"/>
                <a:gd name="T1" fmla="*/ 117 h 520"/>
                <a:gd name="T2" fmla="*/ 311 w 463"/>
                <a:gd name="T3" fmla="*/ 45 h 520"/>
                <a:gd name="T4" fmla="*/ 294 w 463"/>
                <a:gd name="T5" fmla="*/ 13 h 520"/>
                <a:gd name="T6" fmla="*/ 266 w 463"/>
                <a:gd name="T7" fmla="*/ 45 h 520"/>
                <a:gd name="T8" fmla="*/ 226 w 463"/>
                <a:gd name="T9" fmla="*/ 302 h 520"/>
                <a:gd name="T10" fmla="*/ 220 w 463"/>
                <a:gd name="T11" fmla="*/ 376 h 520"/>
                <a:gd name="T12" fmla="*/ 222 w 463"/>
                <a:gd name="T13" fmla="*/ 399 h 520"/>
                <a:gd name="T14" fmla="*/ 157 w 463"/>
                <a:gd name="T15" fmla="*/ 493 h 520"/>
                <a:gd name="T16" fmla="*/ 101 w 463"/>
                <a:gd name="T17" fmla="*/ 389 h 520"/>
                <a:gd name="T18" fmla="*/ 139 w 463"/>
                <a:gd name="T19" fmla="*/ 165 h 520"/>
                <a:gd name="T20" fmla="*/ 149 w 463"/>
                <a:gd name="T21" fmla="*/ 94 h 520"/>
                <a:gd name="T22" fmla="*/ 91 w 463"/>
                <a:gd name="T23" fmla="*/ 0 h 520"/>
                <a:gd name="T24" fmla="*/ 0 w 463"/>
                <a:gd name="T25" fmla="*/ 178 h 520"/>
                <a:gd name="T26" fmla="*/ 8 w 463"/>
                <a:gd name="T27" fmla="*/ 188 h 520"/>
                <a:gd name="T28" fmla="*/ 20 w 463"/>
                <a:gd name="T29" fmla="*/ 165 h 520"/>
                <a:gd name="T30" fmla="*/ 91 w 463"/>
                <a:gd name="T31" fmla="*/ 26 h 520"/>
                <a:gd name="T32" fmla="*/ 107 w 463"/>
                <a:gd name="T33" fmla="*/ 62 h 520"/>
                <a:gd name="T34" fmla="*/ 95 w 463"/>
                <a:gd name="T35" fmla="*/ 143 h 520"/>
                <a:gd name="T36" fmla="*/ 56 w 463"/>
                <a:gd name="T37" fmla="*/ 373 h 520"/>
                <a:gd name="T38" fmla="*/ 155 w 463"/>
                <a:gd name="T39" fmla="*/ 519 h 520"/>
                <a:gd name="T40" fmla="*/ 228 w 463"/>
                <a:gd name="T41" fmla="*/ 438 h 520"/>
                <a:gd name="T42" fmla="*/ 315 w 463"/>
                <a:gd name="T43" fmla="*/ 519 h 520"/>
                <a:gd name="T44" fmla="*/ 416 w 463"/>
                <a:gd name="T45" fmla="*/ 380 h 520"/>
                <a:gd name="T46" fmla="*/ 462 w 463"/>
                <a:gd name="T47" fmla="*/ 81 h 520"/>
                <a:gd name="T48" fmla="*/ 430 w 463"/>
                <a:gd name="T49" fmla="*/ 0 h 520"/>
                <a:gd name="T50" fmla="*/ 397 w 463"/>
                <a:gd name="T51" fmla="*/ 55 h 520"/>
                <a:gd name="T52" fmla="*/ 407 w 463"/>
                <a:gd name="T53" fmla="*/ 84 h 520"/>
                <a:gd name="T54" fmla="*/ 432 w 463"/>
                <a:gd name="T55" fmla="*/ 185 h 520"/>
                <a:gd name="T56" fmla="*/ 395 w 463"/>
                <a:gd name="T57" fmla="*/ 393 h 520"/>
                <a:gd name="T58" fmla="*/ 317 w 463"/>
                <a:gd name="T59" fmla="*/ 493 h 520"/>
                <a:gd name="T60" fmla="*/ 266 w 463"/>
                <a:gd name="T61" fmla="*/ 396 h 520"/>
                <a:gd name="T62" fmla="*/ 272 w 463"/>
                <a:gd name="T63" fmla="*/ 312 h 520"/>
                <a:gd name="T64" fmla="*/ 303 w 463"/>
                <a:gd name="T65" fmla="*/ 117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520">
                  <a:moveTo>
                    <a:pt x="303" y="117"/>
                  </a:moveTo>
                  <a:cubicBezTo>
                    <a:pt x="305" y="94"/>
                    <a:pt x="311" y="49"/>
                    <a:pt x="311" y="45"/>
                  </a:cubicBezTo>
                  <a:cubicBezTo>
                    <a:pt x="311" y="23"/>
                    <a:pt x="303" y="13"/>
                    <a:pt x="294" y="13"/>
                  </a:cubicBezTo>
                  <a:cubicBezTo>
                    <a:pt x="284" y="13"/>
                    <a:pt x="272" y="19"/>
                    <a:pt x="266" y="45"/>
                  </a:cubicBezTo>
                  <a:cubicBezTo>
                    <a:pt x="264" y="52"/>
                    <a:pt x="232" y="273"/>
                    <a:pt x="226" y="302"/>
                  </a:cubicBezTo>
                  <a:cubicBezTo>
                    <a:pt x="222" y="334"/>
                    <a:pt x="220" y="357"/>
                    <a:pt x="220" y="376"/>
                  </a:cubicBezTo>
                  <a:cubicBezTo>
                    <a:pt x="220" y="389"/>
                    <a:pt x="220" y="393"/>
                    <a:pt x="222" y="399"/>
                  </a:cubicBezTo>
                  <a:cubicBezTo>
                    <a:pt x="206" y="461"/>
                    <a:pt x="184" y="493"/>
                    <a:pt x="157" y="493"/>
                  </a:cubicBezTo>
                  <a:cubicBezTo>
                    <a:pt x="101" y="493"/>
                    <a:pt x="101" y="412"/>
                    <a:pt x="101" y="389"/>
                  </a:cubicBezTo>
                  <a:cubicBezTo>
                    <a:pt x="101" y="354"/>
                    <a:pt x="105" y="308"/>
                    <a:pt x="139" y="165"/>
                  </a:cubicBezTo>
                  <a:cubicBezTo>
                    <a:pt x="147" y="133"/>
                    <a:pt x="149" y="117"/>
                    <a:pt x="149" y="94"/>
                  </a:cubicBezTo>
                  <a:cubicBezTo>
                    <a:pt x="149" y="42"/>
                    <a:pt x="127" y="0"/>
                    <a:pt x="91" y="0"/>
                  </a:cubicBezTo>
                  <a:cubicBezTo>
                    <a:pt x="26" y="0"/>
                    <a:pt x="0" y="165"/>
                    <a:pt x="0" y="178"/>
                  </a:cubicBezTo>
                  <a:cubicBezTo>
                    <a:pt x="0" y="188"/>
                    <a:pt x="6" y="188"/>
                    <a:pt x="8" y="188"/>
                  </a:cubicBezTo>
                  <a:cubicBezTo>
                    <a:pt x="16" y="188"/>
                    <a:pt x="16" y="188"/>
                    <a:pt x="20" y="165"/>
                  </a:cubicBezTo>
                  <a:cubicBezTo>
                    <a:pt x="38" y="58"/>
                    <a:pt x="65" y="26"/>
                    <a:pt x="91" y="26"/>
                  </a:cubicBezTo>
                  <a:cubicBezTo>
                    <a:pt x="97" y="26"/>
                    <a:pt x="107" y="26"/>
                    <a:pt x="107" y="62"/>
                  </a:cubicBezTo>
                  <a:cubicBezTo>
                    <a:pt x="107" y="91"/>
                    <a:pt x="99" y="123"/>
                    <a:pt x="95" y="143"/>
                  </a:cubicBezTo>
                  <a:cubicBezTo>
                    <a:pt x="65" y="279"/>
                    <a:pt x="56" y="334"/>
                    <a:pt x="56" y="373"/>
                  </a:cubicBezTo>
                  <a:cubicBezTo>
                    <a:pt x="56" y="480"/>
                    <a:pt x="103" y="519"/>
                    <a:pt x="155" y="519"/>
                  </a:cubicBezTo>
                  <a:cubicBezTo>
                    <a:pt x="167" y="519"/>
                    <a:pt x="200" y="519"/>
                    <a:pt x="228" y="438"/>
                  </a:cubicBezTo>
                  <a:cubicBezTo>
                    <a:pt x="246" y="513"/>
                    <a:pt x="295" y="519"/>
                    <a:pt x="315" y="519"/>
                  </a:cubicBezTo>
                  <a:cubicBezTo>
                    <a:pt x="367" y="519"/>
                    <a:pt x="399" y="448"/>
                    <a:pt x="416" y="380"/>
                  </a:cubicBezTo>
                  <a:cubicBezTo>
                    <a:pt x="440" y="289"/>
                    <a:pt x="462" y="136"/>
                    <a:pt x="462" y="81"/>
                  </a:cubicBezTo>
                  <a:cubicBezTo>
                    <a:pt x="462" y="19"/>
                    <a:pt x="444" y="0"/>
                    <a:pt x="430" y="0"/>
                  </a:cubicBezTo>
                  <a:cubicBezTo>
                    <a:pt x="414" y="0"/>
                    <a:pt x="397" y="29"/>
                    <a:pt x="397" y="55"/>
                  </a:cubicBezTo>
                  <a:cubicBezTo>
                    <a:pt x="397" y="71"/>
                    <a:pt x="401" y="78"/>
                    <a:pt x="407" y="84"/>
                  </a:cubicBezTo>
                  <a:cubicBezTo>
                    <a:pt x="414" y="97"/>
                    <a:pt x="432" y="127"/>
                    <a:pt x="432" y="185"/>
                  </a:cubicBezTo>
                  <a:cubicBezTo>
                    <a:pt x="432" y="224"/>
                    <a:pt x="413" y="334"/>
                    <a:pt x="395" y="393"/>
                  </a:cubicBezTo>
                  <a:cubicBezTo>
                    <a:pt x="375" y="454"/>
                    <a:pt x="351" y="493"/>
                    <a:pt x="317" y="493"/>
                  </a:cubicBezTo>
                  <a:cubicBezTo>
                    <a:pt x="284" y="493"/>
                    <a:pt x="266" y="461"/>
                    <a:pt x="266" y="396"/>
                  </a:cubicBezTo>
                  <a:cubicBezTo>
                    <a:pt x="266" y="363"/>
                    <a:pt x="272" y="328"/>
                    <a:pt x="272" y="312"/>
                  </a:cubicBezTo>
                  <a:lnTo>
                    <a:pt x="303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76">
              <a:extLst>
                <a:ext uri="{FF2B5EF4-FFF2-40B4-BE49-F238E27FC236}">
                  <a16:creationId xmlns:a16="http://schemas.microsoft.com/office/drawing/2014/main" id="{1189BBB9-18B6-414F-99D5-907EEB618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0" y="2900"/>
              <a:ext cx="50" cy="123"/>
            </a:xfrm>
            <a:custGeom>
              <a:avLst/>
              <a:gdLst>
                <a:gd name="T0" fmla="*/ 107 w 227"/>
                <a:gd name="T1" fmla="*/ 266 h 549"/>
                <a:gd name="T2" fmla="*/ 173 w 227"/>
                <a:gd name="T3" fmla="*/ 396 h 549"/>
                <a:gd name="T4" fmla="*/ 109 w 227"/>
                <a:gd name="T5" fmla="*/ 522 h 549"/>
                <a:gd name="T6" fmla="*/ 26 w 227"/>
                <a:gd name="T7" fmla="*/ 467 h 549"/>
                <a:gd name="T8" fmla="*/ 54 w 227"/>
                <a:gd name="T9" fmla="*/ 425 h 549"/>
                <a:gd name="T10" fmla="*/ 28 w 227"/>
                <a:gd name="T11" fmla="*/ 380 h 549"/>
                <a:gd name="T12" fmla="*/ 0 w 227"/>
                <a:gd name="T13" fmla="*/ 425 h 549"/>
                <a:gd name="T14" fmla="*/ 111 w 227"/>
                <a:gd name="T15" fmla="*/ 548 h 549"/>
                <a:gd name="T16" fmla="*/ 226 w 227"/>
                <a:gd name="T17" fmla="*/ 396 h 549"/>
                <a:gd name="T18" fmla="*/ 141 w 227"/>
                <a:gd name="T19" fmla="*/ 250 h 549"/>
                <a:gd name="T20" fmla="*/ 210 w 227"/>
                <a:gd name="T21" fmla="*/ 110 h 549"/>
                <a:gd name="T22" fmla="*/ 111 w 227"/>
                <a:gd name="T23" fmla="*/ 0 h 549"/>
                <a:gd name="T24" fmla="*/ 16 w 227"/>
                <a:gd name="T25" fmla="*/ 107 h 549"/>
                <a:gd name="T26" fmla="*/ 42 w 227"/>
                <a:gd name="T27" fmla="*/ 149 h 549"/>
                <a:gd name="T28" fmla="*/ 67 w 227"/>
                <a:gd name="T29" fmla="*/ 110 h 549"/>
                <a:gd name="T30" fmla="*/ 42 w 227"/>
                <a:gd name="T31" fmla="*/ 68 h 549"/>
                <a:gd name="T32" fmla="*/ 109 w 227"/>
                <a:gd name="T33" fmla="*/ 23 h 549"/>
                <a:gd name="T34" fmla="*/ 163 w 227"/>
                <a:gd name="T35" fmla="*/ 110 h 549"/>
                <a:gd name="T36" fmla="*/ 143 w 227"/>
                <a:gd name="T37" fmla="*/ 204 h 549"/>
                <a:gd name="T38" fmla="*/ 89 w 227"/>
                <a:gd name="T39" fmla="*/ 243 h 549"/>
                <a:gd name="T40" fmla="*/ 73 w 227"/>
                <a:gd name="T41" fmla="*/ 243 h 549"/>
                <a:gd name="T42" fmla="*/ 67 w 227"/>
                <a:gd name="T43" fmla="*/ 256 h 549"/>
                <a:gd name="T44" fmla="*/ 81 w 227"/>
                <a:gd name="T45" fmla="*/ 266 h 549"/>
                <a:gd name="T46" fmla="*/ 107 w 227"/>
                <a:gd name="T47" fmla="*/ 266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7" h="549">
                  <a:moveTo>
                    <a:pt x="107" y="266"/>
                  </a:moveTo>
                  <a:cubicBezTo>
                    <a:pt x="147" y="266"/>
                    <a:pt x="173" y="308"/>
                    <a:pt x="173" y="396"/>
                  </a:cubicBezTo>
                  <a:cubicBezTo>
                    <a:pt x="173" y="493"/>
                    <a:pt x="139" y="522"/>
                    <a:pt x="109" y="522"/>
                  </a:cubicBezTo>
                  <a:cubicBezTo>
                    <a:pt x="91" y="522"/>
                    <a:pt x="46" y="516"/>
                    <a:pt x="26" y="467"/>
                  </a:cubicBezTo>
                  <a:cubicBezTo>
                    <a:pt x="50" y="464"/>
                    <a:pt x="54" y="438"/>
                    <a:pt x="54" y="425"/>
                  </a:cubicBezTo>
                  <a:cubicBezTo>
                    <a:pt x="54" y="399"/>
                    <a:pt x="44" y="380"/>
                    <a:pt x="28" y="380"/>
                  </a:cubicBezTo>
                  <a:cubicBezTo>
                    <a:pt x="14" y="380"/>
                    <a:pt x="0" y="393"/>
                    <a:pt x="0" y="425"/>
                  </a:cubicBezTo>
                  <a:cubicBezTo>
                    <a:pt x="0" y="503"/>
                    <a:pt x="52" y="548"/>
                    <a:pt x="111" y="548"/>
                  </a:cubicBezTo>
                  <a:cubicBezTo>
                    <a:pt x="178" y="548"/>
                    <a:pt x="226" y="477"/>
                    <a:pt x="226" y="396"/>
                  </a:cubicBezTo>
                  <a:cubicBezTo>
                    <a:pt x="226" y="334"/>
                    <a:pt x="194" y="269"/>
                    <a:pt x="141" y="250"/>
                  </a:cubicBezTo>
                  <a:cubicBezTo>
                    <a:pt x="192" y="221"/>
                    <a:pt x="210" y="159"/>
                    <a:pt x="210" y="110"/>
                  </a:cubicBezTo>
                  <a:cubicBezTo>
                    <a:pt x="210" y="45"/>
                    <a:pt x="167" y="0"/>
                    <a:pt x="111" y="0"/>
                  </a:cubicBezTo>
                  <a:cubicBezTo>
                    <a:pt x="58" y="0"/>
                    <a:pt x="16" y="45"/>
                    <a:pt x="16" y="107"/>
                  </a:cubicBezTo>
                  <a:cubicBezTo>
                    <a:pt x="16" y="136"/>
                    <a:pt x="26" y="149"/>
                    <a:pt x="42" y="149"/>
                  </a:cubicBezTo>
                  <a:cubicBezTo>
                    <a:pt x="56" y="149"/>
                    <a:pt x="67" y="133"/>
                    <a:pt x="67" y="110"/>
                  </a:cubicBezTo>
                  <a:cubicBezTo>
                    <a:pt x="67" y="84"/>
                    <a:pt x="56" y="71"/>
                    <a:pt x="42" y="68"/>
                  </a:cubicBezTo>
                  <a:cubicBezTo>
                    <a:pt x="59" y="32"/>
                    <a:pt x="91" y="23"/>
                    <a:pt x="109" y="23"/>
                  </a:cubicBezTo>
                  <a:cubicBezTo>
                    <a:pt x="131" y="23"/>
                    <a:pt x="163" y="42"/>
                    <a:pt x="163" y="110"/>
                  </a:cubicBezTo>
                  <a:cubicBezTo>
                    <a:pt x="163" y="146"/>
                    <a:pt x="155" y="182"/>
                    <a:pt x="143" y="204"/>
                  </a:cubicBezTo>
                  <a:cubicBezTo>
                    <a:pt x="127" y="237"/>
                    <a:pt x="115" y="240"/>
                    <a:pt x="89" y="243"/>
                  </a:cubicBezTo>
                  <a:cubicBezTo>
                    <a:pt x="75" y="243"/>
                    <a:pt x="75" y="243"/>
                    <a:pt x="73" y="243"/>
                  </a:cubicBezTo>
                  <a:cubicBezTo>
                    <a:pt x="73" y="243"/>
                    <a:pt x="67" y="243"/>
                    <a:pt x="67" y="256"/>
                  </a:cubicBezTo>
                  <a:cubicBezTo>
                    <a:pt x="67" y="266"/>
                    <a:pt x="73" y="266"/>
                    <a:pt x="81" y="266"/>
                  </a:cubicBezTo>
                  <a:lnTo>
                    <a:pt x="107" y="26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77">
              <a:extLst>
                <a:ext uri="{FF2B5EF4-FFF2-40B4-BE49-F238E27FC236}">
                  <a16:creationId xmlns:a16="http://schemas.microsoft.com/office/drawing/2014/main" id="{3A67D605-24EC-488E-A37D-2408ED3B9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" y="2900"/>
              <a:ext cx="58" cy="143"/>
            </a:xfrm>
            <a:custGeom>
              <a:avLst/>
              <a:gdLst>
                <a:gd name="T0" fmla="*/ 260 w 261"/>
                <a:gd name="T1" fmla="*/ 461 h 637"/>
                <a:gd name="T2" fmla="*/ 240 w 261"/>
                <a:gd name="T3" fmla="*/ 461 h 637"/>
                <a:gd name="T4" fmla="*/ 222 w 261"/>
                <a:gd name="T5" fmla="*/ 552 h 637"/>
                <a:gd name="T6" fmla="*/ 167 w 261"/>
                <a:gd name="T7" fmla="*/ 555 h 637"/>
                <a:gd name="T8" fmla="*/ 59 w 261"/>
                <a:gd name="T9" fmla="*/ 555 h 637"/>
                <a:gd name="T10" fmla="*/ 175 w 261"/>
                <a:gd name="T11" fmla="*/ 396 h 637"/>
                <a:gd name="T12" fmla="*/ 260 w 261"/>
                <a:gd name="T13" fmla="*/ 185 h 637"/>
                <a:gd name="T14" fmla="*/ 121 w 261"/>
                <a:gd name="T15" fmla="*/ 0 h 637"/>
                <a:gd name="T16" fmla="*/ 0 w 261"/>
                <a:gd name="T17" fmla="*/ 172 h 637"/>
                <a:gd name="T18" fmla="*/ 32 w 261"/>
                <a:gd name="T19" fmla="*/ 230 h 637"/>
                <a:gd name="T20" fmla="*/ 61 w 261"/>
                <a:gd name="T21" fmla="*/ 175 h 637"/>
                <a:gd name="T22" fmla="*/ 28 w 261"/>
                <a:gd name="T23" fmla="*/ 123 h 637"/>
                <a:gd name="T24" fmla="*/ 113 w 261"/>
                <a:gd name="T25" fmla="*/ 36 h 637"/>
                <a:gd name="T26" fmla="*/ 204 w 261"/>
                <a:gd name="T27" fmla="*/ 185 h 637"/>
                <a:gd name="T28" fmla="*/ 147 w 261"/>
                <a:gd name="T29" fmla="*/ 373 h 637"/>
                <a:gd name="T30" fmla="*/ 4 w 261"/>
                <a:gd name="T31" fmla="*/ 600 h 637"/>
                <a:gd name="T32" fmla="*/ 0 w 261"/>
                <a:gd name="T33" fmla="*/ 636 h 637"/>
                <a:gd name="T34" fmla="*/ 242 w 261"/>
                <a:gd name="T35" fmla="*/ 636 h 637"/>
                <a:gd name="T36" fmla="*/ 260 w 261"/>
                <a:gd name="T37" fmla="*/ 461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1" h="637">
                  <a:moveTo>
                    <a:pt x="260" y="461"/>
                  </a:moveTo>
                  <a:lnTo>
                    <a:pt x="240" y="461"/>
                  </a:lnTo>
                  <a:cubicBezTo>
                    <a:pt x="236" y="483"/>
                    <a:pt x="232" y="539"/>
                    <a:pt x="222" y="552"/>
                  </a:cubicBezTo>
                  <a:cubicBezTo>
                    <a:pt x="220" y="555"/>
                    <a:pt x="175" y="555"/>
                    <a:pt x="167" y="555"/>
                  </a:cubicBezTo>
                  <a:lnTo>
                    <a:pt x="59" y="555"/>
                  </a:lnTo>
                  <a:cubicBezTo>
                    <a:pt x="119" y="464"/>
                    <a:pt x="139" y="441"/>
                    <a:pt x="175" y="396"/>
                  </a:cubicBezTo>
                  <a:cubicBezTo>
                    <a:pt x="220" y="337"/>
                    <a:pt x="260" y="279"/>
                    <a:pt x="260" y="185"/>
                  </a:cubicBezTo>
                  <a:cubicBezTo>
                    <a:pt x="260" y="71"/>
                    <a:pt x="196" y="0"/>
                    <a:pt x="121" y="0"/>
                  </a:cubicBezTo>
                  <a:cubicBezTo>
                    <a:pt x="50" y="0"/>
                    <a:pt x="0" y="84"/>
                    <a:pt x="0" y="172"/>
                  </a:cubicBezTo>
                  <a:cubicBezTo>
                    <a:pt x="0" y="221"/>
                    <a:pt x="24" y="230"/>
                    <a:pt x="32" y="230"/>
                  </a:cubicBezTo>
                  <a:cubicBezTo>
                    <a:pt x="46" y="230"/>
                    <a:pt x="61" y="211"/>
                    <a:pt x="61" y="175"/>
                  </a:cubicBezTo>
                  <a:cubicBezTo>
                    <a:pt x="61" y="159"/>
                    <a:pt x="59" y="123"/>
                    <a:pt x="28" y="123"/>
                  </a:cubicBezTo>
                  <a:cubicBezTo>
                    <a:pt x="46" y="55"/>
                    <a:pt x="85" y="36"/>
                    <a:pt x="113" y="36"/>
                  </a:cubicBezTo>
                  <a:cubicBezTo>
                    <a:pt x="173" y="36"/>
                    <a:pt x="204" y="107"/>
                    <a:pt x="204" y="185"/>
                  </a:cubicBezTo>
                  <a:cubicBezTo>
                    <a:pt x="204" y="273"/>
                    <a:pt x="167" y="337"/>
                    <a:pt x="147" y="373"/>
                  </a:cubicBezTo>
                  <a:lnTo>
                    <a:pt x="4" y="600"/>
                  </a:lnTo>
                  <a:cubicBezTo>
                    <a:pt x="0" y="610"/>
                    <a:pt x="0" y="613"/>
                    <a:pt x="0" y="636"/>
                  </a:cubicBezTo>
                  <a:lnTo>
                    <a:pt x="242" y="636"/>
                  </a:lnTo>
                  <a:lnTo>
                    <a:pt x="260" y="46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Oval 78">
            <a:extLst>
              <a:ext uri="{FF2B5EF4-FFF2-40B4-BE49-F238E27FC236}">
                <a16:creationId xmlns:a16="http://schemas.microsoft.com/office/drawing/2014/main" id="{BB756383-ED13-4D58-8503-6C33147ED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4694" y="4047367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7" name="Group 79">
            <a:extLst>
              <a:ext uri="{FF2B5EF4-FFF2-40B4-BE49-F238E27FC236}">
                <a16:creationId xmlns:a16="http://schemas.microsoft.com/office/drawing/2014/main" id="{3481806A-E0A8-4804-BF7B-EFD255B39691}"/>
              </a:ext>
            </a:extLst>
          </p:cNvPr>
          <p:cNvGrpSpPr>
            <a:grpSpLocks/>
          </p:cNvGrpSpPr>
          <p:nvPr/>
        </p:nvGrpSpPr>
        <p:grpSpPr bwMode="auto">
          <a:xfrm>
            <a:off x="5961019" y="2793242"/>
            <a:ext cx="415925" cy="307975"/>
            <a:chOff x="3363" y="1342"/>
            <a:chExt cx="262" cy="194"/>
          </a:xfrm>
        </p:grpSpPr>
        <p:sp>
          <p:nvSpPr>
            <p:cNvPr id="88" name="Freeform 80">
              <a:extLst>
                <a:ext uri="{FF2B5EF4-FFF2-40B4-BE49-F238E27FC236}">
                  <a16:creationId xmlns:a16="http://schemas.microsoft.com/office/drawing/2014/main" id="{56E173EE-63E8-472E-B5A2-1A78F4A17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" y="1346"/>
              <a:ext cx="249" cy="182"/>
            </a:xfrm>
            <a:custGeom>
              <a:avLst/>
              <a:gdLst>
                <a:gd name="T0" fmla="*/ 550 w 1102"/>
                <a:gd name="T1" fmla="*/ 804 h 805"/>
                <a:gd name="T2" fmla="*/ 0 w 1102"/>
                <a:gd name="T3" fmla="*/ 804 h 805"/>
                <a:gd name="T4" fmla="*/ 0 w 1102"/>
                <a:gd name="T5" fmla="*/ 0 h 805"/>
                <a:gd name="T6" fmla="*/ 1101 w 1102"/>
                <a:gd name="T7" fmla="*/ 0 h 805"/>
                <a:gd name="T8" fmla="*/ 1101 w 1102"/>
                <a:gd name="T9" fmla="*/ 804 h 805"/>
                <a:gd name="T10" fmla="*/ 550 w 1102"/>
                <a:gd name="T11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2" h="805">
                  <a:moveTo>
                    <a:pt x="550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101" y="0"/>
                  </a:lnTo>
                  <a:lnTo>
                    <a:pt x="1101" y="804"/>
                  </a:lnTo>
                  <a:lnTo>
                    <a:pt x="550" y="80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81">
              <a:extLst>
                <a:ext uri="{FF2B5EF4-FFF2-40B4-BE49-F238E27FC236}">
                  <a16:creationId xmlns:a16="http://schemas.microsoft.com/office/drawing/2014/main" id="{F406467D-463E-4612-A281-F4D8D2D79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1342"/>
              <a:ext cx="117" cy="188"/>
            </a:xfrm>
            <a:custGeom>
              <a:avLst/>
              <a:gdLst>
                <a:gd name="T0" fmla="*/ 515 w 520"/>
                <a:gd name="T1" fmla="*/ 80 h 834"/>
                <a:gd name="T2" fmla="*/ 519 w 520"/>
                <a:gd name="T3" fmla="*/ 51 h 834"/>
                <a:gd name="T4" fmla="*/ 487 w 520"/>
                <a:gd name="T5" fmla="*/ 15 h 834"/>
                <a:gd name="T6" fmla="*/ 445 w 520"/>
                <a:gd name="T7" fmla="*/ 40 h 834"/>
                <a:gd name="T8" fmla="*/ 429 w 520"/>
                <a:gd name="T9" fmla="*/ 110 h 834"/>
                <a:gd name="T10" fmla="*/ 407 w 520"/>
                <a:gd name="T11" fmla="*/ 212 h 834"/>
                <a:gd name="T12" fmla="*/ 356 w 520"/>
                <a:gd name="T13" fmla="*/ 446 h 834"/>
                <a:gd name="T14" fmla="*/ 232 w 520"/>
                <a:gd name="T15" fmla="*/ 556 h 834"/>
                <a:gd name="T16" fmla="*/ 159 w 520"/>
                <a:gd name="T17" fmla="*/ 450 h 834"/>
                <a:gd name="T18" fmla="*/ 220 w 520"/>
                <a:gd name="T19" fmla="*/ 197 h 834"/>
                <a:gd name="T20" fmla="*/ 239 w 520"/>
                <a:gd name="T21" fmla="*/ 106 h 834"/>
                <a:gd name="T22" fmla="*/ 146 w 520"/>
                <a:gd name="T23" fmla="*/ 0 h 834"/>
                <a:gd name="T24" fmla="*/ 0 w 520"/>
                <a:gd name="T25" fmla="*/ 197 h 834"/>
                <a:gd name="T26" fmla="*/ 13 w 520"/>
                <a:gd name="T27" fmla="*/ 212 h 834"/>
                <a:gd name="T28" fmla="*/ 32 w 520"/>
                <a:gd name="T29" fmla="*/ 186 h 834"/>
                <a:gd name="T30" fmla="*/ 146 w 520"/>
                <a:gd name="T31" fmla="*/ 29 h 834"/>
                <a:gd name="T32" fmla="*/ 172 w 520"/>
                <a:gd name="T33" fmla="*/ 69 h 834"/>
                <a:gd name="T34" fmla="*/ 153 w 520"/>
                <a:gd name="T35" fmla="*/ 161 h 834"/>
                <a:gd name="T36" fmla="*/ 89 w 520"/>
                <a:gd name="T37" fmla="*/ 431 h 834"/>
                <a:gd name="T38" fmla="*/ 226 w 520"/>
                <a:gd name="T39" fmla="*/ 585 h 834"/>
                <a:gd name="T40" fmla="*/ 340 w 520"/>
                <a:gd name="T41" fmla="*/ 526 h 834"/>
                <a:gd name="T42" fmla="*/ 267 w 520"/>
                <a:gd name="T43" fmla="*/ 724 h 834"/>
                <a:gd name="T44" fmla="*/ 143 w 520"/>
                <a:gd name="T45" fmla="*/ 808 h 834"/>
                <a:gd name="T46" fmla="*/ 57 w 520"/>
                <a:gd name="T47" fmla="*/ 753 h 834"/>
                <a:gd name="T48" fmla="*/ 108 w 520"/>
                <a:gd name="T49" fmla="*/ 738 h 834"/>
                <a:gd name="T50" fmla="*/ 127 w 520"/>
                <a:gd name="T51" fmla="*/ 684 h 834"/>
                <a:gd name="T52" fmla="*/ 86 w 520"/>
                <a:gd name="T53" fmla="*/ 636 h 834"/>
                <a:gd name="T54" fmla="*/ 22 w 520"/>
                <a:gd name="T55" fmla="*/ 724 h 834"/>
                <a:gd name="T56" fmla="*/ 143 w 520"/>
                <a:gd name="T57" fmla="*/ 833 h 834"/>
                <a:gd name="T58" fmla="*/ 404 w 520"/>
                <a:gd name="T59" fmla="*/ 570 h 834"/>
                <a:gd name="T60" fmla="*/ 515 w 520"/>
                <a:gd name="T61" fmla="*/ 8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0" h="834">
                  <a:moveTo>
                    <a:pt x="515" y="80"/>
                  </a:moveTo>
                  <a:cubicBezTo>
                    <a:pt x="519" y="62"/>
                    <a:pt x="519" y="58"/>
                    <a:pt x="519" y="51"/>
                  </a:cubicBezTo>
                  <a:cubicBezTo>
                    <a:pt x="519" y="26"/>
                    <a:pt x="503" y="15"/>
                    <a:pt x="487" y="15"/>
                  </a:cubicBezTo>
                  <a:cubicBezTo>
                    <a:pt x="474" y="15"/>
                    <a:pt x="455" y="22"/>
                    <a:pt x="445" y="40"/>
                  </a:cubicBezTo>
                  <a:cubicBezTo>
                    <a:pt x="442" y="48"/>
                    <a:pt x="436" y="88"/>
                    <a:pt x="429" y="110"/>
                  </a:cubicBezTo>
                  <a:cubicBezTo>
                    <a:pt x="423" y="143"/>
                    <a:pt x="417" y="179"/>
                    <a:pt x="407" y="212"/>
                  </a:cubicBezTo>
                  <a:lnTo>
                    <a:pt x="356" y="446"/>
                  </a:lnTo>
                  <a:cubicBezTo>
                    <a:pt x="353" y="464"/>
                    <a:pt x="305" y="556"/>
                    <a:pt x="232" y="556"/>
                  </a:cubicBezTo>
                  <a:cubicBezTo>
                    <a:pt x="172" y="556"/>
                    <a:pt x="159" y="501"/>
                    <a:pt x="159" y="450"/>
                  </a:cubicBezTo>
                  <a:cubicBezTo>
                    <a:pt x="159" y="391"/>
                    <a:pt x="181" y="314"/>
                    <a:pt x="220" y="197"/>
                  </a:cubicBezTo>
                  <a:cubicBezTo>
                    <a:pt x="235" y="146"/>
                    <a:pt x="239" y="132"/>
                    <a:pt x="239" y="106"/>
                  </a:cubicBezTo>
                  <a:cubicBezTo>
                    <a:pt x="239" y="48"/>
                    <a:pt x="204" y="0"/>
                    <a:pt x="146" y="0"/>
                  </a:cubicBezTo>
                  <a:cubicBezTo>
                    <a:pt x="41" y="0"/>
                    <a:pt x="0" y="186"/>
                    <a:pt x="0" y="197"/>
                  </a:cubicBezTo>
                  <a:cubicBezTo>
                    <a:pt x="0" y="212"/>
                    <a:pt x="10" y="212"/>
                    <a:pt x="13" y="212"/>
                  </a:cubicBezTo>
                  <a:cubicBezTo>
                    <a:pt x="25" y="212"/>
                    <a:pt x="25" y="208"/>
                    <a:pt x="32" y="186"/>
                  </a:cubicBezTo>
                  <a:cubicBezTo>
                    <a:pt x="60" y="66"/>
                    <a:pt x="108" y="29"/>
                    <a:pt x="146" y="29"/>
                  </a:cubicBezTo>
                  <a:cubicBezTo>
                    <a:pt x="153" y="29"/>
                    <a:pt x="172" y="29"/>
                    <a:pt x="172" y="69"/>
                  </a:cubicBezTo>
                  <a:cubicBezTo>
                    <a:pt x="172" y="102"/>
                    <a:pt x="162" y="135"/>
                    <a:pt x="153" y="161"/>
                  </a:cubicBezTo>
                  <a:cubicBezTo>
                    <a:pt x="108" y="296"/>
                    <a:pt x="89" y="373"/>
                    <a:pt x="89" y="431"/>
                  </a:cubicBezTo>
                  <a:cubicBezTo>
                    <a:pt x="89" y="545"/>
                    <a:pt x="159" y="585"/>
                    <a:pt x="226" y="585"/>
                  </a:cubicBezTo>
                  <a:cubicBezTo>
                    <a:pt x="270" y="585"/>
                    <a:pt x="309" y="563"/>
                    <a:pt x="340" y="526"/>
                  </a:cubicBezTo>
                  <a:cubicBezTo>
                    <a:pt x="328" y="592"/>
                    <a:pt x="312" y="654"/>
                    <a:pt x="267" y="724"/>
                  </a:cubicBezTo>
                  <a:cubicBezTo>
                    <a:pt x="235" y="768"/>
                    <a:pt x="194" y="808"/>
                    <a:pt x="143" y="808"/>
                  </a:cubicBezTo>
                  <a:cubicBezTo>
                    <a:pt x="127" y="808"/>
                    <a:pt x="76" y="801"/>
                    <a:pt x="57" y="753"/>
                  </a:cubicBezTo>
                  <a:cubicBezTo>
                    <a:pt x="76" y="753"/>
                    <a:pt x="89" y="753"/>
                    <a:pt x="108" y="738"/>
                  </a:cubicBezTo>
                  <a:cubicBezTo>
                    <a:pt x="118" y="724"/>
                    <a:pt x="127" y="709"/>
                    <a:pt x="127" y="684"/>
                  </a:cubicBezTo>
                  <a:cubicBezTo>
                    <a:pt x="127" y="643"/>
                    <a:pt x="95" y="636"/>
                    <a:pt x="86" y="636"/>
                  </a:cubicBezTo>
                  <a:cubicBezTo>
                    <a:pt x="60" y="636"/>
                    <a:pt x="22" y="658"/>
                    <a:pt x="22" y="724"/>
                  </a:cubicBezTo>
                  <a:cubicBezTo>
                    <a:pt x="22" y="786"/>
                    <a:pt x="73" y="833"/>
                    <a:pt x="143" y="833"/>
                  </a:cubicBezTo>
                  <a:cubicBezTo>
                    <a:pt x="261" y="833"/>
                    <a:pt x="375" y="716"/>
                    <a:pt x="404" y="570"/>
                  </a:cubicBezTo>
                  <a:lnTo>
                    <a:pt x="515" y="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82">
              <a:extLst>
                <a:ext uri="{FF2B5EF4-FFF2-40B4-BE49-F238E27FC236}">
                  <a16:creationId xmlns:a16="http://schemas.microsoft.com/office/drawing/2014/main" id="{B81B43F9-441F-4C74-9D1E-4D64ABD82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5" y="1425"/>
              <a:ext cx="130" cy="111"/>
            </a:xfrm>
            <a:custGeom>
              <a:avLst/>
              <a:gdLst>
                <a:gd name="T0" fmla="*/ 70 w 577"/>
                <a:gd name="T1" fmla="*/ 413 h 494"/>
                <a:gd name="T2" fmla="*/ 60 w 577"/>
                <a:gd name="T3" fmla="*/ 457 h 494"/>
                <a:gd name="T4" fmla="*/ 95 w 577"/>
                <a:gd name="T5" fmla="*/ 493 h 494"/>
                <a:gd name="T6" fmla="*/ 130 w 577"/>
                <a:gd name="T7" fmla="*/ 468 h 494"/>
                <a:gd name="T8" fmla="*/ 146 w 577"/>
                <a:gd name="T9" fmla="*/ 398 h 494"/>
                <a:gd name="T10" fmla="*/ 169 w 577"/>
                <a:gd name="T11" fmla="*/ 303 h 494"/>
                <a:gd name="T12" fmla="*/ 185 w 577"/>
                <a:gd name="T13" fmla="*/ 230 h 494"/>
                <a:gd name="T14" fmla="*/ 223 w 577"/>
                <a:gd name="T15" fmla="*/ 132 h 494"/>
                <a:gd name="T16" fmla="*/ 366 w 577"/>
                <a:gd name="T17" fmla="*/ 29 h 494"/>
                <a:gd name="T18" fmla="*/ 423 w 577"/>
                <a:gd name="T19" fmla="*/ 106 h 494"/>
                <a:gd name="T20" fmla="*/ 366 w 577"/>
                <a:gd name="T21" fmla="*/ 340 h 494"/>
                <a:gd name="T22" fmla="*/ 350 w 577"/>
                <a:gd name="T23" fmla="*/ 395 h 494"/>
                <a:gd name="T24" fmla="*/ 439 w 577"/>
                <a:gd name="T25" fmla="*/ 493 h 494"/>
                <a:gd name="T26" fmla="*/ 576 w 577"/>
                <a:gd name="T27" fmla="*/ 325 h 494"/>
                <a:gd name="T28" fmla="*/ 560 w 577"/>
                <a:gd name="T29" fmla="*/ 307 h 494"/>
                <a:gd name="T30" fmla="*/ 547 w 577"/>
                <a:gd name="T31" fmla="*/ 329 h 494"/>
                <a:gd name="T32" fmla="*/ 442 w 577"/>
                <a:gd name="T33" fmla="*/ 461 h 494"/>
                <a:gd name="T34" fmla="*/ 423 w 577"/>
                <a:gd name="T35" fmla="*/ 424 h 494"/>
                <a:gd name="T36" fmla="*/ 442 w 577"/>
                <a:gd name="T37" fmla="*/ 333 h 494"/>
                <a:gd name="T38" fmla="*/ 493 w 577"/>
                <a:gd name="T39" fmla="*/ 124 h 494"/>
                <a:gd name="T40" fmla="*/ 369 w 577"/>
                <a:gd name="T41" fmla="*/ 0 h 494"/>
                <a:gd name="T42" fmla="*/ 210 w 577"/>
                <a:gd name="T43" fmla="*/ 95 h 494"/>
                <a:gd name="T44" fmla="*/ 111 w 577"/>
                <a:gd name="T45" fmla="*/ 0 h 494"/>
                <a:gd name="T46" fmla="*/ 35 w 577"/>
                <a:gd name="T47" fmla="*/ 62 h 494"/>
                <a:gd name="T48" fmla="*/ 0 w 577"/>
                <a:gd name="T49" fmla="*/ 168 h 494"/>
                <a:gd name="T50" fmla="*/ 16 w 577"/>
                <a:gd name="T51" fmla="*/ 179 h 494"/>
                <a:gd name="T52" fmla="*/ 38 w 577"/>
                <a:gd name="T53" fmla="*/ 150 h 494"/>
                <a:gd name="T54" fmla="*/ 108 w 577"/>
                <a:gd name="T55" fmla="*/ 29 h 494"/>
                <a:gd name="T56" fmla="*/ 137 w 577"/>
                <a:gd name="T57" fmla="*/ 84 h 494"/>
                <a:gd name="T58" fmla="*/ 121 w 577"/>
                <a:gd name="T59" fmla="*/ 175 h 494"/>
                <a:gd name="T60" fmla="*/ 99 w 577"/>
                <a:gd name="T61" fmla="*/ 274 h 494"/>
                <a:gd name="T62" fmla="*/ 70 w 577"/>
                <a:gd name="T63" fmla="*/ 41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494">
                  <a:moveTo>
                    <a:pt x="70" y="413"/>
                  </a:moveTo>
                  <a:cubicBezTo>
                    <a:pt x="70" y="428"/>
                    <a:pt x="60" y="453"/>
                    <a:pt x="60" y="457"/>
                  </a:cubicBezTo>
                  <a:cubicBezTo>
                    <a:pt x="60" y="483"/>
                    <a:pt x="80" y="493"/>
                    <a:pt x="95" y="493"/>
                  </a:cubicBezTo>
                  <a:cubicBezTo>
                    <a:pt x="111" y="493"/>
                    <a:pt x="127" y="479"/>
                    <a:pt x="130" y="468"/>
                  </a:cubicBezTo>
                  <a:cubicBezTo>
                    <a:pt x="134" y="457"/>
                    <a:pt x="146" y="420"/>
                    <a:pt x="146" y="398"/>
                  </a:cubicBezTo>
                  <a:cubicBezTo>
                    <a:pt x="153" y="376"/>
                    <a:pt x="159" y="329"/>
                    <a:pt x="169" y="303"/>
                  </a:cubicBezTo>
                  <a:cubicBezTo>
                    <a:pt x="175" y="278"/>
                    <a:pt x="178" y="256"/>
                    <a:pt x="185" y="230"/>
                  </a:cubicBezTo>
                  <a:cubicBezTo>
                    <a:pt x="194" y="186"/>
                    <a:pt x="194" y="175"/>
                    <a:pt x="223" y="132"/>
                  </a:cubicBezTo>
                  <a:cubicBezTo>
                    <a:pt x="251" y="88"/>
                    <a:pt x="293" y="29"/>
                    <a:pt x="366" y="29"/>
                  </a:cubicBezTo>
                  <a:cubicBezTo>
                    <a:pt x="423" y="29"/>
                    <a:pt x="423" y="84"/>
                    <a:pt x="423" y="106"/>
                  </a:cubicBezTo>
                  <a:cubicBezTo>
                    <a:pt x="423" y="172"/>
                    <a:pt x="382" y="289"/>
                    <a:pt x="366" y="340"/>
                  </a:cubicBezTo>
                  <a:cubicBezTo>
                    <a:pt x="356" y="369"/>
                    <a:pt x="350" y="376"/>
                    <a:pt x="350" y="395"/>
                  </a:cubicBezTo>
                  <a:cubicBezTo>
                    <a:pt x="350" y="453"/>
                    <a:pt x="394" y="493"/>
                    <a:pt x="439" y="493"/>
                  </a:cubicBezTo>
                  <a:cubicBezTo>
                    <a:pt x="534" y="493"/>
                    <a:pt x="576" y="344"/>
                    <a:pt x="576" y="325"/>
                  </a:cubicBezTo>
                  <a:cubicBezTo>
                    <a:pt x="576" y="307"/>
                    <a:pt x="566" y="307"/>
                    <a:pt x="560" y="307"/>
                  </a:cubicBezTo>
                  <a:cubicBezTo>
                    <a:pt x="550" y="307"/>
                    <a:pt x="547" y="318"/>
                    <a:pt x="547" y="329"/>
                  </a:cubicBezTo>
                  <a:cubicBezTo>
                    <a:pt x="522" y="413"/>
                    <a:pt x="484" y="461"/>
                    <a:pt x="442" y="461"/>
                  </a:cubicBezTo>
                  <a:cubicBezTo>
                    <a:pt x="423" y="461"/>
                    <a:pt x="423" y="450"/>
                    <a:pt x="423" y="424"/>
                  </a:cubicBezTo>
                  <a:cubicBezTo>
                    <a:pt x="423" y="395"/>
                    <a:pt x="423" y="384"/>
                    <a:pt x="442" y="333"/>
                  </a:cubicBezTo>
                  <a:cubicBezTo>
                    <a:pt x="455" y="300"/>
                    <a:pt x="493" y="186"/>
                    <a:pt x="493" y="124"/>
                  </a:cubicBezTo>
                  <a:cubicBezTo>
                    <a:pt x="493" y="18"/>
                    <a:pt x="420" y="0"/>
                    <a:pt x="369" y="0"/>
                  </a:cubicBezTo>
                  <a:cubicBezTo>
                    <a:pt x="289" y="0"/>
                    <a:pt x="235" y="58"/>
                    <a:pt x="210" y="95"/>
                  </a:cubicBezTo>
                  <a:cubicBezTo>
                    <a:pt x="204" y="26"/>
                    <a:pt x="146" y="0"/>
                    <a:pt x="111" y="0"/>
                  </a:cubicBezTo>
                  <a:cubicBezTo>
                    <a:pt x="70" y="0"/>
                    <a:pt x="45" y="37"/>
                    <a:pt x="35" y="62"/>
                  </a:cubicBezTo>
                  <a:cubicBezTo>
                    <a:pt x="13" y="95"/>
                    <a:pt x="0" y="164"/>
                    <a:pt x="0" y="168"/>
                  </a:cubicBezTo>
                  <a:cubicBezTo>
                    <a:pt x="0" y="179"/>
                    <a:pt x="13" y="179"/>
                    <a:pt x="16" y="179"/>
                  </a:cubicBezTo>
                  <a:cubicBezTo>
                    <a:pt x="32" y="179"/>
                    <a:pt x="32" y="175"/>
                    <a:pt x="38" y="150"/>
                  </a:cubicBezTo>
                  <a:cubicBezTo>
                    <a:pt x="54" y="84"/>
                    <a:pt x="70" y="29"/>
                    <a:pt x="108" y="29"/>
                  </a:cubicBezTo>
                  <a:cubicBezTo>
                    <a:pt x="130" y="29"/>
                    <a:pt x="137" y="51"/>
                    <a:pt x="137" y="84"/>
                  </a:cubicBezTo>
                  <a:cubicBezTo>
                    <a:pt x="137" y="106"/>
                    <a:pt x="130" y="146"/>
                    <a:pt x="121" y="175"/>
                  </a:cubicBezTo>
                  <a:cubicBezTo>
                    <a:pt x="115" y="201"/>
                    <a:pt x="108" y="252"/>
                    <a:pt x="99" y="274"/>
                  </a:cubicBezTo>
                  <a:lnTo>
                    <a:pt x="70" y="4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1" name="Group 83">
            <a:extLst>
              <a:ext uri="{FF2B5EF4-FFF2-40B4-BE49-F238E27FC236}">
                <a16:creationId xmlns:a16="http://schemas.microsoft.com/office/drawing/2014/main" id="{EEA9FF32-B319-4C96-9106-5795EC768653}"/>
              </a:ext>
            </a:extLst>
          </p:cNvPr>
          <p:cNvGrpSpPr>
            <a:grpSpLocks/>
          </p:cNvGrpSpPr>
          <p:nvPr/>
        </p:nvGrpSpPr>
        <p:grpSpPr bwMode="auto">
          <a:xfrm>
            <a:off x="7210381" y="3401255"/>
            <a:ext cx="322263" cy="285750"/>
            <a:chOff x="4150" y="1725"/>
            <a:chExt cx="203" cy="180"/>
          </a:xfrm>
        </p:grpSpPr>
        <p:sp>
          <p:nvSpPr>
            <p:cNvPr id="92" name="Freeform 84">
              <a:extLst>
                <a:ext uri="{FF2B5EF4-FFF2-40B4-BE49-F238E27FC236}">
                  <a16:creationId xmlns:a16="http://schemas.microsoft.com/office/drawing/2014/main" id="{39FBBC9C-AA3E-41A7-BFE2-169812A66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1728"/>
              <a:ext cx="200" cy="153"/>
            </a:xfrm>
            <a:custGeom>
              <a:avLst/>
              <a:gdLst>
                <a:gd name="T0" fmla="*/ 443 w 887"/>
                <a:gd name="T1" fmla="*/ 677 h 678"/>
                <a:gd name="T2" fmla="*/ 0 w 887"/>
                <a:gd name="T3" fmla="*/ 677 h 678"/>
                <a:gd name="T4" fmla="*/ 0 w 887"/>
                <a:gd name="T5" fmla="*/ 0 h 678"/>
                <a:gd name="T6" fmla="*/ 886 w 887"/>
                <a:gd name="T7" fmla="*/ 0 h 678"/>
                <a:gd name="T8" fmla="*/ 886 w 887"/>
                <a:gd name="T9" fmla="*/ 677 h 678"/>
                <a:gd name="T10" fmla="*/ 443 w 887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7" h="678">
                  <a:moveTo>
                    <a:pt x="443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886" y="0"/>
                  </a:lnTo>
                  <a:lnTo>
                    <a:pt x="886" y="677"/>
                  </a:lnTo>
                  <a:lnTo>
                    <a:pt x="443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85">
              <a:extLst>
                <a:ext uri="{FF2B5EF4-FFF2-40B4-BE49-F238E27FC236}">
                  <a16:creationId xmlns:a16="http://schemas.microsoft.com/office/drawing/2014/main" id="{50F6BB6D-B868-44BB-99F7-1E5032796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" y="1725"/>
              <a:ext cx="100" cy="120"/>
            </a:xfrm>
            <a:custGeom>
              <a:avLst/>
              <a:gdLst>
                <a:gd name="T0" fmla="*/ 443 w 444"/>
                <a:gd name="T1" fmla="*/ 83 h 532"/>
                <a:gd name="T2" fmla="*/ 397 w 444"/>
                <a:gd name="T3" fmla="*/ 0 h 532"/>
                <a:gd name="T4" fmla="*/ 349 w 444"/>
                <a:gd name="T5" fmla="*/ 56 h 532"/>
                <a:gd name="T6" fmla="*/ 366 w 444"/>
                <a:gd name="T7" fmla="*/ 90 h 532"/>
                <a:gd name="T8" fmla="*/ 400 w 444"/>
                <a:gd name="T9" fmla="*/ 189 h 532"/>
                <a:gd name="T10" fmla="*/ 220 w 444"/>
                <a:gd name="T11" fmla="*/ 505 h 532"/>
                <a:gd name="T12" fmla="*/ 146 w 444"/>
                <a:gd name="T13" fmla="*/ 405 h 532"/>
                <a:gd name="T14" fmla="*/ 203 w 444"/>
                <a:gd name="T15" fmla="*/ 153 h 532"/>
                <a:gd name="T16" fmla="*/ 217 w 444"/>
                <a:gd name="T17" fmla="*/ 96 h 532"/>
                <a:gd name="T18" fmla="*/ 131 w 444"/>
                <a:gd name="T19" fmla="*/ 0 h 532"/>
                <a:gd name="T20" fmla="*/ 0 w 444"/>
                <a:gd name="T21" fmla="*/ 179 h 532"/>
                <a:gd name="T22" fmla="*/ 11 w 444"/>
                <a:gd name="T23" fmla="*/ 193 h 532"/>
                <a:gd name="T24" fmla="*/ 29 w 444"/>
                <a:gd name="T25" fmla="*/ 169 h 532"/>
                <a:gd name="T26" fmla="*/ 131 w 444"/>
                <a:gd name="T27" fmla="*/ 27 h 532"/>
                <a:gd name="T28" fmla="*/ 154 w 444"/>
                <a:gd name="T29" fmla="*/ 63 h 532"/>
                <a:gd name="T30" fmla="*/ 140 w 444"/>
                <a:gd name="T31" fmla="*/ 146 h 532"/>
                <a:gd name="T32" fmla="*/ 80 w 444"/>
                <a:gd name="T33" fmla="*/ 385 h 532"/>
                <a:gd name="T34" fmla="*/ 217 w 444"/>
                <a:gd name="T35" fmla="*/ 531 h 532"/>
                <a:gd name="T36" fmla="*/ 443 w 444"/>
                <a:gd name="T37" fmla="*/ 8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" h="532">
                  <a:moveTo>
                    <a:pt x="443" y="83"/>
                  </a:moveTo>
                  <a:cubicBezTo>
                    <a:pt x="443" y="20"/>
                    <a:pt x="414" y="0"/>
                    <a:pt x="397" y="0"/>
                  </a:cubicBezTo>
                  <a:cubicBezTo>
                    <a:pt x="371" y="0"/>
                    <a:pt x="349" y="30"/>
                    <a:pt x="349" y="56"/>
                  </a:cubicBezTo>
                  <a:cubicBezTo>
                    <a:pt x="349" y="73"/>
                    <a:pt x="354" y="80"/>
                    <a:pt x="366" y="90"/>
                  </a:cubicBezTo>
                  <a:cubicBezTo>
                    <a:pt x="386" y="113"/>
                    <a:pt x="400" y="146"/>
                    <a:pt x="400" y="189"/>
                  </a:cubicBezTo>
                  <a:cubicBezTo>
                    <a:pt x="400" y="236"/>
                    <a:pt x="337" y="505"/>
                    <a:pt x="220" y="505"/>
                  </a:cubicBezTo>
                  <a:cubicBezTo>
                    <a:pt x="169" y="505"/>
                    <a:pt x="146" y="465"/>
                    <a:pt x="146" y="405"/>
                  </a:cubicBezTo>
                  <a:cubicBezTo>
                    <a:pt x="146" y="339"/>
                    <a:pt x="174" y="252"/>
                    <a:pt x="203" y="153"/>
                  </a:cubicBezTo>
                  <a:cubicBezTo>
                    <a:pt x="211" y="136"/>
                    <a:pt x="217" y="120"/>
                    <a:pt x="217" y="96"/>
                  </a:cubicBezTo>
                  <a:cubicBezTo>
                    <a:pt x="217" y="43"/>
                    <a:pt x="183" y="0"/>
                    <a:pt x="131" y="0"/>
                  </a:cubicBezTo>
                  <a:cubicBezTo>
                    <a:pt x="40" y="0"/>
                    <a:pt x="0" y="169"/>
                    <a:pt x="0" y="179"/>
                  </a:cubicBezTo>
                  <a:cubicBezTo>
                    <a:pt x="0" y="193"/>
                    <a:pt x="9" y="193"/>
                    <a:pt x="11" y="193"/>
                  </a:cubicBezTo>
                  <a:cubicBezTo>
                    <a:pt x="23" y="193"/>
                    <a:pt x="23" y="193"/>
                    <a:pt x="29" y="169"/>
                  </a:cubicBezTo>
                  <a:cubicBezTo>
                    <a:pt x="57" y="53"/>
                    <a:pt x="100" y="27"/>
                    <a:pt x="131" y="27"/>
                  </a:cubicBezTo>
                  <a:cubicBezTo>
                    <a:pt x="140" y="27"/>
                    <a:pt x="154" y="27"/>
                    <a:pt x="154" y="63"/>
                  </a:cubicBezTo>
                  <a:cubicBezTo>
                    <a:pt x="154" y="93"/>
                    <a:pt x="146" y="126"/>
                    <a:pt x="140" y="146"/>
                  </a:cubicBezTo>
                  <a:cubicBezTo>
                    <a:pt x="94" y="282"/>
                    <a:pt x="80" y="335"/>
                    <a:pt x="80" y="385"/>
                  </a:cubicBezTo>
                  <a:cubicBezTo>
                    <a:pt x="80" y="515"/>
                    <a:pt x="169" y="531"/>
                    <a:pt x="217" y="531"/>
                  </a:cubicBezTo>
                  <a:cubicBezTo>
                    <a:pt x="386" y="531"/>
                    <a:pt x="443" y="143"/>
                    <a:pt x="443" y="8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86">
              <a:extLst>
                <a:ext uri="{FF2B5EF4-FFF2-40B4-BE49-F238E27FC236}">
                  <a16:creationId xmlns:a16="http://schemas.microsoft.com/office/drawing/2014/main" id="{374E3A46-1574-4AFB-B953-5E28C1F58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758"/>
              <a:ext cx="83" cy="147"/>
            </a:xfrm>
            <a:custGeom>
              <a:avLst/>
              <a:gdLst>
                <a:gd name="T0" fmla="*/ 371 w 372"/>
                <a:gd name="T1" fmla="*/ 471 h 652"/>
                <a:gd name="T2" fmla="*/ 346 w 372"/>
                <a:gd name="T3" fmla="*/ 471 h 652"/>
                <a:gd name="T4" fmla="*/ 320 w 372"/>
                <a:gd name="T5" fmla="*/ 564 h 652"/>
                <a:gd name="T6" fmla="*/ 240 w 372"/>
                <a:gd name="T7" fmla="*/ 568 h 652"/>
                <a:gd name="T8" fmla="*/ 86 w 372"/>
                <a:gd name="T9" fmla="*/ 568 h 652"/>
                <a:gd name="T10" fmla="*/ 251 w 372"/>
                <a:gd name="T11" fmla="*/ 405 h 652"/>
                <a:gd name="T12" fmla="*/ 371 w 372"/>
                <a:gd name="T13" fmla="*/ 189 h 652"/>
                <a:gd name="T14" fmla="*/ 174 w 372"/>
                <a:gd name="T15" fmla="*/ 0 h 652"/>
                <a:gd name="T16" fmla="*/ 0 w 372"/>
                <a:gd name="T17" fmla="*/ 176 h 652"/>
                <a:gd name="T18" fmla="*/ 46 w 372"/>
                <a:gd name="T19" fmla="*/ 229 h 652"/>
                <a:gd name="T20" fmla="*/ 89 w 372"/>
                <a:gd name="T21" fmla="*/ 179 h 652"/>
                <a:gd name="T22" fmla="*/ 40 w 372"/>
                <a:gd name="T23" fmla="*/ 126 h 652"/>
                <a:gd name="T24" fmla="*/ 163 w 372"/>
                <a:gd name="T25" fmla="*/ 37 h 652"/>
                <a:gd name="T26" fmla="*/ 289 w 372"/>
                <a:gd name="T27" fmla="*/ 189 h 652"/>
                <a:gd name="T28" fmla="*/ 211 w 372"/>
                <a:gd name="T29" fmla="*/ 382 h 652"/>
                <a:gd name="T30" fmla="*/ 6 w 372"/>
                <a:gd name="T31" fmla="*/ 614 h 652"/>
                <a:gd name="T32" fmla="*/ 0 w 372"/>
                <a:gd name="T33" fmla="*/ 651 h 652"/>
                <a:gd name="T34" fmla="*/ 349 w 372"/>
                <a:gd name="T35" fmla="*/ 651 h 652"/>
                <a:gd name="T36" fmla="*/ 371 w 372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2">
                  <a:moveTo>
                    <a:pt x="371" y="471"/>
                  </a:moveTo>
                  <a:lnTo>
                    <a:pt x="346" y="471"/>
                  </a:lnTo>
                  <a:cubicBezTo>
                    <a:pt x="340" y="495"/>
                    <a:pt x="331" y="551"/>
                    <a:pt x="320" y="564"/>
                  </a:cubicBezTo>
                  <a:cubicBezTo>
                    <a:pt x="317" y="568"/>
                    <a:pt x="251" y="568"/>
                    <a:pt x="240" y="568"/>
                  </a:cubicBezTo>
                  <a:lnTo>
                    <a:pt x="86" y="568"/>
                  </a:lnTo>
                  <a:cubicBezTo>
                    <a:pt x="171" y="475"/>
                    <a:pt x="200" y="451"/>
                    <a:pt x="251" y="405"/>
                  </a:cubicBezTo>
                  <a:cubicBezTo>
                    <a:pt x="317" y="345"/>
                    <a:pt x="371" y="285"/>
                    <a:pt x="371" y="189"/>
                  </a:cubicBezTo>
                  <a:cubicBezTo>
                    <a:pt x="371" y="73"/>
                    <a:pt x="283" y="0"/>
                    <a:pt x="174" y="0"/>
                  </a:cubicBezTo>
                  <a:cubicBezTo>
                    <a:pt x="71" y="0"/>
                    <a:pt x="0" y="86"/>
                    <a:pt x="0" y="176"/>
                  </a:cubicBezTo>
                  <a:cubicBezTo>
                    <a:pt x="0" y="226"/>
                    <a:pt x="34" y="229"/>
                    <a:pt x="46" y="229"/>
                  </a:cubicBezTo>
                  <a:cubicBezTo>
                    <a:pt x="66" y="229"/>
                    <a:pt x="89" y="216"/>
                    <a:pt x="89" y="179"/>
                  </a:cubicBezTo>
                  <a:cubicBezTo>
                    <a:pt x="89" y="163"/>
                    <a:pt x="86" y="126"/>
                    <a:pt x="40" y="126"/>
                  </a:cubicBezTo>
                  <a:cubicBezTo>
                    <a:pt x="66" y="56"/>
                    <a:pt x="123" y="37"/>
                    <a:pt x="163" y="37"/>
                  </a:cubicBezTo>
                  <a:cubicBezTo>
                    <a:pt x="249" y="37"/>
                    <a:pt x="289" y="110"/>
                    <a:pt x="289" y="189"/>
                  </a:cubicBezTo>
                  <a:cubicBezTo>
                    <a:pt x="289" y="279"/>
                    <a:pt x="240" y="342"/>
                    <a:pt x="211" y="382"/>
                  </a:cubicBezTo>
                  <a:lnTo>
                    <a:pt x="6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349" y="651"/>
                  </a:lnTo>
                  <a:lnTo>
                    <a:pt x="371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5" name="Group 87">
            <a:extLst>
              <a:ext uri="{FF2B5EF4-FFF2-40B4-BE49-F238E27FC236}">
                <a16:creationId xmlns:a16="http://schemas.microsoft.com/office/drawing/2014/main" id="{BC8037FB-55B7-43BF-AB9F-173FFD4C56F1}"/>
              </a:ext>
            </a:extLst>
          </p:cNvPr>
          <p:cNvGrpSpPr>
            <a:grpSpLocks/>
          </p:cNvGrpSpPr>
          <p:nvPr/>
        </p:nvGrpSpPr>
        <p:grpSpPr bwMode="auto">
          <a:xfrm>
            <a:off x="5841956" y="3456817"/>
            <a:ext cx="300038" cy="266700"/>
            <a:chOff x="3288" y="1760"/>
            <a:chExt cx="189" cy="168"/>
          </a:xfrm>
        </p:grpSpPr>
        <p:sp>
          <p:nvSpPr>
            <p:cNvPr id="96" name="Freeform 88">
              <a:extLst>
                <a:ext uri="{FF2B5EF4-FFF2-40B4-BE49-F238E27FC236}">
                  <a16:creationId xmlns:a16="http://schemas.microsoft.com/office/drawing/2014/main" id="{6719AFAE-D506-4F76-B892-05262DE38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763"/>
              <a:ext cx="190" cy="142"/>
            </a:xfrm>
            <a:custGeom>
              <a:avLst/>
              <a:gdLst>
                <a:gd name="T0" fmla="*/ 420 w 841"/>
                <a:gd name="T1" fmla="*/ 631 h 632"/>
                <a:gd name="T2" fmla="*/ 0 w 841"/>
                <a:gd name="T3" fmla="*/ 631 h 632"/>
                <a:gd name="T4" fmla="*/ 0 w 841"/>
                <a:gd name="T5" fmla="*/ 0 h 632"/>
                <a:gd name="T6" fmla="*/ 840 w 841"/>
                <a:gd name="T7" fmla="*/ 0 h 632"/>
                <a:gd name="T8" fmla="*/ 840 w 841"/>
                <a:gd name="T9" fmla="*/ 631 h 632"/>
                <a:gd name="T10" fmla="*/ 420 w 841"/>
                <a:gd name="T11" fmla="*/ 63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1" h="632">
                  <a:moveTo>
                    <a:pt x="420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840" y="0"/>
                  </a:lnTo>
                  <a:lnTo>
                    <a:pt x="840" y="631"/>
                  </a:lnTo>
                  <a:lnTo>
                    <a:pt x="420" y="63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89">
              <a:extLst>
                <a:ext uri="{FF2B5EF4-FFF2-40B4-BE49-F238E27FC236}">
                  <a16:creationId xmlns:a16="http://schemas.microsoft.com/office/drawing/2014/main" id="{1A97B540-6B79-4AED-BAF1-B40879E5E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4" y="1760"/>
              <a:ext cx="94" cy="111"/>
            </a:xfrm>
            <a:custGeom>
              <a:avLst/>
              <a:gdLst>
                <a:gd name="T0" fmla="*/ 420 w 421"/>
                <a:gd name="T1" fmla="*/ 77 h 496"/>
                <a:gd name="T2" fmla="*/ 377 w 421"/>
                <a:gd name="T3" fmla="*/ 0 h 496"/>
                <a:gd name="T4" fmla="*/ 331 w 421"/>
                <a:gd name="T5" fmla="*/ 53 h 496"/>
                <a:gd name="T6" fmla="*/ 347 w 421"/>
                <a:gd name="T7" fmla="*/ 83 h 496"/>
                <a:gd name="T8" fmla="*/ 379 w 421"/>
                <a:gd name="T9" fmla="*/ 176 h 496"/>
                <a:gd name="T10" fmla="*/ 209 w 421"/>
                <a:gd name="T11" fmla="*/ 470 h 496"/>
                <a:gd name="T12" fmla="*/ 138 w 421"/>
                <a:gd name="T13" fmla="*/ 377 h 496"/>
                <a:gd name="T14" fmla="*/ 192 w 421"/>
                <a:gd name="T15" fmla="*/ 142 h 496"/>
                <a:gd name="T16" fmla="*/ 206 w 421"/>
                <a:gd name="T17" fmla="*/ 90 h 496"/>
                <a:gd name="T18" fmla="*/ 125 w 421"/>
                <a:gd name="T19" fmla="*/ 0 h 496"/>
                <a:gd name="T20" fmla="*/ 0 w 421"/>
                <a:gd name="T21" fmla="*/ 167 h 496"/>
                <a:gd name="T22" fmla="*/ 11 w 421"/>
                <a:gd name="T23" fmla="*/ 179 h 496"/>
                <a:gd name="T24" fmla="*/ 27 w 421"/>
                <a:gd name="T25" fmla="*/ 158 h 496"/>
                <a:gd name="T26" fmla="*/ 125 w 421"/>
                <a:gd name="T27" fmla="*/ 25 h 496"/>
                <a:gd name="T28" fmla="*/ 146 w 421"/>
                <a:gd name="T29" fmla="*/ 59 h 496"/>
                <a:gd name="T30" fmla="*/ 133 w 421"/>
                <a:gd name="T31" fmla="*/ 136 h 496"/>
                <a:gd name="T32" fmla="*/ 76 w 421"/>
                <a:gd name="T33" fmla="*/ 359 h 496"/>
                <a:gd name="T34" fmla="*/ 206 w 421"/>
                <a:gd name="T35" fmla="*/ 495 h 496"/>
                <a:gd name="T36" fmla="*/ 420 w 421"/>
                <a:gd name="T37" fmla="*/ 7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1" h="496">
                  <a:moveTo>
                    <a:pt x="420" y="77"/>
                  </a:moveTo>
                  <a:cubicBezTo>
                    <a:pt x="420" y="19"/>
                    <a:pt x="393" y="0"/>
                    <a:pt x="377" y="0"/>
                  </a:cubicBezTo>
                  <a:cubicBezTo>
                    <a:pt x="352" y="0"/>
                    <a:pt x="331" y="28"/>
                    <a:pt x="331" y="53"/>
                  </a:cubicBezTo>
                  <a:cubicBezTo>
                    <a:pt x="331" y="68"/>
                    <a:pt x="336" y="74"/>
                    <a:pt x="347" y="83"/>
                  </a:cubicBezTo>
                  <a:cubicBezTo>
                    <a:pt x="366" y="105"/>
                    <a:pt x="379" y="136"/>
                    <a:pt x="379" y="176"/>
                  </a:cubicBezTo>
                  <a:cubicBezTo>
                    <a:pt x="379" y="219"/>
                    <a:pt x="320" y="470"/>
                    <a:pt x="209" y="470"/>
                  </a:cubicBezTo>
                  <a:cubicBezTo>
                    <a:pt x="160" y="470"/>
                    <a:pt x="138" y="433"/>
                    <a:pt x="138" y="377"/>
                  </a:cubicBezTo>
                  <a:cubicBezTo>
                    <a:pt x="138" y="315"/>
                    <a:pt x="165" y="235"/>
                    <a:pt x="192" y="142"/>
                  </a:cubicBezTo>
                  <a:cubicBezTo>
                    <a:pt x="201" y="127"/>
                    <a:pt x="206" y="111"/>
                    <a:pt x="206" y="90"/>
                  </a:cubicBezTo>
                  <a:cubicBezTo>
                    <a:pt x="206" y="40"/>
                    <a:pt x="173" y="0"/>
                    <a:pt x="125" y="0"/>
                  </a:cubicBezTo>
                  <a:cubicBezTo>
                    <a:pt x="38" y="0"/>
                    <a:pt x="0" y="158"/>
                    <a:pt x="0" y="167"/>
                  </a:cubicBezTo>
                  <a:cubicBezTo>
                    <a:pt x="0" y="179"/>
                    <a:pt x="8" y="179"/>
                    <a:pt x="11" y="179"/>
                  </a:cubicBezTo>
                  <a:cubicBezTo>
                    <a:pt x="22" y="179"/>
                    <a:pt x="22" y="179"/>
                    <a:pt x="27" y="158"/>
                  </a:cubicBezTo>
                  <a:cubicBezTo>
                    <a:pt x="54" y="49"/>
                    <a:pt x="95" y="25"/>
                    <a:pt x="125" y="25"/>
                  </a:cubicBezTo>
                  <a:cubicBezTo>
                    <a:pt x="133" y="25"/>
                    <a:pt x="146" y="25"/>
                    <a:pt x="146" y="59"/>
                  </a:cubicBezTo>
                  <a:cubicBezTo>
                    <a:pt x="146" y="87"/>
                    <a:pt x="138" y="117"/>
                    <a:pt x="133" y="136"/>
                  </a:cubicBezTo>
                  <a:cubicBezTo>
                    <a:pt x="89" y="263"/>
                    <a:pt x="76" y="312"/>
                    <a:pt x="76" y="359"/>
                  </a:cubicBezTo>
                  <a:cubicBezTo>
                    <a:pt x="76" y="479"/>
                    <a:pt x="160" y="495"/>
                    <a:pt x="206" y="495"/>
                  </a:cubicBezTo>
                  <a:cubicBezTo>
                    <a:pt x="366" y="495"/>
                    <a:pt x="420" y="133"/>
                    <a:pt x="420" y="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90">
              <a:extLst>
                <a:ext uri="{FF2B5EF4-FFF2-40B4-BE49-F238E27FC236}">
                  <a16:creationId xmlns:a16="http://schemas.microsoft.com/office/drawing/2014/main" id="{255BAC9D-4562-423C-B5C7-FB8994E6F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" y="1791"/>
              <a:ext cx="66" cy="137"/>
            </a:xfrm>
            <a:custGeom>
              <a:avLst/>
              <a:gdLst>
                <a:gd name="T0" fmla="*/ 182 w 294"/>
                <a:gd name="T1" fmla="*/ 25 h 607"/>
                <a:gd name="T2" fmla="*/ 160 w 294"/>
                <a:gd name="T3" fmla="*/ 0 h 607"/>
                <a:gd name="T4" fmla="*/ 0 w 294"/>
                <a:gd name="T5" fmla="*/ 59 h 607"/>
                <a:gd name="T6" fmla="*/ 0 w 294"/>
                <a:gd name="T7" fmla="*/ 93 h 607"/>
                <a:gd name="T8" fmla="*/ 117 w 294"/>
                <a:gd name="T9" fmla="*/ 68 h 607"/>
                <a:gd name="T10" fmla="*/ 117 w 294"/>
                <a:gd name="T11" fmla="*/ 532 h 607"/>
                <a:gd name="T12" fmla="*/ 35 w 294"/>
                <a:gd name="T13" fmla="*/ 572 h 607"/>
                <a:gd name="T14" fmla="*/ 5 w 294"/>
                <a:gd name="T15" fmla="*/ 572 h 607"/>
                <a:gd name="T16" fmla="*/ 5 w 294"/>
                <a:gd name="T17" fmla="*/ 606 h 607"/>
                <a:gd name="T18" fmla="*/ 149 w 294"/>
                <a:gd name="T19" fmla="*/ 603 h 607"/>
                <a:gd name="T20" fmla="*/ 293 w 294"/>
                <a:gd name="T21" fmla="*/ 606 h 607"/>
                <a:gd name="T22" fmla="*/ 293 w 294"/>
                <a:gd name="T23" fmla="*/ 572 h 607"/>
                <a:gd name="T24" fmla="*/ 263 w 294"/>
                <a:gd name="T25" fmla="*/ 572 h 607"/>
                <a:gd name="T26" fmla="*/ 182 w 294"/>
                <a:gd name="T27" fmla="*/ 532 h 607"/>
                <a:gd name="T28" fmla="*/ 182 w 294"/>
                <a:gd name="T29" fmla="*/ 2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607">
                  <a:moveTo>
                    <a:pt x="182" y="25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56"/>
                    <a:pt x="33" y="59"/>
                    <a:pt x="0" y="59"/>
                  </a:cubicBezTo>
                  <a:lnTo>
                    <a:pt x="0" y="93"/>
                  </a:lnTo>
                  <a:cubicBezTo>
                    <a:pt x="19" y="93"/>
                    <a:pt x="70" y="93"/>
                    <a:pt x="117" y="68"/>
                  </a:cubicBezTo>
                  <a:lnTo>
                    <a:pt x="117" y="532"/>
                  </a:lnTo>
                  <a:cubicBezTo>
                    <a:pt x="117" y="563"/>
                    <a:pt x="117" y="572"/>
                    <a:pt x="35" y="572"/>
                  </a:cubicBezTo>
                  <a:lnTo>
                    <a:pt x="5" y="572"/>
                  </a:lnTo>
                  <a:lnTo>
                    <a:pt x="5" y="606"/>
                  </a:lnTo>
                  <a:cubicBezTo>
                    <a:pt x="19" y="606"/>
                    <a:pt x="119" y="603"/>
                    <a:pt x="149" y="603"/>
                  </a:cubicBezTo>
                  <a:cubicBezTo>
                    <a:pt x="176" y="603"/>
                    <a:pt x="276" y="606"/>
                    <a:pt x="293" y="606"/>
                  </a:cubicBezTo>
                  <a:lnTo>
                    <a:pt x="293" y="572"/>
                  </a:lnTo>
                  <a:lnTo>
                    <a:pt x="263" y="572"/>
                  </a:lnTo>
                  <a:cubicBezTo>
                    <a:pt x="182" y="572"/>
                    <a:pt x="182" y="563"/>
                    <a:pt x="182" y="532"/>
                  </a:cubicBezTo>
                  <a:lnTo>
                    <a:pt x="18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9" name="Line 91">
            <a:extLst>
              <a:ext uri="{FF2B5EF4-FFF2-40B4-BE49-F238E27FC236}">
                <a16:creationId xmlns:a16="http://schemas.microsoft.com/office/drawing/2014/main" id="{089DA8A6-1B23-4C95-88A1-3FFA76A2F5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9544" y="4395030"/>
            <a:ext cx="684212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Line 92">
            <a:extLst>
              <a:ext uri="{FF2B5EF4-FFF2-40B4-BE49-F238E27FC236}">
                <a16:creationId xmlns:a16="http://schemas.microsoft.com/office/drawing/2014/main" id="{51FB70DA-1977-4A91-ACDD-F5CB45A3442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6281" y="4404555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1" name="Picture 93">
            <a:extLst>
              <a:ext uri="{FF2B5EF4-FFF2-40B4-BE49-F238E27FC236}">
                <a16:creationId xmlns:a16="http://schemas.microsoft.com/office/drawing/2014/main" id="{AEEA99F9-9441-4D2A-9AFF-A72E5F44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669" y="4117217"/>
            <a:ext cx="252412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2" name="Group 94">
            <a:extLst>
              <a:ext uri="{FF2B5EF4-FFF2-40B4-BE49-F238E27FC236}">
                <a16:creationId xmlns:a16="http://schemas.microsoft.com/office/drawing/2014/main" id="{71AD34A3-8735-4234-B607-5F5C494A0D48}"/>
              </a:ext>
            </a:extLst>
          </p:cNvPr>
          <p:cNvGrpSpPr>
            <a:grpSpLocks/>
          </p:cNvGrpSpPr>
          <p:nvPr/>
        </p:nvGrpSpPr>
        <p:grpSpPr bwMode="auto">
          <a:xfrm>
            <a:off x="7605669" y="4429955"/>
            <a:ext cx="250825" cy="225425"/>
            <a:chOff x="4399" y="2373"/>
            <a:chExt cx="158" cy="142"/>
          </a:xfrm>
        </p:grpSpPr>
        <p:sp>
          <p:nvSpPr>
            <p:cNvPr id="103" name="Freeform 95">
              <a:extLst>
                <a:ext uri="{FF2B5EF4-FFF2-40B4-BE49-F238E27FC236}">
                  <a16:creationId xmlns:a16="http://schemas.microsoft.com/office/drawing/2014/main" id="{3059E0E3-53FC-410B-A071-2E3587E71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96">
              <a:extLst>
                <a:ext uri="{FF2B5EF4-FFF2-40B4-BE49-F238E27FC236}">
                  <a16:creationId xmlns:a16="http://schemas.microsoft.com/office/drawing/2014/main" id="{DE182BF9-C0ED-4AEA-B8F1-EED76CDDB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5" name="Line 97">
            <a:extLst>
              <a:ext uri="{FF2B5EF4-FFF2-40B4-BE49-F238E27FC236}">
                <a16:creationId xmlns:a16="http://schemas.microsoft.com/office/drawing/2014/main" id="{66F3A815-D743-4BF6-9057-823D10FD15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3456" y="2958342"/>
            <a:ext cx="684213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6" name="Picture 98">
            <a:extLst>
              <a:ext uri="{FF2B5EF4-FFF2-40B4-BE49-F238E27FC236}">
                <a16:creationId xmlns:a16="http://schemas.microsoft.com/office/drawing/2014/main" id="{1015E12A-E25A-4909-9D34-88EBDF17D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31" y="2669417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7" name="Group 99">
            <a:extLst>
              <a:ext uri="{FF2B5EF4-FFF2-40B4-BE49-F238E27FC236}">
                <a16:creationId xmlns:a16="http://schemas.microsoft.com/office/drawing/2014/main" id="{2CD67E0D-8DD3-4023-A17E-DD172E2094BB}"/>
              </a:ext>
            </a:extLst>
          </p:cNvPr>
          <p:cNvGrpSpPr>
            <a:grpSpLocks/>
          </p:cNvGrpSpPr>
          <p:nvPr/>
        </p:nvGrpSpPr>
        <p:grpSpPr bwMode="auto">
          <a:xfrm>
            <a:off x="6629356" y="2993267"/>
            <a:ext cx="250825" cy="225425"/>
            <a:chOff x="3784" y="1468"/>
            <a:chExt cx="158" cy="142"/>
          </a:xfrm>
        </p:grpSpPr>
        <p:sp>
          <p:nvSpPr>
            <p:cNvPr id="108" name="Freeform 100">
              <a:extLst>
                <a:ext uri="{FF2B5EF4-FFF2-40B4-BE49-F238E27FC236}">
                  <a16:creationId xmlns:a16="http://schemas.microsoft.com/office/drawing/2014/main" id="{24BF82F0-F2C9-43CD-BB9A-BD72DC9C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1469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01">
              <a:extLst>
                <a:ext uri="{FF2B5EF4-FFF2-40B4-BE49-F238E27FC236}">
                  <a16:creationId xmlns:a16="http://schemas.microsoft.com/office/drawing/2014/main" id="{292AAA29-0CD5-4791-9F2E-D35275D81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" y="1468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0" name="Group 102">
            <a:extLst>
              <a:ext uri="{FF2B5EF4-FFF2-40B4-BE49-F238E27FC236}">
                <a16:creationId xmlns:a16="http://schemas.microsoft.com/office/drawing/2014/main" id="{02D2BE6F-C2EA-4680-87EA-B946AEA75F75}"/>
              </a:ext>
            </a:extLst>
          </p:cNvPr>
          <p:cNvGrpSpPr>
            <a:grpSpLocks/>
          </p:cNvGrpSpPr>
          <p:nvPr/>
        </p:nvGrpSpPr>
        <p:grpSpPr bwMode="auto">
          <a:xfrm>
            <a:off x="5014869" y="4080705"/>
            <a:ext cx="501650" cy="430212"/>
            <a:chOff x="2767" y="2153"/>
            <a:chExt cx="316" cy="271"/>
          </a:xfrm>
        </p:grpSpPr>
        <p:sp>
          <p:nvSpPr>
            <p:cNvPr id="111" name="Freeform 103">
              <a:extLst>
                <a:ext uri="{FF2B5EF4-FFF2-40B4-BE49-F238E27FC236}">
                  <a16:creationId xmlns:a16="http://schemas.microsoft.com/office/drawing/2014/main" id="{EA1D85A8-E11C-426C-8A46-BF0F01F1E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154"/>
              <a:ext cx="317" cy="243"/>
            </a:xfrm>
            <a:custGeom>
              <a:avLst/>
              <a:gdLst>
                <a:gd name="T0" fmla="*/ 701 w 1401"/>
                <a:gd name="T1" fmla="*/ 1073 h 1074"/>
                <a:gd name="T2" fmla="*/ 0 w 1401"/>
                <a:gd name="T3" fmla="*/ 1073 h 1074"/>
                <a:gd name="T4" fmla="*/ 0 w 1401"/>
                <a:gd name="T5" fmla="*/ 0 h 1074"/>
                <a:gd name="T6" fmla="*/ 1400 w 1401"/>
                <a:gd name="T7" fmla="*/ 0 h 1074"/>
                <a:gd name="T8" fmla="*/ 1400 w 1401"/>
                <a:gd name="T9" fmla="*/ 1073 h 1074"/>
                <a:gd name="T10" fmla="*/ 701 w 1401"/>
                <a:gd name="T11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074">
                  <a:moveTo>
                    <a:pt x="701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1400" y="1073"/>
                  </a:lnTo>
                  <a:lnTo>
                    <a:pt x="701" y="107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04">
              <a:extLst>
                <a:ext uri="{FF2B5EF4-FFF2-40B4-BE49-F238E27FC236}">
                  <a16:creationId xmlns:a16="http://schemas.microsoft.com/office/drawing/2014/main" id="{85E2582F-5394-448A-B441-6E43CA404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2153"/>
              <a:ext cx="106" cy="203"/>
            </a:xfrm>
            <a:custGeom>
              <a:avLst/>
              <a:gdLst>
                <a:gd name="T0" fmla="*/ 223 w 474"/>
                <a:gd name="T1" fmla="*/ 14 h 901"/>
                <a:gd name="T2" fmla="*/ 212 w 474"/>
                <a:gd name="T3" fmla="*/ 0 h 901"/>
                <a:gd name="T4" fmla="*/ 92 w 474"/>
                <a:gd name="T5" fmla="*/ 11 h 901"/>
                <a:gd name="T6" fmla="*/ 73 w 474"/>
                <a:gd name="T7" fmla="*/ 36 h 901"/>
                <a:gd name="T8" fmla="*/ 98 w 474"/>
                <a:gd name="T9" fmla="*/ 54 h 901"/>
                <a:gd name="T10" fmla="*/ 147 w 474"/>
                <a:gd name="T11" fmla="*/ 76 h 901"/>
                <a:gd name="T12" fmla="*/ 144 w 474"/>
                <a:gd name="T13" fmla="*/ 101 h 901"/>
                <a:gd name="T14" fmla="*/ 5 w 474"/>
                <a:gd name="T15" fmla="*/ 835 h 901"/>
                <a:gd name="T16" fmla="*/ 0 w 474"/>
                <a:gd name="T17" fmla="*/ 860 h 901"/>
                <a:gd name="T18" fmla="*/ 27 w 474"/>
                <a:gd name="T19" fmla="*/ 900 h 901"/>
                <a:gd name="T20" fmla="*/ 63 w 474"/>
                <a:gd name="T21" fmla="*/ 864 h 901"/>
                <a:gd name="T22" fmla="*/ 82 w 474"/>
                <a:gd name="T23" fmla="*/ 770 h 901"/>
                <a:gd name="T24" fmla="*/ 103 w 474"/>
                <a:gd name="T25" fmla="*/ 654 h 901"/>
                <a:gd name="T26" fmla="*/ 120 w 474"/>
                <a:gd name="T27" fmla="*/ 571 h 901"/>
                <a:gd name="T28" fmla="*/ 130 w 474"/>
                <a:gd name="T29" fmla="*/ 513 h 901"/>
                <a:gd name="T30" fmla="*/ 196 w 474"/>
                <a:gd name="T31" fmla="*/ 394 h 901"/>
                <a:gd name="T32" fmla="*/ 288 w 474"/>
                <a:gd name="T33" fmla="*/ 351 h 901"/>
                <a:gd name="T34" fmla="*/ 340 w 474"/>
                <a:gd name="T35" fmla="*/ 441 h 901"/>
                <a:gd name="T36" fmla="*/ 277 w 474"/>
                <a:gd name="T37" fmla="*/ 723 h 901"/>
                <a:gd name="T38" fmla="*/ 266 w 474"/>
                <a:gd name="T39" fmla="*/ 795 h 901"/>
                <a:gd name="T40" fmla="*/ 345 w 474"/>
                <a:gd name="T41" fmla="*/ 900 h 901"/>
                <a:gd name="T42" fmla="*/ 473 w 474"/>
                <a:gd name="T43" fmla="*/ 701 h 901"/>
                <a:gd name="T44" fmla="*/ 459 w 474"/>
                <a:gd name="T45" fmla="*/ 687 h 901"/>
                <a:gd name="T46" fmla="*/ 446 w 474"/>
                <a:gd name="T47" fmla="*/ 712 h 901"/>
                <a:gd name="T48" fmla="*/ 348 w 474"/>
                <a:gd name="T49" fmla="*/ 871 h 901"/>
                <a:gd name="T50" fmla="*/ 323 w 474"/>
                <a:gd name="T51" fmla="*/ 828 h 901"/>
                <a:gd name="T52" fmla="*/ 343 w 474"/>
                <a:gd name="T53" fmla="*/ 737 h 901"/>
                <a:gd name="T54" fmla="*/ 400 w 474"/>
                <a:gd name="T55" fmla="*/ 455 h 901"/>
                <a:gd name="T56" fmla="*/ 288 w 474"/>
                <a:gd name="T57" fmla="*/ 322 h 901"/>
                <a:gd name="T58" fmla="*/ 147 w 474"/>
                <a:gd name="T59" fmla="*/ 419 h 901"/>
                <a:gd name="T60" fmla="*/ 223 w 474"/>
                <a:gd name="T61" fmla="*/ 1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4" h="901">
                  <a:moveTo>
                    <a:pt x="223" y="14"/>
                  </a:moveTo>
                  <a:cubicBezTo>
                    <a:pt x="223" y="11"/>
                    <a:pt x="223" y="0"/>
                    <a:pt x="212" y="0"/>
                  </a:cubicBezTo>
                  <a:cubicBezTo>
                    <a:pt x="190" y="0"/>
                    <a:pt x="117" y="11"/>
                    <a:pt x="92" y="11"/>
                  </a:cubicBezTo>
                  <a:cubicBezTo>
                    <a:pt x="84" y="14"/>
                    <a:pt x="73" y="14"/>
                    <a:pt x="73" y="36"/>
                  </a:cubicBezTo>
                  <a:cubicBezTo>
                    <a:pt x="73" y="54"/>
                    <a:pt x="82" y="54"/>
                    <a:pt x="98" y="54"/>
                  </a:cubicBezTo>
                  <a:cubicBezTo>
                    <a:pt x="144" y="54"/>
                    <a:pt x="147" y="65"/>
                    <a:pt x="147" y="76"/>
                  </a:cubicBezTo>
                  <a:lnTo>
                    <a:pt x="144" y="101"/>
                  </a:lnTo>
                  <a:lnTo>
                    <a:pt x="5" y="835"/>
                  </a:lnTo>
                  <a:cubicBezTo>
                    <a:pt x="0" y="853"/>
                    <a:pt x="0" y="857"/>
                    <a:pt x="0" y="860"/>
                  </a:cubicBezTo>
                  <a:cubicBezTo>
                    <a:pt x="0" y="893"/>
                    <a:pt x="19" y="900"/>
                    <a:pt x="27" y="900"/>
                  </a:cubicBezTo>
                  <a:cubicBezTo>
                    <a:pt x="43" y="900"/>
                    <a:pt x="60" y="882"/>
                    <a:pt x="63" y="864"/>
                  </a:cubicBezTo>
                  <a:lnTo>
                    <a:pt x="82" y="770"/>
                  </a:lnTo>
                  <a:lnTo>
                    <a:pt x="103" y="654"/>
                  </a:lnTo>
                  <a:cubicBezTo>
                    <a:pt x="109" y="625"/>
                    <a:pt x="114" y="600"/>
                    <a:pt x="120" y="571"/>
                  </a:cubicBezTo>
                  <a:cubicBezTo>
                    <a:pt x="122" y="560"/>
                    <a:pt x="128" y="517"/>
                    <a:pt x="130" y="513"/>
                  </a:cubicBezTo>
                  <a:cubicBezTo>
                    <a:pt x="133" y="499"/>
                    <a:pt x="163" y="427"/>
                    <a:pt x="196" y="394"/>
                  </a:cubicBezTo>
                  <a:cubicBezTo>
                    <a:pt x="215" y="372"/>
                    <a:pt x="245" y="351"/>
                    <a:pt x="288" y="351"/>
                  </a:cubicBezTo>
                  <a:cubicBezTo>
                    <a:pt x="329" y="351"/>
                    <a:pt x="340" y="394"/>
                    <a:pt x="340" y="441"/>
                  </a:cubicBezTo>
                  <a:cubicBezTo>
                    <a:pt x="340" y="506"/>
                    <a:pt x="302" y="643"/>
                    <a:pt x="277" y="723"/>
                  </a:cubicBezTo>
                  <a:cubicBezTo>
                    <a:pt x="272" y="752"/>
                    <a:pt x="266" y="770"/>
                    <a:pt x="266" y="795"/>
                  </a:cubicBezTo>
                  <a:cubicBezTo>
                    <a:pt x="266" y="853"/>
                    <a:pt x="299" y="900"/>
                    <a:pt x="345" y="900"/>
                  </a:cubicBezTo>
                  <a:cubicBezTo>
                    <a:pt x="435" y="900"/>
                    <a:pt x="473" y="712"/>
                    <a:pt x="473" y="701"/>
                  </a:cubicBezTo>
                  <a:cubicBezTo>
                    <a:pt x="473" y="687"/>
                    <a:pt x="462" y="687"/>
                    <a:pt x="459" y="687"/>
                  </a:cubicBezTo>
                  <a:cubicBezTo>
                    <a:pt x="451" y="687"/>
                    <a:pt x="451" y="694"/>
                    <a:pt x="446" y="712"/>
                  </a:cubicBezTo>
                  <a:cubicBezTo>
                    <a:pt x="430" y="781"/>
                    <a:pt x="400" y="871"/>
                    <a:pt x="348" y="871"/>
                  </a:cubicBezTo>
                  <a:cubicBezTo>
                    <a:pt x="332" y="871"/>
                    <a:pt x="323" y="860"/>
                    <a:pt x="323" y="828"/>
                  </a:cubicBezTo>
                  <a:cubicBezTo>
                    <a:pt x="323" y="795"/>
                    <a:pt x="332" y="766"/>
                    <a:pt x="343" y="737"/>
                  </a:cubicBezTo>
                  <a:cubicBezTo>
                    <a:pt x="356" y="683"/>
                    <a:pt x="400" y="531"/>
                    <a:pt x="400" y="455"/>
                  </a:cubicBezTo>
                  <a:cubicBezTo>
                    <a:pt x="400" y="376"/>
                    <a:pt x="362" y="322"/>
                    <a:pt x="288" y="322"/>
                  </a:cubicBezTo>
                  <a:cubicBezTo>
                    <a:pt x="228" y="322"/>
                    <a:pt x="182" y="361"/>
                    <a:pt x="147" y="419"/>
                  </a:cubicBezTo>
                  <a:lnTo>
                    <a:pt x="223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05">
              <a:extLst>
                <a:ext uri="{FF2B5EF4-FFF2-40B4-BE49-F238E27FC236}">
                  <a16:creationId xmlns:a16="http://schemas.microsoft.com/office/drawing/2014/main" id="{0BC6CE8E-0E3A-4A62-9155-B9C61298B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9" y="2307"/>
              <a:ext cx="92" cy="91"/>
            </a:xfrm>
            <a:custGeom>
              <a:avLst/>
              <a:gdLst>
                <a:gd name="T0" fmla="*/ 49 w 411"/>
                <a:gd name="T1" fmla="*/ 340 h 406"/>
                <a:gd name="T2" fmla="*/ 43 w 411"/>
                <a:gd name="T3" fmla="*/ 376 h 406"/>
                <a:gd name="T4" fmla="*/ 68 w 411"/>
                <a:gd name="T5" fmla="*/ 405 h 406"/>
                <a:gd name="T6" fmla="*/ 92 w 411"/>
                <a:gd name="T7" fmla="*/ 383 h 406"/>
                <a:gd name="T8" fmla="*/ 103 w 411"/>
                <a:gd name="T9" fmla="*/ 329 h 406"/>
                <a:gd name="T10" fmla="*/ 120 w 411"/>
                <a:gd name="T11" fmla="*/ 249 h 406"/>
                <a:gd name="T12" fmla="*/ 130 w 411"/>
                <a:gd name="T13" fmla="*/ 188 h 406"/>
                <a:gd name="T14" fmla="*/ 158 w 411"/>
                <a:gd name="T15" fmla="*/ 108 h 406"/>
                <a:gd name="T16" fmla="*/ 261 w 411"/>
                <a:gd name="T17" fmla="*/ 25 h 406"/>
                <a:gd name="T18" fmla="*/ 299 w 411"/>
                <a:gd name="T19" fmla="*/ 87 h 406"/>
                <a:gd name="T20" fmla="*/ 261 w 411"/>
                <a:gd name="T21" fmla="*/ 278 h 406"/>
                <a:gd name="T22" fmla="*/ 250 w 411"/>
                <a:gd name="T23" fmla="*/ 325 h 406"/>
                <a:gd name="T24" fmla="*/ 313 w 411"/>
                <a:gd name="T25" fmla="*/ 405 h 406"/>
                <a:gd name="T26" fmla="*/ 410 w 411"/>
                <a:gd name="T27" fmla="*/ 267 h 406"/>
                <a:gd name="T28" fmla="*/ 400 w 411"/>
                <a:gd name="T29" fmla="*/ 253 h 406"/>
                <a:gd name="T30" fmla="*/ 386 w 411"/>
                <a:gd name="T31" fmla="*/ 271 h 406"/>
                <a:gd name="T32" fmla="*/ 315 w 411"/>
                <a:gd name="T33" fmla="*/ 380 h 406"/>
                <a:gd name="T34" fmla="*/ 299 w 411"/>
                <a:gd name="T35" fmla="*/ 347 h 406"/>
                <a:gd name="T36" fmla="*/ 315 w 411"/>
                <a:gd name="T37" fmla="*/ 275 h 406"/>
                <a:gd name="T38" fmla="*/ 351 w 411"/>
                <a:gd name="T39" fmla="*/ 101 h 406"/>
                <a:gd name="T40" fmla="*/ 264 w 411"/>
                <a:gd name="T41" fmla="*/ 0 h 406"/>
                <a:gd name="T42" fmla="*/ 150 w 411"/>
                <a:gd name="T43" fmla="*/ 80 h 406"/>
                <a:gd name="T44" fmla="*/ 79 w 411"/>
                <a:gd name="T45" fmla="*/ 0 h 406"/>
                <a:gd name="T46" fmla="*/ 24 w 411"/>
                <a:gd name="T47" fmla="*/ 51 h 406"/>
                <a:gd name="T48" fmla="*/ 0 w 411"/>
                <a:gd name="T49" fmla="*/ 137 h 406"/>
                <a:gd name="T50" fmla="*/ 11 w 411"/>
                <a:gd name="T51" fmla="*/ 148 h 406"/>
                <a:gd name="T52" fmla="*/ 27 w 411"/>
                <a:gd name="T53" fmla="*/ 123 h 406"/>
                <a:gd name="T54" fmla="*/ 76 w 411"/>
                <a:gd name="T55" fmla="*/ 25 h 406"/>
                <a:gd name="T56" fmla="*/ 98 w 411"/>
                <a:gd name="T57" fmla="*/ 69 h 406"/>
                <a:gd name="T58" fmla="*/ 87 w 411"/>
                <a:gd name="T59" fmla="*/ 145 h 406"/>
                <a:gd name="T60" fmla="*/ 71 w 411"/>
                <a:gd name="T61" fmla="*/ 224 h 406"/>
                <a:gd name="T62" fmla="*/ 49 w 411"/>
                <a:gd name="T63" fmla="*/ 34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406">
                  <a:moveTo>
                    <a:pt x="49" y="340"/>
                  </a:moveTo>
                  <a:cubicBezTo>
                    <a:pt x="49" y="351"/>
                    <a:pt x="43" y="372"/>
                    <a:pt x="43" y="376"/>
                  </a:cubicBezTo>
                  <a:cubicBezTo>
                    <a:pt x="43" y="398"/>
                    <a:pt x="57" y="405"/>
                    <a:pt x="68" y="405"/>
                  </a:cubicBezTo>
                  <a:cubicBezTo>
                    <a:pt x="79" y="405"/>
                    <a:pt x="90" y="394"/>
                    <a:pt x="92" y="383"/>
                  </a:cubicBezTo>
                  <a:cubicBezTo>
                    <a:pt x="95" y="376"/>
                    <a:pt x="103" y="347"/>
                    <a:pt x="103" y="329"/>
                  </a:cubicBezTo>
                  <a:cubicBezTo>
                    <a:pt x="109" y="311"/>
                    <a:pt x="114" y="271"/>
                    <a:pt x="120" y="249"/>
                  </a:cubicBezTo>
                  <a:cubicBezTo>
                    <a:pt x="125" y="228"/>
                    <a:pt x="128" y="210"/>
                    <a:pt x="130" y="188"/>
                  </a:cubicBezTo>
                  <a:cubicBezTo>
                    <a:pt x="139" y="152"/>
                    <a:pt x="139" y="145"/>
                    <a:pt x="158" y="108"/>
                  </a:cubicBezTo>
                  <a:cubicBezTo>
                    <a:pt x="179" y="72"/>
                    <a:pt x="209" y="25"/>
                    <a:pt x="261" y="25"/>
                  </a:cubicBezTo>
                  <a:cubicBezTo>
                    <a:pt x="299" y="25"/>
                    <a:pt x="299" y="69"/>
                    <a:pt x="299" y="87"/>
                  </a:cubicBezTo>
                  <a:cubicBezTo>
                    <a:pt x="299" y="141"/>
                    <a:pt x="272" y="239"/>
                    <a:pt x="261" y="278"/>
                  </a:cubicBezTo>
                  <a:cubicBezTo>
                    <a:pt x="253" y="304"/>
                    <a:pt x="250" y="311"/>
                    <a:pt x="250" y="325"/>
                  </a:cubicBezTo>
                  <a:cubicBezTo>
                    <a:pt x="250" y="372"/>
                    <a:pt x="280" y="405"/>
                    <a:pt x="313" y="405"/>
                  </a:cubicBezTo>
                  <a:cubicBezTo>
                    <a:pt x="381" y="405"/>
                    <a:pt x="410" y="282"/>
                    <a:pt x="410" y="267"/>
                  </a:cubicBezTo>
                  <a:cubicBezTo>
                    <a:pt x="410" y="253"/>
                    <a:pt x="402" y="253"/>
                    <a:pt x="400" y="253"/>
                  </a:cubicBezTo>
                  <a:cubicBezTo>
                    <a:pt x="391" y="253"/>
                    <a:pt x="389" y="260"/>
                    <a:pt x="386" y="271"/>
                  </a:cubicBezTo>
                  <a:cubicBezTo>
                    <a:pt x="372" y="340"/>
                    <a:pt x="343" y="380"/>
                    <a:pt x="315" y="380"/>
                  </a:cubicBezTo>
                  <a:cubicBezTo>
                    <a:pt x="302" y="380"/>
                    <a:pt x="299" y="369"/>
                    <a:pt x="299" y="347"/>
                  </a:cubicBezTo>
                  <a:cubicBezTo>
                    <a:pt x="299" y="325"/>
                    <a:pt x="302" y="314"/>
                    <a:pt x="315" y="275"/>
                  </a:cubicBezTo>
                  <a:cubicBezTo>
                    <a:pt x="321" y="246"/>
                    <a:pt x="351" y="152"/>
                    <a:pt x="351" y="101"/>
                  </a:cubicBezTo>
                  <a:cubicBezTo>
                    <a:pt x="351" y="14"/>
                    <a:pt x="299" y="0"/>
                    <a:pt x="264" y="0"/>
                  </a:cubicBezTo>
                  <a:cubicBezTo>
                    <a:pt x="207" y="0"/>
                    <a:pt x="169" y="47"/>
                    <a:pt x="150" y="80"/>
                  </a:cubicBezTo>
                  <a:cubicBezTo>
                    <a:pt x="144" y="22"/>
                    <a:pt x="103" y="0"/>
                    <a:pt x="79" y="0"/>
                  </a:cubicBezTo>
                  <a:cubicBezTo>
                    <a:pt x="49" y="0"/>
                    <a:pt x="33" y="29"/>
                    <a:pt x="24" y="51"/>
                  </a:cubicBezTo>
                  <a:cubicBezTo>
                    <a:pt x="8" y="80"/>
                    <a:pt x="0" y="134"/>
                    <a:pt x="0" y="137"/>
                  </a:cubicBezTo>
                  <a:cubicBezTo>
                    <a:pt x="0" y="148"/>
                    <a:pt x="8" y="148"/>
                    <a:pt x="11" y="148"/>
                  </a:cubicBezTo>
                  <a:cubicBezTo>
                    <a:pt x="22" y="148"/>
                    <a:pt x="22" y="145"/>
                    <a:pt x="27" y="123"/>
                  </a:cubicBezTo>
                  <a:cubicBezTo>
                    <a:pt x="38" y="69"/>
                    <a:pt x="49" y="25"/>
                    <a:pt x="76" y="25"/>
                  </a:cubicBezTo>
                  <a:cubicBezTo>
                    <a:pt x="92" y="25"/>
                    <a:pt x="98" y="43"/>
                    <a:pt x="98" y="69"/>
                  </a:cubicBezTo>
                  <a:cubicBezTo>
                    <a:pt x="98" y="87"/>
                    <a:pt x="92" y="119"/>
                    <a:pt x="87" y="145"/>
                  </a:cubicBezTo>
                  <a:cubicBezTo>
                    <a:pt x="82" y="166"/>
                    <a:pt x="76" y="206"/>
                    <a:pt x="71" y="224"/>
                  </a:cubicBezTo>
                  <a:lnTo>
                    <a:pt x="49" y="3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106">
              <a:extLst>
                <a:ext uri="{FF2B5EF4-FFF2-40B4-BE49-F238E27FC236}">
                  <a16:creationId xmlns:a16="http://schemas.microsoft.com/office/drawing/2014/main" id="{F85511B4-879D-4728-98D6-439524C6A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" y="2263"/>
              <a:ext cx="66" cy="162"/>
            </a:xfrm>
            <a:custGeom>
              <a:avLst/>
              <a:gdLst>
                <a:gd name="T0" fmla="*/ 182 w 295"/>
                <a:gd name="T1" fmla="*/ 29 h 717"/>
                <a:gd name="T2" fmla="*/ 160 w 295"/>
                <a:gd name="T3" fmla="*/ 0 h 717"/>
                <a:gd name="T4" fmla="*/ 0 w 295"/>
                <a:gd name="T5" fmla="*/ 69 h 717"/>
                <a:gd name="T6" fmla="*/ 0 w 295"/>
                <a:gd name="T7" fmla="*/ 108 h 717"/>
                <a:gd name="T8" fmla="*/ 117 w 295"/>
                <a:gd name="T9" fmla="*/ 80 h 717"/>
                <a:gd name="T10" fmla="*/ 117 w 295"/>
                <a:gd name="T11" fmla="*/ 625 h 717"/>
                <a:gd name="T12" fmla="*/ 35 w 295"/>
                <a:gd name="T13" fmla="*/ 676 h 717"/>
                <a:gd name="T14" fmla="*/ 5 w 295"/>
                <a:gd name="T15" fmla="*/ 676 h 717"/>
                <a:gd name="T16" fmla="*/ 5 w 295"/>
                <a:gd name="T17" fmla="*/ 716 h 717"/>
                <a:gd name="T18" fmla="*/ 150 w 295"/>
                <a:gd name="T19" fmla="*/ 708 h 717"/>
                <a:gd name="T20" fmla="*/ 294 w 295"/>
                <a:gd name="T21" fmla="*/ 716 h 717"/>
                <a:gd name="T22" fmla="*/ 294 w 295"/>
                <a:gd name="T23" fmla="*/ 676 h 717"/>
                <a:gd name="T24" fmla="*/ 264 w 295"/>
                <a:gd name="T25" fmla="*/ 676 h 717"/>
                <a:gd name="T26" fmla="*/ 182 w 295"/>
                <a:gd name="T27" fmla="*/ 625 h 717"/>
                <a:gd name="T28" fmla="*/ 182 w 295"/>
                <a:gd name="T29" fmla="*/ 2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717">
                  <a:moveTo>
                    <a:pt x="182" y="29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65"/>
                    <a:pt x="33" y="69"/>
                    <a:pt x="0" y="69"/>
                  </a:cubicBezTo>
                  <a:lnTo>
                    <a:pt x="0" y="108"/>
                  </a:lnTo>
                  <a:cubicBezTo>
                    <a:pt x="19" y="108"/>
                    <a:pt x="71" y="108"/>
                    <a:pt x="117" y="80"/>
                  </a:cubicBezTo>
                  <a:lnTo>
                    <a:pt x="117" y="625"/>
                  </a:lnTo>
                  <a:cubicBezTo>
                    <a:pt x="117" y="661"/>
                    <a:pt x="117" y="676"/>
                    <a:pt x="35" y="676"/>
                  </a:cubicBezTo>
                  <a:lnTo>
                    <a:pt x="5" y="676"/>
                  </a:lnTo>
                  <a:lnTo>
                    <a:pt x="5" y="716"/>
                  </a:lnTo>
                  <a:cubicBezTo>
                    <a:pt x="19" y="716"/>
                    <a:pt x="120" y="708"/>
                    <a:pt x="150" y="708"/>
                  </a:cubicBezTo>
                  <a:cubicBezTo>
                    <a:pt x="177" y="708"/>
                    <a:pt x="277" y="716"/>
                    <a:pt x="294" y="716"/>
                  </a:cubicBezTo>
                  <a:lnTo>
                    <a:pt x="294" y="676"/>
                  </a:lnTo>
                  <a:lnTo>
                    <a:pt x="264" y="676"/>
                  </a:lnTo>
                  <a:cubicBezTo>
                    <a:pt x="182" y="676"/>
                    <a:pt x="182" y="661"/>
                    <a:pt x="182" y="625"/>
                  </a:cubicBezTo>
                  <a:lnTo>
                    <a:pt x="182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5" name="Group 107">
            <a:extLst>
              <a:ext uri="{FF2B5EF4-FFF2-40B4-BE49-F238E27FC236}">
                <a16:creationId xmlns:a16="http://schemas.microsoft.com/office/drawing/2014/main" id="{978DCFAC-56BA-44B2-9AA2-6FE338A6658A}"/>
              </a:ext>
            </a:extLst>
          </p:cNvPr>
          <p:cNvGrpSpPr>
            <a:grpSpLocks/>
          </p:cNvGrpSpPr>
          <p:nvPr/>
        </p:nvGrpSpPr>
        <p:grpSpPr bwMode="auto">
          <a:xfrm>
            <a:off x="6813506" y="4080705"/>
            <a:ext cx="466725" cy="406400"/>
            <a:chOff x="3900" y="2153"/>
            <a:chExt cx="294" cy="256"/>
          </a:xfrm>
        </p:grpSpPr>
        <p:sp>
          <p:nvSpPr>
            <p:cNvPr id="116" name="Freeform 108">
              <a:extLst>
                <a:ext uri="{FF2B5EF4-FFF2-40B4-BE49-F238E27FC236}">
                  <a16:creationId xmlns:a16="http://schemas.microsoft.com/office/drawing/2014/main" id="{B2F31E04-10A5-4D99-A7D7-B933B9D62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0" y="2154"/>
              <a:ext cx="291" cy="229"/>
            </a:xfrm>
            <a:custGeom>
              <a:avLst/>
              <a:gdLst>
                <a:gd name="T0" fmla="*/ 644 w 1286"/>
                <a:gd name="T1" fmla="*/ 1013 h 1014"/>
                <a:gd name="T2" fmla="*/ 0 w 1286"/>
                <a:gd name="T3" fmla="*/ 1013 h 1014"/>
                <a:gd name="T4" fmla="*/ 0 w 1286"/>
                <a:gd name="T5" fmla="*/ 0 h 1014"/>
                <a:gd name="T6" fmla="*/ 1285 w 1286"/>
                <a:gd name="T7" fmla="*/ 0 h 1014"/>
                <a:gd name="T8" fmla="*/ 1285 w 1286"/>
                <a:gd name="T9" fmla="*/ 1013 h 1014"/>
                <a:gd name="T10" fmla="*/ 644 w 1286"/>
                <a:gd name="T1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1014">
                  <a:moveTo>
                    <a:pt x="644" y="1013"/>
                  </a:moveTo>
                  <a:lnTo>
                    <a:pt x="0" y="1013"/>
                  </a:lnTo>
                  <a:lnTo>
                    <a:pt x="0" y="0"/>
                  </a:lnTo>
                  <a:lnTo>
                    <a:pt x="1285" y="0"/>
                  </a:lnTo>
                  <a:lnTo>
                    <a:pt x="1285" y="1013"/>
                  </a:lnTo>
                  <a:lnTo>
                    <a:pt x="644" y="101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09">
              <a:extLst>
                <a:ext uri="{FF2B5EF4-FFF2-40B4-BE49-F238E27FC236}">
                  <a16:creationId xmlns:a16="http://schemas.microsoft.com/office/drawing/2014/main" id="{954E4FBF-4993-483E-9C02-B9C6BC1C1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153"/>
              <a:ext cx="98" cy="192"/>
            </a:xfrm>
            <a:custGeom>
              <a:avLst/>
              <a:gdLst>
                <a:gd name="T0" fmla="*/ 205 w 435"/>
                <a:gd name="T1" fmla="*/ 14 h 850"/>
                <a:gd name="T2" fmla="*/ 195 w 435"/>
                <a:gd name="T3" fmla="*/ 0 h 850"/>
                <a:gd name="T4" fmla="*/ 85 w 435"/>
                <a:gd name="T5" fmla="*/ 10 h 850"/>
                <a:gd name="T6" fmla="*/ 67 w 435"/>
                <a:gd name="T7" fmla="*/ 34 h 850"/>
                <a:gd name="T8" fmla="*/ 90 w 435"/>
                <a:gd name="T9" fmla="*/ 51 h 850"/>
                <a:gd name="T10" fmla="*/ 135 w 435"/>
                <a:gd name="T11" fmla="*/ 72 h 850"/>
                <a:gd name="T12" fmla="*/ 132 w 435"/>
                <a:gd name="T13" fmla="*/ 95 h 850"/>
                <a:gd name="T14" fmla="*/ 5 w 435"/>
                <a:gd name="T15" fmla="*/ 788 h 850"/>
                <a:gd name="T16" fmla="*/ 0 w 435"/>
                <a:gd name="T17" fmla="*/ 811 h 850"/>
                <a:gd name="T18" fmla="*/ 25 w 435"/>
                <a:gd name="T19" fmla="*/ 849 h 850"/>
                <a:gd name="T20" fmla="*/ 57 w 435"/>
                <a:gd name="T21" fmla="*/ 815 h 850"/>
                <a:gd name="T22" fmla="*/ 75 w 435"/>
                <a:gd name="T23" fmla="*/ 726 h 850"/>
                <a:gd name="T24" fmla="*/ 95 w 435"/>
                <a:gd name="T25" fmla="*/ 617 h 850"/>
                <a:gd name="T26" fmla="*/ 110 w 435"/>
                <a:gd name="T27" fmla="*/ 539 h 850"/>
                <a:gd name="T28" fmla="*/ 120 w 435"/>
                <a:gd name="T29" fmla="*/ 484 h 850"/>
                <a:gd name="T30" fmla="*/ 180 w 435"/>
                <a:gd name="T31" fmla="*/ 372 h 850"/>
                <a:gd name="T32" fmla="*/ 264 w 435"/>
                <a:gd name="T33" fmla="*/ 331 h 850"/>
                <a:gd name="T34" fmla="*/ 312 w 435"/>
                <a:gd name="T35" fmla="*/ 416 h 850"/>
                <a:gd name="T36" fmla="*/ 255 w 435"/>
                <a:gd name="T37" fmla="*/ 682 h 850"/>
                <a:gd name="T38" fmla="*/ 245 w 435"/>
                <a:gd name="T39" fmla="*/ 750 h 850"/>
                <a:gd name="T40" fmla="*/ 317 w 435"/>
                <a:gd name="T41" fmla="*/ 849 h 850"/>
                <a:gd name="T42" fmla="*/ 434 w 435"/>
                <a:gd name="T43" fmla="*/ 661 h 850"/>
                <a:gd name="T44" fmla="*/ 422 w 435"/>
                <a:gd name="T45" fmla="*/ 648 h 850"/>
                <a:gd name="T46" fmla="*/ 409 w 435"/>
                <a:gd name="T47" fmla="*/ 672 h 850"/>
                <a:gd name="T48" fmla="*/ 319 w 435"/>
                <a:gd name="T49" fmla="*/ 822 h 850"/>
                <a:gd name="T50" fmla="*/ 297 w 435"/>
                <a:gd name="T51" fmla="*/ 781 h 850"/>
                <a:gd name="T52" fmla="*/ 314 w 435"/>
                <a:gd name="T53" fmla="*/ 696 h 850"/>
                <a:gd name="T54" fmla="*/ 367 w 435"/>
                <a:gd name="T55" fmla="*/ 430 h 850"/>
                <a:gd name="T56" fmla="*/ 264 w 435"/>
                <a:gd name="T57" fmla="*/ 303 h 850"/>
                <a:gd name="T58" fmla="*/ 135 w 435"/>
                <a:gd name="T59" fmla="*/ 396 h 850"/>
                <a:gd name="T60" fmla="*/ 205 w 435"/>
                <a:gd name="T61" fmla="*/ 1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5" h="850">
                  <a:moveTo>
                    <a:pt x="205" y="14"/>
                  </a:moveTo>
                  <a:cubicBezTo>
                    <a:pt x="205" y="10"/>
                    <a:pt x="205" y="0"/>
                    <a:pt x="195" y="0"/>
                  </a:cubicBezTo>
                  <a:cubicBezTo>
                    <a:pt x="175" y="0"/>
                    <a:pt x="107" y="10"/>
                    <a:pt x="85" y="10"/>
                  </a:cubicBezTo>
                  <a:cubicBezTo>
                    <a:pt x="77" y="14"/>
                    <a:pt x="67" y="14"/>
                    <a:pt x="67" y="34"/>
                  </a:cubicBezTo>
                  <a:cubicBezTo>
                    <a:pt x="67" y="51"/>
                    <a:pt x="75" y="51"/>
                    <a:pt x="90" y="51"/>
                  </a:cubicBezTo>
                  <a:cubicBezTo>
                    <a:pt x="132" y="51"/>
                    <a:pt x="135" y="61"/>
                    <a:pt x="135" y="72"/>
                  </a:cubicBezTo>
                  <a:lnTo>
                    <a:pt x="132" y="95"/>
                  </a:lnTo>
                  <a:lnTo>
                    <a:pt x="5" y="788"/>
                  </a:lnTo>
                  <a:cubicBezTo>
                    <a:pt x="0" y="805"/>
                    <a:pt x="0" y="808"/>
                    <a:pt x="0" y="811"/>
                  </a:cubicBezTo>
                  <a:cubicBezTo>
                    <a:pt x="0" y="842"/>
                    <a:pt x="17" y="849"/>
                    <a:pt x="25" y="849"/>
                  </a:cubicBezTo>
                  <a:cubicBezTo>
                    <a:pt x="40" y="849"/>
                    <a:pt x="55" y="832"/>
                    <a:pt x="57" y="815"/>
                  </a:cubicBezTo>
                  <a:lnTo>
                    <a:pt x="75" y="726"/>
                  </a:lnTo>
                  <a:lnTo>
                    <a:pt x="95" y="617"/>
                  </a:lnTo>
                  <a:cubicBezTo>
                    <a:pt x="100" y="590"/>
                    <a:pt x="105" y="566"/>
                    <a:pt x="110" y="539"/>
                  </a:cubicBezTo>
                  <a:cubicBezTo>
                    <a:pt x="112" y="528"/>
                    <a:pt x="117" y="488"/>
                    <a:pt x="120" y="484"/>
                  </a:cubicBezTo>
                  <a:cubicBezTo>
                    <a:pt x="122" y="471"/>
                    <a:pt x="150" y="402"/>
                    <a:pt x="180" y="372"/>
                  </a:cubicBezTo>
                  <a:cubicBezTo>
                    <a:pt x="197" y="351"/>
                    <a:pt x="225" y="331"/>
                    <a:pt x="264" y="331"/>
                  </a:cubicBezTo>
                  <a:cubicBezTo>
                    <a:pt x="302" y="331"/>
                    <a:pt x="312" y="372"/>
                    <a:pt x="312" y="416"/>
                  </a:cubicBezTo>
                  <a:cubicBezTo>
                    <a:pt x="312" y="477"/>
                    <a:pt x="277" y="607"/>
                    <a:pt x="255" y="682"/>
                  </a:cubicBezTo>
                  <a:cubicBezTo>
                    <a:pt x="250" y="709"/>
                    <a:pt x="245" y="726"/>
                    <a:pt x="245" y="750"/>
                  </a:cubicBezTo>
                  <a:cubicBezTo>
                    <a:pt x="245" y="805"/>
                    <a:pt x="274" y="849"/>
                    <a:pt x="317" y="849"/>
                  </a:cubicBezTo>
                  <a:cubicBezTo>
                    <a:pt x="399" y="849"/>
                    <a:pt x="434" y="672"/>
                    <a:pt x="434" y="661"/>
                  </a:cubicBezTo>
                  <a:cubicBezTo>
                    <a:pt x="434" y="648"/>
                    <a:pt x="424" y="648"/>
                    <a:pt x="422" y="648"/>
                  </a:cubicBezTo>
                  <a:cubicBezTo>
                    <a:pt x="414" y="648"/>
                    <a:pt x="414" y="655"/>
                    <a:pt x="409" y="672"/>
                  </a:cubicBezTo>
                  <a:cubicBezTo>
                    <a:pt x="394" y="736"/>
                    <a:pt x="367" y="822"/>
                    <a:pt x="319" y="822"/>
                  </a:cubicBezTo>
                  <a:cubicBezTo>
                    <a:pt x="304" y="822"/>
                    <a:pt x="297" y="811"/>
                    <a:pt x="297" y="781"/>
                  </a:cubicBezTo>
                  <a:cubicBezTo>
                    <a:pt x="297" y="750"/>
                    <a:pt x="304" y="723"/>
                    <a:pt x="314" y="696"/>
                  </a:cubicBezTo>
                  <a:cubicBezTo>
                    <a:pt x="327" y="644"/>
                    <a:pt x="367" y="501"/>
                    <a:pt x="367" y="430"/>
                  </a:cubicBezTo>
                  <a:cubicBezTo>
                    <a:pt x="367" y="355"/>
                    <a:pt x="332" y="303"/>
                    <a:pt x="264" y="303"/>
                  </a:cubicBezTo>
                  <a:cubicBezTo>
                    <a:pt x="210" y="303"/>
                    <a:pt x="167" y="341"/>
                    <a:pt x="135" y="396"/>
                  </a:cubicBezTo>
                  <a:lnTo>
                    <a:pt x="205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10">
              <a:extLst>
                <a:ext uri="{FF2B5EF4-FFF2-40B4-BE49-F238E27FC236}">
                  <a16:creationId xmlns:a16="http://schemas.microsoft.com/office/drawing/2014/main" id="{16DCC1B2-610F-422F-9635-95E15261C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2299"/>
              <a:ext cx="85" cy="86"/>
            </a:xfrm>
            <a:custGeom>
              <a:avLst/>
              <a:gdLst>
                <a:gd name="T0" fmla="*/ 45 w 378"/>
                <a:gd name="T1" fmla="*/ 321 h 383"/>
                <a:gd name="T2" fmla="*/ 40 w 378"/>
                <a:gd name="T3" fmla="*/ 355 h 383"/>
                <a:gd name="T4" fmla="*/ 62 w 378"/>
                <a:gd name="T5" fmla="*/ 382 h 383"/>
                <a:gd name="T6" fmla="*/ 85 w 378"/>
                <a:gd name="T7" fmla="*/ 361 h 383"/>
                <a:gd name="T8" fmla="*/ 95 w 378"/>
                <a:gd name="T9" fmla="*/ 310 h 383"/>
                <a:gd name="T10" fmla="*/ 110 w 378"/>
                <a:gd name="T11" fmla="*/ 235 h 383"/>
                <a:gd name="T12" fmla="*/ 120 w 378"/>
                <a:gd name="T13" fmla="*/ 177 h 383"/>
                <a:gd name="T14" fmla="*/ 145 w 378"/>
                <a:gd name="T15" fmla="*/ 102 h 383"/>
                <a:gd name="T16" fmla="*/ 240 w 378"/>
                <a:gd name="T17" fmla="*/ 24 h 383"/>
                <a:gd name="T18" fmla="*/ 274 w 378"/>
                <a:gd name="T19" fmla="*/ 82 h 383"/>
                <a:gd name="T20" fmla="*/ 240 w 378"/>
                <a:gd name="T21" fmla="*/ 263 h 383"/>
                <a:gd name="T22" fmla="*/ 230 w 378"/>
                <a:gd name="T23" fmla="*/ 307 h 383"/>
                <a:gd name="T24" fmla="*/ 287 w 378"/>
                <a:gd name="T25" fmla="*/ 382 h 383"/>
                <a:gd name="T26" fmla="*/ 377 w 378"/>
                <a:gd name="T27" fmla="*/ 252 h 383"/>
                <a:gd name="T28" fmla="*/ 367 w 378"/>
                <a:gd name="T29" fmla="*/ 239 h 383"/>
                <a:gd name="T30" fmla="*/ 354 w 378"/>
                <a:gd name="T31" fmla="*/ 256 h 383"/>
                <a:gd name="T32" fmla="*/ 289 w 378"/>
                <a:gd name="T33" fmla="*/ 358 h 383"/>
                <a:gd name="T34" fmla="*/ 274 w 378"/>
                <a:gd name="T35" fmla="*/ 327 h 383"/>
                <a:gd name="T36" fmla="*/ 289 w 378"/>
                <a:gd name="T37" fmla="*/ 259 h 383"/>
                <a:gd name="T38" fmla="*/ 322 w 378"/>
                <a:gd name="T39" fmla="*/ 95 h 383"/>
                <a:gd name="T40" fmla="*/ 242 w 378"/>
                <a:gd name="T41" fmla="*/ 0 h 383"/>
                <a:gd name="T42" fmla="*/ 137 w 378"/>
                <a:gd name="T43" fmla="*/ 75 h 383"/>
                <a:gd name="T44" fmla="*/ 72 w 378"/>
                <a:gd name="T45" fmla="*/ 0 h 383"/>
                <a:gd name="T46" fmla="*/ 22 w 378"/>
                <a:gd name="T47" fmla="*/ 48 h 383"/>
                <a:gd name="T48" fmla="*/ 0 w 378"/>
                <a:gd name="T49" fmla="*/ 130 h 383"/>
                <a:gd name="T50" fmla="*/ 10 w 378"/>
                <a:gd name="T51" fmla="*/ 140 h 383"/>
                <a:gd name="T52" fmla="*/ 25 w 378"/>
                <a:gd name="T53" fmla="*/ 116 h 383"/>
                <a:gd name="T54" fmla="*/ 70 w 378"/>
                <a:gd name="T55" fmla="*/ 24 h 383"/>
                <a:gd name="T56" fmla="*/ 90 w 378"/>
                <a:gd name="T57" fmla="*/ 65 h 383"/>
                <a:gd name="T58" fmla="*/ 80 w 378"/>
                <a:gd name="T59" fmla="*/ 136 h 383"/>
                <a:gd name="T60" fmla="*/ 65 w 378"/>
                <a:gd name="T61" fmla="*/ 211 h 383"/>
                <a:gd name="T62" fmla="*/ 45 w 378"/>
                <a:gd name="T63" fmla="*/ 32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8" h="383">
                  <a:moveTo>
                    <a:pt x="45" y="321"/>
                  </a:moveTo>
                  <a:cubicBezTo>
                    <a:pt x="45" y="331"/>
                    <a:pt x="40" y="351"/>
                    <a:pt x="40" y="355"/>
                  </a:cubicBezTo>
                  <a:cubicBezTo>
                    <a:pt x="40" y="375"/>
                    <a:pt x="52" y="382"/>
                    <a:pt x="62" y="382"/>
                  </a:cubicBezTo>
                  <a:cubicBezTo>
                    <a:pt x="72" y="382"/>
                    <a:pt x="82" y="372"/>
                    <a:pt x="85" y="361"/>
                  </a:cubicBezTo>
                  <a:cubicBezTo>
                    <a:pt x="87" y="355"/>
                    <a:pt x="95" y="327"/>
                    <a:pt x="95" y="310"/>
                  </a:cubicBezTo>
                  <a:cubicBezTo>
                    <a:pt x="100" y="293"/>
                    <a:pt x="105" y="256"/>
                    <a:pt x="110" y="235"/>
                  </a:cubicBezTo>
                  <a:cubicBezTo>
                    <a:pt x="115" y="215"/>
                    <a:pt x="117" y="198"/>
                    <a:pt x="120" y="177"/>
                  </a:cubicBezTo>
                  <a:cubicBezTo>
                    <a:pt x="127" y="143"/>
                    <a:pt x="127" y="136"/>
                    <a:pt x="145" y="102"/>
                  </a:cubicBezTo>
                  <a:cubicBezTo>
                    <a:pt x="165" y="68"/>
                    <a:pt x="192" y="24"/>
                    <a:pt x="240" y="24"/>
                  </a:cubicBezTo>
                  <a:cubicBezTo>
                    <a:pt x="274" y="24"/>
                    <a:pt x="274" y="65"/>
                    <a:pt x="274" y="82"/>
                  </a:cubicBezTo>
                  <a:cubicBezTo>
                    <a:pt x="274" y="133"/>
                    <a:pt x="250" y="225"/>
                    <a:pt x="240" y="263"/>
                  </a:cubicBezTo>
                  <a:cubicBezTo>
                    <a:pt x="232" y="286"/>
                    <a:pt x="230" y="293"/>
                    <a:pt x="230" y="307"/>
                  </a:cubicBezTo>
                  <a:cubicBezTo>
                    <a:pt x="230" y="351"/>
                    <a:pt x="257" y="382"/>
                    <a:pt x="287" y="382"/>
                  </a:cubicBezTo>
                  <a:cubicBezTo>
                    <a:pt x="349" y="382"/>
                    <a:pt x="377" y="266"/>
                    <a:pt x="377" y="252"/>
                  </a:cubicBezTo>
                  <a:cubicBezTo>
                    <a:pt x="377" y="239"/>
                    <a:pt x="369" y="239"/>
                    <a:pt x="367" y="239"/>
                  </a:cubicBezTo>
                  <a:cubicBezTo>
                    <a:pt x="359" y="239"/>
                    <a:pt x="357" y="245"/>
                    <a:pt x="354" y="256"/>
                  </a:cubicBezTo>
                  <a:cubicBezTo>
                    <a:pt x="342" y="321"/>
                    <a:pt x="314" y="358"/>
                    <a:pt x="289" y="358"/>
                  </a:cubicBezTo>
                  <a:cubicBezTo>
                    <a:pt x="277" y="358"/>
                    <a:pt x="274" y="348"/>
                    <a:pt x="274" y="327"/>
                  </a:cubicBezTo>
                  <a:cubicBezTo>
                    <a:pt x="274" y="307"/>
                    <a:pt x="277" y="297"/>
                    <a:pt x="289" y="259"/>
                  </a:cubicBezTo>
                  <a:cubicBezTo>
                    <a:pt x="294" y="232"/>
                    <a:pt x="322" y="143"/>
                    <a:pt x="322" y="95"/>
                  </a:cubicBezTo>
                  <a:cubicBezTo>
                    <a:pt x="322" y="14"/>
                    <a:pt x="274" y="0"/>
                    <a:pt x="242" y="0"/>
                  </a:cubicBezTo>
                  <a:cubicBezTo>
                    <a:pt x="190" y="0"/>
                    <a:pt x="155" y="44"/>
                    <a:pt x="137" y="75"/>
                  </a:cubicBezTo>
                  <a:cubicBezTo>
                    <a:pt x="132" y="20"/>
                    <a:pt x="95" y="0"/>
                    <a:pt x="72" y="0"/>
                  </a:cubicBezTo>
                  <a:cubicBezTo>
                    <a:pt x="45" y="0"/>
                    <a:pt x="30" y="27"/>
                    <a:pt x="22" y="48"/>
                  </a:cubicBezTo>
                  <a:cubicBezTo>
                    <a:pt x="7" y="75"/>
                    <a:pt x="0" y="126"/>
                    <a:pt x="0" y="130"/>
                  </a:cubicBezTo>
                  <a:cubicBezTo>
                    <a:pt x="0" y="140"/>
                    <a:pt x="7" y="140"/>
                    <a:pt x="10" y="140"/>
                  </a:cubicBezTo>
                  <a:cubicBezTo>
                    <a:pt x="20" y="140"/>
                    <a:pt x="20" y="136"/>
                    <a:pt x="25" y="116"/>
                  </a:cubicBezTo>
                  <a:cubicBezTo>
                    <a:pt x="35" y="65"/>
                    <a:pt x="45" y="24"/>
                    <a:pt x="70" y="24"/>
                  </a:cubicBezTo>
                  <a:cubicBezTo>
                    <a:pt x="85" y="24"/>
                    <a:pt x="90" y="41"/>
                    <a:pt x="90" y="65"/>
                  </a:cubicBezTo>
                  <a:cubicBezTo>
                    <a:pt x="90" y="82"/>
                    <a:pt x="85" y="113"/>
                    <a:pt x="80" y="136"/>
                  </a:cubicBezTo>
                  <a:cubicBezTo>
                    <a:pt x="75" y="157"/>
                    <a:pt x="70" y="194"/>
                    <a:pt x="65" y="211"/>
                  </a:cubicBezTo>
                  <a:lnTo>
                    <a:pt x="4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11">
              <a:extLst>
                <a:ext uri="{FF2B5EF4-FFF2-40B4-BE49-F238E27FC236}">
                  <a16:creationId xmlns:a16="http://schemas.microsoft.com/office/drawing/2014/main" id="{1E7F9FDA-FFF0-4745-B9F9-DAF318E4E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2257"/>
              <a:ext cx="73" cy="152"/>
            </a:xfrm>
            <a:custGeom>
              <a:avLst/>
              <a:gdLst>
                <a:gd name="T0" fmla="*/ 327 w 328"/>
                <a:gd name="T1" fmla="*/ 488 h 676"/>
                <a:gd name="T2" fmla="*/ 302 w 328"/>
                <a:gd name="T3" fmla="*/ 488 h 676"/>
                <a:gd name="T4" fmla="*/ 279 w 328"/>
                <a:gd name="T5" fmla="*/ 583 h 676"/>
                <a:gd name="T6" fmla="*/ 210 w 328"/>
                <a:gd name="T7" fmla="*/ 586 h 676"/>
                <a:gd name="T8" fmla="*/ 75 w 328"/>
                <a:gd name="T9" fmla="*/ 586 h 676"/>
                <a:gd name="T10" fmla="*/ 220 w 328"/>
                <a:gd name="T11" fmla="*/ 419 h 676"/>
                <a:gd name="T12" fmla="*/ 327 w 328"/>
                <a:gd name="T13" fmla="*/ 198 h 676"/>
                <a:gd name="T14" fmla="*/ 152 w 328"/>
                <a:gd name="T15" fmla="*/ 0 h 676"/>
                <a:gd name="T16" fmla="*/ 0 w 328"/>
                <a:gd name="T17" fmla="*/ 181 h 676"/>
                <a:gd name="T18" fmla="*/ 40 w 328"/>
                <a:gd name="T19" fmla="*/ 239 h 676"/>
                <a:gd name="T20" fmla="*/ 77 w 328"/>
                <a:gd name="T21" fmla="*/ 184 h 676"/>
                <a:gd name="T22" fmla="*/ 35 w 328"/>
                <a:gd name="T23" fmla="*/ 133 h 676"/>
                <a:gd name="T24" fmla="*/ 142 w 328"/>
                <a:gd name="T25" fmla="*/ 38 h 676"/>
                <a:gd name="T26" fmla="*/ 257 w 328"/>
                <a:gd name="T27" fmla="*/ 198 h 676"/>
                <a:gd name="T28" fmla="*/ 185 w 328"/>
                <a:gd name="T29" fmla="*/ 396 h 676"/>
                <a:gd name="T30" fmla="*/ 5 w 328"/>
                <a:gd name="T31" fmla="*/ 631 h 676"/>
                <a:gd name="T32" fmla="*/ 0 w 328"/>
                <a:gd name="T33" fmla="*/ 675 h 676"/>
                <a:gd name="T34" fmla="*/ 304 w 328"/>
                <a:gd name="T35" fmla="*/ 675 h 676"/>
                <a:gd name="T36" fmla="*/ 327 w 328"/>
                <a:gd name="T37" fmla="*/ 48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76">
                  <a:moveTo>
                    <a:pt x="327" y="488"/>
                  </a:moveTo>
                  <a:lnTo>
                    <a:pt x="302" y="488"/>
                  </a:lnTo>
                  <a:cubicBezTo>
                    <a:pt x="297" y="515"/>
                    <a:pt x="292" y="569"/>
                    <a:pt x="279" y="583"/>
                  </a:cubicBezTo>
                  <a:cubicBezTo>
                    <a:pt x="277" y="586"/>
                    <a:pt x="220" y="586"/>
                    <a:pt x="210" y="586"/>
                  </a:cubicBezTo>
                  <a:lnTo>
                    <a:pt x="75" y="586"/>
                  </a:lnTo>
                  <a:cubicBezTo>
                    <a:pt x="150" y="494"/>
                    <a:pt x="175" y="467"/>
                    <a:pt x="220" y="419"/>
                  </a:cubicBezTo>
                  <a:cubicBezTo>
                    <a:pt x="277" y="358"/>
                    <a:pt x="327" y="297"/>
                    <a:pt x="327" y="198"/>
                  </a:cubicBezTo>
                  <a:cubicBezTo>
                    <a:pt x="327" y="75"/>
                    <a:pt x="247" y="0"/>
                    <a:pt x="152" y="0"/>
                  </a:cubicBezTo>
                  <a:cubicBezTo>
                    <a:pt x="62" y="0"/>
                    <a:pt x="0" y="89"/>
                    <a:pt x="0" y="181"/>
                  </a:cubicBezTo>
                  <a:cubicBezTo>
                    <a:pt x="0" y="235"/>
                    <a:pt x="30" y="239"/>
                    <a:pt x="40" y="239"/>
                  </a:cubicBezTo>
                  <a:cubicBezTo>
                    <a:pt x="57" y="239"/>
                    <a:pt x="77" y="222"/>
                    <a:pt x="77" y="184"/>
                  </a:cubicBezTo>
                  <a:cubicBezTo>
                    <a:pt x="77" y="167"/>
                    <a:pt x="75" y="133"/>
                    <a:pt x="35" y="133"/>
                  </a:cubicBezTo>
                  <a:cubicBezTo>
                    <a:pt x="57" y="58"/>
                    <a:pt x="107" y="38"/>
                    <a:pt x="142" y="38"/>
                  </a:cubicBezTo>
                  <a:cubicBezTo>
                    <a:pt x="217" y="38"/>
                    <a:pt x="257" y="116"/>
                    <a:pt x="257" y="198"/>
                  </a:cubicBezTo>
                  <a:cubicBezTo>
                    <a:pt x="257" y="286"/>
                    <a:pt x="210" y="355"/>
                    <a:pt x="185" y="396"/>
                  </a:cubicBezTo>
                  <a:lnTo>
                    <a:pt x="5" y="631"/>
                  </a:lnTo>
                  <a:cubicBezTo>
                    <a:pt x="0" y="644"/>
                    <a:pt x="0" y="648"/>
                    <a:pt x="0" y="675"/>
                  </a:cubicBezTo>
                  <a:lnTo>
                    <a:pt x="304" y="675"/>
                  </a:lnTo>
                  <a:lnTo>
                    <a:pt x="327" y="4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0" name="Group 112">
            <a:extLst>
              <a:ext uri="{FF2B5EF4-FFF2-40B4-BE49-F238E27FC236}">
                <a16:creationId xmlns:a16="http://schemas.microsoft.com/office/drawing/2014/main" id="{72DBD854-9499-4853-A1B5-7DF060D9C091}"/>
              </a:ext>
            </a:extLst>
          </p:cNvPr>
          <p:cNvGrpSpPr>
            <a:grpSpLocks/>
          </p:cNvGrpSpPr>
          <p:nvPr/>
        </p:nvGrpSpPr>
        <p:grpSpPr bwMode="auto">
          <a:xfrm>
            <a:off x="1882731" y="4334705"/>
            <a:ext cx="1498600" cy="501650"/>
            <a:chOff x="794" y="2313"/>
            <a:chExt cx="944" cy="316"/>
          </a:xfrm>
        </p:grpSpPr>
        <p:sp>
          <p:nvSpPr>
            <p:cNvPr id="121" name="Freeform 113">
              <a:extLst>
                <a:ext uri="{FF2B5EF4-FFF2-40B4-BE49-F238E27FC236}">
                  <a16:creationId xmlns:a16="http://schemas.microsoft.com/office/drawing/2014/main" id="{6D7F1675-C771-4243-BEB4-9B98AC31B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" y="2316"/>
              <a:ext cx="944" cy="313"/>
            </a:xfrm>
            <a:custGeom>
              <a:avLst/>
              <a:gdLst>
                <a:gd name="T0" fmla="*/ 2082 w 4166"/>
                <a:gd name="T1" fmla="*/ 1382 h 1383"/>
                <a:gd name="T2" fmla="*/ 0 w 4166"/>
                <a:gd name="T3" fmla="*/ 1382 h 1383"/>
                <a:gd name="T4" fmla="*/ 0 w 4166"/>
                <a:gd name="T5" fmla="*/ 0 h 1383"/>
                <a:gd name="T6" fmla="*/ 4165 w 4166"/>
                <a:gd name="T7" fmla="*/ 0 h 1383"/>
                <a:gd name="T8" fmla="*/ 4165 w 4166"/>
                <a:gd name="T9" fmla="*/ 1382 h 1383"/>
                <a:gd name="T10" fmla="*/ 2082 w 4166"/>
                <a:gd name="T11" fmla="*/ 1382 h 1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66" h="1383">
                  <a:moveTo>
                    <a:pt x="2082" y="1382"/>
                  </a:moveTo>
                  <a:lnTo>
                    <a:pt x="0" y="1382"/>
                  </a:lnTo>
                  <a:lnTo>
                    <a:pt x="0" y="0"/>
                  </a:lnTo>
                  <a:lnTo>
                    <a:pt x="4165" y="0"/>
                  </a:lnTo>
                  <a:lnTo>
                    <a:pt x="4165" y="1382"/>
                  </a:lnTo>
                  <a:lnTo>
                    <a:pt x="2082" y="138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14">
              <a:extLst>
                <a:ext uri="{FF2B5EF4-FFF2-40B4-BE49-F238E27FC236}">
                  <a16:creationId xmlns:a16="http://schemas.microsoft.com/office/drawing/2014/main" id="{3CD2BC99-5A26-45C8-8DA5-50DF1063E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" y="2313"/>
              <a:ext cx="47" cy="102"/>
            </a:xfrm>
            <a:custGeom>
              <a:avLst/>
              <a:gdLst>
                <a:gd name="T0" fmla="*/ 113 w 210"/>
                <a:gd name="T1" fmla="*/ 172 h 456"/>
                <a:gd name="T2" fmla="*/ 0 w 210"/>
                <a:gd name="T3" fmla="*/ 349 h 456"/>
                <a:gd name="T4" fmla="*/ 81 w 210"/>
                <a:gd name="T5" fmla="*/ 455 h 456"/>
                <a:gd name="T6" fmla="*/ 182 w 210"/>
                <a:gd name="T7" fmla="*/ 269 h 456"/>
                <a:gd name="T8" fmla="*/ 144 w 210"/>
                <a:gd name="T9" fmla="*/ 153 h 456"/>
                <a:gd name="T10" fmla="*/ 95 w 210"/>
                <a:gd name="T11" fmla="*/ 48 h 456"/>
                <a:gd name="T12" fmla="*/ 124 w 210"/>
                <a:gd name="T13" fmla="*/ 19 h 456"/>
                <a:gd name="T14" fmla="*/ 160 w 210"/>
                <a:gd name="T15" fmla="*/ 37 h 456"/>
                <a:gd name="T16" fmla="*/ 188 w 210"/>
                <a:gd name="T17" fmla="*/ 54 h 456"/>
                <a:gd name="T18" fmla="*/ 209 w 210"/>
                <a:gd name="T19" fmla="*/ 27 h 456"/>
                <a:gd name="T20" fmla="*/ 182 w 210"/>
                <a:gd name="T21" fmla="*/ 7 h 456"/>
                <a:gd name="T22" fmla="*/ 142 w 210"/>
                <a:gd name="T23" fmla="*/ 0 h 456"/>
                <a:gd name="T24" fmla="*/ 84 w 210"/>
                <a:gd name="T25" fmla="*/ 64 h 456"/>
                <a:gd name="T26" fmla="*/ 113 w 210"/>
                <a:gd name="T27" fmla="*/ 172 h 456"/>
                <a:gd name="T28" fmla="*/ 118 w 210"/>
                <a:gd name="T29" fmla="*/ 186 h 456"/>
                <a:gd name="T30" fmla="*/ 147 w 210"/>
                <a:gd name="T31" fmla="*/ 294 h 456"/>
                <a:gd name="T32" fmla="*/ 81 w 210"/>
                <a:gd name="T33" fmla="*/ 440 h 456"/>
                <a:gd name="T34" fmla="*/ 31 w 210"/>
                <a:gd name="T35" fmla="*/ 367 h 456"/>
                <a:gd name="T36" fmla="*/ 118 w 210"/>
                <a:gd name="T37" fmla="*/ 18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456">
                  <a:moveTo>
                    <a:pt x="113" y="172"/>
                  </a:moveTo>
                  <a:cubicBezTo>
                    <a:pt x="49" y="190"/>
                    <a:pt x="0" y="273"/>
                    <a:pt x="0" y="349"/>
                  </a:cubicBezTo>
                  <a:cubicBezTo>
                    <a:pt x="0" y="410"/>
                    <a:pt x="31" y="455"/>
                    <a:pt x="81" y="455"/>
                  </a:cubicBezTo>
                  <a:cubicBezTo>
                    <a:pt x="139" y="455"/>
                    <a:pt x="182" y="355"/>
                    <a:pt x="182" y="269"/>
                  </a:cubicBezTo>
                  <a:cubicBezTo>
                    <a:pt x="182" y="213"/>
                    <a:pt x="161" y="180"/>
                    <a:pt x="144" y="153"/>
                  </a:cubicBezTo>
                  <a:cubicBezTo>
                    <a:pt x="127" y="125"/>
                    <a:pt x="95" y="77"/>
                    <a:pt x="95" y="48"/>
                  </a:cubicBezTo>
                  <a:cubicBezTo>
                    <a:pt x="95" y="36"/>
                    <a:pt x="107" y="19"/>
                    <a:pt x="124" y="19"/>
                  </a:cubicBezTo>
                  <a:cubicBezTo>
                    <a:pt x="139" y="19"/>
                    <a:pt x="150" y="28"/>
                    <a:pt x="160" y="37"/>
                  </a:cubicBezTo>
                  <a:cubicBezTo>
                    <a:pt x="171" y="45"/>
                    <a:pt x="182" y="54"/>
                    <a:pt x="188" y="54"/>
                  </a:cubicBezTo>
                  <a:cubicBezTo>
                    <a:pt x="201" y="54"/>
                    <a:pt x="209" y="37"/>
                    <a:pt x="209" y="27"/>
                  </a:cubicBezTo>
                  <a:cubicBezTo>
                    <a:pt x="209" y="15"/>
                    <a:pt x="201" y="10"/>
                    <a:pt x="182" y="7"/>
                  </a:cubicBezTo>
                  <a:cubicBezTo>
                    <a:pt x="156" y="0"/>
                    <a:pt x="149" y="0"/>
                    <a:pt x="142" y="0"/>
                  </a:cubicBezTo>
                  <a:cubicBezTo>
                    <a:pt x="101" y="0"/>
                    <a:pt x="84" y="27"/>
                    <a:pt x="84" y="64"/>
                  </a:cubicBezTo>
                  <a:cubicBezTo>
                    <a:pt x="84" y="98"/>
                    <a:pt x="96" y="134"/>
                    <a:pt x="113" y="172"/>
                  </a:cubicBezTo>
                  <a:close/>
                  <a:moveTo>
                    <a:pt x="118" y="186"/>
                  </a:moveTo>
                  <a:cubicBezTo>
                    <a:pt x="131" y="215"/>
                    <a:pt x="147" y="250"/>
                    <a:pt x="147" y="294"/>
                  </a:cubicBezTo>
                  <a:cubicBezTo>
                    <a:pt x="147" y="336"/>
                    <a:pt x="129" y="440"/>
                    <a:pt x="81" y="440"/>
                  </a:cubicBezTo>
                  <a:cubicBezTo>
                    <a:pt x="53" y="440"/>
                    <a:pt x="31" y="413"/>
                    <a:pt x="31" y="367"/>
                  </a:cubicBezTo>
                  <a:cubicBezTo>
                    <a:pt x="31" y="327"/>
                    <a:pt x="50" y="208"/>
                    <a:pt x="118" y="1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15">
              <a:extLst>
                <a:ext uri="{FF2B5EF4-FFF2-40B4-BE49-F238E27FC236}">
                  <a16:creationId xmlns:a16="http://schemas.microsoft.com/office/drawing/2014/main" id="{B583B4D3-7659-41CE-A04C-8F877714B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" y="2314"/>
              <a:ext cx="71" cy="103"/>
            </a:xfrm>
            <a:custGeom>
              <a:avLst/>
              <a:gdLst>
                <a:gd name="T0" fmla="*/ 77 w 318"/>
                <a:gd name="T1" fmla="*/ 385 h 457"/>
                <a:gd name="T2" fmla="*/ 118 w 318"/>
                <a:gd name="T3" fmla="*/ 259 h 457"/>
                <a:gd name="T4" fmla="*/ 188 w 318"/>
                <a:gd name="T5" fmla="*/ 54 h 457"/>
                <a:gd name="T6" fmla="*/ 214 w 318"/>
                <a:gd name="T7" fmla="*/ 39 h 457"/>
                <a:gd name="T8" fmla="*/ 250 w 318"/>
                <a:gd name="T9" fmla="*/ 91 h 457"/>
                <a:gd name="T10" fmla="*/ 246 w 318"/>
                <a:gd name="T11" fmla="*/ 114 h 457"/>
                <a:gd name="T12" fmla="*/ 251 w 318"/>
                <a:gd name="T13" fmla="*/ 117 h 457"/>
                <a:gd name="T14" fmla="*/ 286 w 318"/>
                <a:gd name="T15" fmla="*/ 101 h 457"/>
                <a:gd name="T16" fmla="*/ 298 w 318"/>
                <a:gd name="T17" fmla="*/ 61 h 457"/>
                <a:gd name="T18" fmla="*/ 257 w 318"/>
                <a:gd name="T19" fmla="*/ 0 h 457"/>
                <a:gd name="T20" fmla="*/ 145 w 318"/>
                <a:gd name="T21" fmla="*/ 68 h 457"/>
                <a:gd name="T22" fmla="*/ 72 w 318"/>
                <a:gd name="T23" fmla="*/ 279 h 457"/>
                <a:gd name="T24" fmla="*/ 43 w 318"/>
                <a:gd name="T25" fmla="*/ 380 h 457"/>
                <a:gd name="T26" fmla="*/ 19 w 318"/>
                <a:gd name="T27" fmla="*/ 425 h 457"/>
                <a:gd name="T28" fmla="*/ 0 w 318"/>
                <a:gd name="T29" fmla="*/ 453 h 457"/>
                <a:gd name="T30" fmla="*/ 5 w 318"/>
                <a:gd name="T31" fmla="*/ 456 h 457"/>
                <a:gd name="T32" fmla="*/ 30 w 318"/>
                <a:gd name="T33" fmla="*/ 444 h 457"/>
                <a:gd name="T34" fmla="*/ 52 w 318"/>
                <a:gd name="T35" fmla="*/ 421 h 457"/>
                <a:gd name="T36" fmla="*/ 127 w 318"/>
                <a:gd name="T37" fmla="*/ 438 h 457"/>
                <a:gd name="T38" fmla="*/ 204 w 318"/>
                <a:gd name="T39" fmla="*/ 456 h 457"/>
                <a:gd name="T40" fmla="*/ 304 w 318"/>
                <a:gd name="T41" fmla="*/ 391 h 457"/>
                <a:gd name="T42" fmla="*/ 317 w 318"/>
                <a:gd name="T43" fmla="*/ 357 h 457"/>
                <a:gd name="T44" fmla="*/ 315 w 318"/>
                <a:gd name="T45" fmla="*/ 354 h 457"/>
                <a:gd name="T46" fmla="*/ 286 w 318"/>
                <a:gd name="T47" fmla="*/ 367 h 457"/>
                <a:gd name="T48" fmla="*/ 267 w 318"/>
                <a:gd name="T49" fmla="*/ 392 h 457"/>
                <a:gd name="T50" fmla="*/ 260 w 318"/>
                <a:gd name="T51" fmla="*/ 410 h 457"/>
                <a:gd name="T52" fmla="*/ 246 w 318"/>
                <a:gd name="T53" fmla="*/ 418 h 457"/>
                <a:gd name="T54" fmla="*/ 165 w 318"/>
                <a:gd name="T55" fmla="*/ 398 h 457"/>
                <a:gd name="T56" fmla="*/ 95 w 318"/>
                <a:gd name="T57" fmla="*/ 382 h 457"/>
                <a:gd name="T58" fmla="*/ 77 w 318"/>
                <a:gd name="T59" fmla="*/ 38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8" h="457">
                  <a:moveTo>
                    <a:pt x="77" y="385"/>
                  </a:moveTo>
                  <a:cubicBezTo>
                    <a:pt x="103" y="331"/>
                    <a:pt x="113" y="291"/>
                    <a:pt x="118" y="259"/>
                  </a:cubicBezTo>
                  <a:cubicBezTo>
                    <a:pt x="136" y="171"/>
                    <a:pt x="156" y="97"/>
                    <a:pt x="188" y="54"/>
                  </a:cubicBezTo>
                  <a:cubicBezTo>
                    <a:pt x="194" y="45"/>
                    <a:pt x="197" y="39"/>
                    <a:pt x="214" y="39"/>
                  </a:cubicBezTo>
                  <a:cubicBezTo>
                    <a:pt x="250" y="39"/>
                    <a:pt x="250" y="82"/>
                    <a:pt x="250" y="91"/>
                  </a:cubicBezTo>
                  <a:cubicBezTo>
                    <a:pt x="250" y="104"/>
                    <a:pt x="246" y="110"/>
                    <a:pt x="246" y="114"/>
                  </a:cubicBezTo>
                  <a:cubicBezTo>
                    <a:pt x="246" y="117"/>
                    <a:pt x="251" y="117"/>
                    <a:pt x="251" y="117"/>
                  </a:cubicBezTo>
                  <a:cubicBezTo>
                    <a:pt x="258" y="117"/>
                    <a:pt x="273" y="110"/>
                    <a:pt x="286" y="101"/>
                  </a:cubicBezTo>
                  <a:cubicBezTo>
                    <a:pt x="294" y="91"/>
                    <a:pt x="298" y="86"/>
                    <a:pt x="298" y="61"/>
                  </a:cubicBezTo>
                  <a:cubicBezTo>
                    <a:pt x="298" y="25"/>
                    <a:pt x="286" y="0"/>
                    <a:pt x="257" y="0"/>
                  </a:cubicBezTo>
                  <a:cubicBezTo>
                    <a:pt x="239" y="0"/>
                    <a:pt x="195" y="6"/>
                    <a:pt x="145" y="68"/>
                  </a:cubicBezTo>
                  <a:cubicBezTo>
                    <a:pt x="106" y="117"/>
                    <a:pt x="81" y="232"/>
                    <a:pt x="72" y="279"/>
                  </a:cubicBezTo>
                  <a:cubicBezTo>
                    <a:pt x="63" y="323"/>
                    <a:pt x="58" y="342"/>
                    <a:pt x="43" y="380"/>
                  </a:cubicBezTo>
                  <a:cubicBezTo>
                    <a:pt x="38" y="386"/>
                    <a:pt x="26" y="416"/>
                    <a:pt x="19" y="425"/>
                  </a:cubicBezTo>
                  <a:cubicBezTo>
                    <a:pt x="5" y="438"/>
                    <a:pt x="0" y="452"/>
                    <a:pt x="0" y="453"/>
                  </a:cubicBezTo>
                  <a:cubicBezTo>
                    <a:pt x="0" y="455"/>
                    <a:pt x="1" y="456"/>
                    <a:pt x="5" y="456"/>
                  </a:cubicBezTo>
                  <a:cubicBezTo>
                    <a:pt x="7" y="456"/>
                    <a:pt x="17" y="455"/>
                    <a:pt x="30" y="444"/>
                  </a:cubicBezTo>
                  <a:cubicBezTo>
                    <a:pt x="38" y="438"/>
                    <a:pt x="41" y="437"/>
                    <a:pt x="52" y="421"/>
                  </a:cubicBezTo>
                  <a:cubicBezTo>
                    <a:pt x="78" y="422"/>
                    <a:pt x="95" y="428"/>
                    <a:pt x="127" y="438"/>
                  </a:cubicBezTo>
                  <a:cubicBezTo>
                    <a:pt x="153" y="447"/>
                    <a:pt x="179" y="456"/>
                    <a:pt x="204" y="456"/>
                  </a:cubicBezTo>
                  <a:cubicBezTo>
                    <a:pt x="245" y="456"/>
                    <a:pt x="288" y="419"/>
                    <a:pt x="304" y="391"/>
                  </a:cubicBezTo>
                  <a:cubicBezTo>
                    <a:pt x="315" y="375"/>
                    <a:pt x="317" y="358"/>
                    <a:pt x="317" y="357"/>
                  </a:cubicBezTo>
                  <a:cubicBezTo>
                    <a:pt x="317" y="354"/>
                    <a:pt x="315" y="354"/>
                    <a:pt x="315" y="354"/>
                  </a:cubicBezTo>
                  <a:cubicBezTo>
                    <a:pt x="305" y="354"/>
                    <a:pt x="293" y="360"/>
                    <a:pt x="286" y="367"/>
                  </a:cubicBezTo>
                  <a:cubicBezTo>
                    <a:pt x="272" y="376"/>
                    <a:pt x="269" y="382"/>
                    <a:pt x="267" y="392"/>
                  </a:cubicBezTo>
                  <a:cubicBezTo>
                    <a:pt x="264" y="403"/>
                    <a:pt x="262" y="407"/>
                    <a:pt x="260" y="410"/>
                  </a:cubicBezTo>
                  <a:cubicBezTo>
                    <a:pt x="255" y="418"/>
                    <a:pt x="255" y="418"/>
                    <a:pt x="246" y="418"/>
                  </a:cubicBezTo>
                  <a:cubicBezTo>
                    <a:pt x="222" y="418"/>
                    <a:pt x="197" y="409"/>
                    <a:pt x="165" y="398"/>
                  </a:cubicBezTo>
                  <a:cubicBezTo>
                    <a:pt x="150" y="392"/>
                    <a:pt x="121" y="382"/>
                    <a:pt x="95" y="382"/>
                  </a:cubicBezTo>
                  <a:cubicBezTo>
                    <a:pt x="89" y="382"/>
                    <a:pt x="82" y="382"/>
                    <a:pt x="77" y="38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16">
              <a:extLst>
                <a:ext uri="{FF2B5EF4-FFF2-40B4-BE49-F238E27FC236}">
                  <a16:creationId xmlns:a16="http://schemas.microsoft.com/office/drawing/2014/main" id="{866536AE-2725-4445-B400-E48ED5F0D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" y="2472"/>
              <a:ext cx="246" cy="5"/>
            </a:xfrm>
            <a:custGeom>
              <a:avLst/>
              <a:gdLst>
                <a:gd name="T0" fmla="*/ 546 w 1091"/>
                <a:gd name="T1" fmla="*/ 27 h 28"/>
                <a:gd name="T2" fmla="*/ 0 w 1091"/>
                <a:gd name="T3" fmla="*/ 27 h 28"/>
                <a:gd name="T4" fmla="*/ 0 w 1091"/>
                <a:gd name="T5" fmla="*/ 0 h 28"/>
                <a:gd name="T6" fmla="*/ 1090 w 1091"/>
                <a:gd name="T7" fmla="*/ 0 h 28"/>
                <a:gd name="T8" fmla="*/ 1090 w 1091"/>
                <a:gd name="T9" fmla="*/ 27 h 28"/>
                <a:gd name="T10" fmla="*/ 546 w 1091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1" h="28">
                  <a:moveTo>
                    <a:pt x="546" y="27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1090" y="0"/>
                  </a:lnTo>
                  <a:lnTo>
                    <a:pt x="1090" y="27"/>
                  </a:lnTo>
                  <a:lnTo>
                    <a:pt x="546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17">
              <a:extLst>
                <a:ext uri="{FF2B5EF4-FFF2-40B4-BE49-F238E27FC236}">
                  <a16:creationId xmlns:a16="http://schemas.microsoft.com/office/drawing/2014/main" id="{8A8A8BDD-9D26-490D-9237-B250F934C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2506"/>
              <a:ext cx="60" cy="104"/>
            </a:xfrm>
            <a:custGeom>
              <a:avLst/>
              <a:gdLst>
                <a:gd name="T0" fmla="*/ 216 w 269"/>
                <a:gd name="T1" fmla="*/ 238 h 465"/>
                <a:gd name="T2" fmla="*/ 150 w 269"/>
                <a:gd name="T3" fmla="*/ 162 h 465"/>
                <a:gd name="T4" fmla="*/ 46 w 269"/>
                <a:gd name="T5" fmla="*/ 223 h 465"/>
                <a:gd name="T6" fmla="*/ 0 w 269"/>
                <a:gd name="T7" fmla="*/ 354 h 465"/>
                <a:gd name="T8" fmla="*/ 94 w 269"/>
                <a:gd name="T9" fmla="*/ 464 h 465"/>
                <a:gd name="T10" fmla="*/ 268 w 269"/>
                <a:gd name="T11" fmla="*/ 162 h 465"/>
                <a:gd name="T12" fmla="*/ 159 w 269"/>
                <a:gd name="T13" fmla="*/ 0 h 465"/>
                <a:gd name="T14" fmla="*/ 60 w 269"/>
                <a:gd name="T15" fmla="*/ 100 h 465"/>
                <a:gd name="T16" fmla="*/ 79 w 269"/>
                <a:gd name="T17" fmla="*/ 122 h 465"/>
                <a:gd name="T18" fmla="*/ 107 w 269"/>
                <a:gd name="T19" fmla="*/ 89 h 465"/>
                <a:gd name="T20" fmla="*/ 84 w 269"/>
                <a:gd name="T21" fmla="*/ 65 h 465"/>
                <a:gd name="T22" fmla="*/ 157 w 269"/>
                <a:gd name="T23" fmla="*/ 16 h 465"/>
                <a:gd name="T24" fmla="*/ 230 w 269"/>
                <a:gd name="T25" fmla="*/ 131 h 465"/>
                <a:gd name="T26" fmla="*/ 216 w 269"/>
                <a:gd name="T27" fmla="*/ 238 h 465"/>
                <a:gd name="T28" fmla="*/ 95 w 269"/>
                <a:gd name="T29" fmla="*/ 446 h 465"/>
                <a:gd name="T30" fmla="*/ 38 w 269"/>
                <a:gd name="T31" fmla="*/ 375 h 465"/>
                <a:gd name="T32" fmla="*/ 72 w 269"/>
                <a:gd name="T33" fmla="*/ 232 h 465"/>
                <a:gd name="T34" fmla="*/ 150 w 269"/>
                <a:gd name="T35" fmla="*/ 177 h 465"/>
                <a:gd name="T36" fmla="*/ 207 w 269"/>
                <a:gd name="T37" fmla="*/ 260 h 465"/>
                <a:gd name="T38" fmla="*/ 95 w 269"/>
                <a:gd name="T39" fmla="*/ 446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9" h="465">
                  <a:moveTo>
                    <a:pt x="216" y="238"/>
                  </a:moveTo>
                  <a:cubicBezTo>
                    <a:pt x="210" y="198"/>
                    <a:pt x="189" y="162"/>
                    <a:pt x="150" y="162"/>
                  </a:cubicBezTo>
                  <a:cubicBezTo>
                    <a:pt x="118" y="162"/>
                    <a:pt x="85" y="172"/>
                    <a:pt x="46" y="223"/>
                  </a:cubicBezTo>
                  <a:cubicBezTo>
                    <a:pt x="2" y="275"/>
                    <a:pt x="0" y="331"/>
                    <a:pt x="0" y="354"/>
                  </a:cubicBezTo>
                  <a:cubicBezTo>
                    <a:pt x="0" y="391"/>
                    <a:pt x="22" y="464"/>
                    <a:pt x="94" y="464"/>
                  </a:cubicBezTo>
                  <a:cubicBezTo>
                    <a:pt x="215" y="464"/>
                    <a:pt x="268" y="253"/>
                    <a:pt x="268" y="162"/>
                  </a:cubicBezTo>
                  <a:cubicBezTo>
                    <a:pt x="268" y="62"/>
                    <a:pt x="221" y="0"/>
                    <a:pt x="159" y="0"/>
                  </a:cubicBezTo>
                  <a:cubicBezTo>
                    <a:pt x="84" y="0"/>
                    <a:pt x="60" y="82"/>
                    <a:pt x="60" y="100"/>
                  </a:cubicBezTo>
                  <a:cubicBezTo>
                    <a:pt x="60" y="108"/>
                    <a:pt x="65" y="122"/>
                    <a:pt x="79" y="122"/>
                  </a:cubicBezTo>
                  <a:cubicBezTo>
                    <a:pt x="96" y="122"/>
                    <a:pt x="107" y="104"/>
                    <a:pt x="107" y="89"/>
                  </a:cubicBezTo>
                  <a:cubicBezTo>
                    <a:pt x="107" y="65"/>
                    <a:pt x="91" y="65"/>
                    <a:pt x="84" y="65"/>
                  </a:cubicBezTo>
                  <a:cubicBezTo>
                    <a:pt x="107" y="19"/>
                    <a:pt x="142" y="16"/>
                    <a:pt x="157" y="16"/>
                  </a:cubicBezTo>
                  <a:cubicBezTo>
                    <a:pt x="194" y="16"/>
                    <a:pt x="230" y="48"/>
                    <a:pt x="230" y="131"/>
                  </a:cubicBezTo>
                  <a:cubicBezTo>
                    <a:pt x="230" y="153"/>
                    <a:pt x="226" y="186"/>
                    <a:pt x="216" y="238"/>
                  </a:cubicBezTo>
                  <a:close/>
                  <a:moveTo>
                    <a:pt x="95" y="446"/>
                  </a:moveTo>
                  <a:cubicBezTo>
                    <a:pt x="38" y="446"/>
                    <a:pt x="38" y="382"/>
                    <a:pt x="38" y="375"/>
                  </a:cubicBezTo>
                  <a:cubicBezTo>
                    <a:pt x="38" y="358"/>
                    <a:pt x="52" y="269"/>
                    <a:pt x="72" y="232"/>
                  </a:cubicBezTo>
                  <a:cubicBezTo>
                    <a:pt x="94" y="196"/>
                    <a:pt x="118" y="177"/>
                    <a:pt x="150" y="177"/>
                  </a:cubicBezTo>
                  <a:cubicBezTo>
                    <a:pt x="204" y="177"/>
                    <a:pt x="207" y="247"/>
                    <a:pt x="207" y="260"/>
                  </a:cubicBezTo>
                  <a:cubicBezTo>
                    <a:pt x="207" y="305"/>
                    <a:pt x="173" y="446"/>
                    <a:pt x="95" y="4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18">
              <a:extLst>
                <a:ext uri="{FF2B5EF4-FFF2-40B4-BE49-F238E27FC236}">
                  <a16:creationId xmlns:a16="http://schemas.microsoft.com/office/drawing/2014/main" id="{08B6020F-D645-49C0-B6D9-069F1C77C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5"/>
              <a:ext cx="76" cy="64"/>
            </a:xfrm>
            <a:custGeom>
              <a:avLst/>
              <a:gdLst>
                <a:gd name="T0" fmla="*/ 221 w 339"/>
                <a:gd name="T1" fmla="*/ 64 h 286"/>
                <a:gd name="T2" fmla="*/ 228 w 339"/>
                <a:gd name="T3" fmla="*/ 25 h 286"/>
                <a:gd name="T4" fmla="*/ 214 w 339"/>
                <a:gd name="T5" fmla="*/ 7 h 286"/>
                <a:gd name="T6" fmla="*/ 194 w 339"/>
                <a:gd name="T7" fmla="*/ 25 h 286"/>
                <a:gd name="T8" fmla="*/ 165 w 339"/>
                <a:gd name="T9" fmla="*/ 166 h 286"/>
                <a:gd name="T10" fmla="*/ 160 w 339"/>
                <a:gd name="T11" fmla="*/ 207 h 286"/>
                <a:gd name="T12" fmla="*/ 161 w 339"/>
                <a:gd name="T13" fmla="*/ 217 h 286"/>
                <a:gd name="T14" fmla="*/ 114 w 339"/>
                <a:gd name="T15" fmla="*/ 270 h 286"/>
                <a:gd name="T16" fmla="*/ 73 w 339"/>
                <a:gd name="T17" fmla="*/ 214 h 286"/>
                <a:gd name="T18" fmla="*/ 101 w 339"/>
                <a:gd name="T19" fmla="*/ 91 h 286"/>
                <a:gd name="T20" fmla="*/ 108 w 339"/>
                <a:gd name="T21" fmla="*/ 52 h 286"/>
                <a:gd name="T22" fmla="*/ 66 w 339"/>
                <a:gd name="T23" fmla="*/ 0 h 286"/>
                <a:gd name="T24" fmla="*/ 0 w 339"/>
                <a:gd name="T25" fmla="*/ 97 h 286"/>
                <a:gd name="T26" fmla="*/ 6 w 339"/>
                <a:gd name="T27" fmla="*/ 104 h 286"/>
                <a:gd name="T28" fmla="*/ 14 w 339"/>
                <a:gd name="T29" fmla="*/ 91 h 286"/>
                <a:gd name="T30" fmla="*/ 66 w 339"/>
                <a:gd name="T31" fmla="*/ 15 h 286"/>
                <a:gd name="T32" fmla="*/ 78 w 339"/>
                <a:gd name="T33" fmla="*/ 34 h 286"/>
                <a:gd name="T34" fmla="*/ 70 w 339"/>
                <a:gd name="T35" fmla="*/ 79 h 286"/>
                <a:gd name="T36" fmla="*/ 41 w 339"/>
                <a:gd name="T37" fmla="*/ 205 h 286"/>
                <a:gd name="T38" fmla="*/ 113 w 339"/>
                <a:gd name="T39" fmla="*/ 285 h 286"/>
                <a:gd name="T40" fmla="*/ 166 w 339"/>
                <a:gd name="T41" fmla="*/ 241 h 286"/>
                <a:gd name="T42" fmla="*/ 230 w 339"/>
                <a:gd name="T43" fmla="*/ 285 h 286"/>
                <a:gd name="T44" fmla="*/ 303 w 339"/>
                <a:gd name="T45" fmla="*/ 208 h 286"/>
                <a:gd name="T46" fmla="*/ 338 w 339"/>
                <a:gd name="T47" fmla="*/ 45 h 286"/>
                <a:gd name="T48" fmla="*/ 315 w 339"/>
                <a:gd name="T49" fmla="*/ 0 h 286"/>
                <a:gd name="T50" fmla="*/ 288 w 339"/>
                <a:gd name="T51" fmla="*/ 30 h 286"/>
                <a:gd name="T52" fmla="*/ 297 w 339"/>
                <a:gd name="T53" fmla="*/ 46 h 286"/>
                <a:gd name="T54" fmla="*/ 315 w 339"/>
                <a:gd name="T55" fmla="*/ 101 h 286"/>
                <a:gd name="T56" fmla="*/ 287 w 339"/>
                <a:gd name="T57" fmla="*/ 215 h 286"/>
                <a:gd name="T58" fmla="*/ 231 w 339"/>
                <a:gd name="T59" fmla="*/ 270 h 286"/>
                <a:gd name="T60" fmla="*/ 194 w 339"/>
                <a:gd name="T61" fmla="*/ 217 h 286"/>
                <a:gd name="T62" fmla="*/ 200 w 339"/>
                <a:gd name="T63" fmla="*/ 171 h 286"/>
                <a:gd name="T64" fmla="*/ 221 w 339"/>
                <a:gd name="T65" fmla="*/ 6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286">
                  <a:moveTo>
                    <a:pt x="221" y="64"/>
                  </a:moveTo>
                  <a:cubicBezTo>
                    <a:pt x="222" y="52"/>
                    <a:pt x="228" y="27"/>
                    <a:pt x="228" y="25"/>
                  </a:cubicBezTo>
                  <a:cubicBezTo>
                    <a:pt x="228" y="12"/>
                    <a:pt x="221" y="7"/>
                    <a:pt x="214" y="7"/>
                  </a:cubicBezTo>
                  <a:cubicBezTo>
                    <a:pt x="207" y="7"/>
                    <a:pt x="197" y="10"/>
                    <a:pt x="194" y="25"/>
                  </a:cubicBezTo>
                  <a:cubicBezTo>
                    <a:pt x="194" y="28"/>
                    <a:pt x="168" y="150"/>
                    <a:pt x="165" y="166"/>
                  </a:cubicBezTo>
                  <a:cubicBezTo>
                    <a:pt x="161" y="184"/>
                    <a:pt x="160" y="196"/>
                    <a:pt x="160" y="207"/>
                  </a:cubicBezTo>
                  <a:cubicBezTo>
                    <a:pt x="160" y="214"/>
                    <a:pt x="160" y="215"/>
                    <a:pt x="161" y="217"/>
                  </a:cubicBezTo>
                  <a:cubicBezTo>
                    <a:pt x="150" y="253"/>
                    <a:pt x="135" y="270"/>
                    <a:pt x="114" y="270"/>
                  </a:cubicBezTo>
                  <a:cubicBezTo>
                    <a:pt x="73" y="270"/>
                    <a:pt x="73" y="224"/>
                    <a:pt x="73" y="214"/>
                  </a:cubicBezTo>
                  <a:cubicBezTo>
                    <a:pt x="73" y="195"/>
                    <a:pt x="77" y="169"/>
                    <a:pt x="101" y="91"/>
                  </a:cubicBezTo>
                  <a:cubicBezTo>
                    <a:pt x="107" y="73"/>
                    <a:pt x="108" y="64"/>
                    <a:pt x="108" y="52"/>
                  </a:cubicBezTo>
                  <a:cubicBezTo>
                    <a:pt x="108" y="24"/>
                    <a:pt x="93" y="0"/>
                    <a:pt x="66" y="0"/>
                  </a:cubicBezTo>
                  <a:cubicBezTo>
                    <a:pt x="19" y="0"/>
                    <a:pt x="0" y="91"/>
                    <a:pt x="0" y="97"/>
                  </a:cubicBezTo>
                  <a:cubicBezTo>
                    <a:pt x="0" y="104"/>
                    <a:pt x="5" y="104"/>
                    <a:pt x="6" y="104"/>
                  </a:cubicBezTo>
                  <a:cubicBezTo>
                    <a:pt x="12" y="104"/>
                    <a:pt x="12" y="104"/>
                    <a:pt x="14" y="91"/>
                  </a:cubicBezTo>
                  <a:cubicBezTo>
                    <a:pt x="28" y="33"/>
                    <a:pt x="48" y="15"/>
                    <a:pt x="66" y="15"/>
                  </a:cubicBezTo>
                  <a:cubicBezTo>
                    <a:pt x="71" y="15"/>
                    <a:pt x="78" y="15"/>
                    <a:pt x="78" y="34"/>
                  </a:cubicBezTo>
                  <a:cubicBezTo>
                    <a:pt x="78" y="51"/>
                    <a:pt x="72" y="68"/>
                    <a:pt x="70" y="79"/>
                  </a:cubicBezTo>
                  <a:cubicBezTo>
                    <a:pt x="48" y="153"/>
                    <a:pt x="41" y="181"/>
                    <a:pt x="41" y="205"/>
                  </a:cubicBezTo>
                  <a:cubicBezTo>
                    <a:pt x="41" y="265"/>
                    <a:pt x="75" y="285"/>
                    <a:pt x="113" y="285"/>
                  </a:cubicBezTo>
                  <a:cubicBezTo>
                    <a:pt x="121" y="285"/>
                    <a:pt x="145" y="285"/>
                    <a:pt x="166" y="241"/>
                  </a:cubicBezTo>
                  <a:cubicBezTo>
                    <a:pt x="179" y="282"/>
                    <a:pt x="215" y="285"/>
                    <a:pt x="230" y="285"/>
                  </a:cubicBezTo>
                  <a:cubicBezTo>
                    <a:pt x="268" y="285"/>
                    <a:pt x="290" y="247"/>
                    <a:pt x="303" y="208"/>
                  </a:cubicBezTo>
                  <a:cubicBezTo>
                    <a:pt x="320" y="159"/>
                    <a:pt x="338" y="74"/>
                    <a:pt x="338" y="45"/>
                  </a:cubicBezTo>
                  <a:cubicBezTo>
                    <a:pt x="338" y="10"/>
                    <a:pt x="323" y="0"/>
                    <a:pt x="315" y="0"/>
                  </a:cubicBezTo>
                  <a:cubicBezTo>
                    <a:pt x="302" y="0"/>
                    <a:pt x="288" y="16"/>
                    <a:pt x="288" y="30"/>
                  </a:cubicBezTo>
                  <a:cubicBezTo>
                    <a:pt x="288" y="39"/>
                    <a:pt x="291" y="43"/>
                    <a:pt x="297" y="46"/>
                  </a:cubicBezTo>
                  <a:cubicBezTo>
                    <a:pt x="303" y="54"/>
                    <a:pt x="315" y="70"/>
                    <a:pt x="315" y="101"/>
                  </a:cubicBezTo>
                  <a:cubicBezTo>
                    <a:pt x="315" y="123"/>
                    <a:pt x="301" y="184"/>
                    <a:pt x="287" y="215"/>
                  </a:cubicBezTo>
                  <a:cubicBezTo>
                    <a:pt x="274" y="250"/>
                    <a:pt x="257" y="270"/>
                    <a:pt x="231" y="270"/>
                  </a:cubicBezTo>
                  <a:cubicBezTo>
                    <a:pt x="207" y="270"/>
                    <a:pt x="194" y="253"/>
                    <a:pt x="194" y="217"/>
                  </a:cubicBezTo>
                  <a:cubicBezTo>
                    <a:pt x="194" y="199"/>
                    <a:pt x="197" y="180"/>
                    <a:pt x="200" y="171"/>
                  </a:cubicBezTo>
                  <a:lnTo>
                    <a:pt x="221" y="6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19">
              <a:extLst>
                <a:ext uri="{FF2B5EF4-FFF2-40B4-BE49-F238E27FC236}">
                  <a16:creationId xmlns:a16="http://schemas.microsoft.com/office/drawing/2014/main" id="{BD9BC475-484E-4D48-9522-DC8C74CF5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" y="2563"/>
              <a:ext cx="29" cy="66"/>
            </a:xfrm>
            <a:custGeom>
              <a:avLst/>
              <a:gdLst>
                <a:gd name="T0" fmla="*/ 81 w 131"/>
                <a:gd name="T1" fmla="*/ 12 h 294"/>
                <a:gd name="T2" fmla="*/ 71 w 131"/>
                <a:gd name="T3" fmla="*/ 0 h 294"/>
                <a:gd name="T4" fmla="*/ 0 w 131"/>
                <a:gd name="T5" fmla="*/ 28 h 294"/>
                <a:gd name="T6" fmla="*/ 0 w 131"/>
                <a:gd name="T7" fmla="*/ 45 h 294"/>
                <a:gd name="T8" fmla="*/ 52 w 131"/>
                <a:gd name="T9" fmla="*/ 33 h 294"/>
                <a:gd name="T10" fmla="*/ 52 w 131"/>
                <a:gd name="T11" fmla="*/ 257 h 294"/>
                <a:gd name="T12" fmla="*/ 16 w 131"/>
                <a:gd name="T13" fmla="*/ 276 h 294"/>
                <a:gd name="T14" fmla="*/ 2 w 131"/>
                <a:gd name="T15" fmla="*/ 276 h 294"/>
                <a:gd name="T16" fmla="*/ 2 w 131"/>
                <a:gd name="T17" fmla="*/ 293 h 294"/>
                <a:gd name="T18" fmla="*/ 66 w 131"/>
                <a:gd name="T19" fmla="*/ 291 h 294"/>
                <a:gd name="T20" fmla="*/ 130 w 131"/>
                <a:gd name="T21" fmla="*/ 293 h 294"/>
                <a:gd name="T22" fmla="*/ 130 w 131"/>
                <a:gd name="T23" fmla="*/ 276 h 294"/>
                <a:gd name="T24" fmla="*/ 117 w 131"/>
                <a:gd name="T25" fmla="*/ 276 h 294"/>
                <a:gd name="T26" fmla="*/ 81 w 131"/>
                <a:gd name="T27" fmla="*/ 257 h 294"/>
                <a:gd name="T28" fmla="*/ 81 w 131"/>
                <a:gd name="T29" fmla="*/ 1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294">
                  <a:moveTo>
                    <a:pt x="81" y="12"/>
                  </a:moveTo>
                  <a:cubicBezTo>
                    <a:pt x="81" y="0"/>
                    <a:pt x="79" y="0"/>
                    <a:pt x="71" y="0"/>
                  </a:cubicBezTo>
                  <a:cubicBezTo>
                    <a:pt x="48" y="27"/>
                    <a:pt x="14" y="28"/>
                    <a:pt x="0" y="28"/>
                  </a:cubicBezTo>
                  <a:lnTo>
                    <a:pt x="0" y="45"/>
                  </a:lnTo>
                  <a:cubicBezTo>
                    <a:pt x="8" y="45"/>
                    <a:pt x="31" y="45"/>
                    <a:pt x="52" y="33"/>
                  </a:cubicBezTo>
                  <a:lnTo>
                    <a:pt x="52" y="257"/>
                  </a:lnTo>
                  <a:cubicBezTo>
                    <a:pt x="52" y="270"/>
                    <a:pt x="52" y="276"/>
                    <a:pt x="16" y="276"/>
                  </a:cubicBezTo>
                  <a:lnTo>
                    <a:pt x="2" y="276"/>
                  </a:lnTo>
                  <a:lnTo>
                    <a:pt x="2" y="293"/>
                  </a:lnTo>
                  <a:cubicBezTo>
                    <a:pt x="8" y="293"/>
                    <a:pt x="53" y="291"/>
                    <a:pt x="66" y="291"/>
                  </a:cubicBezTo>
                  <a:cubicBezTo>
                    <a:pt x="78" y="291"/>
                    <a:pt x="123" y="293"/>
                    <a:pt x="130" y="293"/>
                  </a:cubicBezTo>
                  <a:lnTo>
                    <a:pt x="130" y="276"/>
                  </a:lnTo>
                  <a:lnTo>
                    <a:pt x="117" y="276"/>
                  </a:lnTo>
                  <a:cubicBezTo>
                    <a:pt x="81" y="276"/>
                    <a:pt x="81" y="270"/>
                    <a:pt x="81" y="257"/>
                  </a:cubicBezTo>
                  <a:lnTo>
                    <a:pt x="81" y="1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20">
              <a:extLst>
                <a:ext uri="{FF2B5EF4-FFF2-40B4-BE49-F238E27FC236}">
                  <a16:creationId xmlns:a16="http://schemas.microsoft.com/office/drawing/2014/main" id="{57C4F6B1-28EA-4D9B-9AA1-CD990C6E8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2563"/>
              <a:ext cx="29" cy="66"/>
            </a:xfrm>
            <a:custGeom>
              <a:avLst/>
              <a:gdLst>
                <a:gd name="T0" fmla="*/ 81 w 131"/>
                <a:gd name="T1" fmla="*/ 12 h 294"/>
                <a:gd name="T2" fmla="*/ 71 w 131"/>
                <a:gd name="T3" fmla="*/ 0 h 294"/>
                <a:gd name="T4" fmla="*/ 0 w 131"/>
                <a:gd name="T5" fmla="*/ 28 h 294"/>
                <a:gd name="T6" fmla="*/ 0 w 131"/>
                <a:gd name="T7" fmla="*/ 45 h 294"/>
                <a:gd name="T8" fmla="*/ 52 w 131"/>
                <a:gd name="T9" fmla="*/ 33 h 294"/>
                <a:gd name="T10" fmla="*/ 52 w 131"/>
                <a:gd name="T11" fmla="*/ 257 h 294"/>
                <a:gd name="T12" fmla="*/ 16 w 131"/>
                <a:gd name="T13" fmla="*/ 276 h 294"/>
                <a:gd name="T14" fmla="*/ 2 w 131"/>
                <a:gd name="T15" fmla="*/ 276 h 294"/>
                <a:gd name="T16" fmla="*/ 2 w 131"/>
                <a:gd name="T17" fmla="*/ 293 h 294"/>
                <a:gd name="T18" fmla="*/ 66 w 131"/>
                <a:gd name="T19" fmla="*/ 291 h 294"/>
                <a:gd name="T20" fmla="*/ 130 w 131"/>
                <a:gd name="T21" fmla="*/ 293 h 294"/>
                <a:gd name="T22" fmla="*/ 130 w 131"/>
                <a:gd name="T23" fmla="*/ 276 h 294"/>
                <a:gd name="T24" fmla="*/ 117 w 131"/>
                <a:gd name="T25" fmla="*/ 276 h 294"/>
                <a:gd name="T26" fmla="*/ 81 w 131"/>
                <a:gd name="T27" fmla="*/ 257 h 294"/>
                <a:gd name="T28" fmla="*/ 81 w 131"/>
                <a:gd name="T29" fmla="*/ 1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294">
                  <a:moveTo>
                    <a:pt x="81" y="12"/>
                  </a:moveTo>
                  <a:cubicBezTo>
                    <a:pt x="81" y="0"/>
                    <a:pt x="79" y="0"/>
                    <a:pt x="71" y="0"/>
                  </a:cubicBezTo>
                  <a:cubicBezTo>
                    <a:pt x="48" y="27"/>
                    <a:pt x="14" y="28"/>
                    <a:pt x="0" y="28"/>
                  </a:cubicBezTo>
                  <a:lnTo>
                    <a:pt x="0" y="45"/>
                  </a:lnTo>
                  <a:cubicBezTo>
                    <a:pt x="8" y="45"/>
                    <a:pt x="31" y="45"/>
                    <a:pt x="52" y="33"/>
                  </a:cubicBezTo>
                  <a:lnTo>
                    <a:pt x="52" y="257"/>
                  </a:lnTo>
                  <a:cubicBezTo>
                    <a:pt x="52" y="270"/>
                    <a:pt x="52" y="276"/>
                    <a:pt x="16" y="276"/>
                  </a:cubicBezTo>
                  <a:lnTo>
                    <a:pt x="2" y="276"/>
                  </a:lnTo>
                  <a:lnTo>
                    <a:pt x="2" y="293"/>
                  </a:lnTo>
                  <a:cubicBezTo>
                    <a:pt x="8" y="293"/>
                    <a:pt x="53" y="291"/>
                    <a:pt x="66" y="291"/>
                  </a:cubicBezTo>
                  <a:cubicBezTo>
                    <a:pt x="78" y="291"/>
                    <a:pt x="123" y="293"/>
                    <a:pt x="130" y="293"/>
                  </a:cubicBezTo>
                  <a:lnTo>
                    <a:pt x="130" y="276"/>
                  </a:lnTo>
                  <a:lnTo>
                    <a:pt x="117" y="276"/>
                  </a:lnTo>
                  <a:cubicBezTo>
                    <a:pt x="81" y="276"/>
                    <a:pt x="81" y="270"/>
                    <a:pt x="81" y="257"/>
                  </a:cubicBezTo>
                  <a:lnTo>
                    <a:pt x="81" y="1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21">
              <a:extLst>
                <a:ext uri="{FF2B5EF4-FFF2-40B4-BE49-F238E27FC236}">
                  <a16:creationId xmlns:a16="http://schemas.microsoft.com/office/drawing/2014/main" id="{489689C3-CB6A-4E93-A66A-602DA29DA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" y="2458"/>
              <a:ext cx="76" cy="33"/>
            </a:xfrm>
            <a:custGeom>
              <a:avLst/>
              <a:gdLst>
                <a:gd name="T0" fmla="*/ 320 w 339"/>
                <a:gd name="T1" fmla="*/ 25 h 150"/>
                <a:gd name="T2" fmla="*/ 338 w 339"/>
                <a:gd name="T3" fmla="*/ 12 h 150"/>
                <a:gd name="T4" fmla="*/ 322 w 339"/>
                <a:gd name="T5" fmla="*/ 0 h 150"/>
                <a:gd name="T6" fmla="*/ 17 w 339"/>
                <a:gd name="T7" fmla="*/ 0 h 150"/>
                <a:gd name="T8" fmla="*/ 0 w 339"/>
                <a:gd name="T9" fmla="*/ 12 h 150"/>
                <a:gd name="T10" fmla="*/ 17 w 339"/>
                <a:gd name="T11" fmla="*/ 25 h 150"/>
                <a:gd name="T12" fmla="*/ 320 w 339"/>
                <a:gd name="T13" fmla="*/ 25 h 150"/>
                <a:gd name="T14" fmla="*/ 322 w 339"/>
                <a:gd name="T15" fmla="*/ 149 h 150"/>
                <a:gd name="T16" fmla="*/ 338 w 339"/>
                <a:gd name="T17" fmla="*/ 135 h 150"/>
                <a:gd name="T18" fmla="*/ 320 w 339"/>
                <a:gd name="T19" fmla="*/ 123 h 150"/>
                <a:gd name="T20" fmla="*/ 17 w 339"/>
                <a:gd name="T21" fmla="*/ 123 h 150"/>
                <a:gd name="T22" fmla="*/ 0 w 339"/>
                <a:gd name="T23" fmla="*/ 135 h 150"/>
                <a:gd name="T24" fmla="*/ 17 w 339"/>
                <a:gd name="T25" fmla="*/ 149 h 150"/>
                <a:gd name="T26" fmla="*/ 322 w 339"/>
                <a:gd name="T27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9" h="150">
                  <a:moveTo>
                    <a:pt x="320" y="25"/>
                  </a:moveTo>
                  <a:cubicBezTo>
                    <a:pt x="329" y="25"/>
                    <a:pt x="338" y="25"/>
                    <a:pt x="338" y="12"/>
                  </a:cubicBezTo>
                  <a:cubicBezTo>
                    <a:pt x="338" y="0"/>
                    <a:pt x="329" y="0"/>
                    <a:pt x="322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12"/>
                  </a:cubicBezTo>
                  <a:cubicBezTo>
                    <a:pt x="0" y="25"/>
                    <a:pt x="8" y="25"/>
                    <a:pt x="17" y="25"/>
                  </a:cubicBezTo>
                  <a:lnTo>
                    <a:pt x="320" y="25"/>
                  </a:lnTo>
                  <a:close/>
                  <a:moveTo>
                    <a:pt x="322" y="149"/>
                  </a:moveTo>
                  <a:cubicBezTo>
                    <a:pt x="329" y="149"/>
                    <a:pt x="338" y="149"/>
                    <a:pt x="338" y="135"/>
                  </a:cubicBezTo>
                  <a:cubicBezTo>
                    <a:pt x="338" y="123"/>
                    <a:pt x="329" y="123"/>
                    <a:pt x="320" y="123"/>
                  </a:cubicBezTo>
                  <a:lnTo>
                    <a:pt x="17" y="123"/>
                  </a:lnTo>
                  <a:cubicBezTo>
                    <a:pt x="8" y="123"/>
                    <a:pt x="0" y="123"/>
                    <a:pt x="0" y="135"/>
                  </a:cubicBezTo>
                  <a:cubicBezTo>
                    <a:pt x="0" y="149"/>
                    <a:pt x="8" y="149"/>
                    <a:pt x="17" y="149"/>
                  </a:cubicBezTo>
                  <a:lnTo>
                    <a:pt x="322" y="1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22">
              <a:extLst>
                <a:ext uri="{FF2B5EF4-FFF2-40B4-BE49-F238E27FC236}">
                  <a16:creationId xmlns:a16="http://schemas.microsoft.com/office/drawing/2014/main" id="{7AB49C23-CFA6-4294-A00A-4A0F33E84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0" y="2313"/>
              <a:ext cx="47" cy="102"/>
            </a:xfrm>
            <a:custGeom>
              <a:avLst/>
              <a:gdLst>
                <a:gd name="T0" fmla="*/ 113 w 210"/>
                <a:gd name="T1" fmla="*/ 172 h 456"/>
                <a:gd name="T2" fmla="*/ 0 w 210"/>
                <a:gd name="T3" fmla="*/ 349 h 456"/>
                <a:gd name="T4" fmla="*/ 81 w 210"/>
                <a:gd name="T5" fmla="*/ 455 h 456"/>
                <a:gd name="T6" fmla="*/ 182 w 210"/>
                <a:gd name="T7" fmla="*/ 269 h 456"/>
                <a:gd name="T8" fmla="*/ 144 w 210"/>
                <a:gd name="T9" fmla="*/ 153 h 456"/>
                <a:gd name="T10" fmla="*/ 95 w 210"/>
                <a:gd name="T11" fmla="*/ 48 h 456"/>
                <a:gd name="T12" fmla="*/ 124 w 210"/>
                <a:gd name="T13" fmla="*/ 19 h 456"/>
                <a:gd name="T14" fmla="*/ 160 w 210"/>
                <a:gd name="T15" fmla="*/ 37 h 456"/>
                <a:gd name="T16" fmla="*/ 188 w 210"/>
                <a:gd name="T17" fmla="*/ 54 h 456"/>
                <a:gd name="T18" fmla="*/ 209 w 210"/>
                <a:gd name="T19" fmla="*/ 27 h 456"/>
                <a:gd name="T20" fmla="*/ 182 w 210"/>
                <a:gd name="T21" fmla="*/ 7 h 456"/>
                <a:gd name="T22" fmla="*/ 142 w 210"/>
                <a:gd name="T23" fmla="*/ 0 h 456"/>
                <a:gd name="T24" fmla="*/ 84 w 210"/>
                <a:gd name="T25" fmla="*/ 64 h 456"/>
                <a:gd name="T26" fmla="*/ 113 w 210"/>
                <a:gd name="T27" fmla="*/ 172 h 456"/>
                <a:gd name="T28" fmla="*/ 118 w 210"/>
                <a:gd name="T29" fmla="*/ 186 h 456"/>
                <a:gd name="T30" fmla="*/ 147 w 210"/>
                <a:gd name="T31" fmla="*/ 294 h 456"/>
                <a:gd name="T32" fmla="*/ 81 w 210"/>
                <a:gd name="T33" fmla="*/ 440 h 456"/>
                <a:gd name="T34" fmla="*/ 31 w 210"/>
                <a:gd name="T35" fmla="*/ 367 h 456"/>
                <a:gd name="T36" fmla="*/ 118 w 210"/>
                <a:gd name="T37" fmla="*/ 18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456">
                  <a:moveTo>
                    <a:pt x="113" y="172"/>
                  </a:moveTo>
                  <a:cubicBezTo>
                    <a:pt x="49" y="190"/>
                    <a:pt x="0" y="273"/>
                    <a:pt x="0" y="349"/>
                  </a:cubicBezTo>
                  <a:cubicBezTo>
                    <a:pt x="0" y="410"/>
                    <a:pt x="31" y="455"/>
                    <a:pt x="81" y="455"/>
                  </a:cubicBezTo>
                  <a:cubicBezTo>
                    <a:pt x="139" y="455"/>
                    <a:pt x="182" y="355"/>
                    <a:pt x="182" y="269"/>
                  </a:cubicBezTo>
                  <a:cubicBezTo>
                    <a:pt x="182" y="213"/>
                    <a:pt x="161" y="180"/>
                    <a:pt x="144" y="153"/>
                  </a:cubicBezTo>
                  <a:cubicBezTo>
                    <a:pt x="127" y="125"/>
                    <a:pt x="95" y="77"/>
                    <a:pt x="95" y="48"/>
                  </a:cubicBezTo>
                  <a:cubicBezTo>
                    <a:pt x="95" y="36"/>
                    <a:pt x="107" y="19"/>
                    <a:pt x="124" y="19"/>
                  </a:cubicBezTo>
                  <a:cubicBezTo>
                    <a:pt x="139" y="19"/>
                    <a:pt x="150" y="28"/>
                    <a:pt x="160" y="37"/>
                  </a:cubicBezTo>
                  <a:cubicBezTo>
                    <a:pt x="171" y="45"/>
                    <a:pt x="182" y="54"/>
                    <a:pt x="188" y="54"/>
                  </a:cubicBezTo>
                  <a:cubicBezTo>
                    <a:pt x="201" y="54"/>
                    <a:pt x="209" y="37"/>
                    <a:pt x="209" y="27"/>
                  </a:cubicBezTo>
                  <a:cubicBezTo>
                    <a:pt x="209" y="15"/>
                    <a:pt x="201" y="10"/>
                    <a:pt x="182" y="7"/>
                  </a:cubicBezTo>
                  <a:cubicBezTo>
                    <a:pt x="156" y="0"/>
                    <a:pt x="149" y="0"/>
                    <a:pt x="142" y="0"/>
                  </a:cubicBezTo>
                  <a:cubicBezTo>
                    <a:pt x="101" y="0"/>
                    <a:pt x="84" y="27"/>
                    <a:pt x="84" y="64"/>
                  </a:cubicBezTo>
                  <a:cubicBezTo>
                    <a:pt x="84" y="98"/>
                    <a:pt x="96" y="134"/>
                    <a:pt x="113" y="172"/>
                  </a:cubicBezTo>
                  <a:close/>
                  <a:moveTo>
                    <a:pt x="118" y="186"/>
                  </a:moveTo>
                  <a:cubicBezTo>
                    <a:pt x="131" y="215"/>
                    <a:pt x="147" y="250"/>
                    <a:pt x="147" y="294"/>
                  </a:cubicBezTo>
                  <a:cubicBezTo>
                    <a:pt x="147" y="336"/>
                    <a:pt x="129" y="440"/>
                    <a:pt x="81" y="440"/>
                  </a:cubicBezTo>
                  <a:cubicBezTo>
                    <a:pt x="52" y="440"/>
                    <a:pt x="31" y="413"/>
                    <a:pt x="31" y="367"/>
                  </a:cubicBezTo>
                  <a:cubicBezTo>
                    <a:pt x="31" y="327"/>
                    <a:pt x="50" y="208"/>
                    <a:pt x="118" y="1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23">
              <a:extLst>
                <a:ext uri="{FF2B5EF4-FFF2-40B4-BE49-F238E27FC236}">
                  <a16:creationId xmlns:a16="http://schemas.microsoft.com/office/drawing/2014/main" id="{9CC78F0D-1B09-48BB-85D7-3DA13FD31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2314"/>
              <a:ext cx="71" cy="103"/>
            </a:xfrm>
            <a:custGeom>
              <a:avLst/>
              <a:gdLst>
                <a:gd name="T0" fmla="*/ 77 w 318"/>
                <a:gd name="T1" fmla="*/ 385 h 457"/>
                <a:gd name="T2" fmla="*/ 118 w 318"/>
                <a:gd name="T3" fmla="*/ 259 h 457"/>
                <a:gd name="T4" fmla="*/ 188 w 318"/>
                <a:gd name="T5" fmla="*/ 54 h 457"/>
                <a:gd name="T6" fmla="*/ 214 w 318"/>
                <a:gd name="T7" fmla="*/ 39 h 457"/>
                <a:gd name="T8" fmla="*/ 250 w 318"/>
                <a:gd name="T9" fmla="*/ 91 h 457"/>
                <a:gd name="T10" fmla="*/ 246 w 318"/>
                <a:gd name="T11" fmla="*/ 114 h 457"/>
                <a:gd name="T12" fmla="*/ 251 w 318"/>
                <a:gd name="T13" fmla="*/ 117 h 457"/>
                <a:gd name="T14" fmla="*/ 286 w 318"/>
                <a:gd name="T15" fmla="*/ 101 h 457"/>
                <a:gd name="T16" fmla="*/ 298 w 318"/>
                <a:gd name="T17" fmla="*/ 61 h 457"/>
                <a:gd name="T18" fmla="*/ 257 w 318"/>
                <a:gd name="T19" fmla="*/ 0 h 457"/>
                <a:gd name="T20" fmla="*/ 145 w 318"/>
                <a:gd name="T21" fmla="*/ 68 h 457"/>
                <a:gd name="T22" fmla="*/ 72 w 318"/>
                <a:gd name="T23" fmla="*/ 279 h 457"/>
                <a:gd name="T24" fmla="*/ 43 w 318"/>
                <a:gd name="T25" fmla="*/ 380 h 457"/>
                <a:gd name="T26" fmla="*/ 19 w 318"/>
                <a:gd name="T27" fmla="*/ 425 h 457"/>
                <a:gd name="T28" fmla="*/ 0 w 318"/>
                <a:gd name="T29" fmla="*/ 453 h 457"/>
                <a:gd name="T30" fmla="*/ 5 w 318"/>
                <a:gd name="T31" fmla="*/ 456 h 457"/>
                <a:gd name="T32" fmla="*/ 30 w 318"/>
                <a:gd name="T33" fmla="*/ 444 h 457"/>
                <a:gd name="T34" fmla="*/ 52 w 318"/>
                <a:gd name="T35" fmla="*/ 421 h 457"/>
                <a:gd name="T36" fmla="*/ 127 w 318"/>
                <a:gd name="T37" fmla="*/ 438 h 457"/>
                <a:gd name="T38" fmla="*/ 204 w 318"/>
                <a:gd name="T39" fmla="*/ 456 h 457"/>
                <a:gd name="T40" fmla="*/ 304 w 318"/>
                <a:gd name="T41" fmla="*/ 391 h 457"/>
                <a:gd name="T42" fmla="*/ 317 w 318"/>
                <a:gd name="T43" fmla="*/ 357 h 457"/>
                <a:gd name="T44" fmla="*/ 315 w 318"/>
                <a:gd name="T45" fmla="*/ 354 h 457"/>
                <a:gd name="T46" fmla="*/ 286 w 318"/>
                <a:gd name="T47" fmla="*/ 367 h 457"/>
                <a:gd name="T48" fmla="*/ 267 w 318"/>
                <a:gd name="T49" fmla="*/ 392 h 457"/>
                <a:gd name="T50" fmla="*/ 260 w 318"/>
                <a:gd name="T51" fmla="*/ 410 h 457"/>
                <a:gd name="T52" fmla="*/ 246 w 318"/>
                <a:gd name="T53" fmla="*/ 418 h 457"/>
                <a:gd name="T54" fmla="*/ 165 w 318"/>
                <a:gd name="T55" fmla="*/ 398 h 457"/>
                <a:gd name="T56" fmla="*/ 95 w 318"/>
                <a:gd name="T57" fmla="*/ 382 h 457"/>
                <a:gd name="T58" fmla="*/ 77 w 318"/>
                <a:gd name="T59" fmla="*/ 38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8" h="457">
                  <a:moveTo>
                    <a:pt x="77" y="385"/>
                  </a:moveTo>
                  <a:cubicBezTo>
                    <a:pt x="102" y="331"/>
                    <a:pt x="113" y="291"/>
                    <a:pt x="118" y="259"/>
                  </a:cubicBezTo>
                  <a:cubicBezTo>
                    <a:pt x="136" y="171"/>
                    <a:pt x="156" y="97"/>
                    <a:pt x="188" y="54"/>
                  </a:cubicBezTo>
                  <a:cubicBezTo>
                    <a:pt x="194" y="45"/>
                    <a:pt x="197" y="39"/>
                    <a:pt x="214" y="39"/>
                  </a:cubicBezTo>
                  <a:cubicBezTo>
                    <a:pt x="250" y="39"/>
                    <a:pt x="250" y="82"/>
                    <a:pt x="250" y="91"/>
                  </a:cubicBezTo>
                  <a:cubicBezTo>
                    <a:pt x="250" y="104"/>
                    <a:pt x="246" y="110"/>
                    <a:pt x="246" y="114"/>
                  </a:cubicBezTo>
                  <a:cubicBezTo>
                    <a:pt x="246" y="117"/>
                    <a:pt x="251" y="117"/>
                    <a:pt x="251" y="117"/>
                  </a:cubicBezTo>
                  <a:cubicBezTo>
                    <a:pt x="258" y="117"/>
                    <a:pt x="273" y="110"/>
                    <a:pt x="286" y="101"/>
                  </a:cubicBezTo>
                  <a:cubicBezTo>
                    <a:pt x="294" y="91"/>
                    <a:pt x="298" y="86"/>
                    <a:pt x="298" y="61"/>
                  </a:cubicBezTo>
                  <a:cubicBezTo>
                    <a:pt x="298" y="25"/>
                    <a:pt x="286" y="0"/>
                    <a:pt x="257" y="0"/>
                  </a:cubicBezTo>
                  <a:cubicBezTo>
                    <a:pt x="239" y="0"/>
                    <a:pt x="195" y="6"/>
                    <a:pt x="145" y="68"/>
                  </a:cubicBezTo>
                  <a:cubicBezTo>
                    <a:pt x="106" y="117"/>
                    <a:pt x="81" y="232"/>
                    <a:pt x="72" y="279"/>
                  </a:cubicBezTo>
                  <a:cubicBezTo>
                    <a:pt x="63" y="323"/>
                    <a:pt x="58" y="342"/>
                    <a:pt x="43" y="380"/>
                  </a:cubicBezTo>
                  <a:cubicBezTo>
                    <a:pt x="38" y="386"/>
                    <a:pt x="26" y="416"/>
                    <a:pt x="19" y="425"/>
                  </a:cubicBezTo>
                  <a:cubicBezTo>
                    <a:pt x="5" y="438"/>
                    <a:pt x="0" y="452"/>
                    <a:pt x="0" y="453"/>
                  </a:cubicBezTo>
                  <a:cubicBezTo>
                    <a:pt x="0" y="455"/>
                    <a:pt x="1" y="456"/>
                    <a:pt x="5" y="456"/>
                  </a:cubicBezTo>
                  <a:cubicBezTo>
                    <a:pt x="7" y="456"/>
                    <a:pt x="17" y="455"/>
                    <a:pt x="30" y="444"/>
                  </a:cubicBezTo>
                  <a:cubicBezTo>
                    <a:pt x="38" y="438"/>
                    <a:pt x="41" y="437"/>
                    <a:pt x="52" y="421"/>
                  </a:cubicBezTo>
                  <a:cubicBezTo>
                    <a:pt x="78" y="422"/>
                    <a:pt x="95" y="428"/>
                    <a:pt x="127" y="438"/>
                  </a:cubicBezTo>
                  <a:cubicBezTo>
                    <a:pt x="153" y="447"/>
                    <a:pt x="179" y="456"/>
                    <a:pt x="204" y="456"/>
                  </a:cubicBezTo>
                  <a:cubicBezTo>
                    <a:pt x="245" y="456"/>
                    <a:pt x="288" y="419"/>
                    <a:pt x="304" y="391"/>
                  </a:cubicBezTo>
                  <a:cubicBezTo>
                    <a:pt x="315" y="375"/>
                    <a:pt x="317" y="358"/>
                    <a:pt x="317" y="357"/>
                  </a:cubicBezTo>
                  <a:cubicBezTo>
                    <a:pt x="317" y="354"/>
                    <a:pt x="315" y="354"/>
                    <a:pt x="315" y="354"/>
                  </a:cubicBezTo>
                  <a:cubicBezTo>
                    <a:pt x="305" y="354"/>
                    <a:pt x="293" y="360"/>
                    <a:pt x="286" y="367"/>
                  </a:cubicBezTo>
                  <a:cubicBezTo>
                    <a:pt x="272" y="376"/>
                    <a:pt x="269" y="382"/>
                    <a:pt x="267" y="392"/>
                  </a:cubicBezTo>
                  <a:cubicBezTo>
                    <a:pt x="264" y="403"/>
                    <a:pt x="262" y="407"/>
                    <a:pt x="260" y="410"/>
                  </a:cubicBezTo>
                  <a:cubicBezTo>
                    <a:pt x="255" y="418"/>
                    <a:pt x="255" y="418"/>
                    <a:pt x="246" y="418"/>
                  </a:cubicBezTo>
                  <a:cubicBezTo>
                    <a:pt x="222" y="418"/>
                    <a:pt x="197" y="409"/>
                    <a:pt x="165" y="398"/>
                  </a:cubicBezTo>
                  <a:cubicBezTo>
                    <a:pt x="150" y="392"/>
                    <a:pt x="121" y="382"/>
                    <a:pt x="95" y="382"/>
                  </a:cubicBezTo>
                  <a:cubicBezTo>
                    <a:pt x="89" y="382"/>
                    <a:pt x="82" y="382"/>
                    <a:pt x="77" y="38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24">
              <a:extLst>
                <a:ext uri="{FF2B5EF4-FFF2-40B4-BE49-F238E27FC236}">
                  <a16:creationId xmlns:a16="http://schemas.microsoft.com/office/drawing/2014/main" id="{1D6CF2C6-6BBC-4216-B132-B7FE876D2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" y="2472"/>
              <a:ext cx="242" cy="5"/>
            </a:xfrm>
            <a:custGeom>
              <a:avLst/>
              <a:gdLst>
                <a:gd name="T0" fmla="*/ 534 w 1070"/>
                <a:gd name="T1" fmla="*/ 27 h 28"/>
                <a:gd name="T2" fmla="*/ 0 w 1070"/>
                <a:gd name="T3" fmla="*/ 27 h 28"/>
                <a:gd name="T4" fmla="*/ 0 w 1070"/>
                <a:gd name="T5" fmla="*/ 0 h 28"/>
                <a:gd name="T6" fmla="*/ 1069 w 1070"/>
                <a:gd name="T7" fmla="*/ 0 h 28"/>
                <a:gd name="T8" fmla="*/ 1069 w 1070"/>
                <a:gd name="T9" fmla="*/ 27 h 28"/>
                <a:gd name="T10" fmla="*/ 534 w 1070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0" h="28">
                  <a:moveTo>
                    <a:pt x="534" y="27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1069" y="0"/>
                  </a:lnTo>
                  <a:lnTo>
                    <a:pt x="1069" y="27"/>
                  </a:lnTo>
                  <a:lnTo>
                    <a:pt x="534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25">
              <a:extLst>
                <a:ext uri="{FF2B5EF4-FFF2-40B4-BE49-F238E27FC236}">
                  <a16:creationId xmlns:a16="http://schemas.microsoft.com/office/drawing/2014/main" id="{A0482F0E-E14D-49E5-AFA6-22ED593C1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6" y="2506"/>
              <a:ext cx="60" cy="104"/>
            </a:xfrm>
            <a:custGeom>
              <a:avLst/>
              <a:gdLst>
                <a:gd name="T0" fmla="*/ 216 w 269"/>
                <a:gd name="T1" fmla="*/ 238 h 465"/>
                <a:gd name="T2" fmla="*/ 150 w 269"/>
                <a:gd name="T3" fmla="*/ 162 h 465"/>
                <a:gd name="T4" fmla="*/ 46 w 269"/>
                <a:gd name="T5" fmla="*/ 223 h 465"/>
                <a:gd name="T6" fmla="*/ 0 w 269"/>
                <a:gd name="T7" fmla="*/ 354 h 465"/>
                <a:gd name="T8" fmla="*/ 94 w 269"/>
                <a:gd name="T9" fmla="*/ 464 h 465"/>
                <a:gd name="T10" fmla="*/ 268 w 269"/>
                <a:gd name="T11" fmla="*/ 162 h 465"/>
                <a:gd name="T12" fmla="*/ 159 w 269"/>
                <a:gd name="T13" fmla="*/ 0 h 465"/>
                <a:gd name="T14" fmla="*/ 60 w 269"/>
                <a:gd name="T15" fmla="*/ 100 h 465"/>
                <a:gd name="T16" fmla="*/ 79 w 269"/>
                <a:gd name="T17" fmla="*/ 122 h 465"/>
                <a:gd name="T18" fmla="*/ 107 w 269"/>
                <a:gd name="T19" fmla="*/ 89 h 465"/>
                <a:gd name="T20" fmla="*/ 84 w 269"/>
                <a:gd name="T21" fmla="*/ 65 h 465"/>
                <a:gd name="T22" fmla="*/ 157 w 269"/>
                <a:gd name="T23" fmla="*/ 16 h 465"/>
                <a:gd name="T24" fmla="*/ 230 w 269"/>
                <a:gd name="T25" fmla="*/ 131 h 465"/>
                <a:gd name="T26" fmla="*/ 216 w 269"/>
                <a:gd name="T27" fmla="*/ 238 h 465"/>
                <a:gd name="T28" fmla="*/ 95 w 269"/>
                <a:gd name="T29" fmla="*/ 446 h 465"/>
                <a:gd name="T30" fmla="*/ 38 w 269"/>
                <a:gd name="T31" fmla="*/ 375 h 465"/>
                <a:gd name="T32" fmla="*/ 72 w 269"/>
                <a:gd name="T33" fmla="*/ 232 h 465"/>
                <a:gd name="T34" fmla="*/ 150 w 269"/>
                <a:gd name="T35" fmla="*/ 177 h 465"/>
                <a:gd name="T36" fmla="*/ 207 w 269"/>
                <a:gd name="T37" fmla="*/ 260 h 465"/>
                <a:gd name="T38" fmla="*/ 95 w 269"/>
                <a:gd name="T39" fmla="*/ 446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9" h="465">
                  <a:moveTo>
                    <a:pt x="216" y="238"/>
                  </a:moveTo>
                  <a:cubicBezTo>
                    <a:pt x="210" y="198"/>
                    <a:pt x="189" y="162"/>
                    <a:pt x="150" y="162"/>
                  </a:cubicBezTo>
                  <a:cubicBezTo>
                    <a:pt x="118" y="162"/>
                    <a:pt x="85" y="172"/>
                    <a:pt x="46" y="223"/>
                  </a:cubicBezTo>
                  <a:cubicBezTo>
                    <a:pt x="2" y="275"/>
                    <a:pt x="0" y="331"/>
                    <a:pt x="0" y="354"/>
                  </a:cubicBezTo>
                  <a:cubicBezTo>
                    <a:pt x="0" y="391"/>
                    <a:pt x="22" y="464"/>
                    <a:pt x="94" y="464"/>
                  </a:cubicBezTo>
                  <a:cubicBezTo>
                    <a:pt x="215" y="464"/>
                    <a:pt x="268" y="253"/>
                    <a:pt x="268" y="162"/>
                  </a:cubicBezTo>
                  <a:cubicBezTo>
                    <a:pt x="268" y="62"/>
                    <a:pt x="221" y="0"/>
                    <a:pt x="159" y="0"/>
                  </a:cubicBezTo>
                  <a:cubicBezTo>
                    <a:pt x="84" y="0"/>
                    <a:pt x="60" y="82"/>
                    <a:pt x="60" y="100"/>
                  </a:cubicBezTo>
                  <a:cubicBezTo>
                    <a:pt x="60" y="108"/>
                    <a:pt x="65" y="122"/>
                    <a:pt x="79" y="122"/>
                  </a:cubicBezTo>
                  <a:cubicBezTo>
                    <a:pt x="96" y="122"/>
                    <a:pt x="107" y="104"/>
                    <a:pt x="107" y="89"/>
                  </a:cubicBezTo>
                  <a:cubicBezTo>
                    <a:pt x="107" y="65"/>
                    <a:pt x="91" y="65"/>
                    <a:pt x="84" y="65"/>
                  </a:cubicBezTo>
                  <a:cubicBezTo>
                    <a:pt x="107" y="19"/>
                    <a:pt x="142" y="16"/>
                    <a:pt x="157" y="16"/>
                  </a:cubicBezTo>
                  <a:cubicBezTo>
                    <a:pt x="194" y="16"/>
                    <a:pt x="230" y="48"/>
                    <a:pt x="230" y="131"/>
                  </a:cubicBezTo>
                  <a:cubicBezTo>
                    <a:pt x="230" y="153"/>
                    <a:pt x="226" y="186"/>
                    <a:pt x="216" y="238"/>
                  </a:cubicBezTo>
                  <a:close/>
                  <a:moveTo>
                    <a:pt x="95" y="446"/>
                  </a:moveTo>
                  <a:cubicBezTo>
                    <a:pt x="38" y="446"/>
                    <a:pt x="38" y="382"/>
                    <a:pt x="38" y="375"/>
                  </a:cubicBezTo>
                  <a:cubicBezTo>
                    <a:pt x="38" y="358"/>
                    <a:pt x="52" y="269"/>
                    <a:pt x="72" y="232"/>
                  </a:cubicBezTo>
                  <a:cubicBezTo>
                    <a:pt x="94" y="196"/>
                    <a:pt x="118" y="177"/>
                    <a:pt x="150" y="177"/>
                  </a:cubicBezTo>
                  <a:cubicBezTo>
                    <a:pt x="204" y="177"/>
                    <a:pt x="207" y="247"/>
                    <a:pt x="207" y="260"/>
                  </a:cubicBezTo>
                  <a:cubicBezTo>
                    <a:pt x="207" y="305"/>
                    <a:pt x="173" y="446"/>
                    <a:pt x="95" y="4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26">
              <a:extLst>
                <a:ext uri="{FF2B5EF4-FFF2-40B4-BE49-F238E27FC236}">
                  <a16:creationId xmlns:a16="http://schemas.microsoft.com/office/drawing/2014/main" id="{C7AC2FEC-002E-4F37-A9D6-CD374B6A8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2509"/>
              <a:ext cx="56" cy="100"/>
            </a:xfrm>
            <a:custGeom>
              <a:avLst/>
              <a:gdLst>
                <a:gd name="T0" fmla="*/ 118 w 252"/>
                <a:gd name="T1" fmla="*/ 7 h 445"/>
                <a:gd name="T2" fmla="*/ 113 w 252"/>
                <a:gd name="T3" fmla="*/ 0 h 445"/>
                <a:gd name="T4" fmla="*/ 49 w 252"/>
                <a:gd name="T5" fmla="*/ 6 h 445"/>
                <a:gd name="T6" fmla="*/ 38 w 252"/>
                <a:gd name="T7" fmla="*/ 18 h 445"/>
                <a:gd name="T8" fmla="*/ 52 w 252"/>
                <a:gd name="T9" fmla="*/ 27 h 445"/>
                <a:gd name="T10" fmla="*/ 78 w 252"/>
                <a:gd name="T11" fmla="*/ 37 h 445"/>
                <a:gd name="T12" fmla="*/ 77 w 252"/>
                <a:gd name="T13" fmla="*/ 51 h 445"/>
                <a:gd name="T14" fmla="*/ 2 w 252"/>
                <a:gd name="T15" fmla="*/ 412 h 445"/>
                <a:gd name="T16" fmla="*/ 0 w 252"/>
                <a:gd name="T17" fmla="*/ 425 h 445"/>
                <a:gd name="T18" fmla="*/ 14 w 252"/>
                <a:gd name="T19" fmla="*/ 444 h 445"/>
                <a:gd name="T20" fmla="*/ 34 w 252"/>
                <a:gd name="T21" fmla="*/ 427 h 445"/>
                <a:gd name="T22" fmla="*/ 43 w 252"/>
                <a:gd name="T23" fmla="*/ 380 h 445"/>
                <a:gd name="T24" fmla="*/ 55 w 252"/>
                <a:gd name="T25" fmla="*/ 323 h 445"/>
                <a:gd name="T26" fmla="*/ 64 w 252"/>
                <a:gd name="T27" fmla="*/ 282 h 445"/>
                <a:gd name="T28" fmla="*/ 70 w 252"/>
                <a:gd name="T29" fmla="*/ 253 h 445"/>
                <a:gd name="T30" fmla="*/ 103 w 252"/>
                <a:gd name="T31" fmla="*/ 195 h 445"/>
                <a:gd name="T32" fmla="*/ 153 w 252"/>
                <a:gd name="T33" fmla="*/ 172 h 445"/>
                <a:gd name="T34" fmla="*/ 180 w 252"/>
                <a:gd name="T35" fmla="*/ 217 h 445"/>
                <a:gd name="T36" fmla="*/ 147 w 252"/>
                <a:gd name="T37" fmla="*/ 357 h 445"/>
                <a:gd name="T38" fmla="*/ 142 w 252"/>
                <a:gd name="T39" fmla="*/ 392 h 445"/>
                <a:gd name="T40" fmla="*/ 183 w 252"/>
                <a:gd name="T41" fmla="*/ 444 h 445"/>
                <a:gd name="T42" fmla="*/ 251 w 252"/>
                <a:gd name="T43" fmla="*/ 346 h 445"/>
                <a:gd name="T44" fmla="*/ 244 w 252"/>
                <a:gd name="T45" fmla="*/ 339 h 445"/>
                <a:gd name="T46" fmla="*/ 237 w 252"/>
                <a:gd name="T47" fmla="*/ 351 h 445"/>
                <a:gd name="T48" fmla="*/ 185 w 252"/>
                <a:gd name="T49" fmla="*/ 430 h 445"/>
                <a:gd name="T50" fmla="*/ 172 w 252"/>
                <a:gd name="T51" fmla="*/ 409 h 445"/>
                <a:gd name="T52" fmla="*/ 182 w 252"/>
                <a:gd name="T53" fmla="*/ 364 h 445"/>
                <a:gd name="T54" fmla="*/ 212 w 252"/>
                <a:gd name="T55" fmla="*/ 224 h 445"/>
                <a:gd name="T56" fmla="*/ 153 w 252"/>
                <a:gd name="T57" fmla="*/ 159 h 445"/>
                <a:gd name="T58" fmla="*/ 78 w 252"/>
                <a:gd name="T59" fmla="*/ 207 h 445"/>
                <a:gd name="T60" fmla="*/ 118 w 252"/>
                <a:gd name="T61" fmla="*/ 7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2" h="445">
                  <a:moveTo>
                    <a:pt x="118" y="7"/>
                  </a:moveTo>
                  <a:cubicBezTo>
                    <a:pt x="118" y="6"/>
                    <a:pt x="118" y="0"/>
                    <a:pt x="113" y="0"/>
                  </a:cubicBezTo>
                  <a:cubicBezTo>
                    <a:pt x="101" y="0"/>
                    <a:pt x="63" y="6"/>
                    <a:pt x="49" y="6"/>
                  </a:cubicBezTo>
                  <a:cubicBezTo>
                    <a:pt x="44" y="7"/>
                    <a:pt x="38" y="7"/>
                    <a:pt x="38" y="18"/>
                  </a:cubicBezTo>
                  <a:cubicBezTo>
                    <a:pt x="38" y="27"/>
                    <a:pt x="43" y="27"/>
                    <a:pt x="52" y="27"/>
                  </a:cubicBezTo>
                  <a:cubicBezTo>
                    <a:pt x="77" y="27"/>
                    <a:pt x="78" y="33"/>
                    <a:pt x="78" y="37"/>
                  </a:cubicBezTo>
                  <a:lnTo>
                    <a:pt x="77" y="51"/>
                  </a:lnTo>
                  <a:lnTo>
                    <a:pt x="2" y="412"/>
                  </a:lnTo>
                  <a:cubicBezTo>
                    <a:pt x="0" y="421"/>
                    <a:pt x="0" y="422"/>
                    <a:pt x="0" y="425"/>
                  </a:cubicBezTo>
                  <a:cubicBezTo>
                    <a:pt x="0" y="440"/>
                    <a:pt x="10" y="444"/>
                    <a:pt x="14" y="444"/>
                  </a:cubicBezTo>
                  <a:cubicBezTo>
                    <a:pt x="23" y="444"/>
                    <a:pt x="31" y="435"/>
                    <a:pt x="34" y="427"/>
                  </a:cubicBezTo>
                  <a:lnTo>
                    <a:pt x="43" y="380"/>
                  </a:lnTo>
                  <a:lnTo>
                    <a:pt x="55" y="323"/>
                  </a:lnTo>
                  <a:cubicBezTo>
                    <a:pt x="58" y="309"/>
                    <a:pt x="60" y="296"/>
                    <a:pt x="64" y="282"/>
                  </a:cubicBezTo>
                  <a:cubicBezTo>
                    <a:pt x="65" y="276"/>
                    <a:pt x="67" y="256"/>
                    <a:pt x="70" y="253"/>
                  </a:cubicBezTo>
                  <a:cubicBezTo>
                    <a:pt x="71" y="247"/>
                    <a:pt x="87" y="211"/>
                    <a:pt x="103" y="195"/>
                  </a:cubicBezTo>
                  <a:cubicBezTo>
                    <a:pt x="114" y="184"/>
                    <a:pt x="130" y="172"/>
                    <a:pt x="153" y="172"/>
                  </a:cubicBezTo>
                  <a:cubicBezTo>
                    <a:pt x="174" y="172"/>
                    <a:pt x="180" y="195"/>
                    <a:pt x="180" y="217"/>
                  </a:cubicBezTo>
                  <a:cubicBezTo>
                    <a:pt x="180" y="250"/>
                    <a:pt x="160" y="318"/>
                    <a:pt x="147" y="357"/>
                  </a:cubicBezTo>
                  <a:cubicBezTo>
                    <a:pt x="144" y="372"/>
                    <a:pt x="142" y="380"/>
                    <a:pt x="142" y="392"/>
                  </a:cubicBezTo>
                  <a:cubicBezTo>
                    <a:pt x="142" y="421"/>
                    <a:pt x="159" y="444"/>
                    <a:pt x="183" y="444"/>
                  </a:cubicBezTo>
                  <a:cubicBezTo>
                    <a:pt x="231" y="444"/>
                    <a:pt x="251" y="351"/>
                    <a:pt x="251" y="346"/>
                  </a:cubicBezTo>
                  <a:cubicBezTo>
                    <a:pt x="251" y="339"/>
                    <a:pt x="245" y="339"/>
                    <a:pt x="244" y="339"/>
                  </a:cubicBezTo>
                  <a:cubicBezTo>
                    <a:pt x="239" y="339"/>
                    <a:pt x="239" y="342"/>
                    <a:pt x="237" y="351"/>
                  </a:cubicBezTo>
                  <a:cubicBezTo>
                    <a:pt x="228" y="385"/>
                    <a:pt x="212" y="430"/>
                    <a:pt x="185" y="430"/>
                  </a:cubicBezTo>
                  <a:cubicBezTo>
                    <a:pt x="175" y="430"/>
                    <a:pt x="172" y="425"/>
                    <a:pt x="172" y="409"/>
                  </a:cubicBezTo>
                  <a:cubicBezTo>
                    <a:pt x="172" y="392"/>
                    <a:pt x="175" y="377"/>
                    <a:pt x="182" y="364"/>
                  </a:cubicBezTo>
                  <a:cubicBezTo>
                    <a:pt x="189" y="337"/>
                    <a:pt x="212" y="262"/>
                    <a:pt x="212" y="224"/>
                  </a:cubicBezTo>
                  <a:cubicBezTo>
                    <a:pt x="212" y="186"/>
                    <a:pt x="192" y="159"/>
                    <a:pt x="153" y="159"/>
                  </a:cubicBezTo>
                  <a:cubicBezTo>
                    <a:pt x="121" y="159"/>
                    <a:pt x="96" y="178"/>
                    <a:pt x="78" y="207"/>
                  </a:cubicBezTo>
                  <a:lnTo>
                    <a:pt x="118" y="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27">
              <a:extLst>
                <a:ext uri="{FF2B5EF4-FFF2-40B4-BE49-F238E27FC236}">
                  <a16:creationId xmlns:a16="http://schemas.microsoft.com/office/drawing/2014/main" id="{66CF2C3C-4AB8-4944-AB8A-FFE624659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8" y="2585"/>
              <a:ext cx="49" cy="44"/>
            </a:xfrm>
            <a:custGeom>
              <a:avLst/>
              <a:gdLst>
                <a:gd name="T0" fmla="*/ 26 w 219"/>
                <a:gd name="T1" fmla="*/ 168 h 200"/>
                <a:gd name="T2" fmla="*/ 23 w 219"/>
                <a:gd name="T3" fmla="*/ 186 h 200"/>
                <a:gd name="T4" fmla="*/ 36 w 219"/>
                <a:gd name="T5" fmla="*/ 199 h 200"/>
                <a:gd name="T6" fmla="*/ 49 w 219"/>
                <a:gd name="T7" fmla="*/ 189 h 200"/>
                <a:gd name="T8" fmla="*/ 55 w 219"/>
                <a:gd name="T9" fmla="*/ 162 h 200"/>
                <a:gd name="T10" fmla="*/ 64 w 219"/>
                <a:gd name="T11" fmla="*/ 123 h 200"/>
                <a:gd name="T12" fmla="*/ 70 w 219"/>
                <a:gd name="T13" fmla="*/ 92 h 200"/>
                <a:gd name="T14" fmla="*/ 84 w 219"/>
                <a:gd name="T15" fmla="*/ 54 h 200"/>
                <a:gd name="T16" fmla="*/ 138 w 219"/>
                <a:gd name="T17" fmla="*/ 12 h 200"/>
                <a:gd name="T18" fmla="*/ 159 w 219"/>
                <a:gd name="T19" fmla="*/ 43 h 200"/>
                <a:gd name="T20" fmla="*/ 138 w 219"/>
                <a:gd name="T21" fmla="*/ 137 h 200"/>
                <a:gd name="T22" fmla="*/ 132 w 219"/>
                <a:gd name="T23" fmla="*/ 161 h 200"/>
                <a:gd name="T24" fmla="*/ 166 w 219"/>
                <a:gd name="T25" fmla="*/ 199 h 200"/>
                <a:gd name="T26" fmla="*/ 218 w 219"/>
                <a:gd name="T27" fmla="*/ 132 h 200"/>
                <a:gd name="T28" fmla="*/ 212 w 219"/>
                <a:gd name="T29" fmla="*/ 125 h 200"/>
                <a:gd name="T30" fmla="*/ 204 w 219"/>
                <a:gd name="T31" fmla="*/ 134 h 200"/>
                <a:gd name="T32" fmla="*/ 167 w 219"/>
                <a:gd name="T33" fmla="*/ 187 h 200"/>
                <a:gd name="T34" fmla="*/ 159 w 219"/>
                <a:gd name="T35" fmla="*/ 171 h 200"/>
                <a:gd name="T36" fmla="*/ 167 w 219"/>
                <a:gd name="T37" fmla="*/ 135 h 200"/>
                <a:gd name="T38" fmla="*/ 186 w 219"/>
                <a:gd name="T39" fmla="*/ 51 h 200"/>
                <a:gd name="T40" fmla="*/ 139 w 219"/>
                <a:gd name="T41" fmla="*/ 0 h 200"/>
                <a:gd name="T42" fmla="*/ 79 w 219"/>
                <a:gd name="T43" fmla="*/ 39 h 200"/>
                <a:gd name="T44" fmla="*/ 42 w 219"/>
                <a:gd name="T45" fmla="*/ 0 h 200"/>
                <a:gd name="T46" fmla="*/ 13 w 219"/>
                <a:gd name="T47" fmla="*/ 25 h 200"/>
                <a:gd name="T48" fmla="*/ 0 w 219"/>
                <a:gd name="T49" fmla="*/ 68 h 200"/>
                <a:gd name="T50" fmla="*/ 6 w 219"/>
                <a:gd name="T51" fmla="*/ 73 h 200"/>
                <a:gd name="T52" fmla="*/ 14 w 219"/>
                <a:gd name="T53" fmla="*/ 61 h 200"/>
                <a:gd name="T54" fmla="*/ 41 w 219"/>
                <a:gd name="T55" fmla="*/ 12 h 200"/>
                <a:gd name="T56" fmla="*/ 52 w 219"/>
                <a:gd name="T57" fmla="*/ 34 h 200"/>
                <a:gd name="T58" fmla="*/ 46 w 219"/>
                <a:gd name="T59" fmla="*/ 71 h 200"/>
                <a:gd name="T60" fmla="*/ 37 w 219"/>
                <a:gd name="T61" fmla="*/ 110 h 200"/>
                <a:gd name="T62" fmla="*/ 26 w 219"/>
                <a:gd name="T63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9" h="200">
                  <a:moveTo>
                    <a:pt x="26" y="168"/>
                  </a:moveTo>
                  <a:cubicBezTo>
                    <a:pt x="26" y="172"/>
                    <a:pt x="23" y="184"/>
                    <a:pt x="23" y="186"/>
                  </a:cubicBezTo>
                  <a:cubicBezTo>
                    <a:pt x="23" y="196"/>
                    <a:pt x="30" y="199"/>
                    <a:pt x="36" y="199"/>
                  </a:cubicBezTo>
                  <a:cubicBezTo>
                    <a:pt x="42" y="199"/>
                    <a:pt x="48" y="195"/>
                    <a:pt x="49" y="189"/>
                  </a:cubicBezTo>
                  <a:cubicBezTo>
                    <a:pt x="50" y="186"/>
                    <a:pt x="55" y="171"/>
                    <a:pt x="55" y="162"/>
                  </a:cubicBezTo>
                  <a:cubicBezTo>
                    <a:pt x="58" y="153"/>
                    <a:pt x="60" y="134"/>
                    <a:pt x="64" y="123"/>
                  </a:cubicBezTo>
                  <a:cubicBezTo>
                    <a:pt x="66" y="113"/>
                    <a:pt x="67" y="104"/>
                    <a:pt x="70" y="92"/>
                  </a:cubicBezTo>
                  <a:cubicBezTo>
                    <a:pt x="73" y="74"/>
                    <a:pt x="73" y="71"/>
                    <a:pt x="84" y="54"/>
                  </a:cubicBezTo>
                  <a:cubicBezTo>
                    <a:pt x="95" y="36"/>
                    <a:pt x="111" y="12"/>
                    <a:pt x="138" y="12"/>
                  </a:cubicBezTo>
                  <a:cubicBezTo>
                    <a:pt x="159" y="12"/>
                    <a:pt x="159" y="34"/>
                    <a:pt x="159" y="43"/>
                  </a:cubicBezTo>
                  <a:cubicBezTo>
                    <a:pt x="159" y="70"/>
                    <a:pt x="144" y="117"/>
                    <a:pt x="138" y="137"/>
                  </a:cubicBezTo>
                  <a:cubicBezTo>
                    <a:pt x="135" y="150"/>
                    <a:pt x="132" y="153"/>
                    <a:pt x="132" y="161"/>
                  </a:cubicBezTo>
                  <a:cubicBezTo>
                    <a:pt x="132" y="184"/>
                    <a:pt x="149" y="199"/>
                    <a:pt x="166" y="199"/>
                  </a:cubicBezTo>
                  <a:cubicBezTo>
                    <a:pt x="202" y="199"/>
                    <a:pt x="218" y="140"/>
                    <a:pt x="218" y="132"/>
                  </a:cubicBezTo>
                  <a:cubicBezTo>
                    <a:pt x="218" y="125"/>
                    <a:pt x="214" y="125"/>
                    <a:pt x="212" y="125"/>
                  </a:cubicBezTo>
                  <a:cubicBezTo>
                    <a:pt x="208" y="125"/>
                    <a:pt x="207" y="128"/>
                    <a:pt x="204" y="134"/>
                  </a:cubicBezTo>
                  <a:cubicBezTo>
                    <a:pt x="197" y="168"/>
                    <a:pt x="182" y="187"/>
                    <a:pt x="167" y="187"/>
                  </a:cubicBezTo>
                  <a:cubicBezTo>
                    <a:pt x="160" y="187"/>
                    <a:pt x="159" y="181"/>
                    <a:pt x="159" y="171"/>
                  </a:cubicBezTo>
                  <a:cubicBezTo>
                    <a:pt x="159" y="161"/>
                    <a:pt x="160" y="155"/>
                    <a:pt x="167" y="135"/>
                  </a:cubicBezTo>
                  <a:cubicBezTo>
                    <a:pt x="171" y="122"/>
                    <a:pt x="186" y="74"/>
                    <a:pt x="186" y="51"/>
                  </a:cubicBezTo>
                  <a:cubicBezTo>
                    <a:pt x="186" y="7"/>
                    <a:pt x="159" y="0"/>
                    <a:pt x="139" y="0"/>
                  </a:cubicBezTo>
                  <a:cubicBezTo>
                    <a:pt x="109" y="0"/>
                    <a:pt x="89" y="24"/>
                    <a:pt x="79" y="39"/>
                  </a:cubicBezTo>
                  <a:cubicBezTo>
                    <a:pt x="77" y="10"/>
                    <a:pt x="55" y="0"/>
                    <a:pt x="42" y="0"/>
                  </a:cubicBezTo>
                  <a:cubicBezTo>
                    <a:pt x="26" y="0"/>
                    <a:pt x="17" y="15"/>
                    <a:pt x="13" y="25"/>
                  </a:cubicBezTo>
                  <a:cubicBezTo>
                    <a:pt x="5" y="39"/>
                    <a:pt x="0" y="65"/>
                    <a:pt x="0" y="68"/>
                  </a:cubicBezTo>
                  <a:cubicBezTo>
                    <a:pt x="0" y="73"/>
                    <a:pt x="5" y="73"/>
                    <a:pt x="6" y="73"/>
                  </a:cubicBezTo>
                  <a:cubicBezTo>
                    <a:pt x="12" y="73"/>
                    <a:pt x="12" y="71"/>
                    <a:pt x="14" y="61"/>
                  </a:cubicBezTo>
                  <a:cubicBezTo>
                    <a:pt x="20" y="34"/>
                    <a:pt x="26" y="12"/>
                    <a:pt x="41" y="12"/>
                  </a:cubicBezTo>
                  <a:cubicBezTo>
                    <a:pt x="49" y="12"/>
                    <a:pt x="52" y="21"/>
                    <a:pt x="52" y="34"/>
                  </a:cubicBezTo>
                  <a:cubicBezTo>
                    <a:pt x="52" y="43"/>
                    <a:pt x="49" y="59"/>
                    <a:pt x="46" y="71"/>
                  </a:cubicBezTo>
                  <a:cubicBezTo>
                    <a:pt x="43" y="82"/>
                    <a:pt x="41" y="101"/>
                    <a:pt x="37" y="110"/>
                  </a:cubicBezTo>
                  <a:lnTo>
                    <a:pt x="26" y="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28">
              <a:extLst>
                <a:ext uri="{FF2B5EF4-FFF2-40B4-BE49-F238E27FC236}">
                  <a16:creationId xmlns:a16="http://schemas.microsoft.com/office/drawing/2014/main" id="{CE5363A6-4C6C-438A-A8B7-726841DE4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" y="2563"/>
              <a:ext cx="29" cy="66"/>
            </a:xfrm>
            <a:custGeom>
              <a:avLst/>
              <a:gdLst>
                <a:gd name="T0" fmla="*/ 81 w 131"/>
                <a:gd name="T1" fmla="*/ 12 h 294"/>
                <a:gd name="T2" fmla="*/ 71 w 131"/>
                <a:gd name="T3" fmla="*/ 0 h 294"/>
                <a:gd name="T4" fmla="*/ 0 w 131"/>
                <a:gd name="T5" fmla="*/ 28 h 294"/>
                <a:gd name="T6" fmla="*/ 0 w 131"/>
                <a:gd name="T7" fmla="*/ 45 h 294"/>
                <a:gd name="T8" fmla="*/ 52 w 131"/>
                <a:gd name="T9" fmla="*/ 33 h 294"/>
                <a:gd name="T10" fmla="*/ 52 w 131"/>
                <a:gd name="T11" fmla="*/ 257 h 294"/>
                <a:gd name="T12" fmla="*/ 16 w 131"/>
                <a:gd name="T13" fmla="*/ 276 h 294"/>
                <a:gd name="T14" fmla="*/ 2 w 131"/>
                <a:gd name="T15" fmla="*/ 276 h 294"/>
                <a:gd name="T16" fmla="*/ 2 w 131"/>
                <a:gd name="T17" fmla="*/ 293 h 294"/>
                <a:gd name="T18" fmla="*/ 66 w 131"/>
                <a:gd name="T19" fmla="*/ 291 h 294"/>
                <a:gd name="T20" fmla="*/ 130 w 131"/>
                <a:gd name="T21" fmla="*/ 293 h 294"/>
                <a:gd name="T22" fmla="*/ 130 w 131"/>
                <a:gd name="T23" fmla="*/ 276 h 294"/>
                <a:gd name="T24" fmla="*/ 117 w 131"/>
                <a:gd name="T25" fmla="*/ 276 h 294"/>
                <a:gd name="T26" fmla="*/ 81 w 131"/>
                <a:gd name="T27" fmla="*/ 257 h 294"/>
                <a:gd name="T28" fmla="*/ 81 w 131"/>
                <a:gd name="T29" fmla="*/ 1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294">
                  <a:moveTo>
                    <a:pt x="81" y="12"/>
                  </a:moveTo>
                  <a:cubicBezTo>
                    <a:pt x="81" y="0"/>
                    <a:pt x="79" y="0"/>
                    <a:pt x="71" y="0"/>
                  </a:cubicBezTo>
                  <a:cubicBezTo>
                    <a:pt x="48" y="27"/>
                    <a:pt x="14" y="28"/>
                    <a:pt x="0" y="28"/>
                  </a:cubicBezTo>
                  <a:lnTo>
                    <a:pt x="0" y="45"/>
                  </a:lnTo>
                  <a:cubicBezTo>
                    <a:pt x="8" y="45"/>
                    <a:pt x="31" y="45"/>
                    <a:pt x="52" y="33"/>
                  </a:cubicBezTo>
                  <a:lnTo>
                    <a:pt x="52" y="257"/>
                  </a:lnTo>
                  <a:cubicBezTo>
                    <a:pt x="52" y="270"/>
                    <a:pt x="52" y="276"/>
                    <a:pt x="16" y="276"/>
                  </a:cubicBezTo>
                  <a:lnTo>
                    <a:pt x="2" y="276"/>
                  </a:lnTo>
                  <a:lnTo>
                    <a:pt x="2" y="293"/>
                  </a:lnTo>
                  <a:cubicBezTo>
                    <a:pt x="8" y="293"/>
                    <a:pt x="53" y="291"/>
                    <a:pt x="66" y="291"/>
                  </a:cubicBezTo>
                  <a:cubicBezTo>
                    <a:pt x="78" y="291"/>
                    <a:pt x="123" y="293"/>
                    <a:pt x="130" y="293"/>
                  </a:cubicBezTo>
                  <a:lnTo>
                    <a:pt x="130" y="276"/>
                  </a:lnTo>
                  <a:lnTo>
                    <a:pt x="117" y="276"/>
                  </a:lnTo>
                  <a:cubicBezTo>
                    <a:pt x="81" y="276"/>
                    <a:pt x="81" y="270"/>
                    <a:pt x="81" y="257"/>
                  </a:cubicBezTo>
                  <a:lnTo>
                    <a:pt x="81" y="1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29">
              <a:extLst>
                <a:ext uri="{FF2B5EF4-FFF2-40B4-BE49-F238E27FC236}">
                  <a16:creationId xmlns:a16="http://schemas.microsoft.com/office/drawing/2014/main" id="{99634157-1ACE-47D6-805C-52B488B28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" y="2313"/>
              <a:ext cx="47" cy="102"/>
            </a:xfrm>
            <a:custGeom>
              <a:avLst/>
              <a:gdLst>
                <a:gd name="T0" fmla="*/ 113 w 210"/>
                <a:gd name="T1" fmla="*/ 172 h 456"/>
                <a:gd name="T2" fmla="*/ 0 w 210"/>
                <a:gd name="T3" fmla="*/ 349 h 456"/>
                <a:gd name="T4" fmla="*/ 81 w 210"/>
                <a:gd name="T5" fmla="*/ 455 h 456"/>
                <a:gd name="T6" fmla="*/ 182 w 210"/>
                <a:gd name="T7" fmla="*/ 269 h 456"/>
                <a:gd name="T8" fmla="*/ 144 w 210"/>
                <a:gd name="T9" fmla="*/ 153 h 456"/>
                <a:gd name="T10" fmla="*/ 95 w 210"/>
                <a:gd name="T11" fmla="*/ 48 h 456"/>
                <a:gd name="T12" fmla="*/ 124 w 210"/>
                <a:gd name="T13" fmla="*/ 19 h 456"/>
                <a:gd name="T14" fmla="*/ 160 w 210"/>
                <a:gd name="T15" fmla="*/ 37 h 456"/>
                <a:gd name="T16" fmla="*/ 188 w 210"/>
                <a:gd name="T17" fmla="*/ 54 h 456"/>
                <a:gd name="T18" fmla="*/ 209 w 210"/>
                <a:gd name="T19" fmla="*/ 27 h 456"/>
                <a:gd name="T20" fmla="*/ 182 w 210"/>
                <a:gd name="T21" fmla="*/ 7 h 456"/>
                <a:gd name="T22" fmla="*/ 142 w 210"/>
                <a:gd name="T23" fmla="*/ 0 h 456"/>
                <a:gd name="T24" fmla="*/ 84 w 210"/>
                <a:gd name="T25" fmla="*/ 64 h 456"/>
                <a:gd name="T26" fmla="*/ 113 w 210"/>
                <a:gd name="T27" fmla="*/ 172 h 456"/>
                <a:gd name="T28" fmla="*/ 118 w 210"/>
                <a:gd name="T29" fmla="*/ 186 h 456"/>
                <a:gd name="T30" fmla="*/ 147 w 210"/>
                <a:gd name="T31" fmla="*/ 294 h 456"/>
                <a:gd name="T32" fmla="*/ 81 w 210"/>
                <a:gd name="T33" fmla="*/ 440 h 456"/>
                <a:gd name="T34" fmla="*/ 31 w 210"/>
                <a:gd name="T35" fmla="*/ 367 h 456"/>
                <a:gd name="T36" fmla="*/ 118 w 210"/>
                <a:gd name="T37" fmla="*/ 18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456">
                  <a:moveTo>
                    <a:pt x="113" y="172"/>
                  </a:moveTo>
                  <a:cubicBezTo>
                    <a:pt x="49" y="190"/>
                    <a:pt x="0" y="273"/>
                    <a:pt x="0" y="349"/>
                  </a:cubicBezTo>
                  <a:cubicBezTo>
                    <a:pt x="0" y="410"/>
                    <a:pt x="31" y="455"/>
                    <a:pt x="81" y="455"/>
                  </a:cubicBezTo>
                  <a:cubicBezTo>
                    <a:pt x="139" y="455"/>
                    <a:pt x="182" y="355"/>
                    <a:pt x="182" y="269"/>
                  </a:cubicBezTo>
                  <a:cubicBezTo>
                    <a:pt x="182" y="213"/>
                    <a:pt x="161" y="180"/>
                    <a:pt x="144" y="153"/>
                  </a:cubicBezTo>
                  <a:cubicBezTo>
                    <a:pt x="127" y="125"/>
                    <a:pt x="95" y="77"/>
                    <a:pt x="95" y="48"/>
                  </a:cubicBezTo>
                  <a:cubicBezTo>
                    <a:pt x="95" y="36"/>
                    <a:pt x="107" y="19"/>
                    <a:pt x="124" y="19"/>
                  </a:cubicBezTo>
                  <a:cubicBezTo>
                    <a:pt x="139" y="19"/>
                    <a:pt x="150" y="28"/>
                    <a:pt x="160" y="37"/>
                  </a:cubicBezTo>
                  <a:cubicBezTo>
                    <a:pt x="171" y="45"/>
                    <a:pt x="182" y="54"/>
                    <a:pt x="188" y="54"/>
                  </a:cubicBezTo>
                  <a:cubicBezTo>
                    <a:pt x="201" y="54"/>
                    <a:pt x="209" y="37"/>
                    <a:pt x="209" y="27"/>
                  </a:cubicBezTo>
                  <a:cubicBezTo>
                    <a:pt x="209" y="15"/>
                    <a:pt x="201" y="10"/>
                    <a:pt x="182" y="7"/>
                  </a:cubicBezTo>
                  <a:cubicBezTo>
                    <a:pt x="156" y="0"/>
                    <a:pt x="149" y="0"/>
                    <a:pt x="142" y="0"/>
                  </a:cubicBezTo>
                  <a:cubicBezTo>
                    <a:pt x="101" y="0"/>
                    <a:pt x="84" y="27"/>
                    <a:pt x="84" y="64"/>
                  </a:cubicBezTo>
                  <a:cubicBezTo>
                    <a:pt x="84" y="98"/>
                    <a:pt x="96" y="134"/>
                    <a:pt x="113" y="172"/>
                  </a:cubicBezTo>
                  <a:close/>
                  <a:moveTo>
                    <a:pt x="118" y="186"/>
                  </a:moveTo>
                  <a:cubicBezTo>
                    <a:pt x="131" y="215"/>
                    <a:pt x="147" y="250"/>
                    <a:pt x="147" y="294"/>
                  </a:cubicBezTo>
                  <a:cubicBezTo>
                    <a:pt x="147" y="336"/>
                    <a:pt x="129" y="440"/>
                    <a:pt x="81" y="440"/>
                  </a:cubicBezTo>
                  <a:cubicBezTo>
                    <a:pt x="52" y="440"/>
                    <a:pt x="31" y="413"/>
                    <a:pt x="31" y="367"/>
                  </a:cubicBezTo>
                  <a:cubicBezTo>
                    <a:pt x="31" y="327"/>
                    <a:pt x="50" y="208"/>
                    <a:pt x="118" y="1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30">
              <a:extLst>
                <a:ext uri="{FF2B5EF4-FFF2-40B4-BE49-F238E27FC236}">
                  <a16:creationId xmlns:a16="http://schemas.microsoft.com/office/drawing/2014/main" id="{8E17C34E-6720-4B80-AFC7-17F294B2A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" y="2316"/>
              <a:ext cx="56" cy="100"/>
            </a:xfrm>
            <a:custGeom>
              <a:avLst/>
              <a:gdLst>
                <a:gd name="T0" fmla="*/ 118 w 252"/>
                <a:gd name="T1" fmla="*/ 7 h 445"/>
                <a:gd name="T2" fmla="*/ 113 w 252"/>
                <a:gd name="T3" fmla="*/ 0 h 445"/>
                <a:gd name="T4" fmla="*/ 49 w 252"/>
                <a:gd name="T5" fmla="*/ 6 h 445"/>
                <a:gd name="T6" fmla="*/ 38 w 252"/>
                <a:gd name="T7" fmla="*/ 18 h 445"/>
                <a:gd name="T8" fmla="*/ 52 w 252"/>
                <a:gd name="T9" fmla="*/ 27 h 445"/>
                <a:gd name="T10" fmla="*/ 78 w 252"/>
                <a:gd name="T11" fmla="*/ 37 h 445"/>
                <a:gd name="T12" fmla="*/ 77 w 252"/>
                <a:gd name="T13" fmla="*/ 51 h 445"/>
                <a:gd name="T14" fmla="*/ 2 w 252"/>
                <a:gd name="T15" fmla="*/ 412 h 445"/>
                <a:gd name="T16" fmla="*/ 0 w 252"/>
                <a:gd name="T17" fmla="*/ 425 h 445"/>
                <a:gd name="T18" fmla="*/ 14 w 252"/>
                <a:gd name="T19" fmla="*/ 444 h 445"/>
                <a:gd name="T20" fmla="*/ 34 w 252"/>
                <a:gd name="T21" fmla="*/ 427 h 445"/>
                <a:gd name="T22" fmla="*/ 43 w 252"/>
                <a:gd name="T23" fmla="*/ 380 h 445"/>
                <a:gd name="T24" fmla="*/ 55 w 252"/>
                <a:gd name="T25" fmla="*/ 323 h 445"/>
                <a:gd name="T26" fmla="*/ 64 w 252"/>
                <a:gd name="T27" fmla="*/ 282 h 445"/>
                <a:gd name="T28" fmla="*/ 70 w 252"/>
                <a:gd name="T29" fmla="*/ 253 h 445"/>
                <a:gd name="T30" fmla="*/ 103 w 252"/>
                <a:gd name="T31" fmla="*/ 195 h 445"/>
                <a:gd name="T32" fmla="*/ 153 w 252"/>
                <a:gd name="T33" fmla="*/ 172 h 445"/>
                <a:gd name="T34" fmla="*/ 180 w 252"/>
                <a:gd name="T35" fmla="*/ 217 h 445"/>
                <a:gd name="T36" fmla="*/ 147 w 252"/>
                <a:gd name="T37" fmla="*/ 357 h 445"/>
                <a:gd name="T38" fmla="*/ 142 w 252"/>
                <a:gd name="T39" fmla="*/ 392 h 445"/>
                <a:gd name="T40" fmla="*/ 183 w 252"/>
                <a:gd name="T41" fmla="*/ 444 h 445"/>
                <a:gd name="T42" fmla="*/ 251 w 252"/>
                <a:gd name="T43" fmla="*/ 346 h 445"/>
                <a:gd name="T44" fmla="*/ 244 w 252"/>
                <a:gd name="T45" fmla="*/ 339 h 445"/>
                <a:gd name="T46" fmla="*/ 237 w 252"/>
                <a:gd name="T47" fmla="*/ 351 h 445"/>
                <a:gd name="T48" fmla="*/ 185 w 252"/>
                <a:gd name="T49" fmla="*/ 430 h 445"/>
                <a:gd name="T50" fmla="*/ 172 w 252"/>
                <a:gd name="T51" fmla="*/ 409 h 445"/>
                <a:gd name="T52" fmla="*/ 182 w 252"/>
                <a:gd name="T53" fmla="*/ 364 h 445"/>
                <a:gd name="T54" fmla="*/ 212 w 252"/>
                <a:gd name="T55" fmla="*/ 224 h 445"/>
                <a:gd name="T56" fmla="*/ 153 w 252"/>
                <a:gd name="T57" fmla="*/ 159 h 445"/>
                <a:gd name="T58" fmla="*/ 78 w 252"/>
                <a:gd name="T59" fmla="*/ 207 h 445"/>
                <a:gd name="T60" fmla="*/ 118 w 252"/>
                <a:gd name="T61" fmla="*/ 7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2" h="445">
                  <a:moveTo>
                    <a:pt x="118" y="7"/>
                  </a:moveTo>
                  <a:cubicBezTo>
                    <a:pt x="118" y="6"/>
                    <a:pt x="118" y="0"/>
                    <a:pt x="113" y="0"/>
                  </a:cubicBezTo>
                  <a:cubicBezTo>
                    <a:pt x="100" y="0"/>
                    <a:pt x="63" y="6"/>
                    <a:pt x="49" y="6"/>
                  </a:cubicBezTo>
                  <a:cubicBezTo>
                    <a:pt x="44" y="7"/>
                    <a:pt x="38" y="7"/>
                    <a:pt x="38" y="18"/>
                  </a:cubicBezTo>
                  <a:cubicBezTo>
                    <a:pt x="38" y="27"/>
                    <a:pt x="43" y="27"/>
                    <a:pt x="52" y="27"/>
                  </a:cubicBezTo>
                  <a:cubicBezTo>
                    <a:pt x="77" y="27"/>
                    <a:pt x="78" y="33"/>
                    <a:pt x="78" y="37"/>
                  </a:cubicBezTo>
                  <a:lnTo>
                    <a:pt x="77" y="51"/>
                  </a:lnTo>
                  <a:lnTo>
                    <a:pt x="2" y="412"/>
                  </a:lnTo>
                  <a:cubicBezTo>
                    <a:pt x="0" y="421"/>
                    <a:pt x="0" y="422"/>
                    <a:pt x="0" y="425"/>
                  </a:cubicBezTo>
                  <a:cubicBezTo>
                    <a:pt x="0" y="440"/>
                    <a:pt x="10" y="444"/>
                    <a:pt x="14" y="444"/>
                  </a:cubicBezTo>
                  <a:cubicBezTo>
                    <a:pt x="23" y="444"/>
                    <a:pt x="31" y="435"/>
                    <a:pt x="34" y="427"/>
                  </a:cubicBezTo>
                  <a:lnTo>
                    <a:pt x="43" y="380"/>
                  </a:lnTo>
                  <a:lnTo>
                    <a:pt x="55" y="323"/>
                  </a:lnTo>
                  <a:cubicBezTo>
                    <a:pt x="58" y="309"/>
                    <a:pt x="60" y="296"/>
                    <a:pt x="64" y="282"/>
                  </a:cubicBezTo>
                  <a:cubicBezTo>
                    <a:pt x="65" y="276"/>
                    <a:pt x="67" y="256"/>
                    <a:pt x="70" y="253"/>
                  </a:cubicBezTo>
                  <a:cubicBezTo>
                    <a:pt x="71" y="247"/>
                    <a:pt x="87" y="211"/>
                    <a:pt x="103" y="195"/>
                  </a:cubicBezTo>
                  <a:cubicBezTo>
                    <a:pt x="114" y="184"/>
                    <a:pt x="130" y="172"/>
                    <a:pt x="153" y="172"/>
                  </a:cubicBezTo>
                  <a:cubicBezTo>
                    <a:pt x="174" y="172"/>
                    <a:pt x="180" y="195"/>
                    <a:pt x="180" y="217"/>
                  </a:cubicBezTo>
                  <a:cubicBezTo>
                    <a:pt x="180" y="250"/>
                    <a:pt x="160" y="318"/>
                    <a:pt x="147" y="357"/>
                  </a:cubicBezTo>
                  <a:cubicBezTo>
                    <a:pt x="144" y="372"/>
                    <a:pt x="142" y="380"/>
                    <a:pt x="142" y="392"/>
                  </a:cubicBezTo>
                  <a:cubicBezTo>
                    <a:pt x="142" y="421"/>
                    <a:pt x="159" y="444"/>
                    <a:pt x="183" y="444"/>
                  </a:cubicBezTo>
                  <a:cubicBezTo>
                    <a:pt x="231" y="444"/>
                    <a:pt x="251" y="351"/>
                    <a:pt x="251" y="346"/>
                  </a:cubicBezTo>
                  <a:cubicBezTo>
                    <a:pt x="251" y="339"/>
                    <a:pt x="245" y="339"/>
                    <a:pt x="244" y="339"/>
                  </a:cubicBezTo>
                  <a:cubicBezTo>
                    <a:pt x="239" y="339"/>
                    <a:pt x="239" y="342"/>
                    <a:pt x="237" y="351"/>
                  </a:cubicBezTo>
                  <a:cubicBezTo>
                    <a:pt x="228" y="385"/>
                    <a:pt x="212" y="430"/>
                    <a:pt x="185" y="430"/>
                  </a:cubicBezTo>
                  <a:cubicBezTo>
                    <a:pt x="175" y="430"/>
                    <a:pt x="172" y="425"/>
                    <a:pt x="172" y="409"/>
                  </a:cubicBezTo>
                  <a:cubicBezTo>
                    <a:pt x="172" y="392"/>
                    <a:pt x="175" y="377"/>
                    <a:pt x="182" y="364"/>
                  </a:cubicBezTo>
                  <a:cubicBezTo>
                    <a:pt x="189" y="337"/>
                    <a:pt x="212" y="262"/>
                    <a:pt x="212" y="224"/>
                  </a:cubicBezTo>
                  <a:cubicBezTo>
                    <a:pt x="212" y="186"/>
                    <a:pt x="192" y="159"/>
                    <a:pt x="153" y="159"/>
                  </a:cubicBezTo>
                  <a:cubicBezTo>
                    <a:pt x="121" y="159"/>
                    <a:pt x="96" y="178"/>
                    <a:pt x="78" y="207"/>
                  </a:cubicBezTo>
                  <a:lnTo>
                    <a:pt x="118" y="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31">
              <a:extLst>
                <a:ext uri="{FF2B5EF4-FFF2-40B4-BE49-F238E27FC236}">
                  <a16:creationId xmlns:a16="http://schemas.microsoft.com/office/drawing/2014/main" id="{84C6AE18-1932-4678-8DC0-0A19AFB11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2392"/>
              <a:ext cx="49" cy="44"/>
            </a:xfrm>
            <a:custGeom>
              <a:avLst/>
              <a:gdLst>
                <a:gd name="T0" fmla="*/ 26 w 219"/>
                <a:gd name="T1" fmla="*/ 168 h 200"/>
                <a:gd name="T2" fmla="*/ 23 w 219"/>
                <a:gd name="T3" fmla="*/ 186 h 200"/>
                <a:gd name="T4" fmla="*/ 36 w 219"/>
                <a:gd name="T5" fmla="*/ 199 h 200"/>
                <a:gd name="T6" fmla="*/ 49 w 219"/>
                <a:gd name="T7" fmla="*/ 189 h 200"/>
                <a:gd name="T8" fmla="*/ 55 w 219"/>
                <a:gd name="T9" fmla="*/ 162 h 200"/>
                <a:gd name="T10" fmla="*/ 64 w 219"/>
                <a:gd name="T11" fmla="*/ 123 h 200"/>
                <a:gd name="T12" fmla="*/ 70 w 219"/>
                <a:gd name="T13" fmla="*/ 92 h 200"/>
                <a:gd name="T14" fmla="*/ 84 w 219"/>
                <a:gd name="T15" fmla="*/ 54 h 200"/>
                <a:gd name="T16" fmla="*/ 138 w 219"/>
                <a:gd name="T17" fmla="*/ 12 h 200"/>
                <a:gd name="T18" fmla="*/ 159 w 219"/>
                <a:gd name="T19" fmla="*/ 43 h 200"/>
                <a:gd name="T20" fmla="*/ 138 w 219"/>
                <a:gd name="T21" fmla="*/ 137 h 200"/>
                <a:gd name="T22" fmla="*/ 132 w 219"/>
                <a:gd name="T23" fmla="*/ 161 h 200"/>
                <a:gd name="T24" fmla="*/ 166 w 219"/>
                <a:gd name="T25" fmla="*/ 199 h 200"/>
                <a:gd name="T26" fmla="*/ 218 w 219"/>
                <a:gd name="T27" fmla="*/ 132 h 200"/>
                <a:gd name="T28" fmla="*/ 212 w 219"/>
                <a:gd name="T29" fmla="*/ 125 h 200"/>
                <a:gd name="T30" fmla="*/ 204 w 219"/>
                <a:gd name="T31" fmla="*/ 134 h 200"/>
                <a:gd name="T32" fmla="*/ 167 w 219"/>
                <a:gd name="T33" fmla="*/ 187 h 200"/>
                <a:gd name="T34" fmla="*/ 159 w 219"/>
                <a:gd name="T35" fmla="*/ 171 h 200"/>
                <a:gd name="T36" fmla="*/ 167 w 219"/>
                <a:gd name="T37" fmla="*/ 135 h 200"/>
                <a:gd name="T38" fmla="*/ 186 w 219"/>
                <a:gd name="T39" fmla="*/ 51 h 200"/>
                <a:gd name="T40" fmla="*/ 139 w 219"/>
                <a:gd name="T41" fmla="*/ 0 h 200"/>
                <a:gd name="T42" fmla="*/ 79 w 219"/>
                <a:gd name="T43" fmla="*/ 39 h 200"/>
                <a:gd name="T44" fmla="*/ 42 w 219"/>
                <a:gd name="T45" fmla="*/ 0 h 200"/>
                <a:gd name="T46" fmla="*/ 13 w 219"/>
                <a:gd name="T47" fmla="*/ 25 h 200"/>
                <a:gd name="T48" fmla="*/ 0 w 219"/>
                <a:gd name="T49" fmla="*/ 68 h 200"/>
                <a:gd name="T50" fmla="*/ 6 w 219"/>
                <a:gd name="T51" fmla="*/ 73 h 200"/>
                <a:gd name="T52" fmla="*/ 14 w 219"/>
                <a:gd name="T53" fmla="*/ 61 h 200"/>
                <a:gd name="T54" fmla="*/ 41 w 219"/>
                <a:gd name="T55" fmla="*/ 12 h 200"/>
                <a:gd name="T56" fmla="*/ 52 w 219"/>
                <a:gd name="T57" fmla="*/ 34 h 200"/>
                <a:gd name="T58" fmla="*/ 46 w 219"/>
                <a:gd name="T59" fmla="*/ 71 h 200"/>
                <a:gd name="T60" fmla="*/ 37 w 219"/>
                <a:gd name="T61" fmla="*/ 110 h 200"/>
                <a:gd name="T62" fmla="*/ 26 w 219"/>
                <a:gd name="T63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9" h="200">
                  <a:moveTo>
                    <a:pt x="26" y="168"/>
                  </a:moveTo>
                  <a:cubicBezTo>
                    <a:pt x="26" y="172"/>
                    <a:pt x="23" y="184"/>
                    <a:pt x="23" y="186"/>
                  </a:cubicBezTo>
                  <a:cubicBezTo>
                    <a:pt x="23" y="196"/>
                    <a:pt x="30" y="199"/>
                    <a:pt x="36" y="199"/>
                  </a:cubicBezTo>
                  <a:cubicBezTo>
                    <a:pt x="42" y="199"/>
                    <a:pt x="48" y="195"/>
                    <a:pt x="49" y="189"/>
                  </a:cubicBezTo>
                  <a:cubicBezTo>
                    <a:pt x="50" y="186"/>
                    <a:pt x="55" y="171"/>
                    <a:pt x="55" y="162"/>
                  </a:cubicBezTo>
                  <a:cubicBezTo>
                    <a:pt x="58" y="153"/>
                    <a:pt x="60" y="134"/>
                    <a:pt x="64" y="123"/>
                  </a:cubicBezTo>
                  <a:cubicBezTo>
                    <a:pt x="66" y="113"/>
                    <a:pt x="67" y="104"/>
                    <a:pt x="70" y="92"/>
                  </a:cubicBezTo>
                  <a:cubicBezTo>
                    <a:pt x="73" y="74"/>
                    <a:pt x="73" y="71"/>
                    <a:pt x="84" y="54"/>
                  </a:cubicBezTo>
                  <a:cubicBezTo>
                    <a:pt x="95" y="36"/>
                    <a:pt x="111" y="12"/>
                    <a:pt x="138" y="12"/>
                  </a:cubicBezTo>
                  <a:cubicBezTo>
                    <a:pt x="159" y="12"/>
                    <a:pt x="159" y="34"/>
                    <a:pt x="159" y="43"/>
                  </a:cubicBezTo>
                  <a:cubicBezTo>
                    <a:pt x="159" y="70"/>
                    <a:pt x="144" y="117"/>
                    <a:pt x="138" y="137"/>
                  </a:cubicBezTo>
                  <a:cubicBezTo>
                    <a:pt x="135" y="150"/>
                    <a:pt x="132" y="153"/>
                    <a:pt x="132" y="161"/>
                  </a:cubicBezTo>
                  <a:cubicBezTo>
                    <a:pt x="132" y="184"/>
                    <a:pt x="149" y="199"/>
                    <a:pt x="166" y="199"/>
                  </a:cubicBezTo>
                  <a:cubicBezTo>
                    <a:pt x="202" y="199"/>
                    <a:pt x="218" y="140"/>
                    <a:pt x="218" y="132"/>
                  </a:cubicBezTo>
                  <a:cubicBezTo>
                    <a:pt x="218" y="125"/>
                    <a:pt x="214" y="125"/>
                    <a:pt x="212" y="125"/>
                  </a:cubicBezTo>
                  <a:cubicBezTo>
                    <a:pt x="208" y="125"/>
                    <a:pt x="207" y="128"/>
                    <a:pt x="204" y="134"/>
                  </a:cubicBezTo>
                  <a:cubicBezTo>
                    <a:pt x="197" y="168"/>
                    <a:pt x="182" y="187"/>
                    <a:pt x="167" y="187"/>
                  </a:cubicBezTo>
                  <a:cubicBezTo>
                    <a:pt x="160" y="187"/>
                    <a:pt x="159" y="181"/>
                    <a:pt x="159" y="171"/>
                  </a:cubicBezTo>
                  <a:cubicBezTo>
                    <a:pt x="159" y="161"/>
                    <a:pt x="160" y="155"/>
                    <a:pt x="167" y="135"/>
                  </a:cubicBezTo>
                  <a:cubicBezTo>
                    <a:pt x="171" y="122"/>
                    <a:pt x="186" y="74"/>
                    <a:pt x="186" y="51"/>
                  </a:cubicBezTo>
                  <a:cubicBezTo>
                    <a:pt x="186" y="7"/>
                    <a:pt x="159" y="0"/>
                    <a:pt x="139" y="0"/>
                  </a:cubicBezTo>
                  <a:cubicBezTo>
                    <a:pt x="109" y="0"/>
                    <a:pt x="89" y="24"/>
                    <a:pt x="79" y="39"/>
                  </a:cubicBezTo>
                  <a:cubicBezTo>
                    <a:pt x="77" y="10"/>
                    <a:pt x="55" y="0"/>
                    <a:pt x="42" y="0"/>
                  </a:cubicBezTo>
                  <a:cubicBezTo>
                    <a:pt x="26" y="0"/>
                    <a:pt x="17" y="15"/>
                    <a:pt x="13" y="25"/>
                  </a:cubicBezTo>
                  <a:cubicBezTo>
                    <a:pt x="5" y="39"/>
                    <a:pt x="0" y="65"/>
                    <a:pt x="0" y="68"/>
                  </a:cubicBezTo>
                  <a:cubicBezTo>
                    <a:pt x="0" y="73"/>
                    <a:pt x="5" y="73"/>
                    <a:pt x="6" y="73"/>
                  </a:cubicBezTo>
                  <a:cubicBezTo>
                    <a:pt x="12" y="73"/>
                    <a:pt x="12" y="71"/>
                    <a:pt x="14" y="61"/>
                  </a:cubicBezTo>
                  <a:cubicBezTo>
                    <a:pt x="20" y="34"/>
                    <a:pt x="26" y="12"/>
                    <a:pt x="41" y="12"/>
                  </a:cubicBezTo>
                  <a:cubicBezTo>
                    <a:pt x="49" y="12"/>
                    <a:pt x="52" y="21"/>
                    <a:pt x="52" y="34"/>
                  </a:cubicBezTo>
                  <a:cubicBezTo>
                    <a:pt x="52" y="43"/>
                    <a:pt x="49" y="59"/>
                    <a:pt x="46" y="71"/>
                  </a:cubicBezTo>
                  <a:cubicBezTo>
                    <a:pt x="43" y="82"/>
                    <a:pt x="41" y="101"/>
                    <a:pt x="37" y="110"/>
                  </a:cubicBezTo>
                  <a:lnTo>
                    <a:pt x="26" y="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32">
              <a:extLst>
                <a:ext uri="{FF2B5EF4-FFF2-40B4-BE49-F238E27FC236}">
                  <a16:creationId xmlns:a16="http://schemas.microsoft.com/office/drawing/2014/main" id="{05852C03-52AD-4F6E-A1A6-A5DB3C9CC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" y="2369"/>
              <a:ext cx="29" cy="66"/>
            </a:xfrm>
            <a:custGeom>
              <a:avLst/>
              <a:gdLst>
                <a:gd name="T0" fmla="*/ 81 w 131"/>
                <a:gd name="T1" fmla="*/ 12 h 294"/>
                <a:gd name="T2" fmla="*/ 71 w 131"/>
                <a:gd name="T3" fmla="*/ 0 h 294"/>
                <a:gd name="T4" fmla="*/ 0 w 131"/>
                <a:gd name="T5" fmla="*/ 28 h 294"/>
                <a:gd name="T6" fmla="*/ 0 w 131"/>
                <a:gd name="T7" fmla="*/ 45 h 294"/>
                <a:gd name="T8" fmla="*/ 52 w 131"/>
                <a:gd name="T9" fmla="*/ 33 h 294"/>
                <a:gd name="T10" fmla="*/ 52 w 131"/>
                <a:gd name="T11" fmla="*/ 257 h 294"/>
                <a:gd name="T12" fmla="*/ 16 w 131"/>
                <a:gd name="T13" fmla="*/ 276 h 294"/>
                <a:gd name="T14" fmla="*/ 2 w 131"/>
                <a:gd name="T15" fmla="*/ 276 h 294"/>
                <a:gd name="T16" fmla="*/ 2 w 131"/>
                <a:gd name="T17" fmla="*/ 293 h 294"/>
                <a:gd name="T18" fmla="*/ 66 w 131"/>
                <a:gd name="T19" fmla="*/ 291 h 294"/>
                <a:gd name="T20" fmla="*/ 130 w 131"/>
                <a:gd name="T21" fmla="*/ 293 h 294"/>
                <a:gd name="T22" fmla="*/ 130 w 131"/>
                <a:gd name="T23" fmla="*/ 276 h 294"/>
                <a:gd name="T24" fmla="*/ 117 w 131"/>
                <a:gd name="T25" fmla="*/ 276 h 294"/>
                <a:gd name="T26" fmla="*/ 81 w 131"/>
                <a:gd name="T27" fmla="*/ 257 h 294"/>
                <a:gd name="T28" fmla="*/ 81 w 131"/>
                <a:gd name="T29" fmla="*/ 1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294">
                  <a:moveTo>
                    <a:pt x="81" y="12"/>
                  </a:moveTo>
                  <a:cubicBezTo>
                    <a:pt x="81" y="0"/>
                    <a:pt x="79" y="0"/>
                    <a:pt x="71" y="0"/>
                  </a:cubicBezTo>
                  <a:cubicBezTo>
                    <a:pt x="48" y="27"/>
                    <a:pt x="14" y="28"/>
                    <a:pt x="0" y="28"/>
                  </a:cubicBezTo>
                  <a:lnTo>
                    <a:pt x="0" y="45"/>
                  </a:lnTo>
                  <a:cubicBezTo>
                    <a:pt x="8" y="45"/>
                    <a:pt x="31" y="45"/>
                    <a:pt x="52" y="33"/>
                  </a:cubicBezTo>
                  <a:lnTo>
                    <a:pt x="52" y="257"/>
                  </a:lnTo>
                  <a:cubicBezTo>
                    <a:pt x="52" y="270"/>
                    <a:pt x="52" y="276"/>
                    <a:pt x="16" y="276"/>
                  </a:cubicBezTo>
                  <a:lnTo>
                    <a:pt x="2" y="276"/>
                  </a:lnTo>
                  <a:lnTo>
                    <a:pt x="2" y="293"/>
                  </a:lnTo>
                  <a:cubicBezTo>
                    <a:pt x="8" y="293"/>
                    <a:pt x="53" y="291"/>
                    <a:pt x="66" y="291"/>
                  </a:cubicBezTo>
                  <a:cubicBezTo>
                    <a:pt x="78" y="291"/>
                    <a:pt x="123" y="293"/>
                    <a:pt x="130" y="293"/>
                  </a:cubicBezTo>
                  <a:lnTo>
                    <a:pt x="130" y="276"/>
                  </a:lnTo>
                  <a:lnTo>
                    <a:pt x="117" y="276"/>
                  </a:lnTo>
                  <a:cubicBezTo>
                    <a:pt x="81" y="276"/>
                    <a:pt x="81" y="270"/>
                    <a:pt x="81" y="257"/>
                  </a:cubicBezTo>
                  <a:lnTo>
                    <a:pt x="81" y="1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33">
              <a:extLst>
                <a:ext uri="{FF2B5EF4-FFF2-40B4-BE49-F238E27FC236}">
                  <a16:creationId xmlns:a16="http://schemas.microsoft.com/office/drawing/2014/main" id="{B02CBC32-739E-43D9-8830-AAA0E340E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1" y="2472"/>
              <a:ext cx="246" cy="5"/>
            </a:xfrm>
            <a:custGeom>
              <a:avLst/>
              <a:gdLst>
                <a:gd name="T0" fmla="*/ 546 w 1091"/>
                <a:gd name="T1" fmla="*/ 27 h 28"/>
                <a:gd name="T2" fmla="*/ 0 w 1091"/>
                <a:gd name="T3" fmla="*/ 27 h 28"/>
                <a:gd name="T4" fmla="*/ 0 w 1091"/>
                <a:gd name="T5" fmla="*/ 0 h 28"/>
                <a:gd name="T6" fmla="*/ 1090 w 1091"/>
                <a:gd name="T7" fmla="*/ 0 h 28"/>
                <a:gd name="T8" fmla="*/ 1090 w 1091"/>
                <a:gd name="T9" fmla="*/ 27 h 28"/>
                <a:gd name="T10" fmla="*/ 546 w 1091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1" h="28">
                  <a:moveTo>
                    <a:pt x="546" y="27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1090" y="0"/>
                  </a:lnTo>
                  <a:lnTo>
                    <a:pt x="1090" y="27"/>
                  </a:lnTo>
                  <a:lnTo>
                    <a:pt x="546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34">
              <a:extLst>
                <a:ext uri="{FF2B5EF4-FFF2-40B4-BE49-F238E27FC236}">
                  <a16:creationId xmlns:a16="http://schemas.microsoft.com/office/drawing/2014/main" id="{F814CFE2-F9F0-4F10-804B-C2E3B5928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" y="2506"/>
              <a:ext cx="60" cy="104"/>
            </a:xfrm>
            <a:custGeom>
              <a:avLst/>
              <a:gdLst>
                <a:gd name="T0" fmla="*/ 216 w 269"/>
                <a:gd name="T1" fmla="*/ 238 h 465"/>
                <a:gd name="T2" fmla="*/ 150 w 269"/>
                <a:gd name="T3" fmla="*/ 162 h 465"/>
                <a:gd name="T4" fmla="*/ 46 w 269"/>
                <a:gd name="T5" fmla="*/ 223 h 465"/>
                <a:gd name="T6" fmla="*/ 0 w 269"/>
                <a:gd name="T7" fmla="*/ 354 h 465"/>
                <a:gd name="T8" fmla="*/ 94 w 269"/>
                <a:gd name="T9" fmla="*/ 464 h 465"/>
                <a:gd name="T10" fmla="*/ 268 w 269"/>
                <a:gd name="T11" fmla="*/ 162 h 465"/>
                <a:gd name="T12" fmla="*/ 159 w 269"/>
                <a:gd name="T13" fmla="*/ 0 h 465"/>
                <a:gd name="T14" fmla="*/ 60 w 269"/>
                <a:gd name="T15" fmla="*/ 100 h 465"/>
                <a:gd name="T16" fmla="*/ 79 w 269"/>
                <a:gd name="T17" fmla="*/ 122 h 465"/>
                <a:gd name="T18" fmla="*/ 107 w 269"/>
                <a:gd name="T19" fmla="*/ 89 h 465"/>
                <a:gd name="T20" fmla="*/ 84 w 269"/>
                <a:gd name="T21" fmla="*/ 65 h 465"/>
                <a:gd name="T22" fmla="*/ 157 w 269"/>
                <a:gd name="T23" fmla="*/ 16 h 465"/>
                <a:gd name="T24" fmla="*/ 230 w 269"/>
                <a:gd name="T25" fmla="*/ 131 h 465"/>
                <a:gd name="T26" fmla="*/ 216 w 269"/>
                <a:gd name="T27" fmla="*/ 238 h 465"/>
                <a:gd name="T28" fmla="*/ 95 w 269"/>
                <a:gd name="T29" fmla="*/ 446 h 465"/>
                <a:gd name="T30" fmla="*/ 38 w 269"/>
                <a:gd name="T31" fmla="*/ 375 h 465"/>
                <a:gd name="T32" fmla="*/ 72 w 269"/>
                <a:gd name="T33" fmla="*/ 232 h 465"/>
                <a:gd name="T34" fmla="*/ 150 w 269"/>
                <a:gd name="T35" fmla="*/ 177 h 465"/>
                <a:gd name="T36" fmla="*/ 207 w 269"/>
                <a:gd name="T37" fmla="*/ 260 h 465"/>
                <a:gd name="T38" fmla="*/ 95 w 269"/>
                <a:gd name="T39" fmla="*/ 446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9" h="465">
                  <a:moveTo>
                    <a:pt x="216" y="238"/>
                  </a:moveTo>
                  <a:cubicBezTo>
                    <a:pt x="210" y="198"/>
                    <a:pt x="189" y="162"/>
                    <a:pt x="150" y="162"/>
                  </a:cubicBezTo>
                  <a:cubicBezTo>
                    <a:pt x="118" y="162"/>
                    <a:pt x="85" y="172"/>
                    <a:pt x="46" y="223"/>
                  </a:cubicBezTo>
                  <a:cubicBezTo>
                    <a:pt x="2" y="275"/>
                    <a:pt x="0" y="331"/>
                    <a:pt x="0" y="354"/>
                  </a:cubicBezTo>
                  <a:cubicBezTo>
                    <a:pt x="0" y="391"/>
                    <a:pt x="22" y="464"/>
                    <a:pt x="94" y="464"/>
                  </a:cubicBezTo>
                  <a:cubicBezTo>
                    <a:pt x="215" y="464"/>
                    <a:pt x="268" y="253"/>
                    <a:pt x="268" y="162"/>
                  </a:cubicBezTo>
                  <a:cubicBezTo>
                    <a:pt x="268" y="62"/>
                    <a:pt x="221" y="0"/>
                    <a:pt x="159" y="0"/>
                  </a:cubicBezTo>
                  <a:cubicBezTo>
                    <a:pt x="84" y="0"/>
                    <a:pt x="60" y="82"/>
                    <a:pt x="60" y="100"/>
                  </a:cubicBezTo>
                  <a:cubicBezTo>
                    <a:pt x="60" y="108"/>
                    <a:pt x="65" y="122"/>
                    <a:pt x="79" y="122"/>
                  </a:cubicBezTo>
                  <a:cubicBezTo>
                    <a:pt x="96" y="122"/>
                    <a:pt x="107" y="104"/>
                    <a:pt x="107" y="89"/>
                  </a:cubicBezTo>
                  <a:cubicBezTo>
                    <a:pt x="107" y="65"/>
                    <a:pt x="91" y="65"/>
                    <a:pt x="84" y="65"/>
                  </a:cubicBezTo>
                  <a:cubicBezTo>
                    <a:pt x="107" y="19"/>
                    <a:pt x="142" y="16"/>
                    <a:pt x="157" y="16"/>
                  </a:cubicBezTo>
                  <a:cubicBezTo>
                    <a:pt x="194" y="16"/>
                    <a:pt x="230" y="48"/>
                    <a:pt x="230" y="131"/>
                  </a:cubicBezTo>
                  <a:cubicBezTo>
                    <a:pt x="230" y="153"/>
                    <a:pt x="226" y="186"/>
                    <a:pt x="216" y="238"/>
                  </a:cubicBezTo>
                  <a:close/>
                  <a:moveTo>
                    <a:pt x="95" y="446"/>
                  </a:moveTo>
                  <a:cubicBezTo>
                    <a:pt x="38" y="446"/>
                    <a:pt x="38" y="382"/>
                    <a:pt x="38" y="375"/>
                  </a:cubicBezTo>
                  <a:cubicBezTo>
                    <a:pt x="38" y="358"/>
                    <a:pt x="52" y="269"/>
                    <a:pt x="72" y="232"/>
                  </a:cubicBezTo>
                  <a:cubicBezTo>
                    <a:pt x="94" y="196"/>
                    <a:pt x="118" y="177"/>
                    <a:pt x="150" y="177"/>
                  </a:cubicBezTo>
                  <a:cubicBezTo>
                    <a:pt x="204" y="177"/>
                    <a:pt x="207" y="247"/>
                    <a:pt x="207" y="260"/>
                  </a:cubicBezTo>
                  <a:cubicBezTo>
                    <a:pt x="207" y="305"/>
                    <a:pt x="173" y="446"/>
                    <a:pt x="95" y="4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35">
              <a:extLst>
                <a:ext uri="{FF2B5EF4-FFF2-40B4-BE49-F238E27FC236}">
                  <a16:creationId xmlns:a16="http://schemas.microsoft.com/office/drawing/2014/main" id="{25B817CB-192A-4E97-8D5D-A117A0584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" y="2545"/>
              <a:ext cx="76" cy="64"/>
            </a:xfrm>
            <a:custGeom>
              <a:avLst/>
              <a:gdLst>
                <a:gd name="T0" fmla="*/ 221 w 339"/>
                <a:gd name="T1" fmla="*/ 64 h 286"/>
                <a:gd name="T2" fmla="*/ 228 w 339"/>
                <a:gd name="T3" fmla="*/ 25 h 286"/>
                <a:gd name="T4" fmla="*/ 214 w 339"/>
                <a:gd name="T5" fmla="*/ 7 h 286"/>
                <a:gd name="T6" fmla="*/ 194 w 339"/>
                <a:gd name="T7" fmla="*/ 25 h 286"/>
                <a:gd name="T8" fmla="*/ 165 w 339"/>
                <a:gd name="T9" fmla="*/ 166 h 286"/>
                <a:gd name="T10" fmla="*/ 160 w 339"/>
                <a:gd name="T11" fmla="*/ 207 h 286"/>
                <a:gd name="T12" fmla="*/ 161 w 339"/>
                <a:gd name="T13" fmla="*/ 217 h 286"/>
                <a:gd name="T14" fmla="*/ 114 w 339"/>
                <a:gd name="T15" fmla="*/ 270 h 286"/>
                <a:gd name="T16" fmla="*/ 73 w 339"/>
                <a:gd name="T17" fmla="*/ 214 h 286"/>
                <a:gd name="T18" fmla="*/ 101 w 339"/>
                <a:gd name="T19" fmla="*/ 91 h 286"/>
                <a:gd name="T20" fmla="*/ 108 w 339"/>
                <a:gd name="T21" fmla="*/ 52 h 286"/>
                <a:gd name="T22" fmla="*/ 66 w 339"/>
                <a:gd name="T23" fmla="*/ 0 h 286"/>
                <a:gd name="T24" fmla="*/ 0 w 339"/>
                <a:gd name="T25" fmla="*/ 97 h 286"/>
                <a:gd name="T26" fmla="*/ 6 w 339"/>
                <a:gd name="T27" fmla="*/ 104 h 286"/>
                <a:gd name="T28" fmla="*/ 14 w 339"/>
                <a:gd name="T29" fmla="*/ 91 h 286"/>
                <a:gd name="T30" fmla="*/ 66 w 339"/>
                <a:gd name="T31" fmla="*/ 15 h 286"/>
                <a:gd name="T32" fmla="*/ 78 w 339"/>
                <a:gd name="T33" fmla="*/ 34 h 286"/>
                <a:gd name="T34" fmla="*/ 70 w 339"/>
                <a:gd name="T35" fmla="*/ 79 h 286"/>
                <a:gd name="T36" fmla="*/ 41 w 339"/>
                <a:gd name="T37" fmla="*/ 205 h 286"/>
                <a:gd name="T38" fmla="*/ 113 w 339"/>
                <a:gd name="T39" fmla="*/ 285 h 286"/>
                <a:gd name="T40" fmla="*/ 166 w 339"/>
                <a:gd name="T41" fmla="*/ 241 h 286"/>
                <a:gd name="T42" fmla="*/ 230 w 339"/>
                <a:gd name="T43" fmla="*/ 285 h 286"/>
                <a:gd name="T44" fmla="*/ 303 w 339"/>
                <a:gd name="T45" fmla="*/ 208 h 286"/>
                <a:gd name="T46" fmla="*/ 338 w 339"/>
                <a:gd name="T47" fmla="*/ 45 h 286"/>
                <a:gd name="T48" fmla="*/ 315 w 339"/>
                <a:gd name="T49" fmla="*/ 0 h 286"/>
                <a:gd name="T50" fmla="*/ 288 w 339"/>
                <a:gd name="T51" fmla="*/ 30 h 286"/>
                <a:gd name="T52" fmla="*/ 297 w 339"/>
                <a:gd name="T53" fmla="*/ 46 h 286"/>
                <a:gd name="T54" fmla="*/ 315 w 339"/>
                <a:gd name="T55" fmla="*/ 101 h 286"/>
                <a:gd name="T56" fmla="*/ 287 w 339"/>
                <a:gd name="T57" fmla="*/ 215 h 286"/>
                <a:gd name="T58" fmla="*/ 231 w 339"/>
                <a:gd name="T59" fmla="*/ 270 h 286"/>
                <a:gd name="T60" fmla="*/ 194 w 339"/>
                <a:gd name="T61" fmla="*/ 217 h 286"/>
                <a:gd name="T62" fmla="*/ 200 w 339"/>
                <a:gd name="T63" fmla="*/ 171 h 286"/>
                <a:gd name="T64" fmla="*/ 221 w 339"/>
                <a:gd name="T65" fmla="*/ 6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286">
                  <a:moveTo>
                    <a:pt x="221" y="64"/>
                  </a:moveTo>
                  <a:cubicBezTo>
                    <a:pt x="222" y="52"/>
                    <a:pt x="228" y="27"/>
                    <a:pt x="228" y="25"/>
                  </a:cubicBezTo>
                  <a:cubicBezTo>
                    <a:pt x="228" y="12"/>
                    <a:pt x="221" y="7"/>
                    <a:pt x="214" y="7"/>
                  </a:cubicBezTo>
                  <a:cubicBezTo>
                    <a:pt x="207" y="7"/>
                    <a:pt x="197" y="10"/>
                    <a:pt x="194" y="25"/>
                  </a:cubicBezTo>
                  <a:cubicBezTo>
                    <a:pt x="194" y="28"/>
                    <a:pt x="168" y="150"/>
                    <a:pt x="165" y="166"/>
                  </a:cubicBezTo>
                  <a:cubicBezTo>
                    <a:pt x="161" y="184"/>
                    <a:pt x="160" y="196"/>
                    <a:pt x="160" y="207"/>
                  </a:cubicBezTo>
                  <a:cubicBezTo>
                    <a:pt x="160" y="214"/>
                    <a:pt x="160" y="215"/>
                    <a:pt x="161" y="217"/>
                  </a:cubicBezTo>
                  <a:cubicBezTo>
                    <a:pt x="150" y="253"/>
                    <a:pt x="135" y="270"/>
                    <a:pt x="114" y="270"/>
                  </a:cubicBezTo>
                  <a:cubicBezTo>
                    <a:pt x="73" y="270"/>
                    <a:pt x="73" y="224"/>
                    <a:pt x="73" y="214"/>
                  </a:cubicBezTo>
                  <a:cubicBezTo>
                    <a:pt x="73" y="195"/>
                    <a:pt x="77" y="169"/>
                    <a:pt x="101" y="91"/>
                  </a:cubicBezTo>
                  <a:cubicBezTo>
                    <a:pt x="107" y="73"/>
                    <a:pt x="108" y="64"/>
                    <a:pt x="108" y="52"/>
                  </a:cubicBezTo>
                  <a:cubicBezTo>
                    <a:pt x="108" y="24"/>
                    <a:pt x="93" y="0"/>
                    <a:pt x="66" y="0"/>
                  </a:cubicBezTo>
                  <a:cubicBezTo>
                    <a:pt x="19" y="0"/>
                    <a:pt x="0" y="91"/>
                    <a:pt x="0" y="97"/>
                  </a:cubicBezTo>
                  <a:cubicBezTo>
                    <a:pt x="0" y="104"/>
                    <a:pt x="5" y="104"/>
                    <a:pt x="6" y="104"/>
                  </a:cubicBezTo>
                  <a:cubicBezTo>
                    <a:pt x="12" y="104"/>
                    <a:pt x="12" y="104"/>
                    <a:pt x="14" y="91"/>
                  </a:cubicBezTo>
                  <a:cubicBezTo>
                    <a:pt x="28" y="33"/>
                    <a:pt x="48" y="15"/>
                    <a:pt x="66" y="15"/>
                  </a:cubicBezTo>
                  <a:cubicBezTo>
                    <a:pt x="71" y="15"/>
                    <a:pt x="78" y="15"/>
                    <a:pt x="78" y="34"/>
                  </a:cubicBezTo>
                  <a:cubicBezTo>
                    <a:pt x="78" y="51"/>
                    <a:pt x="72" y="68"/>
                    <a:pt x="70" y="79"/>
                  </a:cubicBezTo>
                  <a:cubicBezTo>
                    <a:pt x="48" y="153"/>
                    <a:pt x="41" y="181"/>
                    <a:pt x="41" y="205"/>
                  </a:cubicBezTo>
                  <a:cubicBezTo>
                    <a:pt x="41" y="265"/>
                    <a:pt x="75" y="285"/>
                    <a:pt x="113" y="285"/>
                  </a:cubicBezTo>
                  <a:cubicBezTo>
                    <a:pt x="121" y="285"/>
                    <a:pt x="145" y="285"/>
                    <a:pt x="166" y="241"/>
                  </a:cubicBezTo>
                  <a:cubicBezTo>
                    <a:pt x="179" y="282"/>
                    <a:pt x="215" y="285"/>
                    <a:pt x="230" y="285"/>
                  </a:cubicBezTo>
                  <a:cubicBezTo>
                    <a:pt x="268" y="285"/>
                    <a:pt x="290" y="247"/>
                    <a:pt x="303" y="208"/>
                  </a:cubicBezTo>
                  <a:cubicBezTo>
                    <a:pt x="320" y="159"/>
                    <a:pt x="338" y="74"/>
                    <a:pt x="338" y="45"/>
                  </a:cubicBezTo>
                  <a:cubicBezTo>
                    <a:pt x="338" y="10"/>
                    <a:pt x="323" y="0"/>
                    <a:pt x="315" y="0"/>
                  </a:cubicBezTo>
                  <a:cubicBezTo>
                    <a:pt x="302" y="0"/>
                    <a:pt x="288" y="16"/>
                    <a:pt x="288" y="30"/>
                  </a:cubicBezTo>
                  <a:cubicBezTo>
                    <a:pt x="288" y="39"/>
                    <a:pt x="291" y="43"/>
                    <a:pt x="297" y="46"/>
                  </a:cubicBezTo>
                  <a:cubicBezTo>
                    <a:pt x="303" y="54"/>
                    <a:pt x="315" y="70"/>
                    <a:pt x="315" y="101"/>
                  </a:cubicBezTo>
                  <a:cubicBezTo>
                    <a:pt x="315" y="123"/>
                    <a:pt x="301" y="184"/>
                    <a:pt x="287" y="215"/>
                  </a:cubicBezTo>
                  <a:cubicBezTo>
                    <a:pt x="274" y="250"/>
                    <a:pt x="257" y="270"/>
                    <a:pt x="231" y="270"/>
                  </a:cubicBezTo>
                  <a:cubicBezTo>
                    <a:pt x="207" y="270"/>
                    <a:pt x="194" y="253"/>
                    <a:pt x="194" y="217"/>
                  </a:cubicBezTo>
                  <a:cubicBezTo>
                    <a:pt x="194" y="199"/>
                    <a:pt x="197" y="180"/>
                    <a:pt x="200" y="171"/>
                  </a:cubicBezTo>
                  <a:lnTo>
                    <a:pt x="221" y="6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36">
              <a:extLst>
                <a:ext uri="{FF2B5EF4-FFF2-40B4-BE49-F238E27FC236}">
                  <a16:creationId xmlns:a16="http://schemas.microsoft.com/office/drawing/2014/main" id="{1879277B-52A5-4CFC-989A-884AF1B4A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563"/>
              <a:ext cx="29" cy="66"/>
            </a:xfrm>
            <a:custGeom>
              <a:avLst/>
              <a:gdLst>
                <a:gd name="T0" fmla="*/ 81 w 131"/>
                <a:gd name="T1" fmla="*/ 12 h 294"/>
                <a:gd name="T2" fmla="*/ 71 w 131"/>
                <a:gd name="T3" fmla="*/ 0 h 294"/>
                <a:gd name="T4" fmla="*/ 0 w 131"/>
                <a:gd name="T5" fmla="*/ 28 h 294"/>
                <a:gd name="T6" fmla="*/ 0 w 131"/>
                <a:gd name="T7" fmla="*/ 45 h 294"/>
                <a:gd name="T8" fmla="*/ 52 w 131"/>
                <a:gd name="T9" fmla="*/ 33 h 294"/>
                <a:gd name="T10" fmla="*/ 52 w 131"/>
                <a:gd name="T11" fmla="*/ 257 h 294"/>
                <a:gd name="T12" fmla="*/ 16 w 131"/>
                <a:gd name="T13" fmla="*/ 276 h 294"/>
                <a:gd name="T14" fmla="*/ 2 w 131"/>
                <a:gd name="T15" fmla="*/ 276 h 294"/>
                <a:gd name="T16" fmla="*/ 2 w 131"/>
                <a:gd name="T17" fmla="*/ 293 h 294"/>
                <a:gd name="T18" fmla="*/ 66 w 131"/>
                <a:gd name="T19" fmla="*/ 291 h 294"/>
                <a:gd name="T20" fmla="*/ 130 w 131"/>
                <a:gd name="T21" fmla="*/ 293 h 294"/>
                <a:gd name="T22" fmla="*/ 130 w 131"/>
                <a:gd name="T23" fmla="*/ 276 h 294"/>
                <a:gd name="T24" fmla="*/ 117 w 131"/>
                <a:gd name="T25" fmla="*/ 276 h 294"/>
                <a:gd name="T26" fmla="*/ 81 w 131"/>
                <a:gd name="T27" fmla="*/ 257 h 294"/>
                <a:gd name="T28" fmla="*/ 81 w 131"/>
                <a:gd name="T29" fmla="*/ 1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294">
                  <a:moveTo>
                    <a:pt x="81" y="12"/>
                  </a:moveTo>
                  <a:cubicBezTo>
                    <a:pt x="81" y="0"/>
                    <a:pt x="79" y="0"/>
                    <a:pt x="71" y="0"/>
                  </a:cubicBezTo>
                  <a:cubicBezTo>
                    <a:pt x="48" y="27"/>
                    <a:pt x="14" y="28"/>
                    <a:pt x="0" y="28"/>
                  </a:cubicBezTo>
                  <a:lnTo>
                    <a:pt x="0" y="45"/>
                  </a:lnTo>
                  <a:cubicBezTo>
                    <a:pt x="8" y="45"/>
                    <a:pt x="31" y="45"/>
                    <a:pt x="52" y="33"/>
                  </a:cubicBezTo>
                  <a:lnTo>
                    <a:pt x="52" y="257"/>
                  </a:lnTo>
                  <a:cubicBezTo>
                    <a:pt x="52" y="270"/>
                    <a:pt x="52" y="276"/>
                    <a:pt x="16" y="276"/>
                  </a:cubicBezTo>
                  <a:lnTo>
                    <a:pt x="2" y="276"/>
                  </a:lnTo>
                  <a:lnTo>
                    <a:pt x="2" y="293"/>
                  </a:lnTo>
                  <a:cubicBezTo>
                    <a:pt x="8" y="293"/>
                    <a:pt x="53" y="291"/>
                    <a:pt x="66" y="291"/>
                  </a:cubicBezTo>
                  <a:cubicBezTo>
                    <a:pt x="78" y="291"/>
                    <a:pt x="123" y="293"/>
                    <a:pt x="130" y="293"/>
                  </a:cubicBezTo>
                  <a:lnTo>
                    <a:pt x="130" y="276"/>
                  </a:lnTo>
                  <a:lnTo>
                    <a:pt x="117" y="276"/>
                  </a:lnTo>
                  <a:cubicBezTo>
                    <a:pt x="81" y="276"/>
                    <a:pt x="81" y="270"/>
                    <a:pt x="81" y="257"/>
                  </a:cubicBezTo>
                  <a:lnTo>
                    <a:pt x="81" y="1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37">
              <a:extLst>
                <a:ext uri="{FF2B5EF4-FFF2-40B4-BE49-F238E27FC236}">
                  <a16:creationId xmlns:a16="http://schemas.microsoft.com/office/drawing/2014/main" id="{8A07F82D-2900-40BE-A15D-9CC747277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" y="2563"/>
              <a:ext cx="29" cy="66"/>
            </a:xfrm>
            <a:custGeom>
              <a:avLst/>
              <a:gdLst>
                <a:gd name="T0" fmla="*/ 81 w 131"/>
                <a:gd name="T1" fmla="*/ 12 h 294"/>
                <a:gd name="T2" fmla="*/ 71 w 131"/>
                <a:gd name="T3" fmla="*/ 0 h 294"/>
                <a:gd name="T4" fmla="*/ 0 w 131"/>
                <a:gd name="T5" fmla="*/ 28 h 294"/>
                <a:gd name="T6" fmla="*/ 0 w 131"/>
                <a:gd name="T7" fmla="*/ 45 h 294"/>
                <a:gd name="T8" fmla="*/ 52 w 131"/>
                <a:gd name="T9" fmla="*/ 33 h 294"/>
                <a:gd name="T10" fmla="*/ 52 w 131"/>
                <a:gd name="T11" fmla="*/ 257 h 294"/>
                <a:gd name="T12" fmla="*/ 16 w 131"/>
                <a:gd name="T13" fmla="*/ 276 h 294"/>
                <a:gd name="T14" fmla="*/ 2 w 131"/>
                <a:gd name="T15" fmla="*/ 276 h 294"/>
                <a:gd name="T16" fmla="*/ 2 w 131"/>
                <a:gd name="T17" fmla="*/ 293 h 294"/>
                <a:gd name="T18" fmla="*/ 66 w 131"/>
                <a:gd name="T19" fmla="*/ 291 h 294"/>
                <a:gd name="T20" fmla="*/ 130 w 131"/>
                <a:gd name="T21" fmla="*/ 293 h 294"/>
                <a:gd name="T22" fmla="*/ 130 w 131"/>
                <a:gd name="T23" fmla="*/ 276 h 294"/>
                <a:gd name="T24" fmla="*/ 117 w 131"/>
                <a:gd name="T25" fmla="*/ 276 h 294"/>
                <a:gd name="T26" fmla="*/ 81 w 131"/>
                <a:gd name="T27" fmla="*/ 257 h 294"/>
                <a:gd name="T28" fmla="*/ 81 w 131"/>
                <a:gd name="T29" fmla="*/ 1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294">
                  <a:moveTo>
                    <a:pt x="81" y="12"/>
                  </a:moveTo>
                  <a:cubicBezTo>
                    <a:pt x="81" y="0"/>
                    <a:pt x="79" y="0"/>
                    <a:pt x="71" y="0"/>
                  </a:cubicBezTo>
                  <a:cubicBezTo>
                    <a:pt x="48" y="27"/>
                    <a:pt x="14" y="28"/>
                    <a:pt x="0" y="28"/>
                  </a:cubicBezTo>
                  <a:lnTo>
                    <a:pt x="0" y="45"/>
                  </a:lnTo>
                  <a:cubicBezTo>
                    <a:pt x="8" y="45"/>
                    <a:pt x="31" y="45"/>
                    <a:pt x="52" y="33"/>
                  </a:cubicBezTo>
                  <a:lnTo>
                    <a:pt x="52" y="257"/>
                  </a:lnTo>
                  <a:cubicBezTo>
                    <a:pt x="52" y="270"/>
                    <a:pt x="52" y="276"/>
                    <a:pt x="16" y="276"/>
                  </a:cubicBezTo>
                  <a:lnTo>
                    <a:pt x="2" y="276"/>
                  </a:lnTo>
                  <a:lnTo>
                    <a:pt x="2" y="293"/>
                  </a:lnTo>
                  <a:cubicBezTo>
                    <a:pt x="8" y="293"/>
                    <a:pt x="53" y="291"/>
                    <a:pt x="66" y="291"/>
                  </a:cubicBezTo>
                  <a:cubicBezTo>
                    <a:pt x="78" y="291"/>
                    <a:pt x="123" y="293"/>
                    <a:pt x="130" y="293"/>
                  </a:cubicBezTo>
                  <a:lnTo>
                    <a:pt x="130" y="276"/>
                  </a:lnTo>
                  <a:lnTo>
                    <a:pt x="117" y="276"/>
                  </a:lnTo>
                  <a:cubicBezTo>
                    <a:pt x="81" y="276"/>
                    <a:pt x="81" y="270"/>
                    <a:pt x="81" y="257"/>
                  </a:cubicBezTo>
                  <a:lnTo>
                    <a:pt x="81" y="1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6" name="Group 138">
            <a:extLst>
              <a:ext uri="{FF2B5EF4-FFF2-40B4-BE49-F238E27FC236}">
                <a16:creationId xmlns:a16="http://schemas.microsoft.com/office/drawing/2014/main" id="{B394F3A3-E704-44AC-B7D0-A3EB2562450A}"/>
              </a:ext>
            </a:extLst>
          </p:cNvPr>
          <p:cNvGrpSpPr>
            <a:grpSpLocks/>
          </p:cNvGrpSpPr>
          <p:nvPr/>
        </p:nvGrpSpPr>
        <p:grpSpPr bwMode="auto">
          <a:xfrm>
            <a:off x="1846219" y="4910967"/>
            <a:ext cx="1617662" cy="446088"/>
            <a:chOff x="771" y="2676"/>
            <a:chExt cx="1019" cy="281"/>
          </a:xfrm>
        </p:grpSpPr>
        <p:sp>
          <p:nvSpPr>
            <p:cNvPr id="147" name="Freeform 139">
              <a:extLst>
                <a:ext uri="{FF2B5EF4-FFF2-40B4-BE49-F238E27FC236}">
                  <a16:creationId xmlns:a16="http://schemas.microsoft.com/office/drawing/2014/main" id="{AE06965B-D050-4ED0-9E9C-86B406A05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2678"/>
              <a:ext cx="1020" cy="277"/>
            </a:xfrm>
            <a:custGeom>
              <a:avLst/>
              <a:gdLst>
                <a:gd name="T0" fmla="*/ 2249 w 4501"/>
                <a:gd name="T1" fmla="*/ 1226 h 1227"/>
                <a:gd name="T2" fmla="*/ 0 w 4501"/>
                <a:gd name="T3" fmla="*/ 1226 h 1227"/>
                <a:gd name="T4" fmla="*/ 0 w 4501"/>
                <a:gd name="T5" fmla="*/ 0 h 1227"/>
                <a:gd name="T6" fmla="*/ 4500 w 4501"/>
                <a:gd name="T7" fmla="*/ 0 h 1227"/>
                <a:gd name="T8" fmla="*/ 4500 w 4501"/>
                <a:gd name="T9" fmla="*/ 1226 h 1227"/>
                <a:gd name="T10" fmla="*/ 2249 w 4501"/>
                <a:gd name="T11" fmla="*/ 1226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01" h="1227">
                  <a:moveTo>
                    <a:pt x="2249" y="1226"/>
                  </a:moveTo>
                  <a:lnTo>
                    <a:pt x="0" y="1226"/>
                  </a:lnTo>
                  <a:lnTo>
                    <a:pt x="0" y="0"/>
                  </a:lnTo>
                  <a:lnTo>
                    <a:pt x="4500" y="0"/>
                  </a:lnTo>
                  <a:lnTo>
                    <a:pt x="4500" y="1226"/>
                  </a:lnTo>
                  <a:lnTo>
                    <a:pt x="2249" y="122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40">
              <a:extLst>
                <a:ext uri="{FF2B5EF4-FFF2-40B4-BE49-F238E27FC236}">
                  <a16:creationId xmlns:a16="http://schemas.microsoft.com/office/drawing/2014/main" id="{C03BF4E6-F2E4-4CDB-BB66-A42C6BE8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" y="2676"/>
              <a:ext cx="50" cy="91"/>
            </a:xfrm>
            <a:custGeom>
              <a:avLst/>
              <a:gdLst>
                <a:gd name="T0" fmla="*/ 122 w 227"/>
                <a:gd name="T1" fmla="*/ 153 h 404"/>
                <a:gd name="T2" fmla="*/ 0 w 227"/>
                <a:gd name="T3" fmla="*/ 310 h 404"/>
                <a:gd name="T4" fmla="*/ 87 w 227"/>
                <a:gd name="T5" fmla="*/ 403 h 404"/>
                <a:gd name="T6" fmla="*/ 196 w 227"/>
                <a:gd name="T7" fmla="*/ 239 h 404"/>
                <a:gd name="T8" fmla="*/ 156 w 227"/>
                <a:gd name="T9" fmla="*/ 136 h 404"/>
                <a:gd name="T10" fmla="*/ 103 w 227"/>
                <a:gd name="T11" fmla="*/ 42 h 404"/>
                <a:gd name="T12" fmla="*/ 134 w 227"/>
                <a:gd name="T13" fmla="*/ 17 h 404"/>
                <a:gd name="T14" fmla="*/ 173 w 227"/>
                <a:gd name="T15" fmla="*/ 33 h 404"/>
                <a:gd name="T16" fmla="*/ 203 w 227"/>
                <a:gd name="T17" fmla="*/ 47 h 404"/>
                <a:gd name="T18" fmla="*/ 226 w 227"/>
                <a:gd name="T19" fmla="*/ 24 h 404"/>
                <a:gd name="T20" fmla="*/ 196 w 227"/>
                <a:gd name="T21" fmla="*/ 7 h 404"/>
                <a:gd name="T22" fmla="*/ 153 w 227"/>
                <a:gd name="T23" fmla="*/ 0 h 404"/>
                <a:gd name="T24" fmla="*/ 91 w 227"/>
                <a:gd name="T25" fmla="*/ 57 h 404"/>
                <a:gd name="T26" fmla="*/ 122 w 227"/>
                <a:gd name="T27" fmla="*/ 153 h 404"/>
                <a:gd name="T28" fmla="*/ 127 w 227"/>
                <a:gd name="T29" fmla="*/ 165 h 404"/>
                <a:gd name="T30" fmla="*/ 158 w 227"/>
                <a:gd name="T31" fmla="*/ 261 h 404"/>
                <a:gd name="T32" fmla="*/ 87 w 227"/>
                <a:gd name="T33" fmla="*/ 390 h 404"/>
                <a:gd name="T34" fmla="*/ 34 w 227"/>
                <a:gd name="T35" fmla="*/ 326 h 404"/>
                <a:gd name="T36" fmla="*/ 127 w 227"/>
                <a:gd name="T37" fmla="*/ 165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7" h="404">
                  <a:moveTo>
                    <a:pt x="122" y="153"/>
                  </a:moveTo>
                  <a:cubicBezTo>
                    <a:pt x="53" y="169"/>
                    <a:pt x="0" y="243"/>
                    <a:pt x="0" y="310"/>
                  </a:cubicBezTo>
                  <a:cubicBezTo>
                    <a:pt x="0" y="364"/>
                    <a:pt x="34" y="403"/>
                    <a:pt x="87" y="403"/>
                  </a:cubicBezTo>
                  <a:cubicBezTo>
                    <a:pt x="151" y="403"/>
                    <a:pt x="196" y="315"/>
                    <a:pt x="196" y="239"/>
                  </a:cubicBezTo>
                  <a:cubicBezTo>
                    <a:pt x="196" y="189"/>
                    <a:pt x="174" y="160"/>
                    <a:pt x="156" y="136"/>
                  </a:cubicBezTo>
                  <a:cubicBezTo>
                    <a:pt x="138" y="111"/>
                    <a:pt x="103" y="69"/>
                    <a:pt x="103" y="42"/>
                  </a:cubicBezTo>
                  <a:cubicBezTo>
                    <a:pt x="103" y="32"/>
                    <a:pt x="116" y="17"/>
                    <a:pt x="134" y="17"/>
                  </a:cubicBezTo>
                  <a:cubicBezTo>
                    <a:pt x="151" y="17"/>
                    <a:pt x="162" y="25"/>
                    <a:pt x="173" y="33"/>
                  </a:cubicBezTo>
                  <a:cubicBezTo>
                    <a:pt x="184" y="40"/>
                    <a:pt x="196" y="47"/>
                    <a:pt x="203" y="47"/>
                  </a:cubicBezTo>
                  <a:cubicBezTo>
                    <a:pt x="217" y="47"/>
                    <a:pt x="226" y="33"/>
                    <a:pt x="226" y="24"/>
                  </a:cubicBezTo>
                  <a:cubicBezTo>
                    <a:pt x="226" y="13"/>
                    <a:pt x="217" y="9"/>
                    <a:pt x="196" y="7"/>
                  </a:cubicBezTo>
                  <a:cubicBezTo>
                    <a:pt x="169" y="0"/>
                    <a:pt x="161" y="0"/>
                    <a:pt x="153" y="0"/>
                  </a:cubicBezTo>
                  <a:cubicBezTo>
                    <a:pt x="109" y="0"/>
                    <a:pt x="91" y="24"/>
                    <a:pt x="91" y="57"/>
                  </a:cubicBezTo>
                  <a:cubicBezTo>
                    <a:pt x="91" y="87"/>
                    <a:pt x="104" y="119"/>
                    <a:pt x="122" y="153"/>
                  </a:cubicBezTo>
                  <a:close/>
                  <a:moveTo>
                    <a:pt x="127" y="165"/>
                  </a:moveTo>
                  <a:cubicBezTo>
                    <a:pt x="142" y="191"/>
                    <a:pt x="158" y="222"/>
                    <a:pt x="158" y="261"/>
                  </a:cubicBezTo>
                  <a:cubicBezTo>
                    <a:pt x="158" y="298"/>
                    <a:pt x="139" y="390"/>
                    <a:pt x="87" y="390"/>
                  </a:cubicBezTo>
                  <a:cubicBezTo>
                    <a:pt x="57" y="390"/>
                    <a:pt x="34" y="367"/>
                    <a:pt x="34" y="326"/>
                  </a:cubicBezTo>
                  <a:cubicBezTo>
                    <a:pt x="34" y="290"/>
                    <a:pt x="55" y="185"/>
                    <a:pt x="127" y="1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41">
              <a:extLst>
                <a:ext uri="{FF2B5EF4-FFF2-40B4-BE49-F238E27FC236}">
                  <a16:creationId xmlns:a16="http://schemas.microsoft.com/office/drawing/2014/main" id="{191DB15B-E0F7-4A0A-97BD-41BD3D3F1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" y="2677"/>
              <a:ext cx="77" cy="91"/>
            </a:xfrm>
            <a:custGeom>
              <a:avLst/>
              <a:gdLst>
                <a:gd name="T0" fmla="*/ 83 w 344"/>
                <a:gd name="T1" fmla="*/ 341 h 406"/>
                <a:gd name="T2" fmla="*/ 127 w 344"/>
                <a:gd name="T3" fmla="*/ 229 h 406"/>
                <a:gd name="T4" fmla="*/ 203 w 344"/>
                <a:gd name="T5" fmla="*/ 47 h 406"/>
                <a:gd name="T6" fmla="*/ 231 w 344"/>
                <a:gd name="T7" fmla="*/ 34 h 406"/>
                <a:gd name="T8" fmla="*/ 270 w 344"/>
                <a:gd name="T9" fmla="*/ 80 h 406"/>
                <a:gd name="T10" fmla="*/ 266 w 344"/>
                <a:gd name="T11" fmla="*/ 102 h 406"/>
                <a:gd name="T12" fmla="*/ 271 w 344"/>
                <a:gd name="T13" fmla="*/ 104 h 406"/>
                <a:gd name="T14" fmla="*/ 309 w 344"/>
                <a:gd name="T15" fmla="*/ 90 h 406"/>
                <a:gd name="T16" fmla="*/ 322 w 344"/>
                <a:gd name="T17" fmla="*/ 54 h 406"/>
                <a:gd name="T18" fmla="*/ 278 w 344"/>
                <a:gd name="T19" fmla="*/ 0 h 406"/>
                <a:gd name="T20" fmla="*/ 157 w 344"/>
                <a:gd name="T21" fmla="*/ 61 h 406"/>
                <a:gd name="T22" fmla="*/ 78 w 344"/>
                <a:gd name="T23" fmla="*/ 248 h 406"/>
                <a:gd name="T24" fmla="*/ 47 w 344"/>
                <a:gd name="T25" fmla="*/ 338 h 406"/>
                <a:gd name="T26" fmla="*/ 21 w 344"/>
                <a:gd name="T27" fmla="*/ 377 h 406"/>
                <a:gd name="T28" fmla="*/ 0 w 344"/>
                <a:gd name="T29" fmla="*/ 402 h 406"/>
                <a:gd name="T30" fmla="*/ 5 w 344"/>
                <a:gd name="T31" fmla="*/ 405 h 406"/>
                <a:gd name="T32" fmla="*/ 32 w 344"/>
                <a:gd name="T33" fmla="*/ 394 h 406"/>
                <a:gd name="T34" fmla="*/ 56 w 344"/>
                <a:gd name="T35" fmla="*/ 373 h 406"/>
                <a:gd name="T36" fmla="*/ 138 w 344"/>
                <a:gd name="T37" fmla="*/ 389 h 406"/>
                <a:gd name="T38" fmla="*/ 221 w 344"/>
                <a:gd name="T39" fmla="*/ 405 h 406"/>
                <a:gd name="T40" fmla="*/ 329 w 344"/>
                <a:gd name="T41" fmla="*/ 347 h 406"/>
                <a:gd name="T42" fmla="*/ 343 w 344"/>
                <a:gd name="T43" fmla="*/ 316 h 406"/>
                <a:gd name="T44" fmla="*/ 340 w 344"/>
                <a:gd name="T45" fmla="*/ 314 h 406"/>
                <a:gd name="T46" fmla="*/ 309 w 344"/>
                <a:gd name="T47" fmla="*/ 326 h 406"/>
                <a:gd name="T48" fmla="*/ 288 w 344"/>
                <a:gd name="T49" fmla="*/ 348 h 406"/>
                <a:gd name="T50" fmla="*/ 281 w 344"/>
                <a:gd name="T51" fmla="*/ 364 h 406"/>
                <a:gd name="T52" fmla="*/ 266 w 344"/>
                <a:gd name="T53" fmla="*/ 370 h 406"/>
                <a:gd name="T54" fmla="*/ 178 w 344"/>
                <a:gd name="T55" fmla="*/ 353 h 406"/>
                <a:gd name="T56" fmla="*/ 103 w 344"/>
                <a:gd name="T57" fmla="*/ 339 h 406"/>
                <a:gd name="T58" fmla="*/ 83 w 344"/>
                <a:gd name="T59" fmla="*/ 34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4" h="406">
                  <a:moveTo>
                    <a:pt x="83" y="341"/>
                  </a:moveTo>
                  <a:cubicBezTo>
                    <a:pt x="112" y="294"/>
                    <a:pt x="122" y="258"/>
                    <a:pt x="127" y="229"/>
                  </a:cubicBezTo>
                  <a:cubicBezTo>
                    <a:pt x="147" y="152"/>
                    <a:pt x="169" y="86"/>
                    <a:pt x="203" y="47"/>
                  </a:cubicBezTo>
                  <a:cubicBezTo>
                    <a:pt x="209" y="40"/>
                    <a:pt x="213" y="34"/>
                    <a:pt x="231" y="34"/>
                  </a:cubicBezTo>
                  <a:cubicBezTo>
                    <a:pt x="270" y="34"/>
                    <a:pt x="270" y="73"/>
                    <a:pt x="270" y="80"/>
                  </a:cubicBezTo>
                  <a:cubicBezTo>
                    <a:pt x="270" y="92"/>
                    <a:pt x="266" y="98"/>
                    <a:pt x="266" y="102"/>
                  </a:cubicBezTo>
                  <a:cubicBezTo>
                    <a:pt x="266" y="104"/>
                    <a:pt x="271" y="104"/>
                    <a:pt x="271" y="104"/>
                  </a:cubicBezTo>
                  <a:cubicBezTo>
                    <a:pt x="279" y="104"/>
                    <a:pt x="295" y="98"/>
                    <a:pt x="309" y="90"/>
                  </a:cubicBezTo>
                  <a:cubicBezTo>
                    <a:pt x="318" y="80"/>
                    <a:pt x="322" y="76"/>
                    <a:pt x="322" y="54"/>
                  </a:cubicBezTo>
                  <a:cubicBezTo>
                    <a:pt x="322" y="22"/>
                    <a:pt x="309" y="0"/>
                    <a:pt x="278" y="0"/>
                  </a:cubicBezTo>
                  <a:cubicBezTo>
                    <a:pt x="258" y="0"/>
                    <a:pt x="210" y="5"/>
                    <a:pt x="157" y="61"/>
                  </a:cubicBezTo>
                  <a:cubicBezTo>
                    <a:pt x="114" y="104"/>
                    <a:pt x="87" y="206"/>
                    <a:pt x="78" y="248"/>
                  </a:cubicBezTo>
                  <a:cubicBezTo>
                    <a:pt x="68" y="286"/>
                    <a:pt x="62" y="303"/>
                    <a:pt x="47" y="338"/>
                  </a:cubicBezTo>
                  <a:cubicBezTo>
                    <a:pt x="42" y="343"/>
                    <a:pt x="29" y="369"/>
                    <a:pt x="21" y="377"/>
                  </a:cubicBezTo>
                  <a:cubicBezTo>
                    <a:pt x="5" y="389"/>
                    <a:pt x="0" y="401"/>
                    <a:pt x="0" y="402"/>
                  </a:cubicBezTo>
                  <a:cubicBezTo>
                    <a:pt x="0" y="403"/>
                    <a:pt x="1" y="405"/>
                    <a:pt x="5" y="405"/>
                  </a:cubicBezTo>
                  <a:cubicBezTo>
                    <a:pt x="8" y="405"/>
                    <a:pt x="18" y="403"/>
                    <a:pt x="32" y="394"/>
                  </a:cubicBezTo>
                  <a:cubicBezTo>
                    <a:pt x="42" y="389"/>
                    <a:pt x="44" y="388"/>
                    <a:pt x="56" y="373"/>
                  </a:cubicBezTo>
                  <a:cubicBezTo>
                    <a:pt x="84" y="374"/>
                    <a:pt x="103" y="380"/>
                    <a:pt x="138" y="389"/>
                  </a:cubicBezTo>
                  <a:cubicBezTo>
                    <a:pt x="165" y="397"/>
                    <a:pt x="194" y="405"/>
                    <a:pt x="221" y="405"/>
                  </a:cubicBezTo>
                  <a:cubicBezTo>
                    <a:pt x="265" y="405"/>
                    <a:pt x="312" y="372"/>
                    <a:pt x="329" y="347"/>
                  </a:cubicBezTo>
                  <a:cubicBezTo>
                    <a:pt x="340" y="332"/>
                    <a:pt x="343" y="318"/>
                    <a:pt x="343" y="316"/>
                  </a:cubicBezTo>
                  <a:cubicBezTo>
                    <a:pt x="343" y="314"/>
                    <a:pt x="340" y="314"/>
                    <a:pt x="340" y="314"/>
                  </a:cubicBezTo>
                  <a:cubicBezTo>
                    <a:pt x="330" y="314"/>
                    <a:pt x="317" y="319"/>
                    <a:pt x="309" y="326"/>
                  </a:cubicBezTo>
                  <a:cubicBezTo>
                    <a:pt x="294" y="334"/>
                    <a:pt x="291" y="339"/>
                    <a:pt x="288" y="348"/>
                  </a:cubicBezTo>
                  <a:cubicBezTo>
                    <a:pt x="286" y="357"/>
                    <a:pt x="283" y="361"/>
                    <a:pt x="281" y="364"/>
                  </a:cubicBezTo>
                  <a:cubicBezTo>
                    <a:pt x="275" y="370"/>
                    <a:pt x="275" y="370"/>
                    <a:pt x="266" y="370"/>
                  </a:cubicBezTo>
                  <a:cubicBezTo>
                    <a:pt x="240" y="370"/>
                    <a:pt x="213" y="363"/>
                    <a:pt x="178" y="353"/>
                  </a:cubicBezTo>
                  <a:cubicBezTo>
                    <a:pt x="162" y="348"/>
                    <a:pt x="131" y="339"/>
                    <a:pt x="103" y="339"/>
                  </a:cubicBezTo>
                  <a:cubicBezTo>
                    <a:pt x="96" y="339"/>
                    <a:pt x="88" y="339"/>
                    <a:pt x="83" y="34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42">
              <a:extLst>
                <a:ext uri="{FF2B5EF4-FFF2-40B4-BE49-F238E27FC236}">
                  <a16:creationId xmlns:a16="http://schemas.microsoft.com/office/drawing/2014/main" id="{20F59A2D-D00C-4C6F-884B-8F9E66E17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2817"/>
              <a:ext cx="266" cy="5"/>
            </a:xfrm>
            <a:custGeom>
              <a:avLst/>
              <a:gdLst>
                <a:gd name="T0" fmla="*/ 590 w 1179"/>
                <a:gd name="T1" fmla="*/ 24 h 25"/>
                <a:gd name="T2" fmla="*/ 0 w 1179"/>
                <a:gd name="T3" fmla="*/ 24 h 25"/>
                <a:gd name="T4" fmla="*/ 0 w 1179"/>
                <a:gd name="T5" fmla="*/ 0 h 25"/>
                <a:gd name="T6" fmla="*/ 1178 w 1179"/>
                <a:gd name="T7" fmla="*/ 0 h 25"/>
                <a:gd name="T8" fmla="*/ 1178 w 1179"/>
                <a:gd name="T9" fmla="*/ 24 h 25"/>
                <a:gd name="T10" fmla="*/ 590 w 1179"/>
                <a:gd name="T1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9" h="25">
                  <a:moveTo>
                    <a:pt x="590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178" y="0"/>
                  </a:lnTo>
                  <a:lnTo>
                    <a:pt x="1178" y="24"/>
                  </a:lnTo>
                  <a:lnTo>
                    <a:pt x="590" y="2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43">
              <a:extLst>
                <a:ext uri="{FF2B5EF4-FFF2-40B4-BE49-F238E27FC236}">
                  <a16:creationId xmlns:a16="http://schemas.microsoft.com/office/drawing/2014/main" id="{49D0FC33-3F98-4E14-BF76-2C463C9A9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" y="2847"/>
              <a:ext cx="65" cy="92"/>
            </a:xfrm>
            <a:custGeom>
              <a:avLst/>
              <a:gdLst>
                <a:gd name="T0" fmla="*/ 234 w 291"/>
                <a:gd name="T1" fmla="*/ 211 h 412"/>
                <a:gd name="T2" fmla="*/ 162 w 291"/>
                <a:gd name="T3" fmla="*/ 144 h 412"/>
                <a:gd name="T4" fmla="*/ 49 w 291"/>
                <a:gd name="T5" fmla="*/ 198 h 412"/>
                <a:gd name="T6" fmla="*/ 0 w 291"/>
                <a:gd name="T7" fmla="*/ 314 h 412"/>
                <a:gd name="T8" fmla="*/ 101 w 291"/>
                <a:gd name="T9" fmla="*/ 411 h 412"/>
                <a:gd name="T10" fmla="*/ 290 w 291"/>
                <a:gd name="T11" fmla="*/ 144 h 412"/>
                <a:gd name="T12" fmla="*/ 171 w 291"/>
                <a:gd name="T13" fmla="*/ 0 h 412"/>
                <a:gd name="T14" fmla="*/ 65 w 291"/>
                <a:gd name="T15" fmla="*/ 88 h 412"/>
                <a:gd name="T16" fmla="*/ 86 w 291"/>
                <a:gd name="T17" fmla="*/ 108 h 412"/>
                <a:gd name="T18" fmla="*/ 116 w 291"/>
                <a:gd name="T19" fmla="*/ 79 h 412"/>
                <a:gd name="T20" fmla="*/ 91 w 291"/>
                <a:gd name="T21" fmla="*/ 58 h 412"/>
                <a:gd name="T22" fmla="*/ 170 w 291"/>
                <a:gd name="T23" fmla="*/ 15 h 412"/>
                <a:gd name="T24" fmla="*/ 248 w 291"/>
                <a:gd name="T25" fmla="*/ 116 h 412"/>
                <a:gd name="T26" fmla="*/ 234 w 291"/>
                <a:gd name="T27" fmla="*/ 211 h 412"/>
                <a:gd name="T28" fmla="*/ 103 w 291"/>
                <a:gd name="T29" fmla="*/ 396 h 412"/>
                <a:gd name="T30" fmla="*/ 42 w 291"/>
                <a:gd name="T31" fmla="*/ 332 h 412"/>
                <a:gd name="T32" fmla="*/ 78 w 291"/>
                <a:gd name="T33" fmla="*/ 206 h 412"/>
                <a:gd name="T34" fmla="*/ 162 w 291"/>
                <a:gd name="T35" fmla="*/ 157 h 412"/>
                <a:gd name="T36" fmla="*/ 223 w 291"/>
                <a:gd name="T37" fmla="*/ 231 h 412"/>
                <a:gd name="T38" fmla="*/ 103 w 291"/>
                <a:gd name="T39" fmla="*/ 39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1" h="412">
                  <a:moveTo>
                    <a:pt x="234" y="211"/>
                  </a:moveTo>
                  <a:cubicBezTo>
                    <a:pt x="227" y="175"/>
                    <a:pt x="204" y="144"/>
                    <a:pt x="162" y="144"/>
                  </a:cubicBezTo>
                  <a:cubicBezTo>
                    <a:pt x="127" y="144"/>
                    <a:pt x="92" y="153"/>
                    <a:pt x="49" y="198"/>
                  </a:cubicBezTo>
                  <a:cubicBezTo>
                    <a:pt x="3" y="244"/>
                    <a:pt x="0" y="294"/>
                    <a:pt x="0" y="314"/>
                  </a:cubicBezTo>
                  <a:cubicBezTo>
                    <a:pt x="0" y="347"/>
                    <a:pt x="23" y="411"/>
                    <a:pt x="101" y="411"/>
                  </a:cubicBezTo>
                  <a:cubicBezTo>
                    <a:pt x="232" y="411"/>
                    <a:pt x="290" y="224"/>
                    <a:pt x="290" y="144"/>
                  </a:cubicBezTo>
                  <a:cubicBezTo>
                    <a:pt x="290" y="55"/>
                    <a:pt x="239" y="0"/>
                    <a:pt x="171" y="0"/>
                  </a:cubicBezTo>
                  <a:cubicBezTo>
                    <a:pt x="91" y="0"/>
                    <a:pt x="65" y="73"/>
                    <a:pt x="65" y="88"/>
                  </a:cubicBezTo>
                  <a:cubicBezTo>
                    <a:pt x="65" y="96"/>
                    <a:pt x="70" y="108"/>
                    <a:pt x="86" y="108"/>
                  </a:cubicBezTo>
                  <a:cubicBezTo>
                    <a:pt x="104" y="108"/>
                    <a:pt x="116" y="92"/>
                    <a:pt x="116" y="79"/>
                  </a:cubicBezTo>
                  <a:cubicBezTo>
                    <a:pt x="116" y="58"/>
                    <a:pt x="99" y="58"/>
                    <a:pt x="91" y="58"/>
                  </a:cubicBezTo>
                  <a:cubicBezTo>
                    <a:pt x="116" y="17"/>
                    <a:pt x="153" y="15"/>
                    <a:pt x="170" y="15"/>
                  </a:cubicBezTo>
                  <a:cubicBezTo>
                    <a:pt x="209" y="15"/>
                    <a:pt x="248" y="42"/>
                    <a:pt x="248" y="116"/>
                  </a:cubicBezTo>
                  <a:cubicBezTo>
                    <a:pt x="248" y="136"/>
                    <a:pt x="244" y="165"/>
                    <a:pt x="234" y="211"/>
                  </a:cubicBezTo>
                  <a:close/>
                  <a:moveTo>
                    <a:pt x="103" y="396"/>
                  </a:moveTo>
                  <a:cubicBezTo>
                    <a:pt x="42" y="396"/>
                    <a:pt x="42" y="339"/>
                    <a:pt x="42" y="332"/>
                  </a:cubicBezTo>
                  <a:cubicBezTo>
                    <a:pt x="42" y="318"/>
                    <a:pt x="56" y="239"/>
                    <a:pt x="78" y="206"/>
                  </a:cubicBezTo>
                  <a:cubicBezTo>
                    <a:pt x="101" y="174"/>
                    <a:pt x="127" y="157"/>
                    <a:pt x="162" y="157"/>
                  </a:cubicBezTo>
                  <a:cubicBezTo>
                    <a:pt x="221" y="157"/>
                    <a:pt x="223" y="219"/>
                    <a:pt x="223" y="231"/>
                  </a:cubicBezTo>
                  <a:cubicBezTo>
                    <a:pt x="223" y="270"/>
                    <a:pt x="187" y="396"/>
                    <a:pt x="103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44">
              <a:extLst>
                <a:ext uri="{FF2B5EF4-FFF2-40B4-BE49-F238E27FC236}">
                  <a16:creationId xmlns:a16="http://schemas.microsoft.com/office/drawing/2014/main" id="{446406EF-759B-4DF2-8C53-363EED5E8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" y="2882"/>
              <a:ext cx="82" cy="57"/>
            </a:xfrm>
            <a:custGeom>
              <a:avLst/>
              <a:gdLst>
                <a:gd name="T0" fmla="*/ 239 w 366"/>
                <a:gd name="T1" fmla="*/ 57 h 254"/>
                <a:gd name="T2" fmla="*/ 247 w 366"/>
                <a:gd name="T3" fmla="*/ 22 h 254"/>
                <a:gd name="T4" fmla="*/ 231 w 366"/>
                <a:gd name="T5" fmla="*/ 7 h 254"/>
                <a:gd name="T6" fmla="*/ 209 w 366"/>
                <a:gd name="T7" fmla="*/ 22 h 254"/>
                <a:gd name="T8" fmla="*/ 178 w 366"/>
                <a:gd name="T9" fmla="*/ 148 h 254"/>
                <a:gd name="T10" fmla="*/ 173 w 366"/>
                <a:gd name="T11" fmla="*/ 183 h 254"/>
                <a:gd name="T12" fmla="*/ 174 w 366"/>
                <a:gd name="T13" fmla="*/ 192 h 254"/>
                <a:gd name="T14" fmla="*/ 123 w 366"/>
                <a:gd name="T15" fmla="*/ 240 h 254"/>
                <a:gd name="T16" fmla="*/ 79 w 366"/>
                <a:gd name="T17" fmla="*/ 190 h 254"/>
                <a:gd name="T18" fmla="*/ 109 w 366"/>
                <a:gd name="T19" fmla="*/ 80 h 254"/>
                <a:gd name="T20" fmla="*/ 117 w 366"/>
                <a:gd name="T21" fmla="*/ 46 h 254"/>
                <a:gd name="T22" fmla="*/ 71 w 366"/>
                <a:gd name="T23" fmla="*/ 0 h 254"/>
                <a:gd name="T24" fmla="*/ 0 w 366"/>
                <a:gd name="T25" fmla="*/ 86 h 254"/>
                <a:gd name="T26" fmla="*/ 6 w 366"/>
                <a:gd name="T27" fmla="*/ 92 h 254"/>
                <a:gd name="T28" fmla="*/ 16 w 366"/>
                <a:gd name="T29" fmla="*/ 80 h 254"/>
                <a:gd name="T30" fmla="*/ 71 w 366"/>
                <a:gd name="T31" fmla="*/ 13 h 254"/>
                <a:gd name="T32" fmla="*/ 84 w 366"/>
                <a:gd name="T33" fmla="*/ 30 h 254"/>
                <a:gd name="T34" fmla="*/ 75 w 366"/>
                <a:gd name="T35" fmla="*/ 70 h 254"/>
                <a:gd name="T36" fmla="*/ 44 w 366"/>
                <a:gd name="T37" fmla="*/ 182 h 254"/>
                <a:gd name="T38" fmla="*/ 122 w 366"/>
                <a:gd name="T39" fmla="*/ 253 h 254"/>
                <a:gd name="T40" fmla="*/ 179 w 366"/>
                <a:gd name="T41" fmla="*/ 214 h 254"/>
                <a:gd name="T42" fmla="*/ 248 w 366"/>
                <a:gd name="T43" fmla="*/ 253 h 254"/>
                <a:gd name="T44" fmla="*/ 327 w 366"/>
                <a:gd name="T45" fmla="*/ 185 h 254"/>
                <a:gd name="T46" fmla="*/ 365 w 366"/>
                <a:gd name="T47" fmla="*/ 40 h 254"/>
                <a:gd name="T48" fmla="*/ 340 w 366"/>
                <a:gd name="T49" fmla="*/ 0 h 254"/>
                <a:gd name="T50" fmla="*/ 312 w 366"/>
                <a:gd name="T51" fmla="*/ 26 h 254"/>
                <a:gd name="T52" fmla="*/ 321 w 366"/>
                <a:gd name="T53" fmla="*/ 41 h 254"/>
                <a:gd name="T54" fmla="*/ 340 w 366"/>
                <a:gd name="T55" fmla="*/ 90 h 254"/>
                <a:gd name="T56" fmla="*/ 310 w 366"/>
                <a:gd name="T57" fmla="*/ 191 h 254"/>
                <a:gd name="T58" fmla="*/ 249 w 366"/>
                <a:gd name="T59" fmla="*/ 240 h 254"/>
                <a:gd name="T60" fmla="*/ 209 w 366"/>
                <a:gd name="T61" fmla="*/ 192 h 254"/>
                <a:gd name="T62" fmla="*/ 216 w 366"/>
                <a:gd name="T63" fmla="*/ 152 h 254"/>
                <a:gd name="T64" fmla="*/ 239 w 366"/>
                <a:gd name="T65" fmla="*/ 5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6" h="254">
                  <a:moveTo>
                    <a:pt x="239" y="57"/>
                  </a:moveTo>
                  <a:cubicBezTo>
                    <a:pt x="240" y="46"/>
                    <a:pt x="247" y="24"/>
                    <a:pt x="247" y="22"/>
                  </a:cubicBezTo>
                  <a:cubicBezTo>
                    <a:pt x="247" y="11"/>
                    <a:pt x="239" y="7"/>
                    <a:pt x="231" y="7"/>
                  </a:cubicBezTo>
                  <a:cubicBezTo>
                    <a:pt x="223" y="7"/>
                    <a:pt x="213" y="9"/>
                    <a:pt x="209" y="22"/>
                  </a:cubicBezTo>
                  <a:cubicBezTo>
                    <a:pt x="209" y="25"/>
                    <a:pt x="182" y="133"/>
                    <a:pt x="178" y="148"/>
                  </a:cubicBezTo>
                  <a:cubicBezTo>
                    <a:pt x="174" y="163"/>
                    <a:pt x="173" y="174"/>
                    <a:pt x="173" y="183"/>
                  </a:cubicBezTo>
                  <a:cubicBezTo>
                    <a:pt x="173" y="190"/>
                    <a:pt x="173" y="191"/>
                    <a:pt x="174" y="192"/>
                  </a:cubicBezTo>
                  <a:cubicBezTo>
                    <a:pt x="162" y="224"/>
                    <a:pt x="145" y="240"/>
                    <a:pt x="123" y="240"/>
                  </a:cubicBezTo>
                  <a:cubicBezTo>
                    <a:pt x="79" y="240"/>
                    <a:pt x="79" y="199"/>
                    <a:pt x="79" y="190"/>
                  </a:cubicBezTo>
                  <a:cubicBezTo>
                    <a:pt x="79" y="173"/>
                    <a:pt x="83" y="150"/>
                    <a:pt x="109" y="80"/>
                  </a:cubicBezTo>
                  <a:cubicBezTo>
                    <a:pt x="116" y="65"/>
                    <a:pt x="117" y="57"/>
                    <a:pt x="117" y="46"/>
                  </a:cubicBezTo>
                  <a:cubicBezTo>
                    <a:pt x="117" y="21"/>
                    <a:pt x="100" y="0"/>
                    <a:pt x="71" y="0"/>
                  </a:cubicBezTo>
                  <a:cubicBezTo>
                    <a:pt x="21" y="0"/>
                    <a:pt x="0" y="80"/>
                    <a:pt x="0" y="86"/>
                  </a:cubicBezTo>
                  <a:cubicBezTo>
                    <a:pt x="0" y="92"/>
                    <a:pt x="5" y="92"/>
                    <a:pt x="6" y="92"/>
                  </a:cubicBezTo>
                  <a:cubicBezTo>
                    <a:pt x="13" y="92"/>
                    <a:pt x="13" y="92"/>
                    <a:pt x="16" y="80"/>
                  </a:cubicBezTo>
                  <a:cubicBezTo>
                    <a:pt x="30" y="29"/>
                    <a:pt x="52" y="13"/>
                    <a:pt x="71" y="13"/>
                  </a:cubicBezTo>
                  <a:cubicBezTo>
                    <a:pt x="77" y="13"/>
                    <a:pt x="84" y="13"/>
                    <a:pt x="84" y="30"/>
                  </a:cubicBezTo>
                  <a:cubicBezTo>
                    <a:pt x="84" y="45"/>
                    <a:pt x="78" y="61"/>
                    <a:pt x="75" y="70"/>
                  </a:cubicBezTo>
                  <a:cubicBezTo>
                    <a:pt x="52" y="136"/>
                    <a:pt x="44" y="161"/>
                    <a:pt x="44" y="182"/>
                  </a:cubicBezTo>
                  <a:cubicBezTo>
                    <a:pt x="44" y="235"/>
                    <a:pt x="81" y="253"/>
                    <a:pt x="122" y="253"/>
                  </a:cubicBezTo>
                  <a:cubicBezTo>
                    <a:pt x="131" y="253"/>
                    <a:pt x="157" y="253"/>
                    <a:pt x="179" y="214"/>
                  </a:cubicBezTo>
                  <a:cubicBezTo>
                    <a:pt x="194" y="251"/>
                    <a:pt x="232" y="253"/>
                    <a:pt x="248" y="253"/>
                  </a:cubicBezTo>
                  <a:cubicBezTo>
                    <a:pt x="290" y="253"/>
                    <a:pt x="313" y="219"/>
                    <a:pt x="327" y="185"/>
                  </a:cubicBezTo>
                  <a:cubicBezTo>
                    <a:pt x="345" y="141"/>
                    <a:pt x="365" y="66"/>
                    <a:pt x="365" y="40"/>
                  </a:cubicBezTo>
                  <a:cubicBezTo>
                    <a:pt x="365" y="9"/>
                    <a:pt x="349" y="0"/>
                    <a:pt x="340" y="0"/>
                  </a:cubicBezTo>
                  <a:cubicBezTo>
                    <a:pt x="326" y="0"/>
                    <a:pt x="312" y="15"/>
                    <a:pt x="312" y="26"/>
                  </a:cubicBezTo>
                  <a:cubicBezTo>
                    <a:pt x="312" y="34"/>
                    <a:pt x="314" y="38"/>
                    <a:pt x="321" y="41"/>
                  </a:cubicBezTo>
                  <a:cubicBezTo>
                    <a:pt x="327" y="47"/>
                    <a:pt x="340" y="62"/>
                    <a:pt x="340" y="90"/>
                  </a:cubicBezTo>
                  <a:cubicBezTo>
                    <a:pt x="340" y="109"/>
                    <a:pt x="325" y="163"/>
                    <a:pt x="310" y="191"/>
                  </a:cubicBezTo>
                  <a:cubicBezTo>
                    <a:pt x="296" y="222"/>
                    <a:pt x="278" y="240"/>
                    <a:pt x="249" y="240"/>
                  </a:cubicBezTo>
                  <a:cubicBezTo>
                    <a:pt x="223" y="240"/>
                    <a:pt x="209" y="224"/>
                    <a:pt x="209" y="192"/>
                  </a:cubicBezTo>
                  <a:cubicBezTo>
                    <a:pt x="209" y="177"/>
                    <a:pt x="213" y="160"/>
                    <a:pt x="216" y="152"/>
                  </a:cubicBezTo>
                  <a:lnTo>
                    <a:pt x="239" y="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45">
              <a:extLst>
                <a:ext uri="{FF2B5EF4-FFF2-40B4-BE49-F238E27FC236}">
                  <a16:creationId xmlns:a16="http://schemas.microsoft.com/office/drawing/2014/main" id="{75FC0FB5-2A92-4BCB-9941-6CFE9FAE0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" y="2898"/>
              <a:ext cx="38" cy="58"/>
            </a:xfrm>
            <a:custGeom>
              <a:avLst/>
              <a:gdLst>
                <a:gd name="T0" fmla="*/ 171 w 172"/>
                <a:gd name="T1" fmla="*/ 189 h 261"/>
                <a:gd name="T2" fmla="*/ 157 w 172"/>
                <a:gd name="T3" fmla="*/ 189 h 261"/>
                <a:gd name="T4" fmla="*/ 147 w 172"/>
                <a:gd name="T5" fmla="*/ 224 h 261"/>
                <a:gd name="T6" fmla="*/ 109 w 172"/>
                <a:gd name="T7" fmla="*/ 227 h 261"/>
                <a:gd name="T8" fmla="*/ 39 w 172"/>
                <a:gd name="T9" fmla="*/ 227 h 261"/>
                <a:gd name="T10" fmla="*/ 116 w 172"/>
                <a:gd name="T11" fmla="*/ 161 h 261"/>
                <a:gd name="T12" fmla="*/ 171 w 172"/>
                <a:gd name="T13" fmla="*/ 76 h 261"/>
                <a:gd name="T14" fmla="*/ 79 w 172"/>
                <a:gd name="T15" fmla="*/ 0 h 261"/>
                <a:gd name="T16" fmla="*/ 0 w 172"/>
                <a:gd name="T17" fmla="*/ 70 h 261"/>
                <a:gd name="T18" fmla="*/ 21 w 172"/>
                <a:gd name="T19" fmla="*/ 92 h 261"/>
                <a:gd name="T20" fmla="*/ 40 w 172"/>
                <a:gd name="T21" fmla="*/ 71 h 261"/>
                <a:gd name="T22" fmla="*/ 18 w 172"/>
                <a:gd name="T23" fmla="*/ 50 h 261"/>
                <a:gd name="T24" fmla="*/ 75 w 172"/>
                <a:gd name="T25" fmla="*/ 15 h 261"/>
                <a:gd name="T26" fmla="*/ 134 w 172"/>
                <a:gd name="T27" fmla="*/ 76 h 261"/>
                <a:gd name="T28" fmla="*/ 96 w 172"/>
                <a:gd name="T29" fmla="*/ 152 h 261"/>
                <a:gd name="T30" fmla="*/ 3 w 172"/>
                <a:gd name="T31" fmla="*/ 244 h 261"/>
                <a:gd name="T32" fmla="*/ 0 w 172"/>
                <a:gd name="T33" fmla="*/ 260 h 261"/>
                <a:gd name="T34" fmla="*/ 158 w 172"/>
                <a:gd name="T35" fmla="*/ 260 h 261"/>
                <a:gd name="T36" fmla="*/ 171 w 172"/>
                <a:gd name="T37" fmla="*/ 18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61">
                  <a:moveTo>
                    <a:pt x="171" y="189"/>
                  </a:moveTo>
                  <a:lnTo>
                    <a:pt x="157" y="189"/>
                  </a:lnTo>
                  <a:cubicBezTo>
                    <a:pt x="156" y="198"/>
                    <a:pt x="153" y="220"/>
                    <a:pt x="147" y="224"/>
                  </a:cubicBezTo>
                  <a:cubicBezTo>
                    <a:pt x="145" y="227"/>
                    <a:pt x="116" y="227"/>
                    <a:pt x="109" y="227"/>
                  </a:cubicBezTo>
                  <a:lnTo>
                    <a:pt x="39" y="227"/>
                  </a:lnTo>
                  <a:cubicBezTo>
                    <a:pt x="78" y="190"/>
                    <a:pt x="92" y="181"/>
                    <a:pt x="116" y="161"/>
                  </a:cubicBezTo>
                  <a:cubicBezTo>
                    <a:pt x="145" y="137"/>
                    <a:pt x="171" y="113"/>
                    <a:pt x="171" y="76"/>
                  </a:cubicBezTo>
                  <a:cubicBezTo>
                    <a:pt x="171" y="29"/>
                    <a:pt x="130" y="0"/>
                    <a:pt x="79" y="0"/>
                  </a:cubicBezTo>
                  <a:cubicBezTo>
                    <a:pt x="32" y="0"/>
                    <a:pt x="0" y="34"/>
                    <a:pt x="0" y="70"/>
                  </a:cubicBezTo>
                  <a:cubicBezTo>
                    <a:pt x="0" y="90"/>
                    <a:pt x="16" y="92"/>
                    <a:pt x="21" y="92"/>
                  </a:cubicBezTo>
                  <a:cubicBezTo>
                    <a:pt x="30" y="92"/>
                    <a:pt x="40" y="86"/>
                    <a:pt x="40" y="71"/>
                  </a:cubicBezTo>
                  <a:cubicBezTo>
                    <a:pt x="40" y="65"/>
                    <a:pt x="39" y="50"/>
                    <a:pt x="18" y="50"/>
                  </a:cubicBezTo>
                  <a:cubicBezTo>
                    <a:pt x="30" y="22"/>
                    <a:pt x="56" y="15"/>
                    <a:pt x="75" y="15"/>
                  </a:cubicBezTo>
                  <a:cubicBezTo>
                    <a:pt x="114" y="15"/>
                    <a:pt x="134" y="45"/>
                    <a:pt x="134" y="76"/>
                  </a:cubicBezTo>
                  <a:cubicBezTo>
                    <a:pt x="134" y="111"/>
                    <a:pt x="109" y="136"/>
                    <a:pt x="96" y="152"/>
                  </a:cubicBezTo>
                  <a:lnTo>
                    <a:pt x="3" y="244"/>
                  </a:lnTo>
                  <a:cubicBezTo>
                    <a:pt x="0" y="248"/>
                    <a:pt x="0" y="251"/>
                    <a:pt x="0" y="260"/>
                  </a:cubicBezTo>
                  <a:lnTo>
                    <a:pt x="158" y="260"/>
                  </a:lnTo>
                  <a:lnTo>
                    <a:pt x="171" y="18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46">
              <a:extLst>
                <a:ext uri="{FF2B5EF4-FFF2-40B4-BE49-F238E27FC236}">
                  <a16:creationId xmlns:a16="http://schemas.microsoft.com/office/drawing/2014/main" id="{489AA707-E237-4716-BEE3-5FFF0A5DF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" y="2898"/>
              <a:ext cx="31" cy="58"/>
            </a:xfrm>
            <a:custGeom>
              <a:avLst/>
              <a:gdLst>
                <a:gd name="T0" fmla="*/ 87 w 141"/>
                <a:gd name="T1" fmla="*/ 11 h 261"/>
                <a:gd name="T2" fmla="*/ 77 w 141"/>
                <a:gd name="T3" fmla="*/ 0 h 261"/>
                <a:gd name="T4" fmla="*/ 0 w 141"/>
                <a:gd name="T5" fmla="*/ 25 h 261"/>
                <a:gd name="T6" fmla="*/ 0 w 141"/>
                <a:gd name="T7" fmla="*/ 40 h 261"/>
                <a:gd name="T8" fmla="*/ 56 w 141"/>
                <a:gd name="T9" fmla="*/ 29 h 261"/>
                <a:gd name="T10" fmla="*/ 56 w 141"/>
                <a:gd name="T11" fmla="*/ 228 h 261"/>
                <a:gd name="T12" fmla="*/ 17 w 141"/>
                <a:gd name="T13" fmla="*/ 245 h 261"/>
                <a:gd name="T14" fmla="*/ 3 w 141"/>
                <a:gd name="T15" fmla="*/ 245 h 261"/>
                <a:gd name="T16" fmla="*/ 3 w 141"/>
                <a:gd name="T17" fmla="*/ 260 h 261"/>
                <a:gd name="T18" fmla="*/ 71 w 141"/>
                <a:gd name="T19" fmla="*/ 258 h 261"/>
                <a:gd name="T20" fmla="*/ 140 w 141"/>
                <a:gd name="T21" fmla="*/ 260 h 261"/>
                <a:gd name="T22" fmla="*/ 140 w 141"/>
                <a:gd name="T23" fmla="*/ 245 h 261"/>
                <a:gd name="T24" fmla="*/ 126 w 141"/>
                <a:gd name="T25" fmla="*/ 245 h 261"/>
                <a:gd name="T26" fmla="*/ 87 w 141"/>
                <a:gd name="T27" fmla="*/ 228 h 261"/>
                <a:gd name="T28" fmla="*/ 87 w 141"/>
                <a:gd name="T29" fmla="*/ 1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61">
                  <a:moveTo>
                    <a:pt x="87" y="11"/>
                  </a:moveTo>
                  <a:cubicBezTo>
                    <a:pt x="87" y="0"/>
                    <a:pt x="86" y="0"/>
                    <a:pt x="77" y="0"/>
                  </a:cubicBezTo>
                  <a:cubicBezTo>
                    <a:pt x="52" y="24"/>
                    <a:pt x="16" y="25"/>
                    <a:pt x="0" y="25"/>
                  </a:cubicBezTo>
                  <a:lnTo>
                    <a:pt x="0" y="40"/>
                  </a:lnTo>
                  <a:cubicBezTo>
                    <a:pt x="9" y="40"/>
                    <a:pt x="34" y="40"/>
                    <a:pt x="56" y="29"/>
                  </a:cubicBezTo>
                  <a:lnTo>
                    <a:pt x="56" y="228"/>
                  </a:lnTo>
                  <a:cubicBezTo>
                    <a:pt x="56" y="240"/>
                    <a:pt x="56" y="245"/>
                    <a:pt x="17" y="245"/>
                  </a:cubicBezTo>
                  <a:lnTo>
                    <a:pt x="3" y="245"/>
                  </a:lnTo>
                  <a:lnTo>
                    <a:pt x="3" y="260"/>
                  </a:lnTo>
                  <a:cubicBezTo>
                    <a:pt x="9" y="260"/>
                    <a:pt x="57" y="258"/>
                    <a:pt x="71" y="258"/>
                  </a:cubicBezTo>
                  <a:cubicBezTo>
                    <a:pt x="84" y="258"/>
                    <a:pt x="132" y="260"/>
                    <a:pt x="140" y="260"/>
                  </a:cubicBezTo>
                  <a:lnTo>
                    <a:pt x="140" y="245"/>
                  </a:lnTo>
                  <a:lnTo>
                    <a:pt x="126" y="245"/>
                  </a:lnTo>
                  <a:cubicBezTo>
                    <a:pt x="87" y="245"/>
                    <a:pt x="87" y="240"/>
                    <a:pt x="87" y="228"/>
                  </a:cubicBezTo>
                  <a:lnTo>
                    <a:pt x="87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47">
              <a:extLst>
                <a:ext uri="{FF2B5EF4-FFF2-40B4-BE49-F238E27FC236}">
                  <a16:creationId xmlns:a16="http://schemas.microsoft.com/office/drawing/2014/main" id="{B73E9DEA-CF53-4C7E-86EB-6B8262C0B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" y="2804"/>
              <a:ext cx="82" cy="29"/>
            </a:xfrm>
            <a:custGeom>
              <a:avLst/>
              <a:gdLst>
                <a:gd name="T0" fmla="*/ 345 w 366"/>
                <a:gd name="T1" fmla="*/ 22 h 133"/>
                <a:gd name="T2" fmla="*/ 365 w 366"/>
                <a:gd name="T3" fmla="*/ 11 h 133"/>
                <a:gd name="T4" fmla="*/ 348 w 366"/>
                <a:gd name="T5" fmla="*/ 0 h 133"/>
                <a:gd name="T6" fmla="*/ 18 w 366"/>
                <a:gd name="T7" fmla="*/ 0 h 133"/>
                <a:gd name="T8" fmla="*/ 0 w 366"/>
                <a:gd name="T9" fmla="*/ 11 h 133"/>
                <a:gd name="T10" fmla="*/ 18 w 366"/>
                <a:gd name="T11" fmla="*/ 22 h 133"/>
                <a:gd name="T12" fmla="*/ 345 w 366"/>
                <a:gd name="T13" fmla="*/ 22 h 133"/>
                <a:gd name="T14" fmla="*/ 348 w 366"/>
                <a:gd name="T15" fmla="*/ 132 h 133"/>
                <a:gd name="T16" fmla="*/ 365 w 366"/>
                <a:gd name="T17" fmla="*/ 120 h 133"/>
                <a:gd name="T18" fmla="*/ 345 w 366"/>
                <a:gd name="T19" fmla="*/ 109 h 133"/>
                <a:gd name="T20" fmla="*/ 18 w 366"/>
                <a:gd name="T21" fmla="*/ 109 h 133"/>
                <a:gd name="T22" fmla="*/ 0 w 366"/>
                <a:gd name="T23" fmla="*/ 120 h 133"/>
                <a:gd name="T24" fmla="*/ 18 w 366"/>
                <a:gd name="T25" fmla="*/ 132 h 133"/>
                <a:gd name="T26" fmla="*/ 348 w 366"/>
                <a:gd name="T27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133">
                  <a:moveTo>
                    <a:pt x="345" y="22"/>
                  </a:moveTo>
                  <a:cubicBezTo>
                    <a:pt x="356" y="22"/>
                    <a:pt x="365" y="22"/>
                    <a:pt x="365" y="11"/>
                  </a:cubicBezTo>
                  <a:cubicBezTo>
                    <a:pt x="365" y="0"/>
                    <a:pt x="356" y="0"/>
                    <a:pt x="348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1"/>
                  </a:cubicBezTo>
                  <a:cubicBezTo>
                    <a:pt x="0" y="22"/>
                    <a:pt x="9" y="22"/>
                    <a:pt x="18" y="22"/>
                  </a:cubicBezTo>
                  <a:lnTo>
                    <a:pt x="345" y="22"/>
                  </a:lnTo>
                  <a:close/>
                  <a:moveTo>
                    <a:pt x="348" y="132"/>
                  </a:moveTo>
                  <a:cubicBezTo>
                    <a:pt x="356" y="132"/>
                    <a:pt x="365" y="132"/>
                    <a:pt x="365" y="120"/>
                  </a:cubicBezTo>
                  <a:cubicBezTo>
                    <a:pt x="365" y="109"/>
                    <a:pt x="356" y="109"/>
                    <a:pt x="345" y="109"/>
                  </a:cubicBezTo>
                  <a:lnTo>
                    <a:pt x="18" y="109"/>
                  </a:lnTo>
                  <a:cubicBezTo>
                    <a:pt x="9" y="109"/>
                    <a:pt x="0" y="109"/>
                    <a:pt x="0" y="120"/>
                  </a:cubicBezTo>
                  <a:cubicBezTo>
                    <a:pt x="0" y="132"/>
                    <a:pt x="9" y="132"/>
                    <a:pt x="18" y="132"/>
                  </a:cubicBezTo>
                  <a:lnTo>
                    <a:pt x="348" y="1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48">
              <a:extLst>
                <a:ext uri="{FF2B5EF4-FFF2-40B4-BE49-F238E27FC236}">
                  <a16:creationId xmlns:a16="http://schemas.microsoft.com/office/drawing/2014/main" id="{8CC28020-7BB8-4C28-8E5B-DBDEBF4FA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676"/>
              <a:ext cx="50" cy="91"/>
            </a:xfrm>
            <a:custGeom>
              <a:avLst/>
              <a:gdLst>
                <a:gd name="T0" fmla="*/ 122 w 227"/>
                <a:gd name="T1" fmla="*/ 153 h 404"/>
                <a:gd name="T2" fmla="*/ 0 w 227"/>
                <a:gd name="T3" fmla="*/ 310 h 404"/>
                <a:gd name="T4" fmla="*/ 87 w 227"/>
                <a:gd name="T5" fmla="*/ 403 h 404"/>
                <a:gd name="T6" fmla="*/ 196 w 227"/>
                <a:gd name="T7" fmla="*/ 239 h 404"/>
                <a:gd name="T8" fmla="*/ 156 w 227"/>
                <a:gd name="T9" fmla="*/ 136 h 404"/>
                <a:gd name="T10" fmla="*/ 103 w 227"/>
                <a:gd name="T11" fmla="*/ 42 h 404"/>
                <a:gd name="T12" fmla="*/ 134 w 227"/>
                <a:gd name="T13" fmla="*/ 17 h 404"/>
                <a:gd name="T14" fmla="*/ 173 w 227"/>
                <a:gd name="T15" fmla="*/ 33 h 404"/>
                <a:gd name="T16" fmla="*/ 203 w 227"/>
                <a:gd name="T17" fmla="*/ 47 h 404"/>
                <a:gd name="T18" fmla="*/ 226 w 227"/>
                <a:gd name="T19" fmla="*/ 24 h 404"/>
                <a:gd name="T20" fmla="*/ 196 w 227"/>
                <a:gd name="T21" fmla="*/ 7 h 404"/>
                <a:gd name="T22" fmla="*/ 153 w 227"/>
                <a:gd name="T23" fmla="*/ 0 h 404"/>
                <a:gd name="T24" fmla="*/ 91 w 227"/>
                <a:gd name="T25" fmla="*/ 57 h 404"/>
                <a:gd name="T26" fmla="*/ 122 w 227"/>
                <a:gd name="T27" fmla="*/ 153 h 404"/>
                <a:gd name="T28" fmla="*/ 127 w 227"/>
                <a:gd name="T29" fmla="*/ 165 h 404"/>
                <a:gd name="T30" fmla="*/ 158 w 227"/>
                <a:gd name="T31" fmla="*/ 261 h 404"/>
                <a:gd name="T32" fmla="*/ 87 w 227"/>
                <a:gd name="T33" fmla="*/ 390 h 404"/>
                <a:gd name="T34" fmla="*/ 34 w 227"/>
                <a:gd name="T35" fmla="*/ 326 h 404"/>
                <a:gd name="T36" fmla="*/ 127 w 227"/>
                <a:gd name="T37" fmla="*/ 165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7" h="404">
                  <a:moveTo>
                    <a:pt x="122" y="153"/>
                  </a:moveTo>
                  <a:cubicBezTo>
                    <a:pt x="53" y="169"/>
                    <a:pt x="0" y="243"/>
                    <a:pt x="0" y="310"/>
                  </a:cubicBezTo>
                  <a:cubicBezTo>
                    <a:pt x="0" y="364"/>
                    <a:pt x="34" y="403"/>
                    <a:pt x="87" y="403"/>
                  </a:cubicBezTo>
                  <a:cubicBezTo>
                    <a:pt x="151" y="403"/>
                    <a:pt x="196" y="315"/>
                    <a:pt x="196" y="239"/>
                  </a:cubicBezTo>
                  <a:cubicBezTo>
                    <a:pt x="196" y="189"/>
                    <a:pt x="174" y="160"/>
                    <a:pt x="156" y="136"/>
                  </a:cubicBezTo>
                  <a:cubicBezTo>
                    <a:pt x="138" y="111"/>
                    <a:pt x="103" y="69"/>
                    <a:pt x="103" y="42"/>
                  </a:cubicBezTo>
                  <a:cubicBezTo>
                    <a:pt x="103" y="32"/>
                    <a:pt x="116" y="17"/>
                    <a:pt x="134" y="17"/>
                  </a:cubicBezTo>
                  <a:cubicBezTo>
                    <a:pt x="151" y="17"/>
                    <a:pt x="162" y="25"/>
                    <a:pt x="173" y="33"/>
                  </a:cubicBezTo>
                  <a:cubicBezTo>
                    <a:pt x="184" y="40"/>
                    <a:pt x="196" y="47"/>
                    <a:pt x="203" y="47"/>
                  </a:cubicBezTo>
                  <a:cubicBezTo>
                    <a:pt x="217" y="47"/>
                    <a:pt x="226" y="33"/>
                    <a:pt x="226" y="24"/>
                  </a:cubicBezTo>
                  <a:cubicBezTo>
                    <a:pt x="226" y="13"/>
                    <a:pt x="217" y="9"/>
                    <a:pt x="196" y="7"/>
                  </a:cubicBezTo>
                  <a:cubicBezTo>
                    <a:pt x="169" y="0"/>
                    <a:pt x="161" y="0"/>
                    <a:pt x="153" y="0"/>
                  </a:cubicBezTo>
                  <a:cubicBezTo>
                    <a:pt x="109" y="0"/>
                    <a:pt x="91" y="24"/>
                    <a:pt x="91" y="57"/>
                  </a:cubicBezTo>
                  <a:cubicBezTo>
                    <a:pt x="91" y="87"/>
                    <a:pt x="104" y="119"/>
                    <a:pt x="122" y="153"/>
                  </a:cubicBezTo>
                  <a:close/>
                  <a:moveTo>
                    <a:pt x="127" y="165"/>
                  </a:moveTo>
                  <a:cubicBezTo>
                    <a:pt x="142" y="191"/>
                    <a:pt x="158" y="222"/>
                    <a:pt x="158" y="261"/>
                  </a:cubicBezTo>
                  <a:cubicBezTo>
                    <a:pt x="158" y="298"/>
                    <a:pt x="139" y="390"/>
                    <a:pt x="87" y="390"/>
                  </a:cubicBezTo>
                  <a:cubicBezTo>
                    <a:pt x="56" y="390"/>
                    <a:pt x="34" y="367"/>
                    <a:pt x="34" y="326"/>
                  </a:cubicBezTo>
                  <a:cubicBezTo>
                    <a:pt x="34" y="290"/>
                    <a:pt x="55" y="185"/>
                    <a:pt x="127" y="1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49">
              <a:extLst>
                <a:ext uri="{FF2B5EF4-FFF2-40B4-BE49-F238E27FC236}">
                  <a16:creationId xmlns:a16="http://schemas.microsoft.com/office/drawing/2014/main" id="{58BEECF0-C7AC-440A-8066-2BE83EB44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5" y="2677"/>
              <a:ext cx="77" cy="91"/>
            </a:xfrm>
            <a:custGeom>
              <a:avLst/>
              <a:gdLst>
                <a:gd name="T0" fmla="*/ 83 w 344"/>
                <a:gd name="T1" fmla="*/ 341 h 406"/>
                <a:gd name="T2" fmla="*/ 127 w 344"/>
                <a:gd name="T3" fmla="*/ 229 h 406"/>
                <a:gd name="T4" fmla="*/ 203 w 344"/>
                <a:gd name="T5" fmla="*/ 47 h 406"/>
                <a:gd name="T6" fmla="*/ 231 w 344"/>
                <a:gd name="T7" fmla="*/ 34 h 406"/>
                <a:gd name="T8" fmla="*/ 270 w 344"/>
                <a:gd name="T9" fmla="*/ 80 h 406"/>
                <a:gd name="T10" fmla="*/ 266 w 344"/>
                <a:gd name="T11" fmla="*/ 102 h 406"/>
                <a:gd name="T12" fmla="*/ 271 w 344"/>
                <a:gd name="T13" fmla="*/ 104 h 406"/>
                <a:gd name="T14" fmla="*/ 309 w 344"/>
                <a:gd name="T15" fmla="*/ 90 h 406"/>
                <a:gd name="T16" fmla="*/ 322 w 344"/>
                <a:gd name="T17" fmla="*/ 54 h 406"/>
                <a:gd name="T18" fmla="*/ 278 w 344"/>
                <a:gd name="T19" fmla="*/ 0 h 406"/>
                <a:gd name="T20" fmla="*/ 157 w 344"/>
                <a:gd name="T21" fmla="*/ 61 h 406"/>
                <a:gd name="T22" fmla="*/ 78 w 344"/>
                <a:gd name="T23" fmla="*/ 248 h 406"/>
                <a:gd name="T24" fmla="*/ 47 w 344"/>
                <a:gd name="T25" fmla="*/ 338 h 406"/>
                <a:gd name="T26" fmla="*/ 21 w 344"/>
                <a:gd name="T27" fmla="*/ 377 h 406"/>
                <a:gd name="T28" fmla="*/ 0 w 344"/>
                <a:gd name="T29" fmla="*/ 402 h 406"/>
                <a:gd name="T30" fmla="*/ 5 w 344"/>
                <a:gd name="T31" fmla="*/ 405 h 406"/>
                <a:gd name="T32" fmla="*/ 32 w 344"/>
                <a:gd name="T33" fmla="*/ 394 h 406"/>
                <a:gd name="T34" fmla="*/ 56 w 344"/>
                <a:gd name="T35" fmla="*/ 373 h 406"/>
                <a:gd name="T36" fmla="*/ 138 w 344"/>
                <a:gd name="T37" fmla="*/ 389 h 406"/>
                <a:gd name="T38" fmla="*/ 221 w 344"/>
                <a:gd name="T39" fmla="*/ 405 h 406"/>
                <a:gd name="T40" fmla="*/ 329 w 344"/>
                <a:gd name="T41" fmla="*/ 347 h 406"/>
                <a:gd name="T42" fmla="*/ 343 w 344"/>
                <a:gd name="T43" fmla="*/ 316 h 406"/>
                <a:gd name="T44" fmla="*/ 340 w 344"/>
                <a:gd name="T45" fmla="*/ 314 h 406"/>
                <a:gd name="T46" fmla="*/ 309 w 344"/>
                <a:gd name="T47" fmla="*/ 326 h 406"/>
                <a:gd name="T48" fmla="*/ 288 w 344"/>
                <a:gd name="T49" fmla="*/ 348 h 406"/>
                <a:gd name="T50" fmla="*/ 281 w 344"/>
                <a:gd name="T51" fmla="*/ 364 h 406"/>
                <a:gd name="T52" fmla="*/ 266 w 344"/>
                <a:gd name="T53" fmla="*/ 370 h 406"/>
                <a:gd name="T54" fmla="*/ 178 w 344"/>
                <a:gd name="T55" fmla="*/ 353 h 406"/>
                <a:gd name="T56" fmla="*/ 103 w 344"/>
                <a:gd name="T57" fmla="*/ 339 h 406"/>
                <a:gd name="T58" fmla="*/ 83 w 344"/>
                <a:gd name="T59" fmla="*/ 34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4" h="406">
                  <a:moveTo>
                    <a:pt x="83" y="341"/>
                  </a:moveTo>
                  <a:cubicBezTo>
                    <a:pt x="110" y="294"/>
                    <a:pt x="122" y="258"/>
                    <a:pt x="127" y="229"/>
                  </a:cubicBezTo>
                  <a:cubicBezTo>
                    <a:pt x="147" y="152"/>
                    <a:pt x="169" y="86"/>
                    <a:pt x="203" y="47"/>
                  </a:cubicBezTo>
                  <a:cubicBezTo>
                    <a:pt x="209" y="40"/>
                    <a:pt x="213" y="34"/>
                    <a:pt x="231" y="34"/>
                  </a:cubicBezTo>
                  <a:cubicBezTo>
                    <a:pt x="270" y="34"/>
                    <a:pt x="270" y="73"/>
                    <a:pt x="270" y="80"/>
                  </a:cubicBezTo>
                  <a:cubicBezTo>
                    <a:pt x="270" y="92"/>
                    <a:pt x="266" y="98"/>
                    <a:pt x="266" y="102"/>
                  </a:cubicBezTo>
                  <a:cubicBezTo>
                    <a:pt x="266" y="104"/>
                    <a:pt x="271" y="104"/>
                    <a:pt x="271" y="104"/>
                  </a:cubicBezTo>
                  <a:cubicBezTo>
                    <a:pt x="279" y="104"/>
                    <a:pt x="295" y="98"/>
                    <a:pt x="309" y="90"/>
                  </a:cubicBezTo>
                  <a:cubicBezTo>
                    <a:pt x="318" y="80"/>
                    <a:pt x="322" y="76"/>
                    <a:pt x="322" y="54"/>
                  </a:cubicBezTo>
                  <a:cubicBezTo>
                    <a:pt x="322" y="22"/>
                    <a:pt x="309" y="0"/>
                    <a:pt x="278" y="0"/>
                  </a:cubicBezTo>
                  <a:cubicBezTo>
                    <a:pt x="258" y="0"/>
                    <a:pt x="210" y="5"/>
                    <a:pt x="157" y="61"/>
                  </a:cubicBezTo>
                  <a:cubicBezTo>
                    <a:pt x="114" y="104"/>
                    <a:pt x="87" y="206"/>
                    <a:pt x="78" y="248"/>
                  </a:cubicBezTo>
                  <a:cubicBezTo>
                    <a:pt x="68" y="286"/>
                    <a:pt x="62" y="303"/>
                    <a:pt x="47" y="338"/>
                  </a:cubicBezTo>
                  <a:cubicBezTo>
                    <a:pt x="42" y="343"/>
                    <a:pt x="29" y="369"/>
                    <a:pt x="21" y="377"/>
                  </a:cubicBezTo>
                  <a:cubicBezTo>
                    <a:pt x="5" y="389"/>
                    <a:pt x="0" y="401"/>
                    <a:pt x="0" y="402"/>
                  </a:cubicBezTo>
                  <a:cubicBezTo>
                    <a:pt x="0" y="403"/>
                    <a:pt x="1" y="405"/>
                    <a:pt x="5" y="405"/>
                  </a:cubicBezTo>
                  <a:cubicBezTo>
                    <a:pt x="8" y="405"/>
                    <a:pt x="18" y="403"/>
                    <a:pt x="32" y="394"/>
                  </a:cubicBezTo>
                  <a:cubicBezTo>
                    <a:pt x="42" y="389"/>
                    <a:pt x="44" y="388"/>
                    <a:pt x="56" y="373"/>
                  </a:cubicBezTo>
                  <a:cubicBezTo>
                    <a:pt x="84" y="374"/>
                    <a:pt x="103" y="380"/>
                    <a:pt x="138" y="389"/>
                  </a:cubicBezTo>
                  <a:cubicBezTo>
                    <a:pt x="165" y="397"/>
                    <a:pt x="194" y="405"/>
                    <a:pt x="221" y="405"/>
                  </a:cubicBezTo>
                  <a:cubicBezTo>
                    <a:pt x="265" y="405"/>
                    <a:pt x="312" y="372"/>
                    <a:pt x="329" y="347"/>
                  </a:cubicBezTo>
                  <a:cubicBezTo>
                    <a:pt x="340" y="332"/>
                    <a:pt x="343" y="318"/>
                    <a:pt x="343" y="316"/>
                  </a:cubicBezTo>
                  <a:cubicBezTo>
                    <a:pt x="343" y="314"/>
                    <a:pt x="340" y="314"/>
                    <a:pt x="340" y="314"/>
                  </a:cubicBezTo>
                  <a:cubicBezTo>
                    <a:pt x="330" y="314"/>
                    <a:pt x="317" y="319"/>
                    <a:pt x="309" y="326"/>
                  </a:cubicBezTo>
                  <a:cubicBezTo>
                    <a:pt x="294" y="334"/>
                    <a:pt x="291" y="339"/>
                    <a:pt x="288" y="348"/>
                  </a:cubicBezTo>
                  <a:cubicBezTo>
                    <a:pt x="286" y="357"/>
                    <a:pt x="283" y="361"/>
                    <a:pt x="281" y="364"/>
                  </a:cubicBezTo>
                  <a:cubicBezTo>
                    <a:pt x="275" y="370"/>
                    <a:pt x="275" y="370"/>
                    <a:pt x="266" y="370"/>
                  </a:cubicBezTo>
                  <a:cubicBezTo>
                    <a:pt x="240" y="370"/>
                    <a:pt x="213" y="363"/>
                    <a:pt x="178" y="353"/>
                  </a:cubicBezTo>
                  <a:cubicBezTo>
                    <a:pt x="162" y="348"/>
                    <a:pt x="131" y="339"/>
                    <a:pt x="103" y="339"/>
                  </a:cubicBezTo>
                  <a:cubicBezTo>
                    <a:pt x="96" y="339"/>
                    <a:pt x="88" y="339"/>
                    <a:pt x="83" y="34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50">
              <a:extLst>
                <a:ext uri="{FF2B5EF4-FFF2-40B4-BE49-F238E27FC236}">
                  <a16:creationId xmlns:a16="http://schemas.microsoft.com/office/drawing/2014/main" id="{FA0E132B-DC42-421B-A3DD-752C462A0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" y="2817"/>
              <a:ext cx="261" cy="5"/>
            </a:xfrm>
            <a:custGeom>
              <a:avLst/>
              <a:gdLst>
                <a:gd name="T0" fmla="*/ 577 w 1156"/>
                <a:gd name="T1" fmla="*/ 24 h 25"/>
                <a:gd name="T2" fmla="*/ 0 w 1156"/>
                <a:gd name="T3" fmla="*/ 24 h 25"/>
                <a:gd name="T4" fmla="*/ 0 w 1156"/>
                <a:gd name="T5" fmla="*/ 0 h 25"/>
                <a:gd name="T6" fmla="*/ 1155 w 1156"/>
                <a:gd name="T7" fmla="*/ 0 h 25"/>
                <a:gd name="T8" fmla="*/ 1155 w 1156"/>
                <a:gd name="T9" fmla="*/ 24 h 25"/>
                <a:gd name="T10" fmla="*/ 577 w 1156"/>
                <a:gd name="T1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6" h="25">
                  <a:moveTo>
                    <a:pt x="577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155" y="0"/>
                  </a:lnTo>
                  <a:lnTo>
                    <a:pt x="1155" y="24"/>
                  </a:lnTo>
                  <a:lnTo>
                    <a:pt x="577" y="2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51">
              <a:extLst>
                <a:ext uri="{FF2B5EF4-FFF2-40B4-BE49-F238E27FC236}">
                  <a16:creationId xmlns:a16="http://schemas.microsoft.com/office/drawing/2014/main" id="{B6AA631A-428C-4B7E-A114-9C22E2A06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2847"/>
              <a:ext cx="65" cy="92"/>
            </a:xfrm>
            <a:custGeom>
              <a:avLst/>
              <a:gdLst>
                <a:gd name="T0" fmla="*/ 234 w 291"/>
                <a:gd name="T1" fmla="*/ 211 h 412"/>
                <a:gd name="T2" fmla="*/ 162 w 291"/>
                <a:gd name="T3" fmla="*/ 144 h 412"/>
                <a:gd name="T4" fmla="*/ 49 w 291"/>
                <a:gd name="T5" fmla="*/ 198 h 412"/>
                <a:gd name="T6" fmla="*/ 0 w 291"/>
                <a:gd name="T7" fmla="*/ 314 h 412"/>
                <a:gd name="T8" fmla="*/ 101 w 291"/>
                <a:gd name="T9" fmla="*/ 411 h 412"/>
                <a:gd name="T10" fmla="*/ 290 w 291"/>
                <a:gd name="T11" fmla="*/ 144 h 412"/>
                <a:gd name="T12" fmla="*/ 171 w 291"/>
                <a:gd name="T13" fmla="*/ 0 h 412"/>
                <a:gd name="T14" fmla="*/ 65 w 291"/>
                <a:gd name="T15" fmla="*/ 88 h 412"/>
                <a:gd name="T16" fmla="*/ 86 w 291"/>
                <a:gd name="T17" fmla="*/ 108 h 412"/>
                <a:gd name="T18" fmla="*/ 116 w 291"/>
                <a:gd name="T19" fmla="*/ 79 h 412"/>
                <a:gd name="T20" fmla="*/ 91 w 291"/>
                <a:gd name="T21" fmla="*/ 58 h 412"/>
                <a:gd name="T22" fmla="*/ 170 w 291"/>
                <a:gd name="T23" fmla="*/ 15 h 412"/>
                <a:gd name="T24" fmla="*/ 248 w 291"/>
                <a:gd name="T25" fmla="*/ 116 h 412"/>
                <a:gd name="T26" fmla="*/ 234 w 291"/>
                <a:gd name="T27" fmla="*/ 211 h 412"/>
                <a:gd name="T28" fmla="*/ 103 w 291"/>
                <a:gd name="T29" fmla="*/ 396 h 412"/>
                <a:gd name="T30" fmla="*/ 42 w 291"/>
                <a:gd name="T31" fmla="*/ 332 h 412"/>
                <a:gd name="T32" fmla="*/ 78 w 291"/>
                <a:gd name="T33" fmla="*/ 206 h 412"/>
                <a:gd name="T34" fmla="*/ 162 w 291"/>
                <a:gd name="T35" fmla="*/ 157 h 412"/>
                <a:gd name="T36" fmla="*/ 223 w 291"/>
                <a:gd name="T37" fmla="*/ 231 h 412"/>
                <a:gd name="T38" fmla="*/ 103 w 291"/>
                <a:gd name="T39" fmla="*/ 39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1" h="412">
                  <a:moveTo>
                    <a:pt x="234" y="211"/>
                  </a:moveTo>
                  <a:cubicBezTo>
                    <a:pt x="227" y="175"/>
                    <a:pt x="204" y="144"/>
                    <a:pt x="162" y="144"/>
                  </a:cubicBezTo>
                  <a:cubicBezTo>
                    <a:pt x="127" y="144"/>
                    <a:pt x="92" y="153"/>
                    <a:pt x="49" y="198"/>
                  </a:cubicBezTo>
                  <a:cubicBezTo>
                    <a:pt x="3" y="244"/>
                    <a:pt x="0" y="294"/>
                    <a:pt x="0" y="314"/>
                  </a:cubicBezTo>
                  <a:cubicBezTo>
                    <a:pt x="0" y="347"/>
                    <a:pt x="23" y="411"/>
                    <a:pt x="101" y="411"/>
                  </a:cubicBezTo>
                  <a:cubicBezTo>
                    <a:pt x="232" y="411"/>
                    <a:pt x="290" y="224"/>
                    <a:pt x="290" y="144"/>
                  </a:cubicBezTo>
                  <a:cubicBezTo>
                    <a:pt x="290" y="55"/>
                    <a:pt x="239" y="0"/>
                    <a:pt x="171" y="0"/>
                  </a:cubicBezTo>
                  <a:cubicBezTo>
                    <a:pt x="91" y="0"/>
                    <a:pt x="65" y="73"/>
                    <a:pt x="65" y="88"/>
                  </a:cubicBezTo>
                  <a:cubicBezTo>
                    <a:pt x="65" y="96"/>
                    <a:pt x="70" y="108"/>
                    <a:pt x="86" y="108"/>
                  </a:cubicBezTo>
                  <a:cubicBezTo>
                    <a:pt x="104" y="108"/>
                    <a:pt x="116" y="92"/>
                    <a:pt x="116" y="79"/>
                  </a:cubicBezTo>
                  <a:cubicBezTo>
                    <a:pt x="116" y="58"/>
                    <a:pt x="99" y="58"/>
                    <a:pt x="91" y="58"/>
                  </a:cubicBezTo>
                  <a:cubicBezTo>
                    <a:pt x="116" y="17"/>
                    <a:pt x="153" y="15"/>
                    <a:pt x="170" y="15"/>
                  </a:cubicBezTo>
                  <a:cubicBezTo>
                    <a:pt x="209" y="15"/>
                    <a:pt x="248" y="42"/>
                    <a:pt x="248" y="116"/>
                  </a:cubicBezTo>
                  <a:cubicBezTo>
                    <a:pt x="248" y="136"/>
                    <a:pt x="244" y="165"/>
                    <a:pt x="234" y="211"/>
                  </a:cubicBezTo>
                  <a:close/>
                  <a:moveTo>
                    <a:pt x="103" y="396"/>
                  </a:moveTo>
                  <a:cubicBezTo>
                    <a:pt x="42" y="396"/>
                    <a:pt x="42" y="339"/>
                    <a:pt x="42" y="332"/>
                  </a:cubicBezTo>
                  <a:cubicBezTo>
                    <a:pt x="42" y="318"/>
                    <a:pt x="56" y="239"/>
                    <a:pt x="78" y="206"/>
                  </a:cubicBezTo>
                  <a:cubicBezTo>
                    <a:pt x="101" y="174"/>
                    <a:pt x="127" y="157"/>
                    <a:pt x="162" y="157"/>
                  </a:cubicBezTo>
                  <a:cubicBezTo>
                    <a:pt x="221" y="157"/>
                    <a:pt x="223" y="219"/>
                    <a:pt x="223" y="231"/>
                  </a:cubicBezTo>
                  <a:cubicBezTo>
                    <a:pt x="223" y="270"/>
                    <a:pt x="187" y="396"/>
                    <a:pt x="103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52">
              <a:extLst>
                <a:ext uri="{FF2B5EF4-FFF2-40B4-BE49-F238E27FC236}">
                  <a16:creationId xmlns:a16="http://schemas.microsoft.com/office/drawing/2014/main" id="{52CA3C70-9614-45F4-926A-B33347023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850"/>
              <a:ext cx="61" cy="89"/>
            </a:xfrm>
            <a:custGeom>
              <a:avLst/>
              <a:gdLst>
                <a:gd name="T0" fmla="*/ 127 w 272"/>
                <a:gd name="T1" fmla="*/ 7 h 395"/>
                <a:gd name="T2" fmla="*/ 122 w 272"/>
                <a:gd name="T3" fmla="*/ 0 h 395"/>
                <a:gd name="T4" fmla="*/ 53 w 272"/>
                <a:gd name="T5" fmla="*/ 5 h 395"/>
                <a:gd name="T6" fmla="*/ 42 w 272"/>
                <a:gd name="T7" fmla="*/ 16 h 395"/>
                <a:gd name="T8" fmla="*/ 56 w 272"/>
                <a:gd name="T9" fmla="*/ 24 h 395"/>
                <a:gd name="T10" fmla="*/ 84 w 272"/>
                <a:gd name="T11" fmla="*/ 33 h 395"/>
                <a:gd name="T12" fmla="*/ 83 w 272"/>
                <a:gd name="T13" fmla="*/ 45 h 395"/>
                <a:gd name="T14" fmla="*/ 3 w 272"/>
                <a:gd name="T15" fmla="*/ 365 h 395"/>
                <a:gd name="T16" fmla="*/ 0 w 272"/>
                <a:gd name="T17" fmla="*/ 377 h 395"/>
                <a:gd name="T18" fmla="*/ 16 w 272"/>
                <a:gd name="T19" fmla="*/ 394 h 395"/>
                <a:gd name="T20" fmla="*/ 36 w 272"/>
                <a:gd name="T21" fmla="*/ 378 h 395"/>
                <a:gd name="T22" fmla="*/ 47 w 272"/>
                <a:gd name="T23" fmla="*/ 338 h 395"/>
                <a:gd name="T24" fmla="*/ 60 w 272"/>
                <a:gd name="T25" fmla="*/ 286 h 395"/>
                <a:gd name="T26" fmla="*/ 69 w 272"/>
                <a:gd name="T27" fmla="*/ 251 h 395"/>
                <a:gd name="T28" fmla="*/ 75 w 272"/>
                <a:gd name="T29" fmla="*/ 224 h 395"/>
                <a:gd name="T30" fmla="*/ 112 w 272"/>
                <a:gd name="T31" fmla="*/ 173 h 395"/>
                <a:gd name="T32" fmla="*/ 165 w 272"/>
                <a:gd name="T33" fmla="*/ 153 h 395"/>
                <a:gd name="T34" fmla="*/ 195 w 272"/>
                <a:gd name="T35" fmla="*/ 192 h 395"/>
                <a:gd name="T36" fmla="*/ 158 w 272"/>
                <a:gd name="T37" fmla="*/ 316 h 395"/>
                <a:gd name="T38" fmla="*/ 153 w 272"/>
                <a:gd name="T39" fmla="*/ 348 h 395"/>
                <a:gd name="T40" fmla="*/ 197 w 272"/>
                <a:gd name="T41" fmla="*/ 394 h 395"/>
                <a:gd name="T42" fmla="*/ 271 w 272"/>
                <a:gd name="T43" fmla="*/ 307 h 395"/>
                <a:gd name="T44" fmla="*/ 264 w 272"/>
                <a:gd name="T45" fmla="*/ 301 h 395"/>
                <a:gd name="T46" fmla="*/ 256 w 272"/>
                <a:gd name="T47" fmla="*/ 311 h 395"/>
                <a:gd name="T48" fmla="*/ 200 w 272"/>
                <a:gd name="T49" fmla="*/ 381 h 395"/>
                <a:gd name="T50" fmla="*/ 186 w 272"/>
                <a:gd name="T51" fmla="*/ 363 h 395"/>
                <a:gd name="T52" fmla="*/ 196 w 272"/>
                <a:gd name="T53" fmla="*/ 323 h 395"/>
                <a:gd name="T54" fmla="*/ 229 w 272"/>
                <a:gd name="T55" fmla="*/ 199 h 395"/>
                <a:gd name="T56" fmla="*/ 165 w 272"/>
                <a:gd name="T57" fmla="*/ 141 h 395"/>
                <a:gd name="T58" fmla="*/ 84 w 272"/>
                <a:gd name="T59" fmla="*/ 183 h 395"/>
                <a:gd name="T60" fmla="*/ 127 w 272"/>
                <a:gd name="T61" fmla="*/ 7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2" h="395">
                  <a:moveTo>
                    <a:pt x="127" y="7"/>
                  </a:moveTo>
                  <a:cubicBezTo>
                    <a:pt x="127" y="5"/>
                    <a:pt x="127" y="0"/>
                    <a:pt x="122" y="0"/>
                  </a:cubicBezTo>
                  <a:cubicBezTo>
                    <a:pt x="109" y="0"/>
                    <a:pt x="68" y="5"/>
                    <a:pt x="53" y="5"/>
                  </a:cubicBezTo>
                  <a:cubicBezTo>
                    <a:pt x="48" y="7"/>
                    <a:pt x="42" y="7"/>
                    <a:pt x="42" y="16"/>
                  </a:cubicBezTo>
                  <a:cubicBezTo>
                    <a:pt x="42" y="24"/>
                    <a:pt x="47" y="24"/>
                    <a:pt x="56" y="24"/>
                  </a:cubicBezTo>
                  <a:cubicBezTo>
                    <a:pt x="83" y="24"/>
                    <a:pt x="84" y="29"/>
                    <a:pt x="84" y="33"/>
                  </a:cubicBezTo>
                  <a:lnTo>
                    <a:pt x="83" y="45"/>
                  </a:lnTo>
                  <a:lnTo>
                    <a:pt x="3" y="365"/>
                  </a:lnTo>
                  <a:cubicBezTo>
                    <a:pt x="0" y="373"/>
                    <a:pt x="0" y="374"/>
                    <a:pt x="0" y="377"/>
                  </a:cubicBezTo>
                  <a:cubicBezTo>
                    <a:pt x="0" y="390"/>
                    <a:pt x="10" y="394"/>
                    <a:pt x="16" y="394"/>
                  </a:cubicBezTo>
                  <a:cubicBezTo>
                    <a:pt x="25" y="394"/>
                    <a:pt x="34" y="386"/>
                    <a:pt x="36" y="378"/>
                  </a:cubicBezTo>
                  <a:lnTo>
                    <a:pt x="47" y="338"/>
                  </a:lnTo>
                  <a:lnTo>
                    <a:pt x="60" y="286"/>
                  </a:lnTo>
                  <a:cubicBezTo>
                    <a:pt x="62" y="274"/>
                    <a:pt x="65" y="262"/>
                    <a:pt x="69" y="251"/>
                  </a:cubicBezTo>
                  <a:cubicBezTo>
                    <a:pt x="70" y="245"/>
                    <a:pt x="73" y="227"/>
                    <a:pt x="75" y="224"/>
                  </a:cubicBezTo>
                  <a:cubicBezTo>
                    <a:pt x="77" y="219"/>
                    <a:pt x="94" y="187"/>
                    <a:pt x="112" y="173"/>
                  </a:cubicBezTo>
                  <a:cubicBezTo>
                    <a:pt x="123" y="163"/>
                    <a:pt x="140" y="153"/>
                    <a:pt x="165" y="153"/>
                  </a:cubicBezTo>
                  <a:cubicBezTo>
                    <a:pt x="188" y="153"/>
                    <a:pt x="195" y="173"/>
                    <a:pt x="195" y="192"/>
                  </a:cubicBezTo>
                  <a:cubicBezTo>
                    <a:pt x="195" y="222"/>
                    <a:pt x="173" y="282"/>
                    <a:pt x="158" y="316"/>
                  </a:cubicBezTo>
                  <a:cubicBezTo>
                    <a:pt x="156" y="330"/>
                    <a:pt x="153" y="338"/>
                    <a:pt x="153" y="348"/>
                  </a:cubicBezTo>
                  <a:cubicBezTo>
                    <a:pt x="153" y="373"/>
                    <a:pt x="171" y="394"/>
                    <a:pt x="197" y="394"/>
                  </a:cubicBezTo>
                  <a:cubicBezTo>
                    <a:pt x="249" y="394"/>
                    <a:pt x="271" y="311"/>
                    <a:pt x="271" y="307"/>
                  </a:cubicBezTo>
                  <a:cubicBezTo>
                    <a:pt x="271" y="301"/>
                    <a:pt x="265" y="301"/>
                    <a:pt x="264" y="301"/>
                  </a:cubicBezTo>
                  <a:cubicBezTo>
                    <a:pt x="258" y="301"/>
                    <a:pt x="258" y="303"/>
                    <a:pt x="256" y="311"/>
                  </a:cubicBezTo>
                  <a:cubicBezTo>
                    <a:pt x="247" y="341"/>
                    <a:pt x="229" y="381"/>
                    <a:pt x="200" y="381"/>
                  </a:cubicBezTo>
                  <a:cubicBezTo>
                    <a:pt x="190" y="381"/>
                    <a:pt x="186" y="377"/>
                    <a:pt x="186" y="363"/>
                  </a:cubicBezTo>
                  <a:cubicBezTo>
                    <a:pt x="186" y="348"/>
                    <a:pt x="190" y="335"/>
                    <a:pt x="196" y="323"/>
                  </a:cubicBezTo>
                  <a:cubicBezTo>
                    <a:pt x="204" y="299"/>
                    <a:pt x="229" y="232"/>
                    <a:pt x="229" y="199"/>
                  </a:cubicBezTo>
                  <a:cubicBezTo>
                    <a:pt x="229" y="165"/>
                    <a:pt x="208" y="141"/>
                    <a:pt x="165" y="141"/>
                  </a:cubicBezTo>
                  <a:cubicBezTo>
                    <a:pt x="131" y="141"/>
                    <a:pt x="104" y="158"/>
                    <a:pt x="84" y="183"/>
                  </a:cubicBezTo>
                  <a:lnTo>
                    <a:pt x="127" y="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53">
              <a:extLst>
                <a:ext uri="{FF2B5EF4-FFF2-40B4-BE49-F238E27FC236}">
                  <a16:creationId xmlns:a16="http://schemas.microsoft.com/office/drawing/2014/main" id="{78654CA6-CDE4-4864-AD55-48B9C92E3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" y="2917"/>
              <a:ext cx="53" cy="39"/>
            </a:xfrm>
            <a:custGeom>
              <a:avLst/>
              <a:gdLst>
                <a:gd name="T0" fmla="*/ 29 w 236"/>
                <a:gd name="T1" fmla="*/ 149 h 178"/>
                <a:gd name="T2" fmla="*/ 25 w 236"/>
                <a:gd name="T3" fmla="*/ 165 h 178"/>
                <a:gd name="T4" fmla="*/ 39 w 236"/>
                <a:gd name="T5" fmla="*/ 177 h 178"/>
                <a:gd name="T6" fmla="*/ 53 w 236"/>
                <a:gd name="T7" fmla="*/ 167 h 178"/>
                <a:gd name="T8" fmla="*/ 60 w 236"/>
                <a:gd name="T9" fmla="*/ 144 h 178"/>
                <a:gd name="T10" fmla="*/ 69 w 236"/>
                <a:gd name="T11" fmla="*/ 109 h 178"/>
                <a:gd name="T12" fmla="*/ 75 w 236"/>
                <a:gd name="T13" fmla="*/ 82 h 178"/>
                <a:gd name="T14" fmla="*/ 91 w 236"/>
                <a:gd name="T15" fmla="*/ 47 h 178"/>
                <a:gd name="T16" fmla="*/ 149 w 236"/>
                <a:gd name="T17" fmla="*/ 11 h 178"/>
                <a:gd name="T18" fmla="*/ 171 w 236"/>
                <a:gd name="T19" fmla="*/ 38 h 178"/>
                <a:gd name="T20" fmla="*/ 149 w 236"/>
                <a:gd name="T21" fmla="*/ 121 h 178"/>
                <a:gd name="T22" fmla="*/ 143 w 236"/>
                <a:gd name="T23" fmla="*/ 142 h 178"/>
                <a:gd name="T24" fmla="*/ 179 w 236"/>
                <a:gd name="T25" fmla="*/ 177 h 178"/>
                <a:gd name="T26" fmla="*/ 235 w 236"/>
                <a:gd name="T27" fmla="*/ 117 h 178"/>
                <a:gd name="T28" fmla="*/ 229 w 236"/>
                <a:gd name="T29" fmla="*/ 111 h 178"/>
                <a:gd name="T30" fmla="*/ 221 w 236"/>
                <a:gd name="T31" fmla="*/ 119 h 178"/>
                <a:gd name="T32" fmla="*/ 181 w 236"/>
                <a:gd name="T33" fmla="*/ 166 h 178"/>
                <a:gd name="T34" fmla="*/ 171 w 236"/>
                <a:gd name="T35" fmla="*/ 152 h 178"/>
                <a:gd name="T36" fmla="*/ 181 w 236"/>
                <a:gd name="T37" fmla="*/ 120 h 178"/>
                <a:gd name="T38" fmla="*/ 201 w 236"/>
                <a:gd name="T39" fmla="*/ 45 h 178"/>
                <a:gd name="T40" fmla="*/ 151 w 236"/>
                <a:gd name="T41" fmla="*/ 0 h 178"/>
                <a:gd name="T42" fmla="*/ 86 w 236"/>
                <a:gd name="T43" fmla="*/ 34 h 178"/>
                <a:gd name="T44" fmla="*/ 45 w 236"/>
                <a:gd name="T45" fmla="*/ 0 h 178"/>
                <a:gd name="T46" fmla="*/ 14 w 236"/>
                <a:gd name="T47" fmla="*/ 22 h 178"/>
                <a:gd name="T48" fmla="*/ 0 w 236"/>
                <a:gd name="T49" fmla="*/ 61 h 178"/>
                <a:gd name="T50" fmla="*/ 6 w 236"/>
                <a:gd name="T51" fmla="*/ 65 h 178"/>
                <a:gd name="T52" fmla="*/ 16 w 236"/>
                <a:gd name="T53" fmla="*/ 54 h 178"/>
                <a:gd name="T54" fmla="*/ 44 w 236"/>
                <a:gd name="T55" fmla="*/ 11 h 178"/>
                <a:gd name="T56" fmla="*/ 56 w 236"/>
                <a:gd name="T57" fmla="*/ 30 h 178"/>
                <a:gd name="T58" fmla="*/ 49 w 236"/>
                <a:gd name="T59" fmla="*/ 63 h 178"/>
                <a:gd name="T60" fmla="*/ 40 w 236"/>
                <a:gd name="T61" fmla="*/ 98 h 178"/>
                <a:gd name="T62" fmla="*/ 29 w 236"/>
                <a:gd name="T63" fmla="*/ 14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6" h="178">
                  <a:moveTo>
                    <a:pt x="29" y="149"/>
                  </a:moveTo>
                  <a:cubicBezTo>
                    <a:pt x="29" y="153"/>
                    <a:pt x="25" y="163"/>
                    <a:pt x="25" y="165"/>
                  </a:cubicBezTo>
                  <a:cubicBezTo>
                    <a:pt x="25" y="174"/>
                    <a:pt x="32" y="177"/>
                    <a:pt x="39" y="177"/>
                  </a:cubicBezTo>
                  <a:cubicBezTo>
                    <a:pt x="45" y="177"/>
                    <a:pt x="52" y="173"/>
                    <a:pt x="53" y="167"/>
                  </a:cubicBezTo>
                  <a:cubicBezTo>
                    <a:pt x="55" y="165"/>
                    <a:pt x="60" y="152"/>
                    <a:pt x="60" y="144"/>
                  </a:cubicBezTo>
                  <a:cubicBezTo>
                    <a:pt x="62" y="136"/>
                    <a:pt x="65" y="119"/>
                    <a:pt x="69" y="109"/>
                  </a:cubicBezTo>
                  <a:cubicBezTo>
                    <a:pt x="71" y="100"/>
                    <a:pt x="73" y="92"/>
                    <a:pt x="75" y="82"/>
                  </a:cubicBezTo>
                  <a:cubicBezTo>
                    <a:pt x="79" y="66"/>
                    <a:pt x="79" y="63"/>
                    <a:pt x="91" y="47"/>
                  </a:cubicBezTo>
                  <a:cubicBezTo>
                    <a:pt x="103" y="32"/>
                    <a:pt x="119" y="11"/>
                    <a:pt x="149" y="11"/>
                  </a:cubicBezTo>
                  <a:cubicBezTo>
                    <a:pt x="171" y="11"/>
                    <a:pt x="171" y="30"/>
                    <a:pt x="171" y="38"/>
                  </a:cubicBezTo>
                  <a:cubicBezTo>
                    <a:pt x="171" y="62"/>
                    <a:pt x="156" y="104"/>
                    <a:pt x="149" y="121"/>
                  </a:cubicBezTo>
                  <a:cubicBezTo>
                    <a:pt x="145" y="133"/>
                    <a:pt x="143" y="136"/>
                    <a:pt x="143" y="142"/>
                  </a:cubicBezTo>
                  <a:cubicBezTo>
                    <a:pt x="143" y="163"/>
                    <a:pt x="161" y="177"/>
                    <a:pt x="179" y="177"/>
                  </a:cubicBezTo>
                  <a:cubicBezTo>
                    <a:pt x="218" y="177"/>
                    <a:pt x="235" y="124"/>
                    <a:pt x="235" y="117"/>
                  </a:cubicBezTo>
                  <a:cubicBezTo>
                    <a:pt x="235" y="111"/>
                    <a:pt x="231" y="111"/>
                    <a:pt x="229" y="111"/>
                  </a:cubicBezTo>
                  <a:cubicBezTo>
                    <a:pt x="225" y="111"/>
                    <a:pt x="223" y="113"/>
                    <a:pt x="221" y="119"/>
                  </a:cubicBezTo>
                  <a:cubicBezTo>
                    <a:pt x="213" y="149"/>
                    <a:pt x="196" y="166"/>
                    <a:pt x="181" y="166"/>
                  </a:cubicBezTo>
                  <a:cubicBezTo>
                    <a:pt x="173" y="166"/>
                    <a:pt x="171" y="161"/>
                    <a:pt x="171" y="152"/>
                  </a:cubicBezTo>
                  <a:cubicBezTo>
                    <a:pt x="171" y="142"/>
                    <a:pt x="173" y="137"/>
                    <a:pt x="181" y="120"/>
                  </a:cubicBezTo>
                  <a:cubicBezTo>
                    <a:pt x="184" y="108"/>
                    <a:pt x="201" y="66"/>
                    <a:pt x="201" y="45"/>
                  </a:cubicBezTo>
                  <a:cubicBezTo>
                    <a:pt x="201" y="7"/>
                    <a:pt x="171" y="0"/>
                    <a:pt x="151" y="0"/>
                  </a:cubicBezTo>
                  <a:cubicBezTo>
                    <a:pt x="118" y="0"/>
                    <a:pt x="96" y="21"/>
                    <a:pt x="86" y="34"/>
                  </a:cubicBezTo>
                  <a:cubicBezTo>
                    <a:pt x="83" y="9"/>
                    <a:pt x="60" y="0"/>
                    <a:pt x="45" y="0"/>
                  </a:cubicBezTo>
                  <a:cubicBezTo>
                    <a:pt x="29" y="0"/>
                    <a:pt x="18" y="13"/>
                    <a:pt x="14" y="22"/>
                  </a:cubicBezTo>
                  <a:cubicBezTo>
                    <a:pt x="5" y="34"/>
                    <a:pt x="0" y="58"/>
                    <a:pt x="0" y="61"/>
                  </a:cubicBezTo>
                  <a:cubicBezTo>
                    <a:pt x="0" y="65"/>
                    <a:pt x="5" y="65"/>
                    <a:pt x="6" y="65"/>
                  </a:cubicBezTo>
                  <a:cubicBezTo>
                    <a:pt x="13" y="65"/>
                    <a:pt x="13" y="63"/>
                    <a:pt x="16" y="54"/>
                  </a:cubicBezTo>
                  <a:cubicBezTo>
                    <a:pt x="22" y="30"/>
                    <a:pt x="29" y="11"/>
                    <a:pt x="44" y="11"/>
                  </a:cubicBezTo>
                  <a:cubicBezTo>
                    <a:pt x="53" y="11"/>
                    <a:pt x="56" y="18"/>
                    <a:pt x="56" y="30"/>
                  </a:cubicBezTo>
                  <a:cubicBezTo>
                    <a:pt x="56" y="38"/>
                    <a:pt x="53" y="53"/>
                    <a:pt x="49" y="63"/>
                  </a:cubicBezTo>
                  <a:cubicBezTo>
                    <a:pt x="47" y="73"/>
                    <a:pt x="44" y="90"/>
                    <a:pt x="40" y="98"/>
                  </a:cubicBezTo>
                  <a:lnTo>
                    <a:pt x="29" y="14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54">
              <a:extLst>
                <a:ext uri="{FF2B5EF4-FFF2-40B4-BE49-F238E27FC236}">
                  <a16:creationId xmlns:a16="http://schemas.microsoft.com/office/drawing/2014/main" id="{9F9028D8-9CA8-428B-B28D-B0D0D59A5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" y="2898"/>
              <a:ext cx="31" cy="58"/>
            </a:xfrm>
            <a:custGeom>
              <a:avLst/>
              <a:gdLst>
                <a:gd name="T0" fmla="*/ 87 w 141"/>
                <a:gd name="T1" fmla="*/ 11 h 261"/>
                <a:gd name="T2" fmla="*/ 77 w 141"/>
                <a:gd name="T3" fmla="*/ 0 h 261"/>
                <a:gd name="T4" fmla="*/ 0 w 141"/>
                <a:gd name="T5" fmla="*/ 25 h 261"/>
                <a:gd name="T6" fmla="*/ 0 w 141"/>
                <a:gd name="T7" fmla="*/ 40 h 261"/>
                <a:gd name="T8" fmla="*/ 56 w 141"/>
                <a:gd name="T9" fmla="*/ 29 h 261"/>
                <a:gd name="T10" fmla="*/ 56 w 141"/>
                <a:gd name="T11" fmla="*/ 228 h 261"/>
                <a:gd name="T12" fmla="*/ 17 w 141"/>
                <a:gd name="T13" fmla="*/ 245 h 261"/>
                <a:gd name="T14" fmla="*/ 3 w 141"/>
                <a:gd name="T15" fmla="*/ 245 h 261"/>
                <a:gd name="T16" fmla="*/ 3 w 141"/>
                <a:gd name="T17" fmla="*/ 260 h 261"/>
                <a:gd name="T18" fmla="*/ 71 w 141"/>
                <a:gd name="T19" fmla="*/ 258 h 261"/>
                <a:gd name="T20" fmla="*/ 140 w 141"/>
                <a:gd name="T21" fmla="*/ 260 h 261"/>
                <a:gd name="T22" fmla="*/ 140 w 141"/>
                <a:gd name="T23" fmla="*/ 245 h 261"/>
                <a:gd name="T24" fmla="*/ 126 w 141"/>
                <a:gd name="T25" fmla="*/ 245 h 261"/>
                <a:gd name="T26" fmla="*/ 87 w 141"/>
                <a:gd name="T27" fmla="*/ 228 h 261"/>
                <a:gd name="T28" fmla="*/ 87 w 141"/>
                <a:gd name="T29" fmla="*/ 1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61">
                  <a:moveTo>
                    <a:pt x="87" y="11"/>
                  </a:moveTo>
                  <a:cubicBezTo>
                    <a:pt x="87" y="0"/>
                    <a:pt x="86" y="0"/>
                    <a:pt x="77" y="0"/>
                  </a:cubicBezTo>
                  <a:cubicBezTo>
                    <a:pt x="52" y="24"/>
                    <a:pt x="16" y="25"/>
                    <a:pt x="0" y="25"/>
                  </a:cubicBezTo>
                  <a:lnTo>
                    <a:pt x="0" y="40"/>
                  </a:lnTo>
                  <a:cubicBezTo>
                    <a:pt x="9" y="40"/>
                    <a:pt x="34" y="40"/>
                    <a:pt x="56" y="29"/>
                  </a:cubicBezTo>
                  <a:lnTo>
                    <a:pt x="56" y="228"/>
                  </a:lnTo>
                  <a:cubicBezTo>
                    <a:pt x="56" y="240"/>
                    <a:pt x="56" y="245"/>
                    <a:pt x="17" y="245"/>
                  </a:cubicBezTo>
                  <a:lnTo>
                    <a:pt x="3" y="245"/>
                  </a:lnTo>
                  <a:lnTo>
                    <a:pt x="3" y="260"/>
                  </a:lnTo>
                  <a:cubicBezTo>
                    <a:pt x="9" y="260"/>
                    <a:pt x="57" y="258"/>
                    <a:pt x="71" y="258"/>
                  </a:cubicBezTo>
                  <a:cubicBezTo>
                    <a:pt x="84" y="258"/>
                    <a:pt x="132" y="260"/>
                    <a:pt x="140" y="260"/>
                  </a:cubicBezTo>
                  <a:lnTo>
                    <a:pt x="140" y="245"/>
                  </a:lnTo>
                  <a:lnTo>
                    <a:pt x="126" y="245"/>
                  </a:lnTo>
                  <a:cubicBezTo>
                    <a:pt x="87" y="245"/>
                    <a:pt x="87" y="240"/>
                    <a:pt x="87" y="228"/>
                  </a:cubicBezTo>
                  <a:lnTo>
                    <a:pt x="87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55">
              <a:extLst>
                <a:ext uri="{FF2B5EF4-FFF2-40B4-BE49-F238E27FC236}">
                  <a16:creationId xmlns:a16="http://schemas.microsoft.com/office/drawing/2014/main" id="{27518297-6851-46D5-85BC-C90745919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9" y="2676"/>
              <a:ext cx="50" cy="91"/>
            </a:xfrm>
            <a:custGeom>
              <a:avLst/>
              <a:gdLst>
                <a:gd name="T0" fmla="*/ 122 w 227"/>
                <a:gd name="T1" fmla="*/ 153 h 404"/>
                <a:gd name="T2" fmla="*/ 0 w 227"/>
                <a:gd name="T3" fmla="*/ 310 h 404"/>
                <a:gd name="T4" fmla="*/ 87 w 227"/>
                <a:gd name="T5" fmla="*/ 403 h 404"/>
                <a:gd name="T6" fmla="*/ 196 w 227"/>
                <a:gd name="T7" fmla="*/ 239 h 404"/>
                <a:gd name="T8" fmla="*/ 156 w 227"/>
                <a:gd name="T9" fmla="*/ 136 h 404"/>
                <a:gd name="T10" fmla="*/ 103 w 227"/>
                <a:gd name="T11" fmla="*/ 42 h 404"/>
                <a:gd name="T12" fmla="*/ 134 w 227"/>
                <a:gd name="T13" fmla="*/ 17 h 404"/>
                <a:gd name="T14" fmla="*/ 173 w 227"/>
                <a:gd name="T15" fmla="*/ 33 h 404"/>
                <a:gd name="T16" fmla="*/ 203 w 227"/>
                <a:gd name="T17" fmla="*/ 47 h 404"/>
                <a:gd name="T18" fmla="*/ 226 w 227"/>
                <a:gd name="T19" fmla="*/ 24 h 404"/>
                <a:gd name="T20" fmla="*/ 196 w 227"/>
                <a:gd name="T21" fmla="*/ 7 h 404"/>
                <a:gd name="T22" fmla="*/ 153 w 227"/>
                <a:gd name="T23" fmla="*/ 0 h 404"/>
                <a:gd name="T24" fmla="*/ 91 w 227"/>
                <a:gd name="T25" fmla="*/ 57 h 404"/>
                <a:gd name="T26" fmla="*/ 122 w 227"/>
                <a:gd name="T27" fmla="*/ 153 h 404"/>
                <a:gd name="T28" fmla="*/ 127 w 227"/>
                <a:gd name="T29" fmla="*/ 165 h 404"/>
                <a:gd name="T30" fmla="*/ 158 w 227"/>
                <a:gd name="T31" fmla="*/ 261 h 404"/>
                <a:gd name="T32" fmla="*/ 87 w 227"/>
                <a:gd name="T33" fmla="*/ 390 h 404"/>
                <a:gd name="T34" fmla="*/ 34 w 227"/>
                <a:gd name="T35" fmla="*/ 326 h 404"/>
                <a:gd name="T36" fmla="*/ 127 w 227"/>
                <a:gd name="T37" fmla="*/ 165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7" h="404">
                  <a:moveTo>
                    <a:pt x="122" y="153"/>
                  </a:moveTo>
                  <a:cubicBezTo>
                    <a:pt x="53" y="169"/>
                    <a:pt x="0" y="243"/>
                    <a:pt x="0" y="310"/>
                  </a:cubicBezTo>
                  <a:cubicBezTo>
                    <a:pt x="0" y="364"/>
                    <a:pt x="34" y="403"/>
                    <a:pt x="87" y="403"/>
                  </a:cubicBezTo>
                  <a:cubicBezTo>
                    <a:pt x="151" y="403"/>
                    <a:pt x="196" y="315"/>
                    <a:pt x="196" y="239"/>
                  </a:cubicBezTo>
                  <a:cubicBezTo>
                    <a:pt x="196" y="189"/>
                    <a:pt x="174" y="160"/>
                    <a:pt x="156" y="136"/>
                  </a:cubicBezTo>
                  <a:cubicBezTo>
                    <a:pt x="138" y="111"/>
                    <a:pt x="103" y="69"/>
                    <a:pt x="103" y="42"/>
                  </a:cubicBezTo>
                  <a:cubicBezTo>
                    <a:pt x="103" y="32"/>
                    <a:pt x="116" y="17"/>
                    <a:pt x="134" y="17"/>
                  </a:cubicBezTo>
                  <a:cubicBezTo>
                    <a:pt x="151" y="17"/>
                    <a:pt x="162" y="25"/>
                    <a:pt x="173" y="33"/>
                  </a:cubicBezTo>
                  <a:cubicBezTo>
                    <a:pt x="184" y="40"/>
                    <a:pt x="196" y="47"/>
                    <a:pt x="203" y="47"/>
                  </a:cubicBezTo>
                  <a:cubicBezTo>
                    <a:pt x="217" y="47"/>
                    <a:pt x="226" y="33"/>
                    <a:pt x="226" y="24"/>
                  </a:cubicBezTo>
                  <a:cubicBezTo>
                    <a:pt x="226" y="13"/>
                    <a:pt x="217" y="9"/>
                    <a:pt x="196" y="7"/>
                  </a:cubicBezTo>
                  <a:cubicBezTo>
                    <a:pt x="169" y="0"/>
                    <a:pt x="161" y="0"/>
                    <a:pt x="153" y="0"/>
                  </a:cubicBezTo>
                  <a:cubicBezTo>
                    <a:pt x="109" y="0"/>
                    <a:pt x="91" y="24"/>
                    <a:pt x="91" y="57"/>
                  </a:cubicBezTo>
                  <a:cubicBezTo>
                    <a:pt x="91" y="87"/>
                    <a:pt x="104" y="119"/>
                    <a:pt x="122" y="153"/>
                  </a:cubicBezTo>
                  <a:close/>
                  <a:moveTo>
                    <a:pt x="127" y="165"/>
                  </a:moveTo>
                  <a:cubicBezTo>
                    <a:pt x="142" y="191"/>
                    <a:pt x="158" y="222"/>
                    <a:pt x="158" y="261"/>
                  </a:cubicBezTo>
                  <a:cubicBezTo>
                    <a:pt x="158" y="298"/>
                    <a:pt x="139" y="390"/>
                    <a:pt x="87" y="390"/>
                  </a:cubicBezTo>
                  <a:cubicBezTo>
                    <a:pt x="56" y="390"/>
                    <a:pt x="34" y="367"/>
                    <a:pt x="34" y="326"/>
                  </a:cubicBezTo>
                  <a:cubicBezTo>
                    <a:pt x="34" y="290"/>
                    <a:pt x="55" y="185"/>
                    <a:pt x="127" y="1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56">
              <a:extLst>
                <a:ext uri="{FF2B5EF4-FFF2-40B4-BE49-F238E27FC236}">
                  <a16:creationId xmlns:a16="http://schemas.microsoft.com/office/drawing/2014/main" id="{5013FD07-1B04-488C-9639-C00443044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" y="2678"/>
              <a:ext cx="61" cy="89"/>
            </a:xfrm>
            <a:custGeom>
              <a:avLst/>
              <a:gdLst>
                <a:gd name="T0" fmla="*/ 127 w 272"/>
                <a:gd name="T1" fmla="*/ 7 h 395"/>
                <a:gd name="T2" fmla="*/ 122 w 272"/>
                <a:gd name="T3" fmla="*/ 0 h 395"/>
                <a:gd name="T4" fmla="*/ 53 w 272"/>
                <a:gd name="T5" fmla="*/ 5 h 395"/>
                <a:gd name="T6" fmla="*/ 42 w 272"/>
                <a:gd name="T7" fmla="*/ 16 h 395"/>
                <a:gd name="T8" fmla="*/ 56 w 272"/>
                <a:gd name="T9" fmla="*/ 24 h 395"/>
                <a:gd name="T10" fmla="*/ 84 w 272"/>
                <a:gd name="T11" fmla="*/ 33 h 395"/>
                <a:gd name="T12" fmla="*/ 83 w 272"/>
                <a:gd name="T13" fmla="*/ 45 h 395"/>
                <a:gd name="T14" fmla="*/ 3 w 272"/>
                <a:gd name="T15" fmla="*/ 365 h 395"/>
                <a:gd name="T16" fmla="*/ 0 w 272"/>
                <a:gd name="T17" fmla="*/ 377 h 395"/>
                <a:gd name="T18" fmla="*/ 16 w 272"/>
                <a:gd name="T19" fmla="*/ 394 h 395"/>
                <a:gd name="T20" fmla="*/ 36 w 272"/>
                <a:gd name="T21" fmla="*/ 378 h 395"/>
                <a:gd name="T22" fmla="*/ 47 w 272"/>
                <a:gd name="T23" fmla="*/ 338 h 395"/>
                <a:gd name="T24" fmla="*/ 60 w 272"/>
                <a:gd name="T25" fmla="*/ 286 h 395"/>
                <a:gd name="T26" fmla="*/ 69 w 272"/>
                <a:gd name="T27" fmla="*/ 251 h 395"/>
                <a:gd name="T28" fmla="*/ 75 w 272"/>
                <a:gd name="T29" fmla="*/ 224 h 395"/>
                <a:gd name="T30" fmla="*/ 112 w 272"/>
                <a:gd name="T31" fmla="*/ 173 h 395"/>
                <a:gd name="T32" fmla="*/ 165 w 272"/>
                <a:gd name="T33" fmla="*/ 153 h 395"/>
                <a:gd name="T34" fmla="*/ 195 w 272"/>
                <a:gd name="T35" fmla="*/ 192 h 395"/>
                <a:gd name="T36" fmla="*/ 158 w 272"/>
                <a:gd name="T37" fmla="*/ 316 h 395"/>
                <a:gd name="T38" fmla="*/ 153 w 272"/>
                <a:gd name="T39" fmla="*/ 348 h 395"/>
                <a:gd name="T40" fmla="*/ 197 w 272"/>
                <a:gd name="T41" fmla="*/ 394 h 395"/>
                <a:gd name="T42" fmla="*/ 271 w 272"/>
                <a:gd name="T43" fmla="*/ 307 h 395"/>
                <a:gd name="T44" fmla="*/ 264 w 272"/>
                <a:gd name="T45" fmla="*/ 301 h 395"/>
                <a:gd name="T46" fmla="*/ 256 w 272"/>
                <a:gd name="T47" fmla="*/ 311 h 395"/>
                <a:gd name="T48" fmla="*/ 200 w 272"/>
                <a:gd name="T49" fmla="*/ 381 h 395"/>
                <a:gd name="T50" fmla="*/ 186 w 272"/>
                <a:gd name="T51" fmla="*/ 363 h 395"/>
                <a:gd name="T52" fmla="*/ 196 w 272"/>
                <a:gd name="T53" fmla="*/ 323 h 395"/>
                <a:gd name="T54" fmla="*/ 229 w 272"/>
                <a:gd name="T55" fmla="*/ 199 h 395"/>
                <a:gd name="T56" fmla="*/ 165 w 272"/>
                <a:gd name="T57" fmla="*/ 141 h 395"/>
                <a:gd name="T58" fmla="*/ 84 w 272"/>
                <a:gd name="T59" fmla="*/ 183 h 395"/>
                <a:gd name="T60" fmla="*/ 127 w 272"/>
                <a:gd name="T61" fmla="*/ 7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2" h="395">
                  <a:moveTo>
                    <a:pt x="127" y="7"/>
                  </a:moveTo>
                  <a:cubicBezTo>
                    <a:pt x="127" y="5"/>
                    <a:pt x="127" y="0"/>
                    <a:pt x="122" y="0"/>
                  </a:cubicBezTo>
                  <a:cubicBezTo>
                    <a:pt x="108" y="0"/>
                    <a:pt x="68" y="5"/>
                    <a:pt x="53" y="5"/>
                  </a:cubicBezTo>
                  <a:cubicBezTo>
                    <a:pt x="48" y="7"/>
                    <a:pt x="42" y="7"/>
                    <a:pt x="42" y="16"/>
                  </a:cubicBezTo>
                  <a:cubicBezTo>
                    <a:pt x="42" y="24"/>
                    <a:pt x="47" y="24"/>
                    <a:pt x="56" y="24"/>
                  </a:cubicBezTo>
                  <a:cubicBezTo>
                    <a:pt x="83" y="24"/>
                    <a:pt x="84" y="29"/>
                    <a:pt x="84" y="33"/>
                  </a:cubicBezTo>
                  <a:lnTo>
                    <a:pt x="83" y="45"/>
                  </a:lnTo>
                  <a:lnTo>
                    <a:pt x="3" y="365"/>
                  </a:lnTo>
                  <a:cubicBezTo>
                    <a:pt x="0" y="373"/>
                    <a:pt x="0" y="374"/>
                    <a:pt x="0" y="377"/>
                  </a:cubicBezTo>
                  <a:cubicBezTo>
                    <a:pt x="0" y="390"/>
                    <a:pt x="10" y="394"/>
                    <a:pt x="16" y="394"/>
                  </a:cubicBezTo>
                  <a:cubicBezTo>
                    <a:pt x="25" y="394"/>
                    <a:pt x="34" y="386"/>
                    <a:pt x="36" y="378"/>
                  </a:cubicBezTo>
                  <a:lnTo>
                    <a:pt x="47" y="338"/>
                  </a:lnTo>
                  <a:lnTo>
                    <a:pt x="60" y="286"/>
                  </a:lnTo>
                  <a:cubicBezTo>
                    <a:pt x="62" y="274"/>
                    <a:pt x="65" y="262"/>
                    <a:pt x="69" y="251"/>
                  </a:cubicBezTo>
                  <a:cubicBezTo>
                    <a:pt x="70" y="245"/>
                    <a:pt x="73" y="227"/>
                    <a:pt x="75" y="224"/>
                  </a:cubicBezTo>
                  <a:cubicBezTo>
                    <a:pt x="77" y="219"/>
                    <a:pt x="94" y="187"/>
                    <a:pt x="112" y="173"/>
                  </a:cubicBezTo>
                  <a:cubicBezTo>
                    <a:pt x="123" y="163"/>
                    <a:pt x="140" y="153"/>
                    <a:pt x="165" y="153"/>
                  </a:cubicBezTo>
                  <a:cubicBezTo>
                    <a:pt x="188" y="153"/>
                    <a:pt x="195" y="173"/>
                    <a:pt x="195" y="192"/>
                  </a:cubicBezTo>
                  <a:cubicBezTo>
                    <a:pt x="195" y="222"/>
                    <a:pt x="173" y="282"/>
                    <a:pt x="158" y="316"/>
                  </a:cubicBezTo>
                  <a:cubicBezTo>
                    <a:pt x="156" y="330"/>
                    <a:pt x="153" y="338"/>
                    <a:pt x="153" y="348"/>
                  </a:cubicBezTo>
                  <a:cubicBezTo>
                    <a:pt x="153" y="373"/>
                    <a:pt x="171" y="394"/>
                    <a:pt x="197" y="394"/>
                  </a:cubicBezTo>
                  <a:cubicBezTo>
                    <a:pt x="249" y="394"/>
                    <a:pt x="271" y="311"/>
                    <a:pt x="271" y="307"/>
                  </a:cubicBezTo>
                  <a:cubicBezTo>
                    <a:pt x="271" y="301"/>
                    <a:pt x="265" y="301"/>
                    <a:pt x="264" y="301"/>
                  </a:cubicBezTo>
                  <a:cubicBezTo>
                    <a:pt x="258" y="301"/>
                    <a:pt x="258" y="303"/>
                    <a:pt x="256" y="311"/>
                  </a:cubicBezTo>
                  <a:cubicBezTo>
                    <a:pt x="247" y="341"/>
                    <a:pt x="229" y="381"/>
                    <a:pt x="200" y="381"/>
                  </a:cubicBezTo>
                  <a:cubicBezTo>
                    <a:pt x="190" y="381"/>
                    <a:pt x="186" y="377"/>
                    <a:pt x="186" y="363"/>
                  </a:cubicBezTo>
                  <a:cubicBezTo>
                    <a:pt x="186" y="348"/>
                    <a:pt x="190" y="335"/>
                    <a:pt x="196" y="323"/>
                  </a:cubicBezTo>
                  <a:cubicBezTo>
                    <a:pt x="204" y="299"/>
                    <a:pt x="229" y="232"/>
                    <a:pt x="229" y="199"/>
                  </a:cubicBezTo>
                  <a:cubicBezTo>
                    <a:pt x="229" y="165"/>
                    <a:pt x="208" y="141"/>
                    <a:pt x="165" y="141"/>
                  </a:cubicBezTo>
                  <a:cubicBezTo>
                    <a:pt x="131" y="141"/>
                    <a:pt x="104" y="158"/>
                    <a:pt x="84" y="183"/>
                  </a:cubicBezTo>
                  <a:lnTo>
                    <a:pt x="127" y="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57">
              <a:extLst>
                <a:ext uri="{FF2B5EF4-FFF2-40B4-BE49-F238E27FC236}">
                  <a16:creationId xmlns:a16="http://schemas.microsoft.com/office/drawing/2014/main" id="{BF8538F2-C906-41FA-ABC6-E4E82C323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" y="2746"/>
              <a:ext cx="53" cy="39"/>
            </a:xfrm>
            <a:custGeom>
              <a:avLst/>
              <a:gdLst>
                <a:gd name="T0" fmla="*/ 29 w 236"/>
                <a:gd name="T1" fmla="*/ 149 h 178"/>
                <a:gd name="T2" fmla="*/ 25 w 236"/>
                <a:gd name="T3" fmla="*/ 165 h 178"/>
                <a:gd name="T4" fmla="*/ 39 w 236"/>
                <a:gd name="T5" fmla="*/ 177 h 178"/>
                <a:gd name="T6" fmla="*/ 53 w 236"/>
                <a:gd name="T7" fmla="*/ 167 h 178"/>
                <a:gd name="T8" fmla="*/ 60 w 236"/>
                <a:gd name="T9" fmla="*/ 144 h 178"/>
                <a:gd name="T10" fmla="*/ 69 w 236"/>
                <a:gd name="T11" fmla="*/ 109 h 178"/>
                <a:gd name="T12" fmla="*/ 75 w 236"/>
                <a:gd name="T13" fmla="*/ 82 h 178"/>
                <a:gd name="T14" fmla="*/ 91 w 236"/>
                <a:gd name="T15" fmla="*/ 47 h 178"/>
                <a:gd name="T16" fmla="*/ 149 w 236"/>
                <a:gd name="T17" fmla="*/ 11 h 178"/>
                <a:gd name="T18" fmla="*/ 171 w 236"/>
                <a:gd name="T19" fmla="*/ 38 h 178"/>
                <a:gd name="T20" fmla="*/ 149 w 236"/>
                <a:gd name="T21" fmla="*/ 121 h 178"/>
                <a:gd name="T22" fmla="*/ 143 w 236"/>
                <a:gd name="T23" fmla="*/ 142 h 178"/>
                <a:gd name="T24" fmla="*/ 179 w 236"/>
                <a:gd name="T25" fmla="*/ 177 h 178"/>
                <a:gd name="T26" fmla="*/ 235 w 236"/>
                <a:gd name="T27" fmla="*/ 117 h 178"/>
                <a:gd name="T28" fmla="*/ 229 w 236"/>
                <a:gd name="T29" fmla="*/ 111 h 178"/>
                <a:gd name="T30" fmla="*/ 221 w 236"/>
                <a:gd name="T31" fmla="*/ 119 h 178"/>
                <a:gd name="T32" fmla="*/ 181 w 236"/>
                <a:gd name="T33" fmla="*/ 166 h 178"/>
                <a:gd name="T34" fmla="*/ 171 w 236"/>
                <a:gd name="T35" fmla="*/ 152 h 178"/>
                <a:gd name="T36" fmla="*/ 181 w 236"/>
                <a:gd name="T37" fmla="*/ 120 h 178"/>
                <a:gd name="T38" fmla="*/ 201 w 236"/>
                <a:gd name="T39" fmla="*/ 45 h 178"/>
                <a:gd name="T40" fmla="*/ 151 w 236"/>
                <a:gd name="T41" fmla="*/ 0 h 178"/>
                <a:gd name="T42" fmla="*/ 86 w 236"/>
                <a:gd name="T43" fmla="*/ 34 h 178"/>
                <a:gd name="T44" fmla="*/ 45 w 236"/>
                <a:gd name="T45" fmla="*/ 0 h 178"/>
                <a:gd name="T46" fmla="*/ 14 w 236"/>
                <a:gd name="T47" fmla="*/ 22 h 178"/>
                <a:gd name="T48" fmla="*/ 0 w 236"/>
                <a:gd name="T49" fmla="*/ 61 h 178"/>
                <a:gd name="T50" fmla="*/ 6 w 236"/>
                <a:gd name="T51" fmla="*/ 65 h 178"/>
                <a:gd name="T52" fmla="*/ 16 w 236"/>
                <a:gd name="T53" fmla="*/ 54 h 178"/>
                <a:gd name="T54" fmla="*/ 44 w 236"/>
                <a:gd name="T55" fmla="*/ 11 h 178"/>
                <a:gd name="T56" fmla="*/ 56 w 236"/>
                <a:gd name="T57" fmla="*/ 30 h 178"/>
                <a:gd name="T58" fmla="*/ 49 w 236"/>
                <a:gd name="T59" fmla="*/ 63 h 178"/>
                <a:gd name="T60" fmla="*/ 40 w 236"/>
                <a:gd name="T61" fmla="*/ 98 h 178"/>
                <a:gd name="T62" fmla="*/ 29 w 236"/>
                <a:gd name="T63" fmla="*/ 14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6" h="178">
                  <a:moveTo>
                    <a:pt x="29" y="149"/>
                  </a:moveTo>
                  <a:cubicBezTo>
                    <a:pt x="29" y="153"/>
                    <a:pt x="25" y="163"/>
                    <a:pt x="25" y="165"/>
                  </a:cubicBezTo>
                  <a:cubicBezTo>
                    <a:pt x="25" y="174"/>
                    <a:pt x="32" y="177"/>
                    <a:pt x="39" y="177"/>
                  </a:cubicBezTo>
                  <a:cubicBezTo>
                    <a:pt x="45" y="177"/>
                    <a:pt x="52" y="173"/>
                    <a:pt x="53" y="167"/>
                  </a:cubicBezTo>
                  <a:cubicBezTo>
                    <a:pt x="55" y="165"/>
                    <a:pt x="60" y="152"/>
                    <a:pt x="60" y="144"/>
                  </a:cubicBezTo>
                  <a:cubicBezTo>
                    <a:pt x="62" y="136"/>
                    <a:pt x="65" y="119"/>
                    <a:pt x="69" y="109"/>
                  </a:cubicBezTo>
                  <a:cubicBezTo>
                    <a:pt x="71" y="100"/>
                    <a:pt x="73" y="92"/>
                    <a:pt x="75" y="82"/>
                  </a:cubicBezTo>
                  <a:cubicBezTo>
                    <a:pt x="79" y="66"/>
                    <a:pt x="79" y="63"/>
                    <a:pt x="91" y="47"/>
                  </a:cubicBezTo>
                  <a:cubicBezTo>
                    <a:pt x="103" y="32"/>
                    <a:pt x="119" y="11"/>
                    <a:pt x="149" y="11"/>
                  </a:cubicBezTo>
                  <a:cubicBezTo>
                    <a:pt x="171" y="11"/>
                    <a:pt x="171" y="30"/>
                    <a:pt x="171" y="38"/>
                  </a:cubicBezTo>
                  <a:cubicBezTo>
                    <a:pt x="171" y="62"/>
                    <a:pt x="156" y="104"/>
                    <a:pt x="149" y="121"/>
                  </a:cubicBezTo>
                  <a:cubicBezTo>
                    <a:pt x="145" y="133"/>
                    <a:pt x="143" y="136"/>
                    <a:pt x="143" y="142"/>
                  </a:cubicBezTo>
                  <a:cubicBezTo>
                    <a:pt x="143" y="163"/>
                    <a:pt x="161" y="177"/>
                    <a:pt x="179" y="177"/>
                  </a:cubicBezTo>
                  <a:cubicBezTo>
                    <a:pt x="218" y="177"/>
                    <a:pt x="235" y="124"/>
                    <a:pt x="235" y="117"/>
                  </a:cubicBezTo>
                  <a:cubicBezTo>
                    <a:pt x="235" y="111"/>
                    <a:pt x="231" y="111"/>
                    <a:pt x="229" y="111"/>
                  </a:cubicBezTo>
                  <a:cubicBezTo>
                    <a:pt x="225" y="111"/>
                    <a:pt x="223" y="113"/>
                    <a:pt x="221" y="119"/>
                  </a:cubicBezTo>
                  <a:cubicBezTo>
                    <a:pt x="213" y="149"/>
                    <a:pt x="196" y="166"/>
                    <a:pt x="181" y="166"/>
                  </a:cubicBezTo>
                  <a:cubicBezTo>
                    <a:pt x="173" y="166"/>
                    <a:pt x="171" y="161"/>
                    <a:pt x="171" y="152"/>
                  </a:cubicBezTo>
                  <a:cubicBezTo>
                    <a:pt x="171" y="142"/>
                    <a:pt x="173" y="137"/>
                    <a:pt x="181" y="120"/>
                  </a:cubicBezTo>
                  <a:cubicBezTo>
                    <a:pt x="184" y="108"/>
                    <a:pt x="201" y="66"/>
                    <a:pt x="201" y="45"/>
                  </a:cubicBezTo>
                  <a:cubicBezTo>
                    <a:pt x="201" y="7"/>
                    <a:pt x="171" y="0"/>
                    <a:pt x="151" y="0"/>
                  </a:cubicBezTo>
                  <a:cubicBezTo>
                    <a:pt x="118" y="0"/>
                    <a:pt x="96" y="21"/>
                    <a:pt x="86" y="34"/>
                  </a:cubicBezTo>
                  <a:cubicBezTo>
                    <a:pt x="83" y="9"/>
                    <a:pt x="60" y="0"/>
                    <a:pt x="45" y="0"/>
                  </a:cubicBezTo>
                  <a:cubicBezTo>
                    <a:pt x="29" y="0"/>
                    <a:pt x="18" y="13"/>
                    <a:pt x="14" y="22"/>
                  </a:cubicBezTo>
                  <a:cubicBezTo>
                    <a:pt x="5" y="34"/>
                    <a:pt x="0" y="58"/>
                    <a:pt x="0" y="61"/>
                  </a:cubicBezTo>
                  <a:cubicBezTo>
                    <a:pt x="0" y="65"/>
                    <a:pt x="5" y="65"/>
                    <a:pt x="6" y="65"/>
                  </a:cubicBezTo>
                  <a:cubicBezTo>
                    <a:pt x="13" y="65"/>
                    <a:pt x="13" y="63"/>
                    <a:pt x="16" y="54"/>
                  </a:cubicBezTo>
                  <a:cubicBezTo>
                    <a:pt x="22" y="30"/>
                    <a:pt x="29" y="11"/>
                    <a:pt x="44" y="11"/>
                  </a:cubicBezTo>
                  <a:cubicBezTo>
                    <a:pt x="53" y="11"/>
                    <a:pt x="56" y="18"/>
                    <a:pt x="56" y="30"/>
                  </a:cubicBezTo>
                  <a:cubicBezTo>
                    <a:pt x="56" y="38"/>
                    <a:pt x="53" y="53"/>
                    <a:pt x="49" y="63"/>
                  </a:cubicBezTo>
                  <a:cubicBezTo>
                    <a:pt x="47" y="73"/>
                    <a:pt x="44" y="90"/>
                    <a:pt x="40" y="98"/>
                  </a:cubicBezTo>
                  <a:lnTo>
                    <a:pt x="29" y="14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58">
              <a:extLst>
                <a:ext uri="{FF2B5EF4-FFF2-40B4-BE49-F238E27FC236}">
                  <a16:creationId xmlns:a16="http://schemas.microsoft.com/office/drawing/2014/main" id="{BB81053D-268D-484B-A78D-B54DFC7B1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2726"/>
              <a:ext cx="31" cy="58"/>
            </a:xfrm>
            <a:custGeom>
              <a:avLst/>
              <a:gdLst>
                <a:gd name="T0" fmla="*/ 87 w 141"/>
                <a:gd name="T1" fmla="*/ 11 h 261"/>
                <a:gd name="T2" fmla="*/ 77 w 141"/>
                <a:gd name="T3" fmla="*/ 0 h 261"/>
                <a:gd name="T4" fmla="*/ 0 w 141"/>
                <a:gd name="T5" fmla="*/ 25 h 261"/>
                <a:gd name="T6" fmla="*/ 0 w 141"/>
                <a:gd name="T7" fmla="*/ 40 h 261"/>
                <a:gd name="T8" fmla="*/ 56 w 141"/>
                <a:gd name="T9" fmla="*/ 29 h 261"/>
                <a:gd name="T10" fmla="*/ 56 w 141"/>
                <a:gd name="T11" fmla="*/ 228 h 261"/>
                <a:gd name="T12" fmla="*/ 17 w 141"/>
                <a:gd name="T13" fmla="*/ 245 h 261"/>
                <a:gd name="T14" fmla="*/ 3 w 141"/>
                <a:gd name="T15" fmla="*/ 245 h 261"/>
                <a:gd name="T16" fmla="*/ 3 w 141"/>
                <a:gd name="T17" fmla="*/ 260 h 261"/>
                <a:gd name="T18" fmla="*/ 71 w 141"/>
                <a:gd name="T19" fmla="*/ 258 h 261"/>
                <a:gd name="T20" fmla="*/ 140 w 141"/>
                <a:gd name="T21" fmla="*/ 260 h 261"/>
                <a:gd name="T22" fmla="*/ 140 w 141"/>
                <a:gd name="T23" fmla="*/ 245 h 261"/>
                <a:gd name="T24" fmla="*/ 126 w 141"/>
                <a:gd name="T25" fmla="*/ 245 h 261"/>
                <a:gd name="T26" fmla="*/ 87 w 141"/>
                <a:gd name="T27" fmla="*/ 228 h 261"/>
                <a:gd name="T28" fmla="*/ 87 w 141"/>
                <a:gd name="T29" fmla="*/ 1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61">
                  <a:moveTo>
                    <a:pt x="87" y="11"/>
                  </a:moveTo>
                  <a:cubicBezTo>
                    <a:pt x="87" y="0"/>
                    <a:pt x="86" y="0"/>
                    <a:pt x="77" y="0"/>
                  </a:cubicBezTo>
                  <a:cubicBezTo>
                    <a:pt x="52" y="24"/>
                    <a:pt x="16" y="25"/>
                    <a:pt x="0" y="25"/>
                  </a:cubicBezTo>
                  <a:lnTo>
                    <a:pt x="0" y="40"/>
                  </a:lnTo>
                  <a:cubicBezTo>
                    <a:pt x="9" y="40"/>
                    <a:pt x="34" y="40"/>
                    <a:pt x="56" y="29"/>
                  </a:cubicBezTo>
                  <a:lnTo>
                    <a:pt x="56" y="228"/>
                  </a:lnTo>
                  <a:cubicBezTo>
                    <a:pt x="56" y="240"/>
                    <a:pt x="56" y="245"/>
                    <a:pt x="17" y="245"/>
                  </a:cubicBezTo>
                  <a:lnTo>
                    <a:pt x="3" y="245"/>
                  </a:lnTo>
                  <a:lnTo>
                    <a:pt x="3" y="260"/>
                  </a:lnTo>
                  <a:cubicBezTo>
                    <a:pt x="9" y="260"/>
                    <a:pt x="57" y="258"/>
                    <a:pt x="71" y="258"/>
                  </a:cubicBezTo>
                  <a:cubicBezTo>
                    <a:pt x="84" y="258"/>
                    <a:pt x="132" y="260"/>
                    <a:pt x="140" y="260"/>
                  </a:cubicBezTo>
                  <a:lnTo>
                    <a:pt x="140" y="245"/>
                  </a:lnTo>
                  <a:lnTo>
                    <a:pt x="126" y="245"/>
                  </a:lnTo>
                  <a:cubicBezTo>
                    <a:pt x="87" y="245"/>
                    <a:pt x="87" y="240"/>
                    <a:pt x="87" y="228"/>
                  </a:cubicBezTo>
                  <a:lnTo>
                    <a:pt x="87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59">
              <a:extLst>
                <a:ext uri="{FF2B5EF4-FFF2-40B4-BE49-F238E27FC236}">
                  <a16:creationId xmlns:a16="http://schemas.microsoft.com/office/drawing/2014/main" id="{EFBD6162-E27A-4BF3-9D3D-1E24BC259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" y="2817"/>
              <a:ext cx="266" cy="5"/>
            </a:xfrm>
            <a:custGeom>
              <a:avLst/>
              <a:gdLst>
                <a:gd name="T0" fmla="*/ 590 w 1179"/>
                <a:gd name="T1" fmla="*/ 24 h 25"/>
                <a:gd name="T2" fmla="*/ 0 w 1179"/>
                <a:gd name="T3" fmla="*/ 24 h 25"/>
                <a:gd name="T4" fmla="*/ 0 w 1179"/>
                <a:gd name="T5" fmla="*/ 0 h 25"/>
                <a:gd name="T6" fmla="*/ 1178 w 1179"/>
                <a:gd name="T7" fmla="*/ 0 h 25"/>
                <a:gd name="T8" fmla="*/ 1178 w 1179"/>
                <a:gd name="T9" fmla="*/ 24 h 25"/>
                <a:gd name="T10" fmla="*/ 590 w 1179"/>
                <a:gd name="T1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9" h="25">
                  <a:moveTo>
                    <a:pt x="590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178" y="0"/>
                  </a:lnTo>
                  <a:lnTo>
                    <a:pt x="1178" y="24"/>
                  </a:lnTo>
                  <a:lnTo>
                    <a:pt x="590" y="2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60">
              <a:extLst>
                <a:ext uri="{FF2B5EF4-FFF2-40B4-BE49-F238E27FC236}">
                  <a16:creationId xmlns:a16="http://schemas.microsoft.com/office/drawing/2014/main" id="{C9FCCA57-4C07-46AA-9F5A-883DE08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9" y="2847"/>
              <a:ext cx="65" cy="92"/>
            </a:xfrm>
            <a:custGeom>
              <a:avLst/>
              <a:gdLst>
                <a:gd name="T0" fmla="*/ 234 w 291"/>
                <a:gd name="T1" fmla="*/ 211 h 412"/>
                <a:gd name="T2" fmla="*/ 162 w 291"/>
                <a:gd name="T3" fmla="*/ 144 h 412"/>
                <a:gd name="T4" fmla="*/ 49 w 291"/>
                <a:gd name="T5" fmla="*/ 198 h 412"/>
                <a:gd name="T6" fmla="*/ 0 w 291"/>
                <a:gd name="T7" fmla="*/ 314 h 412"/>
                <a:gd name="T8" fmla="*/ 101 w 291"/>
                <a:gd name="T9" fmla="*/ 411 h 412"/>
                <a:gd name="T10" fmla="*/ 290 w 291"/>
                <a:gd name="T11" fmla="*/ 144 h 412"/>
                <a:gd name="T12" fmla="*/ 171 w 291"/>
                <a:gd name="T13" fmla="*/ 0 h 412"/>
                <a:gd name="T14" fmla="*/ 65 w 291"/>
                <a:gd name="T15" fmla="*/ 88 h 412"/>
                <a:gd name="T16" fmla="*/ 86 w 291"/>
                <a:gd name="T17" fmla="*/ 108 h 412"/>
                <a:gd name="T18" fmla="*/ 116 w 291"/>
                <a:gd name="T19" fmla="*/ 79 h 412"/>
                <a:gd name="T20" fmla="*/ 91 w 291"/>
                <a:gd name="T21" fmla="*/ 58 h 412"/>
                <a:gd name="T22" fmla="*/ 170 w 291"/>
                <a:gd name="T23" fmla="*/ 15 h 412"/>
                <a:gd name="T24" fmla="*/ 248 w 291"/>
                <a:gd name="T25" fmla="*/ 116 h 412"/>
                <a:gd name="T26" fmla="*/ 234 w 291"/>
                <a:gd name="T27" fmla="*/ 211 h 412"/>
                <a:gd name="T28" fmla="*/ 103 w 291"/>
                <a:gd name="T29" fmla="*/ 396 h 412"/>
                <a:gd name="T30" fmla="*/ 42 w 291"/>
                <a:gd name="T31" fmla="*/ 332 h 412"/>
                <a:gd name="T32" fmla="*/ 78 w 291"/>
                <a:gd name="T33" fmla="*/ 206 h 412"/>
                <a:gd name="T34" fmla="*/ 162 w 291"/>
                <a:gd name="T35" fmla="*/ 157 h 412"/>
                <a:gd name="T36" fmla="*/ 223 w 291"/>
                <a:gd name="T37" fmla="*/ 231 h 412"/>
                <a:gd name="T38" fmla="*/ 103 w 291"/>
                <a:gd name="T39" fmla="*/ 39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1" h="412">
                  <a:moveTo>
                    <a:pt x="234" y="211"/>
                  </a:moveTo>
                  <a:cubicBezTo>
                    <a:pt x="227" y="175"/>
                    <a:pt x="204" y="144"/>
                    <a:pt x="162" y="144"/>
                  </a:cubicBezTo>
                  <a:cubicBezTo>
                    <a:pt x="127" y="144"/>
                    <a:pt x="92" y="153"/>
                    <a:pt x="49" y="198"/>
                  </a:cubicBezTo>
                  <a:cubicBezTo>
                    <a:pt x="3" y="244"/>
                    <a:pt x="0" y="294"/>
                    <a:pt x="0" y="314"/>
                  </a:cubicBezTo>
                  <a:cubicBezTo>
                    <a:pt x="0" y="347"/>
                    <a:pt x="23" y="411"/>
                    <a:pt x="101" y="411"/>
                  </a:cubicBezTo>
                  <a:cubicBezTo>
                    <a:pt x="232" y="411"/>
                    <a:pt x="290" y="224"/>
                    <a:pt x="290" y="144"/>
                  </a:cubicBezTo>
                  <a:cubicBezTo>
                    <a:pt x="290" y="55"/>
                    <a:pt x="239" y="0"/>
                    <a:pt x="171" y="0"/>
                  </a:cubicBezTo>
                  <a:cubicBezTo>
                    <a:pt x="91" y="0"/>
                    <a:pt x="65" y="73"/>
                    <a:pt x="65" y="88"/>
                  </a:cubicBezTo>
                  <a:cubicBezTo>
                    <a:pt x="65" y="96"/>
                    <a:pt x="70" y="108"/>
                    <a:pt x="86" y="108"/>
                  </a:cubicBezTo>
                  <a:cubicBezTo>
                    <a:pt x="104" y="108"/>
                    <a:pt x="116" y="92"/>
                    <a:pt x="116" y="79"/>
                  </a:cubicBezTo>
                  <a:cubicBezTo>
                    <a:pt x="116" y="58"/>
                    <a:pt x="99" y="58"/>
                    <a:pt x="91" y="58"/>
                  </a:cubicBezTo>
                  <a:cubicBezTo>
                    <a:pt x="116" y="17"/>
                    <a:pt x="153" y="15"/>
                    <a:pt x="170" y="15"/>
                  </a:cubicBezTo>
                  <a:cubicBezTo>
                    <a:pt x="209" y="15"/>
                    <a:pt x="248" y="42"/>
                    <a:pt x="248" y="116"/>
                  </a:cubicBezTo>
                  <a:cubicBezTo>
                    <a:pt x="248" y="136"/>
                    <a:pt x="244" y="165"/>
                    <a:pt x="234" y="211"/>
                  </a:cubicBezTo>
                  <a:close/>
                  <a:moveTo>
                    <a:pt x="103" y="396"/>
                  </a:moveTo>
                  <a:cubicBezTo>
                    <a:pt x="42" y="396"/>
                    <a:pt x="42" y="339"/>
                    <a:pt x="42" y="332"/>
                  </a:cubicBezTo>
                  <a:cubicBezTo>
                    <a:pt x="42" y="318"/>
                    <a:pt x="56" y="239"/>
                    <a:pt x="78" y="206"/>
                  </a:cubicBezTo>
                  <a:cubicBezTo>
                    <a:pt x="101" y="174"/>
                    <a:pt x="127" y="157"/>
                    <a:pt x="162" y="157"/>
                  </a:cubicBezTo>
                  <a:cubicBezTo>
                    <a:pt x="221" y="157"/>
                    <a:pt x="223" y="219"/>
                    <a:pt x="223" y="231"/>
                  </a:cubicBezTo>
                  <a:cubicBezTo>
                    <a:pt x="223" y="270"/>
                    <a:pt x="187" y="396"/>
                    <a:pt x="103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161">
              <a:extLst>
                <a:ext uri="{FF2B5EF4-FFF2-40B4-BE49-F238E27FC236}">
                  <a16:creationId xmlns:a16="http://schemas.microsoft.com/office/drawing/2014/main" id="{49B7E556-1986-4C18-95FA-2EBDC9F61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" y="2882"/>
              <a:ext cx="82" cy="57"/>
            </a:xfrm>
            <a:custGeom>
              <a:avLst/>
              <a:gdLst>
                <a:gd name="T0" fmla="*/ 239 w 366"/>
                <a:gd name="T1" fmla="*/ 57 h 254"/>
                <a:gd name="T2" fmla="*/ 247 w 366"/>
                <a:gd name="T3" fmla="*/ 22 h 254"/>
                <a:gd name="T4" fmla="*/ 231 w 366"/>
                <a:gd name="T5" fmla="*/ 7 h 254"/>
                <a:gd name="T6" fmla="*/ 209 w 366"/>
                <a:gd name="T7" fmla="*/ 22 h 254"/>
                <a:gd name="T8" fmla="*/ 178 w 366"/>
                <a:gd name="T9" fmla="*/ 148 h 254"/>
                <a:gd name="T10" fmla="*/ 173 w 366"/>
                <a:gd name="T11" fmla="*/ 183 h 254"/>
                <a:gd name="T12" fmla="*/ 174 w 366"/>
                <a:gd name="T13" fmla="*/ 192 h 254"/>
                <a:gd name="T14" fmla="*/ 123 w 366"/>
                <a:gd name="T15" fmla="*/ 240 h 254"/>
                <a:gd name="T16" fmla="*/ 79 w 366"/>
                <a:gd name="T17" fmla="*/ 190 h 254"/>
                <a:gd name="T18" fmla="*/ 109 w 366"/>
                <a:gd name="T19" fmla="*/ 80 h 254"/>
                <a:gd name="T20" fmla="*/ 117 w 366"/>
                <a:gd name="T21" fmla="*/ 46 h 254"/>
                <a:gd name="T22" fmla="*/ 71 w 366"/>
                <a:gd name="T23" fmla="*/ 0 h 254"/>
                <a:gd name="T24" fmla="*/ 0 w 366"/>
                <a:gd name="T25" fmla="*/ 86 h 254"/>
                <a:gd name="T26" fmla="*/ 6 w 366"/>
                <a:gd name="T27" fmla="*/ 92 h 254"/>
                <a:gd name="T28" fmla="*/ 16 w 366"/>
                <a:gd name="T29" fmla="*/ 80 h 254"/>
                <a:gd name="T30" fmla="*/ 71 w 366"/>
                <a:gd name="T31" fmla="*/ 13 h 254"/>
                <a:gd name="T32" fmla="*/ 84 w 366"/>
                <a:gd name="T33" fmla="*/ 30 h 254"/>
                <a:gd name="T34" fmla="*/ 75 w 366"/>
                <a:gd name="T35" fmla="*/ 70 h 254"/>
                <a:gd name="T36" fmla="*/ 44 w 366"/>
                <a:gd name="T37" fmla="*/ 182 h 254"/>
                <a:gd name="T38" fmla="*/ 122 w 366"/>
                <a:gd name="T39" fmla="*/ 253 h 254"/>
                <a:gd name="T40" fmla="*/ 179 w 366"/>
                <a:gd name="T41" fmla="*/ 214 h 254"/>
                <a:gd name="T42" fmla="*/ 248 w 366"/>
                <a:gd name="T43" fmla="*/ 253 h 254"/>
                <a:gd name="T44" fmla="*/ 327 w 366"/>
                <a:gd name="T45" fmla="*/ 185 h 254"/>
                <a:gd name="T46" fmla="*/ 365 w 366"/>
                <a:gd name="T47" fmla="*/ 40 h 254"/>
                <a:gd name="T48" fmla="*/ 340 w 366"/>
                <a:gd name="T49" fmla="*/ 0 h 254"/>
                <a:gd name="T50" fmla="*/ 312 w 366"/>
                <a:gd name="T51" fmla="*/ 26 h 254"/>
                <a:gd name="T52" fmla="*/ 321 w 366"/>
                <a:gd name="T53" fmla="*/ 41 h 254"/>
                <a:gd name="T54" fmla="*/ 340 w 366"/>
                <a:gd name="T55" fmla="*/ 90 h 254"/>
                <a:gd name="T56" fmla="*/ 310 w 366"/>
                <a:gd name="T57" fmla="*/ 191 h 254"/>
                <a:gd name="T58" fmla="*/ 249 w 366"/>
                <a:gd name="T59" fmla="*/ 240 h 254"/>
                <a:gd name="T60" fmla="*/ 209 w 366"/>
                <a:gd name="T61" fmla="*/ 192 h 254"/>
                <a:gd name="T62" fmla="*/ 216 w 366"/>
                <a:gd name="T63" fmla="*/ 152 h 254"/>
                <a:gd name="T64" fmla="*/ 239 w 366"/>
                <a:gd name="T65" fmla="*/ 5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6" h="254">
                  <a:moveTo>
                    <a:pt x="239" y="57"/>
                  </a:moveTo>
                  <a:cubicBezTo>
                    <a:pt x="240" y="46"/>
                    <a:pt x="247" y="24"/>
                    <a:pt x="247" y="22"/>
                  </a:cubicBezTo>
                  <a:cubicBezTo>
                    <a:pt x="247" y="11"/>
                    <a:pt x="239" y="7"/>
                    <a:pt x="231" y="7"/>
                  </a:cubicBezTo>
                  <a:cubicBezTo>
                    <a:pt x="223" y="7"/>
                    <a:pt x="213" y="9"/>
                    <a:pt x="209" y="22"/>
                  </a:cubicBezTo>
                  <a:cubicBezTo>
                    <a:pt x="209" y="25"/>
                    <a:pt x="182" y="133"/>
                    <a:pt x="178" y="148"/>
                  </a:cubicBezTo>
                  <a:cubicBezTo>
                    <a:pt x="174" y="163"/>
                    <a:pt x="173" y="174"/>
                    <a:pt x="173" y="183"/>
                  </a:cubicBezTo>
                  <a:cubicBezTo>
                    <a:pt x="173" y="190"/>
                    <a:pt x="173" y="191"/>
                    <a:pt x="174" y="192"/>
                  </a:cubicBezTo>
                  <a:cubicBezTo>
                    <a:pt x="162" y="224"/>
                    <a:pt x="145" y="240"/>
                    <a:pt x="123" y="240"/>
                  </a:cubicBezTo>
                  <a:cubicBezTo>
                    <a:pt x="79" y="240"/>
                    <a:pt x="79" y="199"/>
                    <a:pt x="79" y="190"/>
                  </a:cubicBezTo>
                  <a:cubicBezTo>
                    <a:pt x="79" y="173"/>
                    <a:pt x="83" y="150"/>
                    <a:pt x="109" y="80"/>
                  </a:cubicBezTo>
                  <a:cubicBezTo>
                    <a:pt x="116" y="65"/>
                    <a:pt x="117" y="57"/>
                    <a:pt x="117" y="46"/>
                  </a:cubicBezTo>
                  <a:cubicBezTo>
                    <a:pt x="117" y="21"/>
                    <a:pt x="100" y="0"/>
                    <a:pt x="71" y="0"/>
                  </a:cubicBezTo>
                  <a:cubicBezTo>
                    <a:pt x="21" y="0"/>
                    <a:pt x="0" y="80"/>
                    <a:pt x="0" y="86"/>
                  </a:cubicBezTo>
                  <a:cubicBezTo>
                    <a:pt x="0" y="92"/>
                    <a:pt x="5" y="92"/>
                    <a:pt x="6" y="92"/>
                  </a:cubicBezTo>
                  <a:cubicBezTo>
                    <a:pt x="13" y="92"/>
                    <a:pt x="13" y="92"/>
                    <a:pt x="16" y="80"/>
                  </a:cubicBezTo>
                  <a:cubicBezTo>
                    <a:pt x="30" y="29"/>
                    <a:pt x="52" y="13"/>
                    <a:pt x="71" y="13"/>
                  </a:cubicBezTo>
                  <a:cubicBezTo>
                    <a:pt x="77" y="13"/>
                    <a:pt x="84" y="13"/>
                    <a:pt x="84" y="30"/>
                  </a:cubicBezTo>
                  <a:cubicBezTo>
                    <a:pt x="84" y="45"/>
                    <a:pt x="78" y="61"/>
                    <a:pt x="75" y="70"/>
                  </a:cubicBezTo>
                  <a:cubicBezTo>
                    <a:pt x="52" y="136"/>
                    <a:pt x="44" y="161"/>
                    <a:pt x="44" y="182"/>
                  </a:cubicBezTo>
                  <a:cubicBezTo>
                    <a:pt x="44" y="235"/>
                    <a:pt x="81" y="253"/>
                    <a:pt x="122" y="253"/>
                  </a:cubicBezTo>
                  <a:cubicBezTo>
                    <a:pt x="131" y="253"/>
                    <a:pt x="157" y="253"/>
                    <a:pt x="179" y="214"/>
                  </a:cubicBezTo>
                  <a:cubicBezTo>
                    <a:pt x="194" y="251"/>
                    <a:pt x="232" y="253"/>
                    <a:pt x="248" y="253"/>
                  </a:cubicBezTo>
                  <a:cubicBezTo>
                    <a:pt x="290" y="253"/>
                    <a:pt x="313" y="219"/>
                    <a:pt x="327" y="185"/>
                  </a:cubicBezTo>
                  <a:cubicBezTo>
                    <a:pt x="345" y="141"/>
                    <a:pt x="365" y="66"/>
                    <a:pt x="365" y="40"/>
                  </a:cubicBezTo>
                  <a:cubicBezTo>
                    <a:pt x="365" y="9"/>
                    <a:pt x="349" y="0"/>
                    <a:pt x="340" y="0"/>
                  </a:cubicBezTo>
                  <a:cubicBezTo>
                    <a:pt x="326" y="0"/>
                    <a:pt x="312" y="15"/>
                    <a:pt x="312" y="26"/>
                  </a:cubicBezTo>
                  <a:cubicBezTo>
                    <a:pt x="312" y="34"/>
                    <a:pt x="314" y="38"/>
                    <a:pt x="321" y="41"/>
                  </a:cubicBezTo>
                  <a:cubicBezTo>
                    <a:pt x="327" y="47"/>
                    <a:pt x="340" y="62"/>
                    <a:pt x="340" y="90"/>
                  </a:cubicBezTo>
                  <a:cubicBezTo>
                    <a:pt x="340" y="109"/>
                    <a:pt x="325" y="163"/>
                    <a:pt x="310" y="191"/>
                  </a:cubicBezTo>
                  <a:cubicBezTo>
                    <a:pt x="296" y="222"/>
                    <a:pt x="278" y="240"/>
                    <a:pt x="249" y="240"/>
                  </a:cubicBezTo>
                  <a:cubicBezTo>
                    <a:pt x="223" y="240"/>
                    <a:pt x="209" y="224"/>
                    <a:pt x="209" y="192"/>
                  </a:cubicBezTo>
                  <a:cubicBezTo>
                    <a:pt x="209" y="177"/>
                    <a:pt x="213" y="160"/>
                    <a:pt x="216" y="152"/>
                  </a:cubicBezTo>
                  <a:lnTo>
                    <a:pt x="239" y="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62">
              <a:extLst>
                <a:ext uri="{FF2B5EF4-FFF2-40B4-BE49-F238E27FC236}">
                  <a16:creationId xmlns:a16="http://schemas.microsoft.com/office/drawing/2014/main" id="{BBB568C5-FEDE-4E3C-8367-76FB16006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1" y="2898"/>
              <a:ext cx="38" cy="58"/>
            </a:xfrm>
            <a:custGeom>
              <a:avLst/>
              <a:gdLst>
                <a:gd name="T0" fmla="*/ 171 w 172"/>
                <a:gd name="T1" fmla="*/ 189 h 261"/>
                <a:gd name="T2" fmla="*/ 157 w 172"/>
                <a:gd name="T3" fmla="*/ 189 h 261"/>
                <a:gd name="T4" fmla="*/ 147 w 172"/>
                <a:gd name="T5" fmla="*/ 224 h 261"/>
                <a:gd name="T6" fmla="*/ 109 w 172"/>
                <a:gd name="T7" fmla="*/ 227 h 261"/>
                <a:gd name="T8" fmla="*/ 39 w 172"/>
                <a:gd name="T9" fmla="*/ 227 h 261"/>
                <a:gd name="T10" fmla="*/ 116 w 172"/>
                <a:gd name="T11" fmla="*/ 161 h 261"/>
                <a:gd name="T12" fmla="*/ 171 w 172"/>
                <a:gd name="T13" fmla="*/ 76 h 261"/>
                <a:gd name="T14" fmla="*/ 79 w 172"/>
                <a:gd name="T15" fmla="*/ 0 h 261"/>
                <a:gd name="T16" fmla="*/ 0 w 172"/>
                <a:gd name="T17" fmla="*/ 70 h 261"/>
                <a:gd name="T18" fmla="*/ 21 w 172"/>
                <a:gd name="T19" fmla="*/ 92 h 261"/>
                <a:gd name="T20" fmla="*/ 40 w 172"/>
                <a:gd name="T21" fmla="*/ 71 h 261"/>
                <a:gd name="T22" fmla="*/ 18 w 172"/>
                <a:gd name="T23" fmla="*/ 50 h 261"/>
                <a:gd name="T24" fmla="*/ 75 w 172"/>
                <a:gd name="T25" fmla="*/ 15 h 261"/>
                <a:gd name="T26" fmla="*/ 134 w 172"/>
                <a:gd name="T27" fmla="*/ 76 h 261"/>
                <a:gd name="T28" fmla="*/ 96 w 172"/>
                <a:gd name="T29" fmla="*/ 152 h 261"/>
                <a:gd name="T30" fmla="*/ 3 w 172"/>
                <a:gd name="T31" fmla="*/ 244 h 261"/>
                <a:gd name="T32" fmla="*/ 0 w 172"/>
                <a:gd name="T33" fmla="*/ 260 h 261"/>
                <a:gd name="T34" fmla="*/ 158 w 172"/>
                <a:gd name="T35" fmla="*/ 260 h 261"/>
                <a:gd name="T36" fmla="*/ 171 w 172"/>
                <a:gd name="T37" fmla="*/ 18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61">
                  <a:moveTo>
                    <a:pt x="171" y="189"/>
                  </a:moveTo>
                  <a:lnTo>
                    <a:pt x="157" y="189"/>
                  </a:lnTo>
                  <a:cubicBezTo>
                    <a:pt x="156" y="198"/>
                    <a:pt x="153" y="220"/>
                    <a:pt x="147" y="224"/>
                  </a:cubicBezTo>
                  <a:cubicBezTo>
                    <a:pt x="145" y="227"/>
                    <a:pt x="116" y="227"/>
                    <a:pt x="109" y="227"/>
                  </a:cubicBezTo>
                  <a:lnTo>
                    <a:pt x="39" y="227"/>
                  </a:lnTo>
                  <a:cubicBezTo>
                    <a:pt x="78" y="190"/>
                    <a:pt x="92" y="181"/>
                    <a:pt x="116" y="161"/>
                  </a:cubicBezTo>
                  <a:cubicBezTo>
                    <a:pt x="145" y="137"/>
                    <a:pt x="171" y="113"/>
                    <a:pt x="171" y="76"/>
                  </a:cubicBezTo>
                  <a:cubicBezTo>
                    <a:pt x="171" y="29"/>
                    <a:pt x="130" y="0"/>
                    <a:pt x="79" y="0"/>
                  </a:cubicBezTo>
                  <a:cubicBezTo>
                    <a:pt x="32" y="0"/>
                    <a:pt x="0" y="34"/>
                    <a:pt x="0" y="70"/>
                  </a:cubicBezTo>
                  <a:cubicBezTo>
                    <a:pt x="0" y="90"/>
                    <a:pt x="16" y="92"/>
                    <a:pt x="21" y="92"/>
                  </a:cubicBezTo>
                  <a:cubicBezTo>
                    <a:pt x="30" y="92"/>
                    <a:pt x="40" y="86"/>
                    <a:pt x="40" y="71"/>
                  </a:cubicBezTo>
                  <a:cubicBezTo>
                    <a:pt x="40" y="65"/>
                    <a:pt x="39" y="50"/>
                    <a:pt x="18" y="50"/>
                  </a:cubicBezTo>
                  <a:cubicBezTo>
                    <a:pt x="30" y="22"/>
                    <a:pt x="56" y="15"/>
                    <a:pt x="75" y="15"/>
                  </a:cubicBezTo>
                  <a:cubicBezTo>
                    <a:pt x="114" y="15"/>
                    <a:pt x="134" y="45"/>
                    <a:pt x="134" y="76"/>
                  </a:cubicBezTo>
                  <a:cubicBezTo>
                    <a:pt x="134" y="111"/>
                    <a:pt x="109" y="136"/>
                    <a:pt x="96" y="152"/>
                  </a:cubicBezTo>
                  <a:lnTo>
                    <a:pt x="3" y="244"/>
                  </a:lnTo>
                  <a:cubicBezTo>
                    <a:pt x="0" y="248"/>
                    <a:pt x="0" y="251"/>
                    <a:pt x="0" y="260"/>
                  </a:cubicBezTo>
                  <a:lnTo>
                    <a:pt x="158" y="260"/>
                  </a:lnTo>
                  <a:lnTo>
                    <a:pt x="171" y="18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63">
              <a:extLst>
                <a:ext uri="{FF2B5EF4-FFF2-40B4-BE49-F238E27FC236}">
                  <a16:creationId xmlns:a16="http://schemas.microsoft.com/office/drawing/2014/main" id="{D22D623E-688A-4CA6-AD24-47BB3E328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2898"/>
              <a:ext cx="31" cy="58"/>
            </a:xfrm>
            <a:custGeom>
              <a:avLst/>
              <a:gdLst>
                <a:gd name="T0" fmla="*/ 87 w 141"/>
                <a:gd name="T1" fmla="*/ 11 h 261"/>
                <a:gd name="T2" fmla="*/ 77 w 141"/>
                <a:gd name="T3" fmla="*/ 0 h 261"/>
                <a:gd name="T4" fmla="*/ 0 w 141"/>
                <a:gd name="T5" fmla="*/ 25 h 261"/>
                <a:gd name="T6" fmla="*/ 0 w 141"/>
                <a:gd name="T7" fmla="*/ 40 h 261"/>
                <a:gd name="T8" fmla="*/ 56 w 141"/>
                <a:gd name="T9" fmla="*/ 29 h 261"/>
                <a:gd name="T10" fmla="*/ 56 w 141"/>
                <a:gd name="T11" fmla="*/ 228 h 261"/>
                <a:gd name="T12" fmla="*/ 17 w 141"/>
                <a:gd name="T13" fmla="*/ 245 h 261"/>
                <a:gd name="T14" fmla="*/ 3 w 141"/>
                <a:gd name="T15" fmla="*/ 245 h 261"/>
                <a:gd name="T16" fmla="*/ 3 w 141"/>
                <a:gd name="T17" fmla="*/ 260 h 261"/>
                <a:gd name="T18" fmla="*/ 71 w 141"/>
                <a:gd name="T19" fmla="*/ 258 h 261"/>
                <a:gd name="T20" fmla="*/ 140 w 141"/>
                <a:gd name="T21" fmla="*/ 260 h 261"/>
                <a:gd name="T22" fmla="*/ 140 w 141"/>
                <a:gd name="T23" fmla="*/ 245 h 261"/>
                <a:gd name="T24" fmla="*/ 126 w 141"/>
                <a:gd name="T25" fmla="*/ 245 h 261"/>
                <a:gd name="T26" fmla="*/ 87 w 141"/>
                <a:gd name="T27" fmla="*/ 228 h 261"/>
                <a:gd name="T28" fmla="*/ 87 w 141"/>
                <a:gd name="T29" fmla="*/ 1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61">
                  <a:moveTo>
                    <a:pt x="87" y="11"/>
                  </a:moveTo>
                  <a:cubicBezTo>
                    <a:pt x="87" y="0"/>
                    <a:pt x="86" y="0"/>
                    <a:pt x="77" y="0"/>
                  </a:cubicBezTo>
                  <a:cubicBezTo>
                    <a:pt x="52" y="24"/>
                    <a:pt x="16" y="25"/>
                    <a:pt x="0" y="25"/>
                  </a:cubicBezTo>
                  <a:lnTo>
                    <a:pt x="0" y="40"/>
                  </a:lnTo>
                  <a:cubicBezTo>
                    <a:pt x="9" y="40"/>
                    <a:pt x="34" y="40"/>
                    <a:pt x="56" y="29"/>
                  </a:cubicBezTo>
                  <a:lnTo>
                    <a:pt x="56" y="228"/>
                  </a:lnTo>
                  <a:cubicBezTo>
                    <a:pt x="56" y="240"/>
                    <a:pt x="56" y="245"/>
                    <a:pt x="17" y="245"/>
                  </a:cubicBezTo>
                  <a:lnTo>
                    <a:pt x="3" y="245"/>
                  </a:lnTo>
                  <a:lnTo>
                    <a:pt x="3" y="260"/>
                  </a:lnTo>
                  <a:cubicBezTo>
                    <a:pt x="9" y="260"/>
                    <a:pt x="57" y="258"/>
                    <a:pt x="71" y="258"/>
                  </a:cubicBezTo>
                  <a:cubicBezTo>
                    <a:pt x="84" y="258"/>
                    <a:pt x="132" y="260"/>
                    <a:pt x="140" y="260"/>
                  </a:cubicBezTo>
                  <a:lnTo>
                    <a:pt x="140" y="245"/>
                  </a:lnTo>
                  <a:lnTo>
                    <a:pt x="126" y="245"/>
                  </a:lnTo>
                  <a:cubicBezTo>
                    <a:pt x="87" y="245"/>
                    <a:pt x="87" y="240"/>
                    <a:pt x="87" y="228"/>
                  </a:cubicBezTo>
                  <a:lnTo>
                    <a:pt x="87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2" name="Group 164">
            <a:extLst>
              <a:ext uri="{FF2B5EF4-FFF2-40B4-BE49-F238E27FC236}">
                <a16:creationId xmlns:a16="http://schemas.microsoft.com/office/drawing/2014/main" id="{16B9B591-C248-4843-BE18-6EEB72ABFD71}"/>
              </a:ext>
            </a:extLst>
          </p:cNvPr>
          <p:cNvGrpSpPr>
            <a:grpSpLocks/>
          </p:cNvGrpSpPr>
          <p:nvPr/>
        </p:nvGrpSpPr>
        <p:grpSpPr bwMode="auto">
          <a:xfrm>
            <a:off x="1846219" y="5450717"/>
            <a:ext cx="1570037" cy="466725"/>
            <a:chOff x="771" y="3016"/>
            <a:chExt cx="989" cy="294"/>
          </a:xfrm>
        </p:grpSpPr>
        <p:sp>
          <p:nvSpPr>
            <p:cNvPr id="173" name="Freeform 165">
              <a:extLst>
                <a:ext uri="{FF2B5EF4-FFF2-40B4-BE49-F238E27FC236}">
                  <a16:creationId xmlns:a16="http://schemas.microsoft.com/office/drawing/2014/main" id="{DD8B51E1-8253-48C7-93D5-1EDCBFA69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019"/>
              <a:ext cx="989" cy="290"/>
            </a:xfrm>
            <a:custGeom>
              <a:avLst/>
              <a:gdLst>
                <a:gd name="T0" fmla="*/ 2182 w 4366"/>
                <a:gd name="T1" fmla="*/ 1281 h 1282"/>
                <a:gd name="T2" fmla="*/ 0 w 4366"/>
                <a:gd name="T3" fmla="*/ 1281 h 1282"/>
                <a:gd name="T4" fmla="*/ 0 w 4366"/>
                <a:gd name="T5" fmla="*/ 0 h 1282"/>
                <a:gd name="T6" fmla="*/ 4365 w 4366"/>
                <a:gd name="T7" fmla="*/ 0 h 1282"/>
                <a:gd name="T8" fmla="*/ 4365 w 4366"/>
                <a:gd name="T9" fmla="*/ 1281 h 1282"/>
                <a:gd name="T10" fmla="*/ 2182 w 4366"/>
                <a:gd name="T11" fmla="*/ 1281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6" h="1282">
                  <a:moveTo>
                    <a:pt x="2182" y="1281"/>
                  </a:moveTo>
                  <a:lnTo>
                    <a:pt x="0" y="1281"/>
                  </a:lnTo>
                  <a:lnTo>
                    <a:pt x="0" y="0"/>
                  </a:lnTo>
                  <a:lnTo>
                    <a:pt x="4365" y="0"/>
                  </a:lnTo>
                  <a:lnTo>
                    <a:pt x="4365" y="1281"/>
                  </a:lnTo>
                  <a:lnTo>
                    <a:pt x="2182" y="128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66">
              <a:extLst>
                <a:ext uri="{FF2B5EF4-FFF2-40B4-BE49-F238E27FC236}">
                  <a16:creationId xmlns:a16="http://schemas.microsoft.com/office/drawing/2014/main" id="{F9C19C6D-FEE3-4710-A9ED-6FDF9685C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" y="3016"/>
              <a:ext cx="49" cy="95"/>
            </a:xfrm>
            <a:custGeom>
              <a:avLst/>
              <a:gdLst>
                <a:gd name="T0" fmla="*/ 118 w 220"/>
                <a:gd name="T1" fmla="*/ 160 h 422"/>
                <a:gd name="T2" fmla="*/ 0 w 220"/>
                <a:gd name="T3" fmla="*/ 324 h 422"/>
                <a:gd name="T4" fmla="*/ 84 w 220"/>
                <a:gd name="T5" fmla="*/ 421 h 422"/>
                <a:gd name="T6" fmla="*/ 190 w 220"/>
                <a:gd name="T7" fmla="*/ 249 h 422"/>
                <a:gd name="T8" fmla="*/ 151 w 220"/>
                <a:gd name="T9" fmla="*/ 142 h 422"/>
                <a:gd name="T10" fmla="*/ 100 w 220"/>
                <a:gd name="T11" fmla="*/ 44 h 422"/>
                <a:gd name="T12" fmla="*/ 130 w 220"/>
                <a:gd name="T13" fmla="*/ 18 h 422"/>
                <a:gd name="T14" fmla="*/ 168 w 220"/>
                <a:gd name="T15" fmla="*/ 34 h 422"/>
                <a:gd name="T16" fmla="*/ 197 w 220"/>
                <a:gd name="T17" fmla="*/ 50 h 422"/>
                <a:gd name="T18" fmla="*/ 219 w 220"/>
                <a:gd name="T19" fmla="*/ 25 h 422"/>
                <a:gd name="T20" fmla="*/ 190 w 220"/>
                <a:gd name="T21" fmla="*/ 7 h 422"/>
                <a:gd name="T22" fmla="*/ 149 w 220"/>
                <a:gd name="T23" fmla="*/ 0 h 422"/>
                <a:gd name="T24" fmla="*/ 88 w 220"/>
                <a:gd name="T25" fmla="*/ 59 h 422"/>
                <a:gd name="T26" fmla="*/ 118 w 220"/>
                <a:gd name="T27" fmla="*/ 160 h 422"/>
                <a:gd name="T28" fmla="*/ 123 w 220"/>
                <a:gd name="T29" fmla="*/ 172 h 422"/>
                <a:gd name="T30" fmla="*/ 154 w 220"/>
                <a:gd name="T31" fmla="*/ 273 h 422"/>
                <a:gd name="T32" fmla="*/ 84 w 220"/>
                <a:gd name="T33" fmla="*/ 408 h 422"/>
                <a:gd name="T34" fmla="*/ 33 w 220"/>
                <a:gd name="T35" fmla="*/ 339 h 422"/>
                <a:gd name="T36" fmla="*/ 123 w 220"/>
                <a:gd name="T37" fmla="*/ 17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0" h="422">
                  <a:moveTo>
                    <a:pt x="118" y="160"/>
                  </a:moveTo>
                  <a:cubicBezTo>
                    <a:pt x="52" y="176"/>
                    <a:pt x="0" y="253"/>
                    <a:pt x="0" y="324"/>
                  </a:cubicBezTo>
                  <a:cubicBezTo>
                    <a:pt x="0" y="379"/>
                    <a:pt x="33" y="421"/>
                    <a:pt x="84" y="421"/>
                  </a:cubicBezTo>
                  <a:cubicBezTo>
                    <a:pt x="146" y="421"/>
                    <a:pt x="190" y="329"/>
                    <a:pt x="190" y="249"/>
                  </a:cubicBezTo>
                  <a:cubicBezTo>
                    <a:pt x="190" y="197"/>
                    <a:pt x="169" y="167"/>
                    <a:pt x="151" y="142"/>
                  </a:cubicBezTo>
                  <a:cubicBezTo>
                    <a:pt x="134" y="116"/>
                    <a:pt x="100" y="72"/>
                    <a:pt x="100" y="44"/>
                  </a:cubicBezTo>
                  <a:cubicBezTo>
                    <a:pt x="100" y="33"/>
                    <a:pt x="112" y="18"/>
                    <a:pt x="130" y="18"/>
                  </a:cubicBezTo>
                  <a:cubicBezTo>
                    <a:pt x="146" y="18"/>
                    <a:pt x="157" y="26"/>
                    <a:pt x="168" y="34"/>
                  </a:cubicBezTo>
                  <a:cubicBezTo>
                    <a:pt x="179" y="41"/>
                    <a:pt x="190" y="50"/>
                    <a:pt x="197" y="50"/>
                  </a:cubicBezTo>
                  <a:cubicBezTo>
                    <a:pt x="210" y="50"/>
                    <a:pt x="219" y="34"/>
                    <a:pt x="219" y="25"/>
                  </a:cubicBezTo>
                  <a:cubicBezTo>
                    <a:pt x="219" y="14"/>
                    <a:pt x="210" y="10"/>
                    <a:pt x="190" y="7"/>
                  </a:cubicBezTo>
                  <a:cubicBezTo>
                    <a:pt x="164" y="0"/>
                    <a:pt x="156" y="0"/>
                    <a:pt x="149" y="0"/>
                  </a:cubicBezTo>
                  <a:cubicBezTo>
                    <a:pt x="106" y="0"/>
                    <a:pt x="88" y="25"/>
                    <a:pt x="88" y="59"/>
                  </a:cubicBezTo>
                  <a:cubicBezTo>
                    <a:pt x="88" y="91"/>
                    <a:pt x="101" y="124"/>
                    <a:pt x="118" y="160"/>
                  </a:cubicBezTo>
                  <a:close/>
                  <a:moveTo>
                    <a:pt x="123" y="172"/>
                  </a:moveTo>
                  <a:cubicBezTo>
                    <a:pt x="137" y="200"/>
                    <a:pt x="154" y="231"/>
                    <a:pt x="154" y="273"/>
                  </a:cubicBezTo>
                  <a:cubicBezTo>
                    <a:pt x="154" y="311"/>
                    <a:pt x="135" y="408"/>
                    <a:pt x="84" y="408"/>
                  </a:cubicBezTo>
                  <a:cubicBezTo>
                    <a:pt x="55" y="408"/>
                    <a:pt x="33" y="383"/>
                    <a:pt x="33" y="339"/>
                  </a:cubicBezTo>
                  <a:cubicBezTo>
                    <a:pt x="33" y="303"/>
                    <a:pt x="53" y="193"/>
                    <a:pt x="123" y="1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167">
              <a:extLst>
                <a:ext uri="{FF2B5EF4-FFF2-40B4-BE49-F238E27FC236}">
                  <a16:creationId xmlns:a16="http://schemas.microsoft.com/office/drawing/2014/main" id="{34BC58C8-396C-4AB1-AD57-173BD5A4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" y="3017"/>
              <a:ext cx="75" cy="95"/>
            </a:xfrm>
            <a:custGeom>
              <a:avLst/>
              <a:gdLst>
                <a:gd name="T0" fmla="*/ 81 w 334"/>
                <a:gd name="T1" fmla="*/ 357 h 424"/>
                <a:gd name="T2" fmla="*/ 123 w 334"/>
                <a:gd name="T3" fmla="*/ 240 h 424"/>
                <a:gd name="T4" fmla="*/ 197 w 334"/>
                <a:gd name="T5" fmla="*/ 50 h 424"/>
                <a:gd name="T6" fmla="*/ 224 w 334"/>
                <a:gd name="T7" fmla="*/ 36 h 424"/>
                <a:gd name="T8" fmla="*/ 262 w 334"/>
                <a:gd name="T9" fmla="*/ 84 h 424"/>
                <a:gd name="T10" fmla="*/ 258 w 334"/>
                <a:gd name="T11" fmla="*/ 106 h 424"/>
                <a:gd name="T12" fmla="*/ 263 w 334"/>
                <a:gd name="T13" fmla="*/ 109 h 424"/>
                <a:gd name="T14" fmla="*/ 300 w 334"/>
                <a:gd name="T15" fmla="*/ 94 h 424"/>
                <a:gd name="T16" fmla="*/ 312 w 334"/>
                <a:gd name="T17" fmla="*/ 56 h 424"/>
                <a:gd name="T18" fmla="*/ 270 w 334"/>
                <a:gd name="T19" fmla="*/ 0 h 424"/>
                <a:gd name="T20" fmla="*/ 152 w 334"/>
                <a:gd name="T21" fmla="*/ 63 h 424"/>
                <a:gd name="T22" fmla="*/ 76 w 334"/>
                <a:gd name="T23" fmla="*/ 259 h 424"/>
                <a:gd name="T24" fmla="*/ 45 w 334"/>
                <a:gd name="T25" fmla="*/ 353 h 424"/>
                <a:gd name="T26" fmla="*/ 20 w 334"/>
                <a:gd name="T27" fmla="*/ 391 h 424"/>
                <a:gd name="T28" fmla="*/ 0 w 334"/>
                <a:gd name="T29" fmla="*/ 420 h 424"/>
                <a:gd name="T30" fmla="*/ 5 w 334"/>
                <a:gd name="T31" fmla="*/ 423 h 424"/>
                <a:gd name="T32" fmla="*/ 31 w 334"/>
                <a:gd name="T33" fmla="*/ 412 h 424"/>
                <a:gd name="T34" fmla="*/ 54 w 334"/>
                <a:gd name="T35" fmla="*/ 390 h 424"/>
                <a:gd name="T36" fmla="*/ 134 w 334"/>
                <a:gd name="T37" fmla="*/ 406 h 424"/>
                <a:gd name="T38" fmla="*/ 214 w 334"/>
                <a:gd name="T39" fmla="*/ 423 h 424"/>
                <a:gd name="T40" fmla="*/ 319 w 334"/>
                <a:gd name="T41" fmla="*/ 362 h 424"/>
                <a:gd name="T42" fmla="*/ 333 w 334"/>
                <a:gd name="T43" fmla="*/ 331 h 424"/>
                <a:gd name="T44" fmla="*/ 330 w 334"/>
                <a:gd name="T45" fmla="*/ 325 h 424"/>
                <a:gd name="T46" fmla="*/ 300 w 334"/>
                <a:gd name="T47" fmla="*/ 339 h 424"/>
                <a:gd name="T48" fmla="*/ 280 w 334"/>
                <a:gd name="T49" fmla="*/ 364 h 424"/>
                <a:gd name="T50" fmla="*/ 272 w 334"/>
                <a:gd name="T51" fmla="*/ 380 h 424"/>
                <a:gd name="T52" fmla="*/ 258 w 334"/>
                <a:gd name="T53" fmla="*/ 387 h 424"/>
                <a:gd name="T54" fmla="*/ 173 w 334"/>
                <a:gd name="T55" fmla="*/ 369 h 424"/>
                <a:gd name="T56" fmla="*/ 100 w 334"/>
                <a:gd name="T57" fmla="*/ 354 h 424"/>
                <a:gd name="T58" fmla="*/ 81 w 334"/>
                <a:gd name="T59" fmla="*/ 35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34" h="424">
                  <a:moveTo>
                    <a:pt x="81" y="357"/>
                  </a:moveTo>
                  <a:cubicBezTo>
                    <a:pt x="108" y="307"/>
                    <a:pt x="118" y="270"/>
                    <a:pt x="123" y="240"/>
                  </a:cubicBezTo>
                  <a:cubicBezTo>
                    <a:pt x="142" y="158"/>
                    <a:pt x="164" y="90"/>
                    <a:pt x="197" y="50"/>
                  </a:cubicBezTo>
                  <a:cubicBezTo>
                    <a:pt x="203" y="41"/>
                    <a:pt x="207" y="36"/>
                    <a:pt x="224" y="36"/>
                  </a:cubicBezTo>
                  <a:cubicBezTo>
                    <a:pt x="262" y="36"/>
                    <a:pt x="262" y="76"/>
                    <a:pt x="262" y="84"/>
                  </a:cubicBezTo>
                  <a:cubicBezTo>
                    <a:pt x="262" y="96"/>
                    <a:pt x="258" y="102"/>
                    <a:pt x="258" y="106"/>
                  </a:cubicBezTo>
                  <a:cubicBezTo>
                    <a:pt x="258" y="109"/>
                    <a:pt x="263" y="109"/>
                    <a:pt x="263" y="109"/>
                  </a:cubicBezTo>
                  <a:cubicBezTo>
                    <a:pt x="271" y="109"/>
                    <a:pt x="286" y="102"/>
                    <a:pt x="300" y="94"/>
                  </a:cubicBezTo>
                  <a:cubicBezTo>
                    <a:pt x="309" y="84"/>
                    <a:pt x="312" y="80"/>
                    <a:pt x="312" y="56"/>
                  </a:cubicBezTo>
                  <a:cubicBezTo>
                    <a:pt x="312" y="23"/>
                    <a:pt x="300" y="0"/>
                    <a:pt x="270" y="0"/>
                  </a:cubicBezTo>
                  <a:cubicBezTo>
                    <a:pt x="251" y="0"/>
                    <a:pt x="204" y="6"/>
                    <a:pt x="152" y="63"/>
                  </a:cubicBezTo>
                  <a:cubicBezTo>
                    <a:pt x="111" y="109"/>
                    <a:pt x="84" y="215"/>
                    <a:pt x="76" y="259"/>
                  </a:cubicBezTo>
                  <a:cubicBezTo>
                    <a:pt x="66" y="299"/>
                    <a:pt x="60" y="317"/>
                    <a:pt x="45" y="353"/>
                  </a:cubicBezTo>
                  <a:cubicBezTo>
                    <a:pt x="40" y="358"/>
                    <a:pt x="28" y="384"/>
                    <a:pt x="20" y="391"/>
                  </a:cubicBezTo>
                  <a:cubicBezTo>
                    <a:pt x="5" y="406"/>
                    <a:pt x="0" y="417"/>
                    <a:pt x="0" y="420"/>
                  </a:cubicBezTo>
                  <a:cubicBezTo>
                    <a:pt x="0" y="421"/>
                    <a:pt x="1" y="423"/>
                    <a:pt x="5" y="423"/>
                  </a:cubicBezTo>
                  <a:cubicBezTo>
                    <a:pt x="8" y="423"/>
                    <a:pt x="18" y="421"/>
                    <a:pt x="31" y="412"/>
                  </a:cubicBezTo>
                  <a:cubicBezTo>
                    <a:pt x="40" y="405"/>
                    <a:pt x="43" y="405"/>
                    <a:pt x="54" y="390"/>
                  </a:cubicBezTo>
                  <a:cubicBezTo>
                    <a:pt x="82" y="391"/>
                    <a:pt x="100" y="397"/>
                    <a:pt x="134" y="406"/>
                  </a:cubicBezTo>
                  <a:cubicBezTo>
                    <a:pt x="160" y="415"/>
                    <a:pt x="188" y="423"/>
                    <a:pt x="214" y="423"/>
                  </a:cubicBezTo>
                  <a:cubicBezTo>
                    <a:pt x="257" y="423"/>
                    <a:pt x="302" y="388"/>
                    <a:pt x="319" y="362"/>
                  </a:cubicBezTo>
                  <a:cubicBezTo>
                    <a:pt x="330" y="346"/>
                    <a:pt x="333" y="332"/>
                    <a:pt x="333" y="331"/>
                  </a:cubicBezTo>
                  <a:cubicBezTo>
                    <a:pt x="333" y="325"/>
                    <a:pt x="330" y="325"/>
                    <a:pt x="330" y="325"/>
                  </a:cubicBezTo>
                  <a:cubicBezTo>
                    <a:pt x="320" y="325"/>
                    <a:pt x="307" y="332"/>
                    <a:pt x="300" y="339"/>
                  </a:cubicBezTo>
                  <a:cubicBezTo>
                    <a:pt x="285" y="348"/>
                    <a:pt x="282" y="353"/>
                    <a:pt x="280" y="364"/>
                  </a:cubicBezTo>
                  <a:cubicBezTo>
                    <a:pt x="277" y="372"/>
                    <a:pt x="275" y="376"/>
                    <a:pt x="272" y="380"/>
                  </a:cubicBezTo>
                  <a:cubicBezTo>
                    <a:pt x="267" y="387"/>
                    <a:pt x="267" y="387"/>
                    <a:pt x="258" y="387"/>
                  </a:cubicBezTo>
                  <a:cubicBezTo>
                    <a:pt x="233" y="387"/>
                    <a:pt x="207" y="379"/>
                    <a:pt x="173" y="369"/>
                  </a:cubicBezTo>
                  <a:cubicBezTo>
                    <a:pt x="157" y="364"/>
                    <a:pt x="127" y="354"/>
                    <a:pt x="100" y="354"/>
                  </a:cubicBezTo>
                  <a:cubicBezTo>
                    <a:pt x="93" y="354"/>
                    <a:pt x="86" y="354"/>
                    <a:pt x="81" y="3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168">
              <a:extLst>
                <a:ext uri="{FF2B5EF4-FFF2-40B4-BE49-F238E27FC236}">
                  <a16:creationId xmlns:a16="http://schemas.microsoft.com/office/drawing/2014/main" id="{9D326B0A-3318-48EB-9AEF-D6E0C78FF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163"/>
              <a:ext cx="258" cy="5"/>
            </a:xfrm>
            <a:custGeom>
              <a:avLst/>
              <a:gdLst>
                <a:gd name="T0" fmla="*/ 572 w 1144"/>
                <a:gd name="T1" fmla="*/ 25 h 26"/>
                <a:gd name="T2" fmla="*/ 0 w 1144"/>
                <a:gd name="T3" fmla="*/ 25 h 26"/>
                <a:gd name="T4" fmla="*/ 0 w 1144"/>
                <a:gd name="T5" fmla="*/ 0 h 26"/>
                <a:gd name="T6" fmla="*/ 1143 w 1144"/>
                <a:gd name="T7" fmla="*/ 0 h 26"/>
                <a:gd name="T8" fmla="*/ 1143 w 1144"/>
                <a:gd name="T9" fmla="*/ 25 h 26"/>
                <a:gd name="T10" fmla="*/ 572 w 1144"/>
                <a:gd name="T1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4" h="26">
                  <a:moveTo>
                    <a:pt x="572" y="25"/>
                  </a:moveTo>
                  <a:lnTo>
                    <a:pt x="0" y="25"/>
                  </a:lnTo>
                  <a:lnTo>
                    <a:pt x="0" y="0"/>
                  </a:lnTo>
                  <a:lnTo>
                    <a:pt x="1143" y="0"/>
                  </a:lnTo>
                  <a:lnTo>
                    <a:pt x="1143" y="25"/>
                  </a:lnTo>
                  <a:lnTo>
                    <a:pt x="57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169">
              <a:extLst>
                <a:ext uri="{FF2B5EF4-FFF2-40B4-BE49-F238E27FC236}">
                  <a16:creationId xmlns:a16="http://schemas.microsoft.com/office/drawing/2014/main" id="{CDB24190-E2F6-42F0-92AC-B34A03173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" y="3195"/>
              <a:ext cx="63" cy="97"/>
            </a:xfrm>
            <a:custGeom>
              <a:avLst/>
              <a:gdLst>
                <a:gd name="T0" fmla="*/ 227 w 282"/>
                <a:gd name="T1" fmla="*/ 220 h 431"/>
                <a:gd name="T2" fmla="*/ 157 w 282"/>
                <a:gd name="T3" fmla="*/ 150 h 431"/>
                <a:gd name="T4" fmla="*/ 48 w 282"/>
                <a:gd name="T5" fmla="*/ 207 h 431"/>
                <a:gd name="T6" fmla="*/ 0 w 282"/>
                <a:gd name="T7" fmla="*/ 325 h 431"/>
                <a:gd name="T8" fmla="*/ 98 w 282"/>
                <a:gd name="T9" fmla="*/ 430 h 431"/>
                <a:gd name="T10" fmla="*/ 281 w 282"/>
                <a:gd name="T11" fmla="*/ 150 h 431"/>
                <a:gd name="T12" fmla="*/ 166 w 282"/>
                <a:gd name="T13" fmla="*/ 0 h 431"/>
                <a:gd name="T14" fmla="*/ 63 w 282"/>
                <a:gd name="T15" fmla="*/ 92 h 431"/>
                <a:gd name="T16" fmla="*/ 83 w 282"/>
                <a:gd name="T17" fmla="*/ 113 h 431"/>
                <a:gd name="T18" fmla="*/ 112 w 282"/>
                <a:gd name="T19" fmla="*/ 83 h 431"/>
                <a:gd name="T20" fmla="*/ 88 w 282"/>
                <a:gd name="T21" fmla="*/ 61 h 431"/>
                <a:gd name="T22" fmla="*/ 165 w 282"/>
                <a:gd name="T23" fmla="*/ 15 h 431"/>
                <a:gd name="T24" fmla="*/ 241 w 282"/>
                <a:gd name="T25" fmla="*/ 121 h 431"/>
                <a:gd name="T26" fmla="*/ 227 w 282"/>
                <a:gd name="T27" fmla="*/ 220 h 431"/>
                <a:gd name="T28" fmla="*/ 100 w 282"/>
                <a:gd name="T29" fmla="*/ 413 h 431"/>
                <a:gd name="T30" fmla="*/ 40 w 282"/>
                <a:gd name="T31" fmla="*/ 347 h 431"/>
                <a:gd name="T32" fmla="*/ 76 w 282"/>
                <a:gd name="T33" fmla="*/ 215 h 431"/>
                <a:gd name="T34" fmla="*/ 157 w 282"/>
                <a:gd name="T35" fmla="*/ 164 h 431"/>
                <a:gd name="T36" fmla="*/ 217 w 282"/>
                <a:gd name="T37" fmla="*/ 241 h 431"/>
                <a:gd name="T38" fmla="*/ 100 w 282"/>
                <a:gd name="T39" fmla="*/ 413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431">
                  <a:moveTo>
                    <a:pt x="227" y="220"/>
                  </a:moveTo>
                  <a:cubicBezTo>
                    <a:pt x="220" y="183"/>
                    <a:pt x="198" y="150"/>
                    <a:pt x="157" y="150"/>
                  </a:cubicBezTo>
                  <a:cubicBezTo>
                    <a:pt x="123" y="150"/>
                    <a:pt x="89" y="160"/>
                    <a:pt x="48" y="207"/>
                  </a:cubicBezTo>
                  <a:cubicBezTo>
                    <a:pt x="3" y="255"/>
                    <a:pt x="0" y="307"/>
                    <a:pt x="0" y="325"/>
                  </a:cubicBezTo>
                  <a:cubicBezTo>
                    <a:pt x="0" y="362"/>
                    <a:pt x="23" y="430"/>
                    <a:pt x="98" y="430"/>
                  </a:cubicBezTo>
                  <a:cubicBezTo>
                    <a:pt x="225" y="430"/>
                    <a:pt x="281" y="234"/>
                    <a:pt x="281" y="150"/>
                  </a:cubicBezTo>
                  <a:cubicBezTo>
                    <a:pt x="281" y="58"/>
                    <a:pt x="232" y="0"/>
                    <a:pt x="166" y="0"/>
                  </a:cubicBezTo>
                  <a:cubicBezTo>
                    <a:pt x="88" y="0"/>
                    <a:pt x="63" y="76"/>
                    <a:pt x="63" y="92"/>
                  </a:cubicBezTo>
                  <a:cubicBezTo>
                    <a:pt x="63" y="101"/>
                    <a:pt x="68" y="113"/>
                    <a:pt x="83" y="113"/>
                  </a:cubicBezTo>
                  <a:cubicBezTo>
                    <a:pt x="101" y="113"/>
                    <a:pt x="112" y="96"/>
                    <a:pt x="112" y="83"/>
                  </a:cubicBezTo>
                  <a:cubicBezTo>
                    <a:pt x="112" y="61"/>
                    <a:pt x="96" y="61"/>
                    <a:pt x="88" y="61"/>
                  </a:cubicBezTo>
                  <a:cubicBezTo>
                    <a:pt x="112" y="18"/>
                    <a:pt x="149" y="15"/>
                    <a:pt x="165" y="15"/>
                  </a:cubicBezTo>
                  <a:cubicBezTo>
                    <a:pt x="203" y="15"/>
                    <a:pt x="241" y="44"/>
                    <a:pt x="241" y="121"/>
                  </a:cubicBezTo>
                  <a:cubicBezTo>
                    <a:pt x="241" y="142"/>
                    <a:pt x="237" y="172"/>
                    <a:pt x="227" y="220"/>
                  </a:cubicBezTo>
                  <a:close/>
                  <a:moveTo>
                    <a:pt x="100" y="413"/>
                  </a:moveTo>
                  <a:cubicBezTo>
                    <a:pt x="40" y="413"/>
                    <a:pt x="40" y="353"/>
                    <a:pt x="40" y="347"/>
                  </a:cubicBezTo>
                  <a:cubicBezTo>
                    <a:pt x="40" y="332"/>
                    <a:pt x="54" y="249"/>
                    <a:pt x="76" y="215"/>
                  </a:cubicBezTo>
                  <a:cubicBezTo>
                    <a:pt x="98" y="182"/>
                    <a:pt x="123" y="164"/>
                    <a:pt x="157" y="164"/>
                  </a:cubicBezTo>
                  <a:cubicBezTo>
                    <a:pt x="214" y="164"/>
                    <a:pt x="217" y="229"/>
                    <a:pt x="217" y="241"/>
                  </a:cubicBezTo>
                  <a:cubicBezTo>
                    <a:pt x="217" y="282"/>
                    <a:pt x="181" y="413"/>
                    <a:pt x="100" y="4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170">
              <a:extLst>
                <a:ext uri="{FF2B5EF4-FFF2-40B4-BE49-F238E27FC236}">
                  <a16:creationId xmlns:a16="http://schemas.microsoft.com/office/drawing/2014/main" id="{44A639DC-954A-437C-9F07-E8D408197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" y="3231"/>
              <a:ext cx="80" cy="59"/>
            </a:xfrm>
            <a:custGeom>
              <a:avLst/>
              <a:gdLst>
                <a:gd name="T0" fmla="*/ 232 w 355"/>
                <a:gd name="T1" fmla="*/ 59 h 265"/>
                <a:gd name="T2" fmla="*/ 239 w 355"/>
                <a:gd name="T3" fmla="*/ 23 h 265"/>
                <a:gd name="T4" fmla="*/ 224 w 355"/>
                <a:gd name="T5" fmla="*/ 7 h 265"/>
                <a:gd name="T6" fmla="*/ 203 w 355"/>
                <a:gd name="T7" fmla="*/ 23 h 265"/>
                <a:gd name="T8" fmla="*/ 173 w 355"/>
                <a:gd name="T9" fmla="*/ 154 h 265"/>
                <a:gd name="T10" fmla="*/ 168 w 355"/>
                <a:gd name="T11" fmla="*/ 191 h 265"/>
                <a:gd name="T12" fmla="*/ 169 w 355"/>
                <a:gd name="T13" fmla="*/ 201 h 265"/>
                <a:gd name="T14" fmla="*/ 120 w 355"/>
                <a:gd name="T15" fmla="*/ 251 h 265"/>
                <a:gd name="T16" fmla="*/ 77 w 355"/>
                <a:gd name="T17" fmla="*/ 198 h 265"/>
                <a:gd name="T18" fmla="*/ 106 w 355"/>
                <a:gd name="T19" fmla="*/ 84 h 265"/>
                <a:gd name="T20" fmla="*/ 113 w 355"/>
                <a:gd name="T21" fmla="*/ 48 h 265"/>
                <a:gd name="T22" fmla="*/ 69 w 355"/>
                <a:gd name="T23" fmla="*/ 0 h 265"/>
                <a:gd name="T24" fmla="*/ 0 w 355"/>
                <a:gd name="T25" fmla="*/ 90 h 265"/>
                <a:gd name="T26" fmla="*/ 6 w 355"/>
                <a:gd name="T27" fmla="*/ 96 h 265"/>
                <a:gd name="T28" fmla="*/ 15 w 355"/>
                <a:gd name="T29" fmla="*/ 84 h 265"/>
                <a:gd name="T30" fmla="*/ 69 w 355"/>
                <a:gd name="T31" fmla="*/ 14 h 265"/>
                <a:gd name="T32" fmla="*/ 82 w 355"/>
                <a:gd name="T33" fmla="*/ 32 h 265"/>
                <a:gd name="T34" fmla="*/ 73 w 355"/>
                <a:gd name="T35" fmla="*/ 73 h 265"/>
                <a:gd name="T36" fmla="*/ 43 w 355"/>
                <a:gd name="T37" fmla="*/ 190 h 265"/>
                <a:gd name="T38" fmla="*/ 118 w 355"/>
                <a:gd name="T39" fmla="*/ 264 h 265"/>
                <a:gd name="T40" fmla="*/ 174 w 355"/>
                <a:gd name="T41" fmla="*/ 223 h 265"/>
                <a:gd name="T42" fmla="*/ 241 w 355"/>
                <a:gd name="T43" fmla="*/ 264 h 265"/>
                <a:gd name="T44" fmla="*/ 317 w 355"/>
                <a:gd name="T45" fmla="*/ 193 h 265"/>
                <a:gd name="T46" fmla="*/ 354 w 355"/>
                <a:gd name="T47" fmla="*/ 41 h 265"/>
                <a:gd name="T48" fmla="*/ 330 w 355"/>
                <a:gd name="T49" fmla="*/ 0 h 265"/>
                <a:gd name="T50" fmla="*/ 302 w 355"/>
                <a:gd name="T51" fmla="*/ 28 h 265"/>
                <a:gd name="T52" fmla="*/ 311 w 355"/>
                <a:gd name="T53" fmla="*/ 43 h 265"/>
                <a:gd name="T54" fmla="*/ 330 w 355"/>
                <a:gd name="T55" fmla="*/ 94 h 265"/>
                <a:gd name="T56" fmla="*/ 301 w 355"/>
                <a:gd name="T57" fmla="*/ 200 h 265"/>
                <a:gd name="T58" fmla="*/ 242 w 355"/>
                <a:gd name="T59" fmla="*/ 251 h 265"/>
                <a:gd name="T60" fmla="*/ 203 w 355"/>
                <a:gd name="T61" fmla="*/ 201 h 265"/>
                <a:gd name="T62" fmla="*/ 209 w 355"/>
                <a:gd name="T63" fmla="*/ 158 h 265"/>
                <a:gd name="T64" fmla="*/ 232 w 355"/>
                <a:gd name="T65" fmla="*/ 5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5" h="265">
                  <a:moveTo>
                    <a:pt x="232" y="59"/>
                  </a:moveTo>
                  <a:cubicBezTo>
                    <a:pt x="233" y="48"/>
                    <a:pt x="239" y="25"/>
                    <a:pt x="239" y="23"/>
                  </a:cubicBezTo>
                  <a:cubicBezTo>
                    <a:pt x="239" y="11"/>
                    <a:pt x="232" y="7"/>
                    <a:pt x="224" y="7"/>
                  </a:cubicBezTo>
                  <a:cubicBezTo>
                    <a:pt x="217" y="7"/>
                    <a:pt x="207" y="10"/>
                    <a:pt x="203" y="23"/>
                  </a:cubicBezTo>
                  <a:cubicBezTo>
                    <a:pt x="203" y="26"/>
                    <a:pt x="176" y="139"/>
                    <a:pt x="173" y="154"/>
                  </a:cubicBezTo>
                  <a:cubicBezTo>
                    <a:pt x="169" y="171"/>
                    <a:pt x="168" y="182"/>
                    <a:pt x="168" y="191"/>
                  </a:cubicBezTo>
                  <a:cubicBezTo>
                    <a:pt x="168" y="198"/>
                    <a:pt x="168" y="200"/>
                    <a:pt x="169" y="201"/>
                  </a:cubicBezTo>
                  <a:cubicBezTo>
                    <a:pt x="157" y="234"/>
                    <a:pt x="141" y="251"/>
                    <a:pt x="120" y="251"/>
                  </a:cubicBezTo>
                  <a:cubicBezTo>
                    <a:pt x="77" y="251"/>
                    <a:pt x="77" y="208"/>
                    <a:pt x="77" y="198"/>
                  </a:cubicBezTo>
                  <a:cubicBezTo>
                    <a:pt x="77" y="180"/>
                    <a:pt x="81" y="157"/>
                    <a:pt x="106" y="84"/>
                  </a:cubicBezTo>
                  <a:cubicBezTo>
                    <a:pt x="112" y="67"/>
                    <a:pt x="113" y="59"/>
                    <a:pt x="113" y="48"/>
                  </a:cubicBezTo>
                  <a:cubicBezTo>
                    <a:pt x="113" y="22"/>
                    <a:pt x="97" y="0"/>
                    <a:pt x="69" y="0"/>
                  </a:cubicBezTo>
                  <a:cubicBezTo>
                    <a:pt x="20" y="0"/>
                    <a:pt x="0" y="84"/>
                    <a:pt x="0" y="90"/>
                  </a:cubicBezTo>
                  <a:cubicBezTo>
                    <a:pt x="0" y="96"/>
                    <a:pt x="5" y="96"/>
                    <a:pt x="6" y="96"/>
                  </a:cubicBezTo>
                  <a:cubicBezTo>
                    <a:pt x="13" y="96"/>
                    <a:pt x="13" y="96"/>
                    <a:pt x="15" y="84"/>
                  </a:cubicBezTo>
                  <a:cubicBezTo>
                    <a:pt x="29" y="30"/>
                    <a:pt x="50" y="14"/>
                    <a:pt x="69" y="14"/>
                  </a:cubicBezTo>
                  <a:cubicBezTo>
                    <a:pt x="74" y="14"/>
                    <a:pt x="82" y="14"/>
                    <a:pt x="82" y="32"/>
                  </a:cubicBezTo>
                  <a:cubicBezTo>
                    <a:pt x="82" y="47"/>
                    <a:pt x="76" y="63"/>
                    <a:pt x="73" y="73"/>
                  </a:cubicBezTo>
                  <a:cubicBezTo>
                    <a:pt x="50" y="142"/>
                    <a:pt x="43" y="168"/>
                    <a:pt x="43" y="190"/>
                  </a:cubicBezTo>
                  <a:cubicBezTo>
                    <a:pt x="43" y="245"/>
                    <a:pt x="78" y="264"/>
                    <a:pt x="118" y="264"/>
                  </a:cubicBezTo>
                  <a:cubicBezTo>
                    <a:pt x="127" y="264"/>
                    <a:pt x="152" y="264"/>
                    <a:pt x="174" y="223"/>
                  </a:cubicBezTo>
                  <a:cubicBezTo>
                    <a:pt x="188" y="262"/>
                    <a:pt x="225" y="264"/>
                    <a:pt x="241" y="264"/>
                  </a:cubicBezTo>
                  <a:cubicBezTo>
                    <a:pt x="281" y="264"/>
                    <a:pt x="304" y="229"/>
                    <a:pt x="317" y="193"/>
                  </a:cubicBezTo>
                  <a:cubicBezTo>
                    <a:pt x="335" y="147"/>
                    <a:pt x="354" y="69"/>
                    <a:pt x="354" y="41"/>
                  </a:cubicBezTo>
                  <a:cubicBezTo>
                    <a:pt x="354" y="10"/>
                    <a:pt x="339" y="0"/>
                    <a:pt x="330" y="0"/>
                  </a:cubicBezTo>
                  <a:cubicBezTo>
                    <a:pt x="316" y="0"/>
                    <a:pt x="302" y="15"/>
                    <a:pt x="302" y="28"/>
                  </a:cubicBezTo>
                  <a:cubicBezTo>
                    <a:pt x="302" y="36"/>
                    <a:pt x="305" y="40"/>
                    <a:pt x="311" y="43"/>
                  </a:cubicBezTo>
                  <a:cubicBezTo>
                    <a:pt x="317" y="50"/>
                    <a:pt x="330" y="65"/>
                    <a:pt x="330" y="94"/>
                  </a:cubicBezTo>
                  <a:cubicBezTo>
                    <a:pt x="330" y="114"/>
                    <a:pt x="315" y="171"/>
                    <a:pt x="301" y="200"/>
                  </a:cubicBezTo>
                  <a:cubicBezTo>
                    <a:pt x="287" y="231"/>
                    <a:pt x="270" y="251"/>
                    <a:pt x="242" y="251"/>
                  </a:cubicBezTo>
                  <a:cubicBezTo>
                    <a:pt x="217" y="251"/>
                    <a:pt x="203" y="234"/>
                    <a:pt x="203" y="201"/>
                  </a:cubicBezTo>
                  <a:cubicBezTo>
                    <a:pt x="203" y="185"/>
                    <a:pt x="207" y="167"/>
                    <a:pt x="209" y="158"/>
                  </a:cubicBezTo>
                  <a:lnTo>
                    <a:pt x="232" y="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 171">
              <a:extLst>
                <a:ext uri="{FF2B5EF4-FFF2-40B4-BE49-F238E27FC236}">
                  <a16:creationId xmlns:a16="http://schemas.microsoft.com/office/drawing/2014/main" id="{DF75438D-C599-4440-B4B2-0551F8463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" y="3247"/>
              <a:ext cx="38" cy="63"/>
            </a:xfrm>
            <a:custGeom>
              <a:avLst/>
              <a:gdLst>
                <a:gd name="T0" fmla="*/ 82 w 174"/>
                <a:gd name="T1" fmla="*/ 135 h 281"/>
                <a:gd name="T2" fmla="*/ 131 w 174"/>
                <a:gd name="T3" fmla="*/ 201 h 281"/>
                <a:gd name="T4" fmla="*/ 83 w 174"/>
                <a:gd name="T5" fmla="*/ 266 h 281"/>
                <a:gd name="T6" fmla="*/ 20 w 174"/>
                <a:gd name="T7" fmla="*/ 238 h 281"/>
                <a:gd name="T8" fmla="*/ 40 w 174"/>
                <a:gd name="T9" fmla="*/ 215 h 281"/>
                <a:gd name="T10" fmla="*/ 21 w 174"/>
                <a:gd name="T11" fmla="*/ 193 h 281"/>
                <a:gd name="T12" fmla="*/ 0 w 174"/>
                <a:gd name="T13" fmla="*/ 215 h 281"/>
                <a:gd name="T14" fmla="*/ 84 w 174"/>
                <a:gd name="T15" fmla="*/ 280 h 281"/>
                <a:gd name="T16" fmla="*/ 173 w 174"/>
                <a:gd name="T17" fmla="*/ 201 h 281"/>
                <a:gd name="T18" fmla="*/ 107 w 174"/>
                <a:gd name="T19" fmla="*/ 127 h 281"/>
                <a:gd name="T20" fmla="*/ 160 w 174"/>
                <a:gd name="T21" fmla="*/ 56 h 281"/>
                <a:gd name="T22" fmla="*/ 84 w 174"/>
                <a:gd name="T23" fmla="*/ 0 h 281"/>
                <a:gd name="T24" fmla="*/ 13 w 174"/>
                <a:gd name="T25" fmla="*/ 55 h 281"/>
                <a:gd name="T26" fmla="*/ 31 w 174"/>
                <a:gd name="T27" fmla="*/ 76 h 281"/>
                <a:gd name="T28" fmla="*/ 52 w 174"/>
                <a:gd name="T29" fmla="*/ 56 h 281"/>
                <a:gd name="T30" fmla="*/ 31 w 174"/>
                <a:gd name="T31" fmla="*/ 34 h 281"/>
                <a:gd name="T32" fmla="*/ 83 w 174"/>
                <a:gd name="T33" fmla="*/ 11 h 281"/>
                <a:gd name="T34" fmla="*/ 123 w 174"/>
                <a:gd name="T35" fmla="*/ 56 h 281"/>
                <a:gd name="T36" fmla="*/ 108 w 174"/>
                <a:gd name="T37" fmla="*/ 105 h 281"/>
                <a:gd name="T38" fmla="*/ 68 w 174"/>
                <a:gd name="T39" fmla="*/ 123 h 281"/>
                <a:gd name="T40" fmla="*/ 55 w 174"/>
                <a:gd name="T41" fmla="*/ 124 h 281"/>
                <a:gd name="T42" fmla="*/ 52 w 174"/>
                <a:gd name="T43" fmla="*/ 129 h 281"/>
                <a:gd name="T44" fmla="*/ 62 w 174"/>
                <a:gd name="T45" fmla="*/ 135 h 281"/>
                <a:gd name="T46" fmla="*/ 82 w 174"/>
                <a:gd name="T47" fmla="*/ 13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4" h="281">
                  <a:moveTo>
                    <a:pt x="82" y="135"/>
                  </a:moveTo>
                  <a:cubicBezTo>
                    <a:pt x="112" y="135"/>
                    <a:pt x="131" y="157"/>
                    <a:pt x="131" y="201"/>
                  </a:cubicBezTo>
                  <a:cubicBezTo>
                    <a:pt x="131" y="251"/>
                    <a:pt x="106" y="266"/>
                    <a:pt x="83" y="266"/>
                  </a:cubicBezTo>
                  <a:cubicBezTo>
                    <a:pt x="69" y="266"/>
                    <a:pt x="35" y="262"/>
                    <a:pt x="20" y="238"/>
                  </a:cubicBezTo>
                  <a:cubicBezTo>
                    <a:pt x="38" y="237"/>
                    <a:pt x="40" y="223"/>
                    <a:pt x="40" y="215"/>
                  </a:cubicBezTo>
                  <a:cubicBezTo>
                    <a:pt x="40" y="201"/>
                    <a:pt x="33" y="193"/>
                    <a:pt x="21" y="193"/>
                  </a:cubicBezTo>
                  <a:cubicBezTo>
                    <a:pt x="10" y="193"/>
                    <a:pt x="0" y="200"/>
                    <a:pt x="0" y="215"/>
                  </a:cubicBezTo>
                  <a:cubicBezTo>
                    <a:pt x="0" y="255"/>
                    <a:pt x="39" y="280"/>
                    <a:pt x="84" y="280"/>
                  </a:cubicBezTo>
                  <a:cubicBezTo>
                    <a:pt x="136" y="280"/>
                    <a:pt x="173" y="241"/>
                    <a:pt x="173" y="201"/>
                  </a:cubicBezTo>
                  <a:cubicBezTo>
                    <a:pt x="173" y="168"/>
                    <a:pt x="149" y="138"/>
                    <a:pt x="107" y="127"/>
                  </a:cubicBezTo>
                  <a:cubicBezTo>
                    <a:pt x="146" y="113"/>
                    <a:pt x="160" y="81"/>
                    <a:pt x="160" y="56"/>
                  </a:cubicBezTo>
                  <a:cubicBezTo>
                    <a:pt x="160" y="23"/>
                    <a:pt x="127" y="0"/>
                    <a:pt x="84" y="0"/>
                  </a:cubicBezTo>
                  <a:cubicBezTo>
                    <a:pt x="44" y="0"/>
                    <a:pt x="13" y="23"/>
                    <a:pt x="13" y="55"/>
                  </a:cubicBezTo>
                  <a:cubicBezTo>
                    <a:pt x="13" y="69"/>
                    <a:pt x="20" y="76"/>
                    <a:pt x="31" y="76"/>
                  </a:cubicBezTo>
                  <a:cubicBezTo>
                    <a:pt x="43" y="76"/>
                    <a:pt x="52" y="67"/>
                    <a:pt x="52" y="56"/>
                  </a:cubicBezTo>
                  <a:cubicBezTo>
                    <a:pt x="52" y="43"/>
                    <a:pt x="43" y="36"/>
                    <a:pt x="31" y="34"/>
                  </a:cubicBezTo>
                  <a:cubicBezTo>
                    <a:pt x="45" y="17"/>
                    <a:pt x="69" y="11"/>
                    <a:pt x="83" y="11"/>
                  </a:cubicBezTo>
                  <a:cubicBezTo>
                    <a:pt x="100" y="11"/>
                    <a:pt x="123" y="22"/>
                    <a:pt x="123" y="56"/>
                  </a:cubicBezTo>
                  <a:cubicBezTo>
                    <a:pt x="123" y="74"/>
                    <a:pt x="118" y="92"/>
                    <a:pt x="108" y="105"/>
                  </a:cubicBezTo>
                  <a:cubicBezTo>
                    <a:pt x="97" y="121"/>
                    <a:pt x="88" y="123"/>
                    <a:pt x="68" y="123"/>
                  </a:cubicBezTo>
                  <a:cubicBezTo>
                    <a:pt x="58" y="123"/>
                    <a:pt x="58" y="123"/>
                    <a:pt x="55" y="124"/>
                  </a:cubicBezTo>
                  <a:cubicBezTo>
                    <a:pt x="55" y="124"/>
                    <a:pt x="52" y="124"/>
                    <a:pt x="52" y="129"/>
                  </a:cubicBezTo>
                  <a:cubicBezTo>
                    <a:pt x="52" y="135"/>
                    <a:pt x="55" y="135"/>
                    <a:pt x="62" y="135"/>
                  </a:cubicBezTo>
                  <a:lnTo>
                    <a:pt x="82" y="1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reeform 172">
              <a:extLst>
                <a:ext uri="{FF2B5EF4-FFF2-40B4-BE49-F238E27FC236}">
                  <a16:creationId xmlns:a16="http://schemas.microsoft.com/office/drawing/2014/main" id="{20A437F9-F33A-4EFB-92C6-19D1033D0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3247"/>
              <a:ext cx="30" cy="61"/>
            </a:xfrm>
            <a:custGeom>
              <a:avLst/>
              <a:gdLst>
                <a:gd name="T0" fmla="*/ 84 w 137"/>
                <a:gd name="T1" fmla="*/ 11 h 272"/>
                <a:gd name="T2" fmla="*/ 74 w 137"/>
                <a:gd name="T3" fmla="*/ 0 h 272"/>
                <a:gd name="T4" fmla="*/ 0 w 137"/>
                <a:gd name="T5" fmla="*/ 26 h 272"/>
                <a:gd name="T6" fmla="*/ 0 w 137"/>
                <a:gd name="T7" fmla="*/ 41 h 272"/>
                <a:gd name="T8" fmla="*/ 54 w 137"/>
                <a:gd name="T9" fmla="*/ 30 h 272"/>
                <a:gd name="T10" fmla="*/ 54 w 137"/>
                <a:gd name="T11" fmla="*/ 238 h 272"/>
                <a:gd name="T12" fmla="*/ 16 w 137"/>
                <a:gd name="T13" fmla="*/ 256 h 272"/>
                <a:gd name="T14" fmla="*/ 3 w 137"/>
                <a:gd name="T15" fmla="*/ 256 h 272"/>
                <a:gd name="T16" fmla="*/ 3 w 137"/>
                <a:gd name="T17" fmla="*/ 271 h 272"/>
                <a:gd name="T18" fmla="*/ 69 w 137"/>
                <a:gd name="T19" fmla="*/ 270 h 272"/>
                <a:gd name="T20" fmla="*/ 136 w 137"/>
                <a:gd name="T21" fmla="*/ 271 h 272"/>
                <a:gd name="T22" fmla="*/ 136 w 137"/>
                <a:gd name="T23" fmla="*/ 256 h 272"/>
                <a:gd name="T24" fmla="*/ 122 w 137"/>
                <a:gd name="T25" fmla="*/ 256 h 272"/>
                <a:gd name="T26" fmla="*/ 84 w 137"/>
                <a:gd name="T27" fmla="*/ 238 h 272"/>
                <a:gd name="T28" fmla="*/ 84 w 137"/>
                <a:gd name="T29" fmla="*/ 1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272">
                  <a:moveTo>
                    <a:pt x="84" y="11"/>
                  </a:moveTo>
                  <a:cubicBezTo>
                    <a:pt x="84" y="0"/>
                    <a:pt x="83" y="0"/>
                    <a:pt x="74" y="0"/>
                  </a:cubicBezTo>
                  <a:cubicBezTo>
                    <a:pt x="50" y="25"/>
                    <a:pt x="15" y="26"/>
                    <a:pt x="0" y="26"/>
                  </a:cubicBezTo>
                  <a:lnTo>
                    <a:pt x="0" y="41"/>
                  </a:lnTo>
                  <a:cubicBezTo>
                    <a:pt x="9" y="41"/>
                    <a:pt x="33" y="41"/>
                    <a:pt x="54" y="30"/>
                  </a:cubicBezTo>
                  <a:lnTo>
                    <a:pt x="54" y="238"/>
                  </a:lnTo>
                  <a:cubicBezTo>
                    <a:pt x="54" y="251"/>
                    <a:pt x="54" y="256"/>
                    <a:pt x="16" y="256"/>
                  </a:cubicBezTo>
                  <a:lnTo>
                    <a:pt x="3" y="256"/>
                  </a:lnTo>
                  <a:lnTo>
                    <a:pt x="3" y="271"/>
                  </a:lnTo>
                  <a:cubicBezTo>
                    <a:pt x="9" y="271"/>
                    <a:pt x="55" y="270"/>
                    <a:pt x="69" y="270"/>
                  </a:cubicBezTo>
                  <a:cubicBezTo>
                    <a:pt x="82" y="270"/>
                    <a:pt x="128" y="271"/>
                    <a:pt x="136" y="271"/>
                  </a:cubicBezTo>
                  <a:lnTo>
                    <a:pt x="136" y="256"/>
                  </a:lnTo>
                  <a:lnTo>
                    <a:pt x="122" y="256"/>
                  </a:lnTo>
                  <a:cubicBezTo>
                    <a:pt x="84" y="256"/>
                    <a:pt x="84" y="251"/>
                    <a:pt x="84" y="238"/>
                  </a:cubicBezTo>
                  <a:lnTo>
                    <a:pt x="84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reeform 173">
              <a:extLst>
                <a:ext uri="{FF2B5EF4-FFF2-40B4-BE49-F238E27FC236}">
                  <a16:creationId xmlns:a16="http://schemas.microsoft.com/office/drawing/2014/main" id="{97BF1487-EDF4-4C15-A2D3-9C7D824A4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" y="3150"/>
              <a:ext cx="80" cy="31"/>
            </a:xfrm>
            <a:custGeom>
              <a:avLst/>
              <a:gdLst>
                <a:gd name="T0" fmla="*/ 335 w 355"/>
                <a:gd name="T1" fmla="*/ 23 h 139"/>
                <a:gd name="T2" fmla="*/ 354 w 355"/>
                <a:gd name="T3" fmla="*/ 11 h 139"/>
                <a:gd name="T4" fmla="*/ 338 w 355"/>
                <a:gd name="T5" fmla="*/ 0 h 139"/>
                <a:gd name="T6" fmla="*/ 18 w 355"/>
                <a:gd name="T7" fmla="*/ 0 h 139"/>
                <a:gd name="T8" fmla="*/ 0 w 355"/>
                <a:gd name="T9" fmla="*/ 11 h 139"/>
                <a:gd name="T10" fmla="*/ 18 w 355"/>
                <a:gd name="T11" fmla="*/ 23 h 139"/>
                <a:gd name="T12" fmla="*/ 335 w 355"/>
                <a:gd name="T13" fmla="*/ 23 h 139"/>
                <a:gd name="T14" fmla="*/ 338 w 355"/>
                <a:gd name="T15" fmla="*/ 138 h 139"/>
                <a:gd name="T16" fmla="*/ 354 w 355"/>
                <a:gd name="T17" fmla="*/ 125 h 139"/>
                <a:gd name="T18" fmla="*/ 335 w 355"/>
                <a:gd name="T19" fmla="*/ 114 h 139"/>
                <a:gd name="T20" fmla="*/ 18 w 355"/>
                <a:gd name="T21" fmla="*/ 114 h 139"/>
                <a:gd name="T22" fmla="*/ 0 w 355"/>
                <a:gd name="T23" fmla="*/ 125 h 139"/>
                <a:gd name="T24" fmla="*/ 18 w 355"/>
                <a:gd name="T25" fmla="*/ 138 h 139"/>
                <a:gd name="T26" fmla="*/ 338 w 355"/>
                <a:gd name="T27" fmla="*/ 13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5" h="139">
                  <a:moveTo>
                    <a:pt x="335" y="23"/>
                  </a:moveTo>
                  <a:cubicBezTo>
                    <a:pt x="345" y="23"/>
                    <a:pt x="354" y="23"/>
                    <a:pt x="354" y="11"/>
                  </a:cubicBezTo>
                  <a:cubicBezTo>
                    <a:pt x="354" y="0"/>
                    <a:pt x="345" y="0"/>
                    <a:pt x="338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1"/>
                  </a:cubicBezTo>
                  <a:cubicBezTo>
                    <a:pt x="0" y="23"/>
                    <a:pt x="9" y="23"/>
                    <a:pt x="18" y="23"/>
                  </a:cubicBezTo>
                  <a:lnTo>
                    <a:pt x="335" y="23"/>
                  </a:lnTo>
                  <a:close/>
                  <a:moveTo>
                    <a:pt x="338" y="138"/>
                  </a:moveTo>
                  <a:cubicBezTo>
                    <a:pt x="345" y="138"/>
                    <a:pt x="354" y="138"/>
                    <a:pt x="354" y="125"/>
                  </a:cubicBezTo>
                  <a:cubicBezTo>
                    <a:pt x="354" y="114"/>
                    <a:pt x="345" y="114"/>
                    <a:pt x="335" y="114"/>
                  </a:cubicBezTo>
                  <a:lnTo>
                    <a:pt x="18" y="114"/>
                  </a:lnTo>
                  <a:cubicBezTo>
                    <a:pt x="9" y="114"/>
                    <a:pt x="0" y="114"/>
                    <a:pt x="0" y="125"/>
                  </a:cubicBezTo>
                  <a:cubicBezTo>
                    <a:pt x="0" y="138"/>
                    <a:pt x="9" y="138"/>
                    <a:pt x="18" y="138"/>
                  </a:cubicBezTo>
                  <a:lnTo>
                    <a:pt x="338" y="1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reeform 174">
              <a:extLst>
                <a:ext uri="{FF2B5EF4-FFF2-40B4-BE49-F238E27FC236}">
                  <a16:creationId xmlns:a16="http://schemas.microsoft.com/office/drawing/2014/main" id="{3F0ADD8A-43CE-4728-BE9D-F139F2579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0" y="3016"/>
              <a:ext cx="49" cy="95"/>
            </a:xfrm>
            <a:custGeom>
              <a:avLst/>
              <a:gdLst>
                <a:gd name="T0" fmla="*/ 118 w 220"/>
                <a:gd name="T1" fmla="*/ 160 h 422"/>
                <a:gd name="T2" fmla="*/ 0 w 220"/>
                <a:gd name="T3" fmla="*/ 324 h 422"/>
                <a:gd name="T4" fmla="*/ 84 w 220"/>
                <a:gd name="T5" fmla="*/ 421 h 422"/>
                <a:gd name="T6" fmla="*/ 190 w 220"/>
                <a:gd name="T7" fmla="*/ 249 h 422"/>
                <a:gd name="T8" fmla="*/ 151 w 220"/>
                <a:gd name="T9" fmla="*/ 142 h 422"/>
                <a:gd name="T10" fmla="*/ 100 w 220"/>
                <a:gd name="T11" fmla="*/ 44 h 422"/>
                <a:gd name="T12" fmla="*/ 130 w 220"/>
                <a:gd name="T13" fmla="*/ 18 h 422"/>
                <a:gd name="T14" fmla="*/ 168 w 220"/>
                <a:gd name="T15" fmla="*/ 34 h 422"/>
                <a:gd name="T16" fmla="*/ 197 w 220"/>
                <a:gd name="T17" fmla="*/ 50 h 422"/>
                <a:gd name="T18" fmla="*/ 219 w 220"/>
                <a:gd name="T19" fmla="*/ 25 h 422"/>
                <a:gd name="T20" fmla="*/ 190 w 220"/>
                <a:gd name="T21" fmla="*/ 7 h 422"/>
                <a:gd name="T22" fmla="*/ 149 w 220"/>
                <a:gd name="T23" fmla="*/ 0 h 422"/>
                <a:gd name="T24" fmla="*/ 88 w 220"/>
                <a:gd name="T25" fmla="*/ 59 h 422"/>
                <a:gd name="T26" fmla="*/ 118 w 220"/>
                <a:gd name="T27" fmla="*/ 160 h 422"/>
                <a:gd name="T28" fmla="*/ 123 w 220"/>
                <a:gd name="T29" fmla="*/ 172 h 422"/>
                <a:gd name="T30" fmla="*/ 154 w 220"/>
                <a:gd name="T31" fmla="*/ 273 h 422"/>
                <a:gd name="T32" fmla="*/ 84 w 220"/>
                <a:gd name="T33" fmla="*/ 408 h 422"/>
                <a:gd name="T34" fmla="*/ 33 w 220"/>
                <a:gd name="T35" fmla="*/ 339 h 422"/>
                <a:gd name="T36" fmla="*/ 123 w 220"/>
                <a:gd name="T37" fmla="*/ 17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0" h="422">
                  <a:moveTo>
                    <a:pt x="118" y="160"/>
                  </a:moveTo>
                  <a:cubicBezTo>
                    <a:pt x="52" y="176"/>
                    <a:pt x="0" y="253"/>
                    <a:pt x="0" y="324"/>
                  </a:cubicBezTo>
                  <a:cubicBezTo>
                    <a:pt x="0" y="379"/>
                    <a:pt x="33" y="421"/>
                    <a:pt x="84" y="421"/>
                  </a:cubicBezTo>
                  <a:cubicBezTo>
                    <a:pt x="146" y="421"/>
                    <a:pt x="190" y="329"/>
                    <a:pt x="190" y="249"/>
                  </a:cubicBezTo>
                  <a:cubicBezTo>
                    <a:pt x="190" y="197"/>
                    <a:pt x="169" y="167"/>
                    <a:pt x="151" y="142"/>
                  </a:cubicBezTo>
                  <a:cubicBezTo>
                    <a:pt x="134" y="116"/>
                    <a:pt x="100" y="72"/>
                    <a:pt x="100" y="44"/>
                  </a:cubicBezTo>
                  <a:cubicBezTo>
                    <a:pt x="100" y="33"/>
                    <a:pt x="112" y="18"/>
                    <a:pt x="130" y="18"/>
                  </a:cubicBezTo>
                  <a:cubicBezTo>
                    <a:pt x="146" y="18"/>
                    <a:pt x="157" y="26"/>
                    <a:pt x="168" y="34"/>
                  </a:cubicBezTo>
                  <a:cubicBezTo>
                    <a:pt x="179" y="41"/>
                    <a:pt x="190" y="50"/>
                    <a:pt x="197" y="50"/>
                  </a:cubicBezTo>
                  <a:cubicBezTo>
                    <a:pt x="210" y="50"/>
                    <a:pt x="219" y="34"/>
                    <a:pt x="219" y="25"/>
                  </a:cubicBezTo>
                  <a:cubicBezTo>
                    <a:pt x="219" y="14"/>
                    <a:pt x="210" y="10"/>
                    <a:pt x="190" y="7"/>
                  </a:cubicBezTo>
                  <a:cubicBezTo>
                    <a:pt x="164" y="0"/>
                    <a:pt x="156" y="0"/>
                    <a:pt x="149" y="0"/>
                  </a:cubicBezTo>
                  <a:cubicBezTo>
                    <a:pt x="106" y="0"/>
                    <a:pt x="88" y="25"/>
                    <a:pt x="88" y="59"/>
                  </a:cubicBezTo>
                  <a:cubicBezTo>
                    <a:pt x="88" y="91"/>
                    <a:pt x="101" y="124"/>
                    <a:pt x="118" y="160"/>
                  </a:cubicBezTo>
                  <a:close/>
                  <a:moveTo>
                    <a:pt x="123" y="172"/>
                  </a:moveTo>
                  <a:cubicBezTo>
                    <a:pt x="137" y="200"/>
                    <a:pt x="154" y="231"/>
                    <a:pt x="154" y="273"/>
                  </a:cubicBezTo>
                  <a:cubicBezTo>
                    <a:pt x="154" y="311"/>
                    <a:pt x="135" y="408"/>
                    <a:pt x="84" y="408"/>
                  </a:cubicBezTo>
                  <a:cubicBezTo>
                    <a:pt x="54" y="408"/>
                    <a:pt x="33" y="383"/>
                    <a:pt x="33" y="339"/>
                  </a:cubicBezTo>
                  <a:cubicBezTo>
                    <a:pt x="33" y="303"/>
                    <a:pt x="53" y="193"/>
                    <a:pt x="123" y="1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 175">
              <a:extLst>
                <a:ext uri="{FF2B5EF4-FFF2-40B4-BE49-F238E27FC236}">
                  <a16:creationId xmlns:a16="http://schemas.microsoft.com/office/drawing/2014/main" id="{F84F3A20-84D5-4D80-BF6E-89189AD8D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7" y="3017"/>
              <a:ext cx="75" cy="95"/>
            </a:xfrm>
            <a:custGeom>
              <a:avLst/>
              <a:gdLst>
                <a:gd name="T0" fmla="*/ 81 w 334"/>
                <a:gd name="T1" fmla="*/ 357 h 424"/>
                <a:gd name="T2" fmla="*/ 123 w 334"/>
                <a:gd name="T3" fmla="*/ 240 h 424"/>
                <a:gd name="T4" fmla="*/ 197 w 334"/>
                <a:gd name="T5" fmla="*/ 50 h 424"/>
                <a:gd name="T6" fmla="*/ 224 w 334"/>
                <a:gd name="T7" fmla="*/ 36 h 424"/>
                <a:gd name="T8" fmla="*/ 262 w 334"/>
                <a:gd name="T9" fmla="*/ 84 h 424"/>
                <a:gd name="T10" fmla="*/ 258 w 334"/>
                <a:gd name="T11" fmla="*/ 106 h 424"/>
                <a:gd name="T12" fmla="*/ 263 w 334"/>
                <a:gd name="T13" fmla="*/ 109 h 424"/>
                <a:gd name="T14" fmla="*/ 300 w 334"/>
                <a:gd name="T15" fmla="*/ 94 h 424"/>
                <a:gd name="T16" fmla="*/ 312 w 334"/>
                <a:gd name="T17" fmla="*/ 56 h 424"/>
                <a:gd name="T18" fmla="*/ 270 w 334"/>
                <a:gd name="T19" fmla="*/ 0 h 424"/>
                <a:gd name="T20" fmla="*/ 152 w 334"/>
                <a:gd name="T21" fmla="*/ 63 h 424"/>
                <a:gd name="T22" fmla="*/ 76 w 334"/>
                <a:gd name="T23" fmla="*/ 259 h 424"/>
                <a:gd name="T24" fmla="*/ 45 w 334"/>
                <a:gd name="T25" fmla="*/ 353 h 424"/>
                <a:gd name="T26" fmla="*/ 20 w 334"/>
                <a:gd name="T27" fmla="*/ 391 h 424"/>
                <a:gd name="T28" fmla="*/ 0 w 334"/>
                <a:gd name="T29" fmla="*/ 420 h 424"/>
                <a:gd name="T30" fmla="*/ 5 w 334"/>
                <a:gd name="T31" fmla="*/ 423 h 424"/>
                <a:gd name="T32" fmla="*/ 31 w 334"/>
                <a:gd name="T33" fmla="*/ 412 h 424"/>
                <a:gd name="T34" fmla="*/ 54 w 334"/>
                <a:gd name="T35" fmla="*/ 390 h 424"/>
                <a:gd name="T36" fmla="*/ 134 w 334"/>
                <a:gd name="T37" fmla="*/ 406 h 424"/>
                <a:gd name="T38" fmla="*/ 214 w 334"/>
                <a:gd name="T39" fmla="*/ 423 h 424"/>
                <a:gd name="T40" fmla="*/ 319 w 334"/>
                <a:gd name="T41" fmla="*/ 362 h 424"/>
                <a:gd name="T42" fmla="*/ 333 w 334"/>
                <a:gd name="T43" fmla="*/ 331 h 424"/>
                <a:gd name="T44" fmla="*/ 330 w 334"/>
                <a:gd name="T45" fmla="*/ 325 h 424"/>
                <a:gd name="T46" fmla="*/ 300 w 334"/>
                <a:gd name="T47" fmla="*/ 339 h 424"/>
                <a:gd name="T48" fmla="*/ 280 w 334"/>
                <a:gd name="T49" fmla="*/ 364 h 424"/>
                <a:gd name="T50" fmla="*/ 272 w 334"/>
                <a:gd name="T51" fmla="*/ 380 h 424"/>
                <a:gd name="T52" fmla="*/ 258 w 334"/>
                <a:gd name="T53" fmla="*/ 387 h 424"/>
                <a:gd name="T54" fmla="*/ 173 w 334"/>
                <a:gd name="T55" fmla="*/ 369 h 424"/>
                <a:gd name="T56" fmla="*/ 100 w 334"/>
                <a:gd name="T57" fmla="*/ 354 h 424"/>
                <a:gd name="T58" fmla="*/ 81 w 334"/>
                <a:gd name="T59" fmla="*/ 35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34" h="424">
                  <a:moveTo>
                    <a:pt x="81" y="357"/>
                  </a:moveTo>
                  <a:cubicBezTo>
                    <a:pt x="107" y="307"/>
                    <a:pt x="118" y="270"/>
                    <a:pt x="123" y="240"/>
                  </a:cubicBezTo>
                  <a:cubicBezTo>
                    <a:pt x="142" y="158"/>
                    <a:pt x="164" y="90"/>
                    <a:pt x="197" y="50"/>
                  </a:cubicBezTo>
                  <a:cubicBezTo>
                    <a:pt x="203" y="41"/>
                    <a:pt x="207" y="36"/>
                    <a:pt x="224" y="36"/>
                  </a:cubicBezTo>
                  <a:cubicBezTo>
                    <a:pt x="262" y="36"/>
                    <a:pt x="262" y="76"/>
                    <a:pt x="262" y="84"/>
                  </a:cubicBezTo>
                  <a:cubicBezTo>
                    <a:pt x="262" y="96"/>
                    <a:pt x="258" y="102"/>
                    <a:pt x="258" y="106"/>
                  </a:cubicBezTo>
                  <a:cubicBezTo>
                    <a:pt x="258" y="109"/>
                    <a:pt x="263" y="109"/>
                    <a:pt x="263" y="109"/>
                  </a:cubicBezTo>
                  <a:cubicBezTo>
                    <a:pt x="271" y="109"/>
                    <a:pt x="286" y="102"/>
                    <a:pt x="300" y="94"/>
                  </a:cubicBezTo>
                  <a:cubicBezTo>
                    <a:pt x="309" y="84"/>
                    <a:pt x="312" y="80"/>
                    <a:pt x="312" y="56"/>
                  </a:cubicBezTo>
                  <a:cubicBezTo>
                    <a:pt x="312" y="23"/>
                    <a:pt x="300" y="0"/>
                    <a:pt x="270" y="0"/>
                  </a:cubicBezTo>
                  <a:cubicBezTo>
                    <a:pt x="251" y="0"/>
                    <a:pt x="204" y="6"/>
                    <a:pt x="152" y="63"/>
                  </a:cubicBezTo>
                  <a:cubicBezTo>
                    <a:pt x="111" y="109"/>
                    <a:pt x="84" y="215"/>
                    <a:pt x="76" y="259"/>
                  </a:cubicBezTo>
                  <a:cubicBezTo>
                    <a:pt x="66" y="299"/>
                    <a:pt x="60" y="317"/>
                    <a:pt x="45" y="353"/>
                  </a:cubicBezTo>
                  <a:cubicBezTo>
                    <a:pt x="40" y="358"/>
                    <a:pt x="28" y="384"/>
                    <a:pt x="20" y="391"/>
                  </a:cubicBezTo>
                  <a:cubicBezTo>
                    <a:pt x="5" y="406"/>
                    <a:pt x="0" y="417"/>
                    <a:pt x="0" y="420"/>
                  </a:cubicBezTo>
                  <a:cubicBezTo>
                    <a:pt x="0" y="421"/>
                    <a:pt x="1" y="423"/>
                    <a:pt x="5" y="423"/>
                  </a:cubicBezTo>
                  <a:cubicBezTo>
                    <a:pt x="8" y="423"/>
                    <a:pt x="18" y="421"/>
                    <a:pt x="31" y="412"/>
                  </a:cubicBezTo>
                  <a:cubicBezTo>
                    <a:pt x="40" y="405"/>
                    <a:pt x="43" y="405"/>
                    <a:pt x="54" y="390"/>
                  </a:cubicBezTo>
                  <a:cubicBezTo>
                    <a:pt x="82" y="391"/>
                    <a:pt x="100" y="397"/>
                    <a:pt x="134" y="406"/>
                  </a:cubicBezTo>
                  <a:cubicBezTo>
                    <a:pt x="160" y="415"/>
                    <a:pt x="188" y="423"/>
                    <a:pt x="214" y="423"/>
                  </a:cubicBezTo>
                  <a:cubicBezTo>
                    <a:pt x="257" y="423"/>
                    <a:pt x="302" y="388"/>
                    <a:pt x="319" y="362"/>
                  </a:cubicBezTo>
                  <a:cubicBezTo>
                    <a:pt x="330" y="346"/>
                    <a:pt x="333" y="332"/>
                    <a:pt x="333" y="331"/>
                  </a:cubicBezTo>
                  <a:cubicBezTo>
                    <a:pt x="333" y="325"/>
                    <a:pt x="330" y="325"/>
                    <a:pt x="330" y="325"/>
                  </a:cubicBezTo>
                  <a:cubicBezTo>
                    <a:pt x="320" y="325"/>
                    <a:pt x="307" y="332"/>
                    <a:pt x="300" y="339"/>
                  </a:cubicBezTo>
                  <a:cubicBezTo>
                    <a:pt x="285" y="348"/>
                    <a:pt x="282" y="353"/>
                    <a:pt x="280" y="364"/>
                  </a:cubicBezTo>
                  <a:cubicBezTo>
                    <a:pt x="277" y="372"/>
                    <a:pt x="275" y="376"/>
                    <a:pt x="272" y="380"/>
                  </a:cubicBezTo>
                  <a:cubicBezTo>
                    <a:pt x="267" y="387"/>
                    <a:pt x="267" y="387"/>
                    <a:pt x="258" y="387"/>
                  </a:cubicBezTo>
                  <a:cubicBezTo>
                    <a:pt x="233" y="387"/>
                    <a:pt x="207" y="379"/>
                    <a:pt x="173" y="369"/>
                  </a:cubicBezTo>
                  <a:cubicBezTo>
                    <a:pt x="157" y="364"/>
                    <a:pt x="127" y="354"/>
                    <a:pt x="100" y="354"/>
                  </a:cubicBezTo>
                  <a:cubicBezTo>
                    <a:pt x="93" y="354"/>
                    <a:pt x="86" y="354"/>
                    <a:pt x="81" y="3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reeform 176">
              <a:extLst>
                <a:ext uri="{FF2B5EF4-FFF2-40B4-BE49-F238E27FC236}">
                  <a16:creationId xmlns:a16="http://schemas.microsoft.com/office/drawing/2014/main" id="{C70D790C-4036-404B-BEDA-ED4F90561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3163"/>
              <a:ext cx="253" cy="5"/>
            </a:xfrm>
            <a:custGeom>
              <a:avLst/>
              <a:gdLst>
                <a:gd name="T0" fmla="*/ 559 w 1121"/>
                <a:gd name="T1" fmla="*/ 25 h 26"/>
                <a:gd name="T2" fmla="*/ 0 w 1121"/>
                <a:gd name="T3" fmla="*/ 25 h 26"/>
                <a:gd name="T4" fmla="*/ 0 w 1121"/>
                <a:gd name="T5" fmla="*/ 0 h 26"/>
                <a:gd name="T6" fmla="*/ 1120 w 1121"/>
                <a:gd name="T7" fmla="*/ 0 h 26"/>
                <a:gd name="T8" fmla="*/ 1120 w 1121"/>
                <a:gd name="T9" fmla="*/ 25 h 26"/>
                <a:gd name="T10" fmla="*/ 559 w 1121"/>
                <a:gd name="T1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1" h="26">
                  <a:moveTo>
                    <a:pt x="559" y="25"/>
                  </a:moveTo>
                  <a:lnTo>
                    <a:pt x="0" y="25"/>
                  </a:lnTo>
                  <a:lnTo>
                    <a:pt x="0" y="0"/>
                  </a:lnTo>
                  <a:lnTo>
                    <a:pt x="1120" y="0"/>
                  </a:lnTo>
                  <a:lnTo>
                    <a:pt x="1120" y="25"/>
                  </a:lnTo>
                  <a:lnTo>
                    <a:pt x="559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reeform 177">
              <a:extLst>
                <a:ext uri="{FF2B5EF4-FFF2-40B4-BE49-F238E27FC236}">
                  <a16:creationId xmlns:a16="http://schemas.microsoft.com/office/drawing/2014/main" id="{99C0D2D0-F0EA-4BAE-8309-33806B754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" y="3195"/>
              <a:ext cx="63" cy="97"/>
            </a:xfrm>
            <a:custGeom>
              <a:avLst/>
              <a:gdLst>
                <a:gd name="T0" fmla="*/ 227 w 282"/>
                <a:gd name="T1" fmla="*/ 220 h 431"/>
                <a:gd name="T2" fmla="*/ 157 w 282"/>
                <a:gd name="T3" fmla="*/ 150 h 431"/>
                <a:gd name="T4" fmla="*/ 48 w 282"/>
                <a:gd name="T5" fmla="*/ 207 h 431"/>
                <a:gd name="T6" fmla="*/ 0 w 282"/>
                <a:gd name="T7" fmla="*/ 325 h 431"/>
                <a:gd name="T8" fmla="*/ 98 w 282"/>
                <a:gd name="T9" fmla="*/ 430 h 431"/>
                <a:gd name="T10" fmla="*/ 281 w 282"/>
                <a:gd name="T11" fmla="*/ 150 h 431"/>
                <a:gd name="T12" fmla="*/ 166 w 282"/>
                <a:gd name="T13" fmla="*/ 0 h 431"/>
                <a:gd name="T14" fmla="*/ 63 w 282"/>
                <a:gd name="T15" fmla="*/ 92 h 431"/>
                <a:gd name="T16" fmla="*/ 83 w 282"/>
                <a:gd name="T17" fmla="*/ 113 h 431"/>
                <a:gd name="T18" fmla="*/ 112 w 282"/>
                <a:gd name="T19" fmla="*/ 83 h 431"/>
                <a:gd name="T20" fmla="*/ 88 w 282"/>
                <a:gd name="T21" fmla="*/ 61 h 431"/>
                <a:gd name="T22" fmla="*/ 165 w 282"/>
                <a:gd name="T23" fmla="*/ 15 h 431"/>
                <a:gd name="T24" fmla="*/ 241 w 282"/>
                <a:gd name="T25" fmla="*/ 121 h 431"/>
                <a:gd name="T26" fmla="*/ 227 w 282"/>
                <a:gd name="T27" fmla="*/ 220 h 431"/>
                <a:gd name="T28" fmla="*/ 100 w 282"/>
                <a:gd name="T29" fmla="*/ 413 h 431"/>
                <a:gd name="T30" fmla="*/ 40 w 282"/>
                <a:gd name="T31" fmla="*/ 347 h 431"/>
                <a:gd name="T32" fmla="*/ 76 w 282"/>
                <a:gd name="T33" fmla="*/ 215 h 431"/>
                <a:gd name="T34" fmla="*/ 157 w 282"/>
                <a:gd name="T35" fmla="*/ 164 h 431"/>
                <a:gd name="T36" fmla="*/ 217 w 282"/>
                <a:gd name="T37" fmla="*/ 241 h 431"/>
                <a:gd name="T38" fmla="*/ 100 w 282"/>
                <a:gd name="T39" fmla="*/ 413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431">
                  <a:moveTo>
                    <a:pt x="227" y="220"/>
                  </a:moveTo>
                  <a:cubicBezTo>
                    <a:pt x="220" y="183"/>
                    <a:pt x="198" y="150"/>
                    <a:pt x="157" y="150"/>
                  </a:cubicBezTo>
                  <a:cubicBezTo>
                    <a:pt x="123" y="150"/>
                    <a:pt x="89" y="160"/>
                    <a:pt x="48" y="207"/>
                  </a:cubicBezTo>
                  <a:cubicBezTo>
                    <a:pt x="3" y="255"/>
                    <a:pt x="0" y="307"/>
                    <a:pt x="0" y="325"/>
                  </a:cubicBezTo>
                  <a:cubicBezTo>
                    <a:pt x="0" y="362"/>
                    <a:pt x="23" y="430"/>
                    <a:pt x="98" y="430"/>
                  </a:cubicBezTo>
                  <a:cubicBezTo>
                    <a:pt x="225" y="430"/>
                    <a:pt x="281" y="234"/>
                    <a:pt x="281" y="150"/>
                  </a:cubicBezTo>
                  <a:cubicBezTo>
                    <a:pt x="281" y="58"/>
                    <a:pt x="232" y="0"/>
                    <a:pt x="166" y="0"/>
                  </a:cubicBezTo>
                  <a:cubicBezTo>
                    <a:pt x="88" y="0"/>
                    <a:pt x="63" y="76"/>
                    <a:pt x="63" y="92"/>
                  </a:cubicBezTo>
                  <a:cubicBezTo>
                    <a:pt x="63" y="101"/>
                    <a:pt x="68" y="113"/>
                    <a:pt x="83" y="113"/>
                  </a:cubicBezTo>
                  <a:cubicBezTo>
                    <a:pt x="101" y="113"/>
                    <a:pt x="112" y="96"/>
                    <a:pt x="112" y="83"/>
                  </a:cubicBezTo>
                  <a:cubicBezTo>
                    <a:pt x="112" y="61"/>
                    <a:pt x="96" y="61"/>
                    <a:pt x="88" y="61"/>
                  </a:cubicBezTo>
                  <a:cubicBezTo>
                    <a:pt x="112" y="18"/>
                    <a:pt x="149" y="15"/>
                    <a:pt x="165" y="15"/>
                  </a:cubicBezTo>
                  <a:cubicBezTo>
                    <a:pt x="203" y="15"/>
                    <a:pt x="241" y="44"/>
                    <a:pt x="241" y="121"/>
                  </a:cubicBezTo>
                  <a:cubicBezTo>
                    <a:pt x="241" y="142"/>
                    <a:pt x="237" y="172"/>
                    <a:pt x="227" y="220"/>
                  </a:cubicBezTo>
                  <a:close/>
                  <a:moveTo>
                    <a:pt x="100" y="413"/>
                  </a:moveTo>
                  <a:cubicBezTo>
                    <a:pt x="40" y="413"/>
                    <a:pt x="40" y="353"/>
                    <a:pt x="40" y="347"/>
                  </a:cubicBezTo>
                  <a:cubicBezTo>
                    <a:pt x="40" y="332"/>
                    <a:pt x="54" y="249"/>
                    <a:pt x="76" y="215"/>
                  </a:cubicBezTo>
                  <a:cubicBezTo>
                    <a:pt x="98" y="182"/>
                    <a:pt x="123" y="164"/>
                    <a:pt x="157" y="164"/>
                  </a:cubicBezTo>
                  <a:cubicBezTo>
                    <a:pt x="214" y="164"/>
                    <a:pt x="217" y="229"/>
                    <a:pt x="217" y="241"/>
                  </a:cubicBezTo>
                  <a:cubicBezTo>
                    <a:pt x="217" y="282"/>
                    <a:pt x="181" y="413"/>
                    <a:pt x="100" y="4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Freeform 178">
              <a:extLst>
                <a:ext uri="{FF2B5EF4-FFF2-40B4-BE49-F238E27FC236}">
                  <a16:creationId xmlns:a16="http://schemas.microsoft.com/office/drawing/2014/main" id="{7C9AF929-D66F-4B96-A7A7-35909F063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198"/>
              <a:ext cx="59" cy="93"/>
            </a:xfrm>
            <a:custGeom>
              <a:avLst/>
              <a:gdLst>
                <a:gd name="T0" fmla="*/ 123 w 264"/>
                <a:gd name="T1" fmla="*/ 7 h 413"/>
                <a:gd name="T2" fmla="*/ 118 w 264"/>
                <a:gd name="T3" fmla="*/ 0 h 413"/>
                <a:gd name="T4" fmla="*/ 52 w 264"/>
                <a:gd name="T5" fmla="*/ 6 h 413"/>
                <a:gd name="T6" fmla="*/ 40 w 264"/>
                <a:gd name="T7" fmla="*/ 17 h 413"/>
                <a:gd name="T8" fmla="*/ 54 w 264"/>
                <a:gd name="T9" fmla="*/ 25 h 413"/>
                <a:gd name="T10" fmla="*/ 82 w 264"/>
                <a:gd name="T11" fmla="*/ 34 h 413"/>
                <a:gd name="T12" fmla="*/ 81 w 264"/>
                <a:gd name="T13" fmla="*/ 47 h 413"/>
                <a:gd name="T14" fmla="*/ 3 w 264"/>
                <a:gd name="T15" fmla="*/ 381 h 413"/>
                <a:gd name="T16" fmla="*/ 0 w 264"/>
                <a:gd name="T17" fmla="*/ 392 h 413"/>
                <a:gd name="T18" fmla="*/ 15 w 264"/>
                <a:gd name="T19" fmla="*/ 412 h 413"/>
                <a:gd name="T20" fmla="*/ 35 w 264"/>
                <a:gd name="T21" fmla="*/ 395 h 413"/>
                <a:gd name="T22" fmla="*/ 45 w 264"/>
                <a:gd name="T23" fmla="*/ 353 h 413"/>
                <a:gd name="T24" fmla="*/ 58 w 264"/>
                <a:gd name="T25" fmla="*/ 299 h 413"/>
                <a:gd name="T26" fmla="*/ 67 w 264"/>
                <a:gd name="T27" fmla="*/ 262 h 413"/>
                <a:gd name="T28" fmla="*/ 73 w 264"/>
                <a:gd name="T29" fmla="*/ 234 h 413"/>
                <a:gd name="T30" fmla="*/ 108 w 264"/>
                <a:gd name="T31" fmla="*/ 180 h 413"/>
                <a:gd name="T32" fmla="*/ 160 w 264"/>
                <a:gd name="T33" fmla="*/ 160 h 413"/>
                <a:gd name="T34" fmla="*/ 189 w 264"/>
                <a:gd name="T35" fmla="*/ 201 h 413"/>
                <a:gd name="T36" fmla="*/ 154 w 264"/>
                <a:gd name="T37" fmla="*/ 331 h 413"/>
                <a:gd name="T38" fmla="*/ 149 w 264"/>
                <a:gd name="T39" fmla="*/ 364 h 413"/>
                <a:gd name="T40" fmla="*/ 191 w 264"/>
                <a:gd name="T41" fmla="*/ 412 h 413"/>
                <a:gd name="T42" fmla="*/ 263 w 264"/>
                <a:gd name="T43" fmla="*/ 321 h 413"/>
                <a:gd name="T44" fmla="*/ 256 w 264"/>
                <a:gd name="T45" fmla="*/ 314 h 413"/>
                <a:gd name="T46" fmla="*/ 248 w 264"/>
                <a:gd name="T47" fmla="*/ 325 h 413"/>
                <a:gd name="T48" fmla="*/ 194 w 264"/>
                <a:gd name="T49" fmla="*/ 398 h 413"/>
                <a:gd name="T50" fmla="*/ 180 w 264"/>
                <a:gd name="T51" fmla="*/ 379 h 413"/>
                <a:gd name="T52" fmla="*/ 190 w 264"/>
                <a:gd name="T53" fmla="*/ 337 h 413"/>
                <a:gd name="T54" fmla="*/ 222 w 264"/>
                <a:gd name="T55" fmla="*/ 208 h 413"/>
                <a:gd name="T56" fmla="*/ 160 w 264"/>
                <a:gd name="T57" fmla="*/ 147 h 413"/>
                <a:gd name="T58" fmla="*/ 82 w 264"/>
                <a:gd name="T59" fmla="*/ 191 h 413"/>
                <a:gd name="T60" fmla="*/ 123 w 264"/>
                <a:gd name="T61" fmla="*/ 7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4" h="413">
                  <a:moveTo>
                    <a:pt x="123" y="7"/>
                  </a:moveTo>
                  <a:cubicBezTo>
                    <a:pt x="123" y="6"/>
                    <a:pt x="123" y="0"/>
                    <a:pt x="118" y="0"/>
                  </a:cubicBezTo>
                  <a:cubicBezTo>
                    <a:pt x="106" y="0"/>
                    <a:pt x="66" y="6"/>
                    <a:pt x="52" y="6"/>
                  </a:cubicBezTo>
                  <a:cubicBezTo>
                    <a:pt x="47" y="7"/>
                    <a:pt x="40" y="7"/>
                    <a:pt x="40" y="17"/>
                  </a:cubicBezTo>
                  <a:cubicBezTo>
                    <a:pt x="40" y="25"/>
                    <a:pt x="45" y="25"/>
                    <a:pt x="54" y="25"/>
                  </a:cubicBezTo>
                  <a:cubicBezTo>
                    <a:pt x="81" y="25"/>
                    <a:pt x="82" y="30"/>
                    <a:pt x="82" y="34"/>
                  </a:cubicBezTo>
                  <a:lnTo>
                    <a:pt x="81" y="47"/>
                  </a:lnTo>
                  <a:lnTo>
                    <a:pt x="3" y="381"/>
                  </a:lnTo>
                  <a:cubicBezTo>
                    <a:pt x="0" y="390"/>
                    <a:pt x="0" y="391"/>
                    <a:pt x="0" y="392"/>
                  </a:cubicBezTo>
                  <a:cubicBezTo>
                    <a:pt x="0" y="408"/>
                    <a:pt x="10" y="412"/>
                    <a:pt x="15" y="412"/>
                  </a:cubicBezTo>
                  <a:cubicBezTo>
                    <a:pt x="24" y="412"/>
                    <a:pt x="33" y="403"/>
                    <a:pt x="35" y="395"/>
                  </a:cubicBezTo>
                  <a:lnTo>
                    <a:pt x="45" y="353"/>
                  </a:lnTo>
                  <a:lnTo>
                    <a:pt x="58" y="299"/>
                  </a:lnTo>
                  <a:cubicBezTo>
                    <a:pt x="60" y="286"/>
                    <a:pt x="63" y="274"/>
                    <a:pt x="67" y="262"/>
                  </a:cubicBezTo>
                  <a:cubicBezTo>
                    <a:pt x="68" y="256"/>
                    <a:pt x="71" y="237"/>
                    <a:pt x="73" y="234"/>
                  </a:cubicBezTo>
                  <a:cubicBezTo>
                    <a:pt x="74" y="229"/>
                    <a:pt x="91" y="196"/>
                    <a:pt x="108" y="180"/>
                  </a:cubicBezTo>
                  <a:cubicBezTo>
                    <a:pt x="120" y="171"/>
                    <a:pt x="136" y="160"/>
                    <a:pt x="160" y="160"/>
                  </a:cubicBezTo>
                  <a:cubicBezTo>
                    <a:pt x="183" y="160"/>
                    <a:pt x="189" y="180"/>
                    <a:pt x="189" y="201"/>
                  </a:cubicBezTo>
                  <a:cubicBezTo>
                    <a:pt x="189" y="231"/>
                    <a:pt x="168" y="295"/>
                    <a:pt x="154" y="331"/>
                  </a:cubicBezTo>
                  <a:cubicBezTo>
                    <a:pt x="151" y="344"/>
                    <a:pt x="149" y="353"/>
                    <a:pt x="149" y="364"/>
                  </a:cubicBezTo>
                  <a:cubicBezTo>
                    <a:pt x="149" y="390"/>
                    <a:pt x="166" y="412"/>
                    <a:pt x="191" y="412"/>
                  </a:cubicBezTo>
                  <a:cubicBezTo>
                    <a:pt x="242" y="412"/>
                    <a:pt x="263" y="325"/>
                    <a:pt x="263" y="321"/>
                  </a:cubicBezTo>
                  <a:cubicBezTo>
                    <a:pt x="263" y="314"/>
                    <a:pt x="257" y="314"/>
                    <a:pt x="256" y="314"/>
                  </a:cubicBezTo>
                  <a:cubicBezTo>
                    <a:pt x="251" y="314"/>
                    <a:pt x="251" y="317"/>
                    <a:pt x="248" y="325"/>
                  </a:cubicBezTo>
                  <a:cubicBezTo>
                    <a:pt x="239" y="357"/>
                    <a:pt x="222" y="398"/>
                    <a:pt x="194" y="398"/>
                  </a:cubicBezTo>
                  <a:cubicBezTo>
                    <a:pt x="184" y="398"/>
                    <a:pt x="180" y="391"/>
                    <a:pt x="180" y="379"/>
                  </a:cubicBezTo>
                  <a:cubicBezTo>
                    <a:pt x="180" y="364"/>
                    <a:pt x="184" y="350"/>
                    <a:pt x="190" y="337"/>
                  </a:cubicBezTo>
                  <a:cubicBezTo>
                    <a:pt x="198" y="313"/>
                    <a:pt x="222" y="242"/>
                    <a:pt x="222" y="208"/>
                  </a:cubicBezTo>
                  <a:cubicBezTo>
                    <a:pt x="222" y="172"/>
                    <a:pt x="202" y="147"/>
                    <a:pt x="160" y="147"/>
                  </a:cubicBezTo>
                  <a:cubicBezTo>
                    <a:pt x="127" y="147"/>
                    <a:pt x="101" y="165"/>
                    <a:pt x="82" y="191"/>
                  </a:cubicBezTo>
                  <a:lnTo>
                    <a:pt x="123" y="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 179">
              <a:extLst>
                <a:ext uri="{FF2B5EF4-FFF2-40B4-BE49-F238E27FC236}">
                  <a16:creationId xmlns:a16="http://schemas.microsoft.com/office/drawing/2014/main" id="{07CA1EAE-E921-420A-BA86-BF18C1522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" y="3268"/>
              <a:ext cx="51" cy="41"/>
            </a:xfrm>
            <a:custGeom>
              <a:avLst/>
              <a:gdLst>
                <a:gd name="T0" fmla="*/ 28 w 229"/>
                <a:gd name="T1" fmla="*/ 156 h 186"/>
                <a:gd name="T2" fmla="*/ 24 w 229"/>
                <a:gd name="T3" fmla="*/ 172 h 186"/>
                <a:gd name="T4" fmla="*/ 38 w 229"/>
                <a:gd name="T5" fmla="*/ 185 h 186"/>
                <a:gd name="T6" fmla="*/ 52 w 229"/>
                <a:gd name="T7" fmla="*/ 175 h 186"/>
                <a:gd name="T8" fmla="*/ 58 w 229"/>
                <a:gd name="T9" fmla="*/ 150 h 186"/>
                <a:gd name="T10" fmla="*/ 67 w 229"/>
                <a:gd name="T11" fmla="*/ 114 h 186"/>
                <a:gd name="T12" fmla="*/ 73 w 229"/>
                <a:gd name="T13" fmla="*/ 85 h 186"/>
                <a:gd name="T14" fmla="*/ 88 w 229"/>
                <a:gd name="T15" fmla="*/ 50 h 186"/>
                <a:gd name="T16" fmla="*/ 145 w 229"/>
                <a:gd name="T17" fmla="*/ 11 h 186"/>
                <a:gd name="T18" fmla="*/ 166 w 229"/>
                <a:gd name="T19" fmla="*/ 40 h 186"/>
                <a:gd name="T20" fmla="*/ 145 w 229"/>
                <a:gd name="T21" fmla="*/ 127 h 186"/>
                <a:gd name="T22" fmla="*/ 139 w 229"/>
                <a:gd name="T23" fmla="*/ 149 h 186"/>
                <a:gd name="T24" fmla="*/ 174 w 229"/>
                <a:gd name="T25" fmla="*/ 185 h 186"/>
                <a:gd name="T26" fmla="*/ 228 w 229"/>
                <a:gd name="T27" fmla="*/ 123 h 186"/>
                <a:gd name="T28" fmla="*/ 222 w 229"/>
                <a:gd name="T29" fmla="*/ 116 h 186"/>
                <a:gd name="T30" fmla="*/ 214 w 229"/>
                <a:gd name="T31" fmla="*/ 124 h 186"/>
                <a:gd name="T32" fmla="*/ 175 w 229"/>
                <a:gd name="T33" fmla="*/ 174 h 186"/>
                <a:gd name="T34" fmla="*/ 166 w 229"/>
                <a:gd name="T35" fmla="*/ 158 h 186"/>
                <a:gd name="T36" fmla="*/ 175 w 229"/>
                <a:gd name="T37" fmla="*/ 125 h 186"/>
                <a:gd name="T38" fmla="*/ 195 w 229"/>
                <a:gd name="T39" fmla="*/ 47 h 186"/>
                <a:gd name="T40" fmla="*/ 146 w 229"/>
                <a:gd name="T41" fmla="*/ 0 h 186"/>
                <a:gd name="T42" fmla="*/ 83 w 229"/>
                <a:gd name="T43" fmla="*/ 36 h 186"/>
                <a:gd name="T44" fmla="*/ 44 w 229"/>
                <a:gd name="T45" fmla="*/ 0 h 186"/>
                <a:gd name="T46" fmla="*/ 14 w 229"/>
                <a:gd name="T47" fmla="*/ 23 h 186"/>
                <a:gd name="T48" fmla="*/ 0 w 229"/>
                <a:gd name="T49" fmla="*/ 63 h 186"/>
                <a:gd name="T50" fmla="*/ 6 w 229"/>
                <a:gd name="T51" fmla="*/ 67 h 186"/>
                <a:gd name="T52" fmla="*/ 15 w 229"/>
                <a:gd name="T53" fmla="*/ 56 h 186"/>
                <a:gd name="T54" fmla="*/ 43 w 229"/>
                <a:gd name="T55" fmla="*/ 11 h 186"/>
                <a:gd name="T56" fmla="*/ 54 w 229"/>
                <a:gd name="T57" fmla="*/ 32 h 186"/>
                <a:gd name="T58" fmla="*/ 48 w 229"/>
                <a:gd name="T59" fmla="*/ 66 h 186"/>
                <a:gd name="T60" fmla="*/ 39 w 229"/>
                <a:gd name="T61" fmla="*/ 102 h 186"/>
                <a:gd name="T62" fmla="*/ 28 w 229"/>
                <a:gd name="T63" fmla="*/ 15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9" h="186">
                  <a:moveTo>
                    <a:pt x="28" y="156"/>
                  </a:moveTo>
                  <a:cubicBezTo>
                    <a:pt x="28" y="160"/>
                    <a:pt x="24" y="171"/>
                    <a:pt x="24" y="172"/>
                  </a:cubicBezTo>
                  <a:cubicBezTo>
                    <a:pt x="24" y="182"/>
                    <a:pt x="31" y="185"/>
                    <a:pt x="38" y="185"/>
                  </a:cubicBezTo>
                  <a:cubicBezTo>
                    <a:pt x="44" y="185"/>
                    <a:pt x="50" y="180"/>
                    <a:pt x="52" y="175"/>
                  </a:cubicBezTo>
                  <a:cubicBezTo>
                    <a:pt x="53" y="172"/>
                    <a:pt x="58" y="158"/>
                    <a:pt x="58" y="150"/>
                  </a:cubicBezTo>
                  <a:cubicBezTo>
                    <a:pt x="60" y="142"/>
                    <a:pt x="63" y="124"/>
                    <a:pt x="67" y="114"/>
                  </a:cubicBezTo>
                  <a:cubicBezTo>
                    <a:pt x="69" y="105"/>
                    <a:pt x="71" y="96"/>
                    <a:pt x="73" y="85"/>
                  </a:cubicBezTo>
                  <a:cubicBezTo>
                    <a:pt x="77" y="69"/>
                    <a:pt x="77" y="66"/>
                    <a:pt x="88" y="50"/>
                  </a:cubicBezTo>
                  <a:cubicBezTo>
                    <a:pt x="100" y="33"/>
                    <a:pt x="116" y="11"/>
                    <a:pt x="145" y="11"/>
                  </a:cubicBezTo>
                  <a:cubicBezTo>
                    <a:pt x="166" y="11"/>
                    <a:pt x="166" y="32"/>
                    <a:pt x="166" y="40"/>
                  </a:cubicBezTo>
                  <a:cubicBezTo>
                    <a:pt x="166" y="65"/>
                    <a:pt x="151" y="109"/>
                    <a:pt x="145" y="127"/>
                  </a:cubicBezTo>
                  <a:cubicBezTo>
                    <a:pt x="141" y="139"/>
                    <a:pt x="139" y="142"/>
                    <a:pt x="139" y="149"/>
                  </a:cubicBezTo>
                  <a:cubicBezTo>
                    <a:pt x="139" y="171"/>
                    <a:pt x="156" y="185"/>
                    <a:pt x="174" y="185"/>
                  </a:cubicBezTo>
                  <a:cubicBezTo>
                    <a:pt x="212" y="185"/>
                    <a:pt x="228" y="129"/>
                    <a:pt x="228" y="123"/>
                  </a:cubicBezTo>
                  <a:cubicBezTo>
                    <a:pt x="228" y="116"/>
                    <a:pt x="224" y="116"/>
                    <a:pt x="222" y="116"/>
                  </a:cubicBezTo>
                  <a:cubicBezTo>
                    <a:pt x="218" y="116"/>
                    <a:pt x="217" y="118"/>
                    <a:pt x="214" y="124"/>
                  </a:cubicBezTo>
                  <a:cubicBezTo>
                    <a:pt x="207" y="156"/>
                    <a:pt x="190" y="174"/>
                    <a:pt x="175" y="174"/>
                  </a:cubicBezTo>
                  <a:cubicBezTo>
                    <a:pt x="168" y="174"/>
                    <a:pt x="166" y="168"/>
                    <a:pt x="166" y="158"/>
                  </a:cubicBezTo>
                  <a:cubicBezTo>
                    <a:pt x="166" y="149"/>
                    <a:pt x="168" y="143"/>
                    <a:pt x="175" y="125"/>
                  </a:cubicBezTo>
                  <a:cubicBezTo>
                    <a:pt x="179" y="113"/>
                    <a:pt x="195" y="69"/>
                    <a:pt x="195" y="47"/>
                  </a:cubicBezTo>
                  <a:cubicBezTo>
                    <a:pt x="195" y="7"/>
                    <a:pt x="166" y="0"/>
                    <a:pt x="146" y="0"/>
                  </a:cubicBezTo>
                  <a:cubicBezTo>
                    <a:pt x="115" y="0"/>
                    <a:pt x="93" y="22"/>
                    <a:pt x="83" y="36"/>
                  </a:cubicBezTo>
                  <a:cubicBezTo>
                    <a:pt x="81" y="10"/>
                    <a:pt x="58" y="0"/>
                    <a:pt x="44" y="0"/>
                  </a:cubicBezTo>
                  <a:cubicBezTo>
                    <a:pt x="28" y="0"/>
                    <a:pt x="18" y="14"/>
                    <a:pt x="14" y="23"/>
                  </a:cubicBezTo>
                  <a:cubicBezTo>
                    <a:pt x="5" y="36"/>
                    <a:pt x="0" y="61"/>
                    <a:pt x="0" y="63"/>
                  </a:cubicBezTo>
                  <a:cubicBezTo>
                    <a:pt x="0" y="67"/>
                    <a:pt x="5" y="67"/>
                    <a:pt x="6" y="67"/>
                  </a:cubicBezTo>
                  <a:cubicBezTo>
                    <a:pt x="13" y="67"/>
                    <a:pt x="13" y="66"/>
                    <a:pt x="15" y="56"/>
                  </a:cubicBezTo>
                  <a:cubicBezTo>
                    <a:pt x="21" y="32"/>
                    <a:pt x="28" y="11"/>
                    <a:pt x="43" y="11"/>
                  </a:cubicBezTo>
                  <a:cubicBezTo>
                    <a:pt x="52" y="11"/>
                    <a:pt x="54" y="19"/>
                    <a:pt x="54" y="32"/>
                  </a:cubicBezTo>
                  <a:cubicBezTo>
                    <a:pt x="54" y="40"/>
                    <a:pt x="52" y="55"/>
                    <a:pt x="48" y="66"/>
                  </a:cubicBezTo>
                  <a:cubicBezTo>
                    <a:pt x="45" y="76"/>
                    <a:pt x="43" y="94"/>
                    <a:pt x="39" y="102"/>
                  </a:cubicBezTo>
                  <a:lnTo>
                    <a:pt x="28" y="15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reeform 180">
              <a:extLst>
                <a:ext uri="{FF2B5EF4-FFF2-40B4-BE49-F238E27FC236}">
                  <a16:creationId xmlns:a16="http://schemas.microsoft.com/office/drawing/2014/main" id="{58C2CB9E-F81D-4938-B835-93342A5C3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" y="3247"/>
              <a:ext cx="30" cy="61"/>
            </a:xfrm>
            <a:custGeom>
              <a:avLst/>
              <a:gdLst>
                <a:gd name="T0" fmla="*/ 84 w 137"/>
                <a:gd name="T1" fmla="*/ 11 h 272"/>
                <a:gd name="T2" fmla="*/ 74 w 137"/>
                <a:gd name="T3" fmla="*/ 0 h 272"/>
                <a:gd name="T4" fmla="*/ 0 w 137"/>
                <a:gd name="T5" fmla="*/ 26 h 272"/>
                <a:gd name="T6" fmla="*/ 0 w 137"/>
                <a:gd name="T7" fmla="*/ 41 h 272"/>
                <a:gd name="T8" fmla="*/ 54 w 137"/>
                <a:gd name="T9" fmla="*/ 30 h 272"/>
                <a:gd name="T10" fmla="*/ 54 w 137"/>
                <a:gd name="T11" fmla="*/ 238 h 272"/>
                <a:gd name="T12" fmla="*/ 16 w 137"/>
                <a:gd name="T13" fmla="*/ 256 h 272"/>
                <a:gd name="T14" fmla="*/ 3 w 137"/>
                <a:gd name="T15" fmla="*/ 256 h 272"/>
                <a:gd name="T16" fmla="*/ 3 w 137"/>
                <a:gd name="T17" fmla="*/ 271 h 272"/>
                <a:gd name="T18" fmla="*/ 69 w 137"/>
                <a:gd name="T19" fmla="*/ 270 h 272"/>
                <a:gd name="T20" fmla="*/ 136 w 137"/>
                <a:gd name="T21" fmla="*/ 271 h 272"/>
                <a:gd name="T22" fmla="*/ 136 w 137"/>
                <a:gd name="T23" fmla="*/ 256 h 272"/>
                <a:gd name="T24" fmla="*/ 122 w 137"/>
                <a:gd name="T25" fmla="*/ 256 h 272"/>
                <a:gd name="T26" fmla="*/ 84 w 137"/>
                <a:gd name="T27" fmla="*/ 238 h 272"/>
                <a:gd name="T28" fmla="*/ 84 w 137"/>
                <a:gd name="T29" fmla="*/ 1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272">
                  <a:moveTo>
                    <a:pt x="84" y="11"/>
                  </a:moveTo>
                  <a:cubicBezTo>
                    <a:pt x="84" y="0"/>
                    <a:pt x="83" y="0"/>
                    <a:pt x="74" y="0"/>
                  </a:cubicBezTo>
                  <a:cubicBezTo>
                    <a:pt x="50" y="25"/>
                    <a:pt x="15" y="26"/>
                    <a:pt x="0" y="26"/>
                  </a:cubicBezTo>
                  <a:lnTo>
                    <a:pt x="0" y="41"/>
                  </a:lnTo>
                  <a:cubicBezTo>
                    <a:pt x="9" y="41"/>
                    <a:pt x="33" y="41"/>
                    <a:pt x="54" y="30"/>
                  </a:cubicBezTo>
                  <a:lnTo>
                    <a:pt x="54" y="238"/>
                  </a:lnTo>
                  <a:cubicBezTo>
                    <a:pt x="54" y="251"/>
                    <a:pt x="54" y="256"/>
                    <a:pt x="16" y="256"/>
                  </a:cubicBezTo>
                  <a:lnTo>
                    <a:pt x="3" y="256"/>
                  </a:lnTo>
                  <a:lnTo>
                    <a:pt x="3" y="271"/>
                  </a:lnTo>
                  <a:cubicBezTo>
                    <a:pt x="9" y="271"/>
                    <a:pt x="55" y="270"/>
                    <a:pt x="69" y="270"/>
                  </a:cubicBezTo>
                  <a:cubicBezTo>
                    <a:pt x="82" y="270"/>
                    <a:pt x="128" y="271"/>
                    <a:pt x="136" y="271"/>
                  </a:cubicBezTo>
                  <a:lnTo>
                    <a:pt x="136" y="256"/>
                  </a:lnTo>
                  <a:lnTo>
                    <a:pt x="122" y="256"/>
                  </a:lnTo>
                  <a:cubicBezTo>
                    <a:pt x="84" y="256"/>
                    <a:pt x="84" y="251"/>
                    <a:pt x="84" y="238"/>
                  </a:cubicBezTo>
                  <a:lnTo>
                    <a:pt x="84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reeform 181">
              <a:extLst>
                <a:ext uri="{FF2B5EF4-FFF2-40B4-BE49-F238E27FC236}">
                  <a16:creationId xmlns:a16="http://schemas.microsoft.com/office/drawing/2014/main" id="{7EAEB215-6AF6-4D17-9EB9-60E71A0D3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6" y="3016"/>
              <a:ext cx="49" cy="95"/>
            </a:xfrm>
            <a:custGeom>
              <a:avLst/>
              <a:gdLst>
                <a:gd name="T0" fmla="*/ 118 w 220"/>
                <a:gd name="T1" fmla="*/ 160 h 422"/>
                <a:gd name="T2" fmla="*/ 0 w 220"/>
                <a:gd name="T3" fmla="*/ 324 h 422"/>
                <a:gd name="T4" fmla="*/ 84 w 220"/>
                <a:gd name="T5" fmla="*/ 421 h 422"/>
                <a:gd name="T6" fmla="*/ 190 w 220"/>
                <a:gd name="T7" fmla="*/ 249 h 422"/>
                <a:gd name="T8" fmla="*/ 151 w 220"/>
                <a:gd name="T9" fmla="*/ 142 h 422"/>
                <a:gd name="T10" fmla="*/ 100 w 220"/>
                <a:gd name="T11" fmla="*/ 44 h 422"/>
                <a:gd name="T12" fmla="*/ 130 w 220"/>
                <a:gd name="T13" fmla="*/ 18 h 422"/>
                <a:gd name="T14" fmla="*/ 168 w 220"/>
                <a:gd name="T15" fmla="*/ 34 h 422"/>
                <a:gd name="T16" fmla="*/ 197 w 220"/>
                <a:gd name="T17" fmla="*/ 50 h 422"/>
                <a:gd name="T18" fmla="*/ 219 w 220"/>
                <a:gd name="T19" fmla="*/ 25 h 422"/>
                <a:gd name="T20" fmla="*/ 190 w 220"/>
                <a:gd name="T21" fmla="*/ 7 h 422"/>
                <a:gd name="T22" fmla="*/ 149 w 220"/>
                <a:gd name="T23" fmla="*/ 0 h 422"/>
                <a:gd name="T24" fmla="*/ 88 w 220"/>
                <a:gd name="T25" fmla="*/ 59 h 422"/>
                <a:gd name="T26" fmla="*/ 118 w 220"/>
                <a:gd name="T27" fmla="*/ 160 h 422"/>
                <a:gd name="T28" fmla="*/ 123 w 220"/>
                <a:gd name="T29" fmla="*/ 172 h 422"/>
                <a:gd name="T30" fmla="*/ 154 w 220"/>
                <a:gd name="T31" fmla="*/ 273 h 422"/>
                <a:gd name="T32" fmla="*/ 84 w 220"/>
                <a:gd name="T33" fmla="*/ 408 h 422"/>
                <a:gd name="T34" fmla="*/ 33 w 220"/>
                <a:gd name="T35" fmla="*/ 339 h 422"/>
                <a:gd name="T36" fmla="*/ 123 w 220"/>
                <a:gd name="T37" fmla="*/ 17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0" h="422">
                  <a:moveTo>
                    <a:pt x="118" y="160"/>
                  </a:moveTo>
                  <a:cubicBezTo>
                    <a:pt x="52" y="176"/>
                    <a:pt x="0" y="253"/>
                    <a:pt x="0" y="324"/>
                  </a:cubicBezTo>
                  <a:cubicBezTo>
                    <a:pt x="0" y="379"/>
                    <a:pt x="33" y="421"/>
                    <a:pt x="84" y="421"/>
                  </a:cubicBezTo>
                  <a:cubicBezTo>
                    <a:pt x="146" y="421"/>
                    <a:pt x="190" y="329"/>
                    <a:pt x="190" y="249"/>
                  </a:cubicBezTo>
                  <a:cubicBezTo>
                    <a:pt x="190" y="197"/>
                    <a:pt x="169" y="167"/>
                    <a:pt x="151" y="142"/>
                  </a:cubicBezTo>
                  <a:cubicBezTo>
                    <a:pt x="134" y="116"/>
                    <a:pt x="100" y="72"/>
                    <a:pt x="100" y="44"/>
                  </a:cubicBezTo>
                  <a:cubicBezTo>
                    <a:pt x="100" y="33"/>
                    <a:pt x="112" y="18"/>
                    <a:pt x="130" y="18"/>
                  </a:cubicBezTo>
                  <a:cubicBezTo>
                    <a:pt x="146" y="18"/>
                    <a:pt x="157" y="26"/>
                    <a:pt x="168" y="34"/>
                  </a:cubicBezTo>
                  <a:cubicBezTo>
                    <a:pt x="179" y="41"/>
                    <a:pt x="190" y="50"/>
                    <a:pt x="197" y="50"/>
                  </a:cubicBezTo>
                  <a:cubicBezTo>
                    <a:pt x="210" y="50"/>
                    <a:pt x="219" y="34"/>
                    <a:pt x="219" y="25"/>
                  </a:cubicBezTo>
                  <a:cubicBezTo>
                    <a:pt x="219" y="14"/>
                    <a:pt x="210" y="10"/>
                    <a:pt x="190" y="7"/>
                  </a:cubicBezTo>
                  <a:cubicBezTo>
                    <a:pt x="164" y="0"/>
                    <a:pt x="156" y="0"/>
                    <a:pt x="149" y="0"/>
                  </a:cubicBezTo>
                  <a:cubicBezTo>
                    <a:pt x="106" y="0"/>
                    <a:pt x="88" y="25"/>
                    <a:pt x="88" y="59"/>
                  </a:cubicBezTo>
                  <a:cubicBezTo>
                    <a:pt x="88" y="91"/>
                    <a:pt x="101" y="124"/>
                    <a:pt x="118" y="160"/>
                  </a:cubicBezTo>
                  <a:close/>
                  <a:moveTo>
                    <a:pt x="123" y="172"/>
                  </a:moveTo>
                  <a:cubicBezTo>
                    <a:pt x="137" y="200"/>
                    <a:pt x="154" y="231"/>
                    <a:pt x="154" y="273"/>
                  </a:cubicBezTo>
                  <a:cubicBezTo>
                    <a:pt x="154" y="311"/>
                    <a:pt x="135" y="408"/>
                    <a:pt x="84" y="408"/>
                  </a:cubicBezTo>
                  <a:cubicBezTo>
                    <a:pt x="54" y="408"/>
                    <a:pt x="33" y="383"/>
                    <a:pt x="33" y="339"/>
                  </a:cubicBezTo>
                  <a:cubicBezTo>
                    <a:pt x="33" y="303"/>
                    <a:pt x="53" y="193"/>
                    <a:pt x="123" y="1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82">
              <a:extLst>
                <a:ext uri="{FF2B5EF4-FFF2-40B4-BE49-F238E27FC236}">
                  <a16:creationId xmlns:a16="http://schemas.microsoft.com/office/drawing/2014/main" id="{029F7EE2-21E6-4200-B297-F5DEF8678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3019"/>
              <a:ext cx="59" cy="93"/>
            </a:xfrm>
            <a:custGeom>
              <a:avLst/>
              <a:gdLst>
                <a:gd name="T0" fmla="*/ 123 w 264"/>
                <a:gd name="T1" fmla="*/ 7 h 413"/>
                <a:gd name="T2" fmla="*/ 118 w 264"/>
                <a:gd name="T3" fmla="*/ 0 h 413"/>
                <a:gd name="T4" fmla="*/ 52 w 264"/>
                <a:gd name="T5" fmla="*/ 6 h 413"/>
                <a:gd name="T6" fmla="*/ 40 w 264"/>
                <a:gd name="T7" fmla="*/ 17 h 413"/>
                <a:gd name="T8" fmla="*/ 54 w 264"/>
                <a:gd name="T9" fmla="*/ 25 h 413"/>
                <a:gd name="T10" fmla="*/ 82 w 264"/>
                <a:gd name="T11" fmla="*/ 34 h 413"/>
                <a:gd name="T12" fmla="*/ 81 w 264"/>
                <a:gd name="T13" fmla="*/ 47 h 413"/>
                <a:gd name="T14" fmla="*/ 3 w 264"/>
                <a:gd name="T15" fmla="*/ 381 h 413"/>
                <a:gd name="T16" fmla="*/ 0 w 264"/>
                <a:gd name="T17" fmla="*/ 392 h 413"/>
                <a:gd name="T18" fmla="*/ 15 w 264"/>
                <a:gd name="T19" fmla="*/ 412 h 413"/>
                <a:gd name="T20" fmla="*/ 35 w 264"/>
                <a:gd name="T21" fmla="*/ 395 h 413"/>
                <a:gd name="T22" fmla="*/ 45 w 264"/>
                <a:gd name="T23" fmla="*/ 353 h 413"/>
                <a:gd name="T24" fmla="*/ 58 w 264"/>
                <a:gd name="T25" fmla="*/ 299 h 413"/>
                <a:gd name="T26" fmla="*/ 67 w 264"/>
                <a:gd name="T27" fmla="*/ 262 h 413"/>
                <a:gd name="T28" fmla="*/ 73 w 264"/>
                <a:gd name="T29" fmla="*/ 234 h 413"/>
                <a:gd name="T30" fmla="*/ 108 w 264"/>
                <a:gd name="T31" fmla="*/ 180 h 413"/>
                <a:gd name="T32" fmla="*/ 160 w 264"/>
                <a:gd name="T33" fmla="*/ 160 h 413"/>
                <a:gd name="T34" fmla="*/ 189 w 264"/>
                <a:gd name="T35" fmla="*/ 201 h 413"/>
                <a:gd name="T36" fmla="*/ 154 w 264"/>
                <a:gd name="T37" fmla="*/ 331 h 413"/>
                <a:gd name="T38" fmla="*/ 149 w 264"/>
                <a:gd name="T39" fmla="*/ 364 h 413"/>
                <a:gd name="T40" fmla="*/ 191 w 264"/>
                <a:gd name="T41" fmla="*/ 412 h 413"/>
                <a:gd name="T42" fmla="*/ 263 w 264"/>
                <a:gd name="T43" fmla="*/ 321 h 413"/>
                <a:gd name="T44" fmla="*/ 256 w 264"/>
                <a:gd name="T45" fmla="*/ 314 h 413"/>
                <a:gd name="T46" fmla="*/ 248 w 264"/>
                <a:gd name="T47" fmla="*/ 325 h 413"/>
                <a:gd name="T48" fmla="*/ 194 w 264"/>
                <a:gd name="T49" fmla="*/ 398 h 413"/>
                <a:gd name="T50" fmla="*/ 180 w 264"/>
                <a:gd name="T51" fmla="*/ 379 h 413"/>
                <a:gd name="T52" fmla="*/ 190 w 264"/>
                <a:gd name="T53" fmla="*/ 337 h 413"/>
                <a:gd name="T54" fmla="*/ 222 w 264"/>
                <a:gd name="T55" fmla="*/ 208 h 413"/>
                <a:gd name="T56" fmla="*/ 160 w 264"/>
                <a:gd name="T57" fmla="*/ 147 h 413"/>
                <a:gd name="T58" fmla="*/ 82 w 264"/>
                <a:gd name="T59" fmla="*/ 191 h 413"/>
                <a:gd name="T60" fmla="*/ 123 w 264"/>
                <a:gd name="T61" fmla="*/ 7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4" h="413">
                  <a:moveTo>
                    <a:pt x="123" y="7"/>
                  </a:moveTo>
                  <a:cubicBezTo>
                    <a:pt x="123" y="6"/>
                    <a:pt x="123" y="0"/>
                    <a:pt x="118" y="0"/>
                  </a:cubicBezTo>
                  <a:cubicBezTo>
                    <a:pt x="105" y="0"/>
                    <a:pt x="66" y="6"/>
                    <a:pt x="52" y="6"/>
                  </a:cubicBezTo>
                  <a:cubicBezTo>
                    <a:pt x="47" y="7"/>
                    <a:pt x="40" y="7"/>
                    <a:pt x="40" y="17"/>
                  </a:cubicBezTo>
                  <a:cubicBezTo>
                    <a:pt x="40" y="25"/>
                    <a:pt x="45" y="25"/>
                    <a:pt x="54" y="25"/>
                  </a:cubicBezTo>
                  <a:cubicBezTo>
                    <a:pt x="81" y="25"/>
                    <a:pt x="82" y="30"/>
                    <a:pt x="82" y="34"/>
                  </a:cubicBezTo>
                  <a:lnTo>
                    <a:pt x="81" y="47"/>
                  </a:lnTo>
                  <a:lnTo>
                    <a:pt x="3" y="381"/>
                  </a:lnTo>
                  <a:cubicBezTo>
                    <a:pt x="0" y="390"/>
                    <a:pt x="0" y="391"/>
                    <a:pt x="0" y="392"/>
                  </a:cubicBezTo>
                  <a:cubicBezTo>
                    <a:pt x="0" y="408"/>
                    <a:pt x="10" y="412"/>
                    <a:pt x="15" y="412"/>
                  </a:cubicBezTo>
                  <a:cubicBezTo>
                    <a:pt x="24" y="412"/>
                    <a:pt x="33" y="403"/>
                    <a:pt x="35" y="395"/>
                  </a:cubicBezTo>
                  <a:lnTo>
                    <a:pt x="45" y="353"/>
                  </a:lnTo>
                  <a:lnTo>
                    <a:pt x="58" y="299"/>
                  </a:lnTo>
                  <a:cubicBezTo>
                    <a:pt x="60" y="286"/>
                    <a:pt x="63" y="274"/>
                    <a:pt x="67" y="262"/>
                  </a:cubicBezTo>
                  <a:cubicBezTo>
                    <a:pt x="68" y="256"/>
                    <a:pt x="71" y="237"/>
                    <a:pt x="73" y="234"/>
                  </a:cubicBezTo>
                  <a:cubicBezTo>
                    <a:pt x="74" y="229"/>
                    <a:pt x="91" y="196"/>
                    <a:pt x="108" y="180"/>
                  </a:cubicBezTo>
                  <a:cubicBezTo>
                    <a:pt x="120" y="171"/>
                    <a:pt x="136" y="160"/>
                    <a:pt x="160" y="160"/>
                  </a:cubicBezTo>
                  <a:cubicBezTo>
                    <a:pt x="183" y="160"/>
                    <a:pt x="189" y="180"/>
                    <a:pt x="189" y="201"/>
                  </a:cubicBezTo>
                  <a:cubicBezTo>
                    <a:pt x="189" y="231"/>
                    <a:pt x="168" y="295"/>
                    <a:pt x="154" y="331"/>
                  </a:cubicBezTo>
                  <a:cubicBezTo>
                    <a:pt x="151" y="344"/>
                    <a:pt x="149" y="353"/>
                    <a:pt x="149" y="364"/>
                  </a:cubicBezTo>
                  <a:cubicBezTo>
                    <a:pt x="149" y="390"/>
                    <a:pt x="166" y="412"/>
                    <a:pt x="191" y="412"/>
                  </a:cubicBezTo>
                  <a:cubicBezTo>
                    <a:pt x="242" y="412"/>
                    <a:pt x="263" y="325"/>
                    <a:pt x="263" y="321"/>
                  </a:cubicBezTo>
                  <a:cubicBezTo>
                    <a:pt x="263" y="314"/>
                    <a:pt x="257" y="314"/>
                    <a:pt x="256" y="314"/>
                  </a:cubicBezTo>
                  <a:cubicBezTo>
                    <a:pt x="251" y="314"/>
                    <a:pt x="251" y="317"/>
                    <a:pt x="248" y="325"/>
                  </a:cubicBezTo>
                  <a:cubicBezTo>
                    <a:pt x="239" y="357"/>
                    <a:pt x="222" y="398"/>
                    <a:pt x="194" y="398"/>
                  </a:cubicBezTo>
                  <a:cubicBezTo>
                    <a:pt x="184" y="398"/>
                    <a:pt x="180" y="391"/>
                    <a:pt x="180" y="379"/>
                  </a:cubicBezTo>
                  <a:cubicBezTo>
                    <a:pt x="180" y="364"/>
                    <a:pt x="184" y="350"/>
                    <a:pt x="190" y="337"/>
                  </a:cubicBezTo>
                  <a:cubicBezTo>
                    <a:pt x="198" y="313"/>
                    <a:pt x="222" y="242"/>
                    <a:pt x="222" y="208"/>
                  </a:cubicBezTo>
                  <a:cubicBezTo>
                    <a:pt x="222" y="172"/>
                    <a:pt x="202" y="147"/>
                    <a:pt x="160" y="147"/>
                  </a:cubicBezTo>
                  <a:cubicBezTo>
                    <a:pt x="127" y="147"/>
                    <a:pt x="101" y="165"/>
                    <a:pt x="82" y="191"/>
                  </a:cubicBezTo>
                  <a:lnTo>
                    <a:pt x="123" y="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Freeform 183">
              <a:extLst>
                <a:ext uri="{FF2B5EF4-FFF2-40B4-BE49-F238E27FC236}">
                  <a16:creationId xmlns:a16="http://schemas.microsoft.com/office/drawing/2014/main" id="{2CA1651B-E839-47FF-933B-3CD95BF9F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3089"/>
              <a:ext cx="51" cy="41"/>
            </a:xfrm>
            <a:custGeom>
              <a:avLst/>
              <a:gdLst>
                <a:gd name="T0" fmla="*/ 28 w 229"/>
                <a:gd name="T1" fmla="*/ 156 h 186"/>
                <a:gd name="T2" fmla="*/ 24 w 229"/>
                <a:gd name="T3" fmla="*/ 172 h 186"/>
                <a:gd name="T4" fmla="*/ 38 w 229"/>
                <a:gd name="T5" fmla="*/ 185 h 186"/>
                <a:gd name="T6" fmla="*/ 52 w 229"/>
                <a:gd name="T7" fmla="*/ 175 h 186"/>
                <a:gd name="T8" fmla="*/ 58 w 229"/>
                <a:gd name="T9" fmla="*/ 150 h 186"/>
                <a:gd name="T10" fmla="*/ 67 w 229"/>
                <a:gd name="T11" fmla="*/ 114 h 186"/>
                <a:gd name="T12" fmla="*/ 73 w 229"/>
                <a:gd name="T13" fmla="*/ 85 h 186"/>
                <a:gd name="T14" fmla="*/ 88 w 229"/>
                <a:gd name="T15" fmla="*/ 50 h 186"/>
                <a:gd name="T16" fmla="*/ 145 w 229"/>
                <a:gd name="T17" fmla="*/ 11 h 186"/>
                <a:gd name="T18" fmla="*/ 166 w 229"/>
                <a:gd name="T19" fmla="*/ 40 h 186"/>
                <a:gd name="T20" fmla="*/ 145 w 229"/>
                <a:gd name="T21" fmla="*/ 127 h 186"/>
                <a:gd name="T22" fmla="*/ 139 w 229"/>
                <a:gd name="T23" fmla="*/ 149 h 186"/>
                <a:gd name="T24" fmla="*/ 174 w 229"/>
                <a:gd name="T25" fmla="*/ 185 h 186"/>
                <a:gd name="T26" fmla="*/ 228 w 229"/>
                <a:gd name="T27" fmla="*/ 123 h 186"/>
                <a:gd name="T28" fmla="*/ 222 w 229"/>
                <a:gd name="T29" fmla="*/ 116 h 186"/>
                <a:gd name="T30" fmla="*/ 214 w 229"/>
                <a:gd name="T31" fmla="*/ 124 h 186"/>
                <a:gd name="T32" fmla="*/ 175 w 229"/>
                <a:gd name="T33" fmla="*/ 174 h 186"/>
                <a:gd name="T34" fmla="*/ 166 w 229"/>
                <a:gd name="T35" fmla="*/ 158 h 186"/>
                <a:gd name="T36" fmla="*/ 175 w 229"/>
                <a:gd name="T37" fmla="*/ 125 h 186"/>
                <a:gd name="T38" fmla="*/ 195 w 229"/>
                <a:gd name="T39" fmla="*/ 47 h 186"/>
                <a:gd name="T40" fmla="*/ 146 w 229"/>
                <a:gd name="T41" fmla="*/ 0 h 186"/>
                <a:gd name="T42" fmla="*/ 83 w 229"/>
                <a:gd name="T43" fmla="*/ 36 h 186"/>
                <a:gd name="T44" fmla="*/ 44 w 229"/>
                <a:gd name="T45" fmla="*/ 0 h 186"/>
                <a:gd name="T46" fmla="*/ 14 w 229"/>
                <a:gd name="T47" fmla="*/ 23 h 186"/>
                <a:gd name="T48" fmla="*/ 0 w 229"/>
                <a:gd name="T49" fmla="*/ 63 h 186"/>
                <a:gd name="T50" fmla="*/ 6 w 229"/>
                <a:gd name="T51" fmla="*/ 67 h 186"/>
                <a:gd name="T52" fmla="*/ 15 w 229"/>
                <a:gd name="T53" fmla="*/ 56 h 186"/>
                <a:gd name="T54" fmla="*/ 43 w 229"/>
                <a:gd name="T55" fmla="*/ 11 h 186"/>
                <a:gd name="T56" fmla="*/ 54 w 229"/>
                <a:gd name="T57" fmla="*/ 32 h 186"/>
                <a:gd name="T58" fmla="*/ 48 w 229"/>
                <a:gd name="T59" fmla="*/ 66 h 186"/>
                <a:gd name="T60" fmla="*/ 39 w 229"/>
                <a:gd name="T61" fmla="*/ 102 h 186"/>
                <a:gd name="T62" fmla="*/ 28 w 229"/>
                <a:gd name="T63" fmla="*/ 15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9" h="186">
                  <a:moveTo>
                    <a:pt x="28" y="156"/>
                  </a:moveTo>
                  <a:cubicBezTo>
                    <a:pt x="28" y="160"/>
                    <a:pt x="24" y="171"/>
                    <a:pt x="24" y="172"/>
                  </a:cubicBezTo>
                  <a:cubicBezTo>
                    <a:pt x="24" y="182"/>
                    <a:pt x="31" y="185"/>
                    <a:pt x="38" y="185"/>
                  </a:cubicBezTo>
                  <a:cubicBezTo>
                    <a:pt x="44" y="185"/>
                    <a:pt x="50" y="180"/>
                    <a:pt x="52" y="175"/>
                  </a:cubicBezTo>
                  <a:cubicBezTo>
                    <a:pt x="53" y="172"/>
                    <a:pt x="58" y="158"/>
                    <a:pt x="58" y="150"/>
                  </a:cubicBezTo>
                  <a:cubicBezTo>
                    <a:pt x="60" y="142"/>
                    <a:pt x="63" y="124"/>
                    <a:pt x="67" y="114"/>
                  </a:cubicBezTo>
                  <a:cubicBezTo>
                    <a:pt x="69" y="105"/>
                    <a:pt x="71" y="96"/>
                    <a:pt x="73" y="85"/>
                  </a:cubicBezTo>
                  <a:cubicBezTo>
                    <a:pt x="77" y="69"/>
                    <a:pt x="77" y="66"/>
                    <a:pt x="88" y="50"/>
                  </a:cubicBezTo>
                  <a:cubicBezTo>
                    <a:pt x="100" y="33"/>
                    <a:pt x="116" y="11"/>
                    <a:pt x="145" y="11"/>
                  </a:cubicBezTo>
                  <a:cubicBezTo>
                    <a:pt x="166" y="11"/>
                    <a:pt x="166" y="32"/>
                    <a:pt x="166" y="40"/>
                  </a:cubicBezTo>
                  <a:cubicBezTo>
                    <a:pt x="166" y="65"/>
                    <a:pt x="151" y="109"/>
                    <a:pt x="145" y="127"/>
                  </a:cubicBezTo>
                  <a:cubicBezTo>
                    <a:pt x="141" y="139"/>
                    <a:pt x="139" y="142"/>
                    <a:pt x="139" y="149"/>
                  </a:cubicBezTo>
                  <a:cubicBezTo>
                    <a:pt x="139" y="171"/>
                    <a:pt x="156" y="185"/>
                    <a:pt x="174" y="185"/>
                  </a:cubicBezTo>
                  <a:cubicBezTo>
                    <a:pt x="212" y="185"/>
                    <a:pt x="228" y="129"/>
                    <a:pt x="228" y="123"/>
                  </a:cubicBezTo>
                  <a:cubicBezTo>
                    <a:pt x="228" y="116"/>
                    <a:pt x="224" y="116"/>
                    <a:pt x="222" y="116"/>
                  </a:cubicBezTo>
                  <a:cubicBezTo>
                    <a:pt x="218" y="116"/>
                    <a:pt x="217" y="118"/>
                    <a:pt x="214" y="124"/>
                  </a:cubicBezTo>
                  <a:cubicBezTo>
                    <a:pt x="207" y="156"/>
                    <a:pt x="190" y="174"/>
                    <a:pt x="175" y="174"/>
                  </a:cubicBezTo>
                  <a:cubicBezTo>
                    <a:pt x="168" y="174"/>
                    <a:pt x="166" y="168"/>
                    <a:pt x="166" y="158"/>
                  </a:cubicBezTo>
                  <a:cubicBezTo>
                    <a:pt x="166" y="149"/>
                    <a:pt x="168" y="143"/>
                    <a:pt x="175" y="125"/>
                  </a:cubicBezTo>
                  <a:cubicBezTo>
                    <a:pt x="179" y="113"/>
                    <a:pt x="195" y="69"/>
                    <a:pt x="195" y="47"/>
                  </a:cubicBezTo>
                  <a:cubicBezTo>
                    <a:pt x="195" y="7"/>
                    <a:pt x="166" y="0"/>
                    <a:pt x="146" y="0"/>
                  </a:cubicBezTo>
                  <a:cubicBezTo>
                    <a:pt x="115" y="0"/>
                    <a:pt x="93" y="22"/>
                    <a:pt x="83" y="36"/>
                  </a:cubicBezTo>
                  <a:cubicBezTo>
                    <a:pt x="81" y="10"/>
                    <a:pt x="58" y="0"/>
                    <a:pt x="44" y="0"/>
                  </a:cubicBezTo>
                  <a:cubicBezTo>
                    <a:pt x="28" y="0"/>
                    <a:pt x="18" y="14"/>
                    <a:pt x="14" y="23"/>
                  </a:cubicBezTo>
                  <a:cubicBezTo>
                    <a:pt x="5" y="36"/>
                    <a:pt x="0" y="61"/>
                    <a:pt x="0" y="63"/>
                  </a:cubicBezTo>
                  <a:cubicBezTo>
                    <a:pt x="0" y="67"/>
                    <a:pt x="5" y="67"/>
                    <a:pt x="6" y="67"/>
                  </a:cubicBezTo>
                  <a:cubicBezTo>
                    <a:pt x="13" y="67"/>
                    <a:pt x="13" y="66"/>
                    <a:pt x="15" y="56"/>
                  </a:cubicBezTo>
                  <a:cubicBezTo>
                    <a:pt x="21" y="32"/>
                    <a:pt x="28" y="11"/>
                    <a:pt x="43" y="11"/>
                  </a:cubicBezTo>
                  <a:cubicBezTo>
                    <a:pt x="52" y="11"/>
                    <a:pt x="54" y="19"/>
                    <a:pt x="54" y="32"/>
                  </a:cubicBezTo>
                  <a:cubicBezTo>
                    <a:pt x="54" y="40"/>
                    <a:pt x="52" y="55"/>
                    <a:pt x="48" y="66"/>
                  </a:cubicBezTo>
                  <a:cubicBezTo>
                    <a:pt x="45" y="76"/>
                    <a:pt x="43" y="94"/>
                    <a:pt x="39" y="102"/>
                  </a:cubicBezTo>
                  <a:lnTo>
                    <a:pt x="28" y="15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 184">
              <a:extLst>
                <a:ext uri="{FF2B5EF4-FFF2-40B4-BE49-F238E27FC236}">
                  <a16:creationId xmlns:a16="http://schemas.microsoft.com/office/drawing/2014/main" id="{DB57FB5B-7E33-4677-85D4-C675367D2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6" y="3068"/>
              <a:ext cx="30" cy="61"/>
            </a:xfrm>
            <a:custGeom>
              <a:avLst/>
              <a:gdLst>
                <a:gd name="T0" fmla="*/ 84 w 137"/>
                <a:gd name="T1" fmla="*/ 11 h 272"/>
                <a:gd name="T2" fmla="*/ 74 w 137"/>
                <a:gd name="T3" fmla="*/ 0 h 272"/>
                <a:gd name="T4" fmla="*/ 0 w 137"/>
                <a:gd name="T5" fmla="*/ 26 h 272"/>
                <a:gd name="T6" fmla="*/ 0 w 137"/>
                <a:gd name="T7" fmla="*/ 41 h 272"/>
                <a:gd name="T8" fmla="*/ 54 w 137"/>
                <a:gd name="T9" fmla="*/ 30 h 272"/>
                <a:gd name="T10" fmla="*/ 54 w 137"/>
                <a:gd name="T11" fmla="*/ 238 h 272"/>
                <a:gd name="T12" fmla="*/ 16 w 137"/>
                <a:gd name="T13" fmla="*/ 256 h 272"/>
                <a:gd name="T14" fmla="*/ 3 w 137"/>
                <a:gd name="T15" fmla="*/ 256 h 272"/>
                <a:gd name="T16" fmla="*/ 3 w 137"/>
                <a:gd name="T17" fmla="*/ 271 h 272"/>
                <a:gd name="T18" fmla="*/ 69 w 137"/>
                <a:gd name="T19" fmla="*/ 270 h 272"/>
                <a:gd name="T20" fmla="*/ 136 w 137"/>
                <a:gd name="T21" fmla="*/ 271 h 272"/>
                <a:gd name="T22" fmla="*/ 136 w 137"/>
                <a:gd name="T23" fmla="*/ 256 h 272"/>
                <a:gd name="T24" fmla="*/ 122 w 137"/>
                <a:gd name="T25" fmla="*/ 256 h 272"/>
                <a:gd name="T26" fmla="*/ 84 w 137"/>
                <a:gd name="T27" fmla="*/ 238 h 272"/>
                <a:gd name="T28" fmla="*/ 84 w 137"/>
                <a:gd name="T29" fmla="*/ 1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272">
                  <a:moveTo>
                    <a:pt x="84" y="11"/>
                  </a:moveTo>
                  <a:cubicBezTo>
                    <a:pt x="84" y="0"/>
                    <a:pt x="83" y="0"/>
                    <a:pt x="74" y="0"/>
                  </a:cubicBezTo>
                  <a:cubicBezTo>
                    <a:pt x="50" y="25"/>
                    <a:pt x="15" y="26"/>
                    <a:pt x="0" y="26"/>
                  </a:cubicBezTo>
                  <a:lnTo>
                    <a:pt x="0" y="41"/>
                  </a:lnTo>
                  <a:cubicBezTo>
                    <a:pt x="9" y="41"/>
                    <a:pt x="33" y="41"/>
                    <a:pt x="54" y="30"/>
                  </a:cubicBezTo>
                  <a:lnTo>
                    <a:pt x="54" y="238"/>
                  </a:lnTo>
                  <a:cubicBezTo>
                    <a:pt x="54" y="251"/>
                    <a:pt x="54" y="256"/>
                    <a:pt x="16" y="256"/>
                  </a:cubicBezTo>
                  <a:lnTo>
                    <a:pt x="3" y="256"/>
                  </a:lnTo>
                  <a:lnTo>
                    <a:pt x="3" y="271"/>
                  </a:lnTo>
                  <a:cubicBezTo>
                    <a:pt x="9" y="271"/>
                    <a:pt x="55" y="270"/>
                    <a:pt x="69" y="270"/>
                  </a:cubicBezTo>
                  <a:cubicBezTo>
                    <a:pt x="82" y="270"/>
                    <a:pt x="128" y="271"/>
                    <a:pt x="136" y="271"/>
                  </a:cubicBezTo>
                  <a:lnTo>
                    <a:pt x="136" y="256"/>
                  </a:lnTo>
                  <a:lnTo>
                    <a:pt x="122" y="256"/>
                  </a:lnTo>
                  <a:cubicBezTo>
                    <a:pt x="84" y="256"/>
                    <a:pt x="84" y="251"/>
                    <a:pt x="84" y="238"/>
                  </a:cubicBezTo>
                  <a:lnTo>
                    <a:pt x="84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Freeform 185">
              <a:extLst>
                <a:ext uri="{FF2B5EF4-FFF2-40B4-BE49-F238E27FC236}">
                  <a16:creationId xmlns:a16="http://schemas.microsoft.com/office/drawing/2014/main" id="{65177A6F-8F8C-43BF-A562-8B2238D11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2" y="3163"/>
              <a:ext cx="258" cy="5"/>
            </a:xfrm>
            <a:custGeom>
              <a:avLst/>
              <a:gdLst>
                <a:gd name="T0" fmla="*/ 572 w 1144"/>
                <a:gd name="T1" fmla="*/ 25 h 26"/>
                <a:gd name="T2" fmla="*/ 0 w 1144"/>
                <a:gd name="T3" fmla="*/ 25 h 26"/>
                <a:gd name="T4" fmla="*/ 0 w 1144"/>
                <a:gd name="T5" fmla="*/ 0 h 26"/>
                <a:gd name="T6" fmla="*/ 1143 w 1144"/>
                <a:gd name="T7" fmla="*/ 0 h 26"/>
                <a:gd name="T8" fmla="*/ 1143 w 1144"/>
                <a:gd name="T9" fmla="*/ 25 h 26"/>
                <a:gd name="T10" fmla="*/ 572 w 1144"/>
                <a:gd name="T1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4" h="26">
                  <a:moveTo>
                    <a:pt x="572" y="25"/>
                  </a:moveTo>
                  <a:lnTo>
                    <a:pt x="0" y="25"/>
                  </a:lnTo>
                  <a:lnTo>
                    <a:pt x="0" y="0"/>
                  </a:lnTo>
                  <a:lnTo>
                    <a:pt x="1143" y="0"/>
                  </a:lnTo>
                  <a:lnTo>
                    <a:pt x="1143" y="25"/>
                  </a:lnTo>
                  <a:lnTo>
                    <a:pt x="57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 186">
              <a:extLst>
                <a:ext uri="{FF2B5EF4-FFF2-40B4-BE49-F238E27FC236}">
                  <a16:creationId xmlns:a16="http://schemas.microsoft.com/office/drawing/2014/main" id="{3F829683-A085-444C-8351-8A50590ED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3195"/>
              <a:ext cx="63" cy="97"/>
            </a:xfrm>
            <a:custGeom>
              <a:avLst/>
              <a:gdLst>
                <a:gd name="T0" fmla="*/ 227 w 282"/>
                <a:gd name="T1" fmla="*/ 220 h 431"/>
                <a:gd name="T2" fmla="*/ 157 w 282"/>
                <a:gd name="T3" fmla="*/ 150 h 431"/>
                <a:gd name="T4" fmla="*/ 48 w 282"/>
                <a:gd name="T5" fmla="*/ 207 h 431"/>
                <a:gd name="T6" fmla="*/ 0 w 282"/>
                <a:gd name="T7" fmla="*/ 325 h 431"/>
                <a:gd name="T8" fmla="*/ 98 w 282"/>
                <a:gd name="T9" fmla="*/ 430 h 431"/>
                <a:gd name="T10" fmla="*/ 281 w 282"/>
                <a:gd name="T11" fmla="*/ 150 h 431"/>
                <a:gd name="T12" fmla="*/ 166 w 282"/>
                <a:gd name="T13" fmla="*/ 0 h 431"/>
                <a:gd name="T14" fmla="*/ 63 w 282"/>
                <a:gd name="T15" fmla="*/ 92 h 431"/>
                <a:gd name="T16" fmla="*/ 83 w 282"/>
                <a:gd name="T17" fmla="*/ 113 h 431"/>
                <a:gd name="T18" fmla="*/ 112 w 282"/>
                <a:gd name="T19" fmla="*/ 83 h 431"/>
                <a:gd name="T20" fmla="*/ 88 w 282"/>
                <a:gd name="T21" fmla="*/ 61 h 431"/>
                <a:gd name="T22" fmla="*/ 165 w 282"/>
                <a:gd name="T23" fmla="*/ 15 h 431"/>
                <a:gd name="T24" fmla="*/ 241 w 282"/>
                <a:gd name="T25" fmla="*/ 121 h 431"/>
                <a:gd name="T26" fmla="*/ 227 w 282"/>
                <a:gd name="T27" fmla="*/ 220 h 431"/>
                <a:gd name="T28" fmla="*/ 100 w 282"/>
                <a:gd name="T29" fmla="*/ 413 h 431"/>
                <a:gd name="T30" fmla="*/ 40 w 282"/>
                <a:gd name="T31" fmla="*/ 347 h 431"/>
                <a:gd name="T32" fmla="*/ 76 w 282"/>
                <a:gd name="T33" fmla="*/ 215 h 431"/>
                <a:gd name="T34" fmla="*/ 157 w 282"/>
                <a:gd name="T35" fmla="*/ 164 h 431"/>
                <a:gd name="T36" fmla="*/ 217 w 282"/>
                <a:gd name="T37" fmla="*/ 241 h 431"/>
                <a:gd name="T38" fmla="*/ 100 w 282"/>
                <a:gd name="T39" fmla="*/ 413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431">
                  <a:moveTo>
                    <a:pt x="227" y="220"/>
                  </a:moveTo>
                  <a:cubicBezTo>
                    <a:pt x="220" y="183"/>
                    <a:pt x="198" y="150"/>
                    <a:pt x="157" y="150"/>
                  </a:cubicBezTo>
                  <a:cubicBezTo>
                    <a:pt x="123" y="150"/>
                    <a:pt x="89" y="160"/>
                    <a:pt x="48" y="207"/>
                  </a:cubicBezTo>
                  <a:cubicBezTo>
                    <a:pt x="3" y="255"/>
                    <a:pt x="0" y="307"/>
                    <a:pt x="0" y="325"/>
                  </a:cubicBezTo>
                  <a:cubicBezTo>
                    <a:pt x="0" y="362"/>
                    <a:pt x="23" y="430"/>
                    <a:pt x="98" y="430"/>
                  </a:cubicBezTo>
                  <a:cubicBezTo>
                    <a:pt x="225" y="430"/>
                    <a:pt x="281" y="234"/>
                    <a:pt x="281" y="150"/>
                  </a:cubicBezTo>
                  <a:cubicBezTo>
                    <a:pt x="281" y="58"/>
                    <a:pt x="232" y="0"/>
                    <a:pt x="166" y="0"/>
                  </a:cubicBezTo>
                  <a:cubicBezTo>
                    <a:pt x="88" y="0"/>
                    <a:pt x="63" y="76"/>
                    <a:pt x="63" y="92"/>
                  </a:cubicBezTo>
                  <a:cubicBezTo>
                    <a:pt x="63" y="101"/>
                    <a:pt x="68" y="113"/>
                    <a:pt x="83" y="113"/>
                  </a:cubicBezTo>
                  <a:cubicBezTo>
                    <a:pt x="101" y="113"/>
                    <a:pt x="112" y="96"/>
                    <a:pt x="112" y="83"/>
                  </a:cubicBezTo>
                  <a:cubicBezTo>
                    <a:pt x="112" y="61"/>
                    <a:pt x="96" y="61"/>
                    <a:pt x="88" y="61"/>
                  </a:cubicBezTo>
                  <a:cubicBezTo>
                    <a:pt x="112" y="18"/>
                    <a:pt x="149" y="15"/>
                    <a:pt x="165" y="15"/>
                  </a:cubicBezTo>
                  <a:cubicBezTo>
                    <a:pt x="203" y="15"/>
                    <a:pt x="241" y="44"/>
                    <a:pt x="241" y="121"/>
                  </a:cubicBezTo>
                  <a:cubicBezTo>
                    <a:pt x="241" y="142"/>
                    <a:pt x="237" y="172"/>
                    <a:pt x="227" y="220"/>
                  </a:cubicBezTo>
                  <a:close/>
                  <a:moveTo>
                    <a:pt x="100" y="413"/>
                  </a:moveTo>
                  <a:cubicBezTo>
                    <a:pt x="40" y="413"/>
                    <a:pt x="40" y="353"/>
                    <a:pt x="40" y="347"/>
                  </a:cubicBezTo>
                  <a:cubicBezTo>
                    <a:pt x="40" y="332"/>
                    <a:pt x="54" y="249"/>
                    <a:pt x="76" y="215"/>
                  </a:cubicBezTo>
                  <a:cubicBezTo>
                    <a:pt x="98" y="182"/>
                    <a:pt x="123" y="164"/>
                    <a:pt x="157" y="164"/>
                  </a:cubicBezTo>
                  <a:cubicBezTo>
                    <a:pt x="214" y="164"/>
                    <a:pt x="217" y="229"/>
                    <a:pt x="217" y="241"/>
                  </a:cubicBezTo>
                  <a:cubicBezTo>
                    <a:pt x="217" y="282"/>
                    <a:pt x="181" y="413"/>
                    <a:pt x="100" y="4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Freeform 187">
              <a:extLst>
                <a:ext uri="{FF2B5EF4-FFF2-40B4-BE49-F238E27FC236}">
                  <a16:creationId xmlns:a16="http://schemas.microsoft.com/office/drawing/2014/main" id="{C9ABEB7F-A6B5-415B-AC11-94ABFCE3E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3231"/>
              <a:ext cx="80" cy="59"/>
            </a:xfrm>
            <a:custGeom>
              <a:avLst/>
              <a:gdLst>
                <a:gd name="T0" fmla="*/ 232 w 355"/>
                <a:gd name="T1" fmla="*/ 59 h 265"/>
                <a:gd name="T2" fmla="*/ 239 w 355"/>
                <a:gd name="T3" fmla="*/ 23 h 265"/>
                <a:gd name="T4" fmla="*/ 224 w 355"/>
                <a:gd name="T5" fmla="*/ 7 h 265"/>
                <a:gd name="T6" fmla="*/ 203 w 355"/>
                <a:gd name="T7" fmla="*/ 23 h 265"/>
                <a:gd name="T8" fmla="*/ 173 w 355"/>
                <a:gd name="T9" fmla="*/ 154 h 265"/>
                <a:gd name="T10" fmla="*/ 168 w 355"/>
                <a:gd name="T11" fmla="*/ 191 h 265"/>
                <a:gd name="T12" fmla="*/ 169 w 355"/>
                <a:gd name="T13" fmla="*/ 201 h 265"/>
                <a:gd name="T14" fmla="*/ 120 w 355"/>
                <a:gd name="T15" fmla="*/ 251 h 265"/>
                <a:gd name="T16" fmla="*/ 77 w 355"/>
                <a:gd name="T17" fmla="*/ 198 h 265"/>
                <a:gd name="T18" fmla="*/ 106 w 355"/>
                <a:gd name="T19" fmla="*/ 84 h 265"/>
                <a:gd name="T20" fmla="*/ 113 w 355"/>
                <a:gd name="T21" fmla="*/ 48 h 265"/>
                <a:gd name="T22" fmla="*/ 69 w 355"/>
                <a:gd name="T23" fmla="*/ 0 h 265"/>
                <a:gd name="T24" fmla="*/ 0 w 355"/>
                <a:gd name="T25" fmla="*/ 90 h 265"/>
                <a:gd name="T26" fmla="*/ 6 w 355"/>
                <a:gd name="T27" fmla="*/ 96 h 265"/>
                <a:gd name="T28" fmla="*/ 15 w 355"/>
                <a:gd name="T29" fmla="*/ 84 h 265"/>
                <a:gd name="T30" fmla="*/ 69 w 355"/>
                <a:gd name="T31" fmla="*/ 14 h 265"/>
                <a:gd name="T32" fmla="*/ 82 w 355"/>
                <a:gd name="T33" fmla="*/ 32 h 265"/>
                <a:gd name="T34" fmla="*/ 73 w 355"/>
                <a:gd name="T35" fmla="*/ 73 h 265"/>
                <a:gd name="T36" fmla="*/ 43 w 355"/>
                <a:gd name="T37" fmla="*/ 190 h 265"/>
                <a:gd name="T38" fmla="*/ 118 w 355"/>
                <a:gd name="T39" fmla="*/ 264 h 265"/>
                <a:gd name="T40" fmla="*/ 174 w 355"/>
                <a:gd name="T41" fmla="*/ 223 h 265"/>
                <a:gd name="T42" fmla="*/ 241 w 355"/>
                <a:gd name="T43" fmla="*/ 264 h 265"/>
                <a:gd name="T44" fmla="*/ 317 w 355"/>
                <a:gd name="T45" fmla="*/ 193 h 265"/>
                <a:gd name="T46" fmla="*/ 354 w 355"/>
                <a:gd name="T47" fmla="*/ 41 h 265"/>
                <a:gd name="T48" fmla="*/ 330 w 355"/>
                <a:gd name="T49" fmla="*/ 0 h 265"/>
                <a:gd name="T50" fmla="*/ 302 w 355"/>
                <a:gd name="T51" fmla="*/ 28 h 265"/>
                <a:gd name="T52" fmla="*/ 311 w 355"/>
                <a:gd name="T53" fmla="*/ 43 h 265"/>
                <a:gd name="T54" fmla="*/ 330 w 355"/>
                <a:gd name="T55" fmla="*/ 94 h 265"/>
                <a:gd name="T56" fmla="*/ 301 w 355"/>
                <a:gd name="T57" fmla="*/ 200 h 265"/>
                <a:gd name="T58" fmla="*/ 242 w 355"/>
                <a:gd name="T59" fmla="*/ 251 h 265"/>
                <a:gd name="T60" fmla="*/ 203 w 355"/>
                <a:gd name="T61" fmla="*/ 201 h 265"/>
                <a:gd name="T62" fmla="*/ 209 w 355"/>
                <a:gd name="T63" fmla="*/ 158 h 265"/>
                <a:gd name="T64" fmla="*/ 232 w 355"/>
                <a:gd name="T65" fmla="*/ 5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5" h="265">
                  <a:moveTo>
                    <a:pt x="232" y="59"/>
                  </a:moveTo>
                  <a:cubicBezTo>
                    <a:pt x="233" y="48"/>
                    <a:pt x="239" y="25"/>
                    <a:pt x="239" y="23"/>
                  </a:cubicBezTo>
                  <a:cubicBezTo>
                    <a:pt x="239" y="11"/>
                    <a:pt x="232" y="7"/>
                    <a:pt x="224" y="7"/>
                  </a:cubicBezTo>
                  <a:cubicBezTo>
                    <a:pt x="217" y="7"/>
                    <a:pt x="207" y="10"/>
                    <a:pt x="203" y="23"/>
                  </a:cubicBezTo>
                  <a:cubicBezTo>
                    <a:pt x="203" y="26"/>
                    <a:pt x="176" y="139"/>
                    <a:pt x="173" y="154"/>
                  </a:cubicBezTo>
                  <a:cubicBezTo>
                    <a:pt x="169" y="171"/>
                    <a:pt x="168" y="182"/>
                    <a:pt x="168" y="191"/>
                  </a:cubicBezTo>
                  <a:cubicBezTo>
                    <a:pt x="168" y="198"/>
                    <a:pt x="168" y="200"/>
                    <a:pt x="169" y="201"/>
                  </a:cubicBezTo>
                  <a:cubicBezTo>
                    <a:pt x="157" y="234"/>
                    <a:pt x="141" y="251"/>
                    <a:pt x="120" y="251"/>
                  </a:cubicBezTo>
                  <a:cubicBezTo>
                    <a:pt x="77" y="251"/>
                    <a:pt x="77" y="208"/>
                    <a:pt x="77" y="198"/>
                  </a:cubicBezTo>
                  <a:cubicBezTo>
                    <a:pt x="77" y="180"/>
                    <a:pt x="81" y="157"/>
                    <a:pt x="106" y="84"/>
                  </a:cubicBezTo>
                  <a:cubicBezTo>
                    <a:pt x="112" y="67"/>
                    <a:pt x="113" y="59"/>
                    <a:pt x="113" y="48"/>
                  </a:cubicBezTo>
                  <a:cubicBezTo>
                    <a:pt x="113" y="22"/>
                    <a:pt x="97" y="0"/>
                    <a:pt x="69" y="0"/>
                  </a:cubicBezTo>
                  <a:cubicBezTo>
                    <a:pt x="20" y="0"/>
                    <a:pt x="0" y="84"/>
                    <a:pt x="0" y="90"/>
                  </a:cubicBezTo>
                  <a:cubicBezTo>
                    <a:pt x="0" y="96"/>
                    <a:pt x="5" y="96"/>
                    <a:pt x="6" y="96"/>
                  </a:cubicBezTo>
                  <a:cubicBezTo>
                    <a:pt x="13" y="96"/>
                    <a:pt x="13" y="96"/>
                    <a:pt x="15" y="84"/>
                  </a:cubicBezTo>
                  <a:cubicBezTo>
                    <a:pt x="29" y="30"/>
                    <a:pt x="50" y="14"/>
                    <a:pt x="69" y="14"/>
                  </a:cubicBezTo>
                  <a:cubicBezTo>
                    <a:pt x="74" y="14"/>
                    <a:pt x="82" y="14"/>
                    <a:pt x="82" y="32"/>
                  </a:cubicBezTo>
                  <a:cubicBezTo>
                    <a:pt x="82" y="47"/>
                    <a:pt x="76" y="63"/>
                    <a:pt x="73" y="73"/>
                  </a:cubicBezTo>
                  <a:cubicBezTo>
                    <a:pt x="50" y="142"/>
                    <a:pt x="43" y="168"/>
                    <a:pt x="43" y="190"/>
                  </a:cubicBezTo>
                  <a:cubicBezTo>
                    <a:pt x="43" y="245"/>
                    <a:pt x="78" y="264"/>
                    <a:pt x="118" y="264"/>
                  </a:cubicBezTo>
                  <a:cubicBezTo>
                    <a:pt x="127" y="264"/>
                    <a:pt x="152" y="264"/>
                    <a:pt x="174" y="223"/>
                  </a:cubicBezTo>
                  <a:cubicBezTo>
                    <a:pt x="188" y="262"/>
                    <a:pt x="225" y="264"/>
                    <a:pt x="241" y="264"/>
                  </a:cubicBezTo>
                  <a:cubicBezTo>
                    <a:pt x="281" y="264"/>
                    <a:pt x="304" y="229"/>
                    <a:pt x="317" y="193"/>
                  </a:cubicBezTo>
                  <a:cubicBezTo>
                    <a:pt x="335" y="147"/>
                    <a:pt x="354" y="69"/>
                    <a:pt x="354" y="41"/>
                  </a:cubicBezTo>
                  <a:cubicBezTo>
                    <a:pt x="354" y="10"/>
                    <a:pt x="339" y="0"/>
                    <a:pt x="330" y="0"/>
                  </a:cubicBezTo>
                  <a:cubicBezTo>
                    <a:pt x="316" y="0"/>
                    <a:pt x="302" y="15"/>
                    <a:pt x="302" y="28"/>
                  </a:cubicBezTo>
                  <a:cubicBezTo>
                    <a:pt x="302" y="36"/>
                    <a:pt x="305" y="40"/>
                    <a:pt x="311" y="43"/>
                  </a:cubicBezTo>
                  <a:cubicBezTo>
                    <a:pt x="317" y="50"/>
                    <a:pt x="330" y="65"/>
                    <a:pt x="330" y="94"/>
                  </a:cubicBezTo>
                  <a:cubicBezTo>
                    <a:pt x="330" y="114"/>
                    <a:pt x="315" y="171"/>
                    <a:pt x="301" y="200"/>
                  </a:cubicBezTo>
                  <a:cubicBezTo>
                    <a:pt x="287" y="231"/>
                    <a:pt x="270" y="251"/>
                    <a:pt x="242" y="251"/>
                  </a:cubicBezTo>
                  <a:cubicBezTo>
                    <a:pt x="217" y="251"/>
                    <a:pt x="203" y="234"/>
                    <a:pt x="203" y="201"/>
                  </a:cubicBezTo>
                  <a:cubicBezTo>
                    <a:pt x="203" y="185"/>
                    <a:pt x="207" y="167"/>
                    <a:pt x="209" y="158"/>
                  </a:cubicBezTo>
                  <a:lnTo>
                    <a:pt x="232" y="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Freeform 188">
              <a:extLst>
                <a:ext uri="{FF2B5EF4-FFF2-40B4-BE49-F238E27FC236}">
                  <a16:creationId xmlns:a16="http://schemas.microsoft.com/office/drawing/2014/main" id="{87391AB8-9F35-4D07-B334-2A14FAE17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3247"/>
              <a:ext cx="38" cy="63"/>
            </a:xfrm>
            <a:custGeom>
              <a:avLst/>
              <a:gdLst>
                <a:gd name="T0" fmla="*/ 82 w 174"/>
                <a:gd name="T1" fmla="*/ 135 h 281"/>
                <a:gd name="T2" fmla="*/ 131 w 174"/>
                <a:gd name="T3" fmla="*/ 201 h 281"/>
                <a:gd name="T4" fmla="*/ 83 w 174"/>
                <a:gd name="T5" fmla="*/ 266 h 281"/>
                <a:gd name="T6" fmla="*/ 20 w 174"/>
                <a:gd name="T7" fmla="*/ 238 h 281"/>
                <a:gd name="T8" fmla="*/ 40 w 174"/>
                <a:gd name="T9" fmla="*/ 215 h 281"/>
                <a:gd name="T10" fmla="*/ 21 w 174"/>
                <a:gd name="T11" fmla="*/ 193 h 281"/>
                <a:gd name="T12" fmla="*/ 0 w 174"/>
                <a:gd name="T13" fmla="*/ 215 h 281"/>
                <a:gd name="T14" fmla="*/ 84 w 174"/>
                <a:gd name="T15" fmla="*/ 280 h 281"/>
                <a:gd name="T16" fmla="*/ 173 w 174"/>
                <a:gd name="T17" fmla="*/ 201 h 281"/>
                <a:gd name="T18" fmla="*/ 107 w 174"/>
                <a:gd name="T19" fmla="*/ 127 h 281"/>
                <a:gd name="T20" fmla="*/ 160 w 174"/>
                <a:gd name="T21" fmla="*/ 56 h 281"/>
                <a:gd name="T22" fmla="*/ 84 w 174"/>
                <a:gd name="T23" fmla="*/ 0 h 281"/>
                <a:gd name="T24" fmla="*/ 13 w 174"/>
                <a:gd name="T25" fmla="*/ 55 h 281"/>
                <a:gd name="T26" fmla="*/ 31 w 174"/>
                <a:gd name="T27" fmla="*/ 76 h 281"/>
                <a:gd name="T28" fmla="*/ 52 w 174"/>
                <a:gd name="T29" fmla="*/ 56 h 281"/>
                <a:gd name="T30" fmla="*/ 31 w 174"/>
                <a:gd name="T31" fmla="*/ 34 h 281"/>
                <a:gd name="T32" fmla="*/ 83 w 174"/>
                <a:gd name="T33" fmla="*/ 11 h 281"/>
                <a:gd name="T34" fmla="*/ 123 w 174"/>
                <a:gd name="T35" fmla="*/ 56 h 281"/>
                <a:gd name="T36" fmla="*/ 108 w 174"/>
                <a:gd name="T37" fmla="*/ 105 h 281"/>
                <a:gd name="T38" fmla="*/ 68 w 174"/>
                <a:gd name="T39" fmla="*/ 123 h 281"/>
                <a:gd name="T40" fmla="*/ 55 w 174"/>
                <a:gd name="T41" fmla="*/ 124 h 281"/>
                <a:gd name="T42" fmla="*/ 52 w 174"/>
                <a:gd name="T43" fmla="*/ 129 h 281"/>
                <a:gd name="T44" fmla="*/ 62 w 174"/>
                <a:gd name="T45" fmla="*/ 135 h 281"/>
                <a:gd name="T46" fmla="*/ 82 w 174"/>
                <a:gd name="T47" fmla="*/ 13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4" h="281">
                  <a:moveTo>
                    <a:pt x="82" y="135"/>
                  </a:moveTo>
                  <a:cubicBezTo>
                    <a:pt x="112" y="135"/>
                    <a:pt x="131" y="157"/>
                    <a:pt x="131" y="201"/>
                  </a:cubicBezTo>
                  <a:cubicBezTo>
                    <a:pt x="131" y="251"/>
                    <a:pt x="106" y="266"/>
                    <a:pt x="83" y="266"/>
                  </a:cubicBezTo>
                  <a:cubicBezTo>
                    <a:pt x="69" y="266"/>
                    <a:pt x="35" y="262"/>
                    <a:pt x="20" y="238"/>
                  </a:cubicBezTo>
                  <a:cubicBezTo>
                    <a:pt x="38" y="237"/>
                    <a:pt x="40" y="223"/>
                    <a:pt x="40" y="215"/>
                  </a:cubicBezTo>
                  <a:cubicBezTo>
                    <a:pt x="40" y="201"/>
                    <a:pt x="33" y="193"/>
                    <a:pt x="21" y="193"/>
                  </a:cubicBezTo>
                  <a:cubicBezTo>
                    <a:pt x="10" y="193"/>
                    <a:pt x="0" y="200"/>
                    <a:pt x="0" y="215"/>
                  </a:cubicBezTo>
                  <a:cubicBezTo>
                    <a:pt x="0" y="255"/>
                    <a:pt x="39" y="280"/>
                    <a:pt x="84" y="280"/>
                  </a:cubicBezTo>
                  <a:cubicBezTo>
                    <a:pt x="136" y="280"/>
                    <a:pt x="173" y="241"/>
                    <a:pt x="173" y="201"/>
                  </a:cubicBezTo>
                  <a:cubicBezTo>
                    <a:pt x="173" y="168"/>
                    <a:pt x="149" y="138"/>
                    <a:pt x="107" y="127"/>
                  </a:cubicBezTo>
                  <a:cubicBezTo>
                    <a:pt x="146" y="113"/>
                    <a:pt x="160" y="81"/>
                    <a:pt x="160" y="56"/>
                  </a:cubicBezTo>
                  <a:cubicBezTo>
                    <a:pt x="160" y="23"/>
                    <a:pt x="127" y="0"/>
                    <a:pt x="84" y="0"/>
                  </a:cubicBezTo>
                  <a:cubicBezTo>
                    <a:pt x="44" y="0"/>
                    <a:pt x="13" y="23"/>
                    <a:pt x="13" y="55"/>
                  </a:cubicBezTo>
                  <a:cubicBezTo>
                    <a:pt x="13" y="69"/>
                    <a:pt x="20" y="76"/>
                    <a:pt x="31" y="76"/>
                  </a:cubicBezTo>
                  <a:cubicBezTo>
                    <a:pt x="43" y="76"/>
                    <a:pt x="52" y="67"/>
                    <a:pt x="52" y="56"/>
                  </a:cubicBezTo>
                  <a:cubicBezTo>
                    <a:pt x="52" y="43"/>
                    <a:pt x="43" y="36"/>
                    <a:pt x="31" y="34"/>
                  </a:cubicBezTo>
                  <a:cubicBezTo>
                    <a:pt x="45" y="17"/>
                    <a:pt x="69" y="11"/>
                    <a:pt x="83" y="11"/>
                  </a:cubicBezTo>
                  <a:cubicBezTo>
                    <a:pt x="100" y="11"/>
                    <a:pt x="123" y="22"/>
                    <a:pt x="123" y="56"/>
                  </a:cubicBezTo>
                  <a:cubicBezTo>
                    <a:pt x="123" y="74"/>
                    <a:pt x="120" y="92"/>
                    <a:pt x="108" y="105"/>
                  </a:cubicBezTo>
                  <a:cubicBezTo>
                    <a:pt x="97" y="121"/>
                    <a:pt x="88" y="123"/>
                    <a:pt x="68" y="123"/>
                  </a:cubicBezTo>
                  <a:cubicBezTo>
                    <a:pt x="58" y="123"/>
                    <a:pt x="58" y="123"/>
                    <a:pt x="55" y="124"/>
                  </a:cubicBezTo>
                  <a:cubicBezTo>
                    <a:pt x="55" y="124"/>
                    <a:pt x="52" y="124"/>
                    <a:pt x="52" y="129"/>
                  </a:cubicBezTo>
                  <a:cubicBezTo>
                    <a:pt x="52" y="135"/>
                    <a:pt x="55" y="135"/>
                    <a:pt x="62" y="135"/>
                  </a:cubicBezTo>
                  <a:lnTo>
                    <a:pt x="82" y="1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189">
              <a:extLst>
                <a:ext uri="{FF2B5EF4-FFF2-40B4-BE49-F238E27FC236}">
                  <a16:creationId xmlns:a16="http://schemas.microsoft.com/office/drawing/2014/main" id="{247B6902-400F-477A-B1BE-42ACCF1E3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" y="3247"/>
              <a:ext cx="30" cy="61"/>
            </a:xfrm>
            <a:custGeom>
              <a:avLst/>
              <a:gdLst>
                <a:gd name="T0" fmla="*/ 84 w 137"/>
                <a:gd name="T1" fmla="*/ 11 h 272"/>
                <a:gd name="T2" fmla="*/ 74 w 137"/>
                <a:gd name="T3" fmla="*/ 0 h 272"/>
                <a:gd name="T4" fmla="*/ 0 w 137"/>
                <a:gd name="T5" fmla="*/ 26 h 272"/>
                <a:gd name="T6" fmla="*/ 0 w 137"/>
                <a:gd name="T7" fmla="*/ 41 h 272"/>
                <a:gd name="T8" fmla="*/ 54 w 137"/>
                <a:gd name="T9" fmla="*/ 30 h 272"/>
                <a:gd name="T10" fmla="*/ 54 w 137"/>
                <a:gd name="T11" fmla="*/ 238 h 272"/>
                <a:gd name="T12" fmla="*/ 16 w 137"/>
                <a:gd name="T13" fmla="*/ 256 h 272"/>
                <a:gd name="T14" fmla="*/ 3 w 137"/>
                <a:gd name="T15" fmla="*/ 256 h 272"/>
                <a:gd name="T16" fmla="*/ 3 w 137"/>
                <a:gd name="T17" fmla="*/ 271 h 272"/>
                <a:gd name="T18" fmla="*/ 69 w 137"/>
                <a:gd name="T19" fmla="*/ 270 h 272"/>
                <a:gd name="T20" fmla="*/ 136 w 137"/>
                <a:gd name="T21" fmla="*/ 271 h 272"/>
                <a:gd name="T22" fmla="*/ 136 w 137"/>
                <a:gd name="T23" fmla="*/ 256 h 272"/>
                <a:gd name="T24" fmla="*/ 122 w 137"/>
                <a:gd name="T25" fmla="*/ 256 h 272"/>
                <a:gd name="T26" fmla="*/ 84 w 137"/>
                <a:gd name="T27" fmla="*/ 238 h 272"/>
                <a:gd name="T28" fmla="*/ 84 w 137"/>
                <a:gd name="T29" fmla="*/ 1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272">
                  <a:moveTo>
                    <a:pt x="84" y="11"/>
                  </a:moveTo>
                  <a:cubicBezTo>
                    <a:pt x="84" y="0"/>
                    <a:pt x="83" y="0"/>
                    <a:pt x="74" y="0"/>
                  </a:cubicBezTo>
                  <a:cubicBezTo>
                    <a:pt x="50" y="25"/>
                    <a:pt x="15" y="26"/>
                    <a:pt x="0" y="26"/>
                  </a:cubicBezTo>
                  <a:lnTo>
                    <a:pt x="0" y="41"/>
                  </a:lnTo>
                  <a:cubicBezTo>
                    <a:pt x="9" y="41"/>
                    <a:pt x="33" y="41"/>
                    <a:pt x="54" y="30"/>
                  </a:cubicBezTo>
                  <a:lnTo>
                    <a:pt x="54" y="238"/>
                  </a:lnTo>
                  <a:cubicBezTo>
                    <a:pt x="54" y="251"/>
                    <a:pt x="54" y="256"/>
                    <a:pt x="16" y="256"/>
                  </a:cubicBezTo>
                  <a:lnTo>
                    <a:pt x="3" y="256"/>
                  </a:lnTo>
                  <a:lnTo>
                    <a:pt x="3" y="271"/>
                  </a:lnTo>
                  <a:cubicBezTo>
                    <a:pt x="9" y="271"/>
                    <a:pt x="55" y="270"/>
                    <a:pt x="69" y="270"/>
                  </a:cubicBezTo>
                  <a:cubicBezTo>
                    <a:pt x="82" y="270"/>
                    <a:pt x="128" y="271"/>
                    <a:pt x="136" y="271"/>
                  </a:cubicBezTo>
                  <a:lnTo>
                    <a:pt x="136" y="256"/>
                  </a:lnTo>
                  <a:lnTo>
                    <a:pt x="122" y="256"/>
                  </a:lnTo>
                  <a:cubicBezTo>
                    <a:pt x="84" y="256"/>
                    <a:pt x="84" y="251"/>
                    <a:pt x="84" y="238"/>
                  </a:cubicBezTo>
                  <a:lnTo>
                    <a:pt x="84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8" name="Rectangle 190">
            <a:extLst>
              <a:ext uri="{FF2B5EF4-FFF2-40B4-BE49-F238E27FC236}">
                <a16:creationId xmlns:a16="http://schemas.microsoft.com/office/drawing/2014/main" id="{AB6D74B2-F72E-4737-BE34-9C043FC7E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44" y="4190242"/>
            <a:ext cx="431800" cy="1800225"/>
          </a:xfrm>
          <a:prstGeom prst="rect">
            <a:avLst/>
          </a:prstGeom>
          <a:solidFill>
            <a:srgbClr val="729FCF">
              <a:alpha val="18999"/>
            </a:srgbClr>
          </a:solidFill>
          <a:ln w="19080" cap="flat">
            <a:solidFill>
              <a:srgbClr val="FF3333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Line 191">
            <a:extLst>
              <a:ext uri="{FF2B5EF4-FFF2-40B4-BE49-F238E27FC236}">
                <a16:creationId xmlns:a16="http://schemas.microsoft.com/office/drawing/2014/main" id="{85DFAF0F-211C-4249-BC87-1CEE4840CA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24131" y="3794955"/>
            <a:ext cx="687388" cy="323850"/>
          </a:xfrm>
          <a:prstGeom prst="line">
            <a:avLst/>
          </a:prstGeom>
          <a:noFill/>
          <a:ln w="1260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Text Box 192">
            <a:extLst>
              <a:ext uri="{FF2B5EF4-FFF2-40B4-BE49-F238E27FC236}">
                <a16:creationId xmlns:a16="http://schemas.microsoft.com/office/drawing/2014/main" id="{E64A6A96-3EBC-4EE0-BD2D-0504BA6E3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144" y="3110743"/>
            <a:ext cx="3779837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kumimoji="0" lang="en-I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Reuse already calculated gradients computed by the previous layer</a:t>
            </a:r>
          </a:p>
        </p:txBody>
      </p:sp>
      <p:sp>
        <p:nvSpPr>
          <p:cNvPr id="201" name="Speech Bubble: Rectangle 200">
            <a:extLst>
              <a:ext uri="{FF2B5EF4-FFF2-40B4-BE49-F238E27FC236}">
                <a16:creationId xmlns:a16="http://schemas.microsoft.com/office/drawing/2014/main" id="{218C2E09-EDC8-4BB7-82F7-410370DA3714}"/>
              </a:ext>
            </a:extLst>
          </p:cNvPr>
          <p:cNvSpPr/>
          <p:nvPr/>
        </p:nvSpPr>
        <p:spPr>
          <a:xfrm>
            <a:off x="7715896" y="2453446"/>
            <a:ext cx="2753565" cy="723972"/>
          </a:xfrm>
          <a:prstGeom prst="wedgeRectCallout">
            <a:avLst>
              <a:gd name="adj1" fmla="val -51741"/>
              <a:gd name="adj2" fmla="val 8209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Start taking the derivatives of the loss function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w.r.t.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 params of the last layer and then proceed backwards</a:t>
            </a:r>
          </a:p>
        </p:txBody>
      </p:sp>
      <p:sp>
        <p:nvSpPr>
          <p:cNvPr id="202" name="Speech Bubble: Rectangle 201">
            <a:extLst>
              <a:ext uri="{FF2B5EF4-FFF2-40B4-BE49-F238E27FC236}">
                <a16:creationId xmlns:a16="http://schemas.microsoft.com/office/drawing/2014/main" id="{13FE20FD-28F3-469A-892D-AB28B44B0B35}"/>
              </a:ext>
            </a:extLst>
          </p:cNvPr>
          <p:cNvSpPr/>
          <p:nvPr/>
        </p:nvSpPr>
        <p:spPr>
          <a:xfrm>
            <a:off x="8823598" y="3536829"/>
            <a:ext cx="2753565" cy="723972"/>
          </a:xfrm>
          <a:prstGeom prst="wedgeRectCallout">
            <a:avLst>
              <a:gd name="adj1" fmla="val -42601"/>
              <a:gd name="adj2" fmla="val -10214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Can reuse previous derivative computations due to the recursive nature of the neural net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03613-7B23-4E27-8871-699A8A3D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669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442"/>
    </mc:Choice>
    <mc:Fallback xmlns="">
      <p:transition spd="slow" advTm="211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5" grpId="0" animBg="1"/>
      <p:bldP spid="86" grpId="0" animBg="1"/>
      <p:bldP spid="99" grpId="0" animBg="1"/>
      <p:bldP spid="100" grpId="0" animBg="1"/>
      <p:bldP spid="105" grpId="0" animBg="1"/>
      <p:bldP spid="198" grpId="0" animBg="1"/>
      <p:bldP spid="199" grpId="0" animBg="1"/>
      <p:bldP spid="200" grpId="0"/>
      <p:bldP spid="201" grpId="0" animBg="1"/>
      <p:bldP spid="20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Illustration: Neural Net with One 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43759" y="717243"/>
                <a:ext cx="7508628" cy="5908225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Each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transformed into several pre-activations using linear models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Nonlinear activation applied on each pre-act.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Linear model learned on the new “features”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Finally, output is produced as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Unknowns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 err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i="1" dirty="0" err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I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) learned by minimizing some loss function, for example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ℓ(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</m:nary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)</a:t>
                </a: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Abadi Extra Light" panose="020B0204020104020204" pitchFamily="34" charset="0"/>
                  </a:rPr>
                  <a:t>  (squared, logistic, </a:t>
                </a:r>
                <a:r>
                  <a:rPr lang="en-GB" dirty="0" err="1">
                    <a:latin typeface="Abadi Extra Light" panose="020B0204020104020204" pitchFamily="34" charset="0"/>
                  </a:rPr>
                  <a:t>softmax</a:t>
                </a:r>
                <a:r>
                  <a:rPr lang="en-GB" dirty="0">
                    <a:latin typeface="Abadi Extra Light" panose="020B0204020104020204" pitchFamily="34" charset="0"/>
                  </a:rPr>
                  <a:t>, etc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)</a:t>
                </a: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43759" y="717243"/>
                <a:ext cx="7508628" cy="59082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F02A0BF-81A8-4A4D-BCCB-E0C5A76E99AA}"/>
              </a:ext>
            </a:extLst>
          </p:cNvPr>
          <p:cNvGrpSpPr/>
          <p:nvPr/>
        </p:nvGrpSpPr>
        <p:grpSpPr>
          <a:xfrm>
            <a:off x="6096000" y="864972"/>
            <a:ext cx="5909862" cy="5284374"/>
            <a:chOff x="5090712" y="851598"/>
            <a:chExt cx="6915150" cy="5930901"/>
          </a:xfrm>
        </p:grpSpPr>
        <p:sp>
          <p:nvSpPr>
            <p:cNvPr id="280" name="Oval 1">
              <a:extLst>
                <a:ext uri="{FF2B5EF4-FFF2-40B4-BE49-F238E27FC236}">
                  <a16:creationId xmlns:a16="http://schemas.microsoft.com/office/drawing/2014/main" id="{4F8F0C7F-8CE4-4B1F-930A-8750DE037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5262" y="6096699"/>
              <a:ext cx="685800" cy="685800"/>
            </a:xfrm>
            <a:prstGeom prst="ellipse">
              <a:avLst/>
            </a:prstGeom>
            <a:solidFill>
              <a:srgbClr val="B2B2B2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1" name="Oval 2">
              <a:extLst>
                <a:ext uri="{FF2B5EF4-FFF2-40B4-BE49-F238E27FC236}">
                  <a16:creationId xmlns:a16="http://schemas.microsoft.com/office/drawing/2014/main" id="{873F03CF-3A0A-4A81-96BD-5A0B8A679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20062" y="6060186"/>
              <a:ext cx="685800" cy="685800"/>
            </a:xfrm>
            <a:prstGeom prst="ellipse">
              <a:avLst/>
            </a:prstGeom>
            <a:solidFill>
              <a:srgbClr val="B2B2B2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2" name="Oval 3">
              <a:extLst>
                <a:ext uri="{FF2B5EF4-FFF2-40B4-BE49-F238E27FC236}">
                  <a16:creationId xmlns:a16="http://schemas.microsoft.com/office/drawing/2014/main" id="{69A5B12D-0E04-4741-B8C8-26BC12690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1437" y="6058599"/>
              <a:ext cx="685800" cy="685800"/>
            </a:xfrm>
            <a:prstGeom prst="ellipse">
              <a:avLst/>
            </a:prstGeom>
            <a:solidFill>
              <a:srgbClr val="B2B2B2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3" name="Oval 4">
              <a:extLst>
                <a:ext uri="{FF2B5EF4-FFF2-40B4-BE49-F238E27FC236}">
                  <a16:creationId xmlns:a16="http://schemas.microsoft.com/office/drawing/2014/main" id="{3207EC22-F606-48C5-A75F-FF04CD74E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5149" y="4225036"/>
              <a:ext cx="685800" cy="685800"/>
            </a:xfrm>
            <a:prstGeom prst="ellipse">
              <a:avLst/>
            </a:prstGeom>
            <a:solidFill>
              <a:srgbClr val="FFFFFF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4" name="Oval 5">
              <a:extLst>
                <a:ext uri="{FF2B5EF4-FFF2-40B4-BE49-F238E27FC236}">
                  <a16:creationId xmlns:a16="http://schemas.microsoft.com/office/drawing/2014/main" id="{2F445597-F37C-430F-9EE2-E126EC56C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1499" y="3028061"/>
              <a:ext cx="685800" cy="685800"/>
            </a:xfrm>
            <a:prstGeom prst="ellipse">
              <a:avLst/>
            </a:prstGeom>
            <a:solidFill>
              <a:srgbClr val="FFFFFF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5" name="Oval 6">
              <a:extLst>
                <a:ext uri="{FF2B5EF4-FFF2-40B4-BE49-F238E27FC236}">
                  <a16:creationId xmlns:a16="http://schemas.microsoft.com/office/drawing/2014/main" id="{7C9F7BE2-A040-46ED-99E3-B8BC55E29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0299" y="3028061"/>
              <a:ext cx="685800" cy="685800"/>
            </a:xfrm>
            <a:prstGeom prst="ellipse">
              <a:avLst/>
            </a:prstGeom>
            <a:solidFill>
              <a:srgbClr val="FFFFFF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cxnSp>
          <p:nvCxnSpPr>
            <p:cNvPr id="286" name="AutoShape 7">
              <a:extLst>
                <a:ext uri="{FF2B5EF4-FFF2-40B4-BE49-F238E27FC236}">
                  <a16:creationId xmlns:a16="http://schemas.microsoft.com/office/drawing/2014/main" id="{5CE6018C-B832-4C05-B104-9A727A941B41}"/>
                </a:ext>
              </a:extLst>
            </p:cNvPr>
            <p:cNvCxnSpPr>
              <a:cxnSpLocks noChangeShapeType="1"/>
              <a:stCxn id="283" idx="0"/>
              <a:endCxn id="284" idx="4"/>
            </p:cNvCxnSpPr>
            <p:nvPr/>
          </p:nvCxnSpPr>
          <p:spPr bwMode="auto">
            <a:xfrm flipV="1">
              <a:off x="7918049" y="3713861"/>
              <a:ext cx="6350" cy="511175"/>
            </a:xfrm>
            <a:prstGeom prst="straightConnector1">
              <a:avLst/>
            </a:prstGeom>
            <a:noFill/>
            <a:ln w="19080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87" name="AutoShape 8">
              <a:extLst>
                <a:ext uri="{FF2B5EF4-FFF2-40B4-BE49-F238E27FC236}">
                  <a16:creationId xmlns:a16="http://schemas.microsoft.com/office/drawing/2014/main" id="{174FDB6F-3D9E-4866-86E4-F2881354CAD5}"/>
                </a:ext>
              </a:extLst>
            </p:cNvPr>
            <p:cNvCxnSpPr>
              <a:cxnSpLocks noChangeShapeType="1"/>
              <a:endCxn id="285" idx="4"/>
            </p:cNvCxnSpPr>
            <p:nvPr/>
          </p:nvCxnSpPr>
          <p:spPr bwMode="auto">
            <a:xfrm flipV="1">
              <a:off x="9746849" y="3713861"/>
              <a:ext cx="6350" cy="511175"/>
            </a:xfrm>
            <a:prstGeom prst="straightConnector1">
              <a:avLst/>
            </a:prstGeom>
            <a:noFill/>
            <a:ln w="19080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88" name="AutoShape 9">
              <a:extLst>
                <a:ext uri="{FF2B5EF4-FFF2-40B4-BE49-F238E27FC236}">
                  <a16:creationId xmlns:a16="http://schemas.microsoft.com/office/drawing/2014/main" id="{41B7C4B9-6236-44F8-A36E-3D8A57CA58F5}"/>
                </a:ext>
              </a:extLst>
            </p:cNvPr>
            <p:cNvCxnSpPr>
              <a:cxnSpLocks noChangeShapeType="1"/>
              <a:stCxn id="282" idx="0"/>
              <a:endCxn id="283" idx="3"/>
            </p:cNvCxnSpPr>
            <p:nvPr/>
          </p:nvCxnSpPr>
          <p:spPr bwMode="auto">
            <a:xfrm flipV="1">
              <a:off x="6154337" y="4809236"/>
              <a:ext cx="1522412" cy="1247775"/>
            </a:xfrm>
            <a:prstGeom prst="straightConnector1">
              <a:avLst/>
            </a:prstGeom>
            <a:noFill/>
            <a:ln w="19080" cap="flat">
              <a:solidFill>
                <a:srgbClr val="FF33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89" name="AutoShape 10">
              <a:extLst>
                <a:ext uri="{FF2B5EF4-FFF2-40B4-BE49-F238E27FC236}">
                  <a16:creationId xmlns:a16="http://schemas.microsoft.com/office/drawing/2014/main" id="{D1612765-E7CD-482F-AB59-6F79F26C971E}"/>
                </a:ext>
              </a:extLst>
            </p:cNvPr>
            <p:cNvCxnSpPr>
              <a:cxnSpLocks noChangeShapeType="1"/>
              <a:stCxn id="280" idx="1"/>
              <a:endCxn id="283" idx="4"/>
            </p:cNvCxnSpPr>
            <p:nvPr/>
          </p:nvCxnSpPr>
          <p:spPr bwMode="auto">
            <a:xfrm flipH="1" flipV="1">
              <a:off x="7918049" y="4910836"/>
              <a:ext cx="657225" cy="1285875"/>
            </a:xfrm>
            <a:prstGeom prst="straightConnector1">
              <a:avLst/>
            </a:prstGeom>
            <a:noFill/>
            <a:ln w="19080" cap="flat">
              <a:solidFill>
                <a:srgbClr val="FF33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90" name="AutoShape 11">
              <a:extLst>
                <a:ext uri="{FF2B5EF4-FFF2-40B4-BE49-F238E27FC236}">
                  <a16:creationId xmlns:a16="http://schemas.microsoft.com/office/drawing/2014/main" id="{6ABF7890-0041-425C-B5D0-57C21DFB6CCE}"/>
                </a:ext>
              </a:extLst>
            </p:cNvPr>
            <p:cNvCxnSpPr>
              <a:cxnSpLocks noChangeShapeType="1"/>
              <a:stCxn id="281" idx="1"/>
              <a:endCxn id="283" idx="5"/>
            </p:cNvCxnSpPr>
            <p:nvPr/>
          </p:nvCxnSpPr>
          <p:spPr bwMode="auto">
            <a:xfrm flipH="1" flipV="1">
              <a:off x="8160937" y="4809236"/>
              <a:ext cx="3259137" cy="1350963"/>
            </a:xfrm>
            <a:prstGeom prst="straightConnector1">
              <a:avLst/>
            </a:prstGeom>
            <a:noFill/>
            <a:ln w="19080" cap="flat">
              <a:solidFill>
                <a:srgbClr val="FF33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91" name="Oval 12">
              <a:extLst>
                <a:ext uri="{FF2B5EF4-FFF2-40B4-BE49-F238E27FC236}">
                  <a16:creationId xmlns:a16="http://schemas.microsoft.com/office/drawing/2014/main" id="{7F72F860-56B2-4435-B0BC-C4F9AF0DB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5899" y="1885061"/>
              <a:ext cx="685800" cy="685800"/>
            </a:xfrm>
            <a:prstGeom prst="ellipse">
              <a:avLst/>
            </a:prstGeom>
            <a:solidFill>
              <a:srgbClr val="FFFFFF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cxnSp>
          <p:nvCxnSpPr>
            <p:cNvPr id="292" name="AutoShape 13">
              <a:extLst>
                <a:ext uri="{FF2B5EF4-FFF2-40B4-BE49-F238E27FC236}">
                  <a16:creationId xmlns:a16="http://schemas.microsoft.com/office/drawing/2014/main" id="{298EF0F1-2AEC-4386-9779-A82AE8CCA778}"/>
                </a:ext>
              </a:extLst>
            </p:cNvPr>
            <p:cNvCxnSpPr>
              <a:cxnSpLocks noChangeShapeType="1"/>
              <a:stCxn id="284" idx="0"/>
              <a:endCxn id="291" idx="4"/>
            </p:cNvCxnSpPr>
            <p:nvPr/>
          </p:nvCxnSpPr>
          <p:spPr bwMode="auto">
            <a:xfrm flipV="1">
              <a:off x="7924399" y="2570861"/>
              <a:ext cx="914400" cy="457200"/>
            </a:xfrm>
            <a:prstGeom prst="straightConnector1">
              <a:avLst/>
            </a:prstGeom>
            <a:noFill/>
            <a:ln w="19080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93" name="AutoShape 14">
              <a:extLst>
                <a:ext uri="{FF2B5EF4-FFF2-40B4-BE49-F238E27FC236}">
                  <a16:creationId xmlns:a16="http://schemas.microsoft.com/office/drawing/2014/main" id="{71408DBC-6954-48DF-808E-582281D3C19B}"/>
                </a:ext>
              </a:extLst>
            </p:cNvPr>
            <p:cNvCxnSpPr>
              <a:cxnSpLocks noChangeShapeType="1"/>
              <a:stCxn id="285" idx="0"/>
              <a:endCxn id="291" idx="4"/>
            </p:cNvCxnSpPr>
            <p:nvPr/>
          </p:nvCxnSpPr>
          <p:spPr bwMode="auto">
            <a:xfrm flipH="1" flipV="1">
              <a:off x="8838799" y="2570861"/>
              <a:ext cx="914400" cy="457200"/>
            </a:xfrm>
            <a:prstGeom prst="straightConnector1">
              <a:avLst/>
            </a:prstGeom>
            <a:noFill/>
            <a:ln w="19080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grpSp>
          <p:nvGrpSpPr>
            <p:cNvPr id="294" name="Group 15">
              <a:extLst>
                <a:ext uri="{FF2B5EF4-FFF2-40B4-BE49-F238E27FC236}">
                  <a16:creationId xmlns:a16="http://schemas.microsoft.com/office/drawing/2014/main" id="{C757599D-8B6E-436F-B26D-5449BDB34C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5012" y="4418711"/>
              <a:ext cx="327025" cy="317500"/>
              <a:chOff x="1785" y="2822"/>
              <a:chExt cx="206" cy="200"/>
            </a:xfrm>
          </p:grpSpPr>
          <p:sp>
            <p:nvSpPr>
              <p:cNvPr id="295" name="Freeform 16">
                <a:extLst>
                  <a:ext uri="{FF2B5EF4-FFF2-40B4-BE49-F238E27FC236}">
                    <a16:creationId xmlns:a16="http://schemas.microsoft.com/office/drawing/2014/main" id="{6695766F-3BA2-4D43-84E1-972662348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5" y="2822"/>
                <a:ext cx="189" cy="167"/>
              </a:xfrm>
              <a:custGeom>
                <a:avLst/>
                <a:gdLst>
                  <a:gd name="T0" fmla="*/ 418 w 837"/>
                  <a:gd name="T1" fmla="*/ 738 h 739"/>
                  <a:gd name="T2" fmla="*/ 0 w 837"/>
                  <a:gd name="T3" fmla="*/ 738 h 739"/>
                  <a:gd name="T4" fmla="*/ 0 w 837"/>
                  <a:gd name="T5" fmla="*/ 0 h 739"/>
                  <a:gd name="T6" fmla="*/ 836 w 837"/>
                  <a:gd name="T7" fmla="*/ 0 h 739"/>
                  <a:gd name="T8" fmla="*/ 836 w 837"/>
                  <a:gd name="T9" fmla="*/ 738 h 739"/>
                  <a:gd name="T10" fmla="*/ 418 w 837"/>
                  <a:gd name="T11" fmla="*/ 73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7" h="739">
                    <a:moveTo>
                      <a:pt x="418" y="738"/>
                    </a:moveTo>
                    <a:lnTo>
                      <a:pt x="0" y="738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738"/>
                    </a:lnTo>
                    <a:lnTo>
                      <a:pt x="418" y="738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96" name="Freeform 17">
                <a:extLst>
                  <a:ext uri="{FF2B5EF4-FFF2-40B4-BE49-F238E27FC236}">
                    <a16:creationId xmlns:a16="http://schemas.microsoft.com/office/drawing/2014/main" id="{43D80595-829B-46C5-B298-533212507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0" y="2822"/>
                <a:ext cx="192" cy="200"/>
              </a:xfrm>
              <a:custGeom>
                <a:avLst/>
                <a:gdLst>
                  <a:gd name="T0" fmla="*/ 438 w 850"/>
                  <a:gd name="T1" fmla="*/ 465 h 887"/>
                  <a:gd name="T2" fmla="*/ 451 w 850"/>
                  <a:gd name="T3" fmla="*/ 443 h 887"/>
                  <a:gd name="T4" fmla="*/ 441 w 850"/>
                  <a:gd name="T5" fmla="*/ 425 h 887"/>
                  <a:gd name="T6" fmla="*/ 158 w 850"/>
                  <a:gd name="T7" fmla="*/ 40 h 887"/>
                  <a:gd name="T8" fmla="*/ 481 w 850"/>
                  <a:gd name="T9" fmla="*/ 40 h 887"/>
                  <a:gd name="T10" fmla="*/ 813 w 850"/>
                  <a:gd name="T11" fmla="*/ 292 h 887"/>
                  <a:gd name="T12" fmla="*/ 849 w 850"/>
                  <a:gd name="T13" fmla="*/ 292 h 887"/>
                  <a:gd name="T14" fmla="*/ 806 w 850"/>
                  <a:gd name="T15" fmla="*/ 0 h 887"/>
                  <a:gd name="T16" fmla="*/ 36 w 850"/>
                  <a:gd name="T17" fmla="*/ 0 h 887"/>
                  <a:gd name="T18" fmla="*/ 0 w 850"/>
                  <a:gd name="T19" fmla="*/ 31 h 887"/>
                  <a:gd name="T20" fmla="*/ 346 w 850"/>
                  <a:gd name="T21" fmla="*/ 501 h 887"/>
                  <a:gd name="T22" fmla="*/ 16 w 850"/>
                  <a:gd name="T23" fmla="*/ 852 h 887"/>
                  <a:gd name="T24" fmla="*/ 0 w 850"/>
                  <a:gd name="T25" fmla="*/ 874 h 887"/>
                  <a:gd name="T26" fmla="*/ 36 w 850"/>
                  <a:gd name="T27" fmla="*/ 886 h 887"/>
                  <a:gd name="T28" fmla="*/ 806 w 850"/>
                  <a:gd name="T29" fmla="*/ 886 h 887"/>
                  <a:gd name="T30" fmla="*/ 849 w 850"/>
                  <a:gd name="T31" fmla="*/ 581 h 887"/>
                  <a:gd name="T32" fmla="*/ 813 w 850"/>
                  <a:gd name="T33" fmla="*/ 581 h 887"/>
                  <a:gd name="T34" fmla="*/ 471 w 850"/>
                  <a:gd name="T35" fmla="*/ 837 h 887"/>
                  <a:gd name="T36" fmla="*/ 89 w 850"/>
                  <a:gd name="T37" fmla="*/ 837 h 887"/>
                  <a:gd name="T38" fmla="*/ 438 w 850"/>
                  <a:gd name="T39" fmla="*/ 465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0" h="887">
                    <a:moveTo>
                      <a:pt x="438" y="465"/>
                    </a:moveTo>
                    <a:cubicBezTo>
                      <a:pt x="451" y="452"/>
                      <a:pt x="451" y="446"/>
                      <a:pt x="451" y="443"/>
                    </a:cubicBezTo>
                    <a:cubicBezTo>
                      <a:pt x="451" y="434"/>
                      <a:pt x="448" y="431"/>
                      <a:pt x="441" y="425"/>
                    </a:cubicBezTo>
                    <a:lnTo>
                      <a:pt x="158" y="40"/>
                    </a:lnTo>
                    <a:lnTo>
                      <a:pt x="481" y="40"/>
                    </a:lnTo>
                    <a:cubicBezTo>
                      <a:pt x="711" y="40"/>
                      <a:pt x="783" y="89"/>
                      <a:pt x="813" y="292"/>
                    </a:cubicBezTo>
                    <a:lnTo>
                      <a:pt x="849" y="292"/>
                    </a:lnTo>
                    <a:lnTo>
                      <a:pt x="806" y="0"/>
                    </a:lnTo>
                    <a:lnTo>
                      <a:pt x="36" y="0"/>
                    </a:lnTo>
                    <a:cubicBezTo>
                      <a:pt x="3" y="0"/>
                      <a:pt x="0" y="0"/>
                      <a:pt x="0" y="31"/>
                    </a:cubicBezTo>
                    <a:lnTo>
                      <a:pt x="346" y="501"/>
                    </a:lnTo>
                    <a:lnTo>
                      <a:pt x="16" y="852"/>
                    </a:lnTo>
                    <a:cubicBezTo>
                      <a:pt x="0" y="864"/>
                      <a:pt x="0" y="871"/>
                      <a:pt x="0" y="874"/>
                    </a:cubicBezTo>
                    <a:cubicBezTo>
                      <a:pt x="0" y="886"/>
                      <a:pt x="16" y="886"/>
                      <a:pt x="36" y="886"/>
                    </a:cubicBezTo>
                    <a:lnTo>
                      <a:pt x="806" y="886"/>
                    </a:lnTo>
                    <a:lnTo>
                      <a:pt x="849" y="581"/>
                    </a:lnTo>
                    <a:lnTo>
                      <a:pt x="813" y="581"/>
                    </a:lnTo>
                    <a:cubicBezTo>
                      <a:pt x="787" y="800"/>
                      <a:pt x="691" y="837"/>
                      <a:pt x="471" y="837"/>
                    </a:cubicBezTo>
                    <a:lnTo>
                      <a:pt x="89" y="837"/>
                    </a:lnTo>
                    <a:lnTo>
                      <a:pt x="438" y="46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pic>
          <p:nvPicPr>
            <p:cNvPr id="297" name="Picture 18">
              <a:extLst>
                <a:ext uri="{FF2B5EF4-FFF2-40B4-BE49-F238E27FC236}">
                  <a16:creationId xmlns:a16="http://schemas.microsoft.com/office/drawing/2014/main" id="{A401CD9E-5685-4AC5-9E10-95E3B0A46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4849" y="3153474"/>
              <a:ext cx="393700" cy="4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98" name="Picture 19">
              <a:extLst>
                <a:ext uri="{FF2B5EF4-FFF2-40B4-BE49-F238E27FC236}">
                  <a16:creationId xmlns:a16="http://schemas.microsoft.com/office/drawing/2014/main" id="{B490F030-24E2-4DA6-B920-10458A82E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6662" y="3143949"/>
              <a:ext cx="393700" cy="4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99" name="Group 20">
              <a:extLst>
                <a:ext uri="{FF2B5EF4-FFF2-40B4-BE49-F238E27FC236}">
                  <a16:creationId xmlns:a16="http://schemas.microsoft.com/office/drawing/2014/main" id="{5E00B3F1-968F-492D-8740-D78B769142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0712" y="6312599"/>
              <a:ext cx="622300" cy="344487"/>
              <a:chOff x="113" y="4015"/>
              <a:chExt cx="392" cy="217"/>
            </a:xfrm>
          </p:grpSpPr>
          <p:sp>
            <p:nvSpPr>
              <p:cNvPr id="300" name="Freeform 21">
                <a:extLst>
                  <a:ext uri="{FF2B5EF4-FFF2-40B4-BE49-F238E27FC236}">
                    <a16:creationId xmlns:a16="http://schemas.microsoft.com/office/drawing/2014/main" id="{4518548B-3FAF-4598-8D57-5DD09F3CF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" y="4020"/>
                <a:ext cx="392" cy="184"/>
              </a:xfrm>
              <a:custGeom>
                <a:avLst/>
                <a:gdLst>
                  <a:gd name="T0" fmla="*/ 867 w 1734"/>
                  <a:gd name="T1" fmla="*/ 814 h 815"/>
                  <a:gd name="T2" fmla="*/ 0 w 1734"/>
                  <a:gd name="T3" fmla="*/ 814 h 815"/>
                  <a:gd name="T4" fmla="*/ 0 w 1734"/>
                  <a:gd name="T5" fmla="*/ 0 h 815"/>
                  <a:gd name="T6" fmla="*/ 1733 w 1734"/>
                  <a:gd name="T7" fmla="*/ 0 h 815"/>
                  <a:gd name="T8" fmla="*/ 1733 w 1734"/>
                  <a:gd name="T9" fmla="*/ 814 h 815"/>
                  <a:gd name="T10" fmla="*/ 867 w 1734"/>
                  <a:gd name="T11" fmla="*/ 814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34" h="815">
                    <a:moveTo>
                      <a:pt x="867" y="814"/>
                    </a:moveTo>
                    <a:lnTo>
                      <a:pt x="0" y="814"/>
                    </a:lnTo>
                    <a:lnTo>
                      <a:pt x="0" y="0"/>
                    </a:lnTo>
                    <a:lnTo>
                      <a:pt x="1733" y="0"/>
                    </a:lnTo>
                    <a:lnTo>
                      <a:pt x="1733" y="814"/>
                    </a:lnTo>
                    <a:lnTo>
                      <a:pt x="867" y="814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01" name="Freeform 22">
                <a:extLst>
                  <a:ext uri="{FF2B5EF4-FFF2-40B4-BE49-F238E27FC236}">
                    <a16:creationId xmlns:a16="http://schemas.microsoft.com/office/drawing/2014/main" id="{E3129B63-CC62-49E1-9D31-B9C0AA74E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" y="4015"/>
                <a:ext cx="134" cy="144"/>
              </a:xfrm>
              <a:custGeom>
                <a:avLst/>
                <a:gdLst>
                  <a:gd name="T0" fmla="*/ 364 w 594"/>
                  <a:gd name="T1" fmla="*/ 200 h 640"/>
                  <a:gd name="T2" fmla="*/ 482 w 594"/>
                  <a:gd name="T3" fmla="*/ 32 h 640"/>
                  <a:gd name="T4" fmla="*/ 539 w 594"/>
                  <a:gd name="T5" fmla="*/ 48 h 640"/>
                  <a:gd name="T6" fmla="*/ 482 w 594"/>
                  <a:gd name="T7" fmla="*/ 124 h 640"/>
                  <a:gd name="T8" fmla="*/ 529 w 594"/>
                  <a:gd name="T9" fmla="*/ 176 h 640"/>
                  <a:gd name="T10" fmla="*/ 593 w 594"/>
                  <a:gd name="T11" fmla="*/ 92 h 640"/>
                  <a:gd name="T12" fmla="*/ 482 w 594"/>
                  <a:gd name="T13" fmla="*/ 0 h 640"/>
                  <a:gd name="T14" fmla="*/ 357 w 594"/>
                  <a:gd name="T15" fmla="*/ 108 h 640"/>
                  <a:gd name="T16" fmla="*/ 229 w 594"/>
                  <a:gd name="T17" fmla="*/ 0 h 640"/>
                  <a:gd name="T18" fmla="*/ 37 w 594"/>
                  <a:gd name="T19" fmla="*/ 216 h 640"/>
                  <a:gd name="T20" fmla="*/ 51 w 594"/>
                  <a:gd name="T21" fmla="*/ 232 h 640"/>
                  <a:gd name="T22" fmla="*/ 67 w 594"/>
                  <a:gd name="T23" fmla="*/ 216 h 640"/>
                  <a:gd name="T24" fmla="*/ 226 w 594"/>
                  <a:gd name="T25" fmla="*/ 32 h 640"/>
                  <a:gd name="T26" fmla="*/ 290 w 594"/>
                  <a:gd name="T27" fmla="*/ 124 h 640"/>
                  <a:gd name="T28" fmla="*/ 226 w 594"/>
                  <a:gd name="T29" fmla="*/ 459 h 640"/>
                  <a:gd name="T30" fmla="*/ 115 w 594"/>
                  <a:gd name="T31" fmla="*/ 607 h 640"/>
                  <a:gd name="T32" fmla="*/ 54 w 594"/>
                  <a:gd name="T33" fmla="*/ 591 h 640"/>
                  <a:gd name="T34" fmla="*/ 111 w 594"/>
                  <a:gd name="T35" fmla="*/ 515 h 640"/>
                  <a:gd name="T36" fmla="*/ 64 w 594"/>
                  <a:gd name="T37" fmla="*/ 463 h 640"/>
                  <a:gd name="T38" fmla="*/ 0 w 594"/>
                  <a:gd name="T39" fmla="*/ 547 h 640"/>
                  <a:gd name="T40" fmla="*/ 111 w 594"/>
                  <a:gd name="T41" fmla="*/ 639 h 640"/>
                  <a:gd name="T42" fmla="*/ 236 w 594"/>
                  <a:gd name="T43" fmla="*/ 531 h 640"/>
                  <a:gd name="T44" fmla="*/ 364 w 594"/>
                  <a:gd name="T45" fmla="*/ 639 h 640"/>
                  <a:gd name="T46" fmla="*/ 556 w 594"/>
                  <a:gd name="T47" fmla="*/ 423 h 640"/>
                  <a:gd name="T48" fmla="*/ 543 w 594"/>
                  <a:gd name="T49" fmla="*/ 407 h 640"/>
                  <a:gd name="T50" fmla="*/ 526 w 594"/>
                  <a:gd name="T51" fmla="*/ 423 h 640"/>
                  <a:gd name="T52" fmla="*/ 368 w 594"/>
                  <a:gd name="T53" fmla="*/ 607 h 640"/>
                  <a:gd name="T54" fmla="*/ 303 w 594"/>
                  <a:gd name="T55" fmla="*/ 515 h 640"/>
                  <a:gd name="T56" fmla="*/ 324 w 594"/>
                  <a:gd name="T57" fmla="*/ 391 h 640"/>
                  <a:gd name="T58" fmla="*/ 364 w 594"/>
                  <a:gd name="T59" fmla="*/ 20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4" h="640">
                    <a:moveTo>
                      <a:pt x="364" y="200"/>
                    </a:moveTo>
                    <a:cubicBezTo>
                      <a:pt x="371" y="160"/>
                      <a:pt x="398" y="32"/>
                      <a:pt x="482" y="32"/>
                    </a:cubicBezTo>
                    <a:cubicBezTo>
                      <a:pt x="489" y="32"/>
                      <a:pt x="516" y="32"/>
                      <a:pt x="539" y="48"/>
                    </a:cubicBezTo>
                    <a:cubicBezTo>
                      <a:pt x="509" y="56"/>
                      <a:pt x="482" y="92"/>
                      <a:pt x="482" y="124"/>
                    </a:cubicBezTo>
                    <a:cubicBezTo>
                      <a:pt x="482" y="148"/>
                      <a:pt x="496" y="176"/>
                      <a:pt x="529" y="176"/>
                    </a:cubicBezTo>
                    <a:cubicBezTo>
                      <a:pt x="556" y="176"/>
                      <a:pt x="593" y="152"/>
                      <a:pt x="593" y="92"/>
                    </a:cubicBezTo>
                    <a:cubicBezTo>
                      <a:pt x="593" y="20"/>
                      <a:pt x="523" y="0"/>
                      <a:pt x="482" y="0"/>
                    </a:cubicBezTo>
                    <a:cubicBezTo>
                      <a:pt x="411" y="0"/>
                      <a:pt x="371" y="72"/>
                      <a:pt x="357" y="108"/>
                    </a:cubicBezTo>
                    <a:cubicBezTo>
                      <a:pt x="327" y="12"/>
                      <a:pt x="263" y="0"/>
                      <a:pt x="229" y="0"/>
                    </a:cubicBezTo>
                    <a:cubicBezTo>
                      <a:pt x="105" y="0"/>
                      <a:pt x="37" y="184"/>
                      <a:pt x="37" y="216"/>
                    </a:cubicBezTo>
                    <a:cubicBezTo>
                      <a:pt x="37" y="232"/>
                      <a:pt x="47" y="232"/>
                      <a:pt x="51" y="232"/>
                    </a:cubicBezTo>
                    <a:cubicBezTo>
                      <a:pt x="61" y="232"/>
                      <a:pt x="64" y="232"/>
                      <a:pt x="67" y="216"/>
                    </a:cubicBezTo>
                    <a:cubicBezTo>
                      <a:pt x="108" y="68"/>
                      <a:pt x="185" y="32"/>
                      <a:pt x="226" y="32"/>
                    </a:cubicBezTo>
                    <a:cubicBezTo>
                      <a:pt x="249" y="32"/>
                      <a:pt x="290" y="44"/>
                      <a:pt x="290" y="124"/>
                    </a:cubicBezTo>
                    <a:cubicBezTo>
                      <a:pt x="290" y="168"/>
                      <a:pt x="270" y="263"/>
                      <a:pt x="226" y="459"/>
                    </a:cubicBezTo>
                    <a:cubicBezTo>
                      <a:pt x="209" y="551"/>
                      <a:pt x="165" y="607"/>
                      <a:pt x="115" y="607"/>
                    </a:cubicBezTo>
                    <a:cubicBezTo>
                      <a:pt x="105" y="607"/>
                      <a:pt x="78" y="607"/>
                      <a:pt x="54" y="591"/>
                    </a:cubicBezTo>
                    <a:cubicBezTo>
                      <a:pt x="84" y="583"/>
                      <a:pt x="111" y="551"/>
                      <a:pt x="111" y="515"/>
                    </a:cubicBezTo>
                    <a:cubicBezTo>
                      <a:pt x="111" y="475"/>
                      <a:pt x="84" y="463"/>
                      <a:pt x="64" y="463"/>
                    </a:cubicBezTo>
                    <a:cubicBezTo>
                      <a:pt x="30" y="463"/>
                      <a:pt x="0" y="503"/>
                      <a:pt x="0" y="547"/>
                    </a:cubicBezTo>
                    <a:cubicBezTo>
                      <a:pt x="0" y="611"/>
                      <a:pt x="61" y="639"/>
                      <a:pt x="111" y="639"/>
                    </a:cubicBezTo>
                    <a:cubicBezTo>
                      <a:pt x="192" y="639"/>
                      <a:pt x="236" y="539"/>
                      <a:pt x="236" y="531"/>
                    </a:cubicBezTo>
                    <a:cubicBezTo>
                      <a:pt x="249" y="583"/>
                      <a:pt x="293" y="639"/>
                      <a:pt x="364" y="639"/>
                    </a:cubicBezTo>
                    <a:cubicBezTo>
                      <a:pt x="489" y="639"/>
                      <a:pt x="556" y="455"/>
                      <a:pt x="556" y="423"/>
                    </a:cubicBezTo>
                    <a:cubicBezTo>
                      <a:pt x="556" y="407"/>
                      <a:pt x="546" y="407"/>
                      <a:pt x="543" y="407"/>
                    </a:cubicBezTo>
                    <a:cubicBezTo>
                      <a:pt x="533" y="407"/>
                      <a:pt x="529" y="411"/>
                      <a:pt x="526" y="423"/>
                    </a:cubicBezTo>
                    <a:cubicBezTo>
                      <a:pt x="489" y="575"/>
                      <a:pt x="405" y="607"/>
                      <a:pt x="368" y="607"/>
                    </a:cubicBezTo>
                    <a:cubicBezTo>
                      <a:pt x="320" y="607"/>
                      <a:pt x="303" y="563"/>
                      <a:pt x="303" y="515"/>
                    </a:cubicBezTo>
                    <a:cubicBezTo>
                      <a:pt x="303" y="483"/>
                      <a:pt x="310" y="455"/>
                      <a:pt x="324" y="391"/>
                    </a:cubicBezTo>
                    <a:lnTo>
                      <a:pt x="364" y="20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02" name="Freeform 23">
                <a:extLst>
                  <a:ext uri="{FF2B5EF4-FFF2-40B4-BE49-F238E27FC236}">
                    <a16:creationId xmlns:a16="http://schemas.microsoft.com/office/drawing/2014/main" id="{A7683F51-3AA0-4CB5-8A43-888381DB1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" y="4105"/>
                <a:ext cx="115" cy="101"/>
              </a:xfrm>
              <a:custGeom>
                <a:avLst/>
                <a:gdLst>
                  <a:gd name="T0" fmla="*/ 61 w 510"/>
                  <a:gd name="T1" fmla="*/ 375 h 448"/>
                  <a:gd name="T2" fmla="*/ 54 w 510"/>
                  <a:gd name="T3" fmla="*/ 415 h 448"/>
                  <a:gd name="T4" fmla="*/ 84 w 510"/>
                  <a:gd name="T5" fmla="*/ 447 h 448"/>
                  <a:gd name="T6" fmla="*/ 115 w 510"/>
                  <a:gd name="T7" fmla="*/ 423 h 448"/>
                  <a:gd name="T8" fmla="*/ 128 w 510"/>
                  <a:gd name="T9" fmla="*/ 363 h 448"/>
                  <a:gd name="T10" fmla="*/ 148 w 510"/>
                  <a:gd name="T11" fmla="*/ 275 h 448"/>
                  <a:gd name="T12" fmla="*/ 162 w 510"/>
                  <a:gd name="T13" fmla="*/ 208 h 448"/>
                  <a:gd name="T14" fmla="*/ 196 w 510"/>
                  <a:gd name="T15" fmla="*/ 120 h 448"/>
                  <a:gd name="T16" fmla="*/ 324 w 510"/>
                  <a:gd name="T17" fmla="*/ 28 h 448"/>
                  <a:gd name="T18" fmla="*/ 371 w 510"/>
                  <a:gd name="T19" fmla="*/ 96 h 448"/>
                  <a:gd name="T20" fmla="*/ 324 w 510"/>
                  <a:gd name="T21" fmla="*/ 307 h 448"/>
                  <a:gd name="T22" fmla="*/ 310 w 510"/>
                  <a:gd name="T23" fmla="*/ 359 h 448"/>
                  <a:gd name="T24" fmla="*/ 388 w 510"/>
                  <a:gd name="T25" fmla="*/ 447 h 448"/>
                  <a:gd name="T26" fmla="*/ 509 w 510"/>
                  <a:gd name="T27" fmla="*/ 295 h 448"/>
                  <a:gd name="T28" fmla="*/ 496 w 510"/>
                  <a:gd name="T29" fmla="*/ 279 h 448"/>
                  <a:gd name="T30" fmla="*/ 482 w 510"/>
                  <a:gd name="T31" fmla="*/ 299 h 448"/>
                  <a:gd name="T32" fmla="*/ 391 w 510"/>
                  <a:gd name="T33" fmla="*/ 419 h 448"/>
                  <a:gd name="T34" fmla="*/ 371 w 510"/>
                  <a:gd name="T35" fmla="*/ 383 h 448"/>
                  <a:gd name="T36" fmla="*/ 391 w 510"/>
                  <a:gd name="T37" fmla="*/ 303 h 448"/>
                  <a:gd name="T38" fmla="*/ 435 w 510"/>
                  <a:gd name="T39" fmla="*/ 112 h 448"/>
                  <a:gd name="T40" fmla="*/ 327 w 510"/>
                  <a:gd name="T41" fmla="*/ 0 h 448"/>
                  <a:gd name="T42" fmla="*/ 185 w 510"/>
                  <a:gd name="T43" fmla="*/ 88 h 448"/>
                  <a:gd name="T44" fmla="*/ 98 w 510"/>
                  <a:gd name="T45" fmla="*/ 0 h 448"/>
                  <a:gd name="T46" fmla="*/ 30 w 510"/>
                  <a:gd name="T47" fmla="*/ 56 h 448"/>
                  <a:gd name="T48" fmla="*/ 0 w 510"/>
                  <a:gd name="T49" fmla="*/ 152 h 448"/>
                  <a:gd name="T50" fmla="*/ 13 w 510"/>
                  <a:gd name="T51" fmla="*/ 164 h 448"/>
                  <a:gd name="T52" fmla="*/ 34 w 510"/>
                  <a:gd name="T53" fmla="*/ 136 h 448"/>
                  <a:gd name="T54" fmla="*/ 94 w 510"/>
                  <a:gd name="T55" fmla="*/ 28 h 448"/>
                  <a:gd name="T56" fmla="*/ 121 w 510"/>
                  <a:gd name="T57" fmla="*/ 76 h 448"/>
                  <a:gd name="T58" fmla="*/ 108 w 510"/>
                  <a:gd name="T59" fmla="*/ 160 h 448"/>
                  <a:gd name="T60" fmla="*/ 88 w 510"/>
                  <a:gd name="T61" fmla="*/ 247 h 448"/>
                  <a:gd name="T62" fmla="*/ 61 w 510"/>
                  <a:gd name="T63" fmla="*/ 375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10" h="448">
                    <a:moveTo>
                      <a:pt x="61" y="375"/>
                    </a:moveTo>
                    <a:cubicBezTo>
                      <a:pt x="61" y="387"/>
                      <a:pt x="54" y="411"/>
                      <a:pt x="54" y="415"/>
                    </a:cubicBezTo>
                    <a:cubicBezTo>
                      <a:pt x="54" y="439"/>
                      <a:pt x="71" y="447"/>
                      <a:pt x="84" y="447"/>
                    </a:cubicBezTo>
                    <a:cubicBezTo>
                      <a:pt x="98" y="447"/>
                      <a:pt x="111" y="435"/>
                      <a:pt x="115" y="423"/>
                    </a:cubicBezTo>
                    <a:cubicBezTo>
                      <a:pt x="118" y="415"/>
                      <a:pt x="128" y="383"/>
                      <a:pt x="128" y="363"/>
                    </a:cubicBezTo>
                    <a:cubicBezTo>
                      <a:pt x="135" y="343"/>
                      <a:pt x="142" y="299"/>
                      <a:pt x="148" y="275"/>
                    </a:cubicBezTo>
                    <a:cubicBezTo>
                      <a:pt x="155" y="251"/>
                      <a:pt x="158" y="232"/>
                      <a:pt x="162" y="208"/>
                    </a:cubicBezTo>
                    <a:cubicBezTo>
                      <a:pt x="172" y="168"/>
                      <a:pt x="172" y="160"/>
                      <a:pt x="196" y="120"/>
                    </a:cubicBezTo>
                    <a:cubicBezTo>
                      <a:pt x="223" y="80"/>
                      <a:pt x="260" y="28"/>
                      <a:pt x="324" y="28"/>
                    </a:cubicBezTo>
                    <a:cubicBezTo>
                      <a:pt x="371" y="28"/>
                      <a:pt x="371" y="76"/>
                      <a:pt x="371" y="96"/>
                    </a:cubicBezTo>
                    <a:cubicBezTo>
                      <a:pt x="371" y="156"/>
                      <a:pt x="337" y="263"/>
                      <a:pt x="324" y="307"/>
                    </a:cubicBezTo>
                    <a:cubicBezTo>
                      <a:pt x="314" y="335"/>
                      <a:pt x="310" y="343"/>
                      <a:pt x="310" y="359"/>
                    </a:cubicBezTo>
                    <a:cubicBezTo>
                      <a:pt x="310" y="411"/>
                      <a:pt x="347" y="447"/>
                      <a:pt x="388" y="447"/>
                    </a:cubicBezTo>
                    <a:cubicBezTo>
                      <a:pt x="472" y="447"/>
                      <a:pt x="509" y="311"/>
                      <a:pt x="509" y="295"/>
                    </a:cubicBezTo>
                    <a:cubicBezTo>
                      <a:pt x="509" y="279"/>
                      <a:pt x="499" y="279"/>
                      <a:pt x="496" y="279"/>
                    </a:cubicBezTo>
                    <a:cubicBezTo>
                      <a:pt x="486" y="279"/>
                      <a:pt x="482" y="287"/>
                      <a:pt x="482" y="299"/>
                    </a:cubicBezTo>
                    <a:cubicBezTo>
                      <a:pt x="462" y="375"/>
                      <a:pt x="425" y="419"/>
                      <a:pt x="391" y="419"/>
                    </a:cubicBezTo>
                    <a:cubicBezTo>
                      <a:pt x="374" y="419"/>
                      <a:pt x="371" y="407"/>
                      <a:pt x="371" y="383"/>
                    </a:cubicBezTo>
                    <a:cubicBezTo>
                      <a:pt x="371" y="359"/>
                      <a:pt x="374" y="347"/>
                      <a:pt x="391" y="303"/>
                    </a:cubicBezTo>
                    <a:cubicBezTo>
                      <a:pt x="398" y="271"/>
                      <a:pt x="435" y="168"/>
                      <a:pt x="435" y="112"/>
                    </a:cubicBezTo>
                    <a:cubicBezTo>
                      <a:pt x="435" y="16"/>
                      <a:pt x="371" y="0"/>
                      <a:pt x="327" y="0"/>
                    </a:cubicBezTo>
                    <a:cubicBezTo>
                      <a:pt x="256" y="0"/>
                      <a:pt x="209" y="52"/>
                      <a:pt x="185" y="88"/>
                    </a:cubicBezTo>
                    <a:cubicBezTo>
                      <a:pt x="179" y="24"/>
                      <a:pt x="128" y="0"/>
                      <a:pt x="98" y="0"/>
                    </a:cubicBezTo>
                    <a:cubicBezTo>
                      <a:pt x="61" y="0"/>
                      <a:pt x="40" y="32"/>
                      <a:pt x="30" y="56"/>
                    </a:cubicBezTo>
                    <a:cubicBezTo>
                      <a:pt x="10" y="88"/>
                      <a:pt x="0" y="148"/>
                      <a:pt x="0" y="152"/>
                    </a:cubicBezTo>
                    <a:cubicBezTo>
                      <a:pt x="0" y="164"/>
                      <a:pt x="10" y="164"/>
                      <a:pt x="13" y="164"/>
                    </a:cubicBezTo>
                    <a:cubicBezTo>
                      <a:pt x="27" y="164"/>
                      <a:pt x="27" y="160"/>
                      <a:pt x="34" y="136"/>
                    </a:cubicBezTo>
                    <a:cubicBezTo>
                      <a:pt x="47" y="76"/>
                      <a:pt x="61" y="28"/>
                      <a:pt x="94" y="28"/>
                    </a:cubicBezTo>
                    <a:cubicBezTo>
                      <a:pt x="115" y="28"/>
                      <a:pt x="121" y="48"/>
                      <a:pt x="121" y="76"/>
                    </a:cubicBezTo>
                    <a:cubicBezTo>
                      <a:pt x="121" y="96"/>
                      <a:pt x="115" y="132"/>
                      <a:pt x="108" y="160"/>
                    </a:cubicBezTo>
                    <a:cubicBezTo>
                      <a:pt x="101" y="184"/>
                      <a:pt x="94" y="228"/>
                      <a:pt x="88" y="247"/>
                    </a:cubicBezTo>
                    <a:lnTo>
                      <a:pt x="61" y="37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03" name="Freeform 24">
                <a:extLst>
                  <a:ext uri="{FF2B5EF4-FFF2-40B4-BE49-F238E27FC236}">
                    <a16:creationId xmlns:a16="http://schemas.microsoft.com/office/drawing/2014/main" id="{080DE5FD-032F-40F2-94FD-A7BCA808A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" y="4056"/>
                <a:ext cx="82" cy="177"/>
              </a:xfrm>
              <a:custGeom>
                <a:avLst/>
                <a:gdLst>
                  <a:gd name="T0" fmla="*/ 226 w 365"/>
                  <a:gd name="T1" fmla="*/ 32 h 783"/>
                  <a:gd name="T2" fmla="*/ 199 w 365"/>
                  <a:gd name="T3" fmla="*/ 0 h 783"/>
                  <a:gd name="T4" fmla="*/ 0 w 365"/>
                  <a:gd name="T5" fmla="*/ 76 h 783"/>
                  <a:gd name="T6" fmla="*/ 0 w 365"/>
                  <a:gd name="T7" fmla="*/ 120 h 783"/>
                  <a:gd name="T8" fmla="*/ 145 w 365"/>
                  <a:gd name="T9" fmla="*/ 88 h 783"/>
                  <a:gd name="T10" fmla="*/ 145 w 365"/>
                  <a:gd name="T11" fmla="*/ 687 h 783"/>
                  <a:gd name="T12" fmla="*/ 44 w 365"/>
                  <a:gd name="T13" fmla="*/ 738 h 783"/>
                  <a:gd name="T14" fmla="*/ 7 w 365"/>
                  <a:gd name="T15" fmla="*/ 738 h 783"/>
                  <a:gd name="T16" fmla="*/ 7 w 365"/>
                  <a:gd name="T17" fmla="*/ 782 h 783"/>
                  <a:gd name="T18" fmla="*/ 185 w 365"/>
                  <a:gd name="T19" fmla="*/ 778 h 783"/>
                  <a:gd name="T20" fmla="*/ 364 w 365"/>
                  <a:gd name="T21" fmla="*/ 782 h 783"/>
                  <a:gd name="T22" fmla="*/ 364 w 365"/>
                  <a:gd name="T23" fmla="*/ 738 h 783"/>
                  <a:gd name="T24" fmla="*/ 327 w 365"/>
                  <a:gd name="T25" fmla="*/ 738 h 783"/>
                  <a:gd name="T26" fmla="*/ 226 w 365"/>
                  <a:gd name="T27" fmla="*/ 687 h 783"/>
                  <a:gd name="T28" fmla="*/ 226 w 365"/>
                  <a:gd name="T29" fmla="*/ 32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5" h="783">
                    <a:moveTo>
                      <a:pt x="226" y="32"/>
                    </a:moveTo>
                    <a:cubicBezTo>
                      <a:pt x="226" y="0"/>
                      <a:pt x="223" y="0"/>
                      <a:pt x="199" y="0"/>
                    </a:cubicBezTo>
                    <a:cubicBezTo>
                      <a:pt x="131" y="72"/>
                      <a:pt x="40" y="76"/>
                      <a:pt x="0" y="76"/>
                    </a:cubicBezTo>
                    <a:lnTo>
                      <a:pt x="0" y="120"/>
                    </a:lnTo>
                    <a:cubicBezTo>
                      <a:pt x="24" y="120"/>
                      <a:pt x="88" y="120"/>
                      <a:pt x="145" y="88"/>
                    </a:cubicBezTo>
                    <a:lnTo>
                      <a:pt x="145" y="687"/>
                    </a:lnTo>
                    <a:cubicBezTo>
                      <a:pt x="145" y="726"/>
                      <a:pt x="145" y="738"/>
                      <a:pt x="44" y="738"/>
                    </a:cubicBezTo>
                    <a:lnTo>
                      <a:pt x="7" y="738"/>
                    </a:lnTo>
                    <a:lnTo>
                      <a:pt x="7" y="782"/>
                    </a:lnTo>
                    <a:cubicBezTo>
                      <a:pt x="24" y="782"/>
                      <a:pt x="148" y="778"/>
                      <a:pt x="185" y="778"/>
                    </a:cubicBezTo>
                    <a:cubicBezTo>
                      <a:pt x="219" y="778"/>
                      <a:pt x="344" y="782"/>
                      <a:pt x="364" y="782"/>
                    </a:cubicBezTo>
                    <a:lnTo>
                      <a:pt x="364" y="738"/>
                    </a:lnTo>
                    <a:lnTo>
                      <a:pt x="327" y="738"/>
                    </a:lnTo>
                    <a:cubicBezTo>
                      <a:pt x="226" y="738"/>
                      <a:pt x="226" y="726"/>
                      <a:pt x="226" y="687"/>
                    </a:cubicBezTo>
                    <a:lnTo>
                      <a:pt x="226" y="3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04" name="Group 25">
              <a:extLst>
                <a:ext uri="{FF2B5EF4-FFF2-40B4-BE49-F238E27FC236}">
                  <a16:creationId xmlns:a16="http://schemas.microsoft.com/office/drawing/2014/main" id="{C9892421-E4E6-49CF-B06F-7B16AAEE47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91049" y="6326886"/>
              <a:ext cx="611188" cy="344488"/>
              <a:chOff x="1814" y="4024"/>
              <a:chExt cx="385" cy="217"/>
            </a:xfrm>
          </p:grpSpPr>
          <p:sp>
            <p:nvSpPr>
              <p:cNvPr id="305" name="Freeform 26">
                <a:extLst>
                  <a:ext uri="{FF2B5EF4-FFF2-40B4-BE49-F238E27FC236}">
                    <a16:creationId xmlns:a16="http://schemas.microsoft.com/office/drawing/2014/main" id="{F04EB748-551C-4648-B79A-0830FDA5C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4" y="4028"/>
                <a:ext cx="380" cy="184"/>
              </a:xfrm>
              <a:custGeom>
                <a:avLst/>
                <a:gdLst>
                  <a:gd name="T0" fmla="*/ 840 w 1681"/>
                  <a:gd name="T1" fmla="*/ 814 h 815"/>
                  <a:gd name="T2" fmla="*/ 0 w 1681"/>
                  <a:gd name="T3" fmla="*/ 814 h 815"/>
                  <a:gd name="T4" fmla="*/ 0 w 1681"/>
                  <a:gd name="T5" fmla="*/ 0 h 815"/>
                  <a:gd name="T6" fmla="*/ 1680 w 1681"/>
                  <a:gd name="T7" fmla="*/ 0 h 815"/>
                  <a:gd name="T8" fmla="*/ 1680 w 1681"/>
                  <a:gd name="T9" fmla="*/ 814 h 815"/>
                  <a:gd name="T10" fmla="*/ 840 w 1681"/>
                  <a:gd name="T11" fmla="*/ 814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1" h="815">
                    <a:moveTo>
                      <a:pt x="840" y="814"/>
                    </a:moveTo>
                    <a:lnTo>
                      <a:pt x="0" y="814"/>
                    </a:lnTo>
                    <a:lnTo>
                      <a:pt x="0" y="0"/>
                    </a:lnTo>
                    <a:lnTo>
                      <a:pt x="1680" y="0"/>
                    </a:lnTo>
                    <a:lnTo>
                      <a:pt x="1680" y="814"/>
                    </a:lnTo>
                    <a:lnTo>
                      <a:pt x="840" y="814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06" name="Freeform 27">
                <a:extLst>
                  <a:ext uri="{FF2B5EF4-FFF2-40B4-BE49-F238E27FC236}">
                    <a16:creationId xmlns:a16="http://schemas.microsoft.com/office/drawing/2014/main" id="{E3808F68-BAB0-444C-97E6-B463E7F0F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" y="4024"/>
                <a:ext cx="130" cy="144"/>
              </a:xfrm>
              <a:custGeom>
                <a:avLst/>
                <a:gdLst>
                  <a:gd name="T0" fmla="*/ 353 w 576"/>
                  <a:gd name="T1" fmla="*/ 200 h 640"/>
                  <a:gd name="T2" fmla="*/ 468 w 576"/>
                  <a:gd name="T3" fmla="*/ 32 h 640"/>
                  <a:gd name="T4" fmla="*/ 523 w 576"/>
                  <a:gd name="T5" fmla="*/ 48 h 640"/>
                  <a:gd name="T6" fmla="*/ 468 w 576"/>
                  <a:gd name="T7" fmla="*/ 124 h 640"/>
                  <a:gd name="T8" fmla="*/ 513 w 576"/>
                  <a:gd name="T9" fmla="*/ 176 h 640"/>
                  <a:gd name="T10" fmla="*/ 575 w 576"/>
                  <a:gd name="T11" fmla="*/ 92 h 640"/>
                  <a:gd name="T12" fmla="*/ 468 w 576"/>
                  <a:gd name="T13" fmla="*/ 0 h 640"/>
                  <a:gd name="T14" fmla="*/ 347 w 576"/>
                  <a:gd name="T15" fmla="*/ 108 h 640"/>
                  <a:gd name="T16" fmla="*/ 222 w 576"/>
                  <a:gd name="T17" fmla="*/ 0 h 640"/>
                  <a:gd name="T18" fmla="*/ 36 w 576"/>
                  <a:gd name="T19" fmla="*/ 216 h 640"/>
                  <a:gd name="T20" fmla="*/ 49 w 576"/>
                  <a:gd name="T21" fmla="*/ 232 h 640"/>
                  <a:gd name="T22" fmla="*/ 65 w 576"/>
                  <a:gd name="T23" fmla="*/ 216 h 640"/>
                  <a:gd name="T24" fmla="*/ 219 w 576"/>
                  <a:gd name="T25" fmla="*/ 32 h 640"/>
                  <a:gd name="T26" fmla="*/ 281 w 576"/>
                  <a:gd name="T27" fmla="*/ 124 h 640"/>
                  <a:gd name="T28" fmla="*/ 219 w 576"/>
                  <a:gd name="T29" fmla="*/ 459 h 640"/>
                  <a:gd name="T30" fmla="*/ 111 w 576"/>
                  <a:gd name="T31" fmla="*/ 607 h 640"/>
                  <a:gd name="T32" fmla="*/ 52 w 576"/>
                  <a:gd name="T33" fmla="*/ 591 h 640"/>
                  <a:gd name="T34" fmla="*/ 108 w 576"/>
                  <a:gd name="T35" fmla="*/ 515 h 640"/>
                  <a:gd name="T36" fmla="*/ 62 w 576"/>
                  <a:gd name="T37" fmla="*/ 463 h 640"/>
                  <a:gd name="T38" fmla="*/ 0 w 576"/>
                  <a:gd name="T39" fmla="*/ 547 h 640"/>
                  <a:gd name="T40" fmla="*/ 108 w 576"/>
                  <a:gd name="T41" fmla="*/ 639 h 640"/>
                  <a:gd name="T42" fmla="*/ 229 w 576"/>
                  <a:gd name="T43" fmla="*/ 531 h 640"/>
                  <a:gd name="T44" fmla="*/ 353 w 576"/>
                  <a:gd name="T45" fmla="*/ 639 h 640"/>
                  <a:gd name="T46" fmla="*/ 539 w 576"/>
                  <a:gd name="T47" fmla="*/ 423 h 640"/>
                  <a:gd name="T48" fmla="*/ 526 w 576"/>
                  <a:gd name="T49" fmla="*/ 407 h 640"/>
                  <a:gd name="T50" fmla="*/ 510 w 576"/>
                  <a:gd name="T51" fmla="*/ 423 h 640"/>
                  <a:gd name="T52" fmla="*/ 356 w 576"/>
                  <a:gd name="T53" fmla="*/ 607 h 640"/>
                  <a:gd name="T54" fmla="*/ 294 w 576"/>
                  <a:gd name="T55" fmla="*/ 515 h 640"/>
                  <a:gd name="T56" fmla="*/ 314 w 576"/>
                  <a:gd name="T57" fmla="*/ 391 h 640"/>
                  <a:gd name="T58" fmla="*/ 353 w 576"/>
                  <a:gd name="T59" fmla="*/ 20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76" h="640">
                    <a:moveTo>
                      <a:pt x="353" y="200"/>
                    </a:moveTo>
                    <a:cubicBezTo>
                      <a:pt x="360" y="160"/>
                      <a:pt x="386" y="32"/>
                      <a:pt x="468" y="32"/>
                    </a:cubicBezTo>
                    <a:cubicBezTo>
                      <a:pt x="474" y="32"/>
                      <a:pt x="500" y="32"/>
                      <a:pt x="523" y="48"/>
                    </a:cubicBezTo>
                    <a:cubicBezTo>
                      <a:pt x="494" y="56"/>
                      <a:pt x="468" y="92"/>
                      <a:pt x="468" y="124"/>
                    </a:cubicBezTo>
                    <a:cubicBezTo>
                      <a:pt x="468" y="148"/>
                      <a:pt x="481" y="176"/>
                      <a:pt x="513" y="176"/>
                    </a:cubicBezTo>
                    <a:cubicBezTo>
                      <a:pt x="539" y="176"/>
                      <a:pt x="575" y="152"/>
                      <a:pt x="575" y="92"/>
                    </a:cubicBezTo>
                    <a:cubicBezTo>
                      <a:pt x="575" y="20"/>
                      <a:pt x="507" y="0"/>
                      <a:pt x="468" y="0"/>
                    </a:cubicBezTo>
                    <a:cubicBezTo>
                      <a:pt x="399" y="0"/>
                      <a:pt x="360" y="72"/>
                      <a:pt x="347" y="108"/>
                    </a:cubicBezTo>
                    <a:cubicBezTo>
                      <a:pt x="317" y="12"/>
                      <a:pt x="255" y="0"/>
                      <a:pt x="222" y="0"/>
                    </a:cubicBezTo>
                    <a:cubicBezTo>
                      <a:pt x="101" y="0"/>
                      <a:pt x="36" y="184"/>
                      <a:pt x="36" y="216"/>
                    </a:cubicBezTo>
                    <a:cubicBezTo>
                      <a:pt x="36" y="232"/>
                      <a:pt x="46" y="232"/>
                      <a:pt x="49" y="232"/>
                    </a:cubicBezTo>
                    <a:cubicBezTo>
                      <a:pt x="59" y="232"/>
                      <a:pt x="62" y="232"/>
                      <a:pt x="65" y="216"/>
                    </a:cubicBezTo>
                    <a:cubicBezTo>
                      <a:pt x="105" y="68"/>
                      <a:pt x="180" y="32"/>
                      <a:pt x="219" y="32"/>
                    </a:cubicBezTo>
                    <a:cubicBezTo>
                      <a:pt x="242" y="32"/>
                      <a:pt x="281" y="44"/>
                      <a:pt x="281" y="124"/>
                    </a:cubicBezTo>
                    <a:cubicBezTo>
                      <a:pt x="281" y="168"/>
                      <a:pt x="262" y="263"/>
                      <a:pt x="219" y="459"/>
                    </a:cubicBezTo>
                    <a:cubicBezTo>
                      <a:pt x="203" y="551"/>
                      <a:pt x="160" y="607"/>
                      <a:pt x="111" y="607"/>
                    </a:cubicBezTo>
                    <a:cubicBezTo>
                      <a:pt x="101" y="607"/>
                      <a:pt x="75" y="607"/>
                      <a:pt x="52" y="591"/>
                    </a:cubicBezTo>
                    <a:cubicBezTo>
                      <a:pt x="82" y="583"/>
                      <a:pt x="108" y="551"/>
                      <a:pt x="108" y="515"/>
                    </a:cubicBezTo>
                    <a:cubicBezTo>
                      <a:pt x="108" y="475"/>
                      <a:pt x="82" y="463"/>
                      <a:pt x="62" y="463"/>
                    </a:cubicBezTo>
                    <a:cubicBezTo>
                      <a:pt x="29" y="463"/>
                      <a:pt x="0" y="503"/>
                      <a:pt x="0" y="547"/>
                    </a:cubicBezTo>
                    <a:cubicBezTo>
                      <a:pt x="0" y="611"/>
                      <a:pt x="59" y="639"/>
                      <a:pt x="108" y="639"/>
                    </a:cubicBezTo>
                    <a:cubicBezTo>
                      <a:pt x="186" y="639"/>
                      <a:pt x="229" y="539"/>
                      <a:pt x="229" y="531"/>
                    </a:cubicBezTo>
                    <a:cubicBezTo>
                      <a:pt x="242" y="583"/>
                      <a:pt x="284" y="639"/>
                      <a:pt x="353" y="639"/>
                    </a:cubicBezTo>
                    <a:cubicBezTo>
                      <a:pt x="474" y="639"/>
                      <a:pt x="539" y="455"/>
                      <a:pt x="539" y="423"/>
                    </a:cubicBezTo>
                    <a:cubicBezTo>
                      <a:pt x="539" y="407"/>
                      <a:pt x="530" y="407"/>
                      <a:pt x="526" y="407"/>
                    </a:cubicBezTo>
                    <a:cubicBezTo>
                      <a:pt x="517" y="407"/>
                      <a:pt x="513" y="411"/>
                      <a:pt x="510" y="423"/>
                    </a:cubicBezTo>
                    <a:cubicBezTo>
                      <a:pt x="474" y="575"/>
                      <a:pt x="392" y="607"/>
                      <a:pt x="356" y="607"/>
                    </a:cubicBezTo>
                    <a:cubicBezTo>
                      <a:pt x="311" y="607"/>
                      <a:pt x="294" y="563"/>
                      <a:pt x="294" y="515"/>
                    </a:cubicBezTo>
                    <a:cubicBezTo>
                      <a:pt x="294" y="483"/>
                      <a:pt x="301" y="455"/>
                      <a:pt x="314" y="391"/>
                    </a:cubicBezTo>
                    <a:lnTo>
                      <a:pt x="353" y="20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07" name="Freeform 28">
                <a:extLst>
                  <a:ext uri="{FF2B5EF4-FFF2-40B4-BE49-F238E27FC236}">
                    <a16:creationId xmlns:a16="http://schemas.microsoft.com/office/drawing/2014/main" id="{6EF66135-1C78-4DF5-8E09-3C2B4B2D7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1" y="4114"/>
                <a:ext cx="111" cy="101"/>
              </a:xfrm>
              <a:custGeom>
                <a:avLst/>
                <a:gdLst>
                  <a:gd name="T0" fmla="*/ 59 w 495"/>
                  <a:gd name="T1" fmla="*/ 375 h 448"/>
                  <a:gd name="T2" fmla="*/ 52 w 495"/>
                  <a:gd name="T3" fmla="*/ 415 h 448"/>
                  <a:gd name="T4" fmla="*/ 82 w 495"/>
                  <a:gd name="T5" fmla="*/ 447 h 448"/>
                  <a:gd name="T6" fmla="*/ 111 w 495"/>
                  <a:gd name="T7" fmla="*/ 423 h 448"/>
                  <a:gd name="T8" fmla="*/ 124 w 495"/>
                  <a:gd name="T9" fmla="*/ 363 h 448"/>
                  <a:gd name="T10" fmla="*/ 144 w 495"/>
                  <a:gd name="T11" fmla="*/ 275 h 448"/>
                  <a:gd name="T12" fmla="*/ 157 w 495"/>
                  <a:gd name="T13" fmla="*/ 208 h 448"/>
                  <a:gd name="T14" fmla="*/ 190 w 495"/>
                  <a:gd name="T15" fmla="*/ 120 h 448"/>
                  <a:gd name="T16" fmla="*/ 314 w 495"/>
                  <a:gd name="T17" fmla="*/ 28 h 448"/>
                  <a:gd name="T18" fmla="*/ 360 w 495"/>
                  <a:gd name="T19" fmla="*/ 96 h 448"/>
                  <a:gd name="T20" fmla="*/ 314 w 495"/>
                  <a:gd name="T21" fmla="*/ 307 h 448"/>
                  <a:gd name="T22" fmla="*/ 301 w 495"/>
                  <a:gd name="T23" fmla="*/ 359 h 448"/>
                  <a:gd name="T24" fmla="*/ 376 w 495"/>
                  <a:gd name="T25" fmla="*/ 447 h 448"/>
                  <a:gd name="T26" fmla="*/ 494 w 495"/>
                  <a:gd name="T27" fmla="*/ 295 h 448"/>
                  <a:gd name="T28" fmla="*/ 481 w 495"/>
                  <a:gd name="T29" fmla="*/ 279 h 448"/>
                  <a:gd name="T30" fmla="*/ 468 w 495"/>
                  <a:gd name="T31" fmla="*/ 299 h 448"/>
                  <a:gd name="T32" fmla="*/ 379 w 495"/>
                  <a:gd name="T33" fmla="*/ 419 h 448"/>
                  <a:gd name="T34" fmla="*/ 360 w 495"/>
                  <a:gd name="T35" fmla="*/ 383 h 448"/>
                  <a:gd name="T36" fmla="*/ 379 w 495"/>
                  <a:gd name="T37" fmla="*/ 303 h 448"/>
                  <a:gd name="T38" fmla="*/ 422 w 495"/>
                  <a:gd name="T39" fmla="*/ 112 h 448"/>
                  <a:gd name="T40" fmla="*/ 317 w 495"/>
                  <a:gd name="T41" fmla="*/ 0 h 448"/>
                  <a:gd name="T42" fmla="*/ 180 w 495"/>
                  <a:gd name="T43" fmla="*/ 88 h 448"/>
                  <a:gd name="T44" fmla="*/ 95 w 495"/>
                  <a:gd name="T45" fmla="*/ 0 h 448"/>
                  <a:gd name="T46" fmla="*/ 29 w 495"/>
                  <a:gd name="T47" fmla="*/ 56 h 448"/>
                  <a:gd name="T48" fmla="*/ 0 w 495"/>
                  <a:gd name="T49" fmla="*/ 152 h 448"/>
                  <a:gd name="T50" fmla="*/ 13 w 495"/>
                  <a:gd name="T51" fmla="*/ 164 h 448"/>
                  <a:gd name="T52" fmla="*/ 33 w 495"/>
                  <a:gd name="T53" fmla="*/ 136 h 448"/>
                  <a:gd name="T54" fmla="*/ 92 w 495"/>
                  <a:gd name="T55" fmla="*/ 28 h 448"/>
                  <a:gd name="T56" fmla="*/ 118 w 495"/>
                  <a:gd name="T57" fmla="*/ 76 h 448"/>
                  <a:gd name="T58" fmla="*/ 105 w 495"/>
                  <a:gd name="T59" fmla="*/ 160 h 448"/>
                  <a:gd name="T60" fmla="*/ 85 w 495"/>
                  <a:gd name="T61" fmla="*/ 247 h 448"/>
                  <a:gd name="T62" fmla="*/ 59 w 495"/>
                  <a:gd name="T63" fmla="*/ 375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95" h="448">
                    <a:moveTo>
                      <a:pt x="59" y="375"/>
                    </a:moveTo>
                    <a:cubicBezTo>
                      <a:pt x="59" y="387"/>
                      <a:pt x="52" y="411"/>
                      <a:pt x="52" y="415"/>
                    </a:cubicBezTo>
                    <a:cubicBezTo>
                      <a:pt x="52" y="439"/>
                      <a:pt x="69" y="447"/>
                      <a:pt x="82" y="447"/>
                    </a:cubicBezTo>
                    <a:cubicBezTo>
                      <a:pt x="95" y="447"/>
                      <a:pt x="108" y="435"/>
                      <a:pt x="111" y="423"/>
                    </a:cubicBezTo>
                    <a:cubicBezTo>
                      <a:pt x="114" y="415"/>
                      <a:pt x="124" y="383"/>
                      <a:pt x="124" y="363"/>
                    </a:cubicBezTo>
                    <a:cubicBezTo>
                      <a:pt x="131" y="343"/>
                      <a:pt x="137" y="299"/>
                      <a:pt x="144" y="275"/>
                    </a:cubicBezTo>
                    <a:cubicBezTo>
                      <a:pt x="150" y="251"/>
                      <a:pt x="154" y="232"/>
                      <a:pt x="157" y="208"/>
                    </a:cubicBezTo>
                    <a:cubicBezTo>
                      <a:pt x="167" y="168"/>
                      <a:pt x="167" y="160"/>
                      <a:pt x="190" y="120"/>
                    </a:cubicBezTo>
                    <a:cubicBezTo>
                      <a:pt x="216" y="80"/>
                      <a:pt x="252" y="28"/>
                      <a:pt x="314" y="28"/>
                    </a:cubicBezTo>
                    <a:cubicBezTo>
                      <a:pt x="360" y="28"/>
                      <a:pt x="360" y="76"/>
                      <a:pt x="360" y="96"/>
                    </a:cubicBezTo>
                    <a:cubicBezTo>
                      <a:pt x="360" y="156"/>
                      <a:pt x="327" y="263"/>
                      <a:pt x="314" y="307"/>
                    </a:cubicBezTo>
                    <a:cubicBezTo>
                      <a:pt x="304" y="335"/>
                      <a:pt x="301" y="343"/>
                      <a:pt x="301" y="359"/>
                    </a:cubicBezTo>
                    <a:cubicBezTo>
                      <a:pt x="301" y="411"/>
                      <a:pt x="337" y="447"/>
                      <a:pt x="376" y="447"/>
                    </a:cubicBezTo>
                    <a:cubicBezTo>
                      <a:pt x="458" y="447"/>
                      <a:pt x="494" y="311"/>
                      <a:pt x="494" y="295"/>
                    </a:cubicBezTo>
                    <a:cubicBezTo>
                      <a:pt x="494" y="279"/>
                      <a:pt x="484" y="279"/>
                      <a:pt x="481" y="279"/>
                    </a:cubicBezTo>
                    <a:cubicBezTo>
                      <a:pt x="471" y="279"/>
                      <a:pt x="468" y="287"/>
                      <a:pt x="468" y="299"/>
                    </a:cubicBezTo>
                    <a:cubicBezTo>
                      <a:pt x="448" y="375"/>
                      <a:pt x="412" y="419"/>
                      <a:pt x="379" y="419"/>
                    </a:cubicBezTo>
                    <a:cubicBezTo>
                      <a:pt x="363" y="419"/>
                      <a:pt x="360" y="407"/>
                      <a:pt x="360" y="383"/>
                    </a:cubicBezTo>
                    <a:cubicBezTo>
                      <a:pt x="360" y="359"/>
                      <a:pt x="363" y="347"/>
                      <a:pt x="379" y="303"/>
                    </a:cubicBezTo>
                    <a:cubicBezTo>
                      <a:pt x="386" y="271"/>
                      <a:pt x="422" y="168"/>
                      <a:pt x="422" y="112"/>
                    </a:cubicBezTo>
                    <a:cubicBezTo>
                      <a:pt x="422" y="16"/>
                      <a:pt x="360" y="0"/>
                      <a:pt x="317" y="0"/>
                    </a:cubicBezTo>
                    <a:cubicBezTo>
                      <a:pt x="248" y="0"/>
                      <a:pt x="203" y="52"/>
                      <a:pt x="180" y="88"/>
                    </a:cubicBezTo>
                    <a:cubicBezTo>
                      <a:pt x="173" y="24"/>
                      <a:pt x="124" y="0"/>
                      <a:pt x="95" y="0"/>
                    </a:cubicBezTo>
                    <a:cubicBezTo>
                      <a:pt x="59" y="0"/>
                      <a:pt x="39" y="32"/>
                      <a:pt x="29" y="56"/>
                    </a:cubicBezTo>
                    <a:cubicBezTo>
                      <a:pt x="10" y="88"/>
                      <a:pt x="0" y="148"/>
                      <a:pt x="0" y="152"/>
                    </a:cubicBezTo>
                    <a:cubicBezTo>
                      <a:pt x="0" y="164"/>
                      <a:pt x="10" y="164"/>
                      <a:pt x="13" y="164"/>
                    </a:cubicBezTo>
                    <a:cubicBezTo>
                      <a:pt x="26" y="164"/>
                      <a:pt x="26" y="160"/>
                      <a:pt x="33" y="136"/>
                    </a:cubicBezTo>
                    <a:cubicBezTo>
                      <a:pt x="46" y="76"/>
                      <a:pt x="59" y="28"/>
                      <a:pt x="92" y="28"/>
                    </a:cubicBezTo>
                    <a:cubicBezTo>
                      <a:pt x="111" y="28"/>
                      <a:pt x="118" y="48"/>
                      <a:pt x="118" y="76"/>
                    </a:cubicBezTo>
                    <a:cubicBezTo>
                      <a:pt x="118" y="96"/>
                      <a:pt x="111" y="132"/>
                      <a:pt x="105" y="160"/>
                    </a:cubicBezTo>
                    <a:cubicBezTo>
                      <a:pt x="98" y="184"/>
                      <a:pt x="92" y="228"/>
                      <a:pt x="85" y="247"/>
                    </a:cubicBezTo>
                    <a:lnTo>
                      <a:pt x="59" y="37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08" name="Freeform 29">
                <a:extLst>
                  <a:ext uri="{FF2B5EF4-FFF2-40B4-BE49-F238E27FC236}">
                    <a16:creationId xmlns:a16="http://schemas.microsoft.com/office/drawing/2014/main" id="{58393C21-366C-43D8-911A-9FC3DB3EB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3" y="4064"/>
                <a:ext cx="96" cy="177"/>
              </a:xfrm>
              <a:custGeom>
                <a:avLst/>
                <a:gdLst>
                  <a:gd name="T0" fmla="*/ 428 w 429"/>
                  <a:gd name="T1" fmla="*/ 567 h 783"/>
                  <a:gd name="T2" fmla="*/ 396 w 429"/>
                  <a:gd name="T3" fmla="*/ 567 h 783"/>
                  <a:gd name="T4" fmla="*/ 366 w 429"/>
                  <a:gd name="T5" fmla="*/ 679 h 783"/>
                  <a:gd name="T6" fmla="*/ 275 w 429"/>
                  <a:gd name="T7" fmla="*/ 683 h 783"/>
                  <a:gd name="T8" fmla="*/ 98 w 429"/>
                  <a:gd name="T9" fmla="*/ 683 h 783"/>
                  <a:gd name="T10" fmla="*/ 288 w 429"/>
                  <a:gd name="T11" fmla="*/ 487 h 783"/>
                  <a:gd name="T12" fmla="*/ 428 w 429"/>
                  <a:gd name="T13" fmla="*/ 228 h 783"/>
                  <a:gd name="T14" fmla="*/ 199 w 429"/>
                  <a:gd name="T15" fmla="*/ 0 h 783"/>
                  <a:gd name="T16" fmla="*/ 0 w 429"/>
                  <a:gd name="T17" fmla="*/ 212 h 783"/>
                  <a:gd name="T18" fmla="*/ 52 w 429"/>
                  <a:gd name="T19" fmla="*/ 275 h 783"/>
                  <a:gd name="T20" fmla="*/ 101 w 429"/>
                  <a:gd name="T21" fmla="*/ 216 h 783"/>
                  <a:gd name="T22" fmla="*/ 46 w 429"/>
                  <a:gd name="T23" fmla="*/ 152 h 783"/>
                  <a:gd name="T24" fmla="*/ 186 w 429"/>
                  <a:gd name="T25" fmla="*/ 44 h 783"/>
                  <a:gd name="T26" fmla="*/ 337 w 429"/>
                  <a:gd name="T27" fmla="*/ 228 h 783"/>
                  <a:gd name="T28" fmla="*/ 242 w 429"/>
                  <a:gd name="T29" fmla="*/ 459 h 783"/>
                  <a:gd name="T30" fmla="*/ 7 w 429"/>
                  <a:gd name="T31" fmla="*/ 734 h 783"/>
                  <a:gd name="T32" fmla="*/ 0 w 429"/>
                  <a:gd name="T33" fmla="*/ 782 h 783"/>
                  <a:gd name="T34" fmla="*/ 399 w 429"/>
                  <a:gd name="T35" fmla="*/ 782 h 783"/>
                  <a:gd name="T36" fmla="*/ 428 w 429"/>
                  <a:gd name="T37" fmla="*/ 567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9" h="783">
                    <a:moveTo>
                      <a:pt x="428" y="567"/>
                    </a:moveTo>
                    <a:lnTo>
                      <a:pt x="396" y="567"/>
                    </a:lnTo>
                    <a:cubicBezTo>
                      <a:pt x="389" y="595"/>
                      <a:pt x="382" y="663"/>
                      <a:pt x="366" y="679"/>
                    </a:cubicBezTo>
                    <a:cubicBezTo>
                      <a:pt x="363" y="683"/>
                      <a:pt x="288" y="683"/>
                      <a:pt x="275" y="683"/>
                    </a:cubicBezTo>
                    <a:lnTo>
                      <a:pt x="98" y="683"/>
                    </a:lnTo>
                    <a:cubicBezTo>
                      <a:pt x="196" y="571"/>
                      <a:pt x="229" y="543"/>
                      <a:pt x="288" y="487"/>
                    </a:cubicBezTo>
                    <a:cubicBezTo>
                      <a:pt x="363" y="415"/>
                      <a:pt x="428" y="343"/>
                      <a:pt x="428" y="228"/>
                    </a:cubicBezTo>
                    <a:cubicBezTo>
                      <a:pt x="428" y="88"/>
                      <a:pt x="324" y="0"/>
                      <a:pt x="199" y="0"/>
                    </a:cubicBezTo>
                    <a:cubicBezTo>
                      <a:pt x="82" y="0"/>
                      <a:pt x="0" y="104"/>
                      <a:pt x="0" y="212"/>
                    </a:cubicBezTo>
                    <a:cubicBezTo>
                      <a:pt x="0" y="271"/>
                      <a:pt x="39" y="275"/>
                      <a:pt x="52" y="275"/>
                    </a:cubicBezTo>
                    <a:cubicBezTo>
                      <a:pt x="75" y="275"/>
                      <a:pt x="101" y="259"/>
                      <a:pt x="101" y="216"/>
                    </a:cubicBezTo>
                    <a:cubicBezTo>
                      <a:pt x="101" y="196"/>
                      <a:pt x="98" y="152"/>
                      <a:pt x="46" y="152"/>
                    </a:cubicBezTo>
                    <a:cubicBezTo>
                      <a:pt x="75" y="68"/>
                      <a:pt x="141" y="44"/>
                      <a:pt x="186" y="44"/>
                    </a:cubicBezTo>
                    <a:cubicBezTo>
                      <a:pt x="284" y="44"/>
                      <a:pt x="337" y="132"/>
                      <a:pt x="337" y="228"/>
                    </a:cubicBezTo>
                    <a:cubicBezTo>
                      <a:pt x="337" y="335"/>
                      <a:pt x="275" y="411"/>
                      <a:pt x="242" y="459"/>
                    </a:cubicBezTo>
                    <a:lnTo>
                      <a:pt x="7" y="734"/>
                    </a:lnTo>
                    <a:cubicBezTo>
                      <a:pt x="0" y="750"/>
                      <a:pt x="0" y="754"/>
                      <a:pt x="0" y="782"/>
                    </a:cubicBezTo>
                    <a:lnTo>
                      <a:pt x="399" y="782"/>
                    </a:lnTo>
                    <a:lnTo>
                      <a:pt x="428" y="56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09" name="Group 30">
              <a:extLst>
                <a:ext uri="{FF2B5EF4-FFF2-40B4-BE49-F238E27FC236}">
                  <a16:creationId xmlns:a16="http://schemas.microsoft.com/office/drawing/2014/main" id="{00919DC2-FB7D-4E58-99CC-6EA61C5F2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5849" y="6276086"/>
              <a:ext cx="611188" cy="393700"/>
              <a:chOff x="3606" y="3992"/>
              <a:chExt cx="385" cy="248"/>
            </a:xfrm>
          </p:grpSpPr>
          <p:sp>
            <p:nvSpPr>
              <p:cNvPr id="310" name="Freeform 31">
                <a:extLst>
                  <a:ext uri="{FF2B5EF4-FFF2-40B4-BE49-F238E27FC236}">
                    <a16:creationId xmlns:a16="http://schemas.microsoft.com/office/drawing/2014/main" id="{C8846CAF-37E7-4A92-97E1-0D263A9353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997"/>
                <a:ext cx="377" cy="203"/>
              </a:xfrm>
              <a:custGeom>
                <a:avLst/>
                <a:gdLst>
                  <a:gd name="T0" fmla="*/ 834 w 1669"/>
                  <a:gd name="T1" fmla="*/ 898 h 899"/>
                  <a:gd name="T2" fmla="*/ 0 w 1669"/>
                  <a:gd name="T3" fmla="*/ 898 h 899"/>
                  <a:gd name="T4" fmla="*/ 0 w 1669"/>
                  <a:gd name="T5" fmla="*/ 0 h 899"/>
                  <a:gd name="T6" fmla="*/ 1668 w 1669"/>
                  <a:gd name="T7" fmla="*/ 0 h 899"/>
                  <a:gd name="T8" fmla="*/ 1668 w 1669"/>
                  <a:gd name="T9" fmla="*/ 898 h 899"/>
                  <a:gd name="T10" fmla="*/ 834 w 1669"/>
                  <a:gd name="T11" fmla="*/ 898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69" h="899">
                    <a:moveTo>
                      <a:pt x="834" y="898"/>
                    </a:moveTo>
                    <a:lnTo>
                      <a:pt x="0" y="898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898"/>
                    </a:lnTo>
                    <a:lnTo>
                      <a:pt x="834" y="898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11" name="Freeform 32">
                <a:extLst>
                  <a:ext uri="{FF2B5EF4-FFF2-40B4-BE49-F238E27FC236}">
                    <a16:creationId xmlns:a16="http://schemas.microsoft.com/office/drawing/2014/main" id="{29BA1567-9CB0-404C-94B4-5692360EA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3" y="3992"/>
                <a:ext cx="129" cy="159"/>
              </a:xfrm>
              <a:custGeom>
                <a:avLst/>
                <a:gdLst>
                  <a:gd name="T0" fmla="*/ 350 w 572"/>
                  <a:gd name="T1" fmla="*/ 220 h 705"/>
                  <a:gd name="T2" fmla="*/ 464 w 572"/>
                  <a:gd name="T3" fmla="*/ 35 h 705"/>
                  <a:gd name="T4" fmla="*/ 519 w 572"/>
                  <a:gd name="T5" fmla="*/ 53 h 705"/>
                  <a:gd name="T6" fmla="*/ 464 w 572"/>
                  <a:gd name="T7" fmla="*/ 136 h 705"/>
                  <a:gd name="T8" fmla="*/ 509 w 572"/>
                  <a:gd name="T9" fmla="*/ 194 h 705"/>
                  <a:gd name="T10" fmla="*/ 571 w 572"/>
                  <a:gd name="T11" fmla="*/ 101 h 705"/>
                  <a:gd name="T12" fmla="*/ 464 w 572"/>
                  <a:gd name="T13" fmla="*/ 0 h 705"/>
                  <a:gd name="T14" fmla="*/ 344 w 572"/>
                  <a:gd name="T15" fmla="*/ 119 h 705"/>
                  <a:gd name="T16" fmla="*/ 221 w 572"/>
                  <a:gd name="T17" fmla="*/ 0 h 705"/>
                  <a:gd name="T18" fmla="*/ 36 w 572"/>
                  <a:gd name="T19" fmla="*/ 242 h 705"/>
                  <a:gd name="T20" fmla="*/ 49 w 572"/>
                  <a:gd name="T21" fmla="*/ 255 h 705"/>
                  <a:gd name="T22" fmla="*/ 65 w 572"/>
                  <a:gd name="T23" fmla="*/ 242 h 705"/>
                  <a:gd name="T24" fmla="*/ 217 w 572"/>
                  <a:gd name="T25" fmla="*/ 35 h 705"/>
                  <a:gd name="T26" fmla="*/ 279 w 572"/>
                  <a:gd name="T27" fmla="*/ 136 h 705"/>
                  <a:gd name="T28" fmla="*/ 217 w 572"/>
                  <a:gd name="T29" fmla="*/ 506 h 705"/>
                  <a:gd name="T30" fmla="*/ 110 w 572"/>
                  <a:gd name="T31" fmla="*/ 669 h 705"/>
                  <a:gd name="T32" fmla="*/ 52 w 572"/>
                  <a:gd name="T33" fmla="*/ 651 h 705"/>
                  <a:gd name="T34" fmla="*/ 107 w 572"/>
                  <a:gd name="T35" fmla="*/ 568 h 705"/>
                  <a:gd name="T36" fmla="*/ 62 w 572"/>
                  <a:gd name="T37" fmla="*/ 510 h 705"/>
                  <a:gd name="T38" fmla="*/ 0 w 572"/>
                  <a:gd name="T39" fmla="*/ 603 h 705"/>
                  <a:gd name="T40" fmla="*/ 107 w 572"/>
                  <a:gd name="T41" fmla="*/ 704 h 705"/>
                  <a:gd name="T42" fmla="*/ 227 w 572"/>
                  <a:gd name="T43" fmla="*/ 585 h 705"/>
                  <a:gd name="T44" fmla="*/ 350 w 572"/>
                  <a:gd name="T45" fmla="*/ 704 h 705"/>
                  <a:gd name="T46" fmla="*/ 535 w 572"/>
                  <a:gd name="T47" fmla="*/ 466 h 705"/>
                  <a:gd name="T48" fmla="*/ 522 w 572"/>
                  <a:gd name="T49" fmla="*/ 453 h 705"/>
                  <a:gd name="T50" fmla="*/ 506 w 572"/>
                  <a:gd name="T51" fmla="*/ 466 h 705"/>
                  <a:gd name="T52" fmla="*/ 354 w 572"/>
                  <a:gd name="T53" fmla="*/ 669 h 705"/>
                  <a:gd name="T54" fmla="*/ 292 w 572"/>
                  <a:gd name="T55" fmla="*/ 568 h 705"/>
                  <a:gd name="T56" fmla="*/ 311 w 572"/>
                  <a:gd name="T57" fmla="*/ 431 h 705"/>
                  <a:gd name="T58" fmla="*/ 350 w 572"/>
                  <a:gd name="T59" fmla="*/ 22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72" h="705">
                    <a:moveTo>
                      <a:pt x="350" y="220"/>
                    </a:moveTo>
                    <a:cubicBezTo>
                      <a:pt x="357" y="176"/>
                      <a:pt x="383" y="35"/>
                      <a:pt x="464" y="35"/>
                    </a:cubicBezTo>
                    <a:cubicBezTo>
                      <a:pt x="470" y="35"/>
                      <a:pt x="496" y="35"/>
                      <a:pt x="519" y="53"/>
                    </a:cubicBezTo>
                    <a:cubicBezTo>
                      <a:pt x="490" y="62"/>
                      <a:pt x="464" y="101"/>
                      <a:pt x="464" y="136"/>
                    </a:cubicBezTo>
                    <a:cubicBezTo>
                      <a:pt x="464" y="163"/>
                      <a:pt x="477" y="194"/>
                      <a:pt x="509" y="194"/>
                    </a:cubicBezTo>
                    <a:cubicBezTo>
                      <a:pt x="535" y="194"/>
                      <a:pt x="571" y="167"/>
                      <a:pt x="571" y="101"/>
                    </a:cubicBezTo>
                    <a:cubicBezTo>
                      <a:pt x="571" y="22"/>
                      <a:pt x="503" y="0"/>
                      <a:pt x="464" y="0"/>
                    </a:cubicBezTo>
                    <a:cubicBezTo>
                      <a:pt x="396" y="0"/>
                      <a:pt x="357" y="79"/>
                      <a:pt x="344" y="119"/>
                    </a:cubicBezTo>
                    <a:cubicBezTo>
                      <a:pt x="315" y="13"/>
                      <a:pt x="253" y="0"/>
                      <a:pt x="221" y="0"/>
                    </a:cubicBezTo>
                    <a:cubicBezTo>
                      <a:pt x="101" y="0"/>
                      <a:pt x="36" y="202"/>
                      <a:pt x="36" y="242"/>
                    </a:cubicBezTo>
                    <a:cubicBezTo>
                      <a:pt x="36" y="255"/>
                      <a:pt x="45" y="255"/>
                      <a:pt x="49" y="255"/>
                    </a:cubicBezTo>
                    <a:cubicBezTo>
                      <a:pt x="58" y="255"/>
                      <a:pt x="62" y="255"/>
                      <a:pt x="65" y="242"/>
                    </a:cubicBezTo>
                    <a:cubicBezTo>
                      <a:pt x="104" y="75"/>
                      <a:pt x="178" y="35"/>
                      <a:pt x="217" y="35"/>
                    </a:cubicBezTo>
                    <a:cubicBezTo>
                      <a:pt x="240" y="35"/>
                      <a:pt x="279" y="48"/>
                      <a:pt x="279" y="136"/>
                    </a:cubicBezTo>
                    <a:cubicBezTo>
                      <a:pt x="279" y="185"/>
                      <a:pt x="260" y="295"/>
                      <a:pt x="217" y="506"/>
                    </a:cubicBezTo>
                    <a:cubicBezTo>
                      <a:pt x="201" y="607"/>
                      <a:pt x="159" y="669"/>
                      <a:pt x="110" y="669"/>
                    </a:cubicBezTo>
                    <a:cubicBezTo>
                      <a:pt x="101" y="669"/>
                      <a:pt x="75" y="669"/>
                      <a:pt x="52" y="651"/>
                    </a:cubicBezTo>
                    <a:cubicBezTo>
                      <a:pt x="81" y="642"/>
                      <a:pt x="107" y="612"/>
                      <a:pt x="107" y="568"/>
                    </a:cubicBezTo>
                    <a:cubicBezTo>
                      <a:pt x="107" y="524"/>
                      <a:pt x="81" y="510"/>
                      <a:pt x="62" y="510"/>
                    </a:cubicBezTo>
                    <a:cubicBezTo>
                      <a:pt x="29" y="510"/>
                      <a:pt x="0" y="554"/>
                      <a:pt x="0" y="603"/>
                    </a:cubicBezTo>
                    <a:cubicBezTo>
                      <a:pt x="0" y="673"/>
                      <a:pt x="58" y="704"/>
                      <a:pt x="107" y="704"/>
                    </a:cubicBezTo>
                    <a:cubicBezTo>
                      <a:pt x="185" y="704"/>
                      <a:pt x="227" y="594"/>
                      <a:pt x="227" y="585"/>
                    </a:cubicBezTo>
                    <a:cubicBezTo>
                      <a:pt x="240" y="647"/>
                      <a:pt x="282" y="704"/>
                      <a:pt x="350" y="704"/>
                    </a:cubicBezTo>
                    <a:cubicBezTo>
                      <a:pt x="470" y="704"/>
                      <a:pt x="535" y="506"/>
                      <a:pt x="535" y="466"/>
                    </a:cubicBezTo>
                    <a:cubicBezTo>
                      <a:pt x="535" y="453"/>
                      <a:pt x="526" y="453"/>
                      <a:pt x="522" y="453"/>
                    </a:cubicBezTo>
                    <a:cubicBezTo>
                      <a:pt x="513" y="453"/>
                      <a:pt x="509" y="453"/>
                      <a:pt x="506" y="466"/>
                    </a:cubicBezTo>
                    <a:cubicBezTo>
                      <a:pt x="470" y="634"/>
                      <a:pt x="389" y="669"/>
                      <a:pt x="354" y="669"/>
                    </a:cubicBezTo>
                    <a:cubicBezTo>
                      <a:pt x="308" y="669"/>
                      <a:pt x="292" y="620"/>
                      <a:pt x="292" y="568"/>
                    </a:cubicBezTo>
                    <a:cubicBezTo>
                      <a:pt x="292" y="532"/>
                      <a:pt x="298" y="502"/>
                      <a:pt x="311" y="431"/>
                    </a:cubicBezTo>
                    <a:lnTo>
                      <a:pt x="350" y="22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12" name="Freeform 33">
                <a:extLst>
                  <a:ext uri="{FF2B5EF4-FFF2-40B4-BE49-F238E27FC236}">
                    <a16:creationId xmlns:a16="http://schemas.microsoft.com/office/drawing/2014/main" id="{D9170FD8-FB55-4E63-9A03-37B046E18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2" y="4092"/>
                <a:ext cx="110" cy="111"/>
              </a:xfrm>
              <a:custGeom>
                <a:avLst/>
                <a:gdLst>
                  <a:gd name="T0" fmla="*/ 58 w 491"/>
                  <a:gd name="T1" fmla="*/ 414 h 494"/>
                  <a:gd name="T2" fmla="*/ 52 w 491"/>
                  <a:gd name="T3" fmla="*/ 458 h 494"/>
                  <a:gd name="T4" fmla="*/ 81 w 491"/>
                  <a:gd name="T5" fmla="*/ 493 h 494"/>
                  <a:gd name="T6" fmla="*/ 110 w 491"/>
                  <a:gd name="T7" fmla="*/ 471 h 494"/>
                  <a:gd name="T8" fmla="*/ 123 w 491"/>
                  <a:gd name="T9" fmla="*/ 400 h 494"/>
                  <a:gd name="T10" fmla="*/ 143 w 491"/>
                  <a:gd name="T11" fmla="*/ 304 h 494"/>
                  <a:gd name="T12" fmla="*/ 156 w 491"/>
                  <a:gd name="T13" fmla="*/ 229 h 494"/>
                  <a:gd name="T14" fmla="*/ 188 w 491"/>
                  <a:gd name="T15" fmla="*/ 132 h 494"/>
                  <a:gd name="T16" fmla="*/ 311 w 491"/>
                  <a:gd name="T17" fmla="*/ 31 h 494"/>
                  <a:gd name="T18" fmla="*/ 357 w 491"/>
                  <a:gd name="T19" fmla="*/ 106 h 494"/>
                  <a:gd name="T20" fmla="*/ 311 w 491"/>
                  <a:gd name="T21" fmla="*/ 339 h 494"/>
                  <a:gd name="T22" fmla="*/ 298 w 491"/>
                  <a:gd name="T23" fmla="*/ 400 h 494"/>
                  <a:gd name="T24" fmla="*/ 373 w 491"/>
                  <a:gd name="T25" fmla="*/ 493 h 494"/>
                  <a:gd name="T26" fmla="*/ 490 w 491"/>
                  <a:gd name="T27" fmla="*/ 326 h 494"/>
                  <a:gd name="T28" fmla="*/ 477 w 491"/>
                  <a:gd name="T29" fmla="*/ 312 h 494"/>
                  <a:gd name="T30" fmla="*/ 464 w 491"/>
                  <a:gd name="T31" fmla="*/ 330 h 494"/>
                  <a:gd name="T32" fmla="*/ 376 w 491"/>
                  <a:gd name="T33" fmla="*/ 462 h 494"/>
                  <a:gd name="T34" fmla="*/ 357 w 491"/>
                  <a:gd name="T35" fmla="*/ 422 h 494"/>
                  <a:gd name="T36" fmla="*/ 376 w 491"/>
                  <a:gd name="T37" fmla="*/ 334 h 494"/>
                  <a:gd name="T38" fmla="*/ 419 w 491"/>
                  <a:gd name="T39" fmla="*/ 123 h 494"/>
                  <a:gd name="T40" fmla="*/ 315 w 491"/>
                  <a:gd name="T41" fmla="*/ 0 h 494"/>
                  <a:gd name="T42" fmla="*/ 178 w 491"/>
                  <a:gd name="T43" fmla="*/ 97 h 494"/>
                  <a:gd name="T44" fmla="*/ 94 w 491"/>
                  <a:gd name="T45" fmla="*/ 0 h 494"/>
                  <a:gd name="T46" fmla="*/ 29 w 491"/>
                  <a:gd name="T47" fmla="*/ 62 h 494"/>
                  <a:gd name="T48" fmla="*/ 0 w 491"/>
                  <a:gd name="T49" fmla="*/ 167 h 494"/>
                  <a:gd name="T50" fmla="*/ 13 w 491"/>
                  <a:gd name="T51" fmla="*/ 180 h 494"/>
                  <a:gd name="T52" fmla="*/ 32 w 491"/>
                  <a:gd name="T53" fmla="*/ 150 h 494"/>
                  <a:gd name="T54" fmla="*/ 91 w 491"/>
                  <a:gd name="T55" fmla="*/ 31 h 494"/>
                  <a:gd name="T56" fmla="*/ 117 w 491"/>
                  <a:gd name="T57" fmla="*/ 84 h 494"/>
                  <a:gd name="T58" fmla="*/ 104 w 491"/>
                  <a:gd name="T59" fmla="*/ 176 h 494"/>
                  <a:gd name="T60" fmla="*/ 84 w 491"/>
                  <a:gd name="T61" fmla="*/ 273 h 494"/>
                  <a:gd name="T62" fmla="*/ 58 w 491"/>
                  <a:gd name="T63" fmla="*/ 414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91" h="494">
                    <a:moveTo>
                      <a:pt x="58" y="414"/>
                    </a:moveTo>
                    <a:cubicBezTo>
                      <a:pt x="58" y="427"/>
                      <a:pt x="52" y="453"/>
                      <a:pt x="52" y="458"/>
                    </a:cubicBezTo>
                    <a:cubicBezTo>
                      <a:pt x="52" y="484"/>
                      <a:pt x="68" y="493"/>
                      <a:pt x="81" y="493"/>
                    </a:cubicBezTo>
                    <a:cubicBezTo>
                      <a:pt x="94" y="493"/>
                      <a:pt x="107" y="480"/>
                      <a:pt x="110" y="471"/>
                    </a:cubicBezTo>
                    <a:cubicBezTo>
                      <a:pt x="114" y="458"/>
                      <a:pt x="123" y="422"/>
                      <a:pt x="123" y="400"/>
                    </a:cubicBezTo>
                    <a:cubicBezTo>
                      <a:pt x="130" y="383"/>
                      <a:pt x="136" y="330"/>
                      <a:pt x="143" y="304"/>
                    </a:cubicBezTo>
                    <a:cubicBezTo>
                      <a:pt x="149" y="277"/>
                      <a:pt x="152" y="255"/>
                      <a:pt x="156" y="229"/>
                    </a:cubicBezTo>
                    <a:cubicBezTo>
                      <a:pt x="165" y="185"/>
                      <a:pt x="165" y="176"/>
                      <a:pt x="188" y="132"/>
                    </a:cubicBezTo>
                    <a:cubicBezTo>
                      <a:pt x="214" y="88"/>
                      <a:pt x="250" y="31"/>
                      <a:pt x="311" y="31"/>
                    </a:cubicBezTo>
                    <a:cubicBezTo>
                      <a:pt x="357" y="31"/>
                      <a:pt x="357" y="84"/>
                      <a:pt x="357" y="106"/>
                    </a:cubicBezTo>
                    <a:cubicBezTo>
                      <a:pt x="357" y="172"/>
                      <a:pt x="324" y="295"/>
                      <a:pt x="311" y="339"/>
                    </a:cubicBezTo>
                    <a:cubicBezTo>
                      <a:pt x="302" y="370"/>
                      <a:pt x="298" y="383"/>
                      <a:pt x="298" y="400"/>
                    </a:cubicBezTo>
                    <a:cubicBezTo>
                      <a:pt x="298" y="453"/>
                      <a:pt x="334" y="493"/>
                      <a:pt x="373" y="493"/>
                    </a:cubicBezTo>
                    <a:cubicBezTo>
                      <a:pt x="454" y="493"/>
                      <a:pt x="490" y="343"/>
                      <a:pt x="490" y="326"/>
                    </a:cubicBezTo>
                    <a:cubicBezTo>
                      <a:pt x="490" y="312"/>
                      <a:pt x="480" y="312"/>
                      <a:pt x="477" y="312"/>
                    </a:cubicBezTo>
                    <a:cubicBezTo>
                      <a:pt x="467" y="312"/>
                      <a:pt x="464" y="317"/>
                      <a:pt x="464" y="330"/>
                    </a:cubicBezTo>
                    <a:cubicBezTo>
                      <a:pt x="444" y="418"/>
                      <a:pt x="409" y="462"/>
                      <a:pt x="376" y="462"/>
                    </a:cubicBezTo>
                    <a:cubicBezTo>
                      <a:pt x="360" y="462"/>
                      <a:pt x="357" y="449"/>
                      <a:pt x="357" y="422"/>
                    </a:cubicBezTo>
                    <a:cubicBezTo>
                      <a:pt x="357" y="400"/>
                      <a:pt x="360" y="383"/>
                      <a:pt x="376" y="334"/>
                    </a:cubicBezTo>
                    <a:cubicBezTo>
                      <a:pt x="383" y="299"/>
                      <a:pt x="419" y="185"/>
                      <a:pt x="419" y="123"/>
                    </a:cubicBezTo>
                    <a:cubicBezTo>
                      <a:pt x="419" y="18"/>
                      <a:pt x="357" y="0"/>
                      <a:pt x="315" y="0"/>
                    </a:cubicBezTo>
                    <a:cubicBezTo>
                      <a:pt x="247" y="0"/>
                      <a:pt x="201" y="57"/>
                      <a:pt x="178" y="97"/>
                    </a:cubicBezTo>
                    <a:cubicBezTo>
                      <a:pt x="172" y="26"/>
                      <a:pt x="123" y="0"/>
                      <a:pt x="94" y="0"/>
                    </a:cubicBezTo>
                    <a:cubicBezTo>
                      <a:pt x="58" y="0"/>
                      <a:pt x="39" y="35"/>
                      <a:pt x="29" y="62"/>
                    </a:cubicBezTo>
                    <a:cubicBezTo>
                      <a:pt x="10" y="97"/>
                      <a:pt x="0" y="163"/>
                      <a:pt x="0" y="167"/>
                    </a:cubicBezTo>
                    <a:cubicBezTo>
                      <a:pt x="0" y="180"/>
                      <a:pt x="10" y="180"/>
                      <a:pt x="13" y="180"/>
                    </a:cubicBezTo>
                    <a:cubicBezTo>
                      <a:pt x="26" y="180"/>
                      <a:pt x="26" y="176"/>
                      <a:pt x="32" y="150"/>
                    </a:cubicBezTo>
                    <a:cubicBezTo>
                      <a:pt x="45" y="84"/>
                      <a:pt x="58" y="31"/>
                      <a:pt x="91" y="31"/>
                    </a:cubicBezTo>
                    <a:cubicBezTo>
                      <a:pt x="110" y="31"/>
                      <a:pt x="117" y="53"/>
                      <a:pt x="117" y="84"/>
                    </a:cubicBezTo>
                    <a:cubicBezTo>
                      <a:pt x="117" y="106"/>
                      <a:pt x="110" y="145"/>
                      <a:pt x="104" y="176"/>
                    </a:cubicBezTo>
                    <a:cubicBezTo>
                      <a:pt x="97" y="202"/>
                      <a:pt x="91" y="251"/>
                      <a:pt x="84" y="273"/>
                    </a:cubicBezTo>
                    <a:lnTo>
                      <a:pt x="58" y="41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13" name="Freeform 34">
                <a:extLst>
                  <a:ext uri="{FF2B5EF4-FFF2-40B4-BE49-F238E27FC236}">
                    <a16:creationId xmlns:a16="http://schemas.microsoft.com/office/drawing/2014/main" id="{5BBE1B98-A6B3-41BB-AD3E-2B3DEE80A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0" y="4037"/>
                <a:ext cx="100" cy="204"/>
              </a:xfrm>
              <a:custGeom>
                <a:avLst/>
                <a:gdLst>
                  <a:gd name="T0" fmla="*/ 211 w 445"/>
                  <a:gd name="T1" fmla="*/ 436 h 903"/>
                  <a:gd name="T2" fmla="*/ 337 w 445"/>
                  <a:gd name="T3" fmla="*/ 651 h 903"/>
                  <a:gd name="T4" fmla="*/ 214 w 445"/>
                  <a:gd name="T5" fmla="*/ 858 h 903"/>
                  <a:gd name="T6" fmla="*/ 52 w 445"/>
                  <a:gd name="T7" fmla="*/ 766 h 903"/>
                  <a:gd name="T8" fmla="*/ 104 w 445"/>
                  <a:gd name="T9" fmla="*/ 700 h 903"/>
                  <a:gd name="T10" fmla="*/ 55 w 445"/>
                  <a:gd name="T11" fmla="*/ 625 h 903"/>
                  <a:gd name="T12" fmla="*/ 0 w 445"/>
                  <a:gd name="T13" fmla="*/ 700 h 903"/>
                  <a:gd name="T14" fmla="*/ 217 w 445"/>
                  <a:gd name="T15" fmla="*/ 902 h 903"/>
                  <a:gd name="T16" fmla="*/ 444 w 445"/>
                  <a:gd name="T17" fmla="*/ 651 h 903"/>
                  <a:gd name="T18" fmla="*/ 276 w 445"/>
                  <a:gd name="T19" fmla="*/ 409 h 903"/>
                  <a:gd name="T20" fmla="*/ 412 w 445"/>
                  <a:gd name="T21" fmla="*/ 180 h 903"/>
                  <a:gd name="T22" fmla="*/ 217 w 445"/>
                  <a:gd name="T23" fmla="*/ 0 h 903"/>
                  <a:gd name="T24" fmla="*/ 32 w 445"/>
                  <a:gd name="T25" fmla="*/ 176 h 903"/>
                  <a:gd name="T26" fmla="*/ 81 w 445"/>
                  <a:gd name="T27" fmla="*/ 246 h 903"/>
                  <a:gd name="T28" fmla="*/ 133 w 445"/>
                  <a:gd name="T29" fmla="*/ 180 h 903"/>
                  <a:gd name="T30" fmla="*/ 81 w 445"/>
                  <a:gd name="T31" fmla="*/ 110 h 903"/>
                  <a:gd name="T32" fmla="*/ 214 w 445"/>
                  <a:gd name="T33" fmla="*/ 35 h 903"/>
                  <a:gd name="T34" fmla="*/ 318 w 445"/>
                  <a:gd name="T35" fmla="*/ 180 h 903"/>
                  <a:gd name="T36" fmla="*/ 279 w 445"/>
                  <a:gd name="T37" fmla="*/ 334 h 903"/>
                  <a:gd name="T38" fmla="*/ 175 w 445"/>
                  <a:gd name="T39" fmla="*/ 400 h 903"/>
                  <a:gd name="T40" fmla="*/ 143 w 445"/>
                  <a:gd name="T41" fmla="*/ 400 h 903"/>
                  <a:gd name="T42" fmla="*/ 133 w 445"/>
                  <a:gd name="T43" fmla="*/ 422 h 903"/>
                  <a:gd name="T44" fmla="*/ 159 w 445"/>
                  <a:gd name="T45" fmla="*/ 436 h 903"/>
                  <a:gd name="T46" fmla="*/ 211 w 445"/>
                  <a:gd name="T47" fmla="*/ 436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5" h="903">
                    <a:moveTo>
                      <a:pt x="211" y="436"/>
                    </a:moveTo>
                    <a:cubicBezTo>
                      <a:pt x="289" y="436"/>
                      <a:pt x="337" y="506"/>
                      <a:pt x="337" y="651"/>
                    </a:cubicBezTo>
                    <a:cubicBezTo>
                      <a:pt x="337" y="810"/>
                      <a:pt x="273" y="858"/>
                      <a:pt x="214" y="858"/>
                    </a:cubicBezTo>
                    <a:cubicBezTo>
                      <a:pt x="178" y="858"/>
                      <a:pt x="91" y="845"/>
                      <a:pt x="52" y="766"/>
                    </a:cubicBezTo>
                    <a:cubicBezTo>
                      <a:pt x="97" y="761"/>
                      <a:pt x="104" y="717"/>
                      <a:pt x="104" y="700"/>
                    </a:cubicBezTo>
                    <a:cubicBezTo>
                      <a:pt x="104" y="656"/>
                      <a:pt x="84" y="625"/>
                      <a:pt x="55" y="625"/>
                    </a:cubicBezTo>
                    <a:cubicBezTo>
                      <a:pt x="26" y="625"/>
                      <a:pt x="0" y="642"/>
                      <a:pt x="0" y="700"/>
                    </a:cubicBezTo>
                    <a:cubicBezTo>
                      <a:pt x="0" y="827"/>
                      <a:pt x="101" y="902"/>
                      <a:pt x="217" y="902"/>
                    </a:cubicBezTo>
                    <a:cubicBezTo>
                      <a:pt x="350" y="902"/>
                      <a:pt x="444" y="783"/>
                      <a:pt x="444" y="651"/>
                    </a:cubicBezTo>
                    <a:cubicBezTo>
                      <a:pt x="444" y="550"/>
                      <a:pt x="383" y="440"/>
                      <a:pt x="276" y="409"/>
                    </a:cubicBezTo>
                    <a:cubicBezTo>
                      <a:pt x="376" y="361"/>
                      <a:pt x="412" y="260"/>
                      <a:pt x="412" y="180"/>
                    </a:cubicBezTo>
                    <a:cubicBezTo>
                      <a:pt x="412" y="75"/>
                      <a:pt x="328" y="0"/>
                      <a:pt x="217" y="0"/>
                    </a:cubicBezTo>
                    <a:cubicBezTo>
                      <a:pt x="114" y="0"/>
                      <a:pt x="32" y="75"/>
                      <a:pt x="32" y="176"/>
                    </a:cubicBezTo>
                    <a:cubicBezTo>
                      <a:pt x="32" y="224"/>
                      <a:pt x="52" y="246"/>
                      <a:pt x="81" y="246"/>
                    </a:cubicBezTo>
                    <a:cubicBezTo>
                      <a:pt x="110" y="246"/>
                      <a:pt x="133" y="220"/>
                      <a:pt x="133" y="180"/>
                    </a:cubicBezTo>
                    <a:cubicBezTo>
                      <a:pt x="133" y="136"/>
                      <a:pt x="110" y="119"/>
                      <a:pt x="81" y="110"/>
                    </a:cubicBezTo>
                    <a:cubicBezTo>
                      <a:pt x="117" y="53"/>
                      <a:pt x="178" y="35"/>
                      <a:pt x="214" y="35"/>
                    </a:cubicBezTo>
                    <a:cubicBezTo>
                      <a:pt x="256" y="35"/>
                      <a:pt x="318" y="70"/>
                      <a:pt x="318" y="180"/>
                    </a:cubicBezTo>
                    <a:cubicBezTo>
                      <a:pt x="318" y="238"/>
                      <a:pt x="305" y="299"/>
                      <a:pt x="279" y="334"/>
                    </a:cubicBezTo>
                    <a:cubicBezTo>
                      <a:pt x="250" y="387"/>
                      <a:pt x="227" y="396"/>
                      <a:pt x="175" y="400"/>
                    </a:cubicBezTo>
                    <a:cubicBezTo>
                      <a:pt x="149" y="400"/>
                      <a:pt x="149" y="400"/>
                      <a:pt x="143" y="400"/>
                    </a:cubicBezTo>
                    <a:cubicBezTo>
                      <a:pt x="143" y="400"/>
                      <a:pt x="133" y="400"/>
                      <a:pt x="133" y="422"/>
                    </a:cubicBezTo>
                    <a:cubicBezTo>
                      <a:pt x="133" y="436"/>
                      <a:pt x="143" y="436"/>
                      <a:pt x="159" y="436"/>
                    </a:cubicBezTo>
                    <a:lnTo>
                      <a:pt x="211" y="43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14" name="Group 35">
              <a:extLst>
                <a:ext uri="{FF2B5EF4-FFF2-40B4-BE49-F238E27FC236}">
                  <a16:creationId xmlns:a16="http://schemas.microsoft.com/office/drawing/2014/main" id="{3D696AD2-1153-425E-98E1-C052C82AA8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7699" y="5125149"/>
              <a:ext cx="393700" cy="285750"/>
              <a:chOff x="930" y="3267"/>
              <a:chExt cx="248" cy="180"/>
            </a:xfrm>
          </p:grpSpPr>
          <p:sp>
            <p:nvSpPr>
              <p:cNvPr id="315" name="Freeform 36">
                <a:extLst>
                  <a:ext uri="{FF2B5EF4-FFF2-40B4-BE49-F238E27FC236}">
                    <a16:creationId xmlns:a16="http://schemas.microsoft.com/office/drawing/2014/main" id="{99487C9D-4C91-40C6-B0E5-355FAAC8A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3271"/>
                <a:ext cx="249" cy="153"/>
              </a:xfrm>
              <a:custGeom>
                <a:avLst/>
                <a:gdLst>
                  <a:gd name="T0" fmla="*/ 550 w 1101"/>
                  <a:gd name="T1" fmla="*/ 677 h 678"/>
                  <a:gd name="T2" fmla="*/ 0 w 1101"/>
                  <a:gd name="T3" fmla="*/ 677 h 678"/>
                  <a:gd name="T4" fmla="*/ 0 w 1101"/>
                  <a:gd name="T5" fmla="*/ 0 h 678"/>
                  <a:gd name="T6" fmla="*/ 1100 w 1101"/>
                  <a:gd name="T7" fmla="*/ 0 h 678"/>
                  <a:gd name="T8" fmla="*/ 1100 w 1101"/>
                  <a:gd name="T9" fmla="*/ 677 h 678"/>
                  <a:gd name="T10" fmla="*/ 550 w 1101"/>
                  <a:gd name="T11" fmla="*/ 677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1" h="678">
                    <a:moveTo>
                      <a:pt x="550" y="677"/>
                    </a:moveTo>
                    <a:lnTo>
                      <a:pt x="0" y="677"/>
                    </a:lnTo>
                    <a:lnTo>
                      <a:pt x="0" y="0"/>
                    </a:lnTo>
                    <a:lnTo>
                      <a:pt x="1100" y="0"/>
                    </a:lnTo>
                    <a:lnTo>
                      <a:pt x="1100" y="677"/>
                    </a:lnTo>
                    <a:lnTo>
                      <a:pt x="550" y="677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16" name="Freeform 37">
                <a:extLst>
                  <a:ext uri="{FF2B5EF4-FFF2-40B4-BE49-F238E27FC236}">
                    <a16:creationId xmlns:a16="http://schemas.microsoft.com/office/drawing/2014/main" id="{1B083F6F-0C80-4852-90FD-E40CE948B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" y="3267"/>
                <a:ext cx="109" cy="120"/>
              </a:xfrm>
              <a:custGeom>
                <a:avLst/>
                <a:gdLst>
                  <a:gd name="T0" fmla="*/ 318 w 485"/>
                  <a:gd name="T1" fmla="*/ 120 h 532"/>
                  <a:gd name="T2" fmla="*/ 326 w 485"/>
                  <a:gd name="T3" fmla="*/ 46 h 532"/>
                  <a:gd name="T4" fmla="*/ 307 w 485"/>
                  <a:gd name="T5" fmla="*/ 13 h 532"/>
                  <a:gd name="T6" fmla="*/ 278 w 485"/>
                  <a:gd name="T7" fmla="*/ 46 h 532"/>
                  <a:gd name="T8" fmla="*/ 237 w 485"/>
                  <a:gd name="T9" fmla="*/ 309 h 532"/>
                  <a:gd name="T10" fmla="*/ 230 w 485"/>
                  <a:gd name="T11" fmla="*/ 385 h 532"/>
                  <a:gd name="T12" fmla="*/ 232 w 485"/>
                  <a:gd name="T13" fmla="*/ 408 h 532"/>
                  <a:gd name="T14" fmla="*/ 164 w 485"/>
                  <a:gd name="T15" fmla="*/ 505 h 532"/>
                  <a:gd name="T16" fmla="*/ 106 w 485"/>
                  <a:gd name="T17" fmla="*/ 398 h 532"/>
                  <a:gd name="T18" fmla="*/ 145 w 485"/>
                  <a:gd name="T19" fmla="*/ 169 h 532"/>
                  <a:gd name="T20" fmla="*/ 156 w 485"/>
                  <a:gd name="T21" fmla="*/ 96 h 532"/>
                  <a:gd name="T22" fmla="*/ 95 w 485"/>
                  <a:gd name="T23" fmla="*/ 0 h 532"/>
                  <a:gd name="T24" fmla="*/ 0 w 485"/>
                  <a:gd name="T25" fmla="*/ 179 h 532"/>
                  <a:gd name="T26" fmla="*/ 8 w 485"/>
                  <a:gd name="T27" fmla="*/ 193 h 532"/>
                  <a:gd name="T28" fmla="*/ 21 w 485"/>
                  <a:gd name="T29" fmla="*/ 169 h 532"/>
                  <a:gd name="T30" fmla="*/ 95 w 485"/>
                  <a:gd name="T31" fmla="*/ 27 h 532"/>
                  <a:gd name="T32" fmla="*/ 112 w 485"/>
                  <a:gd name="T33" fmla="*/ 63 h 532"/>
                  <a:gd name="T34" fmla="*/ 100 w 485"/>
                  <a:gd name="T35" fmla="*/ 146 h 532"/>
                  <a:gd name="T36" fmla="*/ 58 w 485"/>
                  <a:gd name="T37" fmla="*/ 382 h 532"/>
                  <a:gd name="T38" fmla="*/ 162 w 485"/>
                  <a:gd name="T39" fmla="*/ 531 h 532"/>
                  <a:gd name="T40" fmla="*/ 239 w 485"/>
                  <a:gd name="T41" fmla="*/ 448 h 532"/>
                  <a:gd name="T42" fmla="*/ 330 w 485"/>
                  <a:gd name="T43" fmla="*/ 531 h 532"/>
                  <a:gd name="T44" fmla="*/ 436 w 485"/>
                  <a:gd name="T45" fmla="*/ 388 h 532"/>
                  <a:gd name="T46" fmla="*/ 484 w 485"/>
                  <a:gd name="T47" fmla="*/ 83 h 532"/>
                  <a:gd name="T48" fmla="*/ 450 w 485"/>
                  <a:gd name="T49" fmla="*/ 0 h 532"/>
                  <a:gd name="T50" fmla="*/ 415 w 485"/>
                  <a:gd name="T51" fmla="*/ 56 h 532"/>
                  <a:gd name="T52" fmla="*/ 425 w 485"/>
                  <a:gd name="T53" fmla="*/ 86 h 532"/>
                  <a:gd name="T54" fmla="*/ 452 w 485"/>
                  <a:gd name="T55" fmla="*/ 189 h 532"/>
                  <a:gd name="T56" fmla="*/ 413 w 485"/>
                  <a:gd name="T57" fmla="*/ 402 h 532"/>
                  <a:gd name="T58" fmla="*/ 332 w 485"/>
                  <a:gd name="T59" fmla="*/ 505 h 532"/>
                  <a:gd name="T60" fmla="*/ 278 w 485"/>
                  <a:gd name="T61" fmla="*/ 405 h 532"/>
                  <a:gd name="T62" fmla="*/ 284 w 485"/>
                  <a:gd name="T63" fmla="*/ 319 h 532"/>
                  <a:gd name="T64" fmla="*/ 318 w 485"/>
                  <a:gd name="T65" fmla="*/ 12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5" h="532">
                    <a:moveTo>
                      <a:pt x="318" y="120"/>
                    </a:moveTo>
                    <a:cubicBezTo>
                      <a:pt x="320" y="96"/>
                      <a:pt x="326" y="50"/>
                      <a:pt x="326" y="46"/>
                    </a:cubicBezTo>
                    <a:cubicBezTo>
                      <a:pt x="326" y="23"/>
                      <a:pt x="318" y="13"/>
                      <a:pt x="307" y="13"/>
                    </a:cubicBezTo>
                    <a:cubicBezTo>
                      <a:pt x="297" y="13"/>
                      <a:pt x="284" y="20"/>
                      <a:pt x="278" y="46"/>
                    </a:cubicBezTo>
                    <a:cubicBezTo>
                      <a:pt x="276" y="53"/>
                      <a:pt x="243" y="279"/>
                      <a:pt x="237" y="309"/>
                    </a:cubicBezTo>
                    <a:cubicBezTo>
                      <a:pt x="232" y="342"/>
                      <a:pt x="230" y="365"/>
                      <a:pt x="230" y="385"/>
                    </a:cubicBezTo>
                    <a:cubicBezTo>
                      <a:pt x="230" y="398"/>
                      <a:pt x="230" y="402"/>
                      <a:pt x="232" y="408"/>
                    </a:cubicBezTo>
                    <a:cubicBezTo>
                      <a:pt x="216" y="471"/>
                      <a:pt x="193" y="505"/>
                      <a:pt x="164" y="505"/>
                    </a:cubicBezTo>
                    <a:cubicBezTo>
                      <a:pt x="106" y="505"/>
                      <a:pt x="106" y="422"/>
                      <a:pt x="106" y="398"/>
                    </a:cubicBezTo>
                    <a:cubicBezTo>
                      <a:pt x="106" y="362"/>
                      <a:pt x="110" y="315"/>
                      <a:pt x="145" y="169"/>
                    </a:cubicBezTo>
                    <a:cubicBezTo>
                      <a:pt x="154" y="136"/>
                      <a:pt x="156" y="120"/>
                      <a:pt x="156" y="96"/>
                    </a:cubicBezTo>
                    <a:cubicBezTo>
                      <a:pt x="156" y="43"/>
                      <a:pt x="133" y="0"/>
                      <a:pt x="95" y="0"/>
                    </a:cubicBezTo>
                    <a:cubicBezTo>
                      <a:pt x="27" y="0"/>
                      <a:pt x="0" y="169"/>
                      <a:pt x="0" y="179"/>
                    </a:cubicBezTo>
                    <a:cubicBezTo>
                      <a:pt x="0" y="193"/>
                      <a:pt x="6" y="193"/>
                      <a:pt x="8" y="193"/>
                    </a:cubicBezTo>
                    <a:cubicBezTo>
                      <a:pt x="17" y="193"/>
                      <a:pt x="17" y="193"/>
                      <a:pt x="21" y="169"/>
                    </a:cubicBezTo>
                    <a:cubicBezTo>
                      <a:pt x="39" y="60"/>
                      <a:pt x="68" y="27"/>
                      <a:pt x="95" y="27"/>
                    </a:cubicBezTo>
                    <a:cubicBezTo>
                      <a:pt x="102" y="27"/>
                      <a:pt x="112" y="27"/>
                      <a:pt x="112" y="63"/>
                    </a:cubicBezTo>
                    <a:cubicBezTo>
                      <a:pt x="112" y="93"/>
                      <a:pt x="104" y="126"/>
                      <a:pt x="100" y="146"/>
                    </a:cubicBezTo>
                    <a:cubicBezTo>
                      <a:pt x="68" y="285"/>
                      <a:pt x="58" y="339"/>
                      <a:pt x="58" y="382"/>
                    </a:cubicBezTo>
                    <a:cubicBezTo>
                      <a:pt x="58" y="491"/>
                      <a:pt x="108" y="531"/>
                      <a:pt x="162" y="531"/>
                    </a:cubicBezTo>
                    <a:cubicBezTo>
                      <a:pt x="174" y="531"/>
                      <a:pt x="210" y="531"/>
                      <a:pt x="239" y="448"/>
                    </a:cubicBezTo>
                    <a:cubicBezTo>
                      <a:pt x="257" y="524"/>
                      <a:pt x="309" y="531"/>
                      <a:pt x="330" y="531"/>
                    </a:cubicBezTo>
                    <a:cubicBezTo>
                      <a:pt x="384" y="531"/>
                      <a:pt x="417" y="458"/>
                      <a:pt x="436" y="388"/>
                    </a:cubicBezTo>
                    <a:cubicBezTo>
                      <a:pt x="461" y="295"/>
                      <a:pt x="484" y="139"/>
                      <a:pt x="484" y="83"/>
                    </a:cubicBezTo>
                    <a:cubicBezTo>
                      <a:pt x="484" y="20"/>
                      <a:pt x="465" y="0"/>
                      <a:pt x="450" y="0"/>
                    </a:cubicBezTo>
                    <a:cubicBezTo>
                      <a:pt x="434" y="0"/>
                      <a:pt x="415" y="30"/>
                      <a:pt x="415" y="56"/>
                    </a:cubicBezTo>
                    <a:cubicBezTo>
                      <a:pt x="415" y="73"/>
                      <a:pt x="419" y="80"/>
                      <a:pt x="425" y="86"/>
                    </a:cubicBezTo>
                    <a:cubicBezTo>
                      <a:pt x="434" y="100"/>
                      <a:pt x="452" y="129"/>
                      <a:pt x="452" y="189"/>
                    </a:cubicBezTo>
                    <a:cubicBezTo>
                      <a:pt x="452" y="229"/>
                      <a:pt x="432" y="342"/>
                      <a:pt x="413" y="402"/>
                    </a:cubicBezTo>
                    <a:cubicBezTo>
                      <a:pt x="392" y="465"/>
                      <a:pt x="367" y="505"/>
                      <a:pt x="332" y="505"/>
                    </a:cubicBezTo>
                    <a:cubicBezTo>
                      <a:pt x="297" y="505"/>
                      <a:pt x="278" y="471"/>
                      <a:pt x="278" y="405"/>
                    </a:cubicBezTo>
                    <a:cubicBezTo>
                      <a:pt x="278" y="372"/>
                      <a:pt x="284" y="335"/>
                      <a:pt x="284" y="319"/>
                    </a:cubicBezTo>
                    <a:lnTo>
                      <a:pt x="318" y="12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17" name="Freeform 38">
                <a:extLst>
                  <a:ext uri="{FF2B5EF4-FFF2-40B4-BE49-F238E27FC236}">
                    <a16:creationId xmlns:a16="http://schemas.microsoft.com/office/drawing/2014/main" id="{EC227645-60EA-456A-A900-68E050CDD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" y="3300"/>
                <a:ext cx="42" cy="123"/>
              </a:xfrm>
              <a:custGeom>
                <a:avLst/>
                <a:gdLst>
                  <a:gd name="T0" fmla="*/ 116 w 188"/>
                  <a:gd name="T1" fmla="*/ 23 h 545"/>
                  <a:gd name="T2" fmla="*/ 102 w 188"/>
                  <a:gd name="T3" fmla="*/ 0 h 545"/>
                  <a:gd name="T4" fmla="*/ 0 w 188"/>
                  <a:gd name="T5" fmla="*/ 53 h 545"/>
                  <a:gd name="T6" fmla="*/ 0 w 188"/>
                  <a:gd name="T7" fmla="*/ 83 h 545"/>
                  <a:gd name="T8" fmla="*/ 75 w 188"/>
                  <a:gd name="T9" fmla="*/ 60 h 545"/>
                  <a:gd name="T10" fmla="*/ 75 w 188"/>
                  <a:gd name="T11" fmla="*/ 478 h 545"/>
                  <a:gd name="T12" fmla="*/ 23 w 188"/>
                  <a:gd name="T13" fmla="*/ 515 h 545"/>
                  <a:gd name="T14" fmla="*/ 4 w 188"/>
                  <a:gd name="T15" fmla="*/ 515 h 545"/>
                  <a:gd name="T16" fmla="*/ 4 w 188"/>
                  <a:gd name="T17" fmla="*/ 544 h 545"/>
                  <a:gd name="T18" fmla="*/ 95 w 188"/>
                  <a:gd name="T19" fmla="*/ 541 h 545"/>
                  <a:gd name="T20" fmla="*/ 187 w 188"/>
                  <a:gd name="T21" fmla="*/ 544 h 545"/>
                  <a:gd name="T22" fmla="*/ 187 w 188"/>
                  <a:gd name="T23" fmla="*/ 515 h 545"/>
                  <a:gd name="T24" fmla="*/ 168 w 188"/>
                  <a:gd name="T25" fmla="*/ 515 h 545"/>
                  <a:gd name="T26" fmla="*/ 116 w 188"/>
                  <a:gd name="T27" fmla="*/ 478 h 545"/>
                  <a:gd name="T28" fmla="*/ 116 w 188"/>
                  <a:gd name="T29" fmla="*/ 23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8" h="545">
                    <a:moveTo>
                      <a:pt x="116" y="23"/>
                    </a:moveTo>
                    <a:cubicBezTo>
                      <a:pt x="116" y="0"/>
                      <a:pt x="114" y="0"/>
                      <a:pt x="102" y="0"/>
                    </a:cubicBezTo>
                    <a:cubicBezTo>
                      <a:pt x="68" y="50"/>
                      <a:pt x="21" y="53"/>
                      <a:pt x="0" y="53"/>
                    </a:cubicBezTo>
                    <a:lnTo>
                      <a:pt x="0" y="83"/>
                    </a:lnTo>
                    <a:cubicBezTo>
                      <a:pt x="12" y="83"/>
                      <a:pt x="46" y="83"/>
                      <a:pt x="75" y="60"/>
                    </a:cubicBezTo>
                    <a:lnTo>
                      <a:pt x="75" y="478"/>
                    </a:lnTo>
                    <a:cubicBezTo>
                      <a:pt x="75" y="505"/>
                      <a:pt x="75" y="515"/>
                      <a:pt x="23" y="515"/>
                    </a:cubicBezTo>
                    <a:lnTo>
                      <a:pt x="4" y="515"/>
                    </a:lnTo>
                    <a:lnTo>
                      <a:pt x="4" y="544"/>
                    </a:lnTo>
                    <a:cubicBezTo>
                      <a:pt x="12" y="544"/>
                      <a:pt x="77" y="541"/>
                      <a:pt x="95" y="541"/>
                    </a:cubicBezTo>
                    <a:cubicBezTo>
                      <a:pt x="112" y="541"/>
                      <a:pt x="176" y="544"/>
                      <a:pt x="187" y="544"/>
                    </a:cubicBezTo>
                    <a:lnTo>
                      <a:pt x="187" y="515"/>
                    </a:lnTo>
                    <a:lnTo>
                      <a:pt x="168" y="515"/>
                    </a:lnTo>
                    <a:cubicBezTo>
                      <a:pt x="116" y="515"/>
                      <a:pt x="116" y="505"/>
                      <a:pt x="116" y="478"/>
                    </a:cubicBezTo>
                    <a:lnTo>
                      <a:pt x="116" y="23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18" name="Freeform 39">
                <a:extLst>
                  <a:ext uri="{FF2B5EF4-FFF2-40B4-BE49-F238E27FC236}">
                    <a16:creationId xmlns:a16="http://schemas.microsoft.com/office/drawing/2014/main" id="{BB59F57E-38EC-4673-9319-955522967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" y="3300"/>
                <a:ext cx="50" cy="147"/>
              </a:xfrm>
              <a:custGeom>
                <a:avLst/>
                <a:gdLst>
                  <a:gd name="T0" fmla="*/ 139 w 225"/>
                  <a:gd name="T1" fmla="*/ 27 h 652"/>
                  <a:gd name="T2" fmla="*/ 122 w 225"/>
                  <a:gd name="T3" fmla="*/ 0 h 652"/>
                  <a:gd name="T4" fmla="*/ 0 w 225"/>
                  <a:gd name="T5" fmla="*/ 63 h 652"/>
                  <a:gd name="T6" fmla="*/ 0 w 225"/>
                  <a:gd name="T7" fmla="*/ 100 h 652"/>
                  <a:gd name="T8" fmla="*/ 89 w 225"/>
                  <a:gd name="T9" fmla="*/ 73 h 652"/>
                  <a:gd name="T10" fmla="*/ 89 w 225"/>
                  <a:gd name="T11" fmla="*/ 571 h 652"/>
                  <a:gd name="T12" fmla="*/ 27 w 225"/>
                  <a:gd name="T13" fmla="*/ 614 h 652"/>
                  <a:gd name="T14" fmla="*/ 4 w 225"/>
                  <a:gd name="T15" fmla="*/ 614 h 652"/>
                  <a:gd name="T16" fmla="*/ 4 w 225"/>
                  <a:gd name="T17" fmla="*/ 651 h 652"/>
                  <a:gd name="T18" fmla="*/ 114 w 225"/>
                  <a:gd name="T19" fmla="*/ 647 h 652"/>
                  <a:gd name="T20" fmla="*/ 224 w 225"/>
                  <a:gd name="T21" fmla="*/ 651 h 652"/>
                  <a:gd name="T22" fmla="*/ 224 w 225"/>
                  <a:gd name="T23" fmla="*/ 614 h 652"/>
                  <a:gd name="T24" fmla="*/ 201 w 225"/>
                  <a:gd name="T25" fmla="*/ 614 h 652"/>
                  <a:gd name="T26" fmla="*/ 139 w 225"/>
                  <a:gd name="T27" fmla="*/ 571 h 652"/>
                  <a:gd name="T28" fmla="*/ 139 w 225"/>
                  <a:gd name="T29" fmla="*/ 27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5" h="652">
                    <a:moveTo>
                      <a:pt x="139" y="27"/>
                    </a:moveTo>
                    <a:cubicBezTo>
                      <a:pt x="139" y="0"/>
                      <a:pt x="137" y="0"/>
                      <a:pt x="122" y="0"/>
                    </a:cubicBezTo>
                    <a:cubicBezTo>
                      <a:pt x="81" y="60"/>
                      <a:pt x="25" y="63"/>
                      <a:pt x="0" y="63"/>
                    </a:cubicBezTo>
                    <a:lnTo>
                      <a:pt x="0" y="100"/>
                    </a:lnTo>
                    <a:cubicBezTo>
                      <a:pt x="15" y="100"/>
                      <a:pt x="54" y="100"/>
                      <a:pt x="89" y="73"/>
                    </a:cubicBezTo>
                    <a:lnTo>
                      <a:pt x="89" y="571"/>
                    </a:lnTo>
                    <a:cubicBezTo>
                      <a:pt x="89" y="604"/>
                      <a:pt x="89" y="614"/>
                      <a:pt x="27" y="614"/>
                    </a:cubicBezTo>
                    <a:lnTo>
                      <a:pt x="4" y="614"/>
                    </a:lnTo>
                    <a:lnTo>
                      <a:pt x="4" y="651"/>
                    </a:lnTo>
                    <a:cubicBezTo>
                      <a:pt x="15" y="651"/>
                      <a:pt x="91" y="647"/>
                      <a:pt x="114" y="647"/>
                    </a:cubicBezTo>
                    <a:cubicBezTo>
                      <a:pt x="135" y="647"/>
                      <a:pt x="212" y="651"/>
                      <a:pt x="224" y="651"/>
                    </a:cubicBezTo>
                    <a:lnTo>
                      <a:pt x="224" y="614"/>
                    </a:lnTo>
                    <a:lnTo>
                      <a:pt x="201" y="614"/>
                    </a:lnTo>
                    <a:cubicBezTo>
                      <a:pt x="139" y="614"/>
                      <a:pt x="139" y="604"/>
                      <a:pt x="139" y="571"/>
                    </a:cubicBezTo>
                    <a:lnTo>
                      <a:pt x="139" y="2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19" name="Group 40">
              <a:extLst>
                <a:ext uri="{FF2B5EF4-FFF2-40B4-BE49-F238E27FC236}">
                  <a16:creationId xmlns:a16="http://schemas.microsoft.com/office/drawing/2014/main" id="{E591EDAA-740C-407F-833B-572BC3F012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8999" y="5664899"/>
              <a:ext cx="387350" cy="236537"/>
              <a:chOff x="1882" y="3607"/>
              <a:chExt cx="244" cy="149"/>
            </a:xfrm>
          </p:grpSpPr>
          <p:sp>
            <p:nvSpPr>
              <p:cNvPr id="320" name="Freeform 41">
                <a:extLst>
                  <a:ext uri="{FF2B5EF4-FFF2-40B4-BE49-F238E27FC236}">
                    <a16:creationId xmlns:a16="http://schemas.microsoft.com/office/drawing/2014/main" id="{0BF3A9B3-7595-49A3-8A04-8642B0708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610"/>
                <a:ext cx="244" cy="126"/>
              </a:xfrm>
              <a:custGeom>
                <a:avLst/>
                <a:gdLst>
                  <a:gd name="T0" fmla="*/ 540 w 1081"/>
                  <a:gd name="T1" fmla="*/ 561 h 562"/>
                  <a:gd name="T2" fmla="*/ 0 w 1081"/>
                  <a:gd name="T3" fmla="*/ 561 h 562"/>
                  <a:gd name="T4" fmla="*/ 0 w 1081"/>
                  <a:gd name="T5" fmla="*/ 0 h 562"/>
                  <a:gd name="T6" fmla="*/ 1080 w 1081"/>
                  <a:gd name="T7" fmla="*/ 0 h 562"/>
                  <a:gd name="T8" fmla="*/ 1080 w 1081"/>
                  <a:gd name="T9" fmla="*/ 561 h 562"/>
                  <a:gd name="T10" fmla="*/ 540 w 1081"/>
                  <a:gd name="T11" fmla="*/ 561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1" h="562">
                    <a:moveTo>
                      <a:pt x="540" y="561"/>
                    </a:moveTo>
                    <a:lnTo>
                      <a:pt x="0" y="561"/>
                    </a:lnTo>
                    <a:lnTo>
                      <a:pt x="0" y="0"/>
                    </a:lnTo>
                    <a:lnTo>
                      <a:pt x="1080" y="0"/>
                    </a:lnTo>
                    <a:lnTo>
                      <a:pt x="1080" y="561"/>
                    </a:lnTo>
                    <a:lnTo>
                      <a:pt x="540" y="561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21" name="Freeform 42">
                <a:extLst>
                  <a:ext uri="{FF2B5EF4-FFF2-40B4-BE49-F238E27FC236}">
                    <a16:creationId xmlns:a16="http://schemas.microsoft.com/office/drawing/2014/main" id="{7A2FFC1D-F9EE-413F-8FD7-7CEFE93630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7" y="3607"/>
                <a:ext cx="107" cy="99"/>
              </a:xfrm>
              <a:custGeom>
                <a:avLst/>
                <a:gdLst>
                  <a:gd name="T0" fmla="*/ 312 w 476"/>
                  <a:gd name="T1" fmla="*/ 99 h 441"/>
                  <a:gd name="T2" fmla="*/ 320 w 476"/>
                  <a:gd name="T3" fmla="*/ 39 h 441"/>
                  <a:gd name="T4" fmla="*/ 302 w 476"/>
                  <a:gd name="T5" fmla="*/ 11 h 441"/>
                  <a:gd name="T6" fmla="*/ 273 w 476"/>
                  <a:gd name="T7" fmla="*/ 39 h 441"/>
                  <a:gd name="T8" fmla="*/ 232 w 476"/>
                  <a:gd name="T9" fmla="*/ 256 h 441"/>
                  <a:gd name="T10" fmla="*/ 226 w 476"/>
                  <a:gd name="T11" fmla="*/ 319 h 441"/>
                  <a:gd name="T12" fmla="*/ 228 w 476"/>
                  <a:gd name="T13" fmla="*/ 338 h 441"/>
                  <a:gd name="T14" fmla="*/ 161 w 476"/>
                  <a:gd name="T15" fmla="*/ 418 h 441"/>
                  <a:gd name="T16" fmla="*/ 104 w 476"/>
                  <a:gd name="T17" fmla="*/ 330 h 441"/>
                  <a:gd name="T18" fmla="*/ 143 w 476"/>
                  <a:gd name="T19" fmla="*/ 140 h 441"/>
                  <a:gd name="T20" fmla="*/ 153 w 476"/>
                  <a:gd name="T21" fmla="*/ 80 h 441"/>
                  <a:gd name="T22" fmla="*/ 94 w 476"/>
                  <a:gd name="T23" fmla="*/ 0 h 441"/>
                  <a:gd name="T24" fmla="*/ 0 w 476"/>
                  <a:gd name="T25" fmla="*/ 149 h 441"/>
                  <a:gd name="T26" fmla="*/ 8 w 476"/>
                  <a:gd name="T27" fmla="*/ 160 h 441"/>
                  <a:gd name="T28" fmla="*/ 20 w 476"/>
                  <a:gd name="T29" fmla="*/ 140 h 441"/>
                  <a:gd name="T30" fmla="*/ 94 w 476"/>
                  <a:gd name="T31" fmla="*/ 22 h 441"/>
                  <a:gd name="T32" fmla="*/ 110 w 476"/>
                  <a:gd name="T33" fmla="*/ 52 h 441"/>
                  <a:gd name="T34" fmla="*/ 98 w 476"/>
                  <a:gd name="T35" fmla="*/ 121 h 441"/>
                  <a:gd name="T36" fmla="*/ 57 w 476"/>
                  <a:gd name="T37" fmla="*/ 316 h 441"/>
                  <a:gd name="T38" fmla="*/ 159 w 476"/>
                  <a:gd name="T39" fmla="*/ 440 h 441"/>
                  <a:gd name="T40" fmla="*/ 234 w 476"/>
                  <a:gd name="T41" fmla="*/ 371 h 441"/>
                  <a:gd name="T42" fmla="*/ 324 w 476"/>
                  <a:gd name="T43" fmla="*/ 440 h 441"/>
                  <a:gd name="T44" fmla="*/ 428 w 476"/>
                  <a:gd name="T45" fmla="*/ 322 h 441"/>
                  <a:gd name="T46" fmla="*/ 475 w 476"/>
                  <a:gd name="T47" fmla="*/ 69 h 441"/>
                  <a:gd name="T48" fmla="*/ 442 w 476"/>
                  <a:gd name="T49" fmla="*/ 0 h 441"/>
                  <a:gd name="T50" fmla="*/ 408 w 476"/>
                  <a:gd name="T51" fmla="*/ 47 h 441"/>
                  <a:gd name="T52" fmla="*/ 418 w 476"/>
                  <a:gd name="T53" fmla="*/ 72 h 441"/>
                  <a:gd name="T54" fmla="*/ 444 w 476"/>
                  <a:gd name="T55" fmla="*/ 157 h 441"/>
                  <a:gd name="T56" fmla="*/ 406 w 476"/>
                  <a:gd name="T57" fmla="*/ 333 h 441"/>
                  <a:gd name="T58" fmla="*/ 326 w 476"/>
                  <a:gd name="T59" fmla="*/ 418 h 441"/>
                  <a:gd name="T60" fmla="*/ 273 w 476"/>
                  <a:gd name="T61" fmla="*/ 336 h 441"/>
                  <a:gd name="T62" fmla="*/ 279 w 476"/>
                  <a:gd name="T63" fmla="*/ 264 h 441"/>
                  <a:gd name="T64" fmla="*/ 312 w 476"/>
                  <a:gd name="T65" fmla="*/ 9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6" h="441">
                    <a:moveTo>
                      <a:pt x="312" y="99"/>
                    </a:moveTo>
                    <a:cubicBezTo>
                      <a:pt x="314" y="80"/>
                      <a:pt x="320" y="41"/>
                      <a:pt x="320" y="39"/>
                    </a:cubicBezTo>
                    <a:cubicBezTo>
                      <a:pt x="320" y="19"/>
                      <a:pt x="312" y="11"/>
                      <a:pt x="302" y="11"/>
                    </a:cubicBezTo>
                    <a:cubicBezTo>
                      <a:pt x="291" y="11"/>
                      <a:pt x="279" y="17"/>
                      <a:pt x="273" y="39"/>
                    </a:cubicBezTo>
                    <a:cubicBezTo>
                      <a:pt x="271" y="44"/>
                      <a:pt x="238" y="231"/>
                      <a:pt x="232" y="256"/>
                    </a:cubicBezTo>
                    <a:cubicBezTo>
                      <a:pt x="228" y="283"/>
                      <a:pt x="226" y="303"/>
                      <a:pt x="226" y="319"/>
                    </a:cubicBezTo>
                    <a:cubicBezTo>
                      <a:pt x="226" y="330"/>
                      <a:pt x="226" y="333"/>
                      <a:pt x="228" y="338"/>
                    </a:cubicBezTo>
                    <a:cubicBezTo>
                      <a:pt x="212" y="391"/>
                      <a:pt x="190" y="418"/>
                      <a:pt x="161" y="418"/>
                    </a:cubicBezTo>
                    <a:cubicBezTo>
                      <a:pt x="104" y="418"/>
                      <a:pt x="104" y="349"/>
                      <a:pt x="104" y="330"/>
                    </a:cubicBezTo>
                    <a:cubicBezTo>
                      <a:pt x="104" y="300"/>
                      <a:pt x="108" y="261"/>
                      <a:pt x="143" y="140"/>
                    </a:cubicBezTo>
                    <a:cubicBezTo>
                      <a:pt x="151" y="113"/>
                      <a:pt x="153" y="99"/>
                      <a:pt x="153" y="80"/>
                    </a:cubicBezTo>
                    <a:cubicBezTo>
                      <a:pt x="153" y="36"/>
                      <a:pt x="130" y="0"/>
                      <a:pt x="94" y="0"/>
                    </a:cubicBezTo>
                    <a:cubicBezTo>
                      <a:pt x="26" y="0"/>
                      <a:pt x="0" y="140"/>
                      <a:pt x="0" y="149"/>
                    </a:cubicBezTo>
                    <a:cubicBezTo>
                      <a:pt x="0" y="160"/>
                      <a:pt x="6" y="160"/>
                      <a:pt x="8" y="160"/>
                    </a:cubicBezTo>
                    <a:cubicBezTo>
                      <a:pt x="16" y="160"/>
                      <a:pt x="16" y="160"/>
                      <a:pt x="20" y="140"/>
                    </a:cubicBezTo>
                    <a:cubicBezTo>
                      <a:pt x="39" y="50"/>
                      <a:pt x="67" y="22"/>
                      <a:pt x="94" y="22"/>
                    </a:cubicBezTo>
                    <a:cubicBezTo>
                      <a:pt x="100" y="22"/>
                      <a:pt x="110" y="22"/>
                      <a:pt x="110" y="52"/>
                    </a:cubicBezTo>
                    <a:cubicBezTo>
                      <a:pt x="110" y="77"/>
                      <a:pt x="102" y="105"/>
                      <a:pt x="98" y="121"/>
                    </a:cubicBezTo>
                    <a:cubicBezTo>
                      <a:pt x="67" y="237"/>
                      <a:pt x="57" y="281"/>
                      <a:pt x="57" y="316"/>
                    </a:cubicBezTo>
                    <a:cubicBezTo>
                      <a:pt x="57" y="407"/>
                      <a:pt x="106" y="440"/>
                      <a:pt x="159" y="440"/>
                    </a:cubicBezTo>
                    <a:cubicBezTo>
                      <a:pt x="171" y="440"/>
                      <a:pt x="206" y="440"/>
                      <a:pt x="234" y="371"/>
                    </a:cubicBezTo>
                    <a:cubicBezTo>
                      <a:pt x="253" y="435"/>
                      <a:pt x="304" y="440"/>
                      <a:pt x="324" y="440"/>
                    </a:cubicBezTo>
                    <a:cubicBezTo>
                      <a:pt x="377" y="440"/>
                      <a:pt x="410" y="380"/>
                      <a:pt x="428" y="322"/>
                    </a:cubicBezTo>
                    <a:cubicBezTo>
                      <a:pt x="452" y="245"/>
                      <a:pt x="475" y="116"/>
                      <a:pt x="475" y="69"/>
                    </a:cubicBezTo>
                    <a:cubicBezTo>
                      <a:pt x="475" y="17"/>
                      <a:pt x="456" y="0"/>
                      <a:pt x="442" y="0"/>
                    </a:cubicBezTo>
                    <a:cubicBezTo>
                      <a:pt x="426" y="0"/>
                      <a:pt x="408" y="25"/>
                      <a:pt x="408" y="47"/>
                    </a:cubicBezTo>
                    <a:cubicBezTo>
                      <a:pt x="408" y="61"/>
                      <a:pt x="412" y="66"/>
                      <a:pt x="418" y="72"/>
                    </a:cubicBezTo>
                    <a:cubicBezTo>
                      <a:pt x="426" y="83"/>
                      <a:pt x="444" y="107"/>
                      <a:pt x="444" y="157"/>
                    </a:cubicBezTo>
                    <a:cubicBezTo>
                      <a:pt x="444" y="190"/>
                      <a:pt x="424" y="283"/>
                      <a:pt x="406" y="333"/>
                    </a:cubicBezTo>
                    <a:cubicBezTo>
                      <a:pt x="385" y="385"/>
                      <a:pt x="361" y="418"/>
                      <a:pt x="326" y="418"/>
                    </a:cubicBezTo>
                    <a:cubicBezTo>
                      <a:pt x="291" y="418"/>
                      <a:pt x="273" y="391"/>
                      <a:pt x="273" y="336"/>
                    </a:cubicBezTo>
                    <a:cubicBezTo>
                      <a:pt x="273" y="308"/>
                      <a:pt x="279" y="278"/>
                      <a:pt x="279" y="264"/>
                    </a:cubicBezTo>
                    <a:lnTo>
                      <a:pt x="312" y="99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22" name="Freeform 43">
                <a:extLst>
                  <a:ext uri="{FF2B5EF4-FFF2-40B4-BE49-F238E27FC236}">
                    <a16:creationId xmlns:a16="http://schemas.microsoft.com/office/drawing/2014/main" id="{6D4307F8-645A-4481-95FA-E8E819561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5" y="3635"/>
                <a:ext cx="50" cy="102"/>
              </a:xfrm>
              <a:custGeom>
                <a:avLst/>
                <a:gdLst>
                  <a:gd name="T0" fmla="*/ 224 w 225"/>
                  <a:gd name="T1" fmla="*/ 327 h 452"/>
                  <a:gd name="T2" fmla="*/ 206 w 225"/>
                  <a:gd name="T3" fmla="*/ 327 h 452"/>
                  <a:gd name="T4" fmla="*/ 192 w 225"/>
                  <a:gd name="T5" fmla="*/ 391 h 452"/>
                  <a:gd name="T6" fmla="*/ 143 w 225"/>
                  <a:gd name="T7" fmla="*/ 393 h 452"/>
                  <a:gd name="T8" fmla="*/ 51 w 225"/>
                  <a:gd name="T9" fmla="*/ 393 h 452"/>
                  <a:gd name="T10" fmla="*/ 151 w 225"/>
                  <a:gd name="T11" fmla="*/ 281 h 452"/>
                  <a:gd name="T12" fmla="*/ 224 w 225"/>
                  <a:gd name="T13" fmla="*/ 132 h 452"/>
                  <a:gd name="T14" fmla="*/ 104 w 225"/>
                  <a:gd name="T15" fmla="*/ 0 h 452"/>
                  <a:gd name="T16" fmla="*/ 0 w 225"/>
                  <a:gd name="T17" fmla="*/ 121 h 452"/>
                  <a:gd name="T18" fmla="*/ 26 w 225"/>
                  <a:gd name="T19" fmla="*/ 160 h 452"/>
                  <a:gd name="T20" fmla="*/ 53 w 225"/>
                  <a:gd name="T21" fmla="*/ 124 h 452"/>
                  <a:gd name="T22" fmla="*/ 24 w 225"/>
                  <a:gd name="T23" fmla="*/ 88 h 452"/>
                  <a:gd name="T24" fmla="*/ 98 w 225"/>
                  <a:gd name="T25" fmla="*/ 25 h 452"/>
                  <a:gd name="T26" fmla="*/ 175 w 225"/>
                  <a:gd name="T27" fmla="*/ 132 h 452"/>
                  <a:gd name="T28" fmla="*/ 126 w 225"/>
                  <a:gd name="T29" fmla="*/ 264 h 452"/>
                  <a:gd name="T30" fmla="*/ 4 w 225"/>
                  <a:gd name="T31" fmla="*/ 426 h 452"/>
                  <a:gd name="T32" fmla="*/ 0 w 225"/>
                  <a:gd name="T33" fmla="*/ 451 h 452"/>
                  <a:gd name="T34" fmla="*/ 208 w 225"/>
                  <a:gd name="T35" fmla="*/ 451 h 452"/>
                  <a:gd name="T36" fmla="*/ 224 w 225"/>
                  <a:gd name="T37" fmla="*/ 327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5" h="452">
                    <a:moveTo>
                      <a:pt x="224" y="327"/>
                    </a:moveTo>
                    <a:lnTo>
                      <a:pt x="206" y="327"/>
                    </a:lnTo>
                    <a:cubicBezTo>
                      <a:pt x="204" y="344"/>
                      <a:pt x="200" y="382"/>
                      <a:pt x="192" y="391"/>
                    </a:cubicBezTo>
                    <a:cubicBezTo>
                      <a:pt x="190" y="393"/>
                      <a:pt x="151" y="393"/>
                      <a:pt x="143" y="393"/>
                    </a:cubicBezTo>
                    <a:lnTo>
                      <a:pt x="51" y="393"/>
                    </a:lnTo>
                    <a:cubicBezTo>
                      <a:pt x="102" y="330"/>
                      <a:pt x="120" y="314"/>
                      <a:pt x="151" y="281"/>
                    </a:cubicBezTo>
                    <a:cubicBezTo>
                      <a:pt x="190" y="239"/>
                      <a:pt x="224" y="198"/>
                      <a:pt x="224" y="132"/>
                    </a:cubicBezTo>
                    <a:cubicBezTo>
                      <a:pt x="224" y="50"/>
                      <a:pt x="169" y="0"/>
                      <a:pt x="104" y="0"/>
                    </a:cubicBezTo>
                    <a:cubicBezTo>
                      <a:pt x="43" y="0"/>
                      <a:pt x="0" y="61"/>
                      <a:pt x="0" y="121"/>
                    </a:cubicBezTo>
                    <a:cubicBezTo>
                      <a:pt x="0" y="157"/>
                      <a:pt x="20" y="160"/>
                      <a:pt x="26" y="160"/>
                    </a:cubicBezTo>
                    <a:cubicBezTo>
                      <a:pt x="39" y="160"/>
                      <a:pt x="53" y="149"/>
                      <a:pt x="53" y="124"/>
                    </a:cubicBezTo>
                    <a:cubicBezTo>
                      <a:pt x="53" y="113"/>
                      <a:pt x="51" y="88"/>
                      <a:pt x="24" y="88"/>
                    </a:cubicBezTo>
                    <a:cubicBezTo>
                      <a:pt x="39" y="39"/>
                      <a:pt x="73" y="25"/>
                      <a:pt x="98" y="25"/>
                    </a:cubicBezTo>
                    <a:cubicBezTo>
                      <a:pt x="149" y="25"/>
                      <a:pt x="175" y="77"/>
                      <a:pt x="175" y="132"/>
                    </a:cubicBezTo>
                    <a:cubicBezTo>
                      <a:pt x="175" y="193"/>
                      <a:pt x="143" y="237"/>
                      <a:pt x="126" y="264"/>
                    </a:cubicBezTo>
                    <a:lnTo>
                      <a:pt x="4" y="426"/>
                    </a:lnTo>
                    <a:cubicBezTo>
                      <a:pt x="0" y="432"/>
                      <a:pt x="0" y="435"/>
                      <a:pt x="0" y="451"/>
                    </a:cubicBezTo>
                    <a:lnTo>
                      <a:pt x="208" y="451"/>
                    </a:lnTo>
                    <a:lnTo>
                      <a:pt x="224" y="32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23" name="Freeform 44">
                <a:extLst>
                  <a:ext uri="{FF2B5EF4-FFF2-40B4-BE49-F238E27FC236}">
                    <a16:creationId xmlns:a16="http://schemas.microsoft.com/office/drawing/2014/main" id="{4F33D1F8-C4E4-47D5-A58D-CD77E0CF5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5" y="3635"/>
                <a:ext cx="49" cy="121"/>
              </a:xfrm>
              <a:custGeom>
                <a:avLst/>
                <a:gdLst>
                  <a:gd name="T0" fmla="*/ 137 w 221"/>
                  <a:gd name="T1" fmla="*/ 22 h 540"/>
                  <a:gd name="T2" fmla="*/ 120 w 221"/>
                  <a:gd name="T3" fmla="*/ 0 h 540"/>
                  <a:gd name="T4" fmla="*/ 0 w 221"/>
                  <a:gd name="T5" fmla="*/ 52 h 540"/>
                  <a:gd name="T6" fmla="*/ 0 w 221"/>
                  <a:gd name="T7" fmla="*/ 83 h 540"/>
                  <a:gd name="T8" fmla="*/ 88 w 221"/>
                  <a:gd name="T9" fmla="*/ 61 h 540"/>
                  <a:gd name="T10" fmla="*/ 88 w 221"/>
                  <a:gd name="T11" fmla="*/ 473 h 540"/>
                  <a:gd name="T12" fmla="*/ 26 w 221"/>
                  <a:gd name="T13" fmla="*/ 509 h 540"/>
                  <a:gd name="T14" fmla="*/ 4 w 221"/>
                  <a:gd name="T15" fmla="*/ 509 h 540"/>
                  <a:gd name="T16" fmla="*/ 4 w 221"/>
                  <a:gd name="T17" fmla="*/ 539 h 540"/>
                  <a:gd name="T18" fmla="*/ 112 w 221"/>
                  <a:gd name="T19" fmla="*/ 536 h 540"/>
                  <a:gd name="T20" fmla="*/ 220 w 221"/>
                  <a:gd name="T21" fmla="*/ 539 h 540"/>
                  <a:gd name="T22" fmla="*/ 220 w 221"/>
                  <a:gd name="T23" fmla="*/ 509 h 540"/>
                  <a:gd name="T24" fmla="*/ 198 w 221"/>
                  <a:gd name="T25" fmla="*/ 509 h 540"/>
                  <a:gd name="T26" fmla="*/ 137 w 221"/>
                  <a:gd name="T27" fmla="*/ 473 h 540"/>
                  <a:gd name="T28" fmla="*/ 137 w 221"/>
                  <a:gd name="T29" fmla="*/ 22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1" h="540">
                    <a:moveTo>
                      <a:pt x="137" y="22"/>
                    </a:moveTo>
                    <a:cubicBezTo>
                      <a:pt x="137" y="0"/>
                      <a:pt x="134" y="0"/>
                      <a:pt x="120" y="0"/>
                    </a:cubicBezTo>
                    <a:cubicBezTo>
                      <a:pt x="79" y="50"/>
                      <a:pt x="24" y="52"/>
                      <a:pt x="0" y="52"/>
                    </a:cubicBezTo>
                    <a:lnTo>
                      <a:pt x="0" y="83"/>
                    </a:lnTo>
                    <a:cubicBezTo>
                      <a:pt x="14" y="83"/>
                      <a:pt x="53" y="83"/>
                      <a:pt x="88" y="61"/>
                    </a:cubicBezTo>
                    <a:lnTo>
                      <a:pt x="88" y="473"/>
                    </a:lnTo>
                    <a:cubicBezTo>
                      <a:pt x="88" y="501"/>
                      <a:pt x="88" y="509"/>
                      <a:pt x="26" y="509"/>
                    </a:cubicBezTo>
                    <a:lnTo>
                      <a:pt x="4" y="509"/>
                    </a:lnTo>
                    <a:lnTo>
                      <a:pt x="4" y="539"/>
                    </a:lnTo>
                    <a:cubicBezTo>
                      <a:pt x="14" y="539"/>
                      <a:pt x="90" y="536"/>
                      <a:pt x="112" y="536"/>
                    </a:cubicBezTo>
                    <a:cubicBezTo>
                      <a:pt x="132" y="536"/>
                      <a:pt x="208" y="539"/>
                      <a:pt x="220" y="539"/>
                    </a:cubicBezTo>
                    <a:lnTo>
                      <a:pt x="220" y="509"/>
                    </a:lnTo>
                    <a:lnTo>
                      <a:pt x="198" y="509"/>
                    </a:lnTo>
                    <a:cubicBezTo>
                      <a:pt x="137" y="509"/>
                      <a:pt x="137" y="501"/>
                      <a:pt x="137" y="473"/>
                    </a:cubicBezTo>
                    <a:lnTo>
                      <a:pt x="137" y="2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24" name="Group 45">
              <a:extLst>
                <a:ext uri="{FF2B5EF4-FFF2-40B4-BE49-F238E27FC236}">
                  <a16:creationId xmlns:a16="http://schemas.microsoft.com/office/drawing/2014/main" id="{2CB50581-868A-477E-95D7-0055C104CC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6562" y="5772849"/>
              <a:ext cx="393700" cy="285750"/>
              <a:chOff x="3197" y="3675"/>
              <a:chExt cx="248" cy="180"/>
            </a:xfrm>
          </p:grpSpPr>
          <p:sp>
            <p:nvSpPr>
              <p:cNvPr id="325" name="Freeform 46">
                <a:extLst>
                  <a:ext uri="{FF2B5EF4-FFF2-40B4-BE49-F238E27FC236}">
                    <a16:creationId xmlns:a16="http://schemas.microsoft.com/office/drawing/2014/main" id="{6AF1DF87-03BB-43C3-B874-0846C7FAB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679"/>
                <a:ext cx="249" cy="153"/>
              </a:xfrm>
              <a:custGeom>
                <a:avLst/>
                <a:gdLst>
                  <a:gd name="T0" fmla="*/ 550 w 1101"/>
                  <a:gd name="T1" fmla="*/ 677 h 678"/>
                  <a:gd name="T2" fmla="*/ 0 w 1101"/>
                  <a:gd name="T3" fmla="*/ 677 h 678"/>
                  <a:gd name="T4" fmla="*/ 0 w 1101"/>
                  <a:gd name="T5" fmla="*/ 0 h 678"/>
                  <a:gd name="T6" fmla="*/ 1100 w 1101"/>
                  <a:gd name="T7" fmla="*/ 0 h 678"/>
                  <a:gd name="T8" fmla="*/ 1100 w 1101"/>
                  <a:gd name="T9" fmla="*/ 677 h 678"/>
                  <a:gd name="T10" fmla="*/ 550 w 1101"/>
                  <a:gd name="T11" fmla="*/ 677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1" h="678">
                    <a:moveTo>
                      <a:pt x="550" y="677"/>
                    </a:moveTo>
                    <a:lnTo>
                      <a:pt x="0" y="677"/>
                    </a:lnTo>
                    <a:lnTo>
                      <a:pt x="0" y="0"/>
                    </a:lnTo>
                    <a:lnTo>
                      <a:pt x="1100" y="0"/>
                    </a:lnTo>
                    <a:lnTo>
                      <a:pt x="1100" y="677"/>
                    </a:lnTo>
                    <a:lnTo>
                      <a:pt x="550" y="677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26" name="Freeform 47">
                <a:extLst>
                  <a:ext uri="{FF2B5EF4-FFF2-40B4-BE49-F238E27FC236}">
                    <a16:creationId xmlns:a16="http://schemas.microsoft.com/office/drawing/2014/main" id="{80F86508-805D-4D08-9E04-506CE6F89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2" y="3675"/>
                <a:ext cx="109" cy="120"/>
              </a:xfrm>
              <a:custGeom>
                <a:avLst/>
                <a:gdLst>
                  <a:gd name="T0" fmla="*/ 318 w 485"/>
                  <a:gd name="T1" fmla="*/ 120 h 532"/>
                  <a:gd name="T2" fmla="*/ 326 w 485"/>
                  <a:gd name="T3" fmla="*/ 46 h 532"/>
                  <a:gd name="T4" fmla="*/ 307 w 485"/>
                  <a:gd name="T5" fmla="*/ 13 h 532"/>
                  <a:gd name="T6" fmla="*/ 278 w 485"/>
                  <a:gd name="T7" fmla="*/ 46 h 532"/>
                  <a:gd name="T8" fmla="*/ 237 w 485"/>
                  <a:gd name="T9" fmla="*/ 309 h 532"/>
                  <a:gd name="T10" fmla="*/ 230 w 485"/>
                  <a:gd name="T11" fmla="*/ 385 h 532"/>
                  <a:gd name="T12" fmla="*/ 232 w 485"/>
                  <a:gd name="T13" fmla="*/ 408 h 532"/>
                  <a:gd name="T14" fmla="*/ 164 w 485"/>
                  <a:gd name="T15" fmla="*/ 505 h 532"/>
                  <a:gd name="T16" fmla="*/ 106 w 485"/>
                  <a:gd name="T17" fmla="*/ 398 h 532"/>
                  <a:gd name="T18" fmla="*/ 145 w 485"/>
                  <a:gd name="T19" fmla="*/ 169 h 532"/>
                  <a:gd name="T20" fmla="*/ 156 w 485"/>
                  <a:gd name="T21" fmla="*/ 96 h 532"/>
                  <a:gd name="T22" fmla="*/ 95 w 485"/>
                  <a:gd name="T23" fmla="*/ 0 h 532"/>
                  <a:gd name="T24" fmla="*/ 0 w 485"/>
                  <a:gd name="T25" fmla="*/ 183 h 532"/>
                  <a:gd name="T26" fmla="*/ 8 w 485"/>
                  <a:gd name="T27" fmla="*/ 193 h 532"/>
                  <a:gd name="T28" fmla="*/ 21 w 485"/>
                  <a:gd name="T29" fmla="*/ 169 h 532"/>
                  <a:gd name="T30" fmla="*/ 95 w 485"/>
                  <a:gd name="T31" fmla="*/ 27 h 532"/>
                  <a:gd name="T32" fmla="*/ 112 w 485"/>
                  <a:gd name="T33" fmla="*/ 63 h 532"/>
                  <a:gd name="T34" fmla="*/ 100 w 485"/>
                  <a:gd name="T35" fmla="*/ 146 h 532"/>
                  <a:gd name="T36" fmla="*/ 58 w 485"/>
                  <a:gd name="T37" fmla="*/ 382 h 532"/>
                  <a:gd name="T38" fmla="*/ 162 w 485"/>
                  <a:gd name="T39" fmla="*/ 531 h 532"/>
                  <a:gd name="T40" fmla="*/ 239 w 485"/>
                  <a:gd name="T41" fmla="*/ 448 h 532"/>
                  <a:gd name="T42" fmla="*/ 330 w 485"/>
                  <a:gd name="T43" fmla="*/ 531 h 532"/>
                  <a:gd name="T44" fmla="*/ 436 w 485"/>
                  <a:gd name="T45" fmla="*/ 388 h 532"/>
                  <a:gd name="T46" fmla="*/ 484 w 485"/>
                  <a:gd name="T47" fmla="*/ 83 h 532"/>
                  <a:gd name="T48" fmla="*/ 450 w 485"/>
                  <a:gd name="T49" fmla="*/ 0 h 532"/>
                  <a:gd name="T50" fmla="*/ 415 w 485"/>
                  <a:gd name="T51" fmla="*/ 56 h 532"/>
                  <a:gd name="T52" fmla="*/ 425 w 485"/>
                  <a:gd name="T53" fmla="*/ 86 h 532"/>
                  <a:gd name="T54" fmla="*/ 452 w 485"/>
                  <a:gd name="T55" fmla="*/ 189 h 532"/>
                  <a:gd name="T56" fmla="*/ 413 w 485"/>
                  <a:gd name="T57" fmla="*/ 402 h 532"/>
                  <a:gd name="T58" fmla="*/ 332 w 485"/>
                  <a:gd name="T59" fmla="*/ 505 h 532"/>
                  <a:gd name="T60" fmla="*/ 278 w 485"/>
                  <a:gd name="T61" fmla="*/ 405 h 532"/>
                  <a:gd name="T62" fmla="*/ 284 w 485"/>
                  <a:gd name="T63" fmla="*/ 319 h 532"/>
                  <a:gd name="T64" fmla="*/ 318 w 485"/>
                  <a:gd name="T65" fmla="*/ 12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5" h="532">
                    <a:moveTo>
                      <a:pt x="318" y="120"/>
                    </a:moveTo>
                    <a:cubicBezTo>
                      <a:pt x="320" y="96"/>
                      <a:pt x="326" y="50"/>
                      <a:pt x="326" y="46"/>
                    </a:cubicBezTo>
                    <a:cubicBezTo>
                      <a:pt x="326" y="23"/>
                      <a:pt x="318" y="13"/>
                      <a:pt x="307" y="13"/>
                    </a:cubicBezTo>
                    <a:cubicBezTo>
                      <a:pt x="297" y="13"/>
                      <a:pt x="284" y="20"/>
                      <a:pt x="278" y="46"/>
                    </a:cubicBezTo>
                    <a:cubicBezTo>
                      <a:pt x="276" y="53"/>
                      <a:pt x="243" y="279"/>
                      <a:pt x="237" y="309"/>
                    </a:cubicBezTo>
                    <a:cubicBezTo>
                      <a:pt x="232" y="342"/>
                      <a:pt x="230" y="365"/>
                      <a:pt x="230" y="385"/>
                    </a:cubicBezTo>
                    <a:cubicBezTo>
                      <a:pt x="230" y="398"/>
                      <a:pt x="230" y="402"/>
                      <a:pt x="232" y="408"/>
                    </a:cubicBezTo>
                    <a:cubicBezTo>
                      <a:pt x="216" y="471"/>
                      <a:pt x="193" y="505"/>
                      <a:pt x="164" y="505"/>
                    </a:cubicBezTo>
                    <a:cubicBezTo>
                      <a:pt x="106" y="505"/>
                      <a:pt x="106" y="422"/>
                      <a:pt x="106" y="398"/>
                    </a:cubicBezTo>
                    <a:cubicBezTo>
                      <a:pt x="106" y="362"/>
                      <a:pt x="110" y="315"/>
                      <a:pt x="145" y="169"/>
                    </a:cubicBezTo>
                    <a:cubicBezTo>
                      <a:pt x="154" y="136"/>
                      <a:pt x="156" y="120"/>
                      <a:pt x="156" y="96"/>
                    </a:cubicBezTo>
                    <a:cubicBezTo>
                      <a:pt x="156" y="43"/>
                      <a:pt x="133" y="0"/>
                      <a:pt x="95" y="0"/>
                    </a:cubicBezTo>
                    <a:cubicBezTo>
                      <a:pt x="27" y="0"/>
                      <a:pt x="0" y="169"/>
                      <a:pt x="0" y="183"/>
                    </a:cubicBezTo>
                    <a:cubicBezTo>
                      <a:pt x="0" y="193"/>
                      <a:pt x="6" y="193"/>
                      <a:pt x="8" y="193"/>
                    </a:cubicBezTo>
                    <a:cubicBezTo>
                      <a:pt x="17" y="193"/>
                      <a:pt x="17" y="193"/>
                      <a:pt x="21" y="169"/>
                    </a:cubicBezTo>
                    <a:cubicBezTo>
                      <a:pt x="39" y="60"/>
                      <a:pt x="68" y="27"/>
                      <a:pt x="95" y="27"/>
                    </a:cubicBezTo>
                    <a:cubicBezTo>
                      <a:pt x="102" y="27"/>
                      <a:pt x="112" y="27"/>
                      <a:pt x="112" y="63"/>
                    </a:cubicBezTo>
                    <a:cubicBezTo>
                      <a:pt x="112" y="93"/>
                      <a:pt x="104" y="126"/>
                      <a:pt x="100" y="146"/>
                    </a:cubicBezTo>
                    <a:cubicBezTo>
                      <a:pt x="68" y="285"/>
                      <a:pt x="58" y="342"/>
                      <a:pt x="58" y="382"/>
                    </a:cubicBezTo>
                    <a:cubicBezTo>
                      <a:pt x="58" y="491"/>
                      <a:pt x="108" y="531"/>
                      <a:pt x="162" y="531"/>
                    </a:cubicBezTo>
                    <a:cubicBezTo>
                      <a:pt x="174" y="531"/>
                      <a:pt x="210" y="531"/>
                      <a:pt x="239" y="448"/>
                    </a:cubicBezTo>
                    <a:cubicBezTo>
                      <a:pt x="257" y="524"/>
                      <a:pt x="309" y="531"/>
                      <a:pt x="330" y="531"/>
                    </a:cubicBezTo>
                    <a:cubicBezTo>
                      <a:pt x="384" y="531"/>
                      <a:pt x="417" y="458"/>
                      <a:pt x="436" y="388"/>
                    </a:cubicBezTo>
                    <a:cubicBezTo>
                      <a:pt x="461" y="295"/>
                      <a:pt x="484" y="139"/>
                      <a:pt x="484" y="83"/>
                    </a:cubicBezTo>
                    <a:cubicBezTo>
                      <a:pt x="484" y="20"/>
                      <a:pt x="465" y="0"/>
                      <a:pt x="450" y="0"/>
                    </a:cubicBezTo>
                    <a:cubicBezTo>
                      <a:pt x="434" y="0"/>
                      <a:pt x="415" y="30"/>
                      <a:pt x="415" y="56"/>
                    </a:cubicBezTo>
                    <a:cubicBezTo>
                      <a:pt x="415" y="73"/>
                      <a:pt x="419" y="80"/>
                      <a:pt x="425" y="86"/>
                    </a:cubicBezTo>
                    <a:cubicBezTo>
                      <a:pt x="434" y="100"/>
                      <a:pt x="452" y="129"/>
                      <a:pt x="452" y="189"/>
                    </a:cubicBezTo>
                    <a:cubicBezTo>
                      <a:pt x="452" y="229"/>
                      <a:pt x="432" y="342"/>
                      <a:pt x="413" y="402"/>
                    </a:cubicBezTo>
                    <a:cubicBezTo>
                      <a:pt x="392" y="465"/>
                      <a:pt x="367" y="505"/>
                      <a:pt x="332" y="505"/>
                    </a:cubicBezTo>
                    <a:cubicBezTo>
                      <a:pt x="297" y="505"/>
                      <a:pt x="278" y="471"/>
                      <a:pt x="278" y="405"/>
                    </a:cubicBezTo>
                    <a:cubicBezTo>
                      <a:pt x="278" y="372"/>
                      <a:pt x="284" y="335"/>
                      <a:pt x="284" y="319"/>
                    </a:cubicBezTo>
                    <a:lnTo>
                      <a:pt x="318" y="12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27" name="Freeform 48">
                <a:extLst>
                  <a:ext uri="{FF2B5EF4-FFF2-40B4-BE49-F238E27FC236}">
                    <a16:creationId xmlns:a16="http://schemas.microsoft.com/office/drawing/2014/main" id="{DF48CDAF-9F44-40B7-A499-E14CF08D7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" y="3709"/>
                <a:ext cx="53" cy="126"/>
              </a:xfrm>
              <a:custGeom>
                <a:avLst/>
                <a:gdLst>
                  <a:gd name="T0" fmla="*/ 112 w 238"/>
                  <a:gd name="T1" fmla="*/ 272 h 562"/>
                  <a:gd name="T2" fmla="*/ 181 w 238"/>
                  <a:gd name="T3" fmla="*/ 405 h 562"/>
                  <a:gd name="T4" fmla="*/ 114 w 238"/>
                  <a:gd name="T5" fmla="*/ 534 h 562"/>
                  <a:gd name="T6" fmla="*/ 27 w 238"/>
                  <a:gd name="T7" fmla="*/ 478 h 562"/>
                  <a:gd name="T8" fmla="*/ 56 w 238"/>
                  <a:gd name="T9" fmla="*/ 435 h 562"/>
                  <a:gd name="T10" fmla="*/ 29 w 238"/>
                  <a:gd name="T11" fmla="*/ 388 h 562"/>
                  <a:gd name="T12" fmla="*/ 0 w 238"/>
                  <a:gd name="T13" fmla="*/ 435 h 562"/>
                  <a:gd name="T14" fmla="*/ 116 w 238"/>
                  <a:gd name="T15" fmla="*/ 561 h 562"/>
                  <a:gd name="T16" fmla="*/ 237 w 238"/>
                  <a:gd name="T17" fmla="*/ 405 h 562"/>
                  <a:gd name="T18" fmla="*/ 147 w 238"/>
                  <a:gd name="T19" fmla="*/ 256 h 562"/>
                  <a:gd name="T20" fmla="*/ 220 w 238"/>
                  <a:gd name="T21" fmla="*/ 113 h 562"/>
                  <a:gd name="T22" fmla="*/ 116 w 238"/>
                  <a:gd name="T23" fmla="*/ 0 h 562"/>
                  <a:gd name="T24" fmla="*/ 17 w 238"/>
                  <a:gd name="T25" fmla="*/ 110 h 562"/>
                  <a:gd name="T26" fmla="*/ 44 w 238"/>
                  <a:gd name="T27" fmla="*/ 153 h 562"/>
                  <a:gd name="T28" fmla="*/ 71 w 238"/>
                  <a:gd name="T29" fmla="*/ 113 h 562"/>
                  <a:gd name="T30" fmla="*/ 44 w 238"/>
                  <a:gd name="T31" fmla="*/ 70 h 562"/>
                  <a:gd name="T32" fmla="*/ 114 w 238"/>
                  <a:gd name="T33" fmla="*/ 23 h 562"/>
                  <a:gd name="T34" fmla="*/ 170 w 238"/>
                  <a:gd name="T35" fmla="*/ 113 h 562"/>
                  <a:gd name="T36" fmla="*/ 149 w 238"/>
                  <a:gd name="T37" fmla="*/ 209 h 562"/>
                  <a:gd name="T38" fmla="*/ 93 w 238"/>
                  <a:gd name="T39" fmla="*/ 249 h 562"/>
                  <a:gd name="T40" fmla="*/ 77 w 238"/>
                  <a:gd name="T41" fmla="*/ 249 h 562"/>
                  <a:gd name="T42" fmla="*/ 71 w 238"/>
                  <a:gd name="T43" fmla="*/ 262 h 562"/>
                  <a:gd name="T44" fmla="*/ 85 w 238"/>
                  <a:gd name="T45" fmla="*/ 272 h 562"/>
                  <a:gd name="T46" fmla="*/ 112 w 238"/>
                  <a:gd name="T47" fmla="*/ 27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8" h="562">
                    <a:moveTo>
                      <a:pt x="112" y="272"/>
                    </a:moveTo>
                    <a:cubicBezTo>
                      <a:pt x="154" y="272"/>
                      <a:pt x="181" y="315"/>
                      <a:pt x="181" y="405"/>
                    </a:cubicBezTo>
                    <a:cubicBezTo>
                      <a:pt x="181" y="505"/>
                      <a:pt x="145" y="534"/>
                      <a:pt x="114" y="534"/>
                    </a:cubicBezTo>
                    <a:cubicBezTo>
                      <a:pt x="95" y="534"/>
                      <a:pt x="48" y="528"/>
                      <a:pt x="27" y="478"/>
                    </a:cubicBezTo>
                    <a:cubicBezTo>
                      <a:pt x="52" y="475"/>
                      <a:pt x="56" y="448"/>
                      <a:pt x="56" y="435"/>
                    </a:cubicBezTo>
                    <a:cubicBezTo>
                      <a:pt x="56" y="408"/>
                      <a:pt x="46" y="388"/>
                      <a:pt x="29" y="388"/>
                    </a:cubicBezTo>
                    <a:cubicBezTo>
                      <a:pt x="15" y="388"/>
                      <a:pt x="0" y="402"/>
                      <a:pt x="0" y="435"/>
                    </a:cubicBezTo>
                    <a:cubicBezTo>
                      <a:pt x="0" y="515"/>
                      <a:pt x="54" y="561"/>
                      <a:pt x="116" y="561"/>
                    </a:cubicBezTo>
                    <a:cubicBezTo>
                      <a:pt x="187" y="561"/>
                      <a:pt x="237" y="488"/>
                      <a:pt x="237" y="405"/>
                    </a:cubicBezTo>
                    <a:cubicBezTo>
                      <a:pt x="237" y="342"/>
                      <a:pt x="203" y="276"/>
                      <a:pt x="147" y="256"/>
                    </a:cubicBezTo>
                    <a:cubicBezTo>
                      <a:pt x="201" y="226"/>
                      <a:pt x="220" y="163"/>
                      <a:pt x="220" y="113"/>
                    </a:cubicBezTo>
                    <a:cubicBezTo>
                      <a:pt x="220" y="46"/>
                      <a:pt x="174" y="0"/>
                      <a:pt x="116" y="0"/>
                    </a:cubicBezTo>
                    <a:cubicBezTo>
                      <a:pt x="60" y="0"/>
                      <a:pt x="17" y="46"/>
                      <a:pt x="17" y="110"/>
                    </a:cubicBezTo>
                    <a:cubicBezTo>
                      <a:pt x="17" y="139"/>
                      <a:pt x="27" y="153"/>
                      <a:pt x="44" y="153"/>
                    </a:cubicBezTo>
                    <a:cubicBezTo>
                      <a:pt x="58" y="153"/>
                      <a:pt x="71" y="136"/>
                      <a:pt x="71" y="113"/>
                    </a:cubicBezTo>
                    <a:cubicBezTo>
                      <a:pt x="71" y="86"/>
                      <a:pt x="58" y="73"/>
                      <a:pt x="44" y="70"/>
                    </a:cubicBezTo>
                    <a:cubicBezTo>
                      <a:pt x="62" y="33"/>
                      <a:pt x="95" y="23"/>
                      <a:pt x="114" y="23"/>
                    </a:cubicBezTo>
                    <a:cubicBezTo>
                      <a:pt x="137" y="23"/>
                      <a:pt x="170" y="43"/>
                      <a:pt x="170" y="113"/>
                    </a:cubicBezTo>
                    <a:cubicBezTo>
                      <a:pt x="170" y="149"/>
                      <a:pt x="162" y="186"/>
                      <a:pt x="149" y="209"/>
                    </a:cubicBezTo>
                    <a:cubicBezTo>
                      <a:pt x="133" y="242"/>
                      <a:pt x="120" y="246"/>
                      <a:pt x="93" y="249"/>
                    </a:cubicBezTo>
                    <a:cubicBezTo>
                      <a:pt x="79" y="249"/>
                      <a:pt x="79" y="249"/>
                      <a:pt x="77" y="249"/>
                    </a:cubicBezTo>
                    <a:cubicBezTo>
                      <a:pt x="77" y="249"/>
                      <a:pt x="71" y="249"/>
                      <a:pt x="71" y="262"/>
                    </a:cubicBezTo>
                    <a:cubicBezTo>
                      <a:pt x="71" y="272"/>
                      <a:pt x="77" y="272"/>
                      <a:pt x="85" y="272"/>
                    </a:cubicBezTo>
                    <a:lnTo>
                      <a:pt x="112" y="27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28" name="Freeform 49">
                <a:extLst>
                  <a:ext uri="{FF2B5EF4-FFF2-40B4-BE49-F238E27FC236}">
                    <a16:creationId xmlns:a16="http://schemas.microsoft.com/office/drawing/2014/main" id="{0724934F-4AB0-4CCE-9B97-C3ED5528D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3" y="3709"/>
                <a:ext cx="50" cy="147"/>
              </a:xfrm>
              <a:custGeom>
                <a:avLst/>
                <a:gdLst>
                  <a:gd name="T0" fmla="*/ 139 w 225"/>
                  <a:gd name="T1" fmla="*/ 27 h 652"/>
                  <a:gd name="T2" fmla="*/ 122 w 225"/>
                  <a:gd name="T3" fmla="*/ 0 h 652"/>
                  <a:gd name="T4" fmla="*/ 0 w 225"/>
                  <a:gd name="T5" fmla="*/ 63 h 652"/>
                  <a:gd name="T6" fmla="*/ 0 w 225"/>
                  <a:gd name="T7" fmla="*/ 100 h 652"/>
                  <a:gd name="T8" fmla="*/ 89 w 225"/>
                  <a:gd name="T9" fmla="*/ 73 h 652"/>
                  <a:gd name="T10" fmla="*/ 89 w 225"/>
                  <a:gd name="T11" fmla="*/ 571 h 652"/>
                  <a:gd name="T12" fmla="*/ 27 w 225"/>
                  <a:gd name="T13" fmla="*/ 614 h 652"/>
                  <a:gd name="T14" fmla="*/ 4 w 225"/>
                  <a:gd name="T15" fmla="*/ 614 h 652"/>
                  <a:gd name="T16" fmla="*/ 4 w 225"/>
                  <a:gd name="T17" fmla="*/ 651 h 652"/>
                  <a:gd name="T18" fmla="*/ 114 w 225"/>
                  <a:gd name="T19" fmla="*/ 651 h 652"/>
                  <a:gd name="T20" fmla="*/ 224 w 225"/>
                  <a:gd name="T21" fmla="*/ 651 h 652"/>
                  <a:gd name="T22" fmla="*/ 224 w 225"/>
                  <a:gd name="T23" fmla="*/ 614 h 652"/>
                  <a:gd name="T24" fmla="*/ 201 w 225"/>
                  <a:gd name="T25" fmla="*/ 614 h 652"/>
                  <a:gd name="T26" fmla="*/ 139 w 225"/>
                  <a:gd name="T27" fmla="*/ 571 h 652"/>
                  <a:gd name="T28" fmla="*/ 139 w 225"/>
                  <a:gd name="T29" fmla="*/ 27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5" h="652">
                    <a:moveTo>
                      <a:pt x="139" y="27"/>
                    </a:moveTo>
                    <a:cubicBezTo>
                      <a:pt x="139" y="0"/>
                      <a:pt x="137" y="0"/>
                      <a:pt x="122" y="0"/>
                    </a:cubicBezTo>
                    <a:cubicBezTo>
                      <a:pt x="81" y="60"/>
                      <a:pt x="25" y="63"/>
                      <a:pt x="0" y="63"/>
                    </a:cubicBezTo>
                    <a:lnTo>
                      <a:pt x="0" y="100"/>
                    </a:lnTo>
                    <a:cubicBezTo>
                      <a:pt x="15" y="100"/>
                      <a:pt x="54" y="100"/>
                      <a:pt x="89" y="73"/>
                    </a:cubicBezTo>
                    <a:lnTo>
                      <a:pt x="89" y="571"/>
                    </a:lnTo>
                    <a:cubicBezTo>
                      <a:pt x="89" y="604"/>
                      <a:pt x="89" y="614"/>
                      <a:pt x="27" y="614"/>
                    </a:cubicBezTo>
                    <a:lnTo>
                      <a:pt x="4" y="614"/>
                    </a:lnTo>
                    <a:lnTo>
                      <a:pt x="4" y="651"/>
                    </a:lnTo>
                    <a:cubicBezTo>
                      <a:pt x="15" y="651"/>
                      <a:pt x="91" y="651"/>
                      <a:pt x="114" y="651"/>
                    </a:cubicBezTo>
                    <a:cubicBezTo>
                      <a:pt x="135" y="651"/>
                      <a:pt x="212" y="651"/>
                      <a:pt x="224" y="651"/>
                    </a:cubicBezTo>
                    <a:lnTo>
                      <a:pt x="224" y="614"/>
                    </a:lnTo>
                    <a:lnTo>
                      <a:pt x="201" y="614"/>
                    </a:lnTo>
                    <a:cubicBezTo>
                      <a:pt x="139" y="614"/>
                      <a:pt x="139" y="604"/>
                      <a:pt x="139" y="571"/>
                    </a:cubicBezTo>
                    <a:lnTo>
                      <a:pt x="139" y="2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29" name="Group 50">
              <a:extLst>
                <a:ext uri="{FF2B5EF4-FFF2-40B4-BE49-F238E27FC236}">
                  <a16:creationId xmlns:a16="http://schemas.microsoft.com/office/drawing/2014/main" id="{5F91145F-15A2-4CFF-9A49-A49CF71CD6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8887" y="4367911"/>
              <a:ext cx="508000" cy="393700"/>
              <a:chOff x="1315" y="2790"/>
              <a:chExt cx="320" cy="248"/>
            </a:xfrm>
          </p:grpSpPr>
          <p:sp>
            <p:nvSpPr>
              <p:cNvPr id="330" name="Freeform 51">
                <a:extLst>
                  <a:ext uri="{FF2B5EF4-FFF2-40B4-BE49-F238E27FC236}">
                    <a16:creationId xmlns:a16="http://schemas.microsoft.com/office/drawing/2014/main" id="{027A3741-27BA-4E03-99A3-3F1CC09E9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2796"/>
                <a:ext cx="320" cy="210"/>
              </a:xfrm>
              <a:custGeom>
                <a:avLst/>
                <a:gdLst>
                  <a:gd name="T0" fmla="*/ 707 w 1416"/>
                  <a:gd name="T1" fmla="*/ 931 h 932"/>
                  <a:gd name="T2" fmla="*/ 0 w 1416"/>
                  <a:gd name="T3" fmla="*/ 931 h 932"/>
                  <a:gd name="T4" fmla="*/ 0 w 1416"/>
                  <a:gd name="T5" fmla="*/ 0 h 932"/>
                  <a:gd name="T6" fmla="*/ 1415 w 1416"/>
                  <a:gd name="T7" fmla="*/ 0 h 932"/>
                  <a:gd name="T8" fmla="*/ 1415 w 1416"/>
                  <a:gd name="T9" fmla="*/ 931 h 932"/>
                  <a:gd name="T10" fmla="*/ 707 w 1416"/>
                  <a:gd name="T11" fmla="*/ 931 h 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16" h="932">
                    <a:moveTo>
                      <a:pt x="707" y="931"/>
                    </a:moveTo>
                    <a:lnTo>
                      <a:pt x="0" y="931"/>
                    </a:lnTo>
                    <a:lnTo>
                      <a:pt x="0" y="0"/>
                    </a:lnTo>
                    <a:lnTo>
                      <a:pt x="1415" y="0"/>
                    </a:lnTo>
                    <a:lnTo>
                      <a:pt x="1415" y="931"/>
                    </a:lnTo>
                    <a:lnTo>
                      <a:pt x="707" y="931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31" name="Freeform 52">
                <a:extLst>
                  <a:ext uri="{FF2B5EF4-FFF2-40B4-BE49-F238E27FC236}">
                    <a16:creationId xmlns:a16="http://schemas.microsoft.com/office/drawing/2014/main" id="{D59168D0-2B7C-49A4-9974-8BAB8255F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" y="2790"/>
                <a:ext cx="103" cy="165"/>
              </a:xfrm>
              <a:custGeom>
                <a:avLst/>
                <a:gdLst>
                  <a:gd name="T0" fmla="*/ 335 w 458"/>
                  <a:gd name="T1" fmla="*/ 100 h 731"/>
                  <a:gd name="T2" fmla="*/ 241 w 458"/>
                  <a:gd name="T3" fmla="*/ 0 h 731"/>
                  <a:gd name="T4" fmla="*/ 0 w 458"/>
                  <a:gd name="T5" fmla="*/ 470 h 731"/>
                  <a:gd name="T6" fmla="*/ 133 w 458"/>
                  <a:gd name="T7" fmla="*/ 730 h 731"/>
                  <a:gd name="T8" fmla="*/ 264 w 458"/>
                  <a:gd name="T9" fmla="*/ 612 h 731"/>
                  <a:gd name="T10" fmla="*/ 355 w 458"/>
                  <a:gd name="T11" fmla="*/ 730 h 731"/>
                  <a:gd name="T12" fmla="*/ 429 w 458"/>
                  <a:gd name="T13" fmla="*/ 644 h 731"/>
                  <a:gd name="T14" fmla="*/ 457 w 458"/>
                  <a:gd name="T15" fmla="*/ 484 h 731"/>
                  <a:gd name="T16" fmla="*/ 446 w 458"/>
                  <a:gd name="T17" fmla="*/ 466 h 731"/>
                  <a:gd name="T18" fmla="*/ 435 w 458"/>
                  <a:gd name="T19" fmla="*/ 497 h 731"/>
                  <a:gd name="T20" fmla="*/ 355 w 458"/>
                  <a:gd name="T21" fmla="*/ 693 h 731"/>
                  <a:gd name="T22" fmla="*/ 327 w 458"/>
                  <a:gd name="T23" fmla="*/ 621 h 731"/>
                  <a:gd name="T24" fmla="*/ 341 w 458"/>
                  <a:gd name="T25" fmla="*/ 502 h 731"/>
                  <a:gd name="T26" fmla="*/ 361 w 458"/>
                  <a:gd name="T27" fmla="*/ 356 h 731"/>
                  <a:gd name="T28" fmla="*/ 398 w 458"/>
                  <a:gd name="T29" fmla="*/ 132 h 731"/>
                  <a:gd name="T30" fmla="*/ 403 w 458"/>
                  <a:gd name="T31" fmla="*/ 77 h 731"/>
                  <a:gd name="T32" fmla="*/ 378 w 458"/>
                  <a:gd name="T33" fmla="*/ 32 h 731"/>
                  <a:gd name="T34" fmla="*/ 335 w 458"/>
                  <a:gd name="T35" fmla="*/ 100 h 731"/>
                  <a:gd name="T36" fmla="*/ 267 w 458"/>
                  <a:gd name="T37" fmla="*/ 520 h 731"/>
                  <a:gd name="T38" fmla="*/ 247 w 458"/>
                  <a:gd name="T39" fmla="*/ 580 h 731"/>
                  <a:gd name="T40" fmla="*/ 136 w 458"/>
                  <a:gd name="T41" fmla="*/ 693 h 731"/>
                  <a:gd name="T42" fmla="*/ 71 w 458"/>
                  <a:gd name="T43" fmla="*/ 543 h 731"/>
                  <a:gd name="T44" fmla="*/ 128 w 458"/>
                  <a:gd name="T45" fmla="*/ 192 h 731"/>
                  <a:gd name="T46" fmla="*/ 244 w 458"/>
                  <a:gd name="T47" fmla="*/ 36 h 731"/>
                  <a:gd name="T48" fmla="*/ 324 w 458"/>
                  <a:gd name="T49" fmla="*/ 178 h 731"/>
                  <a:gd name="T50" fmla="*/ 318 w 458"/>
                  <a:gd name="T51" fmla="*/ 205 h 731"/>
                  <a:gd name="T52" fmla="*/ 267 w 458"/>
                  <a:gd name="T53" fmla="*/ 52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58" h="731">
                    <a:moveTo>
                      <a:pt x="335" y="100"/>
                    </a:moveTo>
                    <a:cubicBezTo>
                      <a:pt x="315" y="45"/>
                      <a:pt x="287" y="0"/>
                      <a:pt x="241" y="0"/>
                    </a:cubicBezTo>
                    <a:cubicBezTo>
                      <a:pt x="125" y="0"/>
                      <a:pt x="0" y="237"/>
                      <a:pt x="0" y="470"/>
                    </a:cubicBezTo>
                    <a:cubicBezTo>
                      <a:pt x="0" y="625"/>
                      <a:pt x="54" y="730"/>
                      <a:pt x="133" y="730"/>
                    </a:cubicBezTo>
                    <a:cubicBezTo>
                      <a:pt x="153" y="730"/>
                      <a:pt x="205" y="721"/>
                      <a:pt x="264" y="612"/>
                    </a:cubicBezTo>
                    <a:cubicBezTo>
                      <a:pt x="273" y="676"/>
                      <a:pt x="307" y="730"/>
                      <a:pt x="355" y="730"/>
                    </a:cubicBezTo>
                    <a:cubicBezTo>
                      <a:pt x="389" y="730"/>
                      <a:pt x="412" y="693"/>
                      <a:pt x="429" y="644"/>
                    </a:cubicBezTo>
                    <a:cubicBezTo>
                      <a:pt x="446" y="584"/>
                      <a:pt x="457" y="484"/>
                      <a:pt x="457" y="484"/>
                    </a:cubicBezTo>
                    <a:cubicBezTo>
                      <a:pt x="457" y="466"/>
                      <a:pt x="449" y="466"/>
                      <a:pt x="446" y="466"/>
                    </a:cubicBezTo>
                    <a:cubicBezTo>
                      <a:pt x="435" y="466"/>
                      <a:pt x="435" y="470"/>
                      <a:pt x="435" y="497"/>
                    </a:cubicBezTo>
                    <a:cubicBezTo>
                      <a:pt x="415" y="597"/>
                      <a:pt x="398" y="693"/>
                      <a:pt x="355" y="693"/>
                    </a:cubicBezTo>
                    <a:cubicBezTo>
                      <a:pt x="329" y="693"/>
                      <a:pt x="327" y="653"/>
                      <a:pt x="327" y="621"/>
                    </a:cubicBezTo>
                    <a:cubicBezTo>
                      <a:pt x="327" y="584"/>
                      <a:pt x="329" y="575"/>
                      <a:pt x="341" y="502"/>
                    </a:cubicBezTo>
                    <a:cubicBezTo>
                      <a:pt x="352" y="434"/>
                      <a:pt x="352" y="415"/>
                      <a:pt x="361" y="356"/>
                    </a:cubicBezTo>
                    <a:lnTo>
                      <a:pt x="398" y="132"/>
                    </a:lnTo>
                    <a:cubicBezTo>
                      <a:pt x="403" y="82"/>
                      <a:pt x="403" y="82"/>
                      <a:pt x="403" y="77"/>
                    </a:cubicBezTo>
                    <a:cubicBezTo>
                      <a:pt x="403" y="45"/>
                      <a:pt x="392" y="32"/>
                      <a:pt x="378" y="32"/>
                    </a:cubicBezTo>
                    <a:cubicBezTo>
                      <a:pt x="352" y="32"/>
                      <a:pt x="335" y="68"/>
                      <a:pt x="335" y="100"/>
                    </a:cubicBezTo>
                    <a:close/>
                    <a:moveTo>
                      <a:pt x="267" y="520"/>
                    </a:moveTo>
                    <a:cubicBezTo>
                      <a:pt x="264" y="552"/>
                      <a:pt x="264" y="552"/>
                      <a:pt x="247" y="580"/>
                    </a:cubicBezTo>
                    <a:cubicBezTo>
                      <a:pt x="205" y="666"/>
                      <a:pt x="165" y="693"/>
                      <a:pt x="136" y="693"/>
                    </a:cubicBezTo>
                    <a:cubicBezTo>
                      <a:pt x="85" y="693"/>
                      <a:pt x="71" y="607"/>
                      <a:pt x="71" y="543"/>
                    </a:cubicBezTo>
                    <a:cubicBezTo>
                      <a:pt x="71" y="466"/>
                      <a:pt x="102" y="265"/>
                      <a:pt x="128" y="192"/>
                    </a:cubicBezTo>
                    <a:cubicBezTo>
                      <a:pt x="156" y="96"/>
                      <a:pt x="202" y="36"/>
                      <a:pt x="244" y="36"/>
                    </a:cubicBezTo>
                    <a:cubicBezTo>
                      <a:pt x="310" y="36"/>
                      <a:pt x="324" y="169"/>
                      <a:pt x="324" y="178"/>
                    </a:cubicBezTo>
                    <a:cubicBezTo>
                      <a:pt x="324" y="187"/>
                      <a:pt x="321" y="197"/>
                      <a:pt x="318" y="205"/>
                    </a:cubicBezTo>
                    <a:lnTo>
                      <a:pt x="267" y="5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32" name="Freeform 53">
                <a:extLst>
                  <a:ext uri="{FF2B5EF4-FFF2-40B4-BE49-F238E27FC236}">
                    <a16:creationId xmlns:a16="http://schemas.microsoft.com/office/drawing/2014/main" id="{E29AFE4F-EB0C-4BD2-A0E6-504259FDA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" y="2894"/>
                <a:ext cx="97" cy="115"/>
              </a:xfrm>
              <a:custGeom>
                <a:avLst/>
                <a:gdLst>
                  <a:gd name="T0" fmla="*/ 51 w 430"/>
                  <a:gd name="T1" fmla="*/ 428 h 512"/>
                  <a:gd name="T2" fmla="*/ 45 w 430"/>
                  <a:gd name="T3" fmla="*/ 475 h 512"/>
                  <a:gd name="T4" fmla="*/ 71 w 430"/>
                  <a:gd name="T5" fmla="*/ 511 h 512"/>
                  <a:gd name="T6" fmla="*/ 97 w 430"/>
                  <a:gd name="T7" fmla="*/ 484 h 512"/>
                  <a:gd name="T8" fmla="*/ 108 w 430"/>
                  <a:gd name="T9" fmla="*/ 415 h 512"/>
                  <a:gd name="T10" fmla="*/ 125 w 430"/>
                  <a:gd name="T11" fmla="*/ 315 h 512"/>
                  <a:gd name="T12" fmla="*/ 136 w 430"/>
                  <a:gd name="T13" fmla="*/ 237 h 512"/>
                  <a:gd name="T14" fmla="*/ 165 w 430"/>
                  <a:gd name="T15" fmla="*/ 137 h 512"/>
                  <a:gd name="T16" fmla="*/ 273 w 430"/>
                  <a:gd name="T17" fmla="*/ 32 h 512"/>
                  <a:gd name="T18" fmla="*/ 312 w 430"/>
                  <a:gd name="T19" fmla="*/ 109 h 512"/>
                  <a:gd name="T20" fmla="*/ 273 w 430"/>
                  <a:gd name="T21" fmla="*/ 351 h 512"/>
                  <a:gd name="T22" fmla="*/ 261 w 430"/>
                  <a:gd name="T23" fmla="*/ 411 h 512"/>
                  <a:gd name="T24" fmla="*/ 327 w 430"/>
                  <a:gd name="T25" fmla="*/ 511 h 512"/>
                  <a:gd name="T26" fmla="*/ 429 w 430"/>
                  <a:gd name="T27" fmla="*/ 338 h 512"/>
                  <a:gd name="T28" fmla="*/ 418 w 430"/>
                  <a:gd name="T29" fmla="*/ 319 h 512"/>
                  <a:gd name="T30" fmla="*/ 403 w 430"/>
                  <a:gd name="T31" fmla="*/ 342 h 512"/>
                  <a:gd name="T32" fmla="*/ 329 w 430"/>
                  <a:gd name="T33" fmla="*/ 479 h 512"/>
                  <a:gd name="T34" fmla="*/ 312 w 430"/>
                  <a:gd name="T35" fmla="*/ 438 h 512"/>
                  <a:gd name="T36" fmla="*/ 329 w 430"/>
                  <a:gd name="T37" fmla="*/ 347 h 512"/>
                  <a:gd name="T38" fmla="*/ 366 w 430"/>
                  <a:gd name="T39" fmla="*/ 128 h 512"/>
                  <a:gd name="T40" fmla="*/ 276 w 430"/>
                  <a:gd name="T41" fmla="*/ 0 h 512"/>
                  <a:gd name="T42" fmla="*/ 156 w 430"/>
                  <a:gd name="T43" fmla="*/ 100 h 512"/>
                  <a:gd name="T44" fmla="*/ 82 w 430"/>
                  <a:gd name="T45" fmla="*/ 0 h 512"/>
                  <a:gd name="T46" fmla="*/ 26 w 430"/>
                  <a:gd name="T47" fmla="*/ 64 h 512"/>
                  <a:gd name="T48" fmla="*/ 0 w 430"/>
                  <a:gd name="T49" fmla="*/ 173 h 512"/>
                  <a:gd name="T50" fmla="*/ 11 w 430"/>
                  <a:gd name="T51" fmla="*/ 187 h 512"/>
                  <a:gd name="T52" fmla="*/ 28 w 430"/>
                  <a:gd name="T53" fmla="*/ 156 h 512"/>
                  <a:gd name="T54" fmla="*/ 80 w 430"/>
                  <a:gd name="T55" fmla="*/ 32 h 512"/>
                  <a:gd name="T56" fmla="*/ 102 w 430"/>
                  <a:gd name="T57" fmla="*/ 87 h 512"/>
                  <a:gd name="T58" fmla="*/ 91 w 430"/>
                  <a:gd name="T59" fmla="*/ 182 h 512"/>
                  <a:gd name="T60" fmla="*/ 74 w 430"/>
                  <a:gd name="T61" fmla="*/ 283 h 512"/>
                  <a:gd name="T62" fmla="*/ 51 w 430"/>
                  <a:gd name="T63" fmla="*/ 428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0" h="512">
                    <a:moveTo>
                      <a:pt x="51" y="428"/>
                    </a:moveTo>
                    <a:cubicBezTo>
                      <a:pt x="51" y="443"/>
                      <a:pt x="45" y="470"/>
                      <a:pt x="45" y="475"/>
                    </a:cubicBezTo>
                    <a:cubicBezTo>
                      <a:pt x="45" y="502"/>
                      <a:pt x="60" y="511"/>
                      <a:pt x="71" y="511"/>
                    </a:cubicBezTo>
                    <a:cubicBezTo>
                      <a:pt x="82" y="511"/>
                      <a:pt x="94" y="497"/>
                      <a:pt x="97" y="484"/>
                    </a:cubicBezTo>
                    <a:cubicBezTo>
                      <a:pt x="99" y="475"/>
                      <a:pt x="108" y="438"/>
                      <a:pt x="108" y="415"/>
                    </a:cubicBezTo>
                    <a:cubicBezTo>
                      <a:pt x="114" y="392"/>
                      <a:pt x="119" y="342"/>
                      <a:pt x="125" y="315"/>
                    </a:cubicBezTo>
                    <a:cubicBezTo>
                      <a:pt x="131" y="287"/>
                      <a:pt x="133" y="265"/>
                      <a:pt x="136" y="237"/>
                    </a:cubicBezTo>
                    <a:cubicBezTo>
                      <a:pt x="145" y="192"/>
                      <a:pt x="145" y="182"/>
                      <a:pt x="165" y="137"/>
                    </a:cubicBezTo>
                    <a:cubicBezTo>
                      <a:pt x="187" y="92"/>
                      <a:pt x="219" y="32"/>
                      <a:pt x="273" y="32"/>
                    </a:cubicBezTo>
                    <a:cubicBezTo>
                      <a:pt x="312" y="32"/>
                      <a:pt x="312" y="87"/>
                      <a:pt x="312" y="109"/>
                    </a:cubicBezTo>
                    <a:cubicBezTo>
                      <a:pt x="312" y="178"/>
                      <a:pt x="284" y="301"/>
                      <a:pt x="273" y="351"/>
                    </a:cubicBezTo>
                    <a:cubicBezTo>
                      <a:pt x="264" y="383"/>
                      <a:pt x="261" y="392"/>
                      <a:pt x="261" y="411"/>
                    </a:cubicBezTo>
                    <a:cubicBezTo>
                      <a:pt x="261" y="470"/>
                      <a:pt x="293" y="511"/>
                      <a:pt x="327" y="511"/>
                    </a:cubicBezTo>
                    <a:cubicBezTo>
                      <a:pt x="398" y="511"/>
                      <a:pt x="429" y="356"/>
                      <a:pt x="429" y="338"/>
                    </a:cubicBezTo>
                    <a:cubicBezTo>
                      <a:pt x="429" y="319"/>
                      <a:pt x="420" y="319"/>
                      <a:pt x="418" y="319"/>
                    </a:cubicBezTo>
                    <a:cubicBezTo>
                      <a:pt x="409" y="319"/>
                      <a:pt x="406" y="329"/>
                      <a:pt x="403" y="342"/>
                    </a:cubicBezTo>
                    <a:cubicBezTo>
                      <a:pt x="389" y="428"/>
                      <a:pt x="358" y="479"/>
                      <a:pt x="329" y="479"/>
                    </a:cubicBezTo>
                    <a:cubicBezTo>
                      <a:pt x="315" y="479"/>
                      <a:pt x="312" y="466"/>
                      <a:pt x="312" y="438"/>
                    </a:cubicBezTo>
                    <a:cubicBezTo>
                      <a:pt x="312" y="411"/>
                      <a:pt x="315" y="397"/>
                      <a:pt x="329" y="347"/>
                    </a:cubicBezTo>
                    <a:cubicBezTo>
                      <a:pt x="335" y="310"/>
                      <a:pt x="366" y="192"/>
                      <a:pt x="366" y="128"/>
                    </a:cubicBezTo>
                    <a:cubicBezTo>
                      <a:pt x="366" y="19"/>
                      <a:pt x="312" y="0"/>
                      <a:pt x="276" y="0"/>
                    </a:cubicBezTo>
                    <a:cubicBezTo>
                      <a:pt x="216" y="0"/>
                      <a:pt x="176" y="60"/>
                      <a:pt x="156" y="100"/>
                    </a:cubicBezTo>
                    <a:cubicBezTo>
                      <a:pt x="151" y="28"/>
                      <a:pt x="108" y="0"/>
                      <a:pt x="82" y="0"/>
                    </a:cubicBezTo>
                    <a:cubicBezTo>
                      <a:pt x="51" y="0"/>
                      <a:pt x="34" y="36"/>
                      <a:pt x="26" y="64"/>
                    </a:cubicBezTo>
                    <a:cubicBezTo>
                      <a:pt x="9" y="100"/>
                      <a:pt x="0" y="169"/>
                      <a:pt x="0" y="173"/>
                    </a:cubicBezTo>
                    <a:cubicBezTo>
                      <a:pt x="0" y="187"/>
                      <a:pt x="9" y="187"/>
                      <a:pt x="11" y="187"/>
                    </a:cubicBezTo>
                    <a:cubicBezTo>
                      <a:pt x="23" y="187"/>
                      <a:pt x="23" y="182"/>
                      <a:pt x="28" y="156"/>
                    </a:cubicBezTo>
                    <a:cubicBezTo>
                      <a:pt x="40" y="87"/>
                      <a:pt x="51" y="32"/>
                      <a:pt x="80" y="32"/>
                    </a:cubicBezTo>
                    <a:cubicBezTo>
                      <a:pt x="97" y="32"/>
                      <a:pt x="102" y="55"/>
                      <a:pt x="102" y="87"/>
                    </a:cubicBezTo>
                    <a:cubicBezTo>
                      <a:pt x="102" y="109"/>
                      <a:pt x="97" y="150"/>
                      <a:pt x="91" y="182"/>
                    </a:cubicBezTo>
                    <a:cubicBezTo>
                      <a:pt x="85" y="210"/>
                      <a:pt x="80" y="261"/>
                      <a:pt x="74" y="283"/>
                    </a:cubicBezTo>
                    <a:lnTo>
                      <a:pt x="51" y="42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33" name="Freeform 54">
                <a:extLst>
                  <a:ext uri="{FF2B5EF4-FFF2-40B4-BE49-F238E27FC236}">
                    <a16:creationId xmlns:a16="http://schemas.microsoft.com/office/drawing/2014/main" id="{968347EA-85E1-46F6-B0F0-A05042C263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2" y="2837"/>
                <a:ext cx="69" cy="202"/>
              </a:xfrm>
              <a:custGeom>
                <a:avLst/>
                <a:gdLst>
                  <a:gd name="T0" fmla="*/ 190 w 307"/>
                  <a:gd name="T1" fmla="*/ 38 h 896"/>
                  <a:gd name="T2" fmla="*/ 166 w 307"/>
                  <a:gd name="T3" fmla="*/ 0 h 896"/>
                  <a:gd name="T4" fmla="*/ 0 w 307"/>
                  <a:gd name="T5" fmla="*/ 88 h 896"/>
                  <a:gd name="T6" fmla="*/ 0 w 307"/>
                  <a:gd name="T7" fmla="*/ 136 h 896"/>
                  <a:gd name="T8" fmla="*/ 122 w 307"/>
                  <a:gd name="T9" fmla="*/ 98 h 896"/>
                  <a:gd name="T10" fmla="*/ 122 w 307"/>
                  <a:gd name="T11" fmla="*/ 786 h 896"/>
                  <a:gd name="T12" fmla="*/ 37 w 307"/>
                  <a:gd name="T13" fmla="*/ 846 h 896"/>
                  <a:gd name="T14" fmla="*/ 7 w 307"/>
                  <a:gd name="T15" fmla="*/ 846 h 896"/>
                  <a:gd name="T16" fmla="*/ 7 w 307"/>
                  <a:gd name="T17" fmla="*/ 895 h 896"/>
                  <a:gd name="T18" fmla="*/ 156 w 307"/>
                  <a:gd name="T19" fmla="*/ 889 h 896"/>
                  <a:gd name="T20" fmla="*/ 306 w 307"/>
                  <a:gd name="T21" fmla="*/ 895 h 896"/>
                  <a:gd name="T22" fmla="*/ 306 w 307"/>
                  <a:gd name="T23" fmla="*/ 846 h 896"/>
                  <a:gd name="T24" fmla="*/ 275 w 307"/>
                  <a:gd name="T25" fmla="*/ 846 h 896"/>
                  <a:gd name="T26" fmla="*/ 190 w 307"/>
                  <a:gd name="T27" fmla="*/ 786 h 896"/>
                  <a:gd name="T28" fmla="*/ 190 w 307"/>
                  <a:gd name="T29" fmla="*/ 38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7" h="896">
                    <a:moveTo>
                      <a:pt x="190" y="38"/>
                    </a:moveTo>
                    <a:cubicBezTo>
                      <a:pt x="190" y="0"/>
                      <a:pt x="190" y="0"/>
                      <a:pt x="166" y="0"/>
                    </a:cubicBezTo>
                    <a:cubicBezTo>
                      <a:pt x="112" y="81"/>
                      <a:pt x="34" y="88"/>
                      <a:pt x="0" y="88"/>
                    </a:cubicBezTo>
                    <a:lnTo>
                      <a:pt x="0" y="136"/>
                    </a:lnTo>
                    <a:cubicBezTo>
                      <a:pt x="20" y="136"/>
                      <a:pt x="75" y="136"/>
                      <a:pt x="122" y="98"/>
                    </a:cubicBezTo>
                    <a:lnTo>
                      <a:pt x="122" y="786"/>
                    </a:lnTo>
                    <a:cubicBezTo>
                      <a:pt x="122" y="829"/>
                      <a:pt x="122" y="846"/>
                      <a:pt x="37" y="846"/>
                    </a:cubicBezTo>
                    <a:lnTo>
                      <a:pt x="7" y="846"/>
                    </a:lnTo>
                    <a:lnTo>
                      <a:pt x="7" y="895"/>
                    </a:lnTo>
                    <a:cubicBezTo>
                      <a:pt x="20" y="895"/>
                      <a:pt x="126" y="889"/>
                      <a:pt x="156" y="889"/>
                    </a:cubicBezTo>
                    <a:cubicBezTo>
                      <a:pt x="183" y="889"/>
                      <a:pt x="289" y="895"/>
                      <a:pt x="306" y="895"/>
                    </a:cubicBezTo>
                    <a:lnTo>
                      <a:pt x="306" y="846"/>
                    </a:lnTo>
                    <a:lnTo>
                      <a:pt x="275" y="846"/>
                    </a:lnTo>
                    <a:cubicBezTo>
                      <a:pt x="190" y="846"/>
                      <a:pt x="190" y="829"/>
                      <a:pt x="190" y="786"/>
                    </a:cubicBezTo>
                    <a:lnTo>
                      <a:pt x="190" y="3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34" name="Group 55">
              <a:extLst>
                <a:ext uri="{FF2B5EF4-FFF2-40B4-BE49-F238E27FC236}">
                  <a16:creationId xmlns:a16="http://schemas.microsoft.com/office/drawing/2014/main" id="{CE801423-C72C-420E-8C43-388AADB5C8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5399" y="3180461"/>
              <a:ext cx="501650" cy="430213"/>
              <a:chOff x="1338" y="2042"/>
              <a:chExt cx="316" cy="271"/>
            </a:xfrm>
          </p:grpSpPr>
          <p:sp>
            <p:nvSpPr>
              <p:cNvPr id="335" name="Freeform 56">
                <a:extLst>
                  <a:ext uri="{FF2B5EF4-FFF2-40B4-BE49-F238E27FC236}">
                    <a16:creationId xmlns:a16="http://schemas.microsoft.com/office/drawing/2014/main" id="{CC941BDC-7E4E-4060-BFF2-DCD53DC9C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2043"/>
                <a:ext cx="317" cy="243"/>
              </a:xfrm>
              <a:custGeom>
                <a:avLst/>
                <a:gdLst>
                  <a:gd name="T0" fmla="*/ 701 w 1401"/>
                  <a:gd name="T1" fmla="*/ 1073 h 1074"/>
                  <a:gd name="T2" fmla="*/ 0 w 1401"/>
                  <a:gd name="T3" fmla="*/ 1073 h 1074"/>
                  <a:gd name="T4" fmla="*/ 0 w 1401"/>
                  <a:gd name="T5" fmla="*/ 0 h 1074"/>
                  <a:gd name="T6" fmla="*/ 1400 w 1401"/>
                  <a:gd name="T7" fmla="*/ 0 h 1074"/>
                  <a:gd name="T8" fmla="*/ 1400 w 1401"/>
                  <a:gd name="T9" fmla="*/ 1073 h 1074"/>
                  <a:gd name="T10" fmla="*/ 701 w 1401"/>
                  <a:gd name="T11" fmla="*/ 1073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1" h="1074">
                    <a:moveTo>
                      <a:pt x="701" y="1073"/>
                    </a:moveTo>
                    <a:lnTo>
                      <a:pt x="0" y="1073"/>
                    </a:lnTo>
                    <a:lnTo>
                      <a:pt x="0" y="0"/>
                    </a:lnTo>
                    <a:lnTo>
                      <a:pt x="1400" y="0"/>
                    </a:lnTo>
                    <a:lnTo>
                      <a:pt x="1400" y="1073"/>
                    </a:lnTo>
                    <a:lnTo>
                      <a:pt x="701" y="1073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36" name="Freeform 57">
                <a:extLst>
                  <a:ext uri="{FF2B5EF4-FFF2-40B4-BE49-F238E27FC236}">
                    <a16:creationId xmlns:a16="http://schemas.microsoft.com/office/drawing/2014/main" id="{4E16A789-54E6-40F6-8AF3-085AD5A23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0" y="2042"/>
                <a:ext cx="106" cy="203"/>
              </a:xfrm>
              <a:custGeom>
                <a:avLst/>
                <a:gdLst>
                  <a:gd name="T0" fmla="*/ 223 w 474"/>
                  <a:gd name="T1" fmla="*/ 14 h 901"/>
                  <a:gd name="T2" fmla="*/ 212 w 474"/>
                  <a:gd name="T3" fmla="*/ 0 h 901"/>
                  <a:gd name="T4" fmla="*/ 92 w 474"/>
                  <a:gd name="T5" fmla="*/ 11 h 901"/>
                  <a:gd name="T6" fmla="*/ 73 w 474"/>
                  <a:gd name="T7" fmla="*/ 36 h 901"/>
                  <a:gd name="T8" fmla="*/ 98 w 474"/>
                  <a:gd name="T9" fmla="*/ 54 h 901"/>
                  <a:gd name="T10" fmla="*/ 147 w 474"/>
                  <a:gd name="T11" fmla="*/ 76 h 901"/>
                  <a:gd name="T12" fmla="*/ 144 w 474"/>
                  <a:gd name="T13" fmla="*/ 101 h 901"/>
                  <a:gd name="T14" fmla="*/ 5 w 474"/>
                  <a:gd name="T15" fmla="*/ 835 h 901"/>
                  <a:gd name="T16" fmla="*/ 0 w 474"/>
                  <a:gd name="T17" fmla="*/ 860 h 901"/>
                  <a:gd name="T18" fmla="*/ 27 w 474"/>
                  <a:gd name="T19" fmla="*/ 900 h 901"/>
                  <a:gd name="T20" fmla="*/ 63 w 474"/>
                  <a:gd name="T21" fmla="*/ 864 h 901"/>
                  <a:gd name="T22" fmla="*/ 82 w 474"/>
                  <a:gd name="T23" fmla="*/ 770 h 901"/>
                  <a:gd name="T24" fmla="*/ 103 w 474"/>
                  <a:gd name="T25" fmla="*/ 654 h 901"/>
                  <a:gd name="T26" fmla="*/ 120 w 474"/>
                  <a:gd name="T27" fmla="*/ 571 h 901"/>
                  <a:gd name="T28" fmla="*/ 130 w 474"/>
                  <a:gd name="T29" fmla="*/ 513 h 901"/>
                  <a:gd name="T30" fmla="*/ 196 w 474"/>
                  <a:gd name="T31" fmla="*/ 394 h 901"/>
                  <a:gd name="T32" fmla="*/ 288 w 474"/>
                  <a:gd name="T33" fmla="*/ 351 h 901"/>
                  <a:gd name="T34" fmla="*/ 340 w 474"/>
                  <a:gd name="T35" fmla="*/ 441 h 901"/>
                  <a:gd name="T36" fmla="*/ 277 w 474"/>
                  <a:gd name="T37" fmla="*/ 723 h 901"/>
                  <a:gd name="T38" fmla="*/ 266 w 474"/>
                  <a:gd name="T39" fmla="*/ 795 h 901"/>
                  <a:gd name="T40" fmla="*/ 345 w 474"/>
                  <a:gd name="T41" fmla="*/ 900 h 901"/>
                  <a:gd name="T42" fmla="*/ 473 w 474"/>
                  <a:gd name="T43" fmla="*/ 701 h 901"/>
                  <a:gd name="T44" fmla="*/ 459 w 474"/>
                  <a:gd name="T45" fmla="*/ 687 h 901"/>
                  <a:gd name="T46" fmla="*/ 446 w 474"/>
                  <a:gd name="T47" fmla="*/ 712 h 901"/>
                  <a:gd name="T48" fmla="*/ 348 w 474"/>
                  <a:gd name="T49" fmla="*/ 871 h 901"/>
                  <a:gd name="T50" fmla="*/ 323 w 474"/>
                  <a:gd name="T51" fmla="*/ 828 h 901"/>
                  <a:gd name="T52" fmla="*/ 343 w 474"/>
                  <a:gd name="T53" fmla="*/ 737 h 901"/>
                  <a:gd name="T54" fmla="*/ 400 w 474"/>
                  <a:gd name="T55" fmla="*/ 455 h 901"/>
                  <a:gd name="T56" fmla="*/ 288 w 474"/>
                  <a:gd name="T57" fmla="*/ 322 h 901"/>
                  <a:gd name="T58" fmla="*/ 147 w 474"/>
                  <a:gd name="T59" fmla="*/ 419 h 901"/>
                  <a:gd name="T60" fmla="*/ 223 w 474"/>
                  <a:gd name="T61" fmla="*/ 14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74" h="901">
                    <a:moveTo>
                      <a:pt x="223" y="14"/>
                    </a:moveTo>
                    <a:cubicBezTo>
                      <a:pt x="223" y="11"/>
                      <a:pt x="223" y="0"/>
                      <a:pt x="212" y="0"/>
                    </a:cubicBezTo>
                    <a:cubicBezTo>
                      <a:pt x="190" y="0"/>
                      <a:pt x="117" y="11"/>
                      <a:pt x="92" y="11"/>
                    </a:cubicBezTo>
                    <a:cubicBezTo>
                      <a:pt x="84" y="14"/>
                      <a:pt x="73" y="14"/>
                      <a:pt x="73" y="36"/>
                    </a:cubicBezTo>
                    <a:cubicBezTo>
                      <a:pt x="73" y="54"/>
                      <a:pt x="82" y="54"/>
                      <a:pt x="98" y="54"/>
                    </a:cubicBezTo>
                    <a:cubicBezTo>
                      <a:pt x="144" y="54"/>
                      <a:pt x="147" y="65"/>
                      <a:pt x="147" y="76"/>
                    </a:cubicBezTo>
                    <a:lnTo>
                      <a:pt x="144" y="101"/>
                    </a:lnTo>
                    <a:lnTo>
                      <a:pt x="5" y="835"/>
                    </a:lnTo>
                    <a:cubicBezTo>
                      <a:pt x="0" y="853"/>
                      <a:pt x="0" y="857"/>
                      <a:pt x="0" y="860"/>
                    </a:cubicBezTo>
                    <a:cubicBezTo>
                      <a:pt x="0" y="893"/>
                      <a:pt x="19" y="900"/>
                      <a:pt x="27" y="900"/>
                    </a:cubicBezTo>
                    <a:cubicBezTo>
                      <a:pt x="43" y="900"/>
                      <a:pt x="60" y="882"/>
                      <a:pt x="63" y="864"/>
                    </a:cubicBezTo>
                    <a:lnTo>
                      <a:pt x="82" y="770"/>
                    </a:lnTo>
                    <a:lnTo>
                      <a:pt x="103" y="654"/>
                    </a:lnTo>
                    <a:cubicBezTo>
                      <a:pt x="109" y="625"/>
                      <a:pt x="114" y="600"/>
                      <a:pt x="120" y="571"/>
                    </a:cubicBezTo>
                    <a:cubicBezTo>
                      <a:pt x="122" y="560"/>
                      <a:pt x="128" y="517"/>
                      <a:pt x="130" y="513"/>
                    </a:cubicBezTo>
                    <a:cubicBezTo>
                      <a:pt x="133" y="499"/>
                      <a:pt x="163" y="427"/>
                      <a:pt x="196" y="394"/>
                    </a:cubicBezTo>
                    <a:cubicBezTo>
                      <a:pt x="215" y="372"/>
                      <a:pt x="245" y="351"/>
                      <a:pt x="288" y="351"/>
                    </a:cubicBezTo>
                    <a:cubicBezTo>
                      <a:pt x="329" y="351"/>
                      <a:pt x="340" y="394"/>
                      <a:pt x="340" y="441"/>
                    </a:cubicBezTo>
                    <a:cubicBezTo>
                      <a:pt x="340" y="506"/>
                      <a:pt x="302" y="643"/>
                      <a:pt x="277" y="723"/>
                    </a:cubicBezTo>
                    <a:cubicBezTo>
                      <a:pt x="272" y="752"/>
                      <a:pt x="266" y="770"/>
                      <a:pt x="266" y="795"/>
                    </a:cubicBezTo>
                    <a:cubicBezTo>
                      <a:pt x="266" y="853"/>
                      <a:pt x="299" y="900"/>
                      <a:pt x="345" y="900"/>
                    </a:cubicBezTo>
                    <a:cubicBezTo>
                      <a:pt x="435" y="900"/>
                      <a:pt x="473" y="712"/>
                      <a:pt x="473" y="701"/>
                    </a:cubicBezTo>
                    <a:cubicBezTo>
                      <a:pt x="473" y="687"/>
                      <a:pt x="462" y="687"/>
                      <a:pt x="459" y="687"/>
                    </a:cubicBezTo>
                    <a:cubicBezTo>
                      <a:pt x="451" y="687"/>
                      <a:pt x="451" y="694"/>
                      <a:pt x="446" y="712"/>
                    </a:cubicBezTo>
                    <a:cubicBezTo>
                      <a:pt x="430" y="781"/>
                      <a:pt x="400" y="871"/>
                      <a:pt x="348" y="871"/>
                    </a:cubicBezTo>
                    <a:cubicBezTo>
                      <a:pt x="332" y="871"/>
                      <a:pt x="323" y="860"/>
                      <a:pt x="323" y="828"/>
                    </a:cubicBezTo>
                    <a:cubicBezTo>
                      <a:pt x="323" y="795"/>
                      <a:pt x="332" y="766"/>
                      <a:pt x="343" y="737"/>
                    </a:cubicBezTo>
                    <a:cubicBezTo>
                      <a:pt x="356" y="683"/>
                      <a:pt x="400" y="531"/>
                      <a:pt x="400" y="455"/>
                    </a:cubicBezTo>
                    <a:cubicBezTo>
                      <a:pt x="400" y="376"/>
                      <a:pt x="362" y="322"/>
                      <a:pt x="288" y="322"/>
                    </a:cubicBezTo>
                    <a:cubicBezTo>
                      <a:pt x="228" y="322"/>
                      <a:pt x="182" y="361"/>
                      <a:pt x="147" y="419"/>
                    </a:cubicBezTo>
                    <a:lnTo>
                      <a:pt x="223" y="1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37" name="Freeform 58">
                <a:extLst>
                  <a:ext uri="{FF2B5EF4-FFF2-40B4-BE49-F238E27FC236}">
                    <a16:creationId xmlns:a16="http://schemas.microsoft.com/office/drawing/2014/main" id="{38B2104E-9B19-4586-8309-8FE599B53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" y="2196"/>
                <a:ext cx="92" cy="91"/>
              </a:xfrm>
              <a:custGeom>
                <a:avLst/>
                <a:gdLst>
                  <a:gd name="T0" fmla="*/ 49 w 411"/>
                  <a:gd name="T1" fmla="*/ 340 h 406"/>
                  <a:gd name="T2" fmla="*/ 43 w 411"/>
                  <a:gd name="T3" fmla="*/ 376 h 406"/>
                  <a:gd name="T4" fmla="*/ 68 w 411"/>
                  <a:gd name="T5" fmla="*/ 405 h 406"/>
                  <a:gd name="T6" fmla="*/ 92 w 411"/>
                  <a:gd name="T7" fmla="*/ 383 h 406"/>
                  <a:gd name="T8" fmla="*/ 103 w 411"/>
                  <a:gd name="T9" fmla="*/ 329 h 406"/>
                  <a:gd name="T10" fmla="*/ 120 w 411"/>
                  <a:gd name="T11" fmla="*/ 249 h 406"/>
                  <a:gd name="T12" fmla="*/ 130 w 411"/>
                  <a:gd name="T13" fmla="*/ 188 h 406"/>
                  <a:gd name="T14" fmla="*/ 158 w 411"/>
                  <a:gd name="T15" fmla="*/ 108 h 406"/>
                  <a:gd name="T16" fmla="*/ 261 w 411"/>
                  <a:gd name="T17" fmla="*/ 25 h 406"/>
                  <a:gd name="T18" fmla="*/ 299 w 411"/>
                  <a:gd name="T19" fmla="*/ 87 h 406"/>
                  <a:gd name="T20" fmla="*/ 261 w 411"/>
                  <a:gd name="T21" fmla="*/ 278 h 406"/>
                  <a:gd name="T22" fmla="*/ 250 w 411"/>
                  <a:gd name="T23" fmla="*/ 325 h 406"/>
                  <a:gd name="T24" fmla="*/ 313 w 411"/>
                  <a:gd name="T25" fmla="*/ 405 h 406"/>
                  <a:gd name="T26" fmla="*/ 410 w 411"/>
                  <a:gd name="T27" fmla="*/ 267 h 406"/>
                  <a:gd name="T28" fmla="*/ 400 w 411"/>
                  <a:gd name="T29" fmla="*/ 253 h 406"/>
                  <a:gd name="T30" fmla="*/ 386 w 411"/>
                  <a:gd name="T31" fmla="*/ 271 h 406"/>
                  <a:gd name="T32" fmla="*/ 315 w 411"/>
                  <a:gd name="T33" fmla="*/ 380 h 406"/>
                  <a:gd name="T34" fmla="*/ 299 w 411"/>
                  <a:gd name="T35" fmla="*/ 347 h 406"/>
                  <a:gd name="T36" fmla="*/ 315 w 411"/>
                  <a:gd name="T37" fmla="*/ 275 h 406"/>
                  <a:gd name="T38" fmla="*/ 351 w 411"/>
                  <a:gd name="T39" fmla="*/ 101 h 406"/>
                  <a:gd name="T40" fmla="*/ 264 w 411"/>
                  <a:gd name="T41" fmla="*/ 0 h 406"/>
                  <a:gd name="T42" fmla="*/ 150 w 411"/>
                  <a:gd name="T43" fmla="*/ 80 h 406"/>
                  <a:gd name="T44" fmla="*/ 79 w 411"/>
                  <a:gd name="T45" fmla="*/ 0 h 406"/>
                  <a:gd name="T46" fmla="*/ 24 w 411"/>
                  <a:gd name="T47" fmla="*/ 51 h 406"/>
                  <a:gd name="T48" fmla="*/ 0 w 411"/>
                  <a:gd name="T49" fmla="*/ 137 h 406"/>
                  <a:gd name="T50" fmla="*/ 11 w 411"/>
                  <a:gd name="T51" fmla="*/ 148 h 406"/>
                  <a:gd name="T52" fmla="*/ 27 w 411"/>
                  <a:gd name="T53" fmla="*/ 123 h 406"/>
                  <a:gd name="T54" fmla="*/ 76 w 411"/>
                  <a:gd name="T55" fmla="*/ 25 h 406"/>
                  <a:gd name="T56" fmla="*/ 98 w 411"/>
                  <a:gd name="T57" fmla="*/ 69 h 406"/>
                  <a:gd name="T58" fmla="*/ 87 w 411"/>
                  <a:gd name="T59" fmla="*/ 145 h 406"/>
                  <a:gd name="T60" fmla="*/ 71 w 411"/>
                  <a:gd name="T61" fmla="*/ 224 h 406"/>
                  <a:gd name="T62" fmla="*/ 49 w 411"/>
                  <a:gd name="T63" fmla="*/ 34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1" h="406">
                    <a:moveTo>
                      <a:pt x="49" y="340"/>
                    </a:moveTo>
                    <a:cubicBezTo>
                      <a:pt x="49" y="351"/>
                      <a:pt x="43" y="372"/>
                      <a:pt x="43" y="376"/>
                    </a:cubicBezTo>
                    <a:cubicBezTo>
                      <a:pt x="43" y="398"/>
                      <a:pt x="57" y="405"/>
                      <a:pt x="68" y="405"/>
                    </a:cubicBezTo>
                    <a:cubicBezTo>
                      <a:pt x="79" y="405"/>
                      <a:pt x="90" y="394"/>
                      <a:pt x="92" y="383"/>
                    </a:cubicBezTo>
                    <a:cubicBezTo>
                      <a:pt x="95" y="376"/>
                      <a:pt x="103" y="347"/>
                      <a:pt x="103" y="329"/>
                    </a:cubicBezTo>
                    <a:cubicBezTo>
                      <a:pt x="109" y="311"/>
                      <a:pt x="114" y="271"/>
                      <a:pt x="120" y="249"/>
                    </a:cubicBezTo>
                    <a:cubicBezTo>
                      <a:pt x="125" y="228"/>
                      <a:pt x="128" y="210"/>
                      <a:pt x="130" y="188"/>
                    </a:cubicBezTo>
                    <a:cubicBezTo>
                      <a:pt x="139" y="152"/>
                      <a:pt x="139" y="145"/>
                      <a:pt x="158" y="108"/>
                    </a:cubicBezTo>
                    <a:cubicBezTo>
                      <a:pt x="179" y="72"/>
                      <a:pt x="209" y="25"/>
                      <a:pt x="261" y="25"/>
                    </a:cubicBezTo>
                    <a:cubicBezTo>
                      <a:pt x="299" y="25"/>
                      <a:pt x="299" y="69"/>
                      <a:pt x="299" y="87"/>
                    </a:cubicBezTo>
                    <a:cubicBezTo>
                      <a:pt x="299" y="141"/>
                      <a:pt x="272" y="239"/>
                      <a:pt x="261" y="278"/>
                    </a:cubicBezTo>
                    <a:cubicBezTo>
                      <a:pt x="253" y="304"/>
                      <a:pt x="250" y="311"/>
                      <a:pt x="250" y="325"/>
                    </a:cubicBezTo>
                    <a:cubicBezTo>
                      <a:pt x="250" y="372"/>
                      <a:pt x="280" y="405"/>
                      <a:pt x="313" y="405"/>
                    </a:cubicBezTo>
                    <a:cubicBezTo>
                      <a:pt x="381" y="405"/>
                      <a:pt x="410" y="282"/>
                      <a:pt x="410" y="267"/>
                    </a:cubicBezTo>
                    <a:cubicBezTo>
                      <a:pt x="410" y="253"/>
                      <a:pt x="402" y="253"/>
                      <a:pt x="400" y="253"/>
                    </a:cubicBezTo>
                    <a:cubicBezTo>
                      <a:pt x="391" y="253"/>
                      <a:pt x="389" y="260"/>
                      <a:pt x="386" y="271"/>
                    </a:cubicBezTo>
                    <a:cubicBezTo>
                      <a:pt x="372" y="340"/>
                      <a:pt x="343" y="380"/>
                      <a:pt x="315" y="380"/>
                    </a:cubicBezTo>
                    <a:cubicBezTo>
                      <a:pt x="302" y="380"/>
                      <a:pt x="299" y="369"/>
                      <a:pt x="299" y="347"/>
                    </a:cubicBezTo>
                    <a:cubicBezTo>
                      <a:pt x="299" y="325"/>
                      <a:pt x="302" y="314"/>
                      <a:pt x="315" y="275"/>
                    </a:cubicBezTo>
                    <a:cubicBezTo>
                      <a:pt x="321" y="246"/>
                      <a:pt x="351" y="152"/>
                      <a:pt x="351" y="101"/>
                    </a:cubicBezTo>
                    <a:cubicBezTo>
                      <a:pt x="351" y="14"/>
                      <a:pt x="299" y="0"/>
                      <a:pt x="264" y="0"/>
                    </a:cubicBezTo>
                    <a:cubicBezTo>
                      <a:pt x="207" y="0"/>
                      <a:pt x="169" y="47"/>
                      <a:pt x="150" y="80"/>
                    </a:cubicBezTo>
                    <a:cubicBezTo>
                      <a:pt x="144" y="22"/>
                      <a:pt x="103" y="0"/>
                      <a:pt x="79" y="0"/>
                    </a:cubicBezTo>
                    <a:cubicBezTo>
                      <a:pt x="49" y="0"/>
                      <a:pt x="33" y="29"/>
                      <a:pt x="24" y="51"/>
                    </a:cubicBezTo>
                    <a:cubicBezTo>
                      <a:pt x="8" y="80"/>
                      <a:pt x="0" y="134"/>
                      <a:pt x="0" y="137"/>
                    </a:cubicBezTo>
                    <a:cubicBezTo>
                      <a:pt x="0" y="148"/>
                      <a:pt x="8" y="148"/>
                      <a:pt x="11" y="148"/>
                    </a:cubicBezTo>
                    <a:cubicBezTo>
                      <a:pt x="22" y="148"/>
                      <a:pt x="22" y="145"/>
                      <a:pt x="27" y="123"/>
                    </a:cubicBezTo>
                    <a:cubicBezTo>
                      <a:pt x="38" y="69"/>
                      <a:pt x="49" y="25"/>
                      <a:pt x="76" y="25"/>
                    </a:cubicBezTo>
                    <a:cubicBezTo>
                      <a:pt x="92" y="25"/>
                      <a:pt x="98" y="43"/>
                      <a:pt x="98" y="69"/>
                    </a:cubicBezTo>
                    <a:cubicBezTo>
                      <a:pt x="98" y="87"/>
                      <a:pt x="92" y="119"/>
                      <a:pt x="87" y="145"/>
                    </a:cubicBezTo>
                    <a:cubicBezTo>
                      <a:pt x="82" y="166"/>
                      <a:pt x="76" y="206"/>
                      <a:pt x="71" y="224"/>
                    </a:cubicBezTo>
                    <a:lnTo>
                      <a:pt x="49" y="34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38" name="Freeform 59">
                <a:extLst>
                  <a:ext uri="{FF2B5EF4-FFF2-40B4-BE49-F238E27FC236}">
                    <a16:creationId xmlns:a16="http://schemas.microsoft.com/office/drawing/2014/main" id="{41A1609E-D232-4FF6-9719-7A94BA763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5" y="2152"/>
                <a:ext cx="66" cy="162"/>
              </a:xfrm>
              <a:custGeom>
                <a:avLst/>
                <a:gdLst>
                  <a:gd name="T0" fmla="*/ 182 w 295"/>
                  <a:gd name="T1" fmla="*/ 29 h 717"/>
                  <a:gd name="T2" fmla="*/ 160 w 295"/>
                  <a:gd name="T3" fmla="*/ 0 h 717"/>
                  <a:gd name="T4" fmla="*/ 0 w 295"/>
                  <a:gd name="T5" fmla="*/ 69 h 717"/>
                  <a:gd name="T6" fmla="*/ 0 w 295"/>
                  <a:gd name="T7" fmla="*/ 108 h 717"/>
                  <a:gd name="T8" fmla="*/ 117 w 295"/>
                  <a:gd name="T9" fmla="*/ 80 h 717"/>
                  <a:gd name="T10" fmla="*/ 117 w 295"/>
                  <a:gd name="T11" fmla="*/ 625 h 717"/>
                  <a:gd name="T12" fmla="*/ 35 w 295"/>
                  <a:gd name="T13" fmla="*/ 676 h 717"/>
                  <a:gd name="T14" fmla="*/ 5 w 295"/>
                  <a:gd name="T15" fmla="*/ 676 h 717"/>
                  <a:gd name="T16" fmla="*/ 5 w 295"/>
                  <a:gd name="T17" fmla="*/ 716 h 717"/>
                  <a:gd name="T18" fmla="*/ 150 w 295"/>
                  <a:gd name="T19" fmla="*/ 708 h 717"/>
                  <a:gd name="T20" fmla="*/ 294 w 295"/>
                  <a:gd name="T21" fmla="*/ 716 h 717"/>
                  <a:gd name="T22" fmla="*/ 294 w 295"/>
                  <a:gd name="T23" fmla="*/ 676 h 717"/>
                  <a:gd name="T24" fmla="*/ 264 w 295"/>
                  <a:gd name="T25" fmla="*/ 676 h 717"/>
                  <a:gd name="T26" fmla="*/ 182 w 295"/>
                  <a:gd name="T27" fmla="*/ 625 h 717"/>
                  <a:gd name="T28" fmla="*/ 182 w 295"/>
                  <a:gd name="T29" fmla="*/ 29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5" h="717">
                    <a:moveTo>
                      <a:pt x="182" y="29"/>
                    </a:moveTo>
                    <a:cubicBezTo>
                      <a:pt x="182" y="0"/>
                      <a:pt x="179" y="0"/>
                      <a:pt x="160" y="0"/>
                    </a:cubicBezTo>
                    <a:cubicBezTo>
                      <a:pt x="106" y="65"/>
                      <a:pt x="33" y="69"/>
                      <a:pt x="0" y="69"/>
                    </a:cubicBezTo>
                    <a:lnTo>
                      <a:pt x="0" y="108"/>
                    </a:lnTo>
                    <a:cubicBezTo>
                      <a:pt x="19" y="108"/>
                      <a:pt x="71" y="108"/>
                      <a:pt x="117" y="80"/>
                    </a:cubicBezTo>
                    <a:lnTo>
                      <a:pt x="117" y="625"/>
                    </a:lnTo>
                    <a:cubicBezTo>
                      <a:pt x="117" y="661"/>
                      <a:pt x="117" y="676"/>
                      <a:pt x="35" y="676"/>
                    </a:cubicBezTo>
                    <a:lnTo>
                      <a:pt x="5" y="676"/>
                    </a:lnTo>
                    <a:lnTo>
                      <a:pt x="5" y="716"/>
                    </a:lnTo>
                    <a:cubicBezTo>
                      <a:pt x="19" y="716"/>
                      <a:pt x="120" y="708"/>
                      <a:pt x="150" y="708"/>
                    </a:cubicBezTo>
                    <a:cubicBezTo>
                      <a:pt x="177" y="708"/>
                      <a:pt x="277" y="716"/>
                      <a:pt x="294" y="716"/>
                    </a:cubicBezTo>
                    <a:lnTo>
                      <a:pt x="294" y="676"/>
                    </a:lnTo>
                    <a:lnTo>
                      <a:pt x="264" y="676"/>
                    </a:lnTo>
                    <a:cubicBezTo>
                      <a:pt x="182" y="676"/>
                      <a:pt x="182" y="661"/>
                      <a:pt x="182" y="625"/>
                    </a:cubicBezTo>
                    <a:lnTo>
                      <a:pt x="182" y="29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39" name="Group 60">
              <a:extLst>
                <a:ext uri="{FF2B5EF4-FFF2-40B4-BE49-F238E27FC236}">
                  <a16:creationId xmlns:a16="http://schemas.microsoft.com/office/drawing/2014/main" id="{970410CD-029A-417F-9119-260F1D664B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97537" y="3196336"/>
              <a:ext cx="466725" cy="406400"/>
              <a:chOff x="2511" y="2052"/>
              <a:chExt cx="294" cy="256"/>
            </a:xfrm>
          </p:grpSpPr>
          <p:sp>
            <p:nvSpPr>
              <p:cNvPr id="340" name="Freeform 61">
                <a:extLst>
                  <a:ext uri="{FF2B5EF4-FFF2-40B4-BE49-F238E27FC236}">
                    <a16:creationId xmlns:a16="http://schemas.microsoft.com/office/drawing/2014/main" id="{73516CAD-4627-4566-93E0-9B6F23A51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1" y="2052"/>
                <a:ext cx="291" cy="229"/>
              </a:xfrm>
              <a:custGeom>
                <a:avLst/>
                <a:gdLst>
                  <a:gd name="T0" fmla="*/ 644 w 1286"/>
                  <a:gd name="T1" fmla="*/ 1013 h 1014"/>
                  <a:gd name="T2" fmla="*/ 0 w 1286"/>
                  <a:gd name="T3" fmla="*/ 1013 h 1014"/>
                  <a:gd name="T4" fmla="*/ 0 w 1286"/>
                  <a:gd name="T5" fmla="*/ 0 h 1014"/>
                  <a:gd name="T6" fmla="*/ 1285 w 1286"/>
                  <a:gd name="T7" fmla="*/ 0 h 1014"/>
                  <a:gd name="T8" fmla="*/ 1285 w 1286"/>
                  <a:gd name="T9" fmla="*/ 1013 h 1014"/>
                  <a:gd name="T10" fmla="*/ 644 w 1286"/>
                  <a:gd name="T11" fmla="*/ 1013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6" h="1014">
                    <a:moveTo>
                      <a:pt x="644" y="1013"/>
                    </a:moveTo>
                    <a:lnTo>
                      <a:pt x="0" y="1013"/>
                    </a:lnTo>
                    <a:lnTo>
                      <a:pt x="0" y="0"/>
                    </a:lnTo>
                    <a:lnTo>
                      <a:pt x="1285" y="0"/>
                    </a:lnTo>
                    <a:lnTo>
                      <a:pt x="1285" y="1013"/>
                    </a:lnTo>
                    <a:lnTo>
                      <a:pt x="644" y="1013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41" name="Freeform 62">
                <a:extLst>
                  <a:ext uri="{FF2B5EF4-FFF2-40B4-BE49-F238E27FC236}">
                    <a16:creationId xmlns:a16="http://schemas.microsoft.com/office/drawing/2014/main" id="{BC55CD15-2AEA-4577-B1EC-944F08766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2" y="2052"/>
                <a:ext cx="98" cy="192"/>
              </a:xfrm>
              <a:custGeom>
                <a:avLst/>
                <a:gdLst>
                  <a:gd name="T0" fmla="*/ 205 w 435"/>
                  <a:gd name="T1" fmla="*/ 14 h 850"/>
                  <a:gd name="T2" fmla="*/ 195 w 435"/>
                  <a:gd name="T3" fmla="*/ 0 h 850"/>
                  <a:gd name="T4" fmla="*/ 85 w 435"/>
                  <a:gd name="T5" fmla="*/ 10 h 850"/>
                  <a:gd name="T6" fmla="*/ 67 w 435"/>
                  <a:gd name="T7" fmla="*/ 34 h 850"/>
                  <a:gd name="T8" fmla="*/ 90 w 435"/>
                  <a:gd name="T9" fmla="*/ 51 h 850"/>
                  <a:gd name="T10" fmla="*/ 135 w 435"/>
                  <a:gd name="T11" fmla="*/ 72 h 850"/>
                  <a:gd name="T12" fmla="*/ 132 w 435"/>
                  <a:gd name="T13" fmla="*/ 95 h 850"/>
                  <a:gd name="T14" fmla="*/ 5 w 435"/>
                  <a:gd name="T15" fmla="*/ 788 h 850"/>
                  <a:gd name="T16" fmla="*/ 0 w 435"/>
                  <a:gd name="T17" fmla="*/ 811 h 850"/>
                  <a:gd name="T18" fmla="*/ 25 w 435"/>
                  <a:gd name="T19" fmla="*/ 849 h 850"/>
                  <a:gd name="T20" fmla="*/ 57 w 435"/>
                  <a:gd name="T21" fmla="*/ 815 h 850"/>
                  <a:gd name="T22" fmla="*/ 75 w 435"/>
                  <a:gd name="T23" fmla="*/ 726 h 850"/>
                  <a:gd name="T24" fmla="*/ 95 w 435"/>
                  <a:gd name="T25" fmla="*/ 617 h 850"/>
                  <a:gd name="T26" fmla="*/ 110 w 435"/>
                  <a:gd name="T27" fmla="*/ 539 h 850"/>
                  <a:gd name="T28" fmla="*/ 120 w 435"/>
                  <a:gd name="T29" fmla="*/ 484 h 850"/>
                  <a:gd name="T30" fmla="*/ 180 w 435"/>
                  <a:gd name="T31" fmla="*/ 372 h 850"/>
                  <a:gd name="T32" fmla="*/ 264 w 435"/>
                  <a:gd name="T33" fmla="*/ 331 h 850"/>
                  <a:gd name="T34" fmla="*/ 312 w 435"/>
                  <a:gd name="T35" fmla="*/ 416 h 850"/>
                  <a:gd name="T36" fmla="*/ 255 w 435"/>
                  <a:gd name="T37" fmla="*/ 682 h 850"/>
                  <a:gd name="T38" fmla="*/ 245 w 435"/>
                  <a:gd name="T39" fmla="*/ 750 h 850"/>
                  <a:gd name="T40" fmla="*/ 317 w 435"/>
                  <a:gd name="T41" fmla="*/ 849 h 850"/>
                  <a:gd name="T42" fmla="*/ 434 w 435"/>
                  <a:gd name="T43" fmla="*/ 661 h 850"/>
                  <a:gd name="T44" fmla="*/ 422 w 435"/>
                  <a:gd name="T45" fmla="*/ 648 h 850"/>
                  <a:gd name="T46" fmla="*/ 409 w 435"/>
                  <a:gd name="T47" fmla="*/ 672 h 850"/>
                  <a:gd name="T48" fmla="*/ 319 w 435"/>
                  <a:gd name="T49" fmla="*/ 822 h 850"/>
                  <a:gd name="T50" fmla="*/ 297 w 435"/>
                  <a:gd name="T51" fmla="*/ 781 h 850"/>
                  <a:gd name="T52" fmla="*/ 314 w 435"/>
                  <a:gd name="T53" fmla="*/ 696 h 850"/>
                  <a:gd name="T54" fmla="*/ 367 w 435"/>
                  <a:gd name="T55" fmla="*/ 430 h 850"/>
                  <a:gd name="T56" fmla="*/ 264 w 435"/>
                  <a:gd name="T57" fmla="*/ 303 h 850"/>
                  <a:gd name="T58" fmla="*/ 135 w 435"/>
                  <a:gd name="T59" fmla="*/ 396 h 850"/>
                  <a:gd name="T60" fmla="*/ 205 w 435"/>
                  <a:gd name="T61" fmla="*/ 14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5" h="850">
                    <a:moveTo>
                      <a:pt x="205" y="14"/>
                    </a:moveTo>
                    <a:cubicBezTo>
                      <a:pt x="205" y="10"/>
                      <a:pt x="205" y="0"/>
                      <a:pt x="195" y="0"/>
                    </a:cubicBezTo>
                    <a:cubicBezTo>
                      <a:pt x="175" y="0"/>
                      <a:pt x="107" y="10"/>
                      <a:pt x="85" y="10"/>
                    </a:cubicBezTo>
                    <a:cubicBezTo>
                      <a:pt x="77" y="14"/>
                      <a:pt x="67" y="14"/>
                      <a:pt x="67" y="34"/>
                    </a:cubicBezTo>
                    <a:cubicBezTo>
                      <a:pt x="67" y="51"/>
                      <a:pt x="75" y="51"/>
                      <a:pt x="90" y="51"/>
                    </a:cubicBezTo>
                    <a:cubicBezTo>
                      <a:pt x="132" y="51"/>
                      <a:pt x="135" y="61"/>
                      <a:pt x="135" y="72"/>
                    </a:cubicBezTo>
                    <a:lnTo>
                      <a:pt x="132" y="95"/>
                    </a:lnTo>
                    <a:lnTo>
                      <a:pt x="5" y="788"/>
                    </a:lnTo>
                    <a:cubicBezTo>
                      <a:pt x="0" y="805"/>
                      <a:pt x="0" y="808"/>
                      <a:pt x="0" y="811"/>
                    </a:cubicBezTo>
                    <a:cubicBezTo>
                      <a:pt x="0" y="842"/>
                      <a:pt x="17" y="849"/>
                      <a:pt x="25" y="849"/>
                    </a:cubicBezTo>
                    <a:cubicBezTo>
                      <a:pt x="40" y="849"/>
                      <a:pt x="55" y="832"/>
                      <a:pt x="57" y="815"/>
                    </a:cubicBezTo>
                    <a:lnTo>
                      <a:pt x="75" y="726"/>
                    </a:lnTo>
                    <a:lnTo>
                      <a:pt x="95" y="617"/>
                    </a:lnTo>
                    <a:cubicBezTo>
                      <a:pt x="100" y="590"/>
                      <a:pt x="105" y="566"/>
                      <a:pt x="110" y="539"/>
                    </a:cubicBezTo>
                    <a:cubicBezTo>
                      <a:pt x="112" y="528"/>
                      <a:pt x="117" y="488"/>
                      <a:pt x="120" y="484"/>
                    </a:cubicBezTo>
                    <a:cubicBezTo>
                      <a:pt x="122" y="471"/>
                      <a:pt x="150" y="402"/>
                      <a:pt x="180" y="372"/>
                    </a:cubicBezTo>
                    <a:cubicBezTo>
                      <a:pt x="197" y="351"/>
                      <a:pt x="225" y="331"/>
                      <a:pt x="264" y="331"/>
                    </a:cubicBezTo>
                    <a:cubicBezTo>
                      <a:pt x="302" y="331"/>
                      <a:pt x="312" y="372"/>
                      <a:pt x="312" y="416"/>
                    </a:cubicBezTo>
                    <a:cubicBezTo>
                      <a:pt x="312" y="477"/>
                      <a:pt x="277" y="607"/>
                      <a:pt x="255" y="682"/>
                    </a:cubicBezTo>
                    <a:cubicBezTo>
                      <a:pt x="250" y="709"/>
                      <a:pt x="245" y="726"/>
                      <a:pt x="245" y="750"/>
                    </a:cubicBezTo>
                    <a:cubicBezTo>
                      <a:pt x="245" y="805"/>
                      <a:pt x="274" y="849"/>
                      <a:pt x="317" y="849"/>
                    </a:cubicBezTo>
                    <a:cubicBezTo>
                      <a:pt x="399" y="849"/>
                      <a:pt x="434" y="672"/>
                      <a:pt x="434" y="661"/>
                    </a:cubicBezTo>
                    <a:cubicBezTo>
                      <a:pt x="434" y="648"/>
                      <a:pt x="424" y="648"/>
                      <a:pt x="422" y="648"/>
                    </a:cubicBezTo>
                    <a:cubicBezTo>
                      <a:pt x="414" y="648"/>
                      <a:pt x="414" y="655"/>
                      <a:pt x="409" y="672"/>
                    </a:cubicBezTo>
                    <a:cubicBezTo>
                      <a:pt x="394" y="736"/>
                      <a:pt x="367" y="822"/>
                      <a:pt x="319" y="822"/>
                    </a:cubicBezTo>
                    <a:cubicBezTo>
                      <a:pt x="304" y="822"/>
                      <a:pt x="297" y="811"/>
                      <a:pt x="297" y="781"/>
                    </a:cubicBezTo>
                    <a:cubicBezTo>
                      <a:pt x="297" y="750"/>
                      <a:pt x="304" y="723"/>
                      <a:pt x="314" y="696"/>
                    </a:cubicBezTo>
                    <a:cubicBezTo>
                      <a:pt x="327" y="644"/>
                      <a:pt x="367" y="501"/>
                      <a:pt x="367" y="430"/>
                    </a:cubicBezTo>
                    <a:cubicBezTo>
                      <a:pt x="367" y="355"/>
                      <a:pt x="332" y="303"/>
                      <a:pt x="264" y="303"/>
                    </a:cubicBezTo>
                    <a:cubicBezTo>
                      <a:pt x="210" y="303"/>
                      <a:pt x="167" y="341"/>
                      <a:pt x="135" y="396"/>
                    </a:cubicBezTo>
                    <a:lnTo>
                      <a:pt x="205" y="1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42" name="Freeform 63">
                <a:extLst>
                  <a:ext uri="{FF2B5EF4-FFF2-40B4-BE49-F238E27FC236}">
                    <a16:creationId xmlns:a16="http://schemas.microsoft.com/office/drawing/2014/main" id="{E075B1D3-5843-4C9F-89CB-137167810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2" y="2197"/>
                <a:ext cx="85" cy="86"/>
              </a:xfrm>
              <a:custGeom>
                <a:avLst/>
                <a:gdLst>
                  <a:gd name="T0" fmla="*/ 45 w 378"/>
                  <a:gd name="T1" fmla="*/ 321 h 383"/>
                  <a:gd name="T2" fmla="*/ 40 w 378"/>
                  <a:gd name="T3" fmla="*/ 355 h 383"/>
                  <a:gd name="T4" fmla="*/ 62 w 378"/>
                  <a:gd name="T5" fmla="*/ 382 h 383"/>
                  <a:gd name="T6" fmla="*/ 85 w 378"/>
                  <a:gd name="T7" fmla="*/ 361 h 383"/>
                  <a:gd name="T8" fmla="*/ 95 w 378"/>
                  <a:gd name="T9" fmla="*/ 310 h 383"/>
                  <a:gd name="T10" fmla="*/ 110 w 378"/>
                  <a:gd name="T11" fmla="*/ 235 h 383"/>
                  <a:gd name="T12" fmla="*/ 120 w 378"/>
                  <a:gd name="T13" fmla="*/ 177 h 383"/>
                  <a:gd name="T14" fmla="*/ 145 w 378"/>
                  <a:gd name="T15" fmla="*/ 102 h 383"/>
                  <a:gd name="T16" fmla="*/ 240 w 378"/>
                  <a:gd name="T17" fmla="*/ 24 h 383"/>
                  <a:gd name="T18" fmla="*/ 274 w 378"/>
                  <a:gd name="T19" fmla="*/ 82 h 383"/>
                  <a:gd name="T20" fmla="*/ 240 w 378"/>
                  <a:gd name="T21" fmla="*/ 263 h 383"/>
                  <a:gd name="T22" fmla="*/ 230 w 378"/>
                  <a:gd name="T23" fmla="*/ 307 h 383"/>
                  <a:gd name="T24" fmla="*/ 287 w 378"/>
                  <a:gd name="T25" fmla="*/ 382 h 383"/>
                  <a:gd name="T26" fmla="*/ 377 w 378"/>
                  <a:gd name="T27" fmla="*/ 252 h 383"/>
                  <a:gd name="T28" fmla="*/ 367 w 378"/>
                  <a:gd name="T29" fmla="*/ 239 h 383"/>
                  <a:gd name="T30" fmla="*/ 354 w 378"/>
                  <a:gd name="T31" fmla="*/ 256 h 383"/>
                  <a:gd name="T32" fmla="*/ 289 w 378"/>
                  <a:gd name="T33" fmla="*/ 358 h 383"/>
                  <a:gd name="T34" fmla="*/ 274 w 378"/>
                  <a:gd name="T35" fmla="*/ 327 h 383"/>
                  <a:gd name="T36" fmla="*/ 289 w 378"/>
                  <a:gd name="T37" fmla="*/ 259 h 383"/>
                  <a:gd name="T38" fmla="*/ 322 w 378"/>
                  <a:gd name="T39" fmla="*/ 95 h 383"/>
                  <a:gd name="T40" fmla="*/ 242 w 378"/>
                  <a:gd name="T41" fmla="*/ 0 h 383"/>
                  <a:gd name="T42" fmla="*/ 137 w 378"/>
                  <a:gd name="T43" fmla="*/ 75 h 383"/>
                  <a:gd name="T44" fmla="*/ 72 w 378"/>
                  <a:gd name="T45" fmla="*/ 0 h 383"/>
                  <a:gd name="T46" fmla="*/ 22 w 378"/>
                  <a:gd name="T47" fmla="*/ 48 h 383"/>
                  <a:gd name="T48" fmla="*/ 0 w 378"/>
                  <a:gd name="T49" fmla="*/ 130 h 383"/>
                  <a:gd name="T50" fmla="*/ 10 w 378"/>
                  <a:gd name="T51" fmla="*/ 140 h 383"/>
                  <a:gd name="T52" fmla="*/ 25 w 378"/>
                  <a:gd name="T53" fmla="*/ 116 h 383"/>
                  <a:gd name="T54" fmla="*/ 70 w 378"/>
                  <a:gd name="T55" fmla="*/ 24 h 383"/>
                  <a:gd name="T56" fmla="*/ 90 w 378"/>
                  <a:gd name="T57" fmla="*/ 65 h 383"/>
                  <a:gd name="T58" fmla="*/ 80 w 378"/>
                  <a:gd name="T59" fmla="*/ 136 h 383"/>
                  <a:gd name="T60" fmla="*/ 65 w 378"/>
                  <a:gd name="T61" fmla="*/ 211 h 383"/>
                  <a:gd name="T62" fmla="*/ 45 w 378"/>
                  <a:gd name="T63" fmla="*/ 321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8" h="383">
                    <a:moveTo>
                      <a:pt x="45" y="321"/>
                    </a:moveTo>
                    <a:cubicBezTo>
                      <a:pt x="45" y="331"/>
                      <a:pt x="40" y="351"/>
                      <a:pt x="40" y="355"/>
                    </a:cubicBezTo>
                    <a:cubicBezTo>
                      <a:pt x="40" y="375"/>
                      <a:pt x="52" y="382"/>
                      <a:pt x="62" y="382"/>
                    </a:cubicBezTo>
                    <a:cubicBezTo>
                      <a:pt x="72" y="382"/>
                      <a:pt x="82" y="372"/>
                      <a:pt x="85" y="361"/>
                    </a:cubicBezTo>
                    <a:cubicBezTo>
                      <a:pt x="87" y="355"/>
                      <a:pt x="95" y="327"/>
                      <a:pt x="95" y="310"/>
                    </a:cubicBezTo>
                    <a:cubicBezTo>
                      <a:pt x="100" y="293"/>
                      <a:pt x="105" y="256"/>
                      <a:pt x="110" y="235"/>
                    </a:cubicBezTo>
                    <a:cubicBezTo>
                      <a:pt x="115" y="215"/>
                      <a:pt x="117" y="198"/>
                      <a:pt x="120" y="177"/>
                    </a:cubicBezTo>
                    <a:cubicBezTo>
                      <a:pt x="127" y="143"/>
                      <a:pt x="127" y="136"/>
                      <a:pt x="145" y="102"/>
                    </a:cubicBezTo>
                    <a:cubicBezTo>
                      <a:pt x="165" y="68"/>
                      <a:pt x="192" y="24"/>
                      <a:pt x="240" y="24"/>
                    </a:cubicBezTo>
                    <a:cubicBezTo>
                      <a:pt x="274" y="24"/>
                      <a:pt x="274" y="65"/>
                      <a:pt x="274" y="82"/>
                    </a:cubicBezTo>
                    <a:cubicBezTo>
                      <a:pt x="274" y="133"/>
                      <a:pt x="250" y="225"/>
                      <a:pt x="240" y="263"/>
                    </a:cubicBezTo>
                    <a:cubicBezTo>
                      <a:pt x="232" y="286"/>
                      <a:pt x="230" y="293"/>
                      <a:pt x="230" y="307"/>
                    </a:cubicBezTo>
                    <a:cubicBezTo>
                      <a:pt x="230" y="351"/>
                      <a:pt x="257" y="382"/>
                      <a:pt x="287" y="382"/>
                    </a:cubicBezTo>
                    <a:cubicBezTo>
                      <a:pt x="349" y="382"/>
                      <a:pt x="377" y="266"/>
                      <a:pt x="377" y="252"/>
                    </a:cubicBezTo>
                    <a:cubicBezTo>
                      <a:pt x="377" y="239"/>
                      <a:pt x="369" y="239"/>
                      <a:pt x="367" y="239"/>
                    </a:cubicBezTo>
                    <a:cubicBezTo>
                      <a:pt x="359" y="239"/>
                      <a:pt x="357" y="245"/>
                      <a:pt x="354" y="256"/>
                    </a:cubicBezTo>
                    <a:cubicBezTo>
                      <a:pt x="342" y="321"/>
                      <a:pt x="314" y="358"/>
                      <a:pt x="289" y="358"/>
                    </a:cubicBezTo>
                    <a:cubicBezTo>
                      <a:pt x="277" y="358"/>
                      <a:pt x="274" y="348"/>
                      <a:pt x="274" y="327"/>
                    </a:cubicBezTo>
                    <a:cubicBezTo>
                      <a:pt x="274" y="307"/>
                      <a:pt x="277" y="297"/>
                      <a:pt x="289" y="259"/>
                    </a:cubicBezTo>
                    <a:cubicBezTo>
                      <a:pt x="294" y="232"/>
                      <a:pt x="322" y="143"/>
                      <a:pt x="322" y="95"/>
                    </a:cubicBezTo>
                    <a:cubicBezTo>
                      <a:pt x="322" y="14"/>
                      <a:pt x="274" y="0"/>
                      <a:pt x="242" y="0"/>
                    </a:cubicBezTo>
                    <a:cubicBezTo>
                      <a:pt x="190" y="0"/>
                      <a:pt x="155" y="44"/>
                      <a:pt x="137" y="75"/>
                    </a:cubicBezTo>
                    <a:cubicBezTo>
                      <a:pt x="132" y="20"/>
                      <a:pt x="95" y="0"/>
                      <a:pt x="72" y="0"/>
                    </a:cubicBezTo>
                    <a:cubicBezTo>
                      <a:pt x="45" y="0"/>
                      <a:pt x="30" y="27"/>
                      <a:pt x="22" y="48"/>
                    </a:cubicBezTo>
                    <a:cubicBezTo>
                      <a:pt x="7" y="75"/>
                      <a:pt x="0" y="126"/>
                      <a:pt x="0" y="130"/>
                    </a:cubicBezTo>
                    <a:cubicBezTo>
                      <a:pt x="0" y="140"/>
                      <a:pt x="7" y="140"/>
                      <a:pt x="10" y="140"/>
                    </a:cubicBezTo>
                    <a:cubicBezTo>
                      <a:pt x="20" y="140"/>
                      <a:pt x="20" y="136"/>
                      <a:pt x="25" y="116"/>
                    </a:cubicBezTo>
                    <a:cubicBezTo>
                      <a:pt x="35" y="65"/>
                      <a:pt x="45" y="24"/>
                      <a:pt x="70" y="24"/>
                    </a:cubicBezTo>
                    <a:cubicBezTo>
                      <a:pt x="85" y="24"/>
                      <a:pt x="90" y="41"/>
                      <a:pt x="90" y="65"/>
                    </a:cubicBezTo>
                    <a:cubicBezTo>
                      <a:pt x="90" y="82"/>
                      <a:pt x="85" y="113"/>
                      <a:pt x="80" y="136"/>
                    </a:cubicBezTo>
                    <a:cubicBezTo>
                      <a:pt x="75" y="157"/>
                      <a:pt x="70" y="194"/>
                      <a:pt x="65" y="211"/>
                    </a:cubicBezTo>
                    <a:lnTo>
                      <a:pt x="45" y="32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43" name="Freeform 64">
                <a:extLst>
                  <a:ext uri="{FF2B5EF4-FFF2-40B4-BE49-F238E27FC236}">
                    <a16:creationId xmlns:a16="http://schemas.microsoft.com/office/drawing/2014/main" id="{FFF94CCE-4BAF-442E-BCCC-830851023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2" y="2155"/>
                <a:ext cx="73" cy="152"/>
              </a:xfrm>
              <a:custGeom>
                <a:avLst/>
                <a:gdLst>
                  <a:gd name="T0" fmla="*/ 327 w 328"/>
                  <a:gd name="T1" fmla="*/ 488 h 676"/>
                  <a:gd name="T2" fmla="*/ 302 w 328"/>
                  <a:gd name="T3" fmla="*/ 488 h 676"/>
                  <a:gd name="T4" fmla="*/ 279 w 328"/>
                  <a:gd name="T5" fmla="*/ 583 h 676"/>
                  <a:gd name="T6" fmla="*/ 210 w 328"/>
                  <a:gd name="T7" fmla="*/ 586 h 676"/>
                  <a:gd name="T8" fmla="*/ 75 w 328"/>
                  <a:gd name="T9" fmla="*/ 586 h 676"/>
                  <a:gd name="T10" fmla="*/ 220 w 328"/>
                  <a:gd name="T11" fmla="*/ 419 h 676"/>
                  <a:gd name="T12" fmla="*/ 327 w 328"/>
                  <a:gd name="T13" fmla="*/ 198 h 676"/>
                  <a:gd name="T14" fmla="*/ 152 w 328"/>
                  <a:gd name="T15" fmla="*/ 0 h 676"/>
                  <a:gd name="T16" fmla="*/ 0 w 328"/>
                  <a:gd name="T17" fmla="*/ 181 h 676"/>
                  <a:gd name="T18" fmla="*/ 40 w 328"/>
                  <a:gd name="T19" fmla="*/ 239 h 676"/>
                  <a:gd name="T20" fmla="*/ 77 w 328"/>
                  <a:gd name="T21" fmla="*/ 184 h 676"/>
                  <a:gd name="T22" fmla="*/ 35 w 328"/>
                  <a:gd name="T23" fmla="*/ 133 h 676"/>
                  <a:gd name="T24" fmla="*/ 142 w 328"/>
                  <a:gd name="T25" fmla="*/ 38 h 676"/>
                  <a:gd name="T26" fmla="*/ 257 w 328"/>
                  <a:gd name="T27" fmla="*/ 198 h 676"/>
                  <a:gd name="T28" fmla="*/ 185 w 328"/>
                  <a:gd name="T29" fmla="*/ 396 h 676"/>
                  <a:gd name="T30" fmla="*/ 5 w 328"/>
                  <a:gd name="T31" fmla="*/ 631 h 676"/>
                  <a:gd name="T32" fmla="*/ 0 w 328"/>
                  <a:gd name="T33" fmla="*/ 675 h 676"/>
                  <a:gd name="T34" fmla="*/ 304 w 328"/>
                  <a:gd name="T35" fmla="*/ 675 h 676"/>
                  <a:gd name="T36" fmla="*/ 327 w 328"/>
                  <a:gd name="T37" fmla="*/ 488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676">
                    <a:moveTo>
                      <a:pt x="327" y="488"/>
                    </a:moveTo>
                    <a:lnTo>
                      <a:pt x="302" y="488"/>
                    </a:lnTo>
                    <a:cubicBezTo>
                      <a:pt x="297" y="515"/>
                      <a:pt x="292" y="569"/>
                      <a:pt x="279" y="583"/>
                    </a:cubicBezTo>
                    <a:cubicBezTo>
                      <a:pt x="277" y="586"/>
                      <a:pt x="220" y="586"/>
                      <a:pt x="210" y="586"/>
                    </a:cubicBezTo>
                    <a:lnTo>
                      <a:pt x="75" y="586"/>
                    </a:lnTo>
                    <a:cubicBezTo>
                      <a:pt x="150" y="494"/>
                      <a:pt x="175" y="467"/>
                      <a:pt x="220" y="419"/>
                    </a:cubicBezTo>
                    <a:cubicBezTo>
                      <a:pt x="277" y="358"/>
                      <a:pt x="327" y="297"/>
                      <a:pt x="327" y="198"/>
                    </a:cubicBezTo>
                    <a:cubicBezTo>
                      <a:pt x="327" y="75"/>
                      <a:pt x="247" y="0"/>
                      <a:pt x="152" y="0"/>
                    </a:cubicBezTo>
                    <a:cubicBezTo>
                      <a:pt x="62" y="0"/>
                      <a:pt x="0" y="89"/>
                      <a:pt x="0" y="181"/>
                    </a:cubicBezTo>
                    <a:cubicBezTo>
                      <a:pt x="0" y="235"/>
                      <a:pt x="30" y="239"/>
                      <a:pt x="40" y="239"/>
                    </a:cubicBezTo>
                    <a:cubicBezTo>
                      <a:pt x="57" y="239"/>
                      <a:pt x="77" y="222"/>
                      <a:pt x="77" y="184"/>
                    </a:cubicBezTo>
                    <a:cubicBezTo>
                      <a:pt x="77" y="167"/>
                      <a:pt x="75" y="133"/>
                      <a:pt x="35" y="133"/>
                    </a:cubicBezTo>
                    <a:cubicBezTo>
                      <a:pt x="57" y="58"/>
                      <a:pt x="107" y="38"/>
                      <a:pt x="142" y="38"/>
                    </a:cubicBezTo>
                    <a:cubicBezTo>
                      <a:pt x="217" y="38"/>
                      <a:pt x="257" y="116"/>
                      <a:pt x="257" y="198"/>
                    </a:cubicBezTo>
                    <a:cubicBezTo>
                      <a:pt x="257" y="286"/>
                      <a:pt x="210" y="355"/>
                      <a:pt x="185" y="396"/>
                    </a:cubicBezTo>
                    <a:lnTo>
                      <a:pt x="5" y="631"/>
                    </a:lnTo>
                    <a:cubicBezTo>
                      <a:pt x="0" y="644"/>
                      <a:pt x="0" y="648"/>
                      <a:pt x="0" y="675"/>
                    </a:cubicBezTo>
                    <a:lnTo>
                      <a:pt x="304" y="675"/>
                    </a:lnTo>
                    <a:lnTo>
                      <a:pt x="327" y="48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44" name="Group 65">
              <a:extLst>
                <a:ext uri="{FF2B5EF4-FFF2-40B4-BE49-F238E27FC236}">
                  <a16:creationId xmlns:a16="http://schemas.microsoft.com/office/drawing/2014/main" id="{11A4F070-A232-4C98-80AF-B28695CDD5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54649" y="2064449"/>
              <a:ext cx="341313" cy="358775"/>
              <a:chOff x="2358" y="1339"/>
              <a:chExt cx="215" cy="226"/>
            </a:xfrm>
          </p:grpSpPr>
          <p:sp>
            <p:nvSpPr>
              <p:cNvPr id="345" name="Freeform 66">
                <a:extLst>
                  <a:ext uri="{FF2B5EF4-FFF2-40B4-BE49-F238E27FC236}">
                    <a16:creationId xmlns:a16="http://schemas.microsoft.com/office/drawing/2014/main" id="{BBF0BF86-48BE-4E45-BB03-1CFB93BF6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8" y="1340"/>
                <a:ext cx="197" cy="188"/>
              </a:xfrm>
              <a:custGeom>
                <a:avLst/>
                <a:gdLst>
                  <a:gd name="T0" fmla="*/ 436 w 873"/>
                  <a:gd name="T1" fmla="*/ 834 h 835"/>
                  <a:gd name="T2" fmla="*/ 0 w 873"/>
                  <a:gd name="T3" fmla="*/ 834 h 835"/>
                  <a:gd name="T4" fmla="*/ 0 w 873"/>
                  <a:gd name="T5" fmla="*/ 0 h 835"/>
                  <a:gd name="T6" fmla="*/ 872 w 873"/>
                  <a:gd name="T7" fmla="*/ 0 h 835"/>
                  <a:gd name="T8" fmla="*/ 872 w 873"/>
                  <a:gd name="T9" fmla="*/ 834 h 835"/>
                  <a:gd name="T10" fmla="*/ 436 w 873"/>
                  <a:gd name="T11" fmla="*/ 834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3" h="835">
                    <a:moveTo>
                      <a:pt x="436" y="834"/>
                    </a:moveTo>
                    <a:lnTo>
                      <a:pt x="0" y="834"/>
                    </a:lnTo>
                    <a:lnTo>
                      <a:pt x="0" y="0"/>
                    </a:lnTo>
                    <a:lnTo>
                      <a:pt x="872" y="0"/>
                    </a:lnTo>
                    <a:lnTo>
                      <a:pt x="872" y="834"/>
                    </a:lnTo>
                    <a:lnTo>
                      <a:pt x="436" y="834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46" name="Freeform 67">
                <a:extLst>
                  <a:ext uri="{FF2B5EF4-FFF2-40B4-BE49-F238E27FC236}">
                    <a16:creationId xmlns:a16="http://schemas.microsoft.com/office/drawing/2014/main" id="{4E286269-5FA7-4BD7-A2C2-C113EA058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4" y="1339"/>
                <a:ext cx="200" cy="226"/>
              </a:xfrm>
              <a:custGeom>
                <a:avLst/>
                <a:gdLst>
                  <a:gd name="T0" fmla="*/ 456 w 886"/>
                  <a:gd name="T1" fmla="*/ 525 h 1002"/>
                  <a:gd name="T2" fmla="*/ 470 w 886"/>
                  <a:gd name="T3" fmla="*/ 501 h 1002"/>
                  <a:gd name="T4" fmla="*/ 460 w 886"/>
                  <a:gd name="T5" fmla="*/ 480 h 1002"/>
                  <a:gd name="T6" fmla="*/ 165 w 886"/>
                  <a:gd name="T7" fmla="*/ 45 h 1002"/>
                  <a:gd name="T8" fmla="*/ 501 w 886"/>
                  <a:gd name="T9" fmla="*/ 45 h 1002"/>
                  <a:gd name="T10" fmla="*/ 848 w 886"/>
                  <a:gd name="T11" fmla="*/ 330 h 1002"/>
                  <a:gd name="T12" fmla="*/ 885 w 886"/>
                  <a:gd name="T13" fmla="*/ 330 h 1002"/>
                  <a:gd name="T14" fmla="*/ 841 w 886"/>
                  <a:gd name="T15" fmla="*/ 0 h 1002"/>
                  <a:gd name="T16" fmla="*/ 38 w 886"/>
                  <a:gd name="T17" fmla="*/ 0 h 1002"/>
                  <a:gd name="T18" fmla="*/ 0 w 886"/>
                  <a:gd name="T19" fmla="*/ 35 h 1002"/>
                  <a:gd name="T20" fmla="*/ 360 w 886"/>
                  <a:gd name="T21" fmla="*/ 567 h 1002"/>
                  <a:gd name="T22" fmla="*/ 17 w 886"/>
                  <a:gd name="T23" fmla="*/ 963 h 1002"/>
                  <a:gd name="T24" fmla="*/ 0 w 886"/>
                  <a:gd name="T25" fmla="*/ 987 h 1002"/>
                  <a:gd name="T26" fmla="*/ 38 w 886"/>
                  <a:gd name="T27" fmla="*/ 1001 h 1002"/>
                  <a:gd name="T28" fmla="*/ 841 w 886"/>
                  <a:gd name="T29" fmla="*/ 1001 h 1002"/>
                  <a:gd name="T30" fmla="*/ 885 w 886"/>
                  <a:gd name="T31" fmla="*/ 657 h 1002"/>
                  <a:gd name="T32" fmla="*/ 848 w 886"/>
                  <a:gd name="T33" fmla="*/ 657 h 1002"/>
                  <a:gd name="T34" fmla="*/ 491 w 886"/>
                  <a:gd name="T35" fmla="*/ 945 h 1002"/>
                  <a:gd name="T36" fmla="*/ 93 w 886"/>
                  <a:gd name="T37" fmla="*/ 945 h 1002"/>
                  <a:gd name="T38" fmla="*/ 456 w 886"/>
                  <a:gd name="T39" fmla="*/ 525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86" h="1002">
                    <a:moveTo>
                      <a:pt x="456" y="525"/>
                    </a:moveTo>
                    <a:cubicBezTo>
                      <a:pt x="470" y="511"/>
                      <a:pt x="470" y="504"/>
                      <a:pt x="470" y="501"/>
                    </a:cubicBezTo>
                    <a:cubicBezTo>
                      <a:pt x="470" y="490"/>
                      <a:pt x="467" y="487"/>
                      <a:pt x="460" y="480"/>
                    </a:cubicBezTo>
                    <a:lnTo>
                      <a:pt x="165" y="45"/>
                    </a:lnTo>
                    <a:lnTo>
                      <a:pt x="501" y="45"/>
                    </a:lnTo>
                    <a:cubicBezTo>
                      <a:pt x="741" y="45"/>
                      <a:pt x="817" y="101"/>
                      <a:pt x="848" y="330"/>
                    </a:cubicBezTo>
                    <a:lnTo>
                      <a:pt x="885" y="330"/>
                    </a:lnTo>
                    <a:lnTo>
                      <a:pt x="841" y="0"/>
                    </a:lnTo>
                    <a:lnTo>
                      <a:pt x="38" y="0"/>
                    </a:lnTo>
                    <a:cubicBezTo>
                      <a:pt x="3" y="0"/>
                      <a:pt x="0" y="0"/>
                      <a:pt x="0" y="35"/>
                    </a:cubicBezTo>
                    <a:lnTo>
                      <a:pt x="360" y="567"/>
                    </a:lnTo>
                    <a:lnTo>
                      <a:pt x="17" y="963"/>
                    </a:lnTo>
                    <a:cubicBezTo>
                      <a:pt x="0" y="977"/>
                      <a:pt x="0" y="984"/>
                      <a:pt x="0" y="987"/>
                    </a:cubicBezTo>
                    <a:cubicBezTo>
                      <a:pt x="0" y="1001"/>
                      <a:pt x="17" y="1001"/>
                      <a:pt x="38" y="1001"/>
                    </a:cubicBezTo>
                    <a:lnTo>
                      <a:pt x="841" y="1001"/>
                    </a:lnTo>
                    <a:lnTo>
                      <a:pt x="885" y="657"/>
                    </a:lnTo>
                    <a:lnTo>
                      <a:pt x="848" y="657"/>
                    </a:lnTo>
                    <a:cubicBezTo>
                      <a:pt x="820" y="904"/>
                      <a:pt x="721" y="945"/>
                      <a:pt x="491" y="945"/>
                    </a:cubicBezTo>
                    <a:lnTo>
                      <a:pt x="93" y="945"/>
                    </a:lnTo>
                    <a:lnTo>
                      <a:pt x="456" y="52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47" name="Group 68">
              <a:extLst>
                <a:ext uri="{FF2B5EF4-FFF2-40B4-BE49-F238E27FC236}">
                  <a16:creationId xmlns:a16="http://schemas.microsoft.com/office/drawing/2014/main" id="{A6CAB848-AAC2-4E65-BBC6-BEDC06028E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21237" y="2043811"/>
              <a:ext cx="381000" cy="342900"/>
              <a:chOff x="1959" y="1326"/>
              <a:chExt cx="240" cy="216"/>
            </a:xfrm>
          </p:grpSpPr>
          <p:sp>
            <p:nvSpPr>
              <p:cNvPr id="348" name="Freeform 69">
                <a:extLst>
                  <a:ext uri="{FF2B5EF4-FFF2-40B4-BE49-F238E27FC236}">
                    <a16:creationId xmlns:a16="http://schemas.microsoft.com/office/drawing/2014/main" id="{84D8C996-E0F0-4F69-B51E-00397C80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9" y="1330"/>
                <a:ext cx="227" cy="190"/>
              </a:xfrm>
              <a:custGeom>
                <a:avLst/>
                <a:gdLst>
                  <a:gd name="T0" fmla="*/ 503 w 1007"/>
                  <a:gd name="T1" fmla="*/ 840 h 841"/>
                  <a:gd name="T2" fmla="*/ 0 w 1007"/>
                  <a:gd name="T3" fmla="*/ 840 h 841"/>
                  <a:gd name="T4" fmla="*/ 0 w 1007"/>
                  <a:gd name="T5" fmla="*/ 0 h 841"/>
                  <a:gd name="T6" fmla="*/ 1006 w 1007"/>
                  <a:gd name="T7" fmla="*/ 0 h 841"/>
                  <a:gd name="T8" fmla="*/ 1006 w 1007"/>
                  <a:gd name="T9" fmla="*/ 840 h 841"/>
                  <a:gd name="T10" fmla="*/ 503 w 1007"/>
                  <a:gd name="T11" fmla="*/ 84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7" h="841">
                    <a:moveTo>
                      <a:pt x="503" y="840"/>
                    </a:moveTo>
                    <a:lnTo>
                      <a:pt x="0" y="840"/>
                    </a:lnTo>
                    <a:lnTo>
                      <a:pt x="0" y="0"/>
                    </a:lnTo>
                    <a:lnTo>
                      <a:pt x="1006" y="0"/>
                    </a:lnTo>
                    <a:lnTo>
                      <a:pt x="1006" y="840"/>
                    </a:lnTo>
                    <a:lnTo>
                      <a:pt x="503" y="840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49" name="Freeform 70">
                <a:extLst>
                  <a:ext uri="{FF2B5EF4-FFF2-40B4-BE49-F238E27FC236}">
                    <a16:creationId xmlns:a16="http://schemas.microsoft.com/office/drawing/2014/main" id="{D57CAA14-6685-4ACB-9491-DB06C5C12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1" y="1326"/>
                <a:ext cx="87" cy="149"/>
              </a:xfrm>
              <a:custGeom>
                <a:avLst/>
                <a:gdLst>
                  <a:gd name="T0" fmla="*/ 357 w 388"/>
                  <a:gd name="T1" fmla="*/ 99 h 660"/>
                  <a:gd name="T2" fmla="*/ 307 w 388"/>
                  <a:gd name="T3" fmla="*/ 165 h 660"/>
                  <a:gd name="T4" fmla="*/ 336 w 388"/>
                  <a:gd name="T5" fmla="*/ 206 h 660"/>
                  <a:gd name="T6" fmla="*/ 387 w 388"/>
                  <a:gd name="T7" fmla="*/ 123 h 660"/>
                  <a:gd name="T8" fmla="*/ 262 w 388"/>
                  <a:gd name="T9" fmla="*/ 0 h 660"/>
                  <a:gd name="T10" fmla="*/ 83 w 388"/>
                  <a:gd name="T11" fmla="*/ 210 h 660"/>
                  <a:gd name="T12" fmla="*/ 194 w 388"/>
                  <a:gd name="T13" fmla="*/ 354 h 660"/>
                  <a:gd name="T14" fmla="*/ 301 w 388"/>
                  <a:gd name="T15" fmla="*/ 469 h 660"/>
                  <a:gd name="T16" fmla="*/ 152 w 388"/>
                  <a:gd name="T17" fmla="*/ 626 h 660"/>
                  <a:gd name="T18" fmla="*/ 30 w 388"/>
                  <a:gd name="T19" fmla="*/ 552 h 660"/>
                  <a:gd name="T20" fmla="*/ 98 w 388"/>
                  <a:gd name="T21" fmla="*/ 469 h 660"/>
                  <a:gd name="T22" fmla="*/ 60 w 388"/>
                  <a:gd name="T23" fmla="*/ 420 h 660"/>
                  <a:gd name="T24" fmla="*/ 0 w 388"/>
                  <a:gd name="T25" fmla="*/ 519 h 660"/>
                  <a:gd name="T26" fmla="*/ 149 w 388"/>
                  <a:gd name="T27" fmla="*/ 659 h 660"/>
                  <a:gd name="T28" fmla="*/ 360 w 388"/>
                  <a:gd name="T29" fmla="*/ 420 h 660"/>
                  <a:gd name="T30" fmla="*/ 328 w 388"/>
                  <a:gd name="T31" fmla="*/ 309 h 660"/>
                  <a:gd name="T32" fmla="*/ 223 w 388"/>
                  <a:gd name="T33" fmla="*/ 251 h 660"/>
                  <a:gd name="T34" fmla="*/ 146 w 388"/>
                  <a:gd name="T35" fmla="*/ 161 h 660"/>
                  <a:gd name="T36" fmla="*/ 262 w 388"/>
                  <a:gd name="T37" fmla="*/ 33 h 660"/>
                  <a:gd name="T38" fmla="*/ 357 w 388"/>
                  <a:gd name="T39" fmla="*/ 99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8" h="660">
                    <a:moveTo>
                      <a:pt x="357" y="99"/>
                    </a:moveTo>
                    <a:cubicBezTo>
                      <a:pt x="325" y="99"/>
                      <a:pt x="307" y="132"/>
                      <a:pt x="307" y="165"/>
                    </a:cubicBezTo>
                    <a:cubicBezTo>
                      <a:pt x="307" y="185"/>
                      <a:pt x="316" y="206"/>
                      <a:pt x="336" y="206"/>
                    </a:cubicBezTo>
                    <a:cubicBezTo>
                      <a:pt x="360" y="206"/>
                      <a:pt x="387" y="181"/>
                      <a:pt x="387" y="123"/>
                    </a:cubicBezTo>
                    <a:cubicBezTo>
                      <a:pt x="387" y="58"/>
                      <a:pt x="342" y="0"/>
                      <a:pt x="262" y="0"/>
                    </a:cubicBezTo>
                    <a:cubicBezTo>
                      <a:pt x="125" y="0"/>
                      <a:pt x="83" y="148"/>
                      <a:pt x="83" y="210"/>
                    </a:cubicBezTo>
                    <a:cubicBezTo>
                      <a:pt x="83" y="325"/>
                      <a:pt x="161" y="350"/>
                      <a:pt x="194" y="354"/>
                    </a:cubicBezTo>
                    <a:cubicBezTo>
                      <a:pt x="247" y="370"/>
                      <a:pt x="301" y="387"/>
                      <a:pt x="301" y="469"/>
                    </a:cubicBezTo>
                    <a:cubicBezTo>
                      <a:pt x="301" y="502"/>
                      <a:pt x="277" y="626"/>
                      <a:pt x="152" y="626"/>
                    </a:cubicBezTo>
                    <a:cubicBezTo>
                      <a:pt x="137" y="626"/>
                      <a:pt x="54" y="626"/>
                      <a:pt x="30" y="552"/>
                    </a:cubicBezTo>
                    <a:cubicBezTo>
                      <a:pt x="71" y="556"/>
                      <a:pt x="98" y="514"/>
                      <a:pt x="98" y="469"/>
                    </a:cubicBezTo>
                    <a:cubicBezTo>
                      <a:pt x="98" y="436"/>
                      <a:pt x="80" y="420"/>
                      <a:pt x="60" y="420"/>
                    </a:cubicBezTo>
                    <a:cubicBezTo>
                      <a:pt x="30" y="420"/>
                      <a:pt x="0" y="453"/>
                      <a:pt x="0" y="519"/>
                    </a:cubicBezTo>
                    <a:cubicBezTo>
                      <a:pt x="0" y="601"/>
                      <a:pt x="60" y="659"/>
                      <a:pt x="149" y="659"/>
                    </a:cubicBezTo>
                    <a:cubicBezTo>
                      <a:pt x="322" y="659"/>
                      <a:pt x="360" y="486"/>
                      <a:pt x="360" y="420"/>
                    </a:cubicBezTo>
                    <a:cubicBezTo>
                      <a:pt x="360" y="366"/>
                      <a:pt x="342" y="329"/>
                      <a:pt x="328" y="309"/>
                    </a:cubicBezTo>
                    <a:cubicBezTo>
                      <a:pt x="301" y="272"/>
                      <a:pt x="271" y="263"/>
                      <a:pt x="223" y="251"/>
                    </a:cubicBezTo>
                    <a:cubicBezTo>
                      <a:pt x="185" y="239"/>
                      <a:pt x="146" y="226"/>
                      <a:pt x="146" y="161"/>
                    </a:cubicBezTo>
                    <a:cubicBezTo>
                      <a:pt x="146" y="123"/>
                      <a:pt x="170" y="33"/>
                      <a:pt x="262" y="33"/>
                    </a:cubicBezTo>
                    <a:cubicBezTo>
                      <a:pt x="289" y="33"/>
                      <a:pt x="339" y="41"/>
                      <a:pt x="357" y="9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50" name="Freeform 71">
                <a:extLst>
                  <a:ext uri="{FF2B5EF4-FFF2-40B4-BE49-F238E27FC236}">
                    <a16:creationId xmlns:a16="http://schemas.microsoft.com/office/drawing/2014/main" id="{99CAA63D-1834-4B0C-A72D-0D8AA31ED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7" y="1419"/>
                <a:ext cx="121" cy="123"/>
              </a:xfrm>
              <a:custGeom>
                <a:avLst/>
                <a:gdLst>
                  <a:gd name="T0" fmla="*/ 66 w 540"/>
                  <a:gd name="T1" fmla="*/ 461 h 548"/>
                  <a:gd name="T2" fmla="*/ 57 w 540"/>
                  <a:gd name="T3" fmla="*/ 510 h 548"/>
                  <a:gd name="T4" fmla="*/ 89 w 540"/>
                  <a:gd name="T5" fmla="*/ 547 h 548"/>
                  <a:gd name="T6" fmla="*/ 122 w 540"/>
                  <a:gd name="T7" fmla="*/ 519 h 548"/>
                  <a:gd name="T8" fmla="*/ 137 w 540"/>
                  <a:gd name="T9" fmla="*/ 445 h 548"/>
                  <a:gd name="T10" fmla="*/ 158 w 540"/>
                  <a:gd name="T11" fmla="*/ 338 h 548"/>
                  <a:gd name="T12" fmla="*/ 173 w 540"/>
                  <a:gd name="T13" fmla="*/ 255 h 548"/>
                  <a:gd name="T14" fmla="*/ 208 w 540"/>
                  <a:gd name="T15" fmla="*/ 148 h 548"/>
                  <a:gd name="T16" fmla="*/ 342 w 540"/>
                  <a:gd name="T17" fmla="*/ 33 h 548"/>
                  <a:gd name="T18" fmla="*/ 393 w 540"/>
                  <a:gd name="T19" fmla="*/ 119 h 548"/>
                  <a:gd name="T20" fmla="*/ 342 w 540"/>
                  <a:gd name="T21" fmla="*/ 379 h 548"/>
                  <a:gd name="T22" fmla="*/ 328 w 540"/>
                  <a:gd name="T23" fmla="*/ 440 h 548"/>
                  <a:gd name="T24" fmla="*/ 411 w 540"/>
                  <a:gd name="T25" fmla="*/ 547 h 548"/>
                  <a:gd name="T26" fmla="*/ 539 w 540"/>
                  <a:gd name="T27" fmla="*/ 362 h 548"/>
                  <a:gd name="T28" fmla="*/ 524 w 540"/>
                  <a:gd name="T29" fmla="*/ 342 h 548"/>
                  <a:gd name="T30" fmla="*/ 506 w 540"/>
                  <a:gd name="T31" fmla="*/ 366 h 548"/>
                  <a:gd name="T32" fmla="*/ 414 w 540"/>
                  <a:gd name="T33" fmla="*/ 514 h 548"/>
                  <a:gd name="T34" fmla="*/ 393 w 540"/>
                  <a:gd name="T35" fmla="*/ 469 h 548"/>
                  <a:gd name="T36" fmla="*/ 414 w 540"/>
                  <a:gd name="T37" fmla="*/ 370 h 548"/>
                  <a:gd name="T38" fmla="*/ 462 w 540"/>
                  <a:gd name="T39" fmla="*/ 136 h 548"/>
                  <a:gd name="T40" fmla="*/ 345 w 540"/>
                  <a:gd name="T41" fmla="*/ 0 h 548"/>
                  <a:gd name="T42" fmla="*/ 197 w 540"/>
                  <a:gd name="T43" fmla="*/ 107 h 548"/>
                  <a:gd name="T44" fmla="*/ 104 w 540"/>
                  <a:gd name="T45" fmla="*/ 0 h 548"/>
                  <a:gd name="T46" fmla="*/ 33 w 540"/>
                  <a:gd name="T47" fmla="*/ 70 h 548"/>
                  <a:gd name="T48" fmla="*/ 0 w 540"/>
                  <a:gd name="T49" fmla="*/ 185 h 548"/>
                  <a:gd name="T50" fmla="*/ 15 w 540"/>
                  <a:gd name="T51" fmla="*/ 202 h 548"/>
                  <a:gd name="T52" fmla="*/ 36 w 540"/>
                  <a:gd name="T53" fmla="*/ 165 h 548"/>
                  <a:gd name="T54" fmla="*/ 101 w 540"/>
                  <a:gd name="T55" fmla="*/ 33 h 548"/>
                  <a:gd name="T56" fmla="*/ 128 w 540"/>
                  <a:gd name="T57" fmla="*/ 95 h 548"/>
                  <a:gd name="T58" fmla="*/ 113 w 540"/>
                  <a:gd name="T59" fmla="*/ 198 h 548"/>
                  <a:gd name="T60" fmla="*/ 92 w 540"/>
                  <a:gd name="T61" fmla="*/ 305 h 548"/>
                  <a:gd name="T62" fmla="*/ 66 w 540"/>
                  <a:gd name="T63" fmla="*/ 461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40" h="548">
                    <a:moveTo>
                      <a:pt x="66" y="461"/>
                    </a:moveTo>
                    <a:cubicBezTo>
                      <a:pt x="66" y="473"/>
                      <a:pt x="57" y="506"/>
                      <a:pt x="57" y="510"/>
                    </a:cubicBezTo>
                    <a:cubicBezTo>
                      <a:pt x="57" y="539"/>
                      <a:pt x="74" y="547"/>
                      <a:pt x="89" y="547"/>
                    </a:cubicBezTo>
                    <a:cubicBezTo>
                      <a:pt x="104" y="547"/>
                      <a:pt x="119" y="535"/>
                      <a:pt x="122" y="519"/>
                    </a:cubicBezTo>
                    <a:cubicBezTo>
                      <a:pt x="125" y="510"/>
                      <a:pt x="137" y="469"/>
                      <a:pt x="137" y="445"/>
                    </a:cubicBezTo>
                    <a:cubicBezTo>
                      <a:pt x="143" y="420"/>
                      <a:pt x="149" y="366"/>
                      <a:pt x="158" y="338"/>
                    </a:cubicBezTo>
                    <a:cubicBezTo>
                      <a:pt x="164" y="309"/>
                      <a:pt x="167" y="284"/>
                      <a:pt x="173" y="255"/>
                    </a:cubicBezTo>
                    <a:cubicBezTo>
                      <a:pt x="182" y="206"/>
                      <a:pt x="182" y="198"/>
                      <a:pt x="208" y="148"/>
                    </a:cubicBezTo>
                    <a:cubicBezTo>
                      <a:pt x="235" y="99"/>
                      <a:pt x="274" y="33"/>
                      <a:pt x="342" y="33"/>
                    </a:cubicBezTo>
                    <a:cubicBezTo>
                      <a:pt x="393" y="33"/>
                      <a:pt x="393" y="95"/>
                      <a:pt x="393" y="119"/>
                    </a:cubicBezTo>
                    <a:cubicBezTo>
                      <a:pt x="393" y="189"/>
                      <a:pt x="357" y="325"/>
                      <a:pt x="342" y="379"/>
                    </a:cubicBezTo>
                    <a:cubicBezTo>
                      <a:pt x="333" y="412"/>
                      <a:pt x="328" y="420"/>
                      <a:pt x="328" y="440"/>
                    </a:cubicBezTo>
                    <a:cubicBezTo>
                      <a:pt x="328" y="506"/>
                      <a:pt x="369" y="547"/>
                      <a:pt x="411" y="547"/>
                    </a:cubicBezTo>
                    <a:cubicBezTo>
                      <a:pt x="500" y="547"/>
                      <a:pt x="539" y="383"/>
                      <a:pt x="539" y="362"/>
                    </a:cubicBezTo>
                    <a:cubicBezTo>
                      <a:pt x="539" y="342"/>
                      <a:pt x="530" y="342"/>
                      <a:pt x="524" y="342"/>
                    </a:cubicBezTo>
                    <a:cubicBezTo>
                      <a:pt x="515" y="342"/>
                      <a:pt x="512" y="354"/>
                      <a:pt x="506" y="366"/>
                    </a:cubicBezTo>
                    <a:cubicBezTo>
                      <a:pt x="488" y="461"/>
                      <a:pt x="450" y="514"/>
                      <a:pt x="414" y="514"/>
                    </a:cubicBezTo>
                    <a:cubicBezTo>
                      <a:pt x="396" y="514"/>
                      <a:pt x="393" y="498"/>
                      <a:pt x="393" y="469"/>
                    </a:cubicBezTo>
                    <a:cubicBezTo>
                      <a:pt x="393" y="440"/>
                      <a:pt x="396" y="428"/>
                      <a:pt x="414" y="370"/>
                    </a:cubicBezTo>
                    <a:cubicBezTo>
                      <a:pt x="423" y="333"/>
                      <a:pt x="462" y="206"/>
                      <a:pt x="462" y="136"/>
                    </a:cubicBezTo>
                    <a:cubicBezTo>
                      <a:pt x="462" y="21"/>
                      <a:pt x="390" y="0"/>
                      <a:pt x="345" y="0"/>
                    </a:cubicBezTo>
                    <a:cubicBezTo>
                      <a:pt x="271" y="0"/>
                      <a:pt x="220" y="62"/>
                      <a:pt x="197" y="107"/>
                    </a:cubicBezTo>
                    <a:cubicBezTo>
                      <a:pt x="191" y="29"/>
                      <a:pt x="137" y="0"/>
                      <a:pt x="104" y="0"/>
                    </a:cubicBezTo>
                    <a:cubicBezTo>
                      <a:pt x="66" y="0"/>
                      <a:pt x="42" y="41"/>
                      <a:pt x="33" y="70"/>
                    </a:cubicBezTo>
                    <a:cubicBezTo>
                      <a:pt x="12" y="107"/>
                      <a:pt x="0" y="181"/>
                      <a:pt x="0" y="185"/>
                    </a:cubicBezTo>
                    <a:cubicBezTo>
                      <a:pt x="0" y="202"/>
                      <a:pt x="12" y="202"/>
                      <a:pt x="15" y="202"/>
                    </a:cubicBezTo>
                    <a:cubicBezTo>
                      <a:pt x="30" y="202"/>
                      <a:pt x="30" y="198"/>
                      <a:pt x="36" y="165"/>
                    </a:cubicBezTo>
                    <a:cubicBezTo>
                      <a:pt x="51" y="95"/>
                      <a:pt x="66" y="33"/>
                      <a:pt x="101" y="33"/>
                    </a:cubicBezTo>
                    <a:cubicBezTo>
                      <a:pt x="122" y="33"/>
                      <a:pt x="128" y="58"/>
                      <a:pt x="128" y="95"/>
                    </a:cubicBezTo>
                    <a:cubicBezTo>
                      <a:pt x="128" y="119"/>
                      <a:pt x="122" y="161"/>
                      <a:pt x="113" y="198"/>
                    </a:cubicBezTo>
                    <a:cubicBezTo>
                      <a:pt x="107" y="226"/>
                      <a:pt x="101" y="280"/>
                      <a:pt x="92" y="305"/>
                    </a:cubicBezTo>
                    <a:lnTo>
                      <a:pt x="66" y="46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cxnSp>
          <p:nvCxnSpPr>
            <p:cNvPr id="351" name="AutoShape 72">
              <a:extLst>
                <a:ext uri="{FF2B5EF4-FFF2-40B4-BE49-F238E27FC236}">
                  <a16:creationId xmlns:a16="http://schemas.microsoft.com/office/drawing/2014/main" id="{47DB8B34-B06A-4BD7-AE3D-644A4E3AD7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813400" y="1551931"/>
              <a:ext cx="10320" cy="323849"/>
            </a:xfrm>
            <a:prstGeom prst="straightConnector1">
              <a:avLst/>
            </a:prstGeom>
            <a:noFill/>
            <a:ln w="19080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55" name="AutoShape 76">
              <a:extLst>
                <a:ext uri="{FF2B5EF4-FFF2-40B4-BE49-F238E27FC236}">
                  <a16:creationId xmlns:a16="http://schemas.microsoft.com/office/drawing/2014/main" id="{CF92E010-1D9F-4F6C-B864-6EFFC8795E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397224" y="4815586"/>
              <a:ext cx="3108325" cy="1349375"/>
            </a:xfrm>
            <a:prstGeom prst="straightConnector1">
              <a:avLst/>
            </a:prstGeom>
            <a:noFill/>
            <a:ln w="19080" cap="flat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56" name="AutoShape 77">
              <a:extLst>
                <a:ext uri="{FF2B5EF4-FFF2-40B4-BE49-F238E27FC236}">
                  <a16:creationId xmlns:a16="http://schemas.microsoft.com/office/drawing/2014/main" id="{0C606273-ED73-4995-89EC-37C8918B74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061049" y="4915599"/>
              <a:ext cx="687388" cy="1285875"/>
            </a:xfrm>
            <a:prstGeom prst="straightConnector1">
              <a:avLst/>
            </a:prstGeom>
            <a:noFill/>
            <a:ln w="19080" cap="flat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57" name="AutoShape 78">
              <a:extLst>
                <a:ext uri="{FF2B5EF4-FFF2-40B4-BE49-F238E27FC236}">
                  <a16:creationId xmlns:a16="http://schemas.microsoft.com/office/drawing/2014/main" id="{84BDD257-80A0-4E2D-95A8-961223CE094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9989737" y="4815586"/>
              <a:ext cx="1673225" cy="1250950"/>
            </a:xfrm>
            <a:prstGeom prst="straightConnector1">
              <a:avLst/>
            </a:prstGeom>
            <a:noFill/>
            <a:ln w="19080" cap="flat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grpSp>
          <p:nvGrpSpPr>
            <p:cNvPr id="363" name="Group 84">
              <a:extLst>
                <a:ext uri="{FF2B5EF4-FFF2-40B4-BE49-F238E27FC236}">
                  <a16:creationId xmlns:a16="http://schemas.microsoft.com/office/drawing/2014/main" id="{1794C028-EC02-4296-B04B-CF5A63ED13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43349" y="5395024"/>
              <a:ext cx="358775" cy="273050"/>
              <a:chOff x="1406" y="3437"/>
              <a:chExt cx="226" cy="172"/>
            </a:xfrm>
          </p:grpSpPr>
          <p:sp>
            <p:nvSpPr>
              <p:cNvPr id="364" name="Freeform 85">
                <a:extLst>
                  <a:ext uri="{FF2B5EF4-FFF2-40B4-BE49-F238E27FC236}">
                    <a16:creationId xmlns:a16="http://schemas.microsoft.com/office/drawing/2014/main" id="{63461A47-C19D-496F-A9E4-26548208E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6" y="3441"/>
                <a:ext cx="224" cy="146"/>
              </a:xfrm>
              <a:custGeom>
                <a:avLst/>
                <a:gdLst>
                  <a:gd name="T0" fmla="*/ 494 w 990"/>
                  <a:gd name="T1" fmla="*/ 646 h 647"/>
                  <a:gd name="T2" fmla="*/ 0 w 990"/>
                  <a:gd name="T3" fmla="*/ 646 h 647"/>
                  <a:gd name="T4" fmla="*/ 0 w 990"/>
                  <a:gd name="T5" fmla="*/ 0 h 647"/>
                  <a:gd name="T6" fmla="*/ 989 w 990"/>
                  <a:gd name="T7" fmla="*/ 0 h 647"/>
                  <a:gd name="T8" fmla="*/ 989 w 990"/>
                  <a:gd name="T9" fmla="*/ 646 h 647"/>
                  <a:gd name="T10" fmla="*/ 494 w 990"/>
                  <a:gd name="T11" fmla="*/ 646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0" h="647">
                    <a:moveTo>
                      <a:pt x="494" y="646"/>
                    </a:moveTo>
                    <a:lnTo>
                      <a:pt x="0" y="646"/>
                    </a:lnTo>
                    <a:lnTo>
                      <a:pt x="0" y="0"/>
                    </a:lnTo>
                    <a:lnTo>
                      <a:pt x="989" y="0"/>
                    </a:lnTo>
                    <a:lnTo>
                      <a:pt x="989" y="646"/>
                    </a:lnTo>
                    <a:lnTo>
                      <a:pt x="494" y="646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65" name="Freeform 86">
                <a:extLst>
                  <a:ext uri="{FF2B5EF4-FFF2-40B4-BE49-F238E27FC236}">
                    <a16:creationId xmlns:a16="http://schemas.microsoft.com/office/drawing/2014/main" id="{DB0C86CF-480C-4F33-9E42-674DDC1EA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" y="3437"/>
                <a:ext cx="98" cy="114"/>
              </a:xfrm>
              <a:custGeom>
                <a:avLst/>
                <a:gdLst>
                  <a:gd name="T0" fmla="*/ 285 w 436"/>
                  <a:gd name="T1" fmla="*/ 114 h 508"/>
                  <a:gd name="T2" fmla="*/ 293 w 436"/>
                  <a:gd name="T3" fmla="*/ 44 h 508"/>
                  <a:gd name="T4" fmla="*/ 276 w 436"/>
                  <a:gd name="T5" fmla="*/ 13 h 508"/>
                  <a:gd name="T6" fmla="*/ 250 w 436"/>
                  <a:gd name="T7" fmla="*/ 44 h 508"/>
                  <a:gd name="T8" fmla="*/ 213 w 436"/>
                  <a:gd name="T9" fmla="*/ 294 h 508"/>
                  <a:gd name="T10" fmla="*/ 207 w 436"/>
                  <a:gd name="T11" fmla="*/ 367 h 508"/>
                  <a:gd name="T12" fmla="*/ 209 w 436"/>
                  <a:gd name="T13" fmla="*/ 389 h 508"/>
                  <a:gd name="T14" fmla="*/ 147 w 436"/>
                  <a:gd name="T15" fmla="*/ 481 h 508"/>
                  <a:gd name="T16" fmla="*/ 95 w 436"/>
                  <a:gd name="T17" fmla="*/ 380 h 508"/>
                  <a:gd name="T18" fmla="*/ 131 w 436"/>
                  <a:gd name="T19" fmla="*/ 161 h 508"/>
                  <a:gd name="T20" fmla="*/ 140 w 436"/>
                  <a:gd name="T21" fmla="*/ 92 h 508"/>
                  <a:gd name="T22" fmla="*/ 86 w 436"/>
                  <a:gd name="T23" fmla="*/ 0 h 508"/>
                  <a:gd name="T24" fmla="*/ 0 w 436"/>
                  <a:gd name="T25" fmla="*/ 171 h 508"/>
                  <a:gd name="T26" fmla="*/ 7 w 436"/>
                  <a:gd name="T27" fmla="*/ 184 h 508"/>
                  <a:gd name="T28" fmla="*/ 19 w 436"/>
                  <a:gd name="T29" fmla="*/ 161 h 508"/>
                  <a:gd name="T30" fmla="*/ 86 w 436"/>
                  <a:gd name="T31" fmla="*/ 25 h 508"/>
                  <a:gd name="T32" fmla="*/ 101 w 436"/>
                  <a:gd name="T33" fmla="*/ 60 h 508"/>
                  <a:gd name="T34" fmla="*/ 90 w 436"/>
                  <a:gd name="T35" fmla="*/ 139 h 508"/>
                  <a:gd name="T36" fmla="*/ 52 w 436"/>
                  <a:gd name="T37" fmla="*/ 364 h 508"/>
                  <a:gd name="T38" fmla="*/ 146 w 436"/>
                  <a:gd name="T39" fmla="*/ 507 h 508"/>
                  <a:gd name="T40" fmla="*/ 215 w 436"/>
                  <a:gd name="T41" fmla="*/ 427 h 508"/>
                  <a:gd name="T42" fmla="*/ 297 w 436"/>
                  <a:gd name="T43" fmla="*/ 507 h 508"/>
                  <a:gd name="T44" fmla="*/ 392 w 436"/>
                  <a:gd name="T45" fmla="*/ 370 h 508"/>
                  <a:gd name="T46" fmla="*/ 435 w 436"/>
                  <a:gd name="T47" fmla="*/ 79 h 508"/>
                  <a:gd name="T48" fmla="*/ 405 w 436"/>
                  <a:gd name="T49" fmla="*/ 0 h 508"/>
                  <a:gd name="T50" fmla="*/ 373 w 436"/>
                  <a:gd name="T51" fmla="*/ 54 h 508"/>
                  <a:gd name="T52" fmla="*/ 382 w 436"/>
                  <a:gd name="T53" fmla="*/ 82 h 508"/>
                  <a:gd name="T54" fmla="*/ 407 w 436"/>
                  <a:gd name="T55" fmla="*/ 180 h 508"/>
                  <a:gd name="T56" fmla="*/ 371 w 436"/>
                  <a:gd name="T57" fmla="*/ 383 h 508"/>
                  <a:gd name="T58" fmla="*/ 299 w 436"/>
                  <a:gd name="T59" fmla="*/ 481 h 508"/>
                  <a:gd name="T60" fmla="*/ 250 w 436"/>
                  <a:gd name="T61" fmla="*/ 386 h 508"/>
                  <a:gd name="T62" fmla="*/ 256 w 436"/>
                  <a:gd name="T63" fmla="*/ 304 h 508"/>
                  <a:gd name="T64" fmla="*/ 285 w 436"/>
                  <a:gd name="T65" fmla="*/ 114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6" h="508">
                    <a:moveTo>
                      <a:pt x="285" y="114"/>
                    </a:moveTo>
                    <a:cubicBezTo>
                      <a:pt x="287" y="92"/>
                      <a:pt x="293" y="47"/>
                      <a:pt x="293" y="44"/>
                    </a:cubicBezTo>
                    <a:cubicBezTo>
                      <a:pt x="293" y="22"/>
                      <a:pt x="285" y="13"/>
                      <a:pt x="276" y="13"/>
                    </a:cubicBezTo>
                    <a:cubicBezTo>
                      <a:pt x="267" y="13"/>
                      <a:pt x="256" y="19"/>
                      <a:pt x="250" y="44"/>
                    </a:cubicBezTo>
                    <a:cubicBezTo>
                      <a:pt x="248" y="51"/>
                      <a:pt x="218" y="266"/>
                      <a:pt x="213" y="294"/>
                    </a:cubicBezTo>
                    <a:cubicBezTo>
                      <a:pt x="209" y="326"/>
                      <a:pt x="207" y="348"/>
                      <a:pt x="207" y="367"/>
                    </a:cubicBezTo>
                    <a:cubicBezTo>
                      <a:pt x="207" y="380"/>
                      <a:pt x="207" y="383"/>
                      <a:pt x="209" y="389"/>
                    </a:cubicBezTo>
                    <a:cubicBezTo>
                      <a:pt x="194" y="450"/>
                      <a:pt x="174" y="481"/>
                      <a:pt x="147" y="481"/>
                    </a:cubicBezTo>
                    <a:cubicBezTo>
                      <a:pt x="95" y="481"/>
                      <a:pt x="95" y="402"/>
                      <a:pt x="95" y="380"/>
                    </a:cubicBezTo>
                    <a:cubicBezTo>
                      <a:pt x="95" y="345"/>
                      <a:pt x="99" y="301"/>
                      <a:pt x="131" y="161"/>
                    </a:cubicBezTo>
                    <a:cubicBezTo>
                      <a:pt x="138" y="130"/>
                      <a:pt x="140" y="114"/>
                      <a:pt x="140" y="92"/>
                    </a:cubicBezTo>
                    <a:cubicBezTo>
                      <a:pt x="140" y="41"/>
                      <a:pt x="119" y="0"/>
                      <a:pt x="86" y="0"/>
                    </a:cubicBezTo>
                    <a:cubicBezTo>
                      <a:pt x="24" y="0"/>
                      <a:pt x="0" y="161"/>
                      <a:pt x="0" y="171"/>
                    </a:cubicBezTo>
                    <a:cubicBezTo>
                      <a:pt x="0" y="184"/>
                      <a:pt x="6" y="184"/>
                      <a:pt x="7" y="184"/>
                    </a:cubicBezTo>
                    <a:cubicBezTo>
                      <a:pt x="15" y="184"/>
                      <a:pt x="15" y="184"/>
                      <a:pt x="19" y="161"/>
                    </a:cubicBezTo>
                    <a:cubicBezTo>
                      <a:pt x="35" y="57"/>
                      <a:pt x="62" y="25"/>
                      <a:pt x="86" y="25"/>
                    </a:cubicBezTo>
                    <a:cubicBezTo>
                      <a:pt x="91" y="25"/>
                      <a:pt x="101" y="25"/>
                      <a:pt x="101" y="60"/>
                    </a:cubicBezTo>
                    <a:cubicBezTo>
                      <a:pt x="101" y="89"/>
                      <a:pt x="93" y="120"/>
                      <a:pt x="90" y="139"/>
                    </a:cubicBezTo>
                    <a:cubicBezTo>
                      <a:pt x="62" y="272"/>
                      <a:pt x="52" y="323"/>
                      <a:pt x="52" y="364"/>
                    </a:cubicBezTo>
                    <a:cubicBezTo>
                      <a:pt x="52" y="469"/>
                      <a:pt x="97" y="507"/>
                      <a:pt x="146" y="507"/>
                    </a:cubicBezTo>
                    <a:cubicBezTo>
                      <a:pt x="157" y="507"/>
                      <a:pt x="188" y="507"/>
                      <a:pt x="215" y="427"/>
                    </a:cubicBezTo>
                    <a:cubicBezTo>
                      <a:pt x="231" y="500"/>
                      <a:pt x="278" y="507"/>
                      <a:pt x="297" y="507"/>
                    </a:cubicBezTo>
                    <a:cubicBezTo>
                      <a:pt x="345" y="507"/>
                      <a:pt x="375" y="437"/>
                      <a:pt x="392" y="370"/>
                    </a:cubicBezTo>
                    <a:cubicBezTo>
                      <a:pt x="414" y="282"/>
                      <a:pt x="435" y="133"/>
                      <a:pt x="435" y="79"/>
                    </a:cubicBezTo>
                    <a:cubicBezTo>
                      <a:pt x="435" y="19"/>
                      <a:pt x="418" y="0"/>
                      <a:pt x="405" y="0"/>
                    </a:cubicBezTo>
                    <a:cubicBezTo>
                      <a:pt x="390" y="0"/>
                      <a:pt x="373" y="28"/>
                      <a:pt x="373" y="54"/>
                    </a:cubicBezTo>
                    <a:cubicBezTo>
                      <a:pt x="373" y="70"/>
                      <a:pt x="377" y="76"/>
                      <a:pt x="382" y="82"/>
                    </a:cubicBezTo>
                    <a:cubicBezTo>
                      <a:pt x="390" y="95"/>
                      <a:pt x="407" y="123"/>
                      <a:pt x="407" y="180"/>
                    </a:cubicBezTo>
                    <a:cubicBezTo>
                      <a:pt x="407" y="218"/>
                      <a:pt x="388" y="326"/>
                      <a:pt x="371" y="383"/>
                    </a:cubicBezTo>
                    <a:cubicBezTo>
                      <a:pt x="353" y="443"/>
                      <a:pt x="330" y="481"/>
                      <a:pt x="299" y="481"/>
                    </a:cubicBezTo>
                    <a:cubicBezTo>
                      <a:pt x="267" y="481"/>
                      <a:pt x="250" y="450"/>
                      <a:pt x="250" y="386"/>
                    </a:cubicBezTo>
                    <a:cubicBezTo>
                      <a:pt x="250" y="355"/>
                      <a:pt x="256" y="320"/>
                      <a:pt x="256" y="304"/>
                    </a:cubicBezTo>
                    <a:lnTo>
                      <a:pt x="285" y="11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66" name="Freeform 87">
                <a:extLst>
                  <a:ext uri="{FF2B5EF4-FFF2-40B4-BE49-F238E27FC236}">
                    <a16:creationId xmlns:a16="http://schemas.microsoft.com/office/drawing/2014/main" id="{A3E4825F-3387-4A52-A4BE-881FD8574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3" y="3469"/>
                <a:ext cx="37" cy="117"/>
              </a:xfrm>
              <a:custGeom>
                <a:avLst/>
                <a:gdLst>
                  <a:gd name="T0" fmla="*/ 104 w 169"/>
                  <a:gd name="T1" fmla="*/ 22 h 520"/>
                  <a:gd name="T2" fmla="*/ 91 w 169"/>
                  <a:gd name="T3" fmla="*/ 0 h 520"/>
                  <a:gd name="T4" fmla="*/ 0 w 169"/>
                  <a:gd name="T5" fmla="*/ 51 h 520"/>
                  <a:gd name="T6" fmla="*/ 0 w 169"/>
                  <a:gd name="T7" fmla="*/ 79 h 520"/>
                  <a:gd name="T8" fmla="*/ 67 w 169"/>
                  <a:gd name="T9" fmla="*/ 57 h 520"/>
                  <a:gd name="T10" fmla="*/ 67 w 169"/>
                  <a:gd name="T11" fmla="*/ 456 h 520"/>
                  <a:gd name="T12" fmla="*/ 21 w 169"/>
                  <a:gd name="T13" fmla="*/ 491 h 520"/>
                  <a:gd name="T14" fmla="*/ 4 w 169"/>
                  <a:gd name="T15" fmla="*/ 491 h 520"/>
                  <a:gd name="T16" fmla="*/ 4 w 169"/>
                  <a:gd name="T17" fmla="*/ 519 h 520"/>
                  <a:gd name="T18" fmla="*/ 86 w 169"/>
                  <a:gd name="T19" fmla="*/ 516 h 520"/>
                  <a:gd name="T20" fmla="*/ 168 w 169"/>
                  <a:gd name="T21" fmla="*/ 519 h 520"/>
                  <a:gd name="T22" fmla="*/ 168 w 169"/>
                  <a:gd name="T23" fmla="*/ 491 h 520"/>
                  <a:gd name="T24" fmla="*/ 151 w 169"/>
                  <a:gd name="T25" fmla="*/ 491 h 520"/>
                  <a:gd name="T26" fmla="*/ 104 w 169"/>
                  <a:gd name="T27" fmla="*/ 456 h 520"/>
                  <a:gd name="T28" fmla="*/ 104 w 169"/>
                  <a:gd name="T29" fmla="*/ 22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9" h="520">
                    <a:moveTo>
                      <a:pt x="104" y="22"/>
                    </a:moveTo>
                    <a:cubicBezTo>
                      <a:pt x="104" y="0"/>
                      <a:pt x="103" y="0"/>
                      <a:pt x="91" y="0"/>
                    </a:cubicBezTo>
                    <a:cubicBezTo>
                      <a:pt x="62" y="47"/>
                      <a:pt x="19" y="51"/>
                      <a:pt x="0" y="51"/>
                    </a:cubicBezTo>
                    <a:lnTo>
                      <a:pt x="0" y="79"/>
                    </a:lnTo>
                    <a:cubicBezTo>
                      <a:pt x="11" y="79"/>
                      <a:pt x="41" y="79"/>
                      <a:pt x="67" y="57"/>
                    </a:cubicBezTo>
                    <a:lnTo>
                      <a:pt x="67" y="456"/>
                    </a:lnTo>
                    <a:cubicBezTo>
                      <a:pt x="67" y="481"/>
                      <a:pt x="67" y="491"/>
                      <a:pt x="21" y="491"/>
                    </a:cubicBezTo>
                    <a:lnTo>
                      <a:pt x="4" y="491"/>
                    </a:lnTo>
                    <a:lnTo>
                      <a:pt x="4" y="519"/>
                    </a:lnTo>
                    <a:cubicBezTo>
                      <a:pt x="11" y="519"/>
                      <a:pt x="69" y="516"/>
                      <a:pt x="86" y="516"/>
                    </a:cubicBezTo>
                    <a:cubicBezTo>
                      <a:pt x="101" y="516"/>
                      <a:pt x="159" y="519"/>
                      <a:pt x="168" y="519"/>
                    </a:cubicBezTo>
                    <a:lnTo>
                      <a:pt x="168" y="491"/>
                    </a:lnTo>
                    <a:lnTo>
                      <a:pt x="151" y="491"/>
                    </a:lnTo>
                    <a:cubicBezTo>
                      <a:pt x="104" y="491"/>
                      <a:pt x="104" y="481"/>
                      <a:pt x="104" y="456"/>
                    </a:cubicBezTo>
                    <a:lnTo>
                      <a:pt x="104" y="2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67" name="Freeform 88">
                <a:extLst>
                  <a:ext uri="{FF2B5EF4-FFF2-40B4-BE49-F238E27FC236}">
                    <a16:creationId xmlns:a16="http://schemas.microsoft.com/office/drawing/2014/main" id="{815864D3-807B-4A76-8110-A9009BA82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7" y="3469"/>
                <a:ext cx="55" cy="140"/>
              </a:xfrm>
              <a:custGeom>
                <a:avLst/>
                <a:gdLst>
                  <a:gd name="T0" fmla="*/ 244 w 245"/>
                  <a:gd name="T1" fmla="*/ 450 h 622"/>
                  <a:gd name="T2" fmla="*/ 226 w 245"/>
                  <a:gd name="T3" fmla="*/ 450 h 622"/>
                  <a:gd name="T4" fmla="*/ 209 w 245"/>
                  <a:gd name="T5" fmla="*/ 538 h 622"/>
                  <a:gd name="T6" fmla="*/ 157 w 245"/>
                  <a:gd name="T7" fmla="*/ 541 h 622"/>
                  <a:gd name="T8" fmla="*/ 56 w 245"/>
                  <a:gd name="T9" fmla="*/ 541 h 622"/>
                  <a:gd name="T10" fmla="*/ 164 w 245"/>
                  <a:gd name="T11" fmla="*/ 386 h 622"/>
                  <a:gd name="T12" fmla="*/ 244 w 245"/>
                  <a:gd name="T13" fmla="*/ 180 h 622"/>
                  <a:gd name="T14" fmla="*/ 114 w 245"/>
                  <a:gd name="T15" fmla="*/ 0 h 622"/>
                  <a:gd name="T16" fmla="*/ 0 w 245"/>
                  <a:gd name="T17" fmla="*/ 168 h 622"/>
                  <a:gd name="T18" fmla="*/ 30 w 245"/>
                  <a:gd name="T19" fmla="*/ 218 h 622"/>
                  <a:gd name="T20" fmla="*/ 58 w 245"/>
                  <a:gd name="T21" fmla="*/ 171 h 622"/>
                  <a:gd name="T22" fmla="*/ 26 w 245"/>
                  <a:gd name="T23" fmla="*/ 120 h 622"/>
                  <a:gd name="T24" fmla="*/ 106 w 245"/>
                  <a:gd name="T25" fmla="*/ 35 h 622"/>
                  <a:gd name="T26" fmla="*/ 192 w 245"/>
                  <a:gd name="T27" fmla="*/ 180 h 622"/>
                  <a:gd name="T28" fmla="*/ 138 w 245"/>
                  <a:gd name="T29" fmla="*/ 364 h 622"/>
                  <a:gd name="T30" fmla="*/ 4 w 245"/>
                  <a:gd name="T31" fmla="*/ 586 h 622"/>
                  <a:gd name="T32" fmla="*/ 0 w 245"/>
                  <a:gd name="T33" fmla="*/ 621 h 622"/>
                  <a:gd name="T34" fmla="*/ 228 w 245"/>
                  <a:gd name="T35" fmla="*/ 621 h 622"/>
                  <a:gd name="T36" fmla="*/ 244 w 245"/>
                  <a:gd name="T37" fmla="*/ 45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5" h="622">
                    <a:moveTo>
                      <a:pt x="244" y="450"/>
                    </a:moveTo>
                    <a:lnTo>
                      <a:pt x="226" y="450"/>
                    </a:lnTo>
                    <a:cubicBezTo>
                      <a:pt x="222" y="472"/>
                      <a:pt x="218" y="526"/>
                      <a:pt x="209" y="538"/>
                    </a:cubicBezTo>
                    <a:cubicBezTo>
                      <a:pt x="207" y="541"/>
                      <a:pt x="164" y="541"/>
                      <a:pt x="157" y="541"/>
                    </a:cubicBezTo>
                    <a:lnTo>
                      <a:pt x="56" y="541"/>
                    </a:lnTo>
                    <a:cubicBezTo>
                      <a:pt x="112" y="453"/>
                      <a:pt x="131" y="431"/>
                      <a:pt x="164" y="386"/>
                    </a:cubicBezTo>
                    <a:cubicBezTo>
                      <a:pt x="207" y="329"/>
                      <a:pt x="244" y="272"/>
                      <a:pt x="244" y="180"/>
                    </a:cubicBezTo>
                    <a:cubicBezTo>
                      <a:pt x="244" y="70"/>
                      <a:pt x="185" y="0"/>
                      <a:pt x="114" y="0"/>
                    </a:cubicBezTo>
                    <a:cubicBezTo>
                      <a:pt x="47" y="0"/>
                      <a:pt x="0" y="82"/>
                      <a:pt x="0" y="168"/>
                    </a:cubicBezTo>
                    <a:cubicBezTo>
                      <a:pt x="0" y="215"/>
                      <a:pt x="22" y="218"/>
                      <a:pt x="30" y="218"/>
                    </a:cubicBezTo>
                    <a:cubicBezTo>
                      <a:pt x="43" y="218"/>
                      <a:pt x="58" y="206"/>
                      <a:pt x="58" y="171"/>
                    </a:cubicBezTo>
                    <a:cubicBezTo>
                      <a:pt x="58" y="155"/>
                      <a:pt x="56" y="120"/>
                      <a:pt x="26" y="120"/>
                    </a:cubicBezTo>
                    <a:cubicBezTo>
                      <a:pt x="43" y="54"/>
                      <a:pt x="80" y="35"/>
                      <a:pt x="106" y="35"/>
                    </a:cubicBezTo>
                    <a:cubicBezTo>
                      <a:pt x="162" y="35"/>
                      <a:pt x="192" y="104"/>
                      <a:pt x="192" y="180"/>
                    </a:cubicBezTo>
                    <a:cubicBezTo>
                      <a:pt x="192" y="266"/>
                      <a:pt x="157" y="326"/>
                      <a:pt x="138" y="364"/>
                    </a:cubicBezTo>
                    <a:lnTo>
                      <a:pt x="4" y="586"/>
                    </a:lnTo>
                    <a:cubicBezTo>
                      <a:pt x="0" y="595"/>
                      <a:pt x="0" y="598"/>
                      <a:pt x="0" y="621"/>
                    </a:cubicBezTo>
                    <a:lnTo>
                      <a:pt x="228" y="621"/>
                    </a:lnTo>
                    <a:lnTo>
                      <a:pt x="244" y="45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73" name="Group 94">
              <a:extLst>
                <a:ext uri="{FF2B5EF4-FFF2-40B4-BE49-F238E27FC236}">
                  <a16:creationId xmlns:a16="http://schemas.microsoft.com/office/drawing/2014/main" id="{6D8B4B9A-ED2A-4ADE-B4C7-94C686FDD7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68949" y="5669661"/>
              <a:ext cx="388938" cy="285750"/>
              <a:chOff x="2430" y="3610"/>
              <a:chExt cx="245" cy="180"/>
            </a:xfrm>
          </p:grpSpPr>
          <p:sp>
            <p:nvSpPr>
              <p:cNvPr id="374" name="Freeform 95">
                <a:extLst>
                  <a:ext uri="{FF2B5EF4-FFF2-40B4-BE49-F238E27FC236}">
                    <a16:creationId xmlns:a16="http://schemas.microsoft.com/office/drawing/2014/main" id="{59907CD6-8141-4467-8B78-B9EEC5C29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0" y="3614"/>
                <a:ext cx="242" cy="153"/>
              </a:xfrm>
              <a:custGeom>
                <a:avLst/>
                <a:gdLst>
                  <a:gd name="T0" fmla="*/ 535 w 1072"/>
                  <a:gd name="T1" fmla="*/ 677 h 678"/>
                  <a:gd name="T2" fmla="*/ 0 w 1072"/>
                  <a:gd name="T3" fmla="*/ 677 h 678"/>
                  <a:gd name="T4" fmla="*/ 0 w 1072"/>
                  <a:gd name="T5" fmla="*/ 0 h 678"/>
                  <a:gd name="T6" fmla="*/ 1071 w 1072"/>
                  <a:gd name="T7" fmla="*/ 0 h 678"/>
                  <a:gd name="T8" fmla="*/ 1071 w 1072"/>
                  <a:gd name="T9" fmla="*/ 677 h 678"/>
                  <a:gd name="T10" fmla="*/ 535 w 1072"/>
                  <a:gd name="T11" fmla="*/ 677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2" h="678">
                    <a:moveTo>
                      <a:pt x="535" y="677"/>
                    </a:moveTo>
                    <a:lnTo>
                      <a:pt x="0" y="677"/>
                    </a:lnTo>
                    <a:lnTo>
                      <a:pt x="0" y="0"/>
                    </a:lnTo>
                    <a:lnTo>
                      <a:pt x="1071" y="0"/>
                    </a:lnTo>
                    <a:lnTo>
                      <a:pt x="1071" y="677"/>
                    </a:lnTo>
                    <a:lnTo>
                      <a:pt x="535" y="677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75" name="Freeform 96">
                <a:extLst>
                  <a:ext uri="{FF2B5EF4-FFF2-40B4-BE49-F238E27FC236}">
                    <a16:creationId xmlns:a16="http://schemas.microsoft.com/office/drawing/2014/main" id="{3400E7FA-7688-4B03-A791-81940850A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5" y="3610"/>
                <a:ext cx="106" cy="120"/>
              </a:xfrm>
              <a:custGeom>
                <a:avLst/>
                <a:gdLst>
                  <a:gd name="T0" fmla="*/ 309 w 472"/>
                  <a:gd name="T1" fmla="*/ 120 h 532"/>
                  <a:gd name="T2" fmla="*/ 317 w 472"/>
                  <a:gd name="T3" fmla="*/ 46 h 532"/>
                  <a:gd name="T4" fmla="*/ 299 w 472"/>
                  <a:gd name="T5" fmla="*/ 13 h 532"/>
                  <a:gd name="T6" fmla="*/ 271 w 472"/>
                  <a:gd name="T7" fmla="*/ 46 h 532"/>
                  <a:gd name="T8" fmla="*/ 230 w 472"/>
                  <a:gd name="T9" fmla="*/ 309 h 532"/>
                  <a:gd name="T10" fmla="*/ 224 w 472"/>
                  <a:gd name="T11" fmla="*/ 385 h 532"/>
                  <a:gd name="T12" fmla="*/ 226 w 472"/>
                  <a:gd name="T13" fmla="*/ 408 h 532"/>
                  <a:gd name="T14" fmla="*/ 160 w 472"/>
                  <a:gd name="T15" fmla="*/ 505 h 532"/>
                  <a:gd name="T16" fmla="*/ 103 w 472"/>
                  <a:gd name="T17" fmla="*/ 398 h 532"/>
                  <a:gd name="T18" fmla="*/ 141 w 472"/>
                  <a:gd name="T19" fmla="*/ 169 h 532"/>
                  <a:gd name="T20" fmla="*/ 152 w 472"/>
                  <a:gd name="T21" fmla="*/ 96 h 532"/>
                  <a:gd name="T22" fmla="*/ 93 w 472"/>
                  <a:gd name="T23" fmla="*/ 0 h 532"/>
                  <a:gd name="T24" fmla="*/ 0 w 472"/>
                  <a:gd name="T25" fmla="*/ 179 h 532"/>
                  <a:gd name="T26" fmla="*/ 8 w 472"/>
                  <a:gd name="T27" fmla="*/ 193 h 532"/>
                  <a:gd name="T28" fmla="*/ 20 w 472"/>
                  <a:gd name="T29" fmla="*/ 169 h 532"/>
                  <a:gd name="T30" fmla="*/ 93 w 472"/>
                  <a:gd name="T31" fmla="*/ 27 h 532"/>
                  <a:gd name="T32" fmla="*/ 109 w 472"/>
                  <a:gd name="T33" fmla="*/ 63 h 532"/>
                  <a:gd name="T34" fmla="*/ 97 w 472"/>
                  <a:gd name="T35" fmla="*/ 146 h 532"/>
                  <a:gd name="T36" fmla="*/ 57 w 472"/>
                  <a:gd name="T37" fmla="*/ 382 h 532"/>
                  <a:gd name="T38" fmla="*/ 158 w 472"/>
                  <a:gd name="T39" fmla="*/ 531 h 532"/>
                  <a:gd name="T40" fmla="*/ 232 w 472"/>
                  <a:gd name="T41" fmla="*/ 448 h 532"/>
                  <a:gd name="T42" fmla="*/ 321 w 472"/>
                  <a:gd name="T43" fmla="*/ 531 h 532"/>
                  <a:gd name="T44" fmla="*/ 424 w 472"/>
                  <a:gd name="T45" fmla="*/ 388 h 532"/>
                  <a:gd name="T46" fmla="*/ 471 w 472"/>
                  <a:gd name="T47" fmla="*/ 83 h 532"/>
                  <a:gd name="T48" fmla="*/ 438 w 472"/>
                  <a:gd name="T49" fmla="*/ 0 h 532"/>
                  <a:gd name="T50" fmla="*/ 404 w 472"/>
                  <a:gd name="T51" fmla="*/ 56 h 532"/>
                  <a:gd name="T52" fmla="*/ 414 w 472"/>
                  <a:gd name="T53" fmla="*/ 86 h 532"/>
                  <a:gd name="T54" fmla="*/ 440 w 472"/>
                  <a:gd name="T55" fmla="*/ 189 h 532"/>
                  <a:gd name="T56" fmla="*/ 402 w 472"/>
                  <a:gd name="T57" fmla="*/ 402 h 532"/>
                  <a:gd name="T58" fmla="*/ 323 w 472"/>
                  <a:gd name="T59" fmla="*/ 505 h 532"/>
                  <a:gd name="T60" fmla="*/ 271 w 472"/>
                  <a:gd name="T61" fmla="*/ 405 h 532"/>
                  <a:gd name="T62" fmla="*/ 277 w 472"/>
                  <a:gd name="T63" fmla="*/ 319 h 532"/>
                  <a:gd name="T64" fmla="*/ 309 w 472"/>
                  <a:gd name="T65" fmla="*/ 12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2" h="532">
                    <a:moveTo>
                      <a:pt x="309" y="120"/>
                    </a:moveTo>
                    <a:cubicBezTo>
                      <a:pt x="311" y="96"/>
                      <a:pt x="317" y="50"/>
                      <a:pt x="317" y="46"/>
                    </a:cubicBezTo>
                    <a:cubicBezTo>
                      <a:pt x="317" y="23"/>
                      <a:pt x="309" y="13"/>
                      <a:pt x="299" y="13"/>
                    </a:cubicBezTo>
                    <a:cubicBezTo>
                      <a:pt x="289" y="13"/>
                      <a:pt x="277" y="20"/>
                      <a:pt x="271" y="46"/>
                    </a:cubicBezTo>
                    <a:cubicBezTo>
                      <a:pt x="269" y="53"/>
                      <a:pt x="236" y="279"/>
                      <a:pt x="230" y="309"/>
                    </a:cubicBezTo>
                    <a:cubicBezTo>
                      <a:pt x="226" y="342"/>
                      <a:pt x="224" y="365"/>
                      <a:pt x="224" y="385"/>
                    </a:cubicBezTo>
                    <a:cubicBezTo>
                      <a:pt x="224" y="398"/>
                      <a:pt x="224" y="402"/>
                      <a:pt x="226" y="408"/>
                    </a:cubicBezTo>
                    <a:cubicBezTo>
                      <a:pt x="210" y="471"/>
                      <a:pt x="188" y="505"/>
                      <a:pt x="160" y="505"/>
                    </a:cubicBezTo>
                    <a:cubicBezTo>
                      <a:pt x="103" y="505"/>
                      <a:pt x="103" y="422"/>
                      <a:pt x="103" y="398"/>
                    </a:cubicBezTo>
                    <a:cubicBezTo>
                      <a:pt x="103" y="362"/>
                      <a:pt x="107" y="315"/>
                      <a:pt x="141" y="169"/>
                    </a:cubicBezTo>
                    <a:cubicBezTo>
                      <a:pt x="150" y="136"/>
                      <a:pt x="152" y="120"/>
                      <a:pt x="152" y="96"/>
                    </a:cubicBezTo>
                    <a:cubicBezTo>
                      <a:pt x="152" y="43"/>
                      <a:pt x="129" y="0"/>
                      <a:pt x="93" y="0"/>
                    </a:cubicBezTo>
                    <a:cubicBezTo>
                      <a:pt x="26" y="0"/>
                      <a:pt x="0" y="169"/>
                      <a:pt x="0" y="179"/>
                    </a:cubicBezTo>
                    <a:cubicBezTo>
                      <a:pt x="0" y="193"/>
                      <a:pt x="6" y="193"/>
                      <a:pt x="8" y="193"/>
                    </a:cubicBezTo>
                    <a:cubicBezTo>
                      <a:pt x="16" y="193"/>
                      <a:pt x="16" y="193"/>
                      <a:pt x="20" y="169"/>
                    </a:cubicBezTo>
                    <a:cubicBezTo>
                      <a:pt x="38" y="60"/>
                      <a:pt x="67" y="27"/>
                      <a:pt x="93" y="27"/>
                    </a:cubicBezTo>
                    <a:cubicBezTo>
                      <a:pt x="99" y="27"/>
                      <a:pt x="109" y="27"/>
                      <a:pt x="109" y="63"/>
                    </a:cubicBezTo>
                    <a:cubicBezTo>
                      <a:pt x="109" y="93"/>
                      <a:pt x="101" y="126"/>
                      <a:pt x="97" y="146"/>
                    </a:cubicBezTo>
                    <a:cubicBezTo>
                      <a:pt x="67" y="285"/>
                      <a:pt x="57" y="339"/>
                      <a:pt x="57" y="382"/>
                    </a:cubicBezTo>
                    <a:cubicBezTo>
                      <a:pt x="57" y="491"/>
                      <a:pt x="105" y="531"/>
                      <a:pt x="158" y="531"/>
                    </a:cubicBezTo>
                    <a:cubicBezTo>
                      <a:pt x="170" y="531"/>
                      <a:pt x="204" y="531"/>
                      <a:pt x="232" y="448"/>
                    </a:cubicBezTo>
                    <a:cubicBezTo>
                      <a:pt x="251" y="524"/>
                      <a:pt x="301" y="531"/>
                      <a:pt x="321" y="531"/>
                    </a:cubicBezTo>
                    <a:cubicBezTo>
                      <a:pt x="374" y="531"/>
                      <a:pt x="406" y="458"/>
                      <a:pt x="424" y="388"/>
                    </a:cubicBezTo>
                    <a:cubicBezTo>
                      <a:pt x="449" y="295"/>
                      <a:pt x="471" y="139"/>
                      <a:pt x="471" y="83"/>
                    </a:cubicBezTo>
                    <a:cubicBezTo>
                      <a:pt x="471" y="20"/>
                      <a:pt x="453" y="0"/>
                      <a:pt x="438" y="0"/>
                    </a:cubicBezTo>
                    <a:cubicBezTo>
                      <a:pt x="422" y="0"/>
                      <a:pt x="404" y="30"/>
                      <a:pt x="404" y="56"/>
                    </a:cubicBezTo>
                    <a:cubicBezTo>
                      <a:pt x="404" y="73"/>
                      <a:pt x="408" y="80"/>
                      <a:pt x="414" y="86"/>
                    </a:cubicBezTo>
                    <a:cubicBezTo>
                      <a:pt x="422" y="100"/>
                      <a:pt x="440" y="129"/>
                      <a:pt x="440" y="189"/>
                    </a:cubicBezTo>
                    <a:cubicBezTo>
                      <a:pt x="440" y="229"/>
                      <a:pt x="420" y="342"/>
                      <a:pt x="402" y="402"/>
                    </a:cubicBezTo>
                    <a:cubicBezTo>
                      <a:pt x="382" y="465"/>
                      <a:pt x="358" y="505"/>
                      <a:pt x="323" y="505"/>
                    </a:cubicBezTo>
                    <a:cubicBezTo>
                      <a:pt x="289" y="505"/>
                      <a:pt x="271" y="471"/>
                      <a:pt x="271" y="405"/>
                    </a:cubicBezTo>
                    <a:cubicBezTo>
                      <a:pt x="271" y="372"/>
                      <a:pt x="277" y="335"/>
                      <a:pt x="277" y="319"/>
                    </a:cubicBezTo>
                    <a:lnTo>
                      <a:pt x="309" y="12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76" name="Freeform 97">
                <a:extLst>
                  <a:ext uri="{FF2B5EF4-FFF2-40B4-BE49-F238E27FC236}">
                    <a16:creationId xmlns:a16="http://schemas.microsoft.com/office/drawing/2014/main" id="{90965F46-F914-4B06-94B4-33EF0AA2C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2" y="3644"/>
                <a:ext cx="50" cy="123"/>
              </a:xfrm>
              <a:custGeom>
                <a:avLst/>
                <a:gdLst>
                  <a:gd name="T0" fmla="*/ 222 w 223"/>
                  <a:gd name="T1" fmla="*/ 395 h 545"/>
                  <a:gd name="T2" fmla="*/ 204 w 223"/>
                  <a:gd name="T3" fmla="*/ 395 h 545"/>
                  <a:gd name="T4" fmla="*/ 190 w 223"/>
                  <a:gd name="T5" fmla="*/ 471 h 545"/>
                  <a:gd name="T6" fmla="*/ 141 w 223"/>
                  <a:gd name="T7" fmla="*/ 475 h 545"/>
                  <a:gd name="T8" fmla="*/ 51 w 223"/>
                  <a:gd name="T9" fmla="*/ 475 h 545"/>
                  <a:gd name="T10" fmla="*/ 150 w 223"/>
                  <a:gd name="T11" fmla="*/ 339 h 545"/>
                  <a:gd name="T12" fmla="*/ 222 w 223"/>
                  <a:gd name="T13" fmla="*/ 159 h 545"/>
                  <a:gd name="T14" fmla="*/ 103 w 223"/>
                  <a:gd name="T15" fmla="*/ 0 h 545"/>
                  <a:gd name="T16" fmla="*/ 0 w 223"/>
                  <a:gd name="T17" fmla="*/ 146 h 545"/>
                  <a:gd name="T18" fmla="*/ 26 w 223"/>
                  <a:gd name="T19" fmla="*/ 193 h 545"/>
                  <a:gd name="T20" fmla="*/ 53 w 223"/>
                  <a:gd name="T21" fmla="*/ 149 h 545"/>
                  <a:gd name="T22" fmla="*/ 24 w 223"/>
                  <a:gd name="T23" fmla="*/ 106 h 545"/>
                  <a:gd name="T24" fmla="*/ 97 w 223"/>
                  <a:gd name="T25" fmla="*/ 30 h 545"/>
                  <a:gd name="T26" fmla="*/ 174 w 223"/>
                  <a:gd name="T27" fmla="*/ 159 h 545"/>
                  <a:gd name="T28" fmla="*/ 125 w 223"/>
                  <a:gd name="T29" fmla="*/ 319 h 545"/>
                  <a:gd name="T30" fmla="*/ 4 w 223"/>
                  <a:gd name="T31" fmla="*/ 515 h 545"/>
                  <a:gd name="T32" fmla="*/ 0 w 223"/>
                  <a:gd name="T33" fmla="*/ 544 h 545"/>
                  <a:gd name="T34" fmla="*/ 206 w 223"/>
                  <a:gd name="T35" fmla="*/ 544 h 545"/>
                  <a:gd name="T36" fmla="*/ 222 w 223"/>
                  <a:gd name="T37" fmla="*/ 395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3" h="545">
                    <a:moveTo>
                      <a:pt x="222" y="395"/>
                    </a:moveTo>
                    <a:lnTo>
                      <a:pt x="204" y="395"/>
                    </a:lnTo>
                    <a:cubicBezTo>
                      <a:pt x="202" y="415"/>
                      <a:pt x="198" y="461"/>
                      <a:pt x="190" y="471"/>
                    </a:cubicBezTo>
                    <a:cubicBezTo>
                      <a:pt x="188" y="475"/>
                      <a:pt x="150" y="475"/>
                      <a:pt x="141" y="475"/>
                    </a:cubicBezTo>
                    <a:lnTo>
                      <a:pt x="51" y="475"/>
                    </a:lnTo>
                    <a:cubicBezTo>
                      <a:pt x="101" y="398"/>
                      <a:pt x="119" y="378"/>
                      <a:pt x="150" y="339"/>
                    </a:cubicBezTo>
                    <a:cubicBezTo>
                      <a:pt x="188" y="289"/>
                      <a:pt x="222" y="239"/>
                      <a:pt x="222" y="159"/>
                    </a:cubicBezTo>
                    <a:cubicBezTo>
                      <a:pt x="222" y="60"/>
                      <a:pt x="168" y="0"/>
                      <a:pt x="103" y="0"/>
                    </a:cubicBezTo>
                    <a:cubicBezTo>
                      <a:pt x="42" y="0"/>
                      <a:pt x="0" y="73"/>
                      <a:pt x="0" y="146"/>
                    </a:cubicBezTo>
                    <a:cubicBezTo>
                      <a:pt x="0" y="189"/>
                      <a:pt x="20" y="193"/>
                      <a:pt x="26" y="193"/>
                    </a:cubicBezTo>
                    <a:cubicBezTo>
                      <a:pt x="38" y="193"/>
                      <a:pt x="53" y="179"/>
                      <a:pt x="53" y="149"/>
                    </a:cubicBezTo>
                    <a:cubicBezTo>
                      <a:pt x="53" y="136"/>
                      <a:pt x="51" y="106"/>
                      <a:pt x="24" y="106"/>
                    </a:cubicBezTo>
                    <a:cubicBezTo>
                      <a:pt x="38" y="46"/>
                      <a:pt x="73" y="30"/>
                      <a:pt x="97" y="30"/>
                    </a:cubicBezTo>
                    <a:cubicBezTo>
                      <a:pt x="147" y="30"/>
                      <a:pt x="174" y="93"/>
                      <a:pt x="174" y="159"/>
                    </a:cubicBezTo>
                    <a:cubicBezTo>
                      <a:pt x="174" y="232"/>
                      <a:pt x="141" y="285"/>
                      <a:pt x="125" y="319"/>
                    </a:cubicBezTo>
                    <a:lnTo>
                      <a:pt x="4" y="515"/>
                    </a:lnTo>
                    <a:cubicBezTo>
                      <a:pt x="0" y="521"/>
                      <a:pt x="0" y="524"/>
                      <a:pt x="0" y="544"/>
                    </a:cubicBezTo>
                    <a:lnTo>
                      <a:pt x="206" y="544"/>
                    </a:lnTo>
                    <a:lnTo>
                      <a:pt x="222" y="39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77" name="Freeform 98">
                <a:extLst>
                  <a:ext uri="{FF2B5EF4-FFF2-40B4-BE49-F238E27FC236}">
                    <a16:creationId xmlns:a16="http://schemas.microsoft.com/office/drawing/2014/main" id="{A81E8153-6BFE-44F7-8E7B-7694F4B33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6" y="3644"/>
                <a:ext cx="59" cy="147"/>
              </a:xfrm>
              <a:custGeom>
                <a:avLst/>
                <a:gdLst>
                  <a:gd name="T0" fmla="*/ 265 w 266"/>
                  <a:gd name="T1" fmla="*/ 471 h 652"/>
                  <a:gd name="T2" fmla="*/ 244 w 266"/>
                  <a:gd name="T3" fmla="*/ 471 h 652"/>
                  <a:gd name="T4" fmla="*/ 226 w 266"/>
                  <a:gd name="T5" fmla="*/ 564 h 652"/>
                  <a:gd name="T6" fmla="*/ 170 w 266"/>
                  <a:gd name="T7" fmla="*/ 568 h 652"/>
                  <a:gd name="T8" fmla="*/ 61 w 266"/>
                  <a:gd name="T9" fmla="*/ 568 h 652"/>
                  <a:gd name="T10" fmla="*/ 178 w 266"/>
                  <a:gd name="T11" fmla="*/ 405 h 652"/>
                  <a:gd name="T12" fmla="*/ 265 w 266"/>
                  <a:gd name="T13" fmla="*/ 189 h 652"/>
                  <a:gd name="T14" fmla="*/ 123 w 266"/>
                  <a:gd name="T15" fmla="*/ 0 h 652"/>
                  <a:gd name="T16" fmla="*/ 0 w 266"/>
                  <a:gd name="T17" fmla="*/ 176 h 652"/>
                  <a:gd name="T18" fmla="*/ 32 w 266"/>
                  <a:gd name="T19" fmla="*/ 229 h 652"/>
                  <a:gd name="T20" fmla="*/ 63 w 266"/>
                  <a:gd name="T21" fmla="*/ 179 h 652"/>
                  <a:gd name="T22" fmla="*/ 28 w 266"/>
                  <a:gd name="T23" fmla="*/ 126 h 652"/>
                  <a:gd name="T24" fmla="*/ 115 w 266"/>
                  <a:gd name="T25" fmla="*/ 37 h 652"/>
                  <a:gd name="T26" fmla="*/ 208 w 266"/>
                  <a:gd name="T27" fmla="*/ 189 h 652"/>
                  <a:gd name="T28" fmla="*/ 150 w 266"/>
                  <a:gd name="T29" fmla="*/ 382 h 652"/>
                  <a:gd name="T30" fmla="*/ 4 w 266"/>
                  <a:gd name="T31" fmla="*/ 614 h 652"/>
                  <a:gd name="T32" fmla="*/ 0 w 266"/>
                  <a:gd name="T33" fmla="*/ 651 h 652"/>
                  <a:gd name="T34" fmla="*/ 247 w 266"/>
                  <a:gd name="T35" fmla="*/ 651 h 652"/>
                  <a:gd name="T36" fmla="*/ 265 w 266"/>
                  <a:gd name="T37" fmla="*/ 471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6" h="652">
                    <a:moveTo>
                      <a:pt x="265" y="471"/>
                    </a:moveTo>
                    <a:lnTo>
                      <a:pt x="244" y="471"/>
                    </a:lnTo>
                    <a:cubicBezTo>
                      <a:pt x="240" y="495"/>
                      <a:pt x="236" y="551"/>
                      <a:pt x="226" y="564"/>
                    </a:cubicBezTo>
                    <a:cubicBezTo>
                      <a:pt x="224" y="568"/>
                      <a:pt x="178" y="568"/>
                      <a:pt x="170" y="568"/>
                    </a:cubicBezTo>
                    <a:lnTo>
                      <a:pt x="61" y="568"/>
                    </a:lnTo>
                    <a:cubicBezTo>
                      <a:pt x="121" y="475"/>
                      <a:pt x="141" y="451"/>
                      <a:pt x="178" y="405"/>
                    </a:cubicBezTo>
                    <a:cubicBezTo>
                      <a:pt x="224" y="345"/>
                      <a:pt x="265" y="285"/>
                      <a:pt x="265" y="189"/>
                    </a:cubicBezTo>
                    <a:cubicBezTo>
                      <a:pt x="265" y="73"/>
                      <a:pt x="200" y="0"/>
                      <a:pt x="123" y="0"/>
                    </a:cubicBezTo>
                    <a:cubicBezTo>
                      <a:pt x="51" y="0"/>
                      <a:pt x="0" y="86"/>
                      <a:pt x="0" y="176"/>
                    </a:cubicBezTo>
                    <a:cubicBezTo>
                      <a:pt x="0" y="226"/>
                      <a:pt x="24" y="229"/>
                      <a:pt x="32" y="229"/>
                    </a:cubicBezTo>
                    <a:cubicBezTo>
                      <a:pt x="46" y="229"/>
                      <a:pt x="63" y="216"/>
                      <a:pt x="63" y="179"/>
                    </a:cubicBezTo>
                    <a:cubicBezTo>
                      <a:pt x="63" y="163"/>
                      <a:pt x="61" y="126"/>
                      <a:pt x="28" y="126"/>
                    </a:cubicBezTo>
                    <a:cubicBezTo>
                      <a:pt x="46" y="56"/>
                      <a:pt x="87" y="37"/>
                      <a:pt x="115" y="37"/>
                    </a:cubicBezTo>
                    <a:cubicBezTo>
                      <a:pt x="176" y="37"/>
                      <a:pt x="208" y="110"/>
                      <a:pt x="208" y="189"/>
                    </a:cubicBezTo>
                    <a:cubicBezTo>
                      <a:pt x="208" y="279"/>
                      <a:pt x="170" y="342"/>
                      <a:pt x="150" y="382"/>
                    </a:cubicBezTo>
                    <a:lnTo>
                      <a:pt x="4" y="614"/>
                    </a:lnTo>
                    <a:cubicBezTo>
                      <a:pt x="0" y="624"/>
                      <a:pt x="0" y="627"/>
                      <a:pt x="0" y="651"/>
                    </a:cubicBezTo>
                    <a:lnTo>
                      <a:pt x="247" y="651"/>
                    </a:lnTo>
                    <a:lnTo>
                      <a:pt x="265" y="47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83" name="Group 104">
              <a:extLst>
                <a:ext uri="{FF2B5EF4-FFF2-40B4-BE49-F238E27FC236}">
                  <a16:creationId xmlns:a16="http://schemas.microsoft.com/office/drawing/2014/main" id="{FCE45E62-7E5A-4F0B-8704-4FB4820AE1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96137" y="5388674"/>
              <a:ext cx="381000" cy="279400"/>
              <a:chOff x="3455" y="3433"/>
              <a:chExt cx="240" cy="176"/>
            </a:xfrm>
          </p:grpSpPr>
          <p:sp>
            <p:nvSpPr>
              <p:cNvPr id="384" name="Freeform 105">
                <a:extLst>
                  <a:ext uri="{FF2B5EF4-FFF2-40B4-BE49-F238E27FC236}">
                    <a16:creationId xmlns:a16="http://schemas.microsoft.com/office/drawing/2014/main" id="{13DC19B5-DF5C-47A5-AED5-D7F147C96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" y="3436"/>
                <a:ext cx="238" cy="149"/>
              </a:xfrm>
              <a:custGeom>
                <a:avLst/>
                <a:gdLst>
                  <a:gd name="T0" fmla="*/ 526 w 1052"/>
                  <a:gd name="T1" fmla="*/ 662 h 663"/>
                  <a:gd name="T2" fmla="*/ 0 w 1052"/>
                  <a:gd name="T3" fmla="*/ 662 h 663"/>
                  <a:gd name="T4" fmla="*/ 0 w 1052"/>
                  <a:gd name="T5" fmla="*/ 0 h 663"/>
                  <a:gd name="T6" fmla="*/ 1051 w 1052"/>
                  <a:gd name="T7" fmla="*/ 0 h 663"/>
                  <a:gd name="T8" fmla="*/ 1051 w 1052"/>
                  <a:gd name="T9" fmla="*/ 662 h 663"/>
                  <a:gd name="T10" fmla="*/ 526 w 1052"/>
                  <a:gd name="T11" fmla="*/ 662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2" h="663">
                    <a:moveTo>
                      <a:pt x="526" y="662"/>
                    </a:moveTo>
                    <a:lnTo>
                      <a:pt x="0" y="662"/>
                    </a:lnTo>
                    <a:lnTo>
                      <a:pt x="0" y="0"/>
                    </a:lnTo>
                    <a:lnTo>
                      <a:pt x="1051" y="0"/>
                    </a:lnTo>
                    <a:lnTo>
                      <a:pt x="1051" y="662"/>
                    </a:lnTo>
                    <a:lnTo>
                      <a:pt x="526" y="662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85" name="Freeform 106">
                <a:extLst>
                  <a:ext uri="{FF2B5EF4-FFF2-40B4-BE49-F238E27FC236}">
                    <a16:creationId xmlns:a16="http://schemas.microsoft.com/office/drawing/2014/main" id="{A5A21180-AF65-492F-8D70-44B51C146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0" y="3433"/>
                <a:ext cx="104" cy="117"/>
              </a:xfrm>
              <a:custGeom>
                <a:avLst/>
                <a:gdLst>
                  <a:gd name="T0" fmla="*/ 303 w 463"/>
                  <a:gd name="T1" fmla="*/ 117 h 520"/>
                  <a:gd name="T2" fmla="*/ 311 w 463"/>
                  <a:gd name="T3" fmla="*/ 45 h 520"/>
                  <a:gd name="T4" fmla="*/ 294 w 463"/>
                  <a:gd name="T5" fmla="*/ 13 h 520"/>
                  <a:gd name="T6" fmla="*/ 266 w 463"/>
                  <a:gd name="T7" fmla="*/ 45 h 520"/>
                  <a:gd name="T8" fmla="*/ 226 w 463"/>
                  <a:gd name="T9" fmla="*/ 302 h 520"/>
                  <a:gd name="T10" fmla="*/ 220 w 463"/>
                  <a:gd name="T11" fmla="*/ 376 h 520"/>
                  <a:gd name="T12" fmla="*/ 222 w 463"/>
                  <a:gd name="T13" fmla="*/ 399 h 520"/>
                  <a:gd name="T14" fmla="*/ 157 w 463"/>
                  <a:gd name="T15" fmla="*/ 493 h 520"/>
                  <a:gd name="T16" fmla="*/ 101 w 463"/>
                  <a:gd name="T17" fmla="*/ 389 h 520"/>
                  <a:gd name="T18" fmla="*/ 139 w 463"/>
                  <a:gd name="T19" fmla="*/ 165 h 520"/>
                  <a:gd name="T20" fmla="*/ 149 w 463"/>
                  <a:gd name="T21" fmla="*/ 94 h 520"/>
                  <a:gd name="T22" fmla="*/ 91 w 463"/>
                  <a:gd name="T23" fmla="*/ 0 h 520"/>
                  <a:gd name="T24" fmla="*/ 0 w 463"/>
                  <a:gd name="T25" fmla="*/ 178 h 520"/>
                  <a:gd name="T26" fmla="*/ 8 w 463"/>
                  <a:gd name="T27" fmla="*/ 188 h 520"/>
                  <a:gd name="T28" fmla="*/ 20 w 463"/>
                  <a:gd name="T29" fmla="*/ 165 h 520"/>
                  <a:gd name="T30" fmla="*/ 91 w 463"/>
                  <a:gd name="T31" fmla="*/ 26 h 520"/>
                  <a:gd name="T32" fmla="*/ 107 w 463"/>
                  <a:gd name="T33" fmla="*/ 62 h 520"/>
                  <a:gd name="T34" fmla="*/ 95 w 463"/>
                  <a:gd name="T35" fmla="*/ 143 h 520"/>
                  <a:gd name="T36" fmla="*/ 56 w 463"/>
                  <a:gd name="T37" fmla="*/ 373 h 520"/>
                  <a:gd name="T38" fmla="*/ 155 w 463"/>
                  <a:gd name="T39" fmla="*/ 519 h 520"/>
                  <a:gd name="T40" fmla="*/ 228 w 463"/>
                  <a:gd name="T41" fmla="*/ 438 h 520"/>
                  <a:gd name="T42" fmla="*/ 315 w 463"/>
                  <a:gd name="T43" fmla="*/ 519 h 520"/>
                  <a:gd name="T44" fmla="*/ 416 w 463"/>
                  <a:gd name="T45" fmla="*/ 380 h 520"/>
                  <a:gd name="T46" fmla="*/ 462 w 463"/>
                  <a:gd name="T47" fmla="*/ 81 h 520"/>
                  <a:gd name="T48" fmla="*/ 430 w 463"/>
                  <a:gd name="T49" fmla="*/ 0 h 520"/>
                  <a:gd name="T50" fmla="*/ 397 w 463"/>
                  <a:gd name="T51" fmla="*/ 55 h 520"/>
                  <a:gd name="T52" fmla="*/ 407 w 463"/>
                  <a:gd name="T53" fmla="*/ 84 h 520"/>
                  <a:gd name="T54" fmla="*/ 432 w 463"/>
                  <a:gd name="T55" fmla="*/ 185 h 520"/>
                  <a:gd name="T56" fmla="*/ 395 w 463"/>
                  <a:gd name="T57" fmla="*/ 393 h 520"/>
                  <a:gd name="T58" fmla="*/ 317 w 463"/>
                  <a:gd name="T59" fmla="*/ 493 h 520"/>
                  <a:gd name="T60" fmla="*/ 266 w 463"/>
                  <a:gd name="T61" fmla="*/ 396 h 520"/>
                  <a:gd name="T62" fmla="*/ 272 w 463"/>
                  <a:gd name="T63" fmla="*/ 312 h 520"/>
                  <a:gd name="T64" fmla="*/ 303 w 463"/>
                  <a:gd name="T65" fmla="*/ 117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3" h="520">
                    <a:moveTo>
                      <a:pt x="303" y="117"/>
                    </a:moveTo>
                    <a:cubicBezTo>
                      <a:pt x="305" y="94"/>
                      <a:pt x="311" y="49"/>
                      <a:pt x="311" y="45"/>
                    </a:cubicBezTo>
                    <a:cubicBezTo>
                      <a:pt x="311" y="23"/>
                      <a:pt x="303" y="13"/>
                      <a:pt x="294" y="13"/>
                    </a:cubicBezTo>
                    <a:cubicBezTo>
                      <a:pt x="284" y="13"/>
                      <a:pt x="272" y="19"/>
                      <a:pt x="266" y="45"/>
                    </a:cubicBezTo>
                    <a:cubicBezTo>
                      <a:pt x="264" y="52"/>
                      <a:pt x="232" y="273"/>
                      <a:pt x="226" y="302"/>
                    </a:cubicBezTo>
                    <a:cubicBezTo>
                      <a:pt x="222" y="334"/>
                      <a:pt x="220" y="357"/>
                      <a:pt x="220" y="376"/>
                    </a:cubicBezTo>
                    <a:cubicBezTo>
                      <a:pt x="220" y="389"/>
                      <a:pt x="220" y="393"/>
                      <a:pt x="222" y="399"/>
                    </a:cubicBezTo>
                    <a:cubicBezTo>
                      <a:pt x="206" y="461"/>
                      <a:pt x="184" y="493"/>
                      <a:pt x="157" y="493"/>
                    </a:cubicBezTo>
                    <a:cubicBezTo>
                      <a:pt x="101" y="493"/>
                      <a:pt x="101" y="412"/>
                      <a:pt x="101" y="389"/>
                    </a:cubicBezTo>
                    <a:cubicBezTo>
                      <a:pt x="101" y="354"/>
                      <a:pt x="105" y="308"/>
                      <a:pt x="139" y="165"/>
                    </a:cubicBezTo>
                    <a:cubicBezTo>
                      <a:pt x="147" y="133"/>
                      <a:pt x="149" y="117"/>
                      <a:pt x="149" y="94"/>
                    </a:cubicBezTo>
                    <a:cubicBezTo>
                      <a:pt x="149" y="42"/>
                      <a:pt x="127" y="0"/>
                      <a:pt x="91" y="0"/>
                    </a:cubicBezTo>
                    <a:cubicBezTo>
                      <a:pt x="26" y="0"/>
                      <a:pt x="0" y="165"/>
                      <a:pt x="0" y="178"/>
                    </a:cubicBezTo>
                    <a:cubicBezTo>
                      <a:pt x="0" y="188"/>
                      <a:pt x="6" y="188"/>
                      <a:pt x="8" y="188"/>
                    </a:cubicBezTo>
                    <a:cubicBezTo>
                      <a:pt x="16" y="188"/>
                      <a:pt x="16" y="188"/>
                      <a:pt x="20" y="165"/>
                    </a:cubicBezTo>
                    <a:cubicBezTo>
                      <a:pt x="38" y="58"/>
                      <a:pt x="65" y="26"/>
                      <a:pt x="91" y="26"/>
                    </a:cubicBezTo>
                    <a:cubicBezTo>
                      <a:pt x="97" y="26"/>
                      <a:pt x="107" y="26"/>
                      <a:pt x="107" y="62"/>
                    </a:cubicBezTo>
                    <a:cubicBezTo>
                      <a:pt x="107" y="91"/>
                      <a:pt x="99" y="123"/>
                      <a:pt x="95" y="143"/>
                    </a:cubicBezTo>
                    <a:cubicBezTo>
                      <a:pt x="65" y="279"/>
                      <a:pt x="56" y="334"/>
                      <a:pt x="56" y="373"/>
                    </a:cubicBezTo>
                    <a:cubicBezTo>
                      <a:pt x="56" y="480"/>
                      <a:pt x="103" y="519"/>
                      <a:pt x="155" y="519"/>
                    </a:cubicBezTo>
                    <a:cubicBezTo>
                      <a:pt x="167" y="519"/>
                      <a:pt x="200" y="519"/>
                      <a:pt x="228" y="438"/>
                    </a:cubicBezTo>
                    <a:cubicBezTo>
                      <a:pt x="246" y="513"/>
                      <a:pt x="295" y="519"/>
                      <a:pt x="315" y="519"/>
                    </a:cubicBezTo>
                    <a:cubicBezTo>
                      <a:pt x="367" y="519"/>
                      <a:pt x="399" y="448"/>
                      <a:pt x="416" y="380"/>
                    </a:cubicBezTo>
                    <a:cubicBezTo>
                      <a:pt x="440" y="289"/>
                      <a:pt x="462" y="136"/>
                      <a:pt x="462" y="81"/>
                    </a:cubicBezTo>
                    <a:cubicBezTo>
                      <a:pt x="462" y="19"/>
                      <a:pt x="444" y="0"/>
                      <a:pt x="430" y="0"/>
                    </a:cubicBezTo>
                    <a:cubicBezTo>
                      <a:pt x="414" y="0"/>
                      <a:pt x="397" y="29"/>
                      <a:pt x="397" y="55"/>
                    </a:cubicBezTo>
                    <a:cubicBezTo>
                      <a:pt x="397" y="71"/>
                      <a:pt x="401" y="78"/>
                      <a:pt x="407" y="84"/>
                    </a:cubicBezTo>
                    <a:cubicBezTo>
                      <a:pt x="414" y="97"/>
                      <a:pt x="432" y="127"/>
                      <a:pt x="432" y="185"/>
                    </a:cubicBezTo>
                    <a:cubicBezTo>
                      <a:pt x="432" y="224"/>
                      <a:pt x="413" y="334"/>
                      <a:pt x="395" y="393"/>
                    </a:cubicBezTo>
                    <a:cubicBezTo>
                      <a:pt x="375" y="454"/>
                      <a:pt x="351" y="493"/>
                      <a:pt x="317" y="493"/>
                    </a:cubicBezTo>
                    <a:cubicBezTo>
                      <a:pt x="284" y="493"/>
                      <a:pt x="266" y="461"/>
                      <a:pt x="266" y="396"/>
                    </a:cubicBezTo>
                    <a:cubicBezTo>
                      <a:pt x="266" y="363"/>
                      <a:pt x="272" y="328"/>
                      <a:pt x="272" y="312"/>
                    </a:cubicBezTo>
                    <a:lnTo>
                      <a:pt x="303" y="11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86" name="Freeform 107">
                <a:extLst>
                  <a:ext uri="{FF2B5EF4-FFF2-40B4-BE49-F238E27FC236}">
                    <a16:creationId xmlns:a16="http://schemas.microsoft.com/office/drawing/2014/main" id="{DD734F9E-1BD3-4BBB-9A69-C2BCC9812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4" y="3466"/>
                <a:ext cx="50" cy="123"/>
              </a:xfrm>
              <a:custGeom>
                <a:avLst/>
                <a:gdLst>
                  <a:gd name="T0" fmla="*/ 107 w 227"/>
                  <a:gd name="T1" fmla="*/ 266 h 549"/>
                  <a:gd name="T2" fmla="*/ 173 w 227"/>
                  <a:gd name="T3" fmla="*/ 396 h 549"/>
                  <a:gd name="T4" fmla="*/ 109 w 227"/>
                  <a:gd name="T5" fmla="*/ 522 h 549"/>
                  <a:gd name="T6" fmla="*/ 26 w 227"/>
                  <a:gd name="T7" fmla="*/ 467 h 549"/>
                  <a:gd name="T8" fmla="*/ 54 w 227"/>
                  <a:gd name="T9" fmla="*/ 425 h 549"/>
                  <a:gd name="T10" fmla="*/ 28 w 227"/>
                  <a:gd name="T11" fmla="*/ 380 h 549"/>
                  <a:gd name="T12" fmla="*/ 0 w 227"/>
                  <a:gd name="T13" fmla="*/ 425 h 549"/>
                  <a:gd name="T14" fmla="*/ 111 w 227"/>
                  <a:gd name="T15" fmla="*/ 548 h 549"/>
                  <a:gd name="T16" fmla="*/ 226 w 227"/>
                  <a:gd name="T17" fmla="*/ 396 h 549"/>
                  <a:gd name="T18" fmla="*/ 141 w 227"/>
                  <a:gd name="T19" fmla="*/ 250 h 549"/>
                  <a:gd name="T20" fmla="*/ 210 w 227"/>
                  <a:gd name="T21" fmla="*/ 110 h 549"/>
                  <a:gd name="T22" fmla="*/ 111 w 227"/>
                  <a:gd name="T23" fmla="*/ 0 h 549"/>
                  <a:gd name="T24" fmla="*/ 16 w 227"/>
                  <a:gd name="T25" fmla="*/ 107 h 549"/>
                  <a:gd name="T26" fmla="*/ 42 w 227"/>
                  <a:gd name="T27" fmla="*/ 149 h 549"/>
                  <a:gd name="T28" fmla="*/ 67 w 227"/>
                  <a:gd name="T29" fmla="*/ 110 h 549"/>
                  <a:gd name="T30" fmla="*/ 42 w 227"/>
                  <a:gd name="T31" fmla="*/ 68 h 549"/>
                  <a:gd name="T32" fmla="*/ 109 w 227"/>
                  <a:gd name="T33" fmla="*/ 23 h 549"/>
                  <a:gd name="T34" fmla="*/ 163 w 227"/>
                  <a:gd name="T35" fmla="*/ 110 h 549"/>
                  <a:gd name="T36" fmla="*/ 143 w 227"/>
                  <a:gd name="T37" fmla="*/ 204 h 549"/>
                  <a:gd name="T38" fmla="*/ 89 w 227"/>
                  <a:gd name="T39" fmla="*/ 243 h 549"/>
                  <a:gd name="T40" fmla="*/ 73 w 227"/>
                  <a:gd name="T41" fmla="*/ 243 h 549"/>
                  <a:gd name="T42" fmla="*/ 67 w 227"/>
                  <a:gd name="T43" fmla="*/ 256 h 549"/>
                  <a:gd name="T44" fmla="*/ 81 w 227"/>
                  <a:gd name="T45" fmla="*/ 266 h 549"/>
                  <a:gd name="T46" fmla="*/ 107 w 227"/>
                  <a:gd name="T47" fmla="*/ 266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7" h="549">
                    <a:moveTo>
                      <a:pt x="107" y="266"/>
                    </a:moveTo>
                    <a:cubicBezTo>
                      <a:pt x="147" y="266"/>
                      <a:pt x="173" y="308"/>
                      <a:pt x="173" y="396"/>
                    </a:cubicBezTo>
                    <a:cubicBezTo>
                      <a:pt x="173" y="493"/>
                      <a:pt x="139" y="522"/>
                      <a:pt x="109" y="522"/>
                    </a:cubicBezTo>
                    <a:cubicBezTo>
                      <a:pt x="91" y="522"/>
                      <a:pt x="46" y="516"/>
                      <a:pt x="26" y="467"/>
                    </a:cubicBezTo>
                    <a:cubicBezTo>
                      <a:pt x="50" y="464"/>
                      <a:pt x="54" y="438"/>
                      <a:pt x="54" y="425"/>
                    </a:cubicBezTo>
                    <a:cubicBezTo>
                      <a:pt x="54" y="399"/>
                      <a:pt x="44" y="380"/>
                      <a:pt x="28" y="380"/>
                    </a:cubicBezTo>
                    <a:cubicBezTo>
                      <a:pt x="14" y="380"/>
                      <a:pt x="0" y="393"/>
                      <a:pt x="0" y="425"/>
                    </a:cubicBezTo>
                    <a:cubicBezTo>
                      <a:pt x="0" y="503"/>
                      <a:pt x="52" y="548"/>
                      <a:pt x="111" y="548"/>
                    </a:cubicBezTo>
                    <a:cubicBezTo>
                      <a:pt x="178" y="548"/>
                      <a:pt x="226" y="477"/>
                      <a:pt x="226" y="396"/>
                    </a:cubicBezTo>
                    <a:cubicBezTo>
                      <a:pt x="226" y="334"/>
                      <a:pt x="194" y="269"/>
                      <a:pt x="141" y="250"/>
                    </a:cubicBezTo>
                    <a:cubicBezTo>
                      <a:pt x="192" y="221"/>
                      <a:pt x="210" y="159"/>
                      <a:pt x="210" y="110"/>
                    </a:cubicBezTo>
                    <a:cubicBezTo>
                      <a:pt x="210" y="45"/>
                      <a:pt x="167" y="0"/>
                      <a:pt x="111" y="0"/>
                    </a:cubicBezTo>
                    <a:cubicBezTo>
                      <a:pt x="58" y="0"/>
                      <a:pt x="16" y="45"/>
                      <a:pt x="16" y="107"/>
                    </a:cubicBezTo>
                    <a:cubicBezTo>
                      <a:pt x="16" y="136"/>
                      <a:pt x="26" y="149"/>
                      <a:pt x="42" y="149"/>
                    </a:cubicBezTo>
                    <a:cubicBezTo>
                      <a:pt x="56" y="149"/>
                      <a:pt x="67" y="133"/>
                      <a:pt x="67" y="110"/>
                    </a:cubicBezTo>
                    <a:cubicBezTo>
                      <a:pt x="67" y="84"/>
                      <a:pt x="56" y="71"/>
                      <a:pt x="42" y="68"/>
                    </a:cubicBezTo>
                    <a:cubicBezTo>
                      <a:pt x="59" y="32"/>
                      <a:pt x="91" y="23"/>
                      <a:pt x="109" y="23"/>
                    </a:cubicBezTo>
                    <a:cubicBezTo>
                      <a:pt x="131" y="23"/>
                      <a:pt x="163" y="42"/>
                      <a:pt x="163" y="110"/>
                    </a:cubicBezTo>
                    <a:cubicBezTo>
                      <a:pt x="163" y="146"/>
                      <a:pt x="155" y="182"/>
                      <a:pt x="143" y="204"/>
                    </a:cubicBezTo>
                    <a:cubicBezTo>
                      <a:pt x="127" y="237"/>
                      <a:pt x="115" y="240"/>
                      <a:pt x="89" y="243"/>
                    </a:cubicBezTo>
                    <a:cubicBezTo>
                      <a:pt x="75" y="243"/>
                      <a:pt x="75" y="243"/>
                      <a:pt x="73" y="243"/>
                    </a:cubicBezTo>
                    <a:cubicBezTo>
                      <a:pt x="73" y="243"/>
                      <a:pt x="67" y="243"/>
                      <a:pt x="67" y="256"/>
                    </a:cubicBezTo>
                    <a:cubicBezTo>
                      <a:pt x="67" y="266"/>
                      <a:pt x="73" y="266"/>
                      <a:pt x="81" y="266"/>
                    </a:cubicBezTo>
                    <a:lnTo>
                      <a:pt x="107" y="26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87" name="Freeform 108">
                <a:extLst>
                  <a:ext uri="{FF2B5EF4-FFF2-40B4-BE49-F238E27FC236}">
                    <a16:creationId xmlns:a16="http://schemas.microsoft.com/office/drawing/2014/main" id="{680F6F88-5926-40CB-9B40-F480824F9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7" y="3466"/>
                <a:ext cx="58" cy="143"/>
              </a:xfrm>
              <a:custGeom>
                <a:avLst/>
                <a:gdLst>
                  <a:gd name="T0" fmla="*/ 260 w 261"/>
                  <a:gd name="T1" fmla="*/ 461 h 637"/>
                  <a:gd name="T2" fmla="*/ 240 w 261"/>
                  <a:gd name="T3" fmla="*/ 461 h 637"/>
                  <a:gd name="T4" fmla="*/ 222 w 261"/>
                  <a:gd name="T5" fmla="*/ 552 h 637"/>
                  <a:gd name="T6" fmla="*/ 167 w 261"/>
                  <a:gd name="T7" fmla="*/ 555 h 637"/>
                  <a:gd name="T8" fmla="*/ 59 w 261"/>
                  <a:gd name="T9" fmla="*/ 555 h 637"/>
                  <a:gd name="T10" fmla="*/ 175 w 261"/>
                  <a:gd name="T11" fmla="*/ 396 h 637"/>
                  <a:gd name="T12" fmla="*/ 260 w 261"/>
                  <a:gd name="T13" fmla="*/ 185 h 637"/>
                  <a:gd name="T14" fmla="*/ 121 w 261"/>
                  <a:gd name="T15" fmla="*/ 0 h 637"/>
                  <a:gd name="T16" fmla="*/ 0 w 261"/>
                  <a:gd name="T17" fmla="*/ 172 h 637"/>
                  <a:gd name="T18" fmla="*/ 32 w 261"/>
                  <a:gd name="T19" fmla="*/ 230 h 637"/>
                  <a:gd name="T20" fmla="*/ 61 w 261"/>
                  <a:gd name="T21" fmla="*/ 175 h 637"/>
                  <a:gd name="T22" fmla="*/ 28 w 261"/>
                  <a:gd name="T23" fmla="*/ 123 h 637"/>
                  <a:gd name="T24" fmla="*/ 113 w 261"/>
                  <a:gd name="T25" fmla="*/ 36 h 637"/>
                  <a:gd name="T26" fmla="*/ 204 w 261"/>
                  <a:gd name="T27" fmla="*/ 185 h 637"/>
                  <a:gd name="T28" fmla="*/ 147 w 261"/>
                  <a:gd name="T29" fmla="*/ 373 h 637"/>
                  <a:gd name="T30" fmla="*/ 4 w 261"/>
                  <a:gd name="T31" fmla="*/ 600 h 637"/>
                  <a:gd name="T32" fmla="*/ 0 w 261"/>
                  <a:gd name="T33" fmla="*/ 636 h 637"/>
                  <a:gd name="T34" fmla="*/ 242 w 261"/>
                  <a:gd name="T35" fmla="*/ 636 h 637"/>
                  <a:gd name="T36" fmla="*/ 260 w 261"/>
                  <a:gd name="T37" fmla="*/ 461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1" h="637">
                    <a:moveTo>
                      <a:pt x="260" y="461"/>
                    </a:moveTo>
                    <a:lnTo>
                      <a:pt x="240" y="461"/>
                    </a:lnTo>
                    <a:cubicBezTo>
                      <a:pt x="236" y="483"/>
                      <a:pt x="232" y="539"/>
                      <a:pt x="222" y="552"/>
                    </a:cubicBezTo>
                    <a:cubicBezTo>
                      <a:pt x="220" y="555"/>
                      <a:pt x="175" y="555"/>
                      <a:pt x="167" y="555"/>
                    </a:cubicBezTo>
                    <a:lnTo>
                      <a:pt x="59" y="555"/>
                    </a:lnTo>
                    <a:cubicBezTo>
                      <a:pt x="119" y="464"/>
                      <a:pt x="139" y="441"/>
                      <a:pt x="175" y="396"/>
                    </a:cubicBezTo>
                    <a:cubicBezTo>
                      <a:pt x="220" y="337"/>
                      <a:pt x="260" y="279"/>
                      <a:pt x="260" y="185"/>
                    </a:cubicBezTo>
                    <a:cubicBezTo>
                      <a:pt x="260" y="71"/>
                      <a:pt x="196" y="0"/>
                      <a:pt x="121" y="0"/>
                    </a:cubicBezTo>
                    <a:cubicBezTo>
                      <a:pt x="50" y="0"/>
                      <a:pt x="0" y="84"/>
                      <a:pt x="0" y="172"/>
                    </a:cubicBezTo>
                    <a:cubicBezTo>
                      <a:pt x="0" y="221"/>
                      <a:pt x="24" y="230"/>
                      <a:pt x="32" y="230"/>
                    </a:cubicBezTo>
                    <a:cubicBezTo>
                      <a:pt x="46" y="230"/>
                      <a:pt x="61" y="211"/>
                      <a:pt x="61" y="175"/>
                    </a:cubicBezTo>
                    <a:cubicBezTo>
                      <a:pt x="61" y="159"/>
                      <a:pt x="59" y="123"/>
                      <a:pt x="28" y="123"/>
                    </a:cubicBezTo>
                    <a:cubicBezTo>
                      <a:pt x="46" y="55"/>
                      <a:pt x="85" y="36"/>
                      <a:pt x="113" y="36"/>
                    </a:cubicBezTo>
                    <a:cubicBezTo>
                      <a:pt x="173" y="36"/>
                      <a:pt x="204" y="107"/>
                      <a:pt x="204" y="185"/>
                    </a:cubicBezTo>
                    <a:cubicBezTo>
                      <a:pt x="204" y="273"/>
                      <a:pt x="167" y="337"/>
                      <a:pt x="147" y="373"/>
                    </a:cubicBezTo>
                    <a:lnTo>
                      <a:pt x="4" y="600"/>
                    </a:lnTo>
                    <a:cubicBezTo>
                      <a:pt x="0" y="610"/>
                      <a:pt x="0" y="613"/>
                      <a:pt x="0" y="636"/>
                    </a:cubicBezTo>
                    <a:lnTo>
                      <a:pt x="242" y="636"/>
                    </a:lnTo>
                    <a:lnTo>
                      <a:pt x="260" y="46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388" name="Oval 109">
              <a:extLst>
                <a:ext uri="{FF2B5EF4-FFF2-40B4-BE49-F238E27FC236}">
                  <a16:creationId xmlns:a16="http://schemas.microsoft.com/office/drawing/2014/main" id="{DF257D1F-EF05-4549-ACDD-C92589C2F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08712" y="4225036"/>
              <a:ext cx="685800" cy="685800"/>
            </a:xfrm>
            <a:prstGeom prst="ellipse">
              <a:avLst/>
            </a:prstGeom>
            <a:solidFill>
              <a:srgbClr val="FFFFFF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grpSp>
          <p:nvGrpSpPr>
            <p:cNvPr id="389" name="Group 110">
              <a:extLst>
                <a:ext uri="{FF2B5EF4-FFF2-40B4-BE49-F238E27FC236}">
                  <a16:creationId xmlns:a16="http://schemas.microsoft.com/office/drawing/2014/main" id="{FA2D375A-6B1F-4620-85FA-6D3D734F9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56349" y="4382199"/>
              <a:ext cx="327025" cy="317500"/>
              <a:chOff x="2926" y="2799"/>
              <a:chExt cx="206" cy="200"/>
            </a:xfrm>
          </p:grpSpPr>
          <p:sp>
            <p:nvSpPr>
              <p:cNvPr id="390" name="Freeform 111">
                <a:extLst>
                  <a:ext uri="{FF2B5EF4-FFF2-40B4-BE49-F238E27FC236}">
                    <a16:creationId xmlns:a16="http://schemas.microsoft.com/office/drawing/2014/main" id="{3B995C89-ACC7-4009-8674-4D2C90B2A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2800"/>
                <a:ext cx="189" cy="167"/>
              </a:xfrm>
              <a:custGeom>
                <a:avLst/>
                <a:gdLst>
                  <a:gd name="T0" fmla="*/ 418 w 837"/>
                  <a:gd name="T1" fmla="*/ 738 h 739"/>
                  <a:gd name="T2" fmla="*/ 0 w 837"/>
                  <a:gd name="T3" fmla="*/ 738 h 739"/>
                  <a:gd name="T4" fmla="*/ 0 w 837"/>
                  <a:gd name="T5" fmla="*/ 0 h 739"/>
                  <a:gd name="T6" fmla="*/ 836 w 837"/>
                  <a:gd name="T7" fmla="*/ 0 h 739"/>
                  <a:gd name="T8" fmla="*/ 836 w 837"/>
                  <a:gd name="T9" fmla="*/ 738 h 739"/>
                  <a:gd name="T10" fmla="*/ 418 w 837"/>
                  <a:gd name="T11" fmla="*/ 73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7" h="739">
                    <a:moveTo>
                      <a:pt x="418" y="738"/>
                    </a:moveTo>
                    <a:lnTo>
                      <a:pt x="0" y="738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738"/>
                    </a:lnTo>
                    <a:lnTo>
                      <a:pt x="418" y="738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91" name="Freeform 112">
                <a:extLst>
                  <a:ext uri="{FF2B5EF4-FFF2-40B4-BE49-F238E27FC236}">
                    <a16:creationId xmlns:a16="http://schemas.microsoft.com/office/drawing/2014/main" id="{B182DB72-D1F6-4191-BB94-045814041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1" y="2799"/>
                <a:ext cx="192" cy="200"/>
              </a:xfrm>
              <a:custGeom>
                <a:avLst/>
                <a:gdLst>
                  <a:gd name="T0" fmla="*/ 438 w 850"/>
                  <a:gd name="T1" fmla="*/ 465 h 887"/>
                  <a:gd name="T2" fmla="*/ 451 w 850"/>
                  <a:gd name="T3" fmla="*/ 443 h 887"/>
                  <a:gd name="T4" fmla="*/ 441 w 850"/>
                  <a:gd name="T5" fmla="*/ 425 h 887"/>
                  <a:gd name="T6" fmla="*/ 158 w 850"/>
                  <a:gd name="T7" fmla="*/ 40 h 887"/>
                  <a:gd name="T8" fmla="*/ 481 w 850"/>
                  <a:gd name="T9" fmla="*/ 40 h 887"/>
                  <a:gd name="T10" fmla="*/ 813 w 850"/>
                  <a:gd name="T11" fmla="*/ 292 h 887"/>
                  <a:gd name="T12" fmla="*/ 849 w 850"/>
                  <a:gd name="T13" fmla="*/ 292 h 887"/>
                  <a:gd name="T14" fmla="*/ 806 w 850"/>
                  <a:gd name="T15" fmla="*/ 0 h 887"/>
                  <a:gd name="T16" fmla="*/ 36 w 850"/>
                  <a:gd name="T17" fmla="*/ 0 h 887"/>
                  <a:gd name="T18" fmla="*/ 0 w 850"/>
                  <a:gd name="T19" fmla="*/ 31 h 887"/>
                  <a:gd name="T20" fmla="*/ 346 w 850"/>
                  <a:gd name="T21" fmla="*/ 501 h 887"/>
                  <a:gd name="T22" fmla="*/ 16 w 850"/>
                  <a:gd name="T23" fmla="*/ 852 h 887"/>
                  <a:gd name="T24" fmla="*/ 0 w 850"/>
                  <a:gd name="T25" fmla="*/ 874 h 887"/>
                  <a:gd name="T26" fmla="*/ 36 w 850"/>
                  <a:gd name="T27" fmla="*/ 886 h 887"/>
                  <a:gd name="T28" fmla="*/ 806 w 850"/>
                  <a:gd name="T29" fmla="*/ 886 h 887"/>
                  <a:gd name="T30" fmla="*/ 849 w 850"/>
                  <a:gd name="T31" fmla="*/ 581 h 887"/>
                  <a:gd name="T32" fmla="*/ 813 w 850"/>
                  <a:gd name="T33" fmla="*/ 581 h 887"/>
                  <a:gd name="T34" fmla="*/ 471 w 850"/>
                  <a:gd name="T35" fmla="*/ 837 h 887"/>
                  <a:gd name="T36" fmla="*/ 89 w 850"/>
                  <a:gd name="T37" fmla="*/ 837 h 887"/>
                  <a:gd name="T38" fmla="*/ 438 w 850"/>
                  <a:gd name="T39" fmla="*/ 465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0" h="887">
                    <a:moveTo>
                      <a:pt x="438" y="465"/>
                    </a:moveTo>
                    <a:cubicBezTo>
                      <a:pt x="451" y="452"/>
                      <a:pt x="451" y="446"/>
                      <a:pt x="451" y="443"/>
                    </a:cubicBezTo>
                    <a:cubicBezTo>
                      <a:pt x="451" y="434"/>
                      <a:pt x="448" y="431"/>
                      <a:pt x="441" y="425"/>
                    </a:cubicBezTo>
                    <a:lnTo>
                      <a:pt x="158" y="40"/>
                    </a:lnTo>
                    <a:lnTo>
                      <a:pt x="481" y="40"/>
                    </a:lnTo>
                    <a:cubicBezTo>
                      <a:pt x="711" y="40"/>
                      <a:pt x="783" y="89"/>
                      <a:pt x="813" y="292"/>
                    </a:cubicBezTo>
                    <a:lnTo>
                      <a:pt x="849" y="292"/>
                    </a:lnTo>
                    <a:lnTo>
                      <a:pt x="806" y="0"/>
                    </a:lnTo>
                    <a:lnTo>
                      <a:pt x="36" y="0"/>
                    </a:lnTo>
                    <a:cubicBezTo>
                      <a:pt x="3" y="0"/>
                      <a:pt x="0" y="0"/>
                      <a:pt x="0" y="31"/>
                    </a:cubicBezTo>
                    <a:lnTo>
                      <a:pt x="346" y="501"/>
                    </a:lnTo>
                    <a:lnTo>
                      <a:pt x="16" y="852"/>
                    </a:lnTo>
                    <a:cubicBezTo>
                      <a:pt x="0" y="864"/>
                      <a:pt x="0" y="871"/>
                      <a:pt x="0" y="874"/>
                    </a:cubicBezTo>
                    <a:cubicBezTo>
                      <a:pt x="0" y="886"/>
                      <a:pt x="16" y="886"/>
                      <a:pt x="36" y="886"/>
                    </a:cubicBezTo>
                    <a:lnTo>
                      <a:pt x="806" y="886"/>
                    </a:lnTo>
                    <a:lnTo>
                      <a:pt x="849" y="581"/>
                    </a:lnTo>
                    <a:lnTo>
                      <a:pt x="813" y="581"/>
                    </a:lnTo>
                    <a:cubicBezTo>
                      <a:pt x="787" y="800"/>
                      <a:pt x="691" y="837"/>
                      <a:pt x="471" y="837"/>
                    </a:cubicBezTo>
                    <a:lnTo>
                      <a:pt x="89" y="837"/>
                    </a:lnTo>
                    <a:lnTo>
                      <a:pt x="438" y="46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392" name="Group 113">
              <a:extLst>
                <a:ext uri="{FF2B5EF4-FFF2-40B4-BE49-F238E27FC236}">
                  <a16:creationId xmlns:a16="http://schemas.microsoft.com/office/drawing/2014/main" id="{49CE2141-4F86-4246-AEFB-3F9CDBA010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40387" y="4382199"/>
              <a:ext cx="479425" cy="344487"/>
              <a:chOff x="2475" y="2799"/>
              <a:chExt cx="302" cy="217"/>
            </a:xfrm>
          </p:grpSpPr>
          <p:sp>
            <p:nvSpPr>
              <p:cNvPr id="393" name="Freeform 114">
                <a:extLst>
                  <a:ext uri="{FF2B5EF4-FFF2-40B4-BE49-F238E27FC236}">
                    <a16:creationId xmlns:a16="http://schemas.microsoft.com/office/drawing/2014/main" id="{AECC9F13-739E-415C-8FE3-BB387A35A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5" y="2803"/>
                <a:ext cx="299" cy="184"/>
              </a:xfrm>
              <a:custGeom>
                <a:avLst/>
                <a:gdLst>
                  <a:gd name="T0" fmla="*/ 661 w 1322"/>
                  <a:gd name="T1" fmla="*/ 815 h 816"/>
                  <a:gd name="T2" fmla="*/ 0 w 1322"/>
                  <a:gd name="T3" fmla="*/ 815 h 816"/>
                  <a:gd name="T4" fmla="*/ 0 w 1322"/>
                  <a:gd name="T5" fmla="*/ 0 h 816"/>
                  <a:gd name="T6" fmla="*/ 1321 w 1322"/>
                  <a:gd name="T7" fmla="*/ 0 h 816"/>
                  <a:gd name="T8" fmla="*/ 1321 w 1322"/>
                  <a:gd name="T9" fmla="*/ 815 h 816"/>
                  <a:gd name="T10" fmla="*/ 661 w 1322"/>
                  <a:gd name="T11" fmla="*/ 815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2" h="816">
                    <a:moveTo>
                      <a:pt x="661" y="815"/>
                    </a:moveTo>
                    <a:lnTo>
                      <a:pt x="0" y="815"/>
                    </a:lnTo>
                    <a:lnTo>
                      <a:pt x="0" y="0"/>
                    </a:lnTo>
                    <a:lnTo>
                      <a:pt x="1321" y="0"/>
                    </a:lnTo>
                    <a:lnTo>
                      <a:pt x="1321" y="815"/>
                    </a:lnTo>
                    <a:lnTo>
                      <a:pt x="661" y="815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94" name="Freeform 115">
                <a:extLst>
                  <a:ext uri="{FF2B5EF4-FFF2-40B4-BE49-F238E27FC236}">
                    <a16:creationId xmlns:a16="http://schemas.microsoft.com/office/drawing/2014/main" id="{54DB7B4B-07BD-4305-B259-A9ADC942A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3" y="2799"/>
                <a:ext cx="96" cy="144"/>
              </a:xfrm>
              <a:custGeom>
                <a:avLst/>
                <a:gdLst>
                  <a:gd name="T0" fmla="*/ 313 w 428"/>
                  <a:gd name="T1" fmla="*/ 88 h 640"/>
                  <a:gd name="T2" fmla="*/ 225 w 428"/>
                  <a:gd name="T3" fmla="*/ 0 h 640"/>
                  <a:gd name="T4" fmla="*/ 0 w 428"/>
                  <a:gd name="T5" fmla="*/ 412 h 640"/>
                  <a:gd name="T6" fmla="*/ 125 w 428"/>
                  <a:gd name="T7" fmla="*/ 639 h 640"/>
                  <a:gd name="T8" fmla="*/ 247 w 428"/>
                  <a:gd name="T9" fmla="*/ 535 h 640"/>
                  <a:gd name="T10" fmla="*/ 332 w 428"/>
                  <a:gd name="T11" fmla="*/ 639 h 640"/>
                  <a:gd name="T12" fmla="*/ 401 w 428"/>
                  <a:gd name="T13" fmla="*/ 563 h 640"/>
                  <a:gd name="T14" fmla="*/ 427 w 428"/>
                  <a:gd name="T15" fmla="*/ 424 h 640"/>
                  <a:gd name="T16" fmla="*/ 416 w 428"/>
                  <a:gd name="T17" fmla="*/ 408 h 640"/>
                  <a:gd name="T18" fmla="*/ 406 w 428"/>
                  <a:gd name="T19" fmla="*/ 436 h 640"/>
                  <a:gd name="T20" fmla="*/ 332 w 428"/>
                  <a:gd name="T21" fmla="*/ 607 h 640"/>
                  <a:gd name="T22" fmla="*/ 305 w 428"/>
                  <a:gd name="T23" fmla="*/ 543 h 640"/>
                  <a:gd name="T24" fmla="*/ 318 w 428"/>
                  <a:gd name="T25" fmla="*/ 440 h 640"/>
                  <a:gd name="T26" fmla="*/ 337 w 428"/>
                  <a:gd name="T27" fmla="*/ 312 h 640"/>
                  <a:gd name="T28" fmla="*/ 371 w 428"/>
                  <a:gd name="T29" fmla="*/ 116 h 640"/>
                  <a:gd name="T30" fmla="*/ 377 w 428"/>
                  <a:gd name="T31" fmla="*/ 68 h 640"/>
                  <a:gd name="T32" fmla="*/ 353 w 428"/>
                  <a:gd name="T33" fmla="*/ 28 h 640"/>
                  <a:gd name="T34" fmla="*/ 313 w 428"/>
                  <a:gd name="T35" fmla="*/ 88 h 640"/>
                  <a:gd name="T36" fmla="*/ 249 w 428"/>
                  <a:gd name="T37" fmla="*/ 456 h 640"/>
                  <a:gd name="T38" fmla="*/ 231 w 428"/>
                  <a:gd name="T39" fmla="*/ 507 h 640"/>
                  <a:gd name="T40" fmla="*/ 127 w 428"/>
                  <a:gd name="T41" fmla="*/ 607 h 640"/>
                  <a:gd name="T42" fmla="*/ 66 w 428"/>
                  <a:gd name="T43" fmla="*/ 476 h 640"/>
                  <a:gd name="T44" fmla="*/ 119 w 428"/>
                  <a:gd name="T45" fmla="*/ 168 h 640"/>
                  <a:gd name="T46" fmla="*/ 228 w 428"/>
                  <a:gd name="T47" fmla="*/ 32 h 640"/>
                  <a:gd name="T48" fmla="*/ 302 w 428"/>
                  <a:gd name="T49" fmla="*/ 156 h 640"/>
                  <a:gd name="T50" fmla="*/ 297 w 428"/>
                  <a:gd name="T51" fmla="*/ 180 h 640"/>
                  <a:gd name="T52" fmla="*/ 249 w 428"/>
                  <a:gd name="T53" fmla="*/ 456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28" h="640">
                    <a:moveTo>
                      <a:pt x="313" y="88"/>
                    </a:moveTo>
                    <a:cubicBezTo>
                      <a:pt x="294" y="40"/>
                      <a:pt x="268" y="0"/>
                      <a:pt x="225" y="0"/>
                    </a:cubicBezTo>
                    <a:cubicBezTo>
                      <a:pt x="117" y="0"/>
                      <a:pt x="0" y="208"/>
                      <a:pt x="0" y="412"/>
                    </a:cubicBezTo>
                    <a:cubicBezTo>
                      <a:pt x="0" y="547"/>
                      <a:pt x="50" y="639"/>
                      <a:pt x="125" y="639"/>
                    </a:cubicBezTo>
                    <a:cubicBezTo>
                      <a:pt x="143" y="639"/>
                      <a:pt x="191" y="631"/>
                      <a:pt x="247" y="535"/>
                    </a:cubicBezTo>
                    <a:cubicBezTo>
                      <a:pt x="255" y="591"/>
                      <a:pt x="286" y="639"/>
                      <a:pt x="332" y="639"/>
                    </a:cubicBezTo>
                    <a:cubicBezTo>
                      <a:pt x="363" y="639"/>
                      <a:pt x="385" y="607"/>
                      <a:pt x="401" y="563"/>
                    </a:cubicBezTo>
                    <a:cubicBezTo>
                      <a:pt x="416" y="511"/>
                      <a:pt x="427" y="424"/>
                      <a:pt x="427" y="424"/>
                    </a:cubicBezTo>
                    <a:cubicBezTo>
                      <a:pt x="427" y="408"/>
                      <a:pt x="419" y="408"/>
                      <a:pt x="416" y="408"/>
                    </a:cubicBezTo>
                    <a:cubicBezTo>
                      <a:pt x="406" y="408"/>
                      <a:pt x="406" y="412"/>
                      <a:pt x="406" y="436"/>
                    </a:cubicBezTo>
                    <a:cubicBezTo>
                      <a:pt x="387" y="523"/>
                      <a:pt x="371" y="607"/>
                      <a:pt x="332" y="607"/>
                    </a:cubicBezTo>
                    <a:cubicBezTo>
                      <a:pt x="308" y="607"/>
                      <a:pt x="305" y="571"/>
                      <a:pt x="305" y="543"/>
                    </a:cubicBezTo>
                    <a:cubicBezTo>
                      <a:pt x="305" y="511"/>
                      <a:pt x="308" y="503"/>
                      <a:pt x="318" y="440"/>
                    </a:cubicBezTo>
                    <a:cubicBezTo>
                      <a:pt x="329" y="380"/>
                      <a:pt x="329" y="364"/>
                      <a:pt x="337" y="312"/>
                    </a:cubicBezTo>
                    <a:lnTo>
                      <a:pt x="371" y="116"/>
                    </a:lnTo>
                    <a:cubicBezTo>
                      <a:pt x="377" y="72"/>
                      <a:pt x="377" y="72"/>
                      <a:pt x="377" y="68"/>
                    </a:cubicBezTo>
                    <a:cubicBezTo>
                      <a:pt x="377" y="40"/>
                      <a:pt x="366" y="28"/>
                      <a:pt x="353" y="28"/>
                    </a:cubicBezTo>
                    <a:cubicBezTo>
                      <a:pt x="329" y="28"/>
                      <a:pt x="313" y="60"/>
                      <a:pt x="313" y="88"/>
                    </a:cubicBezTo>
                    <a:close/>
                    <a:moveTo>
                      <a:pt x="249" y="456"/>
                    </a:moveTo>
                    <a:cubicBezTo>
                      <a:pt x="247" y="483"/>
                      <a:pt x="247" y="483"/>
                      <a:pt x="231" y="507"/>
                    </a:cubicBezTo>
                    <a:cubicBezTo>
                      <a:pt x="191" y="583"/>
                      <a:pt x="154" y="607"/>
                      <a:pt x="127" y="607"/>
                    </a:cubicBezTo>
                    <a:cubicBezTo>
                      <a:pt x="80" y="607"/>
                      <a:pt x="66" y="531"/>
                      <a:pt x="66" y="476"/>
                    </a:cubicBezTo>
                    <a:cubicBezTo>
                      <a:pt x="66" y="408"/>
                      <a:pt x="96" y="232"/>
                      <a:pt x="119" y="168"/>
                    </a:cubicBezTo>
                    <a:cubicBezTo>
                      <a:pt x="146" y="84"/>
                      <a:pt x="188" y="32"/>
                      <a:pt x="228" y="32"/>
                    </a:cubicBezTo>
                    <a:cubicBezTo>
                      <a:pt x="289" y="32"/>
                      <a:pt x="302" y="148"/>
                      <a:pt x="302" y="156"/>
                    </a:cubicBezTo>
                    <a:cubicBezTo>
                      <a:pt x="302" y="164"/>
                      <a:pt x="300" y="172"/>
                      <a:pt x="297" y="180"/>
                    </a:cubicBezTo>
                    <a:lnTo>
                      <a:pt x="249" y="4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95" name="Freeform 116">
                <a:extLst>
                  <a:ext uri="{FF2B5EF4-FFF2-40B4-BE49-F238E27FC236}">
                    <a16:creationId xmlns:a16="http://schemas.microsoft.com/office/drawing/2014/main" id="{493E8C96-432C-4F06-96C9-66170FD42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4" y="2890"/>
                <a:ext cx="90" cy="101"/>
              </a:xfrm>
              <a:custGeom>
                <a:avLst/>
                <a:gdLst>
                  <a:gd name="T0" fmla="*/ 48 w 402"/>
                  <a:gd name="T1" fmla="*/ 376 h 449"/>
                  <a:gd name="T2" fmla="*/ 42 w 402"/>
                  <a:gd name="T3" fmla="*/ 416 h 449"/>
                  <a:gd name="T4" fmla="*/ 66 w 402"/>
                  <a:gd name="T5" fmla="*/ 448 h 449"/>
                  <a:gd name="T6" fmla="*/ 90 w 402"/>
                  <a:gd name="T7" fmla="*/ 424 h 449"/>
                  <a:gd name="T8" fmla="*/ 101 w 402"/>
                  <a:gd name="T9" fmla="*/ 364 h 449"/>
                  <a:gd name="T10" fmla="*/ 117 w 402"/>
                  <a:gd name="T11" fmla="*/ 276 h 449"/>
                  <a:gd name="T12" fmla="*/ 127 w 402"/>
                  <a:gd name="T13" fmla="*/ 208 h 449"/>
                  <a:gd name="T14" fmla="*/ 154 w 402"/>
                  <a:gd name="T15" fmla="*/ 120 h 449"/>
                  <a:gd name="T16" fmla="*/ 255 w 402"/>
                  <a:gd name="T17" fmla="*/ 28 h 449"/>
                  <a:gd name="T18" fmla="*/ 292 w 402"/>
                  <a:gd name="T19" fmla="*/ 96 h 449"/>
                  <a:gd name="T20" fmla="*/ 255 w 402"/>
                  <a:gd name="T21" fmla="*/ 308 h 449"/>
                  <a:gd name="T22" fmla="*/ 244 w 402"/>
                  <a:gd name="T23" fmla="*/ 360 h 449"/>
                  <a:gd name="T24" fmla="*/ 305 w 402"/>
                  <a:gd name="T25" fmla="*/ 448 h 449"/>
                  <a:gd name="T26" fmla="*/ 401 w 402"/>
                  <a:gd name="T27" fmla="*/ 296 h 449"/>
                  <a:gd name="T28" fmla="*/ 390 w 402"/>
                  <a:gd name="T29" fmla="*/ 280 h 449"/>
                  <a:gd name="T30" fmla="*/ 377 w 402"/>
                  <a:gd name="T31" fmla="*/ 300 h 449"/>
                  <a:gd name="T32" fmla="*/ 308 w 402"/>
                  <a:gd name="T33" fmla="*/ 420 h 449"/>
                  <a:gd name="T34" fmla="*/ 292 w 402"/>
                  <a:gd name="T35" fmla="*/ 384 h 449"/>
                  <a:gd name="T36" fmla="*/ 308 w 402"/>
                  <a:gd name="T37" fmla="*/ 304 h 449"/>
                  <a:gd name="T38" fmla="*/ 342 w 402"/>
                  <a:gd name="T39" fmla="*/ 112 h 449"/>
                  <a:gd name="T40" fmla="*/ 257 w 402"/>
                  <a:gd name="T41" fmla="*/ 0 h 449"/>
                  <a:gd name="T42" fmla="*/ 146 w 402"/>
                  <a:gd name="T43" fmla="*/ 88 h 449"/>
                  <a:gd name="T44" fmla="*/ 77 w 402"/>
                  <a:gd name="T45" fmla="*/ 0 h 449"/>
                  <a:gd name="T46" fmla="*/ 24 w 402"/>
                  <a:gd name="T47" fmla="*/ 56 h 449"/>
                  <a:gd name="T48" fmla="*/ 0 w 402"/>
                  <a:gd name="T49" fmla="*/ 152 h 449"/>
                  <a:gd name="T50" fmla="*/ 11 w 402"/>
                  <a:gd name="T51" fmla="*/ 164 h 449"/>
                  <a:gd name="T52" fmla="*/ 27 w 402"/>
                  <a:gd name="T53" fmla="*/ 136 h 449"/>
                  <a:gd name="T54" fmla="*/ 74 w 402"/>
                  <a:gd name="T55" fmla="*/ 28 h 449"/>
                  <a:gd name="T56" fmla="*/ 96 w 402"/>
                  <a:gd name="T57" fmla="*/ 76 h 449"/>
                  <a:gd name="T58" fmla="*/ 85 w 402"/>
                  <a:gd name="T59" fmla="*/ 160 h 449"/>
                  <a:gd name="T60" fmla="*/ 69 w 402"/>
                  <a:gd name="T61" fmla="*/ 248 h 449"/>
                  <a:gd name="T62" fmla="*/ 48 w 402"/>
                  <a:gd name="T63" fmla="*/ 376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2" h="449">
                    <a:moveTo>
                      <a:pt x="48" y="376"/>
                    </a:moveTo>
                    <a:cubicBezTo>
                      <a:pt x="48" y="388"/>
                      <a:pt x="42" y="412"/>
                      <a:pt x="42" y="416"/>
                    </a:cubicBezTo>
                    <a:cubicBezTo>
                      <a:pt x="42" y="440"/>
                      <a:pt x="56" y="448"/>
                      <a:pt x="66" y="448"/>
                    </a:cubicBezTo>
                    <a:cubicBezTo>
                      <a:pt x="77" y="448"/>
                      <a:pt x="88" y="436"/>
                      <a:pt x="90" y="424"/>
                    </a:cubicBezTo>
                    <a:cubicBezTo>
                      <a:pt x="93" y="416"/>
                      <a:pt x="101" y="384"/>
                      <a:pt x="101" y="364"/>
                    </a:cubicBezTo>
                    <a:cubicBezTo>
                      <a:pt x="106" y="344"/>
                      <a:pt x="111" y="300"/>
                      <a:pt x="117" y="276"/>
                    </a:cubicBezTo>
                    <a:cubicBezTo>
                      <a:pt x="122" y="252"/>
                      <a:pt x="125" y="232"/>
                      <a:pt x="127" y="208"/>
                    </a:cubicBezTo>
                    <a:cubicBezTo>
                      <a:pt x="135" y="168"/>
                      <a:pt x="135" y="160"/>
                      <a:pt x="154" y="120"/>
                    </a:cubicBezTo>
                    <a:cubicBezTo>
                      <a:pt x="175" y="80"/>
                      <a:pt x="204" y="28"/>
                      <a:pt x="255" y="28"/>
                    </a:cubicBezTo>
                    <a:cubicBezTo>
                      <a:pt x="292" y="28"/>
                      <a:pt x="292" y="76"/>
                      <a:pt x="292" y="96"/>
                    </a:cubicBezTo>
                    <a:cubicBezTo>
                      <a:pt x="292" y="156"/>
                      <a:pt x="265" y="264"/>
                      <a:pt x="255" y="308"/>
                    </a:cubicBezTo>
                    <a:cubicBezTo>
                      <a:pt x="247" y="336"/>
                      <a:pt x="244" y="344"/>
                      <a:pt x="244" y="360"/>
                    </a:cubicBezTo>
                    <a:cubicBezTo>
                      <a:pt x="244" y="412"/>
                      <a:pt x="273" y="448"/>
                      <a:pt x="305" y="448"/>
                    </a:cubicBezTo>
                    <a:cubicBezTo>
                      <a:pt x="371" y="448"/>
                      <a:pt x="401" y="312"/>
                      <a:pt x="401" y="296"/>
                    </a:cubicBezTo>
                    <a:cubicBezTo>
                      <a:pt x="401" y="280"/>
                      <a:pt x="393" y="280"/>
                      <a:pt x="390" y="280"/>
                    </a:cubicBezTo>
                    <a:cubicBezTo>
                      <a:pt x="382" y="280"/>
                      <a:pt x="379" y="288"/>
                      <a:pt x="377" y="300"/>
                    </a:cubicBezTo>
                    <a:cubicBezTo>
                      <a:pt x="363" y="376"/>
                      <a:pt x="334" y="420"/>
                      <a:pt x="308" y="420"/>
                    </a:cubicBezTo>
                    <a:cubicBezTo>
                      <a:pt x="294" y="420"/>
                      <a:pt x="292" y="408"/>
                      <a:pt x="292" y="384"/>
                    </a:cubicBezTo>
                    <a:cubicBezTo>
                      <a:pt x="292" y="360"/>
                      <a:pt x="294" y="348"/>
                      <a:pt x="308" y="304"/>
                    </a:cubicBezTo>
                    <a:cubicBezTo>
                      <a:pt x="313" y="272"/>
                      <a:pt x="342" y="168"/>
                      <a:pt x="342" y="112"/>
                    </a:cubicBezTo>
                    <a:cubicBezTo>
                      <a:pt x="342" y="16"/>
                      <a:pt x="292" y="0"/>
                      <a:pt x="257" y="0"/>
                    </a:cubicBezTo>
                    <a:cubicBezTo>
                      <a:pt x="202" y="0"/>
                      <a:pt x="164" y="52"/>
                      <a:pt x="146" y="88"/>
                    </a:cubicBezTo>
                    <a:cubicBezTo>
                      <a:pt x="141" y="24"/>
                      <a:pt x="101" y="0"/>
                      <a:pt x="77" y="0"/>
                    </a:cubicBezTo>
                    <a:cubicBezTo>
                      <a:pt x="48" y="0"/>
                      <a:pt x="32" y="32"/>
                      <a:pt x="24" y="56"/>
                    </a:cubicBezTo>
                    <a:cubicBezTo>
                      <a:pt x="8" y="88"/>
                      <a:pt x="0" y="148"/>
                      <a:pt x="0" y="152"/>
                    </a:cubicBezTo>
                    <a:cubicBezTo>
                      <a:pt x="0" y="164"/>
                      <a:pt x="8" y="164"/>
                      <a:pt x="11" y="164"/>
                    </a:cubicBezTo>
                    <a:cubicBezTo>
                      <a:pt x="21" y="164"/>
                      <a:pt x="21" y="160"/>
                      <a:pt x="27" y="136"/>
                    </a:cubicBezTo>
                    <a:cubicBezTo>
                      <a:pt x="37" y="76"/>
                      <a:pt x="48" y="28"/>
                      <a:pt x="74" y="28"/>
                    </a:cubicBezTo>
                    <a:cubicBezTo>
                      <a:pt x="90" y="28"/>
                      <a:pt x="96" y="48"/>
                      <a:pt x="96" y="76"/>
                    </a:cubicBezTo>
                    <a:cubicBezTo>
                      <a:pt x="96" y="96"/>
                      <a:pt x="90" y="132"/>
                      <a:pt x="85" y="160"/>
                    </a:cubicBezTo>
                    <a:cubicBezTo>
                      <a:pt x="80" y="184"/>
                      <a:pt x="74" y="228"/>
                      <a:pt x="69" y="248"/>
                    </a:cubicBezTo>
                    <a:lnTo>
                      <a:pt x="48" y="37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396" name="Freeform 117">
                <a:extLst>
                  <a:ext uri="{FF2B5EF4-FFF2-40B4-BE49-F238E27FC236}">
                    <a16:creationId xmlns:a16="http://schemas.microsoft.com/office/drawing/2014/main" id="{9973330E-EF67-45BF-82FA-E32F8AAD5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2840"/>
                <a:ext cx="78" cy="177"/>
              </a:xfrm>
              <a:custGeom>
                <a:avLst/>
                <a:gdLst>
                  <a:gd name="T0" fmla="*/ 348 w 349"/>
                  <a:gd name="T1" fmla="*/ 567 h 784"/>
                  <a:gd name="T2" fmla="*/ 318 w 349"/>
                  <a:gd name="T3" fmla="*/ 567 h 784"/>
                  <a:gd name="T4" fmla="*/ 297 w 349"/>
                  <a:gd name="T5" fmla="*/ 679 h 784"/>
                  <a:gd name="T6" fmla="*/ 220 w 349"/>
                  <a:gd name="T7" fmla="*/ 683 h 784"/>
                  <a:gd name="T8" fmla="*/ 80 w 349"/>
                  <a:gd name="T9" fmla="*/ 683 h 784"/>
                  <a:gd name="T10" fmla="*/ 233 w 349"/>
                  <a:gd name="T11" fmla="*/ 487 h 784"/>
                  <a:gd name="T12" fmla="*/ 348 w 349"/>
                  <a:gd name="T13" fmla="*/ 228 h 784"/>
                  <a:gd name="T14" fmla="*/ 162 w 349"/>
                  <a:gd name="T15" fmla="*/ 0 h 784"/>
                  <a:gd name="T16" fmla="*/ 0 w 349"/>
                  <a:gd name="T17" fmla="*/ 212 h 784"/>
                  <a:gd name="T18" fmla="*/ 40 w 349"/>
                  <a:gd name="T19" fmla="*/ 276 h 784"/>
                  <a:gd name="T20" fmla="*/ 82 w 349"/>
                  <a:gd name="T21" fmla="*/ 216 h 784"/>
                  <a:gd name="T22" fmla="*/ 37 w 349"/>
                  <a:gd name="T23" fmla="*/ 152 h 784"/>
                  <a:gd name="T24" fmla="*/ 151 w 349"/>
                  <a:gd name="T25" fmla="*/ 44 h 784"/>
                  <a:gd name="T26" fmla="*/ 271 w 349"/>
                  <a:gd name="T27" fmla="*/ 228 h 784"/>
                  <a:gd name="T28" fmla="*/ 196 w 349"/>
                  <a:gd name="T29" fmla="*/ 460 h 784"/>
                  <a:gd name="T30" fmla="*/ 5 w 349"/>
                  <a:gd name="T31" fmla="*/ 735 h 784"/>
                  <a:gd name="T32" fmla="*/ 0 w 349"/>
                  <a:gd name="T33" fmla="*/ 783 h 784"/>
                  <a:gd name="T34" fmla="*/ 321 w 349"/>
                  <a:gd name="T35" fmla="*/ 783 h 784"/>
                  <a:gd name="T36" fmla="*/ 348 w 349"/>
                  <a:gd name="T37" fmla="*/ 567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9" h="784">
                    <a:moveTo>
                      <a:pt x="348" y="567"/>
                    </a:moveTo>
                    <a:lnTo>
                      <a:pt x="318" y="567"/>
                    </a:lnTo>
                    <a:cubicBezTo>
                      <a:pt x="316" y="595"/>
                      <a:pt x="310" y="663"/>
                      <a:pt x="297" y="679"/>
                    </a:cubicBezTo>
                    <a:cubicBezTo>
                      <a:pt x="294" y="683"/>
                      <a:pt x="233" y="683"/>
                      <a:pt x="220" y="683"/>
                    </a:cubicBezTo>
                    <a:lnTo>
                      <a:pt x="80" y="683"/>
                    </a:lnTo>
                    <a:cubicBezTo>
                      <a:pt x="159" y="571"/>
                      <a:pt x="186" y="543"/>
                      <a:pt x="233" y="487"/>
                    </a:cubicBezTo>
                    <a:cubicBezTo>
                      <a:pt x="294" y="416"/>
                      <a:pt x="348" y="344"/>
                      <a:pt x="348" y="228"/>
                    </a:cubicBezTo>
                    <a:cubicBezTo>
                      <a:pt x="348" y="88"/>
                      <a:pt x="263" y="0"/>
                      <a:pt x="162" y="0"/>
                    </a:cubicBezTo>
                    <a:cubicBezTo>
                      <a:pt x="66" y="0"/>
                      <a:pt x="0" y="104"/>
                      <a:pt x="0" y="212"/>
                    </a:cubicBezTo>
                    <a:cubicBezTo>
                      <a:pt x="0" y="272"/>
                      <a:pt x="32" y="276"/>
                      <a:pt x="40" y="276"/>
                    </a:cubicBezTo>
                    <a:cubicBezTo>
                      <a:pt x="61" y="276"/>
                      <a:pt x="82" y="260"/>
                      <a:pt x="82" y="216"/>
                    </a:cubicBezTo>
                    <a:cubicBezTo>
                      <a:pt x="82" y="196"/>
                      <a:pt x="80" y="152"/>
                      <a:pt x="37" y="152"/>
                    </a:cubicBezTo>
                    <a:cubicBezTo>
                      <a:pt x="61" y="68"/>
                      <a:pt x="114" y="44"/>
                      <a:pt x="151" y="44"/>
                    </a:cubicBezTo>
                    <a:cubicBezTo>
                      <a:pt x="231" y="44"/>
                      <a:pt x="271" y="132"/>
                      <a:pt x="271" y="228"/>
                    </a:cubicBezTo>
                    <a:cubicBezTo>
                      <a:pt x="271" y="336"/>
                      <a:pt x="220" y="412"/>
                      <a:pt x="196" y="460"/>
                    </a:cubicBezTo>
                    <a:lnTo>
                      <a:pt x="5" y="735"/>
                    </a:lnTo>
                    <a:cubicBezTo>
                      <a:pt x="0" y="751"/>
                      <a:pt x="0" y="755"/>
                      <a:pt x="0" y="783"/>
                    </a:cubicBezTo>
                    <a:lnTo>
                      <a:pt x="321" y="783"/>
                    </a:lnTo>
                    <a:lnTo>
                      <a:pt x="348" y="567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400" name="Group 121">
              <a:extLst>
                <a:ext uri="{FF2B5EF4-FFF2-40B4-BE49-F238E27FC236}">
                  <a16:creationId xmlns:a16="http://schemas.microsoft.com/office/drawing/2014/main" id="{8AC3E632-7ECF-4452-978D-D663FE6246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6313" y="975423"/>
              <a:ext cx="415925" cy="307975"/>
              <a:chOff x="1953" y="532"/>
              <a:chExt cx="262" cy="194"/>
            </a:xfrm>
          </p:grpSpPr>
          <p:sp>
            <p:nvSpPr>
              <p:cNvPr id="401" name="Freeform 122">
                <a:extLst>
                  <a:ext uri="{FF2B5EF4-FFF2-40B4-BE49-F238E27FC236}">
                    <a16:creationId xmlns:a16="http://schemas.microsoft.com/office/drawing/2014/main" id="{13B26B17-F392-41BC-B85B-BF811419A1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3" y="536"/>
                <a:ext cx="249" cy="182"/>
              </a:xfrm>
              <a:custGeom>
                <a:avLst/>
                <a:gdLst>
                  <a:gd name="T0" fmla="*/ 550 w 1102"/>
                  <a:gd name="T1" fmla="*/ 804 h 805"/>
                  <a:gd name="T2" fmla="*/ 0 w 1102"/>
                  <a:gd name="T3" fmla="*/ 804 h 805"/>
                  <a:gd name="T4" fmla="*/ 0 w 1102"/>
                  <a:gd name="T5" fmla="*/ 0 h 805"/>
                  <a:gd name="T6" fmla="*/ 1101 w 1102"/>
                  <a:gd name="T7" fmla="*/ 0 h 805"/>
                  <a:gd name="T8" fmla="*/ 1101 w 1102"/>
                  <a:gd name="T9" fmla="*/ 804 h 805"/>
                  <a:gd name="T10" fmla="*/ 550 w 1102"/>
                  <a:gd name="T11" fmla="*/ 804 h 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2" h="805">
                    <a:moveTo>
                      <a:pt x="550" y="804"/>
                    </a:moveTo>
                    <a:lnTo>
                      <a:pt x="0" y="804"/>
                    </a:lnTo>
                    <a:lnTo>
                      <a:pt x="0" y="0"/>
                    </a:lnTo>
                    <a:lnTo>
                      <a:pt x="1101" y="0"/>
                    </a:lnTo>
                    <a:lnTo>
                      <a:pt x="1101" y="804"/>
                    </a:lnTo>
                    <a:lnTo>
                      <a:pt x="550" y="804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02" name="Freeform 123">
                <a:extLst>
                  <a:ext uri="{FF2B5EF4-FFF2-40B4-BE49-F238E27FC236}">
                    <a16:creationId xmlns:a16="http://schemas.microsoft.com/office/drawing/2014/main" id="{4AFC8020-8A0C-4643-9746-5E80E976D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1" y="532"/>
                <a:ext cx="117" cy="188"/>
              </a:xfrm>
              <a:custGeom>
                <a:avLst/>
                <a:gdLst>
                  <a:gd name="T0" fmla="*/ 515 w 520"/>
                  <a:gd name="T1" fmla="*/ 80 h 834"/>
                  <a:gd name="T2" fmla="*/ 519 w 520"/>
                  <a:gd name="T3" fmla="*/ 51 h 834"/>
                  <a:gd name="T4" fmla="*/ 487 w 520"/>
                  <a:gd name="T5" fmla="*/ 15 h 834"/>
                  <a:gd name="T6" fmla="*/ 445 w 520"/>
                  <a:gd name="T7" fmla="*/ 40 h 834"/>
                  <a:gd name="T8" fmla="*/ 429 w 520"/>
                  <a:gd name="T9" fmla="*/ 110 h 834"/>
                  <a:gd name="T10" fmla="*/ 407 w 520"/>
                  <a:gd name="T11" fmla="*/ 212 h 834"/>
                  <a:gd name="T12" fmla="*/ 356 w 520"/>
                  <a:gd name="T13" fmla="*/ 446 h 834"/>
                  <a:gd name="T14" fmla="*/ 232 w 520"/>
                  <a:gd name="T15" fmla="*/ 556 h 834"/>
                  <a:gd name="T16" fmla="*/ 159 w 520"/>
                  <a:gd name="T17" fmla="*/ 450 h 834"/>
                  <a:gd name="T18" fmla="*/ 220 w 520"/>
                  <a:gd name="T19" fmla="*/ 197 h 834"/>
                  <a:gd name="T20" fmla="*/ 239 w 520"/>
                  <a:gd name="T21" fmla="*/ 106 h 834"/>
                  <a:gd name="T22" fmla="*/ 146 w 520"/>
                  <a:gd name="T23" fmla="*/ 0 h 834"/>
                  <a:gd name="T24" fmla="*/ 0 w 520"/>
                  <a:gd name="T25" fmla="*/ 197 h 834"/>
                  <a:gd name="T26" fmla="*/ 13 w 520"/>
                  <a:gd name="T27" fmla="*/ 212 h 834"/>
                  <a:gd name="T28" fmla="*/ 32 w 520"/>
                  <a:gd name="T29" fmla="*/ 186 h 834"/>
                  <a:gd name="T30" fmla="*/ 146 w 520"/>
                  <a:gd name="T31" fmla="*/ 29 h 834"/>
                  <a:gd name="T32" fmla="*/ 172 w 520"/>
                  <a:gd name="T33" fmla="*/ 69 h 834"/>
                  <a:gd name="T34" fmla="*/ 153 w 520"/>
                  <a:gd name="T35" fmla="*/ 161 h 834"/>
                  <a:gd name="T36" fmla="*/ 89 w 520"/>
                  <a:gd name="T37" fmla="*/ 431 h 834"/>
                  <a:gd name="T38" fmla="*/ 226 w 520"/>
                  <a:gd name="T39" fmla="*/ 585 h 834"/>
                  <a:gd name="T40" fmla="*/ 340 w 520"/>
                  <a:gd name="T41" fmla="*/ 526 h 834"/>
                  <a:gd name="T42" fmla="*/ 267 w 520"/>
                  <a:gd name="T43" fmla="*/ 724 h 834"/>
                  <a:gd name="T44" fmla="*/ 143 w 520"/>
                  <a:gd name="T45" fmla="*/ 808 h 834"/>
                  <a:gd name="T46" fmla="*/ 57 w 520"/>
                  <a:gd name="T47" fmla="*/ 753 h 834"/>
                  <a:gd name="T48" fmla="*/ 108 w 520"/>
                  <a:gd name="T49" fmla="*/ 738 h 834"/>
                  <a:gd name="T50" fmla="*/ 127 w 520"/>
                  <a:gd name="T51" fmla="*/ 684 h 834"/>
                  <a:gd name="T52" fmla="*/ 86 w 520"/>
                  <a:gd name="T53" fmla="*/ 636 h 834"/>
                  <a:gd name="T54" fmla="*/ 22 w 520"/>
                  <a:gd name="T55" fmla="*/ 724 h 834"/>
                  <a:gd name="T56" fmla="*/ 143 w 520"/>
                  <a:gd name="T57" fmla="*/ 833 h 834"/>
                  <a:gd name="T58" fmla="*/ 404 w 520"/>
                  <a:gd name="T59" fmla="*/ 570 h 834"/>
                  <a:gd name="T60" fmla="*/ 515 w 520"/>
                  <a:gd name="T61" fmla="*/ 80 h 8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20" h="834">
                    <a:moveTo>
                      <a:pt x="515" y="80"/>
                    </a:moveTo>
                    <a:cubicBezTo>
                      <a:pt x="519" y="62"/>
                      <a:pt x="519" y="58"/>
                      <a:pt x="519" y="51"/>
                    </a:cubicBezTo>
                    <a:cubicBezTo>
                      <a:pt x="519" y="26"/>
                      <a:pt x="503" y="15"/>
                      <a:pt x="487" y="15"/>
                    </a:cubicBezTo>
                    <a:cubicBezTo>
                      <a:pt x="474" y="15"/>
                      <a:pt x="455" y="22"/>
                      <a:pt x="445" y="40"/>
                    </a:cubicBezTo>
                    <a:cubicBezTo>
                      <a:pt x="442" y="48"/>
                      <a:pt x="436" y="88"/>
                      <a:pt x="429" y="110"/>
                    </a:cubicBezTo>
                    <a:cubicBezTo>
                      <a:pt x="423" y="143"/>
                      <a:pt x="417" y="179"/>
                      <a:pt x="407" y="212"/>
                    </a:cubicBezTo>
                    <a:lnTo>
                      <a:pt x="356" y="446"/>
                    </a:lnTo>
                    <a:cubicBezTo>
                      <a:pt x="353" y="464"/>
                      <a:pt x="305" y="556"/>
                      <a:pt x="232" y="556"/>
                    </a:cubicBezTo>
                    <a:cubicBezTo>
                      <a:pt x="172" y="556"/>
                      <a:pt x="159" y="501"/>
                      <a:pt x="159" y="450"/>
                    </a:cubicBezTo>
                    <a:cubicBezTo>
                      <a:pt x="159" y="391"/>
                      <a:pt x="181" y="314"/>
                      <a:pt x="220" y="197"/>
                    </a:cubicBezTo>
                    <a:cubicBezTo>
                      <a:pt x="235" y="146"/>
                      <a:pt x="239" y="132"/>
                      <a:pt x="239" y="106"/>
                    </a:cubicBezTo>
                    <a:cubicBezTo>
                      <a:pt x="239" y="48"/>
                      <a:pt x="204" y="0"/>
                      <a:pt x="146" y="0"/>
                    </a:cubicBezTo>
                    <a:cubicBezTo>
                      <a:pt x="41" y="0"/>
                      <a:pt x="0" y="186"/>
                      <a:pt x="0" y="197"/>
                    </a:cubicBezTo>
                    <a:cubicBezTo>
                      <a:pt x="0" y="212"/>
                      <a:pt x="10" y="212"/>
                      <a:pt x="13" y="212"/>
                    </a:cubicBezTo>
                    <a:cubicBezTo>
                      <a:pt x="25" y="212"/>
                      <a:pt x="25" y="208"/>
                      <a:pt x="32" y="186"/>
                    </a:cubicBezTo>
                    <a:cubicBezTo>
                      <a:pt x="60" y="66"/>
                      <a:pt x="108" y="29"/>
                      <a:pt x="146" y="29"/>
                    </a:cubicBezTo>
                    <a:cubicBezTo>
                      <a:pt x="153" y="29"/>
                      <a:pt x="172" y="29"/>
                      <a:pt x="172" y="69"/>
                    </a:cubicBezTo>
                    <a:cubicBezTo>
                      <a:pt x="172" y="102"/>
                      <a:pt x="162" y="135"/>
                      <a:pt x="153" y="161"/>
                    </a:cubicBezTo>
                    <a:cubicBezTo>
                      <a:pt x="108" y="296"/>
                      <a:pt x="89" y="373"/>
                      <a:pt x="89" y="431"/>
                    </a:cubicBezTo>
                    <a:cubicBezTo>
                      <a:pt x="89" y="545"/>
                      <a:pt x="159" y="585"/>
                      <a:pt x="226" y="585"/>
                    </a:cubicBezTo>
                    <a:cubicBezTo>
                      <a:pt x="270" y="585"/>
                      <a:pt x="309" y="563"/>
                      <a:pt x="340" y="526"/>
                    </a:cubicBezTo>
                    <a:cubicBezTo>
                      <a:pt x="328" y="592"/>
                      <a:pt x="312" y="654"/>
                      <a:pt x="267" y="724"/>
                    </a:cubicBezTo>
                    <a:cubicBezTo>
                      <a:pt x="235" y="768"/>
                      <a:pt x="194" y="808"/>
                      <a:pt x="143" y="808"/>
                    </a:cubicBezTo>
                    <a:cubicBezTo>
                      <a:pt x="127" y="808"/>
                      <a:pt x="76" y="801"/>
                      <a:pt x="57" y="753"/>
                    </a:cubicBezTo>
                    <a:cubicBezTo>
                      <a:pt x="76" y="753"/>
                      <a:pt x="89" y="753"/>
                      <a:pt x="108" y="738"/>
                    </a:cubicBezTo>
                    <a:cubicBezTo>
                      <a:pt x="118" y="724"/>
                      <a:pt x="127" y="709"/>
                      <a:pt x="127" y="684"/>
                    </a:cubicBezTo>
                    <a:cubicBezTo>
                      <a:pt x="127" y="643"/>
                      <a:pt x="95" y="636"/>
                      <a:pt x="86" y="636"/>
                    </a:cubicBezTo>
                    <a:cubicBezTo>
                      <a:pt x="60" y="636"/>
                      <a:pt x="22" y="658"/>
                      <a:pt x="22" y="724"/>
                    </a:cubicBezTo>
                    <a:cubicBezTo>
                      <a:pt x="22" y="786"/>
                      <a:pt x="73" y="833"/>
                      <a:pt x="143" y="833"/>
                    </a:cubicBezTo>
                    <a:cubicBezTo>
                      <a:pt x="261" y="833"/>
                      <a:pt x="375" y="716"/>
                      <a:pt x="404" y="570"/>
                    </a:cubicBezTo>
                    <a:lnTo>
                      <a:pt x="515" y="8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03" name="Freeform 124">
                <a:extLst>
                  <a:ext uri="{FF2B5EF4-FFF2-40B4-BE49-F238E27FC236}">
                    <a16:creationId xmlns:a16="http://schemas.microsoft.com/office/drawing/2014/main" id="{7D38B827-98AA-438A-A390-DC223FA9F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5" y="615"/>
                <a:ext cx="130" cy="111"/>
              </a:xfrm>
              <a:custGeom>
                <a:avLst/>
                <a:gdLst>
                  <a:gd name="T0" fmla="*/ 70 w 577"/>
                  <a:gd name="T1" fmla="*/ 413 h 494"/>
                  <a:gd name="T2" fmla="*/ 60 w 577"/>
                  <a:gd name="T3" fmla="*/ 457 h 494"/>
                  <a:gd name="T4" fmla="*/ 95 w 577"/>
                  <a:gd name="T5" fmla="*/ 493 h 494"/>
                  <a:gd name="T6" fmla="*/ 130 w 577"/>
                  <a:gd name="T7" fmla="*/ 468 h 494"/>
                  <a:gd name="T8" fmla="*/ 146 w 577"/>
                  <a:gd name="T9" fmla="*/ 398 h 494"/>
                  <a:gd name="T10" fmla="*/ 169 w 577"/>
                  <a:gd name="T11" fmla="*/ 303 h 494"/>
                  <a:gd name="T12" fmla="*/ 185 w 577"/>
                  <a:gd name="T13" fmla="*/ 230 h 494"/>
                  <a:gd name="T14" fmla="*/ 223 w 577"/>
                  <a:gd name="T15" fmla="*/ 132 h 494"/>
                  <a:gd name="T16" fmla="*/ 366 w 577"/>
                  <a:gd name="T17" fmla="*/ 29 h 494"/>
                  <a:gd name="T18" fmla="*/ 423 w 577"/>
                  <a:gd name="T19" fmla="*/ 106 h 494"/>
                  <a:gd name="T20" fmla="*/ 366 w 577"/>
                  <a:gd name="T21" fmla="*/ 340 h 494"/>
                  <a:gd name="T22" fmla="*/ 350 w 577"/>
                  <a:gd name="T23" fmla="*/ 395 h 494"/>
                  <a:gd name="T24" fmla="*/ 439 w 577"/>
                  <a:gd name="T25" fmla="*/ 493 h 494"/>
                  <a:gd name="T26" fmla="*/ 576 w 577"/>
                  <a:gd name="T27" fmla="*/ 325 h 494"/>
                  <a:gd name="T28" fmla="*/ 560 w 577"/>
                  <a:gd name="T29" fmla="*/ 307 h 494"/>
                  <a:gd name="T30" fmla="*/ 547 w 577"/>
                  <a:gd name="T31" fmla="*/ 329 h 494"/>
                  <a:gd name="T32" fmla="*/ 442 w 577"/>
                  <a:gd name="T33" fmla="*/ 461 h 494"/>
                  <a:gd name="T34" fmla="*/ 423 w 577"/>
                  <a:gd name="T35" fmla="*/ 424 h 494"/>
                  <a:gd name="T36" fmla="*/ 442 w 577"/>
                  <a:gd name="T37" fmla="*/ 333 h 494"/>
                  <a:gd name="T38" fmla="*/ 493 w 577"/>
                  <a:gd name="T39" fmla="*/ 124 h 494"/>
                  <a:gd name="T40" fmla="*/ 369 w 577"/>
                  <a:gd name="T41" fmla="*/ 0 h 494"/>
                  <a:gd name="T42" fmla="*/ 210 w 577"/>
                  <a:gd name="T43" fmla="*/ 95 h 494"/>
                  <a:gd name="T44" fmla="*/ 111 w 577"/>
                  <a:gd name="T45" fmla="*/ 0 h 494"/>
                  <a:gd name="T46" fmla="*/ 35 w 577"/>
                  <a:gd name="T47" fmla="*/ 62 h 494"/>
                  <a:gd name="T48" fmla="*/ 0 w 577"/>
                  <a:gd name="T49" fmla="*/ 168 h 494"/>
                  <a:gd name="T50" fmla="*/ 16 w 577"/>
                  <a:gd name="T51" fmla="*/ 179 h 494"/>
                  <a:gd name="T52" fmla="*/ 38 w 577"/>
                  <a:gd name="T53" fmla="*/ 150 h 494"/>
                  <a:gd name="T54" fmla="*/ 108 w 577"/>
                  <a:gd name="T55" fmla="*/ 29 h 494"/>
                  <a:gd name="T56" fmla="*/ 137 w 577"/>
                  <a:gd name="T57" fmla="*/ 84 h 494"/>
                  <a:gd name="T58" fmla="*/ 121 w 577"/>
                  <a:gd name="T59" fmla="*/ 175 h 494"/>
                  <a:gd name="T60" fmla="*/ 99 w 577"/>
                  <a:gd name="T61" fmla="*/ 274 h 494"/>
                  <a:gd name="T62" fmla="*/ 70 w 577"/>
                  <a:gd name="T63" fmla="*/ 413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7" h="494">
                    <a:moveTo>
                      <a:pt x="70" y="413"/>
                    </a:moveTo>
                    <a:cubicBezTo>
                      <a:pt x="70" y="428"/>
                      <a:pt x="60" y="453"/>
                      <a:pt x="60" y="457"/>
                    </a:cubicBezTo>
                    <a:cubicBezTo>
                      <a:pt x="60" y="483"/>
                      <a:pt x="80" y="493"/>
                      <a:pt x="95" y="493"/>
                    </a:cubicBezTo>
                    <a:cubicBezTo>
                      <a:pt x="111" y="493"/>
                      <a:pt x="127" y="479"/>
                      <a:pt x="130" y="468"/>
                    </a:cubicBezTo>
                    <a:cubicBezTo>
                      <a:pt x="134" y="457"/>
                      <a:pt x="146" y="420"/>
                      <a:pt x="146" y="398"/>
                    </a:cubicBezTo>
                    <a:cubicBezTo>
                      <a:pt x="153" y="376"/>
                      <a:pt x="159" y="329"/>
                      <a:pt x="169" y="303"/>
                    </a:cubicBezTo>
                    <a:cubicBezTo>
                      <a:pt x="175" y="278"/>
                      <a:pt x="178" y="256"/>
                      <a:pt x="185" y="230"/>
                    </a:cubicBezTo>
                    <a:cubicBezTo>
                      <a:pt x="194" y="186"/>
                      <a:pt x="194" y="175"/>
                      <a:pt x="223" y="132"/>
                    </a:cubicBezTo>
                    <a:cubicBezTo>
                      <a:pt x="251" y="88"/>
                      <a:pt x="293" y="29"/>
                      <a:pt x="366" y="29"/>
                    </a:cubicBezTo>
                    <a:cubicBezTo>
                      <a:pt x="423" y="29"/>
                      <a:pt x="423" y="84"/>
                      <a:pt x="423" y="106"/>
                    </a:cubicBezTo>
                    <a:cubicBezTo>
                      <a:pt x="423" y="172"/>
                      <a:pt x="382" y="289"/>
                      <a:pt x="366" y="340"/>
                    </a:cubicBezTo>
                    <a:cubicBezTo>
                      <a:pt x="356" y="369"/>
                      <a:pt x="350" y="376"/>
                      <a:pt x="350" y="395"/>
                    </a:cubicBezTo>
                    <a:cubicBezTo>
                      <a:pt x="350" y="453"/>
                      <a:pt x="394" y="493"/>
                      <a:pt x="439" y="493"/>
                    </a:cubicBezTo>
                    <a:cubicBezTo>
                      <a:pt x="534" y="493"/>
                      <a:pt x="576" y="344"/>
                      <a:pt x="576" y="325"/>
                    </a:cubicBezTo>
                    <a:cubicBezTo>
                      <a:pt x="576" y="307"/>
                      <a:pt x="566" y="307"/>
                      <a:pt x="560" y="307"/>
                    </a:cubicBezTo>
                    <a:cubicBezTo>
                      <a:pt x="550" y="307"/>
                      <a:pt x="547" y="318"/>
                      <a:pt x="547" y="329"/>
                    </a:cubicBezTo>
                    <a:cubicBezTo>
                      <a:pt x="522" y="413"/>
                      <a:pt x="484" y="461"/>
                      <a:pt x="442" y="461"/>
                    </a:cubicBezTo>
                    <a:cubicBezTo>
                      <a:pt x="423" y="461"/>
                      <a:pt x="423" y="450"/>
                      <a:pt x="423" y="424"/>
                    </a:cubicBezTo>
                    <a:cubicBezTo>
                      <a:pt x="423" y="395"/>
                      <a:pt x="423" y="384"/>
                      <a:pt x="442" y="333"/>
                    </a:cubicBezTo>
                    <a:cubicBezTo>
                      <a:pt x="455" y="300"/>
                      <a:pt x="493" y="186"/>
                      <a:pt x="493" y="124"/>
                    </a:cubicBezTo>
                    <a:cubicBezTo>
                      <a:pt x="493" y="18"/>
                      <a:pt x="420" y="0"/>
                      <a:pt x="369" y="0"/>
                    </a:cubicBezTo>
                    <a:cubicBezTo>
                      <a:pt x="289" y="0"/>
                      <a:pt x="235" y="58"/>
                      <a:pt x="210" y="95"/>
                    </a:cubicBezTo>
                    <a:cubicBezTo>
                      <a:pt x="204" y="26"/>
                      <a:pt x="146" y="0"/>
                      <a:pt x="111" y="0"/>
                    </a:cubicBezTo>
                    <a:cubicBezTo>
                      <a:pt x="70" y="0"/>
                      <a:pt x="45" y="37"/>
                      <a:pt x="35" y="62"/>
                    </a:cubicBezTo>
                    <a:cubicBezTo>
                      <a:pt x="13" y="95"/>
                      <a:pt x="0" y="164"/>
                      <a:pt x="0" y="168"/>
                    </a:cubicBezTo>
                    <a:cubicBezTo>
                      <a:pt x="0" y="179"/>
                      <a:pt x="13" y="179"/>
                      <a:pt x="16" y="179"/>
                    </a:cubicBezTo>
                    <a:cubicBezTo>
                      <a:pt x="32" y="179"/>
                      <a:pt x="32" y="175"/>
                      <a:pt x="38" y="150"/>
                    </a:cubicBezTo>
                    <a:cubicBezTo>
                      <a:pt x="54" y="84"/>
                      <a:pt x="70" y="29"/>
                      <a:pt x="108" y="29"/>
                    </a:cubicBezTo>
                    <a:cubicBezTo>
                      <a:pt x="130" y="29"/>
                      <a:pt x="137" y="51"/>
                      <a:pt x="137" y="84"/>
                    </a:cubicBezTo>
                    <a:cubicBezTo>
                      <a:pt x="137" y="106"/>
                      <a:pt x="130" y="146"/>
                      <a:pt x="121" y="175"/>
                    </a:cubicBezTo>
                    <a:cubicBezTo>
                      <a:pt x="115" y="201"/>
                      <a:pt x="108" y="252"/>
                      <a:pt x="99" y="274"/>
                    </a:cubicBezTo>
                    <a:lnTo>
                      <a:pt x="70" y="413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404" name="Oval 125">
              <a:extLst>
                <a:ext uri="{FF2B5EF4-FFF2-40B4-BE49-F238E27FC236}">
                  <a16:creationId xmlns:a16="http://schemas.microsoft.com/office/drawing/2014/main" id="{AB216691-62EE-41EB-BEDE-CA76D1F25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138" y="851598"/>
              <a:ext cx="685800" cy="685800"/>
            </a:xfrm>
            <a:prstGeom prst="ellipse">
              <a:avLst/>
            </a:prstGeom>
            <a:solidFill>
              <a:srgbClr val="FFFFFF"/>
            </a:solidFill>
            <a:ln w="1908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pic>
          <p:nvPicPr>
            <p:cNvPr id="405" name="Picture 126">
              <a:extLst>
                <a:ext uri="{FF2B5EF4-FFF2-40B4-BE49-F238E27FC236}">
                  <a16:creationId xmlns:a16="http://schemas.microsoft.com/office/drawing/2014/main" id="{F5A90B2A-6C4C-4A7C-8FDF-EED7743C88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5600" y="961136"/>
              <a:ext cx="393700" cy="4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406" name="Group 127">
              <a:extLst>
                <a:ext uri="{FF2B5EF4-FFF2-40B4-BE49-F238E27FC236}">
                  <a16:creationId xmlns:a16="http://schemas.microsoft.com/office/drawing/2014/main" id="{3807F468-1B78-4448-BFB9-C22BC646A4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30912" y="2531174"/>
              <a:ext cx="322262" cy="285750"/>
              <a:chOff x="2721" y="1633"/>
              <a:chExt cx="203" cy="180"/>
            </a:xfrm>
          </p:grpSpPr>
          <p:sp>
            <p:nvSpPr>
              <p:cNvPr id="407" name="Freeform 128">
                <a:extLst>
                  <a:ext uri="{FF2B5EF4-FFF2-40B4-BE49-F238E27FC236}">
                    <a16:creationId xmlns:a16="http://schemas.microsoft.com/office/drawing/2014/main" id="{F1C87B5E-2CD6-4B1A-BE0C-85EBFF98E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" y="1637"/>
                <a:ext cx="200" cy="153"/>
              </a:xfrm>
              <a:custGeom>
                <a:avLst/>
                <a:gdLst>
                  <a:gd name="T0" fmla="*/ 443 w 887"/>
                  <a:gd name="T1" fmla="*/ 677 h 678"/>
                  <a:gd name="T2" fmla="*/ 0 w 887"/>
                  <a:gd name="T3" fmla="*/ 677 h 678"/>
                  <a:gd name="T4" fmla="*/ 0 w 887"/>
                  <a:gd name="T5" fmla="*/ 0 h 678"/>
                  <a:gd name="T6" fmla="*/ 886 w 887"/>
                  <a:gd name="T7" fmla="*/ 0 h 678"/>
                  <a:gd name="T8" fmla="*/ 886 w 887"/>
                  <a:gd name="T9" fmla="*/ 677 h 678"/>
                  <a:gd name="T10" fmla="*/ 443 w 887"/>
                  <a:gd name="T11" fmla="*/ 677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7" h="678">
                    <a:moveTo>
                      <a:pt x="443" y="677"/>
                    </a:moveTo>
                    <a:lnTo>
                      <a:pt x="0" y="677"/>
                    </a:lnTo>
                    <a:lnTo>
                      <a:pt x="0" y="0"/>
                    </a:lnTo>
                    <a:lnTo>
                      <a:pt x="886" y="0"/>
                    </a:lnTo>
                    <a:lnTo>
                      <a:pt x="886" y="677"/>
                    </a:lnTo>
                    <a:lnTo>
                      <a:pt x="443" y="677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08" name="Freeform 129">
                <a:extLst>
                  <a:ext uri="{FF2B5EF4-FFF2-40B4-BE49-F238E27FC236}">
                    <a16:creationId xmlns:a16="http://schemas.microsoft.com/office/drawing/2014/main" id="{90496369-C49B-42B5-8C96-5ECE7D8C2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8" y="1633"/>
                <a:ext cx="100" cy="120"/>
              </a:xfrm>
              <a:custGeom>
                <a:avLst/>
                <a:gdLst>
                  <a:gd name="T0" fmla="*/ 443 w 444"/>
                  <a:gd name="T1" fmla="*/ 83 h 532"/>
                  <a:gd name="T2" fmla="*/ 397 w 444"/>
                  <a:gd name="T3" fmla="*/ 0 h 532"/>
                  <a:gd name="T4" fmla="*/ 349 w 444"/>
                  <a:gd name="T5" fmla="*/ 56 h 532"/>
                  <a:gd name="T6" fmla="*/ 366 w 444"/>
                  <a:gd name="T7" fmla="*/ 90 h 532"/>
                  <a:gd name="T8" fmla="*/ 400 w 444"/>
                  <a:gd name="T9" fmla="*/ 189 h 532"/>
                  <a:gd name="T10" fmla="*/ 220 w 444"/>
                  <a:gd name="T11" fmla="*/ 505 h 532"/>
                  <a:gd name="T12" fmla="*/ 146 w 444"/>
                  <a:gd name="T13" fmla="*/ 405 h 532"/>
                  <a:gd name="T14" fmla="*/ 203 w 444"/>
                  <a:gd name="T15" fmla="*/ 153 h 532"/>
                  <a:gd name="T16" fmla="*/ 217 w 444"/>
                  <a:gd name="T17" fmla="*/ 96 h 532"/>
                  <a:gd name="T18" fmla="*/ 131 w 444"/>
                  <a:gd name="T19" fmla="*/ 0 h 532"/>
                  <a:gd name="T20" fmla="*/ 0 w 444"/>
                  <a:gd name="T21" fmla="*/ 179 h 532"/>
                  <a:gd name="T22" fmla="*/ 11 w 444"/>
                  <a:gd name="T23" fmla="*/ 193 h 532"/>
                  <a:gd name="T24" fmla="*/ 29 w 444"/>
                  <a:gd name="T25" fmla="*/ 169 h 532"/>
                  <a:gd name="T26" fmla="*/ 131 w 444"/>
                  <a:gd name="T27" fmla="*/ 27 h 532"/>
                  <a:gd name="T28" fmla="*/ 154 w 444"/>
                  <a:gd name="T29" fmla="*/ 63 h 532"/>
                  <a:gd name="T30" fmla="*/ 140 w 444"/>
                  <a:gd name="T31" fmla="*/ 146 h 532"/>
                  <a:gd name="T32" fmla="*/ 80 w 444"/>
                  <a:gd name="T33" fmla="*/ 385 h 532"/>
                  <a:gd name="T34" fmla="*/ 217 w 444"/>
                  <a:gd name="T35" fmla="*/ 531 h 532"/>
                  <a:gd name="T36" fmla="*/ 443 w 444"/>
                  <a:gd name="T37" fmla="*/ 83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4" h="532">
                    <a:moveTo>
                      <a:pt x="443" y="83"/>
                    </a:moveTo>
                    <a:cubicBezTo>
                      <a:pt x="443" y="20"/>
                      <a:pt x="414" y="0"/>
                      <a:pt x="397" y="0"/>
                    </a:cubicBezTo>
                    <a:cubicBezTo>
                      <a:pt x="371" y="0"/>
                      <a:pt x="349" y="30"/>
                      <a:pt x="349" y="56"/>
                    </a:cubicBezTo>
                    <a:cubicBezTo>
                      <a:pt x="349" y="73"/>
                      <a:pt x="354" y="80"/>
                      <a:pt x="366" y="90"/>
                    </a:cubicBezTo>
                    <a:cubicBezTo>
                      <a:pt x="386" y="113"/>
                      <a:pt x="400" y="146"/>
                      <a:pt x="400" y="189"/>
                    </a:cubicBezTo>
                    <a:cubicBezTo>
                      <a:pt x="400" y="236"/>
                      <a:pt x="337" y="505"/>
                      <a:pt x="220" y="505"/>
                    </a:cubicBezTo>
                    <a:cubicBezTo>
                      <a:pt x="169" y="505"/>
                      <a:pt x="146" y="465"/>
                      <a:pt x="146" y="405"/>
                    </a:cubicBezTo>
                    <a:cubicBezTo>
                      <a:pt x="146" y="339"/>
                      <a:pt x="174" y="252"/>
                      <a:pt x="203" y="153"/>
                    </a:cubicBezTo>
                    <a:cubicBezTo>
                      <a:pt x="211" y="136"/>
                      <a:pt x="217" y="120"/>
                      <a:pt x="217" y="96"/>
                    </a:cubicBezTo>
                    <a:cubicBezTo>
                      <a:pt x="217" y="43"/>
                      <a:pt x="183" y="0"/>
                      <a:pt x="131" y="0"/>
                    </a:cubicBezTo>
                    <a:cubicBezTo>
                      <a:pt x="40" y="0"/>
                      <a:pt x="0" y="169"/>
                      <a:pt x="0" y="179"/>
                    </a:cubicBezTo>
                    <a:cubicBezTo>
                      <a:pt x="0" y="193"/>
                      <a:pt x="9" y="193"/>
                      <a:pt x="11" y="193"/>
                    </a:cubicBezTo>
                    <a:cubicBezTo>
                      <a:pt x="23" y="193"/>
                      <a:pt x="23" y="193"/>
                      <a:pt x="29" y="169"/>
                    </a:cubicBezTo>
                    <a:cubicBezTo>
                      <a:pt x="57" y="53"/>
                      <a:pt x="100" y="27"/>
                      <a:pt x="131" y="27"/>
                    </a:cubicBezTo>
                    <a:cubicBezTo>
                      <a:pt x="140" y="27"/>
                      <a:pt x="154" y="27"/>
                      <a:pt x="154" y="63"/>
                    </a:cubicBezTo>
                    <a:cubicBezTo>
                      <a:pt x="154" y="93"/>
                      <a:pt x="146" y="126"/>
                      <a:pt x="140" y="146"/>
                    </a:cubicBezTo>
                    <a:cubicBezTo>
                      <a:pt x="94" y="282"/>
                      <a:pt x="80" y="335"/>
                      <a:pt x="80" y="385"/>
                    </a:cubicBezTo>
                    <a:cubicBezTo>
                      <a:pt x="80" y="515"/>
                      <a:pt x="169" y="531"/>
                      <a:pt x="217" y="531"/>
                    </a:cubicBezTo>
                    <a:cubicBezTo>
                      <a:pt x="386" y="531"/>
                      <a:pt x="443" y="143"/>
                      <a:pt x="443" y="8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09" name="Freeform 130">
                <a:extLst>
                  <a:ext uri="{FF2B5EF4-FFF2-40B4-BE49-F238E27FC236}">
                    <a16:creationId xmlns:a16="http://schemas.microsoft.com/office/drawing/2014/main" id="{47DA9EC7-0368-45AE-A009-14A5E0DD6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1667"/>
                <a:ext cx="83" cy="147"/>
              </a:xfrm>
              <a:custGeom>
                <a:avLst/>
                <a:gdLst>
                  <a:gd name="T0" fmla="*/ 371 w 372"/>
                  <a:gd name="T1" fmla="*/ 471 h 652"/>
                  <a:gd name="T2" fmla="*/ 346 w 372"/>
                  <a:gd name="T3" fmla="*/ 471 h 652"/>
                  <a:gd name="T4" fmla="*/ 320 w 372"/>
                  <a:gd name="T5" fmla="*/ 564 h 652"/>
                  <a:gd name="T6" fmla="*/ 240 w 372"/>
                  <a:gd name="T7" fmla="*/ 568 h 652"/>
                  <a:gd name="T8" fmla="*/ 86 w 372"/>
                  <a:gd name="T9" fmla="*/ 568 h 652"/>
                  <a:gd name="T10" fmla="*/ 251 w 372"/>
                  <a:gd name="T11" fmla="*/ 405 h 652"/>
                  <a:gd name="T12" fmla="*/ 371 w 372"/>
                  <a:gd name="T13" fmla="*/ 189 h 652"/>
                  <a:gd name="T14" fmla="*/ 174 w 372"/>
                  <a:gd name="T15" fmla="*/ 0 h 652"/>
                  <a:gd name="T16" fmla="*/ 0 w 372"/>
                  <a:gd name="T17" fmla="*/ 176 h 652"/>
                  <a:gd name="T18" fmla="*/ 46 w 372"/>
                  <a:gd name="T19" fmla="*/ 229 h 652"/>
                  <a:gd name="T20" fmla="*/ 89 w 372"/>
                  <a:gd name="T21" fmla="*/ 179 h 652"/>
                  <a:gd name="T22" fmla="*/ 40 w 372"/>
                  <a:gd name="T23" fmla="*/ 126 h 652"/>
                  <a:gd name="T24" fmla="*/ 163 w 372"/>
                  <a:gd name="T25" fmla="*/ 37 h 652"/>
                  <a:gd name="T26" fmla="*/ 289 w 372"/>
                  <a:gd name="T27" fmla="*/ 189 h 652"/>
                  <a:gd name="T28" fmla="*/ 211 w 372"/>
                  <a:gd name="T29" fmla="*/ 382 h 652"/>
                  <a:gd name="T30" fmla="*/ 6 w 372"/>
                  <a:gd name="T31" fmla="*/ 614 h 652"/>
                  <a:gd name="T32" fmla="*/ 0 w 372"/>
                  <a:gd name="T33" fmla="*/ 651 h 652"/>
                  <a:gd name="T34" fmla="*/ 349 w 372"/>
                  <a:gd name="T35" fmla="*/ 651 h 652"/>
                  <a:gd name="T36" fmla="*/ 371 w 372"/>
                  <a:gd name="T37" fmla="*/ 471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2" h="652">
                    <a:moveTo>
                      <a:pt x="371" y="471"/>
                    </a:moveTo>
                    <a:lnTo>
                      <a:pt x="346" y="471"/>
                    </a:lnTo>
                    <a:cubicBezTo>
                      <a:pt x="340" y="495"/>
                      <a:pt x="331" y="551"/>
                      <a:pt x="320" y="564"/>
                    </a:cubicBezTo>
                    <a:cubicBezTo>
                      <a:pt x="317" y="568"/>
                      <a:pt x="251" y="568"/>
                      <a:pt x="240" y="568"/>
                    </a:cubicBezTo>
                    <a:lnTo>
                      <a:pt x="86" y="568"/>
                    </a:lnTo>
                    <a:cubicBezTo>
                      <a:pt x="171" y="475"/>
                      <a:pt x="200" y="451"/>
                      <a:pt x="251" y="405"/>
                    </a:cubicBezTo>
                    <a:cubicBezTo>
                      <a:pt x="317" y="345"/>
                      <a:pt x="371" y="285"/>
                      <a:pt x="371" y="189"/>
                    </a:cubicBezTo>
                    <a:cubicBezTo>
                      <a:pt x="371" y="73"/>
                      <a:pt x="283" y="0"/>
                      <a:pt x="174" y="0"/>
                    </a:cubicBezTo>
                    <a:cubicBezTo>
                      <a:pt x="71" y="0"/>
                      <a:pt x="0" y="86"/>
                      <a:pt x="0" y="176"/>
                    </a:cubicBezTo>
                    <a:cubicBezTo>
                      <a:pt x="0" y="226"/>
                      <a:pt x="34" y="229"/>
                      <a:pt x="46" y="229"/>
                    </a:cubicBezTo>
                    <a:cubicBezTo>
                      <a:pt x="66" y="229"/>
                      <a:pt x="89" y="216"/>
                      <a:pt x="89" y="179"/>
                    </a:cubicBezTo>
                    <a:cubicBezTo>
                      <a:pt x="89" y="163"/>
                      <a:pt x="86" y="126"/>
                      <a:pt x="40" y="126"/>
                    </a:cubicBezTo>
                    <a:cubicBezTo>
                      <a:pt x="66" y="56"/>
                      <a:pt x="123" y="37"/>
                      <a:pt x="163" y="37"/>
                    </a:cubicBezTo>
                    <a:cubicBezTo>
                      <a:pt x="249" y="37"/>
                      <a:pt x="289" y="110"/>
                      <a:pt x="289" y="189"/>
                    </a:cubicBezTo>
                    <a:cubicBezTo>
                      <a:pt x="289" y="279"/>
                      <a:pt x="240" y="342"/>
                      <a:pt x="211" y="382"/>
                    </a:cubicBezTo>
                    <a:lnTo>
                      <a:pt x="6" y="614"/>
                    </a:lnTo>
                    <a:cubicBezTo>
                      <a:pt x="0" y="624"/>
                      <a:pt x="0" y="627"/>
                      <a:pt x="0" y="651"/>
                    </a:cubicBezTo>
                    <a:lnTo>
                      <a:pt x="349" y="651"/>
                    </a:lnTo>
                    <a:lnTo>
                      <a:pt x="371" y="47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410" name="Group 131">
              <a:extLst>
                <a:ext uri="{FF2B5EF4-FFF2-40B4-BE49-F238E27FC236}">
                  <a16:creationId xmlns:a16="http://schemas.microsoft.com/office/drawing/2014/main" id="{B0E3211A-9713-4F97-A022-4023BD058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7899" y="2558161"/>
              <a:ext cx="300038" cy="266700"/>
              <a:chOff x="1938" y="1650"/>
              <a:chExt cx="189" cy="168"/>
            </a:xfrm>
          </p:grpSpPr>
          <p:sp>
            <p:nvSpPr>
              <p:cNvPr id="411" name="Freeform 132">
                <a:extLst>
                  <a:ext uri="{FF2B5EF4-FFF2-40B4-BE49-F238E27FC236}">
                    <a16:creationId xmlns:a16="http://schemas.microsoft.com/office/drawing/2014/main" id="{D3F9342E-842A-4DEC-8AF0-C7E3546E7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8" y="1653"/>
                <a:ext cx="190" cy="142"/>
              </a:xfrm>
              <a:custGeom>
                <a:avLst/>
                <a:gdLst>
                  <a:gd name="T0" fmla="*/ 420 w 841"/>
                  <a:gd name="T1" fmla="*/ 631 h 632"/>
                  <a:gd name="T2" fmla="*/ 0 w 841"/>
                  <a:gd name="T3" fmla="*/ 631 h 632"/>
                  <a:gd name="T4" fmla="*/ 0 w 841"/>
                  <a:gd name="T5" fmla="*/ 0 h 632"/>
                  <a:gd name="T6" fmla="*/ 840 w 841"/>
                  <a:gd name="T7" fmla="*/ 0 h 632"/>
                  <a:gd name="T8" fmla="*/ 840 w 841"/>
                  <a:gd name="T9" fmla="*/ 631 h 632"/>
                  <a:gd name="T10" fmla="*/ 420 w 841"/>
                  <a:gd name="T11" fmla="*/ 631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1" h="632">
                    <a:moveTo>
                      <a:pt x="420" y="631"/>
                    </a:moveTo>
                    <a:lnTo>
                      <a:pt x="0" y="631"/>
                    </a:lnTo>
                    <a:lnTo>
                      <a:pt x="0" y="0"/>
                    </a:lnTo>
                    <a:lnTo>
                      <a:pt x="840" y="0"/>
                    </a:lnTo>
                    <a:lnTo>
                      <a:pt x="840" y="631"/>
                    </a:lnTo>
                    <a:lnTo>
                      <a:pt x="420" y="631"/>
                    </a:lnTo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12" name="Freeform 133">
                <a:extLst>
                  <a:ext uri="{FF2B5EF4-FFF2-40B4-BE49-F238E27FC236}">
                    <a16:creationId xmlns:a16="http://schemas.microsoft.com/office/drawing/2014/main" id="{3DCEE4B1-A08D-45C6-9AE6-8EE1EF060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5" y="1650"/>
                <a:ext cx="94" cy="111"/>
              </a:xfrm>
              <a:custGeom>
                <a:avLst/>
                <a:gdLst>
                  <a:gd name="T0" fmla="*/ 420 w 421"/>
                  <a:gd name="T1" fmla="*/ 77 h 496"/>
                  <a:gd name="T2" fmla="*/ 377 w 421"/>
                  <a:gd name="T3" fmla="*/ 0 h 496"/>
                  <a:gd name="T4" fmla="*/ 331 w 421"/>
                  <a:gd name="T5" fmla="*/ 53 h 496"/>
                  <a:gd name="T6" fmla="*/ 347 w 421"/>
                  <a:gd name="T7" fmla="*/ 83 h 496"/>
                  <a:gd name="T8" fmla="*/ 379 w 421"/>
                  <a:gd name="T9" fmla="*/ 176 h 496"/>
                  <a:gd name="T10" fmla="*/ 209 w 421"/>
                  <a:gd name="T11" fmla="*/ 470 h 496"/>
                  <a:gd name="T12" fmla="*/ 138 w 421"/>
                  <a:gd name="T13" fmla="*/ 377 h 496"/>
                  <a:gd name="T14" fmla="*/ 192 w 421"/>
                  <a:gd name="T15" fmla="*/ 142 h 496"/>
                  <a:gd name="T16" fmla="*/ 206 w 421"/>
                  <a:gd name="T17" fmla="*/ 90 h 496"/>
                  <a:gd name="T18" fmla="*/ 125 w 421"/>
                  <a:gd name="T19" fmla="*/ 0 h 496"/>
                  <a:gd name="T20" fmla="*/ 0 w 421"/>
                  <a:gd name="T21" fmla="*/ 167 h 496"/>
                  <a:gd name="T22" fmla="*/ 11 w 421"/>
                  <a:gd name="T23" fmla="*/ 179 h 496"/>
                  <a:gd name="T24" fmla="*/ 27 w 421"/>
                  <a:gd name="T25" fmla="*/ 158 h 496"/>
                  <a:gd name="T26" fmla="*/ 125 w 421"/>
                  <a:gd name="T27" fmla="*/ 25 h 496"/>
                  <a:gd name="T28" fmla="*/ 146 w 421"/>
                  <a:gd name="T29" fmla="*/ 59 h 496"/>
                  <a:gd name="T30" fmla="*/ 133 w 421"/>
                  <a:gd name="T31" fmla="*/ 136 h 496"/>
                  <a:gd name="T32" fmla="*/ 76 w 421"/>
                  <a:gd name="T33" fmla="*/ 359 h 496"/>
                  <a:gd name="T34" fmla="*/ 206 w 421"/>
                  <a:gd name="T35" fmla="*/ 495 h 496"/>
                  <a:gd name="T36" fmla="*/ 420 w 421"/>
                  <a:gd name="T37" fmla="*/ 7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1" h="496">
                    <a:moveTo>
                      <a:pt x="420" y="77"/>
                    </a:moveTo>
                    <a:cubicBezTo>
                      <a:pt x="420" y="19"/>
                      <a:pt x="393" y="0"/>
                      <a:pt x="377" y="0"/>
                    </a:cubicBezTo>
                    <a:cubicBezTo>
                      <a:pt x="352" y="0"/>
                      <a:pt x="331" y="28"/>
                      <a:pt x="331" y="53"/>
                    </a:cubicBezTo>
                    <a:cubicBezTo>
                      <a:pt x="331" y="68"/>
                      <a:pt x="336" y="74"/>
                      <a:pt x="347" y="83"/>
                    </a:cubicBezTo>
                    <a:cubicBezTo>
                      <a:pt x="366" y="105"/>
                      <a:pt x="379" y="136"/>
                      <a:pt x="379" y="176"/>
                    </a:cubicBezTo>
                    <a:cubicBezTo>
                      <a:pt x="379" y="219"/>
                      <a:pt x="320" y="470"/>
                      <a:pt x="209" y="470"/>
                    </a:cubicBezTo>
                    <a:cubicBezTo>
                      <a:pt x="160" y="470"/>
                      <a:pt x="138" y="433"/>
                      <a:pt x="138" y="377"/>
                    </a:cubicBezTo>
                    <a:cubicBezTo>
                      <a:pt x="138" y="315"/>
                      <a:pt x="165" y="235"/>
                      <a:pt x="192" y="142"/>
                    </a:cubicBezTo>
                    <a:cubicBezTo>
                      <a:pt x="201" y="127"/>
                      <a:pt x="206" y="111"/>
                      <a:pt x="206" y="90"/>
                    </a:cubicBezTo>
                    <a:cubicBezTo>
                      <a:pt x="206" y="40"/>
                      <a:pt x="173" y="0"/>
                      <a:pt x="125" y="0"/>
                    </a:cubicBezTo>
                    <a:cubicBezTo>
                      <a:pt x="38" y="0"/>
                      <a:pt x="0" y="158"/>
                      <a:pt x="0" y="167"/>
                    </a:cubicBezTo>
                    <a:cubicBezTo>
                      <a:pt x="0" y="179"/>
                      <a:pt x="8" y="179"/>
                      <a:pt x="11" y="179"/>
                    </a:cubicBezTo>
                    <a:cubicBezTo>
                      <a:pt x="22" y="179"/>
                      <a:pt x="22" y="179"/>
                      <a:pt x="27" y="158"/>
                    </a:cubicBezTo>
                    <a:cubicBezTo>
                      <a:pt x="54" y="49"/>
                      <a:pt x="95" y="25"/>
                      <a:pt x="125" y="25"/>
                    </a:cubicBezTo>
                    <a:cubicBezTo>
                      <a:pt x="133" y="25"/>
                      <a:pt x="146" y="25"/>
                      <a:pt x="146" y="59"/>
                    </a:cubicBezTo>
                    <a:cubicBezTo>
                      <a:pt x="146" y="87"/>
                      <a:pt x="138" y="117"/>
                      <a:pt x="133" y="136"/>
                    </a:cubicBezTo>
                    <a:cubicBezTo>
                      <a:pt x="89" y="263"/>
                      <a:pt x="76" y="312"/>
                      <a:pt x="76" y="359"/>
                    </a:cubicBezTo>
                    <a:cubicBezTo>
                      <a:pt x="76" y="479"/>
                      <a:pt x="160" y="495"/>
                      <a:pt x="206" y="495"/>
                    </a:cubicBezTo>
                    <a:cubicBezTo>
                      <a:pt x="366" y="495"/>
                      <a:pt x="420" y="133"/>
                      <a:pt x="420" y="77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413" name="Freeform 134">
                <a:extLst>
                  <a:ext uri="{FF2B5EF4-FFF2-40B4-BE49-F238E27FC236}">
                    <a16:creationId xmlns:a16="http://schemas.microsoft.com/office/drawing/2014/main" id="{1B517D6D-36C2-4BA2-AFCF-C5799E2E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0" y="1681"/>
                <a:ext cx="66" cy="137"/>
              </a:xfrm>
              <a:custGeom>
                <a:avLst/>
                <a:gdLst>
                  <a:gd name="T0" fmla="*/ 182 w 294"/>
                  <a:gd name="T1" fmla="*/ 25 h 607"/>
                  <a:gd name="T2" fmla="*/ 160 w 294"/>
                  <a:gd name="T3" fmla="*/ 0 h 607"/>
                  <a:gd name="T4" fmla="*/ 0 w 294"/>
                  <a:gd name="T5" fmla="*/ 59 h 607"/>
                  <a:gd name="T6" fmla="*/ 0 w 294"/>
                  <a:gd name="T7" fmla="*/ 93 h 607"/>
                  <a:gd name="T8" fmla="*/ 117 w 294"/>
                  <a:gd name="T9" fmla="*/ 68 h 607"/>
                  <a:gd name="T10" fmla="*/ 117 w 294"/>
                  <a:gd name="T11" fmla="*/ 532 h 607"/>
                  <a:gd name="T12" fmla="*/ 35 w 294"/>
                  <a:gd name="T13" fmla="*/ 572 h 607"/>
                  <a:gd name="T14" fmla="*/ 5 w 294"/>
                  <a:gd name="T15" fmla="*/ 572 h 607"/>
                  <a:gd name="T16" fmla="*/ 5 w 294"/>
                  <a:gd name="T17" fmla="*/ 606 h 607"/>
                  <a:gd name="T18" fmla="*/ 149 w 294"/>
                  <a:gd name="T19" fmla="*/ 603 h 607"/>
                  <a:gd name="T20" fmla="*/ 293 w 294"/>
                  <a:gd name="T21" fmla="*/ 606 h 607"/>
                  <a:gd name="T22" fmla="*/ 293 w 294"/>
                  <a:gd name="T23" fmla="*/ 572 h 607"/>
                  <a:gd name="T24" fmla="*/ 263 w 294"/>
                  <a:gd name="T25" fmla="*/ 572 h 607"/>
                  <a:gd name="T26" fmla="*/ 182 w 294"/>
                  <a:gd name="T27" fmla="*/ 532 h 607"/>
                  <a:gd name="T28" fmla="*/ 182 w 294"/>
                  <a:gd name="T29" fmla="*/ 25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4" h="607">
                    <a:moveTo>
                      <a:pt x="182" y="25"/>
                    </a:moveTo>
                    <a:cubicBezTo>
                      <a:pt x="182" y="0"/>
                      <a:pt x="179" y="0"/>
                      <a:pt x="160" y="0"/>
                    </a:cubicBezTo>
                    <a:cubicBezTo>
                      <a:pt x="106" y="56"/>
                      <a:pt x="33" y="59"/>
                      <a:pt x="0" y="59"/>
                    </a:cubicBezTo>
                    <a:lnTo>
                      <a:pt x="0" y="93"/>
                    </a:lnTo>
                    <a:cubicBezTo>
                      <a:pt x="19" y="93"/>
                      <a:pt x="70" y="93"/>
                      <a:pt x="117" y="68"/>
                    </a:cubicBezTo>
                    <a:lnTo>
                      <a:pt x="117" y="532"/>
                    </a:lnTo>
                    <a:cubicBezTo>
                      <a:pt x="117" y="563"/>
                      <a:pt x="117" y="572"/>
                      <a:pt x="35" y="572"/>
                    </a:cubicBezTo>
                    <a:lnTo>
                      <a:pt x="5" y="572"/>
                    </a:lnTo>
                    <a:lnTo>
                      <a:pt x="5" y="606"/>
                    </a:lnTo>
                    <a:cubicBezTo>
                      <a:pt x="19" y="606"/>
                      <a:pt x="119" y="603"/>
                      <a:pt x="149" y="603"/>
                    </a:cubicBezTo>
                    <a:cubicBezTo>
                      <a:pt x="176" y="603"/>
                      <a:pt x="276" y="606"/>
                      <a:pt x="293" y="606"/>
                    </a:cubicBezTo>
                    <a:lnTo>
                      <a:pt x="293" y="572"/>
                    </a:lnTo>
                    <a:lnTo>
                      <a:pt x="263" y="572"/>
                    </a:lnTo>
                    <a:cubicBezTo>
                      <a:pt x="182" y="572"/>
                      <a:pt x="182" y="563"/>
                      <a:pt x="182" y="532"/>
                    </a:cubicBezTo>
                    <a:lnTo>
                      <a:pt x="182" y="2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5840" cap="flat">
                    <a:solidFill>
                      <a:srgbClr val="3465A4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414" name="Line 135">
              <a:extLst>
                <a:ext uri="{FF2B5EF4-FFF2-40B4-BE49-F238E27FC236}">
                  <a16:creationId xmlns:a16="http://schemas.microsoft.com/office/drawing/2014/main" id="{FD4367EC-0076-40A9-B1AE-583D276D39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881663" y="1210373"/>
              <a:ext cx="506412" cy="18256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5" name="Text Box 136">
              <a:extLst>
                <a:ext uri="{FF2B5EF4-FFF2-40B4-BE49-F238E27FC236}">
                  <a16:creationId xmlns:a16="http://schemas.microsoft.com/office/drawing/2014/main" id="{86FCCA58-A54E-4A66-AB87-B56BA9B1B5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05488" y="1256411"/>
              <a:ext cx="2974975" cy="677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r>
                <a:rPr lang="en-IN" altLang="en-US" dirty="0"/>
                <a:t>      </a:t>
              </a:r>
              <a:r>
                <a:rPr lang="en-IN" altLang="en-US" sz="1400" dirty="0"/>
                <a:t>Can even be identity</a:t>
              </a:r>
            </a:p>
            <a:p>
              <a:r>
                <a:rPr lang="en-IN" altLang="en-US" sz="1400" dirty="0"/>
                <a:t>(e.g., for regression </a:t>
              </a:r>
              <a:r>
                <a:rPr lang="en-IN" altLang="en-US" sz="1400" dirty="0" err="1"/>
                <a:t>y</a:t>
              </a:r>
              <a:r>
                <a:rPr lang="en-IN" altLang="en-US" sz="1400" baseline="-33000" dirty="0" err="1"/>
                <a:t>n</a:t>
              </a:r>
              <a:r>
                <a:rPr lang="en-IN" altLang="en-US" sz="1400" dirty="0"/>
                <a:t> = </a:t>
              </a:r>
              <a:r>
                <a:rPr lang="en-IN" altLang="en-US" sz="1400" dirty="0" err="1"/>
                <a:t>s</a:t>
              </a:r>
              <a:r>
                <a:rPr lang="en-IN" altLang="en-US" sz="1400" baseline="-33000" dirty="0" err="1"/>
                <a:t>n</a:t>
              </a:r>
              <a:r>
                <a:rPr lang="en-IN" altLang="en-US" sz="1400" baseline="-33000" dirty="0"/>
                <a:t> </a:t>
              </a:r>
              <a:r>
                <a:rPr lang="en-IN" altLang="en-US" sz="1400" dirty="0"/>
                <a:t>)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EA7797-F68D-4C50-9FD8-2D6422AE7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682" y="1757536"/>
            <a:ext cx="2618276" cy="72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6570CCD-5EC8-43C1-B73E-F0940959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014" y="3003737"/>
            <a:ext cx="1708616" cy="4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F5184-36E0-4164-8F41-72D0E82F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3710" y="3940315"/>
            <a:ext cx="1869814" cy="5985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39078-6D17-48A2-B31B-61823071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186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283"/>
    </mc:Choice>
    <mc:Fallback xmlns="">
      <p:transition spd="slow" advTm="225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Backpropagation through an example</a:t>
            </a:r>
            <a:endParaRPr lang="en-IN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3144DDB-D080-4EB2-A44B-3A487BC2B1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781A6A-3F38-4169-9522-224C08C2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30</a:t>
            </a:fld>
            <a:endParaRPr lang="en-US"/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FD8BE-DC07-409A-93EB-8A27E3C3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94" y="1077085"/>
            <a:ext cx="4158783" cy="235191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83E08F9-E0F9-42A5-99CA-435F4733F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8" y="3710556"/>
            <a:ext cx="4052769" cy="281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6BB5BC4-F831-4D00-B482-C518DAD37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201" y="1023925"/>
            <a:ext cx="6690906" cy="15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E276DAE-FC48-41DF-84BA-BC8F25FAC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02" y="2810591"/>
            <a:ext cx="5699707" cy="109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5DE6333-DBA7-43D9-BF80-6B0B3202F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760"/>
          <a:stretch/>
        </p:blipFill>
        <p:spPr bwMode="auto">
          <a:xfrm>
            <a:off x="6096000" y="3940685"/>
            <a:ext cx="4540804" cy="59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883A5B4-1E71-4821-86E4-F7A933CC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98" y="4487418"/>
            <a:ext cx="4908826" cy="59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61F445D-60D5-4DF0-870A-189150928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02" y="5238269"/>
            <a:ext cx="5865478" cy="5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2C156AFC-3583-420C-832F-57AA9625E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03" y="5984808"/>
            <a:ext cx="5926210" cy="31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63AAA77-C6DC-49CC-9934-77362BED4E21}"/>
              </a:ext>
            </a:extLst>
          </p:cNvPr>
          <p:cNvGrpSpPr/>
          <p:nvPr/>
        </p:nvGrpSpPr>
        <p:grpSpPr>
          <a:xfrm>
            <a:off x="8130672" y="4397976"/>
            <a:ext cx="217800" cy="93600"/>
            <a:chOff x="8130672" y="4397976"/>
            <a:chExt cx="217800" cy="9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E49659D-9FFB-4B50-8137-7022210C5383}"/>
                    </a:ext>
                  </a:extLst>
                </p14:cNvPr>
                <p14:cNvContentPartPr/>
                <p14:nvPr/>
              </p14:nvContentPartPr>
              <p14:xfrm>
                <a:off x="8130672" y="4397976"/>
                <a:ext cx="7560" cy="73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E49659D-9FFB-4B50-8137-7022210C538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22032" y="4389336"/>
                  <a:ext cx="252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C406741-3B14-49B2-AB58-A26EB8912B46}"/>
                    </a:ext>
                  </a:extLst>
                </p14:cNvPr>
                <p14:cNvContentPartPr/>
                <p14:nvPr/>
              </p14:nvContentPartPr>
              <p14:xfrm>
                <a:off x="8146872" y="4452336"/>
                <a:ext cx="35640" cy="3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C406741-3B14-49B2-AB58-A26EB8912B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38232" y="4443696"/>
                  <a:ext cx="532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8D766E1-B38B-4E16-A66B-7C14F8D3CF86}"/>
                    </a:ext>
                  </a:extLst>
                </p14:cNvPr>
                <p14:cNvContentPartPr/>
                <p14:nvPr/>
              </p14:nvContentPartPr>
              <p14:xfrm>
                <a:off x="8211312" y="4452336"/>
                <a:ext cx="86760" cy="1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8D766E1-B38B-4E16-A66B-7C14F8D3CF8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02312" y="4443696"/>
                  <a:ext cx="104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88A5C25-1F57-4F47-884B-D82CF2F92273}"/>
                    </a:ext>
                  </a:extLst>
                </p14:cNvPr>
                <p14:cNvContentPartPr/>
                <p14:nvPr/>
              </p14:nvContentPartPr>
              <p14:xfrm>
                <a:off x="8348112" y="4408056"/>
                <a:ext cx="360" cy="72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88A5C25-1F57-4F47-884B-D82CF2F922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39472" y="4399416"/>
                  <a:ext cx="1800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6A9842-6470-437B-B67E-325AEEFE804E}"/>
              </a:ext>
            </a:extLst>
          </p:cNvPr>
          <p:cNvGrpSpPr/>
          <p:nvPr/>
        </p:nvGrpSpPr>
        <p:grpSpPr>
          <a:xfrm>
            <a:off x="8206272" y="3904056"/>
            <a:ext cx="100440" cy="108000"/>
            <a:chOff x="8206272" y="3904056"/>
            <a:chExt cx="10044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3758D6-F6EB-44A9-98C0-9B1A7498140D}"/>
                    </a:ext>
                  </a:extLst>
                </p14:cNvPr>
                <p14:cNvContentPartPr/>
                <p14:nvPr/>
              </p14:nvContentPartPr>
              <p14:xfrm>
                <a:off x="8206272" y="3904056"/>
                <a:ext cx="14400" cy="8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A3758D6-F6EB-44A9-98C0-9B1A7498140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97632" y="3895056"/>
                  <a:ext cx="32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B660CAE-3B37-48EA-A732-57CE4BCBAF6A}"/>
                    </a:ext>
                  </a:extLst>
                </p14:cNvPr>
                <p14:cNvContentPartPr/>
                <p14:nvPr/>
              </p14:nvContentPartPr>
              <p14:xfrm>
                <a:off x="8222832" y="3904056"/>
                <a:ext cx="83880" cy="108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B660CAE-3B37-48EA-A732-57CE4BCBAF6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14192" y="3895056"/>
                  <a:ext cx="10152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560288-8566-4C33-8288-4EED7003543B}"/>
              </a:ext>
            </a:extLst>
          </p:cNvPr>
          <p:cNvGrpSpPr/>
          <p:nvPr/>
        </p:nvGrpSpPr>
        <p:grpSpPr>
          <a:xfrm>
            <a:off x="4017312" y="2319696"/>
            <a:ext cx="2059200" cy="2993400"/>
            <a:chOff x="4017312" y="2319696"/>
            <a:chExt cx="2059200" cy="29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259AC99-C019-407D-A410-110A10EB0E4F}"/>
                    </a:ext>
                  </a:extLst>
                </p14:cNvPr>
                <p14:cNvContentPartPr/>
                <p14:nvPr/>
              </p14:nvContentPartPr>
              <p14:xfrm>
                <a:off x="4041072" y="4149216"/>
                <a:ext cx="1923120" cy="1144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259AC99-C019-407D-A410-110A10EB0E4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32432" y="4140576"/>
                  <a:ext cx="194076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51E947A-E41B-42C6-AB75-92B9109AAB76}"/>
                    </a:ext>
                  </a:extLst>
                </p14:cNvPr>
                <p14:cNvContentPartPr/>
                <p14:nvPr/>
              </p14:nvContentPartPr>
              <p14:xfrm>
                <a:off x="4017312" y="5092776"/>
                <a:ext cx="169920" cy="220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51E947A-E41B-42C6-AB75-92B9109AAB7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08672" y="5083776"/>
                  <a:ext cx="187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4852439-5716-40B3-86C6-77A598CB6C6F}"/>
                    </a:ext>
                  </a:extLst>
                </p14:cNvPr>
                <p14:cNvContentPartPr/>
                <p14:nvPr/>
              </p14:nvContentPartPr>
              <p14:xfrm>
                <a:off x="4507632" y="2322216"/>
                <a:ext cx="1568880" cy="2521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4852439-5716-40B3-86C6-77A598CB6C6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98992" y="2313576"/>
                  <a:ext cx="1586520" cy="25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C4947F9-6BFA-4341-9F0C-8FD0E95E7F04}"/>
                    </a:ext>
                  </a:extLst>
                </p14:cNvPr>
                <p14:cNvContentPartPr/>
                <p14:nvPr/>
              </p14:nvContentPartPr>
              <p14:xfrm>
                <a:off x="4488192" y="2319696"/>
                <a:ext cx="109440" cy="110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C4947F9-6BFA-4341-9F0C-8FD0E95E7F0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79552" y="2311056"/>
                  <a:ext cx="12708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838E62-ACF6-4241-9F2C-7F15221AA3E9}"/>
              </a:ext>
            </a:extLst>
          </p:cNvPr>
          <p:cNvGrpSpPr/>
          <p:nvPr/>
        </p:nvGrpSpPr>
        <p:grpSpPr>
          <a:xfrm>
            <a:off x="5010624" y="4628016"/>
            <a:ext cx="360" cy="7920"/>
            <a:chOff x="5010624" y="4628016"/>
            <a:chExt cx="360" cy="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3F05E1C-8CEA-40DB-9386-586D7CD6BE8B}"/>
                    </a:ext>
                  </a:extLst>
                </p14:cNvPr>
                <p14:cNvContentPartPr/>
                <p14:nvPr/>
              </p14:nvContentPartPr>
              <p14:xfrm>
                <a:off x="5010624" y="4635576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3F05E1C-8CEA-40DB-9386-586D7CD6BE8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01624" y="46265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527A4D-946C-48F2-931B-7EA4D40D0AB9}"/>
                    </a:ext>
                  </a:extLst>
                </p14:cNvPr>
                <p14:cNvContentPartPr/>
                <p14:nvPr/>
              </p14:nvContentPartPr>
              <p14:xfrm>
                <a:off x="5010624" y="4628016"/>
                <a:ext cx="360" cy="7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527A4D-946C-48F2-931B-7EA4D40D0AB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01624" y="4619016"/>
                  <a:ext cx="1800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524574-FFCB-4335-A752-74A62BB1BA18}"/>
              </a:ext>
            </a:extLst>
          </p:cNvPr>
          <p:cNvGrpSpPr/>
          <p:nvPr/>
        </p:nvGrpSpPr>
        <p:grpSpPr>
          <a:xfrm>
            <a:off x="10713024" y="1661616"/>
            <a:ext cx="720720" cy="461160"/>
            <a:chOff x="10713024" y="1661616"/>
            <a:chExt cx="72072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318B2A7-BE49-452E-98AE-DA2AB3BBC72A}"/>
                    </a:ext>
                  </a:extLst>
                </p14:cNvPr>
                <p14:cNvContentPartPr/>
                <p14:nvPr/>
              </p14:nvContentPartPr>
              <p14:xfrm>
                <a:off x="10713024" y="1947096"/>
                <a:ext cx="159120" cy="175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318B2A7-BE49-452E-98AE-DA2AB3BBC72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704024" y="1938096"/>
                  <a:ext cx="176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38EB3D9-F146-437B-B5B5-C20D7CD25F78}"/>
                    </a:ext>
                  </a:extLst>
                </p14:cNvPr>
                <p14:cNvContentPartPr/>
                <p14:nvPr/>
              </p14:nvContentPartPr>
              <p14:xfrm>
                <a:off x="10715184" y="2061576"/>
                <a:ext cx="56160" cy="51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38EB3D9-F146-437B-B5B5-C20D7CD25F7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706184" y="2052936"/>
                  <a:ext cx="73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41BBCF7-31C2-4C52-BEB0-D1BFBF81C7E4}"/>
                    </a:ext>
                  </a:extLst>
                </p14:cNvPr>
                <p14:cNvContentPartPr/>
                <p14:nvPr/>
              </p14:nvContentPartPr>
              <p14:xfrm>
                <a:off x="10903824" y="1784376"/>
                <a:ext cx="71280" cy="123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41BBCF7-31C2-4C52-BEB0-D1BFBF81C7E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895184" y="1775736"/>
                  <a:ext cx="88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4A910EA-AD2B-4AE4-A974-A1C0834AD51D}"/>
                    </a:ext>
                  </a:extLst>
                </p14:cNvPr>
                <p14:cNvContentPartPr/>
                <p14:nvPr/>
              </p14:nvContentPartPr>
              <p14:xfrm>
                <a:off x="11008944" y="1661616"/>
                <a:ext cx="424800" cy="214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4A910EA-AD2B-4AE4-A974-A1C0834AD51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000304" y="1652976"/>
                  <a:ext cx="442440" cy="232560"/>
                </a:xfrm>
                <a:prstGeom prst="rect">
                  <a:avLst/>
                </a:prstGeom>
              </p:spPr>
            </p:pic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16593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337"/>
    </mc:Choice>
    <mc:Fallback xmlns="">
      <p:transition spd="slow" advTm="203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Backpropagation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514" y="688840"/>
            <a:ext cx="10904919" cy="639789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Backprop iterates between a forward pass and a backward pass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3455E-DBDE-4684-B243-5542DB91A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31</a:t>
            </a:fld>
            <a:endParaRPr lang="en-US"/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Oval 1">
            <a:extLst>
              <a:ext uri="{FF2B5EF4-FFF2-40B4-BE49-F238E27FC236}">
                <a16:creationId xmlns:a16="http://schemas.microsoft.com/office/drawing/2014/main" id="{F60C95A1-DDBC-4CBC-9309-43C3E768B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5259388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Oval 2">
            <a:extLst>
              <a:ext uri="{FF2B5EF4-FFF2-40B4-BE49-F238E27FC236}">
                <a16:creationId xmlns:a16="http://schemas.microsoft.com/office/drawing/2014/main" id="{F539FD0C-D8D3-4E61-80B5-5794976DD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0763" y="5222875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Oval 3">
            <a:extLst>
              <a:ext uri="{FF2B5EF4-FFF2-40B4-BE49-F238E27FC236}">
                <a16:creationId xmlns:a16="http://schemas.microsoft.com/office/drawing/2014/main" id="{59E4A093-2D7C-498E-B421-F2C5BAD6C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5221288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Oval 4">
            <a:extLst>
              <a:ext uri="{FF2B5EF4-FFF2-40B4-BE49-F238E27FC236}">
                <a16:creationId xmlns:a16="http://schemas.microsoft.com/office/drawing/2014/main" id="{5806E9AA-2076-426F-BF0B-18AC006EC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7288" y="3384550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5" name="AutoShape 5">
            <a:extLst>
              <a:ext uri="{FF2B5EF4-FFF2-40B4-BE49-F238E27FC236}">
                <a16:creationId xmlns:a16="http://schemas.microsoft.com/office/drawing/2014/main" id="{AEB58BF9-02C3-4E2A-812E-E19DC673AF6A}"/>
              </a:ext>
            </a:extLst>
          </p:cNvPr>
          <p:cNvCxnSpPr>
            <a:cxnSpLocks noChangeShapeType="1"/>
            <a:stCxn id="203" idx="0"/>
            <a:endCxn id="204" idx="3"/>
          </p:cNvCxnSpPr>
          <p:nvPr/>
        </p:nvCxnSpPr>
        <p:spPr bwMode="auto">
          <a:xfrm flipV="1">
            <a:off x="3475038" y="3968750"/>
            <a:ext cx="1593850" cy="12525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6" name="AutoShape 6">
            <a:extLst>
              <a:ext uri="{FF2B5EF4-FFF2-40B4-BE49-F238E27FC236}">
                <a16:creationId xmlns:a16="http://schemas.microsoft.com/office/drawing/2014/main" id="{5BF30D6E-6D8F-46F0-B1D2-FFA18111A294}"/>
              </a:ext>
            </a:extLst>
          </p:cNvPr>
          <p:cNvCxnSpPr>
            <a:cxnSpLocks noChangeShapeType="1"/>
            <a:stCxn id="201" idx="1"/>
            <a:endCxn id="204" idx="4"/>
          </p:cNvCxnSpPr>
          <p:nvPr/>
        </p:nvCxnSpPr>
        <p:spPr bwMode="auto">
          <a:xfrm flipH="1" flipV="1">
            <a:off x="5311775" y="4070350"/>
            <a:ext cx="585788" cy="12906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7" name="AutoShape 7">
            <a:extLst>
              <a:ext uri="{FF2B5EF4-FFF2-40B4-BE49-F238E27FC236}">
                <a16:creationId xmlns:a16="http://schemas.microsoft.com/office/drawing/2014/main" id="{23334226-6854-4C6A-A690-9D2A7DB415B8}"/>
              </a:ext>
            </a:extLst>
          </p:cNvPr>
          <p:cNvCxnSpPr>
            <a:cxnSpLocks noChangeShapeType="1"/>
            <a:stCxn id="202" idx="1"/>
            <a:endCxn id="204" idx="5"/>
          </p:cNvCxnSpPr>
          <p:nvPr/>
        </p:nvCxnSpPr>
        <p:spPr bwMode="auto">
          <a:xfrm flipH="1" flipV="1">
            <a:off x="5553075" y="3968750"/>
            <a:ext cx="3186113" cy="13541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8" name="Oval 8">
            <a:extLst>
              <a:ext uri="{FF2B5EF4-FFF2-40B4-BE49-F238E27FC236}">
                <a16:creationId xmlns:a16="http://schemas.microsoft.com/office/drawing/2014/main" id="{16EB89EF-A265-45B2-ABF7-30CC230FB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75" y="1944688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9" name="AutoShape 9">
            <a:extLst>
              <a:ext uri="{FF2B5EF4-FFF2-40B4-BE49-F238E27FC236}">
                <a16:creationId xmlns:a16="http://schemas.microsoft.com/office/drawing/2014/main" id="{11D08CC7-6698-4733-B31E-0C2E88092834}"/>
              </a:ext>
            </a:extLst>
          </p:cNvPr>
          <p:cNvCxnSpPr>
            <a:cxnSpLocks noChangeShapeType="1"/>
            <a:endCxn id="208" idx="4"/>
          </p:cNvCxnSpPr>
          <p:nvPr/>
        </p:nvCxnSpPr>
        <p:spPr bwMode="auto">
          <a:xfrm flipV="1">
            <a:off x="5227638" y="2630488"/>
            <a:ext cx="91122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0" name="AutoShape 10">
            <a:extLst>
              <a:ext uri="{FF2B5EF4-FFF2-40B4-BE49-F238E27FC236}">
                <a16:creationId xmlns:a16="http://schemas.microsoft.com/office/drawing/2014/main" id="{838DD5F5-2888-4102-B05A-86565C0FC4EB}"/>
              </a:ext>
            </a:extLst>
          </p:cNvPr>
          <p:cNvCxnSpPr>
            <a:cxnSpLocks noChangeShapeType="1"/>
            <a:endCxn id="208" idx="4"/>
          </p:cNvCxnSpPr>
          <p:nvPr/>
        </p:nvCxnSpPr>
        <p:spPr bwMode="auto">
          <a:xfrm flipH="1" flipV="1">
            <a:off x="6137275" y="2630488"/>
            <a:ext cx="91757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11" name="Group 11">
            <a:extLst>
              <a:ext uri="{FF2B5EF4-FFF2-40B4-BE49-F238E27FC236}">
                <a16:creationId xmlns:a16="http://schemas.microsoft.com/office/drawing/2014/main" id="{DBAFF60D-BAAA-4345-8C6C-E8295F2B73EC}"/>
              </a:ext>
            </a:extLst>
          </p:cNvPr>
          <p:cNvGrpSpPr>
            <a:grpSpLocks/>
          </p:cNvGrpSpPr>
          <p:nvPr/>
        </p:nvGrpSpPr>
        <p:grpSpPr bwMode="auto">
          <a:xfrm>
            <a:off x="5148263" y="3767138"/>
            <a:ext cx="250825" cy="225425"/>
            <a:chOff x="3243" y="2373"/>
            <a:chExt cx="158" cy="142"/>
          </a:xfrm>
        </p:grpSpPr>
        <p:sp>
          <p:nvSpPr>
            <p:cNvPr id="212" name="Freeform 12">
              <a:extLst>
                <a:ext uri="{FF2B5EF4-FFF2-40B4-BE49-F238E27FC236}">
                  <a16:creationId xmlns:a16="http://schemas.microsoft.com/office/drawing/2014/main" id="{0CFE3546-8385-4EA3-B686-EFCFC0A41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 13">
              <a:extLst>
                <a:ext uri="{FF2B5EF4-FFF2-40B4-BE49-F238E27FC236}">
                  <a16:creationId xmlns:a16="http://schemas.microsoft.com/office/drawing/2014/main" id="{1265DE0B-852D-41B2-9D60-CCDFE5724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4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14" name="Picture 14">
            <a:extLst>
              <a:ext uri="{FF2B5EF4-FFF2-40B4-BE49-F238E27FC236}">
                <a16:creationId xmlns:a16="http://schemas.microsoft.com/office/drawing/2014/main" id="{F8C74E93-DAE4-4102-915A-5AD15EAB5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3454400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15" name="Group 15">
            <a:extLst>
              <a:ext uri="{FF2B5EF4-FFF2-40B4-BE49-F238E27FC236}">
                <a16:creationId xmlns:a16="http://schemas.microsoft.com/office/drawing/2014/main" id="{67CB688C-75BE-43B1-A98A-BA43B1A40473}"/>
              </a:ext>
            </a:extLst>
          </p:cNvPr>
          <p:cNvGrpSpPr>
            <a:grpSpLocks/>
          </p:cNvGrpSpPr>
          <p:nvPr/>
        </p:nvGrpSpPr>
        <p:grpSpPr bwMode="auto">
          <a:xfrm>
            <a:off x="2411413" y="5475288"/>
            <a:ext cx="622300" cy="344487"/>
            <a:chOff x="1519" y="3449"/>
            <a:chExt cx="392" cy="217"/>
          </a:xfrm>
        </p:grpSpPr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7E161E45-D841-4B8C-89B2-A3ADC5777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3454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 17">
              <a:extLst>
                <a:ext uri="{FF2B5EF4-FFF2-40B4-BE49-F238E27FC236}">
                  <a16:creationId xmlns:a16="http://schemas.microsoft.com/office/drawing/2014/main" id="{5F9F4F78-5F3D-4F70-BF44-03DBDD271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7" y="3449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 18">
              <a:extLst>
                <a:ext uri="{FF2B5EF4-FFF2-40B4-BE49-F238E27FC236}">
                  <a16:creationId xmlns:a16="http://schemas.microsoft.com/office/drawing/2014/main" id="{1DFEBC15-21BE-4FAB-83C3-948BC3349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" y="3540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Freeform 19">
              <a:extLst>
                <a:ext uri="{FF2B5EF4-FFF2-40B4-BE49-F238E27FC236}">
                  <a16:creationId xmlns:a16="http://schemas.microsoft.com/office/drawing/2014/main" id="{AFA018BB-AEDF-48CB-9D19-85677F7E6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3490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0" name="Group 20">
            <a:extLst>
              <a:ext uri="{FF2B5EF4-FFF2-40B4-BE49-F238E27FC236}">
                <a16:creationId xmlns:a16="http://schemas.microsoft.com/office/drawing/2014/main" id="{2866ECDF-3BBF-4027-9197-F44067555C05}"/>
              </a:ext>
            </a:extLst>
          </p:cNvPr>
          <p:cNvGrpSpPr>
            <a:grpSpLocks/>
          </p:cNvGrpSpPr>
          <p:nvPr/>
        </p:nvGrpSpPr>
        <p:grpSpPr bwMode="auto">
          <a:xfrm>
            <a:off x="5111750" y="5489575"/>
            <a:ext cx="611188" cy="344488"/>
            <a:chOff x="3220" y="3458"/>
            <a:chExt cx="385" cy="217"/>
          </a:xfrm>
        </p:grpSpPr>
        <p:sp>
          <p:nvSpPr>
            <p:cNvPr id="221" name="Freeform 21">
              <a:extLst>
                <a:ext uri="{FF2B5EF4-FFF2-40B4-BE49-F238E27FC236}">
                  <a16:creationId xmlns:a16="http://schemas.microsoft.com/office/drawing/2014/main" id="{DBFF3CC1-A2A0-44C6-87AE-811A6AFA7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0" y="3462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22">
              <a:extLst>
                <a:ext uri="{FF2B5EF4-FFF2-40B4-BE49-F238E27FC236}">
                  <a16:creationId xmlns:a16="http://schemas.microsoft.com/office/drawing/2014/main" id="{CC6B300C-5817-479B-AEB9-5370896ED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" y="3458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Freeform 23">
              <a:extLst>
                <a:ext uri="{FF2B5EF4-FFF2-40B4-BE49-F238E27FC236}">
                  <a16:creationId xmlns:a16="http://schemas.microsoft.com/office/drawing/2014/main" id="{DEF2E76F-FD0C-4329-90CA-ACDD49633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" y="3548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Freeform 24">
              <a:extLst>
                <a:ext uri="{FF2B5EF4-FFF2-40B4-BE49-F238E27FC236}">
                  <a16:creationId xmlns:a16="http://schemas.microsoft.com/office/drawing/2014/main" id="{D087EB74-F815-4B68-9DC5-1321D3B9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9" y="3499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5" name="Group 25">
            <a:extLst>
              <a:ext uri="{FF2B5EF4-FFF2-40B4-BE49-F238E27FC236}">
                <a16:creationId xmlns:a16="http://schemas.microsoft.com/office/drawing/2014/main" id="{ABD3D527-C44B-46D6-A5F4-5E4773069F06}"/>
              </a:ext>
            </a:extLst>
          </p:cNvPr>
          <p:cNvGrpSpPr>
            <a:grpSpLocks/>
          </p:cNvGrpSpPr>
          <p:nvPr/>
        </p:nvGrpSpPr>
        <p:grpSpPr bwMode="auto">
          <a:xfrm>
            <a:off x="7956550" y="5440363"/>
            <a:ext cx="611188" cy="393700"/>
            <a:chOff x="5012" y="3427"/>
            <a:chExt cx="385" cy="248"/>
          </a:xfrm>
        </p:grpSpPr>
        <p:sp>
          <p:nvSpPr>
            <p:cNvPr id="226" name="Freeform 26">
              <a:extLst>
                <a:ext uri="{FF2B5EF4-FFF2-40B4-BE49-F238E27FC236}">
                  <a16:creationId xmlns:a16="http://schemas.microsoft.com/office/drawing/2014/main" id="{A8F2572A-C77C-4930-AA39-1ADBE7A7F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3432"/>
              <a:ext cx="377" cy="203"/>
            </a:xfrm>
            <a:custGeom>
              <a:avLst/>
              <a:gdLst>
                <a:gd name="T0" fmla="*/ 834 w 1669"/>
                <a:gd name="T1" fmla="*/ 898 h 899"/>
                <a:gd name="T2" fmla="*/ 0 w 1669"/>
                <a:gd name="T3" fmla="*/ 898 h 899"/>
                <a:gd name="T4" fmla="*/ 0 w 1669"/>
                <a:gd name="T5" fmla="*/ 0 h 899"/>
                <a:gd name="T6" fmla="*/ 1668 w 1669"/>
                <a:gd name="T7" fmla="*/ 0 h 899"/>
                <a:gd name="T8" fmla="*/ 1668 w 1669"/>
                <a:gd name="T9" fmla="*/ 898 h 899"/>
                <a:gd name="T10" fmla="*/ 834 w 1669"/>
                <a:gd name="T11" fmla="*/ 898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9" h="899">
                  <a:moveTo>
                    <a:pt x="834" y="898"/>
                  </a:moveTo>
                  <a:lnTo>
                    <a:pt x="0" y="898"/>
                  </a:lnTo>
                  <a:lnTo>
                    <a:pt x="0" y="0"/>
                  </a:lnTo>
                  <a:lnTo>
                    <a:pt x="1668" y="0"/>
                  </a:lnTo>
                  <a:lnTo>
                    <a:pt x="1668" y="898"/>
                  </a:lnTo>
                  <a:lnTo>
                    <a:pt x="834" y="89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Freeform 27">
              <a:extLst>
                <a:ext uri="{FF2B5EF4-FFF2-40B4-BE49-F238E27FC236}">
                  <a16:creationId xmlns:a16="http://schemas.microsoft.com/office/drawing/2014/main" id="{CFDE25FC-41A8-4C9A-BB2D-8EC347FC4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427"/>
              <a:ext cx="129" cy="159"/>
            </a:xfrm>
            <a:custGeom>
              <a:avLst/>
              <a:gdLst>
                <a:gd name="T0" fmla="*/ 350 w 572"/>
                <a:gd name="T1" fmla="*/ 220 h 705"/>
                <a:gd name="T2" fmla="*/ 464 w 572"/>
                <a:gd name="T3" fmla="*/ 35 h 705"/>
                <a:gd name="T4" fmla="*/ 519 w 572"/>
                <a:gd name="T5" fmla="*/ 53 h 705"/>
                <a:gd name="T6" fmla="*/ 464 w 572"/>
                <a:gd name="T7" fmla="*/ 136 h 705"/>
                <a:gd name="T8" fmla="*/ 509 w 572"/>
                <a:gd name="T9" fmla="*/ 194 h 705"/>
                <a:gd name="T10" fmla="*/ 571 w 572"/>
                <a:gd name="T11" fmla="*/ 101 h 705"/>
                <a:gd name="T12" fmla="*/ 464 w 572"/>
                <a:gd name="T13" fmla="*/ 0 h 705"/>
                <a:gd name="T14" fmla="*/ 344 w 572"/>
                <a:gd name="T15" fmla="*/ 119 h 705"/>
                <a:gd name="T16" fmla="*/ 221 w 572"/>
                <a:gd name="T17" fmla="*/ 0 h 705"/>
                <a:gd name="T18" fmla="*/ 36 w 572"/>
                <a:gd name="T19" fmla="*/ 242 h 705"/>
                <a:gd name="T20" fmla="*/ 49 w 572"/>
                <a:gd name="T21" fmla="*/ 255 h 705"/>
                <a:gd name="T22" fmla="*/ 65 w 572"/>
                <a:gd name="T23" fmla="*/ 242 h 705"/>
                <a:gd name="T24" fmla="*/ 217 w 572"/>
                <a:gd name="T25" fmla="*/ 35 h 705"/>
                <a:gd name="T26" fmla="*/ 279 w 572"/>
                <a:gd name="T27" fmla="*/ 136 h 705"/>
                <a:gd name="T28" fmla="*/ 217 w 572"/>
                <a:gd name="T29" fmla="*/ 506 h 705"/>
                <a:gd name="T30" fmla="*/ 110 w 572"/>
                <a:gd name="T31" fmla="*/ 669 h 705"/>
                <a:gd name="T32" fmla="*/ 52 w 572"/>
                <a:gd name="T33" fmla="*/ 651 h 705"/>
                <a:gd name="T34" fmla="*/ 107 w 572"/>
                <a:gd name="T35" fmla="*/ 568 h 705"/>
                <a:gd name="T36" fmla="*/ 62 w 572"/>
                <a:gd name="T37" fmla="*/ 510 h 705"/>
                <a:gd name="T38" fmla="*/ 0 w 572"/>
                <a:gd name="T39" fmla="*/ 603 h 705"/>
                <a:gd name="T40" fmla="*/ 107 w 572"/>
                <a:gd name="T41" fmla="*/ 704 h 705"/>
                <a:gd name="T42" fmla="*/ 227 w 572"/>
                <a:gd name="T43" fmla="*/ 585 h 705"/>
                <a:gd name="T44" fmla="*/ 350 w 572"/>
                <a:gd name="T45" fmla="*/ 704 h 705"/>
                <a:gd name="T46" fmla="*/ 535 w 572"/>
                <a:gd name="T47" fmla="*/ 466 h 705"/>
                <a:gd name="T48" fmla="*/ 522 w 572"/>
                <a:gd name="T49" fmla="*/ 453 h 705"/>
                <a:gd name="T50" fmla="*/ 506 w 572"/>
                <a:gd name="T51" fmla="*/ 466 h 705"/>
                <a:gd name="T52" fmla="*/ 354 w 572"/>
                <a:gd name="T53" fmla="*/ 669 h 705"/>
                <a:gd name="T54" fmla="*/ 292 w 572"/>
                <a:gd name="T55" fmla="*/ 568 h 705"/>
                <a:gd name="T56" fmla="*/ 311 w 572"/>
                <a:gd name="T57" fmla="*/ 431 h 705"/>
                <a:gd name="T58" fmla="*/ 350 w 572"/>
                <a:gd name="T59" fmla="*/ 22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2" h="705">
                  <a:moveTo>
                    <a:pt x="350" y="220"/>
                  </a:moveTo>
                  <a:cubicBezTo>
                    <a:pt x="357" y="176"/>
                    <a:pt x="383" y="35"/>
                    <a:pt x="464" y="35"/>
                  </a:cubicBezTo>
                  <a:cubicBezTo>
                    <a:pt x="470" y="35"/>
                    <a:pt x="496" y="35"/>
                    <a:pt x="519" y="53"/>
                  </a:cubicBezTo>
                  <a:cubicBezTo>
                    <a:pt x="490" y="62"/>
                    <a:pt x="464" y="101"/>
                    <a:pt x="464" y="136"/>
                  </a:cubicBezTo>
                  <a:cubicBezTo>
                    <a:pt x="464" y="163"/>
                    <a:pt x="477" y="194"/>
                    <a:pt x="509" y="194"/>
                  </a:cubicBezTo>
                  <a:cubicBezTo>
                    <a:pt x="535" y="194"/>
                    <a:pt x="571" y="167"/>
                    <a:pt x="571" y="101"/>
                  </a:cubicBezTo>
                  <a:cubicBezTo>
                    <a:pt x="571" y="22"/>
                    <a:pt x="503" y="0"/>
                    <a:pt x="464" y="0"/>
                  </a:cubicBezTo>
                  <a:cubicBezTo>
                    <a:pt x="396" y="0"/>
                    <a:pt x="357" y="79"/>
                    <a:pt x="344" y="119"/>
                  </a:cubicBezTo>
                  <a:cubicBezTo>
                    <a:pt x="315" y="13"/>
                    <a:pt x="253" y="0"/>
                    <a:pt x="221" y="0"/>
                  </a:cubicBezTo>
                  <a:cubicBezTo>
                    <a:pt x="101" y="0"/>
                    <a:pt x="36" y="202"/>
                    <a:pt x="36" y="242"/>
                  </a:cubicBezTo>
                  <a:cubicBezTo>
                    <a:pt x="36" y="255"/>
                    <a:pt x="45" y="255"/>
                    <a:pt x="49" y="255"/>
                  </a:cubicBezTo>
                  <a:cubicBezTo>
                    <a:pt x="58" y="255"/>
                    <a:pt x="62" y="255"/>
                    <a:pt x="65" y="242"/>
                  </a:cubicBezTo>
                  <a:cubicBezTo>
                    <a:pt x="104" y="75"/>
                    <a:pt x="178" y="35"/>
                    <a:pt x="217" y="35"/>
                  </a:cubicBezTo>
                  <a:cubicBezTo>
                    <a:pt x="240" y="35"/>
                    <a:pt x="279" y="48"/>
                    <a:pt x="279" y="136"/>
                  </a:cubicBezTo>
                  <a:cubicBezTo>
                    <a:pt x="279" y="185"/>
                    <a:pt x="260" y="295"/>
                    <a:pt x="217" y="506"/>
                  </a:cubicBezTo>
                  <a:cubicBezTo>
                    <a:pt x="201" y="607"/>
                    <a:pt x="159" y="669"/>
                    <a:pt x="110" y="669"/>
                  </a:cubicBezTo>
                  <a:cubicBezTo>
                    <a:pt x="101" y="669"/>
                    <a:pt x="75" y="669"/>
                    <a:pt x="52" y="651"/>
                  </a:cubicBezTo>
                  <a:cubicBezTo>
                    <a:pt x="81" y="642"/>
                    <a:pt x="107" y="612"/>
                    <a:pt x="107" y="568"/>
                  </a:cubicBezTo>
                  <a:cubicBezTo>
                    <a:pt x="107" y="524"/>
                    <a:pt x="81" y="510"/>
                    <a:pt x="62" y="510"/>
                  </a:cubicBezTo>
                  <a:cubicBezTo>
                    <a:pt x="29" y="510"/>
                    <a:pt x="0" y="554"/>
                    <a:pt x="0" y="603"/>
                  </a:cubicBezTo>
                  <a:cubicBezTo>
                    <a:pt x="0" y="673"/>
                    <a:pt x="58" y="704"/>
                    <a:pt x="107" y="704"/>
                  </a:cubicBezTo>
                  <a:cubicBezTo>
                    <a:pt x="185" y="704"/>
                    <a:pt x="227" y="594"/>
                    <a:pt x="227" y="585"/>
                  </a:cubicBezTo>
                  <a:cubicBezTo>
                    <a:pt x="240" y="647"/>
                    <a:pt x="282" y="704"/>
                    <a:pt x="350" y="704"/>
                  </a:cubicBezTo>
                  <a:cubicBezTo>
                    <a:pt x="470" y="704"/>
                    <a:pt x="535" y="506"/>
                    <a:pt x="535" y="466"/>
                  </a:cubicBezTo>
                  <a:cubicBezTo>
                    <a:pt x="535" y="453"/>
                    <a:pt x="526" y="453"/>
                    <a:pt x="522" y="453"/>
                  </a:cubicBezTo>
                  <a:cubicBezTo>
                    <a:pt x="513" y="453"/>
                    <a:pt x="509" y="453"/>
                    <a:pt x="506" y="466"/>
                  </a:cubicBezTo>
                  <a:cubicBezTo>
                    <a:pt x="470" y="634"/>
                    <a:pt x="389" y="669"/>
                    <a:pt x="354" y="669"/>
                  </a:cubicBezTo>
                  <a:cubicBezTo>
                    <a:pt x="308" y="669"/>
                    <a:pt x="292" y="620"/>
                    <a:pt x="292" y="568"/>
                  </a:cubicBezTo>
                  <a:cubicBezTo>
                    <a:pt x="292" y="532"/>
                    <a:pt x="298" y="502"/>
                    <a:pt x="311" y="431"/>
                  </a:cubicBezTo>
                  <a:lnTo>
                    <a:pt x="350" y="2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8" name="Freeform 28">
              <a:extLst>
                <a:ext uri="{FF2B5EF4-FFF2-40B4-BE49-F238E27FC236}">
                  <a16:creationId xmlns:a16="http://schemas.microsoft.com/office/drawing/2014/main" id="{7E9D7CE9-A31B-4AF1-95BC-B9FD40FC5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" y="3526"/>
              <a:ext cx="110" cy="111"/>
            </a:xfrm>
            <a:custGeom>
              <a:avLst/>
              <a:gdLst>
                <a:gd name="T0" fmla="*/ 58 w 491"/>
                <a:gd name="T1" fmla="*/ 414 h 494"/>
                <a:gd name="T2" fmla="*/ 52 w 491"/>
                <a:gd name="T3" fmla="*/ 458 h 494"/>
                <a:gd name="T4" fmla="*/ 81 w 491"/>
                <a:gd name="T5" fmla="*/ 493 h 494"/>
                <a:gd name="T6" fmla="*/ 110 w 491"/>
                <a:gd name="T7" fmla="*/ 471 h 494"/>
                <a:gd name="T8" fmla="*/ 123 w 491"/>
                <a:gd name="T9" fmla="*/ 400 h 494"/>
                <a:gd name="T10" fmla="*/ 143 w 491"/>
                <a:gd name="T11" fmla="*/ 304 h 494"/>
                <a:gd name="T12" fmla="*/ 156 w 491"/>
                <a:gd name="T13" fmla="*/ 229 h 494"/>
                <a:gd name="T14" fmla="*/ 188 w 491"/>
                <a:gd name="T15" fmla="*/ 132 h 494"/>
                <a:gd name="T16" fmla="*/ 311 w 491"/>
                <a:gd name="T17" fmla="*/ 31 h 494"/>
                <a:gd name="T18" fmla="*/ 357 w 491"/>
                <a:gd name="T19" fmla="*/ 106 h 494"/>
                <a:gd name="T20" fmla="*/ 311 w 491"/>
                <a:gd name="T21" fmla="*/ 339 h 494"/>
                <a:gd name="T22" fmla="*/ 298 w 491"/>
                <a:gd name="T23" fmla="*/ 400 h 494"/>
                <a:gd name="T24" fmla="*/ 373 w 491"/>
                <a:gd name="T25" fmla="*/ 493 h 494"/>
                <a:gd name="T26" fmla="*/ 490 w 491"/>
                <a:gd name="T27" fmla="*/ 326 h 494"/>
                <a:gd name="T28" fmla="*/ 477 w 491"/>
                <a:gd name="T29" fmla="*/ 312 h 494"/>
                <a:gd name="T30" fmla="*/ 464 w 491"/>
                <a:gd name="T31" fmla="*/ 330 h 494"/>
                <a:gd name="T32" fmla="*/ 376 w 491"/>
                <a:gd name="T33" fmla="*/ 462 h 494"/>
                <a:gd name="T34" fmla="*/ 357 w 491"/>
                <a:gd name="T35" fmla="*/ 422 h 494"/>
                <a:gd name="T36" fmla="*/ 376 w 491"/>
                <a:gd name="T37" fmla="*/ 334 h 494"/>
                <a:gd name="T38" fmla="*/ 419 w 491"/>
                <a:gd name="T39" fmla="*/ 123 h 494"/>
                <a:gd name="T40" fmla="*/ 315 w 491"/>
                <a:gd name="T41" fmla="*/ 0 h 494"/>
                <a:gd name="T42" fmla="*/ 178 w 491"/>
                <a:gd name="T43" fmla="*/ 97 h 494"/>
                <a:gd name="T44" fmla="*/ 94 w 491"/>
                <a:gd name="T45" fmla="*/ 0 h 494"/>
                <a:gd name="T46" fmla="*/ 29 w 491"/>
                <a:gd name="T47" fmla="*/ 62 h 494"/>
                <a:gd name="T48" fmla="*/ 0 w 491"/>
                <a:gd name="T49" fmla="*/ 167 h 494"/>
                <a:gd name="T50" fmla="*/ 13 w 491"/>
                <a:gd name="T51" fmla="*/ 180 h 494"/>
                <a:gd name="T52" fmla="*/ 32 w 491"/>
                <a:gd name="T53" fmla="*/ 150 h 494"/>
                <a:gd name="T54" fmla="*/ 91 w 491"/>
                <a:gd name="T55" fmla="*/ 31 h 494"/>
                <a:gd name="T56" fmla="*/ 117 w 491"/>
                <a:gd name="T57" fmla="*/ 84 h 494"/>
                <a:gd name="T58" fmla="*/ 104 w 491"/>
                <a:gd name="T59" fmla="*/ 176 h 494"/>
                <a:gd name="T60" fmla="*/ 84 w 491"/>
                <a:gd name="T61" fmla="*/ 273 h 494"/>
                <a:gd name="T62" fmla="*/ 58 w 491"/>
                <a:gd name="T63" fmla="*/ 41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494">
                  <a:moveTo>
                    <a:pt x="58" y="414"/>
                  </a:moveTo>
                  <a:cubicBezTo>
                    <a:pt x="58" y="427"/>
                    <a:pt x="52" y="453"/>
                    <a:pt x="52" y="458"/>
                  </a:cubicBezTo>
                  <a:cubicBezTo>
                    <a:pt x="52" y="484"/>
                    <a:pt x="68" y="493"/>
                    <a:pt x="81" y="493"/>
                  </a:cubicBezTo>
                  <a:cubicBezTo>
                    <a:pt x="94" y="493"/>
                    <a:pt x="107" y="480"/>
                    <a:pt x="110" y="471"/>
                  </a:cubicBezTo>
                  <a:cubicBezTo>
                    <a:pt x="114" y="458"/>
                    <a:pt x="123" y="422"/>
                    <a:pt x="123" y="400"/>
                  </a:cubicBezTo>
                  <a:cubicBezTo>
                    <a:pt x="130" y="383"/>
                    <a:pt x="136" y="330"/>
                    <a:pt x="143" y="304"/>
                  </a:cubicBezTo>
                  <a:cubicBezTo>
                    <a:pt x="149" y="277"/>
                    <a:pt x="152" y="255"/>
                    <a:pt x="156" y="229"/>
                  </a:cubicBezTo>
                  <a:cubicBezTo>
                    <a:pt x="165" y="185"/>
                    <a:pt x="165" y="176"/>
                    <a:pt x="188" y="132"/>
                  </a:cubicBezTo>
                  <a:cubicBezTo>
                    <a:pt x="214" y="88"/>
                    <a:pt x="250" y="31"/>
                    <a:pt x="311" y="31"/>
                  </a:cubicBezTo>
                  <a:cubicBezTo>
                    <a:pt x="357" y="31"/>
                    <a:pt x="357" y="84"/>
                    <a:pt x="357" y="106"/>
                  </a:cubicBezTo>
                  <a:cubicBezTo>
                    <a:pt x="357" y="172"/>
                    <a:pt x="324" y="295"/>
                    <a:pt x="311" y="339"/>
                  </a:cubicBezTo>
                  <a:cubicBezTo>
                    <a:pt x="302" y="370"/>
                    <a:pt x="298" y="383"/>
                    <a:pt x="298" y="400"/>
                  </a:cubicBezTo>
                  <a:cubicBezTo>
                    <a:pt x="298" y="453"/>
                    <a:pt x="334" y="493"/>
                    <a:pt x="373" y="493"/>
                  </a:cubicBezTo>
                  <a:cubicBezTo>
                    <a:pt x="454" y="493"/>
                    <a:pt x="490" y="343"/>
                    <a:pt x="490" y="326"/>
                  </a:cubicBezTo>
                  <a:cubicBezTo>
                    <a:pt x="490" y="312"/>
                    <a:pt x="480" y="312"/>
                    <a:pt x="477" y="312"/>
                  </a:cubicBezTo>
                  <a:cubicBezTo>
                    <a:pt x="467" y="312"/>
                    <a:pt x="464" y="317"/>
                    <a:pt x="464" y="330"/>
                  </a:cubicBezTo>
                  <a:cubicBezTo>
                    <a:pt x="444" y="418"/>
                    <a:pt x="409" y="462"/>
                    <a:pt x="376" y="462"/>
                  </a:cubicBezTo>
                  <a:cubicBezTo>
                    <a:pt x="360" y="462"/>
                    <a:pt x="357" y="449"/>
                    <a:pt x="357" y="422"/>
                  </a:cubicBezTo>
                  <a:cubicBezTo>
                    <a:pt x="357" y="400"/>
                    <a:pt x="360" y="383"/>
                    <a:pt x="376" y="334"/>
                  </a:cubicBezTo>
                  <a:cubicBezTo>
                    <a:pt x="383" y="299"/>
                    <a:pt x="419" y="185"/>
                    <a:pt x="419" y="123"/>
                  </a:cubicBezTo>
                  <a:cubicBezTo>
                    <a:pt x="419" y="18"/>
                    <a:pt x="357" y="0"/>
                    <a:pt x="315" y="0"/>
                  </a:cubicBezTo>
                  <a:cubicBezTo>
                    <a:pt x="247" y="0"/>
                    <a:pt x="201" y="57"/>
                    <a:pt x="178" y="97"/>
                  </a:cubicBezTo>
                  <a:cubicBezTo>
                    <a:pt x="172" y="26"/>
                    <a:pt x="123" y="0"/>
                    <a:pt x="94" y="0"/>
                  </a:cubicBezTo>
                  <a:cubicBezTo>
                    <a:pt x="58" y="0"/>
                    <a:pt x="39" y="35"/>
                    <a:pt x="29" y="62"/>
                  </a:cubicBezTo>
                  <a:cubicBezTo>
                    <a:pt x="10" y="97"/>
                    <a:pt x="0" y="163"/>
                    <a:pt x="0" y="167"/>
                  </a:cubicBezTo>
                  <a:cubicBezTo>
                    <a:pt x="0" y="180"/>
                    <a:pt x="10" y="180"/>
                    <a:pt x="13" y="180"/>
                  </a:cubicBezTo>
                  <a:cubicBezTo>
                    <a:pt x="26" y="180"/>
                    <a:pt x="26" y="176"/>
                    <a:pt x="32" y="150"/>
                  </a:cubicBezTo>
                  <a:cubicBezTo>
                    <a:pt x="45" y="84"/>
                    <a:pt x="58" y="31"/>
                    <a:pt x="91" y="31"/>
                  </a:cubicBezTo>
                  <a:cubicBezTo>
                    <a:pt x="110" y="31"/>
                    <a:pt x="117" y="53"/>
                    <a:pt x="117" y="84"/>
                  </a:cubicBezTo>
                  <a:cubicBezTo>
                    <a:pt x="117" y="106"/>
                    <a:pt x="110" y="145"/>
                    <a:pt x="104" y="176"/>
                  </a:cubicBezTo>
                  <a:cubicBezTo>
                    <a:pt x="97" y="202"/>
                    <a:pt x="91" y="251"/>
                    <a:pt x="84" y="273"/>
                  </a:cubicBezTo>
                  <a:lnTo>
                    <a:pt x="58" y="4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14C8D46E-A84F-47E3-8AC7-77034D4CD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" y="3471"/>
              <a:ext cx="100" cy="204"/>
            </a:xfrm>
            <a:custGeom>
              <a:avLst/>
              <a:gdLst>
                <a:gd name="T0" fmla="*/ 211 w 445"/>
                <a:gd name="T1" fmla="*/ 436 h 903"/>
                <a:gd name="T2" fmla="*/ 337 w 445"/>
                <a:gd name="T3" fmla="*/ 651 h 903"/>
                <a:gd name="T4" fmla="*/ 214 w 445"/>
                <a:gd name="T5" fmla="*/ 858 h 903"/>
                <a:gd name="T6" fmla="*/ 52 w 445"/>
                <a:gd name="T7" fmla="*/ 766 h 903"/>
                <a:gd name="T8" fmla="*/ 104 w 445"/>
                <a:gd name="T9" fmla="*/ 700 h 903"/>
                <a:gd name="T10" fmla="*/ 55 w 445"/>
                <a:gd name="T11" fmla="*/ 625 h 903"/>
                <a:gd name="T12" fmla="*/ 0 w 445"/>
                <a:gd name="T13" fmla="*/ 700 h 903"/>
                <a:gd name="T14" fmla="*/ 217 w 445"/>
                <a:gd name="T15" fmla="*/ 902 h 903"/>
                <a:gd name="T16" fmla="*/ 444 w 445"/>
                <a:gd name="T17" fmla="*/ 651 h 903"/>
                <a:gd name="T18" fmla="*/ 276 w 445"/>
                <a:gd name="T19" fmla="*/ 409 h 903"/>
                <a:gd name="T20" fmla="*/ 412 w 445"/>
                <a:gd name="T21" fmla="*/ 180 h 903"/>
                <a:gd name="T22" fmla="*/ 217 w 445"/>
                <a:gd name="T23" fmla="*/ 0 h 903"/>
                <a:gd name="T24" fmla="*/ 32 w 445"/>
                <a:gd name="T25" fmla="*/ 176 h 903"/>
                <a:gd name="T26" fmla="*/ 81 w 445"/>
                <a:gd name="T27" fmla="*/ 246 h 903"/>
                <a:gd name="T28" fmla="*/ 133 w 445"/>
                <a:gd name="T29" fmla="*/ 180 h 903"/>
                <a:gd name="T30" fmla="*/ 81 w 445"/>
                <a:gd name="T31" fmla="*/ 110 h 903"/>
                <a:gd name="T32" fmla="*/ 214 w 445"/>
                <a:gd name="T33" fmla="*/ 35 h 903"/>
                <a:gd name="T34" fmla="*/ 318 w 445"/>
                <a:gd name="T35" fmla="*/ 180 h 903"/>
                <a:gd name="T36" fmla="*/ 279 w 445"/>
                <a:gd name="T37" fmla="*/ 334 h 903"/>
                <a:gd name="T38" fmla="*/ 175 w 445"/>
                <a:gd name="T39" fmla="*/ 400 h 903"/>
                <a:gd name="T40" fmla="*/ 143 w 445"/>
                <a:gd name="T41" fmla="*/ 400 h 903"/>
                <a:gd name="T42" fmla="*/ 133 w 445"/>
                <a:gd name="T43" fmla="*/ 422 h 903"/>
                <a:gd name="T44" fmla="*/ 159 w 445"/>
                <a:gd name="T45" fmla="*/ 436 h 903"/>
                <a:gd name="T46" fmla="*/ 211 w 445"/>
                <a:gd name="T47" fmla="*/ 43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5" h="903">
                  <a:moveTo>
                    <a:pt x="211" y="436"/>
                  </a:moveTo>
                  <a:cubicBezTo>
                    <a:pt x="289" y="436"/>
                    <a:pt x="337" y="506"/>
                    <a:pt x="337" y="651"/>
                  </a:cubicBezTo>
                  <a:cubicBezTo>
                    <a:pt x="337" y="810"/>
                    <a:pt x="273" y="858"/>
                    <a:pt x="214" y="858"/>
                  </a:cubicBezTo>
                  <a:cubicBezTo>
                    <a:pt x="178" y="858"/>
                    <a:pt x="91" y="845"/>
                    <a:pt x="52" y="766"/>
                  </a:cubicBezTo>
                  <a:cubicBezTo>
                    <a:pt x="97" y="761"/>
                    <a:pt x="104" y="717"/>
                    <a:pt x="104" y="700"/>
                  </a:cubicBezTo>
                  <a:cubicBezTo>
                    <a:pt x="104" y="656"/>
                    <a:pt x="84" y="625"/>
                    <a:pt x="55" y="625"/>
                  </a:cubicBezTo>
                  <a:cubicBezTo>
                    <a:pt x="26" y="625"/>
                    <a:pt x="0" y="642"/>
                    <a:pt x="0" y="700"/>
                  </a:cubicBezTo>
                  <a:cubicBezTo>
                    <a:pt x="0" y="827"/>
                    <a:pt x="101" y="902"/>
                    <a:pt x="217" y="902"/>
                  </a:cubicBezTo>
                  <a:cubicBezTo>
                    <a:pt x="350" y="902"/>
                    <a:pt x="444" y="783"/>
                    <a:pt x="444" y="651"/>
                  </a:cubicBezTo>
                  <a:cubicBezTo>
                    <a:pt x="444" y="550"/>
                    <a:pt x="383" y="440"/>
                    <a:pt x="276" y="409"/>
                  </a:cubicBezTo>
                  <a:cubicBezTo>
                    <a:pt x="376" y="361"/>
                    <a:pt x="412" y="260"/>
                    <a:pt x="412" y="180"/>
                  </a:cubicBezTo>
                  <a:cubicBezTo>
                    <a:pt x="412" y="75"/>
                    <a:pt x="328" y="0"/>
                    <a:pt x="217" y="0"/>
                  </a:cubicBezTo>
                  <a:cubicBezTo>
                    <a:pt x="114" y="0"/>
                    <a:pt x="32" y="75"/>
                    <a:pt x="32" y="176"/>
                  </a:cubicBezTo>
                  <a:cubicBezTo>
                    <a:pt x="32" y="224"/>
                    <a:pt x="52" y="246"/>
                    <a:pt x="81" y="246"/>
                  </a:cubicBezTo>
                  <a:cubicBezTo>
                    <a:pt x="110" y="246"/>
                    <a:pt x="133" y="220"/>
                    <a:pt x="133" y="180"/>
                  </a:cubicBezTo>
                  <a:cubicBezTo>
                    <a:pt x="133" y="136"/>
                    <a:pt x="110" y="119"/>
                    <a:pt x="81" y="110"/>
                  </a:cubicBezTo>
                  <a:cubicBezTo>
                    <a:pt x="117" y="53"/>
                    <a:pt x="178" y="35"/>
                    <a:pt x="214" y="35"/>
                  </a:cubicBezTo>
                  <a:cubicBezTo>
                    <a:pt x="256" y="35"/>
                    <a:pt x="318" y="70"/>
                    <a:pt x="318" y="180"/>
                  </a:cubicBezTo>
                  <a:cubicBezTo>
                    <a:pt x="318" y="238"/>
                    <a:pt x="305" y="299"/>
                    <a:pt x="279" y="334"/>
                  </a:cubicBezTo>
                  <a:cubicBezTo>
                    <a:pt x="250" y="387"/>
                    <a:pt x="227" y="396"/>
                    <a:pt x="175" y="400"/>
                  </a:cubicBezTo>
                  <a:cubicBezTo>
                    <a:pt x="149" y="400"/>
                    <a:pt x="149" y="400"/>
                    <a:pt x="143" y="400"/>
                  </a:cubicBezTo>
                  <a:cubicBezTo>
                    <a:pt x="143" y="400"/>
                    <a:pt x="133" y="400"/>
                    <a:pt x="133" y="422"/>
                  </a:cubicBezTo>
                  <a:cubicBezTo>
                    <a:pt x="133" y="436"/>
                    <a:pt x="143" y="436"/>
                    <a:pt x="159" y="436"/>
                  </a:cubicBezTo>
                  <a:lnTo>
                    <a:pt x="211" y="43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0" name="Group 30">
            <a:extLst>
              <a:ext uri="{FF2B5EF4-FFF2-40B4-BE49-F238E27FC236}">
                <a16:creationId xmlns:a16="http://schemas.microsoft.com/office/drawing/2014/main" id="{C0AE8C10-16CA-44D1-8499-686AC4F16B25}"/>
              </a:ext>
            </a:extLst>
          </p:cNvPr>
          <p:cNvGrpSpPr>
            <a:grpSpLocks/>
          </p:cNvGrpSpPr>
          <p:nvPr/>
        </p:nvGrpSpPr>
        <p:grpSpPr bwMode="auto">
          <a:xfrm>
            <a:off x="3708400" y="4287838"/>
            <a:ext cx="393700" cy="285750"/>
            <a:chOff x="2336" y="2701"/>
            <a:chExt cx="248" cy="180"/>
          </a:xfrm>
        </p:grpSpPr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AE4A431D-87EF-416B-A840-86622BC49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5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4348835B-17FE-4754-AA3A-CE1D629CD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1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Freeform 33">
              <a:extLst>
                <a:ext uri="{FF2B5EF4-FFF2-40B4-BE49-F238E27FC236}">
                  <a16:creationId xmlns:a16="http://schemas.microsoft.com/office/drawing/2014/main" id="{841B900A-E090-4DEA-A7A4-A99DEF0D4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5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Freeform 34">
              <a:extLst>
                <a:ext uri="{FF2B5EF4-FFF2-40B4-BE49-F238E27FC236}">
                  <a16:creationId xmlns:a16="http://schemas.microsoft.com/office/drawing/2014/main" id="{ABE04FE5-D0CB-4210-BF87-26ED3BE5B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5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5" name="Group 35">
            <a:extLst>
              <a:ext uri="{FF2B5EF4-FFF2-40B4-BE49-F238E27FC236}">
                <a16:creationId xmlns:a16="http://schemas.microsoft.com/office/drawing/2014/main" id="{E4076BA6-EFBF-401D-831B-7E763C77BB9A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4827588"/>
            <a:ext cx="387350" cy="236537"/>
            <a:chOff x="3288" y="3041"/>
            <a:chExt cx="244" cy="149"/>
          </a:xfrm>
        </p:grpSpPr>
        <p:sp>
          <p:nvSpPr>
            <p:cNvPr id="236" name="Freeform 36">
              <a:extLst>
                <a:ext uri="{FF2B5EF4-FFF2-40B4-BE49-F238E27FC236}">
                  <a16:creationId xmlns:a16="http://schemas.microsoft.com/office/drawing/2014/main" id="{7FBC81FF-8177-416C-896F-53ED49325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4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Freeform 37">
              <a:extLst>
                <a:ext uri="{FF2B5EF4-FFF2-40B4-BE49-F238E27FC236}">
                  <a16:creationId xmlns:a16="http://schemas.microsoft.com/office/drawing/2014/main" id="{35B31187-61A2-4581-980D-E5B9DBB1F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1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Freeform 38">
              <a:extLst>
                <a:ext uri="{FF2B5EF4-FFF2-40B4-BE49-F238E27FC236}">
                  <a16:creationId xmlns:a16="http://schemas.microsoft.com/office/drawing/2014/main" id="{04A72AA0-6711-400B-8259-7AF848641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69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Freeform 39">
              <a:extLst>
                <a:ext uri="{FF2B5EF4-FFF2-40B4-BE49-F238E27FC236}">
                  <a16:creationId xmlns:a16="http://schemas.microsoft.com/office/drawing/2014/main" id="{4364B224-ED6B-4636-922F-6D5E699DD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69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0" name="Group 40">
            <a:extLst>
              <a:ext uri="{FF2B5EF4-FFF2-40B4-BE49-F238E27FC236}">
                <a16:creationId xmlns:a16="http://schemas.microsoft.com/office/drawing/2014/main" id="{ADA7FECE-1A21-416F-B1AD-C76271DB88C9}"/>
              </a:ext>
            </a:extLst>
          </p:cNvPr>
          <p:cNvGrpSpPr>
            <a:grpSpLocks/>
          </p:cNvGrpSpPr>
          <p:nvPr/>
        </p:nvGrpSpPr>
        <p:grpSpPr bwMode="auto">
          <a:xfrm>
            <a:off x="7307263" y="4935538"/>
            <a:ext cx="393700" cy="285750"/>
            <a:chOff x="4603" y="3109"/>
            <a:chExt cx="248" cy="180"/>
          </a:xfrm>
        </p:grpSpPr>
        <p:sp>
          <p:nvSpPr>
            <p:cNvPr id="241" name="Freeform 41">
              <a:extLst>
                <a:ext uri="{FF2B5EF4-FFF2-40B4-BE49-F238E27FC236}">
                  <a16:creationId xmlns:a16="http://schemas.microsoft.com/office/drawing/2014/main" id="{0FB8BC19-6C6A-4EFF-B872-EDE95A68B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3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 42">
              <a:extLst>
                <a:ext uri="{FF2B5EF4-FFF2-40B4-BE49-F238E27FC236}">
                  <a16:creationId xmlns:a16="http://schemas.microsoft.com/office/drawing/2014/main" id="{664BB411-D71D-4899-ADFA-0356EEC99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09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reeform 43">
              <a:extLst>
                <a:ext uri="{FF2B5EF4-FFF2-40B4-BE49-F238E27FC236}">
                  <a16:creationId xmlns:a16="http://schemas.microsoft.com/office/drawing/2014/main" id="{7F4ABE9E-52DB-4D0C-92E6-132909307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3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Freeform 44">
              <a:extLst>
                <a:ext uri="{FF2B5EF4-FFF2-40B4-BE49-F238E27FC236}">
                  <a16:creationId xmlns:a16="http://schemas.microsoft.com/office/drawing/2014/main" id="{02C7F2B0-0361-40BC-A1D3-1FA69B442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3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45" name="AutoShape 45">
            <a:extLst>
              <a:ext uri="{FF2B5EF4-FFF2-40B4-BE49-F238E27FC236}">
                <a16:creationId xmlns:a16="http://schemas.microsoft.com/office/drawing/2014/main" id="{FD2649C2-C15C-4818-919E-8443A72AA0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17925" y="3978275"/>
            <a:ext cx="3108325" cy="13493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6" name="AutoShape 46">
            <a:extLst>
              <a:ext uri="{FF2B5EF4-FFF2-40B4-BE49-F238E27FC236}">
                <a16:creationId xmlns:a16="http://schemas.microsoft.com/office/drawing/2014/main" id="{932025F8-5748-4398-9390-4728E2467C0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81750" y="4078288"/>
            <a:ext cx="687388" cy="12858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7" name="AutoShape 47">
            <a:extLst>
              <a:ext uri="{FF2B5EF4-FFF2-40B4-BE49-F238E27FC236}">
                <a16:creationId xmlns:a16="http://schemas.microsoft.com/office/drawing/2014/main" id="{02E10592-A8AE-44A7-AEBB-2DFC3890602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310438" y="3978275"/>
            <a:ext cx="1673225" cy="1250950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48" name="Group 48">
            <a:extLst>
              <a:ext uri="{FF2B5EF4-FFF2-40B4-BE49-F238E27FC236}">
                <a16:creationId xmlns:a16="http://schemas.microsoft.com/office/drawing/2014/main" id="{7D5C3A23-9663-41AB-A087-B3AFCDC2A3DC}"/>
              </a:ext>
            </a:extLst>
          </p:cNvPr>
          <p:cNvGrpSpPr>
            <a:grpSpLocks/>
          </p:cNvGrpSpPr>
          <p:nvPr/>
        </p:nvGrpSpPr>
        <p:grpSpPr bwMode="auto">
          <a:xfrm>
            <a:off x="3708400" y="4292600"/>
            <a:ext cx="393700" cy="285750"/>
            <a:chOff x="2336" y="2704"/>
            <a:chExt cx="248" cy="180"/>
          </a:xfrm>
        </p:grpSpPr>
        <p:sp>
          <p:nvSpPr>
            <p:cNvPr id="249" name="Freeform 49">
              <a:extLst>
                <a:ext uri="{FF2B5EF4-FFF2-40B4-BE49-F238E27FC236}">
                  <a16:creationId xmlns:a16="http://schemas.microsoft.com/office/drawing/2014/main" id="{5AF72547-AD02-4281-A5C4-EADBF16A4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8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reeform 50">
              <a:extLst>
                <a:ext uri="{FF2B5EF4-FFF2-40B4-BE49-F238E27FC236}">
                  <a16:creationId xmlns:a16="http://schemas.microsoft.com/office/drawing/2014/main" id="{B01C2C51-AF82-4036-B87E-8A569CC12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4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 51">
              <a:extLst>
                <a:ext uri="{FF2B5EF4-FFF2-40B4-BE49-F238E27FC236}">
                  <a16:creationId xmlns:a16="http://schemas.microsoft.com/office/drawing/2014/main" id="{6C6A7707-22E9-483E-948F-6271FFE8E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8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 52">
              <a:extLst>
                <a:ext uri="{FF2B5EF4-FFF2-40B4-BE49-F238E27FC236}">
                  <a16:creationId xmlns:a16="http://schemas.microsoft.com/office/drawing/2014/main" id="{F65BD3C4-513C-4B9D-8C1C-29E7D6195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8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3" name="Group 53">
            <a:extLst>
              <a:ext uri="{FF2B5EF4-FFF2-40B4-BE49-F238E27FC236}">
                <a16:creationId xmlns:a16="http://schemas.microsoft.com/office/drawing/2014/main" id="{DDDDBA21-52F8-4BB1-AB41-22C5699B3B88}"/>
              </a:ext>
            </a:extLst>
          </p:cNvPr>
          <p:cNvGrpSpPr>
            <a:grpSpLocks/>
          </p:cNvGrpSpPr>
          <p:nvPr/>
        </p:nvGrpSpPr>
        <p:grpSpPr bwMode="auto">
          <a:xfrm>
            <a:off x="4464050" y="4557713"/>
            <a:ext cx="358775" cy="273050"/>
            <a:chOff x="2812" y="2871"/>
            <a:chExt cx="226" cy="172"/>
          </a:xfrm>
        </p:grpSpPr>
        <p:sp>
          <p:nvSpPr>
            <p:cNvPr id="254" name="Freeform 54">
              <a:extLst>
                <a:ext uri="{FF2B5EF4-FFF2-40B4-BE49-F238E27FC236}">
                  <a16:creationId xmlns:a16="http://schemas.microsoft.com/office/drawing/2014/main" id="{564D903C-2A1A-4DBC-8E49-6E1474799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875"/>
              <a:ext cx="224" cy="146"/>
            </a:xfrm>
            <a:custGeom>
              <a:avLst/>
              <a:gdLst>
                <a:gd name="T0" fmla="*/ 494 w 990"/>
                <a:gd name="T1" fmla="*/ 646 h 647"/>
                <a:gd name="T2" fmla="*/ 0 w 990"/>
                <a:gd name="T3" fmla="*/ 646 h 647"/>
                <a:gd name="T4" fmla="*/ 0 w 990"/>
                <a:gd name="T5" fmla="*/ 0 h 647"/>
                <a:gd name="T6" fmla="*/ 989 w 990"/>
                <a:gd name="T7" fmla="*/ 0 h 647"/>
                <a:gd name="T8" fmla="*/ 989 w 990"/>
                <a:gd name="T9" fmla="*/ 646 h 647"/>
                <a:gd name="T10" fmla="*/ 494 w 990"/>
                <a:gd name="T11" fmla="*/ 646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0" h="647">
                  <a:moveTo>
                    <a:pt x="494" y="646"/>
                  </a:moveTo>
                  <a:lnTo>
                    <a:pt x="0" y="646"/>
                  </a:lnTo>
                  <a:lnTo>
                    <a:pt x="0" y="0"/>
                  </a:lnTo>
                  <a:lnTo>
                    <a:pt x="989" y="0"/>
                  </a:lnTo>
                  <a:lnTo>
                    <a:pt x="989" y="646"/>
                  </a:lnTo>
                  <a:lnTo>
                    <a:pt x="494" y="64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55">
              <a:extLst>
                <a:ext uri="{FF2B5EF4-FFF2-40B4-BE49-F238E27FC236}">
                  <a16:creationId xmlns:a16="http://schemas.microsoft.com/office/drawing/2014/main" id="{7A531121-E8F2-4F44-BB43-0838FDFED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6" y="2871"/>
              <a:ext cx="98" cy="114"/>
            </a:xfrm>
            <a:custGeom>
              <a:avLst/>
              <a:gdLst>
                <a:gd name="T0" fmla="*/ 285 w 436"/>
                <a:gd name="T1" fmla="*/ 114 h 508"/>
                <a:gd name="T2" fmla="*/ 293 w 436"/>
                <a:gd name="T3" fmla="*/ 44 h 508"/>
                <a:gd name="T4" fmla="*/ 276 w 436"/>
                <a:gd name="T5" fmla="*/ 13 h 508"/>
                <a:gd name="T6" fmla="*/ 250 w 436"/>
                <a:gd name="T7" fmla="*/ 44 h 508"/>
                <a:gd name="T8" fmla="*/ 213 w 436"/>
                <a:gd name="T9" fmla="*/ 294 h 508"/>
                <a:gd name="T10" fmla="*/ 207 w 436"/>
                <a:gd name="T11" fmla="*/ 367 h 508"/>
                <a:gd name="T12" fmla="*/ 209 w 436"/>
                <a:gd name="T13" fmla="*/ 389 h 508"/>
                <a:gd name="T14" fmla="*/ 147 w 436"/>
                <a:gd name="T15" fmla="*/ 481 h 508"/>
                <a:gd name="T16" fmla="*/ 95 w 436"/>
                <a:gd name="T17" fmla="*/ 380 h 508"/>
                <a:gd name="T18" fmla="*/ 131 w 436"/>
                <a:gd name="T19" fmla="*/ 161 h 508"/>
                <a:gd name="T20" fmla="*/ 140 w 436"/>
                <a:gd name="T21" fmla="*/ 92 h 508"/>
                <a:gd name="T22" fmla="*/ 86 w 436"/>
                <a:gd name="T23" fmla="*/ 0 h 508"/>
                <a:gd name="T24" fmla="*/ 0 w 436"/>
                <a:gd name="T25" fmla="*/ 171 h 508"/>
                <a:gd name="T26" fmla="*/ 7 w 436"/>
                <a:gd name="T27" fmla="*/ 184 h 508"/>
                <a:gd name="T28" fmla="*/ 19 w 436"/>
                <a:gd name="T29" fmla="*/ 161 h 508"/>
                <a:gd name="T30" fmla="*/ 86 w 436"/>
                <a:gd name="T31" fmla="*/ 25 h 508"/>
                <a:gd name="T32" fmla="*/ 101 w 436"/>
                <a:gd name="T33" fmla="*/ 60 h 508"/>
                <a:gd name="T34" fmla="*/ 90 w 436"/>
                <a:gd name="T35" fmla="*/ 139 h 508"/>
                <a:gd name="T36" fmla="*/ 52 w 436"/>
                <a:gd name="T37" fmla="*/ 364 h 508"/>
                <a:gd name="T38" fmla="*/ 146 w 436"/>
                <a:gd name="T39" fmla="*/ 507 h 508"/>
                <a:gd name="T40" fmla="*/ 215 w 436"/>
                <a:gd name="T41" fmla="*/ 427 h 508"/>
                <a:gd name="T42" fmla="*/ 297 w 436"/>
                <a:gd name="T43" fmla="*/ 507 h 508"/>
                <a:gd name="T44" fmla="*/ 392 w 436"/>
                <a:gd name="T45" fmla="*/ 370 h 508"/>
                <a:gd name="T46" fmla="*/ 435 w 436"/>
                <a:gd name="T47" fmla="*/ 79 h 508"/>
                <a:gd name="T48" fmla="*/ 405 w 436"/>
                <a:gd name="T49" fmla="*/ 0 h 508"/>
                <a:gd name="T50" fmla="*/ 373 w 436"/>
                <a:gd name="T51" fmla="*/ 54 h 508"/>
                <a:gd name="T52" fmla="*/ 382 w 436"/>
                <a:gd name="T53" fmla="*/ 82 h 508"/>
                <a:gd name="T54" fmla="*/ 407 w 436"/>
                <a:gd name="T55" fmla="*/ 180 h 508"/>
                <a:gd name="T56" fmla="*/ 371 w 436"/>
                <a:gd name="T57" fmla="*/ 383 h 508"/>
                <a:gd name="T58" fmla="*/ 299 w 436"/>
                <a:gd name="T59" fmla="*/ 481 h 508"/>
                <a:gd name="T60" fmla="*/ 250 w 436"/>
                <a:gd name="T61" fmla="*/ 386 h 508"/>
                <a:gd name="T62" fmla="*/ 256 w 436"/>
                <a:gd name="T63" fmla="*/ 304 h 508"/>
                <a:gd name="T64" fmla="*/ 285 w 436"/>
                <a:gd name="T65" fmla="*/ 11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508">
                  <a:moveTo>
                    <a:pt x="285" y="114"/>
                  </a:moveTo>
                  <a:cubicBezTo>
                    <a:pt x="287" y="92"/>
                    <a:pt x="293" y="47"/>
                    <a:pt x="293" y="44"/>
                  </a:cubicBezTo>
                  <a:cubicBezTo>
                    <a:pt x="293" y="22"/>
                    <a:pt x="285" y="13"/>
                    <a:pt x="276" y="13"/>
                  </a:cubicBezTo>
                  <a:cubicBezTo>
                    <a:pt x="267" y="13"/>
                    <a:pt x="256" y="19"/>
                    <a:pt x="250" y="44"/>
                  </a:cubicBezTo>
                  <a:cubicBezTo>
                    <a:pt x="248" y="51"/>
                    <a:pt x="218" y="266"/>
                    <a:pt x="213" y="294"/>
                  </a:cubicBezTo>
                  <a:cubicBezTo>
                    <a:pt x="209" y="326"/>
                    <a:pt x="207" y="348"/>
                    <a:pt x="207" y="367"/>
                  </a:cubicBezTo>
                  <a:cubicBezTo>
                    <a:pt x="207" y="380"/>
                    <a:pt x="207" y="383"/>
                    <a:pt x="209" y="389"/>
                  </a:cubicBezTo>
                  <a:cubicBezTo>
                    <a:pt x="194" y="450"/>
                    <a:pt x="174" y="481"/>
                    <a:pt x="147" y="481"/>
                  </a:cubicBezTo>
                  <a:cubicBezTo>
                    <a:pt x="95" y="481"/>
                    <a:pt x="95" y="402"/>
                    <a:pt x="95" y="380"/>
                  </a:cubicBezTo>
                  <a:cubicBezTo>
                    <a:pt x="95" y="345"/>
                    <a:pt x="99" y="301"/>
                    <a:pt x="131" y="161"/>
                  </a:cubicBezTo>
                  <a:cubicBezTo>
                    <a:pt x="138" y="130"/>
                    <a:pt x="140" y="114"/>
                    <a:pt x="140" y="92"/>
                  </a:cubicBezTo>
                  <a:cubicBezTo>
                    <a:pt x="140" y="41"/>
                    <a:pt x="119" y="0"/>
                    <a:pt x="86" y="0"/>
                  </a:cubicBezTo>
                  <a:cubicBezTo>
                    <a:pt x="24" y="0"/>
                    <a:pt x="0" y="161"/>
                    <a:pt x="0" y="171"/>
                  </a:cubicBezTo>
                  <a:cubicBezTo>
                    <a:pt x="0" y="184"/>
                    <a:pt x="6" y="184"/>
                    <a:pt x="7" y="184"/>
                  </a:cubicBezTo>
                  <a:cubicBezTo>
                    <a:pt x="15" y="184"/>
                    <a:pt x="15" y="184"/>
                    <a:pt x="19" y="161"/>
                  </a:cubicBezTo>
                  <a:cubicBezTo>
                    <a:pt x="35" y="57"/>
                    <a:pt x="62" y="25"/>
                    <a:pt x="86" y="25"/>
                  </a:cubicBezTo>
                  <a:cubicBezTo>
                    <a:pt x="91" y="25"/>
                    <a:pt x="101" y="25"/>
                    <a:pt x="101" y="60"/>
                  </a:cubicBezTo>
                  <a:cubicBezTo>
                    <a:pt x="101" y="89"/>
                    <a:pt x="93" y="120"/>
                    <a:pt x="90" y="139"/>
                  </a:cubicBezTo>
                  <a:cubicBezTo>
                    <a:pt x="62" y="272"/>
                    <a:pt x="52" y="323"/>
                    <a:pt x="52" y="364"/>
                  </a:cubicBezTo>
                  <a:cubicBezTo>
                    <a:pt x="52" y="469"/>
                    <a:pt x="97" y="507"/>
                    <a:pt x="146" y="507"/>
                  </a:cubicBezTo>
                  <a:cubicBezTo>
                    <a:pt x="157" y="507"/>
                    <a:pt x="188" y="507"/>
                    <a:pt x="215" y="427"/>
                  </a:cubicBezTo>
                  <a:cubicBezTo>
                    <a:pt x="231" y="500"/>
                    <a:pt x="278" y="507"/>
                    <a:pt x="297" y="507"/>
                  </a:cubicBezTo>
                  <a:cubicBezTo>
                    <a:pt x="345" y="507"/>
                    <a:pt x="375" y="437"/>
                    <a:pt x="392" y="370"/>
                  </a:cubicBezTo>
                  <a:cubicBezTo>
                    <a:pt x="414" y="282"/>
                    <a:pt x="435" y="133"/>
                    <a:pt x="435" y="79"/>
                  </a:cubicBezTo>
                  <a:cubicBezTo>
                    <a:pt x="435" y="19"/>
                    <a:pt x="418" y="0"/>
                    <a:pt x="405" y="0"/>
                  </a:cubicBezTo>
                  <a:cubicBezTo>
                    <a:pt x="390" y="0"/>
                    <a:pt x="373" y="28"/>
                    <a:pt x="373" y="54"/>
                  </a:cubicBezTo>
                  <a:cubicBezTo>
                    <a:pt x="373" y="70"/>
                    <a:pt x="377" y="76"/>
                    <a:pt x="382" y="82"/>
                  </a:cubicBezTo>
                  <a:cubicBezTo>
                    <a:pt x="390" y="95"/>
                    <a:pt x="407" y="123"/>
                    <a:pt x="407" y="180"/>
                  </a:cubicBezTo>
                  <a:cubicBezTo>
                    <a:pt x="407" y="218"/>
                    <a:pt x="388" y="326"/>
                    <a:pt x="371" y="383"/>
                  </a:cubicBezTo>
                  <a:cubicBezTo>
                    <a:pt x="353" y="443"/>
                    <a:pt x="330" y="481"/>
                    <a:pt x="299" y="481"/>
                  </a:cubicBezTo>
                  <a:cubicBezTo>
                    <a:pt x="267" y="481"/>
                    <a:pt x="250" y="450"/>
                    <a:pt x="250" y="386"/>
                  </a:cubicBezTo>
                  <a:cubicBezTo>
                    <a:pt x="250" y="355"/>
                    <a:pt x="256" y="320"/>
                    <a:pt x="256" y="304"/>
                  </a:cubicBezTo>
                  <a:lnTo>
                    <a:pt x="285" y="1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56">
              <a:extLst>
                <a:ext uri="{FF2B5EF4-FFF2-40B4-BE49-F238E27FC236}">
                  <a16:creationId xmlns:a16="http://schemas.microsoft.com/office/drawing/2014/main" id="{A516C089-4F1C-4D4C-A9FC-7A8E26C1A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9" y="2903"/>
              <a:ext cx="37" cy="117"/>
            </a:xfrm>
            <a:custGeom>
              <a:avLst/>
              <a:gdLst>
                <a:gd name="T0" fmla="*/ 104 w 169"/>
                <a:gd name="T1" fmla="*/ 22 h 520"/>
                <a:gd name="T2" fmla="*/ 91 w 169"/>
                <a:gd name="T3" fmla="*/ 0 h 520"/>
                <a:gd name="T4" fmla="*/ 0 w 169"/>
                <a:gd name="T5" fmla="*/ 51 h 520"/>
                <a:gd name="T6" fmla="*/ 0 w 169"/>
                <a:gd name="T7" fmla="*/ 79 h 520"/>
                <a:gd name="T8" fmla="*/ 67 w 169"/>
                <a:gd name="T9" fmla="*/ 57 h 520"/>
                <a:gd name="T10" fmla="*/ 67 w 169"/>
                <a:gd name="T11" fmla="*/ 456 h 520"/>
                <a:gd name="T12" fmla="*/ 21 w 169"/>
                <a:gd name="T13" fmla="*/ 491 h 520"/>
                <a:gd name="T14" fmla="*/ 4 w 169"/>
                <a:gd name="T15" fmla="*/ 491 h 520"/>
                <a:gd name="T16" fmla="*/ 4 w 169"/>
                <a:gd name="T17" fmla="*/ 519 h 520"/>
                <a:gd name="T18" fmla="*/ 86 w 169"/>
                <a:gd name="T19" fmla="*/ 516 h 520"/>
                <a:gd name="T20" fmla="*/ 168 w 169"/>
                <a:gd name="T21" fmla="*/ 519 h 520"/>
                <a:gd name="T22" fmla="*/ 168 w 169"/>
                <a:gd name="T23" fmla="*/ 491 h 520"/>
                <a:gd name="T24" fmla="*/ 151 w 169"/>
                <a:gd name="T25" fmla="*/ 491 h 520"/>
                <a:gd name="T26" fmla="*/ 104 w 169"/>
                <a:gd name="T27" fmla="*/ 456 h 520"/>
                <a:gd name="T28" fmla="*/ 104 w 169"/>
                <a:gd name="T29" fmla="*/ 2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520">
                  <a:moveTo>
                    <a:pt x="104" y="22"/>
                  </a:moveTo>
                  <a:cubicBezTo>
                    <a:pt x="104" y="0"/>
                    <a:pt x="103" y="0"/>
                    <a:pt x="91" y="0"/>
                  </a:cubicBezTo>
                  <a:cubicBezTo>
                    <a:pt x="62" y="47"/>
                    <a:pt x="19" y="51"/>
                    <a:pt x="0" y="51"/>
                  </a:cubicBezTo>
                  <a:lnTo>
                    <a:pt x="0" y="79"/>
                  </a:lnTo>
                  <a:cubicBezTo>
                    <a:pt x="11" y="79"/>
                    <a:pt x="41" y="79"/>
                    <a:pt x="67" y="57"/>
                  </a:cubicBezTo>
                  <a:lnTo>
                    <a:pt x="67" y="456"/>
                  </a:lnTo>
                  <a:cubicBezTo>
                    <a:pt x="67" y="481"/>
                    <a:pt x="67" y="491"/>
                    <a:pt x="21" y="491"/>
                  </a:cubicBezTo>
                  <a:lnTo>
                    <a:pt x="4" y="491"/>
                  </a:lnTo>
                  <a:lnTo>
                    <a:pt x="4" y="519"/>
                  </a:lnTo>
                  <a:cubicBezTo>
                    <a:pt x="11" y="519"/>
                    <a:pt x="69" y="516"/>
                    <a:pt x="86" y="516"/>
                  </a:cubicBezTo>
                  <a:cubicBezTo>
                    <a:pt x="101" y="516"/>
                    <a:pt x="159" y="519"/>
                    <a:pt x="168" y="519"/>
                  </a:cubicBezTo>
                  <a:lnTo>
                    <a:pt x="168" y="491"/>
                  </a:lnTo>
                  <a:lnTo>
                    <a:pt x="151" y="491"/>
                  </a:lnTo>
                  <a:cubicBezTo>
                    <a:pt x="104" y="491"/>
                    <a:pt x="104" y="481"/>
                    <a:pt x="104" y="456"/>
                  </a:cubicBezTo>
                  <a:lnTo>
                    <a:pt x="104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57">
              <a:extLst>
                <a:ext uri="{FF2B5EF4-FFF2-40B4-BE49-F238E27FC236}">
                  <a16:creationId xmlns:a16="http://schemas.microsoft.com/office/drawing/2014/main" id="{1CE175CE-FA5D-424A-8BD2-A50862785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3" y="2903"/>
              <a:ext cx="55" cy="140"/>
            </a:xfrm>
            <a:custGeom>
              <a:avLst/>
              <a:gdLst>
                <a:gd name="T0" fmla="*/ 244 w 245"/>
                <a:gd name="T1" fmla="*/ 450 h 622"/>
                <a:gd name="T2" fmla="*/ 226 w 245"/>
                <a:gd name="T3" fmla="*/ 450 h 622"/>
                <a:gd name="T4" fmla="*/ 209 w 245"/>
                <a:gd name="T5" fmla="*/ 538 h 622"/>
                <a:gd name="T6" fmla="*/ 157 w 245"/>
                <a:gd name="T7" fmla="*/ 541 h 622"/>
                <a:gd name="T8" fmla="*/ 56 w 245"/>
                <a:gd name="T9" fmla="*/ 541 h 622"/>
                <a:gd name="T10" fmla="*/ 164 w 245"/>
                <a:gd name="T11" fmla="*/ 386 h 622"/>
                <a:gd name="T12" fmla="*/ 244 w 245"/>
                <a:gd name="T13" fmla="*/ 180 h 622"/>
                <a:gd name="T14" fmla="*/ 114 w 245"/>
                <a:gd name="T15" fmla="*/ 0 h 622"/>
                <a:gd name="T16" fmla="*/ 0 w 245"/>
                <a:gd name="T17" fmla="*/ 168 h 622"/>
                <a:gd name="T18" fmla="*/ 30 w 245"/>
                <a:gd name="T19" fmla="*/ 218 h 622"/>
                <a:gd name="T20" fmla="*/ 58 w 245"/>
                <a:gd name="T21" fmla="*/ 171 h 622"/>
                <a:gd name="T22" fmla="*/ 26 w 245"/>
                <a:gd name="T23" fmla="*/ 120 h 622"/>
                <a:gd name="T24" fmla="*/ 106 w 245"/>
                <a:gd name="T25" fmla="*/ 35 h 622"/>
                <a:gd name="T26" fmla="*/ 192 w 245"/>
                <a:gd name="T27" fmla="*/ 180 h 622"/>
                <a:gd name="T28" fmla="*/ 138 w 245"/>
                <a:gd name="T29" fmla="*/ 364 h 622"/>
                <a:gd name="T30" fmla="*/ 4 w 245"/>
                <a:gd name="T31" fmla="*/ 586 h 622"/>
                <a:gd name="T32" fmla="*/ 0 w 245"/>
                <a:gd name="T33" fmla="*/ 621 h 622"/>
                <a:gd name="T34" fmla="*/ 228 w 245"/>
                <a:gd name="T35" fmla="*/ 621 h 622"/>
                <a:gd name="T36" fmla="*/ 244 w 245"/>
                <a:gd name="T37" fmla="*/ 45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622">
                  <a:moveTo>
                    <a:pt x="244" y="450"/>
                  </a:moveTo>
                  <a:lnTo>
                    <a:pt x="226" y="450"/>
                  </a:lnTo>
                  <a:cubicBezTo>
                    <a:pt x="222" y="472"/>
                    <a:pt x="218" y="526"/>
                    <a:pt x="209" y="538"/>
                  </a:cubicBezTo>
                  <a:cubicBezTo>
                    <a:pt x="207" y="541"/>
                    <a:pt x="164" y="541"/>
                    <a:pt x="157" y="541"/>
                  </a:cubicBezTo>
                  <a:lnTo>
                    <a:pt x="56" y="541"/>
                  </a:lnTo>
                  <a:cubicBezTo>
                    <a:pt x="112" y="453"/>
                    <a:pt x="131" y="431"/>
                    <a:pt x="164" y="386"/>
                  </a:cubicBezTo>
                  <a:cubicBezTo>
                    <a:pt x="207" y="329"/>
                    <a:pt x="244" y="272"/>
                    <a:pt x="244" y="180"/>
                  </a:cubicBezTo>
                  <a:cubicBezTo>
                    <a:pt x="244" y="70"/>
                    <a:pt x="185" y="0"/>
                    <a:pt x="114" y="0"/>
                  </a:cubicBezTo>
                  <a:cubicBezTo>
                    <a:pt x="47" y="0"/>
                    <a:pt x="0" y="82"/>
                    <a:pt x="0" y="168"/>
                  </a:cubicBezTo>
                  <a:cubicBezTo>
                    <a:pt x="0" y="215"/>
                    <a:pt x="22" y="218"/>
                    <a:pt x="30" y="218"/>
                  </a:cubicBezTo>
                  <a:cubicBezTo>
                    <a:pt x="43" y="218"/>
                    <a:pt x="58" y="206"/>
                    <a:pt x="58" y="171"/>
                  </a:cubicBezTo>
                  <a:cubicBezTo>
                    <a:pt x="58" y="155"/>
                    <a:pt x="56" y="120"/>
                    <a:pt x="26" y="120"/>
                  </a:cubicBezTo>
                  <a:cubicBezTo>
                    <a:pt x="43" y="54"/>
                    <a:pt x="80" y="35"/>
                    <a:pt x="106" y="35"/>
                  </a:cubicBezTo>
                  <a:cubicBezTo>
                    <a:pt x="162" y="35"/>
                    <a:pt x="192" y="104"/>
                    <a:pt x="192" y="180"/>
                  </a:cubicBezTo>
                  <a:cubicBezTo>
                    <a:pt x="192" y="266"/>
                    <a:pt x="157" y="326"/>
                    <a:pt x="138" y="364"/>
                  </a:cubicBezTo>
                  <a:lnTo>
                    <a:pt x="4" y="586"/>
                  </a:lnTo>
                  <a:cubicBezTo>
                    <a:pt x="0" y="595"/>
                    <a:pt x="0" y="598"/>
                    <a:pt x="0" y="621"/>
                  </a:cubicBezTo>
                  <a:lnTo>
                    <a:pt x="228" y="621"/>
                  </a:lnTo>
                  <a:lnTo>
                    <a:pt x="244" y="4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8" name="Group 58">
            <a:extLst>
              <a:ext uri="{FF2B5EF4-FFF2-40B4-BE49-F238E27FC236}">
                <a16:creationId xmlns:a16="http://schemas.microsoft.com/office/drawing/2014/main" id="{22C05C48-735A-4C69-9EF4-9F7C9F5C0533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4832350"/>
            <a:ext cx="387350" cy="236538"/>
            <a:chOff x="3288" y="3044"/>
            <a:chExt cx="244" cy="149"/>
          </a:xfrm>
        </p:grpSpPr>
        <p:sp>
          <p:nvSpPr>
            <p:cNvPr id="259" name="Freeform 59">
              <a:extLst>
                <a:ext uri="{FF2B5EF4-FFF2-40B4-BE49-F238E27FC236}">
                  <a16:creationId xmlns:a16="http://schemas.microsoft.com/office/drawing/2014/main" id="{694B3C68-EE8F-47A5-B9E0-AAF78BC5A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7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 60">
              <a:extLst>
                <a:ext uri="{FF2B5EF4-FFF2-40B4-BE49-F238E27FC236}">
                  <a16:creationId xmlns:a16="http://schemas.microsoft.com/office/drawing/2014/main" id="{D835C77A-CA9F-4A1C-A97F-44324D4CC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4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reeform 61">
              <a:extLst>
                <a:ext uri="{FF2B5EF4-FFF2-40B4-BE49-F238E27FC236}">
                  <a16:creationId xmlns:a16="http://schemas.microsoft.com/office/drawing/2014/main" id="{ACDE26D5-2A44-497D-A1D8-C2D6A04A0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72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62">
              <a:extLst>
                <a:ext uri="{FF2B5EF4-FFF2-40B4-BE49-F238E27FC236}">
                  <a16:creationId xmlns:a16="http://schemas.microsoft.com/office/drawing/2014/main" id="{B8DA0804-2F3F-4EAB-A168-444D27F94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72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3" name="Group 63">
            <a:extLst>
              <a:ext uri="{FF2B5EF4-FFF2-40B4-BE49-F238E27FC236}">
                <a16:creationId xmlns:a16="http://schemas.microsoft.com/office/drawing/2014/main" id="{3DE675D7-A931-447E-A743-1FF4F3CAC148}"/>
              </a:ext>
            </a:extLst>
          </p:cNvPr>
          <p:cNvGrpSpPr>
            <a:grpSpLocks/>
          </p:cNvGrpSpPr>
          <p:nvPr/>
        </p:nvGrpSpPr>
        <p:grpSpPr bwMode="auto">
          <a:xfrm>
            <a:off x="6089650" y="4832350"/>
            <a:ext cx="388938" cy="285750"/>
            <a:chOff x="3836" y="3044"/>
            <a:chExt cx="245" cy="180"/>
          </a:xfrm>
        </p:grpSpPr>
        <p:sp>
          <p:nvSpPr>
            <p:cNvPr id="264" name="Freeform 64">
              <a:extLst>
                <a:ext uri="{FF2B5EF4-FFF2-40B4-BE49-F238E27FC236}">
                  <a16:creationId xmlns:a16="http://schemas.microsoft.com/office/drawing/2014/main" id="{0486F1DC-1576-4DDF-BC89-4F81D3106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" y="3048"/>
              <a:ext cx="242" cy="153"/>
            </a:xfrm>
            <a:custGeom>
              <a:avLst/>
              <a:gdLst>
                <a:gd name="T0" fmla="*/ 535 w 1072"/>
                <a:gd name="T1" fmla="*/ 677 h 678"/>
                <a:gd name="T2" fmla="*/ 0 w 1072"/>
                <a:gd name="T3" fmla="*/ 677 h 678"/>
                <a:gd name="T4" fmla="*/ 0 w 1072"/>
                <a:gd name="T5" fmla="*/ 0 h 678"/>
                <a:gd name="T6" fmla="*/ 1071 w 1072"/>
                <a:gd name="T7" fmla="*/ 0 h 678"/>
                <a:gd name="T8" fmla="*/ 1071 w 1072"/>
                <a:gd name="T9" fmla="*/ 677 h 678"/>
                <a:gd name="T10" fmla="*/ 535 w 1072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678">
                  <a:moveTo>
                    <a:pt x="535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677"/>
                  </a:lnTo>
                  <a:lnTo>
                    <a:pt x="535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65">
              <a:extLst>
                <a:ext uri="{FF2B5EF4-FFF2-40B4-BE49-F238E27FC236}">
                  <a16:creationId xmlns:a16="http://schemas.microsoft.com/office/drawing/2014/main" id="{A76FC298-F3BF-4AE2-B3DD-CCD72DA03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1" y="3044"/>
              <a:ext cx="106" cy="120"/>
            </a:xfrm>
            <a:custGeom>
              <a:avLst/>
              <a:gdLst>
                <a:gd name="T0" fmla="*/ 309 w 472"/>
                <a:gd name="T1" fmla="*/ 120 h 532"/>
                <a:gd name="T2" fmla="*/ 317 w 472"/>
                <a:gd name="T3" fmla="*/ 46 h 532"/>
                <a:gd name="T4" fmla="*/ 299 w 472"/>
                <a:gd name="T5" fmla="*/ 13 h 532"/>
                <a:gd name="T6" fmla="*/ 271 w 472"/>
                <a:gd name="T7" fmla="*/ 46 h 532"/>
                <a:gd name="T8" fmla="*/ 230 w 472"/>
                <a:gd name="T9" fmla="*/ 309 h 532"/>
                <a:gd name="T10" fmla="*/ 224 w 472"/>
                <a:gd name="T11" fmla="*/ 385 h 532"/>
                <a:gd name="T12" fmla="*/ 226 w 472"/>
                <a:gd name="T13" fmla="*/ 408 h 532"/>
                <a:gd name="T14" fmla="*/ 160 w 472"/>
                <a:gd name="T15" fmla="*/ 505 h 532"/>
                <a:gd name="T16" fmla="*/ 103 w 472"/>
                <a:gd name="T17" fmla="*/ 398 h 532"/>
                <a:gd name="T18" fmla="*/ 141 w 472"/>
                <a:gd name="T19" fmla="*/ 169 h 532"/>
                <a:gd name="T20" fmla="*/ 152 w 472"/>
                <a:gd name="T21" fmla="*/ 96 h 532"/>
                <a:gd name="T22" fmla="*/ 93 w 472"/>
                <a:gd name="T23" fmla="*/ 0 h 532"/>
                <a:gd name="T24" fmla="*/ 0 w 472"/>
                <a:gd name="T25" fmla="*/ 179 h 532"/>
                <a:gd name="T26" fmla="*/ 8 w 472"/>
                <a:gd name="T27" fmla="*/ 193 h 532"/>
                <a:gd name="T28" fmla="*/ 20 w 472"/>
                <a:gd name="T29" fmla="*/ 169 h 532"/>
                <a:gd name="T30" fmla="*/ 93 w 472"/>
                <a:gd name="T31" fmla="*/ 27 h 532"/>
                <a:gd name="T32" fmla="*/ 109 w 472"/>
                <a:gd name="T33" fmla="*/ 63 h 532"/>
                <a:gd name="T34" fmla="*/ 97 w 472"/>
                <a:gd name="T35" fmla="*/ 146 h 532"/>
                <a:gd name="T36" fmla="*/ 57 w 472"/>
                <a:gd name="T37" fmla="*/ 382 h 532"/>
                <a:gd name="T38" fmla="*/ 158 w 472"/>
                <a:gd name="T39" fmla="*/ 531 h 532"/>
                <a:gd name="T40" fmla="*/ 232 w 472"/>
                <a:gd name="T41" fmla="*/ 448 h 532"/>
                <a:gd name="T42" fmla="*/ 321 w 472"/>
                <a:gd name="T43" fmla="*/ 531 h 532"/>
                <a:gd name="T44" fmla="*/ 424 w 472"/>
                <a:gd name="T45" fmla="*/ 388 h 532"/>
                <a:gd name="T46" fmla="*/ 471 w 472"/>
                <a:gd name="T47" fmla="*/ 83 h 532"/>
                <a:gd name="T48" fmla="*/ 438 w 472"/>
                <a:gd name="T49" fmla="*/ 0 h 532"/>
                <a:gd name="T50" fmla="*/ 404 w 472"/>
                <a:gd name="T51" fmla="*/ 56 h 532"/>
                <a:gd name="T52" fmla="*/ 414 w 472"/>
                <a:gd name="T53" fmla="*/ 86 h 532"/>
                <a:gd name="T54" fmla="*/ 440 w 472"/>
                <a:gd name="T55" fmla="*/ 189 h 532"/>
                <a:gd name="T56" fmla="*/ 402 w 472"/>
                <a:gd name="T57" fmla="*/ 402 h 532"/>
                <a:gd name="T58" fmla="*/ 323 w 472"/>
                <a:gd name="T59" fmla="*/ 505 h 532"/>
                <a:gd name="T60" fmla="*/ 271 w 472"/>
                <a:gd name="T61" fmla="*/ 405 h 532"/>
                <a:gd name="T62" fmla="*/ 277 w 472"/>
                <a:gd name="T63" fmla="*/ 319 h 532"/>
                <a:gd name="T64" fmla="*/ 309 w 472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2" h="532">
                  <a:moveTo>
                    <a:pt x="309" y="120"/>
                  </a:moveTo>
                  <a:cubicBezTo>
                    <a:pt x="311" y="96"/>
                    <a:pt x="317" y="50"/>
                    <a:pt x="317" y="46"/>
                  </a:cubicBezTo>
                  <a:cubicBezTo>
                    <a:pt x="317" y="23"/>
                    <a:pt x="309" y="13"/>
                    <a:pt x="299" y="13"/>
                  </a:cubicBezTo>
                  <a:cubicBezTo>
                    <a:pt x="289" y="13"/>
                    <a:pt x="277" y="20"/>
                    <a:pt x="271" y="46"/>
                  </a:cubicBezTo>
                  <a:cubicBezTo>
                    <a:pt x="269" y="53"/>
                    <a:pt x="236" y="279"/>
                    <a:pt x="230" y="309"/>
                  </a:cubicBezTo>
                  <a:cubicBezTo>
                    <a:pt x="226" y="342"/>
                    <a:pt x="224" y="365"/>
                    <a:pt x="224" y="385"/>
                  </a:cubicBezTo>
                  <a:cubicBezTo>
                    <a:pt x="224" y="398"/>
                    <a:pt x="224" y="402"/>
                    <a:pt x="226" y="408"/>
                  </a:cubicBezTo>
                  <a:cubicBezTo>
                    <a:pt x="210" y="471"/>
                    <a:pt x="188" y="505"/>
                    <a:pt x="160" y="505"/>
                  </a:cubicBezTo>
                  <a:cubicBezTo>
                    <a:pt x="103" y="505"/>
                    <a:pt x="103" y="422"/>
                    <a:pt x="103" y="398"/>
                  </a:cubicBezTo>
                  <a:cubicBezTo>
                    <a:pt x="103" y="362"/>
                    <a:pt x="107" y="315"/>
                    <a:pt x="141" y="169"/>
                  </a:cubicBezTo>
                  <a:cubicBezTo>
                    <a:pt x="150" y="136"/>
                    <a:pt x="152" y="120"/>
                    <a:pt x="152" y="96"/>
                  </a:cubicBezTo>
                  <a:cubicBezTo>
                    <a:pt x="152" y="43"/>
                    <a:pt x="129" y="0"/>
                    <a:pt x="93" y="0"/>
                  </a:cubicBezTo>
                  <a:cubicBezTo>
                    <a:pt x="26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6" y="193"/>
                    <a:pt x="16" y="193"/>
                    <a:pt x="20" y="169"/>
                  </a:cubicBezTo>
                  <a:cubicBezTo>
                    <a:pt x="38" y="60"/>
                    <a:pt x="67" y="27"/>
                    <a:pt x="93" y="27"/>
                  </a:cubicBezTo>
                  <a:cubicBezTo>
                    <a:pt x="99" y="27"/>
                    <a:pt x="109" y="27"/>
                    <a:pt x="109" y="63"/>
                  </a:cubicBezTo>
                  <a:cubicBezTo>
                    <a:pt x="109" y="93"/>
                    <a:pt x="101" y="126"/>
                    <a:pt x="97" y="146"/>
                  </a:cubicBezTo>
                  <a:cubicBezTo>
                    <a:pt x="67" y="285"/>
                    <a:pt x="57" y="339"/>
                    <a:pt x="57" y="382"/>
                  </a:cubicBezTo>
                  <a:cubicBezTo>
                    <a:pt x="57" y="491"/>
                    <a:pt x="105" y="531"/>
                    <a:pt x="158" y="531"/>
                  </a:cubicBezTo>
                  <a:cubicBezTo>
                    <a:pt x="170" y="531"/>
                    <a:pt x="204" y="531"/>
                    <a:pt x="232" y="448"/>
                  </a:cubicBezTo>
                  <a:cubicBezTo>
                    <a:pt x="251" y="524"/>
                    <a:pt x="301" y="531"/>
                    <a:pt x="321" y="531"/>
                  </a:cubicBezTo>
                  <a:cubicBezTo>
                    <a:pt x="374" y="531"/>
                    <a:pt x="406" y="458"/>
                    <a:pt x="424" y="388"/>
                  </a:cubicBezTo>
                  <a:cubicBezTo>
                    <a:pt x="449" y="295"/>
                    <a:pt x="471" y="139"/>
                    <a:pt x="471" y="83"/>
                  </a:cubicBezTo>
                  <a:cubicBezTo>
                    <a:pt x="471" y="20"/>
                    <a:pt x="453" y="0"/>
                    <a:pt x="438" y="0"/>
                  </a:cubicBezTo>
                  <a:cubicBezTo>
                    <a:pt x="422" y="0"/>
                    <a:pt x="404" y="30"/>
                    <a:pt x="404" y="56"/>
                  </a:cubicBezTo>
                  <a:cubicBezTo>
                    <a:pt x="404" y="73"/>
                    <a:pt x="408" y="80"/>
                    <a:pt x="414" y="86"/>
                  </a:cubicBezTo>
                  <a:cubicBezTo>
                    <a:pt x="422" y="100"/>
                    <a:pt x="440" y="129"/>
                    <a:pt x="440" y="189"/>
                  </a:cubicBezTo>
                  <a:cubicBezTo>
                    <a:pt x="440" y="229"/>
                    <a:pt x="420" y="342"/>
                    <a:pt x="402" y="402"/>
                  </a:cubicBezTo>
                  <a:cubicBezTo>
                    <a:pt x="382" y="465"/>
                    <a:pt x="358" y="505"/>
                    <a:pt x="323" y="505"/>
                  </a:cubicBezTo>
                  <a:cubicBezTo>
                    <a:pt x="289" y="505"/>
                    <a:pt x="271" y="471"/>
                    <a:pt x="271" y="405"/>
                  </a:cubicBezTo>
                  <a:cubicBezTo>
                    <a:pt x="271" y="372"/>
                    <a:pt x="277" y="335"/>
                    <a:pt x="277" y="319"/>
                  </a:cubicBezTo>
                  <a:lnTo>
                    <a:pt x="309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66">
              <a:extLst>
                <a:ext uri="{FF2B5EF4-FFF2-40B4-BE49-F238E27FC236}">
                  <a16:creationId xmlns:a16="http://schemas.microsoft.com/office/drawing/2014/main" id="{063290FF-86A9-4385-922A-0A8810710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8" y="3078"/>
              <a:ext cx="50" cy="123"/>
            </a:xfrm>
            <a:custGeom>
              <a:avLst/>
              <a:gdLst>
                <a:gd name="T0" fmla="*/ 222 w 223"/>
                <a:gd name="T1" fmla="*/ 395 h 545"/>
                <a:gd name="T2" fmla="*/ 204 w 223"/>
                <a:gd name="T3" fmla="*/ 395 h 545"/>
                <a:gd name="T4" fmla="*/ 190 w 223"/>
                <a:gd name="T5" fmla="*/ 471 h 545"/>
                <a:gd name="T6" fmla="*/ 141 w 223"/>
                <a:gd name="T7" fmla="*/ 475 h 545"/>
                <a:gd name="T8" fmla="*/ 51 w 223"/>
                <a:gd name="T9" fmla="*/ 475 h 545"/>
                <a:gd name="T10" fmla="*/ 150 w 223"/>
                <a:gd name="T11" fmla="*/ 339 h 545"/>
                <a:gd name="T12" fmla="*/ 222 w 223"/>
                <a:gd name="T13" fmla="*/ 159 h 545"/>
                <a:gd name="T14" fmla="*/ 103 w 223"/>
                <a:gd name="T15" fmla="*/ 0 h 545"/>
                <a:gd name="T16" fmla="*/ 0 w 223"/>
                <a:gd name="T17" fmla="*/ 146 h 545"/>
                <a:gd name="T18" fmla="*/ 26 w 223"/>
                <a:gd name="T19" fmla="*/ 193 h 545"/>
                <a:gd name="T20" fmla="*/ 53 w 223"/>
                <a:gd name="T21" fmla="*/ 149 h 545"/>
                <a:gd name="T22" fmla="*/ 24 w 223"/>
                <a:gd name="T23" fmla="*/ 106 h 545"/>
                <a:gd name="T24" fmla="*/ 97 w 223"/>
                <a:gd name="T25" fmla="*/ 30 h 545"/>
                <a:gd name="T26" fmla="*/ 174 w 223"/>
                <a:gd name="T27" fmla="*/ 159 h 545"/>
                <a:gd name="T28" fmla="*/ 125 w 223"/>
                <a:gd name="T29" fmla="*/ 319 h 545"/>
                <a:gd name="T30" fmla="*/ 4 w 223"/>
                <a:gd name="T31" fmla="*/ 515 h 545"/>
                <a:gd name="T32" fmla="*/ 0 w 223"/>
                <a:gd name="T33" fmla="*/ 544 h 545"/>
                <a:gd name="T34" fmla="*/ 206 w 223"/>
                <a:gd name="T35" fmla="*/ 544 h 545"/>
                <a:gd name="T36" fmla="*/ 222 w 223"/>
                <a:gd name="T37" fmla="*/ 39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3" h="545">
                  <a:moveTo>
                    <a:pt x="222" y="395"/>
                  </a:moveTo>
                  <a:lnTo>
                    <a:pt x="204" y="395"/>
                  </a:lnTo>
                  <a:cubicBezTo>
                    <a:pt x="202" y="415"/>
                    <a:pt x="198" y="461"/>
                    <a:pt x="190" y="471"/>
                  </a:cubicBezTo>
                  <a:cubicBezTo>
                    <a:pt x="188" y="475"/>
                    <a:pt x="150" y="475"/>
                    <a:pt x="141" y="475"/>
                  </a:cubicBezTo>
                  <a:lnTo>
                    <a:pt x="51" y="475"/>
                  </a:lnTo>
                  <a:cubicBezTo>
                    <a:pt x="101" y="398"/>
                    <a:pt x="119" y="378"/>
                    <a:pt x="150" y="339"/>
                  </a:cubicBezTo>
                  <a:cubicBezTo>
                    <a:pt x="188" y="289"/>
                    <a:pt x="222" y="239"/>
                    <a:pt x="222" y="159"/>
                  </a:cubicBezTo>
                  <a:cubicBezTo>
                    <a:pt x="222" y="60"/>
                    <a:pt x="168" y="0"/>
                    <a:pt x="103" y="0"/>
                  </a:cubicBezTo>
                  <a:cubicBezTo>
                    <a:pt x="42" y="0"/>
                    <a:pt x="0" y="73"/>
                    <a:pt x="0" y="146"/>
                  </a:cubicBezTo>
                  <a:cubicBezTo>
                    <a:pt x="0" y="189"/>
                    <a:pt x="20" y="193"/>
                    <a:pt x="26" y="193"/>
                  </a:cubicBezTo>
                  <a:cubicBezTo>
                    <a:pt x="38" y="193"/>
                    <a:pt x="53" y="179"/>
                    <a:pt x="53" y="149"/>
                  </a:cubicBezTo>
                  <a:cubicBezTo>
                    <a:pt x="53" y="136"/>
                    <a:pt x="51" y="106"/>
                    <a:pt x="24" y="106"/>
                  </a:cubicBezTo>
                  <a:cubicBezTo>
                    <a:pt x="38" y="46"/>
                    <a:pt x="73" y="30"/>
                    <a:pt x="97" y="30"/>
                  </a:cubicBezTo>
                  <a:cubicBezTo>
                    <a:pt x="147" y="30"/>
                    <a:pt x="174" y="93"/>
                    <a:pt x="174" y="159"/>
                  </a:cubicBezTo>
                  <a:cubicBezTo>
                    <a:pt x="174" y="232"/>
                    <a:pt x="141" y="285"/>
                    <a:pt x="125" y="319"/>
                  </a:cubicBezTo>
                  <a:lnTo>
                    <a:pt x="4" y="515"/>
                  </a:lnTo>
                  <a:cubicBezTo>
                    <a:pt x="0" y="521"/>
                    <a:pt x="0" y="524"/>
                    <a:pt x="0" y="544"/>
                  </a:cubicBezTo>
                  <a:lnTo>
                    <a:pt x="206" y="544"/>
                  </a:lnTo>
                  <a:lnTo>
                    <a:pt x="222" y="3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Freeform 67">
              <a:extLst>
                <a:ext uri="{FF2B5EF4-FFF2-40B4-BE49-F238E27FC236}">
                  <a16:creationId xmlns:a16="http://schemas.microsoft.com/office/drawing/2014/main" id="{23EB3EEC-A6D6-4D57-9A59-CB65EFDD5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3078"/>
              <a:ext cx="59" cy="147"/>
            </a:xfrm>
            <a:custGeom>
              <a:avLst/>
              <a:gdLst>
                <a:gd name="T0" fmla="*/ 265 w 266"/>
                <a:gd name="T1" fmla="*/ 471 h 652"/>
                <a:gd name="T2" fmla="*/ 244 w 266"/>
                <a:gd name="T3" fmla="*/ 471 h 652"/>
                <a:gd name="T4" fmla="*/ 226 w 266"/>
                <a:gd name="T5" fmla="*/ 564 h 652"/>
                <a:gd name="T6" fmla="*/ 170 w 266"/>
                <a:gd name="T7" fmla="*/ 568 h 652"/>
                <a:gd name="T8" fmla="*/ 61 w 266"/>
                <a:gd name="T9" fmla="*/ 568 h 652"/>
                <a:gd name="T10" fmla="*/ 178 w 266"/>
                <a:gd name="T11" fmla="*/ 405 h 652"/>
                <a:gd name="T12" fmla="*/ 265 w 266"/>
                <a:gd name="T13" fmla="*/ 189 h 652"/>
                <a:gd name="T14" fmla="*/ 123 w 266"/>
                <a:gd name="T15" fmla="*/ 0 h 652"/>
                <a:gd name="T16" fmla="*/ 0 w 266"/>
                <a:gd name="T17" fmla="*/ 176 h 652"/>
                <a:gd name="T18" fmla="*/ 32 w 266"/>
                <a:gd name="T19" fmla="*/ 229 h 652"/>
                <a:gd name="T20" fmla="*/ 63 w 266"/>
                <a:gd name="T21" fmla="*/ 179 h 652"/>
                <a:gd name="T22" fmla="*/ 28 w 266"/>
                <a:gd name="T23" fmla="*/ 126 h 652"/>
                <a:gd name="T24" fmla="*/ 115 w 266"/>
                <a:gd name="T25" fmla="*/ 37 h 652"/>
                <a:gd name="T26" fmla="*/ 208 w 266"/>
                <a:gd name="T27" fmla="*/ 189 h 652"/>
                <a:gd name="T28" fmla="*/ 150 w 266"/>
                <a:gd name="T29" fmla="*/ 382 h 652"/>
                <a:gd name="T30" fmla="*/ 4 w 266"/>
                <a:gd name="T31" fmla="*/ 614 h 652"/>
                <a:gd name="T32" fmla="*/ 0 w 266"/>
                <a:gd name="T33" fmla="*/ 651 h 652"/>
                <a:gd name="T34" fmla="*/ 247 w 266"/>
                <a:gd name="T35" fmla="*/ 651 h 652"/>
                <a:gd name="T36" fmla="*/ 265 w 266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6" h="652">
                  <a:moveTo>
                    <a:pt x="265" y="471"/>
                  </a:moveTo>
                  <a:lnTo>
                    <a:pt x="244" y="471"/>
                  </a:lnTo>
                  <a:cubicBezTo>
                    <a:pt x="240" y="495"/>
                    <a:pt x="236" y="551"/>
                    <a:pt x="226" y="564"/>
                  </a:cubicBezTo>
                  <a:cubicBezTo>
                    <a:pt x="224" y="568"/>
                    <a:pt x="178" y="568"/>
                    <a:pt x="170" y="568"/>
                  </a:cubicBezTo>
                  <a:lnTo>
                    <a:pt x="61" y="568"/>
                  </a:lnTo>
                  <a:cubicBezTo>
                    <a:pt x="121" y="475"/>
                    <a:pt x="141" y="451"/>
                    <a:pt x="178" y="405"/>
                  </a:cubicBezTo>
                  <a:cubicBezTo>
                    <a:pt x="224" y="345"/>
                    <a:pt x="265" y="285"/>
                    <a:pt x="265" y="189"/>
                  </a:cubicBezTo>
                  <a:cubicBezTo>
                    <a:pt x="265" y="73"/>
                    <a:pt x="200" y="0"/>
                    <a:pt x="123" y="0"/>
                  </a:cubicBezTo>
                  <a:cubicBezTo>
                    <a:pt x="51" y="0"/>
                    <a:pt x="0" y="86"/>
                    <a:pt x="0" y="176"/>
                  </a:cubicBezTo>
                  <a:cubicBezTo>
                    <a:pt x="0" y="226"/>
                    <a:pt x="24" y="229"/>
                    <a:pt x="32" y="229"/>
                  </a:cubicBezTo>
                  <a:cubicBezTo>
                    <a:pt x="46" y="229"/>
                    <a:pt x="63" y="216"/>
                    <a:pt x="63" y="179"/>
                  </a:cubicBezTo>
                  <a:cubicBezTo>
                    <a:pt x="63" y="163"/>
                    <a:pt x="61" y="126"/>
                    <a:pt x="28" y="126"/>
                  </a:cubicBezTo>
                  <a:cubicBezTo>
                    <a:pt x="46" y="56"/>
                    <a:pt x="87" y="37"/>
                    <a:pt x="115" y="37"/>
                  </a:cubicBezTo>
                  <a:cubicBezTo>
                    <a:pt x="176" y="37"/>
                    <a:pt x="208" y="110"/>
                    <a:pt x="208" y="189"/>
                  </a:cubicBezTo>
                  <a:cubicBezTo>
                    <a:pt x="208" y="279"/>
                    <a:pt x="170" y="342"/>
                    <a:pt x="150" y="382"/>
                  </a:cubicBezTo>
                  <a:lnTo>
                    <a:pt x="4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247" y="651"/>
                  </a:lnTo>
                  <a:lnTo>
                    <a:pt x="265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8" name="Group 68">
            <a:extLst>
              <a:ext uri="{FF2B5EF4-FFF2-40B4-BE49-F238E27FC236}">
                <a16:creationId xmlns:a16="http://schemas.microsoft.com/office/drawing/2014/main" id="{E1022C73-8256-4273-8173-C9E49EA9EF69}"/>
              </a:ext>
            </a:extLst>
          </p:cNvPr>
          <p:cNvGrpSpPr>
            <a:grpSpLocks/>
          </p:cNvGrpSpPr>
          <p:nvPr/>
        </p:nvGrpSpPr>
        <p:grpSpPr bwMode="auto">
          <a:xfrm>
            <a:off x="7307263" y="4940300"/>
            <a:ext cx="393700" cy="285750"/>
            <a:chOff x="4603" y="3112"/>
            <a:chExt cx="248" cy="180"/>
          </a:xfrm>
        </p:grpSpPr>
        <p:sp>
          <p:nvSpPr>
            <p:cNvPr id="269" name="Freeform 69">
              <a:extLst>
                <a:ext uri="{FF2B5EF4-FFF2-40B4-BE49-F238E27FC236}">
                  <a16:creationId xmlns:a16="http://schemas.microsoft.com/office/drawing/2014/main" id="{0C2B97A4-86FC-47F5-81B4-8124199A9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6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Freeform 70">
              <a:extLst>
                <a:ext uri="{FF2B5EF4-FFF2-40B4-BE49-F238E27FC236}">
                  <a16:creationId xmlns:a16="http://schemas.microsoft.com/office/drawing/2014/main" id="{AE85D7B9-ED6B-4AB6-8E90-B01C40B24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12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Freeform 71">
              <a:extLst>
                <a:ext uri="{FF2B5EF4-FFF2-40B4-BE49-F238E27FC236}">
                  <a16:creationId xmlns:a16="http://schemas.microsoft.com/office/drawing/2014/main" id="{C84A9BBD-ED48-4507-A3B8-6DC696DE9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6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Freeform 72">
              <a:extLst>
                <a:ext uri="{FF2B5EF4-FFF2-40B4-BE49-F238E27FC236}">
                  <a16:creationId xmlns:a16="http://schemas.microsoft.com/office/drawing/2014/main" id="{35FC9047-C57D-413D-9190-8CD6615F3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6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3" name="Group 73">
            <a:extLst>
              <a:ext uri="{FF2B5EF4-FFF2-40B4-BE49-F238E27FC236}">
                <a16:creationId xmlns:a16="http://schemas.microsoft.com/office/drawing/2014/main" id="{379D49C0-5C94-483B-B437-9DBF31B917C0}"/>
              </a:ext>
            </a:extLst>
          </p:cNvPr>
          <p:cNvGrpSpPr>
            <a:grpSpLocks/>
          </p:cNvGrpSpPr>
          <p:nvPr/>
        </p:nvGrpSpPr>
        <p:grpSpPr bwMode="auto">
          <a:xfrm>
            <a:off x="7716838" y="4551363"/>
            <a:ext cx="381000" cy="279400"/>
            <a:chOff x="4861" y="2867"/>
            <a:chExt cx="240" cy="176"/>
          </a:xfrm>
        </p:grpSpPr>
        <p:sp>
          <p:nvSpPr>
            <p:cNvPr id="274" name="Freeform 74">
              <a:extLst>
                <a:ext uri="{FF2B5EF4-FFF2-40B4-BE49-F238E27FC236}">
                  <a16:creationId xmlns:a16="http://schemas.microsoft.com/office/drawing/2014/main" id="{DEC56C60-248F-4B39-916C-4C165F0BC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1" y="2870"/>
              <a:ext cx="238" cy="149"/>
            </a:xfrm>
            <a:custGeom>
              <a:avLst/>
              <a:gdLst>
                <a:gd name="T0" fmla="*/ 526 w 1052"/>
                <a:gd name="T1" fmla="*/ 662 h 663"/>
                <a:gd name="T2" fmla="*/ 0 w 1052"/>
                <a:gd name="T3" fmla="*/ 662 h 663"/>
                <a:gd name="T4" fmla="*/ 0 w 1052"/>
                <a:gd name="T5" fmla="*/ 0 h 663"/>
                <a:gd name="T6" fmla="*/ 1051 w 1052"/>
                <a:gd name="T7" fmla="*/ 0 h 663"/>
                <a:gd name="T8" fmla="*/ 1051 w 1052"/>
                <a:gd name="T9" fmla="*/ 662 h 663"/>
                <a:gd name="T10" fmla="*/ 526 w 1052"/>
                <a:gd name="T11" fmla="*/ 662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2" h="663">
                  <a:moveTo>
                    <a:pt x="526" y="662"/>
                  </a:moveTo>
                  <a:lnTo>
                    <a:pt x="0" y="662"/>
                  </a:lnTo>
                  <a:lnTo>
                    <a:pt x="0" y="0"/>
                  </a:lnTo>
                  <a:lnTo>
                    <a:pt x="1051" y="0"/>
                  </a:lnTo>
                  <a:lnTo>
                    <a:pt x="1051" y="662"/>
                  </a:lnTo>
                  <a:lnTo>
                    <a:pt x="526" y="66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Freeform 75">
              <a:extLst>
                <a:ext uri="{FF2B5EF4-FFF2-40B4-BE49-F238E27FC236}">
                  <a16:creationId xmlns:a16="http://schemas.microsoft.com/office/drawing/2014/main" id="{03FD42BB-3129-4B80-B63C-FE7E7441D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6" y="2867"/>
              <a:ext cx="104" cy="117"/>
            </a:xfrm>
            <a:custGeom>
              <a:avLst/>
              <a:gdLst>
                <a:gd name="T0" fmla="*/ 303 w 463"/>
                <a:gd name="T1" fmla="*/ 117 h 520"/>
                <a:gd name="T2" fmla="*/ 311 w 463"/>
                <a:gd name="T3" fmla="*/ 45 h 520"/>
                <a:gd name="T4" fmla="*/ 294 w 463"/>
                <a:gd name="T5" fmla="*/ 13 h 520"/>
                <a:gd name="T6" fmla="*/ 266 w 463"/>
                <a:gd name="T7" fmla="*/ 45 h 520"/>
                <a:gd name="T8" fmla="*/ 226 w 463"/>
                <a:gd name="T9" fmla="*/ 302 h 520"/>
                <a:gd name="T10" fmla="*/ 220 w 463"/>
                <a:gd name="T11" fmla="*/ 376 h 520"/>
                <a:gd name="T12" fmla="*/ 222 w 463"/>
                <a:gd name="T13" fmla="*/ 399 h 520"/>
                <a:gd name="T14" fmla="*/ 157 w 463"/>
                <a:gd name="T15" fmla="*/ 493 h 520"/>
                <a:gd name="T16" fmla="*/ 101 w 463"/>
                <a:gd name="T17" fmla="*/ 389 h 520"/>
                <a:gd name="T18" fmla="*/ 139 w 463"/>
                <a:gd name="T19" fmla="*/ 165 h 520"/>
                <a:gd name="T20" fmla="*/ 149 w 463"/>
                <a:gd name="T21" fmla="*/ 94 h 520"/>
                <a:gd name="T22" fmla="*/ 91 w 463"/>
                <a:gd name="T23" fmla="*/ 0 h 520"/>
                <a:gd name="T24" fmla="*/ 0 w 463"/>
                <a:gd name="T25" fmla="*/ 178 h 520"/>
                <a:gd name="T26" fmla="*/ 8 w 463"/>
                <a:gd name="T27" fmla="*/ 188 h 520"/>
                <a:gd name="T28" fmla="*/ 20 w 463"/>
                <a:gd name="T29" fmla="*/ 165 h 520"/>
                <a:gd name="T30" fmla="*/ 91 w 463"/>
                <a:gd name="T31" fmla="*/ 26 h 520"/>
                <a:gd name="T32" fmla="*/ 107 w 463"/>
                <a:gd name="T33" fmla="*/ 62 h 520"/>
                <a:gd name="T34" fmla="*/ 95 w 463"/>
                <a:gd name="T35" fmla="*/ 143 h 520"/>
                <a:gd name="T36" fmla="*/ 56 w 463"/>
                <a:gd name="T37" fmla="*/ 373 h 520"/>
                <a:gd name="T38" fmla="*/ 155 w 463"/>
                <a:gd name="T39" fmla="*/ 519 h 520"/>
                <a:gd name="T40" fmla="*/ 228 w 463"/>
                <a:gd name="T41" fmla="*/ 438 h 520"/>
                <a:gd name="T42" fmla="*/ 315 w 463"/>
                <a:gd name="T43" fmla="*/ 519 h 520"/>
                <a:gd name="T44" fmla="*/ 416 w 463"/>
                <a:gd name="T45" fmla="*/ 380 h 520"/>
                <a:gd name="T46" fmla="*/ 462 w 463"/>
                <a:gd name="T47" fmla="*/ 81 h 520"/>
                <a:gd name="T48" fmla="*/ 430 w 463"/>
                <a:gd name="T49" fmla="*/ 0 h 520"/>
                <a:gd name="T50" fmla="*/ 397 w 463"/>
                <a:gd name="T51" fmla="*/ 55 h 520"/>
                <a:gd name="T52" fmla="*/ 407 w 463"/>
                <a:gd name="T53" fmla="*/ 84 h 520"/>
                <a:gd name="T54" fmla="*/ 432 w 463"/>
                <a:gd name="T55" fmla="*/ 185 h 520"/>
                <a:gd name="T56" fmla="*/ 395 w 463"/>
                <a:gd name="T57" fmla="*/ 393 h 520"/>
                <a:gd name="T58" fmla="*/ 317 w 463"/>
                <a:gd name="T59" fmla="*/ 493 h 520"/>
                <a:gd name="T60" fmla="*/ 266 w 463"/>
                <a:gd name="T61" fmla="*/ 396 h 520"/>
                <a:gd name="T62" fmla="*/ 272 w 463"/>
                <a:gd name="T63" fmla="*/ 312 h 520"/>
                <a:gd name="T64" fmla="*/ 303 w 463"/>
                <a:gd name="T65" fmla="*/ 117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520">
                  <a:moveTo>
                    <a:pt x="303" y="117"/>
                  </a:moveTo>
                  <a:cubicBezTo>
                    <a:pt x="305" y="94"/>
                    <a:pt x="311" y="49"/>
                    <a:pt x="311" y="45"/>
                  </a:cubicBezTo>
                  <a:cubicBezTo>
                    <a:pt x="311" y="23"/>
                    <a:pt x="303" y="13"/>
                    <a:pt x="294" y="13"/>
                  </a:cubicBezTo>
                  <a:cubicBezTo>
                    <a:pt x="284" y="13"/>
                    <a:pt x="272" y="19"/>
                    <a:pt x="266" y="45"/>
                  </a:cubicBezTo>
                  <a:cubicBezTo>
                    <a:pt x="264" y="52"/>
                    <a:pt x="232" y="273"/>
                    <a:pt x="226" y="302"/>
                  </a:cubicBezTo>
                  <a:cubicBezTo>
                    <a:pt x="222" y="334"/>
                    <a:pt x="220" y="357"/>
                    <a:pt x="220" y="376"/>
                  </a:cubicBezTo>
                  <a:cubicBezTo>
                    <a:pt x="220" y="389"/>
                    <a:pt x="220" y="393"/>
                    <a:pt x="222" y="399"/>
                  </a:cubicBezTo>
                  <a:cubicBezTo>
                    <a:pt x="206" y="461"/>
                    <a:pt x="184" y="493"/>
                    <a:pt x="157" y="493"/>
                  </a:cubicBezTo>
                  <a:cubicBezTo>
                    <a:pt x="101" y="493"/>
                    <a:pt x="101" y="412"/>
                    <a:pt x="101" y="389"/>
                  </a:cubicBezTo>
                  <a:cubicBezTo>
                    <a:pt x="101" y="354"/>
                    <a:pt x="105" y="308"/>
                    <a:pt x="139" y="165"/>
                  </a:cubicBezTo>
                  <a:cubicBezTo>
                    <a:pt x="147" y="133"/>
                    <a:pt x="149" y="117"/>
                    <a:pt x="149" y="94"/>
                  </a:cubicBezTo>
                  <a:cubicBezTo>
                    <a:pt x="149" y="42"/>
                    <a:pt x="127" y="0"/>
                    <a:pt x="91" y="0"/>
                  </a:cubicBezTo>
                  <a:cubicBezTo>
                    <a:pt x="26" y="0"/>
                    <a:pt x="0" y="165"/>
                    <a:pt x="0" y="178"/>
                  </a:cubicBezTo>
                  <a:cubicBezTo>
                    <a:pt x="0" y="188"/>
                    <a:pt x="6" y="188"/>
                    <a:pt x="8" y="188"/>
                  </a:cubicBezTo>
                  <a:cubicBezTo>
                    <a:pt x="16" y="188"/>
                    <a:pt x="16" y="188"/>
                    <a:pt x="20" y="165"/>
                  </a:cubicBezTo>
                  <a:cubicBezTo>
                    <a:pt x="38" y="58"/>
                    <a:pt x="65" y="26"/>
                    <a:pt x="91" y="26"/>
                  </a:cubicBezTo>
                  <a:cubicBezTo>
                    <a:pt x="97" y="26"/>
                    <a:pt x="107" y="26"/>
                    <a:pt x="107" y="62"/>
                  </a:cubicBezTo>
                  <a:cubicBezTo>
                    <a:pt x="107" y="91"/>
                    <a:pt x="99" y="123"/>
                    <a:pt x="95" y="143"/>
                  </a:cubicBezTo>
                  <a:cubicBezTo>
                    <a:pt x="65" y="279"/>
                    <a:pt x="56" y="334"/>
                    <a:pt x="56" y="373"/>
                  </a:cubicBezTo>
                  <a:cubicBezTo>
                    <a:pt x="56" y="480"/>
                    <a:pt x="103" y="519"/>
                    <a:pt x="155" y="519"/>
                  </a:cubicBezTo>
                  <a:cubicBezTo>
                    <a:pt x="167" y="519"/>
                    <a:pt x="200" y="519"/>
                    <a:pt x="228" y="438"/>
                  </a:cubicBezTo>
                  <a:cubicBezTo>
                    <a:pt x="246" y="513"/>
                    <a:pt x="295" y="519"/>
                    <a:pt x="315" y="519"/>
                  </a:cubicBezTo>
                  <a:cubicBezTo>
                    <a:pt x="367" y="519"/>
                    <a:pt x="399" y="448"/>
                    <a:pt x="416" y="380"/>
                  </a:cubicBezTo>
                  <a:cubicBezTo>
                    <a:pt x="440" y="289"/>
                    <a:pt x="462" y="136"/>
                    <a:pt x="462" y="81"/>
                  </a:cubicBezTo>
                  <a:cubicBezTo>
                    <a:pt x="462" y="19"/>
                    <a:pt x="444" y="0"/>
                    <a:pt x="430" y="0"/>
                  </a:cubicBezTo>
                  <a:cubicBezTo>
                    <a:pt x="414" y="0"/>
                    <a:pt x="397" y="29"/>
                    <a:pt x="397" y="55"/>
                  </a:cubicBezTo>
                  <a:cubicBezTo>
                    <a:pt x="397" y="71"/>
                    <a:pt x="401" y="78"/>
                    <a:pt x="407" y="84"/>
                  </a:cubicBezTo>
                  <a:cubicBezTo>
                    <a:pt x="414" y="97"/>
                    <a:pt x="432" y="127"/>
                    <a:pt x="432" y="185"/>
                  </a:cubicBezTo>
                  <a:cubicBezTo>
                    <a:pt x="432" y="224"/>
                    <a:pt x="413" y="334"/>
                    <a:pt x="395" y="393"/>
                  </a:cubicBezTo>
                  <a:cubicBezTo>
                    <a:pt x="375" y="454"/>
                    <a:pt x="351" y="493"/>
                    <a:pt x="317" y="493"/>
                  </a:cubicBezTo>
                  <a:cubicBezTo>
                    <a:pt x="284" y="493"/>
                    <a:pt x="266" y="461"/>
                    <a:pt x="266" y="396"/>
                  </a:cubicBezTo>
                  <a:cubicBezTo>
                    <a:pt x="266" y="363"/>
                    <a:pt x="272" y="328"/>
                    <a:pt x="272" y="312"/>
                  </a:cubicBezTo>
                  <a:lnTo>
                    <a:pt x="303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Freeform 76">
              <a:extLst>
                <a:ext uri="{FF2B5EF4-FFF2-40B4-BE49-F238E27FC236}">
                  <a16:creationId xmlns:a16="http://schemas.microsoft.com/office/drawing/2014/main" id="{7070BC94-C400-403E-9D1B-9C03407A1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0" y="2900"/>
              <a:ext cx="50" cy="123"/>
            </a:xfrm>
            <a:custGeom>
              <a:avLst/>
              <a:gdLst>
                <a:gd name="T0" fmla="*/ 107 w 227"/>
                <a:gd name="T1" fmla="*/ 266 h 549"/>
                <a:gd name="T2" fmla="*/ 173 w 227"/>
                <a:gd name="T3" fmla="*/ 396 h 549"/>
                <a:gd name="T4" fmla="*/ 109 w 227"/>
                <a:gd name="T5" fmla="*/ 522 h 549"/>
                <a:gd name="T6" fmla="*/ 26 w 227"/>
                <a:gd name="T7" fmla="*/ 467 h 549"/>
                <a:gd name="T8" fmla="*/ 54 w 227"/>
                <a:gd name="T9" fmla="*/ 425 h 549"/>
                <a:gd name="T10" fmla="*/ 28 w 227"/>
                <a:gd name="T11" fmla="*/ 380 h 549"/>
                <a:gd name="T12" fmla="*/ 0 w 227"/>
                <a:gd name="T13" fmla="*/ 425 h 549"/>
                <a:gd name="T14" fmla="*/ 111 w 227"/>
                <a:gd name="T15" fmla="*/ 548 h 549"/>
                <a:gd name="T16" fmla="*/ 226 w 227"/>
                <a:gd name="T17" fmla="*/ 396 h 549"/>
                <a:gd name="T18" fmla="*/ 141 w 227"/>
                <a:gd name="T19" fmla="*/ 250 h 549"/>
                <a:gd name="T20" fmla="*/ 210 w 227"/>
                <a:gd name="T21" fmla="*/ 110 h 549"/>
                <a:gd name="T22" fmla="*/ 111 w 227"/>
                <a:gd name="T23" fmla="*/ 0 h 549"/>
                <a:gd name="T24" fmla="*/ 16 w 227"/>
                <a:gd name="T25" fmla="*/ 107 h 549"/>
                <a:gd name="T26" fmla="*/ 42 w 227"/>
                <a:gd name="T27" fmla="*/ 149 h 549"/>
                <a:gd name="T28" fmla="*/ 67 w 227"/>
                <a:gd name="T29" fmla="*/ 110 h 549"/>
                <a:gd name="T30" fmla="*/ 42 w 227"/>
                <a:gd name="T31" fmla="*/ 68 h 549"/>
                <a:gd name="T32" fmla="*/ 109 w 227"/>
                <a:gd name="T33" fmla="*/ 23 h 549"/>
                <a:gd name="T34" fmla="*/ 163 w 227"/>
                <a:gd name="T35" fmla="*/ 110 h 549"/>
                <a:gd name="T36" fmla="*/ 143 w 227"/>
                <a:gd name="T37" fmla="*/ 204 h 549"/>
                <a:gd name="T38" fmla="*/ 89 w 227"/>
                <a:gd name="T39" fmla="*/ 243 h 549"/>
                <a:gd name="T40" fmla="*/ 73 w 227"/>
                <a:gd name="T41" fmla="*/ 243 h 549"/>
                <a:gd name="T42" fmla="*/ 67 w 227"/>
                <a:gd name="T43" fmla="*/ 256 h 549"/>
                <a:gd name="T44" fmla="*/ 81 w 227"/>
                <a:gd name="T45" fmla="*/ 266 h 549"/>
                <a:gd name="T46" fmla="*/ 107 w 227"/>
                <a:gd name="T47" fmla="*/ 266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7" h="549">
                  <a:moveTo>
                    <a:pt x="107" y="266"/>
                  </a:moveTo>
                  <a:cubicBezTo>
                    <a:pt x="147" y="266"/>
                    <a:pt x="173" y="308"/>
                    <a:pt x="173" y="396"/>
                  </a:cubicBezTo>
                  <a:cubicBezTo>
                    <a:pt x="173" y="493"/>
                    <a:pt x="139" y="522"/>
                    <a:pt x="109" y="522"/>
                  </a:cubicBezTo>
                  <a:cubicBezTo>
                    <a:pt x="91" y="522"/>
                    <a:pt x="46" y="516"/>
                    <a:pt x="26" y="467"/>
                  </a:cubicBezTo>
                  <a:cubicBezTo>
                    <a:pt x="50" y="464"/>
                    <a:pt x="54" y="438"/>
                    <a:pt x="54" y="425"/>
                  </a:cubicBezTo>
                  <a:cubicBezTo>
                    <a:pt x="54" y="399"/>
                    <a:pt x="44" y="380"/>
                    <a:pt x="28" y="380"/>
                  </a:cubicBezTo>
                  <a:cubicBezTo>
                    <a:pt x="14" y="380"/>
                    <a:pt x="0" y="393"/>
                    <a:pt x="0" y="425"/>
                  </a:cubicBezTo>
                  <a:cubicBezTo>
                    <a:pt x="0" y="503"/>
                    <a:pt x="52" y="548"/>
                    <a:pt x="111" y="548"/>
                  </a:cubicBezTo>
                  <a:cubicBezTo>
                    <a:pt x="178" y="548"/>
                    <a:pt x="226" y="477"/>
                    <a:pt x="226" y="396"/>
                  </a:cubicBezTo>
                  <a:cubicBezTo>
                    <a:pt x="226" y="334"/>
                    <a:pt x="194" y="269"/>
                    <a:pt x="141" y="250"/>
                  </a:cubicBezTo>
                  <a:cubicBezTo>
                    <a:pt x="192" y="221"/>
                    <a:pt x="210" y="159"/>
                    <a:pt x="210" y="110"/>
                  </a:cubicBezTo>
                  <a:cubicBezTo>
                    <a:pt x="210" y="45"/>
                    <a:pt x="167" y="0"/>
                    <a:pt x="111" y="0"/>
                  </a:cubicBezTo>
                  <a:cubicBezTo>
                    <a:pt x="58" y="0"/>
                    <a:pt x="16" y="45"/>
                    <a:pt x="16" y="107"/>
                  </a:cubicBezTo>
                  <a:cubicBezTo>
                    <a:pt x="16" y="136"/>
                    <a:pt x="26" y="149"/>
                    <a:pt x="42" y="149"/>
                  </a:cubicBezTo>
                  <a:cubicBezTo>
                    <a:pt x="56" y="149"/>
                    <a:pt x="67" y="133"/>
                    <a:pt x="67" y="110"/>
                  </a:cubicBezTo>
                  <a:cubicBezTo>
                    <a:pt x="67" y="84"/>
                    <a:pt x="56" y="71"/>
                    <a:pt x="42" y="68"/>
                  </a:cubicBezTo>
                  <a:cubicBezTo>
                    <a:pt x="59" y="32"/>
                    <a:pt x="91" y="23"/>
                    <a:pt x="109" y="23"/>
                  </a:cubicBezTo>
                  <a:cubicBezTo>
                    <a:pt x="131" y="23"/>
                    <a:pt x="163" y="42"/>
                    <a:pt x="163" y="110"/>
                  </a:cubicBezTo>
                  <a:cubicBezTo>
                    <a:pt x="163" y="146"/>
                    <a:pt x="155" y="182"/>
                    <a:pt x="143" y="204"/>
                  </a:cubicBezTo>
                  <a:cubicBezTo>
                    <a:pt x="127" y="237"/>
                    <a:pt x="115" y="240"/>
                    <a:pt x="89" y="243"/>
                  </a:cubicBezTo>
                  <a:cubicBezTo>
                    <a:pt x="75" y="243"/>
                    <a:pt x="75" y="243"/>
                    <a:pt x="73" y="243"/>
                  </a:cubicBezTo>
                  <a:cubicBezTo>
                    <a:pt x="73" y="243"/>
                    <a:pt x="67" y="243"/>
                    <a:pt x="67" y="256"/>
                  </a:cubicBezTo>
                  <a:cubicBezTo>
                    <a:pt x="67" y="266"/>
                    <a:pt x="73" y="266"/>
                    <a:pt x="81" y="266"/>
                  </a:cubicBezTo>
                  <a:lnTo>
                    <a:pt x="107" y="26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Freeform 77">
              <a:extLst>
                <a:ext uri="{FF2B5EF4-FFF2-40B4-BE49-F238E27FC236}">
                  <a16:creationId xmlns:a16="http://schemas.microsoft.com/office/drawing/2014/main" id="{548CB26E-B191-4AA5-852D-8C280AAC8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" y="2900"/>
              <a:ext cx="58" cy="143"/>
            </a:xfrm>
            <a:custGeom>
              <a:avLst/>
              <a:gdLst>
                <a:gd name="T0" fmla="*/ 260 w 261"/>
                <a:gd name="T1" fmla="*/ 461 h 637"/>
                <a:gd name="T2" fmla="*/ 240 w 261"/>
                <a:gd name="T3" fmla="*/ 461 h 637"/>
                <a:gd name="T4" fmla="*/ 222 w 261"/>
                <a:gd name="T5" fmla="*/ 552 h 637"/>
                <a:gd name="T6" fmla="*/ 167 w 261"/>
                <a:gd name="T7" fmla="*/ 555 h 637"/>
                <a:gd name="T8" fmla="*/ 59 w 261"/>
                <a:gd name="T9" fmla="*/ 555 h 637"/>
                <a:gd name="T10" fmla="*/ 175 w 261"/>
                <a:gd name="T11" fmla="*/ 396 h 637"/>
                <a:gd name="T12" fmla="*/ 260 w 261"/>
                <a:gd name="T13" fmla="*/ 185 h 637"/>
                <a:gd name="T14" fmla="*/ 121 w 261"/>
                <a:gd name="T15" fmla="*/ 0 h 637"/>
                <a:gd name="T16" fmla="*/ 0 w 261"/>
                <a:gd name="T17" fmla="*/ 172 h 637"/>
                <a:gd name="T18" fmla="*/ 32 w 261"/>
                <a:gd name="T19" fmla="*/ 230 h 637"/>
                <a:gd name="T20" fmla="*/ 61 w 261"/>
                <a:gd name="T21" fmla="*/ 175 h 637"/>
                <a:gd name="T22" fmla="*/ 28 w 261"/>
                <a:gd name="T23" fmla="*/ 123 h 637"/>
                <a:gd name="T24" fmla="*/ 113 w 261"/>
                <a:gd name="T25" fmla="*/ 36 h 637"/>
                <a:gd name="T26" fmla="*/ 204 w 261"/>
                <a:gd name="T27" fmla="*/ 185 h 637"/>
                <a:gd name="T28" fmla="*/ 147 w 261"/>
                <a:gd name="T29" fmla="*/ 373 h 637"/>
                <a:gd name="T30" fmla="*/ 4 w 261"/>
                <a:gd name="T31" fmla="*/ 600 h 637"/>
                <a:gd name="T32" fmla="*/ 0 w 261"/>
                <a:gd name="T33" fmla="*/ 636 h 637"/>
                <a:gd name="T34" fmla="*/ 242 w 261"/>
                <a:gd name="T35" fmla="*/ 636 h 637"/>
                <a:gd name="T36" fmla="*/ 260 w 261"/>
                <a:gd name="T37" fmla="*/ 461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1" h="637">
                  <a:moveTo>
                    <a:pt x="260" y="461"/>
                  </a:moveTo>
                  <a:lnTo>
                    <a:pt x="240" y="461"/>
                  </a:lnTo>
                  <a:cubicBezTo>
                    <a:pt x="236" y="483"/>
                    <a:pt x="232" y="539"/>
                    <a:pt x="222" y="552"/>
                  </a:cubicBezTo>
                  <a:cubicBezTo>
                    <a:pt x="220" y="555"/>
                    <a:pt x="175" y="555"/>
                    <a:pt x="167" y="555"/>
                  </a:cubicBezTo>
                  <a:lnTo>
                    <a:pt x="59" y="555"/>
                  </a:lnTo>
                  <a:cubicBezTo>
                    <a:pt x="119" y="464"/>
                    <a:pt x="139" y="441"/>
                    <a:pt x="175" y="396"/>
                  </a:cubicBezTo>
                  <a:cubicBezTo>
                    <a:pt x="220" y="337"/>
                    <a:pt x="260" y="279"/>
                    <a:pt x="260" y="185"/>
                  </a:cubicBezTo>
                  <a:cubicBezTo>
                    <a:pt x="260" y="71"/>
                    <a:pt x="196" y="0"/>
                    <a:pt x="121" y="0"/>
                  </a:cubicBezTo>
                  <a:cubicBezTo>
                    <a:pt x="50" y="0"/>
                    <a:pt x="0" y="84"/>
                    <a:pt x="0" y="172"/>
                  </a:cubicBezTo>
                  <a:cubicBezTo>
                    <a:pt x="0" y="221"/>
                    <a:pt x="24" y="230"/>
                    <a:pt x="32" y="230"/>
                  </a:cubicBezTo>
                  <a:cubicBezTo>
                    <a:pt x="46" y="230"/>
                    <a:pt x="61" y="211"/>
                    <a:pt x="61" y="175"/>
                  </a:cubicBezTo>
                  <a:cubicBezTo>
                    <a:pt x="61" y="159"/>
                    <a:pt x="59" y="123"/>
                    <a:pt x="28" y="123"/>
                  </a:cubicBezTo>
                  <a:cubicBezTo>
                    <a:pt x="46" y="55"/>
                    <a:pt x="85" y="36"/>
                    <a:pt x="113" y="36"/>
                  </a:cubicBezTo>
                  <a:cubicBezTo>
                    <a:pt x="173" y="36"/>
                    <a:pt x="204" y="107"/>
                    <a:pt x="204" y="185"/>
                  </a:cubicBezTo>
                  <a:cubicBezTo>
                    <a:pt x="204" y="273"/>
                    <a:pt x="167" y="337"/>
                    <a:pt x="147" y="373"/>
                  </a:cubicBezTo>
                  <a:lnTo>
                    <a:pt x="4" y="600"/>
                  </a:lnTo>
                  <a:cubicBezTo>
                    <a:pt x="0" y="610"/>
                    <a:pt x="0" y="613"/>
                    <a:pt x="0" y="636"/>
                  </a:cubicBezTo>
                  <a:lnTo>
                    <a:pt x="242" y="636"/>
                  </a:lnTo>
                  <a:lnTo>
                    <a:pt x="260" y="46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8" name="Oval 78">
            <a:extLst>
              <a:ext uri="{FF2B5EF4-FFF2-40B4-BE49-F238E27FC236}">
                <a16:creationId xmlns:a16="http://schemas.microsoft.com/office/drawing/2014/main" id="{6A82D5A6-AC30-4381-ABB2-DD90FDEA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438" y="3384550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9" name="Group 79">
            <a:extLst>
              <a:ext uri="{FF2B5EF4-FFF2-40B4-BE49-F238E27FC236}">
                <a16:creationId xmlns:a16="http://schemas.microsoft.com/office/drawing/2014/main" id="{BA58907B-C212-43CB-93CB-B7220A8CC4F8}"/>
              </a:ext>
            </a:extLst>
          </p:cNvPr>
          <p:cNvGrpSpPr>
            <a:grpSpLocks/>
          </p:cNvGrpSpPr>
          <p:nvPr/>
        </p:nvGrpSpPr>
        <p:grpSpPr bwMode="auto">
          <a:xfrm>
            <a:off x="5338763" y="2130425"/>
            <a:ext cx="415925" cy="307975"/>
            <a:chOff x="3363" y="1342"/>
            <a:chExt cx="262" cy="194"/>
          </a:xfrm>
        </p:grpSpPr>
        <p:sp>
          <p:nvSpPr>
            <p:cNvPr id="280" name="Freeform 80">
              <a:extLst>
                <a:ext uri="{FF2B5EF4-FFF2-40B4-BE49-F238E27FC236}">
                  <a16:creationId xmlns:a16="http://schemas.microsoft.com/office/drawing/2014/main" id="{0BA9C671-F2F5-49E1-9CD2-826A0A38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" y="1346"/>
              <a:ext cx="249" cy="182"/>
            </a:xfrm>
            <a:custGeom>
              <a:avLst/>
              <a:gdLst>
                <a:gd name="T0" fmla="*/ 550 w 1102"/>
                <a:gd name="T1" fmla="*/ 804 h 805"/>
                <a:gd name="T2" fmla="*/ 0 w 1102"/>
                <a:gd name="T3" fmla="*/ 804 h 805"/>
                <a:gd name="T4" fmla="*/ 0 w 1102"/>
                <a:gd name="T5" fmla="*/ 0 h 805"/>
                <a:gd name="T6" fmla="*/ 1101 w 1102"/>
                <a:gd name="T7" fmla="*/ 0 h 805"/>
                <a:gd name="T8" fmla="*/ 1101 w 1102"/>
                <a:gd name="T9" fmla="*/ 804 h 805"/>
                <a:gd name="T10" fmla="*/ 550 w 1102"/>
                <a:gd name="T11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2" h="805">
                  <a:moveTo>
                    <a:pt x="550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101" y="0"/>
                  </a:lnTo>
                  <a:lnTo>
                    <a:pt x="1101" y="804"/>
                  </a:lnTo>
                  <a:lnTo>
                    <a:pt x="550" y="80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Freeform 81">
              <a:extLst>
                <a:ext uri="{FF2B5EF4-FFF2-40B4-BE49-F238E27FC236}">
                  <a16:creationId xmlns:a16="http://schemas.microsoft.com/office/drawing/2014/main" id="{CD8BDCB1-2F82-4015-8EB5-79E4970D3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1342"/>
              <a:ext cx="117" cy="188"/>
            </a:xfrm>
            <a:custGeom>
              <a:avLst/>
              <a:gdLst>
                <a:gd name="T0" fmla="*/ 515 w 520"/>
                <a:gd name="T1" fmla="*/ 80 h 834"/>
                <a:gd name="T2" fmla="*/ 519 w 520"/>
                <a:gd name="T3" fmla="*/ 51 h 834"/>
                <a:gd name="T4" fmla="*/ 487 w 520"/>
                <a:gd name="T5" fmla="*/ 15 h 834"/>
                <a:gd name="T6" fmla="*/ 445 w 520"/>
                <a:gd name="T7" fmla="*/ 40 h 834"/>
                <a:gd name="T8" fmla="*/ 429 w 520"/>
                <a:gd name="T9" fmla="*/ 110 h 834"/>
                <a:gd name="T10" fmla="*/ 407 w 520"/>
                <a:gd name="T11" fmla="*/ 212 h 834"/>
                <a:gd name="T12" fmla="*/ 356 w 520"/>
                <a:gd name="T13" fmla="*/ 446 h 834"/>
                <a:gd name="T14" fmla="*/ 232 w 520"/>
                <a:gd name="T15" fmla="*/ 556 h 834"/>
                <a:gd name="T16" fmla="*/ 159 w 520"/>
                <a:gd name="T17" fmla="*/ 450 h 834"/>
                <a:gd name="T18" fmla="*/ 220 w 520"/>
                <a:gd name="T19" fmla="*/ 197 h 834"/>
                <a:gd name="T20" fmla="*/ 239 w 520"/>
                <a:gd name="T21" fmla="*/ 106 h 834"/>
                <a:gd name="T22" fmla="*/ 146 w 520"/>
                <a:gd name="T23" fmla="*/ 0 h 834"/>
                <a:gd name="T24" fmla="*/ 0 w 520"/>
                <a:gd name="T25" fmla="*/ 197 h 834"/>
                <a:gd name="T26" fmla="*/ 13 w 520"/>
                <a:gd name="T27" fmla="*/ 212 h 834"/>
                <a:gd name="T28" fmla="*/ 32 w 520"/>
                <a:gd name="T29" fmla="*/ 186 h 834"/>
                <a:gd name="T30" fmla="*/ 146 w 520"/>
                <a:gd name="T31" fmla="*/ 29 h 834"/>
                <a:gd name="T32" fmla="*/ 172 w 520"/>
                <a:gd name="T33" fmla="*/ 69 h 834"/>
                <a:gd name="T34" fmla="*/ 153 w 520"/>
                <a:gd name="T35" fmla="*/ 161 h 834"/>
                <a:gd name="T36" fmla="*/ 89 w 520"/>
                <a:gd name="T37" fmla="*/ 431 h 834"/>
                <a:gd name="T38" fmla="*/ 226 w 520"/>
                <a:gd name="T39" fmla="*/ 585 h 834"/>
                <a:gd name="T40" fmla="*/ 340 w 520"/>
                <a:gd name="T41" fmla="*/ 526 h 834"/>
                <a:gd name="T42" fmla="*/ 267 w 520"/>
                <a:gd name="T43" fmla="*/ 724 h 834"/>
                <a:gd name="T44" fmla="*/ 143 w 520"/>
                <a:gd name="T45" fmla="*/ 808 h 834"/>
                <a:gd name="T46" fmla="*/ 57 w 520"/>
                <a:gd name="T47" fmla="*/ 753 h 834"/>
                <a:gd name="T48" fmla="*/ 108 w 520"/>
                <a:gd name="T49" fmla="*/ 738 h 834"/>
                <a:gd name="T50" fmla="*/ 127 w 520"/>
                <a:gd name="T51" fmla="*/ 684 h 834"/>
                <a:gd name="T52" fmla="*/ 86 w 520"/>
                <a:gd name="T53" fmla="*/ 636 h 834"/>
                <a:gd name="T54" fmla="*/ 22 w 520"/>
                <a:gd name="T55" fmla="*/ 724 h 834"/>
                <a:gd name="T56" fmla="*/ 143 w 520"/>
                <a:gd name="T57" fmla="*/ 833 h 834"/>
                <a:gd name="T58" fmla="*/ 404 w 520"/>
                <a:gd name="T59" fmla="*/ 570 h 834"/>
                <a:gd name="T60" fmla="*/ 515 w 520"/>
                <a:gd name="T61" fmla="*/ 8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0" h="834">
                  <a:moveTo>
                    <a:pt x="515" y="80"/>
                  </a:moveTo>
                  <a:cubicBezTo>
                    <a:pt x="519" y="62"/>
                    <a:pt x="519" y="58"/>
                    <a:pt x="519" y="51"/>
                  </a:cubicBezTo>
                  <a:cubicBezTo>
                    <a:pt x="519" y="26"/>
                    <a:pt x="503" y="15"/>
                    <a:pt x="487" y="15"/>
                  </a:cubicBezTo>
                  <a:cubicBezTo>
                    <a:pt x="474" y="15"/>
                    <a:pt x="455" y="22"/>
                    <a:pt x="445" y="40"/>
                  </a:cubicBezTo>
                  <a:cubicBezTo>
                    <a:pt x="442" y="48"/>
                    <a:pt x="436" y="88"/>
                    <a:pt x="429" y="110"/>
                  </a:cubicBezTo>
                  <a:cubicBezTo>
                    <a:pt x="423" y="143"/>
                    <a:pt x="417" y="179"/>
                    <a:pt x="407" y="212"/>
                  </a:cubicBezTo>
                  <a:lnTo>
                    <a:pt x="356" y="446"/>
                  </a:lnTo>
                  <a:cubicBezTo>
                    <a:pt x="353" y="464"/>
                    <a:pt x="305" y="556"/>
                    <a:pt x="232" y="556"/>
                  </a:cubicBezTo>
                  <a:cubicBezTo>
                    <a:pt x="172" y="556"/>
                    <a:pt x="159" y="501"/>
                    <a:pt x="159" y="450"/>
                  </a:cubicBezTo>
                  <a:cubicBezTo>
                    <a:pt x="159" y="391"/>
                    <a:pt x="181" y="314"/>
                    <a:pt x="220" y="197"/>
                  </a:cubicBezTo>
                  <a:cubicBezTo>
                    <a:pt x="235" y="146"/>
                    <a:pt x="239" y="132"/>
                    <a:pt x="239" y="106"/>
                  </a:cubicBezTo>
                  <a:cubicBezTo>
                    <a:pt x="239" y="48"/>
                    <a:pt x="204" y="0"/>
                    <a:pt x="146" y="0"/>
                  </a:cubicBezTo>
                  <a:cubicBezTo>
                    <a:pt x="41" y="0"/>
                    <a:pt x="0" y="186"/>
                    <a:pt x="0" y="197"/>
                  </a:cubicBezTo>
                  <a:cubicBezTo>
                    <a:pt x="0" y="212"/>
                    <a:pt x="10" y="212"/>
                    <a:pt x="13" y="212"/>
                  </a:cubicBezTo>
                  <a:cubicBezTo>
                    <a:pt x="25" y="212"/>
                    <a:pt x="25" y="208"/>
                    <a:pt x="32" y="186"/>
                  </a:cubicBezTo>
                  <a:cubicBezTo>
                    <a:pt x="60" y="66"/>
                    <a:pt x="108" y="29"/>
                    <a:pt x="146" y="29"/>
                  </a:cubicBezTo>
                  <a:cubicBezTo>
                    <a:pt x="153" y="29"/>
                    <a:pt x="172" y="29"/>
                    <a:pt x="172" y="69"/>
                  </a:cubicBezTo>
                  <a:cubicBezTo>
                    <a:pt x="172" y="102"/>
                    <a:pt x="162" y="135"/>
                    <a:pt x="153" y="161"/>
                  </a:cubicBezTo>
                  <a:cubicBezTo>
                    <a:pt x="108" y="296"/>
                    <a:pt x="89" y="373"/>
                    <a:pt x="89" y="431"/>
                  </a:cubicBezTo>
                  <a:cubicBezTo>
                    <a:pt x="89" y="545"/>
                    <a:pt x="159" y="585"/>
                    <a:pt x="226" y="585"/>
                  </a:cubicBezTo>
                  <a:cubicBezTo>
                    <a:pt x="270" y="585"/>
                    <a:pt x="309" y="563"/>
                    <a:pt x="340" y="526"/>
                  </a:cubicBezTo>
                  <a:cubicBezTo>
                    <a:pt x="328" y="592"/>
                    <a:pt x="312" y="654"/>
                    <a:pt x="267" y="724"/>
                  </a:cubicBezTo>
                  <a:cubicBezTo>
                    <a:pt x="235" y="768"/>
                    <a:pt x="194" y="808"/>
                    <a:pt x="143" y="808"/>
                  </a:cubicBezTo>
                  <a:cubicBezTo>
                    <a:pt x="127" y="808"/>
                    <a:pt x="76" y="801"/>
                    <a:pt x="57" y="753"/>
                  </a:cubicBezTo>
                  <a:cubicBezTo>
                    <a:pt x="76" y="753"/>
                    <a:pt x="89" y="753"/>
                    <a:pt x="108" y="738"/>
                  </a:cubicBezTo>
                  <a:cubicBezTo>
                    <a:pt x="118" y="724"/>
                    <a:pt x="127" y="709"/>
                    <a:pt x="127" y="684"/>
                  </a:cubicBezTo>
                  <a:cubicBezTo>
                    <a:pt x="127" y="643"/>
                    <a:pt x="95" y="636"/>
                    <a:pt x="86" y="636"/>
                  </a:cubicBezTo>
                  <a:cubicBezTo>
                    <a:pt x="60" y="636"/>
                    <a:pt x="22" y="658"/>
                    <a:pt x="22" y="724"/>
                  </a:cubicBezTo>
                  <a:cubicBezTo>
                    <a:pt x="22" y="786"/>
                    <a:pt x="73" y="833"/>
                    <a:pt x="143" y="833"/>
                  </a:cubicBezTo>
                  <a:cubicBezTo>
                    <a:pt x="261" y="833"/>
                    <a:pt x="375" y="716"/>
                    <a:pt x="404" y="570"/>
                  </a:cubicBezTo>
                  <a:lnTo>
                    <a:pt x="515" y="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2" name="Freeform 82">
              <a:extLst>
                <a:ext uri="{FF2B5EF4-FFF2-40B4-BE49-F238E27FC236}">
                  <a16:creationId xmlns:a16="http://schemas.microsoft.com/office/drawing/2014/main" id="{C4097D39-D250-423E-B0AA-7A6D7085E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5" y="1425"/>
              <a:ext cx="130" cy="111"/>
            </a:xfrm>
            <a:custGeom>
              <a:avLst/>
              <a:gdLst>
                <a:gd name="T0" fmla="*/ 70 w 577"/>
                <a:gd name="T1" fmla="*/ 413 h 494"/>
                <a:gd name="T2" fmla="*/ 60 w 577"/>
                <a:gd name="T3" fmla="*/ 457 h 494"/>
                <a:gd name="T4" fmla="*/ 95 w 577"/>
                <a:gd name="T5" fmla="*/ 493 h 494"/>
                <a:gd name="T6" fmla="*/ 130 w 577"/>
                <a:gd name="T7" fmla="*/ 468 h 494"/>
                <a:gd name="T8" fmla="*/ 146 w 577"/>
                <a:gd name="T9" fmla="*/ 398 h 494"/>
                <a:gd name="T10" fmla="*/ 169 w 577"/>
                <a:gd name="T11" fmla="*/ 303 h 494"/>
                <a:gd name="T12" fmla="*/ 185 w 577"/>
                <a:gd name="T13" fmla="*/ 230 h 494"/>
                <a:gd name="T14" fmla="*/ 223 w 577"/>
                <a:gd name="T15" fmla="*/ 132 h 494"/>
                <a:gd name="T16" fmla="*/ 366 w 577"/>
                <a:gd name="T17" fmla="*/ 29 h 494"/>
                <a:gd name="T18" fmla="*/ 423 w 577"/>
                <a:gd name="T19" fmla="*/ 106 h 494"/>
                <a:gd name="T20" fmla="*/ 366 w 577"/>
                <a:gd name="T21" fmla="*/ 340 h 494"/>
                <a:gd name="T22" fmla="*/ 350 w 577"/>
                <a:gd name="T23" fmla="*/ 395 h 494"/>
                <a:gd name="T24" fmla="*/ 439 w 577"/>
                <a:gd name="T25" fmla="*/ 493 h 494"/>
                <a:gd name="T26" fmla="*/ 576 w 577"/>
                <a:gd name="T27" fmla="*/ 325 h 494"/>
                <a:gd name="T28" fmla="*/ 560 w 577"/>
                <a:gd name="T29" fmla="*/ 307 h 494"/>
                <a:gd name="T30" fmla="*/ 547 w 577"/>
                <a:gd name="T31" fmla="*/ 329 h 494"/>
                <a:gd name="T32" fmla="*/ 442 w 577"/>
                <a:gd name="T33" fmla="*/ 461 h 494"/>
                <a:gd name="T34" fmla="*/ 423 w 577"/>
                <a:gd name="T35" fmla="*/ 424 h 494"/>
                <a:gd name="T36" fmla="*/ 442 w 577"/>
                <a:gd name="T37" fmla="*/ 333 h 494"/>
                <a:gd name="T38" fmla="*/ 493 w 577"/>
                <a:gd name="T39" fmla="*/ 124 h 494"/>
                <a:gd name="T40" fmla="*/ 369 w 577"/>
                <a:gd name="T41" fmla="*/ 0 h 494"/>
                <a:gd name="T42" fmla="*/ 210 w 577"/>
                <a:gd name="T43" fmla="*/ 95 h 494"/>
                <a:gd name="T44" fmla="*/ 111 w 577"/>
                <a:gd name="T45" fmla="*/ 0 h 494"/>
                <a:gd name="T46" fmla="*/ 35 w 577"/>
                <a:gd name="T47" fmla="*/ 62 h 494"/>
                <a:gd name="T48" fmla="*/ 0 w 577"/>
                <a:gd name="T49" fmla="*/ 168 h 494"/>
                <a:gd name="T50" fmla="*/ 16 w 577"/>
                <a:gd name="T51" fmla="*/ 179 h 494"/>
                <a:gd name="T52" fmla="*/ 38 w 577"/>
                <a:gd name="T53" fmla="*/ 150 h 494"/>
                <a:gd name="T54" fmla="*/ 108 w 577"/>
                <a:gd name="T55" fmla="*/ 29 h 494"/>
                <a:gd name="T56" fmla="*/ 137 w 577"/>
                <a:gd name="T57" fmla="*/ 84 h 494"/>
                <a:gd name="T58" fmla="*/ 121 w 577"/>
                <a:gd name="T59" fmla="*/ 175 h 494"/>
                <a:gd name="T60" fmla="*/ 99 w 577"/>
                <a:gd name="T61" fmla="*/ 274 h 494"/>
                <a:gd name="T62" fmla="*/ 70 w 577"/>
                <a:gd name="T63" fmla="*/ 41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494">
                  <a:moveTo>
                    <a:pt x="70" y="413"/>
                  </a:moveTo>
                  <a:cubicBezTo>
                    <a:pt x="70" y="428"/>
                    <a:pt x="60" y="453"/>
                    <a:pt x="60" y="457"/>
                  </a:cubicBezTo>
                  <a:cubicBezTo>
                    <a:pt x="60" y="483"/>
                    <a:pt x="80" y="493"/>
                    <a:pt x="95" y="493"/>
                  </a:cubicBezTo>
                  <a:cubicBezTo>
                    <a:pt x="111" y="493"/>
                    <a:pt x="127" y="479"/>
                    <a:pt x="130" y="468"/>
                  </a:cubicBezTo>
                  <a:cubicBezTo>
                    <a:pt x="134" y="457"/>
                    <a:pt x="146" y="420"/>
                    <a:pt x="146" y="398"/>
                  </a:cubicBezTo>
                  <a:cubicBezTo>
                    <a:pt x="153" y="376"/>
                    <a:pt x="159" y="329"/>
                    <a:pt x="169" y="303"/>
                  </a:cubicBezTo>
                  <a:cubicBezTo>
                    <a:pt x="175" y="278"/>
                    <a:pt x="178" y="256"/>
                    <a:pt x="185" y="230"/>
                  </a:cubicBezTo>
                  <a:cubicBezTo>
                    <a:pt x="194" y="186"/>
                    <a:pt x="194" y="175"/>
                    <a:pt x="223" y="132"/>
                  </a:cubicBezTo>
                  <a:cubicBezTo>
                    <a:pt x="251" y="88"/>
                    <a:pt x="293" y="29"/>
                    <a:pt x="366" y="29"/>
                  </a:cubicBezTo>
                  <a:cubicBezTo>
                    <a:pt x="423" y="29"/>
                    <a:pt x="423" y="84"/>
                    <a:pt x="423" y="106"/>
                  </a:cubicBezTo>
                  <a:cubicBezTo>
                    <a:pt x="423" y="172"/>
                    <a:pt x="382" y="289"/>
                    <a:pt x="366" y="340"/>
                  </a:cubicBezTo>
                  <a:cubicBezTo>
                    <a:pt x="356" y="369"/>
                    <a:pt x="350" y="376"/>
                    <a:pt x="350" y="395"/>
                  </a:cubicBezTo>
                  <a:cubicBezTo>
                    <a:pt x="350" y="453"/>
                    <a:pt x="394" y="493"/>
                    <a:pt x="439" y="493"/>
                  </a:cubicBezTo>
                  <a:cubicBezTo>
                    <a:pt x="534" y="493"/>
                    <a:pt x="576" y="344"/>
                    <a:pt x="576" y="325"/>
                  </a:cubicBezTo>
                  <a:cubicBezTo>
                    <a:pt x="576" y="307"/>
                    <a:pt x="566" y="307"/>
                    <a:pt x="560" y="307"/>
                  </a:cubicBezTo>
                  <a:cubicBezTo>
                    <a:pt x="550" y="307"/>
                    <a:pt x="547" y="318"/>
                    <a:pt x="547" y="329"/>
                  </a:cubicBezTo>
                  <a:cubicBezTo>
                    <a:pt x="522" y="413"/>
                    <a:pt x="484" y="461"/>
                    <a:pt x="442" y="461"/>
                  </a:cubicBezTo>
                  <a:cubicBezTo>
                    <a:pt x="423" y="461"/>
                    <a:pt x="423" y="450"/>
                    <a:pt x="423" y="424"/>
                  </a:cubicBezTo>
                  <a:cubicBezTo>
                    <a:pt x="423" y="395"/>
                    <a:pt x="423" y="384"/>
                    <a:pt x="442" y="333"/>
                  </a:cubicBezTo>
                  <a:cubicBezTo>
                    <a:pt x="455" y="300"/>
                    <a:pt x="493" y="186"/>
                    <a:pt x="493" y="124"/>
                  </a:cubicBezTo>
                  <a:cubicBezTo>
                    <a:pt x="493" y="18"/>
                    <a:pt x="420" y="0"/>
                    <a:pt x="369" y="0"/>
                  </a:cubicBezTo>
                  <a:cubicBezTo>
                    <a:pt x="289" y="0"/>
                    <a:pt x="235" y="58"/>
                    <a:pt x="210" y="95"/>
                  </a:cubicBezTo>
                  <a:cubicBezTo>
                    <a:pt x="204" y="26"/>
                    <a:pt x="146" y="0"/>
                    <a:pt x="111" y="0"/>
                  </a:cubicBezTo>
                  <a:cubicBezTo>
                    <a:pt x="70" y="0"/>
                    <a:pt x="45" y="37"/>
                    <a:pt x="35" y="62"/>
                  </a:cubicBezTo>
                  <a:cubicBezTo>
                    <a:pt x="13" y="95"/>
                    <a:pt x="0" y="164"/>
                    <a:pt x="0" y="168"/>
                  </a:cubicBezTo>
                  <a:cubicBezTo>
                    <a:pt x="0" y="179"/>
                    <a:pt x="13" y="179"/>
                    <a:pt x="16" y="179"/>
                  </a:cubicBezTo>
                  <a:cubicBezTo>
                    <a:pt x="32" y="179"/>
                    <a:pt x="32" y="175"/>
                    <a:pt x="38" y="150"/>
                  </a:cubicBezTo>
                  <a:cubicBezTo>
                    <a:pt x="54" y="84"/>
                    <a:pt x="70" y="29"/>
                    <a:pt x="108" y="29"/>
                  </a:cubicBezTo>
                  <a:cubicBezTo>
                    <a:pt x="130" y="29"/>
                    <a:pt x="137" y="51"/>
                    <a:pt x="137" y="84"/>
                  </a:cubicBezTo>
                  <a:cubicBezTo>
                    <a:pt x="137" y="106"/>
                    <a:pt x="130" y="146"/>
                    <a:pt x="121" y="175"/>
                  </a:cubicBezTo>
                  <a:cubicBezTo>
                    <a:pt x="115" y="201"/>
                    <a:pt x="108" y="252"/>
                    <a:pt x="99" y="274"/>
                  </a:cubicBezTo>
                  <a:lnTo>
                    <a:pt x="70" y="4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3" name="Group 83">
            <a:extLst>
              <a:ext uri="{FF2B5EF4-FFF2-40B4-BE49-F238E27FC236}">
                <a16:creationId xmlns:a16="http://schemas.microsoft.com/office/drawing/2014/main" id="{B51E6E18-25EE-4591-B769-669436377ED3}"/>
              </a:ext>
            </a:extLst>
          </p:cNvPr>
          <p:cNvGrpSpPr>
            <a:grpSpLocks/>
          </p:cNvGrpSpPr>
          <p:nvPr/>
        </p:nvGrpSpPr>
        <p:grpSpPr bwMode="auto">
          <a:xfrm>
            <a:off x="6588125" y="2738438"/>
            <a:ext cx="322263" cy="285750"/>
            <a:chOff x="4150" y="1725"/>
            <a:chExt cx="203" cy="180"/>
          </a:xfrm>
        </p:grpSpPr>
        <p:sp>
          <p:nvSpPr>
            <p:cNvPr id="284" name="Freeform 84">
              <a:extLst>
                <a:ext uri="{FF2B5EF4-FFF2-40B4-BE49-F238E27FC236}">
                  <a16:creationId xmlns:a16="http://schemas.microsoft.com/office/drawing/2014/main" id="{C4897636-F6F4-43B9-8569-E8481F1CC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1728"/>
              <a:ext cx="200" cy="153"/>
            </a:xfrm>
            <a:custGeom>
              <a:avLst/>
              <a:gdLst>
                <a:gd name="T0" fmla="*/ 443 w 887"/>
                <a:gd name="T1" fmla="*/ 677 h 678"/>
                <a:gd name="T2" fmla="*/ 0 w 887"/>
                <a:gd name="T3" fmla="*/ 677 h 678"/>
                <a:gd name="T4" fmla="*/ 0 w 887"/>
                <a:gd name="T5" fmla="*/ 0 h 678"/>
                <a:gd name="T6" fmla="*/ 886 w 887"/>
                <a:gd name="T7" fmla="*/ 0 h 678"/>
                <a:gd name="T8" fmla="*/ 886 w 887"/>
                <a:gd name="T9" fmla="*/ 677 h 678"/>
                <a:gd name="T10" fmla="*/ 443 w 887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7" h="678">
                  <a:moveTo>
                    <a:pt x="443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886" y="0"/>
                  </a:lnTo>
                  <a:lnTo>
                    <a:pt x="886" y="677"/>
                  </a:lnTo>
                  <a:lnTo>
                    <a:pt x="443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Freeform 85">
              <a:extLst>
                <a:ext uri="{FF2B5EF4-FFF2-40B4-BE49-F238E27FC236}">
                  <a16:creationId xmlns:a16="http://schemas.microsoft.com/office/drawing/2014/main" id="{A33E8452-24E1-498D-8EF0-75960A74C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" y="1725"/>
              <a:ext cx="100" cy="120"/>
            </a:xfrm>
            <a:custGeom>
              <a:avLst/>
              <a:gdLst>
                <a:gd name="T0" fmla="*/ 443 w 444"/>
                <a:gd name="T1" fmla="*/ 83 h 532"/>
                <a:gd name="T2" fmla="*/ 397 w 444"/>
                <a:gd name="T3" fmla="*/ 0 h 532"/>
                <a:gd name="T4" fmla="*/ 349 w 444"/>
                <a:gd name="T5" fmla="*/ 56 h 532"/>
                <a:gd name="T6" fmla="*/ 366 w 444"/>
                <a:gd name="T7" fmla="*/ 90 h 532"/>
                <a:gd name="T8" fmla="*/ 400 w 444"/>
                <a:gd name="T9" fmla="*/ 189 h 532"/>
                <a:gd name="T10" fmla="*/ 220 w 444"/>
                <a:gd name="T11" fmla="*/ 505 h 532"/>
                <a:gd name="T12" fmla="*/ 146 w 444"/>
                <a:gd name="T13" fmla="*/ 405 h 532"/>
                <a:gd name="T14" fmla="*/ 203 w 444"/>
                <a:gd name="T15" fmla="*/ 153 h 532"/>
                <a:gd name="T16" fmla="*/ 217 w 444"/>
                <a:gd name="T17" fmla="*/ 96 h 532"/>
                <a:gd name="T18" fmla="*/ 131 w 444"/>
                <a:gd name="T19" fmla="*/ 0 h 532"/>
                <a:gd name="T20" fmla="*/ 0 w 444"/>
                <a:gd name="T21" fmla="*/ 179 h 532"/>
                <a:gd name="T22" fmla="*/ 11 w 444"/>
                <a:gd name="T23" fmla="*/ 193 h 532"/>
                <a:gd name="T24" fmla="*/ 29 w 444"/>
                <a:gd name="T25" fmla="*/ 169 h 532"/>
                <a:gd name="T26" fmla="*/ 131 w 444"/>
                <a:gd name="T27" fmla="*/ 27 h 532"/>
                <a:gd name="T28" fmla="*/ 154 w 444"/>
                <a:gd name="T29" fmla="*/ 63 h 532"/>
                <a:gd name="T30" fmla="*/ 140 w 444"/>
                <a:gd name="T31" fmla="*/ 146 h 532"/>
                <a:gd name="T32" fmla="*/ 80 w 444"/>
                <a:gd name="T33" fmla="*/ 385 h 532"/>
                <a:gd name="T34" fmla="*/ 217 w 444"/>
                <a:gd name="T35" fmla="*/ 531 h 532"/>
                <a:gd name="T36" fmla="*/ 443 w 444"/>
                <a:gd name="T37" fmla="*/ 8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" h="532">
                  <a:moveTo>
                    <a:pt x="443" y="83"/>
                  </a:moveTo>
                  <a:cubicBezTo>
                    <a:pt x="443" y="20"/>
                    <a:pt x="414" y="0"/>
                    <a:pt x="397" y="0"/>
                  </a:cubicBezTo>
                  <a:cubicBezTo>
                    <a:pt x="371" y="0"/>
                    <a:pt x="349" y="30"/>
                    <a:pt x="349" y="56"/>
                  </a:cubicBezTo>
                  <a:cubicBezTo>
                    <a:pt x="349" y="73"/>
                    <a:pt x="354" y="80"/>
                    <a:pt x="366" y="90"/>
                  </a:cubicBezTo>
                  <a:cubicBezTo>
                    <a:pt x="386" y="113"/>
                    <a:pt x="400" y="146"/>
                    <a:pt x="400" y="189"/>
                  </a:cubicBezTo>
                  <a:cubicBezTo>
                    <a:pt x="400" y="236"/>
                    <a:pt x="337" y="505"/>
                    <a:pt x="220" y="505"/>
                  </a:cubicBezTo>
                  <a:cubicBezTo>
                    <a:pt x="169" y="505"/>
                    <a:pt x="146" y="465"/>
                    <a:pt x="146" y="405"/>
                  </a:cubicBezTo>
                  <a:cubicBezTo>
                    <a:pt x="146" y="339"/>
                    <a:pt x="174" y="252"/>
                    <a:pt x="203" y="153"/>
                  </a:cubicBezTo>
                  <a:cubicBezTo>
                    <a:pt x="211" y="136"/>
                    <a:pt x="217" y="120"/>
                    <a:pt x="217" y="96"/>
                  </a:cubicBezTo>
                  <a:cubicBezTo>
                    <a:pt x="217" y="43"/>
                    <a:pt x="183" y="0"/>
                    <a:pt x="131" y="0"/>
                  </a:cubicBezTo>
                  <a:cubicBezTo>
                    <a:pt x="40" y="0"/>
                    <a:pt x="0" y="169"/>
                    <a:pt x="0" y="179"/>
                  </a:cubicBezTo>
                  <a:cubicBezTo>
                    <a:pt x="0" y="193"/>
                    <a:pt x="9" y="193"/>
                    <a:pt x="11" y="193"/>
                  </a:cubicBezTo>
                  <a:cubicBezTo>
                    <a:pt x="23" y="193"/>
                    <a:pt x="23" y="193"/>
                    <a:pt x="29" y="169"/>
                  </a:cubicBezTo>
                  <a:cubicBezTo>
                    <a:pt x="57" y="53"/>
                    <a:pt x="100" y="27"/>
                    <a:pt x="131" y="27"/>
                  </a:cubicBezTo>
                  <a:cubicBezTo>
                    <a:pt x="140" y="27"/>
                    <a:pt x="154" y="27"/>
                    <a:pt x="154" y="63"/>
                  </a:cubicBezTo>
                  <a:cubicBezTo>
                    <a:pt x="154" y="93"/>
                    <a:pt x="146" y="126"/>
                    <a:pt x="140" y="146"/>
                  </a:cubicBezTo>
                  <a:cubicBezTo>
                    <a:pt x="94" y="282"/>
                    <a:pt x="80" y="335"/>
                    <a:pt x="80" y="385"/>
                  </a:cubicBezTo>
                  <a:cubicBezTo>
                    <a:pt x="80" y="515"/>
                    <a:pt x="169" y="531"/>
                    <a:pt x="217" y="531"/>
                  </a:cubicBezTo>
                  <a:cubicBezTo>
                    <a:pt x="386" y="531"/>
                    <a:pt x="443" y="143"/>
                    <a:pt x="443" y="8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 86">
              <a:extLst>
                <a:ext uri="{FF2B5EF4-FFF2-40B4-BE49-F238E27FC236}">
                  <a16:creationId xmlns:a16="http://schemas.microsoft.com/office/drawing/2014/main" id="{F528B6EA-3EBE-4678-B1C9-871E22DAA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758"/>
              <a:ext cx="83" cy="147"/>
            </a:xfrm>
            <a:custGeom>
              <a:avLst/>
              <a:gdLst>
                <a:gd name="T0" fmla="*/ 371 w 372"/>
                <a:gd name="T1" fmla="*/ 471 h 652"/>
                <a:gd name="T2" fmla="*/ 346 w 372"/>
                <a:gd name="T3" fmla="*/ 471 h 652"/>
                <a:gd name="T4" fmla="*/ 320 w 372"/>
                <a:gd name="T5" fmla="*/ 564 h 652"/>
                <a:gd name="T6" fmla="*/ 240 w 372"/>
                <a:gd name="T7" fmla="*/ 568 h 652"/>
                <a:gd name="T8" fmla="*/ 86 w 372"/>
                <a:gd name="T9" fmla="*/ 568 h 652"/>
                <a:gd name="T10" fmla="*/ 251 w 372"/>
                <a:gd name="T11" fmla="*/ 405 h 652"/>
                <a:gd name="T12" fmla="*/ 371 w 372"/>
                <a:gd name="T13" fmla="*/ 189 h 652"/>
                <a:gd name="T14" fmla="*/ 174 w 372"/>
                <a:gd name="T15" fmla="*/ 0 h 652"/>
                <a:gd name="T16" fmla="*/ 0 w 372"/>
                <a:gd name="T17" fmla="*/ 176 h 652"/>
                <a:gd name="T18" fmla="*/ 46 w 372"/>
                <a:gd name="T19" fmla="*/ 229 h 652"/>
                <a:gd name="T20" fmla="*/ 89 w 372"/>
                <a:gd name="T21" fmla="*/ 179 h 652"/>
                <a:gd name="T22" fmla="*/ 40 w 372"/>
                <a:gd name="T23" fmla="*/ 126 h 652"/>
                <a:gd name="T24" fmla="*/ 163 w 372"/>
                <a:gd name="T25" fmla="*/ 37 h 652"/>
                <a:gd name="T26" fmla="*/ 289 w 372"/>
                <a:gd name="T27" fmla="*/ 189 h 652"/>
                <a:gd name="T28" fmla="*/ 211 w 372"/>
                <a:gd name="T29" fmla="*/ 382 h 652"/>
                <a:gd name="T30" fmla="*/ 6 w 372"/>
                <a:gd name="T31" fmla="*/ 614 h 652"/>
                <a:gd name="T32" fmla="*/ 0 w 372"/>
                <a:gd name="T33" fmla="*/ 651 h 652"/>
                <a:gd name="T34" fmla="*/ 349 w 372"/>
                <a:gd name="T35" fmla="*/ 651 h 652"/>
                <a:gd name="T36" fmla="*/ 371 w 372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2">
                  <a:moveTo>
                    <a:pt x="371" y="471"/>
                  </a:moveTo>
                  <a:lnTo>
                    <a:pt x="346" y="471"/>
                  </a:lnTo>
                  <a:cubicBezTo>
                    <a:pt x="340" y="495"/>
                    <a:pt x="331" y="551"/>
                    <a:pt x="320" y="564"/>
                  </a:cubicBezTo>
                  <a:cubicBezTo>
                    <a:pt x="317" y="568"/>
                    <a:pt x="251" y="568"/>
                    <a:pt x="240" y="568"/>
                  </a:cubicBezTo>
                  <a:lnTo>
                    <a:pt x="86" y="568"/>
                  </a:lnTo>
                  <a:cubicBezTo>
                    <a:pt x="171" y="475"/>
                    <a:pt x="200" y="451"/>
                    <a:pt x="251" y="405"/>
                  </a:cubicBezTo>
                  <a:cubicBezTo>
                    <a:pt x="317" y="345"/>
                    <a:pt x="371" y="285"/>
                    <a:pt x="371" y="189"/>
                  </a:cubicBezTo>
                  <a:cubicBezTo>
                    <a:pt x="371" y="73"/>
                    <a:pt x="283" y="0"/>
                    <a:pt x="174" y="0"/>
                  </a:cubicBezTo>
                  <a:cubicBezTo>
                    <a:pt x="71" y="0"/>
                    <a:pt x="0" y="86"/>
                    <a:pt x="0" y="176"/>
                  </a:cubicBezTo>
                  <a:cubicBezTo>
                    <a:pt x="0" y="226"/>
                    <a:pt x="34" y="229"/>
                    <a:pt x="46" y="229"/>
                  </a:cubicBezTo>
                  <a:cubicBezTo>
                    <a:pt x="66" y="229"/>
                    <a:pt x="89" y="216"/>
                    <a:pt x="89" y="179"/>
                  </a:cubicBezTo>
                  <a:cubicBezTo>
                    <a:pt x="89" y="163"/>
                    <a:pt x="86" y="126"/>
                    <a:pt x="40" y="126"/>
                  </a:cubicBezTo>
                  <a:cubicBezTo>
                    <a:pt x="66" y="56"/>
                    <a:pt x="123" y="37"/>
                    <a:pt x="163" y="37"/>
                  </a:cubicBezTo>
                  <a:cubicBezTo>
                    <a:pt x="249" y="37"/>
                    <a:pt x="289" y="110"/>
                    <a:pt x="289" y="189"/>
                  </a:cubicBezTo>
                  <a:cubicBezTo>
                    <a:pt x="289" y="279"/>
                    <a:pt x="240" y="342"/>
                    <a:pt x="211" y="382"/>
                  </a:cubicBezTo>
                  <a:lnTo>
                    <a:pt x="6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349" y="651"/>
                  </a:lnTo>
                  <a:lnTo>
                    <a:pt x="371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7" name="Group 87">
            <a:extLst>
              <a:ext uri="{FF2B5EF4-FFF2-40B4-BE49-F238E27FC236}">
                <a16:creationId xmlns:a16="http://schemas.microsoft.com/office/drawing/2014/main" id="{C926849A-1856-4C20-AFD9-8E3F982FC9AA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2794000"/>
            <a:ext cx="300038" cy="266700"/>
            <a:chOff x="3288" y="1760"/>
            <a:chExt cx="189" cy="168"/>
          </a:xfrm>
        </p:grpSpPr>
        <p:sp>
          <p:nvSpPr>
            <p:cNvPr id="288" name="Freeform 88">
              <a:extLst>
                <a:ext uri="{FF2B5EF4-FFF2-40B4-BE49-F238E27FC236}">
                  <a16:creationId xmlns:a16="http://schemas.microsoft.com/office/drawing/2014/main" id="{CA11DC13-F382-42D6-BB9E-3E0B27B05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763"/>
              <a:ext cx="190" cy="142"/>
            </a:xfrm>
            <a:custGeom>
              <a:avLst/>
              <a:gdLst>
                <a:gd name="T0" fmla="*/ 420 w 841"/>
                <a:gd name="T1" fmla="*/ 631 h 632"/>
                <a:gd name="T2" fmla="*/ 0 w 841"/>
                <a:gd name="T3" fmla="*/ 631 h 632"/>
                <a:gd name="T4" fmla="*/ 0 w 841"/>
                <a:gd name="T5" fmla="*/ 0 h 632"/>
                <a:gd name="T6" fmla="*/ 840 w 841"/>
                <a:gd name="T7" fmla="*/ 0 h 632"/>
                <a:gd name="T8" fmla="*/ 840 w 841"/>
                <a:gd name="T9" fmla="*/ 631 h 632"/>
                <a:gd name="T10" fmla="*/ 420 w 841"/>
                <a:gd name="T11" fmla="*/ 63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1" h="632">
                  <a:moveTo>
                    <a:pt x="420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840" y="0"/>
                  </a:lnTo>
                  <a:lnTo>
                    <a:pt x="840" y="631"/>
                  </a:lnTo>
                  <a:lnTo>
                    <a:pt x="420" y="63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9" name="Freeform 89">
              <a:extLst>
                <a:ext uri="{FF2B5EF4-FFF2-40B4-BE49-F238E27FC236}">
                  <a16:creationId xmlns:a16="http://schemas.microsoft.com/office/drawing/2014/main" id="{C438D135-A3C4-42AA-9817-2C6CC38F3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4" y="1760"/>
              <a:ext cx="94" cy="111"/>
            </a:xfrm>
            <a:custGeom>
              <a:avLst/>
              <a:gdLst>
                <a:gd name="T0" fmla="*/ 420 w 421"/>
                <a:gd name="T1" fmla="*/ 77 h 496"/>
                <a:gd name="T2" fmla="*/ 377 w 421"/>
                <a:gd name="T3" fmla="*/ 0 h 496"/>
                <a:gd name="T4" fmla="*/ 331 w 421"/>
                <a:gd name="T5" fmla="*/ 53 h 496"/>
                <a:gd name="T6" fmla="*/ 347 w 421"/>
                <a:gd name="T7" fmla="*/ 83 h 496"/>
                <a:gd name="T8" fmla="*/ 379 w 421"/>
                <a:gd name="T9" fmla="*/ 176 h 496"/>
                <a:gd name="T10" fmla="*/ 209 w 421"/>
                <a:gd name="T11" fmla="*/ 470 h 496"/>
                <a:gd name="T12" fmla="*/ 138 w 421"/>
                <a:gd name="T13" fmla="*/ 377 h 496"/>
                <a:gd name="T14" fmla="*/ 192 w 421"/>
                <a:gd name="T15" fmla="*/ 142 h 496"/>
                <a:gd name="T16" fmla="*/ 206 w 421"/>
                <a:gd name="T17" fmla="*/ 90 h 496"/>
                <a:gd name="T18" fmla="*/ 125 w 421"/>
                <a:gd name="T19" fmla="*/ 0 h 496"/>
                <a:gd name="T20" fmla="*/ 0 w 421"/>
                <a:gd name="T21" fmla="*/ 167 h 496"/>
                <a:gd name="T22" fmla="*/ 11 w 421"/>
                <a:gd name="T23" fmla="*/ 179 h 496"/>
                <a:gd name="T24" fmla="*/ 27 w 421"/>
                <a:gd name="T25" fmla="*/ 158 h 496"/>
                <a:gd name="T26" fmla="*/ 125 w 421"/>
                <a:gd name="T27" fmla="*/ 25 h 496"/>
                <a:gd name="T28" fmla="*/ 146 w 421"/>
                <a:gd name="T29" fmla="*/ 59 h 496"/>
                <a:gd name="T30" fmla="*/ 133 w 421"/>
                <a:gd name="T31" fmla="*/ 136 h 496"/>
                <a:gd name="T32" fmla="*/ 76 w 421"/>
                <a:gd name="T33" fmla="*/ 359 h 496"/>
                <a:gd name="T34" fmla="*/ 206 w 421"/>
                <a:gd name="T35" fmla="*/ 495 h 496"/>
                <a:gd name="T36" fmla="*/ 420 w 421"/>
                <a:gd name="T37" fmla="*/ 7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1" h="496">
                  <a:moveTo>
                    <a:pt x="420" y="77"/>
                  </a:moveTo>
                  <a:cubicBezTo>
                    <a:pt x="420" y="19"/>
                    <a:pt x="393" y="0"/>
                    <a:pt x="377" y="0"/>
                  </a:cubicBezTo>
                  <a:cubicBezTo>
                    <a:pt x="352" y="0"/>
                    <a:pt x="331" y="28"/>
                    <a:pt x="331" y="53"/>
                  </a:cubicBezTo>
                  <a:cubicBezTo>
                    <a:pt x="331" y="68"/>
                    <a:pt x="336" y="74"/>
                    <a:pt x="347" y="83"/>
                  </a:cubicBezTo>
                  <a:cubicBezTo>
                    <a:pt x="366" y="105"/>
                    <a:pt x="379" y="136"/>
                    <a:pt x="379" y="176"/>
                  </a:cubicBezTo>
                  <a:cubicBezTo>
                    <a:pt x="379" y="219"/>
                    <a:pt x="320" y="470"/>
                    <a:pt x="209" y="470"/>
                  </a:cubicBezTo>
                  <a:cubicBezTo>
                    <a:pt x="160" y="470"/>
                    <a:pt x="138" y="433"/>
                    <a:pt x="138" y="377"/>
                  </a:cubicBezTo>
                  <a:cubicBezTo>
                    <a:pt x="138" y="315"/>
                    <a:pt x="165" y="235"/>
                    <a:pt x="192" y="142"/>
                  </a:cubicBezTo>
                  <a:cubicBezTo>
                    <a:pt x="201" y="127"/>
                    <a:pt x="206" y="111"/>
                    <a:pt x="206" y="90"/>
                  </a:cubicBezTo>
                  <a:cubicBezTo>
                    <a:pt x="206" y="40"/>
                    <a:pt x="173" y="0"/>
                    <a:pt x="125" y="0"/>
                  </a:cubicBezTo>
                  <a:cubicBezTo>
                    <a:pt x="38" y="0"/>
                    <a:pt x="0" y="158"/>
                    <a:pt x="0" y="167"/>
                  </a:cubicBezTo>
                  <a:cubicBezTo>
                    <a:pt x="0" y="179"/>
                    <a:pt x="8" y="179"/>
                    <a:pt x="11" y="179"/>
                  </a:cubicBezTo>
                  <a:cubicBezTo>
                    <a:pt x="22" y="179"/>
                    <a:pt x="22" y="179"/>
                    <a:pt x="27" y="158"/>
                  </a:cubicBezTo>
                  <a:cubicBezTo>
                    <a:pt x="54" y="49"/>
                    <a:pt x="95" y="25"/>
                    <a:pt x="125" y="25"/>
                  </a:cubicBezTo>
                  <a:cubicBezTo>
                    <a:pt x="133" y="25"/>
                    <a:pt x="146" y="25"/>
                    <a:pt x="146" y="59"/>
                  </a:cubicBezTo>
                  <a:cubicBezTo>
                    <a:pt x="146" y="87"/>
                    <a:pt x="138" y="117"/>
                    <a:pt x="133" y="136"/>
                  </a:cubicBezTo>
                  <a:cubicBezTo>
                    <a:pt x="89" y="263"/>
                    <a:pt x="76" y="312"/>
                    <a:pt x="76" y="359"/>
                  </a:cubicBezTo>
                  <a:cubicBezTo>
                    <a:pt x="76" y="479"/>
                    <a:pt x="160" y="495"/>
                    <a:pt x="206" y="495"/>
                  </a:cubicBezTo>
                  <a:cubicBezTo>
                    <a:pt x="366" y="495"/>
                    <a:pt x="420" y="133"/>
                    <a:pt x="420" y="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reeform 90">
              <a:extLst>
                <a:ext uri="{FF2B5EF4-FFF2-40B4-BE49-F238E27FC236}">
                  <a16:creationId xmlns:a16="http://schemas.microsoft.com/office/drawing/2014/main" id="{9516A4DA-ED33-4443-9987-53DE855EF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" y="1791"/>
              <a:ext cx="66" cy="137"/>
            </a:xfrm>
            <a:custGeom>
              <a:avLst/>
              <a:gdLst>
                <a:gd name="T0" fmla="*/ 182 w 294"/>
                <a:gd name="T1" fmla="*/ 25 h 607"/>
                <a:gd name="T2" fmla="*/ 160 w 294"/>
                <a:gd name="T3" fmla="*/ 0 h 607"/>
                <a:gd name="T4" fmla="*/ 0 w 294"/>
                <a:gd name="T5" fmla="*/ 59 h 607"/>
                <a:gd name="T6" fmla="*/ 0 w 294"/>
                <a:gd name="T7" fmla="*/ 93 h 607"/>
                <a:gd name="T8" fmla="*/ 117 w 294"/>
                <a:gd name="T9" fmla="*/ 68 h 607"/>
                <a:gd name="T10" fmla="*/ 117 w 294"/>
                <a:gd name="T11" fmla="*/ 532 h 607"/>
                <a:gd name="T12" fmla="*/ 35 w 294"/>
                <a:gd name="T13" fmla="*/ 572 h 607"/>
                <a:gd name="T14" fmla="*/ 5 w 294"/>
                <a:gd name="T15" fmla="*/ 572 h 607"/>
                <a:gd name="T16" fmla="*/ 5 w 294"/>
                <a:gd name="T17" fmla="*/ 606 h 607"/>
                <a:gd name="T18" fmla="*/ 149 w 294"/>
                <a:gd name="T19" fmla="*/ 603 h 607"/>
                <a:gd name="T20" fmla="*/ 293 w 294"/>
                <a:gd name="T21" fmla="*/ 606 h 607"/>
                <a:gd name="T22" fmla="*/ 293 w 294"/>
                <a:gd name="T23" fmla="*/ 572 h 607"/>
                <a:gd name="T24" fmla="*/ 263 w 294"/>
                <a:gd name="T25" fmla="*/ 572 h 607"/>
                <a:gd name="T26" fmla="*/ 182 w 294"/>
                <a:gd name="T27" fmla="*/ 532 h 607"/>
                <a:gd name="T28" fmla="*/ 182 w 294"/>
                <a:gd name="T29" fmla="*/ 2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607">
                  <a:moveTo>
                    <a:pt x="182" y="25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56"/>
                    <a:pt x="33" y="59"/>
                    <a:pt x="0" y="59"/>
                  </a:cubicBezTo>
                  <a:lnTo>
                    <a:pt x="0" y="93"/>
                  </a:lnTo>
                  <a:cubicBezTo>
                    <a:pt x="19" y="93"/>
                    <a:pt x="70" y="93"/>
                    <a:pt x="117" y="68"/>
                  </a:cubicBezTo>
                  <a:lnTo>
                    <a:pt x="117" y="532"/>
                  </a:lnTo>
                  <a:cubicBezTo>
                    <a:pt x="117" y="563"/>
                    <a:pt x="117" y="572"/>
                    <a:pt x="35" y="572"/>
                  </a:cubicBezTo>
                  <a:lnTo>
                    <a:pt x="5" y="572"/>
                  </a:lnTo>
                  <a:lnTo>
                    <a:pt x="5" y="606"/>
                  </a:lnTo>
                  <a:cubicBezTo>
                    <a:pt x="19" y="606"/>
                    <a:pt x="119" y="603"/>
                    <a:pt x="149" y="603"/>
                  </a:cubicBezTo>
                  <a:cubicBezTo>
                    <a:pt x="176" y="603"/>
                    <a:pt x="276" y="606"/>
                    <a:pt x="293" y="606"/>
                  </a:cubicBezTo>
                  <a:lnTo>
                    <a:pt x="293" y="572"/>
                  </a:lnTo>
                  <a:lnTo>
                    <a:pt x="263" y="572"/>
                  </a:lnTo>
                  <a:cubicBezTo>
                    <a:pt x="182" y="572"/>
                    <a:pt x="182" y="563"/>
                    <a:pt x="182" y="532"/>
                  </a:cubicBezTo>
                  <a:lnTo>
                    <a:pt x="18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1" name="Line 91">
            <a:extLst>
              <a:ext uri="{FF2B5EF4-FFF2-40B4-BE49-F238E27FC236}">
                <a16:creationId xmlns:a16="http://schemas.microsoft.com/office/drawing/2014/main" id="{DF2C37D3-3BC4-4A23-A844-5431DCF9B70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7288" y="3732213"/>
            <a:ext cx="684212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2" name="Line 92">
            <a:extLst>
              <a:ext uri="{FF2B5EF4-FFF2-40B4-BE49-F238E27FC236}">
                <a16:creationId xmlns:a16="http://schemas.microsoft.com/office/drawing/2014/main" id="{E93EC8CA-B796-4515-A603-2A89FCFBF8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3741738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3" name="Picture 93">
            <a:extLst>
              <a:ext uri="{FF2B5EF4-FFF2-40B4-BE49-F238E27FC236}">
                <a16:creationId xmlns:a16="http://schemas.microsoft.com/office/drawing/2014/main" id="{5D15CCDB-6864-4CE4-9F5E-615310DF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13" y="3454400"/>
            <a:ext cx="252412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94" name="Group 94">
            <a:extLst>
              <a:ext uri="{FF2B5EF4-FFF2-40B4-BE49-F238E27FC236}">
                <a16:creationId xmlns:a16="http://schemas.microsoft.com/office/drawing/2014/main" id="{8D6548E0-AB10-4531-AE86-17AB105B4D74}"/>
              </a:ext>
            </a:extLst>
          </p:cNvPr>
          <p:cNvGrpSpPr>
            <a:grpSpLocks/>
          </p:cNvGrpSpPr>
          <p:nvPr/>
        </p:nvGrpSpPr>
        <p:grpSpPr bwMode="auto">
          <a:xfrm>
            <a:off x="6983413" y="3767138"/>
            <a:ext cx="250825" cy="225425"/>
            <a:chOff x="4399" y="2373"/>
            <a:chExt cx="158" cy="142"/>
          </a:xfrm>
        </p:grpSpPr>
        <p:sp>
          <p:nvSpPr>
            <p:cNvPr id="295" name="Freeform 95">
              <a:extLst>
                <a:ext uri="{FF2B5EF4-FFF2-40B4-BE49-F238E27FC236}">
                  <a16:creationId xmlns:a16="http://schemas.microsoft.com/office/drawing/2014/main" id="{83B34D45-2168-43A8-A552-000FAD008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6" name="Freeform 96">
              <a:extLst>
                <a:ext uri="{FF2B5EF4-FFF2-40B4-BE49-F238E27FC236}">
                  <a16:creationId xmlns:a16="http://schemas.microsoft.com/office/drawing/2014/main" id="{919BF4AB-5058-483D-B103-3C117FB34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7" name="Line 97">
            <a:extLst>
              <a:ext uri="{FF2B5EF4-FFF2-40B4-BE49-F238E27FC236}">
                <a16:creationId xmlns:a16="http://schemas.microsoft.com/office/drawing/2014/main" id="{08EC9445-A030-4926-A8E0-0D9EFCE642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2295525"/>
            <a:ext cx="684213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8" name="Picture 98">
            <a:extLst>
              <a:ext uri="{FF2B5EF4-FFF2-40B4-BE49-F238E27FC236}">
                <a16:creationId xmlns:a16="http://schemas.microsoft.com/office/drawing/2014/main" id="{9B72D267-2BA4-4997-96BD-96EB4A0F3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2006600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99" name="Group 99">
            <a:extLst>
              <a:ext uri="{FF2B5EF4-FFF2-40B4-BE49-F238E27FC236}">
                <a16:creationId xmlns:a16="http://schemas.microsoft.com/office/drawing/2014/main" id="{13398D6E-13CA-4DC8-8C36-80235E58EDDA}"/>
              </a:ext>
            </a:extLst>
          </p:cNvPr>
          <p:cNvGrpSpPr>
            <a:grpSpLocks/>
          </p:cNvGrpSpPr>
          <p:nvPr/>
        </p:nvGrpSpPr>
        <p:grpSpPr bwMode="auto">
          <a:xfrm>
            <a:off x="6007100" y="2330450"/>
            <a:ext cx="250825" cy="225425"/>
            <a:chOff x="3784" y="1468"/>
            <a:chExt cx="158" cy="142"/>
          </a:xfrm>
        </p:grpSpPr>
        <p:sp>
          <p:nvSpPr>
            <p:cNvPr id="300" name="Freeform 100">
              <a:extLst>
                <a:ext uri="{FF2B5EF4-FFF2-40B4-BE49-F238E27FC236}">
                  <a16:creationId xmlns:a16="http://schemas.microsoft.com/office/drawing/2014/main" id="{8F81B1C0-C1F5-4A24-B0A6-E1DB24593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1469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Freeform 101">
              <a:extLst>
                <a:ext uri="{FF2B5EF4-FFF2-40B4-BE49-F238E27FC236}">
                  <a16:creationId xmlns:a16="http://schemas.microsoft.com/office/drawing/2014/main" id="{DA5907EF-AE3D-44C5-81EA-DD8773EEE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" y="1468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2" name="Group 102">
            <a:extLst>
              <a:ext uri="{FF2B5EF4-FFF2-40B4-BE49-F238E27FC236}">
                <a16:creationId xmlns:a16="http://schemas.microsoft.com/office/drawing/2014/main" id="{AE0D44AB-B10E-4674-82AD-B8C1FDAA1D51}"/>
              </a:ext>
            </a:extLst>
          </p:cNvPr>
          <p:cNvGrpSpPr>
            <a:grpSpLocks/>
          </p:cNvGrpSpPr>
          <p:nvPr/>
        </p:nvGrpSpPr>
        <p:grpSpPr bwMode="auto">
          <a:xfrm>
            <a:off x="4392613" y="3417888"/>
            <a:ext cx="501650" cy="430212"/>
            <a:chOff x="2767" y="2153"/>
            <a:chExt cx="316" cy="271"/>
          </a:xfrm>
        </p:grpSpPr>
        <p:sp>
          <p:nvSpPr>
            <p:cNvPr id="303" name="Freeform 103">
              <a:extLst>
                <a:ext uri="{FF2B5EF4-FFF2-40B4-BE49-F238E27FC236}">
                  <a16:creationId xmlns:a16="http://schemas.microsoft.com/office/drawing/2014/main" id="{646760C9-50D6-40B6-B275-AE659DFD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154"/>
              <a:ext cx="317" cy="243"/>
            </a:xfrm>
            <a:custGeom>
              <a:avLst/>
              <a:gdLst>
                <a:gd name="T0" fmla="*/ 701 w 1401"/>
                <a:gd name="T1" fmla="*/ 1073 h 1074"/>
                <a:gd name="T2" fmla="*/ 0 w 1401"/>
                <a:gd name="T3" fmla="*/ 1073 h 1074"/>
                <a:gd name="T4" fmla="*/ 0 w 1401"/>
                <a:gd name="T5" fmla="*/ 0 h 1074"/>
                <a:gd name="T6" fmla="*/ 1400 w 1401"/>
                <a:gd name="T7" fmla="*/ 0 h 1074"/>
                <a:gd name="T8" fmla="*/ 1400 w 1401"/>
                <a:gd name="T9" fmla="*/ 1073 h 1074"/>
                <a:gd name="T10" fmla="*/ 701 w 1401"/>
                <a:gd name="T11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074">
                  <a:moveTo>
                    <a:pt x="701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1400" y="1073"/>
                  </a:lnTo>
                  <a:lnTo>
                    <a:pt x="701" y="107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Freeform 104">
              <a:extLst>
                <a:ext uri="{FF2B5EF4-FFF2-40B4-BE49-F238E27FC236}">
                  <a16:creationId xmlns:a16="http://schemas.microsoft.com/office/drawing/2014/main" id="{A75CA6DD-5EF8-46AC-98B1-DF2B1E50E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2153"/>
              <a:ext cx="106" cy="203"/>
            </a:xfrm>
            <a:custGeom>
              <a:avLst/>
              <a:gdLst>
                <a:gd name="T0" fmla="*/ 223 w 474"/>
                <a:gd name="T1" fmla="*/ 14 h 901"/>
                <a:gd name="T2" fmla="*/ 212 w 474"/>
                <a:gd name="T3" fmla="*/ 0 h 901"/>
                <a:gd name="T4" fmla="*/ 92 w 474"/>
                <a:gd name="T5" fmla="*/ 11 h 901"/>
                <a:gd name="T6" fmla="*/ 73 w 474"/>
                <a:gd name="T7" fmla="*/ 36 h 901"/>
                <a:gd name="T8" fmla="*/ 98 w 474"/>
                <a:gd name="T9" fmla="*/ 54 h 901"/>
                <a:gd name="T10" fmla="*/ 147 w 474"/>
                <a:gd name="T11" fmla="*/ 76 h 901"/>
                <a:gd name="T12" fmla="*/ 144 w 474"/>
                <a:gd name="T13" fmla="*/ 101 h 901"/>
                <a:gd name="T14" fmla="*/ 5 w 474"/>
                <a:gd name="T15" fmla="*/ 835 h 901"/>
                <a:gd name="T16" fmla="*/ 0 w 474"/>
                <a:gd name="T17" fmla="*/ 860 h 901"/>
                <a:gd name="T18" fmla="*/ 27 w 474"/>
                <a:gd name="T19" fmla="*/ 900 h 901"/>
                <a:gd name="T20" fmla="*/ 63 w 474"/>
                <a:gd name="T21" fmla="*/ 864 h 901"/>
                <a:gd name="T22" fmla="*/ 82 w 474"/>
                <a:gd name="T23" fmla="*/ 770 h 901"/>
                <a:gd name="T24" fmla="*/ 103 w 474"/>
                <a:gd name="T25" fmla="*/ 654 h 901"/>
                <a:gd name="T26" fmla="*/ 120 w 474"/>
                <a:gd name="T27" fmla="*/ 571 h 901"/>
                <a:gd name="T28" fmla="*/ 130 w 474"/>
                <a:gd name="T29" fmla="*/ 513 h 901"/>
                <a:gd name="T30" fmla="*/ 196 w 474"/>
                <a:gd name="T31" fmla="*/ 394 h 901"/>
                <a:gd name="T32" fmla="*/ 288 w 474"/>
                <a:gd name="T33" fmla="*/ 351 h 901"/>
                <a:gd name="T34" fmla="*/ 340 w 474"/>
                <a:gd name="T35" fmla="*/ 441 h 901"/>
                <a:gd name="T36" fmla="*/ 277 w 474"/>
                <a:gd name="T37" fmla="*/ 723 h 901"/>
                <a:gd name="T38" fmla="*/ 266 w 474"/>
                <a:gd name="T39" fmla="*/ 795 h 901"/>
                <a:gd name="T40" fmla="*/ 345 w 474"/>
                <a:gd name="T41" fmla="*/ 900 h 901"/>
                <a:gd name="T42" fmla="*/ 473 w 474"/>
                <a:gd name="T43" fmla="*/ 701 h 901"/>
                <a:gd name="T44" fmla="*/ 459 w 474"/>
                <a:gd name="T45" fmla="*/ 687 h 901"/>
                <a:gd name="T46" fmla="*/ 446 w 474"/>
                <a:gd name="T47" fmla="*/ 712 h 901"/>
                <a:gd name="T48" fmla="*/ 348 w 474"/>
                <a:gd name="T49" fmla="*/ 871 h 901"/>
                <a:gd name="T50" fmla="*/ 323 w 474"/>
                <a:gd name="T51" fmla="*/ 828 h 901"/>
                <a:gd name="T52" fmla="*/ 343 w 474"/>
                <a:gd name="T53" fmla="*/ 737 h 901"/>
                <a:gd name="T54" fmla="*/ 400 w 474"/>
                <a:gd name="T55" fmla="*/ 455 h 901"/>
                <a:gd name="T56" fmla="*/ 288 w 474"/>
                <a:gd name="T57" fmla="*/ 322 h 901"/>
                <a:gd name="T58" fmla="*/ 147 w 474"/>
                <a:gd name="T59" fmla="*/ 419 h 901"/>
                <a:gd name="T60" fmla="*/ 223 w 474"/>
                <a:gd name="T61" fmla="*/ 1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4" h="901">
                  <a:moveTo>
                    <a:pt x="223" y="14"/>
                  </a:moveTo>
                  <a:cubicBezTo>
                    <a:pt x="223" y="11"/>
                    <a:pt x="223" y="0"/>
                    <a:pt x="212" y="0"/>
                  </a:cubicBezTo>
                  <a:cubicBezTo>
                    <a:pt x="190" y="0"/>
                    <a:pt x="117" y="11"/>
                    <a:pt x="92" y="11"/>
                  </a:cubicBezTo>
                  <a:cubicBezTo>
                    <a:pt x="84" y="14"/>
                    <a:pt x="73" y="14"/>
                    <a:pt x="73" y="36"/>
                  </a:cubicBezTo>
                  <a:cubicBezTo>
                    <a:pt x="73" y="54"/>
                    <a:pt x="82" y="54"/>
                    <a:pt x="98" y="54"/>
                  </a:cubicBezTo>
                  <a:cubicBezTo>
                    <a:pt x="144" y="54"/>
                    <a:pt x="147" y="65"/>
                    <a:pt x="147" y="76"/>
                  </a:cubicBezTo>
                  <a:lnTo>
                    <a:pt x="144" y="101"/>
                  </a:lnTo>
                  <a:lnTo>
                    <a:pt x="5" y="835"/>
                  </a:lnTo>
                  <a:cubicBezTo>
                    <a:pt x="0" y="853"/>
                    <a:pt x="0" y="857"/>
                    <a:pt x="0" y="860"/>
                  </a:cubicBezTo>
                  <a:cubicBezTo>
                    <a:pt x="0" y="893"/>
                    <a:pt x="19" y="900"/>
                    <a:pt x="27" y="900"/>
                  </a:cubicBezTo>
                  <a:cubicBezTo>
                    <a:pt x="43" y="900"/>
                    <a:pt x="60" y="882"/>
                    <a:pt x="63" y="864"/>
                  </a:cubicBezTo>
                  <a:lnTo>
                    <a:pt x="82" y="770"/>
                  </a:lnTo>
                  <a:lnTo>
                    <a:pt x="103" y="654"/>
                  </a:lnTo>
                  <a:cubicBezTo>
                    <a:pt x="109" y="625"/>
                    <a:pt x="114" y="600"/>
                    <a:pt x="120" y="571"/>
                  </a:cubicBezTo>
                  <a:cubicBezTo>
                    <a:pt x="122" y="560"/>
                    <a:pt x="128" y="517"/>
                    <a:pt x="130" y="513"/>
                  </a:cubicBezTo>
                  <a:cubicBezTo>
                    <a:pt x="133" y="499"/>
                    <a:pt x="163" y="427"/>
                    <a:pt x="196" y="394"/>
                  </a:cubicBezTo>
                  <a:cubicBezTo>
                    <a:pt x="215" y="372"/>
                    <a:pt x="245" y="351"/>
                    <a:pt x="288" y="351"/>
                  </a:cubicBezTo>
                  <a:cubicBezTo>
                    <a:pt x="329" y="351"/>
                    <a:pt x="340" y="394"/>
                    <a:pt x="340" y="441"/>
                  </a:cubicBezTo>
                  <a:cubicBezTo>
                    <a:pt x="340" y="506"/>
                    <a:pt x="302" y="643"/>
                    <a:pt x="277" y="723"/>
                  </a:cubicBezTo>
                  <a:cubicBezTo>
                    <a:pt x="272" y="752"/>
                    <a:pt x="266" y="770"/>
                    <a:pt x="266" y="795"/>
                  </a:cubicBezTo>
                  <a:cubicBezTo>
                    <a:pt x="266" y="853"/>
                    <a:pt x="299" y="900"/>
                    <a:pt x="345" y="900"/>
                  </a:cubicBezTo>
                  <a:cubicBezTo>
                    <a:pt x="435" y="900"/>
                    <a:pt x="473" y="712"/>
                    <a:pt x="473" y="701"/>
                  </a:cubicBezTo>
                  <a:cubicBezTo>
                    <a:pt x="473" y="687"/>
                    <a:pt x="462" y="687"/>
                    <a:pt x="459" y="687"/>
                  </a:cubicBezTo>
                  <a:cubicBezTo>
                    <a:pt x="451" y="687"/>
                    <a:pt x="451" y="694"/>
                    <a:pt x="446" y="712"/>
                  </a:cubicBezTo>
                  <a:cubicBezTo>
                    <a:pt x="430" y="781"/>
                    <a:pt x="400" y="871"/>
                    <a:pt x="348" y="871"/>
                  </a:cubicBezTo>
                  <a:cubicBezTo>
                    <a:pt x="332" y="871"/>
                    <a:pt x="323" y="860"/>
                    <a:pt x="323" y="828"/>
                  </a:cubicBezTo>
                  <a:cubicBezTo>
                    <a:pt x="323" y="795"/>
                    <a:pt x="332" y="766"/>
                    <a:pt x="343" y="737"/>
                  </a:cubicBezTo>
                  <a:cubicBezTo>
                    <a:pt x="356" y="683"/>
                    <a:pt x="400" y="531"/>
                    <a:pt x="400" y="455"/>
                  </a:cubicBezTo>
                  <a:cubicBezTo>
                    <a:pt x="400" y="376"/>
                    <a:pt x="362" y="322"/>
                    <a:pt x="288" y="322"/>
                  </a:cubicBezTo>
                  <a:cubicBezTo>
                    <a:pt x="228" y="322"/>
                    <a:pt x="182" y="361"/>
                    <a:pt x="147" y="419"/>
                  </a:cubicBezTo>
                  <a:lnTo>
                    <a:pt x="223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Freeform 105">
              <a:extLst>
                <a:ext uri="{FF2B5EF4-FFF2-40B4-BE49-F238E27FC236}">
                  <a16:creationId xmlns:a16="http://schemas.microsoft.com/office/drawing/2014/main" id="{1B545C69-94C1-4AEB-9CA2-06D13DBAD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9" y="2307"/>
              <a:ext cx="92" cy="91"/>
            </a:xfrm>
            <a:custGeom>
              <a:avLst/>
              <a:gdLst>
                <a:gd name="T0" fmla="*/ 49 w 411"/>
                <a:gd name="T1" fmla="*/ 340 h 406"/>
                <a:gd name="T2" fmla="*/ 43 w 411"/>
                <a:gd name="T3" fmla="*/ 376 h 406"/>
                <a:gd name="T4" fmla="*/ 68 w 411"/>
                <a:gd name="T5" fmla="*/ 405 h 406"/>
                <a:gd name="T6" fmla="*/ 92 w 411"/>
                <a:gd name="T7" fmla="*/ 383 h 406"/>
                <a:gd name="T8" fmla="*/ 103 w 411"/>
                <a:gd name="T9" fmla="*/ 329 h 406"/>
                <a:gd name="T10" fmla="*/ 120 w 411"/>
                <a:gd name="T11" fmla="*/ 249 h 406"/>
                <a:gd name="T12" fmla="*/ 130 w 411"/>
                <a:gd name="T13" fmla="*/ 188 h 406"/>
                <a:gd name="T14" fmla="*/ 158 w 411"/>
                <a:gd name="T15" fmla="*/ 108 h 406"/>
                <a:gd name="T16" fmla="*/ 261 w 411"/>
                <a:gd name="T17" fmla="*/ 25 h 406"/>
                <a:gd name="T18" fmla="*/ 299 w 411"/>
                <a:gd name="T19" fmla="*/ 87 h 406"/>
                <a:gd name="T20" fmla="*/ 261 w 411"/>
                <a:gd name="T21" fmla="*/ 278 h 406"/>
                <a:gd name="T22" fmla="*/ 250 w 411"/>
                <a:gd name="T23" fmla="*/ 325 h 406"/>
                <a:gd name="T24" fmla="*/ 313 w 411"/>
                <a:gd name="T25" fmla="*/ 405 h 406"/>
                <a:gd name="T26" fmla="*/ 410 w 411"/>
                <a:gd name="T27" fmla="*/ 267 h 406"/>
                <a:gd name="T28" fmla="*/ 400 w 411"/>
                <a:gd name="T29" fmla="*/ 253 h 406"/>
                <a:gd name="T30" fmla="*/ 386 w 411"/>
                <a:gd name="T31" fmla="*/ 271 h 406"/>
                <a:gd name="T32" fmla="*/ 315 w 411"/>
                <a:gd name="T33" fmla="*/ 380 h 406"/>
                <a:gd name="T34" fmla="*/ 299 w 411"/>
                <a:gd name="T35" fmla="*/ 347 h 406"/>
                <a:gd name="T36" fmla="*/ 315 w 411"/>
                <a:gd name="T37" fmla="*/ 275 h 406"/>
                <a:gd name="T38" fmla="*/ 351 w 411"/>
                <a:gd name="T39" fmla="*/ 101 h 406"/>
                <a:gd name="T40" fmla="*/ 264 w 411"/>
                <a:gd name="T41" fmla="*/ 0 h 406"/>
                <a:gd name="T42" fmla="*/ 150 w 411"/>
                <a:gd name="T43" fmla="*/ 80 h 406"/>
                <a:gd name="T44" fmla="*/ 79 w 411"/>
                <a:gd name="T45" fmla="*/ 0 h 406"/>
                <a:gd name="T46" fmla="*/ 24 w 411"/>
                <a:gd name="T47" fmla="*/ 51 h 406"/>
                <a:gd name="T48" fmla="*/ 0 w 411"/>
                <a:gd name="T49" fmla="*/ 137 h 406"/>
                <a:gd name="T50" fmla="*/ 11 w 411"/>
                <a:gd name="T51" fmla="*/ 148 h 406"/>
                <a:gd name="T52" fmla="*/ 27 w 411"/>
                <a:gd name="T53" fmla="*/ 123 h 406"/>
                <a:gd name="T54" fmla="*/ 76 w 411"/>
                <a:gd name="T55" fmla="*/ 25 h 406"/>
                <a:gd name="T56" fmla="*/ 98 w 411"/>
                <a:gd name="T57" fmla="*/ 69 h 406"/>
                <a:gd name="T58" fmla="*/ 87 w 411"/>
                <a:gd name="T59" fmla="*/ 145 h 406"/>
                <a:gd name="T60" fmla="*/ 71 w 411"/>
                <a:gd name="T61" fmla="*/ 224 h 406"/>
                <a:gd name="T62" fmla="*/ 49 w 411"/>
                <a:gd name="T63" fmla="*/ 34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406">
                  <a:moveTo>
                    <a:pt x="49" y="340"/>
                  </a:moveTo>
                  <a:cubicBezTo>
                    <a:pt x="49" y="351"/>
                    <a:pt x="43" y="372"/>
                    <a:pt x="43" y="376"/>
                  </a:cubicBezTo>
                  <a:cubicBezTo>
                    <a:pt x="43" y="398"/>
                    <a:pt x="57" y="405"/>
                    <a:pt x="68" y="405"/>
                  </a:cubicBezTo>
                  <a:cubicBezTo>
                    <a:pt x="79" y="405"/>
                    <a:pt x="90" y="394"/>
                    <a:pt x="92" y="383"/>
                  </a:cubicBezTo>
                  <a:cubicBezTo>
                    <a:pt x="95" y="376"/>
                    <a:pt x="103" y="347"/>
                    <a:pt x="103" y="329"/>
                  </a:cubicBezTo>
                  <a:cubicBezTo>
                    <a:pt x="109" y="311"/>
                    <a:pt x="114" y="271"/>
                    <a:pt x="120" y="249"/>
                  </a:cubicBezTo>
                  <a:cubicBezTo>
                    <a:pt x="125" y="228"/>
                    <a:pt x="128" y="210"/>
                    <a:pt x="130" y="188"/>
                  </a:cubicBezTo>
                  <a:cubicBezTo>
                    <a:pt x="139" y="152"/>
                    <a:pt x="139" y="145"/>
                    <a:pt x="158" y="108"/>
                  </a:cubicBezTo>
                  <a:cubicBezTo>
                    <a:pt x="179" y="72"/>
                    <a:pt x="209" y="25"/>
                    <a:pt x="261" y="25"/>
                  </a:cubicBezTo>
                  <a:cubicBezTo>
                    <a:pt x="299" y="25"/>
                    <a:pt x="299" y="69"/>
                    <a:pt x="299" y="87"/>
                  </a:cubicBezTo>
                  <a:cubicBezTo>
                    <a:pt x="299" y="141"/>
                    <a:pt x="272" y="239"/>
                    <a:pt x="261" y="278"/>
                  </a:cubicBezTo>
                  <a:cubicBezTo>
                    <a:pt x="253" y="304"/>
                    <a:pt x="250" y="311"/>
                    <a:pt x="250" y="325"/>
                  </a:cubicBezTo>
                  <a:cubicBezTo>
                    <a:pt x="250" y="372"/>
                    <a:pt x="280" y="405"/>
                    <a:pt x="313" y="405"/>
                  </a:cubicBezTo>
                  <a:cubicBezTo>
                    <a:pt x="381" y="405"/>
                    <a:pt x="410" y="282"/>
                    <a:pt x="410" y="267"/>
                  </a:cubicBezTo>
                  <a:cubicBezTo>
                    <a:pt x="410" y="253"/>
                    <a:pt x="402" y="253"/>
                    <a:pt x="400" y="253"/>
                  </a:cubicBezTo>
                  <a:cubicBezTo>
                    <a:pt x="391" y="253"/>
                    <a:pt x="389" y="260"/>
                    <a:pt x="386" y="271"/>
                  </a:cubicBezTo>
                  <a:cubicBezTo>
                    <a:pt x="372" y="340"/>
                    <a:pt x="343" y="380"/>
                    <a:pt x="315" y="380"/>
                  </a:cubicBezTo>
                  <a:cubicBezTo>
                    <a:pt x="302" y="380"/>
                    <a:pt x="299" y="369"/>
                    <a:pt x="299" y="347"/>
                  </a:cubicBezTo>
                  <a:cubicBezTo>
                    <a:pt x="299" y="325"/>
                    <a:pt x="302" y="314"/>
                    <a:pt x="315" y="275"/>
                  </a:cubicBezTo>
                  <a:cubicBezTo>
                    <a:pt x="321" y="246"/>
                    <a:pt x="351" y="152"/>
                    <a:pt x="351" y="101"/>
                  </a:cubicBezTo>
                  <a:cubicBezTo>
                    <a:pt x="351" y="14"/>
                    <a:pt x="299" y="0"/>
                    <a:pt x="264" y="0"/>
                  </a:cubicBezTo>
                  <a:cubicBezTo>
                    <a:pt x="207" y="0"/>
                    <a:pt x="169" y="47"/>
                    <a:pt x="150" y="80"/>
                  </a:cubicBezTo>
                  <a:cubicBezTo>
                    <a:pt x="144" y="22"/>
                    <a:pt x="103" y="0"/>
                    <a:pt x="79" y="0"/>
                  </a:cubicBezTo>
                  <a:cubicBezTo>
                    <a:pt x="49" y="0"/>
                    <a:pt x="33" y="29"/>
                    <a:pt x="24" y="51"/>
                  </a:cubicBezTo>
                  <a:cubicBezTo>
                    <a:pt x="8" y="80"/>
                    <a:pt x="0" y="134"/>
                    <a:pt x="0" y="137"/>
                  </a:cubicBezTo>
                  <a:cubicBezTo>
                    <a:pt x="0" y="148"/>
                    <a:pt x="8" y="148"/>
                    <a:pt x="11" y="148"/>
                  </a:cubicBezTo>
                  <a:cubicBezTo>
                    <a:pt x="22" y="148"/>
                    <a:pt x="22" y="145"/>
                    <a:pt x="27" y="123"/>
                  </a:cubicBezTo>
                  <a:cubicBezTo>
                    <a:pt x="38" y="69"/>
                    <a:pt x="49" y="25"/>
                    <a:pt x="76" y="25"/>
                  </a:cubicBezTo>
                  <a:cubicBezTo>
                    <a:pt x="92" y="25"/>
                    <a:pt x="98" y="43"/>
                    <a:pt x="98" y="69"/>
                  </a:cubicBezTo>
                  <a:cubicBezTo>
                    <a:pt x="98" y="87"/>
                    <a:pt x="92" y="119"/>
                    <a:pt x="87" y="145"/>
                  </a:cubicBezTo>
                  <a:cubicBezTo>
                    <a:pt x="82" y="166"/>
                    <a:pt x="76" y="206"/>
                    <a:pt x="71" y="224"/>
                  </a:cubicBezTo>
                  <a:lnTo>
                    <a:pt x="49" y="3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Freeform 106">
              <a:extLst>
                <a:ext uri="{FF2B5EF4-FFF2-40B4-BE49-F238E27FC236}">
                  <a16:creationId xmlns:a16="http://schemas.microsoft.com/office/drawing/2014/main" id="{9C885CFC-75CA-4074-957F-B9D043187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" y="2263"/>
              <a:ext cx="66" cy="162"/>
            </a:xfrm>
            <a:custGeom>
              <a:avLst/>
              <a:gdLst>
                <a:gd name="T0" fmla="*/ 182 w 295"/>
                <a:gd name="T1" fmla="*/ 29 h 717"/>
                <a:gd name="T2" fmla="*/ 160 w 295"/>
                <a:gd name="T3" fmla="*/ 0 h 717"/>
                <a:gd name="T4" fmla="*/ 0 w 295"/>
                <a:gd name="T5" fmla="*/ 69 h 717"/>
                <a:gd name="T6" fmla="*/ 0 w 295"/>
                <a:gd name="T7" fmla="*/ 108 h 717"/>
                <a:gd name="T8" fmla="*/ 117 w 295"/>
                <a:gd name="T9" fmla="*/ 80 h 717"/>
                <a:gd name="T10" fmla="*/ 117 w 295"/>
                <a:gd name="T11" fmla="*/ 625 h 717"/>
                <a:gd name="T12" fmla="*/ 35 w 295"/>
                <a:gd name="T13" fmla="*/ 676 h 717"/>
                <a:gd name="T14" fmla="*/ 5 w 295"/>
                <a:gd name="T15" fmla="*/ 676 h 717"/>
                <a:gd name="T16" fmla="*/ 5 w 295"/>
                <a:gd name="T17" fmla="*/ 716 h 717"/>
                <a:gd name="T18" fmla="*/ 150 w 295"/>
                <a:gd name="T19" fmla="*/ 708 h 717"/>
                <a:gd name="T20" fmla="*/ 294 w 295"/>
                <a:gd name="T21" fmla="*/ 716 h 717"/>
                <a:gd name="T22" fmla="*/ 294 w 295"/>
                <a:gd name="T23" fmla="*/ 676 h 717"/>
                <a:gd name="T24" fmla="*/ 264 w 295"/>
                <a:gd name="T25" fmla="*/ 676 h 717"/>
                <a:gd name="T26" fmla="*/ 182 w 295"/>
                <a:gd name="T27" fmla="*/ 625 h 717"/>
                <a:gd name="T28" fmla="*/ 182 w 295"/>
                <a:gd name="T29" fmla="*/ 2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717">
                  <a:moveTo>
                    <a:pt x="182" y="29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65"/>
                    <a:pt x="33" y="69"/>
                    <a:pt x="0" y="69"/>
                  </a:cubicBezTo>
                  <a:lnTo>
                    <a:pt x="0" y="108"/>
                  </a:lnTo>
                  <a:cubicBezTo>
                    <a:pt x="19" y="108"/>
                    <a:pt x="71" y="108"/>
                    <a:pt x="117" y="80"/>
                  </a:cubicBezTo>
                  <a:lnTo>
                    <a:pt x="117" y="625"/>
                  </a:lnTo>
                  <a:cubicBezTo>
                    <a:pt x="117" y="661"/>
                    <a:pt x="117" y="676"/>
                    <a:pt x="35" y="676"/>
                  </a:cubicBezTo>
                  <a:lnTo>
                    <a:pt x="5" y="676"/>
                  </a:lnTo>
                  <a:lnTo>
                    <a:pt x="5" y="716"/>
                  </a:lnTo>
                  <a:cubicBezTo>
                    <a:pt x="19" y="716"/>
                    <a:pt x="120" y="708"/>
                    <a:pt x="150" y="708"/>
                  </a:cubicBezTo>
                  <a:cubicBezTo>
                    <a:pt x="177" y="708"/>
                    <a:pt x="277" y="716"/>
                    <a:pt x="294" y="716"/>
                  </a:cubicBezTo>
                  <a:lnTo>
                    <a:pt x="294" y="676"/>
                  </a:lnTo>
                  <a:lnTo>
                    <a:pt x="264" y="676"/>
                  </a:lnTo>
                  <a:cubicBezTo>
                    <a:pt x="182" y="676"/>
                    <a:pt x="182" y="661"/>
                    <a:pt x="182" y="625"/>
                  </a:cubicBezTo>
                  <a:lnTo>
                    <a:pt x="182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7" name="Group 107">
            <a:extLst>
              <a:ext uri="{FF2B5EF4-FFF2-40B4-BE49-F238E27FC236}">
                <a16:creationId xmlns:a16="http://schemas.microsoft.com/office/drawing/2014/main" id="{729551FF-6E59-4F2F-AE2F-A1BC746FEDEF}"/>
              </a:ext>
            </a:extLst>
          </p:cNvPr>
          <p:cNvGrpSpPr>
            <a:grpSpLocks/>
          </p:cNvGrpSpPr>
          <p:nvPr/>
        </p:nvGrpSpPr>
        <p:grpSpPr bwMode="auto">
          <a:xfrm>
            <a:off x="6191250" y="3417888"/>
            <a:ext cx="466725" cy="406400"/>
            <a:chOff x="3900" y="2153"/>
            <a:chExt cx="294" cy="256"/>
          </a:xfrm>
        </p:grpSpPr>
        <p:sp>
          <p:nvSpPr>
            <p:cNvPr id="308" name="Freeform 108">
              <a:extLst>
                <a:ext uri="{FF2B5EF4-FFF2-40B4-BE49-F238E27FC236}">
                  <a16:creationId xmlns:a16="http://schemas.microsoft.com/office/drawing/2014/main" id="{9F17942F-611F-412F-A664-840F4BC13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0" y="2154"/>
              <a:ext cx="291" cy="229"/>
            </a:xfrm>
            <a:custGeom>
              <a:avLst/>
              <a:gdLst>
                <a:gd name="T0" fmla="*/ 644 w 1286"/>
                <a:gd name="T1" fmla="*/ 1013 h 1014"/>
                <a:gd name="T2" fmla="*/ 0 w 1286"/>
                <a:gd name="T3" fmla="*/ 1013 h 1014"/>
                <a:gd name="T4" fmla="*/ 0 w 1286"/>
                <a:gd name="T5" fmla="*/ 0 h 1014"/>
                <a:gd name="T6" fmla="*/ 1285 w 1286"/>
                <a:gd name="T7" fmla="*/ 0 h 1014"/>
                <a:gd name="T8" fmla="*/ 1285 w 1286"/>
                <a:gd name="T9" fmla="*/ 1013 h 1014"/>
                <a:gd name="T10" fmla="*/ 644 w 1286"/>
                <a:gd name="T1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1014">
                  <a:moveTo>
                    <a:pt x="644" y="1013"/>
                  </a:moveTo>
                  <a:lnTo>
                    <a:pt x="0" y="1013"/>
                  </a:lnTo>
                  <a:lnTo>
                    <a:pt x="0" y="0"/>
                  </a:lnTo>
                  <a:lnTo>
                    <a:pt x="1285" y="0"/>
                  </a:lnTo>
                  <a:lnTo>
                    <a:pt x="1285" y="1013"/>
                  </a:lnTo>
                  <a:lnTo>
                    <a:pt x="644" y="101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" name="Freeform 109">
              <a:extLst>
                <a:ext uri="{FF2B5EF4-FFF2-40B4-BE49-F238E27FC236}">
                  <a16:creationId xmlns:a16="http://schemas.microsoft.com/office/drawing/2014/main" id="{0C3DE6B2-CAC2-4374-9543-DB29FC1B2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153"/>
              <a:ext cx="98" cy="192"/>
            </a:xfrm>
            <a:custGeom>
              <a:avLst/>
              <a:gdLst>
                <a:gd name="T0" fmla="*/ 205 w 435"/>
                <a:gd name="T1" fmla="*/ 14 h 850"/>
                <a:gd name="T2" fmla="*/ 195 w 435"/>
                <a:gd name="T3" fmla="*/ 0 h 850"/>
                <a:gd name="T4" fmla="*/ 85 w 435"/>
                <a:gd name="T5" fmla="*/ 10 h 850"/>
                <a:gd name="T6" fmla="*/ 67 w 435"/>
                <a:gd name="T7" fmla="*/ 34 h 850"/>
                <a:gd name="T8" fmla="*/ 90 w 435"/>
                <a:gd name="T9" fmla="*/ 51 h 850"/>
                <a:gd name="T10" fmla="*/ 135 w 435"/>
                <a:gd name="T11" fmla="*/ 72 h 850"/>
                <a:gd name="T12" fmla="*/ 132 w 435"/>
                <a:gd name="T13" fmla="*/ 95 h 850"/>
                <a:gd name="T14" fmla="*/ 5 w 435"/>
                <a:gd name="T15" fmla="*/ 788 h 850"/>
                <a:gd name="T16" fmla="*/ 0 w 435"/>
                <a:gd name="T17" fmla="*/ 811 h 850"/>
                <a:gd name="T18" fmla="*/ 25 w 435"/>
                <a:gd name="T19" fmla="*/ 849 h 850"/>
                <a:gd name="T20" fmla="*/ 57 w 435"/>
                <a:gd name="T21" fmla="*/ 815 h 850"/>
                <a:gd name="T22" fmla="*/ 75 w 435"/>
                <a:gd name="T23" fmla="*/ 726 h 850"/>
                <a:gd name="T24" fmla="*/ 95 w 435"/>
                <a:gd name="T25" fmla="*/ 617 h 850"/>
                <a:gd name="T26" fmla="*/ 110 w 435"/>
                <a:gd name="T27" fmla="*/ 539 h 850"/>
                <a:gd name="T28" fmla="*/ 120 w 435"/>
                <a:gd name="T29" fmla="*/ 484 h 850"/>
                <a:gd name="T30" fmla="*/ 180 w 435"/>
                <a:gd name="T31" fmla="*/ 372 h 850"/>
                <a:gd name="T32" fmla="*/ 264 w 435"/>
                <a:gd name="T33" fmla="*/ 331 h 850"/>
                <a:gd name="T34" fmla="*/ 312 w 435"/>
                <a:gd name="T35" fmla="*/ 416 h 850"/>
                <a:gd name="T36" fmla="*/ 255 w 435"/>
                <a:gd name="T37" fmla="*/ 682 h 850"/>
                <a:gd name="T38" fmla="*/ 245 w 435"/>
                <a:gd name="T39" fmla="*/ 750 h 850"/>
                <a:gd name="T40" fmla="*/ 317 w 435"/>
                <a:gd name="T41" fmla="*/ 849 h 850"/>
                <a:gd name="T42" fmla="*/ 434 w 435"/>
                <a:gd name="T43" fmla="*/ 661 h 850"/>
                <a:gd name="T44" fmla="*/ 422 w 435"/>
                <a:gd name="T45" fmla="*/ 648 h 850"/>
                <a:gd name="T46" fmla="*/ 409 w 435"/>
                <a:gd name="T47" fmla="*/ 672 h 850"/>
                <a:gd name="T48" fmla="*/ 319 w 435"/>
                <a:gd name="T49" fmla="*/ 822 h 850"/>
                <a:gd name="T50" fmla="*/ 297 w 435"/>
                <a:gd name="T51" fmla="*/ 781 h 850"/>
                <a:gd name="T52" fmla="*/ 314 w 435"/>
                <a:gd name="T53" fmla="*/ 696 h 850"/>
                <a:gd name="T54" fmla="*/ 367 w 435"/>
                <a:gd name="T55" fmla="*/ 430 h 850"/>
                <a:gd name="T56" fmla="*/ 264 w 435"/>
                <a:gd name="T57" fmla="*/ 303 h 850"/>
                <a:gd name="T58" fmla="*/ 135 w 435"/>
                <a:gd name="T59" fmla="*/ 396 h 850"/>
                <a:gd name="T60" fmla="*/ 205 w 435"/>
                <a:gd name="T61" fmla="*/ 1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5" h="850">
                  <a:moveTo>
                    <a:pt x="205" y="14"/>
                  </a:moveTo>
                  <a:cubicBezTo>
                    <a:pt x="205" y="10"/>
                    <a:pt x="205" y="0"/>
                    <a:pt x="195" y="0"/>
                  </a:cubicBezTo>
                  <a:cubicBezTo>
                    <a:pt x="175" y="0"/>
                    <a:pt x="107" y="10"/>
                    <a:pt x="85" y="10"/>
                  </a:cubicBezTo>
                  <a:cubicBezTo>
                    <a:pt x="77" y="14"/>
                    <a:pt x="67" y="14"/>
                    <a:pt x="67" y="34"/>
                  </a:cubicBezTo>
                  <a:cubicBezTo>
                    <a:pt x="67" y="51"/>
                    <a:pt x="75" y="51"/>
                    <a:pt x="90" y="51"/>
                  </a:cubicBezTo>
                  <a:cubicBezTo>
                    <a:pt x="132" y="51"/>
                    <a:pt x="135" y="61"/>
                    <a:pt x="135" y="72"/>
                  </a:cubicBezTo>
                  <a:lnTo>
                    <a:pt x="132" y="95"/>
                  </a:lnTo>
                  <a:lnTo>
                    <a:pt x="5" y="788"/>
                  </a:lnTo>
                  <a:cubicBezTo>
                    <a:pt x="0" y="805"/>
                    <a:pt x="0" y="808"/>
                    <a:pt x="0" y="811"/>
                  </a:cubicBezTo>
                  <a:cubicBezTo>
                    <a:pt x="0" y="842"/>
                    <a:pt x="17" y="849"/>
                    <a:pt x="25" y="849"/>
                  </a:cubicBezTo>
                  <a:cubicBezTo>
                    <a:pt x="40" y="849"/>
                    <a:pt x="55" y="832"/>
                    <a:pt x="57" y="815"/>
                  </a:cubicBezTo>
                  <a:lnTo>
                    <a:pt x="75" y="726"/>
                  </a:lnTo>
                  <a:lnTo>
                    <a:pt x="95" y="617"/>
                  </a:lnTo>
                  <a:cubicBezTo>
                    <a:pt x="100" y="590"/>
                    <a:pt x="105" y="566"/>
                    <a:pt x="110" y="539"/>
                  </a:cubicBezTo>
                  <a:cubicBezTo>
                    <a:pt x="112" y="528"/>
                    <a:pt x="117" y="488"/>
                    <a:pt x="120" y="484"/>
                  </a:cubicBezTo>
                  <a:cubicBezTo>
                    <a:pt x="122" y="471"/>
                    <a:pt x="150" y="402"/>
                    <a:pt x="180" y="372"/>
                  </a:cubicBezTo>
                  <a:cubicBezTo>
                    <a:pt x="197" y="351"/>
                    <a:pt x="225" y="331"/>
                    <a:pt x="264" y="331"/>
                  </a:cubicBezTo>
                  <a:cubicBezTo>
                    <a:pt x="302" y="331"/>
                    <a:pt x="312" y="372"/>
                    <a:pt x="312" y="416"/>
                  </a:cubicBezTo>
                  <a:cubicBezTo>
                    <a:pt x="312" y="477"/>
                    <a:pt x="277" y="607"/>
                    <a:pt x="255" y="682"/>
                  </a:cubicBezTo>
                  <a:cubicBezTo>
                    <a:pt x="250" y="709"/>
                    <a:pt x="245" y="726"/>
                    <a:pt x="245" y="750"/>
                  </a:cubicBezTo>
                  <a:cubicBezTo>
                    <a:pt x="245" y="805"/>
                    <a:pt x="274" y="849"/>
                    <a:pt x="317" y="849"/>
                  </a:cubicBezTo>
                  <a:cubicBezTo>
                    <a:pt x="399" y="849"/>
                    <a:pt x="434" y="672"/>
                    <a:pt x="434" y="661"/>
                  </a:cubicBezTo>
                  <a:cubicBezTo>
                    <a:pt x="434" y="648"/>
                    <a:pt x="424" y="648"/>
                    <a:pt x="422" y="648"/>
                  </a:cubicBezTo>
                  <a:cubicBezTo>
                    <a:pt x="414" y="648"/>
                    <a:pt x="414" y="655"/>
                    <a:pt x="409" y="672"/>
                  </a:cubicBezTo>
                  <a:cubicBezTo>
                    <a:pt x="394" y="736"/>
                    <a:pt x="367" y="822"/>
                    <a:pt x="319" y="822"/>
                  </a:cubicBezTo>
                  <a:cubicBezTo>
                    <a:pt x="304" y="822"/>
                    <a:pt x="297" y="811"/>
                    <a:pt x="297" y="781"/>
                  </a:cubicBezTo>
                  <a:cubicBezTo>
                    <a:pt x="297" y="750"/>
                    <a:pt x="304" y="723"/>
                    <a:pt x="314" y="696"/>
                  </a:cubicBezTo>
                  <a:cubicBezTo>
                    <a:pt x="327" y="644"/>
                    <a:pt x="367" y="501"/>
                    <a:pt x="367" y="430"/>
                  </a:cubicBezTo>
                  <a:cubicBezTo>
                    <a:pt x="367" y="355"/>
                    <a:pt x="332" y="303"/>
                    <a:pt x="264" y="303"/>
                  </a:cubicBezTo>
                  <a:cubicBezTo>
                    <a:pt x="210" y="303"/>
                    <a:pt x="167" y="341"/>
                    <a:pt x="135" y="396"/>
                  </a:cubicBezTo>
                  <a:lnTo>
                    <a:pt x="205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" name="Freeform 110">
              <a:extLst>
                <a:ext uri="{FF2B5EF4-FFF2-40B4-BE49-F238E27FC236}">
                  <a16:creationId xmlns:a16="http://schemas.microsoft.com/office/drawing/2014/main" id="{3EC3326F-D789-457E-919D-2D172629A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2299"/>
              <a:ext cx="85" cy="86"/>
            </a:xfrm>
            <a:custGeom>
              <a:avLst/>
              <a:gdLst>
                <a:gd name="T0" fmla="*/ 45 w 378"/>
                <a:gd name="T1" fmla="*/ 321 h 383"/>
                <a:gd name="T2" fmla="*/ 40 w 378"/>
                <a:gd name="T3" fmla="*/ 355 h 383"/>
                <a:gd name="T4" fmla="*/ 62 w 378"/>
                <a:gd name="T5" fmla="*/ 382 h 383"/>
                <a:gd name="T6" fmla="*/ 85 w 378"/>
                <a:gd name="T7" fmla="*/ 361 h 383"/>
                <a:gd name="T8" fmla="*/ 95 w 378"/>
                <a:gd name="T9" fmla="*/ 310 h 383"/>
                <a:gd name="T10" fmla="*/ 110 w 378"/>
                <a:gd name="T11" fmla="*/ 235 h 383"/>
                <a:gd name="T12" fmla="*/ 120 w 378"/>
                <a:gd name="T13" fmla="*/ 177 h 383"/>
                <a:gd name="T14" fmla="*/ 145 w 378"/>
                <a:gd name="T15" fmla="*/ 102 h 383"/>
                <a:gd name="T16" fmla="*/ 240 w 378"/>
                <a:gd name="T17" fmla="*/ 24 h 383"/>
                <a:gd name="T18" fmla="*/ 274 w 378"/>
                <a:gd name="T19" fmla="*/ 82 h 383"/>
                <a:gd name="T20" fmla="*/ 240 w 378"/>
                <a:gd name="T21" fmla="*/ 263 h 383"/>
                <a:gd name="T22" fmla="*/ 230 w 378"/>
                <a:gd name="T23" fmla="*/ 307 h 383"/>
                <a:gd name="T24" fmla="*/ 287 w 378"/>
                <a:gd name="T25" fmla="*/ 382 h 383"/>
                <a:gd name="T26" fmla="*/ 377 w 378"/>
                <a:gd name="T27" fmla="*/ 252 h 383"/>
                <a:gd name="T28" fmla="*/ 367 w 378"/>
                <a:gd name="T29" fmla="*/ 239 h 383"/>
                <a:gd name="T30" fmla="*/ 354 w 378"/>
                <a:gd name="T31" fmla="*/ 256 h 383"/>
                <a:gd name="T32" fmla="*/ 289 w 378"/>
                <a:gd name="T33" fmla="*/ 358 h 383"/>
                <a:gd name="T34" fmla="*/ 274 w 378"/>
                <a:gd name="T35" fmla="*/ 327 h 383"/>
                <a:gd name="T36" fmla="*/ 289 w 378"/>
                <a:gd name="T37" fmla="*/ 259 h 383"/>
                <a:gd name="T38" fmla="*/ 322 w 378"/>
                <a:gd name="T39" fmla="*/ 95 h 383"/>
                <a:gd name="T40" fmla="*/ 242 w 378"/>
                <a:gd name="T41" fmla="*/ 0 h 383"/>
                <a:gd name="T42" fmla="*/ 137 w 378"/>
                <a:gd name="T43" fmla="*/ 75 h 383"/>
                <a:gd name="T44" fmla="*/ 72 w 378"/>
                <a:gd name="T45" fmla="*/ 0 h 383"/>
                <a:gd name="T46" fmla="*/ 22 w 378"/>
                <a:gd name="T47" fmla="*/ 48 h 383"/>
                <a:gd name="T48" fmla="*/ 0 w 378"/>
                <a:gd name="T49" fmla="*/ 130 h 383"/>
                <a:gd name="T50" fmla="*/ 10 w 378"/>
                <a:gd name="T51" fmla="*/ 140 h 383"/>
                <a:gd name="T52" fmla="*/ 25 w 378"/>
                <a:gd name="T53" fmla="*/ 116 h 383"/>
                <a:gd name="T54" fmla="*/ 70 w 378"/>
                <a:gd name="T55" fmla="*/ 24 h 383"/>
                <a:gd name="T56" fmla="*/ 90 w 378"/>
                <a:gd name="T57" fmla="*/ 65 h 383"/>
                <a:gd name="T58" fmla="*/ 80 w 378"/>
                <a:gd name="T59" fmla="*/ 136 h 383"/>
                <a:gd name="T60" fmla="*/ 65 w 378"/>
                <a:gd name="T61" fmla="*/ 211 h 383"/>
                <a:gd name="T62" fmla="*/ 45 w 378"/>
                <a:gd name="T63" fmla="*/ 32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8" h="383">
                  <a:moveTo>
                    <a:pt x="45" y="321"/>
                  </a:moveTo>
                  <a:cubicBezTo>
                    <a:pt x="45" y="331"/>
                    <a:pt x="40" y="351"/>
                    <a:pt x="40" y="355"/>
                  </a:cubicBezTo>
                  <a:cubicBezTo>
                    <a:pt x="40" y="375"/>
                    <a:pt x="52" y="382"/>
                    <a:pt x="62" y="382"/>
                  </a:cubicBezTo>
                  <a:cubicBezTo>
                    <a:pt x="72" y="382"/>
                    <a:pt x="82" y="372"/>
                    <a:pt x="85" y="361"/>
                  </a:cubicBezTo>
                  <a:cubicBezTo>
                    <a:pt x="87" y="355"/>
                    <a:pt x="95" y="327"/>
                    <a:pt x="95" y="310"/>
                  </a:cubicBezTo>
                  <a:cubicBezTo>
                    <a:pt x="100" y="293"/>
                    <a:pt x="105" y="256"/>
                    <a:pt x="110" y="235"/>
                  </a:cubicBezTo>
                  <a:cubicBezTo>
                    <a:pt x="115" y="215"/>
                    <a:pt x="117" y="198"/>
                    <a:pt x="120" y="177"/>
                  </a:cubicBezTo>
                  <a:cubicBezTo>
                    <a:pt x="127" y="143"/>
                    <a:pt x="127" y="136"/>
                    <a:pt x="145" y="102"/>
                  </a:cubicBezTo>
                  <a:cubicBezTo>
                    <a:pt x="165" y="68"/>
                    <a:pt x="192" y="24"/>
                    <a:pt x="240" y="24"/>
                  </a:cubicBezTo>
                  <a:cubicBezTo>
                    <a:pt x="274" y="24"/>
                    <a:pt x="274" y="65"/>
                    <a:pt x="274" y="82"/>
                  </a:cubicBezTo>
                  <a:cubicBezTo>
                    <a:pt x="274" y="133"/>
                    <a:pt x="250" y="225"/>
                    <a:pt x="240" y="263"/>
                  </a:cubicBezTo>
                  <a:cubicBezTo>
                    <a:pt x="232" y="286"/>
                    <a:pt x="230" y="293"/>
                    <a:pt x="230" y="307"/>
                  </a:cubicBezTo>
                  <a:cubicBezTo>
                    <a:pt x="230" y="351"/>
                    <a:pt x="257" y="382"/>
                    <a:pt x="287" y="382"/>
                  </a:cubicBezTo>
                  <a:cubicBezTo>
                    <a:pt x="349" y="382"/>
                    <a:pt x="377" y="266"/>
                    <a:pt x="377" y="252"/>
                  </a:cubicBezTo>
                  <a:cubicBezTo>
                    <a:pt x="377" y="239"/>
                    <a:pt x="369" y="239"/>
                    <a:pt x="367" y="239"/>
                  </a:cubicBezTo>
                  <a:cubicBezTo>
                    <a:pt x="359" y="239"/>
                    <a:pt x="357" y="245"/>
                    <a:pt x="354" y="256"/>
                  </a:cubicBezTo>
                  <a:cubicBezTo>
                    <a:pt x="342" y="321"/>
                    <a:pt x="314" y="358"/>
                    <a:pt x="289" y="358"/>
                  </a:cubicBezTo>
                  <a:cubicBezTo>
                    <a:pt x="277" y="358"/>
                    <a:pt x="274" y="348"/>
                    <a:pt x="274" y="327"/>
                  </a:cubicBezTo>
                  <a:cubicBezTo>
                    <a:pt x="274" y="307"/>
                    <a:pt x="277" y="297"/>
                    <a:pt x="289" y="259"/>
                  </a:cubicBezTo>
                  <a:cubicBezTo>
                    <a:pt x="294" y="232"/>
                    <a:pt x="322" y="143"/>
                    <a:pt x="322" y="95"/>
                  </a:cubicBezTo>
                  <a:cubicBezTo>
                    <a:pt x="322" y="14"/>
                    <a:pt x="274" y="0"/>
                    <a:pt x="242" y="0"/>
                  </a:cubicBezTo>
                  <a:cubicBezTo>
                    <a:pt x="190" y="0"/>
                    <a:pt x="155" y="44"/>
                    <a:pt x="137" y="75"/>
                  </a:cubicBezTo>
                  <a:cubicBezTo>
                    <a:pt x="132" y="20"/>
                    <a:pt x="95" y="0"/>
                    <a:pt x="72" y="0"/>
                  </a:cubicBezTo>
                  <a:cubicBezTo>
                    <a:pt x="45" y="0"/>
                    <a:pt x="30" y="27"/>
                    <a:pt x="22" y="48"/>
                  </a:cubicBezTo>
                  <a:cubicBezTo>
                    <a:pt x="7" y="75"/>
                    <a:pt x="0" y="126"/>
                    <a:pt x="0" y="130"/>
                  </a:cubicBezTo>
                  <a:cubicBezTo>
                    <a:pt x="0" y="140"/>
                    <a:pt x="7" y="140"/>
                    <a:pt x="10" y="140"/>
                  </a:cubicBezTo>
                  <a:cubicBezTo>
                    <a:pt x="20" y="140"/>
                    <a:pt x="20" y="136"/>
                    <a:pt x="25" y="116"/>
                  </a:cubicBezTo>
                  <a:cubicBezTo>
                    <a:pt x="35" y="65"/>
                    <a:pt x="45" y="24"/>
                    <a:pt x="70" y="24"/>
                  </a:cubicBezTo>
                  <a:cubicBezTo>
                    <a:pt x="85" y="24"/>
                    <a:pt x="90" y="41"/>
                    <a:pt x="90" y="65"/>
                  </a:cubicBezTo>
                  <a:cubicBezTo>
                    <a:pt x="90" y="82"/>
                    <a:pt x="85" y="113"/>
                    <a:pt x="80" y="136"/>
                  </a:cubicBezTo>
                  <a:cubicBezTo>
                    <a:pt x="75" y="157"/>
                    <a:pt x="70" y="194"/>
                    <a:pt x="65" y="211"/>
                  </a:cubicBezTo>
                  <a:lnTo>
                    <a:pt x="4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" name="Freeform 111">
              <a:extLst>
                <a:ext uri="{FF2B5EF4-FFF2-40B4-BE49-F238E27FC236}">
                  <a16:creationId xmlns:a16="http://schemas.microsoft.com/office/drawing/2014/main" id="{A108832C-BE28-4D03-AFD3-BEF6A274D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2257"/>
              <a:ext cx="73" cy="152"/>
            </a:xfrm>
            <a:custGeom>
              <a:avLst/>
              <a:gdLst>
                <a:gd name="T0" fmla="*/ 327 w 328"/>
                <a:gd name="T1" fmla="*/ 488 h 676"/>
                <a:gd name="T2" fmla="*/ 302 w 328"/>
                <a:gd name="T3" fmla="*/ 488 h 676"/>
                <a:gd name="T4" fmla="*/ 279 w 328"/>
                <a:gd name="T5" fmla="*/ 583 h 676"/>
                <a:gd name="T6" fmla="*/ 210 w 328"/>
                <a:gd name="T7" fmla="*/ 586 h 676"/>
                <a:gd name="T8" fmla="*/ 75 w 328"/>
                <a:gd name="T9" fmla="*/ 586 h 676"/>
                <a:gd name="T10" fmla="*/ 220 w 328"/>
                <a:gd name="T11" fmla="*/ 419 h 676"/>
                <a:gd name="T12" fmla="*/ 327 w 328"/>
                <a:gd name="T13" fmla="*/ 198 h 676"/>
                <a:gd name="T14" fmla="*/ 152 w 328"/>
                <a:gd name="T15" fmla="*/ 0 h 676"/>
                <a:gd name="T16" fmla="*/ 0 w 328"/>
                <a:gd name="T17" fmla="*/ 181 h 676"/>
                <a:gd name="T18" fmla="*/ 40 w 328"/>
                <a:gd name="T19" fmla="*/ 239 h 676"/>
                <a:gd name="T20" fmla="*/ 77 w 328"/>
                <a:gd name="T21" fmla="*/ 184 h 676"/>
                <a:gd name="T22" fmla="*/ 35 w 328"/>
                <a:gd name="T23" fmla="*/ 133 h 676"/>
                <a:gd name="T24" fmla="*/ 142 w 328"/>
                <a:gd name="T25" fmla="*/ 38 h 676"/>
                <a:gd name="T26" fmla="*/ 257 w 328"/>
                <a:gd name="T27" fmla="*/ 198 h 676"/>
                <a:gd name="T28" fmla="*/ 185 w 328"/>
                <a:gd name="T29" fmla="*/ 396 h 676"/>
                <a:gd name="T30" fmla="*/ 5 w 328"/>
                <a:gd name="T31" fmla="*/ 631 h 676"/>
                <a:gd name="T32" fmla="*/ 0 w 328"/>
                <a:gd name="T33" fmla="*/ 675 h 676"/>
                <a:gd name="T34" fmla="*/ 304 w 328"/>
                <a:gd name="T35" fmla="*/ 675 h 676"/>
                <a:gd name="T36" fmla="*/ 327 w 328"/>
                <a:gd name="T37" fmla="*/ 48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76">
                  <a:moveTo>
                    <a:pt x="327" y="488"/>
                  </a:moveTo>
                  <a:lnTo>
                    <a:pt x="302" y="488"/>
                  </a:lnTo>
                  <a:cubicBezTo>
                    <a:pt x="297" y="515"/>
                    <a:pt x="292" y="569"/>
                    <a:pt x="279" y="583"/>
                  </a:cubicBezTo>
                  <a:cubicBezTo>
                    <a:pt x="277" y="586"/>
                    <a:pt x="220" y="586"/>
                    <a:pt x="210" y="586"/>
                  </a:cubicBezTo>
                  <a:lnTo>
                    <a:pt x="75" y="586"/>
                  </a:lnTo>
                  <a:cubicBezTo>
                    <a:pt x="150" y="494"/>
                    <a:pt x="175" y="467"/>
                    <a:pt x="220" y="419"/>
                  </a:cubicBezTo>
                  <a:cubicBezTo>
                    <a:pt x="277" y="358"/>
                    <a:pt x="327" y="297"/>
                    <a:pt x="327" y="198"/>
                  </a:cubicBezTo>
                  <a:cubicBezTo>
                    <a:pt x="327" y="75"/>
                    <a:pt x="247" y="0"/>
                    <a:pt x="152" y="0"/>
                  </a:cubicBezTo>
                  <a:cubicBezTo>
                    <a:pt x="62" y="0"/>
                    <a:pt x="0" y="89"/>
                    <a:pt x="0" y="181"/>
                  </a:cubicBezTo>
                  <a:cubicBezTo>
                    <a:pt x="0" y="235"/>
                    <a:pt x="30" y="239"/>
                    <a:pt x="40" y="239"/>
                  </a:cubicBezTo>
                  <a:cubicBezTo>
                    <a:pt x="57" y="239"/>
                    <a:pt x="77" y="222"/>
                    <a:pt x="77" y="184"/>
                  </a:cubicBezTo>
                  <a:cubicBezTo>
                    <a:pt x="77" y="167"/>
                    <a:pt x="75" y="133"/>
                    <a:pt x="35" y="133"/>
                  </a:cubicBezTo>
                  <a:cubicBezTo>
                    <a:pt x="57" y="58"/>
                    <a:pt x="107" y="38"/>
                    <a:pt x="142" y="38"/>
                  </a:cubicBezTo>
                  <a:cubicBezTo>
                    <a:pt x="217" y="38"/>
                    <a:pt x="257" y="116"/>
                    <a:pt x="257" y="198"/>
                  </a:cubicBezTo>
                  <a:cubicBezTo>
                    <a:pt x="257" y="286"/>
                    <a:pt x="210" y="355"/>
                    <a:pt x="185" y="396"/>
                  </a:cubicBezTo>
                  <a:lnTo>
                    <a:pt x="5" y="631"/>
                  </a:lnTo>
                  <a:cubicBezTo>
                    <a:pt x="0" y="644"/>
                    <a:pt x="0" y="648"/>
                    <a:pt x="0" y="675"/>
                  </a:cubicBezTo>
                  <a:lnTo>
                    <a:pt x="304" y="675"/>
                  </a:lnTo>
                  <a:lnTo>
                    <a:pt x="327" y="4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2" name="AutoShape 112">
            <a:extLst>
              <a:ext uri="{FF2B5EF4-FFF2-40B4-BE49-F238E27FC236}">
                <a16:creationId xmlns:a16="http://schemas.microsoft.com/office/drawing/2014/main" id="{098CFC51-8F12-4599-A1B0-56C9ACB33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0" y="1871663"/>
            <a:ext cx="539750" cy="3851275"/>
          </a:xfrm>
          <a:prstGeom prst="upArrow">
            <a:avLst>
              <a:gd name="adj1" fmla="val 50000"/>
              <a:gd name="adj2" fmla="val 178382"/>
            </a:avLst>
          </a:prstGeom>
          <a:solidFill>
            <a:srgbClr val="FF0066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3" name="Text Box 113">
            <a:extLst>
              <a:ext uri="{FF2B5EF4-FFF2-40B4-BE49-F238E27FC236}">
                <a16:creationId xmlns:a16="http://schemas.microsoft.com/office/drawing/2014/main" id="{114FD95E-F2FE-408F-AB85-4B75F4049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25" y="3613150"/>
            <a:ext cx="15890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Forward Pass</a:t>
            </a:r>
          </a:p>
        </p:txBody>
      </p:sp>
      <p:sp>
        <p:nvSpPr>
          <p:cNvPr id="314" name="AutoShape 114">
            <a:extLst>
              <a:ext uri="{FF2B5EF4-FFF2-40B4-BE49-F238E27FC236}">
                <a16:creationId xmlns:a16="http://schemas.microsoft.com/office/drawing/2014/main" id="{0F4A8507-39C2-4F9C-8C32-7B4D19454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979613"/>
            <a:ext cx="576263" cy="3816350"/>
          </a:xfrm>
          <a:prstGeom prst="downArrow">
            <a:avLst>
              <a:gd name="adj1" fmla="val 50000"/>
              <a:gd name="adj2" fmla="val 165565"/>
            </a:avLst>
          </a:prstGeom>
          <a:solidFill>
            <a:srgbClr val="00990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5" name="Text Box 115">
            <a:extLst>
              <a:ext uri="{FF2B5EF4-FFF2-40B4-BE49-F238E27FC236}">
                <a16:creationId xmlns:a16="http://schemas.microsoft.com/office/drawing/2014/main" id="{D1440F8E-FCD5-46A0-9DA4-FFBFC44A6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238" y="3289300"/>
            <a:ext cx="1754187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I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Backward Pass</a:t>
            </a:r>
          </a:p>
        </p:txBody>
      </p:sp>
      <p:sp>
        <p:nvSpPr>
          <p:cNvPr id="120" name="Speech Bubble: Rectangle 119">
            <a:extLst>
              <a:ext uri="{FF2B5EF4-FFF2-40B4-BE49-F238E27FC236}">
                <a16:creationId xmlns:a16="http://schemas.microsoft.com/office/drawing/2014/main" id="{F5E3A4A1-456A-4527-81CF-93BE92D4F2A1}"/>
              </a:ext>
            </a:extLst>
          </p:cNvPr>
          <p:cNvSpPr/>
          <p:nvPr/>
        </p:nvSpPr>
        <p:spPr>
          <a:xfrm>
            <a:off x="9953625" y="950244"/>
            <a:ext cx="2235839" cy="523627"/>
          </a:xfrm>
          <a:prstGeom prst="wedgeRectCallout">
            <a:avLst>
              <a:gd name="adj1" fmla="val -45282"/>
              <a:gd name="adj2" fmla="val 11429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Computes loss using current values of the parameters</a:t>
            </a:r>
          </a:p>
        </p:txBody>
      </p:sp>
      <p:sp>
        <p:nvSpPr>
          <p:cNvPr id="121" name="Speech Bubble: Rectangle 120">
            <a:extLst>
              <a:ext uri="{FF2B5EF4-FFF2-40B4-BE49-F238E27FC236}">
                <a16:creationId xmlns:a16="http://schemas.microsoft.com/office/drawing/2014/main" id="{5902CB3B-2AD9-433E-9017-61DDE3778D05}"/>
              </a:ext>
            </a:extLst>
          </p:cNvPr>
          <p:cNvSpPr/>
          <p:nvPr/>
        </p:nvSpPr>
        <p:spPr>
          <a:xfrm>
            <a:off x="2380849" y="1731493"/>
            <a:ext cx="2235839" cy="1017877"/>
          </a:xfrm>
          <a:prstGeom prst="wedgeRectCallout">
            <a:avLst>
              <a:gd name="adj1" fmla="val -55037"/>
              <a:gd name="adj2" fmla="val 6956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Computes the gradient of the loss, starting with params in the last layer and going backwards</a:t>
            </a:r>
          </a:p>
        </p:txBody>
      </p:sp>
      <p:sp>
        <p:nvSpPr>
          <p:cNvPr id="122" name="Speech Bubble: Rectangle 121">
            <a:extLst>
              <a:ext uri="{FF2B5EF4-FFF2-40B4-BE49-F238E27FC236}">
                <a16:creationId xmlns:a16="http://schemas.microsoft.com/office/drawing/2014/main" id="{671B1C05-2E70-493C-A1C4-6BE0046D8DB5}"/>
              </a:ext>
            </a:extLst>
          </p:cNvPr>
          <p:cNvSpPr/>
          <p:nvPr/>
        </p:nvSpPr>
        <p:spPr>
          <a:xfrm>
            <a:off x="10206011" y="5199311"/>
            <a:ext cx="1749318" cy="523627"/>
          </a:xfrm>
          <a:prstGeom prst="wedgeRectCallout">
            <a:avLst>
              <a:gd name="adj1" fmla="val -45282"/>
              <a:gd name="adj2" fmla="val 11429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Using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computational graphs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908409D-38A3-4D50-8696-31F709276C1F}"/>
              </a:ext>
            </a:extLst>
          </p:cNvPr>
          <p:cNvSpPr txBox="1"/>
          <p:nvPr/>
        </p:nvSpPr>
        <p:spPr>
          <a:xfrm>
            <a:off x="3132138" y="6103391"/>
            <a:ext cx="8096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latin typeface="Abadi Extra Light" panose="020B0204020104020204" pitchFamily="34" charset="0"/>
              </a:rPr>
              <a:t>Software frameworks such as </a:t>
            </a:r>
            <a:r>
              <a:rPr lang="en-GB" sz="1800" dirty="0" err="1">
                <a:latin typeface="Abadi Extra Light" panose="020B0204020104020204" pitchFamily="34" charset="0"/>
              </a:rPr>
              <a:t>Tensorflow</a:t>
            </a:r>
            <a:r>
              <a:rPr lang="en-GB" sz="1800" dirty="0">
                <a:latin typeface="Abadi Extra Light" panose="020B0204020104020204" pitchFamily="34" charset="0"/>
              </a:rPr>
              <a:t> and </a:t>
            </a:r>
            <a:r>
              <a:rPr lang="en-GB" sz="1800" dirty="0" err="1">
                <a:latin typeface="Abadi Extra Light" panose="020B0204020104020204" pitchFamily="34" charset="0"/>
              </a:rPr>
              <a:t>PyTorch</a:t>
            </a:r>
            <a:r>
              <a:rPr lang="en-GB" sz="1800" dirty="0">
                <a:latin typeface="Abadi Extra Light" panose="020B0204020104020204" pitchFamily="34" charset="0"/>
              </a:rPr>
              <a:t> support this already so you don’t need to implement it by hand (so no worries of computing derivatives etc)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60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41"/>
    </mc:Choice>
    <mc:Fallback xmlns="">
      <p:transition spd="slow" advTm="89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2" grpId="0" animBg="1"/>
      <p:bldP spid="203" grpId="0" animBg="1"/>
      <p:bldP spid="204" grpId="0" animBg="1"/>
      <p:bldP spid="208" grpId="0" animBg="1"/>
      <p:bldP spid="278" grpId="0" animBg="1"/>
      <p:bldP spid="291" grpId="0" animBg="1"/>
      <p:bldP spid="292" grpId="0" animBg="1"/>
      <p:bldP spid="297" grpId="0" animBg="1"/>
      <p:bldP spid="312" grpId="0" animBg="1"/>
      <p:bldP spid="313" grpId="0"/>
      <p:bldP spid="314" grpId="0" animBg="1"/>
      <p:bldP spid="315" grpId="0"/>
      <p:bldP spid="120" grpId="0" animBg="1"/>
      <p:bldP spid="121" grpId="0" animBg="1"/>
      <p:bldP spid="1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2AD9-8CBD-4760-87DA-D2E80151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in a deep neural net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3913A-39CB-4F5A-A742-5AD276C9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E130EA9-C86F-4D73-A693-941A3E77BEFB}"/>
                  </a:ext>
                </a:extLst>
              </p14:cNvPr>
              <p14:cNvContentPartPr/>
              <p14:nvPr/>
            </p14:nvContentPartPr>
            <p14:xfrm>
              <a:off x="1031544" y="1245096"/>
              <a:ext cx="424440" cy="381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E130EA9-C86F-4D73-A693-941A3E77BE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2544" y="1236096"/>
                <a:ext cx="44208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7A8E2A-A0DC-4B84-B9D0-03A024A618FE}"/>
                  </a:ext>
                </a:extLst>
              </p14:cNvPr>
              <p14:cNvContentPartPr/>
              <p14:nvPr/>
            </p14:nvContentPartPr>
            <p14:xfrm>
              <a:off x="1138104" y="1356336"/>
              <a:ext cx="182520" cy="152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7A8E2A-A0DC-4B84-B9D0-03A024A618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9464" y="1347696"/>
                <a:ext cx="2001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0FB34E3-A266-48F8-AE50-8D48EF835845}"/>
                  </a:ext>
                </a:extLst>
              </p14:cNvPr>
              <p14:cNvContentPartPr/>
              <p14:nvPr/>
            </p14:nvContentPartPr>
            <p14:xfrm>
              <a:off x="1495944" y="1407456"/>
              <a:ext cx="399600" cy="88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0FB34E3-A266-48F8-AE50-8D48EF8358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6944" y="1398816"/>
                <a:ext cx="4172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F00DD73-BC58-433D-A421-5998E09FD57D}"/>
                  </a:ext>
                </a:extLst>
              </p14:cNvPr>
              <p14:cNvContentPartPr/>
              <p14:nvPr/>
            </p14:nvContentPartPr>
            <p14:xfrm>
              <a:off x="2002104" y="1111896"/>
              <a:ext cx="10440" cy="723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F00DD73-BC58-433D-A421-5998E09FD5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93104" y="1103256"/>
                <a:ext cx="28080" cy="7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75A5556-18D7-4B97-8353-AA9A6089C2FC}"/>
                  </a:ext>
                </a:extLst>
              </p14:cNvPr>
              <p14:cNvContentPartPr/>
              <p14:nvPr/>
            </p14:nvContentPartPr>
            <p14:xfrm>
              <a:off x="1990584" y="1061496"/>
              <a:ext cx="382320" cy="904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75A5556-18D7-4B97-8353-AA9A6089C2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81944" y="1052856"/>
                <a:ext cx="399960" cy="9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5C39C1B-FD1D-4A5D-8F0B-2DCD54FD2AB7}"/>
                  </a:ext>
                </a:extLst>
              </p14:cNvPr>
              <p14:cNvContentPartPr/>
              <p14:nvPr/>
            </p14:nvContentPartPr>
            <p14:xfrm>
              <a:off x="1879344" y="2068776"/>
              <a:ext cx="105840" cy="148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5C39C1B-FD1D-4A5D-8F0B-2DCD54FD2A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70704" y="2059776"/>
                <a:ext cx="1234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23B4DB-ABD0-465F-9AAD-367C0E90498A}"/>
                  </a:ext>
                </a:extLst>
              </p14:cNvPr>
              <p14:cNvContentPartPr/>
              <p14:nvPr/>
            </p14:nvContentPartPr>
            <p14:xfrm>
              <a:off x="2006784" y="2186856"/>
              <a:ext cx="68400" cy="71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23B4DB-ABD0-465F-9AAD-367C0E90498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98144" y="2177856"/>
                <a:ext cx="860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292CD46-4D1F-4B49-B59E-17390002A926}"/>
                  </a:ext>
                </a:extLst>
              </p14:cNvPr>
              <p14:cNvContentPartPr/>
              <p14:nvPr/>
            </p14:nvContentPartPr>
            <p14:xfrm>
              <a:off x="2130264" y="2212416"/>
              <a:ext cx="55440" cy="91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292CD46-4D1F-4B49-B59E-17390002A92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21624" y="2203776"/>
                <a:ext cx="730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0ECC8E2-0678-4E52-AA6C-214CBB94D9A2}"/>
                  </a:ext>
                </a:extLst>
              </p14:cNvPr>
              <p14:cNvContentPartPr/>
              <p14:nvPr/>
            </p14:nvContentPartPr>
            <p14:xfrm>
              <a:off x="2285784" y="2091816"/>
              <a:ext cx="360" cy="121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0ECC8E2-0678-4E52-AA6C-214CBB94D9A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77144" y="2082816"/>
                <a:ext cx="180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1047479-747D-4C64-846C-065D5F6C2404}"/>
                  </a:ext>
                </a:extLst>
              </p14:cNvPr>
              <p14:cNvContentPartPr/>
              <p14:nvPr/>
            </p14:nvContentPartPr>
            <p14:xfrm>
              <a:off x="2282544" y="2151936"/>
              <a:ext cx="75960" cy="78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1047479-747D-4C64-846C-065D5F6C240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73544" y="2142936"/>
                <a:ext cx="936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716A08D-B7A6-484B-9A7C-C91376165A2F}"/>
                  </a:ext>
                </a:extLst>
              </p14:cNvPr>
              <p14:cNvContentPartPr/>
              <p14:nvPr/>
            </p14:nvContentPartPr>
            <p14:xfrm>
              <a:off x="2393424" y="2185056"/>
              <a:ext cx="51120" cy="75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716A08D-B7A6-484B-9A7C-C91376165A2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84784" y="2176056"/>
                <a:ext cx="687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9D2370E-B87C-4088-A9EA-3BBA42622F4C}"/>
                  </a:ext>
                </a:extLst>
              </p14:cNvPr>
              <p14:cNvContentPartPr/>
              <p14:nvPr/>
            </p14:nvContentPartPr>
            <p14:xfrm>
              <a:off x="2395224" y="1411416"/>
              <a:ext cx="440640" cy="5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9D2370E-B87C-4088-A9EA-3BBA42622F4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86584" y="1402416"/>
                <a:ext cx="4582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3BE4556-F627-4933-8C3E-0664324C8411}"/>
                  </a:ext>
                </a:extLst>
              </p14:cNvPr>
              <p14:cNvContentPartPr/>
              <p14:nvPr/>
            </p14:nvContentPartPr>
            <p14:xfrm>
              <a:off x="2785104" y="1361736"/>
              <a:ext cx="72720" cy="94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3BE4556-F627-4933-8C3E-0664324C841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76104" y="1353096"/>
                <a:ext cx="903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0F8B23A-400E-45DD-B60A-A8E8EC9B6844}"/>
                  </a:ext>
                </a:extLst>
              </p14:cNvPr>
              <p14:cNvContentPartPr/>
              <p14:nvPr/>
            </p14:nvContentPartPr>
            <p14:xfrm>
              <a:off x="2936664" y="1227456"/>
              <a:ext cx="493920" cy="450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0F8B23A-400E-45DD-B60A-A8E8EC9B684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28024" y="1218456"/>
                <a:ext cx="51156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933036-1D39-4E3B-B1E0-9DCEA9264472}"/>
                  </a:ext>
                </a:extLst>
              </p14:cNvPr>
              <p14:cNvContentPartPr/>
              <p14:nvPr/>
            </p14:nvContentPartPr>
            <p14:xfrm>
              <a:off x="3092544" y="1364616"/>
              <a:ext cx="75600" cy="203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933036-1D39-4E3B-B1E0-9DCEA926447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83544" y="1355976"/>
                <a:ext cx="932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604331F-41C1-45D0-A491-FAA608F77DC7}"/>
                  </a:ext>
                </a:extLst>
              </p14:cNvPr>
              <p14:cNvContentPartPr/>
              <p14:nvPr/>
            </p14:nvContentPartPr>
            <p14:xfrm>
              <a:off x="3191184" y="1489896"/>
              <a:ext cx="360" cy="86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604331F-41C1-45D0-A491-FAA608F77DC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82184" y="1480896"/>
                <a:ext cx="180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0C1DCD3-6A7A-4DAB-A30A-5CB413BCB3E3}"/>
                  </a:ext>
                </a:extLst>
              </p14:cNvPr>
              <p14:cNvContentPartPr/>
              <p14:nvPr/>
            </p14:nvContentPartPr>
            <p14:xfrm>
              <a:off x="3437784" y="1410336"/>
              <a:ext cx="534600" cy="42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0C1DCD3-6A7A-4DAB-A30A-5CB413BCB3E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29144" y="1401696"/>
                <a:ext cx="5522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A09C787-0832-490B-A676-AECCB989EB8D}"/>
                  </a:ext>
                </a:extLst>
              </p14:cNvPr>
              <p14:cNvContentPartPr/>
              <p14:nvPr/>
            </p14:nvContentPartPr>
            <p14:xfrm>
              <a:off x="3902184" y="1367496"/>
              <a:ext cx="124560" cy="78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A09C787-0832-490B-A676-AECCB989EB8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93544" y="1358856"/>
                <a:ext cx="1422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16CD1C0-FAC7-43C6-B90C-ABCEA600A834}"/>
                  </a:ext>
                </a:extLst>
              </p14:cNvPr>
              <p14:cNvContentPartPr/>
              <p14:nvPr/>
            </p14:nvContentPartPr>
            <p14:xfrm>
              <a:off x="4059864" y="1106136"/>
              <a:ext cx="34560" cy="718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16CD1C0-FAC7-43C6-B90C-ABCEA600A83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51224" y="1097496"/>
                <a:ext cx="5220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5A637E8-A1D2-4ED8-B7A5-C10C38E385C1}"/>
                  </a:ext>
                </a:extLst>
              </p14:cNvPr>
              <p14:cNvContentPartPr/>
              <p14:nvPr/>
            </p14:nvContentPartPr>
            <p14:xfrm>
              <a:off x="4068864" y="1069416"/>
              <a:ext cx="438840" cy="905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5A637E8-A1D2-4ED8-B7A5-C10C38E385C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59864" y="1060416"/>
                <a:ext cx="456480" cy="9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78E59E9-6CB8-4AE4-BD3B-08660D16901D}"/>
                  </a:ext>
                </a:extLst>
              </p14:cNvPr>
              <p14:cNvContentPartPr/>
              <p14:nvPr/>
            </p14:nvContentPartPr>
            <p14:xfrm>
              <a:off x="4104864" y="2051136"/>
              <a:ext cx="102600" cy="135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78E59E9-6CB8-4AE4-BD3B-08660D16901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96224" y="2042496"/>
                <a:ext cx="1202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C14BB1A-AEC3-40DF-A847-AB249F1D6F02}"/>
                  </a:ext>
                </a:extLst>
              </p14:cNvPr>
              <p14:cNvContentPartPr/>
              <p14:nvPr/>
            </p14:nvContentPartPr>
            <p14:xfrm>
              <a:off x="4239144" y="2166696"/>
              <a:ext cx="12960" cy="61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C14BB1A-AEC3-40DF-A847-AB249F1D6F0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30144" y="2158056"/>
                <a:ext cx="306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02BE51E-2AE9-4E22-9418-D387CF2DBCE9}"/>
                  </a:ext>
                </a:extLst>
              </p14:cNvPr>
              <p14:cNvContentPartPr/>
              <p14:nvPr/>
            </p14:nvContentPartPr>
            <p14:xfrm>
              <a:off x="4298184" y="2194416"/>
              <a:ext cx="54360" cy="64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02BE51E-2AE9-4E22-9418-D387CF2DBCE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289544" y="2185416"/>
                <a:ext cx="720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F8708C0-E1CE-410A-A894-E249AB3C1552}"/>
                  </a:ext>
                </a:extLst>
              </p14:cNvPr>
              <p14:cNvContentPartPr/>
              <p14:nvPr/>
            </p14:nvContentPartPr>
            <p14:xfrm>
              <a:off x="4424904" y="2056896"/>
              <a:ext cx="10080" cy="145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F8708C0-E1CE-410A-A894-E249AB3C155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16264" y="2048256"/>
                <a:ext cx="277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89AC5DA-DA03-4794-8BE5-470249FC7AD5}"/>
                  </a:ext>
                </a:extLst>
              </p14:cNvPr>
              <p14:cNvContentPartPr/>
              <p14:nvPr/>
            </p14:nvContentPartPr>
            <p14:xfrm>
              <a:off x="4424184" y="2131776"/>
              <a:ext cx="73080" cy="68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89AC5DA-DA03-4794-8BE5-470249FC7AD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15544" y="2123136"/>
                <a:ext cx="907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EBCA89D-3437-4ABA-9235-45510A1695B3}"/>
                  </a:ext>
                </a:extLst>
              </p14:cNvPr>
              <p14:cNvContentPartPr/>
              <p14:nvPr/>
            </p14:nvContentPartPr>
            <p14:xfrm>
              <a:off x="4553424" y="2157696"/>
              <a:ext cx="360" cy="73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EBCA89D-3437-4ABA-9235-45510A1695B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544784" y="2148696"/>
                <a:ext cx="1800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E4F12052-24C9-4BB3-B4CD-208D179D7CDD}"/>
              </a:ext>
            </a:extLst>
          </p:cNvPr>
          <p:cNvGrpSpPr/>
          <p:nvPr/>
        </p:nvGrpSpPr>
        <p:grpSpPr>
          <a:xfrm>
            <a:off x="4536504" y="1506456"/>
            <a:ext cx="766800" cy="11880"/>
            <a:chOff x="4536504" y="1506456"/>
            <a:chExt cx="766800" cy="1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7455232-B78C-4E6F-BDF4-CD21E15C0CD5}"/>
                    </a:ext>
                  </a:extLst>
                </p14:cNvPr>
                <p14:cNvContentPartPr/>
                <p14:nvPr/>
              </p14:nvContentPartPr>
              <p14:xfrm>
                <a:off x="4536504" y="1508616"/>
                <a:ext cx="74880" cy="9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7455232-B78C-4E6F-BDF4-CD21E15C0CD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27864" y="1499616"/>
                  <a:ext cx="92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3CD892A-5078-41E4-B8FC-67CF3D59E938}"/>
                    </a:ext>
                  </a:extLst>
                </p14:cNvPr>
                <p14:cNvContentPartPr/>
                <p14:nvPr/>
              </p14:nvContentPartPr>
              <p14:xfrm>
                <a:off x="4791384" y="1507536"/>
                <a:ext cx="117360" cy="5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3CD892A-5078-41E4-B8FC-67CF3D59E9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82384" y="1498536"/>
                  <a:ext cx="135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4A19695-56FA-4EE2-A334-981A0554C37F}"/>
                    </a:ext>
                  </a:extLst>
                </p14:cNvPr>
                <p14:cNvContentPartPr/>
                <p14:nvPr/>
              </p14:nvContentPartPr>
              <p14:xfrm>
                <a:off x="5037984" y="1506456"/>
                <a:ext cx="265320" cy="11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4A19695-56FA-4EE2-A334-981A0554C37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29344" y="1497816"/>
                  <a:ext cx="28296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9429386-09A8-4883-AFB5-B445387D26BD}"/>
              </a:ext>
            </a:extLst>
          </p:cNvPr>
          <p:cNvGrpSpPr/>
          <p:nvPr/>
        </p:nvGrpSpPr>
        <p:grpSpPr>
          <a:xfrm>
            <a:off x="5797224" y="1070856"/>
            <a:ext cx="4078800" cy="1369800"/>
            <a:chOff x="5797224" y="1070856"/>
            <a:chExt cx="4078800" cy="13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04EB4C8-73AD-425E-84F5-8B4A7DC22081}"/>
                    </a:ext>
                  </a:extLst>
                </p14:cNvPr>
                <p14:cNvContentPartPr/>
                <p14:nvPr/>
              </p14:nvContentPartPr>
              <p14:xfrm>
                <a:off x="6245064" y="1151856"/>
                <a:ext cx="65160" cy="912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04EB4C8-73AD-425E-84F5-8B4A7DC2208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36064" y="1142856"/>
                  <a:ext cx="82800" cy="9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AD7B860-4790-45C1-A10B-77113AE9DEC5}"/>
                    </a:ext>
                  </a:extLst>
                </p14:cNvPr>
                <p14:cNvContentPartPr/>
                <p14:nvPr/>
              </p14:nvContentPartPr>
              <p14:xfrm>
                <a:off x="6262704" y="1083096"/>
                <a:ext cx="478080" cy="912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AD7B860-4790-45C1-A10B-77113AE9DE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53704" y="1074096"/>
                  <a:ext cx="495720" cy="9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87E4C3A-DD38-4DCF-ABA3-3BE700F9B653}"/>
                    </a:ext>
                  </a:extLst>
                </p14:cNvPr>
                <p14:cNvContentPartPr/>
                <p14:nvPr/>
              </p14:nvContentPartPr>
              <p14:xfrm>
                <a:off x="5797224" y="1480536"/>
                <a:ext cx="299880" cy="10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87E4C3A-DD38-4DCF-ABA3-3BE700F9B6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88224" y="1471536"/>
                  <a:ext cx="317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29EB29C-EC30-4898-9AD3-8818A0451C91}"/>
                    </a:ext>
                  </a:extLst>
                </p14:cNvPr>
                <p14:cNvContentPartPr/>
                <p14:nvPr/>
              </p14:nvContentPartPr>
              <p14:xfrm>
                <a:off x="6054624" y="1416456"/>
                <a:ext cx="123840" cy="127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29EB29C-EC30-4898-9AD3-8818A0451C9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45984" y="1407816"/>
                  <a:ext cx="141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BE300BA-89C6-4121-9E68-861C53C9B1D4}"/>
                    </a:ext>
                  </a:extLst>
                </p14:cNvPr>
                <p14:cNvContentPartPr/>
                <p14:nvPr/>
              </p14:nvContentPartPr>
              <p14:xfrm>
                <a:off x="6162624" y="2063376"/>
                <a:ext cx="119880" cy="156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BE300BA-89C6-4121-9E68-861C53C9B1D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53624" y="2054736"/>
                  <a:ext cx="137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E158093-DC61-470A-B82C-2041B6EBB5B9}"/>
                    </a:ext>
                  </a:extLst>
                </p14:cNvPr>
                <p14:cNvContentPartPr/>
                <p14:nvPr/>
              </p14:nvContentPartPr>
              <p14:xfrm>
                <a:off x="6318144" y="2175696"/>
                <a:ext cx="52560" cy="91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E158093-DC61-470A-B82C-2041B6EBB5B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09144" y="2166696"/>
                  <a:ext cx="70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7026CF0-C41F-4AA9-9C18-D961AE547A24}"/>
                    </a:ext>
                  </a:extLst>
                </p14:cNvPr>
                <p14:cNvContentPartPr/>
                <p14:nvPr/>
              </p14:nvContentPartPr>
              <p14:xfrm>
                <a:off x="6418584" y="2208816"/>
                <a:ext cx="47880" cy="3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7026CF0-C41F-4AA9-9C18-D961AE547A2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09944" y="2199816"/>
                  <a:ext cx="655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E496798-70B4-4CC8-8A7C-D00945644A25}"/>
                    </a:ext>
                  </a:extLst>
                </p14:cNvPr>
                <p14:cNvContentPartPr/>
                <p14:nvPr/>
              </p14:nvContentPartPr>
              <p14:xfrm>
                <a:off x="6492744" y="2149416"/>
                <a:ext cx="71640" cy="111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E496798-70B4-4CC8-8A7C-D00945644A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84104" y="2140776"/>
                  <a:ext cx="89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3A459C3-9C44-4CC7-BDBF-B4C2FCC13B8F}"/>
                    </a:ext>
                  </a:extLst>
                </p14:cNvPr>
                <p14:cNvContentPartPr/>
                <p14:nvPr/>
              </p14:nvContentPartPr>
              <p14:xfrm>
                <a:off x="6561864" y="2248776"/>
                <a:ext cx="67680" cy="65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3A459C3-9C44-4CC7-BDBF-B4C2FCC13B8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52864" y="2239776"/>
                  <a:ext cx="853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E528823-3C58-4BD0-B0C4-35DA861C0316}"/>
                    </a:ext>
                  </a:extLst>
                </p14:cNvPr>
                <p14:cNvContentPartPr/>
                <p14:nvPr/>
              </p14:nvContentPartPr>
              <p14:xfrm>
                <a:off x="6706224" y="2117736"/>
                <a:ext cx="95040" cy="120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E528823-3C58-4BD0-B0C4-35DA861C0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97224" y="2108736"/>
                  <a:ext cx="112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71E5A7-BB43-469D-99AF-D65184B8AC9C}"/>
                    </a:ext>
                  </a:extLst>
                </p14:cNvPr>
                <p14:cNvContentPartPr/>
                <p14:nvPr/>
              </p14:nvContentPartPr>
              <p14:xfrm>
                <a:off x="6840504" y="2166696"/>
                <a:ext cx="56880" cy="104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71E5A7-BB43-469D-99AF-D65184B8AC9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31864" y="2158056"/>
                  <a:ext cx="74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36DB5F5-97A0-4955-B164-4EC96C969412}"/>
                    </a:ext>
                  </a:extLst>
                </p14:cNvPr>
                <p14:cNvContentPartPr/>
                <p14:nvPr/>
              </p14:nvContentPartPr>
              <p14:xfrm>
                <a:off x="6912864" y="2245896"/>
                <a:ext cx="58680" cy="10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36DB5F5-97A0-4955-B164-4EC96C96941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03864" y="2236896"/>
                  <a:ext cx="76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16C6570-BB63-4F0E-BEA5-3FD532986432}"/>
                    </a:ext>
                  </a:extLst>
                </p14:cNvPr>
                <p14:cNvContentPartPr/>
                <p14:nvPr/>
              </p14:nvContentPartPr>
              <p14:xfrm>
                <a:off x="7020864" y="2185056"/>
                <a:ext cx="82800" cy="100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16C6570-BB63-4F0E-BEA5-3FD53298643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11864" y="2176056"/>
                  <a:ext cx="1004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DEFF7E2-B2E5-40B2-AC5A-8CE7DE83A80A}"/>
                    </a:ext>
                  </a:extLst>
                </p14:cNvPr>
                <p14:cNvContentPartPr/>
                <p14:nvPr/>
              </p14:nvContentPartPr>
              <p14:xfrm>
                <a:off x="6818904" y="1541376"/>
                <a:ext cx="641520" cy="3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DEFF7E2-B2E5-40B2-AC5A-8CE7DE83A80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10264" y="1532376"/>
                  <a:ext cx="659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6EDF1BD-8C3D-4729-939A-3A43A6626FBC}"/>
                    </a:ext>
                  </a:extLst>
                </p14:cNvPr>
                <p14:cNvContentPartPr/>
                <p14:nvPr/>
              </p14:nvContentPartPr>
              <p14:xfrm>
                <a:off x="7415424" y="1471536"/>
                <a:ext cx="140760" cy="140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6EDF1BD-8C3D-4729-939A-3A43A6626FB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06784" y="1462896"/>
                  <a:ext cx="158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6E7CD90-F056-423B-BCC2-7BD8F6E3FD01}"/>
                    </a:ext>
                  </a:extLst>
                </p14:cNvPr>
                <p14:cNvContentPartPr/>
                <p14:nvPr/>
              </p14:nvContentPartPr>
              <p14:xfrm>
                <a:off x="7687944" y="1244376"/>
                <a:ext cx="565200" cy="558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6E7CD90-F056-423B-BCC2-7BD8F6E3FD0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79304" y="1235736"/>
                  <a:ext cx="58284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BF6DF36-251A-4C65-9032-52BDAF2ED692}"/>
                    </a:ext>
                  </a:extLst>
                </p14:cNvPr>
                <p14:cNvContentPartPr/>
                <p14:nvPr/>
              </p14:nvContentPartPr>
              <p14:xfrm>
                <a:off x="7781544" y="1430136"/>
                <a:ext cx="180000" cy="266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BF6DF36-251A-4C65-9032-52BDAF2ED69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72904" y="1421496"/>
                  <a:ext cx="1976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C7E3D85-B594-4ECA-9E8C-38AECF766B55}"/>
                    </a:ext>
                  </a:extLst>
                </p14:cNvPr>
                <p14:cNvContentPartPr/>
                <p14:nvPr/>
              </p14:nvContentPartPr>
              <p14:xfrm>
                <a:off x="7955064" y="1617696"/>
                <a:ext cx="95040" cy="98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C7E3D85-B594-4ECA-9E8C-38AECF766B5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46424" y="1609056"/>
                  <a:ext cx="112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911E45E-2A8D-43D7-A301-B52F84BB6F28}"/>
                    </a:ext>
                  </a:extLst>
                </p14:cNvPr>
                <p14:cNvContentPartPr/>
                <p14:nvPr/>
              </p14:nvContentPartPr>
              <p14:xfrm>
                <a:off x="8090064" y="1645416"/>
                <a:ext cx="32400" cy="13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911E45E-2A8D-43D7-A301-B52F84BB6F2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81424" y="1636416"/>
                  <a:ext cx="50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188FC2E-9A45-4E9B-9F84-929511FED2C2}"/>
                    </a:ext>
                  </a:extLst>
                </p14:cNvPr>
                <p14:cNvContentPartPr/>
                <p14:nvPr/>
              </p14:nvContentPartPr>
              <p14:xfrm>
                <a:off x="8146944" y="1609056"/>
                <a:ext cx="10080" cy="92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188FC2E-9A45-4E9B-9F84-929511FED2C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37944" y="1600056"/>
                  <a:ext cx="27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162A4B1-FB6F-4DBC-B654-573C4745DB22}"/>
                    </a:ext>
                  </a:extLst>
                </p14:cNvPr>
                <p14:cNvContentPartPr/>
                <p14:nvPr/>
              </p14:nvContentPartPr>
              <p14:xfrm>
                <a:off x="8282304" y="1504656"/>
                <a:ext cx="588240" cy="12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162A4B1-FB6F-4DBC-B654-573C4745DB2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73664" y="1496016"/>
                  <a:ext cx="605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E73DFD2-666D-4769-98F2-F3AC68E38B61}"/>
                    </a:ext>
                  </a:extLst>
                </p14:cNvPr>
                <p14:cNvContentPartPr/>
                <p14:nvPr/>
              </p14:nvContentPartPr>
              <p14:xfrm>
                <a:off x="8767584" y="1444176"/>
                <a:ext cx="151200" cy="110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E73DFD2-666D-4769-98F2-F3AC68E38B6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758584" y="1435536"/>
                  <a:ext cx="168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CC3D8BA-501A-4144-876D-05AC680AF389}"/>
                    </a:ext>
                  </a:extLst>
                </p14:cNvPr>
                <p14:cNvContentPartPr/>
                <p14:nvPr/>
              </p14:nvContentPartPr>
              <p14:xfrm>
                <a:off x="8923824" y="1096776"/>
                <a:ext cx="37440" cy="920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CC3D8BA-501A-4144-876D-05AC680AF3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15184" y="1088136"/>
                  <a:ext cx="55080" cy="9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1E58D7F-F170-4C01-B430-56A3DAB783C7}"/>
                    </a:ext>
                  </a:extLst>
                </p14:cNvPr>
                <p14:cNvContentPartPr/>
                <p14:nvPr/>
              </p14:nvContentPartPr>
              <p14:xfrm>
                <a:off x="8892864" y="1070856"/>
                <a:ext cx="580680" cy="1002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1E58D7F-F170-4C01-B430-56A3DAB783C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884224" y="1062216"/>
                  <a:ext cx="5983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209A4A3-F793-4293-9CEB-3AC646E3ABD0}"/>
                    </a:ext>
                  </a:extLst>
                </p14:cNvPr>
                <p14:cNvContentPartPr/>
                <p14:nvPr/>
              </p14:nvContentPartPr>
              <p14:xfrm>
                <a:off x="8859744" y="2147616"/>
                <a:ext cx="138600" cy="208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209A4A3-F793-4293-9CEB-3AC646E3ABD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51104" y="2138976"/>
                  <a:ext cx="156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8751F3B-FAEA-4F9D-98F2-4595B35AD376}"/>
                    </a:ext>
                  </a:extLst>
                </p14:cNvPr>
                <p14:cNvContentPartPr/>
                <p14:nvPr/>
              </p14:nvContentPartPr>
              <p14:xfrm>
                <a:off x="9045144" y="2248776"/>
                <a:ext cx="60120" cy="149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8751F3B-FAEA-4F9D-98F2-4595B35AD37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036144" y="2239776"/>
                  <a:ext cx="77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DE78DAB-88A8-4540-94BC-976F607A4FD0}"/>
                    </a:ext>
                  </a:extLst>
                </p14:cNvPr>
                <p14:cNvContentPartPr/>
                <p14:nvPr/>
              </p14:nvContentPartPr>
              <p14:xfrm>
                <a:off x="9134784" y="2302056"/>
                <a:ext cx="84240" cy="11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DE78DAB-88A8-4540-94BC-976F607A4FD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25784" y="2293416"/>
                  <a:ext cx="1018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6ECDF8F-9819-4B9A-8100-28068DFC19B3}"/>
                    </a:ext>
                  </a:extLst>
                </p14:cNvPr>
                <p14:cNvContentPartPr/>
                <p14:nvPr/>
              </p14:nvContentPartPr>
              <p14:xfrm>
                <a:off x="9264744" y="2228616"/>
                <a:ext cx="7560" cy="119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6ECDF8F-9819-4B9A-8100-28068DFC19B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255744" y="2219976"/>
                  <a:ext cx="25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BAA4BA8-00A4-48BC-9D5A-5B5507D553E0}"/>
                    </a:ext>
                  </a:extLst>
                </p14:cNvPr>
                <p14:cNvContentPartPr/>
                <p14:nvPr/>
              </p14:nvContentPartPr>
              <p14:xfrm>
                <a:off x="9293184" y="2367936"/>
                <a:ext cx="61200" cy="72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BAA4BA8-00A4-48BC-9D5A-5B5507D553E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284184" y="2359296"/>
                  <a:ext cx="78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DAECF55-0977-4D4E-BDBE-4971F99B8C25}"/>
                    </a:ext>
                  </a:extLst>
                </p14:cNvPr>
                <p14:cNvContentPartPr/>
                <p14:nvPr/>
              </p14:nvContentPartPr>
              <p14:xfrm>
                <a:off x="9508824" y="2201256"/>
                <a:ext cx="28440" cy="161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DAECF55-0977-4D4E-BDBE-4971F99B8C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500184" y="2192256"/>
                  <a:ext cx="46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4C62F69-D613-40BB-972E-D8A26AB2FE8A}"/>
                    </a:ext>
                  </a:extLst>
                </p14:cNvPr>
                <p14:cNvContentPartPr/>
                <p14:nvPr/>
              </p14:nvContentPartPr>
              <p14:xfrm>
                <a:off x="9522144" y="2265696"/>
                <a:ext cx="79200" cy="95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4C62F69-D613-40BB-972E-D8A26AB2FE8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513144" y="2256696"/>
                  <a:ext cx="96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9125874-1C7C-40D0-BB8E-1D752CDEC439}"/>
                    </a:ext>
                  </a:extLst>
                </p14:cNvPr>
                <p14:cNvContentPartPr/>
                <p14:nvPr/>
              </p14:nvContentPartPr>
              <p14:xfrm>
                <a:off x="9631224" y="2267496"/>
                <a:ext cx="57960" cy="125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9125874-1C7C-40D0-BB8E-1D752CDEC43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622224" y="2258496"/>
                  <a:ext cx="75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2E8910E-48DE-4166-8017-36137C602EA7}"/>
                    </a:ext>
                  </a:extLst>
                </p14:cNvPr>
                <p14:cNvContentPartPr/>
                <p14:nvPr/>
              </p14:nvContentPartPr>
              <p14:xfrm>
                <a:off x="9729144" y="2322216"/>
                <a:ext cx="75600" cy="9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2E8910E-48DE-4166-8017-36137C602EA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720504" y="2313576"/>
                  <a:ext cx="93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5781A6A-F9C4-4B91-BA28-EAF33845C853}"/>
                    </a:ext>
                  </a:extLst>
                </p14:cNvPr>
                <p14:cNvContentPartPr/>
                <p14:nvPr/>
              </p14:nvContentPartPr>
              <p14:xfrm>
                <a:off x="9865944" y="2276136"/>
                <a:ext cx="10080" cy="120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5781A6A-F9C4-4B91-BA28-EAF33845C85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56944" y="2267496"/>
                  <a:ext cx="2772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F5264A9-4026-4A1A-BF6E-3B9DDE2337E4}"/>
              </a:ext>
            </a:extLst>
          </p:cNvPr>
          <p:cNvGrpSpPr/>
          <p:nvPr/>
        </p:nvGrpSpPr>
        <p:grpSpPr>
          <a:xfrm>
            <a:off x="9462384" y="1199736"/>
            <a:ext cx="2016360" cy="604440"/>
            <a:chOff x="9462384" y="1199736"/>
            <a:chExt cx="2016360" cy="60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886EC21-D10A-42B3-AE2B-81D86417D2B9}"/>
                    </a:ext>
                  </a:extLst>
                </p14:cNvPr>
                <p14:cNvContentPartPr/>
                <p14:nvPr/>
              </p14:nvContentPartPr>
              <p14:xfrm>
                <a:off x="9462384" y="1517256"/>
                <a:ext cx="505440" cy="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886EC21-D10A-42B3-AE2B-81D86417D2B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453384" y="1508616"/>
                  <a:ext cx="523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33439B6-704E-471C-8FD7-0FA0AB73C96F}"/>
                    </a:ext>
                  </a:extLst>
                </p14:cNvPr>
                <p14:cNvContentPartPr/>
                <p14:nvPr/>
              </p14:nvContentPartPr>
              <p14:xfrm>
                <a:off x="9911664" y="1467576"/>
                <a:ext cx="118440" cy="105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33439B6-704E-471C-8FD7-0FA0AB73C96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03024" y="1458936"/>
                  <a:ext cx="136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D8FFBFF-C141-45EA-B242-0C1921128002}"/>
                    </a:ext>
                  </a:extLst>
                </p14:cNvPr>
                <p14:cNvContentPartPr/>
                <p14:nvPr/>
              </p14:nvContentPartPr>
              <p14:xfrm>
                <a:off x="9973944" y="1199736"/>
                <a:ext cx="625680" cy="604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D8FFBFF-C141-45EA-B242-0C192112800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964944" y="1190736"/>
                  <a:ext cx="64332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3155624-2831-487D-B2EC-8DD70DC4EE37}"/>
                    </a:ext>
                  </a:extLst>
                </p14:cNvPr>
                <p14:cNvContentPartPr/>
                <p14:nvPr/>
              </p14:nvContentPartPr>
              <p14:xfrm>
                <a:off x="10167984" y="1349496"/>
                <a:ext cx="106560" cy="310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3155624-2831-487D-B2EC-8DD70DC4EE3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58984" y="1340496"/>
                  <a:ext cx="1242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A761034-AD13-499B-83D2-7E92F71260CD}"/>
                    </a:ext>
                  </a:extLst>
                </p14:cNvPr>
                <p14:cNvContentPartPr/>
                <p14:nvPr/>
              </p14:nvContentPartPr>
              <p14:xfrm>
                <a:off x="10314504" y="1563336"/>
                <a:ext cx="77040" cy="113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A761034-AD13-499B-83D2-7E92F71260C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305504" y="1554696"/>
                  <a:ext cx="94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630500E-4721-4206-9EC0-DAD5379282EA}"/>
                    </a:ext>
                  </a:extLst>
                </p14:cNvPr>
                <p14:cNvContentPartPr/>
                <p14:nvPr/>
              </p14:nvContentPartPr>
              <p14:xfrm>
                <a:off x="10603224" y="1471536"/>
                <a:ext cx="319320" cy="21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630500E-4721-4206-9EC0-DAD5379282E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594224" y="1462896"/>
                  <a:ext cx="336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62C5E6C-D279-4871-B6C1-7828F9026F59}"/>
                    </a:ext>
                  </a:extLst>
                </p14:cNvPr>
                <p14:cNvContentPartPr/>
                <p14:nvPr/>
              </p14:nvContentPartPr>
              <p14:xfrm>
                <a:off x="10839384" y="1438776"/>
                <a:ext cx="109440" cy="93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62C5E6C-D279-4871-B6C1-7828F9026F5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830744" y="1430136"/>
                  <a:ext cx="127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24478D9-9792-42C2-8C7C-A3668587F93D}"/>
                    </a:ext>
                  </a:extLst>
                </p14:cNvPr>
                <p14:cNvContentPartPr/>
                <p14:nvPr/>
              </p14:nvContentPartPr>
              <p14:xfrm>
                <a:off x="10952064" y="1254096"/>
                <a:ext cx="526680" cy="525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24478D9-9792-42C2-8C7C-A3668587F93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943064" y="1245096"/>
                  <a:ext cx="54432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1F11E87-5D9C-4AB1-9DE3-2E82F3DB1A0F}"/>
                    </a:ext>
                  </a:extLst>
                </p14:cNvPr>
                <p14:cNvContentPartPr/>
                <p14:nvPr/>
              </p14:nvContentPartPr>
              <p14:xfrm>
                <a:off x="11154384" y="1487376"/>
                <a:ext cx="113760" cy="183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1F11E87-5D9C-4AB1-9DE3-2E82F3DB1A0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145744" y="1478376"/>
                  <a:ext cx="13140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41C4A34-9957-4717-85E0-108FA756C3EA}"/>
              </a:ext>
            </a:extLst>
          </p:cNvPr>
          <p:cNvGrpSpPr/>
          <p:nvPr/>
        </p:nvGrpSpPr>
        <p:grpSpPr>
          <a:xfrm>
            <a:off x="4114224" y="2837376"/>
            <a:ext cx="503640" cy="1023120"/>
            <a:chOff x="4114224" y="2837376"/>
            <a:chExt cx="503640" cy="10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BA066A3-8DCF-41AE-83DD-885C5B36C0B9}"/>
                    </a:ext>
                  </a:extLst>
                </p14:cNvPr>
                <p14:cNvContentPartPr/>
                <p14:nvPr/>
              </p14:nvContentPartPr>
              <p14:xfrm>
                <a:off x="4114224" y="2852856"/>
                <a:ext cx="20160" cy="810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BA066A3-8DCF-41AE-83DD-885C5B36C0B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05584" y="2843856"/>
                  <a:ext cx="3780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4F408EA-13AE-4F3F-AF7C-F313707A2F2C}"/>
                    </a:ext>
                  </a:extLst>
                </p14:cNvPr>
                <p14:cNvContentPartPr/>
                <p14:nvPr/>
              </p14:nvContentPartPr>
              <p14:xfrm>
                <a:off x="4123944" y="2837376"/>
                <a:ext cx="493920" cy="1023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4F408EA-13AE-4F3F-AF7C-F313707A2F2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15304" y="2828736"/>
                  <a:ext cx="511560" cy="10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2EA4E2A-6EC1-4EE5-9C11-4B076489E574}"/>
              </a:ext>
            </a:extLst>
          </p:cNvPr>
          <p:cNvGrpSpPr/>
          <p:nvPr/>
        </p:nvGrpSpPr>
        <p:grpSpPr>
          <a:xfrm>
            <a:off x="1938024" y="2793816"/>
            <a:ext cx="577080" cy="1361880"/>
            <a:chOff x="1938024" y="2793816"/>
            <a:chExt cx="577080" cy="13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221DC5-9C31-4EFD-AC6B-9354B08F7DD7}"/>
                    </a:ext>
                  </a:extLst>
                </p14:cNvPr>
                <p14:cNvContentPartPr/>
                <p14:nvPr/>
              </p14:nvContentPartPr>
              <p14:xfrm>
                <a:off x="1956744" y="2852856"/>
                <a:ext cx="42120" cy="979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221DC5-9C31-4EFD-AC6B-9354B08F7DD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47744" y="2843856"/>
                  <a:ext cx="59760" cy="9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D553853-70A5-4F23-A12A-732C7E7DA313}"/>
                    </a:ext>
                  </a:extLst>
                </p14:cNvPr>
                <p14:cNvContentPartPr/>
                <p14:nvPr/>
              </p14:nvContentPartPr>
              <p14:xfrm>
                <a:off x="1984104" y="2793816"/>
                <a:ext cx="531000" cy="1058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D553853-70A5-4F23-A12A-732C7E7DA31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75464" y="2784816"/>
                  <a:ext cx="548640" cy="10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B54A8F9-7157-4D71-9E43-738D4B4FA4F2}"/>
                    </a:ext>
                  </a:extLst>
                </p14:cNvPr>
                <p14:cNvContentPartPr/>
                <p14:nvPr/>
              </p14:nvContentPartPr>
              <p14:xfrm>
                <a:off x="1938024" y="3983616"/>
                <a:ext cx="111960" cy="137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B54A8F9-7157-4D71-9E43-738D4B4FA4F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929024" y="3974616"/>
                  <a:ext cx="129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88C5BB1-49AD-4E82-BA79-A69E8CEDE3C7}"/>
                    </a:ext>
                  </a:extLst>
                </p14:cNvPr>
                <p14:cNvContentPartPr/>
                <p14:nvPr/>
              </p14:nvContentPartPr>
              <p14:xfrm>
                <a:off x="2099664" y="4077576"/>
                <a:ext cx="38160" cy="73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88C5BB1-49AD-4E82-BA79-A69E8CEDE3C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91024" y="4068936"/>
                  <a:ext cx="55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D227D29-03E6-4ADE-A4EA-A58819B5056B}"/>
                    </a:ext>
                  </a:extLst>
                </p14:cNvPr>
                <p14:cNvContentPartPr/>
                <p14:nvPr/>
              </p14:nvContentPartPr>
              <p14:xfrm>
                <a:off x="2223504" y="4114656"/>
                <a:ext cx="16560" cy="41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D227D29-03E6-4ADE-A4EA-A58819B5056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14504" y="4105656"/>
                  <a:ext cx="34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3B603B5-EB60-4963-8CAB-156DC7835A5E}"/>
                    </a:ext>
                  </a:extLst>
                </p14:cNvPr>
                <p14:cNvContentPartPr/>
                <p14:nvPr/>
              </p14:nvContentPartPr>
              <p14:xfrm>
                <a:off x="2358864" y="3968136"/>
                <a:ext cx="55800" cy="144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3B603B5-EB60-4963-8CAB-156DC7835A5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50224" y="3959496"/>
                  <a:ext cx="73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5EFFB9B-6317-4FEF-9FBE-E37E33523175}"/>
                    </a:ext>
                  </a:extLst>
                </p14:cNvPr>
                <p14:cNvContentPartPr/>
                <p14:nvPr/>
              </p14:nvContentPartPr>
              <p14:xfrm>
                <a:off x="2440944" y="4064976"/>
                <a:ext cx="51840" cy="87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5EFFB9B-6317-4FEF-9FBE-E37E3352317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32304" y="4056336"/>
                  <a:ext cx="6948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1B8EBC0-6198-42B0-A2ED-0567F09D9CA8}"/>
              </a:ext>
            </a:extLst>
          </p:cNvPr>
          <p:cNvGrpSpPr/>
          <p:nvPr/>
        </p:nvGrpSpPr>
        <p:grpSpPr>
          <a:xfrm>
            <a:off x="1103904" y="3161016"/>
            <a:ext cx="385920" cy="363960"/>
            <a:chOff x="1103904" y="3161016"/>
            <a:chExt cx="38592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472DCC0-D9C7-4E9C-9ACC-BA7891CD9AF0}"/>
                    </a:ext>
                  </a:extLst>
                </p14:cNvPr>
                <p14:cNvContentPartPr/>
                <p14:nvPr/>
              </p14:nvContentPartPr>
              <p14:xfrm>
                <a:off x="1103904" y="3161016"/>
                <a:ext cx="385920" cy="363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472DCC0-D9C7-4E9C-9ACC-BA7891CD9AF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4904" y="3152376"/>
                  <a:ext cx="4035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D68949B-D0B9-479F-B330-C685D5429571}"/>
                    </a:ext>
                  </a:extLst>
                </p14:cNvPr>
                <p14:cNvContentPartPr/>
                <p14:nvPr/>
              </p14:nvContentPartPr>
              <p14:xfrm>
                <a:off x="1206504" y="3315456"/>
                <a:ext cx="186840" cy="100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D68949B-D0B9-479F-B330-C685D542957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97864" y="3306816"/>
                  <a:ext cx="20448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924DB85-FF29-499F-8295-8B7F3B6B8E71}"/>
              </a:ext>
            </a:extLst>
          </p:cNvPr>
          <p:cNvGrpSpPr/>
          <p:nvPr/>
        </p:nvGrpSpPr>
        <p:grpSpPr>
          <a:xfrm>
            <a:off x="4123584" y="4001616"/>
            <a:ext cx="495000" cy="191160"/>
            <a:chOff x="4123584" y="4001616"/>
            <a:chExt cx="49500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599EFCF-6936-4B1E-921D-0C0046BF424F}"/>
                    </a:ext>
                  </a:extLst>
                </p14:cNvPr>
                <p14:cNvContentPartPr/>
                <p14:nvPr/>
              </p14:nvContentPartPr>
              <p14:xfrm>
                <a:off x="4123584" y="4001616"/>
                <a:ext cx="119880" cy="156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599EFCF-6936-4B1E-921D-0C0046BF424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114944" y="3992616"/>
                  <a:ext cx="137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A1858A1-7429-4C80-8F79-C18033E07674}"/>
                    </a:ext>
                  </a:extLst>
                </p14:cNvPr>
                <p14:cNvContentPartPr/>
                <p14:nvPr/>
              </p14:nvContentPartPr>
              <p14:xfrm>
                <a:off x="4279104" y="4105296"/>
                <a:ext cx="10080" cy="78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A1858A1-7429-4C80-8F79-C18033E0767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70464" y="4096296"/>
                  <a:ext cx="27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E2A1761-880F-40CA-AD4B-F7E7209914B0}"/>
                    </a:ext>
                  </a:extLst>
                </p14:cNvPr>
                <p14:cNvContentPartPr/>
                <p14:nvPr/>
              </p14:nvContentPartPr>
              <p14:xfrm>
                <a:off x="4355064" y="4132656"/>
                <a:ext cx="34200" cy="60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E2A1761-880F-40CA-AD4B-F7E7209914B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46424" y="4123656"/>
                  <a:ext cx="51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4416D5B-DF87-47BA-B75E-2D2DD104C008}"/>
                    </a:ext>
                  </a:extLst>
                </p14:cNvPr>
                <p14:cNvContentPartPr/>
                <p14:nvPr/>
              </p14:nvContentPartPr>
              <p14:xfrm>
                <a:off x="4489704" y="4003056"/>
                <a:ext cx="9720" cy="149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4416D5B-DF87-47BA-B75E-2D2DD104C00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80704" y="3994056"/>
                  <a:ext cx="27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F11373E-8A5B-4EC0-8387-C536550FD2AD}"/>
                    </a:ext>
                  </a:extLst>
                </p14:cNvPr>
                <p14:cNvContentPartPr/>
                <p14:nvPr/>
              </p14:nvContentPartPr>
              <p14:xfrm>
                <a:off x="4485384" y="4076496"/>
                <a:ext cx="79560" cy="70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F11373E-8A5B-4EC0-8387-C536550FD2A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76744" y="4067856"/>
                  <a:ext cx="97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8DDD8C5-D061-40D9-9AA3-FDE5340D6473}"/>
                    </a:ext>
                  </a:extLst>
                </p14:cNvPr>
                <p14:cNvContentPartPr/>
                <p14:nvPr/>
              </p14:nvContentPartPr>
              <p14:xfrm>
                <a:off x="4608504" y="4114296"/>
                <a:ext cx="10080" cy="75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8DDD8C5-D061-40D9-9AA3-FDE5340D647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599504" y="4105656"/>
                  <a:ext cx="2772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EA4131D-66AD-4188-ADD1-FF74D702F420}"/>
              </a:ext>
            </a:extLst>
          </p:cNvPr>
          <p:cNvGrpSpPr/>
          <p:nvPr/>
        </p:nvGrpSpPr>
        <p:grpSpPr>
          <a:xfrm>
            <a:off x="6198984" y="2870856"/>
            <a:ext cx="974880" cy="1337400"/>
            <a:chOff x="6198984" y="2870856"/>
            <a:chExt cx="974880" cy="13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328A7B1-3A3A-40F0-BC96-44A905D5BB84}"/>
                    </a:ext>
                  </a:extLst>
                </p14:cNvPr>
                <p14:cNvContentPartPr/>
                <p14:nvPr/>
              </p14:nvContentPartPr>
              <p14:xfrm>
                <a:off x="6363864" y="2870856"/>
                <a:ext cx="36360" cy="974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328A7B1-3A3A-40F0-BC96-44A905D5BB8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54864" y="2861856"/>
                  <a:ext cx="54000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9B04A44-67EA-4C3D-9785-DB21C08D369C}"/>
                    </a:ext>
                  </a:extLst>
                </p14:cNvPr>
                <p14:cNvContentPartPr/>
                <p14:nvPr/>
              </p14:nvContentPartPr>
              <p14:xfrm>
                <a:off x="6340104" y="2916576"/>
                <a:ext cx="563760" cy="929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9B04A44-67EA-4C3D-9785-DB21C08D369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31104" y="2907576"/>
                  <a:ext cx="581400" cy="9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8E02EC1-7CCE-4A60-8296-4DA406B55D90}"/>
                    </a:ext>
                  </a:extLst>
                </p14:cNvPr>
                <p14:cNvContentPartPr/>
                <p14:nvPr/>
              </p14:nvContentPartPr>
              <p14:xfrm>
                <a:off x="6198984" y="3958056"/>
                <a:ext cx="112680" cy="139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8E02EC1-7CCE-4A60-8296-4DA406B55D9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90344" y="3949056"/>
                  <a:ext cx="130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9EB5EA4-38A4-4D86-8EBB-4D06E527CD0C}"/>
                    </a:ext>
                  </a:extLst>
                </p14:cNvPr>
                <p14:cNvContentPartPr/>
                <p14:nvPr/>
              </p14:nvContentPartPr>
              <p14:xfrm>
                <a:off x="6345504" y="4050216"/>
                <a:ext cx="50400" cy="113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9EB5EA4-38A4-4D86-8EBB-4D06E527CD0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336864" y="4041216"/>
                  <a:ext cx="68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4DD45F7-B1EE-4F16-B26F-EC0270D8C3BF}"/>
                    </a:ext>
                  </a:extLst>
                </p14:cNvPr>
                <p14:cNvContentPartPr/>
                <p14:nvPr/>
              </p14:nvContentPartPr>
              <p14:xfrm>
                <a:off x="6437304" y="4105296"/>
                <a:ext cx="48960" cy="10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4DD45F7-B1EE-4F16-B26F-EC0270D8C3B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28664" y="4096296"/>
                  <a:ext cx="66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7F1A614-7904-479E-9919-7FC18A226136}"/>
                    </a:ext>
                  </a:extLst>
                </p14:cNvPr>
                <p14:cNvContentPartPr/>
                <p14:nvPr/>
              </p14:nvContentPartPr>
              <p14:xfrm>
                <a:off x="6519384" y="4070376"/>
                <a:ext cx="60840" cy="83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7F1A614-7904-479E-9919-7FC18A22613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10384" y="4061376"/>
                  <a:ext cx="78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F05E1C7-730C-4898-8A92-EA33602B2F26}"/>
                    </a:ext>
                  </a:extLst>
                </p14:cNvPr>
                <p14:cNvContentPartPr/>
                <p14:nvPr/>
              </p14:nvContentPartPr>
              <p14:xfrm>
                <a:off x="6620904" y="4160016"/>
                <a:ext cx="45360" cy="48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F05E1C7-730C-4898-8A92-EA33602B2F2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612264" y="4151376"/>
                  <a:ext cx="63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402D72E-2E4D-4435-A250-F459EB1A9A32}"/>
                    </a:ext>
                  </a:extLst>
                </p14:cNvPr>
                <p14:cNvContentPartPr/>
                <p14:nvPr/>
              </p14:nvContentPartPr>
              <p14:xfrm>
                <a:off x="6800184" y="4004496"/>
                <a:ext cx="63720" cy="129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402D72E-2E4D-4435-A250-F459EB1A9A3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791184" y="3995856"/>
                  <a:ext cx="81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961BEFA-39A9-485A-9131-BF6DC2FE1279}"/>
                    </a:ext>
                  </a:extLst>
                </p14:cNvPr>
                <p14:cNvContentPartPr/>
                <p14:nvPr/>
              </p14:nvContentPartPr>
              <p14:xfrm>
                <a:off x="6903504" y="4059576"/>
                <a:ext cx="48600" cy="85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961BEFA-39A9-485A-9131-BF6DC2FE127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94504" y="4050576"/>
                  <a:ext cx="66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5C48CBF-F4B9-4EFF-9027-B7FDA878D278}"/>
                    </a:ext>
                  </a:extLst>
                </p14:cNvPr>
                <p14:cNvContentPartPr/>
                <p14:nvPr/>
              </p14:nvContentPartPr>
              <p14:xfrm>
                <a:off x="6976584" y="4110696"/>
                <a:ext cx="42480" cy="3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5C48CBF-F4B9-4EFF-9027-B7FDA878D27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967584" y="4102056"/>
                  <a:ext cx="60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2AC291F-6DF9-4910-BC9E-A7263055E61C}"/>
                    </a:ext>
                  </a:extLst>
                </p14:cNvPr>
                <p14:cNvContentPartPr/>
                <p14:nvPr/>
              </p14:nvContentPartPr>
              <p14:xfrm>
                <a:off x="7049664" y="4071096"/>
                <a:ext cx="124200" cy="83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2AC291F-6DF9-4910-BC9E-A7263055E61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040664" y="4062456"/>
                  <a:ext cx="14184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EBA2EAC-586E-47D7-8421-03A7351B41E8}"/>
              </a:ext>
            </a:extLst>
          </p:cNvPr>
          <p:cNvGrpSpPr/>
          <p:nvPr/>
        </p:nvGrpSpPr>
        <p:grpSpPr>
          <a:xfrm>
            <a:off x="8851104" y="2888856"/>
            <a:ext cx="832320" cy="1336320"/>
            <a:chOff x="8851104" y="2888856"/>
            <a:chExt cx="832320" cy="13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B2D8E0D-0F26-4A4A-A266-605D7E27D9A0}"/>
                    </a:ext>
                  </a:extLst>
                </p14:cNvPr>
                <p14:cNvContentPartPr/>
                <p14:nvPr/>
              </p14:nvContentPartPr>
              <p14:xfrm>
                <a:off x="8905824" y="2888856"/>
                <a:ext cx="40680" cy="894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B2D8E0D-0F26-4A4A-A266-605D7E27D9A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897184" y="2880216"/>
                  <a:ext cx="58320" cy="9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AEA0CDA-4AFF-43F7-B548-34C94CC0EE15}"/>
                    </a:ext>
                  </a:extLst>
                </p14:cNvPr>
                <p14:cNvContentPartPr/>
                <p14:nvPr/>
              </p14:nvContentPartPr>
              <p14:xfrm>
                <a:off x="8907984" y="2907216"/>
                <a:ext cx="649440" cy="954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AEA0CDA-4AFF-43F7-B548-34C94CC0EE1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898984" y="2898216"/>
                  <a:ext cx="66708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84A495C-CBDF-44F5-9C4E-575F524D5572}"/>
                    </a:ext>
                  </a:extLst>
                </p14:cNvPr>
                <p14:cNvContentPartPr/>
                <p14:nvPr/>
              </p14:nvContentPartPr>
              <p14:xfrm>
                <a:off x="8851104" y="3913416"/>
                <a:ext cx="120240" cy="180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84A495C-CBDF-44F5-9C4E-575F524D557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842104" y="3904416"/>
                  <a:ext cx="137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BB1252F-56DB-4075-9E5A-B66159563FB7}"/>
                    </a:ext>
                  </a:extLst>
                </p14:cNvPr>
                <p14:cNvContentPartPr/>
                <p14:nvPr/>
              </p14:nvContentPartPr>
              <p14:xfrm>
                <a:off x="8997624" y="4050216"/>
                <a:ext cx="66240" cy="122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BB1252F-56DB-4075-9E5A-B66159563FB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988984" y="4041216"/>
                  <a:ext cx="83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54654A5-8597-4871-B2BE-6980E9A7FEDE}"/>
                    </a:ext>
                  </a:extLst>
                </p14:cNvPr>
                <p14:cNvContentPartPr/>
                <p14:nvPr/>
              </p14:nvContentPartPr>
              <p14:xfrm>
                <a:off x="9098424" y="4123296"/>
                <a:ext cx="35640" cy="7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54654A5-8597-4871-B2BE-6980E9A7FED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089424" y="4114296"/>
                  <a:ext cx="53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A204FF4-C0D7-4418-8534-2B87CD19897A}"/>
                    </a:ext>
                  </a:extLst>
                </p14:cNvPr>
                <p14:cNvContentPartPr/>
                <p14:nvPr/>
              </p14:nvContentPartPr>
              <p14:xfrm>
                <a:off x="9171504" y="4068936"/>
                <a:ext cx="360" cy="88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A204FF4-C0D7-4418-8534-2B87CD19897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62504" y="4059936"/>
                  <a:ext cx="180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0FF530A-98BC-4420-8CEC-E49DCD782F15}"/>
                    </a:ext>
                  </a:extLst>
                </p14:cNvPr>
                <p14:cNvContentPartPr/>
                <p14:nvPr/>
              </p14:nvContentPartPr>
              <p14:xfrm>
                <a:off x="9195984" y="4169376"/>
                <a:ext cx="51120" cy="55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0FF530A-98BC-4420-8CEC-E49DCD782F1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186984" y="4160736"/>
                  <a:ext cx="68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BCEB188-F255-48BC-AC30-202BC9C05789}"/>
                    </a:ext>
                  </a:extLst>
                </p14:cNvPr>
                <p14:cNvContentPartPr/>
                <p14:nvPr/>
              </p14:nvContentPartPr>
              <p14:xfrm>
                <a:off x="9368784" y="3993696"/>
                <a:ext cx="3960" cy="153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BCEB188-F255-48BC-AC30-202BC9C0578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360144" y="3985056"/>
                  <a:ext cx="21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0A64B10-9091-4DC1-82FF-D41B1BCC11DB}"/>
                    </a:ext>
                  </a:extLst>
                </p14:cNvPr>
                <p14:cNvContentPartPr/>
                <p14:nvPr/>
              </p14:nvContentPartPr>
              <p14:xfrm>
                <a:off x="9354024" y="4078656"/>
                <a:ext cx="86760" cy="73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0A64B10-9091-4DC1-82FF-D41B1BCC11D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345024" y="4069656"/>
                  <a:ext cx="104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18AB6B9-7045-4CF1-9CDD-4634DAB69D38}"/>
                    </a:ext>
                  </a:extLst>
                </p14:cNvPr>
                <p14:cNvContentPartPr/>
                <p14:nvPr/>
              </p14:nvContentPartPr>
              <p14:xfrm>
                <a:off x="9472824" y="4068936"/>
                <a:ext cx="65520" cy="113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18AB6B9-7045-4CF1-9CDD-4634DAB69D3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464184" y="4059936"/>
                  <a:ext cx="83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2A4194A-3445-4A04-A6B2-540DEA73CDA1}"/>
                    </a:ext>
                  </a:extLst>
                </p14:cNvPr>
                <p14:cNvContentPartPr/>
                <p14:nvPr/>
              </p14:nvContentPartPr>
              <p14:xfrm>
                <a:off x="9571464" y="4121856"/>
                <a:ext cx="56880" cy="11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2A4194A-3445-4A04-A6B2-540DEA73CDA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562824" y="4112856"/>
                  <a:ext cx="74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4F1C2E9-53F6-4733-A612-BE91B189576F}"/>
                    </a:ext>
                  </a:extLst>
                </p14:cNvPr>
                <p14:cNvContentPartPr/>
                <p14:nvPr/>
              </p14:nvContentPartPr>
              <p14:xfrm>
                <a:off x="9670824" y="4086936"/>
                <a:ext cx="12600" cy="105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4F1C2E9-53F6-4733-A612-BE91B189576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661824" y="4078296"/>
                  <a:ext cx="3024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31AF680-9A69-4550-9A1A-A3F222EB92ED}"/>
              </a:ext>
            </a:extLst>
          </p:cNvPr>
          <p:cNvGrpSpPr/>
          <p:nvPr/>
        </p:nvGrpSpPr>
        <p:grpSpPr>
          <a:xfrm>
            <a:off x="10010664" y="3100536"/>
            <a:ext cx="605520" cy="477000"/>
            <a:chOff x="10010664" y="3100536"/>
            <a:chExt cx="60552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ED5EA3E-F750-4FF2-BA9A-D9B1FF63A0EA}"/>
                    </a:ext>
                  </a:extLst>
                </p14:cNvPr>
                <p14:cNvContentPartPr/>
                <p14:nvPr/>
              </p14:nvContentPartPr>
              <p14:xfrm>
                <a:off x="10010664" y="3100536"/>
                <a:ext cx="605520" cy="477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ED5EA3E-F750-4FF2-BA9A-D9B1FF63A0E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001664" y="3091896"/>
                  <a:ext cx="6231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477DB95-6E5E-444B-ACAA-7DF87B7C45AC}"/>
                    </a:ext>
                  </a:extLst>
                </p14:cNvPr>
                <p14:cNvContentPartPr/>
                <p14:nvPr/>
              </p14:nvContentPartPr>
              <p14:xfrm>
                <a:off x="10214064" y="3209256"/>
                <a:ext cx="94680" cy="272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477DB95-6E5E-444B-ACAA-7DF87B7C45A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205064" y="3200256"/>
                  <a:ext cx="1123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AA0AD35-9854-46B3-8483-B4EF1A048947}"/>
                    </a:ext>
                  </a:extLst>
                </p14:cNvPr>
                <p14:cNvContentPartPr/>
                <p14:nvPr/>
              </p14:nvContentPartPr>
              <p14:xfrm>
                <a:off x="10341504" y="3364416"/>
                <a:ext cx="67320" cy="127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AA0AD35-9854-46B3-8483-B4EF1A04894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332864" y="3355416"/>
                  <a:ext cx="8496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D9DD527-F324-44E2-823F-BB8A785600CB}"/>
              </a:ext>
            </a:extLst>
          </p:cNvPr>
          <p:cNvGrpSpPr/>
          <p:nvPr/>
        </p:nvGrpSpPr>
        <p:grpSpPr>
          <a:xfrm>
            <a:off x="10998864" y="3135096"/>
            <a:ext cx="459000" cy="502200"/>
            <a:chOff x="10998864" y="3135096"/>
            <a:chExt cx="45900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9771B5A-DD73-4902-B3B3-DA1B8FE1852C}"/>
                    </a:ext>
                  </a:extLst>
                </p14:cNvPr>
                <p14:cNvContentPartPr/>
                <p14:nvPr/>
              </p14:nvContentPartPr>
              <p14:xfrm>
                <a:off x="10998864" y="3135096"/>
                <a:ext cx="459000" cy="502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9771B5A-DD73-4902-B3B3-DA1B8FE1852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989864" y="3126456"/>
                  <a:ext cx="4766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311C524-F695-4408-8C6F-45F9663066AB}"/>
                    </a:ext>
                  </a:extLst>
                </p14:cNvPr>
                <p14:cNvContentPartPr/>
                <p14:nvPr/>
              </p14:nvContentPartPr>
              <p14:xfrm>
                <a:off x="11151144" y="3282336"/>
                <a:ext cx="141480" cy="218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311C524-F695-4408-8C6F-45F9663066A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142504" y="3273696"/>
                  <a:ext cx="15912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4AB7226-663A-4963-B640-CFDECFEF8618}"/>
              </a:ext>
            </a:extLst>
          </p:cNvPr>
          <p:cNvGrpSpPr/>
          <p:nvPr/>
        </p:nvGrpSpPr>
        <p:grpSpPr>
          <a:xfrm>
            <a:off x="10632744" y="3328056"/>
            <a:ext cx="336960" cy="111600"/>
            <a:chOff x="10632744" y="3328056"/>
            <a:chExt cx="33696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2F7CD2A-B693-466E-903A-93BE02952C27}"/>
                    </a:ext>
                  </a:extLst>
                </p14:cNvPr>
                <p14:cNvContentPartPr/>
                <p14:nvPr/>
              </p14:nvContentPartPr>
              <p14:xfrm>
                <a:off x="10670544" y="3383136"/>
                <a:ext cx="299160" cy="9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2F7CD2A-B693-466E-903A-93BE02952C2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661904" y="3374136"/>
                  <a:ext cx="3168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D3FF41B-938E-4BB3-B16E-09852952DE05}"/>
                    </a:ext>
                  </a:extLst>
                </p14:cNvPr>
                <p14:cNvContentPartPr/>
                <p14:nvPr/>
              </p14:nvContentPartPr>
              <p14:xfrm>
                <a:off x="10632744" y="3328056"/>
                <a:ext cx="84240" cy="111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D3FF41B-938E-4BB3-B16E-09852952DE0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624104" y="3319416"/>
                  <a:ext cx="10188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AAC905F-90B0-4459-9B90-A33F29C47FD9}"/>
              </a:ext>
            </a:extLst>
          </p:cNvPr>
          <p:cNvGrpSpPr/>
          <p:nvPr/>
        </p:nvGrpSpPr>
        <p:grpSpPr>
          <a:xfrm>
            <a:off x="9485064" y="3272976"/>
            <a:ext cx="460080" cy="131400"/>
            <a:chOff x="9485064" y="3272976"/>
            <a:chExt cx="46008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FD78690-DDE0-4B65-941D-C8EEC5827F43}"/>
                    </a:ext>
                  </a:extLst>
                </p14:cNvPr>
                <p14:cNvContentPartPr/>
                <p14:nvPr/>
              </p14:nvContentPartPr>
              <p14:xfrm>
                <a:off x="9601344" y="3318696"/>
                <a:ext cx="343800" cy="19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FD78690-DDE0-4B65-941D-C8EEC5827F4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592344" y="3310056"/>
                  <a:ext cx="361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F747877-BED4-4BF0-8D80-FE2FA0405593}"/>
                    </a:ext>
                  </a:extLst>
                </p14:cNvPr>
                <p14:cNvContentPartPr/>
                <p14:nvPr/>
              </p14:nvContentPartPr>
              <p14:xfrm>
                <a:off x="9485064" y="3272976"/>
                <a:ext cx="136440" cy="131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F747877-BED4-4BF0-8D80-FE2FA040559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476424" y="3264336"/>
                  <a:ext cx="15408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6147A5A-2A7D-4F28-A238-EF2C981B6C25}"/>
              </a:ext>
            </a:extLst>
          </p:cNvPr>
          <p:cNvGrpSpPr/>
          <p:nvPr/>
        </p:nvGrpSpPr>
        <p:grpSpPr>
          <a:xfrm>
            <a:off x="7012224" y="3060216"/>
            <a:ext cx="1885680" cy="469440"/>
            <a:chOff x="7012224" y="3060216"/>
            <a:chExt cx="188568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BFC1729-5C4C-4686-AAB7-2EECBA81ED84}"/>
                    </a:ext>
                  </a:extLst>
                </p14:cNvPr>
                <p14:cNvContentPartPr/>
                <p14:nvPr/>
              </p14:nvContentPartPr>
              <p14:xfrm>
                <a:off x="8384904" y="3384576"/>
                <a:ext cx="513000" cy="16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BFC1729-5C4C-4686-AAB7-2EECBA81ED8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376264" y="3375576"/>
                  <a:ext cx="530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BA31A91-9CDF-4F0F-BC6B-7674C947F14B}"/>
                    </a:ext>
                  </a:extLst>
                </p14:cNvPr>
                <p14:cNvContentPartPr/>
                <p14:nvPr/>
              </p14:nvContentPartPr>
              <p14:xfrm>
                <a:off x="8277264" y="3331296"/>
                <a:ext cx="153720" cy="116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BA31A91-9CDF-4F0F-BC6B-7674C947F14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268624" y="3322296"/>
                  <a:ext cx="171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1C1F9C5-D0E1-4BE7-A6C9-EB16B89129FF}"/>
                    </a:ext>
                  </a:extLst>
                </p14:cNvPr>
                <p14:cNvContentPartPr/>
                <p14:nvPr/>
              </p14:nvContentPartPr>
              <p14:xfrm>
                <a:off x="7634304" y="3060216"/>
                <a:ext cx="568080" cy="469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1C1F9C5-D0E1-4BE7-A6C9-EB16B89129F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625304" y="3051216"/>
                  <a:ext cx="5857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E2488E0-B160-4C40-B3C6-E4EA800DFB57}"/>
                    </a:ext>
                  </a:extLst>
                </p14:cNvPr>
                <p14:cNvContentPartPr/>
                <p14:nvPr/>
              </p14:nvContentPartPr>
              <p14:xfrm>
                <a:off x="7770384" y="3151296"/>
                <a:ext cx="101160" cy="302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E2488E0-B160-4C40-B3C6-E4EA800DFB5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761744" y="3142296"/>
                  <a:ext cx="1188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0400945-EF16-4FC2-827A-B9FDB922E91B}"/>
                    </a:ext>
                  </a:extLst>
                </p14:cNvPr>
                <p14:cNvContentPartPr/>
                <p14:nvPr/>
              </p14:nvContentPartPr>
              <p14:xfrm>
                <a:off x="7900344" y="3328056"/>
                <a:ext cx="50400" cy="116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0400945-EF16-4FC2-827A-B9FDB922E91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891344" y="3319416"/>
                  <a:ext cx="68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C793E13-1E66-43C6-B156-6D3FEF7AC391}"/>
                    </a:ext>
                  </a:extLst>
                </p14:cNvPr>
                <p14:cNvContentPartPr/>
                <p14:nvPr/>
              </p14:nvContentPartPr>
              <p14:xfrm>
                <a:off x="7973424" y="3383136"/>
                <a:ext cx="43560" cy="7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C793E13-1E66-43C6-B156-6D3FEF7AC39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964424" y="3374136"/>
                  <a:ext cx="612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715E8EF-631A-41A7-B4F2-927228C87852}"/>
                    </a:ext>
                  </a:extLst>
                </p14:cNvPr>
                <p14:cNvContentPartPr/>
                <p14:nvPr/>
              </p14:nvContentPartPr>
              <p14:xfrm>
                <a:off x="8037144" y="3337056"/>
                <a:ext cx="360" cy="100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715E8EF-631A-41A7-B4F2-927228C8785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028144" y="3328056"/>
                  <a:ext cx="18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B058F22-3CF0-4AA0-B5DF-92F9537C9A58}"/>
                    </a:ext>
                  </a:extLst>
                </p14:cNvPr>
                <p14:cNvContentPartPr/>
                <p14:nvPr/>
              </p14:nvContentPartPr>
              <p14:xfrm>
                <a:off x="7071624" y="3310056"/>
                <a:ext cx="521640" cy="25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B058F22-3CF0-4AA0-B5DF-92F9537C9A5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062624" y="3301056"/>
                  <a:ext cx="539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1D33058-1180-48FA-9E92-B1C74C5A6C25}"/>
                    </a:ext>
                  </a:extLst>
                </p14:cNvPr>
                <p14:cNvContentPartPr/>
                <p14:nvPr/>
              </p14:nvContentPartPr>
              <p14:xfrm>
                <a:off x="7012224" y="3254976"/>
                <a:ext cx="190080" cy="153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1D33058-1180-48FA-9E92-B1C74C5A6C2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003224" y="3245976"/>
                  <a:ext cx="20772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F6AFB8E-2820-4B80-BA61-C6A03D60C7A1}"/>
              </a:ext>
            </a:extLst>
          </p:cNvPr>
          <p:cNvGrpSpPr/>
          <p:nvPr/>
        </p:nvGrpSpPr>
        <p:grpSpPr>
          <a:xfrm>
            <a:off x="4626864" y="3291336"/>
            <a:ext cx="1688760" cy="130680"/>
            <a:chOff x="4626864" y="3291336"/>
            <a:chExt cx="1688760" cy="1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1694447-31D1-459D-96FA-F4430E716AAC}"/>
                    </a:ext>
                  </a:extLst>
                </p14:cNvPr>
                <p14:cNvContentPartPr/>
                <p14:nvPr/>
              </p14:nvContentPartPr>
              <p14:xfrm>
                <a:off x="6007464" y="3336696"/>
                <a:ext cx="308160" cy="19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1694447-31D1-459D-96FA-F4430E716AA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998824" y="3328056"/>
                  <a:ext cx="325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9C8ABF3-7082-4FCA-B503-8047CB282A9B}"/>
                    </a:ext>
                  </a:extLst>
                </p14:cNvPr>
                <p14:cNvContentPartPr/>
                <p14:nvPr/>
              </p14:nvContentPartPr>
              <p14:xfrm>
                <a:off x="5535144" y="3351816"/>
                <a:ext cx="6120" cy="3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9C8ABF3-7082-4FCA-B503-8047CB282A9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526504" y="3343176"/>
                  <a:ext cx="23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755B3BA-0AD2-4571-90EA-CE16696333AB}"/>
                    </a:ext>
                  </a:extLst>
                </p14:cNvPr>
                <p14:cNvContentPartPr/>
                <p14:nvPr/>
              </p14:nvContentPartPr>
              <p14:xfrm>
                <a:off x="5705784" y="3336696"/>
                <a:ext cx="95400" cy="9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755B3BA-0AD2-4571-90EA-CE16696333A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697144" y="3328056"/>
                  <a:ext cx="113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0B143CB-21DC-4750-85C5-8CCB589D8BE4}"/>
                    </a:ext>
                  </a:extLst>
                </p14:cNvPr>
                <p14:cNvContentPartPr/>
                <p14:nvPr/>
              </p14:nvContentPartPr>
              <p14:xfrm>
                <a:off x="5888304" y="3333456"/>
                <a:ext cx="2520" cy="3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0B143CB-21DC-4750-85C5-8CCB589D8BE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879664" y="3324456"/>
                  <a:ext cx="20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9AB991B-9941-4C74-835B-87F079FE58F2}"/>
                    </a:ext>
                  </a:extLst>
                </p14:cNvPr>
                <p14:cNvContentPartPr/>
                <p14:nvPr/>
              </p14:nvContentPartPr>
              <p14:xfrm>
                <a:off x="5081544" y="3336696"/>
                <a:ext cx="7920" cy="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9AB991B-9941-4C74-835B-87F079FE58F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072904" y="3328056"/>
                  <a:ext cx="25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D62179C-31CB-4555-9FE4-0158D85F1070}"/>
                    </a:ext>
                  </a:extLst>
                </p14:cNvPr>
                <p14:cNvContentPartPr/>
                <p14:nvPr/>
              </p14:nvContentPartPr>
              <p14:xfrm>
                <a:off x="5257584" y="3336696"/>
                <a:ext cx="121680" cy="6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D62179C-31CB-4555-9FE4-0158D85F107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248584" y="3328056"/>
                  <a:ext cx="1393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A63264B-B4BF-4BE9-8A1D-3B1E178291D2}"/>
                    </a:ext>
                  </a:extLst>
                </p14:cNvPr>
                <p14:cNvContentPartPr/>
                <p14:nvPr/>
              </p14:nvContentPartPr>
              <p14:xfrm>
                <a:off x="4626864" y="3291336"/>
                <a:ext cx="158760" cy="130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A63264B-B4BF-4BE9-8A1D-3B1E178291D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617864" y="3282336"/>
                  <a:ext cx="176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A025B3-EA10-4E82-BB11-1A8F58ECBBA3}"/>
                    </a:ext>
                  </a:extLst>
                </p14:cNvPr>
                <p14:cNvContentPartPr/>
                <p14:nvPr/>
              </p14:nvContentPartPr>
              <p14:xfrm>
                <a:off x="4745304" y="3342456"/>
                <a:ext cx="267480" cy="3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A025B3-EA10-4E82-BB11-1A8F58ECBBA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736304" y="3333816"/>
                  <a:ext cx="2851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C7A5642-63B5-4455-98BE-39B897F802B8}"/>
              </a:ext>
            </a:extLst>
          </p:cNvPr>
          <p:cNvGrpSpPr/>
          <p:nvPr/>
        </p:nvGrpSpPr>
        <p:grpSpPr>
          <a:xfrm>
            <a:off x="2606544" y="3073896"/>
            <a:ext cx="1406880" cy="380520"/>
            <a:chOff x="2606544" y="3073896"/>
            <a:chExt cx="140688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A8C595A-38D2-4A51-BFE3-483549DF7581}"/>
                    </a:ext>
                  </a:extLst>
                </p14:cNvPr>
                <p14:cNvContentPartPr/>
                <p14:nvPr/>
              </p14:nvContentPartPr>
              <p14:xfrm>
                <a:off x="3582144" y="3291336"/>
                <a:ext cx="431280" cy="10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A8C595A-38D2-4A51-BFE3-483549DF758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573144" y="3282336"/>
                  <a:ext cx="448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257EA0A-D33A-46D4-812E-62447ADFA303}"/>
                    </a:ext>
                  </a:extLst>
                </p14:cNvPr>
                <p14:cNvContentPartPr/>
                <p14:nvPr/>
              </p14:nvContentPartPr>
              <p14:xfrm>
                <a:off x="3501864" y="3245616"/>
                <a:ext cx="156240" cy="91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257EA0A-D33A-46D4-812E-62447ADFA30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493224" y="3236976"/>
                  <a:ext cx="173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BFBC35E-DC3F-4185-8FC3-A40C26F40C63}"/>
                    </a:ext>
                  </a:extLst>
                </p14:cNvPr>
                <p14:cNvContentPartPr/>
                <p14:nvPr/>
              </p14:nvContentPartPr>
              <p14:xfrm>
                <a:off x="3004344" y="3073896"/>
                <a:ext cx="469440" cy="380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BFBC35E-DC3F-4185-8FC3-A40C26F40C6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995704" y="3064896"/>
                  <a:ext cx="4870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5B9A010-43DA-47A7-B1FD-61F843FD2926}"/>
                    </a:ext>
                  </a:extLst>
                </p14:cNvPr>
                <p14:cNvContentPartPr/>
                <p14:nvPr/>
              </p14:nvContentPartPr>
              <p14:xfrm>
                <a:off x="3178584" y="3176136"/>
                <a:ext cx="81360" cy="203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5B9A010-43DA-47A7-B1FD-61F843FD292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169944" y="3167136"/>
                  <a:ext cx="99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8F5107B-AA35-4D38-8198-69723EA87B4E}"/>
                    </a:ext>
                  </a:extLst>
                </p14:cNvPr>
                <p14:cNvContentPartPr/>
                <p14:nvPr/>
              </p14:nvContentPartPr>
              <p14:xfrm>
                <a:off x="3309624" y="3272976"/>
                <a:ext cx="16920" cy="94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8F5107B-AA35-4D38-8198-69723EA87B4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300984" y="3264336"/>
                  <a:ext cx="34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7FE2640-B09F-4DD1-BECA-4CA56D6A5E2F}"/>
                    </a:ext>
                  </a:extLst>
                </p14:cNvPr>
                <p14:cNvContentPartPr/>
                <p14:nvPr/>
              </p14:nvContentPartPr>
              <p14:xfrm>
                <a:off x="2679264" y="3291336"/>
                <a:ext cx="250200" cy="28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7FE2640-B09F-4DD1-BECA-4CA56D6A5E2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670624" y="3282336"/>
                  <a:ext cx="267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F5D5A30-41BD-4062-B3CE-C7448979CB0D}"/>
                    </a:ext>
                  </a:extLst>
                </p14:cNvPr>
                <p14:cNvContentPartPr/>
                <p14:nvPr/>
              </p14:nvContentPartPr>
              <p14:xfrm>
                <a:off x="2606544" y="3245616"/>
                <a:ext cx="191520" cy="126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F5D5A30-41BD-4062-B3CE-C7448979CB0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597904" y="3236976"/>
                  <a:ext cx="2091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1724ABC-C28B-47F2-A44A-1A67B0EF284B}"/>
              </a:ext>
            </a:extLst>
          </p:cNvPr>
          <p:cNvGrpSpPr/>
          <p:nvPr/>
        </p:nvGrpSpPr>
        <p:grpSpPr>
          <a:xfrm>
            <a:off x="1584144" y="3310056"/>
            <a:ext cx="409320" cy="149760"/>
            <a:chOff x="1584144" y="3310056"/>
            <a:chExt cx="40932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3370FAE-46B4-4630-B715-64ACFF30FBF5}"/>
                    </a:ext>
                  </a:extLst>
                </p14:cNvPr>
                <p14:cNvContentPartPr/>
                <p14:nvPr/>
              </p14:nvContentPartPr>
              <p14:xfrm>
                <a:off x="1607544" y="3346056"/>
                <a:ext cx="385920" cy="43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3370FAE-46B4-4630-B715-64ACFF30FBF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598544" y="3337416"/>
                  <a:ext cx="4035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639891B-5FE7-4DFA-97DB-157E31DB87C9}"/>
                    </a:ext>
                  </a:extLst>
                </p14:cNvPr>
                <p14:cNvContentPartPr/>
                <p14:nvPr/>
              </p14:nvContentPartPr>
              <p14:xfrm>
                <a:off x="1584144" y="3310056"/>
                <a:ext cx="171720" cy="149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639891B-5FE7-4DFA-97DB-157E31DB87C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575504" y="3301056"/>
                  <a:ext cx="18936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BB5AF50-DFB8-472B-AB27-9EA5566F4A6E}"/>
              </a:ext>
            </a:extLst>
          </p:cNvPr>
          <p:cNvGrpSpPr/>
          <p:nvPr/>
        </p:nvGrpSpPr>
        <p:grpSpPr>
          <a:xfrm>
            <a:off x="3099384" y="4507416"/>
            <a:ext cx="543960" cy="568800"/>
            <a:chOff x="3099384" y="4507416"/>
            <a:chExt cx="54396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E7A8269-D5CE-40A4-9CCC-1B5CC6719142}"/>
                    </a:ext>
                  </a:extLst>
                </p14:cNvPr>
                <p14:cNvContentPartPr/>
                <p14:nvPr/>
              </p14:nvContentPartPr>
              <p14:xfrm>
                <a:off x="3181824" y="4507416"/>
                <a:ext cx="158040" cy="209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E7A8269-D5CE-40A4-9CCC-1B5CC671914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172824" y="4498776"/>
                  <a:ext cx="1756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CA26912-A460-4D5A-BD21-AAF7C1E4D597}"/>
                    </a:ext>
                  </a:extLst>
                </p14:cNvPr>
                <p14:cNvContentPartPr/>
                <p14:nvPr/>
              </p14:nvContentPartPr>
              <p14:xfrm>
                <a:off x="3410424" y="4534776"/>
                <a:ext cx="100440" cy="212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CA26912-A460-4D5A-BD21-AAF7C1E4D597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401424" y="4526136"/>
                  <a:ext cx="1180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4A3A1BD-72CB-4627-9A0E-33F061CDD11A}"/>
                    </a:ext>
                  </a:extLst>
                </p14:cNvPr>
                <p14:cNvContentPartPr/>
                <p14:nvPr/>
              </p14:nvContentPartPr>
              <p14:xfrm>
                <a:off x="3105864" y="4778496"/>
                <a:ext cx="537480" cy="21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4A3A1BD-72CB-4627-9A0E-33F061CDD11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096864" y="4769856"/>
                  <a:ext cx="5551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C0D7959-9C6D-4EEA-9DC5-EE35BDDF8B1E}"/>
                    </a:ext>
                  </a:extLst>
                </p14:cNvPr>
                <p14:cNvContentPartPr/>
                <p14:nvPr/>
              </p14:nvContentPartPr>
              <p14:xfrm>
                <a:off x="3099384" y="4873536"/>
                <a:ext cx="149400" cy="202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C0D7959-9C6D-4EEA-9DC5-EE35BDDF8B1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090384" y="4864536"/>
                  <a:ext cx="167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172B556-A055-4EC3-81FE-7DC49B680370}"/>
                    </a:ext>
                  </a:extLst>
                </p14:cNvPr>
                <p14:cNvContentPartPr/>
                <p14:nvPr/>
              </p14:nvContentPartPr>
              <p14:xfrm>
                <a:off x="3344904" y="4876056"/>
                <a:ext cx="145080" cy="188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172B556-A055-4EC3-81FE-7DC49B68037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336264" y="4867056"/>
                  <a:ext cx="16272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2D85FB18-9AF7-4041-A9AD-DD4D59E5AEC7}"/>
              </a:ext>
            </a:extLst>
          </p:cNvPr>
          <p:cNvGrpSpPr/>
          <p:nvPr/>
        </p:nvGrpSpPr>
        <p:grpSpPr>
          <a:xfrm>
            <a:off x="3509424" y="5010336"/>
            <a:ext cx="176040" cy="121680"/>
            <a:chOff x="3509424" y="5010336"/>
            <a:chExt cx="17604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7367F88-D385-4FE2-9C27-8FA5FA78F2AB}"/>
                    </a:ext>
                  </a:extLst>
                </p14:cNvPr>
                <p14:cNvContentPartPr/>
                <p14:nvPr/>
              </p14:nvContentPartPr>
              <p14:xfrm>
                <a:off x="3509424" y="5010336"/>
                <a:ext cx="50400" cy="121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7367F88-D385-4FE2-9C27-8FA5FA78F2A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500784" y="5001336"/>
                  <a:ext cx="68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7862885-A71B-4CF5-8069-0EC7E772441B}"/>
                    </a:ext>
                  </a:extLst>
                </p14:cNvPr>
                <p14:cNvContentPartPr/>
                <p14:nvPr/>
              </p14:nvContentPartPr>
              <p14:xfrm>
                <a:off x="3583944" y="5065056"/>
                <a:ext cx="50760" cy="9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7862885-A71B-4CF5-8069-0EC7E772441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575304" y="5056416"/>
                  <a:ext cx="68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A11B85A-5422-4D8D-ADBF-7261F3D29F17}"/>
                    </a:ext>
                  </a:extLst>
                </p14:cNvPr>
                <p14:cNvContentPartPr/>
                <p14:nvPr/>
              </p14:nvContentPartPr>
              <p14:xfrm>
                <a:off x="3675744" y="5019696"/>
                <a:ext cx="9720" cy="112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A11B85A-5422-4D8D-ADBF-7261F3D29F1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667104" y="5010696"/>
                  <a:ext cx="2736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7515122-1F17-43E9-ACFF-9EC40C74745C}"/>
              </a:ext>
            </a:extLst>
          </p:cNvPr>
          <p:cNvGrpSpPr/>
          <p:nvPr/>
        </p:nvGrpSpPr>
        <p:grpSpPr>
          <a:xfrm>
            <a:off x="3934584" y="4745376"/>
            <a:ext cx="177840" cy="97200"/>
            <a:chOff x="3934584" y="4745376"/>
            <a:chExt cx="177840" cy="9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7E4F153-7DE3-4EC5-B1F8-C6148748CD14}"/>
                    </a:ext>
                  </a:extLst>
                </p14:cNvPr>
                <p14:cNvContentPartPr/>
                <p14:nvPr/>
              </p14:nvContentPartPr>
              <p14:xfrm>
                <a:off x="3934584" y="4745376"/>
                <a:ext cx="165600" cy="12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7E4F153-7DE3-4EC5-B1F8-C6148748CD1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925944" y="4736376"/>
                  <a:ext cx="183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2E5F0DF-8C21-499A-A198-BDFD410B48E5}"/>
                    </a:ext>
                  </a:extLst>
                </p14:cNvPr>
                <p14:cNvContentPartPr/>
                <p14:nvPr/>
              </p14:nvContentPartPr>
              <p14:xfrm>
                <a:off x="3966264" y="4833576"/>
                <a:ext cx="146160" cy="9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2E5F0DF-8C21-499A-A198-BDFD410B48E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957264" y="4824936"/>
                  <a:ext cx="16380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004E63F3-62BB-4501-B485-C87371012F85}"/>
              </a:ext>
            </a:extLst>
          </p:cNvPr>
          <p:cNvGrpSpPr/>
          <p:nvPr/>
        </p:nvGrpSpPr>
        <p:grpSpPr>
          <a:xfrm>
            <a:off x="4590144" y="4562496"/>
            <a:ext cx="531000" cy="609840"/>
            <a:chOff x="4590144" y="4562496"/>
            <a:chExt cx="531000" cy="60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D47CCEB-E701-4912-B994-361DB19A36D1}"/>
                    </a:ext>
                  </a:extLst>
                </p14:cNvPr>
                <p14:cNvContentPartPr/>
                <p14:nvPr/>
              </p14:nvContentPartPr>
              <p14:xfrm>
                <a:off x="4590144" y="4562496"/>
                <a:ext cx="205200" cy="1666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D47CCEB-E701-4912-B994-361DB19A36D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581504" y="4553496"/>
                  <a:ext cx="222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4D9807D-34EB-4300-B27A-5B125B8ADAFB}"/>
                    </a:ext>
                  </a:extLst>
                </p14:cNvPr>
                <p14:cNvContentPartPr/>
                <p14:nvPr/>
              </p14:nvContentPartPr>
              <p14:xfrm>
                <a:off x="4891824" y="4571856"/>
                <a:ext cx="130320" cy="140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4D9807D-34EB-4300-B27A-5B125B8ADAF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882824" y="4562856"/>
                  <a:ext cx="147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130695A-5F3F-42B3-8D04-585C86CE8796}"/>
                    </a:ext>
                  </a:extLst>
                </p14:cNvPr>
                <p14:cNvContentPartPr/>
                <p14:nvPr/>
              </p14:nvContentPartPr>
              <p14:xfrm>
                <a:off x="4604184" y="4781736"/>
                <a:ext cx="516960" cy="10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130695A-5F3F-42B3-8D04-585C86CE879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595544" y="4772736"/>
                  <a:ext cx="534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7E28194-5B02-444F-BCB1-CA7CD5D637E4}"/>
                    </a:ext>
                  </a:extLst>
                </p14:cNvPr>
                <p14:cNvContentPartPr/>
                <p14:nvPr/>
              </p14:nvContentPartPr>
              <p14:xfrm>
                <a:off x="4625424" y="4913496"/>
                <a:ext cx="158040" cy="145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7E28194-5B02-444F-BCB1-CA7CD5D637E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616784" y="4904496"/>
                  <a:ext cx="175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6002D62-AE0E-41E3-95F4-68083F9FA671}"/>
                    </a:ext>
                  </a:extLst>
                </p14:cNvPr>
                <p14:cNvContentPartPr/>
                <p14:nvPr/>
              </p14:nvContentPartPr>
              <p14:xfrm>
                <a:off x="4830264" y="4865616"/>
                <a:ext cx="84240" cy="306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6002D62-AE0E-41E3-95F4-68083F9FA67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821624" y="4856616"/>
                  <a:ext cx="1018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DE091B2-1C7C-438B-B26F-7DA50FC7FD56}"/>
                    </a:ext>
                  </a:extLst>
                </p14:cNvPr>
                <p14:cNvContentPartPr/>
                <p14:nvPr/>
              </p14:nvContentPartPr>
              <p14:xfrm>
                <a:off x="4956264" y="5010336"/>
                <a:ext cx="105480" cy="140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DE091B2-1C7C-438B-B26F-7DA50FC7FD5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947624" y="5001336"/>
                  <a:ext cx="12312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98ACDCAB-2E93-49F0-89C9-5550F0B54F42}"/>
              </a:ext>
            </a:extLst>
          </p:cNvPr>
          <p:cNvGrpSpPr/>
          <p:nvPr/>
        </p:nvGrpSpPr>
        <p:grpSpPr>
          <a:xfrm>
            <a:off x="3067344" y="5238936"/>
            <a:ext cx="902880" cy="512640"/>
            <a:chOff x="3067344" y="5238936"/>
            <a:chExt cx="902880" cy="51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F7B8CDF-3181-4E46-A04F-42CB80C6CC9C}"/>
                    </a:ext>
                  </a:extLst>
                </p14:cNvPr>
                <p14:cNvContentPartPr/>
                <p14:nvPr/>
              </p14:nvContentPartPr>
              <p14:xfrm>
                <a:off x="3191184" y="5242176"/>
                <a:ext cx="176040" cy="159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F7B8CDF-3181-4E46-A04F-42CB80C6CC9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182184" y="5233536"/>
                  <a:ext cx="193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400ACE4-035F-49B1-B26C-60E111D5E92F}"/>
                    </a:ext>
                  </a:extLst>
                </p14:cNvPr>
                <p14:cNvContentPartPr/>
                <p14:nvPr/>
              </p14:nvContentPartPr>
              <p14:xfrm>
                <a:off x="3437784" y="5238936"/>
                <a:ext cx="117000" cy="1695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400ACE4-035F-49B1-B26C-60E111D5E92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429144" y="5229936"/>
                  <a:ext cx="1346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7199ABF-BD9B-4834-AF9C-CA78FF51725E}"/>
                    </a:ext>
                  </a:extLst>
                </p14:cNvPr>
                <p14:cNvContentPartPr/>
                <p14:nvPr/>
              </p14:nvContentPartPr>
              <p14:xfrm>
                <a:off x="3067344" y="5436576"/>
                <a:ext cx="644760" cy="31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7199ABF-BD9B-4834-AF9C-CA78FF51725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058344" y="5427936"/>
                  <a:ext cx="662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AADA4E5-B22E-4228-8C15-0F3C9B1604F8}"/>
                    </a:ext>
                  </a:extLst>
                </p14:cNvPr>
                <p14:cNvContentPartPr/>
                <p14:nvPr/>
              </p14:nvContentPartPr>
              <p14:xfrm>
                <a:off x="3199824" y="5522616"/>
                <a:ext cx="183240" cy="1936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AADA4E5-B22E-4228-8C15-0F3C9B1604F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191184" y="5513616"/>
                  <a:ext cx="200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3F42A37-EC70-45FD-B38E-42B12222138F}"/>
                    </a:ext>
                  </a:extLst>
                </p14:cNvPr>
                <p14:cNvContentPartPr/>
                <p14:nvPr/>
              </p14:nvContentPartPr>
              <p14:xfrm>
                <a:off x="3444984" y="5539896"/>
                <a:ext cx="150120" cy="152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3F42A37-EC70-45FD-B38E-42B12222138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436344" y="5530896"/>
                  <a:ext cx="167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FAC75EF-699F-4351-8261-926BFF9016B9}"/>
                    </a:ext>
                  </a:extLst>
                </p14:cNvPr>
                <p14:cNvContentPartPr/>
                <p14:nvPr/>
              </p14:nvContentPartPr>
              <p14:xfrm>
                <a:off x="3602664" y="5614056"/>
                <a:ext cx="115920" cy="137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FAC75EF-699F-4351-8261-926BFF9016B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593664" y="5605416"/>
                  <a:ext cx="133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E067393-3E57-4150-B54F-275A112DADEF}"/>
                    </a:ext>
                  </a:extLst>
                </p14:cNvPr>
                <p14:cNvContentPartPr/>
                <p14:nvPr/>
              </p14:nvContentPartPr>
              <p14:xfrm>
                <a:off x="3748824" y="5687136"/>
                <a:ext cx="47880" cy="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E067393-3E57-4150-B54F-275A112DADE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740184" y="5678496"/>
                  <a:ext cx="6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477610A-FCA5-4537-8027-75A13AADF749}"/>
                    </a:ext>
                  </a:extLst>
                </p14:cNvPr>
                <p14:cNvContentPartPr/>
                <p14:nvPr/>
              </p14:nvContentPartPr>
              <p14:xfrm>
                <a:off x="3858264" y="5616216"/>
                <a:ext cx="111960" cy="1213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477610A-FCA5-4537-8027-75A13AADF74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849264" y="5607576"/>
                  <a:ext cx="12960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8AFC8FA1-9D7E-4D84-AAB5-31FBEF2644AA}"/>
              </a:ext>
            </a:extLst>
          </p:cNvPr>
          <p:cNvGrpSpPr/>
          <p:nvPr/>
        </p:nvGrpSpPr>
        <p:grpSpPr>
          <a:xfrm>
            <a:off x="4158864" y="5385456"/>
            <a:ext cx="171720" cy="73800"/>
            <a:chOff x="4158864" y="5385456"/>
            <a:chExt cx="171720" cy="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E8D7564-65DF-4A6F-9224-F8E71FFC3C01}"/>
                    </a:ext>
                  </a:extLst>
                </p14:cNvPr>
                <p14:cNvContentPartPr/>
                <p14:nvPr/>
              </p14:nvContentPartPr>
              <p14:xfrm>
                <a:off x="4158864" y="5385456"/>
                <a:ext cx="158760" cy="136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E8D7564-65DF-4A6F-9224-F8E71FFC3C0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150224" y="5376816"/>
                  <a:ext cx="1764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810C46A-873F-40AC-B871-DE7E2CC054D4}"/>
                    </a:ext>
                  </a:extLst>
                </p14:cNvPr>
                <p14:cNvContentPartPr/>
                <p14:nvPr/>
              </p14:nvContentPartPr>
              <p14:xfrm>
                <a:off x="4185504" y="5453136"/>
                <a:ext cx="145080" cy="6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810C46A-873F-40AC-B871-DE7E2CC054D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176504" y="5444136"/>
                  <a:ext cx="16272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6299D0FD-352E-4EB9-BA0E-E98C38D94A15}"/>
              </a:ext>
            </a:extLst>
          </p:cNvPr>
          <p:cNvGrpSpPr/>
          <p:nvPr/>
        </p:nvGrpSpPr>
        <p:grpSpPr>
          <a:xfrm>
            <a:off x="4732344" y="5269536"/>
            <a:ext cx="612720" cy="516600"/>
            <a:chOff x="4732344" y="5269536"/>
            <a:chExt cx="61272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CF67487-02F7-4D80-9E8A-1A33B75086E2}"/>
                    </a:ext>
                  </a:extLst>
                </p14:cNvPr>
                <p14:cNvContentPartPr/>
                <p14:nvPr/>
              </p14:nvContentPartPr>
              <p14:xfrm>
                <a:off x="4772664" y="5269536"/>
                <a:ext cx="197640" cy="1274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CF67487-02F7-4D80-9E8A-1A33B75086E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764024" y="5260896"/>
                  <a:ext cx="215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ED22732-8C73-4FB1-B858-006AD3E9B047}"/>
                    </a:ext>
                  </a:extLst>
                </p14:cNvPr>
                <p14:cNvContentPartPr/>
                <p14:nvPr/>
              </p14:nvContentPartPr>
              <p14:xfrm>
                <a:off x="5065704" y="5285016"/>
                <a:ext cx="101160" cy="1332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ED22732-8C73-4FB1-B858-006AD3E9B04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056704" y="5276376"/>
                  <a:ext cx="118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74C4A62-4739-4AB5-86F1-2CACBDAEE162}"/>
                    </a:ext>
                  </a:extLst>
                </p14:cNvPr>
                <p14:cNvContentPartPr/>
                <p14:nvPr/>
              </p14:nvContentPartPr>
              <p14:xfrm>
                <a:off x="4732344" y="5447736"/>
                <a:ext cx="570600" cy="27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74C4A62-4739-4AB5-86F1-2CACBDAEE16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723344" y="5438736"/>
                  <a:ext cx="588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14E5B50-4E14-4B2E-810D-E12A7CBD65AF}"/>
                    </a:ext>
                  </a:extLst>
                </p14:cNvPr>
                <p14:cNvContentPartPr/>
                <p14:nvPr/>
              </p14:nvContentPartPr>
              <p14:xfrm>
                <a:off x="4845744" y="5540616"/>
                <a:ext cx="145080" cy="151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14E5B50-4E14-4B2E-810D-E12A7CBD65A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837104" y="5531616"/>
                  <a:ext cx="162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4AFCCA1-E80B-422C-AEC5-5F9777F05928}"/>
                    </a:ext>
                  </a:extLst>
                </p14:cNvPr>
                <p14:cNvContentPartPr/>
                <p14:nvPr/>
              </p14:nvContentPartPr>
              <p14:xfrm>
                <a:off x="5083704" y="5514336"/>
                <a:ext cx="80640" cy="271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4AFCCA1-E80B-422C-AEC5-5F9777F0592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075064" y="5505336"/>
                  <a:ext cx="98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5DFC971-A723-418B-830A-CCEE5F4B531B}"/>
                    </a:ext>
                  </a:extLst>
                </p14:cNvPr>
                <p14:cNvContentPartPr/>
                <p14:nvPr/>
              </p14:nvContentPartPr>
              <p14:xfrm>
                <a:off x="5211864" y="5632416"/>
                <a:ext cx="133200" cy="1231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5DFC971-A723-418B-830A-CCEE5F4B531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202864" y="5623416"/>
                  <a:ext cx="15084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CE95B03C-E93C-4A38-A316-3BF13B5E0059}"/>
              </a:ext>
            </a:extLst>
          </p:cNvPr>
          <p:cNvGrpSpPr/>
          <p:nvPr/>
        </p:nvGrpSpPr>
        <p:grpSpPr>
          <a:xfrm>
            <a:off x="5550264" y="4553136"/>
            <a:ext cx="997200" cy="1302840"/>
            <a:chOff x="5550264" y="4553136"/>
            <a:chExt cx="997200" cy="13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BA05478-B7F8-4B78-9978-4DAB61A6E736}"/>
                    </a:ext>
                  </a:extLst>
                </p14:cNvPr>
                <p14:cNvContentPartPr/>
                <p14:nvPr/>
              </p14:nvContentPartPr>
              <p14:xfrm>
                <a:off x="5550264" y="4737456"/>
                <a:ext cx="18360" cy="262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BA05478-B7F8-4B78-9978-4DAB61A6E73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541624" y="4728816"/>
                  <a:ext cx="36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42FBC9D-2259-455B-A220-B652321BBE69}"/>
                    </a:ext>
                  </a:extLst>
                </p14:cNvPr>
                <p14:cNvContentPartPr/>
                <p14:nvPr/>
              </p14:nvContentPartPr>
              <p14:xfrm>
                <a:off x="5787864" y="4553136"/>
                <a:ext cx="209520" cy="181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42FBC9D-2259-455B-A220-B652321BBE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778864" y="4544136"/>
                  <a:ext cx="227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EF34A1E-1C9A-4642-8D1A-735D40BA314A}"/>
                    </a:ext>
                  </a:extLst>
                </p14:cNvPr>
                <p14:cNvContentPartPr/>
                <p14:nvPr/>
              </p14:nvContentPartPr>
              <p14:xfrm>
                <a:off x="6052824" y="4558536"/>
                <a:ext cx="78120" cy="235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EF34A1E-1C9A-4642-8D1A-735D40BA314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043824" y="4549536"/>
                  <a:ext cx="957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1E55A37-2121-4F1A-9D38-E53DAC8AD0FC}"/>
                    </a:ext>
                  </a:extLst>
                </p14:cNvPr>
                <p14:cNvContentPartPr/>
                <p14:nvPr/>
              </p14:nvContentPartPr>
              <p14:xfrm>
                <a:off x="6162624" y="4680936"/>
                <a:ext cx="81720" cy="122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1E55A37-2121-4F1A-9D38-E53DAC8AD0F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153624" y="4672296"/>
                  <a:ext cx="99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0BC7445-ABFC-4DBD-BCA7-F64DBA8A71D4}"/>
                    </a:ext>
                  </a:extLst>
                </p14:cNvPr>
                <p14:cNvContentPartPr/>
                <p14:nvPr/>
              </p14:nvContentPartPr>
              <p14:xfrm>
                <a:off x="5853384" y="4790376"/>
                <a:ext cx="559080" cy="29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0BC7445-ABFC-4DBD-BCA7-F64DBA8A71D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844384" y="4781736"/>
                  <a:ext cx="576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480C34A-8881-4C04-87B4-133CBBD1706E}"/>
                    </a:ext>
                  </a:extLst>
                </p14:cNvPr>
                <p14:cNvContentPartPr/>
                <p14:nvPr/>
              </p14:nvContentPartPr>
              <p14:xfrm>
                <a:off x="5860944" y="4928256"/>
                <a:ext cx="142920" cy="163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480C34A-8881-4C04-87B4-133CBBD1706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851944" y="4919616"/>
                  <a:ext cx="160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3642A85-F49C-44D8-913C-63C8F8E2A63D}"/>
                    </a:ext>
                  </a:extLst>
                </p14:cNvPr>
                <p14:cNvContentPartPr/>
                <p14:nvPr/>
              </p14:nvContentPartPr>
              <p14:xfrm>
                <a:off x="6062904" y="4909536"/>
                <a:ext cx="180000" cy="2080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3642A85-F49C-44D8-913C-63C8F8E2A63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054264" y="4900896"/>
                  <a:ext cx="197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446D65D-8D21-4AC7-9F1E-553CE848ECFA}"/>
                    </a:ext>
                  </a:extLst>
                </p14:cNvPr>
                <p14:cNvContentPartPr/>
                <p14:nvPr/>
              </p14:nvContentPartPr>
              <p14:xfrm>
                <a:off x="6256224" y="5029056"/>
                <a:ext cx="70200" cy="140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446D65D-8D21-4AC7-9F1E-553CE848ECF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247224" y="5020056"/>
                  <a:ext cx="87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286BB6D-B624-4801-95A1-A976C3BD8814}"/>
                    </a:ext>
                  </a:extLst>
                </p14:cNvPr>
                <p14:cNvContentPartPr/>
                <p14:nvPr/>
              </p14:nvContentPartPr>
              <p14:xfrm>
                <a:off x="6380424" y="5102136"/>
                <a:ext cx="79920" cy="97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286BB6D-B624-4801-95A1-A976C3BD881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371424" y="5093136"/>
                  <a:ext cx="97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BC9DAEF-BE12-4DC7-A78D-55C68E8EEF98}"/>
                    </a:ext>
                  </a:extLst>
                </p14:cNvPr>
                <p14:cNvContentPartPr/>
                <p14:nvPr/>
              </p14:nvContentPartPr>
              <p14:xfrm>
                <a:off x="6483024" y="5056416"/>
                <a:ext cx="360" cy="120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BC9DAEF-BE12-4DC7-A78D-55C68E8EEF9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474024" y="5047416"/>
                  <a:ext cx="18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489414B-B49D-492F-8D2D-394A804A9B3D}"/>
                    </a:ext>
                  </a:extLst>
                </p14:cNvPr>
                <p14:cNvContentPartPr/>
                <p14:nvPr/>
              </p14:nvContentPartPr>
              <p14:xfrm>
                <a:off x="5652864" y="5413536"/>
                <a:ext cx="53640" cy="327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489414B-B49D-492F-8D2D-394A804A9B3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643864" y="5404896"/>
                  <a:ext cx="712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438094D-DB82-41F8-9B22-A055063758F4}"/>
                    </a:ext>
                  </a:extLst>
                </p14:cNvPr>
                <p14:cNvContentPartPr/>
                <p14:nvPr/>
              </p14:nvContentPartPr>
              <p14:xfrm>
                <a:off x="6014664" y="5264856"/>
                <a:ext cx="131040" cy="1252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438094D-DB82-41F8-9B22-A055063758F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005664" y="5256216"/>
                  <a:ext cx="148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583FF37-85C8-4C6A-95E8-1736858CF658}"/>
                    </a:ext>
                  </a:extLst>
                </p14:cNvPr>
                <p14:cNvContentPartPr/>
                <p14:nvPr/>
              </p14:nvContentPartPr>
              <p14:xfrm>
                <a:off x="6208704" y="5269536"/>
                <a:ext cx="122400" cy="190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583FF37-85C8-4C6A-95E8-1736858CF65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200064" y="5260536"/>
                  <a:ext cx="140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EBA055D-B211-4B17-82F2-5EDF9598E7CA}"/>
                    </a:ext>
                  </a:extLst>
                </p14:cNvPr>
                <p14:cNvContentPartPr/>
                <p14:nvPr/>
              </p14:nvContentPartPr>
              <p14:xfrm>
                <a:off x="5926104" y="5466816"/>
                <a:ext cx="611280" cy="23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EBA055D-B211-4B17-82F2-5EDF9598E7C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917104" y="5457816"/>
                  <a:ext cx="628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49251ED-99A7-4D51-9958-77B38C71F6DF}"/>
                    </a:ext>
                  </a:extLst>
                </p14:cNvPr>
                <p14:cNvContentPartPr/>
                <p14:nvPr/>
              </p14:nvContentPartPr>
              <p14:xfrm>
                <a:off x="6390504" y="5367096"/>
                <a:ext cx="73800" cy="1126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49251ED-99A7-4D51-9958-77B38C71F6D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381864" y="5358096"/>
                  <a:ext cx="91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C0EC66E-E299-44D2-AE52-5E84448FF21D}"/>
                    </a:ext>
                  </a:extLst>
                </p14:cNvPr>
                <p14:cNvContentPartPr/>
                <p14:nvPr/>
              </p14:nvContentPartPr>
              <p14:xfrm>
                <a:off x="6053184" y="5586696"/>
                <a:ext cx="133560" cy="1627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C0EC66E-E299-44D2-AE52-5E84448FF21D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044544" y="5578056"/>
                  <a:ext cx="151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D05AD6F-FC52-42EA-B2FB-2CEDDDCFE0A6}"/>
                    </a:ext>
                  </a:extLst>
                </p14:cNvPr>
                <p14:cNvContentPartPr/>
                <p14:nvPr/>
              </p14:nvContentPartPr>
              <p14:xfrm>
                <a:off x="6240384" y="5573376"/>
                <a:ext cx="77760" cy="282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D05AD6F-FC52-42EA-B2FB-2CEDDDCFE0A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231384" y="5564736"/>
                  <a:ext cx="95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D35FDA5-18F5-4AFA-8896-827F49EA4F46}"/>
                    </a:ext>
                  </a:extLst>
                </p14:cNvPr>
                <p14:cNvContentPartPr/>
                <p14:nvPr/>
              </p14:nvContentPartPr>
              <p14:xfrm>
                <a:off x="6354864" y="5674536"/>
                <a:ext cx="77760" cy="121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D35FDA5-18F5-4AFA-8896-827F49EA4F4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346224" y="5665896"/>
                  <a:ext cx="954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9C2E49F-6D16-4BB0-9B95-2A592A7FAE65}"/>
                    </a:ext>
                  </a:extLst>
                </p14:cNvPr>
                <p14:cNvContentPartPr/>
                <p14:nvPr/>
              </p14:nvContentPartPr>
              <p14:xfrm>
                <a:off x="6446304" y="5751216"/>
                <a:ext cx="58680" cy="3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9C2E49F-6D16-4BB0-9B95-2A592A7FAE6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437304" y="5742216"/>
                  <a:ext cx="76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BB76244-D927-4093-807E-DAAFC814A9B5}"/>
                    </a:ext>
                  </a:extLst>
                </p14:cNvPr>
                <p14:cNvContentPartPr/>
                <p14:nvPr/>
              </p14:nvContentPartPr>
              <p14:xfrm>
                <a:off x="6537744" y="5693976"/>
                <a:ext cx="9720" cy="1234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BB76244-D927-4093-807E-DAAFC814A9B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529104" y="5685336"/>
                  <a:ext cx="2736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7740BB38-70FE-40F8-84D5-3898B280737F}"/>
                  </a:ext>
                </a:extLst>
              </p14:cNvPr>
              <p14:cNvContentPartPr/>
              <p14:nvPr/>
            </p14:nvContentPartPr>
            <p14:xfrm>
              <a:off x="6749424" y="5448096"/>
              <a:ext cx="44640" cy="529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7740BB38-70FE-40F8-84D5-3898B280737F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6740424" y="5439096"/>
                <a:ext cx="622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EBBBBFB1-9723-498F-97CF-666917BFDA6F}"/>
                  </a:ext>
                </a:extLst>
              </p14:cNvPr>
              <p14:cNvContentPartPr/>
              <p14:nvPr/>
            </p14:nvContentPartPr>
            <p14:xfrm>
              <a:off x="7095744" y="5238936"/>
              <a:ext cx="132120" cy="1562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EBBBBFB1-9723-498F-97CF-666917BFDA6F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7086744" y="5229936"/>
                <a:ext cx="14976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oup 292">
            <a:extLst>
              <a:ext uri="{FF2B5EF4-FFF2-40B4-BE49-F238E27FC236}">
                <a16:creationId xmlns:a16="http://schemas.microsoft.com/office/drawing/2014/main" id="{02F67D43-D267-459F-AE14-113E08703A92}"/>
              </a:ext>
            </a:extLst>
          </p:cNvPr>
          <p:cNvGrpSpPr/>
          <p:nvPr/>
        </p:nvGrpSpPr>
        <p:grpSpPr>
          <a:xfrm>
            <a:off x="7071984" y="5202936"/>
            <a:ext cx="758160" cy="619200"/>
            <a:chOff x="7071984" y="5202936"/>
            <a:chExt cx="75816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5BA006A-C84A-4CE8-A17A-B73D5350608F}"/>
                    </a:ext>
                  </a:extLst>
                </p14:cNvPr>
                <p14:cNvContentPartPr/>
                <p14:nvPr/>
              </p14:nvContentPartPr>
              <p14:xfrm>
                <a:off x="7236504" y="5202936"/>
                <a:ext cx="77040" cy="2476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5BA006A-C84A-4CE8-A17A-B73D5350608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227504" y="5194296"/>
                  <a:ext cx="946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5E2346F-C5DA-4512-9B44-C4FE77B8D1B3}"/>
                    </a:ext>
                  </a:extLst>
                </p14:cNvPr>
                <p14:cNvContentPartPr/>
                <p14:nvPr/>
              </p14:nvContentPartPr>
              <p14:xfrm>
                <a:off x="7343424" y="5321376"/>
                <a:ext cx="55080" cy="1076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5E2346F-C5DA-4512-9B44-C4FE77B8D1B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334424" y="5312376"/>
                  <a:ext cx="72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C7C8DCE-E399-4B5E-A321-7312901A277B}"/>
                    </a:ext>
                  </a:extLst>
                </p14:cNvPr>
                <p14:cNvContentPartPr/>
                <p14:nvPr/>
              </p14:nvContentPartPr>
              <p14:xfrm>
                <a:off x="7424784" y="5376096"/>
                <a:ext cx="59040" cy="75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C7C8DCE-E399-4B5E-A321-7312901A277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416144" y="5367456"/>
                  <a:ext cx="76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6233D78-770A-4833-878E-424F1A3E6D09}"/>
                    </a:ext>
                  </a:extLst>
                </p14:cNvPr>
                <p14:cNvContentPartPr/>
                <p14:nvPr/>
              </p14:nvContentPartPr>
              <p14:xfrm>
                <a:off x="7516224" y="5328576"/>
                <a:ext cx="360" cy="900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6233D78-770A-4833-878E-424F1A3E6D0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507224" y="5319576"/>
                  <a:ext cx="18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7DF2635-43C9-4F3D-BC89-8DA633FAA2F4}"/>
                    </a:ext>
                  </a:extLst>
                </p14:cNvPr>
                <p14:cNvContentPartPr/>
                <p14:nvPr/>
              </p14:nvContentPartPr>
              <p14:xfrm>
                <a:off x="7071984" y="5448456"/>
                <a:ext cx="489600" cy="27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7DF2635-43C9-4F3D-BC89-8DA633FAA2F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062984" y="5439816"/>
                  <a:ext cx="507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048E18A-D3FA-475A-B70F-3A795F2A36D9}"/>
                    </a:ext>
                  </a:extLst>
                </p14:cNvPr>
                <p14:cNvContentPartPr/>
                <p14:nvPr/>
              </p14:nvContentPartPr>
              <p14:xfrm>
                <a:off x="7132104" y="5549976"/>
                <a:ext cx="177480" cy="1990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048E18A-D3FA-475A-B70F-3A795F2A36D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123104" y="5540976"/>
                  <a:ext cx="195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C47DC3D-D211-41B4-928C-C67CE7FD3D05}"/>
                    </a:ext>
                  </a:extLst>
                </p14:cNvPr>
                <p14:cNvContentPartPr/>
                <p14:nvPr/>
              </p14:nvContentPartPr>
              <p14:xfrm>
                <a:off x="7350264" y="5564376"/>
                <a:ext cx="133920" cy="1954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C47DC3D-D211-41B4-928C-C67CE7FD3D0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341264" y="5555736"/>
                  <a:ext cx="151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B64B2F0-CEDB-4489-9AC0-41AAF1E37BD4}"/>
                    </a:ext>
                  </a:extLst>
                </p14:cNvPr>
                <p14:cNvContentPartPr/>
                <p14:nvPr/>
              </p14:nvContentPartPr>
              <p14:xfrm>
                <a:off x="7533864" y="5650416"/>
                <a:ext cx="80280" cy="1717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B64B2F0-CEDB-4489-9AC0-41AAF1E37BD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525224" y="5641776"/>
                  <a:ext cx="97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51C66FC-191A-46D4-832A-448E56EE85B3}"/>
                    </a:ext>
                  </a:extLst>
                </p14:cNvPr>
                <p14:cNvContentPartPr/>
                <p14:nvPr/>
              </p14:nvContentPartPr>
              <p14:xfrm>
                <a:off x="7626024" y="5729256"/>
                <a:ext cx="64800" cy="39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51C66FC-191A-46D4-832A-448E56EE85B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617384" y="5720256"/>
                  <a:ext cx="82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F8FF22D-6A2C-44C6-B61C-A64888634EFC}"/>
                    </a:ext>
                  </a:extLst>
                </p14:cNvPr>
                <p14:cNvContentPartPr/>
                <p14:nvPr/>
              </p14:nvContentPartPr>
              <p14:xfrm>
                <a:off x="7699104" y="5684976"/>
                <a:ext cx="131040" cy="975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F8FF22D-6A2C-44C6-B61C-A64888634EF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690464" y="5676336"/>
                  <a:ext cx="1486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33795449-6AEB-483F-ABB2-7292499F442E}"/>
              </a:ext>
            </a:extLst>
          </p:cNvPr>
          <p:cNvGrpSpPr/>
          <p:nvPr/>
        </p:nvGrpSpPr>
        <p:grpSpPr>
          <a:xfrm>
            <a:off x="8426304" y="3903336"/>
            <a:ext cx="1342080" cy="449280"/>
            <a:chOff x="8426304" y="3903336"/>
            <a:chExt cx="1342080" cy="4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83737B2-7285-4B00-80E1-B863C1C27039}"/>
                    </a:ext>
                  </a:extLst>
                </p14:cNvPr>
                <p14:cNvContentPartPr/>
                <p14:nvPr/>
              </p14:nvContentPartPr>
              <p14:xfrm>
                <a:off x="8693424" y="3903336"/>
                <a:ext cx="1074960" cy="4492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83737B2-7285-4B00-80E1-B863C1C2703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684424" y="3894696"/>
                  <a:ext cx="10926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8976EF6-8C18-429E-8296-CD819BFEFF61}"/>
                    </a:ext>
                  </a:extLst>
                </p14:cNvPr>
                <p14:cNvContentPartPr/>
                <p14:nvPr/>
              </p14:nvContentPartPr>
              <p14:xfrm>
                <a:off x="8426304" y="3916296"/>
                <a:ext cx="196560" cy="2005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8976EF6-8C18-429E-8296-CD819BFEFF6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417304" y="3907296"/>
                  <a:ext cx="214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632B50C-EEDB-4016-9C20-FB4825325A70}"/>
                    </a:ext>
                  </a:extLst>
                </p14:cNvPr>
                <p14:cNvContentPartPr/>
                <p14:nvPr/>
              </p14:nvContentPartPr>
              <p14:xfrm>
                <a:off x="8567784" y="4160016"/>
                <a:ext cx="54360" cy="892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632B50C-EEDB-4016-9C20-FB4825325A70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559144" y="4151376"/>
                  <a:ext cx="72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9E92182-37B7-443C-918E-7C67D89EDF19}"/>
                    </a:ext>
                  </a:extLst>
                </p14:cNvPr>
                <p14:cNvContentPartPr/>
                <p14:nvPr/>
              </p14:nvContentPartPr>
              <p14:xfrm>
                <a:off x="8622504" y="4215096"/>
                <a:ext cx="56880" cy="9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9E92182-37B7-443C-918E-7C67D89EDF1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613504" y="4206096"/>
                  <a:ext cx="74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FDEF459-218E-47F2-A161-20FBAA021C02}"/>
                    </a:ext>
                  </a:extLst>
                </p14:cNvPr>
                <p14:cNvContentPartPr/>
                <p14:nvPr/>
              </p14:nvContentPartPr>
              <p14:xfrm>
                <a:off x="8695584" y="4187736"/>
                <a:ext cx="10080" cy="871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FDEF459-218E-47F2-A161-20FBAA021C0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686584" y="4178736"/>
                  <a:ext cx="2772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79A4C67F-CD3A-4A37-8B90-D92BDDA72231}"/>
              </a:ext>
            </a:extLst>
          </p:cNvPr>
          <p:cNvGrpSpPr/>
          <p:nvPr/>
        </p:nvGrpSpPr>
        <p:grpSpPr>
          <a:xfrm>
            <a:off x="5585184" y="3934656"/>
            <a:ext cx="564120" cy="277200"/>
            <a:chOff x="5585184" y="3934656"/>
            <a:chExt cx="56412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4D9E779-C52A-4CF1-A6BC-2838A5E953F0}"/>
                    </a:ext>
                  </a:extLst>
                </p14:cNvPr>
                <p14:cNvContentPartPr/>
                <p14:nvPr/>
              </p14:nvContentPartPr>
              <p14:xfrm>
                <a:off x="5585184" y="3934656"/>
                <a:ext cx="167400" cy="2088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4D9E779-C52A-4CF1-A6BC-2838A5E953F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576184" y="3926016"/>
                  <a:ext cx="185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FD83CEA-BD31-4572-A927-FA32297EAB3B}"/>
                    </a:ext>
                  </a:extLst>
                </p14:cNvPr>
                <p14:cNvContentPartPr/>
                <p14:nvPr/>
              </p14:nvContentPartPr>
              <p14:xfrm>
                <a:off x="5787864" y="4096656"/>
                <a:ext cx="83880" cy="1152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FD83CEA-BD31-4572-A927-FA32297EAB3B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778864" y="4087656"/>
                  <a:ext cx="101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A5B3079-5934-4857-B679-34E3FE7D4FFA}"/>
                    </a:ext>
                  </a:extLst>
                </p14:cNvPr>
                <p14:cNvContentPartPr/>
                <p14:nvPr/>
              </p14:nvContentPartPr>
              <p14:xfrm>
                <a:off x="5913864" y="4138416"/>
                <a:ext cx="23040" cy="39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A5B3079-5934-4857-B679-34E3FE7D4FFA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904864" y="4129416"/>
                  <a:ext cx="40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7BAC088-3914-4817-A88A-D7CFE15168DF}"/>
                    </a:ext>
                  </a:extLst>
                </p14:cNvPr>
                <p14:cNvContentPartPr/>
                <p14:nvPr/>
              </p14:nvContentPartPr>
              <p14:xfrm>
                <a:off x="5970744" y="4108176"/>
                <a:ext cx="46440" cy="993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7BAC088-3914-4817-A88A-D7CFE15168DF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962104" y="4099176"/>
                  <a:ext cx="64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96AEDB8-C6DD-4294-8F47-9F6E28EB79F7}"/>
                    </a:ext>
                  </a:extLst>
                </p14:cNvPr>
                <p14:cNvContentPartPr/>
                <p14:nvPr/>
              </p14:nvContentPartPr>
              <p14:xfrm>
                <a:off x="6071184" y="4013856"/>
                <a:ext cx="78120" cy="151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96AEDB8-C6DD-4294-8F47-9F6E28EB79F7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062544" y="4005216"/>
                  <a:ext cx="95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379DA83-AE6A-4527-9A84-C1462C5C1AE9}"/>
                    </a:ext>
                  </a:extLst>
                </p14:cNvPr>
                <p14:cNvContentPartPr/>
                <p14:nvPr/>
              </p14:nvContentPartPr>
              <p14:xfrm>
                <a:off x="6053184" y="4086936"/>
                <a:ext cx="48240" cy="100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379DA83-AE6A-4527-9A84-C1462C5C1AE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044544" y="4078296"/>
                  <a:ext cx="658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A04568E0-B1BE-41DC-AB89-20817831FA22}"/>
              </a:ext>
            </a:extLst>
          </p:cNvPr>
          <p:cNvGrpSpPr/>
          <p:nvPr/>
        </p:nvGrpSpPr>
        <p:grpSpPr>
          <a:xfrm>
            <a:off x="3876984" y="4041216"/>
            <a:ext cx="118080" cy="73440"/>
            <a:chOff x="3876984" y="4041216"/>
            <a:chExt cx="118080" cy="7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39E8A1F-2C6E-48FE-9A28-DFB30553A90B}"/>
                    </a:ext>
                  </a:extLst>
                </p14:cNvPr>
                <p14:cNvContentPartPr/>
                <p14:nvPr/>
              </p14:nvContentPartPr>
              <p14:xfrm>
                <a:off x="3920544" y="4041216"/>
                <a:ext cx="74520" cy="90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39E8A1F-2C6E-48FE-9A28-DFB30553A90B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3911544" y="4032576"/>
                  <a:ext cx="92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8CAE5BB-2384-44EA-8ADD-071359A4FEF5}"/>
                    </a:ext>
                  </a:extLst>
                </p14:cNvPr>
                <p14:cNvContentPartPr/>
                <p14:nvPr/>
              </p14:nvContentPartPr>
              <p14:xfrm>
                <a:off x="3876984" y="4114296"/>
                <a:ext cx="66240" cy="3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8CAE5BB-2384-44EA-8ADD-071359A4FEF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867984" y="4105656"/>
                  <a:ext cx="838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B58623FB-340E-488A-8760-9F445CE3EC1B}"/>
              </a:ext>
            </a:extLst>
          </p:cNvPr>
          <p:cNvGrpSpPr/>
          <p:nvPr/>
        </p:nvGrpSpPr>
        <p:grpSpPr>
          <a:xfrm>
            <a:off x="3414384" y="3966696"/>
            <a:ext cx="206640" cy="252000"/>
            <a:chOff x="3414384" y="3966696"/>
            <a:chExt cx="206640" cy="2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E133C1C-78D6-4C75-BF8E-15E1C53C7F04}"/>
                    </a:ext>
                  </a:extLst>
                </p14:cNvPr>
                <p14:cNvContentPartPr/>
                <p14:nvPr/>
              </p14:nvContentPartPr>
              <p14:xfrm>
                <a:off x="3414384" y="3966696"/>
                <a:ext cx="155880" cy="2066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E133C1C-78D6-4C75-BF8E-15E1C53C7F04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3405744" y="3957696"/>
                  <a:ext cx="173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A3FDB29-3BF5-4D3C-8617-8AC111773374}"/>
                    </a:ext>
                  </a:extLst>
                </p14:cNvPr>
                <p14:cNvContentPartPr/>
                <p14:nvPr/>
              </p14:nvContentPartPr>
              <p14:xfrm>
                <a:off x="3620664" y="4150656"/>
                <a:ext cx="360" cy="680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A3FDB29-3BF5-4D3C-8617-8AC111773374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3612024" y="4142016"/>
                  <a:ext cx="1800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70ABD5C5-DF5D-40A0-AD03-53479F11BC19}"/>
              </a:ext>
            </a:extLst>
          </p:cNvPr>
          <p:cNvGrpSpPr/>
          <p:nvPr/>
        </p:nvGrpSpPr>
        <p:grpSpPr>
          <a:xfrm>
            <a:off x="1289304" y="3929976"/>
            <a:ext cx="507600" cy="284040"/>
            <a:chOff x="1289304" y="3929976"/>
            <a:chExt cx="5076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864F63A-5734-45AA-99F2-F9B56013243F}"/>
                    </a:ext>
                  </a:extLst>
                </p14:cNvPr>
                <p14:cNvContentPartPr/>
                <p14:nvPr/>
              </p14:nvContentPartPr>
              <p14:xfrm>
                <a:off x="1728144" y="4022856"/>
                <a:ext cx="68760" cy="100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864F63A-5734-45AA-99F2-F9B56013243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719144" y="4013856"/>
                  <a:ext cx="86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A4924AA-BA9F-4056-8348-28A53E385994}"/>
                    </a:ext>
                  </a:extLst>
                </p14:cNvPr>
                <p14:cNvContentPartPr/>
                <p14:nvPr/>
              </p14:nvContentPartPr>
              <p14:xfrm>
                <a:off x="1700784" y="4068936"/>
                <a:ext cx="70560" cy="3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A4924AA-BA9F-4056-8348-28A53E385994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691784" y="4059936"/>
                  <a:ext cx="88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DD89EA6-E04E-492E-947F-AD7A89D76F5C}"/>
                    </a:ext>
                  </a:extLst>
                </p14:cNvPr>
                <p14:cNvContentPartPr/>
                <p14:nvPr/>
              </p14:nvContentPartPr>
              <p14:xfrm>
                <a:off x="1289304" y="3929976"/>
                <a:ext cx="178920" cy="2509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DD89EA6-E04E-492E-947F-AD7A89D76F5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280664" y="3920976"/>
                  <a:ext cx="196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1879B8D-DBFE-400B-ADDF-13201A4D682F}"/>
                    </a:ext>
                  </a:extLst>
                </p14:cNvPr>
                <p14:cNvContentPartPr/>
                <p14:nvPr/>
              </p14:nvContentPartPr>
              <p14:xfrm>
                <a:off x="1480824" y="4142016"/>
                <a:ext cx="55800" cy="720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1879B8D-DBFE-400B-ADDF-13201A4D682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471824" y="4133016"/>
                  <a:ext cx="7344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69535B2E-07B8-4F9A-A9ED-4243F1B80DC7}"/>
              </a:ext>
            </a:extLst>
          </p:cNvPr>
          <p:cNvGrpSpPr/>
          <p:nvPr/>
        </p:nvGrpSpPr>
        <p:grpSpPr>
          <a:xfrm>
            <a:off x="3132864" y="6089616"/>
            <a:ext cx="651240" cy="543240"/>
            <a:chOff x="3132864" y="6089616"/>
            <a:chExt cx="651240" cy="54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4D78955-3D5B-4528-B4F3-6087F418D99E}"/>
                    </a:ext>
                  </a:extLst>
                </p14:cNvPr>
                <p14:cNvContentPartPr/>
                <p14:nvPr/>
              </p14:nvContentPartPr>
              <p14:xfrm>
                <a:off x="3291624" y="6089616"/>
                <a:ext cx="140760" cy="1746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74D78955-3D5B-4528-B4F3-6087F418D99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282624" y="6080616"/>
                  <a:ext cx="1584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EBF6443-1BD1-4260-BD31-33751FE4C0C1}"/>
                    </a:ext>
                  </a:extLst>
                </p14:cNvPr>
                <p14:cNvContentPartPr/>
                <p14:nvPr/>
              </p14:nvContentPartPr>
              <p14:xfrm>
                <a:off x="3511584" y="6124896"/>
                <a:ext cx="104040" cy="180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EBF6443-1BD1-4260-BD31-33751FE4C0C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502584" y="6115896"/>
                  <a:ext cx="121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B695F957-690F-4D00-B553-661DD3E877C0}"/>
                    </a:ext>
                  </a:extLst>
                </p14:cNvPr>
                <p14:cNvContentPartPr/>
                <p14:nvPr/>
              </p14:nvContentPartPr>
              <p14:xfrm>
                <a:off x="3132864" y="6351336"/>
                <a:ext cx="651240" cy="684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B695F957-690F-4D00-B553-661DD3E877C0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124224" y="6342696"/>
                  <a:ext cx="6688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0F94226-D1D2-41EE-A0C3-E643352D43E6}"/>
                    </a:ext>
                  </a:extLst>
                </p14:cNvPr>
                <p14:cNvContentPartPr/>
                <p14:nvPr/>
              </p14:nvContentPartPr>
              <p14:xfrm>
                <a:off x="3273624" y="6469416"/>
                <a:ext cx="142920" cy="1436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0F94226-D1D2-41EE-A0C3-E643352D43E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264624" y="6460416"/>
                  <a:ext cx="160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7BBB08F-9FA2-4013-B2F4-7FDCCB5CCA87}"/>
                    </a:ext>
                  </a:extLst>
                </p14:cNvPr>
                <p14:cNvContentPartPr/>
                <p14:nvPr/>
              </p14:nvContentPartPr>
              <p14:xfrm>
                <a:off x="3499344" y="6456816"/>
                <a:ext cx="126720" cy="1378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7BBB08F-9FA2-4013-B2F4-7FDCCB5CCA8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490704" y="6447816"/>
                  <a:ext cx="144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6F8F941-4ADD-4B00-9498-A50A6361C03E}"/>
                    </a:ext>
                  </a:extLst>
                </p14:cNvPr>
                <p14:cNvContentPartPr/>
                <p14:nvPr/>
              </p14:nvContentPartPr>
              <p14:xfrm>
                <a:off x="3703104" y="6564816"/>
                <a:ext cx="46800" cy="680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6F8F941-4ADD-4B00-9498-A50A6361C03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694464" y="6556176"/>
                  <a:ext cx="64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45FEA24-64B6-455B-83CC-E60B721F55F1}"/>
                    </a:ext>
                  </a:extLst>
                </p14:cNvPr>
                <p14:cNvContentPartPr/>
                <p14:nvPr/>
              </p14:nvContentPartPr>
              <p14:xfrm>
                <a:off x="3696624" y="6510096"/>
                <a:ext cx="15840" cy="97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45FEA24-64B6-455B-83CC-E60B721F55F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687984" y="6501456"/>
                  <a:ext cx="3348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DDC4D579-DBAB-407E-B629-327296EDB293}"/>
              </a:ext>
            </a:extLst>
          </p:cNvPr>
          <p:cNvGrpSpPr/>
          <p:nvPr/>
        </p:nvGrpSpPr>
        <p:grpSpPr>
          <a:xfrm>
            <a:off x="4011624" y="6356376"/>
            <a:ext cx="171360" cy="94320"/>
            <a:chOff x="4011624" y="6356376"/>
            <a:chExt cx="171360" cy="9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FB43B85-FB8A-48DA-AA86-1E3F16833809}"/>
                    </a:ext>
                  </a:extLst>
                </p14:cNvPr>
                <p14:cNvContentPartPr/>
                <p14:nvPr/>
              </p14:nvContentPartPr>
              <p14:xfrm>
                <a:off x="4030344" y="6356376"/>
                <a:ext cx="138600" cy="75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FB43B85-FB8A-48DA-AA86-1E3F16833809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021344" y="6347736"/>
                  <a:ext cx="156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4869F66-4B42-4E90-B9BF-9A14F2F9797F}"/>
                    </a:ext>
                  </a:extLst>
                </p14:cNvPr>
                <p14:cNvContentPartPr/>
                <p14:nvPr/>
              </p14:nvContentPartPr>
              <p14:xfrm>
                <a:off x="4011624" y="6426936"/>
                <a:ext cx="171360" cy="237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4869F66-4B42-4E90-B9BF-9A14F2F9797F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002984" y="6417936"/>
                  <a:ext cx="1890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ECC6CB46-FE2C-4514-AE21-2037B115B19F}"/>
              </a:ext>
            </a:extLst>
          </p:cNvPr>
          <p:cNvGrpSpPr/>
          <p:nvPr/>
        </p:nvGrpSpPr>
        <p:grpSpPr>
          <a:xfrm>
            <a:off x="4884984" y="6128496"/>
            <a:ext cx="622080" cy="574920"/>
            <a:chOff x="4884984" y="6128496"/>
            <a:chExt cx="622080" cy="57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5502D2B-912C-4A82-8786-ABE658DBC30C}"/>
                    </a:ext>
                  </a:extLst>
                </p14:cNvPr>
                <p14:cNvContentPartPr/>
                <p14:nvPr/>
              </p14:nvContentPartPr>
              <p14:xfrm>
                <a:off x="4919544" y="6128496"/>
                <a:ext cx="194760" cy="1627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5502D2B-912C-4A82-8786-ABE658DBC30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910544" y="6119496"/>
                  <a:ext cx="212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AE6B12C-6256-4EEA-9EFC-617EC669B442}"/>
                    </a:ext>
                  </a:extLst>
                </p14:cNvPr>
                <p14:cNvContentPartPr/>
                <p14:nvPr/>
              </p14:nvContentPartPr>
              <p14:xfrm>
                <a:off x="5221224" y="6157296"/>
                <a:ext cx="137880" cy="1645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AE6B12C-6256-4EEA-9EFC-617EC669B442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212224" y="6148296"/>
                  <a:ext cx="155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C370E4D-9622-4918-981A-24145C5A6BA4}"/>
                    </a:ext>
                  </a:extLst>
                </p14:cNvPr>
                <p14:cNvContentPartPr/>
                <p14:nvPr/>
              </p14:nvContentPartPr>
              <p14:xfrm>
                <a:off x="4884984" y="6390936"/>
                <a:ext cx="622080" cy="374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C370E4D-9622-4918-981A-24145C5A6BA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875984" y="6382296"/>
                  <a:ext cx="639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FE0A606-7975-4B5F-9E35-360FF55816B0}"/>
                    </a:ext>
                  </a:extLst>
                </p14:cNvPr>
                <p14:cNvContentPartPr/>
                <p14:nvPr/>
              </p14:nvContentPartPr>
              <p14:xfrm>
                <a:off x="5027544" y="6486696"/>
                <a:ext cx="140040" cy="1533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FE0A606-7975-4B5F-9E35-360FF55816B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018544" y="6477696"/>
                  <a:ext cx="157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BED46A0-A49B-43D3-B3FC-B476FF9BAEC7}"/>
                    </a:ext>
                  </a:extLst>
                </p14:cNvPr>
                <p14:cNvContentPartPr/>
                <p14:nvPr/>
              </p14:nvContentPartPr>
              <p14:xfrm>
                <a:off x="5211864" y="6495336"/>
                <a:ext cx="92520" cy="2080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BED46A0-A49B-43D3-B3FC-B476FF9BAEC7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202864" y="6486696"/>
                  <a:ext cx="1101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4BE9065-FF8A-4E3C-95B5-1FBE0B9C7D84}"/>
                    </a:ext>
                  </a:extLst>
                </p14:cNvPr>
                <p14:cNvContentPartPr/>
                <p14:nvPr/>
              </p14:nvContentPartPr>
              <p14:xfrm>
                <a:off x="5349024" y="6592536"/>
                <a:ext cx="96840" cy="730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4BE9065-FF8A-4E3C-95B5-1FBE0B9C7D8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340384" y="6583536"/>
                  <a:ext cx="114480" cy="9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1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3564DD83-31B4-4E6B-B383-7FE41FDAA521}"/>
                  </a:ext>
                </a:extLst>
              </p14:cNvPr>
              <p14:cNvContentPartPr/>
              <p14:nvPr/>
            </p14:nvContentPartPr>
            <p14:xfrm>
              <a:off x="5704344" y="6413976"/>
              <a:ext cx="28800" cy="2412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3564DD83-31B4-4E6B-B383-7FE41FDAA521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5695704" y="6404976"/>
                <a:ext cx="4644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9" name="Group 348">
            <a:extLst>
              <a:ext uri="{FF2B5EF4-FFF2-40B4-BE49-F238E27FC236}">
                <a16:creationId xmlns:a16="http://schemas.microsoft.com/office/drawing/2014/main" id="{3BFF59D5-DF39-4F93-BB16-AA3B5755FB82}"/>
              </a:ext>
            </a:extLst>
          </p:cNvPr>
          <p:cNvGrpSpPr/>
          <p:nvPr/>
        </p:nvGrpSpPr>
        <p:grpSpPr>
          <a:xfrm>
            <a:off x="6226704" y="6131016"/>
            <a:ext cx="549000" cy="563400"/>
            <a:chOff x="6226704" y="6131016"/>
            <a:chExt cx="54900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316E353-5701-4612-A6F5-03EDF64719D6}"/>
                    </a:ext>
                  </a:extLst>
                </p14:cNvPr>
                <p14:cNvContentPartPr/>
                <p14:nvPr/>
              </p14:nvContentPartPr>
              <p14:xfrm>
                <a:off x="6277464" y="6136776"/>
                <a:ext cx="126000" cy="1490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316E353-5701-4612-A6F5-03EDF64719D6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268824" y="6127776"/>
                  <a:ext cx="143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D48C1B2D-3868-46C6-B3E3-F4E51D338D5F}"/>
                    </a:ext>
                  </a:extLst>
                </p14:cNvPr>
                <p14:cNvContentPartPr/>
                <p14:nvPr/>
              </p14:nvContentPartPr>
              <p14:xfrm>
                <a:off x="6449184" y="6131016"/>
                <a:ext cx="69120" cy="2156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D48C1B2D-3868-46C6-B3E3-F4E51D338D5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440544" y="6122016"/>
                  <a:ext cx="86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5F41F1E-48AE-469C-818E-1CAAAA31BD72}"/>
                    </a:ext>
                  </a:extLst>
                </p14:cNvPr>
                <p14:cNvContentPartPr/>
                <p14:nvPr/>
              </p14:nvContentPartPr>
              <p14:xfrm>
                <a:off x="6565464" y="6253776"/>
                <a:ext cx="84960" cy="1040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5F41F1E-48AE-469C-818E-1CAAAA31BD72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556464" y="6245136"/>
                  <a:ext cx="102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E8C8D93-A262-49BE-9C5F-941A2AE23A03}"/>
                    </a:ext>
                  </a:extLst>
                </p14:cNvPr>
                <p14:cNvContentPartPr/>
                <p14:nvPr/>
              </p14:nvContentPartPr>
              <p14:xfrm>
                <a:off x="6301944" y="6422256"/>
                <a:ext cx="459360" cy="151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E8C8D93-A262-49BE-9C5F-941A2AE23A0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292944" y="6413616"/>
                  <a:ext cx="477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335CBB5-5F34-4F09-B615-CBC05A7D3B1E}"/>
                    </a:ext>
                  </a:extLst>
                </p14:cNvPr>
                <p14:cNvContentPartPr/>
                <p14:nvPr/>
              </p14:nvContentPartPr>
              <p14:xfrm>
                <a:off x="6226704" y="6510096"/>
                <a:ext cx="167760" cy="1015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335CBB5-5F34-4F09-B615-CBC05A7D3B1E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218064" y="6501096"/>
                  <a:ext cx="185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0E61EF6-56F0-4884-B7BD-93A2A506C8E1}"/>
                    </a:ext>
                  </a:extLst>
                </p14:cNvPr>
                <p14:cNvContentPartPr/>
                <p14:nvPr/>
              </p14:nvContentPartPr>
              <p14:xfrm>
                <a:off x="6464664" y="6495696"/>
                <a:ext cx="79920" cy="1987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0E61EF6-56F0-4884-B7BD-93A2A506C8E1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456024" y="6487056"/>
                  <a:ext cx="97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EBF5BAA-C35B-4EE6-847F-4CBAE02579C4}"/>
                    </a:ext>
                  </a:extLst>
                </p14:cNvPr>
                <p14:cNvContentPartPr/>
                <p14:nvPr/>
              </p14:nvContentPartPr>
              <p14:xfrm>
                <a:off x="6589584" y="6600816"/>
                <a:ext cx="48960" cy="489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EBF5BAA-C35B-4EE6-847F-4CBAE02579C4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580584" y="6592176"/>
                  <a:ext cx="66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D5E009A-0743-4D6A-A25D-576FD9E9F4A9}"/>
                    </a:ext>
                  </a:extLst>
                </p14:cNvPr>
                <p14:cNvContentPartPr/>
                <p14:nvPr/>
              </p14:nvContentPartPr>
              <p14:xfrm>
                <a:off x="6684264" y="6614136"/>
                <a:ext cx="44640" cy="61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D5E009A-0743-4D6A-A25D-576FD9E9F4A9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675264" y="6605496"/>
                  <a:ext cx="62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C87A1DF-2F87-4C42-8C92-C693F159458E}"/>
                    </a:ext>
                  </a:extLst>
                </p14:cNvPr>
                <p14:cNvContentPartPr/>
                <p14:nvPr/>
              </p14:nvContentPartPr>
              <p14:xfrm>
                <a:off x="6766704" y="6574176"/>
                <a:ext cx="9000" cy="979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C87A1DF-2F87-4C42-8C92-C693F159458E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757704" y="6565536"/>
                  <a:ext cx="2664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7C63B40F-E27A-47F0-A6BC-BCB483999A6B}"/>
              </a:ext>
            </a:extLst>
          </p:cNvPr>
          <p:cNvGrpSpPr/>
          <p:nvPr/>
        </p:nvGrpSpPr>
        <p:grpSpPr>
          <a:xfrm>
            <a:off x="7010064" y="6129576"/>
            <a:ext cx="1076760" cy="570960"/>
            <a:chOff x="7010064" y="6129576"/>
            <a:chExt cx="1076760" cy="5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2FD6882-7FB5-42F5-A45D-769F1B0C3A12}"/>
                    </a:ext>
                  </a:extLst>
                </p14:cNvPr>
                <p14:cNvContentPartPr/>
                <p14:nvPr/>
              </p14:nvContentPartPr>
              <p14:xfrm>
                <a:off x="7010064" y="6409296"/>
                <a:ext cx="16200" cy="421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2FD6882-7FB5-42F5-A45D-769F1B0C3A12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001064" y="6400656"/>
                  <a:ext cx="338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36AD9DB-666E-4DC8-92E8-00C9720963F4}"/>
                    </a:ext>
                  </a:extLst>
                </p14:cNvPr>
                <p14:cNvContentPartPr/>
                <p14:nvPr/>
              </p14:nvContentPartPr>
              <p14:xfrm>
                <a:off x="7406064" y="6171696"/>
                <a:ext cx="154440" cy="1540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36AD9DB-666E-4DC8-92E8-00C9720963F4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397424" y="6162696"/>
                  <a:ext cx="172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35D65535-9D6A-4B99-BA71-6BA039439008}"/>
                    </a:ext>
                  </a:extLst>
                </p14:cNvPr>
                <p14:cNvContentPartPr/>
                <p14:nvPr/>
              </p14:nvContentPartPr>
              <p14:xfrm>
                <a:off x="7681104" y="6129576"/>
                <a:ext cx="80640" cy="2372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35D65535-9D6A-4B99-BA71-6BA039439008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672104" y="6120576"/>
                  <a:ext cx="98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2A0057E-EE8C-4A98-9721-2C8AF7BE92E7}"/>
                    </a:ext>
                  </a:extLst>
                </p14:cNvPr>
                <p14:cNvContentPartPr/>
                <p14:nvPr/>
              </p14:nvContentPartPr>
              <p14:xfrm>
                <a:off x="7092864" y="6436656"/>
                <a:ext cx="11880" cy="64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2A0057E-EE8C-4A98-9721-2C8AF7BE92E7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084224" y="6428016"/>
                  <a:ext cx="29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F8ABC5E-2741-4A09-B2A0-E09660A28CA9}"/>
                    </a:ext>
                  </a:extLst>
                </p14:cNvPr>
                <p14:cNvContentPartPr/>
                <p14:nvPr/>
              </p14:nvContentPartPr>
              <p14:xfrm>
                <a:off x="7157304" y="6409296"/>
                <a:ext cx="112320" cy="241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F8ABC5E-2741-4A09-B2A0-E09660A28CA9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148664" y="6400656"/>
                  <a:ext cx="129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CC6B8C9E-EF56-4719-A50F-2AAB3E37F1BF}"/>
                    </a:ext>
                  </a:extLst>
                </p14:cNvPr>
                <p14:cNvContentPartPr/>
                <p14:nvPr/>
              </p14:nvContentPartPr>
              <p14:xfrm>
                <a:off x="7810704" y="6279336"/>
                <a:ext cx="28080" cy="1202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CC6B8C9E-EF56-4719-A50F-2AAB3E37F1BF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801704" y="6270696"/>
                  <a:ext cx="45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722AFA2-F4CE-425F-9875-E65C04BFECD8}"/>
                    </a:ext>
                  </a:extLst>
                </p14:cNvPr>
                <p14:cNvContentPartPr/>
                <p14:nvPr/>
              </p14:nvContentPartPr>
              <p14:xfrm>
                <a:off x="7827264" y="6245136"/>
                <a:ext cx="360" cy="93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722AFA2-F4CE-425F-9875-E65C04BFECD8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818264" y="623613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B4AAAA6-C648-446F-AE19-882BB2B22007}"/>
                    </a:ext>
                  </a:extLst>
                </p14:cNvPr>
                <p14:cNvContentPartPr/>
                <p14:nvPr/>
              </p14:nvContentPartPr>
              <p14:xfrm>
                <a:off x="7872984" y="6336216"/>
                <a:ext cx="53640" cy="97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B4AAAA6-C648-446F-AE19-882BB2B22007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863984" y="6327576"/>
                  <a:ext cx="71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C60B75D-C539-47C2-A831-B0DF7DD3BE8D}"/>
                    </a:ext>
                  </a:extLst>
                </p14:cNvPr>
                <p14:cNvContentPartPr/>
                <p14:nvPr/>
              </p14:nvContentPartPr>
              <p14:xfrm>
                <a:off x="7890984" y="6299496"/>
                <a:ext cx="360" cy="662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C60B75D-C539-47C2-A831-B0DF7DD3BE8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881984" y="6290856"/>
                  <a:ext cx="18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442B337C-3F69-48B6-B4AD-5C70723CDF6D}"/>
                    </a:ext>
                  </a:extLst>
                </p14:cNvPr>
                <p14:cNvContentPartPr/>
                <p14:nvPr/>
              </p14:nvContentPartPr>
              <p14:xfrm>
                <a:off x="7973424" y="6272136"/>
                <a:ext cx="107280" cy="1101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442B337C-3F69-48B6-B4AD-5C70723CDF6D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7964424" y="6263136"/>
                  <a:ext cx="124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24C3A6A-C520-4502-AB94-82AF00B48A69}"/>
                    </a:ext>
                  </a:extLst>
                </p14:cNvPr>
                <p14:cNvContentPartPr/>
                <p14:nvPr/>
              </p14:nvContentPartPr>
              <p14:xfrm>
                <a:off x="7413264" y="6418656"/>
                <a:ext cx="673560" cy="309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24C3A6A-C520-4502-AB94-82AF00B48A6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7404264" y="6410016"/>
                  <a:ext cx="691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D767CFB-887A-4C12-94E4-96F004515B19}"/>
                    </a:ext>
                  </a:extLst>
                </p14:cNvPr>
                <p14:cNvContentPartPr/>
                <p14:nvPr/>
              </p14:nvContentPartPr>
              <p14:xfrm>
                <a:off x="7497864" y="6485256"/>
                <a:ext cx="132840" cy="1148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D767CFB-887A-4C12-94E4-96F004515B19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7489224" y="6476256"/>
                  <a:ext cx="1504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C686C10-E287-4508-BE20-F2E917BBBBB8}"/>
                    </a:ext>
                  </a:extLst>
                </p14:cNvPr>
                <p14:cNvContentPartPr/>
                <p14:nvPr/>
              </p14:nvContentPartPr>
              <p14:xfrm>
                <a:off x="7689744" y="6490656"/>
                <a:ext cx="82080" cy="2098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C686C10-E287-4508-BE20-F2E917BBBBB8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681104" y="6482016"/>
                  <a:ext cx="997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5AFD8BA-4638-4B3D-AC3C-717501B62F71}"/>
                    </a:ext>
                  </a:extLst>
                </p14:cNvPr>
                <p14:cNvContentPartPr/>
                <p14:nvPr/>
              </p14:nvContentPartPr>
              <p14:xfrm>
                <a:off x="7845264" y="6628896"/>
                <a:ext cx="32760" cy="576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5AFD8BA-4638-4B3D-AC3C-717501B62F71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836624" y="6619896"/>
                  <a:ext cx="50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F1818B31-4524-4FC6-A42F-83A6CB49DB04}"/>
                    </a:ext>
                  </a:extLst>
                </p14:cNvPr>
                <p14:cNvContentPartPr/>
                <p14:nvPr/>
              </p14:nvContentPartPr>
              <p14:xfrm>
                <a:off x="7843104" y="6594336"/>
                <a:ext cx="2520" cy="75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F1818B31-4524-4FC6-A42F-83A6CB49DB04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834464" y="6585696"/>
                  <a:ext cx="20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E76A231-AEDB-4B9F-A548-1AE007A21C76}"/>
                    </a:ext>
                  </a:extLst>
                </p14:cNvPr>
                <p14:cNvContentPartPr/>
                <p14:nvPr/>
              </p14:nvContentPartPr>
              <p14:xfrm>
                <a:off x="7927704" y="6644016"/>
                <a:ext cx="67680" cy="90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E76A231-AEDB-4B9F-A548-1AE007A21C76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919064" y="6635376"/>
                  <a:ext cx="85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F275D25A-9784-4861-8613-7A646EADBCD9}"/>
                    </a:ext>
                  </a:extLst>
                </p14:cNvPr>
                <p14:cNvContentPartPr/>
                <p14:nvPr/>
              </p14:nvContentPartPr>
              <p14:xfrm>
                <a:off x="7946064" y="6619896"/>
                <a:ext cx="9720" cy="626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F275D25A-9784-4861-8613-7A646EADBCD9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937064" y="6611256"/>
                  <a:ext cx="273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B2DCACC7-8A55-4659-A5BA-50CE18755897}"/>
                    </a:ext>
                  </a:extLst>
                </p14:cNvPr>
                <p14:cNvContentPartPr/>
                <p14:nvPr/>
              </p14:nvContentPartPr>
              <p14:xfrm>
                <a:off x="8033904" y="6590376"/>
                <a:ext cx="12960" cy="630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B2DCACC7-8A55-4659-A5BA-50CE18755897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024904" y="6581376"/>
                  <a:ext cx="30600" cy="8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7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F6B46A38-2D49-4BB0-8502-A49E462E9029}"/>
                  </a:ext>
                </a:extLst>
              </p14:cNvPr>
              <p14:cNvContentPartPr/>
              <p14:nvPr/>
            </p14:nvContentPartPr>
            <p14:xfrm>
              <a:off x="8485704" y="6367536"/>
              <a:ext cx="20880" cy="1692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F6B46A38-2D49-4BB0-8502-A49E462E9029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8476704" y="6358896"/>
                <a:ext cx="3852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4" name="Group 383">
            <a:extLst>
              <a:ext uri="{FF2B5EF4-FFF2-40B4-BE49-F238E27FC236}">
                <a16:creationId xmlns:a16="http://schemas.microsoft.com/office/drawing/2014/main" id="{594407D3-3FE8-4241-9105-934A3DE9193D}"/>
              </a:ext>
            </a:extLst>
          </p:cNvPr>
          <p:cNvGrpSpPr/>
          <p:nvPr/>
        </p:nvGrpSpPr>
        <p:grpSpPr>
          <a:xfrm>
            <a:off x="8761104" y="6153336"/>
            <a:ext cx="637560" cy="516960"/>
            <a:chOff x="8761104" y="6153336"/>
            <a:chExt cx="63756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1BA5F138-728B-4A85-8597-458E8F26A9AE}"/>
                    </a:ext>
                  </a:extLst>
                </p14:cNvPr>
                <p14:cNvContentPartPr/>
                <p14:nvPr/>
              </p14:nvContentPartPr>
              <p14:xfrm>
                <a:off x="8775504" y="6172416"/>
                <a:ext cx="150120" cy="1537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1BA5F138-728B-4A85-8597-458E8F26A9AE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766504" y="6163776"/>
                  <a:ext cx="167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C193285-8074-4035-A055-5F562CA708C8}"/>
                    </a:ext>
                  </a:extLst>
                </p14:cNvPr>
                <p14:cNvContentPartPr/>
                <p14:nvPr/>
              </p14:nvContentPartPr>
              <p14:xfrm>
                <a:off x="9007704" y="6153336"/>
                <a:ext cx="92160" cy="2426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C193285-8074-4035-A055-5F562CA708C8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998704" y="6144336"/>
                  <a:ext cx="1098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5ACB790C-01DC-46AA-8225-005BD9496577}"/>
                    </a:ext>
                  </a:extLst>
                </p14:cNvPr>
                <p14:cNvContentPartPr/>
                <p14:nvPr/>
              </p14:nvContentPartPr>
              <p14:xfrm>
                <a:off x="9171504" y="6308856"/>
                <a:ext cx="28440" cy="1184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5ACB790C-01DC-46AA-8225-005BD9496577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162504" y="6300216"/>
                  <a:ext cx="46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CDEFA7B-3C38-45F1-9B80-290D2CDCEF9A}"/>
                    </a:ext>
                  </a:extLst>
                </p14:cNvPr>
                <p14:cNvContentPartPr/>
                <p14:nvPr/>
              </p14:nvContentPartPr>
              <p14:xfrm>
                <a:off x="9154584" y="6272136"/>
                <a:ext cx="7560" cy="9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CDEFA7B-3C38-45F1-9B80-290D2CDCEF9A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145944" y="6263496"/>
                  <a:ext cx="25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E2AB528-9000-467B-8C9F-3F18D8E48A36}"/>
                    </a:ext>
                  </a:extLst>
                </p14:cNvPr>
                <p14:cNvContentPartPr/>
                <p14:nvPr/>
              </p14:nvContentPartPr>
              <p14:xfrm>
                <a:off x="9217224" y="6363936"/>
                <a:ext cx="81000" cy="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E2AB528-9000-467B-8C9F-3F18D8E48A36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208224" y="6354936"/>
                  <a:ext cx="98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9CF08CE7-84B1-4ABE-908B-0A34F1C4C4C8}"/>
                    </a:ext>
                  </a:extLst>
                </p14:cNvPr>
                <p14:cNvContentPartPr/>
                <p14:nvPr/>
              </p14:nvContentPartPr>
              <p14:xfrm>
                <a:off x="9253224" y="6334056"/>
                <a:ext cx="9000" cy="640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9CF08CE7-84B1-4ABE-908B-0A34F1C4C4C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9244584" y="6325416"/>
                  <a:ext cx="266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E767FE3A-B0B3-41F9-A5C2-2DCD89BA8F40}"/>
                    </a:ext>
                  </a:extLst>
                </p14:cNvPr>
                <p14:cNvContentPartPr/>
                <p14:nvPr/>
              </p14:nvContentPartPr>
              <p14:xfrm>
                <a:off x="9354024" y="6297696"/>
                <a:ext cx="360" cy="914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E767FE3A-B0B3-41F9-A5C2-2DCD89BA8F40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345024" y="6288696"/>
                  <a:ext cx="18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4DF5816-4259-4212-B805-F05F5E6676B1}"/>
                    </a:ext>
                  </a:extLst>
                </p14:cNvPr>
                <p14:cNvContentPartPr/>
                <p14:nvPr/>
              </p14:nvContentPartPr>
              <p14:xfrm>
                <a:off x="8761104" y="6427656"/>
                <a:ext cx="637560" cy="277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4DF5816-4259-4212-B805-F05F5E6676B1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8752104" y="6418656"/>
                  <a:ext cx="655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C820A2BD-FF64-49A2-ACC0-A04104E3757E}"/>
                    </a:ext>
                  </a:extLst>
                </p14:cNvPr>
                <p14:cNvContentPartPr/>
                <p14:nvPr/>
              </p14:nvContentPartPr>
              <p14:xfrm>
                <a:off x="8915184" y="6510096"/>
                <a:ext cx="131400" cy="1515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C820A2BD-FF64-49A2-ACC0-A04104E3757E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8906544" y="6501096"/>
                  <a:ext cx="149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B32A92B7-1A95-440F-9FC7-775E0CAA978A}"/>
                    </a:ext>
                  </a:extLst>
                </p14:cNvPr>
                <p14:cNvContentPartPr/>
                <p14:nvPr/>
              </p14:nvContentPartPr>
              <p14:xfrm>
                <a:off x="9106704" y="6541776"/>
                <a:ext cx="131400" cy="1090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B32A92B7-1A95-440F-9FC7-775E0CAA978A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097704" y="6533136"/>
                  <a:ext cx="149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D1BE11FB-FB6F-4E1E-9540-C6E56295DC51}"/>
                    </a:ext>
                  </a:extLst>
                </p14:cNvPr>
                <p14:cNvContentPartPr/>
                <p14:nvPr/>
              </p14:nvContentPartPr>
              <p14:xfrm>
                <a:off x="9276624" y="6601896"/>
                <a:ext cx="38160" cy="684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D1BE11FB-FB6F-4E1E-9540-C6E56295DC51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267984" y="6592896"/>
                  <a:ext cx="55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1C1F5600-B59A-4C86-85DE-DF92E6D2082A}"/>
                    </a:ext>
                  </a:extLst>
                </p14:cNvPr>
                <p14:cNvContentPartPr/>
                <p14:nvPr/>
              </p14:nvContentPartPr>
              <p14:xfrm>
                <a:off x="9294984" y="6560496"/>
                <a:ext cx="32400" cy="259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1C1F5600-B59A-4C86-85DE-DF92E6D2082A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9286344" y="6551856"/>
                  <a:ext cx="50040" cy="4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32957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BDB72B-8918-4F0C-820B-A51E11F0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Feed-forward Neural Network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D25F91-C576-452D-967E-F9E11ABB7DAC}"/>
              </a:ext>
            </a:extLst>
          </p:cNvPr>
          <p:cNvGrpSpPr/>
          <p:nvPr/>
        </p:nvGrpSpPr>
        <p:grpSpPr>
          <a:xfrm>
            <a:off x="2259792" y="1715616"/>
            <a:ext cx="749160" cy="967320"/>
            <a:chOff x="2259792" y="1715616"/>
            <a:chExt cx="749160" cy="96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CE318DE-51DE-4348-AF46-13F2638C3DFF}"/>
                    </a:ext>
                  </a:extLst>
                </p14:cNvPr>
                <p14:cNvContentPartPr/>
                <p14:nvPr/>
              </p14:nvContentPartPr>
              <p14:xfrm>
                <a:off x="2284272" y="1782576"/>
                <a:ext cx="74880" cy="375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CE318DE-51DE-4348-AF46-13F2638C3DF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75632" y="1773936"/>
                  <a:ext cx="925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64D50C0-4B1A-4B34-A99B-241649791816}"/>
                    </a:ext>
                  </a:extLst>
                </p14:cNvPr>
                <p14:cNvContentPartPr/>
                <p14:nvPr/>
              </p14:nvContentPartPr>
              <p14:xfrm>
                <a:off x="2259792" y="1715616"/>
                <a:ext cx="749160" cy="967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64D50C0-4B1A-4B34-A99B-2416497918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50792" y="1706616"/>
                  <a:ext cx="76680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56B2180-59D1-4D15-8C8A-2E6C18EAF386}"/>
                    </a:ext>
                  </a:extLst>
                </p14:cNvPr>
                <p14:cNvContentPartPr/>
                <p14:nvPr/>
              </p14:nvContentPartPr>
              <p14:xfrm>
                <a:off x="2365632" y="2076696"/>
                <a:ext cx="154440" cy="25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56B2180-59D1-4D15-8C8A-2E6C18EAF3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56992" y="2068056"/>
                  <a:ext cx="172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C6E376-7C73-41C3-B7A9-CDB700225F7F}"/>
                    </a:ext>
                  </a:extLst>
                </p14:cNvPr>
                <p14:cNvContentPartPr/>
                <p14:nvPr/>
              </p14:nvContentPartPr>
              <p14:xfrm>
                <a:off x="2441232" y="2093616"/>
                <a:ext cx="360" cy="10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C6E376-7C73-41C3-B7A9-CDB700225F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32592" y="2084976"/>
                  <a:ext cx="18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B5D242-7BC1-47A9-A725-A0491FCF8A15}"/>
                    </a:ext>
                  </a:extLst>
                </p14:cNvPr>
                <p14:cNvContentPartPr/>
                <p14:nvPr/>
              </p14:nvContentPartPr>
              <p14:xfrm>
                <a:off x="2386512" y="2213136"/>
                <a:ext cx="96480" cy="9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B5D242-7BC1-47A9-A725-A0491FCF8A1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77512" y="2204496"/>
                  <a:ext cx="114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DE96F37-7C02-4750-A1F5-FEA76B536265}"/>
                    </a:ext>
                  </a:extLst>
                </p14:cNvPr>
                <p14:cNvContentPartPr/>
                <p14:nvPr/>
              </p14:nvContentPartPr>
              <p14:xfrm>
                <a:off x="2495952" y="2148336"/>
                <a:ext cx="81720" cy="57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DE96F37-7C02-4750-A1F5-FEA76B5362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86952" y="2139336"/>
                  <a:ext cx="993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BB4BA13-1414-4D16-B8E6-7C12E050EFF1}"/>
                    </a:ext>
                  </a:extLst>
                </p14:cNvPr>
                <p14:cNvContentPartPr/>
                <p14:nvPr/>
              </p14:nvContentPartPr>
              <p14:xfrm>
                <a:off x="2597472" y="2128536"/>
                <a:ext cx="213480" cy="206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BB4BA13-1414-4D16-B8E6-7C12E050EF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88832" y="2119536"/>
                  <a:ext cx="23112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CEE7381-7ECA-44BE-BD7E-72A289CFA4CA}"/>
              </a:ext>
            </a:extLst>
          </p:cNvPr>
          <p:cNvGrpSpPr/>
          <p:nvPr/>
        </p:nvGrpSpPr>
        <p:grpSpPr>
          <a:xfrm>
            <a:off x="2531232" y="2658096"/>
            <a:ext cx="479880" cy="156600"/>
            <a:chOff x="2531232" y="2658096"/>
            <a:chExt cx="47988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5CDAB97-EF3D-4807-A3AA-A7A7AE352873}"/>
                    </a:ext>
                  </a:extLst>
                </p14:cNvPr>
                <p14:cNvContentPartPr/>
                <p14:nvPr/>
              </p14:nvContentPartPr>
              <p14:xfrm>
                <a:off x="2531232" y="2705256"/>
                <a:ext cx="76320" cy="106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5CDAB97-EF3D-4807-A3AA-A7A7AE3528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22232" y="2696256"/>
                  <a:ext cx="93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474C698-CEC2-4682-AC16-0BBEB0F035B7}"/>
                    </a:ext>
                  </a:extLst>
                </p14:cNvPr>
                <p14:cNvContentPartPr/>
                <p14:nvPr/>
              </p14:nvContentPartPr>
              <p14:xfrm>
                <a:off x="2645352" y="2680056"/>
                <a:ext cx="53280" cy="134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474C698-CEC2-4682-AC16-0BBEB0F035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36712" y="2671416"/>
                  <a:ext cx="70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2B62409-9D88-4E76-8916-EB17F56CC00E}"/>
                    </a:ext>
                  </a:extLst>
                </p14:cNvPr>
                <p14:cNvContentPartPr/>
                <p14:nvPr/>
              </p14:nvContentPartPr>
              <p14:xfrm>
                <a:off x="2733912" y="2697336"/>
                <a:ext cx="68760" cy="75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2B62409-9D88-4E76-8916-EB17F56CC0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24912" y="2688336"/>
                  <a:ext cx="86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FC05AD0-E64E-4AA1-9135-F280918EB61B}"/>
                    </a:ext>
                  </a:extLst>
                </p14:cNvPr>
                <p14:cNvContentPartPr/>
                <p14:nvPr/>
              </p14:nvContentPartPr>
              <p14:xfrm>
                <a:off x="2727432" y="2678616"/>
                <a:ext cx="61560" cy="123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FC05AD0-E64E-4AA1-9135-F280918EB6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18432" y="2669616"/>
                  <a:ext cx="79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F35A61-4852-45E7-BD64-775B51F740A9}"/>
                    </a:ext>
                  </a:extLst>
                </p14:cNvPr>
                <p14:cNvContentPartPr/>
                <p14:nvPr/>
              </p14:nvContentPartPr>
              <p14:xfrm>
                <a:off x="2816352" y="2674296"/>
                <a:ext cx="68400" cy="9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F35A61-4852-45E7-BD64-775B51F740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07352" y="2665656"/>
                  <a:ext cx="86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1653924-3AA2-4D34-BE02-C7F85ABC61AB}"/>
                    </a:ext>
                  </a:extLst>
                </p14:cNvPr>
                <p14:cNvContentPartPr/>
                <p14:nvPr/>
              </p14:nvContentPartPr>
              <p14:xfrm>
                <a:off x="2943792" y="2658096"/>
                <a:ext cx="67320" cy="129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1653924-3AA2-4D34-BE02-C7F85ABC61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4792" y="2649096"/>
                  <a:ext cx="84960" cy="14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40B9F1B-5C8E-468A-804E-995279D40D81}"/>
                  </a:ext>
                </a:extLst>
              </p14:cNvPr>
              <p14:cNvContentPartPr/>
              <p14:nvPr/>
            </p14:nvContentPartPr>
            <p14:xfrm>
              <a:off x="3966192" y="1288656"/>
              <a:ext cx="119520" cy="147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40B9F1B-5C8E-468A-804E-995279D40D8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57192" y="1280016"/>
                <a:ext cx="1371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AC9B656-999A-4310-9895-9B6DBFEE858D}"/>
                  </a:ext>
                </a:extLst>
              </p14:cNvPr>
              <p14:cNvContentPartPr/>
              <p14:nvPr/>
            </p14:nvContentPartPr>
            <p14:xfrm>
              <a:off x="3987792" y="1620576"/>
              <a:ext cx="89280" cy="122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AC9B656-999A-4310-9895-9B6DBFEE858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78792" y="1611576"/>
                <a:ext cx="106920" cy="14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D32B97B8-4B5F-447F-A414-D5ED42A8C915}"/>
              </a:ext>
            </a:extLst>
          </p:cNvPr>
          <p:cNvGrpSpPr/>
          <p:nvPr/>
        </p:nvGrpSpPr>
        <p:grpSpPr>
          <a:xfrm>
            <a:off x="3988512" y="1901376"/>
            <a:ext cx="44280" cy="348120"/>
            <a:chOff x="3988512" y="1901376"/>
            <a:chExt cx="4428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6D5618B-88F1-4CBE-A820-64C05D912B43}"/>
                    </a:ext>
                  </a:extLst>
                </p14:cNvPr>
                <p14:cNvContentPartPr/>
                <p14:nvPr/>
              </p14:nvContentPartPr>
              <p14:xfrm>
                <a:off x="4032432" y="1901376"/>
                <a:ext cx="360" cy="3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6D5618B-88F1-4CBE-A820-64C05D912B4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23432" y="18927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408EC14-C876-43C6-B4DF-CDCA8813ED49}"/>
                    </a:ext>
                  </a:extLst>
                </p14:cNvPr>
                <p14:cNvContentPartPr/>
                <p14:nvPr/>
              </p14:nvContentPartPr>
              <p14:xfrm>
                <a:off x="3988512" y="1993176"/>
                <a:ext cx="34920" cy="256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408EC14-C876-43C6-B4DF-CDCA8813ED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79872" y="1984536"/>
                  <a:ext cx="52560" cy="27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F4CA8ED-1617-4864-BFF9-5761CF4609BC}"/>
                  </a:ext>
                </a:extLst>
              </p14:cNvPr>
              <p14:cNvContentPartPr/>
              <p14:nvPr/>
            </p14:nvContentPartPr>
            <p14:xfrm>
              <a:off x="3977352" y="2376936"/>
              <a:ext cx="360" cy="9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F4CA8ED-1617-4864-BFF9-5761CF4609B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68712" y="2367936"/>
                <a:ext cx="180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60264E3-3FD4-4F94-A047-556EDC9FD141}"/>
                  </a:ext>
                </a:extLst>
              </p14:cNvPr>
              <p14:cNvContentPartPr/>
              <p14:nvPr/>
            </p14:nvContentPartPr>
            <p14:xfrm>
              <a:off x="3910032" y="2587176"/>
              <a:ext cx="99360" cy="151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60264E3-3FD4-4F94-A047-556EDC9FD14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01392" y="2578536"/>
                <a:ext cx="117000" cy="16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80ECDA77-9F01-4356-8159-EFB60F38CFF0}"/>
              </a:ext>
            </a:extLst>
          </p:cNvPr>
          <p:cNvGrpSpPr/>
          <p:nvPr/>
        </p:nvGrpSpPr>
        <p:grpSpPr>
          <a:xfrm>
            <a:off x="3739392" y="2898216"/>
            <a:ext cx="302040" cy="162720"/>
            <a:chOff x="3739392" y="2898216"/>
            <a:chExt cx="30204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16C2A9A-999A-46FD-AAE7-E71A14170D7F}"/>
                    </a:ext>
                  </a:extLst>
                </p14:cNvPr>
                <p14:cNvContentPartPr/>
                <p14:nvPr/>
              </p14:nvContentPartPr>
              <p14:xfrm>
                <a:off x="3739392" y="2906856"/>
                <a:ext cx="97920" cy="135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16C2A9A-999A-46FD-AAE7-E71A14170D7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30752" y="2897856"/>
                  <a:ext cx="115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C34043F-F803-47EE-8D2A-182451D9D691}"/>
                    </a:ext>
                  </a:extLst>
                </p14:cNvPr>
                <p14:cNvContentPartPr/>
                <p14:nvPr/>
              </p14:nvContentPartPr>
              <p14:xfrm>
                <a:off x="3864312" y="2901456"/>
                <a:ext cx="74880" cy="140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C34043F-F803-47EE-8D2A-182451D9D69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55672" y="2892816"/>
                  <a:ext cx="92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20120D8-AABE-47F4-8D12-A38D8852B69A}"/>
                    </a:ext>
                  </a:extLst>
                </p14:cNvPr>
                <p14:cNvContentPartPr/>
                <p14:nvPr/>
              </p14:nvContentPartPr>
              <p14:xfrm>
                <a:off x="3979872" y="2898216"/>
                <a:ext cx="52560" cy="1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20120D8-AABE-47F4-8D12-A38D8852B69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71232" y="2889576"/>
                  <a:ext cx="70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F34592F-2E67-452F-A534-A1014DF765E4}"/>
                    </a:ext>
                  </a:extLst>
                </p14:cNvPr>
                <p14:cNvContentPartPr/>
                <p14:nvPr/>
              </p14:nvContentPartPr>
              <p14:xfrm>
                <a:off x="4041072" y="2914416"/>
                <a:ext cx="360" cy="146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F34592F-2E67-452F-A534-A1014DF765E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32432" y="2905416"/>
                  <a:ext cx="18000" cy="16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5604675-5C3F-49D1-A1A2-6BD843741A94}"/>
                  </a:ext>
                </a:extLst>
              </p14:cNvPr>
              <p14:cNvContentPartPr/>
              <p14:nvPr/>
            </p14:nvContentPartPr>
            <p14:xfrm>
              <a:off x="5037912" y="1609056"/>
              <a:ext cx="123480" cy="1141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5604675-5C3F-49D1-A1A2-6BD843741A9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028912" y="1600056"/>
                <a:ext cx="14112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930D20F-82B2-4931-B3FE-90BF252146E4}"/>
                  </a:ext>
                </a:extLst>
              </p14:cNvPr>
              <p14:cNvContentPartPr/>
              <p14:nvPr/>
            </p14:nvContentPartPr>
            <p14:xfrm>
              <a:off x="5042592" y="2488896"/>
              <a:ext cx="110880" cy="867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930D20F-82B2-4931-B3FE-90BF252146E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33952" y="2479896"/>
                <a:ext cx="128520" cy="1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3E1494D6-FA40-4C45-8613-25157DF5D4B6}"/>
              </a:ext>
            </a:extLst>
          </p:cNvPr>
          <p:cNvGrpSpPr/>
          <p:nvPr/>
        </p:nvGrpSpPr>
        <p:grpSpPr>
          <a:xfrm>
            <a:off x="5056272" y="1924416"/>
            <a:ext cx="127440" cy="402120"/>
            <a:chOff x="5056272" y="1924416"/>
            <a:chExt cx="12744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83B127C-2AAD-45B8-8FB5-08123B8057C1}"/>
                    </a:ext>
                  </a:extLst>
                </p14:cNvPr>
                <p14:cNvContentPartPr/>
                <p14:nvPr/>
              </p14:nvContentPartPr>
              <p14:xfrm>
                <a:off x="5077872" y="1924416"/>
                <a:ext cx="99000" cy="122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83B127C-2AAD-45B8-8FB5-08123B8057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68872" y="1915416"/>
                  <a:ext cx="116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B03035A-1F89-4310-B52D-DDC446BC4A10}"/>
                    </a:ext>
                  </a:extLst>
                </p14:cNvPr>
                <p14:cNvContentPartPr/>
                <p14:nvPr/>
              </p14:nvContentPartPr>
              <p14:xfrm>
                <a:off x="5056272" y="2201256"/>
                <a:ext cx="127440" cy="125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B03035A-1F89-4310-B52D-DDC446BC4A1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47272" y="2192616"/>
                  <a:ext cx="145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BCF6908-79F8-488E-8C13-728F7BF85400}"/>
                    </a:ext>
                  </a:extLst>
                </p14:cNvPr>
                <p14:cNvContentPartPr/>
                <p14:nvPr/>
              </p14:nvContentPartPr>
              <p14:xfrm>
                <a:off x="5120352" y="2093616"/>
                <a:ext cx="360" cy="3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BCF6908-79F8-488E-8C13-728F7BF854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11712" y="20849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CDAB128-F166-4298-A755-3125B1F3802E}"/>
                    </a:ext>
                  </a:extLst>
                </p14:cNvPr>
                <p14:cNvContentPartPr/>
                <p14:nvPr/>
              </p14:nvContentPartPr>
              <p14:xfrm>
                <a:off x="5120352" y="2129976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CDAB128-F166-4298-A755-3125B1F3802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11712" y="21213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61434B8-FE7A-4773-906B-44A74BA8B7D6}"/>
              </a:ext>
            </a:extLst>
          </p:cNvPr>
          <p:cNvGrpSpPr/>
          <p:nvPr/>
        </p:nvGrpSpPr>
        <p:grpSpPr>
          <a:xfrm>
            <a:off x="4927392" y="2779416"/>
            <a:ext cx="312120" cy="145800"/>
            <a:chOff x="4927392" y="2779416"/>
            <a:chExt cx="31212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3857EC9-16C9-4F9C-B7B5-F501E888334F}"/>
                    </a:ext>
                  </a:extLst>
                </p14:cNvPr>
                <p14:cNvContentPartPr/>
                <p14:nvPr/>
              </p14:nvContentPartPr>
              <p14:xfrm>
                <a:off x="4927392" y="2784456"/>
                <a:ext cx="85680" cy="140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3857EC9-16C9-4F9C-B7B5-F501E88833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18752" y="2775816"/>
                  <a:ext cx="103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CE2CB25-5A98-4EF5-B034-80E2E447858F}"/>
                    </a:ext>
                  </a:extLst>
                </p14:cNvPr>
                <p14:cNvContentPartPr/>
                <p14:nvPr/>
              </p14:nvContentPartPr>
              <p14:xfrm>
                <a:off x="5045472" y="2779416"/>
                <a:ext cx="120960" cy="117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CE2CB25-5A98-4EF5-B034-80E2E447858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36832" y="2770776"/>
                  <a:ext cx="1386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24376A3-59C7-4D11-BE2A-C3CAE2A0765E}"/>
                    </a:ext>
                  </a:extLst>
                </p14:cNvPr>
                <p14:cNvContentPartPr/>
                <p14:nvPr/>
              </p14:nvContentPartPr>
              <p14:xfrm>
                <a:off x="5152032" y="2779416"/>
                <a:ext cx="87480" cy="109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24376A3-59C7-4D11-BE2A-C3CAE2A0765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43392" y="2770776"/>
                  <a:ext cx="105120" cy="12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12EDC3E-4729-4E41-B4E8-E0072ECFA1D5}"/>
                  </a:ext>
                </a:extLst>
              </p14:cNvPr>
              <p14:cNvContentPartPr/>
              <p14:nvPr/>
            </p14:nvContentPartPr>
            <p14:xfrm>
              <a:off x="6081192" y="1764576"/>
              <a:ext cx="81360" cy="1101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12EDC3E-4729-4E41-B4E8-E0072ECFA1D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72192" y="1755576"/>
                <a:ext cx="990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F04EF45-F6F3-4B9F-9D3C-6D0D30F27F6D}"/>
                  </a:ext>
                </a:extLst>
              </p14:cNvPr>
              <p14:cNvContentPartPr/>
              <p14:nvPr/>
            </p14:nvContentPartPr>
            <p14:xfrm>
              <a:off x="6076872" y="1993176"/>
              <a:ext cx="70560" cy="94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F04EF45-F6F3-4B9F-9D3C-6D0D30F27F6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67872" y="1984536"/>
                <a:ext cx="882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136EDE0-137E-4D09-8D52-7D80A012FC0D}"/>
                  </a:ext>
                </a:extLst>
              </p14:cNvPr>
              <p14:cNvContentPartPr/>
              <p14:nvPr/>
            </p14:nvContentPartPr>
            <p14:xfrm>
              <a:off x="6061752" y="2168136"/>
              <a:ext cx="96120" cy="979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136EDE0-137E-4D09-8D52-7D80A012FC0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052752" y="2159496"/>
                <a:ext cx="11376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8917E126-996C-41D3-9A60-BC9385A07786}"/>
              </a:ext>
            </a:extLst>
          </p:cNvPr>
          <p:cNvGrpSpPr/>
          <p:nvPr/>
        </p:nvGrpSpPr>
        <p:grpSpPr>
          <a:xfrm>
            <a:off x="6047712" y="2376936"/>
            <a:ext cx="115200" cy="209880"/>
            <a:chOff x="6047712" y="2376936"/>
            <a:chExt cx="11520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CFBE17-AE0E-48D5-A9D9-1108B526A697}"/>
                    </a:ext>
                  </a:extLst>
                </p14:cNvPr>
                <p14:cNvContentPartPr/>
                <p14:nvPr/>
              </p14:nvContentPartPr>
              <p14:xfrm>
                <a:off x="6098832" y="2376936"/>
                <a:ext cx="360" cy="3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CFBE17-AE0E-48D5-A9D9-1108B526A69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89832" y="23679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7DCA3AA-5CDD-4B19-8872-3FAE8B15D6EF}"/>
                    </a:ext>
                  </a:extLst>
                </p14:cNvPr>
                <p14:cNvContentPartPr/>
                <p14:nvPr/>
              </p14:nvContentPartPr>
              <p14:xfrm>
                <a:off x="6098832" y="2450376"/>
                <a:ext cx="9720" cy="64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7DCA3AA-5CDD-4B19-8872-3FAE8B15D6E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89832" y="2441736"/>
                  <a:ext cx="27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5173C1E-D0B8-45B0-9EC7-4B3767E62D81}"/>
                    </a:ext>
                  </a:extLst>
                </p14:cNvPr>
                <p14:cNvContentPartPr/>
                <p14:nvPr/>
              </p14:nvContentPartPr>
              <p14:xfrm>
                <a:off x="6047712" y="2484936"/>
                <a:ext cx="115200" cy="101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5173C1E-D0B8-45B0-9EC7-4B3767E62D8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038712" y="2476296"/>
                  <a:ext cx="13284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33EC386-5A8E-4A84-A839-BF69CE7C374F}"/>
              </a:ext>
            </a:extLst>
          </p:cNvPr>
          <p:cNvGrpSpPr/>
          <p:nvPr/>
        </p:nvGrpSpPr>
        <p:grpSpPr>
          <a:xfrm>
            <a:off x="6025392" y="2735136"/>
            <a:ext cx="150840" cy="115560"/>
            <a:chOff x="6025392" y="2735136"/>
            <a:chExt cx="15084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582EEAE-3236-453E-94FA-CB4F4614D9DA}"/>
                    </a:ext>
                  </a:extLst>
                </p14:cNvPr>
                <p14:cNvContentPartPr/>
                <p14:nvPr/>
              </p14:nvContentPartPr>
              <p14:xfrm>
                <a:off x="6025392" y="2735136"/>
                <a:ext cx="10080" cy="115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582EEAE-3236-453E-94FA-CB4F4614D9D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016752" y="2726136"/>
                  <a:ext cx="27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85FEFA5-85B9-4B8C-8D6D-FBF413170A0D}"/>
                    </a:ext>
                  </a:extLst>
                </p14:cNvPr>
                <p14:cNvContentPartPr/>
                <p14:nvPr/>
              </p14:nvContentPartPr>
              <p14:xfrm>
                <a:off x="6102432" y="2742696"/>
                <a:ext cx="73800" cy="100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85FEFA5-85B9-4B8C-8D6D-FBF413170A0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093792" y="2734056"/>
                  <a:ext cx="9144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3F956F9-CBF8-42B6-BB66-77FB3B4F3BBC}"/>
              </a:ext>
            </a:extLst>
          </p:cNvPr>
          <p:cNvGrpSpPr/>
          <p:nvPr/>
        </p:nvGrpSpPr>
        <p:grpSpPr>
          <a:xfrm>
            <a:off x="5878512" y="3093336"/>
            <a:ext cx="571320" cy="256680"/>
            <a:chOff x="5878512" y="3093336"/>
            <a:chExt cx="57132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599EA73-C7ED-41CE-9014-C2654B19388C}"/>
                    </a:ext>
                  </a:extLst>
                </p14:cNvPr>
                <p14:cNvContentPartPr/>
                <p14:nvPr/>
              </p14:nvContentPartPr>
              <p14:xfrm>
                <a:off x="5878512" y="3112776"/>
                <a:ext cx="89640" cy="165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599EA73-C7ED-41CE-9014-C2654B19388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69512" y="3104136"/>
                  <a:ext cx="107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DFDF562-6282-4D5E-ADC8-2121461E2D37}"/>
                    </a:ext>
                  </a:extLst>
                </p14:cNvPr>
                <p14:cNvContentPartPr/>
                <p14:nvPr/>
              </p14:nvContentPartPr>
              <p14:xfrm>
                <a:off x="5988672" y="3183336"/>
                <a:ext cx="75600" cy="11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DFDF562-6282-4D5E-ADC8-2121461E2D3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980032" y="3174696"/>
                  <a:ext cx="93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0B571D7-3A18-4CE8-92DB-E441A84F413C}"/>
                    </a:ext>
                  </a:extLst>
                </p14:cNvPr>
                <p14:cNvContentPartPr/>
                <p14:nvPr/>
              </p14:nvContentPartPr>
              <p14:xfrm>
                <a:off x="6108192" y="3106656"/>
                <a:ext cx="360" cy="173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0B571D7-3A18-4CE8-92DB-E441A84F413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99192" y="3098016"/>
                  <a:ext cx="18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B77F45D-E787-431E-8772-16E39C673139}"/>
                    </a:ext>
                  </a:extLst>
                </p14:cNvPr>
                <p14:cNvContentPartPr/>
                <p14:nvPr/>
              </p14:nvContentPartPr>
              <p14:xfrm>
                <a:off x="6089472" y="3093336"/>
                <a:ext cx="118080" cy="256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B77F45D-E787-431E-8772-16E39C67313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80472" y="3084696"/>
                  <a:ext cx="1357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F36AB26-9E1A-4C72-B2EF-6ADF51A584D1}"/>
                    </a:ext>
                  </a:extLst>
                </p14:cNvPr>
                <p14:cNvContentPartPr/>
                <p14:nvPr/>
              </p14:nvContentPartPr>
              <p14:xfrm>
                <a:off x="6243912" y="3178296"/>
                <a:ext cx="48960" cy="129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F36AB26-9E1A-4C72-B2EF-6ADF51A584D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34912" y="3169296"/>
                  <a:ext cx="666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14A7CEC-88F2-4535-81D0-8B399FB91EE2}"/>
                    </a:ext>
                  </a:extLst>
                </p14:cNvPr>
                <p14:cNvContentPartPr/>
                <p14:nvPr/>
              </p14:nvContentPartPr>
              <p14:xfrm>
                <a:off x="6309072" y="3099456"/>
                <a:ext cx="9720" cy="185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14A7CEC-88F2-4535-81D0-8B399FB91EE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00432" y="3090456"/>
                  <a:ext cx="27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488E5EF-F28C-474F-842F-9ABC089E1A6B}"/>
                    </a:ext>
                  </a:extLst>
                </p14:cNvPr>
                <p14:cNvContentPartPr/>
                <p14:nvPr/>
              </p14:nvContentPartPr>
              <p14:xfrm>
                <a:off x="6309072" y="3140136"/>
                <a:ext cx="140760" cy="123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488E5EF-F28C-474F-842F-9ABC089E1A6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00432" y="3131136"/>
                  <a:ext cx="15840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D8C2F26-5194-4996-A207-D31EF4E696FB}"/>
              </a:ext>
            </a:extLst>
          </p:cNvPr>
          <p:cNvGrpSpPr/>
          <p:nvPr/>
        </p:nvGrpSpPr>
        <p:grpSpPr>
          <a:xfrm>
            <a:off x="4790592" y="3099456"/>
            <a:ext cx="560880" cy="223560"/>
            <a:chOff x="4790592" y="3099456"/>
            <a:chExt cx="56088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FDA4AA3-E14B-4F7D-BC0A-C4EF35543D10}"/>
                    </a:ext>
                  </a:extLst>
                </p14:cNvPr>
                <p14:cNvContentPartPr/>
                <p14:nvPr/>
              </p14:nvContentPartPr>
              <p14:xfrm>
                <a:off x="4790592" y="3115656"/>
                <a:ext cx="28440" cy="188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FDA4AA3-E14B-4F7D-BC0A-C4EF35543D1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781952" y="3106656"/>
                  <a:ext cx="46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1375EC6-6B20-4258-BA8F-F0E7E940E0DB}"/>
                    </a:ext>
                  </a:extLst>
                </p14:cNvPr>
                <p14:cNvContentPartPr/>
                <p14:nvPr/>
              </p14:nvContentPartPr>
              <p14:xfrm>
                <a:off x="4816512" y="3204576"/>
                <a:ext cx="87840" cy="14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1375EC6-6B20-4258-BA8F-F0E7E940E0D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807872" y="3195576"/>
                  <a:ext cx="105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1A51184-1AB9-43CC-8E81-59FFBF27918A}"/>
                    </a:ext>
                  </a:extLst>
                </p14:cNvPr>
                <p14:cNvContentPartPr/>
                <p14:nvPr/>
              </p14:nvContentPartPr>
              <p14:xfrm>
                <a:off x="4900392" y="3124656"/>
                <a:ext cx="10080" cy="198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1A51184-1AB9-43CC-8E81-59FFBF27918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891392" y="3116016"/>
                  <a:ext cx="27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EC922AF-0266-4FC5-A02B-C01786AB24DD}"/>
                    </a:ext>
                  </a:extLst>
                </p14:cNvPr>
                <p14:cNvContentPartPr/>
                <p14:nvPr/>
              </p14:nvContentPartPr>
              <p14:xfrm>
                <a:off x="4955832" y="3145176"/>
                <a:ext cx="37080" cy="164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EC922AF-0266-4FC5-A02B-C01786AB24D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946832" y="3136176"/>
                  <a:ext cx="54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8E7639F-66B1-4079-9833-97427F64CB58}"/>
                    </a:ext>
                  </a:extLst>
                </p14:cNvPr>
                <p14:cNvContentPartPr/>
                <p14:nvPr/>
              </p14:nvContentPartPr>
              <p14:xfrm>
                <a:off x="4997952" y="3099456"/>
                <a:ext cx="101520" cy="190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8E7639F-66B1-4079-9833-97427F64CB5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988952" y="3090456"/>
                  <a:ext cx="119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16FABB2-BF44-43F2-B782-D50AE6C5E251}"/>
                    </a:ext>
                  </a:extLst>
                </p14:cNvPr>
                <p14:cNvContentPartPr/>
                <p14:nvPr/>
              </p14:nvContentPartPr>
              <p14:xfrm>
                <a:off x="5109552" y="3102696"/>
                <a:ext cx="75240" cy="186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16FABB2-BF44-43F2-B782-D50AE6C5E25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100912" y="3093696"/>
                  <a:ext cx="92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732AD77-E60F-42DE-9420-5B4F93AE767D}"/>
                    </a:ext>
                  </a:extLst>
                </p14:cNvPr>
                <p14:cNvContentPartPr/>
                <p14:nvPr/>
              </p14:nvContentPartPr>
              <p14:xfrm>
                <a:off x="5191632" y="3182256"/>
                <a:ext cx="59760" cy="100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732AD77-E60F-42DE-9420-5B4F93AE767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182632" y="3173616"/>
                  <a:ext cx="77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09EE497-2665-474D-9AC2-922CA3D941F8}"/>
                    </a:ext>
                  </a:extLst>
                </p14:cNvPr>
                <p14:cNvContentPartPr/>
                <p14:nvPr/>
              </p14:nvContentPartPr>
              <p14:xfrm>
                <a:off x="5278032" y="3170736"/>
                <a:ext cx="73440" cy="136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09EE497-2665-474D-9AC2-922CA3D941F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69032" y="3162096"/>
                  <a:ext cx="91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CD2AFA3-5016-40F9-A4FB-34142577131B}"/>
              </a:ext>
            </a:extLst>
          </p:cNvPr>
          <p:cNvGrpSpPr/>
          <p:nvPr/>
        </p:nvGrpSpPr>
        <p:grpSpPr>
          <a:xfrm>
            <a:off x="3657672" y="3173256"/>
            <a:ext cx="520920" cy="298440"/>
            <a:chOff x="3657672" y="3173256"/>
            <a:chExt cx="52092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C1B30B0-B0A1-490E-BB56-402DD10BCC55}"/>
                    </a:ext>
                  </a:extLst>
                </p14:cNvPr>
                <p14:cNvContentPartPr/>
                <p14:nvPr/>
              </p14:nvContentPartPr>
              <p14:xfrm>
                <a:off x="3657672" y="3173256"/>
                <a:ext cx="180720" cy="9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C1B30B0-B0A1-490E-BB56-402DD10BCC5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648672" y="3164616"/>
                  <a:ext cx="198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3FF25A9-CA15-4EC5-ACE6-04AEFB4D9F36}"/>
                    </a:ext>
                  </a:extLst>
                </p14:cNvPr>
                <p14:cNvContentPartPr/>
                <p14:nvPr/>
              </p14:nvContentPartPr>
              <p14:xfrm>
                <a:off x="3757752" y="3181896"/>
                <a:ext cx="9720" cy="145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3FF25A9-CA15-4EC5-ACE6-04AEFB4D9F3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748752" y="3172896"/>
                  <a:ext cx="27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C6B20FE-1AB9-4E57-B8B2-EED1C9984427}"/>
                    </a:ext>
                  </a:extLst>
                </p14:cNvPr>
                <p14:cNvContentPartPr/>
                <p14:nvPr/>
              </p14:nvContentPartPr>
              <p14:xfrm>
                <a:off x="3657672" y="3318696"/>
                <a:ext cx="133200" cy="18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C6B20FE-1AB9-4E57-B8B2-EED1C998442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648672" y="3310056"/>
                  <a:ext cx="1508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922ADC4-41C3-4B22-8AF9-72E14FBCA787}"/>
                    </a:ext>
                  </a:extLst>
                </p14:cNvPr>
                <p14:cNvContentPartPr/>
                <p14:nvPr/>
              </p14:nvContentPartPr>
              <p14:xfrm>
                <a:off x="3785112" y="3282336"/>
                <a:ext cx="66960" cy="70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922ADC4-41C3-4B22-8AF9-72E14FBCA78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76112" y="3273696"/>
                  <a:ext cx="84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40F0522-0CA6-48BC-B3D4-6A17846E2F71}"/>
                    </a:ext>
                  </a:extLst>
                </p14:cNvPr>
                <p14:cNvContentPartPr/>
                <p14:nvPr/>
              </p14:nvContentPartPr>
              <p14:xfrm>
                <a:off x="3876552" y="3199896"/>
                <a:ext cx="81720" cy="271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40F0522-0CA6-48BC-B3D4-6A17846E2F7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867552" y="3191256"/>
                  <a:ext cx="993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B8787E0-1A82-40AC-957B-953CF1052012}"/>
                    </a:ext>
                  </a:extLst>
                </p14:cNvPr>
                <p14:cNvContentPartPr/>
                <p14:nvPr/>
              </p14:nvContentPartPr>
              <p14:xfrm>
                <a:off x="3995352" y="3265776"/>
                <a:ext cx="65160" cy="101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B8787E0-1A82-40AC-957B-953CF105201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986712" y="3257136"/>
                  <a:ext cx="82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C0BBE9B-51C7-4ACF-9DC8-1C48B7EC1E50}"/>
                    </a:ext>
                  </a:extLst>
                </p14:cNvPr>
                <p14:cNvContentPartPr/>
                <p14:nvPr/>
              </p14:nvContentPartPr>
              <p14:xfrm>
                <a:off x="4087152" y="3199896"/>
                <a:ext cx="360" cy="157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C0BBE9B-51C7-4ACF-9DC8-1C48B7EC1E5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078512" y="3191256"/>
                  <a:ext cx="18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785D266-BEC0-414D-8FE6-EC1AB9CF0AD3}"/>
                    </a:ext>
                  </a:extLst>
                </p14:cNvPr>
                <p14:cNvContentPartPr/>
                <p14:nvPr/>
              </p14:nvContentPartPr>
              <p14:xfrm>
                <a:off x="4056552" y="3248136"/>
                <a:ext cx="122040" cy="115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785D266-BEC0-414D-8FE6-EC1AB9CF0AD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047552" y="3239136"/>
                  <a:ext cx="13968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8F58BE0-F389-4C04-94CE-0FAC326DA0B8}"/>
              </a:ext>
            </a:extLst>
          </p:cNvPr>
          <p:cNvGrpSpPr/>
          <p:nvPr/>
        </p:nvGrpSpPr>
        <p:grpSpPr>
          <a:xfrm>
            <a:off x="4297392" y="1718496"/>
            <a:ext cx="304920" cy="855000"/>
            <a:chOff x="4297392" y="1718496"/>
            <a:chExt cx="304920" cy="85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4DFCB11-D905-4B0A-B343-079728117D85}"/>
                    </a:ext>
                  </a:extLst>
                </p14:cNvPr>
                <p14:cNvContentPartPr/>
                <p14:nvPr/>
              </p14:nvContentPartPr>
              <p14:xfrm>
                <a:off x="4370472" y="1718496"/>
                <a:ext cx="231840" cy="178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4DFCB11-D905-4B0A-B343-079728117D8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361472" y="1709496"/>
                  <a:ext cx="2494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A51101D-F295-4153-9D7F-E2F3A4A7B129}"/>
                    </a:ext>
                  </a:extLst>
                </p14:cNvPr>
                <p14:cNvContentPartPr/>
                <p14:nvPr/>
              </p14:nvContentPartPr>
              <p14:xfrm>
                <a:off x="4306752" y="1810296"/>
                <a:ext cx="208440" cy="120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A51101D-F295-4153-9D7F-E2F3A4A7B12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297752" y="1801296"/>
                  <a:ext cx="226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8C4BF58-BF4E-4790-B9AC-315DEBC7B010}"/>
                    </a:ext>
                  </a:extLst>
                </p14:cNvPr>
                <p14:cNvContentPartPr/>
                <p14:nvPr/>
              </p14:nvContentPartPr>
              <p14:xfrm>
                <a:off x="4313952" y="1965816"/>
                <a:ext cx="169920" cy="100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8C4BF58-BF4E-4790-B9AC-315DEBC7B01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304952" y="1956816"/>
                  <a:ext cx="187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EC77F01-DBFB-42BE-A41D-C2864D0A6321}"/>
                    </a:ext>
                  </a:extLst>
                </p14:cNvPr>
                <p14:cNvContentPartPr/>
                <p14:nvPr/>
              </p14:nvContentPartPr>
              <p14:xfrm>
                <a:off x="4306752" y="2119176"/>
                <a:ext cx="196560" cy="93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EC77F01-DBFB-42BE-A41D-C2864D0A632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97752" y="2110536"/>
                  <a:ext cx="214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FE990E5-B699-4F34-BEC2-9AA5BAA37681}"/>
                    </a:ext>
                  </a:extLst>
                </p14:cNvPr>
                <p14:cNvContentPartPr/>
                <p14:nvPr/>
              </p14:nvContentPartPr>
              <p14:xfrm>
                <a:off x="4331952" y="2236176"/>
                <a:ext cx="178560" cy="88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FE990E5-B699-4F34-BEC2-9AA5BAA3768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323312" y="2227536"/>
                  <a:ext cx="196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3E54873-E191-470E-9D05-2A9CEDD75A2F}"/>
                    </a:ext>
                  </a:extLst>
                </p14:cNvPr>
                <p14:cNvContentPartPr/>
                <p14:nvPr/>
              </p14:nvContentPartPr>
              <p14:xfrm>
                <a:off x="4297392" y="2392416"/>
                <a:ext cx="254520" cy="78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3E54873-E191-470E-9D05-2A9CEDD75A2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288392" y="2383416"/>
                  <a:ext cx="272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DF63080-85D8-43DF-B463-E036E5A52244}"/>
                    </a:ext>
                  </a:extLst>
                </p14:cNvPr>
                <p14:cNvContentPartPr/>
                <p14:nvPr/>
              </p14:nvContentPartPr>
              <p14:xfrm>
                <a:off x="4370472" y="2526696"/>
                <a:ext cx="206280" cy="46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DF63080-85D8-43DF-B463-E036E5A5224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361472" y="2517696"/>
                  <a:ext cx="22392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50FF2BB-72F0-4043-962E-C8C5A99ECC38}"/>
              </a:ext>
            </a:extLst>
          </p:cNvPr>
          <p:cNvGrpSpPr/>
          <p:nvPr/>
        </p:nvGrpSpPr>
        <p:grpSpPr>
          <a:xfrm>
            <a:off x="5422392" y="1818936"/>
            <a:ext cx="268200" cy="293760"/>
            <a:chOff x="5422392" y="1818936"/>
            <a:chExt cx="26820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E71703C-980D-474F-9FDD-FBD610CB9118}"/>
                    </a:ext>
                  </a:extLst>
                </p14:cNvPr>
                <p14:cNvContentPartPr/>
                <p14:nvPr/>
              </p14:nvContentPartPr>
              <p14:xfrm>
                <a:off x="5422392" y="1818936"/>
                <a:ext cx="229320" cy="161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E71703C-980D-474F-9FDD-FBD610CB911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413392" y="1810296"/>
                  <a:ext cx="246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F5E0849-A1E5-4850-B876-CCF36CBF745B}"/>
                    </a:ext>
                  </a:extLst>
                </p14:cNvPr>
                <p14:cNvContentPartPr/>
                <p14:nvPr/>
              </p14:nvContentPartPr>
              <p14:xfrm>
                <a:off x="5428872" y="1956456"/>
                <a:ext cx="261720" cy="120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F5E0849-A1E5-4850-B876-CCF36CBF745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420232" y="1947456"/>
                  <a:ext cx="279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320C786-0500-4104-9E15-5DC80147823A}"/>
                    </a:ext>
                  </a:extLst>
                </p14:cNvPr>
                <p14:cNvContentPartPr/>
                <p14:nvPr/>
              </p14:nvContentPartPr>
              <p14:xfrm>
                <a:off x="5456952" y="2102616"/>
                <a:ext cx="188640" cy="10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320C786-0500-4104-9E15-5DC80147823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448312" y="2093616"/>
                  <a:ext cx="2062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9DB2A66-9A46-42EB-92A9-BF5812D42B3F}"/>
              </a:ext>
            </a:extLst>
          </p:cNvPr>
          <p:cNvGrpSpPr/>
          <p:nvPr/>
        </p:nvGrpSpPr>
        <p:grpSpPr>
          <a:xfrm>
            <a:off x="5383512" y="2271456"/>
            <a:ext cx="244800" cy="284040"/>
            <a:chOff x="5383512" y="2271456"/>
            <a:chExt cx="24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38FB08-E640-41F8-A96F-0D486DABE8B5}"/>
                    </a:ext>
                  </a:extLst>
                </p14:cNvPr>
                <p14:cNvContentPartPr/>
                <p14:nvPr/>
              </p14:nvContentPartPr>
              <p14:xfrm>
                <a:off x="5383512" y="2271456"/>
                <a:ext cx="244800" cy="65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38FB08-E640-41F8-A96F-0D486DABE8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374512" y="2262456"/>
                  <a:ext cx="262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75A111F-7330-4C2E-9564-827FFF96C1B7}"/>
                    </a:ext>
                  </a:extLst>
                </p14:cNvPr>
                <p14:cNvContentPartPr/>
                <p14:nvPr/>
              </p14:nvContentPartPr>
              <p14:xfrm>
                <a:off x="5422392" y="2343456"/>
                <a:ext cx="184320" cy="147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75A111F-7330-4C2E-9564-827FFF96C1B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413392" y="2334456"/>
                  <a:ext cx="201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1456679-F74E-44A6-B2DA-ED84AD3A63B0}"/>
                    </a:ext>
                  </a:extLst>
                </p14:cNvPr>
                <p14:cNvContentPartPr/>
                <p14:nvPr/>
              </p14:nvContentPartPr>
              <p14:xfrm>
                <a:off x="5449752" y="2521656"/>
                <a:ext cx="164880" cy="33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1456679-F74E-44A6-B2DA-ED84AD3A63B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440752" y="2512656"/>
                  <a:ext cx="18252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2280B70-4D52-4A12-9E82-99FFA7D08E25}"/>
                  </a:ext>
                </a:extLst>
              </p14:cNvPr>
              <p14:cNvContentPartPr/>
              <p14:nvPr/>
            </p14:nvContentPartPr>
            <p14:xfrm>
              <a:off x="11877912" y="2914416"/>
              <a:ext cx="360" cy="25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2280B70-4D52-4A12-9E82-99FFA7D08E2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869272" y="2905416"/>
                <a:ext cx="18000" cy="20160"/>
              </a:xfrm>
              <a:prstGeom prst="rect">
                <a:avLst/>
              </a:prstGeom>
            </p:spPr>
          </p:pic>
        </mc:Fallback>
      </mc:AlternateContent>
      <p:pic>
        <p:nvPicPr>
          <p:cNvPr id="110" name="Picture 109">
            <a:extLst>
              <a:ext uri="{FF2B5EF4-FFF2-40B4-BE49-F238E27FC236}">
                <a16:creationId xmlns:a16="http://schemas.microsoft.com/office/drawing/2014/main" id="{01CB487A-FA60-47CA-86AC-9012FFBB3D24}"/>
              </a:ext>
            </a:extLst>
          </p:cNvPr>
          <p:cNvPicPr>
            <a:picLocks noChangeAspect="1"/>
          </p:cNvPicPr>
          <p:nvPr/>
        </p:nvPicPr>
        <p:blipFill rotWithShape="1">
          <a:blip r:embed="rId152"/>
          <a:srcRect l="22875" t="21316" r="40850" b="15481"/>
          <a:stretch/>
        </p:blipFill>
        <p:spPr>
          <a:xfrm>
            <a:off x="7050394" y="1265166"/>
            <a:ext cx="2421997" cy="2373774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861D260E-EBC9-4210-B526-08BE2DE422CD}"/>
              </a:ext>
            </a:extLst>
          </p:cNvPr>
          <p:cNvSpPr txBox="1"/>
          <p:nvPr/>
        </p:nvSpPr>
        <p:spPr>
          <a:xfrm>
            <a:off x="1426464" y="3804859"/>
            <a:ext cx="105430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num_inputs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num_outputs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num_hiddens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784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256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W1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nn.Parameter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torch.randn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num_inputs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num_hiddens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requires_grad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*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b1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nn.Parameter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torch.zeros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num_hiddens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requires_grad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W2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nn.Parameter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torch.randn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num_hiddens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num_outputs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requires_grad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*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b2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nn.Parameter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torch.zeros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num_outputs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requires_grad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params = [W1, b1, W2, b2]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5D02DF-3624-4293-AFCF-22C96F3C8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63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FF7A58-4FEB-4416-9136-7E84D0495357}"/>
              </a:ext>
            </a:extLst>
          </p:cNvPr>
          <p:cNvSpPr txBox="1"/>
          <p:nvPr/>
        </p:nvSpPr>
        <p:spPr>
          <a:xfrm>
            <a:off x="724662" y="388727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a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torch.zeros_like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 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5D944B-4D17-472B-AEC9-E9703F4BC150}"/>
              </a:ext>
            </a:extLst>
          </p:cNvPr>
          <p:cNvSpPr txBox="1"/>
          <p:nvPr/>
        </p:nvSpPr>
        <p:spPr>
          <a:xfrm>
            <a:off x="724662" y="1766792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net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X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X.reshape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num_inputs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H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 @ W1 + b1)  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Here '@' stands for matrix multiplication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(H @ W2 + b2)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C1517-9A17-4856-AE2E-C9B591903ADD}"/>
              </a:ext>
            </a:extLst>
          </p:cNvPr>
          <p:cNvSpPr txBox="1"/>
          <p:nvPr/>
        </p:nvSpPr>
        <p:spPr>
          <a:xfrm>
            <a:off x="724662" y="3613881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nn.CrossEntropyLoss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98586-471F-4D9B-961C-D39E92A0BC55}"/>
              </a:ext>
            </a:extLst>
          </p:cNvPr>
          <p:cNvSpPr txBox="1"/>
          <p:nvPr/>
        </p:nvSpPr>
        <p:spPr>
          <a:xfrm>
            <a:off x="724662" y="4502188"/>
            <a:ext cx="104127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num_epochs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0.1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updater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torch.optim.SGD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(params,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d2l.train_ch3(net,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train_iter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test_iter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loss,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num_epochs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updater)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4B6C71-467D-48B1-BC08-7FABC95F9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1" t="50186" r="57208" b="23418"/>
          <a:stretch/>
        </p:blipFill>
        <p:spPr>
          <a:xfrm>
            <a:off x="7699248" y="3091673"/>
            <a:ext cx="2368296" cy="17830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E2029-79CC-429C-A558-6358EC65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89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AD4100-3459-40A7-BD54-11EACBCD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4C1A2-0541-402A-AA8C-80D575956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35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2BDFC1-02B2-4131-B1E2-D7F2C6586355}"/>
              </a:ext>
            </a:extLst>
          </p:cNvPr>
          <p:cNvGrpSpPr/>
          <p:nvPr/>
        </p:nvGrpSpPr>
        <p:grpSpPr>
          <a:xfrm>
            <a:off x="1195704" y="968976"/>
            <a:ext cx="952560" cy="269280"/>
            <a:chOff x="1195704" y="968976"/>
            <a:chExt cx="95256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D352847-602E-4CF2-B7EB-7A813BCE8EDF}"/>
                    </a:ext>
                  </a:extLst>
                </p14:cNvPr>
                <p14:cNvContentPartPr/>
                <p14:nvPr/>
              </p14:nvContentPartPr>
              <p14:xfrm>
                <a:off x="1195704" y="997416"/>
                <a:ext cx="157320" cy="225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D352847-602E-4CF2-B7EB-7A813BCE8ED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87064" y="988776"/>
                  <a:ext cx="174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68FD39E-3C0C-41B7-B0D0-2C14A0D995E7}"/>
                    </a:ext>
                  </a:extLst>
                </p14:cNvPr>
                <p14:cNvContentPartPr/>
                <p14:nvPr/>
              </p14:nvContentPartPr>
              <p14:xfrm>
                <a:off x="1324584" y="1124496"/>
                <a:ext cx="109080" cy="113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68FD39E-3C0C-41B7-B0D0-2C14A0D995E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5584" y="1115496"/>
                  <a:ext cx="126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126859F-E5F3-4F68-9064-3CC117A2A674}"/>
                    </a:ext>
                  </a:extLst>
                </p14:cNvPr>
                <p14:cNvContentPartPr/>
                <p14:nvPr/>
              </p14:nvContentPartPr>
              <p14:xfrm>
                <a:off x="1462824" y="1106856"/>
                <a:ext cx="84600" cy="104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126859F-E5F3-4F68-9064-3CC117A2A67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53824" y="1097856"/>
                  <a:ext cx="102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1402287-D305-4B55-A775-50BC71481375}"/>
                    </a:ext>
                  </a:extLst>
                </p14:cNvPr>
                <p14:cNvContentPartPr/>
                <p14:nvPr/>
              </p14:nvContentPartPr>
              <p14:xfrm>
                <a:off x="1581624" y="1080936"/>
                <a:ext cx="122040" cy="142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1402287-D305-4B55-A775-50BC7148137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72624" y="1072296"/>
                  <a:ext cx="139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4A12160-2DDF-41A0-9644-7F31E3DED300}"/>
                    </a:ext>
                  </a:extLst>
                </p14:cNvPr>
                <p14:cNvContentPartPr/>
                <p14:nvPr/>
              </p14:nvContentPartPr>
              <p14:xfrm>
                <a:off x="1773864" y="1076616"/>
                <a:ext cx="360" cy="97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4A12160-2DDF-41A0-9644-7F31E3DED3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64864" y="1067616"/>
                  <a:ext cx="18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BEE74F8-BD8A-4668-B104-34E5F2A9BF9E}"/>
                    </a:ext>
                  </a:extLst>
                </p14:cNvPr>
                <p14:cNvContentPartPr/>
                <p14:nvPr/>
              </p14:nvContentPartPr>
              <p14:xfrm>
                <a:off x="1786104" y="1008216"/>
                <a:ext cx="6120" cy="24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BEE74F8-BD8A-4668-B104-34E5F2A9BF9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77464" y="999216"/>
                  <a:ext cx="23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F6856ED-54A9-40DF-A9DC-5C18AACF58DC}"/>
                    </a:ext>
                  </a:extLst>
                </p14:cNvPr>
                <p14:cNvContentPartPr/>
                <p14:nvPr/>
              </p14:nvContentPartPr>
              <p14:xfrm>
                <a:off x="1804464" y="968976"/>
                <a:ext cx="101160" cy="229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F6856ED-54A9-40DF-A9DC-5C18AACF58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95824" y="959976"/>
                  <a:ext cx="118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0C169CD-0D6B-404C-90A1-9E4704CB93E2}"/>
                    </a:ext>
                  </a:extLst>
                </p14:cNvPr>
                <p14:cNvContentPartPr/>
                <p14:nvPr/>
              </p14:nvContentPartPr>
              <p14:xfrm>
                <a:off x="1943064" y="1087056"/>
                <a:ext cx="205200" cy="138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0C169CD-0D6B-404C-90A1-9E4704CB93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34424" y="1078416"/>
                  <a:ext cx="222840" cy="15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DFB0422-508E-4660-A5C8-42B7C1A1D0F7}"/>
                  </a:ext>
                </a:extLst>
              </p14:cNvPr>
              <p14:cNvContentPartPr/>
              <p14:nvPr/>
            </p14:nvContentPartPr>
            <p14:xfrm>
              <a:off x="2311704" y="1130616"/>
              <a:ext cx="120960" cy="109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DFB0422-508E-4660-A5C8-42B7C1A1D0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03064" y="1121976"/>
                <a:ext cx="138600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51F6A0D7-835F-4D11-AA2D-BD4A69D3BA3C}"/>
              </a:ext>
            </a:extLst>
          </p:cNvPr>
          <p:cNvGrpSpPr/>
          <p:nvPr/>
        </p:nvGrpSpPr>
        <p:grpSpPr>
          <a:xfrm>
            <a:off x="2859264" y="986976"/>
            <a:ext cx="469080" cy="378720"/>
            <a:chOff x="2859264" y="986976"/>
            <a:chExt cx="46908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EB771C4-B9BC-4D05-80AA-EB5BA6F8B5AF}"/>
                    </a:ext>
                  </a:extLst>
                </p14:cNvPr>
                <p14:cNvContentPartPr/>
                <p14:nvPr/>
              </p14:nvContentPartPr>
              <p14:xfrm>
                <a:off x="2859264" y="993096"/>
                <a:ext cx="86400" cy="362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EB771C4-B9BC-4D05-80AA-EB5BA6F8B5A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50264" y="984096"/>
                  <a:ext cx="1040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8A5243-9260-4E49-97B2-328934A26BD3}"/>
                    </a:ext>
                  </a:extLst>
                </p14:cNvPr>
                <p14:cNvContentPartPr/>
                <p14:nvPr/>
              </p14:nvContentPartPr>
              <p14:xfrm>
                <a:off x="2980584" y="1124136"/>
                <a:ext cx="108000" cy="129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8A5243-9260-4E49-97B2-328934A26BD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71584" y="1115136"/>
                  <a:ext cx="125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21E7C67-CD85-4316-8C82-26DAA3626D10}"/>
                    </a:ext>
                  </a:extLst>
                </p14:cNvPr>
                <p14:cNvContentPartPr/>
                <p14:nvPr/>
              </p14:nvContentPartPr>
              <p14:xfrm>
                <a:off x="3139704" y="1005696"/>
                <a:ext cx="6120" cy="272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21E7C67-CD85-4316-8C82-26DAA3626D1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31064" y="996696"/>
                  <a:ext cx="237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2E0AC5B-385D-462F-B746-8528166E1FC2}"/>
                    </a:ext>
                  </a:extLst>
                </p14:cNvPr>
                <p14:cNvContentPartPr/>
                <p14:nvPr/>
              </p14:nvContentPartPr>
              <p14:xfrm>
                <a:off x="3209184" y="986976"/>
                <a:ext cx="360" cy="232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2E0AC5B-385D-462F-B746-8528166E1FC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00544" y="977976"/>
                  <a:ext cx="180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4216F4D-58C6-4569-A031-D5952D28D451}"/>
                    </a:ext>
                  </a:extLst>
                </p14:cNvPr>
                <p14:cNvContentPartPr/>
                <p14:nvPr/>
              </p14:nvContentPartPr>
              <p14:xfrm>
                <a:off x="3177144" y="1112976"/>
                <a:ext cx="151200" cy="252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4216F4D-58C6-4569-A031-D5952D28D45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68144" y="1104336"/>
                  <a:ext cx="16884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455D53-A606-4FF4-8CFE-F3A157A5A631}"/>
              </a:ext>
            </a:extLst>
          </p:cNvPr>
          <p:cNvGrpSpPr/>
          <p:nvPr/>
        </p:nvGrpSpPr>
        <p:grpSpPr>
          <a:xfrm>
            <a:off x="3736944" y="995256"/>
            <a:ext cx="910080" cy="271800"/>
            <a:chOff x="3736944" y="995256"/>
            <a:chExt cx="91008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EEF21BD-A7F7-4E80-B14C-3B9623E39B96}"/>
                    </a:ext>
                  </a:extLst>
                </p14:cNvPr>
                <p14:cNvContentPartPr/>
                <p14:nvPr/>
              </p14:nvContentPartPr>
              <p14:xfrm>
                <a:off x="3736944" y="1068336"/>
                <a:ext cx="160200" cy="150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EEF21BD-A7F7-4E80-B14C-3B9623E39B9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27944" y="1059336"/>
                  <a:ext cx="177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1D0CE28-117A-4EC8-AEA7-F4249842ECD2}"/>
                    </a:ext>
                  </a:extLst>
                </p14:cNvPr>
                <p14:cNvContentPartPr/>
                <p14:nvPr/>
              </p14:nvContentPartPr>
              <p14:xfrm>
                <a:off x="3920904" y="1106136"/>
                <a:ext cx="89280" cy="123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1D0CE28-117A-4EC8-AEA7-F4249842EC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12264" y="1097496"/>
                  <a:ext cx="106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981619-A60F-4F0F-BF8B-91707511C434}"/>
                    </a:ext>
                  </a:extLst>
                </p14:cNvPr>
                <p14:cNvContentPartPr/>
                <p14:nvPr/>
              </p14:nvContentPartPr>
              <p14:xfrm>
                <a:off x="4032504" y="1106136"/>
                <a:ext cx="93240" cy="111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B981619-A60F-4F0F-BF8B-91707511C43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23504" y="1097496"/>
                  <a:ext cx="110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24107C8-5B83-46A5-A687-17615B4A9BEA}"/>
                    </a:ext>
                  </a:extLst>
                </p14:cNvPr>
                <p14:cNvContentPartPr/>
                <p14:nvPr/>
              </p14:nvContentPartPr>
              <p14:xfrm>
                <a:off x="4160304" y="1111536"/>
                <a:ext cx="74880" cy="102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24107C8-5B83-46A5-A687-17615B4A9B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51664" y="1102896"/>
                  <a:ext cx="92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1C505E7-B451-4493-999D-EF7EB09CF998}"/>
                    </a:ext>
                  </a:extLst>
                </p14:cNvPr>
                <p14:cNvContentPartPr/>
                <p14:nvPr/>
              </p14:nvContentPartPr>
              <p14:xfrm>
                <a:off x="4265064" y="1116936"/>
                <a:ext cx="60120" cy="106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1C505E7-B451-4493-999D-EF7EB09CF99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56424" y="1108296"/>
                  <a:ext cx="77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496D132-088B-4A3B-A9B6-66855959E46B}"/>
                    </a:ext>
                  </a:extLst>
                </p14:cNvPr>
                <p14:cNvContentPartPr/>
                <p14:nvPr/>
              </p14:nvContentPartPr>
              <p14:xfrm>
                <a:off x="4374144" y="1034136"/>
                <a:ext cx="13320" cy="226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496D132-088B-4A3B-A9B6-66855959E46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65144" y="1025496"/>
                  <a:ext cx="30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3FC0A38-DBA6-43CE-80A9-685EB71A9CB1}"/>
                    </a:ext>
                  </a:extLst>
                </p14:cNvPr>
                <p14:cNvContentPartPr/>
                <p14:nvPr/>
              </p14:nvContentPartPr>
              <p14:xfrm>
                <a:off x="4370544" y="995256"/>
                <a:ext cx="276480" cy="271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3FC0A38-DBA6-43CE-80A9-685EB71A9CB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61544" y="986616"/>
                  <a:ext cx="29412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DA097F9-AEA8-44D0-AA42-E900DA886B4E}"/>
              </a:ext>
            </a:extLst>
          </p:cNvPr>
          <p:cNvGrpSpPr/>
          <p:nvPr/>
        </p:nvGrpSpPr>
        <p:grpSpPr>
          <a:xfrm>
            <a:off x="4992624" y="1012896"/>
            <a:ext cx="348120" cy="218880"/>
            <a:chOff x="4992624" y="1012896"/>
            <a:chExt cx="34812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547CCF2-E9CF-4C31-BCEA-782DBA3DF7D2}"/>
                    </a:ext>
                  </a:extLst>
                </p14:cNvPr>
                <p14:cNvContentPartPr/>
                <p14:nvPr/>
              </p14:nvContentPartPr>
              <p14:xfrm>
                <a:off x="4992624" y="1114416"/>
                <a:ext cx="130680" cy="11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547CCF2-E9CF-4C31-BCEA-782DBA3DF7D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83624" y="1105416"/>
                  <a:ext cx="148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C4153BE-1276-4E34-A66B-025CF0D1C28B}"/>
                    </a:ext>
                  </a:extLst>
                </p14:cNvPr>
                <p14:cNvContentPartPr/>
                <p14:nvPr/>
              </p14:nvContentPartPr>
              <p14:xfrm>
                <a:off x="5156784" y="1124856"/>
                <a:ext cx="86040" cy="10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C4153BE-1276-4E34-A66B-025CF0D1C2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48144" y="1115856"/>
                  <a:ext cx="103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B7873F2-5703-469B-AE64-9C94CF2920DF}"/>
                    </a:ext>
                  </a:extLst>
                </p14:cNvPr>
                <p14:cNvContentPartPr/>
                <p14:nvPr/>
              </p14:nvContentPartPr>
              <p14:xfrm>
                <a:off x="5312304" y="1012896"/>
                <a:ext cx="360" cy="204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B7873F2-5703-469B-AE64-9C94CF2920D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03664" y="1004256"/>
                  <a:ext cx="18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6D7AD1F-B091-42A3-B696-8ADABF698F60}"/>
                    </a:ext>
                  </a:extLst>
                </p14:cNvPr>
                <p14:cNvContentPartPr/>
                <p14:nvPr/>
              </p14:nvContentPartPr>
              <p14:xfrm>
                <a:off x="5282784" y="1115136"/>
                <a:ext cx="579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6D7AD1F-B091-42A3-B696-8ADABF698F6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74144" y="1106136"/>
                  <a:ext cx="756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0210D04-40BE-4621-B21D-BF27A5F331A4}"/>
                  </a:ext>
                </a:extLst>
              </p14:cNvPr>
              <p14:cNvContentPartPr/>
              <p14:nvPr/>
            </p14:nvContentPartPr>
            <p14:xfrm>
              <a:off x="5650344" y="1025856"/>
              <a:ext cx="313920" cy="320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0210D04-40BE-4621-B21D-BF27A5F331A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41344" y="1016856"/>
                <a:ext cx="331560" cy="33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BC73EA17-101C-4698-94AC-98229F7B8D05}"/>
              </a:ext>
            </a:extLst>
          </p:cNvPr>
          <p:cNvGrpSpPr/>
          <p:nvPr/>
        </p:nvGrpSpPr>
        <p:grpSpPr>
          <a:xfrm>
            <a:off x="6135264" y="1028736"/>
            <a:ext cx="1055520" cy="356400"/>
            <a:chOff x="6135264" y="1028736"/>
            <a:chExt cx="105552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8462CAD-62BB-4381-8F7F-84C85FD29208}"/>
                    </a:ext>
                  </a:extLst>
                </p14:cNvPr>
                <p14:cNvContentPartPr/>
                <p14:nvPr/>
              </p14:nvContentPartPr>
              <p14:xfrm>
                <a:off x="6135264" y="1028736"/>
                <a:ext cx="55080" cy="338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8462CAD-62BB-4381-8F7F-84C85FD292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26624" y="1019736"/>
                  <a:ext cx="727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4BDFED7-4011-45D5-8AA9-07A185EDDE40}"/>
                    </a:ext>
                  </a:extLst>
                </p14:cNvPr>
                <p14:cNvContentPartPr/>
                <p14:nvPr/>
              </p14:nvContentPartPr>
              <p14:xfrm>
                <a:off x="6153264" y="1121256"/>
                <a:ext cx="284040" cy="122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4BDFED7-4011-45D5-8AA9-07A185EDDE4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44264" y="1112616"/>
                  <a:ext cx="301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9A3D64B-6AD2-4902-95E3-C167D41234AE}"/>
                    </a:ext>
                  </a:extLst>
                </p14:cNvPr>
                <p14:cNvContentPartPr/>
                <p14:nvPr/>
              </p14:nvContentPartPr>
              <p14:xfrm>
                <a:off x="6483024" y="1115136"/>
                <a:ext cx="82800" cy="136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9A3D64B-6AD2-4902-95E3-C167D41234A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74384" y="1106136"/>
                  <a:ext cx="100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36AFEC4-73EB-43F4-AAD3-56E5C520E9AF}"/>
                    </a:ext>
                  </a:extLst>
                </p14:cNvPr>
                <p14:cNvContentPartPr/>
                <p14:nvPr/>
              </p14:nvContentPartPr>
              <p14:xfrm>
                <a:off x="6576984" y="1137816"/>
                <a:ext cx="63360" cy="9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36AFEC4-73EB-43F4-AAD3-56E5C520E9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67984" y="1128816"/>
                  <a:ext cx="81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5C42B87-1E75-4371-B721-D18F565DC296}"/>
                    </a:ext>
                  </a:extLst>
                </p14:cNvPr>
                <p14:cNvContentPartPr/>
                <p14:nvPr/>
              </p14:nvContentPartPr>
              <p14:xfrm>
                <a:off x="6686424" y="1116216"/>
                <a:ext cx="90720" cy="129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5C42B87-1E75-4371-B721-D18F565DC2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77784" y="1107216"/>
                  <a:ext cx="108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92BF72D-9E30-4E7E-A8BF-57588DB7964C}"/>
                    </a:ext>
                  </a:extLst>
                </p14:cNvPr>
                <p14:cNvContentPartPr/>
                <p14:nvPr/>
              </p14:nvContentPartPr>
              <p14:xfrm>
                <a:off x="6814944" y="1117296"/>
                <a:ext cx="56160" cy="99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92BF72D-9E30-4E7E-A8BF-57588DB7964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05944" y="1108656"/>
                  <a:ext cx="73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3DAF099-10EA-49A8-881F-5B151E099109}"/>
                    </a:ext>
                  </a:extLst>
                </p14:cNvPr>
                <p14:cNvContentPartPr/>
                <p14:nvPr/>
              </p14:nvContentPartPr>
              <p14:xfrm>
                <a:off x="6928344" y="1115136"/>
                <a:ext cx="12240" cy="103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3DAF099-10EA-49A8-881F-5B151E0991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19344" y="1106136"/>
                  <a:ext cx="29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E144FBD-9E56-421F-869A-2301D37E1C2C}"/>
                    </a:ext>
                  </a:extLst>
                </p14:cNvPr>
                <p14:cNvContentPartPr/>
                <p14:nvPr/>
              </p14:nvContentPartPr>
              <p14:xfrm>
                <a:off x="6945624" y="1047456"/>
                <a:ext cx="3960" cy="12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E144FBD-9E56-421F-869A-2301D37E1C2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36624" y="1038456"/>
                  <a:ext cx="21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65B283-17FE-4C4A-A297-414E487E0B9F}"/>
                    </a:ext>
                  </a:extLst>
                </p14:cNvPr>
                <p14:cNvContentPartPr/>
                <p14:nvPr/>
              </p14:nvContentPartPr>
              <p14:xfrm>
                <a:off x="6997824" y="1106136"/>
                <a:ext cx="192960" cy="279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65B283-17FE-4C4A-A297-414E487E0B9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89184" y="1097496"/>
                  <a:ext cx="21060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8EA28C9-8FBA-496A-AD25-2DBE005481FD}"/>
              </a:ext>
            </a:extLst>
          </p:cNvPr>
          <p:cNvGrpSpPr/>
          <p:nvPr/>
        </p:nvGrpSpPr>
        <p:grpSpPr>
          <a:xfrm>
            <a:off x="7909344" y="1032696"/>
            <a:ext cx="1097640" cy="202680"/>
            <a:chOff x="7909344" y="1032696"/>
            <a:chExt cx="109764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F17038C-F3F6-435A-BD70-EF1F34C22479}"/>
                    </a:ext>
                  </a:extLst>
                </p14:cNvPr>
                <p14:cNvContentPartPr/>
                <p14:nvPr/>
              </p14:nvContentPartPr>
              <p14:xfrm>
                <a:off x="7909344" y="1032696"/>
                <a:ext cx="9720" cy="179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F17038C-F3F6-435A-BD70-EF1F34C224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00344" y="1023696"/>
                  <a:ext cx="27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CEFE866-D63B-4B63-8F57-DF854A8ACDF5}"/>
                    </a:ext>
                  </a:extLst>
                </p14:cNvPr>
                <p14:cNvContentPartPr/>
                <p14:nvPr/>
              </p14:nvContentPartPr>
              <p14:xfrm>
                <a:off x="8019864" y="1087416"/>
                <a:ext cx="63000" cy="119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CEFE866-D63B-4B63-8F57-DF854A8ACDF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10864" y="1078776"/>
                  <a:ext cx="80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C5BE288-D92F-4692-8CC7-EB01B1E3D9CE}"/>
                    </a:ext>
                  </a:extLst>
                </p14:cNvPr>
                <p14:cNvContentPartPr/>
                <p14:nvPr/>
              </p14:nvContentPartPr>
              <p14:xfrm>
                <a:off x="8117784" y="1072656"/>
                <a:ext cx="75600" cy="150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C5BE288-D92F-4692-8CC7-EB01B1E3D9C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08784" y="1064016"/>
                  <a:ext cx="93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4885777-692E-4E63-AF09-E34D30A046B3}"/>
                    </a:ext>
                  </a:extLst>
                </p14:cNvPr>
                <p14:cNvContentPartPr/>
                <p14:nvPr/>
              </p14:nvContentPartPr>
              <p14:xfrm>
                <a:off x="8244504" y="1076616"/>
                <a:ext cx="58680" cy="88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4885777-692E-4E63-AF09-E34D30A046B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35864" y="1067616"/>
                  <a:ext cx="76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7AA79D4-BD9E-4244-9D79-2C0F383B92FA}"/>
                    </a:ext>
                  </a:extLst>
                </p14:cNvPr>
                <p14:cNvContentPartPr/>
                <p14:nvPr/>
              </p14:nvContentPartPr>
              <p14:xfrm>
                <a:off x="8312544" y="1080216"/>
                <a:ext cx="8280" cy="135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7AA79D4-BD9E-4244-9D79-2C0F383B92F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03904" y="1071216"/>
                  <a:ext cx="25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75F22CA-6E2B-453F-A495-0843B19D3230}"/>
                    </a:ext>
                  </a:extLst>
                </p14:cNvPr>
                <p14:cNvContentPartPr/>
                <p14:nvPr/>
              </p14:nvContentPartPr>
              <p14:xfrm>
                <a:off x="8463024" y="1115136"/>
                <a:ext cx="65160" cy="92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75F22CA-6E2B-453F-A495-0843B19D323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454024" y="1106136"/>
                  <a:ext cx="82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1FD9040-1D48-4CFB-9AE8-7B7F7A50F721}"/>
                    </a:ext>
                  </a:extLst>
                </p14:cNvPr>
                <p14:cNvContentPartPr/>
                <p14:nvPr/>
              </p14:nvContentPartPr>
              <p14:xfrm>
                <a:off x="8495424" y="1112976"/>
                <a:ext cx="45360" cy="38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1FD9040-1D48-4CFB-9AE8-7B7F7A50F72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86784" y="1104336"/>
                  <a:ext cx="63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58BA46E-0D8C-41D3-ACD5-4529A7605225}"/>
                    </a:ext>
                  </a:extLst>
                </p14:cNvPr>
                <p14:cNvContentPartPr/>
                <p14:nvPr/>
              </p14:nvContentPartPr>
              <p14:xfrm>
                <a:off x="8390664" y="1115136"/>
                <a:ext cx="113400" cy="120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58BA46E-0D8C-41D3-ACD5-4529A760522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81664" y="1106136"/>
                  <a:ext cx="131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68C2ED2-F771-47FB-99C3-FF5E02F31058}"/>
                    </a:ext>
                  </a:extLst>
                </p14:cNvPr>
                <p14:cNvContentPartPr/>
                <p14:nvPr/>
              </p14:nvContentPartPr>
              <p14:xfrm>
                <a:off x="8627904" y="1032696"/>
                <a:ext cx="3960" cy="172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68C2ED2-F771-47FB-99C3-FF5E02F3105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19264" y="1023696"/>
                  <a:ext cx="21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E790202-C72B-47F9-B1B2-9ED7FE35D23B}"/>
                    </a:ext>
                  </a:extLst>
                </p14:cNvPr>
                <p14:cNvContentPartPr/>
                <p14:nvPr/>
              </p14:nvContentPartPr>
              <p14:xfrm>
                <a:off x="8666784" y="1069416"/>
                <a:ext cx="58320" cy="126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E790202-C72B-47F9-B1B2-9ED7FE35D2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57784" y="1060416"/>
                  <a:ext cx="75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F33EC4C-A376-4463-8BB3-C94EE4FF286A}"/>
                    </a:ext>
                  </a:extLst>
                </p14:cNvPr>
                <p14:cNvContentPartPr/>
                <p14:nvPr/>
              </p14:nvContentPartPr>
              <p14:xfrm>
                <a:off x="8805024" y="1069416"/>
                <a:ext cx="67680" cy="138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F33EC4C-A376-4463-8BB3-C94EE4FF286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96384" y="1060416"/>
                  <a:ext cx="85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A042A50-0AB2-445C-80BE-E71E81636E47}"/>
                    </a:ext>
                  </a:extLst>
                </p14:cNvPr>
                <p14:cNvContentPartPr/>
                <p14:nvPr/>
              </p14:nvContentPartPr>
              <p14:xfrm>
                <a:off x="8914104" y="1076616"/>
                <a:ext cx="80640" cy="90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A042A50-0AB2-445C-80BE-E71E81636E4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905104" y="1067616"/>
                  <a:ext cx="982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2D7C414-C448-4829-B409-255BFCD58F8D}"/>
                    </a:ext>
                  </a:extLst>
                </p14:cNvPr>
                <p14:cNvContentPartPr/>
                <p14:nvPr/>
              </p14:nvContentPartPr>
              <p14:xfrm>
                <a:off x="8987904" y="1076616"/>
                <a:ext cx="19080" cy="126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2D7C414-C448-4829-B409-255BFCD58F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979264" y="1067616"/>
                  <a:ext cx="3672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8605D4B-D6A3-444C-A042-2B817CF20FBE}"/>
              </a:ext>
            </a:extLst>
          </p:cNvPr>
          <p:cNvGrpSpPr/>
          <p:nvPr/>
        </p:nvGrpSpPr>
        <p:grpSpPr>
          <a:xfrm>
            <a:off x="9414864" y="986256"/>
            <a:ext cx="656280" cy="223560"/>
            <a:chOff x="9414864" y="986256"/>
            <a:chExt cx="65628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3DA7FAE-0445-4DF1-B554-1B7866A1B7B1}"/>
                    </a:ext>
                  </a:extLst>
                </p14:cNvPr>
                <p14:cNvContentPartPr/>
                <p14:nvPr/>
              </p14:nvContentPartPr>
              <p14:xfrm>
                <a:off x="9414864" y="986256"/>
                <a:ext cx="186840" cy="223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3DA7FAE-0445-4DF1-B554-1B7866A1B7B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406224" y="977616"/>
                  <a:ext cx="204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24D1318-9572-42F3-A93C-8A7320FA2375}"/>
                    </a:ext>
                  </a:extLst>
                </p14:cNvPr>
                <p14:cNvContentPartPr/>
                <p14:nvPr/>
              </p14:nvContentPartPr>
              <p14:xfrm>
                <a:off x="9646704" y="1051416"/>
                <a:ext cx="360" cy="119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24D1318-9572-42F3-A93C-8A7320FA237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638064" y="1042416"/>
                  <a:ext cx="18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ACA7FA2-FF52-4911-B348-4ADD0419EF06}"/>
                    </a:ext>
                  </a:extLst>
                </p14:cNvPr>
                <p14:cNvContentPartPr/>
                <p14:nvPr/>
              </p14:nvContentPartPr>
              <p14:xfrm>
                <a:off x="9746064" y="1060056"/>
                <a:ext cx="85320" cy="82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ACA7FA2-FF52-4911-B348-4ADD0419EF0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37064" y="1051416"/>
                  <a:ext cx="102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401B3A3-2A6D-4BD5-A324-45EE40B11EC5}"/>
                    </a:ext>
                  </a:extLst>
                </p14:cNvPr>
                <p14:cNvContentPartPr/>
                <p14:nvPr/>
              </p14:nvContentPartPr>
              <p14:xfrm>
                <a:off x="9884664" y="1087416"/>
                <a:ext cx="360" cy="116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401B3A3-2A6D-4BD5-A324-45EE40B11EC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876024" y="1078776"/>
                  <a:ext cx="18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0270AB-5DA1-4CC2-8349-91CCD72109D9}"/>
                    </a:ext>
                  </a:extLst>
                </p14:cNvPr>
                <p14:cNvContentPartPr/>
                <p14:nvPr/>
              </p14:nvContentPartPr>
              <p14:xfrm>
                <a:off x="9884664" y="1063656"/>
                <a:ext cx="65880" cy="64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0270AB-5DA1-4CC2-8349-91CCD72109D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876024" y="1054656"/>
                  <a:ext cx="835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6C18D5E-C561-4F1D-B6A4-40A08E6A4D12}"/>
                    </a:ext>
                  </a:extLst>
                </p14:cNvPr>
                <p14:cNvContentPartPr/>
                <p14:nvPr/>
              </p14:nvContentPartPr>
              <p14:xfrm>
                <a:off x="9978264" y="996336"/>
                <a:ext cx="92880" cy="210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6C18D5E-C561-4F1D-B6A4-40A08E6A4D1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969624" y="987336"/>
                  <a:ext cx="11052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962A57A-FE53-4AD8-A626-DD08AA9617C2}"/>
              </a:ext>
            </a:extLst>
          </p:cNvPr>
          <p:cNvGrpSpPr/>
          <p:nvPr/>
        </p:nvGrpSpPr>
        <p:grpSpPr>
          <a:xfrm>
            <a:off x="10287144" y="1049256"/>
            <a:ext cx="487800" cy="279360"/>
            <a:chOff x="10287144" y="1049256"/>
            <a:chExt cx="48780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3B56777-1683-4E0F-BE31-CF8CAEB2B642}"/>
                    </a:ext>
                  </a:extLst>
                </p14:cNvPr>
                <p14:cNvContentPartPr/>
                <p14:nvPr/>
              </p14:nvContentPartPr>
              <p14:xfrm>
                <a:off x="10287144" y="1115136"/>
                <a:ext cx="360" cy="81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3B56777-1683-4E0F-BE31-CF8CAEB2B64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278144" y="1106136"/>
                  <a:ext cx="18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C0FCAB9-9067-4981-8CA3-E246974CF685}"/>
                    </a:ext>
                  </a:extLst>
                </p14:cNvPr>
                <p14:cNvContentPartPr/>
                <p14:nvPr/>
              </p14:nvContentPartPr>
              <p14:xfrm>
                <a:off x="10314504" y="1049256"/>
                <a:ext cx="360" cy="2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C0FCAB9-9067-4981-8CA3-E246974CF68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305864" y="104025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FAD0F09-F10D-4322-8DE5-BBBA36CD3FE8}"/>
                    </a:ext>
                  </a:extLst>
                </p14:cNvPr>
                <p14:cNvContentPartPr/>
                <p14:nvPr/>
              </p14:nvContentPartPr>
              <p14:xfrm>
                <a:off x="10341504" y="1115136"/>
                <a:ext cx="433440" cy="213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FAD0F09-F10D-4322-8DE5-BBBA36CD3FE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332504" y="1106136"/>
                  <a:ext cx="45108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22C6685-F661-4924-882E-4118F1894953}"/>
              </a:ext>
            </a:extLst>
          </p:cNvPr>
          <p:cNvGrpSpPr/>
          <p:nvPr/>
        </p:nvGrpSpPr>
        <p:grpSpPr>
          <a:xfrm>
            <a:off x="10982304" y="1017216"/>
            <a:ext cx="930960" cy="347760"/>
            <a:chOff x="10982304" y="1017216"/>
            <a:chExt cx="930960" cy="34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E73DDC9-8436-496C-963B-9FE0C02A9377}"/>
                    </a:ext>
                  </a:extLst>
                </p14:cNvPr>
                <p14:cNvContentPartPr/>
                <p14:nvPr/>
              </p14:nvContentPartPr>
              <p14:xfrm>
                <a:off x="10999944" y="1078776"/>
                <a:ext cx="70920" cy="138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E73DDC9-8436-496C-963B-9FE0C02A937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990944" y="1069776"/>
                  <a:ext cx="885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D6DBDD2-1D80-4671-BFD4-76A91BDB83F6}"/>
                    </a:ext>
                  </a:extLst>
                </p14:cNvPr>
                <p14:cNvContentPartPr/>
                <p14:nvPr/>
              </p14:nvContentPartPr>
              <p14:xfrm>
                <a:off x="10982304" y="1106136"/>
                <a:ext cx="100440" cy="111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D6DBDD2-1D80-4671-BFD4-76A91BDB83F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973664" y="1097496"/>
                  <a:ext cx="118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0A0106D-8EFC-41B5-8185-9270F243DA30}"/>
                    </a:ext>
                  </a:extLst>
                </p14:cNvPr>
                <p14:cNvContentPartPr/>
                <p14:nvPr/>
              </p14:nvContentPartPr>
              <p14:xfrm>
                <a:off x="11164824" y="1030896"/>
                <a:ext cx="110520" cy="161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0A0106D-8EFC-41B5-8185-9270F243DA3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155824" y="1022256"/>
                  <a:ext cx="128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8289745-0D6B-49C5-8DE9-463FF9373FE4}"/>
                    </a:ext>
                  </a:extLst>
                </p14:cNvPr>
                <p14:cNvContentPartPr/>
                <p14:nvPr/>
              </p14:nvContentPartPr>
              <p14:xfrm>
                <a:off x="11358864" y="1126296"/>
                <a:ext cx="89280" cy="64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8289745-0D6B-49C5-8DE9-463FF9373FE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349864" y="1117656"/>
                  <a:ext cx="106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27A7467-19FA-48B3-B466-9F3174407B36}"/>
                    </a:ext>
                  </a:extLst>
                </p14:cNvPr>
                <p14:cNvContentPartPr/>
                <p14:nvPr/>
              </p14:nvContentPartPr>
              <p14:xfrm>
                <a:off x="11451384" y="1051416"/>
                <a:ext cx="62640" cy="136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27A7467-19FA-48B3-B466-9F3174407B3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442744" y="1042416"/>
                  <a:ext cx="80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C4E435C-6F10-4DD4-AAD2-DB0AE0C85418}"/>
                    </a:ext>
                  </a:extLst>
                </p14:cNvPr>
                <p14:cNvContentPartPr/>
                <p14:nvPr/>
              </p14:nvContentPartPr>
              <p14:xfrm>
                <a:off x="11527704" y="1049616"/>
                <a:ext cx="159120" cy="125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C4E435C-6F10-4DD4-AAD2-DB0AE0C8541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519064" y="1040616"/>
                  <a:ext cx="176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08C1DC9-2395-4BFD-AE71-D7EF233DCF77}"/>
                    </a:ext>
                  </a:extLst>
                </p14:cNvPr>
                <p14:cNvContentPartPr/>
                <p14:nvPr/>
              </p14:nvContentPartPr>
              <p14:xfrm>
                <a:off x="11704464" y="1087416"/>
                <a:ext cx="50400" cy="82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08C1DC9-2395-4BFD-AE71-D7EF233DCF7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695464" y="1078776"/>
                  <a:ext cx="68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88399B6-F3B3-4163-BD35-262315DDD45E}"/>
                    </a:ext>
                  </a:extLst>
                </p14:cNvPr>
                <p14:cNvContentPartPr/>
                <p14:nvPr/>
              </p14:nvContentPartPr>
              <p14:xfrm>
                <a:off x="11768184" y="1017216"/>
                <a:ext cx="145080" cy="184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88399B6-F3B3-4163-BD35-262315DDD45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759184" y="1008216"/>
                  <a:ext cx="162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AC2DA26-0957-427C-BA65-932E4F8D0D93}"/>
                    </a:ext>
                  </a:extLst>
                </p14:cNvPr>
                <p14:cNvContentPartPr/>
                <p14:nvPr/>
              </p14:nvContentPartPr>
              <p14:xfrm>
                <a:off x="11403144" y="1238256"/>
                <a:ext cx="107640" cy="123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AC2DA26-0957-427C-BA65-932E4F8D0D9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394504" y="1229256"/>
                  <a:ext cx="125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1DF203B-7471-4799-8FDD-E3724632AAF0}"/>
                    </a:ext>
                  </a:extLst>
                </p14:cNvPr>
                <p14:cNvContentPartPr/>
                <p14:nvPr/>
              </p14:nvContentPartPr>
              <p14:xfrm>
                <a:off x="11550024" y="1283616"/>
                <a:ext cx="72360" cy="73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1DF203B-7471-4799-8FDD-E3724632AAF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541024" y="1274616"/>
                  <a:ext cx="900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9A8DEEA-61E8-43CA-95B5-9609D68DE896}"/>
                    </a:ext>
                  </a:extLst>
                </p14:cNvPr>
                <p14:cNvContentPartPr/>
                <p14:nvPr/>
              </p14:nvContentPartPr>
              <p14:xfrm>
                <a:off x="11675304" y="1256256"/>
                <a:ext cx="56520" cy="108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9A8DEEA-61E8-43CA-95B5-9609D68DE89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666664" y="1247616"/>
                  <a:ext cx="7416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F6CB171-CF9C-49BC-8777-DB773107A698}"/>
              </a:ext>
            </a:extLst>
          </p:cNvPr>
          <p:cNvGrpSpPr/>
          <p:nvPr/>
        </p:nvGrpSpPr>
        <p:grpSpPr>
          <a:xfrm>
            <a:off x="2654424" y="1629216"/>
            <a:ext cx="547920" cy="351000"/>
            <a:chOff x="2654424" y="1629216"/>
            <a:chExt cx="54792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00464AE-F1C4-4D66-8016-223C51DE3396}"/>
                    </a:ext>
                  </a:extLst>
                </p14:cNvPr>
                <p14:cNvContentPartPr/>
                <p14:nvPr/>
              </p14:nvContentPartPr>
              <p14:xfrm>
                <a:off x="2693304" y="1664136"/>
                <a:ext cx="68400" cy="125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00464AE-F1C4-4D66-8016-223C51DE339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684304" y="1655136"/>
                  <a:ext cx="86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0D84267-CDA9-490F-AB7E-9E3BB09EAB28}"/>
                    </a:ext>
                  </a:extLst>
                </p14:cNvPr>
                <p14:cNvContentPartPr/>
                <p14:nvPr/>
              </p14:nvContentPartPr>
              <p14:xfrm>
                <a:off x="2790864" y="1664136"/>
                <a:ext cx="61920" cy="122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0D84267-CDA9-490F-AB7E-9E3BB09EAB2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781864" y="1655136"/>
                  <a:ext cx="79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42EC3C4-002A-4B81-A008-1C40015CAB0D}"/>
                    </a:ext>
                  </a:extLst>
                </p14:cNvPr>
                <p14:cNvContentPartPr/>
                <p14:nvPr/>
              </p14:nvContentPartPr>
              <p14:xfrm>
                <a:off x="2654424" y="1681776"/>
                <a:ext cx="266400" cy="8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42EC3C4-002A-4B81-A008-1C40015CAB0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645784" y="1673136"/>
                  <a:ext cx="2840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F6E4939-67BE-4484-BD73-038676659E72}"/>
                    </a:ext>
                  </a:extLst>
                </p14:cNvPr>
                <p14:cNvContentPartPr/>
                <p14:nvPr/>
              </p14:nvContentPartPr>
              <p14:xfrm>
                <a:off x="2695464" y="1727856"/>
                <a:ext cx="139680" cy="9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F6E4939-67BE-4484-BD73-038676659E7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686824" y="1718856"/>
                  <a:ext cx="157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4B449F3-F8D4-4A4F-94BF-778447A482B2}"/>
                    </a:ext>
                  </a:extLst>
                </p14:cNvPr>
                <p14:cNvContentPartPr/>
                <p14:nvPr/>
              </p14:nvContentPartPr>
              <p14:xfrm>
                <a:off x="3044664" y="1629216"/>
                <a:ext cx="157680" cy="351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4B449F3-F8D4-4A4F-94BF-778447A482B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036024" y="1620216"/>
                  <a:ext cx="175320" cy="36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FBD550E-F0F8-43BE-B44E-FFAB6D305B1A}"/>
              </a:ext>
            </a:extLst>
          </p:cNvPr>
          <p:cNvGrpSpPr/>
          <p:nvPr/>
        </p:nvGrpSpPr>
        <p:grpSpPr>
          <a:xfrm>
            <a:off x="3447144" y="1652976"/>
            <a:ext cx="1007640" cy="244440"/>
            <a:chOff x="3447144" y="1652976"/>
            <a:chExt cx="100764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7D63834-B789-4F49-B0A0-B1C4D0019FE5}"/>
                    </a:ext>
                  </a:extLst>
                </p14:cNvPr>
                <p14:cNvContentPartPr/>
                <p14:nvPr/>
              </p14:nvContentPartPr>
              <p14:xfrm>
                <a:off x="3492864" y="1652976"/>
                <a:ext cx="360" cy="244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7D63834-B789-4F49-B0A0-B1C4D0019FE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483864" y="1644336"/>
                  <a:ext cx="180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7B46484-6DE8-489D-AF5D-B0C74FA9EDB1}"/>
                    </a:ext>
                  </a:extLst>
                </p14:cNvPr>
                <p14:cNvContentPartPr/>
                <p14:nvPr/>
              </p14:nvContentPartPr>
              <p14:xfrm>
                <a:off x="3447144" y="1720296"/>
                <a:ext cx="118440" cy="65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7B46484-6DE8-489D-AF5D-B0C74FA9EDB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438144" y="1711656"/>
                  <a:ext cx="136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A8EE2BF-8260-4585-9A45-C2CD4A0654A5}"/>
                    </a:ext>
                  </a:extLst>
                </p14:cNvPr>
                <p14:cNvContentPartPr/>
                <p14:nvPr/>
              </p14:nvContentPartPr>
              <p14:xfrm>
                <a:off x="3576744" y="1730376"/>
                <a:ext cx="83520" cy="62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A8EE2BF-8260-4585-9A45-C2CD4A0654A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568104" y="1721736"/>
                  <a:ext cx="101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06EE9AC-B5CB-4E25-B9C1-4170FAE8CC67}"/>
                    </a:ext>
                  </a:extLst>
                </p14:cNvPr>
                <p14:cNvContentPartPr/>
                <p14:nvPr/>
              </p14:nvContentPartPr>
              <p14:xfrm>
                <a:off x="3675744" y="1715256"/>
                <a:ext cx="379800" cy="83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06EE9AC-B5CB-4E25-B9C1-4170FAE8CC6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667104" y="1706616"/>
                  <a:ext cx="397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B1B970D-A9AE-437C-9425-9A5696382D2A}"/>
                    </a:ext>
                  </a:extLst>
                </p14:cNvPr>
                <p14:cNvContentPartPr/>
                <p14:nvPr/>
              </p14:nvContentPartPr>
              <p14:xfrm>
                <a:off x="4059864" y="1670616"/>
                <a:ext cx="136440" cy="126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B1B970D-A9AE-437C-9425-9A5696382D2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051224" y="1661976"/>
                  <a:ext cx="154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D377408-5200-48E6-9FE6-D73A00C98008}"/>
                    </a:ext>
                  </a:extLst>
                </p14:cNvPr>
                <p14:cNvContentPartPr/>
                <p14:nvPr/>
              </p14:nvContentPartPr>
              <p14:xfrm>
                <a:off x="4187304" y="1704816"/>
                <a:ext cx="267480" cy="106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D377408-5200-48E6-9FE6-D73A00C9800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178664" y="1695816"/>
                  <a:ext cx="28512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E4AA72B-36CC-4D9D-976B-E51BB3D57C93}"/>
              </a:ext>
            </a:extLst>
          </p:cNvPr>
          <p:cNvGrpSpPr/>
          <p:nvPr/>
        </p:nvGrpSpPr>
        <p:grpSpPr>
          <a:xfrm>
            <a:off x="4659624" y="1694376"/>
            <a:ext cx="268920" cy="301320"/>
            <a:chOff x="4659624" y="1694376"/>
            <a:chExt cx="26892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2B31EAC-B80F-425F-B38E-6A3EBC30AB2D}"/>
                    </a:ext>
                  </a:extLst>
                </p14:cNvPr>
                <p14:cNvContentPartPr/>
                <p14:nvPr/>
              </p14:nvContentPartPr>
              <p14:xfrm>
                <a:off x="4659624" y="1694376"/>
                <a:ext cx="145440" cy="301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2B31EAC-B80F-425F-B38E-6A3EBC30AB2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650984" y="1685736"/>
                  <a:ext cx="1630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9526E9E-470B-49AA-A0FB-88B71BBAE4B3}"/>
                    </a:ext>
                  </a:extLst>
                </p14:cNvPr>
                <p14:cNvContentPartPr/>
                <p14:nvPr/>
              </p14:nvContentPartPr>
              <p14:xfrm>
                <a:off x="4818744" y="1744416"/>
                <a:ext cx="109800" cy="90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9526E9E-470B-49AA-A0FB-88B71BBAE4B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810104" y="1735776"/>
                  <a:ext cx="12744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A344132-9C73-4152-92FA-945C5C910383}"/>
              </a:ext>
            </a:extLst>
          </p:cNvPr>
          <p:cNvGrpSpPr/>
          <p:nvPr/>
        </p:nvGrpSpPr>
        <p:grpSpPr>
          <a:xfrm>
            <a:off x="5176224" y="1681416"/>
            <a:ext cx="414000" cy="181080"/>
            <a:chOff x="5176224" y="1681416"/>
            <a:chExt cx="41400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055E6B6-2957-4410-BE8B-ABDB479E34CC}"/>
                    </a:ext>
                  </a:extLst>
                </p14:cNvPr>
                <p14:cNvContentPartPr/>
                <p14:nvPr/>
              </p14:nvContentPartPr>
              <p14:xfrm>
                <a:off x="5176224" y="1739736"/>
                <a:ext cx="206640" cy="122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055E6B6-2957-4410-BE8B-ABDB479E34C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167584" y="1731096"/>
                  <a:ext cx="224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34055FC-BC85-40FD-8CF8-056598A8934C}"/>
                    </a:ext>
                  </a:extLst>
                </p14:cNvPr>
                <p14:cNvContentPartPr/>
                <p14:nvPr/>
              </p14:nvContentPartPr>
              <p14:xfrm>
                <a:off x="5390064" y="1681416"/>
                <a:ext cx="200160" cy="174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34055FC-BC85-40FD-8CF8-056598A8934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381424" y="1672416"/>
                  <a:ext cx="21780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F8BF640-BE7C-4C5C-93A3-BA6E32C7E73C}"/>
              </a:ext>
            </a:extLst>
          </p:cNvPr>
          <p:cNvGrpSpPr/>
          <p:nvPr/>
        </p:nvGrpSpPr>
        <p:grpSpPr>
          <a:xfrm>
            <a:off x="5874624" y="1689336"/>
            <a:ext cx="1028520" cy="270360"/>
            <a:chOff x="5874624" y="1689336"/>
            <a:chExt cx="102852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B9982A5-BB97-481B-A254-E0370509BEC1}"/>
                    </a:ext>
                  </a:extLst>
                </p14:cNvPr>
                <p14:cNvContentPartPr/>
                <p14:nvPr/>
              </p14:nvContentPartPr>
              <p14:xfrm>
                <a:off x="5874624" y="1782576"/>
                <a:ext cx="77760" cy="123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B9982A5-BB97-481B-A254-E0370509BEC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865624" y="1773936"/>
                  <a:ext cx="95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CAA058F-C60D-4DC3-AD65-5355455C0AC7}"/>
                    </a:ext>
                  </a:extLst>
                </p14:cNvPr>
                <p14:cNvContentPartPr/>
                <p14:nvPr/>
              </p14:nvContentPartPr>
              <p14:xfrm>
                <a:off x="6016104" y="1717056"/>
                <a:ext cx="155160" cy="159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CAA058F-C60D-4DC3-AD65-5355455C0AC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007464" y="1708416"/>
                  <a:ext cx="172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A2FEEB9-C7CC-4116-8C3A-A6F85DCDA1A7}"/>
                    </a:ext>
                  </a:extLst>
                </p14:cNvPr>
                <p14:cNvContentPartPr/>
                <p14:nvPr/>
              </p14:nvContentPartPr>
              <p14:xfrm>
                <a:off x="6171984" y="1689336"/>
                <a:ext cx="112320" cy="270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A2FEEB9-C7CC-4116-8C3A-A6F85DCDA1A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162984" y="1680336"/>
                  <a:ext cx="1299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72FE368-9260-4249-A371-CE6EE2621425}"/>
                    </a:ext>
                  </a:extLst>
                </p14:cNvPr>
                <p14:cNvContentPartPr/>
                <p14:nvPr/>
              </p14:nvContentPartPr>
              <p14:xfrm>
                <a:off x="6299784" y="1701576"/>
                <a:ext cx="147960" cy="173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72FE368-9260-4249-A371-CE6EE262142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291144" y="1692936"/>
                  <a:ext cx="165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9835674-3355-4B44-A5B7-744CD468CCFE}"/>
                    </a:ext>
                  </a:extLst>
                </p14:cNvPr>
                <p14:cNvContentPartPr/>
                <p14:nvPr/>
              </p14:nvContentPartPr>
              <p14:xfrm>
                <a:off x="6389064" y="1770696"/>
                <a:ext cx="74520" cy="12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9835674-3355-4B44-A5B7-744CD468CCF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380424" y="1762056"/>
                  <a:ext cx="92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CE11575-1A53-412C-BF8D-7B3072B4271B}"/>
                    </a:ext>
                  </a:extLst>
                </p14:cNvPr>
                <p14:cNvContentPartPr/>
                <p14:nvPr/>
              </p14:nvContentPartPr>
              <p14:xfrm>
                <a:off x="6610824" y="1763496"/>
                <a:ext cx="56520" cy="83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CE11575-1A53-412C-BF8D-7B3072B4271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601824" y="1754496"/>
                  <a:ext cx="74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759EBFE-2ED5-45F8-80D7-90BFCD41548C}"/>
                    </a:ext>
                  </a:extLst>
                </p14:cNvPr>
                <p14:cNvContentPartPr/>
                <p14:nvPr/>
              </p14:nvContentPartPr>
              <p14:xfrm>
                <a:off x="6692904" y="1772496"/>
                <a:ext cx="51480" cy="83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759EBFE-2ED5-45F8-80D7-90BFCD41548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684264" y="1763496"/>
                  <a:ext cx="69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79CA454-20B7-46E4-82CA-9580AB45B844}"/>
                    </a:ext>
                  </a:extLst>
                </p14:cNvPr>
                <p14:cNvContentPartPr/>
                <p14:nvPr/>
              </p14:nvContentPartPr>
              <p14:xfrm>
                <a:off x="6748344" y="1713816"/>
                <a:ext cx="72360" cy="134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79CA454-20B7-46E4-82CA-9580AB45B84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739344" y="1705176"/>
                  <a:ext cx="90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EE47B31-0461-4A32-A37C-C2B8FCAC4119}"/>
                    </a:ext>
                  </a:extLst>
                </p14:cNvPr>
                <p14:cNvContentPartPr/>
                <p14:nvPr/>
              </p14:nvContentPartPr>
              <p14:xfrm>
                <a:off x="6840504" y="1763136"/>
                <a:ext cx="62640" cy="90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EE47B31-0461-4A32-A37C-C2B8FCAC411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831504" y="1754136"/>
                  <a:ext cx="8028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A0FB3D3-BBFA-4E26-9E32-2150D7259B9D}"/>
              </a:ext>
            </a:extLst>
          </p:cNvPr>
          <p:cNvGrpSpPr/>
          <p:nvPr/>
        </p:nvGrpSpPr>
        <p:grpSpPr>
          <a:xfrm>
            <a:off x="7068384" y="1800936"/>
            <a:ext cx="99720" cy="43560"/>
            <a:chOff x="7068384" y="1800936"/>
            <a:chExt cx="99720" cy="4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F36AE20-69DE-4E54-814D-93F259A63E34}"/>
                    </a:ext>
                  </a:extLst>
                </p14:cNvPr>
                <p14:cNvContentPartPr/>
                <p14:nvPr/>
              </p14:nvContentPartPr>
              <p14:xfrm>
                <a:off x="7078824" y="1800936"/>
                <a:ext cx="87120" cy="10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F36AE20-69DE-4E54-814D-93F259A63E3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069824" y="1791936"/>
                  <a:ext cx="104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CE4D0B2-D64D-42B1-B236-C4C7567655D6}"/>
                    </a:ext>
                  </a:extLst>
                </p14:cNvPr>
                <p14:cNvContentPartPr/>
                <p14:nvPr/>
              </p14:nvContentPartPr>
              <p14:xfrm>
                <a:off x="7068384" y="1828296"/>
                <a:ext cx="99720" cy="16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CE4D0B2-D64D-42B1-B236-C4C7567655D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059384" y="1819656"/>
                  <a:ext cx="11736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003D917-918F-4867-B87E-66FACB3DFCC7}"/>
              </a:ext>
            </a:extLst>
          </p:cNvPr>
          <p:cNvGrpSpPr/>
          <p:nvPr/>
        </p:nvGrpSpPr>
        <p:grpSpPr>
          <a:xfrm>
            <a:off x="7626024" y="1727856"/>
            <a:ext cx="171000" cy="154800"/>
            <a:chOff x="7626024" y="1727856"/>
            <a:chExt cx="17100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CE2EA15-1A39-40F1-88F5-706A5CE42F60}"/>
                    </a:ext>
                  </a:extLst>
                </p14:cNvPr>
                <p14:cNvContentPartPr/>
                <p14:nvPr/>
              </p14:nvContentPartPr>
              <p14:xfrm>
                <a:off x="7626024" y="1727856"/>
                <a:ext cx="9000" cy="154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CE2EA15-1A39-40F1-88F5-706A5CE42F6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617384" y="1718856"/>
                  <a:ext cx="26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7F3521F-F773-4FA9-A204-AE6BD5ECAB70}"/>
                    </a:ext>
                  </a:extLst>
                </p14:cNvPr>
                <p14:cNvContentPartPr/>
                <p14:nvPr/>
              </p14:nvContentPartPr>
              <p14:xfrm>
                <a:off x="7699464" y="1751616"/>
                <a:ext cx="97560" cy="117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7F3521F-F773-4FA9-A204-AE6BD5ECAB7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690824" y="1742616"/>
                  <a:ext cx="11520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A55DE80-D623-4281-A973-35EF14ABD7B4}"/>
              </a:ext>
            </a:extLst>
          </p:cNvPr>
          <p:cNvGrpSpPr/>
          <p:nvPr/>
        </p:nvGrpSpPr>
        <p:grpSpPr>
          <a:xfrm>
            <a:off x="7817904" y="1682136"/>
            <a:ext cx="414000" cy="168120"/>
            <a:chOff x="7817904" y="1682136"/>
            <a:chExt cx="41400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9F5E962-0BA8-497E-84D9-E81A7BB98BB2}"/>
                    </a:ext>
                  </a:extLst>
                </p14:cNvPr>
                <p14:cNvContentPartPr/>
                <p14:nvPr/>
              </p14:nvContentPartPr>
              <p14:xfrm>
                <a:off x="7817904" y="1682136"/>
                <a:ext cx="63360" cy="82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9F5E962-0BA8-497E-84D9-E81A7BB98BB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809264" y="1673496"/>
                  <a:ext cx="81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338F625-0C30-4B06-A5E5-9BC45C6DDA60}"/>
                    </a:ext>
                  </a:extLst>
                </p14:cNvPr>
                <p14:cNvContentPartPr/>
                <p14:nvPr/>
              </p14:nvContentPartPr>
              <p14:xfrm>
                <a:off x="8010144" y="1755216"/>
                <a:ext cx="60480" cy="86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338F625-0C30-4B06-A5E5-9BC45C6DDA6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01504" y="1746576"/>
                  <a:ext cx="78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4D16D6A-1118-4085-BA8C-CE48FE9DEA6A}"/>
                    </a:ext>
                  </a:extLst>
                </p14:cNvPr>
                <p14:cNvContentPartPr/>
                <p14:nvPr/>
              </p14:nvContentPartPr>
              <p14:xfrm>
                <a:off x="7997904" y="1764576"/>
                <a:ext cx="86040" cy="70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4D16D6A-1118-4085-BA8C-CE48FE9DEA6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988904" y="1755576"/>
                  <a:ext cx="103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F9399FC-D690-43CF-8598-A0895553F71D}"/>
                    </a:ext>
                  </a:extLst>
                </p14:cNvPr>
                <p14:cNvContentPartPr/>
                <p14:nvPr/>
              </p14:nvContentPartPr>
              <p14:xfrm>
                <a:off x="8156304" y="1736496"/>
                <a:ext cx="75600" cy="113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F9399FC-D690-43CF-8598-A0895553F71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147664" y="1727856"/>
                  <a:ext cx="9324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CB66BE0-0570-4F64-9161-D57C8C92B52A}"/>
                  </a:ext>
                </a:extLst>
              </p14:cNvPr>
              <p14:cNvContentPartPr/>
              <p14:nvPr/>
            </p14:nvContentPartPr>
            <p14:xfrm>
              <a:off x="7232544" y="2135376"/>
              <a:ext cx="150480" cy="79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CB66BE0-0570-4F64-9161-D57C8C92B52A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7223904" y="2126736"/>
                <a:ext cx="1681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B3B1F17-CB52-4DC2-B024-734A2C4D579C}"/>
                  </a:ext>
                </a:extLst>
              </p14:cNvPr>
              <p14:cNvContentPartPr/>
              <p14:nvPr/>
            </p14:nvContentPartPr>
            <p14:xfrm>
              <a:off x="7251264" y="2129256"/>
              <a:ext cx="160920" cy="403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B3B1F17-CB52-4DC2-B024-734A2C4D579C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242264" y="2120616"/>
                <a:ext cx="17856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D6A971AD-2E65-4D0B-BBD7-1BAB4C7781E8}"/>
              </a:ext>
            </a:extLst>
          </p:cNvPr>
          <p:cNvGrpSpPr/>
          <p:nvPr/>
        </p:nvGrpSpPr>
        <p:grpSpPr>
          <a:xfrm>
            <a:off x="7890984" y="1963656"/>
            <a:ext cx="327240" cy="231480"/>
            <a:chOff x="7890984" y="1963656"/>
            <a:chExt cx="32724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38644FE-CF15-4EB2-B326-6F8210566F09}"/>
                    </a:ext>
                  </a:extLst>
                </p14:cNvPr>
                <p14:cNvContentPartPr/>
                <p14:nvPr/>
              </p14:nvContentPartPr>
              <p14:xfrm>
                <a:off x="7890984" y="2073096"/>
                <a:ext cx="3960" cy="122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38644FE-CF15-4EB2-B326-6F8210566F0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881984" y="2064456"/>
                  <a:ext cx="21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36C89B7-B585-4179-BE74-E4F23605B2C6}"/>
                    </a:ext>
                  </a:extLst>
                </p14:cNvPr>
                <p14:cNvContentPartPr/>
                <p14:nvPr/>
              </p14:nvContentPartPr>
              <p14:xfrm>
                <a:off x="7975584" y="2073456"/>
                <a:ext cx="93960" cy="110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36C89B7-B585-4179-BE74-E4F23605B2C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966944" y="2064816"/>
                  <a:ext cx="111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D61E580-40C4-49C4-B73F-94383B234C00}"/>
                    </a:ext>
                  </a:extLst>
                </p14:cNvPr>
                <p14:cNvContentPartPr/>
                <p14:nvPr/>
              </p14:nvContentPartPr>
              <p14:xfrm>
                <a:off x="8121744" y="1963656"/>
                <a:ext cx="96480" cy="131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D61E580-40C4-49C4-B73F-94383B234C0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112744" y="1954656"/>
                  <a:ext cx="11412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4BDB40A-B113-41A9-9E64-12F5CE28BF42}"/>
              </a:ext>
            </a:extLst>
          </p:cNvPr>
          <p:cNvGrpSpPr/>
          <p:nvPr/>
        </p:nvGrpSpPr>
        <p:grpSpPr>
          <a:xfrm>
            <a:off x="8674704" y="1965816"/>
            <a:ext cx="1964160" cy="309600"/>
            <a:chOff x="8674704" y="1965816"/>
            <a:chExt cx="196416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E9C033A-129E-497B-AA99-706F4E7F5E41}"/>
                    </a:ext>
                  </a:extLst>
                </p14:cNvPr>
                <p14:cNvContentPartPr/>
                <p14:nvPr/>
              </p14:nvContentPartPr>
              <p14:xfrm>
                <a:off x="8674704" y="1991376"/>
                <a:ext cx="104040" cy="219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E9C033A-129E-497B-AA99-706F4E7F5E4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665704" y="1982376"/>
                  <a:ext cx="121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9E96B0F-29E3-4DA2-9E42-CF8172AE34F8}"/>
                    </a:ext>
                  </a:extLst>
                </p14:cNvPr>
                <p14:cNvContentPartPr/>
                <p14:nvPr/>
              </p14:nvContentPartPr>
              <p14:xfrm>
                <a:off x="8942904" y="2018016"/>
                <a:ext cx="5760" cy="125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9E96B0F-29E3-4DA2-9E42-CF8172AE34F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933904" y="2009376"/>
                  <a:ext cx="23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C51AAF2-9DDE-4D36-84AC-45C50AD745BD}"/>
                    </a:ext>
                  </a:extLst>
                </p14:cNvPr>
                <p14:cNvContentPartPr/>
                <p14:nvPr/>
              </p14:nvContentPartPr>
              <p14:xfrm>
                <a:off x="8925264" y="2091456"/>
                <a:ext cx="104400" cy="85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C51AAF2-9DDE-4D36-84AC-45C50AD745B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16264" y="2082816"/>
                  <a:ext cx="122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4B129B9-C1CE-4D18-B679-2BA81C48FC96}"/>
                    </a:ext>
                  </a:extLst>
                </p14:cNvPr>
                <p14:cNvContentPartPr/>
                <p14:nvPr/>
              </p14:nvContentPartPr>
              <p14:xfrm>
                <a:off x="9079704" y="2093616"/>
                <a:ext cx="6120" cy="87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4B129B9-C1CE-4D18-B679-2BA81C48FC9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070704" y="2084976"/>
                  <a:ext cx="23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B82004C-89F9-4B9E-B63F-302D919628CC}"/>
                    </a:ext>
                  </a:extLst>
                </p14:cNvPr>
                <p14:cNvContentPartPr/>
                <p14:nvPr/>
              </p14:nvContentPartPr>
              <p14:xfrm>
                <a:off x="9098424" y="2022336"/>
                <a:ext cx="360" cy="16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B82004C-89F9-4B9E-B63F-302D919628C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089424" y="2013336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01F63C2-CF60-4BD9-852A-14B42452FFBB}"/>
                    </a:ext>
                  </a:extLst>
                </p14:cNvPr>
                <p14:cNvContentPartPr/>
                <p14:nvPr/>
              </p14:nvContentPartPr>
              <p14:xfrm>
                <a:off x="9152424" y="1983816"/>
                <a:ext cx="13680" cy="197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01F63C2-CF60-4BD9-852A-14B42452FFB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143424" y="1975176"/>
                  <a:ext cx="31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08EA9BB-1ECE-43DE-A1C0-2C20A2804970}"/>
                    </a:ext>
                  </a:extLst>
                </p14:cNvPr>
                <p14:cNvContentPartPr/>
                <p14:nvPr/>
              </p14:nvContentPartPr>
              <p14:xfrm>
                <a:off x="9226224" y="2007576"/>
                <a:ext cx="54720" cy="187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08EA9BB-1ECE-43DE-A1C0-2C20A280497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217584" y="1998936"/>
                  <a:ext cx="72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2940870-D232-434A-9289-24C91413191B}"/>
                    </a:ext>
                  </a:extLst>
                </p14:cNvPr>
                <p14:cNvContentPartPr/>
                <p14:nvPr/>
              </p14:nvContentPartPr>
              <p14:xfrm>
                <a:off x="9299304" y="2058696"/>
                <a:ext cx="360" cy="16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2940870-D232-434A-9289-24C91413191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290664" y="2050056"/>
                  <a:ext cx="18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66D4351-EB40-49AA-9E68-9AA601DBFB64}"/>
                    </a:ext>
                  </a:extLst>
                </p14:cNvPr>
                <p14:cNvContentPartPr/>
                <p14:nvPr/>
              </p14:nvContentPartPr>
              <p14:xfrm>
                <a:off x="9319824" y="2102616"/>
                <a:ext cx="49680" cy="88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66D4351-EB40-49AA-9E68-9AA601DBFB6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310824" y="2093616"/>
                  <a:ext cx="67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5F301A4-678F-4E96-83E7-1C820C8A2B3A}"/>
                    </a:ext>
                  </a:extLst>
                </p14:cNvPr>
                <p14:cNvContentPartPr/>
                <p14:nvPr/>
              </p14:nvContentPartPr>
              <p14:xfrm>
                <a:off x="9400104" y="2100456"/>
                <a:ext cx="94680" cy="69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5F301A4-678F-4E96-83E7-1C820C8A2B3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391104" y="2091456"/>
                  <a:ext cx="1123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02113D9-E7B4-4A31-8FF1-2B09EC9F1E2C}"/>
                    </a:ext>
                  </a:extLst>
                </p14:cNvPr>
                <p14:cNvContentPartPr/>
                <p14:nvPr/>
              </p14:nvContentPartPr>
              <p14:xfrm>
                <a:off x="9610704" y="2055456"/>
                <a:ext cx="18360" cy="219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02113D9-E7B4-4A31-8FF1-2B09EC9F1E2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601704" y="2046456"/>
                  <a:ext cx="36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FC618FC-8C0A-437C-9D45-F74C4976A5BD}"/>
                    </a:ext>
                  </a:extLst>
                </p14:cNvPr>
                <p14:cNvContentPartPr/>
                <p14:nvPr/>
              </p14:nvContentPartPr>
              <p14:xfrm>
                <a:off x="9637344" y="2131056"/>
                <a:ext cx="184320" cy="65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FC618FC-8C0A-437C-9D45-F74C4976A5B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628704" y="2122416"/>
                  <a:ext cx="201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AB39CA1-EED6-4920-84B1-12CC3F156308}"/>
                    </a:ext>
                  </a:extLst>
                </p14:cNvPr>
                <p14:cNvContentPartPr/>
                <p14:nvPr/>
              </p14:nvContentPartPr>
              <p14:xfrm>
                <a:off x="9847944" y="1998936"/>
                <a:ext cx="644760" cy="211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AB39CA1-EED6-4920-84B1-12CC3F15630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839304" y="1989936"/>
                  <a:ext cx="662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DE9CC96-4C03-4AF1-BB8C-5E7BF713F064}"/>
                    </a:ext>
                  </a:extLst>
                </p14:cNvPr>
                <p14:cNvContentPartPr/>
                <p14:nvPr/>
              </p14:nvContentPartPr>
              <p14:xfrm>
                <a:off x="10187784" y="2039976"/>
                <a:ext cx="157320" cy="35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DE9CC96-4C03-4AF1-BB8C-5E7BF713F06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178784" y="2030976"/>
                  <a:ext cx="1749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29B5000-CBDC-4C36-9D9A-C30AB724006B}"/>
                    </a:ext>
                  </a:extLst>
                </p14:cNvPr>
                <p14:cNvContentPartPr/>
                <p14:nvPr/>
              </p14:nvContentPartPr>
              <p14:xfrm>
                <a:off x="10579464" y="1965816"/>
                <a:ext cx="59400" cy="273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29B5000-CBDC-4C36-9D9A-C30AB724006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570464" y="1956816"/>
                  <a:ext cx="7704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E142F1A-2C85-4564-AFEF-2FBB296A2B39}"/>
              </a:ext>
            </a:extLst>
          </p:cNvPr>
          <p:cNvGrpSpPr/>
          <p:nvPr/>
        </p:nvGrpSpPr>
        <p:grpSpPr>
          <a:xfrm>
            <a:off x="3779784" y="1998936"/>
            <a:ext cx="3121920" cy="645840"/>
            <a:chOff x="3779784" y="1998936"/>
            <a:chExt cx="3121920" cy="64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0343840-28EA-48B2-A0A0-367815287F20}"/>
                    </a:ext>
                  </a:extLst>
                </p14:cNvPr>
                <p14:cNvContentPartPr/>
                <p14:nvPr/>
              </p14:nvContentPartPr>
              <p14:xfrm>
                <a:off x="3779784" y="1998936"/>
                <a:ext cx="124920" cy="132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0343840-28EA-48B2-A0A0-367815287F2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771144" y="1989936"/>
                  <a:ext cx="142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85890B-774B-4554-B2D0-A62F765373A1}"/>
                    </a:ext>
                  </a:extLst>
                </p14:cNvPr>
                <p14:cNvContentPartPr/>
                <p14:nvPr/>
              </p14:nvContentPartPr>
              <p14:xfrm>
                <a:off x="3885624" y="2005416"/>
                <a:ext cx="216360" cy="243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85890B-774B-4554-B2D0-A62F765373A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876984" y="1996416"/>
                  <a:ext cx="2340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B730B78-1805-417C-A997-055F2CAFC282}"/>
                    </a:ext>
                  </a:extLst>
                </p14:cNvPr>
                <p14:cNvContentPartPr/>
                <p14:nvPr/>
              </p14:nvContentPartPr>
              <p14:xfrm>
                <a:off x="4123584" y="2029536"/>
                <a:ext cx="63720" cy="245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B730B78-1805-417C-A997-055F2CAFC28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114584" y="2020536"/>
                  <a:ext cx="813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749D8FD-E7E0-4DED-8CB4-AEA3C075771E}"/>
                    </a:ext>
                  </a:extLst>
                </p14:cNvPr>
                <p14:cNvContentPartPr/>
                <p14:nvPr/>
              </p14:nvContentPartPr>
              <p14:xfrm>
                <a:off x="4226544" y="2102616"/>
                <a:ext cx="59040" cy="82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749D8FD-E7E0-4DED-8CB4-AEA3C075771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217904" y="2093616"/>
                  <a:ext cx="76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8D17AFC-CEB8-477F-BA98-186C3CA6341C}"/>
                    </a:ext>
                  </a:extLst>
                </p14:cNvPr>
                <p14:cNvContentPartPr/>
                <p14:nvPr/>
              </p14:nvContentPartPr>
              <p14:xfrm>
                <a:off x="4301424" y="2077416"/>
                <a:ext cx="169200" cy="105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8D17AFC-CEB8-477F-BA98-186C3CA6341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292424" y="2068776"/>
                  <a:ext cx="186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F0DC043-6346-4C67-B65C-2091FF9B9002}"/>
                    </a:ext>
                  </a:extLst>
                </p14:cNvPr>
                <p14:cNvContentPartPr/>
                <p14:nvPr/>
              </p14:nvContentPartPr>
              <p14:xfrm>
                <a:off x="4698144" y="2076696"/>
                <a:ext cx="185040" cy="95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F0DC043-6346-4C67-B65C-2091FF9B900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689504" y="2068056"/>
                  <a:ext cx="202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813F182-8961-48A9-849B-98799522DBCF}"/>
                    </a:ext>
                  </a:extLst>
                </p14:cNvPr>
                <p14:cNvContentPartPr/>
                <p14:nvPr/>
              </p14:nvContentPartPr>
              <p14:xfrm>
                <a:off x="5077944" y="2011176"/>
                <a:ext cx="82080" cy="171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813F182-8961-48A9-849B-98799522DBC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068944" y="2002536"/>
                  <a:ext cx="99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A9F6028-32D5-42C3-A1F4-E1073936EB35}"/>
                    </a:ext>
                  </a:extLst>
                </p14:cNvPr>
                <p14:cNvContentPartPr/>
                <p14:nvPr/>
              </p14:nvContentPartPr>
              <p14:xfrm>
                <a:off x="5184504" y="2096136"/>
                <a:ext cx="74880" cy="65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A9F6028-32D5-42C3-A1F4-E1073936EB3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75864" y="2087496"/>
                  <a:ext cx="92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602AD63-D522-453B-9875-87C69B8A8FB3}"/>
                    </a:ext>
                  </a:extLst>
                </p14:cNvPr>
                <p14:cNvContentPartPr/>
                <p14:nvPr/>
              </p14:nvContentPartPr>
              <p14:xfrm>
                <a:off x="5284944" y="2084256"/>
                <a:ext cx="58320" cy="73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602AD63-D522-453B-9875-87C69B8A8FB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275944" y="2075616"/>
                  <a:ext cx="75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DE94F0F-3092-40F6-8E2F-F7089406E6AD}"/>
                    </a:ext>
                  </a:extLst>
                </p14:cNvPr>
                <p14:cNvContentPartPr/>
                <p14:nvPr/>
              </p14:nvContentPartPr>
              <p14:xfrm>
                <a:off x="5347224" y="2086416"/>
                <a:ext cx="107640" cy="91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DE94F0F-3092-40F6-8E2F-F7089406E6A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338584" y="2077776"/>
                  <a:ext cx="125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64C7F1F-4BE7-4BFD-AD71-1FA42B194CB0}"/>
                    </a:ext>
                  </a:extLst>
                </p14:cNvPr>
                <p14:cNvContentPartPr/>
                <p14:nvPr/>
              </p14:nvContentPartPr>
              <p14:xfrm>
                <a:off x="6488064" y="2066256"/>
                <a:ext cx="69840" cy="88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64C7F1F-4BE7-4BFD-AD71-1FA42B194CB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79424" y="2057616"/>
                  <a:ext cx="87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6ADA8D7-2CEE-48F9-A53B-D823E294296A}"/>
                    </a:ext>
                  </a:extLst>
                </p14:cNvPr>
                <p14:cNvContentPartPr/>
                <p14:nvPr/>
              </p14:nvContentPartPr>
              <p14:xfrm>
                <a:off x="6597504" y="2084256"/>
                <a:ext cx="39240" cy="65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6ADA8D7-2CEE-48F9-A53B-D823E294296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588864" y="2075616"/>
                  <a:ext cx="56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81F9465-5069-450A-AA89-3CCF7CC77643}"/>
                    </a:ext>
                  </a:extLst>
                </p14:cNvPr>
                <p14:cNvContentPartPr/>
                <p14:nvPr/>
              </p14:nvContentPartPr>
              <p14:xfrm>
                <a:off x="6674184" y="2020536"/>
                <a:ext cx="50040" cy="148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81F9465-5069-450A-AA89-3CCF7CC7764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65544" y="2011536"/>
                  <a:ext cx="67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D1AC27E-5F8F-4835-A7A3-CC4F55F4007C}"/>
                    </a:ext>
                  </a:extLst>
                </p14:cNvPr>
                <p14:cNvContentPartPr/>
                <p14:nvPr/>
              </p14:nvContentPartPr>
              <p14:xfrm>
                <a:off x="6755904" y="2092176"/>
                <a:ext cx="46800" cy="74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D1AC27E-5F8F-4835-A7A3-CC4F55F4007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47264" y="2083176"/>
                  <a:ext cx="64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7EB7267-7E36-4EF2-846E-A35CDE284BEC}"/>
                    </a:ext>
                  </a:extLst>
                </p14:cNvPr>
                <p14:cNvContentPartPr/>
                <p14:nvPr/>
              </p14:nvContentPartPr>
              <p14:xfrm>
                <a:off x="6839064" y="2086776"/>
                <a:ext cx="62640" cy="75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7EB7267-7E36-4EF2-846E-A35CDE284BE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30424" y="2077776"/>
                  <a:ext cx="80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133D35A-1846-4285-8F8D-5A8200E8AEC8}"/>
                    </a:ext>
                  </a:extLst>
                </p14:cNvPr>
                <p14:cNvContentPartPr/>
                <p14:nvPr/>
              </p14:nvContentPartPr>
              <p14:xfrm>
                <a:off x="5760144" y="2046816"/>
                <a:ext cx="102600" cy="156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133D35A-1846-4285-8F8D-5A8200E8AEC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751504" y="2037816"/>
                  <a:ext cx="120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45C3BFD-4B24-485A-90ED-11AD1F966156}"/>
                    </a:ext>
                  </a:extLst>
                </p14:cNvPr>
                <p14:cNvContentPartPr/>
                <p14:nvPr/>
              </p14:nvContentPartPr>
              <p14:xfrm>
                <a:off x="5943024" y="2061216"/>
                <a:ext cx="81000" cy="115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45C3BFD-4B24-485A-90ED-11AD1F96615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34024" y="2052216"/>
                  <a:ext cx="98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28FACA9-2FEA-4BD4-B227-57F937793A8C}"/>
                    </a:ext>
                  </a:extLst>
                </p14:cNvPr>
                <p14:cNvContentPartPr/>
                <p14:nvPr/>
              </p14:nvContentPartPr>
              <p14:xfrm>
                <a:off x="6079464" y="2067696"/>
                <a:ext cx="125640" cy="113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28FACA9-2FEA-4BD4-B227-57F937793A8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070824" y="2059056"/>
                  <a:ext cx="143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48C0D41-4B68-4B46-801A-6AFA7CF5A118}"/>
                    </a:ext>
                  </a:extLst>
                </p14:cNvPr>
                <p14:cNvContentPartPr/>
                <p14:nvPr/>
              </p14:nvContentPartPr>
              <p14:xfrm>
                <a:off x="4370544" y="2248416"/>
                <a:ext cx="236160" cy="19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48C0D41-4B68-4B46-801A-6AFA7CF5A11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61544" y="2239776"/>
                  <a:ext cx="253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DE81CDD-2479-4E64-9036-526F1519B49D}"/>
                    </a:ext>
                  </a:extLst>
                </p14:cNvPr>
                <p14:cNvContentPartPr/>
                <p14:nvPr/>
              </p14:nvContentPartPr>
              <p14:xfrm>
                <a:off x="4507344" y="2255976"/>
                <a:ext cx="9720" cy="223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DE81CDD-2479-4E64-9036-526F1519B49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98704" y="2246976"/>
                  <a:ext cx="27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6FB285E-114E-4308-A65F-BCE63CA3D648}"/>
                    </a:ext>
                  </a:extLst>
                </p14:cNvPr>
                <p14:cNvContentPartPr/>
                <p14:nvPr/>
              </p14:nvContentPartPr>
              <p14:xfrm>
                <a:off x="4562784" y="2380896"/>
                <a:ext cx="101160" cy="91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6FB285E-114E-4308-A65F-BCE63CA3D64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553784" y="2372256"/>
                  <a:ext cx="118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B1CC265-4807-45CF-8A54-14815350E7AF}"/>
                    </a:ext>
                  </a:extLst>
                </p14:cNvPr>
                <p14:cNvContentPartPr/>
                <p14:nvPr/>
              </p14:nvContentPartPr>
              <p14:xfrm>
                <a:off x="4695984" y="2375856"/>
                <a:ext cx="86760" cy="89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B1CC265-4807-45CF-8A54-14815350E7A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686984" y="2366856"/>
                  <a:ext cx="104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56EE71E-9A68-4D51-9E75-099C52A071B4}"/>
                    </a:ext>
                  </a:extLst>
                </p14:cNvPr>
                <p14:cNvContentPartPr/>
                <p14:nvPr/>
              </p14:nvContentPartPr>
              <p14:xfrm>
                <a:off x="4845744" y="2376936"/>
                <a:ext cx="360" cy="99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56EE71E-9A68-4D51-9E75-099C52A071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37104" y="2367936"/>
                  <a:ext cx="18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A23AC31-8744-4CBD-80F1-4F3825139EF6}"/>
                    </a:ext>
                  </a:extLst>
                </p14:cNvPr>
                <p14:cNvContentPartPr/>
                <p14:nvPr/>
              </p14:nvContentPartPr>
              <p14:xfrm>
                <a:off x="4845744" y="2322936"/>
                <a:ext cx="360" cy="17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A23AC31-8744-4CBD-80F1-4F3825139EF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837104" y="231429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4D019A2-34AE-4B01-9296-627C76FFAD59}"/>
                    </a:ext>
                  </a:extLst>
                </p14:cNvPr>
                <p14:cNvContentPartPr/>
                <p14:nvPr/>
              </p14:nvContentPartPr>
              <p14:xfrm>
                <a:off x="4882464" y="2386296"/>
                <a:ext cx="128520" cy="95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4D019A2-34AE-4B01-9296-627C76FFAD5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873824" y="2377296"/>
                  <a:ext cx="146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B848622-DFD2-4F61-8FAB-039CC49EA7DA}"/>
                    </a:ext>
                  </a:extLst>
                </p14:cNvPr>
                <p14:cNvContentPartPr/>
                <p14:nvPr/>
              </p14:nvContentPartPr>
              <p14:xfrm>
                <a:off x="5014224" y="2312136"/>
                <a:ext cx="6120" cy="19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B848622-DFD2-4F61-8FAB-039CC49EA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05584" y="2303496"/>
                  <a:ext cx="23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22FF02A-C4E6-4CFD-BF74-5BD9DFA29A4D}"/>
                    </a:ext>
                  </a:extLst>
                </p14:cNvPr>
                <p14:cNvContentPartPr/>
                <p14:nvPr/>
              </p14:nvContentPartPr>
              <p14:xfrm>
                <a:off x="5079384" y="2413656"/>
                <a:ext cx="196920" cy="231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22FF02A-C4E6-4CFD-BF74-5BD9DFA29A4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070384" y="2404656"/>
                  <a:ext cx="214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A909F70-F897-42E1-8B6D-BB54CCCC0B93}"/>
                    </a:ext>
                  </a:extLst>
                </p14:cNvPr>
                <p14:cNvContentPartPr/>
                <p14:nvPr/>
              </p14:nvContentPartPr>
              <p14:xfrm>
                <a:off x="5532264" y="2406816"/>
                <a:ext cx="91440" cy="90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A909F70-F897-42E1-8B6D-BB54CCCC0B9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523264" y="2397816"/>
                  <a:ext cx="109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DEE71F8-27E9-456B-B7E8-7882DFF7AD49}"/>
                    </a:ext>
                  </a:extLst>
                </p14:cNvPr>
                <p14:cNvContentPartPr/>
                <p14:nvPr/>
              </p14:nvContentPartPr>
              <p14:xfrm>
                <a:off x="5641704" y="2321136"/>
                <a:ext cx="128520" cy="181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DEE71F8-27E9-456B-B7E8-7882DFF7AD4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632704" y="2312136"/>
                  <a:ext cx="146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15DF6FC-E774-4CDE-88B0-AA4FCE85C9BF}"/>
                    </a:ext>
                  </a:extLst>
                </p14:cNvPr>
                <p14:cNvContentPartPr/>
                <p14:nvPr/>
              </p14:nvContentPartPr>
              <p14:xfrm>
                <a:off x="5724144" y="2388816"/>
                <a:ext cx="68760" cy="25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15DF6FC-E774-4CDE-88B0-AA4FCE85C9B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715144" y="2379816"/>
                  <a:ext cx="86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F3E53AB-A3FB-4A97-AF72-08C2AC6A158B}"/>
                    </a:ext>
                  </a:extLst>
                </p14:cNvPr>
                <p14:cNvContentPartPr/>
                <p14:nvPr/>
              </p14:nvContentPartPr>
              <p14:xfrm>
                <a:off x="5989824" y="2403936"/>
                <a:ext cx="93600" cy="80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F3E53AB-A3FB-4A97-AF72-08C2AC6A158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980824" y="2394936"/>
                  <a:ext cx="111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55F04EC-8073-4BCF-9F2A-6E668464D9EE}"/>
                    </a:ext>
                  </a:extLst>
                </p14:cNvPr>
                <p14:cNvContentPartPr/>
                <p14:nvPr/>
              </p14:nvContentPartPr>
              <p14:xfrm>
                <a:off x="6135624" y="2423016"/>
                <a:ext cx="8280" cy="86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55F04EC-8073-4BCF-9F2A-6E668464D9E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126624" y="2414016"/>
                  <a:ext cx="25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1346A58-A1AC-42DB-813D-13F4A605B17B}"/>
                    </a:ext>
                  </a:extLst>
                </p14:cNvPr>
                <p14:cNvContentPartPr/>
                <p14:nvPr/>
              </p14:nvContentPartPr>
              <p14:xfrm>
                <a:off x="6153624" y="2349576"/>
                <a:ext cx="360" cy="9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1346A58-A1AC-42DB-813D-13F4A605B17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144984" y="234057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A28F289-C463-456F-BBEB-0B949E86D585}"/>
                    </a:ext>
                  </a:extLst>
                </p14:cNvPr>
                <p14:cNvContentPartPr/>
                <p14:nvPr/>
              </p14:nvContentPartPr>
              <p14:xfrm>
                <a:off x="6226704" y="2406456"/>
                <a:ext cx="225360" cy="174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A28F289-C463-456F-BBEB-0B949E86D58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218064" y="2397816"/>
                  <a:ext cx="24300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76D66567-D8D8-4F69-B88A-1BD5D0E0A30F}"/>
              </a:ext>
            </a:extLst>
          </p:cNvPr>
          <p:cNvGrpSpPr/>
          <p:nvPr/>
        </p:nvGrpSpPr>
        <p:grpSpPr>
          <a:xfrm>
            <a:off x="6766344" y="2317176"/>
            <a:ext cx="679320" cy="316800"/>
            <a:chOff x="6766344" y="2317176"/>
            <a:chExt cx="67932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3CA7BA8-011D-4152-A128-DB8A9D77D8DC}"/>
                    </a:ext>
                  </a:extLst>
                </p14:cNvPr>
                <p14:cNvContentPartPr/>
                <p14:nvPr/>
              </p14:nvContentPartPr>
              <p14:xfrm>
                <a:off x="6766344" y="2405736"/>
                <a:ext cx="69840" cy="107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3CA7BA8-011D-4152-A128-DB8A9D77D8D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757704" y="2397096"/>
                  <a:ext cx="87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7EBCE27-FC9E-4B98-96D1-D6364A4A8F48}"/>
                    </a:ext>
                  </a:extLst>
                </p14:cNvPr>
                <p14:cNvContentPartPr/>
                <p14:nvPr/>
              </p14:nvContentPartPr>
              <p14:xfrm>
                <a:off x="6881904" y="2398176"/>
                <a:ext cx="67680" cy="104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7EBCE27-FC9E-4B98-96D1-D6364A4A8F4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872904" y="2389536"/>
                  <a:ext cx="85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C15E88D-DEDE-467C-B410-66EF0F07C576}"/>
                    </a:ext>
                  </a:extLst>
                </p14:cNvPr>
                <p14:cNvContentPartPr/>
                <p14:nvPr/>
              </p14:nvContentPartPr>
              <p14:xfrm>
                <a:off x="6967584" y="2420856"/>
                <a:ext cx="75600" cy="79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C15E88D-DEDE-467C-B410-66EF0F07C57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58944" y="2411856"/>
                  <a:ext cx="93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26915A5-8327-48B9-AC8D-272603ACDAB4}"/>
                    </a:ext>
                  </a:extLst>
                </p14:cNvPr>
                <p14:cNvContentPartPr/>
                <p14:nvPr/>
              </p14:nvContentPartPr>
              <p14:xfrm>
                <a:off x="7068024" y="2317176"/>
                <a:ext cx="377640" cy="316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26915A5-8327-48B9-AC8D-272603ACDAB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059384" y="2308176"/>
                  <a:ext cx="3952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89B9A4E-F47F-4173-A02A-903D95A7BBB3}"/>
              </a:ext>
            </a:extLst>
          </p:cNvPr>
          <p:cNvGrpSpPr/>
          <p:nvPr/>
        </p:nvGrpSpPr>
        <p:grpSpPr>
          <a:xfrm>
            <a:off x="7829064" y="2365776"/>
            <a:ext cx="564840" cy="164520"/>
            <a:chOff x="7829064" y="2365776"/>
            <a:chExt cx="56484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31C4F98-590F-41A4-9F8E-DF2C5FE2D90C}"/>
                    </a:ext>
                  </a:extLst>
                </p14:cNvPr>
                <p14:cNvContentPartPr/>
                <p14:nvPr/>
              </p14:nvContentPartPr>
              <p14:xfrm>
                <a:off x="7829064" y="2365776"/>
                <a:ext cx="7200" cy="131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31C4F98-590F-41A4-9F8E-DF2C5FE2D90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820424" y="2357136"/>
                  <a:ext cx="24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21AF71E-3293-435C-9FFD-7E697E09DEE2}"/>
                    </a:ext>
                  </a:extLst>
                </p14:cNvPr>
                <p14:cNvContentPartPr/>
                <p14:nvPr/>
              </p14:nvContentPartPr>
              <p14:xfrm>
                <a:off x="7908264" y="2388096"/>
                <a:ext cx="77400" cy="99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21AF71E-3293-435C-9FFD-7E697E09DEE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899264" y="2379096"/>
                  <a:ext cx="95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8558AB9-2527-4AFF-9FCB-D488BD3F94C8}"/>
                    </a:ext>
                  </a:extLst>
                </p14:cNvPr>
                <p14:cNvContentPartPr/>
                <p14:nvPr/>
              </p14:nvContentPartPr>
              <p14:xfrm>
                <a:off x="8003664" y="2486736"/>
                <a:ext cx="36000" cy="43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8558AB9-2527-4AFF-9FCB-D488BD3F94C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995024" y="2477736"/>
                  <a:ext cx="53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BA95234-2611-47EB-A91B-8F36D366D342}"/>
                    </a:ext>
                  </a:extLst>
                </p14:cNvPr>
                <p14:cNvContentPartPr/>
                <p14:nvPr/>
              </p14:nvContentPartPr>
              <p14:xfrm>
                <a:off x="8110584" y="2401056"/>
                <a:ext cx="283320" cy="114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BA95234-2611-47EB-A91B-8F36D366D34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101944" y="2392416"/>
                  <a:ext cx="30096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46F989C2-A65A-466A-9C0B-6D58C02E2E18}"/>
              </a:ext>
            </a:extLst>
          </p:cNvPr>
          <p:cNvGrpSpPr/>
          <p:nvPr/>
        </p:nvGrpSpPr>
        <p:grpSpPr>
          <a:xfrm>
            <a:off x="8649504" y="2367936"/>
            <a:ext cx="167400" cy="128160"/>
            <a:chOff x="8649504" y="2367936"/>
            <a:chExt cx="16740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877569A-7E07-478A-AC2F-91B6CC69DEAC}"/>
                    </a:ext>
                  </a:extLst>
                </p14:cNvPr>
                <p14:cNvContentPartPr/>
                <p14:nvPr/>
              </p14:nvContentPartPr>
              <p14:xfrm>
                <a:off x="8677224" y="2367936"/>
                <a:ext cx="360" cy="126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877569A-7E07-478A-AC2F-91B6CC69DEA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668584" y="2359296"/>
                  <a:ext cx="18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B39425F-08A5-4D68-A1DC-B792CAA1B296}"/>
                    </a:ext>
                  </a:extLst>
                </p14:cNvPr>
                <p14:cNvContentPartPr/>
                <p14:nvPr/>
              </p14:nvContentPartPr>
              <p14:xfrm>
                <a:off x="8649504" y="2443176"/>
                <a:ext cx="167400" cy="52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B39425F-08A5-4D68-A1DC-B792CAA1B2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640864" y="2434536"/>
                  <a:ext cx="18504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42797D0-BFCF-42FF-80D2-97F007EF5876}"/>
              </a:ext>
            </a:extLst>
          </p:cNvPr>
          <p:cNvGrpSpPr/>
          <p:nvPr/>
        </p:nvGrpSpPr>
        <p:grpSpPr>
          <a:xfrm>
            <a:off x="9125064" y="2322576"/>
            <a:ext cx="261720" cy="202320"/>
            <a:chOff x="9125064" y="2322576"/>
            <a:chExt cx="26172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BD282B8-44E6-42A8-8207-7DD553080ADC}"/>
                    </a:ext>
                  </a:extLst>
                </p14:cNvPr>
                <p14:cNvContentPartPr/>
                <p14:nvPr/>
              </p14:nvContentPartPr>
              <p14:xfrm>
                <a:off x="9125064" y="2396736"/>
                <a:ext cx="9360" cy="128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BD282B8-44E6-42A8-8207-7DD553080AD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116064" y="2388096"/>
                  <a:ext cx="27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C3078C6-AEED-4207-ACCD-332C476C338D}"/>
                    </a:ext>
                  </a:extLst>
                </p14:cNvPr>
                <p14:cNvContentPartPr/>
                <p14:nvPr/>
              </p14:nvContentPartPr>
              <p14:xfrm>
                <a:off x="9211824" y="2413656"/>
                <a:ext cx="68040" cy="910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C3078C6-AEED-4207-ACCD-332C476C338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203184" y="2404656"/>
                  <a:ext cx="85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2DD7810-7873-4EF9-9623-3D465762C7B4}"/>
                    </a:ext>
                  </a:extLst>
                </p14:cNvPr>
                <p14:cNvContentPartPr/>
                <p14:nvPr/>
              </p14:nvContentPartPr>
              <p14:xfrm>
                <a:off x="9306144" y="2349216"/>
                <a:ext cx="44640" cy="691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2DD7810-7873-4EF9-9623-3D465762C7B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297504" y="2340576"/>
                  <a:ext cx="622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87A48A1-6C8A-4996-9709-CACE0251B79E}"/>
                    </a:ext>
                  </a:extLst>
                </p14:cNvPr>
                <p14:cNvContentPartPr/>
                <p14:nvPr/>
              </p14:nvContentPartPr>
              <p14:xfrm>
                <a:off x="9299304" y="2322576"/>
                <a:ext cx="87480" cy="27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87A48A1-6C8A-4996-9709-CACE0251B79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290664" y="2313576"/>
                  <a:ext cx="10512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80CCFEF8-E91A-46BD-BBA8-9D122D9603E6}"/>
                  </a:ext>
                </a:extLst>
              </p14:cNvPr>
              <p14:cNvContentPartPr/>
              <p14:nvPr/>
            </p14:nvContentPartPr>
            <p14:xfrm>
              <a:off x="9593784" y="2459376"/>
              <a:ext cx="16560" cy="75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80CCFEF8-E91A-46BD-BBA8-9D122D9603E6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9584784" y="2450376"/>
                <a:ext cx="3420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5900BE9-2A30-4A2D-BAF5-F2D722381067}"/>
              </a:ext>
            </a:extLst>
          </p:cNvPr>
          <p:cNvGrpSpPr/>
          <p:nvPr/>
        </p:nvGrpSpPr>
        <p:grpSpPr>
          <a:xfrm>
            <a:off x="2973744" y="2629656"/>
            <a:ext cx="702360" cy="221760"/>
            <a:chOff x="2973744" y="2629656"/>
            <a:chExt cx="70236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AE20606-E962-4FAD-83F5-2DFB2E9FECA9}"/>
                    </a:ext>
                  </a:extLst>
                </p14:cNvPr>
                <p14:cNvContentPartPr/>
                <p14:nvPr/>
              </p14:nvContentPartPr>
              <p14:xfrm>
                <a:off x="2993184" y="2648016"/>
                <a:ext cx="5760" cy="2019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AE20606-E962-4FAD-83F5-2DFB2E9FECA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984544" y="2639016"/>
                  <a:ext cx="23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591D8DA-6E93-4BF0-8A3F-88744BD4E0C9}"/>
                    </a:ext>
                  </a:extLst>
                </p14:cNvPr>
                <p14:cNvContentPartPr/>
                <p14:nvPr/>
              </p14:nvContentPartPr>
              <p14:xfrm>
                <a:off x="2973744" y="2629656"/>
                <a:ext cx="123120" cy="221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591D8DA-6E93-4BF0-8A3F-88744BD4E0C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964744" y="2621016"/>
                  <a:ext cx="140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A95A5A-9BC8-4612-B48E-F52B3B6F46A7}"/>
                    </a:ext>
                  </a:extLst>
                </p14:cNvPr>
                <p14:cNvContentPartPr/>
                <p14:nvPr/>
              </p14:nvContentPartPr>
              <p14:xfrm>
                <a:off x="3144024" y="2740176"/>
                <a:ext cx="77400" cy="94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A95A5A-9BC8-4612-B48E-F52B3B6F46A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135384" y="2731536"/>
                  <a:ext cx="950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AC026E6-319F-43AE-89E1-DEEEDA5A7900}"/>
                    </a:ext>
                  </a:extLst>
                </p14:cNvPr>
                <p14:cNvContentPartPr/>
                <p14:nvPr/>
              </p14:nvContentPartPr>
              <p14:xfrm>
                <a:off x="3243384" y="2723256"/>
                <a:ext cx="84600" cy="113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AC026E6-319F-43AE-89E1-DEEEDA5A790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234744" y="2714616"/>
                  <a:ext cx="102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556C7C2-7774-49E2-B105-A4904AE5ACC8}"/>
                    </a:ext>
                  </a:extLst>
                </p14:cNvPr>
                <p14:cNvContentPartPr/>
                <p14:nvPr/>
              </p14:nvContentPartPr>
              <p14:xfrm>
                <a:off x="3392064" y="2640456"/>
                <a:ext cx="240840" cy="2048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556C7C2-7774-49E2-B105-A4904AE5ACC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383424" y="2631816"/>
                  <a:ext cx="258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0614EC7-8FA8-45EC-BD40-9C124E681EA5}"/>
                    </a:ext>
                  </a:extLst>
                </p14:cNvPr>
                <p14:cNvContentPartPr/>
                <p14:nvPr/>
              </p14:nvContentPartPr>
              <p14:xfrm>
                <a:off x="3604104" y="2717496"/>
                <a:ext cx="72000" cy="165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0614EC7-8FA8-45EC-BD40-9C124E681EA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95104" y="2708496"/>
                  <a:ext cx="8964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9D64BED4-0344-4080-93E1-0B4C4984F60C}"/>
                  </a:ext>
                </a:extLst>
              </p14:cNvPr>
              <p14:cNvContentPartPr/>
              <p14:nvPr/>
            </p14:nvContentPartPr>
            <p14:xfrm>
              <a:off x="3853584" y="2705976"/>
              <a:ext cx="23400" cy="867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9D64BED4-0344-4080-93E1-0B4C4984F60C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3844944" y="2697336"/>
                <a:ext cx="41040" cy="1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Group 229">
            <a:extLst>
              <a:ext uri="{FF2B5EF4-FFF2-40B4-BE49-F238E27FC236}">
                <a16:creationId xmlns:a16="http://schemas.microsoft.com/office/drawing/2014/main" id="{7E247A85-89C2-4B15-89E6-B91E00775038}"/>
              </a:ext>
            </a:extLst>
          </p:cNvPr>
          <p:cNvGrpSpPr/>
          <p:nvPr/>
        </p:nvGrpSpPr>
        <p:grpSpPr>
          <a:xfrm>
            <a:off x="4155264" y="2665296"/>
            <a:ext cx="1139400" cy="362880"/>
            <a:chOff x="4155264" y="2665296"/>
            <a:chExt cx="113940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454A429-C318-4D01-91CF-6F8DB6076623}"/>
                    </a:ext>
                  </a:extLst>
                </p14:cNvPr>
                <p14:cNvContentPartPr/>
                <p14:nvPr/>
              </p14:nvContentPartPr>
              <p14:xfrm>
                <a:off x="4155264" y="2665296"/>
                <a:ext cx="113760" cy="157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454A429-C318-4D01-91CF-6F8DB607662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146264" y="2656296"/>
                  <a:ext cx="1314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5B4FC42-AF4D-4B23-B1BE-9AA9D47F8AF3}"/>
                    </a:ext>
                  </a:extLst>
                </p14:cNvPr>
                <p14:cNvContentPartPr/>
                <p14:nvPr/>
              </p14:nvContentPartPr>
              <p14:xfrm>
                <a:off x="4342824" y="2724696"/>
                <a:ext cx="73440" cy="123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5B4FC42-AF4D-4B23-B1BE-9AA9D47F8AF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334184" y="2715696"/>
                  <a:ext cx="91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A7322BC-4DF9-4FE1-A323-430CAE2F8712}"/>
                    </a:ext>
                  </a:extLst>
                </p14:cNvPr>
                <p14:cNvContentPartPr/>
                <p14:nvPr/>
              </p14:nvContentPartPr>
              <p14:xfrm>
                <a:off x="4465944" y="2741256"/>
                <a:ext cx="136440" cy="97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A7322BC-4DF9-4FE1-A323-430CAE2F871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456944" y="2732616"/>
                  <a:ext cx="154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6AA96F8-1583-4BE2-B113-376E1F11E0D4}"/>
                    </a:ext>
                  </a:extLst>
                </p14:cNvPr>
                <p14:cNvContentPartPr/>
                <p14:nvPr/>
              </p14:nvContentPartPr>
              <p14:xfrm>
                <a:off x="4615704" y="2693376"/>
                <a:ext cx="84240" cy="279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6AA96F8-1583-4BE2-B113-376E1F11E0D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606704" y="2684376"/>
                  <a:ext cx="1018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8865396-56A5-4C60-9284-8136236652C9}"/>
                    </a:ext>
                  </a:extLst>
                </p14:cNvPr>
                <p14:cNvContentPartPr/>
                <p14:nvPr/>
              </p14:nvContentPartPr>
              <p14:xfrm>
                <a:off x="4745304" y="2752056"/>
                <a:ext cx="360" cy="102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8865396-56A5-4C60-9284-8136236652C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736304" y="2743416"/>
                  <a:ext cx="18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4C3D0D7-5B1D-4770-8621-8EB56D3DD7E6}"/>
                    </a:ext>
                  </a:extLst>
                </p14:cNvPr>
                <p14:cNvContentPartPr/>
                <p14:nvPr/>
              </p14:nvContentPartPr>
              <p14:xfrm>
                <a:off x="4772664" y="2669616"/>
                <a:ext cx="64800" cy="218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4C3D0D7-5B1D-4770-8621-8EB56D3DD7E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764024" y="2660976"/>
                  <a:ext cx="82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981C04C-9AAA-4598-A824-279C0679503B}"/>
                    </a:ext>
                  </a:extLst>
                </p14:cNvPr>
                <p14:cNvContentPartPr/>
                <p14:nvPr/>
              </p14:nvContentPartPr>
              <p14:xfrm>
                <a:off x="4874184" y="2671056"/>
                <a:ext cx="9000" cy="201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981C04C-9AAA-4598-A824-279C0679503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865184" y="2662056"/>
                  <a:ext cx="26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E75A17E-604C-4DC7-9CE4-285F35C37706}"/>
                    </a:ext>
                  </a:extLst>
                </p14:cNvPr>
                <p14:cNvContentPartPr/>
                <p14:nvPr/>
              </p14:nvContentPartPr>
              <p14:xfrm>
                <a:off x="4780584" y="2708856"/>
                <a:ext cx="175680" cy="139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E75A17E-604C-4DC7-9CE4-285F35C3770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771584" y="2700216"/>
                  <a:ext cx="193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734F2A7-DD58-44DD-918F-F96EB6A2A18B}"/>
                    </a:ext>
                  </a:extLst>
                </p14:cNvPr>
                <p14:cNvContentPartPr/>
                <p14:nvPr/>
              </p14:nvContentPartPr>
              <p14:xfrm>
                <a:off x="4971024" y="2769336"/>
                <a:ext cx="168120" cy="258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734F2A7-DD58-44DD-918F-F96EB6A2A18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962024" y="2760696"/>
                  <a:ext cx="1857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06CEC3C-4AC2-437D-848E-4149A2A81C91}"/>
                    </a:ext>
                  </a:extLst>
                </p14:cNvPr>
                <p14:cNvContentPartPr/>
                <p14:nvPr/>
              </p14:nvContentPartPr>
              <p14:xfrm>
                <a:off x="5290704" y="2843496"/>
                <a:ext cx="3960" cy="2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06CEC3C-4AC2-437D-848E-4149A2A81C9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281704" y="2834496"/>
                  <a:ext cx="216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2BA2BCC7-9F71-4E4C-8398-148CA488342D}"/>
              </a:ext>
            </a:extLst>
          </p:cNvPr>
          <p:cNvGrpSpPr/>
          <p:nvPr/>
        </p:nvGrpSpPr>
        <p:grpSpPr>
          <a:xfrm>
            <a:off x="5860944" y="3942936"/>
            <a:ext cx="530640" cy="194760"/>
            <a:chOff x="5860944" y="3942936"/>
            <a:chExt cx="53064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D23338D-EB37-4FC5-AEE2-E6849DC6EF39}"/>
                    </a:ext>
                  </a:extLst>
                </p14:cNvPr>
                <p14:cNvContentPartPr/>
                <p14:nvPr/>
              </p14:nvContentPartPr>
              <p14:xfrm>
                <a:off x="5860944" y="4003056"/>
                <a:ext cx="85320" cy="1184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D23338D-EB37-4FC5-AEE2-E6849DC6EF3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851944" y="3994416"/>
                  <a:ext cx="102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B4C90D2-D5D8-4F0F-908E-1B129D3BED50}"/>
                    </a:ext>
                  </a:extLst>
                </p14:cNvPr>
                <p14:cNvContentPartPr/>
                <p14:nvPr/>
              </p14:nvContentPartPr>
              <p14:xfrm>
                <a:off x="5965704" y="4032216"/>
                <a:ext cx="75240" cy="964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B4C90D2-D5D8-4F0F-908E-1B129D3BED5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957064" y="4023216"/>
                  <a:ext cx="92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38A542B-35FC-4A26-B22B-30861E141676}"/>
                    </a:ext>
                  </a:extLst>
                </p14:cNvPr>
                <p14:cNvContentPartPr/>
                <p14:nvPr/>
              </p14:nvContentPartPr>
              <p14:xfrm>
                <a:off x="6049584" y="3942936"/>
                <a:ext cx="69840" cy="1947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38A542B-35FC-4A26-B22B-30861E14167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040944" y="3933936"/>
                  <a:ext cx="87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7337985-E1E7-4BAE-AA90-20A7B40C6401}"/>
                    </a:ext>
                  </a:extLst>
                </p14:cNvPr>
                <p14:cNvContentPartPr/>
                <p14:nvPr/>
              </p14:nvContentPartPr>
              <p14:xfrm>
                <a:off x="6151464" y="4032936"/>
                <a:ext cx="51480" cy="817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7337985-E1E7-4BAE-AA90-20A7B40C640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142824" y="4023936"/>
                  <a:ext cx="69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EFDBC2A-0294-4483-AE6F-378317EF32B2}"/>
                    </a:ext>
                  </a:extLst>
                </p14:cNvPr>
                <p14:cNvContentPartPr/>
                <p14:nvPr/>
              </p14:nvContentPartPr>
              <p14:xfrm>
                <a:off x="6234264" y="4023936"/>
                <a:ext cx="75240" cy="98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EFDBC2A-0294-4483-AE6F-378317EF32B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225624" y="4014936"/>
                  <a:ext cx="92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31D9FA8-F28C-42BC-82CA-33D842FC1964}"/>
                    </a:ext>
                  </a:extLst>
                </p14:cNvPr>
                <p14:cNvContentPartPr/>
                <p14:nvPr/>
              </p14:nvContentPartPr>
              <p14:xfrm>
                <a:off x="6378624" y="4114296"/>
                <a:ext cx="12960" cy="9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31D9FA8-F28C-42BC-82CA-33D842FC196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369624" y="4105296"/>
                  <a:ext cx="3060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E1B6710C-B725-4344-8A24-815FA96B429C}"/>
              </a:ext>
            </a:extLst>
          </p:cNvPr>
          <p:cNvGrpSpPr/>
          <p:nvPr/>
        </p:nvGrpSpPr>
        <p:grpSpPr>
          <a:xfrm>
            <a:off x="5824224" y="4563576"/>
            <a:ext cx="460440" cy="245520"/>
            <a:chOff x="5824224" y="4563576"/>
            <a:chExt cx="46044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33E67BB-E270-4018-9C77-2FE2DFF53E57}"/>
                    </a:ext>
                  </a:extLst>
                </p14:cNvPr>
                <p14:cNvContentPartPr/>
                <p14:nvPr/>
              </p14:nvContentPartPr>
              <p14:xfrm>
                <a:off x="5824224" y="4589856"/>
                <a:ext cx="59040" cy="2152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33E67BB-E270-4018-9C77-2FE2DFF53E5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815224" y="4580856"/>
                  <a:ext cx="766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9AB22941-F705-48BB-ABCB-05BCA6A2D826}"/>
                    </a:ext>
                  </a:extLst>
                </p14:cNvPr>
                <p14:cNvContentPartPr/>
                <p14:nvPr/>
              </p14:nvContentPartPr>
              <p14:xfrm>
                <a:off x="5930784" y="4702176"/>
                <a:ext cx="87120" cy="1069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9AB22941-F705-48BB-ABCB-05BCA6A2D82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922144" y="4693176"/>
                  <a:ext cx="104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D627382-4AC2-499D-B993-ED4EBE62FA5E}"/>
                    </a:ext>
                  </a:extLst>
                </p14:cNvPr>
                <p14:cNvContentPartPr/>
                <p14:nvPr/>
              </p14:nvContentPartPr>
              <p14:xfrm>
                <a:off x="6049944" y="4563576"/>
                <a:ext cx="234720" cy="2350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D627382-4AC2-499D-B993-ED4EBE62FA5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040944" y="4554576"/>
                  <a:ext cx="25236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663402C2-367D-49D2-A503-FBABD5256440}"/>
              </a:ext>
            </a:extLst>
          </p:cNvPr>
          <p:cNvGrpSpPr/>
          <p:nvPr/>
        </p:nvGrpSpPr>
        <p:grpSpPr>
          <a:xfrm>
            <a:off x="6575184" y="4556376"/>
            <a:ext cx="785880" cy="324360"/>
            <a:chOff x="6575184" y="4556376"/>
            <a:chExt cx="78588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9CFE2C9-621F-40E9-9B0A-CAA762835309}"/>
                    </a:ext>
                  </a:extLst>
                </p14:cNvPr>
                <p14:cNvContentPartPr/>
                <p14:nvPr/>
              </p14:nvContentPartPr>
              <p14:xfrm>
                <a:off x="6575184" y="4556376"/>
                <a:ext cx="718200" cy="324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9CFE2C9-621F-40E9-9B0A-CAA76283530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566544" y="4547736"/>
                  <a:ext cx="7358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85E121D-C902-41EE-A9A1-2DF35965B377}"/>
                    </a:ext>
                  </a:extLst>
                </p14:cNvPr>
                <p14:cNvContentPartPr/>
                <p14:nvPr/>
              </p14:nvContentPartPr>
              <p14:xfrm>
                <a:off x="6773904" y="4626576"/>
                <a:ext cx="266400" cy="190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85E121D-C902-41EE-A9A1-2DF35965B377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764904" y="4617936"/>
                  <a:ext cx="284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03C9F0F-24AA-4BD6-8221-0B5E0C607A19}"/>
                    </a:ext>
                  </a:extLst>
                </p14:cNvPr>
                <p14:cNvContentPartPr/>
                <p14:nvPr/>
              </p14:nvContentPartPr>
              <p14:xfrm>
                <a:off x="7306344" y="4683816"/>
                <a:ext cx="52560" cy="1022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03C9F0F-24AA-4BD6-8221-0B5E0C607A1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297704" y="4674816"/>
                  <a:ext cx="70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49B277A-0E43-4935-AEC7-840100CA9C7C}"/>
                    </a:ext>
                  </a:extLst>
                </p14:cNvPr>
                <p14:cNvContentPartPr/>
                <p14:nvPr/>
              </p14:nvContentPartPr>
              <p14:xfrm>
                <a:off x="7241544" y="4699656"/>
                <a:ext cx="119520" cy="1454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49B277A-0E43-4935-AEC7-840100CA9C7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232544" y="4691016"/>
                  <a:ext cx="13716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8F71995F-933D-40C8-9616-53B92DF64BE0}"/>
              </a:ext>
            </a:extLst>
          </p:cNvPr>
          <p:cNvGrpSpPr/>
          <p:nvPr/>
        </p:nvGrpSpPr>
        <p:grpSpPr>
          <a:xfrm>
            <a:off x="1269144" y="3265416"/>
            <a:ext cx="4308840" cy="1607760"/>
            <a:chOff x="1269144" y="3265416"/>
            <a:chExt cx="4308840" cy="160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AEC417F-43AF-4C98-8FC3-732095A561D0}"/>
                    </a:ext>
                  </a:extLst>
                </p14:cNvPr>
                <p14:cNvContentPartPr/>
                <p14:nvPr/>
              </p14:nvContentPartPr>
              <p14:xfrm>
                <a:off x="1300824" y="3265416"/>
                <a:ext cx="139680" cy="184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AEC417F-43AF-4C98-8FC3-732095A561D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292184" y="3256416"/>
                  <a:ext cx="1573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45417FD-868E-4708-BA16-CDA2ABB90C5C}"/>
                    </a:ext>
                  </a:extLst>
                </p14:cNvPr>
                <p14:cNvContentPartPr/>
                <p14:nvPr/>
              </p14:nvContentPartPr>
              <p14:xfrm>
                <a:off x="1448784" y="3346056"/>
                <a:ext cx="71640" cy="126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45417FD-868E-4708-BA16-CDA2ABB90C5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439784" y="3337416"/>
                  <a:ext cx="89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2610147-1283-440A-AE18-29F545A29A47}"/>
                    </a:ext>
                  </a:extLst>
                </p14:cNvPr>
                <p14:cNvContentPartPr/>
                <p14:nvPr/>
              </p14:nvContentPartPr>
              <p14:xfrm>
                <a:off x="1544904" y="3282336"/>
                <a:ext cx="120600" cy="197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2610147-1283-440A-AE18-29F545A29A4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36264" y="3273696"/>
                  <a:ext cx="138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4774A0E-7C76-42D0-9363-8D9EA013ECB6}"/>
                    </a:ext>
                  </a:extLst>
                </p14:cNvPr>
                <p14:cNvContentPartPr/>
                <p14:nvPr/>
              </p14:nvContentPartPr>
              <p14:xfrm>
                <a:off x="1700784" y="3296736"/>
                <a:ext cx="9720" cy="165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4774A0E-7C76-42D0-9363-8D9EA013ECB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691784" y="3288096"/>
                  <a:ext cx="273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0FDE6B-813B-4181-B115-17F6C54C88C8}"/>
                    </a:ext>
                  </a:extLst>
                </p14:cNvPr>
                <p14:cNvContentPartPr/>
                <p14:nvPr/>
              </p14:nvContentPartPr>
              <p14:xfrm>
                <a:off x="1691424" y="3313296"/>
                <a:ext cx="128520" cy="162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0FDE6B-813B-4181-B115-17F6C54C88C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682424" y="3304656"/>
                  <a:ext cx="146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0264F0B-723D-412B-87D5-0069FA13E434}"/>
                    </a:ext>
                  </a:extLst>
                </p14:cNvPr>
                <p14:cNvContentPartPr/>
                <p14:nvPr/>
              </p14:nvContentPartPr>
              <p14:xfrm>
                <a:off x="1776384" y="3364416"/>
                <a:ext cx="180000" cy="1576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0264F0B-723D-412B-87D5-0069FA13E43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767744" y="3355416"/>
                  <a:ext cx="197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278E95A-DB6A-4212-8527-9BC5064F1A1C}"/>
                    </a:ext>
                  </a:extLst>
                </p14:cNvPr>
                <p14:cNvContentPartPr/>
                <p14:nvPr/>
              </p14:nvContentPartPr>
              <p14:xfrm>
                <a:off x="1269144" y="3561696"/>
                <a:ext cx="765360" cy="41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278E95A-DB6A-4212-8527-9BC5064F1A1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260504" y="3553056"/>
                  <a:ext cx="783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6B2EFB0-ED42-4F35-927E-5D5980B84A4A}"/>
                    </a:ext>
                  </a:extLst>
                </p14:cNvPr>
                <p14:cNvContentPartPr/>
                <p14:nvPr/>
              </p14:nvContentPartPr>
              <p14:xfrm>
                <a:off x="2084904" y="3362256"/>
                <a:ext cx="360" cy="1234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6B2EFB0-ED42-4F35-927E-5D5980B84A4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075904" y="3353616"/>
                  <a:ext cx="18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E24FCFF-9172-4D0A-8120-EE10E1B33FAD}"/>
                    </a:ext>
                  </a:extLst>
                </p14:cNvPr>
                <p14:cNvContentPartPr/>
                <p14:nvPr/>
              </p14:nvContentPartPr>
              <p14:xfrm>
                <a:off x="2139264" y="3407976"/>
                <a:ext cx="98640" cy="68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E24FCFF-9172-4D0A-8120-EE10E1B33FA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130264" y="3398976"/>
                  <a:ext cx="116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1EEE0BF-9AE3-4DEB-86A3-91D95B5055BA}"/>
                    </a:ext>
                  </a:extLst>
                </p14:cNvPr>
                <p14:cNvContentPartPr/>
                <p14:nvPr/>
              </p14:nvContentPartPr>
              <p14:xfrm>
                <a:off x="3178584" y="3326616"/>
                <a:ext cx="113760" cy="208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1EEE0BF-9AE3-4DEB-86A3-91D95B5055B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169584" y="3317616"/>
                  <a:ext cx="131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D857B3A-84B4-4FDF-9B0C-FDB05981388F}"/>
                    </a:ext>
                  </a:extLst>
                </p14:cNvPr>
                <p14:cNvContentPartPr/>
                <p14:nvPr/>
              </p14:nvContentPartPr>
              <p14:xfrm>
                <a:off x="3325104" y="3401136"/>
                <a:ext cx="179640" cy="109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D857B3A-84B4-4FDF-9B0C-FDB05981388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316104" y="3392496"/>
                  <a:ext cx="197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4880D45-0571-4E3B-8EB6-679FB8866E9E}"/>
                    </a:ext>
                  </a:extLst>
                </p14:cNvPr>
                <p14:cNvContentPartPr/>
                <p14:nvPr/>
              </p14:nvContentPartPr>
              <p14:xfrm>
                <a:off x="3537864" y="3298176"/>
                <a:ext cx="73800" cy="199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4880D45-0571-4E3B-8EB6-679FB8866E9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529224" y="3289176"/>
                  <a:ext cx="914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B196336-48E0-4545-8C5E-220ACF70ABF3}"/>
                    </a:ext>
                  </a:extLst>
                </p14:cNvPr>
                <p14:cNvContentPartPr/>
                <p14:nvPr/>
              </p14:nvContentPartPr>
              <p14:xfrm>
                <a:off x="4073904" y="3402216"/>
                <a:ext cx="112680" cy="1382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B196336-48E0-4545-8C5E-220ACF70ABF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064904" y="3393216"/>
                  <a:ext cx="130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213E7FA-9E65-4E46-A246-BAFADFDF7EAF}"/>
                    </a:ext>
                  </a:extLst>
                </p14:cNvPr>
                <p14:cNvContentPartPr/>
                <p14:nvPr/>
              </p14:nvContentPartPr>
              <p14:xfrm>
                <a:off x="4203504" y="3316536"/>
                <a:ext cx="451440" cy="352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213E7FA-9E65-4E46-A246-BAFADFDF7EA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194864" y="3307896"/>
                  <a:ext cx="4690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1C140C0-27AD-4F34-83E5-6DD945C524F7}"/>
                    </a:ext>
                  </a:extLst>
                </p14:cNvPr>
                <p14:cNvContentPartPr/>
                <p14:nvPr/>
              </p14:nvContentPartPr>
              <p14:xfrm>
                <a:off x="4684824" y="3396096"/>
                <a:ext cx="99720" cy="939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1C140C0-27AD-4F34-83E5-6DD945C524F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676184" y="3387456"/>
                  <a:ext cx="117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84C3A58-CABB-426B-9819-A73B21F54D89}"/>
                    </a:ext>
                  </a:extLst>
                </p14:cNvPr>
                <p14:cNvContentPartPr/>
                <p14:nvPr/>
              </p14:nvContentPartPr>
              <p14:xfrm>
                <a:off x="4787424" y="3329856"/>
                <a:ext cx="12960" cy="16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84C3A58-CABB-426B-9819-A73B21F54D8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778784" y="3320856"/>
                  <a:ext cx="306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61A0703-F658-408F-9D6A-A4FE6BB35590}"/>
                    </a:ext>
                  </a:extLst>
                </p14:cNvPr>
                <p14:cNvContentPartPr/>
                <p14:nvPr/>
              </p14:nvContentPartPr>
              <p14:xfrm>
                <a:off x="4818744" y="3298536"/>
                <a:ext cx="378000" cy="344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61A0703-F658-408F-9D6A-A4FE6BB35590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810104" y="3289896"/>
                  <a:ext cx="3956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D585EE6-0A0F-4147-96AE-75811B0BC6AA}"/>
                    </a:ext>
                  </a:extLst>
                </p14:cNvPr>
                <p14:cNvContentPartPr/>
                <p14:nvPr/>
              </p14:nvContentPartPr>
              <p14:xfrm>
                <a:off x="5211864" y="3307896"/>
                <a:ext cx="360" cy="25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D585EE6-0A0F-4147-96AE-75811B0BC6A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202864" y="329889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D0EA290-7614-4DD8-86C0-9C95C8BC5D47}"/>
                    </a:ext>
                  </a:extLst>
                </p14:cNvPr>
                <p14:cNvContentPartPr/>
                <p14:nvPr/>
              </p14:nvContentPartPr>
              <p14:xfrm>
                <a:off x="5217984" y="3364416"/>
                <a:ext cx="75240" cy="1040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D0EA290-7614-4DD8-86C0-9C95C8BC5D4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209344" y="3355416"/>
                  <a:ext cx="92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AF34575-1426-4EB2-BAD4-1D5D2A20F255}"/>
                    </a:ext>
                  </a:extLst>
                </p14:cNvPr>
                <p14:cNvContentPartPr/>
                <p14:nvPr/>
              </p14:nvContentPartPr>
              <p14:xfrm>
                <a:off x="5312304" y="3364416"/>
                <a:ext cx="104400" cy="88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AF34575-1426-4EB2-BAD4-1D5D2A20F25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303664" y="3355416"/>
                  <a:ext cx="1220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1248641-71F9-4672-9CC8-93BA1F900EE3}"/>
                    </a:ext>
                  </a:extLst>
                </p14:cNvPr>
                <p14:cNvContentPartPr/>
                <p14:nvPr/>
              </p14:nvContentPartPr>
              <p14:xfrm>
                <a:off x="4086864" y="3556656"/>
                <a:ext cx="1345680" cy="500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1248641-71F9-4672-9CC8-93BA1F900EE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077864" y="3548016"/>
                  <a:ext cx="13633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B1CC5DD-96D5-4108-83E6-BC4084C358E8}"/>
                    </a:ext>
                  </a:extLst>
                </p14:cNvPr>
                <p14:cNvContentPartPr/>
                <p14:nvPr/>
              </p14:nvContentPartPr>
              <p14:xfrm>
                <a:off x="2681784" y="3920616"/>
                <a:ext cx="132120" cy="1814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B1CC5DD-96D5-4108-83E6-BC4084C358E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673144" y="3911976"/>
                  <a:ext cx="149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494A515-16FA-4A7B-AC55-B6B950D1A0AB}"/>
                    </a:ext>
                  </a:extLst>
                </p14:cNvPr>
                <p14:cNvContentPartPr/>
                <p14:nvPr/>
              </p14:nvContentPartPr>
              <p14:xfrm>
                <a:off x="2861424" y="3928176"/>
                <a:ext cx="66240" cy="1954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494A515-16FA-4A7B-AC55-B6B950D1A0A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852784" y="3919176"/>
                  <a:ext cx="83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B507760-CE1C-4B5B-8846-8F373652F876}"/>
                    </a:ext>
                  </a:extLst>
                </p14:cNvPr>
                <p14:cNvContentPartPr/>
                <p14:nvPr/>
              </p14:nvContentPartPr>
              <p14:xfrm>
                <a:off x="2935944" y="4025376"/>
                <a:ext cx="71280" cy="946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B507760-CE1C-4B5B-8846-8F373652F87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926944" y="4016376"/>
                  <a:ext cx="88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37A8E9D-B390-4A7D-B598-6B55398E5DDA}"/>
                    </a:ext>
                  </a:extLst>
                </p14:cNvPr>
                <p14:cNvContentPartPr/>
                <p14:nvPr/>
              </p14:nvContentPartPr>
              <p14:xfrm>
                <a:off x="3026304" y="4044096"/>
                <a:ext cx="82080" cy="104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37A8E9D-B390-4A7D-B598-6B55398E5DD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017304" y="4035456"/>
                  <a:ext cx="99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4E8F098-E202-40B5-84EC-4C5AD34643A6}"/>
                    </a:ext>
                  </a:extLst>
                </p14:cNvPr>
                <p14:cNvContentPartPr/>
                <p14:nvPr/>
              </p14:nvContentPartPr>
              <p14:xfrm>
                <a:off x="3123504" y="4043736"/>
                <a:ext cx="80280" cy="957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4E8F098-E202-40B5-84EC-4C5AD34643A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114864" y="4034736"/>
                  <a:ext cx="97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238EAF7-D839-4A9B-9948-C474947CE561}"/>
                    </a:ext>
                  </a:extLst>
                </p14:cNvPr>
                <p14:cNvContentPartPr/>
                <p14:nvPr/>
              </p14:nvContentPartPr>
              <p14:xfrm>
                <a:off x="3459744" y="3939336"/>
                <a:ext cx="6120" cy="279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238EAF7-D839-4A9B-9948-C474947CE56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450744" y="3930336"/>
                  <a:ext cx="237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BC60BA0-BD73-4EE1-A346-8EFBFAC0C498}"/>
                    </a:ext>
                  </a:extLst>
                </p14:cNvPr>
                <p14:cNvContentPartPr/>
                <p14:nvPr/>
              </p14:nvContentPartPr>
              <p14:xfrm>
                <a:off x="3428424" y="4046616"/>
                <a:ext cx="117000" cy="950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BC60BA0-BD73-4EE1-A346-8EFBFAC0C49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419784" y="4037976"/>
                  <a:ext cx="134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939EC4B-F879-4E11-AE7D-6674AC0BCF83}"/>
                    </a:ext>
                  </a:extLst>
                </p14:cNvPr>
                <p14:cNvContentPartPr/>
                <p14:nvPr/>
              </p14:nvContentPartPr>
              <p14:xfrm>
                <a:off x="3550104" y="4056336"/>
                <a:ext cx="88920" cy="77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939EC4B-F879-4E11-AE7D-6674AC0BCF8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541464" y="4047696"/>
                  <a:ext cx="106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02B6D90-DD30-4767-B956-C051758ADC3F}"/>
                    </a:ext>
                  </a:extLst>
                </p14:cNvPr>
                <p14:cNvContentPartPr/>
                <p14:nvPr/>
              </p14:nvContentPartPr>
              <p14:xfrm>
                <a:off x="3657024" y="4037616"/>
                <a:ext cx="115200" cy="918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02B6D90-DD30-4767-B956-C051758ADC3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648384" y="4028976"/>
                  <a:ext cx="132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45A6B45-9CBB-4B17-8932-4687DE7F5807}"/>
                    </a:ext>
                  </a:extLst>
                </p14:cNvPr>
                <p14:cNvContentPartPr/>
                <p14:nvPr/>
              </p14:nvContentPartPr>
              <p14:xfrm>
                <a:off x="3795264" y="4022496"/>
                <a:ext cx="100080" cy="957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45A6B45-9CBB-4B17-8932-4687DE7F580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786264" y="4013856"/>
                  <a:ext cx="117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BBB040C-D2F9-4C56-ABA1-E11C64E81413}"/>
                    </a:ext>
                  </a:extLst>
                </p14:cNvPr>
                <p14:cNvContentPartPr/>
                <p14:nvPr/>
              </p14:nvContentPartPr>
              <p14:xfrm>
                <a:off x="3931704" y="4022856"/>
                <a:ext cx="129960" cy="878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BBB040C-D2F9-4C56-ABA1-E11C64E8141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923064" y="4013856"/>
                  <a:ext cx="147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1D5F8F0-1E30-4F8F-94E8-2D5D8F4EF48D}"/>
                    </a:ext>
                  </a:extLst>
                </p14:cNvPr>
                <p14:cNvContentPartPr/>
                <p14:nvPr/>
              </p14:nvContentPartPr>
              <p14:xfrm>
                <a:off x="4086504" y="3924576"/>
                <a:ext cx="141840" cy="1890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1D5F8F0-1E30-4F8F-94E8-2D5D8F4EF48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077504" y="3915936"/>
                  <a:ext cx="159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B2F95D4-4263-4F8B-A572-1CC25B302EB9}"/>
                    </a:ext>
                  </a:extLst>
                </p14:cNvPr>
                <p14:cNvContentPartPr/>
                <p14:nvPr/>
              </p14:nvContentPartPr>
              <p14:xfrm>
                <a:off x="4178664" y="4008456"/>
                <a:ext cx="280440" cy="1173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B2F95D4-4263-4F8B-A572-1CC25B302EB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169664" y="3999456"/>
                  <a:ext cx="298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AAE723D-209A-4BBB-B4F5-0F3139D967F9}"/>
                    </a:ext>
                  </a:extLst>
                </p14:cNvPr>
                <p14:cNvContentPartPr/>
                <p14:nvPr/>
              </p14:nvContentPartPr>
              <p14:xfrm>
                <a:off x="4932504" y="4018536"/>
                <a:ext cx="111240" cy="1058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AAE723D-209A-4BBB-B4F5-0F3139D967F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923864" y="4009536"/>
                  <a:ext cx="128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8B7A485-2236-401F-B931-FBDFAE061DA3}"/>
                    </a:ext>
                  </a:extLst>
                </p14:cNvPr>
                <p14:cNvContentPartPr/>
                <p14:nvPr/>
              </p14:nvContentPartPr>
              <p14:xfrm>
                <a:off x="5078664" y="4033656"/>
                <a:ext cx="68760" cy="89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8B7A485-2236-401F-B931-FBDFAE061DA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070024" y="4024656"/>
                  <a:ext cx="86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607CE46-59B4-4047-8A49-B65042333A7B}"/>
                    </a:ext>
                  </a:extLst>
                </p14:cNvPr>
                <p14:cNvContentPartPr/>
                <p14:nvPr/>
              </p14:nvContentPartPr>
              <p14:xfrm>
                <a:off x="5174784" y="4000176"/>
                <a:ext cx="120240" cy="1130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607CE46-59B4-4047-8A49-B65042333A7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166144" y="3991176"/>
                  <a:ext cx="1378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9E0BE36-106E-4114-993E-AD12D43CCC08}"/>
                    </a:ext>
                  </a:extLst>
                </p14:cNvPr>
                <p14:cNvContentPartPr/>
                <p14:nvPr/>
              </p14:nvContentPartPr>
              <p14:xfrm>
                <a:off x="5302944" y="4021056"/>
                <a:ext cx="79920" cy="885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9E0BE36-106E-4114-993E-AD12D43CCC0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294304" y="4012416"/>
                  <a:ext cx="97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CC3CB85-C9F6-47B8-935E-28CBC77C7894}"/>
                    </a:ext>
                  </a:extLst>
                </p14:cNvPr>
                <p14:cNvContentPartPr/>
                <p14:nvPr/>
              </p14:nvContentPartPr>
              <p14:xfrm>
                <a:off x="5401584" y="4025376"/>
                <a:ext cx="52200" cy="943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CC3CB85-C9F6-47B8-935E-28CBC77C789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392944" y="4016736"/>
                  <a:ext cx="69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EBF2BF4-7DB6-4606-9D80-F21E68C74BC2}"/>
                    </a:ext>
                  </a:extLst>
                </p14:cNvPr>
                <p14:cNvContentPartPr/>
                <p14:nvPr/>
              </p14:nvContentPartPr>
              <p14:xfrm>
                <a:off x="5499864" y="4017096"/>
                <a:ext cx="78120" cy="110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EBF2BF4-7DB6-4606-9D80-F21E68C74BC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491224" y="4008456"/>
                  <a:ext cx="95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B11EBA3-CB31-430A-87E5-514D26ABADBC}"/>
                    </a:ext>
                  </a:extLst>
                </p14:cNvPr>
                <p14:cNvContentPartPr/>
                <p14:nvPr/>
              </p14:nvContentPartPr>
              <p14:xfrm>
                <a:off x="1619064" y="4530456"/>
                <a:ext cx="17640" cy="1465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B11EBA3-CB31-430A-87E5-514D26ABADB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610424" y="4521456"/>
                  <a:ext cx="35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7BC8696-5ABE-47EB-81EF-BCEE0777FA70}"/>
                    </a:ext>
                  </a:extLst>
                </p14:cNvPr>
                <p14:cNvContentPartPr/>
                <p14:nvPr/>
              </p14:nvContentPartPr>
              <p14:xfrm>
                <a:off x="1450224" y="4472496"/>
                <a:ext cx="342360" cy="3063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7BC8696-5ABE-47EB-81EF-BCEE0777FA7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441224" y="4463856"/>
                  <a:ext cx="360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ACAFBB2-B75E-4D34-906D-6510FC581220}"/>
                    </a:ext>
                  </a:extLst>
                </p14:cNvPr>
                <p14:cNvContentPartPr/>
                <p14:nvPr/>
              </p14:nvContentPartPr>
              <p14:xfrm>
                <a:off x="2145744" y="4580136"/>
                <a:ext cx="160560" cy="2098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ACAFBB2-B75E-4D34-906D-6510FC58122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136744" y="4571136"/>
                  <a:ext cx="178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5580234-7522-4E74-8824-9EBE29258589}"/>
                    </a:ext>
                  </a:extLst>
                </p14:cNvPr>
                <p14:cNvContentPartPr/>
                <p14:nvPr/>
              </p14:nvContentPartPr>
              <p14:xfrm>
                <a:off x="2325384" y="4685256"/>
                <a:ext cx="90000" cy="1170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5580234-7522-4E74-8824-9EBE2925858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316744" y="4676256"/>
                  <a:ext cx="107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42AC529-95EC-4187-829B-16D158D743A3}"/>
                    </a:ext>
                  </a:extLst>
                </p14:cNvPr>
                <p14:cNvContentPartPr/>
                <p14:nvPr/>
              </p14:nvContentPartPr>
              <p14:xfrm>
                <a:off x="2470824" y="4672296"/>
                <a:ext cx="73080" cy="1170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42AC529-95EC-4187-829B-16D158D743A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462184" y="4663296"/>
                  <a:ext cx="907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268502A-96C8-4B1E-958B-B0135FD925CE}"/>
                    </a:ext>
                  </a:extLst>
                </p14:cNvPr>
                <p14:cNvContentPartPr/>
                <p14:nvPr/>
              </p14:nvContentPartPr>
              <p14:xfrm>
                <a:off x="2523384" y="4669416"/>
                <a:ext cx="136800" cy="1314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268502A-96C8-4B1E-958B-B0135FD925C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514384" y="4660416"/>
                  <a:ext cx="154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AA507DD-DDA8-4778-9D6E-424E6CF56DC0}"/>
                    </a:ext>
                  </a:extLst>
                </p14:cNvPr>
                <p14:cNvContentPartPr/>
                <p14:nvPr/>
              </p14:nvContentPartPr>
              <p14:xfrm>
                <a:off x="2658384" y="4680936"/>
                <a:ext cx="81000" cy="1126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AA507DD-DDA8-4778-9D6E-424E6CF56DC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649744" y="4672296"/>
                  <a:ext cx="98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D491D08-995C-4202-9C2F-1179BFFFEE42}"/>
                    </a:ext>
                  </a:extLst>
                </p14:cNvPr>
                <p14:cNvContentPartPr/>
                <p14:nvPr/>
              </p14:nvContentPartPr>
              <p14:xfrm>
                <a:off x="2761344" y="4586256"/>
                <a:ext cx="204120" cy="2181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D491D08-995C-4202-9C2F-1179BFFFEE4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752344" y="4577616"/>
                  <a:ext cx="221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B6EC409-F5A6-45B1-BCFA-3983B507EDDA}"/>
                    </a:ext>
                  </a:extLst>
                </p14:cNvPr>
                <p14:cNvContentPartPr/>
                <p14:nvPr/>
              </p14:nvContentPartPr>
              <p14:xfrm>
                <a:off x="2921904" y="4662936"/>
                <a:ext cx="117720" cy="1105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B6EC409-F5A6-45B1-BCFA-3983B507EDD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912904" y="4654296"/>
                  <a:ext cx="135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A4EC7F6-36AF-4E5F-9E27-17C649AF515B}"/>
                    </a:ext>
                  </a:extLst>
                </p14:cNvPr>
                <p14:cNvContentPartPr/>
                <p14:nvPr/>
              </p14:nvContentPartPr>
              <p14:xfrm>
                <a:off x="3053664" y="4617216"/>
                <a:ext cx="360" cy="97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A4EC7F6-36AF-4E5F-9E27-17C649AF515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045024" y="460857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C18B950-5DF6-41D2-A53E-CA2D6CE30F73}"/>
                    </a:ext>
                  </a:extLst>
                </p14:cNvPr>
                <p14:cNvContentPartPr/>
                <p14:nvPr/>
              </p14:nvContentPartPr>
              <p14:xfrm>
                <a:off x="3085704" y="4662936"/>
                <a:ext cx="67320" cy="889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C18B950-5DF6-41D2-A53E-CA2D6CE30F73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3076704" y="4654296"/>
                  <a:ext cx="84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92F2E3A-4EDF-46BC-906B-E8BB09F5F54E}"/>
                    </a:ext>
                  </a:extLst>
                </p14:cNvPr>
                <p14:cNvContentPartPr/>
                <p14:nvPr/>
              </p14:nvContentPartPr>
              <p14:xfrm>
                <a:off x="3172824" y="4644936"/>
                <a:ext cx="140040" cy="1090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92F2E3A-4EDF-46BC-906B-E8BB09F5F54E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164184" y="4635936"/>
                  <a:ext cx="157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866E08B-4CAD-4942-9F68-4B65F1649408}"/>
                    </a:ext>
                  </a:extLst>
                </p14:cNvPr>
                <p14:cNvContentPartPr/>
                <p14:nvPr/>
              </p14:nvContentPartPr>
              <p14:xfrm>
                <a:off x="3303864" y="4570416"/>
                <a:ext cx="210600" cy="1929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866E08B-4CAD-4942-9F68-4B65F1649408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294864" y="4561416"/>
                  <a:ext cx="228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327F674-8DE0-4976-8CA5-30244F50BB44}"/>
                    </a:ext>
                  </a:extLst>
                </p14:cNvPr>
                <p14:cNvContentPartPr/>
                <p14:nvPr/>
              </p14:nvContentPartPr>
              <p14:xfrm>
                <a:off x="3743784" y="4570056"/>
                <a:ext cx="99000" cy="1911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327F674-8DE0-4976-8CA5-30244F50BB44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735144" y="4561416"/>
                  <a:ext cx="116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DEC82DA-CB01-4167-9A2D-2561C519B857}"/>
                    </a:ext>
                  </a:extLst>
                </p14:cNvPr>
                <p14:cNvContentPartPr/>
                <p14:nvPr/>
              </p14:nvContentPartPr>
              <p14:xfrm>
                <a:off x="3821184" y="4658976"/>
                <a:ext cx="90720" cy="81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DEC82DA-CB01-4167-9A2D-2561C519B85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812184" y="4650336"/>
                  <a:ext cx="108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0E19EDF-C7F9-406D-9161-C152E1686420}"/>
                    </a:ext>
                  </a:extLst>
                </p14:cNvPr>
                <p14:cNvContentPartPr/>
                <p14:nvPr/>
              </p14:nvContentPartPr>
              <p14:xfrm>
                <a:off x="3950064" y="4660776"/>
                <a:ext cx="18360" cy="637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0E19EDF-C7F9-406D-9161-C152E1686420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941064" y="4652136"/>
                  <a:ext cx="36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F203A06-2C78-4C6B-BD67-397C11D44FD2}"/>
                    </a:ext>
                  </a:extLst>
                </p14:cNvPr>
                <p14:cNvContentPartPr/>
                <p14:nvPr/>
              </p14:nvContentPartPr>
              <p14:xfrm>
                <a:off x="3908664" y="4662936"/>
                <a:ext cx="123840" cy="2102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F203A06-2C78-4C6B-BD67-397C11D44FD2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900024" y="4654296"/>
                  <a:ext cx="1414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7E05A64-CCD9-415B-B5BC-C8DD0AAEE72C}"/>
                    </a:ext>
                  </a:extLst>
                </p14:cNvPr>
                <p14:cNvContentPartPr/>
                <p14:nvPr/>
              </p14:nvContentPartPr>
              <p14:xfrm>
                <a:off x="4020984" y="4655736"/>
                <a:ext cx="238320" cy="1242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7E05A64-CCD9-415B-B5BC-C8DD0AAEE72C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011984" y="4646736"/>
                  <a:ext cx="255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BACE465-FEC5-4573-AE7A-2E156DA1D069}"/>
                    </a:ext>
                  </a:extLst>
                </p14:cNvPr>
                <p14:cNvContentPartPr/>
                <p14:nvPr/>
              </p14:nvContentPartPr>
              <p14:xfrm>
                <a:off x="4535424" y="4662936"/>
                <a:ext cx="360" cy="3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BACE465-FEC5-4573-AE7A-2E156DA1D06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26424" y="46542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F049BF5-4046-47F5-8177-2F7505386D18}"/>
                    </a:ext>
                  </a:extLst>
                </p14:cNvPr>
                <p14:cNvContentPartPr/>
                <p14:nvPr/>
              </p14:nvContentPartPr>
              <p14:xfrm>
                <a:off x="4535424" y="4809096"/>
                <a:ext cx="360" cy="3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F049BF5-4046-47F5-8177-2F7505386D1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26424" y="48004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8D22534-A3FF-485E-B7BF-A67A8030C5E4}"/>
                    </a:ext>
                  </a:extLst>
                </p14:cNvPr>
                <p14:cNvContentPartPr/>
                <p14:nvPr/>
              </p14:nvContentPartPr>
              <p14:xfrm>
                <a:off x="5037984" y="4557096"/>
                <a:ext cx="113400" cy="2246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8D22534-A3FF-485E-B7BF-A67A8030C5E4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029344" y="4548456"/>
                  <a:ext cx="1310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61A3407-0920-4396-9966-3C4839BE16CD}"/>
                    </a:ext>
                  </a:extLst>
                </p14:cNvPr>
                <p14:cNvContentPartPr/>
                <p14:nvPr/>
              </p14:nvContentPartPr>
              <p14:xfrm>
                <a:off x="5220144" y="4644576"/>
                <a:ext cx="83160" cy="1285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61A3407-0920-4396-9966-3C4839BE16C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211504" y="4635576"/>
                  <a:ext cx="100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A14C272-A724-4A32-8D77-13895A172DD2}"/>
                    </a:ext>
                  </a:extLst>
                </p14:cNvPr>
                <p14:cNvContentPartPr/>
                <p14:nvPr/>
              </p14:nvContentPartPr>
              <p14:xfrm>
                <a:off x="5322744" y="4674816"/>
                <a:ext cx="100800" cy="1191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A14C272-A724-4A32-8D77-13895A172DD2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313744" y="4666176"/>
                  <a:ext cx="118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DE93F20-006E-4820-A3AA-4CC1F580A333}"/>
                    </a:ext>
                  </a:extLst>
                </p14:cNvPr>
                <p14:cNvContentPartPr/>
                <p14:nvPr/>
              </p14:nvContentPartPr>
              <p14:xfrm>
                <a:off x="2775384" y="3639096"/>
                <a:ext cx="13680" cy="1648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DE93F20-006E-4820-A3AA-4CC1F580A333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2766744" y="3630456"/>
                  <a:ext cx="31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96D0E33-1AE0-4CAD-914F-42DC90F0652A}"/>
                    </a:ext>
                  </a:extLst>
                </p14:cNvPr>
                <p14:cNvContentPartPr/>
                <p14:nvPr/>
              </p14:nvContentPartPr>
              <p14:xfrm>
                <a:off x="2755944" y="3608136"/>
                <a:ext cx="98280" cy="1911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96D0E33-1AE0-4CAD-914F-42DC90F0652A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747304" y="3599496"/>
                  <a:ext cx="115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E43ABE2-94E4-40F3-91E1-568F5E66E4C3}"/>
                    </a:ext>
                  </a:extLst>
                </p14:cNvPr>
                <p14:cNvContentPartPr/>
                <p14:nvPr/>
              </p14:nvContentPartPr>
              <p14:xfrm>
                <a:off x="2851344" y="3629016"/>
                <a:ext cx="336960" cy="1900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E43ABE2-94E4-40F3-91E1-568F5E66E4C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842704" y="3620016"/>
                  <a:ext cx="354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47FD902-29AA-4C69-9C10-F66640B2C771}"/>
                    </a:ext>
                  </a:extLst>
                </p14:cNvPr>
                <p14:cNvContentPartPr/>
                <p14:nvPr/>
              </p14:nvContentPartPr>
              <p14:xfrm>
                <a:off x="3224664" y="3727656"/>
                <a:ext cx="134280" cy="936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47FD902-29AA-4C69-9C10-F66640B2C771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3216024" y="3718656"/>
                  <a:ext cx="151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6D5B541-D9DA-49C8-B075-3360876A7EBF}"/>
                    </a:ext>
                  </a:extLst>
                </p14:cNvPr>
                <p14:cNvContentPartPr/>
                <p14:nvPr/>
              </p14:nvContentPartPr>
              <p14:xfrm>
                <a:off x="3587184" y="3716136"/>
                <a:ext cx="163080" cy="1011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6D5B541-D9DA-49C8-B075-3360876A7EBF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3578184" y="3707496"/>
                  <a:ext cx="180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8C9ED9E-9826-4EE0-A749-AD088A27F584}"/>
                    </a:ext>
                  </a:extLst>
                </p14:cNvPr>
                <p14:cNvContentPartPr/>
                <p14:nvPr/>
              </p14:nvContentPartPr>
              <p14:xfrm>
                <a:off x="3748824" y="3712176"/>
                <a:ext cx="84240" cy="964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8C9ED9E-9826-4EE0-A749-AD088A27F584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3740184" y="3703536"/>
                  <a:ext cx="101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40927BE3-A6C8-489F-853C-A5295EA014C1}"/>
                    </a:ext>
                  </a:extLst>
                </p14:cNvPr>
                <p14:cNvContentPartPr/>
                <p14:nvPr/>
              </p14:nvContentPartPr>
              <p14:xfrm>
                <a:off x="3849264" y="3702816"/>
                <a:ext cx="106200" cy="1162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40927BE3-A6C8-489F-853C-A5295EA014C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3840624" y="3694176"/>
                  <a:ext cx="123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54649BC-89EF-4777-9A80-951C07CAAF2C}"/>
                    </a:ext>
                  </a:extLst>
                </p14:cNvPr>
                <p14:cNvContentPartPr/>
                <p14:nvPr/>
              </p14:nvContentPartPr>
              <p14:xfrm>
                <a:off x="3989664" y="3727296"/>
                <a:ext cx="69120" cy="900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54649BC-89EF-4777-9A80-951C07CAAF2C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3981024" y="3718656"/>
                  <a:ext cx="86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C6B4657-E3B0-456D-9F0E-04F2A65BAD50}"/>
                    </a:ext>
                  </a:extLst>
                </p14:cNvPr>
                <p14:cNvContentPartPr/>
                <p14:nvPr/>
              </p14:nvContentPartPr>
              <p14:xfrm>
                <a:off x="4111344" y="3656016"/>
                <a:ext cx="114480" cy="1641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C6B4657-E3B0-456D-9F0E-04F2A65BAD50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4102344" y="3647376"/>
                  <a:ext cx="132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9907A3D-BDFF-4D2A-9075-E6300A30D0BC}"/>
                    </a:ext>
                  </a:extLst>
                </p14:cNvPr>
                <p14:cNvContentPartPr/>
                <p14:nvPr/>
              </p14:nvContentPartPr>
              <p14:xfrm>
                <a:off x="4212864" y="3755736"/>
                <a:ext cx="63360" cy="738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9907A3D-BDFF-4D2A-9075-E6300A30D0BC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4204224" y="3746736"/>
                  <a:ext cx="81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1BD748A-7793-4474-A9A7-D856CD33CF4E}"/>
                    </a:ext>
                  </a:extLst>
                </p14:cNvPr>
                <p14:cNvContentPartPr/>
                <p14:nvPr/>
              </p14:nvContentPartPr>
              <p14:xfrm>
                <a:off x="4315464" y="3712176"/>
                <a:ext cx="360" cy="3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1BD748A-7793-4474-A9A7-D856CD33CF4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306824" y="37035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C758169-B5A8-4089-B9E2-E3D9A35DC31C}"/>
                    </a:ext>
                  </a:extLst>
                </p14:cNvPr>
                <p14:cNvContentPartPr/>
                <p14:nvPr/>
              </p14:nvContentPartPr>
              <p14:xfrm>
                <a:off x="4305384" y="3733776"/>
                <a:ext cx="285840" cy="828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C758169-B5A8-4089-B9E2-E3D9A35DC31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296744" y="3725136"/>
                  <a:ext cx="303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00366FA-3F7F-40F3-93C4-5D26FBD5E3B5}"/>
                    </a:ext>
                  </a:extLst>
                </p14:cNvPr>
                <p14:cNvContentPartPr/>
                <p14:nvPr/>
              </p14:nvContentPartPr>
              <p14:xfrm>
                <a:off x="2351304" y="3669336"/>
                <a:ext cx="250560" cy="1731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00366FA-3F7F-40F3-93C4-5D26FBD5E3B5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342304" y="3660696"/>
                  <a:ext cx="268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CDF4D37-69D1-49EA-AAED-A44D61665F0D}"/>
                    </a:ext>
                  </a:extLst>
                </p14:cNvPr>
                <p14:cNvContentPartPr/>
                <p14:nvPr/>
              </p14:nvContentPartPr>
              <p14:xfrm>
                <a:off x="2288304" y="3915216"/>
                <a:ext cx="268920" cy="2246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CDF4D37-69D1-49EA-AAED-A44D61665F0D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279304" y="3906576"/>
                  <a:ext cx="2865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5211BD5-F33D-4562-9853-D086CB1C0B2B}"/>
                    </a:ext>
                  </a:extLst>
                </p14:cNvPr>
                <p14:cNvContentPartPr/>
                <p14:nvPr/>
              </p14:nvContentPartPr>
              <p14:xfrm>
                <a:off x="2372544" y="4260816"/>
                <a:ext cx="105840" cy="1209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5211BD5-F33D-4562-9853-D086CB1C0B2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363904" y="4251816"/>
                  <a:ext cx="123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F1122D1-9203-42FB-A2C1-FFB6CD0866EE}"/>
                    </a:ext>
                  </a:extLst>
                </p14:cNvPr>
                <p14:cNvContentPartPr/>
                <p14:nvPr/>
              </p14:nvContentPartPr>
              <p14:xfrm>
                <a:off x="2281464" y="4188816"/>
                <a:ext cx="258480" cy="2793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F1122D1-9203-42FB-A2C1-FFB6CD0866EE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272464" y="4179816"/>
                  <a:ext cx="2761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B4B19E1-B9F4-4339-8E12-8D74F025DB00}"/>
                    </a:ext>
                  </a:extLst>
                </p14:cNvPr>
                <p14:cNvContentPartPr/>
                <p14:nvPr/>
              </p14:nvContentPartPr>
              <p14:xfrm>
                <a:off x="2826864" y="4187736"/>
                <a:ext cx="464400" cy="280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B4B19E1-B9F4-4339-8E12-8D74F025DB00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818224" y="4178736"/>
                  <a:ext cx="4820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73AF313-70E3-46FD-B42A-250308000C30}"/>
                    </a:ext>
                  </a:extLst>
                </p14:cNvPr>
                <p14:cNvContentPartPr/>
                <p14:nvPr/>
              </p14:nvContentPartPr>
              <p14:xfrm>
                <a:off x="3275064" y="4199256"/>
                <a:ext cx="470880" cy="2944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73AF313-70E3-46FD-B42A-250308000C30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266424" y="4190256"/>
                  <a:ext cx="4885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18CE2E0-130B-4695-8F2B-778C860A8E5A}"/>
                    </a:ext>
                  </a:extLst>
                </p14:cNvPr>
                <p14:cNvContentPartPr/>
                <p14:nvPr/>
              </p14:nvContentPartPr>
              <p14:xfrm>
                <a:off x="3538224" y="4207896"/>
                <a:ext cx="143640" cy="165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18CE2E0-130B-4695-8F2B-778C860A8E5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529584" y="4198896"/>
                  <a:ext cx="161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A9FE273-EAB1-4CC2-AA88-6A68C2F6EC21}"/>
                    </a:ext>
                  </a:extLst>
                </p14:cNvPr>
                <p14:cNvContentPartPr/>
                <p14:nvPr/>
              </p14:nvContentPartPr>
              <p14:xfrm>
                <a:off x="4046544" y="4270176"/>
                <a:ext cx="13680" cy="1137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A9FE273-EAB1-4CC2-AA88-6A68C2F6EC21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037544" y="4261176"/>
                  <a:ext cx="31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15A93696-EE0E-4F46-983D-65C5384CC0C4}"/>
                    </a:ext>
                  </a:extLst>
                </p14:cNvPr>
                <p14:cNvContentPartPr/>
                <p14:nvPr/>
              </p14:nvContentPartPr>
              <p14:xfrm>
                <a:off x="4046904" y="4246056"/>
                <a:ext cx="3960" cy="57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15A93696-EE0E-4F46-983D-65C5384CC0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037904" y="4237056"/>
                  <a:ext cx="21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4BD888A-8978-4EA4-871B-B72402B4ED4F}"/>
                    </a:ext>
                  </a:extLst>
                </p14:cNvPr>
                <p14:cNvContentPartPr/>
                <p14:nvPr/>
              </p14:nvContentPartPr>
              <p14:xfrm>
                <a:off x="4068864" y="4234176"/>
                <a:ext cx="688320" cy="2721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4BD888A-8978-4EA4-871B-B72402B4ED4F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059864" y="4225176"/>
                  <a:ext cx="705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1F3EC655-3AF4-41AE-9047-77C70F873540}"/>
                    </a:ext>
                  </a:extLst>
                </p14:cNvPr>
                <p14:cNvContentPartPr/>
                <p14:nvPr/>
              </p14:nvContentPartPr>
              <p14:xfrm>
                <a:off x="4791384" y="4251456"/>
                <a:ext cx="360" cy="3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1F3EC655-3AF4-41AE-9047-77C70F87354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782384" y="4242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3B1C4B7-9D7C-438D-8089-DFEFE34521F3}"/>
                    </a:ext>
                  </a:extLst>
                </p14:cNvPr>
                <p14:cNvContentPartPr/>
                <p14:nvPr/>
              </p14:nvContentPartPr>
              <p14:xfrm>
                <a:off x="4779504" y="4302216"/>
                <a:ext cx="205560" cy="910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3B1C4B7-9D7C-438D-8089-DFEFE34521F3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770504" y="4293576"/>
                  <a:ext cx="2232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87422365-D6EF-4DCD-A47F-534CE54311E6}"/>
              </a:ext>
            </a:extLst>
          </p:cNvPr>
          <p:cNvGrpSpPr/>
          <p:nvPr/>
        </p:nvGrpSpPr>
        <p:grpSpPr>
          <a:xfrm>
            <a:off x="1434384" y="5175576"/>
            <a:ext cx="327600" cy="311040"/>
            <a:chOff x="1434384" y="5175576"/>
            <a:chExt cx="32760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5C27424-458B-4B4B-9D65-C1F286A9A69F}"/>
                    </a:ext>
                  </a:extLst>
                </p14:cNvPr>
                <p14:cNvContentPartPr/>
                <p14:nvPr/>
              </p14:nvContentPartPr>
              <p14:xfrm>
                <a:off x="1545984" y="5252256"/>
                <a:ext cx="106920" cy="1371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5C27424-458B-4B4B-9D65-C1F286A9A69F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537344" y="5243256"/>
                  <a:ext cx="124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E793C02D-648A-44B0-AEA4-B560F6DA8AD6}"/>
                    </a:ext>
                  </a:extLst>
                </p14:cNvPr>
                <p14:cNvContentPartPr/>
                <p14:nvPr/>
              </p14:nvContentPartPr>
              <p14:xfrm>
                <a:off x="1434384" y="5175576"/>
                <a:ext cx="327600" cy="3110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E793C02D-648A-44B0-AEA4-B560F6DA8AD6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425744" y="5166936"/>
                  <a:ext cx="345240" cy="32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1E54798C-C73B-40DB-9B6D-6C2FE57D9D6D}"/>
              </a:ext>
            </a:extLst>
          </p:cNvPr>
          <p:cNvGrpSpPr/>
          <p:nvPr/>
        </p:nvGrpSpPr>
        <p:grpSpPr>
          <a:xfrm>
            <a:off x="2298384" y="5147496"/>
            <a:ext cx="666000" cy="396720"/>
            <a:chOff x="2298384" y="5147496"/>
            <a:chExt cx="66600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67D1121-EF7C-4F8A-A961-1AE66FAB30CA}"/>
                    </a:ext>
                  </a:extLst>
                </p14:cNvPr>
                <p14:cNvContentPartPr/>
                <p14:nvPr/>
              </p14:nvContentPartPr>
              <p14:xfrm>
                <a:off x="2322144" y="5156856"/>
                <a:ext cx="10080" cy="2084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67D1121-EF7C-4F8A-A961-1AE66FAB30C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313504" y="5148216"/>
                  <a:ext cx="277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3A0FFDE2-B44F-4CC6-B4D0-9ADDAD314EF8}"/>
                    </a:ext>
                  </a:extLst>
                </p14:cNvPr>
                <p14:cNvContentPartPr/>
                <p14:nvPr/>
              </p14:nvContentPartPr>
              <p14:xfrm>
                <a:off x="2298384" y="5168016"/>
                <a:ext cx="105120" cy="972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3A0FFDE2-B44F-4CC6-B4D0-9ADDAD314EF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289384" y="5159376"/>
                  <a:ext cx="122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0C10824A-E354-46E2-B7B8-95D22FB6B0CE}"/>
                    </a:ext>
                  </a:extLst>
                </p14:cNvPr>
                <p14:cNvContentPartPr/>
                <p14:nvPr/>
              </p14:nvContentPartPr>
              <p14:xfrm>
                <a:off x="2390184" y="5275656"/>
                <a:ext cx="75240" cy="1065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0C10824A-E354-46E2-B7B8-95D22FB6B0CE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381544" y="5267016"/>
                  <a:ext cx="92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A0AD27B7-DBAA-411E-944C-5BB101BE992F}"/>
                    </a:ext>
                  </a:extLst>
                </p14:cNvPr>
                <p14:cNvContentPartPr/>
                <p14:nvPr/>
              </p14:nvContentPartPr>
              <p14:xfrm>
                <a:off x="2489904" y="5247936"/>
                <a:ext cx="85320" cy="1418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A0AD27B7-DBAA-411E-944C-5BB101BE992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480904" y="5239296"/>
                  <a:ext cx="102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981793A-CF7C-4C13-AFCC-C2E3E2B0BFC4}"/>
                    </a:ext>
                  </a:extLst>
                </p14:cNvPr>
                <p14:cNvContentPartPr/>
                <p14:nvPr/>
              </p14:nvContentPartPr>
              <p14:xfrm>
                <a:off x="2609424" y="5147496"/>
                <a:ext cx="24840" cy="2710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981793A-CF7C-4C13-AFCC-C2E3E2B0BFC4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600424" y="5138856"/>
                  <a:ext cx="424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1CB0A28-2B9C-4964-A41E-0D4B0C8EF512}"/>
                    </a:ext>
                  </a:extLst>
                </p14:cNvPr>
                <p14:cNvContentPartPr/>
                <p14:nvPr/>
              </p14:nvContentPartPr>
              <p14:xfrm>
                <a:off x="2678904" y="5168016"/>
                <a:ext cx="27720" cy="1854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1CB0A28-2B9C-4964-A41E-0D4B0C8EF512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669904" y="5159016"/>
                  <a:ext cx="45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8036ADF3-06C7-4D3C-A2F7-47971DFD4D56}"/>
                    </a:ext>
                  </a:extLst>
                </p14:cNvPr>
                <p14:cNvContentPartPr/>
                <p14:nvPr/>
              </p14:nvContentPartPr>
              <p14:xfrm>
                <a:off x="2779344" y="5248296"/>
                <a:ext cx="185040" cy="2959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8036ADF3-06C7-4D3C-A2F7-47971DFD4D56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770704" y="5239296"/>
                  <a:ext cx="202680" cy="31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3E4F7CA5-DA7E-42AB-A917-0CCD848B0C5E}"/>
                  </a:ext>
                </a:extLst>
              </p14:cNvPr>
              <p14:cNvContentPartPr/>
              <p14:nvPr/>
            </p14:nvContentPartPr>
            <p14:xfrm>
              <a:off x="3291624" y="5275656"/>
              <a:ext cx="360" cy="396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3E4F7CA5-DA7E-42AB-A917-0CCD848B0C5E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282624" y="5267016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EA43303A-1B13-4055-A351-5565741053D9}"/>
                  </a:ext>
                </a:extLst>
              </p14:cNvPr>
              <p14:cNvContentPartPr/>
              <p14:nvPr/>
            </p14:nvContentPartPr>
            <p14:xfrm>
              <a:off x="3291624" y="5376096"/>
              <a:ext cx="360" cy="396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EA43303A-1B13-4055-A351-5565741053D9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282624" y="5367456"/>
                <a:ext cx="1800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6" name="Group 395">
            <a:extLst>
              <a:ext uri="{FF2B5EF4-FFF2-40B4-BE49-F238E27FC236}">
                <a16:creationId xmlns:a16="http://schemas.microsoft.com/office/drawing/2014/main" id="{08C41B73-DE54-4813-B80E-AF09EFB09160}"/>
              </a:ext>
            </a:extLst>
          </p:cNvPr>
          <p:cNvGrpSpPr/>
          <p:nvPr/>
        </p:nvGrpSpPr>
        <p:grpSpPr>
          <a:xfrm>
            <a:off x="3633624" y="5201496"/>
            <a:ext cx="921600" cy="305640"/>
            <a:chOff x="3633624" y="5201496"/>
            <a:chExt cx="92160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EE9197B-CB49-44AE-9B9D-D6A1D8BDCCC0}"/>
                    </a:ext>
                  </a:extLst>
                </p14:cNvPr>
                <p14:cNvContentPartPr/>
                <p14:nvPr/>
              </p14:nvContentPartPr>
              <p14:xfrm>
                <a:off x="3633624" y="5217336"/>
                <a:ext cx="368640" cy="2674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EE9197B-CB49-44AE-9B9D-D6A1D8BDCCC0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624624" y="5208696"/>
                  <a:ext cx="386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3F270242-CAEF-4ECC-9F42-65AF660A7629}"/>
                    </a:ext>
                  </a:extLst>
                </p14:cNvPr>
                <p14:cNvContentPartPr/>
                <p14:nvPr/>
              </p14:nvContentPartPr>
              <p14:xfrm>
                <a:off x="4023144" y="5201496"/>
                <a:ext cx="377280" cy="3056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3F270242-CAEF-4ECC-9F42-65AF660A762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014144" y="5192496"/>
                  <a:ext cx="3949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80F7D050-0793-4562-AC8A-065BDCB5E634}"/>
                    </a:ext>
                  </a:extLst>
                </p14:cNvPr>
                <p14:cNvContentPartPr/>
                <p14:nvPr/>
              </p14:nvContentPartPr>
              <p14:xfrm>
                <a:off x="4392504" y="5211576"/>
                <a:ext cx="5760" cy="97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80F7D050-0793-4562-AC8A-065BDCB5E63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83864" y="5202576"/>
                  <a:ext cx="23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6897D9A-0A4B-49CB-B4F7-AD148962579C}"/>
                    </a:ext>
                  </a:extLst>
                </p14:cNvPr>
                <p14:cNvContentPartPr/>
                <p14:nvPr/>
              </p14:nvContentPartPr>
              <p14:xfrm>
                <a:off x="4435704" y="5266296"/>
                <a:ext cx="49320" cy="1011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6897D9A-0A4B-49CB-B4F7-AD148962579C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4427064" y="5257656"/>
                  <a:ext cx="669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BA032CA-E9AC-4CCB-A2B5-ADB7B14C02CC}"/>
                    </a:ext>
                  </a:extLst>
                </p14:cNvPr>
                <p14:cNvContentPartPr/>
                <p14:nvPr/>
              </p14:nvContentPartPr>
              <p14:xfrm>
                <a:off x="4489704" y="5257656"/>
                <a:ext cx="65520" cy="109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BA032CA-E9AC-4CCB-A2B5-ADB7B14C02CC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4480704" y="5248656"/>
                  <a:ext cx="8316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3C5F77EF-AA7F-4FFD-AADA-DF7624605C7E}"/>
              </a:ext>
            </a:extLst>
          </p:cNvPr>
          <p:cNvGrpSpPr/>
          <p:nvPr/>
        </p:nvGrpSpPr>
        <p:grpSpPr>
          <a:xfrm>
            <a:off x="4757184" y="5266296"/>
            <a:ext cx="305640" cy="140400"/>
            <a:chOff x="4757184" y="5266296"/>
            <a:chExt cx="305640" cy="1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B57DC01A-63CA-49BF-9ADF-84785CA511DC}"/>
                    </a:ext>
                  </a:extLst>
                </p14:cNvPr>
                <p14:cNvContentPartPr/>
                <p14:nvPr/>
              </p14:nvContentPartPr>
              <p14:xfrm>
                <a:off x="4757184" y="5266296"/>
                <a:ext cx="63360" cy="1098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B57DC01A-63CA-49BF-9ADF-84785CA511DC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4748184" y="5257656"/>
                  <a:ext cx="81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4E4EAEC-BB69-4173-AA3F-047F2690DA5D}"/>
                    </a:ext>
                  </a:extLst>
                </p14:cNvPr>
                <p14:cNvContentPartPr/>
                <p14:nvPr/>
              </p14:nvContentPartPr>
              <p14:xfrm>
                <a:off x="4827744" y="5285016"/>
                <a:ext cx="75960" cy="1216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4E4EAEC-BB69-4173-AA3F-047F2690DA5D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4818744" y="5276376"/>
                  <a:ext cx="93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1EB898F5-2BD0-4558-8DD5-FD884BF69A1D}"/>
                    </a:ext>
                  </a:extLst>
                </p14:cNvPr>
                <p14:cNvContentPartPr/>
                <p14:nvPr/>
              </p14:nvContentPartPr>
              <p14:xfrm>
                <a:off x="4921344" y="5292576"/>
                <a:ext cx="34920" cy="81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1EB898F5-2BD0-4558-8DD5-FD884BF69A1D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912344" y="5283936"/>
                  <a:ext cx="52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27E68B70-2EF6-4832-B9D9-118E6B7C38C4}"/>
                    </a:ext>
                  </a:extLst>
                </p14:cNvPr>
                <p14:cNvContentPartPr/>
                <p14:nvPr/>
              </p14:nvContentPartPr>
              <p14:xfrm>
                <a:off x="5001264" y="5279616"/>
                <a:ext cx="61560" cy="892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27E68B70-2EF6-4832-B9D9-118E6B7C38C4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4992264" y="5270616"/>
                  <a:ext cx="7920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255629E9-ED1E-475D-AE1F-51F888326471}"/>
              </a:ext>
            </a:extLst>
          </p:cNvPr>
          <p:cNvGrpSpPr/>
          <p:nvPr/>
        </p:nvGrpSpPr>
        <p:grpSpPr>
          <a:xfrm>
            <a:off x="5362344" y="5185656"/>
            <a:ext cx="496800" cy="203760"/>
            <a:chOff x="5362344" y="5185656"/>
            <a:chExt cx="49680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9F7DD8B9-6FFB-47BB-9047-676B5BFBC034}"/>
                    </a:ext>
                  </a:extLst>
                </p14:cNvPr>
                <p14:cNvContentPartPr/>
                <p14:nvPr/>
              </p14:nvContentPartPr>
              <p14:xfrm>
                <a:off x="5362344" y="5240376"/>
                <a:ext cx="78120" cy="1123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9F7DD8B9-6FFB-47BB-9047-676B5BFBC034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5353704" y="5231736"/>
                  <a:ext cx="95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43C3DDE-7807-42A5-99AD-38EC49EF9592}"/>
                    </a:ext>
                  </a:extLst>
                </p14:cNvPr>
                <p14:cNvContentPartPr/>
                <p14:nvPr/>
              </p14:nvContentPartPr>
              <p14:xfrm>
                <a:off x="5458464" y="5185656"/>
                <a:ext cx="400680" cy="2037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43C3DDE-7807-42A5-99AD-38EC49EF9592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449824" y="5176656"/>
                  <a:ext cx="41832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458D4C09-F418-47FC-8C83-EAF5B149DEBA}"/>
              </a:ext>
            </a:extLst>
          </p:cNvPr>
          <p:cNvGrpSpPr/>
          <p:nvPr/>
        </p:nvGrpSpPr>
        <p:grpSpPr>
          <a:xfrm>
            <a:off x="6156864" y="5180256"/>
            <a:ext cx="538920" cy="261360"/>
            <a:chOff x="6156864" y="5180256"/>
            <a:chExt cx="53892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4DAB747-6502-4DF7-828C-E7C832ECFFC1}"/>
                    </a:ext>
                  </a:extLst>
                </p14:cNvPr>
                <p14:cNvContentPartPr/>
                <p14:nvPr/>
              </p14:nvContentPartPr>
              <p14:xfrm>
                <a:off x="6156864" y="5261256"/>
                <a:ext cx="52200" cy="896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4DAB747-6502-4DF7-828C-E7C832ECFFC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6148224" y="5252616"/>
                  <a:ext cx="69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04F5759B-07F1-40F6-A949-781A0D614142}"/>
                    </a:ext>
                  </a:extLst>
                </p14:cNvPr>
                <p14:cNvContentPartPr/>
                <p14:nvPr/>
              </p14:nvContentPartPr>
              <p14:xfrm>
                <a:off x="6270264" y="5196096"/>
                <a:ext cx="159840" cy="2455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04F5759B-07F1-40F6-A949-781A0D614142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6261264" y="5187456"/>
                  <a:ext cx="177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9890616-A42F-4678-8685-1B5B2492EC6E}"/>
                    </a:ext>
                  </a:extLst>
                </p14:cNvPr>
                <p14:cNvContentPartPr/>
                <p14:nvPr/>
              </p14:nvContentPartPr>
              <p14:xfrm>
                <a:off x="6448464" y="5202936"/>
                <a:ext cx="83520" cy="1580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9890616-A42F-4678-8685-1B5B2492EC6E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439824" y="5194296"/>
                  <a:ext cx="101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EF30CB14-D523-4A28-A034-3061C4EFB93A}"/>
                    </a:ext>
                  </a:extLst>
                </p14:cNvPr>
                <p14:cNvContentPartPr/>
                <p14:nvPr/>
              </p14:nvContentPartPr>
              <p14:xfrm>
                <a:off x="6565464" y="5238936"/>
                <a:ext cx="360" cy="97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EF30CB14-D523-4A28-A034-3061C4EFB93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556464" y="523029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F3D751A9-774F-42CF-B83E-F8BCCD4A2EF0}"/>
                    </a:ext>
                  </a:extLst>
                </p14:cNvPr>
                <p14:cNvContentPartPr/>
                <p14:nvPr/>
              </p14:nvContentPartPr>
              <p14:xfrm>
                <a:off x="6539544" y="5180256"/>
                <a:ext cx="156240" cy="1825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F3D751A9-774F-42CF-B83E-F8BCCD4A2EF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6530904" y="5171616"/>
                  <a:ext cx="17388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24E82557-E6B2-4CEE-8643-9EA0F3CC3561}"/>
              </a:ext>
            </a:extLst>
          </p:cNvPr>
          <p:cNvGrpSpPr/>
          <p:nvPr/>
        </p:nvGrpSpPr>
        <p:grpSpPr>
          <a:xfrm>
            <a:off x="6867144" y="5226336"/>
            <a:ext cx="631440" cy="240120"/>
            <a:chOff x="6867144" y="5226336"/>
            <a:chExt cx="63144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0116E472-E7EF-4783-BF5B-422375DB5159}"/>
                    </a:ext>
                  </a:extLst>
                </p14:cNvPr>
                <p14:cNvContentPartPr/>
                <p14:nvPr/>
              </p14:nvContentPartPr>
              <p14:xfrm>
                <a:off x="6867144" y="5234256"/>
                <a:ext cx="88560" cy="1108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0116E472-E7EF-4783-BF5B-422375DB5159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858144" y="5225256"/>
                  <a:ext cx="106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A855073-63DE-47D0-829B-1D0182680F7C}"/>
                    </a:ext>
                  </a:extLst>
                </p14:cNvPr>
                <p14:cNvContentPartPr/>
                <p14:nvPr/>
              </p14:nvContentPartPr>
              <p14:xfrm>
                <a:off x="6963264" y="5273496"/>
                <a:ext cx="237960" cy="1929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A855073-63DE-47D0-829B-1D0182680F7C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954264" y="5264496"/>
                  <a:ext cx="255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6FDB42A5-79CE-4E31-BBD9-FFCA0B593BDC}"/>
                    </a:ext>
                  </a:extLst>
                </p14:cNvPr>
                <p14:cNvContentPartPr/>
                <p14:nvPr/>
              </p14:nvContentPartPr>
              <p14:xfrm>
                <a:off x="7210584" y="5226336"/>
                <a:ext cx="3960" cy="39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6FDB42A5-79CE-4E31-BBD9-FFCA0B593BD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01944" y="5217696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6F3BD79-910D-413F-9567-1D7BE6F4B39C}"/>
                    </a:ext>
                  </a:extLst>
                </p14:cNvPr>
                <p14:cNvContentPartPr/>
                <p14:nvPr/>
              </p14:nvContentPartPr>
              <p14:xfrm>
                <a:off x="7235424" y="5293656"/>
                <a:ext cx="53280" cy="93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6F3BD79-910D-413F-9567-1D7BE6F4B39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226424" y="5285016"/>
                  <a:ext cx="70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7E6D7C34-6EFB-4CB8-BC6E-384AB8925897}"/>
                    </a:ext>
                  </a:extLst>
                </p14:cNvPr>
                <p14:cNvContentPartPr/>
                <p14:nvPr/>
              </p14:nvContentPartPr>
              <p14:xfrm>
                <a:off x="7335864" y="5285016"/>
                <a:ext cx="59400" cy="748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7E6D7C34-6EFB-4CB8-BC6E-384AB8925897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326864" y="5276376"/>
                  <a:ext cx="770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B845825-E77E-4BF5-A91B-636453F9D7D9}"/>
                    </a:ext>
                  </a:extLst>
                </p14:cNvPr>
                <p14:cNvContentPartPr/>
                <p14:nvPr/>
              </p14:nvContentPartPr>
              <p14:xfrm>
                <a:off x="7448904" y="5280696"/>
                <a:ext cx="49680" cy="896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B845825-E77E-4BF5-A91B-636453F9D7D9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439904" y="5272056"/>
                  <a:ext cx="67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138CF49-85E1-40F8-844A-0BF49401C1C7}"/>
                    </a:ext>
                  </a:extLst>
                </p14:cNvPr>
                <p14:cNvContentPartPr/>
                <p14:nvPr/>
              </p14:nvContentPartPr>
              <p14:xfrm>
                <a:off x="7394904" y="5293656"/>
                <a:ext cx="93960" cy="1191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138CF49-85E1-40F8-844A-0BF49401C1C7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7386264" y="5285016"/>
                  <a:ext cx="11160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6845BC96-B446-4CAD-A6E6-4686C7EFC88E}"/>
              </a:ext>
            </a:extLst>
          </p:cNvPr>
          <p:cNvGrpSpPr/>
          <p:nvPr/>
        </p:nvGrpSpPr>
        <p:grpSpPr>
          <a:xfrm>
            <a:off x="9300024" y="3965256"/>
            <a:ext cx="988200" cy="183960"/>
            <a:chOff x="9300024" y="3965256"/>
            <a:chExt cx="98820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B2830ED1-172F-40EF-9F26-1D83CD30621B}"/>
                    </a:ext>
                  </a:extLst>
                </p14:cNvPr>
                <p14:cNvContentPartPr/>
                <p14:nvPr/>
              </p14:nvContentPartPr>
              <p14:xfrm>
                <a:off x="9300024" y="3965256"/>
                <a:ext cx="136800" cy="1494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B2830ED1-172F-40EF-9F26-1D83CD30621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91024" y="3956256"/>
                  <a:ext cx="154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BF1A0E49-F568-496A-85EF-119F667CB0C0}"/>
                    </a:ext>
                  </a:extLst>
                </p14:cNvPr>
                <p14:cNvContentPartPr/>
                <p14:nvPr/>
              </p14:nvContentPartPr>
              <p14:xfrm>
                <a:off x="9518904" y="3986496"/>
                <a:ext cx="72000" cy="1292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BF1A0E49-F568-496A-85EF-119F667CB0C0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509904" y="3977496"/>
                  <a:ext cx="89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BFDA4B4C-6124-443D-8B13-5301E3B1FE6F}"/>
                    </a:ext>
                  </a:extLst>
                </p14:cNvPr>
                <p14:cNvContentPartPr/>
                <p14:nvPr/>
              </p14:nvContentPartPr>
              <p14:xfrm>
                <a:off x="9483624" y="3986496"/>
                <a:ext cx="99000" cy="10872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BFDA4B4C-6124-443D-8B13-5301E3B1FE6F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474984" y="3977496"/>
                  <a:ext cx="116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E8E5FF54-FCA9-4EF4-9C66-27476CCFFDCB}"/>
                    </a:ext>
                  </a:extLst>
                </p14:cNvPr>
                <p14:cNvContentPartPr/>
                <p14:nvPr/>
              </p14:nvContentPartPr>
              <p14:xfrm>
                <a:off x="9613944" y="3987216"/>
                <a:ext cx="126000" cy="14472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E8E5FF54-FCA9-4EF4-9C66-27476CCFFDCB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604944" y="3978576"/>
                  <a:ext cx="143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63C6518A-2C5A-46D7-A9EE-9641ADD1AC06}"/>
                    </a:ext>
                  </a:extLst>
                </p14:cNvPr>
                <p14:cNvContentPartPr/>
                <p14:nvPr/>
              </p14:nvContentPartPr>
              <p14:xfrm>
                <a:off x="9873864" y="3969576"/>
                <a:ext cx="88920" cy="14652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63C6518A-2C5A-46D7-A9EE-9641ADD1AC06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865224" y="3960576"/>
                  <a:ext cx="106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B8442E3A-72BF-4D35-B040-20FCBDF846CA}"/>
                    </a:ext>
                  </a:extLst>
                </p14:cNvPr>
                <p14:cNvContentPartPr/>
                <p14:nvPr/>
              </p14:nvContentPartPr>
              <p14:xfrm>
                <a:off x="9865944" y="4041216"/>
                <a:ext cx="130680" cy="720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B8442E3A-72BF-4D35-B040-20FCBDF846CA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857304" y="4032576"/>
                  <a:ext cx="1483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00E0D47B-BFDD-4B5E-9D0D-CA5A583A5C5F}"/>
                    </a:ext>
                  </a:extLst>
                </p14:cNvPr>
                <p14:cNvContentPartPr/>
                <p14:nvPr/>
              </p14:nvContentPartPr>
              <p14:xfrm>
                <a:off x="10021464" y="4013496"/>
                <a:ext cx="360" cy="93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00E0D47B-BFDD-4B5E-9D0D-CA5A583A5C5F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0012824" y="400485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AE109315-0A13-4D6D-9E77-A6CA49AC20E4}"/>
                    </a:ext>
                  </a:extLst>
                </p14:cNvPr>
                <p14:cNvContentPartPr/>
                <p14:nvPr/>
              </p14:nvContentPartPr>
              <p14:xfrm>
                <a:off x="10085904" y="3968136"/>
                <a:ext cx="84240" cy="1609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AE109315-0A13-4D6D-9E77-A6CA49AC20E4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0076904" y="3959496"/>
                  <a:ext cx="101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B007E976-7F2C-48B1-9FC3-F623C4900709}"/>
                    </a:ext>
                  </a:extLst>
                </p14:cNvPr>
                <p14:cNvContentPartPr/>
                <p14:nvPr/>
              </p14:nvContentPartPr>
              <p14:xfrm>
                <a:off x="10140264" y="4035456"/>
                <a:ext cx="147960" cy="11376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B007E976-7F2C-48B1-9FC3-F623C4900709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0131624" y="4026816"/>
                  <a:ext cx="16560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309B3C69-4035-4786-BC31-6D45863B5ED8}"/>
              </a:ext>
            </a:extLst>
          </p:cNvPr>
          <p:cNvGrpSpPr/>
          <p:nvPr/>
        </p:nvGrpSpPr>
        <p:grpSpPr>
          <a:xfrm>
            <a:off x="10460664" y="3982536"/>
            <a:ext cx="700560" cy="230760"/>
            <a:chOff x="10460664" y="3982536"/>
            <a:chExt cx="70056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26443A54-763B-4917-ABC6-06D2093AF80E}"/>
                    </a:ext>
                  </a:extLst>
                </p14:cNvPr>
                <p14:cNvContentPartPr/>
                <p14:nvPr/>
              </p14:nvContentPartPr>
              <p14:xfrm>
                <a:off x="10460664" y="4042296"/>
                <a:ext cx="109800" cy="1184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26443A54-763B-4917-ABC6-06D2093AF80E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0452024" y="4033296"/>
                  <a:ext cx="127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B28FB8EF-E5B9-487A-BDB2-5F7D7DE4CC87}"/>
                    </a:ext>
                  </a:extLst>
                </p14:cNvPr>
                <p14:cNvContentPartPr/>
                <p14:nvPr/>
              </p14:nvContentPartPr>
              <p14:xfrm>
                <a:off x="10570104" y="4112496"/>
                <a:ext cx="61920" cy="3600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B28FB8EF-E5B9-487A-BDB2-5F7D7DE4CC87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0561104" y="4103496"/>
                  <a:ext cx="795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2B0A5122-2458-4E55-B16E-5B885BDD6431}"/>
                    </a:ext>
                  </a:extLst>
                </p14:cNvPr>
                <p14:cNvContentPartPr/>
                <p14:nvPr/>
              </p14:nvContentPartPr>
              <p14:xfrm>
                <a:off x="10581264" y="4086936"/>
                <a:ext cx="71640" cy="446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2B0A5122-2458-4E55-B16E-5B885BDD6431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0572264" y="4078296"/>
                  <a:ext cx="89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A14F7338-C5A9-4FC3-A2D9-21572CF32E1A}"/>
                    </a:ext>
                  </a:extLst>
                </p14:cNvPr>
                <p14:cNvContentPartPr/>
                <p14:nvPr/>
              </p14:nvContentPartPr>
              <p14:xfrm>
                <a:off x="10660824" y="3982536"/>
                <a:ext cx="500400" cy="2307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A14F7338-C5A9-4FC3-A2D9-21572CF32E1A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0652184" y="3973536"/>
                  <a:ext cx="518040" cy="24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1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30BF8AA1-9E42-4993-A1A6-A0FD660A102B}"/>
                  </a:ext>
                </a:extLst>
              </p14:cNvPr>
              <p14:cNvContentPartPr/>
              <p14:nvPr/>
            </p14:nvContentPartPr>
            <p14:xfrm>
              <a:off x="8083224" y="4593096"/>
              <a:ext cx="119880" cy="151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30BF8AA1-9E42-4993-A1A6-A0FD660A102B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8074584" y="4584456"/>
                <a:ext cx="1375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D51C6327-D8C8-4EFC-80E1-D4154BDEECFE}"/>
                  </a:ext>
                </a:extLst>
              </p14:cNvPr>
              <p14:cNvContentPartPr/>
              <p14:nvPr/>
            </p14:nvContentPartPr>
            <p14:xfrm>
              <a:off x="8257104" y="4697496"/>
              <a:ext cx="43200" cy="9324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D51C6327-D8C8-4EFC-80E1-D4154BDEEC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8248104" y="4688856"/>
                <a:ext cx="6084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440BEAD5-BABC-4B03-9C9F-9F9D34DE8C52}"/>
                  </a:ext>
                </a:extLst>
              </p14:cNvPr>
              <p14:cNvContentPartPr/>
              <p14:nvPr/>
            </p14:nvContentPartPr>
            <p14:xfrm>
              <a:off x="8296704" y="4626576"/>
              <a:ext cx="6120" cy="1836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440BEAD5-BABC-4B03-9C9F-9F9D34DE8C52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8288064" y="4617936"/>
                <a:ext cx="23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B82769-BFF5-47FA-B2EF-DE5DEF59377A}"/>
                  </a:ext>
                </a:extLst>
              </p14:cNvPr>
              <p14:cNvContentPartPr/>
              <p14:nvPr/>
            </p14:nvContentPartPr>
            <p14:xfrm>
              <a:off x="8318304" y="4699656"/>
              <a:ext cx="73080" cy="25776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B82769-BFF5-47FA-B2EF-DE5DEF59377A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8309304" y="4691016"/>
                <a:ext cx="907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94B44A78-9135-4446-B567-0A9EABE3B126}"/>
                  </a:ext>
                </a:extLst>
              </p14:cNvPr>
              <p14:cNvContentPartPr/>
              <p14:nvPr/>
            </p14:nvContentPartPr>
            <p14:xfrm>
              <a:off x="8432784" y="4601736"/>
              <a:ext cx="7560" cy="2520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94B44A78-9135-4446-B567-0A9EABE3B12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8423784" y="4593096"/>
                <a:ext cx="252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A5379E6-F668-444D-B6C4-C46A25C75370}"/>
                  </a:ext>
                </a:extLst>
              </p14:cNvPr>
              <p14:cNvContentPartPr/>
              <p14:nvPr/>
            </p14:nvContentPartPr>
            <p14:xfrm>
              <a:off x="8594784" y="4699656"/>
              <a:ext cx="200160" cy="8244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A5379E6-F668-444D-B6C4-C46A25C75370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8586144" y="4691016"/>
                <a:ext cx="2178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74DB6B3E-094D-45D4-8FD8-72B2E22DFC67}"/>
                  </a:ext>
                </a:extLst>
              </p14:cNvPr>
              <p14:cNvContentPartPr/>
              <p14:nvPr/>
            </p14:nvContentPartPr>
            <p14:xfrm>
              <a:off x="9053784" y="4597056"/>
              <a:ext cx="410400" cy="19404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74DB6B3E-094D-45D4-8FD8-72B2E22DFC67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9044784" y="4588056"/>
                <a:ext cx="4280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5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8C1752ED-86C6-4B39-9DE8-443E5ECC0BCD}"/>
                  </a:ext>
                </a:extLst>
              </p14:cNvPr>
              <p14:cNvContentPartPr/>
              <p14:nvPr/>
            </p14:nvContentPartPr>
            <p14:xfrm>
              <a:off x="9032904" y="4836456"/>
              <a:ext cx="68760" cy="167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8C1752ED-86C6-4B39-9DE8-443E5ECC0BCD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9024264" y="4827816"/>
                <a:ext cx="864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7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172A11DC-1282-409D-8628-0B2FED222A2D}"/>
                  </a:ext>
                </a:extLst>
              </p14:cNvPr>
              <p14:cNvContentPartPr/>
              <p14:nvPr/>
            </p14:nvContentPartPr>
            <p14:xfrm>
              <a:off x="9152784" y="4928256"/>
              <a:ext cx="74160" cy="576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172A11DC-1282-409D-8628-0B2FED222A2D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9143784" y="4919616"/>
                <a:ext cx="918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9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55B73A2D-F1F0-46AC-B24D-FF35D4DAD95A}"/>
                  </a:ext>
                </a:extLst>
              </p14:cNvPr>
              <p14:cNvContentPartPr/>
              <p14:nvPr/>
            </p14:nvContentPartPr>
            <p14:xfrm>
              <a:off x="9143784" y="4964616"/>
              <a:ext cx="76320" cy="6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55B73A2D-F1F0-46AC-B24D-FF35D4DAD95A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9135144" y="4955976"/>
                <a:ext cx="939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1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B3D44269-DCAB-4A6F-A11E-843D85214A2D}"/>
                  </a:ext>
                </a:extLst>
              </p14:cNvPr>
              <p14:cNvContentPartPr/>
              <p14:nvPr/>
            </p14:nvContentPartPr>
            <p14:xfrm>
              <a:off x="9293904" y="4886496"/>
              <a:ext cx="85320" cy="10008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B3D44269-DCAB-4A6F-A11E-843D85214A2D}"/>
                  </a:ext>
                </a:extLst>
              </p:cNvPr>
              <p:cNvPicPr/>
              <p:nvPr/>
            </p:nvPicPr>
            <p:blipFill>
              <a:blip r:embed="rId672"/>
              <a:stretch>
                <a:fillRect/>
              </a:stretch>
            </p:blipFill>
            <p:spPr>
              <a:xfrm>
                <a:off x="9284904" y="4877856"/>
                <a:ext cx="1029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3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5B042BA5-A37D-4FB8-A54D-9670BE3D16D5}"/>
                  </a:ext>
                </a:extLst>
              </p14:cNvPr>
              <p14:cNvContentPartPr/>
              <p14:nvPr/>
            </p14:nvContentPartPr>
            <p14:xfrm>
              <a:off x="9253584" y="4395816"/>
              <a:ext cx="64440" cy="10188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5B042BA5-A37D-4FB8-A54D-9670BE3D16D5}"/>
                  </a:ext>
                </a:extLst>
              </p:cNvPr>
              <p:cNvPicPr/>
              <p:nvPr/>
            </p:nvPicPr>
            <p:blipFill>
              <a:blip r:embed="rId674"/>
              <a:stretch>
                <a:fillRect/>
              </a:stretch>
            </p:blipFill>
            <p:spPr>
              <a:xfrm>
                <a:off x="9244944" y="4387176"/>
                <a:ext cx="820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5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C6A06ADF-B0DB-4A21-95AF-A5B883EE4689}"/>
                  </a:ext>
                </a:extLst>
              </p14:cNvPr>
              <p14:cNvContentPartPr/>
              <p14:nvPr/>
            </p14:nvContentPartPr>
            <p14:xfrm>
              <a:off x="9335664" y="4425696"/>
              <a:ext cx="10080" cy="11916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C6A06ADF-B0DB-4A21-95AF-A5B883EE4689}"/>
                  </a:ext>
                </a:extLst>
              </p:cNvPr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9326664" y="4416696"/>
                <a:ext cx="277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7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8F8289B2-C601-4917-B1E8-3157C945EDF3}"/>
                  </a:ext>
                </a:extLst>
              </p14:cNvPr>
              <p14:cNvContentPartPr/>
              <p14:nvPr/>
            </p14:nvContentPartPr>
            <p14:xfrm>
              <a:off x="9658944" y="4670136"/>
              <a:ext cx="271080" cy="19620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8F8289B2-C601-4917-B1E8-3157C945EDF3}"/>
                  </a:ext>
                </a:extLst>
              </p:cNvPr>
              <p:cNvPicPr/>
              <p:nvPr/>
            </p:nvPicPr>
            <p:blipFill>
              <a:blip r:embed="rId678"/>
              <a:stretch>
                <a:fillRect/>
              </a:stretch>
            </p:blipFill>
            <p:spPr>
              <a:xfrm>
                <a:off x="9649944" y="4661496"/>
                <a:ext cx="2887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9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99750E0A-9472-48E8-B1C2-0B656A13E640}"/>
                  </a:ext>
                </a:extLst>
              </p14:cNvPr>
              <p14:cNvContentPartPr/>
              <p14:nvPr/>
            </p14:nvContentPartPr>
            <p14:xfrm>
              <a:off x="9632664" y="4937256"/>
              <a:ext cx="48240" cy="12240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99750E0A-9472-48E8-B1C2-0B656A13E640}"/>
                  </a:ext>
                </a:extLst>
              </p:cNvPr>
              <p:cNvPicPr/>
              <p:nvPr/>
            </p:nvPicPr>
            <p:blipFill>
              <a:blip r:embed="rId680"/>
              <a:stretch>
                <a:fillRect/>
              </a:stretch>
            </p:blipFill>
            <p:spPr>
              <a:xfrm>
                <a:off x="9623664" y="4928256"/>
                <a:ext cx="658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1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D70BEB20-0D50-4BBC-8DAE-13F990B08360}"/>
                  </a:ext>
                </a:extLst>
              </p14:cNvPr>
              <p14:cNvContentPartPr/>
              <p14:nvPr/>
            </p14:nvContentPartPr>
            <p14:xfrm>
              <a:off x="9738144" y="4973976"/>
              <a:ext cx="53280" cy="252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D70BEB20-0D50-4BBC-8DAE-13F990B08360}"/>
                  </a:ext>
                </a:extLst>
              </p:cNvPr>
              <p:cNvPicPr/>
              <p:nvPr/>
            </p:nvPicPr>
            <p:blipFill>
              <a:blip r:embed="rId682"/>
              <a:stretch>
                <a:fillRect/>
              </a:stretch>
            </p:blipFill>
            <p:spPr>
              <a:xfrm>
                <a:off x="9729144" y="4965336"/>
                <a:ext cx="709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3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364AC588-117A-467D-BA61-6C3B031169F1}"/>
                  </a:ext>
                </a:extLst>
              </p14:cNvPr>
              <p14:cNvContentPartPr/>
              <p14:nvPr/>
            </p14:nvContentPartPr>
            <p14:xfrm>
              <a:off x="9710424" y="5016456"/>
              <a:ext cx="50760" cy="756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364AC588-117A-467D-BA61-6C3B031169F1}"/>
                  </a:ext>
                </a:extLst>
              </p:cNvPr>
              <p:cNvPicPr/>
              <p:nvPr/>
            </p:nvPicPr>
            <p:blipFill>
              <a:blip r:embed="rId684"/>
              <a:stretch>
                <a:fillRect/>
              </a:stretch>
            </p:blipFill>
            <p:spPr>
              <a:xfrm>
                <a:off x="9701784" y="5007456"/>
                <a:ext cx="684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5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D24E2B16-3705-475F-871A-32F2CB4432AE}"/>
                  </a:ext>
                </a:extLst>
              </p14:cNvPr>
              <p14:cNvContentPartPr/>
              <p14:nvPr/>
            </p14:nvContentPartPr>
            <p14:xfrm>
              <a:off x="9833904" y="4957416"/>
              <a:ext cx="74880" cy="9612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D24E2B16-3705-475F-871A-32F2CB4432AE}"/>
                  </a:ext>
                </a:extLst>
              </p:cNvPr>
              <p:cNvPicPr/>
              <p:nvPr/>
            </p:nvPicPr>
            <p:blipFill>
              <a:blip r:embed="rId686"/>
              <a:stretch>
                <a:fillRect/>
              </a:stretch>
            </p:blipFill>
            <p:spPr>
              <a:xfrm>
                <a:off x="9825264" y="4948776"/>
                <a:ext cx="925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7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79AB1620-4587-430D-8246-E50B625EC1C6}"/>
                  </a:ext>
                </a:extLst>
              </p14:cNvPr>
              <p14:cNvContentPartPr/>
              <p14:nvPr/>
            </p14:nvContentPartPr>
            <p14:xfrm>
              <a:off x="9819504" y="4448736"/>
              <a:ext cx="107640" cy="10872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79AB1620-4587-430D-8246-E50B625EC1C6}"/>
                  </a:ext>
                </a:extLst>
              </p:cNvPr>
              <p:cNvPicPr/>
              <p:nvPr/>
            </p:nvPicPr>
            <p:blipFill>
              <a:blip r:embed="rId688"/>
              <a:stretch>
                <a:fillRect/>
              </a:stretch>
            </p:blipFill>
            <p:spPr>
              <a:xfrm>
                <a:off x="9810504" y="4439736"/>
                <a:ext cx="1252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9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0A52EBDE-3577-48FB-8DB5-130314B7611C}"/>
                  </a:ext>
                </a:extLst>
              </p14:cNvPr>
              <p14:cNvContentPartPr/>
              <p14:nvPr/>
            </p14:nvContentPartPr>
            <p14:xfrm>
              <a:off x="9924984" y="4489416"/>
              <a:ext cx="33480" cy="13788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0A52EBDE-3577-48FB-8DB5-130314B7611C}"/>
                  </a:ext>
                </a:extLst>
              </p:cNvPr>
              <p:cNvPicPr/>
              <p:nvPr/>
            </p:nvPicPr>
            <p:blipFill>
              <a:blip r:embed="rId690"/>
              <a:stretch>
                <a:fillRect/>
              </a:stretch>
            </p:blipFill>
            <p:spPr>
              <a:xfrm>
                <a:off x="9915984" y="4480416"/>
                <a:ext cx="511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1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A8B15C8C-2A0C-43B4-8633-7710AC41D108}"/>
                  </a:ext>
                </a:extLst>
              </p14:cNvPr>
              <p14:cNvContentPartPr/>
              <p14:nvPr/>
            </p14:nvContentPartPr>
            <p14:xfrm>
              <a:off x="10030824" y="4732056"/>
              <a:ext cx="110160" cy="11736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A8B15C8C-2A0C-43B4-8633-7710AC41D108}"/>
                  </a:ext>
                </a:extLst>
              </p:cNvPr>
              <p:cNvPicPr/>
              <p:nvPr/>
            </p:nvPicPr>
            <p:blipFill>
              <a:blip r:embed="rId692"/>
              <a:stretch>
                <a:fillRect/>
              </a:stretch>
            </p:blipFill>
            <p:spPr>
              <a:xfrm>
                <a:off x="10022184" y="4723416"/>
                <a:ext cx="1278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3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C8241AD9-CD3A-4B67-BDBE-3157FB8815B1}"/>
                  </a:ext>
                </a:extLst>
              </p14:cNvPr>
              <p14:cNvContentPartPr/>
              <p14:nvPr/>
            </p14:nvContentPartPr>
            <p14:xfrm>
              <a:off x="10041624" y="4728456"/>
              <a:ext cx="92520" cy="9684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C8241AD9-CD3A-4B67-BDBE-3157FB8815B1}"/>
                  </a:ext>
                </a:extLst>
              </p:cNvPr>
              <p:cNvPicPr/>
              <p:nvPr/>
            </p:nvPicPr>
            <p:blipFill>
              <a:blip r:embed="rId694"/>
              <a:stretch>
                <a:fillRect/>
              </a:stretch>
            </p:blipFill>
            <p:spPr>
              <a:xfrm>
                <a:off x="10032624" y="4719816"/>
                <a:ext cx="1101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5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B6897D50-646B-4D70-A0BA-8ED299E55026}"/>
                  </a:ext>
                </a:extLst>
              </p14:cNvPr>
              <p14:cNvContentPartPr/>
              <p14:nvPr/>
            </p14:nvContentPartPr>
            <p14:xfrm>
              <a:off x="10189944" y="4809096"/>
              <a:ext cx="42480" cy="9900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B6897D50-646B-4D70-A0BA-8ED299E55026}"/>
                  </a:ext>
                </a:extLst>
              </p:cNvPr>
              <p:cNvPicPr/>
              <p:nvPr/>
            </p:nvPicPr>
            <p:blipFill>
              <a:blip r:embed="rId696"/>
              <a:stretch>
                <a:fillRect/>
              </a:stretch>
            </p:blipFill>
            <p:spPr>
              <a:xfrm>
                <a:off x="10180944" y="4800456"/>
                <a:ext cx="601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7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1EA440D3-0F71-429A-80D0-28518B158EDF}"/>
                  </a:ext>
                </a:extLst>
              </p14:cNvPr>
              <p14:cNvContentPartPr/>
              <p14:nvPr/>
            </p14:nvContentPartPr>
            <p14:xfrm>
              <a:off x="10210104" y="4736016"/>
              <a:ext cx="3960" cy="36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1EA440D3-0F71-429A-80D0-28518B158EDF}"/>
                  </a:ext>
                </a:extLst>
              </p:cNvPr>
              <p:cNvPicPr/>
              <p:nvPr/>
            </p:nvPicPr>
            <p:blipFill>
              <a:blip r:embed="rId698"/>
              <a:stretch>
                <a:fillRect/>
              </a:stretch>
            </p:blipFill>
            <p:spPr>
              <a:xfrm>
                <a:off x="10201464" y="4727376"/>
                <a:ext cx="21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9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624E789B-C913-4422-B876-BC5FDBC81430}"/>
                  </a:ext>
                </a:extLst>
              </p14:cNvPr>
              <p14:cNvContentPartPr/>
              <p14:nvPr/>
            </p14:nvContentPartPr>
            <p14:xfrm>
              <a:off x="10293984" y="4836456"/>
              <a:ext cx="59400" cy="1692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624E789B-C913-4422-B876-BC5FDBC81430}"/>
                  </a:ext>
                </a:extLst>
              </p:cNvPr>
              <p:cNvPicPr/>
              <p:nvPr/>
            </p:nvPicPr>
            <p:blipFill>
              <a:blip r:embed="rId700"/>
              <a:stretch>
                <a:fillRect/>
              </a:stretch>
            </p:blipFill>
            <p:spPr>
              <a:xfrm>
                <a:off x="10284984" y="4827816"/>
                <a:ext cx="770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1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43B38C99-A563-4442-A1B5-9AEEF17857BF}"/>
                  </a:ext>
                </a:extLst>
              </p14:cNvPr>
              <p14:cNvContentPartPr/>
              <p14:nvPr/>
            </p14:nvContentPartPr>
            <p14:xfrm>
              <a:off x="10314144" y="4798296"/>
              <a:ext cx="9720" cy="7560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43B38C99-A563-4442-A1B5-9AEEF17857BF}"/>
                  </a:ext>
                </a:extLst>
              </p:cNvPr>
              <p:cNvPicPr/>
              <p:nvPr/>
            </p:nvPicPr>
            <p:blipFill>
              <a:blip r:embed="rId702"/>
              <a:stretch>
                <a:fillRect/>
              </a:stretch>
            </p:blipFill>
            <p:spPr>
              <a:xfrm>
                <a:off x="10305144" y="4789296"/>
                <a:ext cx="273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3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39707663-7C58-42D3-B02B-513D53D10B0A}"/>
                  </a:ext>
                </a:extLst>
              </p14:cNvPr>
              <p14:cNvContentPartPr/>
              <p14:nvPr/>
            </p14:nvContentPartPr>
            <p14:xfrm>
              <a:off x="10378224" y="4754736"/>
              <a:ext cx="39960" cy="14004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39707663-7C58-42D3-B02B-513D53D10B0A}"/>
                  </a:ext>
                </a:extLst>
              </p:cNvPr>
              <p:cNvPicPr/>
              <p:nvPr/>
            </p:nvPicPr>
            <p:blipFill>
              <a:blip r:embed="rId704"/>
              <a:stretch>
                <a:fillRect/>
              </a:stretch>
            </p:blipFill>
            <p:spPr>
              <a:xfrm>
                <a:off x="10369584" y="4745736"/>
                <a:ext cx="576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5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EBE86783-9927-4F67-BB0E-DD21B06CC9A9}"/>
                  </a:ext>
                </a:extLst>
              </p14:cNvPr>
              <p14:cNvContentPartPr/>
              <p14:nvPr/>
            </p14:nvContentPartPr>
            <p14:xfrm>
              <a:off x="10436904" y="4882176"/>
              <a:ext cx="32760" cy="5436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EBE86783-9927-4F67-BB0E-DD21B06CC9A9}"/>
                  </a:ext>
                </a:extLst>
              </p:cNvPr>
              <p:cNvPicPr/>
              <p:nvPr/>
            </p:nvPicPr>
            <p:blipFill>
              <a:blip r:embed="rId706"/>
              <a:stretch>
                <a:fillRect/>
              </a:stretch>
            </p:blipFill>
            <p:spPr>
              <a:xfrm>
                <a:off x="10428264" y="4873536"/>
                <a:ext cx="504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7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46B65FF2-58F1-4F02-914B-CF6F0ACC9203}"/>
                  </a:ext>
                </a:extLst>
              </p14:cNvPr>
              <p14:cNvContentPartPr/>
              <p14:nvPr/>
            </p14:nvContentPartPr>
            <p14:xfrm>
              <a:off x="10569744" y="4809096"/>
              <a:ext cx="59040" cy="18936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46B65FF2-58F1-4F02-914B-CF6F0ACC9203}"/>
                  </a:ext>
                </a:extLst>
              </p:cNvPr>
              <p:cNvPicPr/>
              <p:nvPr/>
            </p:nvPicPr>
            <p:blipFill>
              <a:blip r:embed="rId708"/>
              <a:stretch>
                <a:fillRect/>
              </a:stretch>
            </p:blipFill>
            <p:spPr>
              <a:xfrm>
                <a:off x="10560744" y="4800456"/>
                <a:ext cx="766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9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0B8350BB-43AF-4A11-BB8C-24896AC34F94}"/>
                  </a:ext>
                </a:extLst>
              </p14:cNvPr>
              <p14:cNvContentPartPr/>
              <p14:nvPr/>
            </p14:nvContentPartPr>
            <p14:xfrm>
              <a:off x="10612584" y="4766976"/>
              <a:ext cx="3960" cy="612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0B8350BB-43AF-4A11-BB8C-24896AC34F94}"/>
                  </a:ext>
                </a:extLst>
              </p:cNvPr>
              <p:cNvPicPr/>
              <p:nvPr/>
            </p:nvPicPr>
            <p:blipFill>
              <a:blip r:embed="rId710"/>
              <a:stretch>
                <a:fillRect/>
              </a:stretch>
            </p:blipFill>
            <p:spPr>
              <a:xfrm>
                <a:off x="10603584" y="4758336"/>
                <a:ext cx="216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1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9F2FC11B-C482-4C26-BE4A-A96B42F5BA1C}"/>
                  </a:ext>
                </a:extLst>
              </p14:cNvPr>
              <p14:cNvContentPartPr/>
              <p14:nvPr/>
            </p14:nvContentPartPr>
            <p14:xfrm>
              <a:off x="10661904" y="4873536"/>
              <a:ext cx="51480" cy="972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9F2FC11B-C482-4C26-BE4A-A96B42F5BA1C}"/>
                  </a:ext>
                </a:extLst>
              </p:cNvPr>
              <p:cNvPicPr/>
              <p:nvPr/>
            </p:nvPicPr>
            <p:blipFill>
              <a:blip r:embed="rId712"/>
              <a:stretch>
                <a:fillRect/>
              </a:stretch>
            </p:blipFill>
            <p:spPr>
              <a:xfrm>
                <a:off x="10652904" y="4864536"/>
                <a:ext cx="691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3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9CCE8DA4-8EEA-4FE3-A972-427B7149A983}"/>
                  </a:ext>
                </a:extLst>
              </p14:cNvPr>
              <p14:cNvContentPartPr/>
              <p14:nvPr/>
            </p14:nvContentPartPr>
            <p14:xfrm>
              <a:off x="10689264" y="4818456"/>
              <a:ext cx="360" cy="8460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9CCE8DA4-8EEA-4FE3-A972-427B7149A983}"/>
                  </a:ext>
                </a:extLst>
              </p:cNvPr>
              <p:cNvPicPr/>
              <p:nvPr/>
            </p:nvPicPr>
            <p:blipFill>
              <a:blip r:embed="rId714"/>
              <a:stretch>
                <a:fillRect/>
              </a:stretch>
            </p:blipFill>
            <p:spPr>
              <a:xfrm>
                <a:off x="10680624" y="4809816"/>
                <a:ext cx="180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5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37FC3145-86A9-4DD9-BB85-CF71568594CE}"/>
                  </a:ext>
                </a:extLst>
              </p14:cNvPr>
              <p14:cNvContentPartPr/>
              <p14:nvPr/>
            </p14:nvContentPartPr>
            <p14:xfrm>
              <a:off x="10771344" y="4789296"/>
              <a:ext cx="62640" cy="16848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37FC3145-86A9-4DD9-BB85-CF71568594CE}"/>
                  </a:ext>
                </a:extLst>
              </p:cNvPr>
              <p:cNvPicPr/>
              <p:nvPr/>
            </p:nvPicPr>
            <p:blipFill>
              <a:blip r:embed="rId716"/>
              <a:stretch>
                <a:fillRect/>
              </a:stretch>
            </p:blipFill>
            <p:spPr>
              <a:xfrm>
                <a:off x="10762344" y="4780296"/>
                <a:ext cx="802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7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A28E9AC4-8AF3-4E6B-A402-5965DF5EA36A}"/>
                  </a:ext>
                </a:extLst>
              </p14:cNvPr>
              <p14:cNvContentPartPr/>
              <p14:nvPr/>
            </p14:nvContentPartPr>
            <p14:xfrm>
              <a:off x="10925784" y="4680936"/>
              <a:ext cx="153000" cy="10836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A28E9AC4-8AF3-4E6B-A402-5965DF5EA36A}"/>
                  </a:ext>
                </a:extLst>
              </p:cNvPr>
              <p:cNvPicPr/>
              <p:nvPr/>
            </p:nvPicPr>
            <p:blipFill>
              <a:blip r:embed="rId718"/>
              <a:stretch>
                <a:fillRect/>
              </a:stretch>
            </p:blipFill>
            <p:spPr>
              <a:xfrm>
                <a:off x="10916784" y="4672296"/>
                <a:ext cx="1706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9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A55E7B80-9F81-4786-B5C7-3E7228306FCE}"/>
                  </a:ext>
                </a:extLst>
              </p14:cNvPr>
              <p14:cNvContentPartPr/>
              <p14:nvPr/>
            </p14:nvContentPartPr>
            <p14:xfrm>
              <a:off x="11097864" y="4763376"/>
              <a:ext cx="49680" cy="12240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A55E7B80-9F81-4786-B5C7-3E7228306FCE}"/>
                  </a:ext>
                </a:extLst>
              </p:cNvPr>
              <p:cNvPicPr/>
              <p:nvPr/>
            </p:nvPicPr>
            <p:blipFill>
              <a:blip r:embed="rId720"/>
              <a:stretch>
                <a:fillRect/>
              </a:stretch>
            </p:blipFill>
            <p:spPr>
              <a:xfrm>
                <a:off x="11088864" y="4754736"/>
                <a:ext cx="673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1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6BE90866-21F4-47C4-BBC3-1368873A50B3}"/>
                  </a:ext>
                </a:extLst>
              </p14:cNvPr>
              <p14:cNvContentPartPr/>
              <p14:nvPr/>
            </p14:nvContentPartPr>
            <p14:xfrm>
              <a:off x="11219184" y="4777056"/>
              <a:ext cx="62280" cy="12276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6BE90866-21F4-47C4-BBC3-1368873A50B3}"/>
                  </a:ext>
                </a:extLst>
              </p:cNvPr>
              <p:cNvPicPr/>
              <p:nvPr/>
            </p:nvPicPr>
            <p:blipFill>
              <a:blip r:embed="rId722"/>
              <a:stretch>
                <a:fillRect/>
              </a:stretch>
            </p:blipFill>
            <p:spPr>
              <a:xfrm>
                <a:off x="11210544" y="4768056"/>
                <a:ext cx="799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3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9C12B24F-19EB-45F9-9245-DCB12B62BFD7}"/>
                  </a:ext>
                </a:extLst>
              </p14:cNvPr>
              <p14:cNvContentPartPr/>
              <p14:nvPr/>
            </p14:nvContentPartPr>
            <p14:xfrm>
              <a:off x="11365704" y="4772736"/>
              <a:ext cx="135360" cy="97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9C12B24F-19EB-45F9-9245-DCB12B62BFD7}"/>
                  </a:ext>
                </a:extLst>
              </p:cNvPr>
              <p:cNvPicPr/>
              <p:nvPr/>
            </p:nvPicPr>
            <p:blipFill>
              <a:blip r:embed="rId724"/>
              <a:stretch>
                <a:fillRect/>
              </a:stretch>
            </p:blipFill>
            <p:spPr>
              <a:xfrm>
                <a:off x="11357064" y="4764096"/>
                <a:ext cx="1530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5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63202B3D-5065-4BF7-9E85-8F0521E2FD54}"/>
                  </a:ext>
                </a:extLst>
              </p14:cNvPr>
              <p14:cNvContentPartPr/>
              <p14:nvPr/>
            </p14:nvContentPartPr>
            <p14:xfrm>
              <a:off x="11438424" y="4708656"/>
              <a:ext cx="10080" cy="14148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63202B3D-5065-4BF7-9E85-8F0521E2FD54}"/>
                  </a:ext>
                </a:extLst>
              </p:cNvPr>
              <p:cNvPicPr/>
              <p:nvPr/>
            </p:nvPicPr>
            <p:blipFill>
              <a:blip r:embed="rId726"/>
              <a:stretch>
                <a:fillRect/>
              </a:stretch>
            </p:blipFill>
            <p:spPr>
              <a:xfrm>
                <a:off x="11429784" y="4699656"/>
                <a:ext cx="277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7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92AFBDD7-E6C9-430A-9B13-FA968647DAF8}"/>
                  </a:ext>
                </a:extLst>
              </p14:cNvPr>
              <p14:cNvContentPartPr/>
              <p14:nvPr/>
            </p14:nvContentPartPr>
            <p14:xfrm>
              <a:off x="11593944" y="4651776"/>
              <a:ext cx="10080" cy="17568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92AFBDD7-E6C9-430A-9B13-FA968647DAF8}"/>
                  </a:ext>
                </a:extLst>
              </p:cNvPr>
              <p:cNvPicPr/>
              <p:nvPr/>
            </p:nvPicPr>
            <p:blipFill>
              <a:blip r:embed="rId728"/>
              <a:stretch>
                <a:fillRect/>
              </a:stretch>
            </p:blipFill>
            <p:spPr>
              <a:xfrm>
                <a:off x="11585304" y="4642776"/>
                <a:ext cx="277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9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7EE8F3B8-D6D9-4758-9D39-FB74574F66E6}"/>
                  </a:ext>
                </a:extLst>
              </p14:cNvPr>
              <p14:cNvContentPartPr/>
              <p14:nvPr/>
            </p14:nvContentPartPr>
            <p14:xfrm>
              <a:off x="11547864" y="4745376"/>
              <a:ext cx="139680" cy="10512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7EE8F3B8-D6D9-4758-9D39-FB74574F66E6}"/>
                  </a:ext>
                </a:extLst>
              </p:cNvPr>
              <p:cNvPicPr/>
              <p:nvPr/>
            </p:nvPicPr>
            <p:blipFill>
              <a:blip r:embed="rId730"/>
              <a:stretch>
                <a:fillRect/>
              </a:stretch>
            </p:blipFill>
            <p:spPr>
              <a:xfrm>
                <a:off x="11538864" y="4736376"/>
                <a:ext cx="1573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1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8ADB264A-C377-41E3-872F-8C22F14088B6}"/>
                  </a:ext>
                </a:extLst>
              </p14:cNvPr>
              <p14:cNvContentPartPr/>
              <p14:nvPr/>
            </p14:nvContentPartPr>
            <p14:xfrm>
              <a:off x="8461224" y="5010336"/>
              <a:ext cx="525960" cy="41976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8ADB264A-C377-41E3-872F-8C22F14088B6}"/>
                  </a:ext>
                </a:extLst>
              </p:cNvPr>
              <p:cNvPicPr/>
              <p:nvPr/>
            </p:nvPicPr>
            <p:blipFill>
              <a:blip r:embed="rId732"/>
              <a:stretch>
                <a:fillRect/>
              </a:stretch>
            </p:blipFill>
            <p:spPr>
              <a:xfrm>
                <a:off x="8452584" y="5001336"/>
                <a:ext cx="54360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3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3C930CF1-21A9-400D-8981-E19292440D00}"/>
                  </a:ext>
                </a:extLst>
              </p14:cNvPr>
              <p14:cNvContentPartPr/>
              <p14:nvPr/>
            </p14:nvContentPartPr>
            <p14:xfrm>
              <a:off x="8960904" y="5339376"/>
              <a:ext cx="74880" cy="13500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3C930CF1-21A9-400D-8981-E19292440D00}"/>
                  </a:ext>
                </a:extLst>
              </p:cNvPr>
              <p:cNvPicPr/>
              <p:nvPr/>
            </p:nvPicPr>
            <p:blipFill>
              <a:blip r:embed="rId734"/>
              <a:stretch>
                <a:fillRect/>
              </a:stretch>
            </p:blipFill>
            <p:spPr>
              <a:xfrm>
                <a:off x="8952264" y="5330736"/>
                <a:ext cx="925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5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311DE62E-B260-4F96-BAE7-BAFE4ADA60D1}"/>
                  </a:ext>
                </a:extLst>
              </p14:cNvPr>
              <p14:cNvContentPartPr/>
              <p14:nvPr/>
            </p14:nvContentPartPr>
            <p14:xfrm>
              <a:off x="9286704" y="5252976"/>
              <a:ext cx="168120" cy="157320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311DE62E-B260-4F96-BAE7-BAFE4ADA60D1}"/>
                  </a:ext>
                </a:extLst>
              </p:cNvPr>
              <p:cNvPicPr/>
              <p:nvPr/>
            </p:nvPicPr>
            <p:blipFill>
              <a:blip r:embed="rId736"/>
              <a:stretch>
                <a:fillRect/>
              </a:stretch>
            </p:blipFill>
            <p:spPr>
              <a:xfrm>
                <a:off x="9278064" y="5244336"/>
                <a:ext cx="1857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7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0330965E-AC7C-471B-BB33-41ECD3734CA7}"/>
                  </a:ext>
                </a:extLst>
              </p14:cNvPr>
              <p14:cNvContentPartPr/>
              <p14:nvPr/>
            </p14:nvContentPartPr>
            <p14:xfrm>
              <a:off x="9402984" y="5353056"/>
              <a:ext cx="248760" cy="80280"/>
            </p14:xfrm>
          </p:contentPart>
        </mc:Choice>
        <mc:Fallback xmlns=""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0330965E-AC7C-471B-BB33-41ECD3734CA7}"/>
                  </a:ext>
                </a:extLst>
              </p:cNvPr>
              <p:cNvPicPr/>
              <p:nvPr/>
            </p:nvPicPr>
            <p:blipFill>
              <a:blip r:embed="rId738"/>
              <a:stretch>
                <a:fillRect/>
              </a:stretch>
            </p:blipFill>
            <p:spPr>
              <a:xfrm>
                <a:off x="9393984" y="5344056"/>
                <a:ext cx="266400" cy="9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9" name="Group 498">
            <a:extLst>
              <a:ext uri="{FF2B5EF4-FFF2-40B4-BE49-F238E27FC236}">
                <a16:creationId xmlns:a16="http://schemas.microsoft.com/office/drawing/2014/main" id="{80B12C89-D92D-4E99-9269-BFFEBF1BA35E}"/>
              </a:ext>
            </a:extLst>
          </p:cNvPr>
          <p:cNvGrpSpPr/>
          <p:nvPr/>
        </p:nvGrpSpPr>
        <p:grpSpPr>
          <a:xfrm>
            <a:off x="10926864" y="5252976"/>
            <a:ext cx="712440" cy="236520"/>
            <a:chOff x="10926864" y="5252976"/>
            <a:chExt cx="71244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AF7535FE-8E62-4162-AD39-5113C37C8834}"/>
                    </a:ext>
                  </a:extLst>
                </p14:cNvPr>
                <p14:cNvContentPartPr/>
                <p14:nvPr/>
              </p14:nvContentPartPr>
              <p14:xfrm>
                <a:off x="10987344" y="5273496"/>
                <a:ext cx="3960" cy="1357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AF7535FE-8E62-4162-AD39-5113C37C8834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10978704" y="5264856"/>
                  <a:ext cx="21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499628F8-3F4F-4AB8-90FD-62FEB3DB4C0C}"/>
                    </a:ext>
                  </a:extLst>
                </p14:cNvPr>
                <p14:cNvContentPartPr/>
                <p14:nvPr/>
              </p14:nvContentPartPr>
              <p14:xfrm>
                <a:off x="10926864" y="5274576"/>
                <a:ext cx="192240" cy="1425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499628F8-3F4F-4AB8-90FD-62FEB3DB4C0C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10917864" y="5265576"/>
                  <a:ext cx="209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1CB687D6-DE80-4748-8B4C-E42641ACFA5C}"/>
                    </a:ext>
                  </a:extLst>
                </p14:cNvPr>
                <p14:cNvContentPartPr/>
                <p14:nvPr/>
              </p14:nvContentPartPr>
              <p14:xfrm>
                <a:off x="11119104" y="5341176"/>
                <a:ext cx="146520" cy="6984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1CB687D6-DE80-4748-8B4C-E42641ACFA5C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11110104" y="5332536"/>
                  <a:ext cx="1641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488A4A16-C8AD-4673-9865-8D84C32423E6}"/>
                    </a:ext>
                  </a:extLst>
                </p14:cNvPr>
                <p14:cNvContentPartPr/>
                <p14:nvPr/>
              </p14:nvContentPartPr>
              <p14:xfrm>
                <a:off x="11291184" y="5252976"/>
                <a:ext cx="348120" cy="2365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488A4A16-C8AD-4673-9865-8D84C32423E6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11282544" y="5243976"/>
                  <a:ext cx="36576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CDBF4CAA-D191-41DC-98E1-650488155ABD}"/>
              </a:ext>
            </a:extLst>
          </p:cNvPr>
          <p:cNvGrpSpPr/>
          <p:nvPr/>
        </p:nvGrpSpPr>
        <p:grpSpPr>
          <a:xfrm>
            <a:off x="9820584" y="5224176"/>
            <a:ext cx="938880" cy="403200"/>
            <a:chOff x="9820584" y="5224176"/>
            <a:chExt cx="93888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98D99CB3-3CFE-4DBE-A396-F67A722C8498}"/>
                    </a:ext>
                  </a:extLst>
                </p14:cNvPr>
                <p14:cNvContentPartPr/>
                <p14:nvPr/>
              </p14:nvContentPartPr>
              <p14:xfrm>
                <a:off x="9820584" y="5275656"/>
                <a:ext cx="189000" cy="1638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98D99CB3-3CFE-4DBE-A396-F67A722C8498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9811584" y="5267016"/>
                  <a:ext cx="206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A3F52B7E-03DE-475F-AC2C-C0B993198BE2}"/>
                    </a:ext>
                  </a:extLst>
                </p14:cNvPr>
                <p14:cNvContentPartPr/>
                <p14:nvPr/>
              </p14:nvContentPartPr>
              <p14:xfrm>
                <a:off x="10158984" y="5253696"/>
                <a:ext cx="182880" cy="22464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A3F52B7E-03DE-475F-AC2C-C0B993198BE2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10149984" y="5244696"/>
                  <a:ext cx="2005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D11BB766-8CD1-41B8-8080-8F0C2EF5A66A}"/>
                    </a:ext>
                  </a:extLst>
                </p14:cNvPr>
                <p14:cNvContentPartPr/>
                <p14:nvPr/>
              </p14:nvContentPartPr>
              <p14:xfrm>
                <a:off x="10380744" y="5318496"/>
                <a:ext cx="71640" cy="806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D11BB766-8CD1-41B8-8080-8F0C2EF5A66A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10372104" y="5309856"/>
                  <a:ext cx="89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721190E9-1BD2-46BE-94AB-9ABD00E0C85C}"/>
                    </a:ext>
                  </a:extLst>
                </p14:cNvPr>
                <p14:cNvContentPartPr/>
                <p14:nvPr/>
              </p14:nvContentPartPr>
              <p14:xfrm>
                <a:off x="10449144" y="5337576"/>
                <a:ext cx="82800" cy="6624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721190E9-1BD2-46BE-94AB-9ABD00E0C85C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10440144" y="5328576"/>
                  <a:ext cx="100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8161A640-3BF2-4D05-B9B4-6B2DA767692E}"/>
                    </a:ext>
                  </a:extLst>
                </p14:cNvPr>
                <p14:cNvContentPartPr/>
                <p14:nvPr/>
              </p14:nvContentPartPr>
              <p14:xfrm>
                <a:off x="10561104" y="5224176"/>
                <a:ext cx="174240" cy="1886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8161A640-3BF2-4D05-B9B4-6B2DA76769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10552464" y="5215536"/>
                  <a:ext cx="191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CFFF37CB-1BBD-4546-9C08-A134004C887A}"/>
                    </a:ext>
                  </a:extLst>
                </p14:cNvPr>
                <p14:cNvContentPartPr/>
                <p14:nvPr/>
              </p14:nvContentPartPr>
              <p14:xfrm>
                <a:off x="10310904" y="5472576"/>
                <a:ext cx="80640" cy="1450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CFFF37CB-1BBD-4546-9C08-A134004C887A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10302264" y="5463936"/>
                  <a:ext cx="98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A83AE6E0-614E-47A7-8824-D28542700DAC}"/>
                    </a:ext>
                  </a:extLst>
                </p14:cNvPr>
                <p14:cNvContentPartPr/>
                <p14:nvPr/>
              </p14:nvContentPartPr>
              <p14:xfrm>
                <a:off x="10417104" y="5545296"/>
                <a:ext cx="80280" cy="7704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A83AE6E0-614E-47A7-8824-D28542700DAC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10408104" y="5536296"/>
                  <a:ext cx="97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D98C2FD3-0E2B-4A08-96E9-A8C174E65A91}"/>
                    </a:ext>
                  </a:extLst>
                </p14:cNvPr>
                <p14:cNvContentPartPr/>
                <p14:nvPr/>
              </p14:nvContentPartPr>
              <p14:xfrm>
                <a:off x="10561104" y="5505696"/>
                <a:ext cx="102240" cy="121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D98C2FD3-0E2B-4A08-96E9-A8C174E65A91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10552464" y="5497056"/>
                  <a:ext cx="119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0A02CAEE-1288-47C9-A8AA-75CCDCC92D72}"/>
                    </a:ext>
                  </a:extLst>
                </p14:cNvPr>
                <p14:cNvContentPartPr/>
                <p14:nvPr/>
              </p14:nvContentPartPr>
              <p14:xfrm>
                <a:off x="10661904" y="5506776"/>
                <a:ext cx="97560" cy="1195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0A02CAEE-1288-47C9-A8AA-75CCDCC92D72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10652904" y="5498136"/>
                  <a:ext cx="11520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02E2A60C-0D06-4E86-9FC8-223CF4491916}"/>
              </a:ext>
            </a:extLst>
          </p:cNvPr>
          <p:cNvGrpSpPr/>
          <p:nvPr/>
        </p:nvGrpSpPr>
        <p:grpSpPr>
          <a:xfrm>
            <a:off x="3990384" y="5540616"/>
            <a:ext cx="795600" cy="554400"/>
            <a:chOff x="3990384" y="5540616"/>
            <a:chExt cx="79560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A843E49C-8B61-4D8A-B583-A7A6927AC067}"/>
                    </a:ext>
                  </a:extLst>
                </p14:cNvPr>
                <p14:cNvContentPartPr/>
                <p14:nvPr/>
              </p14:nvContentPartPr>
              <p14:xfrm>
                <a:off x="3990384" y="5553216"/>
                <a:ext cx="124200" cy="1598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A843E49C-8B61-4D8A-B583-A7A6927AC067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3981384" y="5544216"/>
                  <a:ext cx="141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3440826A-E175-46F2-86CD-EA37DBF700DE}"/>
                    </a:ext>
                  </a:extLst>
                </p14:cNvPr>
                <p14:cNvContentPartPr/>
                <p14:nvPr/>
              </p14:nvContentPartPr>
              <p14:xfrm>
                <a:off x="4099104" y="5598576"/>
                <a:ext cx="104040" cy="1310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3440826A-E175-46F2-86CD-EA37DBF700DE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4090464" y="5589576"/>
                  <a:ext cx="121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E841792-7CC0-4ED2-819E-346C0F516F15}"/>
                    </a:ext>
                  </a:extLst>
                </p14:cNvPr>
                <p14:cNvContentPartPr/>
                <p14:nvPr/>
              </p14:nvContentPartPr>
              <p14:xfrm>
                <a:off x="4224384" y="5614056"/>
                <a:ext cx="136080" cy="1468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E841792-7CC0-4ED2-819E-346C0F516F15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4215384" y="5605416"/>
                  <a:ext cx="153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F3BD037-6CFA-47A8-8E6D-2CB45A1B825C}"/>
                    </a:ext>
                  </a:extLst>
                </p14:cNvPr>
                <p14:cNvContentPartPr/>
                <p14:nvPr/>
              </p14:nvContentPartPr>
              <p14:xfrm>
                <a:off x="4393944" y="5540616"/>
                <a:ext cx="69840" cy="3358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F3BD037-6CFA-47A8-8E6D-2CB45A1B825C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385304" y="5531616"/>
                  <a:ext cx="874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D868D922-D76E-4182-9E09-C1587733D815}"/>
                    </a:ext>
                  </a:extLst>
                </p14:cNvPr>
                <p14:cNvContentPartPr/>
                <p14:nvPr/>
              </p14:nvContentPartPr>
              <p14:xfrm>
                <a:off x="4511304" y="5561856"/>
                <a:ext cx="237600" cy="2275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D868D922-D76E-4182-9E09-C1587733D815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502664" y="5553216"/>
                  <a:ext cx="2552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0909F8A2-0829-4E2F-9391-6485181EC80A}"/>
                    </a:ext>
                  </a:extLst>
                </p14:cNvPr>
                <p14:cNvContentPartPr/>
                <p14:nvPr/>
              </p14:nvContentPartPr>
              <p14:xfrm>
                <a:off x="4617864" y="5603976"/>
                <a:ext cx="131760" cy="288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0909F8A2-0829-4E2F-9391-6485181EC80A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608864" y="5595336"/>
                  <a:ext cx="149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98CBAF0F-6A4D-4051-B17B-A657DCFC3719}"/>
                    </a:ext>
                  </a:extLst>
                </p14:cNvPr>
                <p14:cNvContentPartPr/>
                <p14:nvPr/>
              </p14:nvContentPartPr>
              <p14:xfrm>
                <a:off x="4635864" y="5867856"/>
                <a:ext cx="104040" cy="1904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98CBAF0F-6A4D-4051-B17B-A657DCFC3719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4626864" y="5858856"/>
                  <a:ext cx="1216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AFE98206-69A3-4070-A96F-B9E335D5487F}"/>
                    </a:ext>
                  </a:extLst>
                </p14:cNvPr>
                <p14:cNvContentPartPr/>
                <p14:nvPr/>
              </p14:nvContentPartPr>
              <p14:xfrm>
                <a:off x="4726944" y="5979816"/>
                <a:ext cx="59040" cy="11520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AFE98206-69A3-4070-A96F-B9E335D5487F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4718304" y="5970816"/>
                  <a:ext cx="7668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70586EF-360B-43BC-A66F-5C5A83CF6950}"/>
              </a:ext>
            </a:extLst>
          </p:cNvPr>
          <p:cNvGrpSpPr/>
          <p:nvPr/>
        </p:nvGrpSpPr>
        <p:grpSpPr>
          <a:xfrm>
            <a:off x="4964904" y="5620896"/>
            <a:ext cx="3127680" cy="880560"/>
            <a:chOff x="4964904" y="5620896"/>
            <a:chExt cx="3127680" cy="88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47DC560C-1014-4E2D-91B5-D71852861B77}"/>
                    </a:ext>
                  </a:extLst>
                </p14:cNvPr>
                <p14:cNvContentPartPr/>
                <p14:nvPr/>
              </p14:nvContentPartPr>
              <p14:xfrm>
                <a:off x="7494984" y="5691096"/>
                <a:ext cx="272520" cy="1965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47DC560C-1014-4E2D-91B5-D71852861B77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7486344" y="5682456"/>
                  <a:ext cx="2901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52DDA40B-C540-4CB4-ABF6-DC22FE94A758}"/>
                    </a:ext>
                  </a:extLst>
                </p14:cNvPr>
                <p14:cNvContentPartPr/>
                <p14:nvPr/>
              </p14:nvContentPartPr>
              <p14:xfrm>
                <a:off x="7781544" y="5669496"/>
                <a:ext cx="360" cy="363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52DDA40B-C540-4CB4-ABF6-DC22FE94A758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7772904" y="5660496"/>
                  <a:ext cx="18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45444B1E-BF33-4715-A2AE-8999198DCC77}"/>
                    </a:ext>
                  </a:extLst>
                </p14:cNvPr>
                <p14:cNvContentPartPr/>
                <p14:nvPr/>
              </p14:nvContentPartPr>
              <p14:xfrm>
                <a:off x="7800264" y="5714856"/>
                <a:ext cx="197640" cy="1134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45444B1E-BF33-4715-A2AE-8999198DCC77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7791624" y="5705856"/>
                  <a:ext cx="215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7BBD24FA-D572-4FE0-848E-54B4385EDC1A}"/>
                    </a:ext>
                  </a:extLst>
                </p14:cNvPr>
                <p14:cNvContentPartPr/>
                <p14:nvPr/>
              </p14:nvContentPartPr>
              <p14:xfrm>
                <a:off x="8092224" y="5839056"/>
                <a:ext cx="360" cy="39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7BBD24FA-D572-4FE0-848E-54B4385EDC1A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8083224" y="58304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F1547994-4831-4211-810B-17E423AE933B}"/>
                    </a:ext>
                  </a:extLst>
                </p14:cNvPr>
                <p14:cNvContentPartPr/>
                <p14:nvPr/>
              </p14:nvContentPartPr>
              <p14:xfrm>
                <a:off x="5413104" y="5641416"/>
                <a:ext cx="121320" cy="16272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F1547994-4831-4211-810B-17E423AE933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404104" y="5632776"/>
                  <a:ext cx="138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B3FE2AF1-3926-4121-81D6-73832F35AF96}"/>
                    </a:ext>
                  </a:extLst>
                </p14:cNvPr>
                <p14:cNvContentPartPr/>
                <p14:nvPr/>
              </p14:nvContentPartPr>
              <p14:xfrm>
                <a:off x="5508504" y="5673816"/>
                <a:ext cx="171720" cy="1173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B3FE2AF1-3926-4121-81D6-73832F35AF96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499864" y="5665176"/>
                  <a:ext cx="1893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9606568-1924-4C1C-BDB1-C43A683E1472}"/>
                    </a:ext>
                  </a:extLst>
                </p14:cNvPr>
                <p14:cNvContentPartPr/>
                <p14:nvPr/>
              </p14:nvContentPartPr>
              <p14:xfrm>
                <a:off x="5678424" y="5641056"/>
                <a:ext cx="104040" cy="1162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9606568-1924-4C1C-BDB1-C43A683E1472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669424" y="5632416"/>
                  <a:ext cx="121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8A9E8623-F743-455A-B3E3-69B04C428E6F}"/>
                    </a:ext>
                  </a:extLst>
                </p14:cNvPr>
                <p14:cNvContentPartPr/>
                <p14:nvPr/>
              </p14:nvContentPartPr>
              <p14:xfrm>
                <a:off x="5664744" y="5650416"/>
                <a:ext cx="141840" cy="1328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8A9E8623-F743-455A-B3E3-69B04C428E6F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656104" y="5641776"/>
                  <a:ext cx="159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417CF76A-C110-487A-847B-9A1FAD77164E}"/>
                    </a:ext>
                  </a:extLst>
                </p14:cNvPr>
                <p14:cNvContentPartPr/>
                <p14:nvPr/>
              </p14:nvContentPartPr>
              <p14:xfrm>
                <a:off x="6038424" y="5620896"/>
                <a:ext cx="133560" cy="27432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417CF76A-C110-487A-847B-9A1FAD77164E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6029784" y="5611896"/>
                  <a:ext cx="1512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BD7AAB7F-09B3-4142-895A-D571B5A408C7}"/>
                    </a:ext>
                  </a:extLst>
                </p14:cNvPr>
                <p14:cNvContentPartPr/>
                <p14:nvPr/>
              </p14:nvContentPartPr>
              <p14:xfrm>
                <a:off x="6339744" y="5698656"/>
                <a:ext cx="486000" cy="2044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BD7AAB7F-09B3-4142-895A-D571B5A408C7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6330744" y="5690016"/>
                  <a:ext cx="503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EFEED63A-DE56-4CA8-8515-CB56BF64C6E2}"/>
                    </a:ext>
                  </a:extLst>
                </p14:cNvPr>
                <p14:cNvContentPartPr/>
                <p14:nvPr/>
              </p14:nvContentPartPr>
              <p14:xfrm>
                <a:off x="6965424" y="5669856"/>
                <a:ext cx="89640" cy="1267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EFEED63A-DE56-4CA8-8515-CB56BF64C6E2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6956424" y="5661216"/>
                  <a:ext cx="107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16352CA4-AA14-41B5-8BF3-9FB0E7790595}"/>
                    </a:ext>
                  </a:extLst>
                </p14:cNvPr>
                <p14:cNvContentPartPr/>
                <p14:nvPr/>
              </p14:nvContentPartPr>
              <p14:xfrm>
                <a:off x="7104384" y="5696136"/>
                <a:ext cx="80280" cy="9792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16352CA4-AA14-41B5-8BF3-9FB0E7790595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7095744" y="5687136"/>
                  <a:ext cx="97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9A744DAA-C1D4-447B-973E-841B9AEC75B4}"/>
                    </a:ext>
                  </a:extLst>
                </p14:cNvPr>
                <p14:cNvContentPartPr/>
                <p14:nvPr/>
              </p14:nvContentPartPr>
              <p14:xfrm>
                <a:off x="7084224" y="5714856"/>
                <a:ext cx="84960" cy="759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9A744DAA-C1D4-447B-973E-841B9AEC75B4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7075584" y="5705856"/>
                  <a:ext cx="102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9A0F73BC-6E31-446A-BEFA-FF5114724B4B}"/>
                    </a:ext>
                  </a:extLst>
                </p14:cNvPr>
                <p14:cNvContentPartPr/>
                <p14:nvPr/>
              </p14:nvContentPartPr>
              <p14:xfrm>
                <a:off x="7232544" y="5696136"/>
                <a:ext cx="81720" cy="1026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9A0F73BC-6E31-446A-BEFA-FF5114724B4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7223904" y="5687136"/>
                  <a:ext cx="993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0F1C77AE-4E8C-4058-83F4-95C5A017CD63}"/>
                    </a:ext>
                  </a:extLst>
                </p14:cNvPr>
                <p14:cNvContentPartPr/>
                <p14:nvPr/>
              </p14:nvContentPartPr>
              <p14:xfrm>
                <a:off x="4964904" y="5961456"/>
                <a:ext cx="146880" cy="15768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0F1C77AE-4E8C-4058-83F4-95C5A017CD63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4955904" y="5952816"/>
                  <a:ext cx="164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77629675-326F-43A2-A28E-D918C36EDA00}"/>
                    </a:ext>
                  </a:extLst>
                </p14:cNvPr>
                <p14:cNvContentPartPr/>
                <p14:nvPr/>
              </p14:nvContentPartPr>
              <p14:xfrm>
                <a:off x="5151024" y="6034536"/>
                <a:ext cx="46080" cy="9180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77629675-326F-43A2-A28E-D918C36EDA00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42384" y="6025896"/>
                  <a:ext cx="63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24C6ADF1-708D-42FB-8A71-1D444C0A4A4C}"/>
                    </a:ext>
                  </a:extLst>
                </p14:cNvPr>
                <p14:cNvContentPartPr/>
                <p14:nvPr/>
              </p14:nvContentPartPr>
              <p14:xfrm>
                <a:off x="5247864" y="6034536"/>
                <a:ext cx="94680" cy="1000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24C6ADF1-708D-42FB-8A71-1D444C0A4A4C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239224" y="6025896"/>
                  <a:ext cx="112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40DC9336-21E8-4F24-A94F-236F9B557DC6}"/>
                    </a:ext>
                  </a:extLst>
                </p14:cNvPr>
                <p14:cNvContentPartPr/>
                <p14:nvPr/>
              </p14:nvContentPartPr>
              <p14:xfrm>
                <a:off x="5657184" y="6053616"/>
                <a:ext cx="95040" cy="1065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40DC9336-21E8-4F24-A94F-236F9B557DC6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648544" y="6044976"/>
                  <a:ext cx="112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BD345C80-2180-4507-8077-EBAB61003AC9}"/>
                    </a:ext>
                  </a:extLst>
                </p14:cNvPr>
                <p14:cNvContentPartPr/>
                <p14:nvPr/>
              </p14:nvContentPartPr>
              <p14:xfrm>
                <a:off x="5814864" y="6043896"/>
                <a:ext cx="51120" cy="11916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BD345C80-2180-4507-8077-EBAB61003AC9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805864" y="6035256"/>
                  <a:ext cx="68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FB0258CF-C674-4CA9-8666-3BCB96E9B11E}"/>
                    </a:ext>
                  </a:extLst>
                </p14:cNvPr>
                <p14:cNvContentPartPr/>
                <p14:nvPr/>
              </p14:nvContentPartPr>
              <p14:xfrm>
                <a:off x="5861304" y="6050736"/>
                <a:ext cx="145440" cy="10080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FB0258CF-C674-4CA9-8666-3BCB96E9B1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852304" y="6041736"/>
                  <a:ext cx="1630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1EE40250-4994-456D-8293-2CBF346B3984}"/>
                    </a:ext>
                  </a:extLst>
                </p14:cNvPr>
                <p14:cNvContentPartPr/>
                <p14:nvPr/>
              </p14:nvContentPartPr>
              <p14:xfrm>
                <a:off x="6062904" y="5974776"/>
                <a:ext cx="214200" cy="2271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1EE40250-4994-456D-8293-2CBF346B3984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6053904" y="5966136"/>
                  <a:ext cx="2318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980BEB69-BFEB-44CC-B08A-1ECF5A307174}"/>
                    </a:ext>
                  </a:extLst>
                </p14:cNvPr>
                <p14:cNvContentPartPr/>
                <p14:nvPr/>
              </p14:nvContentPartPr>
              <p14:xfrm>
                <a:off x="6290784" y="5979816"/>
                <a:ext cx="93960" cy="2106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980BEB69-BFEB-44CC-B08A-1ECF5A307174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282144" y="5970816"/>
                  <a:ext cx="111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D60EBD57-2FC0-4A14-A748-37F1038E0873}"/>
                    </a:ext>
                  </a:extLst>
                </p14:cNvPr>
                <p14:cNvContentPartPr/>
                <p14:nvPr/>
              </p14:nvContentPartPr>
              <p14:xfrm>
                <a:off x="6427944" y="6041736"/>
                <a:ext cx="4320" cy="712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D60EBD57-2FC0-4A14-A748-37F1038E0873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419304" y="6033096"/>
                  <a:ext cx="21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FC78B18C-B42D-4244-B8F6-642AAB7F5E97}"/>
                    </a:ext>
                  </a:extLst>
                </p14:cNvPr>
                <p14:cNvContentPartPr/>
                <p14:nvPr/>
              </p14:nvContentPartPr>
              <p14:xfrm>
                <a:off x="6473664" y="5977656"/>
                <a:ext cx="360" cy="252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FC78B18C-B42D-4244-B8F6-642AAB7F5E97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6464664" y="596865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7DE9A92B-2F07-4399-8279-57CE1625D7DE}"/>
                    </a:ext>
                  </a:extLst>
                </p14:cNvPr>
                <p14:cNvContentPartPr/>
                <p14:nvPr/>
              </p14:nvContentPartPr>
              <p14:xfrm>
                <a:off x="6466104" y="6043896"/>
                <a:ext cx="127800" cy="20736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7DE9A92B-2F07-4399-8279-57CE1625D7DE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6457104" y="6035256"/>
                  <a:ext cx="145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A865F341-3663-433F-B82C-D2B032D69941}"/>
                    </a:ext>
                  </a:extLst>
                </p14:cNvPr>
                <p14:cNvContentPartPr/>
                <p14:nvPr/>
              </p14:nvContentPartPr>
              <p14:xfrm>
                <a:off x="6766344" y="6074496"/>
                <a:ext cx="85320" cy="8748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A865F341-3663-433F-B82C-D2B032D69941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6757704" y="6065496"/>
                  <a:ext cx="102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7A9998F3-4A62-4FFE-BB22-54DEB8667CF0}"/>
                    </a:ext>
                  </a:extLst>
                </p14:cNvPr>
                <p14:cNvContentPartPr/>
                <p14:nvPr/>
              </p14:nvContentPartPr>
              <p14:xfrm>
                <a:off x="6824304" y="6079176"/>
                <a:ext cx="190800" cy="1663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7A9998F3-4A62-4FFE-BB22-54DEB8667CF0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6815304" y="6070176"/>
                  <a:ext cx="208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C94F7850-FC13-4F53-BF64-39B8BA17E6B0}"/>
                    </a:ext>
                  </a:extLst>
                </p14:cNvPr>
                <p14:cNvContentPartPr/>
                <p14:nvPr/>
              </p14:nvContentPartPr>
              <p14:xfrm>
                <a:off x="7049664" y="6044616"/>
                <a:ext cx="360" cy="1764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C94F7850-FC13-4F53-BF64-39B8BA17E6B0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7040664" y="603597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95842EB5-2B51-4381-9F0E-946958A009DC}"/>
                    </a:ext>
                  </a:extLst>
                </p14:cNvPr>
                <p14:cNvContentPartPr/>
                <p14:nvPr/>
              </p14:nvContentPartPr>
              <p14:xfrm>
                <a:off x="7059024" y="6098256"/>
                <a:ext cx="57960" cy="8748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95842EB5-2B51-4381-9F0E-946958A009DC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7050024" y="6089616"/>
                  <a:ext cx="75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8C674AA2-DE8A-4DF1-9CEE-2467192883D9}"/>
                    </a:ext>
                  </a:extLst>
                </p14:cNvPr>
                <p14:cNvContentPartPr/>
                <p14:nvPr/>
              </p14:nvContentPartPr>
              <p14:xfrm>
                <a:off x="7151184" y="6089616"/>
                <a:ext cx="65160" cy="7992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8C674AA2-DE8A-4DF1-9CEE-2467192883D9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7142544" y="6080616"/>
                  <a:ext cx="828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958E5AD6-BA76-4463-AFCA-2B12608E6B8C}"/>
                    </a:ext>
                  </a:extLst>
                </p14:cNvPr>
                <p14:cNvContentPartPr/>
                <p14:nvPr/>
              </p14:nvContentPartPr>
              <p14:xfrm>
                <a:off x="7242984" y="6084576"/>
                <a:ext cx="117720" cy="9720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958E5AD6-BA76-4463-AFCA-2B12608E6B8C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7234344" y="6075576"/>
                  <a:ext cx="135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DF25DE1E-A68F-4445-9FDF-4018F397194D}"/>
                    </a:ext>
                  </a:extLst>
                </p14:cNvPr>
                <p14:cNvContentPartPr/>
                <p14:nvPr/>
              </p14:nvContentPartPr>
              <p14:xfrm>
                <a:off x="5560704" y="6234696"/>
                <a:ext cx="122040" cy="2098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DF25DE1E-A68F-4445-9FDF-4018F397194D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5552064" y="6226056"/>
                  <a:ext cx="1396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4133409F-C204-4711-9D59-2A9D1F3D1D4F}"/>
                    </a:ext>
                  </a:extLst>
                </p14:cNvPr>
                <p14:cNvContentPartPr/>
                <p14:nvPr/>
              </p14:nvContentPartPr>
              <p14:xfrm>
                <a:off x="5672664" y="6371136"/>
                <a:ext cx="53280" cy="13032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4133409F-C204-4711-9D59-2A9D1F3D1D4F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5663664" y="6362136"/>
                  <a:ext cx="709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3A8A10F1-F43F-4914-BB78-26B23FB7DE57}"/>
              </a:ext>
            </a:extLst>
          </p:cNvPr>
          <p:cNvGrpSpPr/>
          <p:nvPr/>
        </p:nvGrpSpPr>
        <p:grpSpPr>
          <a:xfrm>
            <a:off x="5885784" y="6348456"/>
            <a:ext cx="1569240" cy="201600"/>
            <a:chOff x="5885784" y="6348456"/>
            <a:chExt cx="156924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83FC7DAF-3869-464E-AEFD-08AF38C51FFC}"/>
                    </a:ext>
                  </a:extLst>
                </p14:cNvPr>
                <p14:cNvContentPartPr/>
                <p14:nvPr/>
              </p14:nvContentPartPr>
              <p14:xfrm>
                <a:off x="5885784" y="6348456"/>
                <a:ext cx="96840" cy="16344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83FC7DAF-3869-464E-AEFD-08AF38C51FF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5877144" y="6339816"/>
                  <a:ext cx="114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6BF67EDF-E575-4639-BA4F-D2BEF0CF1FA7}"/>
                    </a:ext>
                  </a:extLst>
                </p14:cNvPr>
                <p14:cNvContentPartPr/>
                <p14:nvPr/>
              </p14:nvContentPartPr>
              <p14:xfrm>
                <a:off x="6064344" y="6361056"/>
                <a:ext cx="113400" cy="16632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6BF67EDF-E575-4639-BA4F-D2BEF0CF1FA7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055344" y="6352416"/>
                  <a:ext cx="131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21EA39F4-A3A9-4039-AA93-A33804967EA1}"/>
                    </a:ext>
                  </a:extLst>
                </p14:cNvPr>
                <p14:cNvContentPartPr/>
                <p14:nvPr/>
              </p14:nvContentPartPr>
              <p14:xfrm>
                <a:off x="6254424" y="6367176"/>
                <a:ext cx="124200" cy="11124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21EA39F4-A3A9-4039-AA93-A33804967EA1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245424" y="6358536"/>
                  <a:ext cx="141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CF484958-6863-4389-9763-7273F439B813}"/>
                    </a:ext>
                  </a:extLst>
                </p14:cNvPr>
                <p14:cNvContentPartPr/>
                <p14:nvPr/>
              </p14:nvContentPartPr>
              <p14:xfrm>
                <a:off x="6369624" y="6367176"/>
                <a:ext cx="3960" cy="17028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CF484958-6863-4389-9763-7273F439B813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6360624" y="6358536"/>
                  <a:ext cx="21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60BC17FA-36F6-4B26-ABCC-E0C61AB7B214}"/>
                    </a:ext>
                  </a:extLst>
                </p14:cNvPr>
                <p14:cNvContentPartPr/>
                <p14:nvPr/>
              </p14:nvContentPartPr>
              <p14:xfrm>
                <a:off x="6473664" y="6425496"/>
                <a:ext cx="96480" cy="10332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60BC17FA-36F6-4B26-ABCC-E0C61AB7B214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6464664" y="6416856"/>
                  <a:ext cx="114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73F6A166-2E7D-4C67-9AA0-EFBF87241FAF}"/>
                    </a:ext>
                  </a:extLst>
                </p14:cNvPr>
                <p14:cNvContentPartPr/>
                <p14:nvPr/>
              </p14:nvContentPartPr>
              <p14:xfrm>
                <a:off x="6490944" y="6425496"/>
                <a:ext cx="74880" cy="10764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73F6A166-2E7D-4C67-9AA0-EFBF87241FAF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6481944" y="6416856"/>
                  <a:ext cx="92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95B0C312-9D6F-4312-B3DD-E74B1E0B1AA3}"/>
                    </a:ext>
                  </a:extLst>
                </p14:cNvPr>
                <p14:cNvContentPartPr/>
                <p14:nvPr/>
              </p14:nvContentPartPr>
              <p14:xfrm>
                <a:off x="6665904" y="6410736"/>
                <a:ext cx="121680" cy="13320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95B0C312-9D6F-4312-B3DD-E74B1E0B1AA3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6657264" y="6402096"/>
                  <a:ext cx="139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BC3E4318-EB2C-439E-95C1-A1E73EFF430D}"/>
                    </a:ext>
                  </a:extLst>
                </p14:cNvPr>
                <p14:cNvContentPartPr/>
                <p14:nvPr/>
              </p14:nvContentPartPr>
              <p14:xfrm>
                <a:off x="6812064" y="6383736"/>
                <a:ext cx="122400" cy="15120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BC3E4318-EB2C-439E-95C1-A1E73EFF430D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6803424" y="6375096"/>
                  <a:ext cx="140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278ADD4C-9A51-44B5-A2EC-6A457112FA8F}"/>
                    </a:ext>
                  </a:extLst>
                </p14:cNvPr>
                <p14:cNvContentPartPr/>
                <p14:nvPr/>
              </p14:nvContentPartPr>
              <p14:xfrm>
                <a:off x="6958224" y="6373296"/>
                <a:ext cx="121680" cy="16308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278ADD4C-9A51-44B5-A2EC-6A457112FA8F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6949584" y="6364296"/>
                  <a:ext cx="139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0CD048C5-8A2C-49E1-86D0-88772348F090}"/>
                    </a:ext>
                  </a:extLst>
                </p14:cNvPr>
                <p14:cNvContentPartPr/>
                <p14:nvPr/>
              </p14:nvContentPartPr>
              <p14:xfrm>
                <a:off x="7214544" y="6391296"/>
                <a:ext cx="90720" cy="12204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0CD048C5-8A2C-49E1-86D0-88772348F090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7205544" y="6382296"/>
                  <a:ext cx="108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24961007-3B9C-4E3F-996F-065F69563170}"/>
                    </a:ext>
                  </a:extLst>
                </p14:cNvPr>
                <p14:cNvContentPartPr/>
                <p14:nvPr/>
              </p14:nvContentPartPr>
              <p14:xfrm>
                <a:off x="7207704" y="6400656"/>
                <a:ext cx="98640" cy="12024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24961007-3B9C-4E3F-996F-065F69563170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7198704" y="6391656"/>
                  <a:ext cx="116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7D982969-BB04-45F9-A62B-D21EB9095160}"/>
                    </a:ext>
                  </a:extLst>
                </p14:cNvPr>
                <p14:cNvContentPartPr/>
                <p14:nvPr/>
              </p14:nvContentPartPr>
              <p14:xfrm>
                <a:off x="7354944" y="6394896"/>
                <a:ext cx="100080" cy="15516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7D982969-BB04-45F9-A62B-D21EB9095160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7346304" y="6385896"/>
                  <a:ext cx="11772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D904BFBF-CCF5-4BD0-ABDE-8D1AABCEC2DA}"/>
              </a:ext>
            </a:extLst>
          </p:cNvPr>
          <p:cNvGrpSpPr/>
          <p:nvPr/>
        </p:nvGrpSpPr>
        <p:grpSpPr>
          <a:xfrm>
            <a:off x="7642224" y="6404616"/>
            <a:ext cx="234360" cy="157320"/>
            <a:chOff x="7642224" y="6404616"/>
            <a:chExt cx="23436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AA8EFBC9-C8DE-4E33-B2EA-ED6668C408D3}"/>
                    </a:ext>
                  </a:extLst>
                </p14:cNvPr>
                <p14:cNvContentPartPr/>
                <p14:nvPr/>
              </p14:nvContentPartPr>
              <p14:xfrm>
                <a:off x="7642224" y="6443496"/>
                <a:ext cx="198000" cy="1764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AA8EFBC9-C8DE-4E33-B2EA-ED6668C408D3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7633224" y="6434496"/>
                  <a:ext cx="215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CE5E4F75-AF4A-41FD-9FE7-8BC4EDB8A582}"/>
                    </a:ext>
                  </a:extLst>
                </p14:cNvPr>
                <p14:cNvContentPartPr/>
                <p14:nvPr/>
              </p14:nvContentPartPr>
              <p14:xfrm>
                <a:off x="7669584" y="6499656"/>
                <a:ext cx="145440" cy="1512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CE5E4F75-AF4A-41FD-9FE7-8BC4EDB8A582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7660584" y="6490656"/>
                  <a:ext cx="163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F005804C-3D9C-4AA6-B5AB-706460222228}"/>
                    </a:ext>
                  </a:extLst>
                </p14:cNvPr>
                <p14:cNvContentPartPr/>
                <p14:nvPr/>
              </p14:nvContentPartPr>
              <p14:xfrm>
                <a:off x="7753464" y="6404616"/>
                <a:ext cx="123120" cy="15732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F005804C-3D9C-4AA6-B5AB-706460222228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7744824" y="6395976"/>
                  <a:ext cx="14076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3E57F04F-9ED0-46EA-9994-63193E5E4D23}"/>
              </a:ext>
            </a:extLst>
          </p:cNvPr>
          <p:cNvGrpSpPr/>
          <p:nvPr/>
        </p:nvGrpSpPr>
        <p:grpSpPr>
          <a:xfrm>
            <a:off x="8119584" y="6334056"/>
            <a:ext cx="1357200" cy="207720"/>
            <a:chOff x="8119584" y="6334056"/>
            <a:chExt cx="1357200" cy="20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69C8E05F-6478-4941-AC85-69C81D72ED67}"/>
                    </a:ext>
                  </a:extLst>
                </p14:cNvPr>
                <p14:cNvContentPartPr/>
                <p14:nvPr/>
              </p14:nvContentPartPr>
              <p14:xfrm>
                <a:off x="8119584" y="6334056"/>
                <a:ext cx="10080" cy="19620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69C8E05F-6478-4941-AC85-69C81D72ED67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8110584" y="6325416"/>
                  <a:ext cx="27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0F819679-D10A-4C92-AF48-5292C55ADC0D}"/>
                    </a:ext>
                  </a:extLst>
                </p14:cNvPr>
                <p14:cNvContentPartPr/>
                <p14:nvPr/>
              </p14:nvContentPartPr>
              <p14:xfrm>
                <a:off x="8201304" y="6334056"/>
                <a:ext cx="19080" cy="20016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0F819679-D10A-4C92-AF48-5292C55ADC0D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8192664" y="6325416"/>
                  <a:ext cx="367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BA1B9B70-20EE-44BD-8D11-52850A58025A}"/>
                    </a:ext>
                  </a:extLst>
                </p14:cNvPr>
                <p14:cNvContentPartPr/>
                <p14:nvPr/>
              </p14:nvContentPartPr>
              <p14:xfrm>
                <a:off x="8309664" y="6365376"/>
                <a:ext cx="125280" cy="16704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BA1B9B70-20EE-44BD-8D11-52850A58025A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8300664" y="6356736"/>
                  <a:ext cx="142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028AA8D8-941A-4FCC-8262-3463A5C83DAE}"/>
                    </a:ext>
                  </a:extLst>
                </p14:cNvPr>
                <p14:cNvContentPartPr/>
                <p14:nvPr/>
              </p14:nvContentPartPr>
              <p14:xfrm>
                <a:off x="8554464" y="6396336"/>
                <a:ext cx="107640" cy="11736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028AA8D8-941A-4FCC-8262-3463A5C83DAE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8545824" y="6387696"/>
                  <a:ext cx="125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3C7FFDAA-D2D3-4CB9-B085-7BDDE9A57BD7}"/>
                    </a:ext>
                  </a:extLst>
                </p14:cNvPr>
                <p14:cNvContentPartPr/>
                <p14:nvPr/>
              </p14:nvContentPartPr>
              <p14:xfrm>
                <a:off x="8511264" y="6409296"/>
                <a:ext cx="130320" cy="13248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3C7FFDAA-D2D3-4CB9-B085-7BDDE9A57BD7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8502624" y="6400656"/>
                  <a:ext cx="147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90CC108D-04A9-41CE-8586-EF66FE57DAEF}"/>
                    </a:ext>
                  </a:extLst>
                </p14:cNvPr>
                <p14:cNvContentPartPr/>
                <p14:nvPr/>
              </p14:nvContentPartPr>
              <p14:xfrm>
                <a:off x="8814384" y="6369336"/>
                <a:ext cx="9720" cy="16704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90CC108D-04A9-41CE-8586-EF66FE57DAEF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8805384" y="6360696"/>
                  <a:ext cx="27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089711F5-9EC0-4676-8921-6826B08F0044}"/>
                    </a:ext>
                  </a:extLst>
                </p14:cNvPr>
                <p14:cNvContentPartPr/>
                <p14:nvPr/>
              </p14:nvContentPartPr>
              <p14:xfrm>
                <a:off x="8887824" y="6361776"/>
                <a:ext cx="360" cy="17532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089711F5-9EC0-4676-8921-6826B08F0044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8879184" y="6352776"/>
                  <a:ext cx="18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F7CE6E77-ED81-4D77-B89F-486B38E6073D}"/>
                    </a:ext>
                  </a:extLst>
                </p14:cNvPr>
                <p14:cNvContentPartPr/>
                <p14:nvPr/>
              </p14:nvContentPartPr>
              <p14:xfrm>
                <a:off x="8967384" y="6406416"/>
                <a:ext cx="142200" cy="12492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F7CE6E77-ED81-4D77-B89F-486B38E6073D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8958744" y="6397776"/>
                  <a:ext cx="159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A09C72E1-B2ED-4AFA-A2ED-A90CD262BFB7}"/>
                    </a:ext>
                  </a:extLst>
                </p14:cNvPr>
                <p14:cNvContentPartPr/>
                <p14:nvPr/>
              </p14:nvContentPartPr>
              <p14:xfrm>
                <a:off x="9171504" y="6407496"/>
                <a:ext cx="105840" cy="10548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A09C72E1-B2ED-4AFA-A2ED-A90CD262BFB7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9162504" y="6398496"/>
                  <a:ext cx="123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DBC6774B-FB34-4780-B0C2-BB933BB3B427}"/>
                    </a:ext>
                  </a:extLst>
                </p14:cNvPr>
                <p14:cNvContentPartPr/>
                <p14:nvPr/>
              </p14:nvContentPartPr>
              <p14:xfrm>
                <a:off x="9173664" y="6407496"/>
                <a:ext cx="89280" cy="12168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DBC6774B-FB34-4780-B0C2-BB933BB3B427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9164664" y="6398496"/>
                  <a:ext cx="106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6D495319-F544-4E22-920B-F05FE5EA5B51}"/>
                    </a:ext>
                  </a:extLst>
                </p14:cNvPr>
                <p14:cNvContentPartPr/>
                <p14:nvPr/>
              </p14:nvContentPartPr>
              <p14:xfrm>
                <a:off x="9351144" y="6371496"/>
                <a:ext cx="125640" cy="1512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6D495319-F544-4E22-920B-F05FE5EA5B51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9342144" y="6362496"/>
                  <a:ext cx="143280" cy="168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0030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59A7C2-9E5F-4F22-9459-DB0DA032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78" y="895167"/>
            <a:ext cx="11609044" cy="5804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D09876-CF06-4E2B-9E6D-8579EF477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Trainable Filters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C4F00-4C9A-4B8B-91AF-1101D114B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10EE1BC-D01B-491A-A5C7-0299AEB1AFAC}"/>
                  </a:ext>
                </a:extLst>
              </p14:cNvPr>
              <p14:cNvContentPartPr/>
              <p14:nvPr/>
            </p14:nvContentPartPr>
            <p14:xfrm>
              <a:off x="2751984" y="240429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10EE1BC-D01B-491A-A5C7-0299AEB1AF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2984" y="239529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4231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99DD31-7E01-4946-97A0-0975DA005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40" y="1220240"/>
            <a:ext cx="11727119" cy="5479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49006C-BF08-4BE3-B8B1-63AD9FA4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Dot Products with the Filter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46B272-932D-429A-9172-A5B43ECD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444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826D-DA94-457F-B82B-5993ED99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the filter all over the image to create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E9CD0-E406-4D76-BECE-F42CB0C46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4A899-6619-4746-ABA7-31EAC559E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31" y="864972"/>
            <a:ext cx="4525997" cy="482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640B3E-5FC7-4375-9006-2341007A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360" y="945654"/>
            <a:ext cx="6422136" cy="2933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35A101-2853-46E6-9813-EFABD18FD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922" y="3878669"/>
            <a:ext cx="5062149" cy="2596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1789C6-08C7-4EFE-B9E9-01A0301EB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467" y="6386470"/>
            <a:ext cx="5343144" cy="31321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2C92428-E5DC-4405-8F81-427003833DA3}"/>
              </a:ext>
            </a:extLst>
          </p:cNvPr>
          <p:cNvGrpSpPr/>
          <p:nvPr/>
        </p:nvGrpSpPr>
        <p:grpSpPr>
          <a:xfrm>
            <a:off x="2641104" y="5248296"/>
            <a:ext cx="994680" cy="307440"/>
            <a:chOff x="2641104" y="5248296"/>
            <a:chExt cx="99468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A29383D-2A3E-47A1-8911-336C8756AFA8}"/>
                    </a:ext>
                  </a:extLst>
                </p14:cNvPr>
                <p14:cNvContentPartPr/>
                <p14:nvPr/>
              </p14:nvContentPartPr>
              <p14:xfrm>
                <a:off x="2641104" y="5248296"/>
                <a:ext cx="120600" cy="198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A29383D-2A3E-47A1-8911-336C8756AFA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32104" y="5239296"/>
                  <a:ext cx="138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29C6678-42AA-45A4-A83E-48C997B2B339}"/>
                    </a:ext>
                  </a:extLst>
                </p14:cNvPr>
                <p14:cNvContentPartPr/>
                <p14:nvPr/>
              </p14:nvContentPartPr>
              <p14:xfrm>
                <a:off x="2752344" y="5385456"/>
                <a:ext cx="79200" cy="87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29C6678-42AA-45A4-A83E-48C997B2B3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43344" y="5376816"/>
                  <a:ext cx="96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3BDDD5B-2935-43AC-B4CC-4030D4F76083}"/>
                    </a:ext>
                  </a:extLst>
                </p14:cNvPr>
                <p14:cNvContentPartPr/>
                <p14:nvPr/>
              </p14:nvContentPartPr>
              <p14:xfrm>
                <a:off x="2861784" y="5367096"/>
                <a:ext cx="83160" cy="104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3BDDD5B-2935-43AC-B4CC-4030D4F7608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53144" y="5358096"/>
                  <a:ext cx="100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8C9AF72-D441-469B-8A6B-2B2CEFCCD164}"/>
                    </a:ext>
                  </a:extLst>
                </p14:cNvPr>
                <p14:cNvContentPartPr/>
                <p14:nvPr/>
              </p14:nvContentPartPr>
              <p14:xfrm>
                <a:off x="2953224" y="5394456"/>
                <a:ext cx="88920" cy="84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8C9AF72-D441-469B-8A6B-2B2CEFCCD16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44224" y="5385456"/>
                  <a:ext cx="106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0B71F28-7E21-4DCE-B7FC-2893F051D60D}"/>
                    </a:ext>
                  </a:extLst>
                </p14:cNvPr>
                <p14:cNvContentPartPr/>
                <p14:nvPr/>
              </p14:nvContentPartPr>
              <p14:xfrm>
                <a:off x="3075984" y="5376096"/>
                <a:ext cx="70200" cy="93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0B71F28-7E21-4DCE-B7FC-2893F051D60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67344" y="5367456"/>
                  <a:ext cx="87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F05C6F-6340-45E6-AE62-DFB0548B69CF}"/>
                    </a:ext>
                  </a:extLst>
                </p14:cNvPr>
                <p14:cNvContentPartPr/>
                <p14:nvPr/>
              </p14:nvContentPartPr>
              <p14:xfrm>
                <a:off x="3191184" y="5257656"/>
                <a:ext cx="9720" cy="19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F05C6F-6340-45E6-AE62-DFB0548B69C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82184" y="5248656"/>
                  <a:ext cx="27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633E76-DE53-4846-8BA4-A5839852817F}"/>
                    </a:ext>
                  </a:extLst>
                </p14:cNvPr>
                <p14:cNvContentPartPr/>
                <p14:nvPr/>
              </p14:nvContentPartPr>
              <p14:xfrm>
                <a:off x="3218544" y="5367096"/>
                <a:ext cx="73800" cy="78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633E76-DE53-4846-8BA4-A5839852817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09544" y="5358096"/>
                  <a:ext cx="914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D84B9A0-D32C-42DF-B7A1-677106F0BF24}"/>
                    </a:ext>
                  </a:extLst>
                </p14:cNvPr>
                <p14:cNvContentPartPr/>
                <p14:nvPr/>
              </p14:nvContentPartPr>
              <p14:xfrm>
                <a:off x="3337344" y="5348736"/>
                <a:ext cx="360" cy="98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D84B9A0-D32C-42DF-B7A1-677106F0BF2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28344" y="5340096"/>
                  <a:ext cx="18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553B98-9AB2-4682-B2FC-5BF38285B0E2}"/>
                    </a:ext>
                  </a:extLst>
                </p14:cNvPr>
                <p14:cNvContentPartPr/>
                <p14:nvPr/>
              </p14:nvContentPartPr>
              <p14:xfrm>
                <a:off x="3346704" y="5290416"/>
                <a:ext cx="360" cy="3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553B98-9AB2-4682-B2FC-5BF38285B0E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37704" y="52814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5CA972C-8AD8-4CC6-8D6C-0DFD69F6B680}"/>
                    </a:ext>
                  </a:extLst>
                </p14:cNvPr>
                <p14:cNvContentPartPr/>
                <p14:nvPr/>
              </p14:nvContentPartPr>
              <p14:xfrm>
                <a:off x="3392064" y="5310936"/>
                <a:ext cx="243720" cy="244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5CA972C-8AD8-4CC6-8D6C-0DFD69F6B68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83424" y="5302296"/>
                  <a:ext cx="26136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1FCDF9-84E6-4294-96AA-E1B7F57DE862}"/>
              </a:ext>
            </a:extLst>
          </p:cNvPr>
          <p:cNvGrpSpPr/>
          <p:nvPr/>
        </p:nvGrpSpPr>
        <p:grpSpPr>
          <a:xfrm>
            <a:off x="7479504" y="3671136"/>
            <a:ext cx="167760" cy="384840"/>
            <a:chOff x="7479504" y="3671136"/>
            <a:chExt cx="16776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992EC0C-7D3D-49E8-9D4D-E33A808B4379}"/>
                    </a:ext>
                  </a:extLst>
                </p14:cNvPr>
                <p14:cNvContentPartPr/>
                <p14:nvPr/>
              </p14:nvContentPartPr>
              <p14:xfrm>
                <a:off x="7552584" y="3671136"/>
                <a:ext cx="24840" cy="313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992EC0C-7D3D-49E8-9D4D-E33A808B437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43584" y="3662496"/>
                  <a:ext cx="424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1FAF6B-0D5A-40BB-9B1A-49DF4D89BD80}"/>
                    </a:ext>
                  </a:extLst>
                </p14:cNvPr>
                <p14:cNvContentPartPr/>
                <p14:nvPr/>
              </p14:nvContentPartPr>
              <p14:xfrm>
                <a:off x="7479504" y="3923856"/>
                <a:ext cx="167760" cy="132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1FAF6B-0D5A-40BB-9B1A-49DF4D89BD8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70504" y="3915216"/>
                  <a:ext cx="18540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9EDECE2-D4BA-4120-A7CA-3BF22660962E}"/>
              </a:ext>
            </a:extLst>
          </p:cNvPr>
          <p:cNvGrpSpPr/>
          <p:nvPr/>
        </p:nvGrpSpPr>
        <p:grpSpPr>
          <a:xfrm>
            <a:off x="7021584" y="4242456"/>
            <a:ext cx="766080" cy="519840"/>
            <a:chOff x="7021584" y="4242456"/>
            <a:chExt cx="76608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81CD6B9-1E49-4E80-91D6-4FC4C1DF5943}"/>
                    </a:ext>
                  </a:extLst>
                </p14:cNvPr>
                <p14:cNvContentPartPr/>
                <p14:nvPr/>
              </p14:nvContentPartPr>
              <p14:xfrm>
                <a:off x="7111944" y="4260816"/>
                <a:ext cx="54720" cy="163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81CD6B9-1E49-4E80-91D6-4FC4C1DF594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02944" y="4251816"/>
                  <a:ext cx="72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E310051-235F-4665-B8A4-193719256815}"/>
                    </a:ext>
                  </a:extLst>
                </p14:cNvPr>
                <p14:cNvContentPartPr/>
                <p14:nvPr/>
              </p14:nvContentPartPr>
              <p14:xfrm>
                <a:off x="7175664" y="4288176"/>
                <a:ext cx="48240" cy="51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E310051-235F-4665-B8A4-19371925681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67024" y="4279176"/>
                  <a:ext cx="658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54E9E49-46E3-4C93-A741-B3168C614082}"/>
                    </a:ext>
                  </a:extLst>
                </p14:cNvPr>
                <p14:cNvContentPartPr/>
                <p14:nvPr/>
              </p14:nvContentPartPr>
              <p14:xfrm>
                <a:off x="7214544" y="4286016"/>
                <a:ext cx="360" cy="139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54E9E49-46E3-4C93-A741-B3168C61408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05544" y="4277376"/>
                  <a:ext cx="18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73F5160-7F52-4FCC-ADE0-CB98DA0A17D9}"/>
                    </a:ext>
                  </a:extLst>
                </p14:cNvPr>
                <p14:cNvContentPartPr/>
                <p14:nvPr/>
              </p14:nvContentPartPr>
              <p14:xfrm>
                <a:off x="7259904" y="4315536"/>
                <a:ext cx="65160" cy="108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73F5160-7F52-4FCC-ADE0-CB98DA0A17D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51264" y="4306896"/>
                  <a:ext cx="82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2ECA01B-FD51-45A4-B2D8-56E2CE03F2FD}"/>
                    </a:ext>
                  </a:extLst>
                </p14:cNvPr>
                <p14:cNvContentPartPr/>
                <p14:nvPr/>
              </p14:nvContentPartPr>
              <p14:xfrm>
                <a:off x="7378704" y="4249296"/>
                <a:ext cx="28800" cy="154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2ECA01B-FD51-45A4-B2D8-56E2CE03F2F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70064" y="4240656"/>
                  <a:ext cx="46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2C01BCC-53BB-4F05-83B3-8EBEB3A1B824}"/>
                    </a:ext>
                  </a:extLst>
                </p14:cNvPr>
                <p14:cNvContentPartPr/>
                <p14:nvPr/>
              </p14:nvContentPartPr>
              <p14:xfrm>
                <a:off x="7425864" y="4260816"/>
                <a:ext cx="8280" cy="14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2C01BCC-53BB-4F05-83B3-8EBEB3A1B82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16864" y="4251816"/>
                  <a:ext cx="25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8FAA60A-9C3F-4D12-A453-B55D9F32401A}"/>
                    </a:ext>
                  </a:extLst>
                </p14:cNvPr>
                <p14:cNvContentPartPr/>
                <p14:nvPr/>
              </p14:nvContentPartPr>
              <p14:xfrm>
                <a:off x="7411464" y="4331376"/>
                <a:ext cx="68400" cy="60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8FAA60A-9C3F-4D12-A453-B55D9F3240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02464" y="4322736"/>
                  <a:ext cx="86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A98BC8-CCC1-4743-B520-BBB683AE7EA7}"/>
                    </a:ext>
                  </a:extLst>
                </p14:cNvPr>
                <p14:cNvContentPartPr/>
                <p14:nvPr/>
              </p14:nvContentPartPr>
              <p14:xfrm>
                <a:off x="7506864" y="4270176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A98BC8-CCC1-4743-B520-BBB683AE7E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97864" y="42611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BA5252B-A58E-4976-91C8-3EBA020ED0AD}"/>
                    </a:ext>
                  </a:extLst>
                </p14:cNvPr>
                <p14:cNvContentPartPr/>
                <p14:nvPr/>
              </p14:nvContentPartPr>
              <p14:xfrm>
                <a:off x="7525224" y="4242456"/>
                <a:ext cx="54720" cy="259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BA5252B-A58E-4976-91C8-3EBA020ED0A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16224" y="4233816"/>
                  <a:ext cx="723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B09923-2DF3-426C-9143-9BFF855C9580}"/>
                    </a:ext>
                  </a:extLst>
                </p14:cNvPr>
                <p14:cNvContentPartPr/>
                <p14:nvPr/>
              </p14:nvContentPartPr>
              <p14:xfrm>
                <a:off x="7625664" y="4260816"/>
                <a:ext cx="63360" cy="149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B09923-2DF3-426C-9143-9BFF855C958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16664" y="4251816"/>
                  <a:ext cx="81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DB991A-F1BD-4D80-852B-AF2D579B3AEE}"/>
                    </a:ext>
                  </a:extLst>
                </p14:cNvPr>
                <p14:cNvContentPartPr/>
                <p14:nvPr/>
              </p14:nvContentPartPr>
              <p14:xfrm>
                <a:off x="7021584" y="4544136"/>
                <a:ext cx="55800" cy="191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DB991A-F1BD-4D80-852B-AF2D579B3AE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12944" y="4535496"/>
                  <a:ext cx="73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DD975AB-83E7-4F71-B571-CF4331573128}"/>
                    </a:ext>
                  </a:extLst>
                </p14:cNvPr>
                <p14:cNvContentPartPr/>
                <p14:nvPr/>
              </p14:nvContentPartPr>
              <p14:xfrm>
                <a:off x="7127784" y="4578336"/>
                <a:ext cx="50040" cy="126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DD975AB-83E7-4F71-B571-CF433157312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119144" y="4569336"/>
                  <a:ext cx="67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03D37CE-4EF1-4E87-9E0B-DDC69D4612BA}"/>
                    </a:ext>
                  </a:extLst>
                </p14:cNvPr>
                <p14:cNvContentPartPr/>
                <p14:nvPr/>
              </p14:nvContentPartPr>
              <p14:xfrm>
                <a:off x="7304904" y="4534056"/>
                <a:ext cx="57960" cy="222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03D37CE-4EF1-4E87-9E0B-DDC69D4612B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96264" y="4525416"/>
                  <a:ext cx="756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DC37387-B437-4B45-91D6-5076F59019B6}"/>
                    </a:ext>
                  </a:extLst>
                </p14:cNvPr>
                <p14:cNvContentPartPr/>
                <p14:nvPr/>
              </p14:nvContentPartPr>
              <p14:xfrm>
                <a:off x="7388064" y="4599216"/>
                <a:ext cx="360" cy="86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DC37387-B437-4B45-91D6-5076F59019B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79424" y="4590216"/>
                  <a:ext cx="18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D4AB8B1-8C7B-4567-BDB4-D80866C3AB2A}"/>
                    </a:ext>
                  </a:extLst>
                </p14:cNvPr>
                <p14:cNvContentPartPr/>
                <p14:nvPr/>
              </p14:nvContentPartPr>
              <p14:xfrm>
                <a:off x="7424784" y="4526136"/>
                <a:ext cx="31320" cy="180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D4AB8B1-8C7B-4567-BDB4-D80866C3AB2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16144" y="4517136"/>
                  <a:ext cx="48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503811-5E33-43B3-A267-5E3D17212775}"/>
                    </a:ext>
                  </a:extLst>
                </p14:cNvPr>
                <p14:cNvContentPartPr/>
                <p14:nvPr/>
              </p14:nvContentPartPr>
              <p14:xfrm>
                <a:off x="7497864" y="4505256"/>
                <a:ext cx="8280" cy="170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503811-5E33-43B3-A267-5E3D1721277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489224" y="4496616"/>
                  <a:ext cx="25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6262793-CA39-4AAD-AA6E-5D71B78E237F}"/>
                    </a:ext>
                  </a:extLst>
                </p14:cNvPr>
                <p14:cNvContentPartPr/>
                <p14:nvPr/>
              </p14:nvContentPartPr>
              <p14:xfrm>
                <a:off x="7488504" y="4578696"/>
                <a:ext cx="209520" cy="93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6262793-CA39-4AAD-AA6E-5D71B78E237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79864" y="4570056"/>
                  <a:ext cx="227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94EA637-D499-46DF-9C19-766157E08810}"/>
                    </a:ext>
                  </a:extLst>
                </p14:cNvPr>
                <p14:cNvContentPartPr/>
                <p14:nvPr/>
              </p14:nvContentPartPr>
              <p14:xfrm>
                <a:off x="7725744" y="4516776"/>
                <a:ext cx="61920" cy="245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94EA637-D499-46DF-9C19-766157E0881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716744" y="4507776"/>
                  <a:ext cx="79560" cy="263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009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9D4E-42C3-4DB9-8917-E644DA5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have a recipe!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29DB66-ED1B-4CF5-B913-078AC3A5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59E2111-D6A2-4D5D-9E8B-18D045930A68}"/>
                  </a:ext>
                </a:extLst>
              </p14:cNvPr>
              <p14:cNvContentPartPr/>
              <p14:nvPr/>
            </p14:nvContentPartPr>
            <p14:xfrm>
              <a:off x="1344024" y="425145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59E2111-D6A2-4D5D-9E8B-18D045930A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5024" y="424245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FC14C7C-A731-45F2-8AC1-B6DA9F3F2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" y="1362308"/>
            <a:ext cx="10290048" cy="388156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0F8E52B-7D22-4B23-8E3B-EBE6384C31FB}"/>
              </a:ext>
            </a:extLst>
          </p:cNvPr>
          <p:cNvGrpSpPr/>
          <p:nvPr/>
        </p:nvGrpSpPr>
        <p:grpSpPr>
          <a:xfrm>
            <a:off x="2386944" y="5496336"/>
            <a:ext cx="1564200" cy="345600"/>
            <a:chOff x="2386944" y="5496336"/>
            <a:chExt cx="156420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520CABE-C0C0-43C1-BD04-878C07F9AE82}"/>
                    </a:ext>
                  </a:extLst>
                </p14:cNvPr>
                <p14:cNvContentPartPr/>
                <p14:nvPr/>
              </p14:nvContentPartPr>
              <p14:xfrm>
                <a:off x="2386944" y="5516136"/>
                <a:ext cx="200880" cy="284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520CABE-C0C0-43C1-BD04-878C07F9AE8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77944" y="5507136"/>
                  <a:ext cx="2185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1E80F57-4AE9-497C-9EA7-E061F196EC86}"/>
                    </a:ext>
                  </a:extLst>
                </p14:cNvPr>
                <p14:cNvContentPartPr/>
                <p14:nvPr/>
              </p14:nvContentPartPr>
              <p14:xfrm>
                <a:off x="2542824" y="5695776"/>
                <a:ext cx="145440" cy="13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1E80F57-4AE9-497C-9EA7-E061F196EC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33824" y="5687136"/>
                  <a:ext cx="163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04B4C9-49CE-4A40-B385-28D420215CB8}"/>
                    </a:ext>
                  </a:extLst>
                </p14:cNvPr>
                <p14:cNvContentPartPr/>
                <p14:nvPr/>
              </p14:nvContentPartPr>
              <p14:xfrm>
                <a:off x="2706264" y="5674176"/>
                <a:ext cx="137520" cy="143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04B4C9-49CE-4A40-B385-28D420215CB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97624" y="5665176"/>
                  <a:ext cx="155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AA451F-0BFE-42F5-A985-B54A662778E6}"/>
                    </a:ext>
                  </a:extLst>
                </p14:cNvPr>
                <p14:cNvContentPartPr/>
                <p14:nvPr/>
              </p14:nvContentPartPr>
              <p14:xfrm>
                <a:off x="2870784" y="5668776"/>
                <a:ext cx="99360" cy="162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AA451F-0BFE-42F5-A985-B54A662778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61784" y="5659776"/>
                  <a:ext cx="117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84521D3-03C0-4868-A638-EF17F457FCB6}"/>
                    </a:ext>
                  </a:extLst>
                </p14:cNvPr>
                <p14:cNvContentPartPr/>
                <p14:nvPr/>
              </p14:nvContentPartPr>
              <p14:xfrm>
                <a:off x="2996064" y="5657256"/>
                <a:ext cx="127440" cy="166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84521D3-03C0-4868-A638-EF17F457FCB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87424" y="5648256"/>
                  <a:ext cx="145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644063A-9A64-41FC-88F2-7B10318AEF5D}"/>
                    </a:ext>
                  </a:extLst>
                </p14:cNvPr>
                <p14:cNvContentPartPr/>
                <p14:nvPr/>
              </p14:nvContentPartPr>
              <p14:xfrm>
                <a:off x="3183264" y="5540616"/>
                <a:ext cx="83160" cy="301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644063A-9A64-41FC-88F2-7B10318AEF5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74624" y="5531616"/>
                  <a:ext cx="1008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3C5ED8A-03EC-45C6-9E5B-ED6ED77E49A2}"/>
                    </a:ext>
                  </a:extLst>
                </p14:cNvPr>
                <p14:cNvContentPartPr/>
                <p14:nvPr/>
              </p14:nvContentPartPr>
              <p14:xfrm>
                <a:off x="3300264" y="5668776"/>
                <a:ext cx="67320" cy="118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3C5ED8A-03EC-45C6-9E5B-ED6ED77E49A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91264" y="5659776"/>
                  <a:ext cx="84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ED8BC25-2CD9-411E-A1AD-3CD83831496A}"/>
                    </a:ext>
                  </a:extLst>
                </p14:cNvPr>
                <p14:cNvContentPartPr/>
                <p14:nvPr/>
              </p14:nvContentPartPr>
              <p14:xfrm>
                <a:off x="3428784" y="5529816"/>
                <a:ext cx="18720" cy="263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ED8BC25-2CD9-411E-A1AD-3CD83831496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20144" y="5520816"/>
                  <a:ext cx="36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E14FB99-9713-4EA1-9896-6E2809754A68}"/>
                    </a:ext>
                  </a:extLst>
                </p14:cNvPr>
                <p14:cNvContentPartPr/>
                <p14:nvPr/>
              </p14:nvContentPartPr>
              <p14:xfrm>
                <a:off x="3397464" y="5655456"/>
                <a:ext cx="117360" cy="104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E14FB99-9713-4EA1-9896-6E2809754A6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88464" y="5646816"/>
                  <a:ext cx="135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B3229AF-35A2-4BB1-B8B7-C61187F77D7A}"/>
                    </a:ext>
                  </a:extLst>
                </p14:cNvPr>
                <p14:cNvContentPartPr/>
                <p14:nvPr/>
              </p14:nvContentPartPr>
              <p14:xfrm>
                <a:off x="3565944" y="5577336"/>
                <a:ext cx="360" cy="9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B3229AF-35A2-4BB1-B8B7-C61187F77D7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56944" y="556833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827B7A6-7BD5-4DDA-BD35-D9A8F4C5915C}"/>
                    </a:ext>
                  </a:extLst>
                </p14:cNvPr>
                <p14:cNvContentPartPr/>
                <p14:nvPr/>
              </p14:nvContentPartPr>
              <p14:xfrm>
                <a:off x="3586824" y="5668776"/>
                <a:ext cx="76320" cy="137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827B7A6-7BD5-4DDA-BD35-D9A8F4C5915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78184" y="5659776"/>
                  <a:ext cx="939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07E37E-BFB6-4D94-B97C-E74D9BD83F2E}"/>
                    </a:ext>
                  </a:extLst>
                </p14:cNvPr>
                <p14:cNvContentPartPr/>
                <p14:nvPr/>
              </p14:nvContentPartPr>
              <p14:xfrm>
                <a:off x="3684744" y="5496336"/>
                <a:ext cx="266400" cy="322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07E37E-BFB6-4D94-B97C-E74D9BD83F2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75744" y="5487696"/>
                  <a:ext cx="28404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92B41E-E119-4873-A686-34915AD82558}"/>
              </a:ext>
            </a:extLst>
          </p:cNvPr>
          <p:cNvGrpSpPr/>
          <p:nvPr/>
        </p:nvGrpSpPr>
        <p:grpSpPr>
          <a:xfrm>
            <a:off x="4284864" y="5511096"/>
            <a:ext cx="798120" cy="480600"/>
            <a:chOff x="4284864" y="5511096"/>
            <a:chExt cx="79812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EC63E62-F31F-4E8E-9757-9F3871441077}"/>
                    </a:ext>
                  </a:extLst>
                </p14:cNvPr>
                <p14:cNvContentPartPr/>
                <p14:nvPr/>
              </p14:nvContentPartPr>
              <p14:xfrm>
                <a:off x="4284864" y="5511096"/>
                <a:ext cx="155520" cy="322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EC63E62-F31F-4E8E-9757-9F387144107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275864" y="5502456"/>
                  <a:ext cx="1731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6E9A068-0B71-4050-A049-90EB13A0F8A3}"/>
                    </a:ext>
                  </a:extLst>
                </p14:cNvPr>
                <p14:cNvContentPartPr/>
                <p14:nvPr/>
              </p14:nvContentPartPr>
              <p14:xfrm>
                <a:off x="4434264" y="5681016"/>
                <a:ext cx="163440" cy="157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6E9A068-0B71-4050-A049-90EB13A0F8A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25624" y="5672016"/>
                  <a:ext cx="181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52F059E-27BA-4080-ACDB-77605E9492BE}"/>
                    </a:ext>
                  </a:extLst>
                </p14:cNvPr>
                <p14:cNvContentPartPr/>
                <p14:nvPr/>
              </p14:nvContentPartPr>
              <p14:xfrm>
                <a:off x="4562784" y="5703336"/>
                <a:ext cx="119520" cy="148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52F059E-27BA-4080-ACDB-77605E9492B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53784" y="5694336"/>
                  <a:ext cx="1371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82D882A-44D4-443D-B5DB-FD3EBF51E0C2}"/>
                    </a:ext>
                  </a:extLst>
                </p14:cNvPr>
                <p14:cNvContentPartPr/>
                <p14:nvPr/>
              </p14:nvContentPartPr>
              <p14:xfrm>
                <a:off x="4612104" y="5713056"/>
                <a:ext cx="106560" cy="278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82D882A-44D4-443D-B5DB-FD3EBF51E0C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03464" y="5704416"/>
                  <a:ext cx="1242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3E025CD-7034-468F-9167-9FC21860D022}"/>
                    </a:ext>
                  </a:extLst>
                </p14:cNvPr>
                <p14:cNvContentPartPr/>
                <p14:nvPr/>
              </p14:nvContentPartPr>
              <p14:xfrm>
                <a:off x="4724064" y="5725656"/>
                <a:ext cx="358920" cy="183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3E025CD-7034-468F-9167-9FC21860D0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15424" y="5716656"/>
                  <a:ext cx="37656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128F55-6F9B-4981-AE5C-D743E193637A}"/>
              </a:ext>
            </a:extLst>
          </p:cNvPr>
          <p:cNvGrpSpPr/>
          <p:nvPr/>
        </p:nvGrpSpPr>
        <p:grpSpPr>
          <a:xfrm>
            <a:off x="5403744" y="5639616"/>
            <a:ext cx="259920" cy="225000"/>
            <a:chOff x="5403744" y="5639616"/>
            <a:chExt cx="25992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635593F-62B2-4310-A953-01ECA896F4F4}"/>
                    </a:ext>
                  </a:extLst>
                </p14:cNvPr>
                <p14:cNvContentPartPr/>
                <p14:nvPr/>
              </p14:nvContentPartPr>
              <p14:xfrm>
                <a:off x="5403744" y="5729616"/>
                <a:ext cx="259920" cy="21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635593F-62B2-4310-A953-01ECA896F4F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94744" y="5720976"/>
                  <a:ext cx="2775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0518D07-ABD6-42DD-B280-21FEB1A83BA9}"/>
                    </a:ext>
                  </a:extLst>
                </p14:cNvPr>
                <p14:cNvContentPartPr/>
                <p14:nvPr/>
              </p14:nvContentPartPr>
              <p14:xfrm>
                <a:off x="5540904" y="5639616"/>
                <a:ext cx="3960" cy="225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0518D07-ABD6-42DD-B280-21FEB1A83BA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532264" y="5630976"/>
                  <a:ext cx="2160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E17ECCF-2DE2-44C8-BBDA-495FAE9579FD}"/>
              </a:ext>
            </a:extLst>
          </p:cNvPr>
          <p:cNvGrpSpPr/>
          <p:nvPr/>
        </p:nvGrpSpPr>
        <p:grpSpPr>
          <a:xfrm>
            <a:off x="5888304" y="5513616"/>
            <a:ext cx="1320480" cy="328320"/>
            <a:chOff x="5888304" y="5513616"/>
            <a:chExt cx="132048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38BEB3D-AAB2-4295-A10A-4760ABB44387}"/>
                    </a:ext>
                  </a:extLst>
                </p14:cNvPr>
                <p14:cNvContentPartPr/>
                <p14:nvPr/>
              </p14:nvContentPartPr>
              <p14:xfrm>
                <a:off x="5888304" y="5513616"/>
                <a:ext cx="92160" cy="328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38BEB3D-AAB2-4295-A10A-4760ABB4438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879664" y="5504976"/>
                  <a:ext cx="1098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76064DC-1AED-4D74-B065-1433F7C83DEA}"/>
                    </a:ext>
                  </a:extLst>
                </p14:cNvPr>
                <p14:cNvContentPartPr/>
                <p14:nvPr/>
              </p14:nvContentPartPr>
              <p14:xfrm>
                <a:off x="5934384" y="5531616"/>
                <a:ext cx="147960" cy="277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76064DC-1AED-4D74-B065-1433F7C83D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25744" y="5522976"/>
                  <a:ext cx="165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DD1C1D4-75BF-4B37-BB53-9BCFBB82429D}"/>
                    </a:ext>
                  </a:extLst>
                </p14:cNvPr>
                <p14:cNvContentPartPr/>
                <p14:nvPr/>
              </p14:nvContentPartPr>
              <p14:xfrm>
                <a:off x="5888304" y="5681376"/>
                <a:ext cx="215640" cy="61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DD1C1D4-75BF-4B37-BB53-9BCFBB82429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879664" y="5672376"/>
                  <a:ext cx="2332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88BCA6F-D9CA-4A6F-9F54-B70128882F05}"/>
                    </a:ext>
                  </a:extLst>
                </p14:cNvPr>
                <p14:cNvContentPartPr/>
                <p14:nvPr/>
              </p14:nvContentPartPr>
              <p14:xfrm>
                <a:off x="6108624" y="5630976"/>
                <a:ext cx="173160" cy="149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88BCA6F-D9CA-4A6F-9F54-B70128882F0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99624" y="5621976"/>
                  <a:ext cx="190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4A26BF7-CA13-44E7-8D56-1E35C5DEA91C}"/>
                    </a:ext>
                  </a:extLst>
                </p14:cNvPr>
                <p14:cNvContentPartPr/>
                <p14:nvPr/>
              </p14:nvContentPartPr>
              <p14:xfrm>
                <a:off x="6321744" y="5525496"/>
                <a:ext cx="15120" cy="254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4A26BF7-CA13-44E7-8D56-1E35C5DEA91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13104" y="5516856"/>
                  <a:ext cx="327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08AD6E2-D066-4A83-8155-E44D1E1CF9C0}"/>
                    </a:ext>
                  </a:extLst>
                </p14:cNvPr>
                <p14:cNvContentPartPr/>
                <p14:nvPr/>
              </p14:nvContentPartPr>
              <p14:xfrm>
                <a:off x="6263784" y="5570136"/>
                <a:ext cx="201600" cy="235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08AD6E2-D066-4A83-8155-E44D1E1CF9C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54784" y="5561496"/>
                  <a:ext cx="2192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04F7A38-D9C9-4D79-A598-41D34FCBE078}"/>
                    </a:ext>
                  </a:extLst>
                </p14:cNvPr>
                <p14:cNvContentPartPr/>
                <p14:nvPr/>
              </p14:nvContentPartPr>
              <p14:xfrm>
                <a:off x="6501024" y="5633496"/>
                <a:ext cx="91080" cy="155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04F7A38-D9C9-4D79-A598-41D34FCBE07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92384" y="5624856"/>
                  <a:ext cx="108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35BAED8-2CDE-47E8-86D9-4E7A7AFEA3AF}"/>
                    </a:ext>
                  </a:extLst>
                </p14:cNvPr>
                <p14:cNvContentPartPr/>
                <p14:nvPr/>
              </p14:nvContentPartPr>
              <p14:xfrm>
                <a:off x="6597864" y="5519016"/>
                <a:ext cx="197640" cy="269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35BAED8-2CDE-47E8-86D9-4E7A7AFEA3A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588864" y="5510016"/>
                  <a:ext cx="2152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408146-D964-4F7E-BD1A-B61FA2840673}"/>
                    </a:ext>
                  </a:extLst>
                </p14:cNvPr>
                <p14:cNvContentPartPr/>
                <p14:nvPr/>
              </p14:nvContentPartPr>
              <p14:xfrm>
                <a:off x="6764904" y="5600016"/>
                <a:ext cx="151560" cy="163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408146-D964-4F7E-BD1A-B61FA284067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56264" y="5591016"/>
                  <a:ext cx="169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57C86B4-1447-4A62-AF99-830385EC6D4E}"/>
                    </a:ext>
                  </a:extLst>
                </p14:cNvPr>
                <p14:cNvContentPartPr/>
                <p14:nvPr/>
              </p14:nvContentPartPr>
              <p14:xfrm>
                <a:off x="6967224" y="5531616"/>
                <a:ext cx="9360" cy="9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57C86B4-1447-4A62-AF99-830385EC6D4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958584" y="5522616"/>
                  <a:ext cx="27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97FCF53-26E0-4C02-9C39-D52AC8273485}"/>
                    </a:ext>
                  </a:extLst>
                </p14:cNvPr>
                <p14:cNvContentPartPr/>
                <p14:nvPr/>
              </p14:nvContentPartPr>
              <p14:xfrm>
                <a:off x="6969384" y="5632416"/>
                <a:ext cx="88560" cy="159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97FCF53-26E0-4C02-9C39-D52AC827348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960384" y="5623416"/>
                  <a:ext cx="106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87A5047-519B-4A2E-94E4-6FFEEBF0296B}"/>
                    </a:ext>
                  </a:extLst>
                </p14:cNvPr>
                <p14:cNvContentPartPr/>
                <p14:nvPr/>
              </p14:nvContentPartPr>
              <p14:xfrm>
                <a:off x="7081344" y="5632416"/>
                <a:ext cx="127440" cy="158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87A5047-519B-4A2E-94E4-6FFEEBF0296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72704" y="5623416"/>
                  <a:ext cx="14508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325EEAA-60FA-4E9B-A700-291B646728C5}"/>
              </a:ext>
            </a:extLst>
          </p:cNvPr>
          <p:cNvGrpSpPr/>
          <p:nvPr/>
        </p:nvGrpSpPr>
        <p:grpSpPr>
          <a:xfrm>
            <a:off x="7438824" y="5516496"/>
            <a:ext cx="1213560" cy="356760"/>
            <a:chOff x="7438824" y="5516496"/>
            <a:chExt cx="121356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C09660F-690C-472F-AA1F-0A3E87CABB58}"/>
                    </a:ext>
                  </a:extLst>
                </p14:cNvPr>
                <p14:cNvContentPartPr/>
                <p14:nvPr/>
              </p14:nvContentPartPr>
              <p14:xfrm>
                <a:off x="7494984" y="5597136"/>
                <a:ext cx="12240" cy="223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C09660F-690C-472F-AA1F-0A3E87CABB5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486344" y="5588496"/>
                  <a:ext cx="29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4C5E128-C2D6-47CF-9120-89E7168E8535}"/>
                    </a:ext>
                  </a:extLst>
                </p14:cNvPr>
                <p14:cNvContentPartPr/>
                <p14:nvPr/>
              </p14:nvContentPartPr>
              <p14:xfrm>
                <a:off x="7438824" y="5516496"/>
                <a:ext cx="166680" cy="15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4C5E128-C2D6-47CF-9120-89E7168E853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430184" y="5507856"/>
                  <a:ext cx="1843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AF40B67-B150-47C7-9EF4-EB8DA54E83DF}"/>
                    </a:ext>
                  </a:extLst>
                </p14:cNvPr>
                <p14:cNvContentPartPr/>
                <p14:nvPr/>
              </p14:nvContentPartPr>
              <p14:xfrm>
                <a:off x="7479504" y="5652216"/>
                <a:ext cx="173520" cy="22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AF40B67-B150-47C7-9EF4-EB8DA54E83D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70504" y="5643576"/>
                  <a:ext cx="191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DA04DD5-39F9-4CAD-88EB-A80280E0148F}"/>
                    </a:ext>
                  </a:extLst>
                </p14:cNvPr>
                <p14:cNvContentPartPr/>
                <p14:nvPr/>
              </p14:nvContentPartPr>
              <p14:xfrm>
                <a:off x="7614864" y="5628456"/>
                <a:ext cx="101880" cy="193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DA04DD5-39F9-4CAD-88EB-A80280E0148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605864" y="5619816"/>
                  <a:ext cx="119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6564A70-A020-4C41-977B-3446DB48E4B0}"/>
                    </a:ext>
                  </a:extLst>
                </p14:cNvPr>
                <p14:cNvContentPartPr/>
                <p14:nvPr/>
              </p14:nvContentPartPr>
              <p14:xfrm>
                <a:off x="7735464" y="5623056"/>
                <a:ext cx="115200" cy="158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6564A70-A020-4C41-977B-3446DB48E4B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726464" y="5614056"/>
                  <a:ext cx="132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DC65F3B-CFAB-45CC-8E36-C58E6CF49AAE}"/>
                    </a:ext>
                  </a:extLst>
                </p14:cNvPr>
                <p14:cNvContentPartPr/>
                <p14:nvPr/>
              </p14:nvContentPartPr>
              <p14:xfrm>
                <a:off x="7897464" y="5607216"/>
                <a:ext cx="122760" cy="151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DC65F3B-CFAB-45CC-8E36-C58E6CF49AA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88824" y="5598216"/>
                  <a:ext cx="140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A216780-CA73-43B2-AF1A-5E0ADDBF9F4B}"/>
                    </a:ext>
                  </a:extLst>
                </p14:cNvPr>
                <p14:cNvContentPartPr/>
                <p14:nvPr/>
              </p14:nvContentPartPr>
              <p14:xfrm>
                <a:off x="8057664" y="5530176"/>
                <a:ext cx="7200" cy="264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A216780-CA73-43B2-AF1A-5E0ADDBF9F4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49024" y="5521536"/>
                  <a:ext cx="248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D5C046B-E842-4CD6-9753-121F808F5B1E}"/>
                    </a:ext>
                  </a:extLst>
                </p14:cNvPr>
                <p14:cNvContentPartPr/>
                <p14:nvPr/>
              </p14:nvContentPartPr>
              <p14:xfrm>
                <a:off x="8027064" y="5636376"/>
                <a:ext cx="128880" cy="144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D5C046B-E842-4CD6-9753-121F808F5B1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018064" y="5627376"/>
                  <a:ext cx="146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73DC489-0DF8-4981-9D98-AF6AA360D0A4}"/>
                    </a:ext>
                  </a:extLst>
                </p14:cNvPr>
                <p14:cNvContentPartPr/>
                <p14:nvPr/>
              </p14:nvContentPartPr>
              <p14:xfrm>
                <a:off x="8192664" y="5568336"/>
                <a:ext cx="360" cy="9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73DC489-0DF8-4981-9D98-AF6AA360D0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84024" y="555933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9BCCE88-8E30-427F-B129-9359C1DF74B3}"/>
                    </a:ext>
                  </a:extLst>
                </p14:cNvPr>
                <p14:cNvContentPartPr/>
                <p14:nvPr/>
              </p14:nvContentPartPr>
              <p14:xfrm>
                <a:off x="8191584" y="5641056"/>
                <a:ext cx="8964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9BCCE88-8E30-427F-B129-9359C1DF74B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82584" y="5632416"/>
                  <a:ext cx="107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A640842-73A3-4F97-8919-474D82CEEE36}"/>
                    </a:ext>
                  </a:extLst>
                </p14:cNvPr>
                <p14:cNvContentPartPr/>
                <p14:nvPr/>
              </p14:nvContentPartPr>
              <p14:xfrm>
                <a:off x="8314704" y="5612256"/>
                <a:ext cx="90360" cy="148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A640842-73A3-4F97-8919-474D82CEEE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06064" y="5603256"/>
                  <a:ext cx="108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60D1999-BA20-4422-9960-51D9ED2877DE}"/>
                    </a:ext>
                  </a:extLst>
                </p14:cNvPr>
                <p14:cNvContentPartPr/>
                <p14:nvPr/>
              </p14:nvContentPartPr>
              <p14:xfrm>
                <a:off x="8437824" y="5612256"/>
                <a:ext cx="84240" cy="123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60D1999-BA20-4422-9960-51D9ED2877D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29184" y="5603256"/>
                  <a:ext cx="1018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1F5CCAE-3CBA-405F-B488-3D9363AD6BF4}"/>
                    </a:ext>
                  </a:extLst>
                </p14:cNvPr>
                <p14:cNvContentPartPr/>
                <p14:nvPr/>
              </p14:nvContentPartPr>
              <p14:xfrm>
                <a:off x="8329824" y="5621616"/>
                <a:ext cx="183600" cy="251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1F5CCAE-3CBA-405F-B488-3D9363AD6BF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20824" y="5612616"/>
                  <a:ext cx="2012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3236153-FC35-4F60-8639-7445B8B3DD83}"/>
                    </a:ext>
                  </a:extLst>
                </p14:cNvPr>
                <p14:cNvContentPartPr/>
                <p14:nvPr/>
              </p14:nvContentPartPr>
              <p14:xfrm>
                <a:off x="8649864" y="5742216"/>
                <a:ext cx="2520" cy="7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3236153-FC35-4F60-8639-7445B8B3DD8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641224" y="5733576"/>
                  <a:ext cx="20160" cy="2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1254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Neural Networks: Multi-layer Perceptron (MLP)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7190" y="2135015"/>
            <a:ext cx="10904919" cy="458604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125" name="Oval 1">
            <a:extLst>
              <a:ext uri="{FF2B5EF4-FFF2-40B4-BE49-F238E27FC236}">
                <a16:creationId xmlns:a16="http://schemas.microsoft.com/office/drawing/2014/main" id="{CC2DE949-55C3-40B6-BBA5-E368BA6EB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659" y="5588572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29" name="Oval 2">
            <a:extLst>
              <a:ext uri="{FF2B5EF4-FFF2-40B4-BE49-F238E27FC236}">
                <a16:creationId xmlns:a16="http://schemas.microsoft.com/office/drawing/2014/main" id="{C0B76E7F-9DF4-4545-A987-8C393EC1B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4459" y="5552059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0" name="Oval 3">
            <a:extLst>
              <a:ext uri="{FF2B5EF4-FFF2-40B4-BE49-F238E27FC236}">
                <a16:creationId xmlns:a16="http://schemas.microsoft.com/office/drawing/2014/main" id="{B9A165DC-3842-46EA-A05F-A810337F3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834" y="5550472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1" name="Oval 4">
            <a:extLst>
              <a:ext uri="{FF2B5EF4-FFF2-40B4-BE49-F238E27FC236}">
                <a16:creationId xmlns:a16="http://schemas.microsoft.com/office/drawing/2014/main" id="{39E7AC6F-55C8-4A6E-A1B9-961124427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0984" y="3713734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32" name="AutoShape 5">
            <a:extLst>
              <a:ext uri="{FF2B5EF4-FFF2-40B4-BE49-F238E27FC236}">
                <a16:creationId xmlns:a16="http://schemas.microsoft.com/office/drawing/2014/main" id="{313ADC3D-51E1-45BB-903E-2E060749DE55}"/>
              </a:ext>
            </a:extLst>
          </p:cNvPr>
          <p:cNvCxnSpPr>
            <a:cxnSpLocks noChangeShapeType="1"/>
            <a:stCxn id="130" idx="0"/>
            <a:endCxn id="131" idx="3"/>
          </p:cNvCxnSpPr>
          <p:nvPr/>
        </p:nvCxnSpPr>
        <p:spPr bwMode="auto">
          <a:xfrm flipV="1">
            <a:off x="3328734" y="4297934"/>
            <a:ext cx="1593850" cy="12525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" name="AutoShape 6">
            <a:extLst>
              <a:ext uri="{FF2B5EF4-FFF2-40B4-BE49-F238E27FC236}">
                <a16:creationId xmlns:a16="http://schemas.microsoft.com/office/drawing/2014/main" id="{8F8E7012-604C-4796-93A8-4C396E9F1146}"/>
              </a:ext>
            </a:extLst>
          </p:cNvPr>
          <p:cNvCxnSpPr>
            <a:cxnSpLocks noChangeShapeType="1"/>
            <a:stCxn id="125" idx="1"/>
            <a:endCxn id="131" idx="4"/>
          </p:cNvCxnSpPr>
          <p:nvPr/>
        </p:nvCxnSpPr>
        <p:spPr bwMode="auto">
          <a:xfrm flipH="1" flipV="1">
            <a:off x="5165471" y="4399534"/>
            <a:ext cx="585788" cy="12906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4" name="AutoShape 7">
            <a:extLst>
              <a:ext uri="{FF2B5EF4-FFF2-40B4-BE49-F238E27FC236}">
                <a16:creationId xmlns:a16="http://schemas.microsoft.com/office/drawing/2014/main" id="{8D2DF9CF-D595-4007-B8CA-2F245B4571B7}"/>
              </a:ext>
            </a:extLst>
          </p:cNvPr>
          <p:cNvCxnSpPr>
            <a:cxnSpLocks noChangeShapeType="1"/>
            <a:stCxn id="129" idx="1"/>
            <a:endCxn id="131" idx="5"/>
          </p:cNvCxnSpPr>
          <p:nvPr/>
        </p:nvCxnSpPr>
        <p:spPr bwMode="auto">
          <a:xfrm flipH="1" flipV="1">
            <a:off x="5406771" y="4297934"/>
            <a:ext cx="3186113" cy="13541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35" name="Oval 8">
            <a:extLst>
              <a:ext uri="{FF2B5EF4-FFF2-40B4-BE49-F238E27FC236}">
                <a16:creationId xmlns:a16="http://schemas.microsoft.com/office/drawing/2014/main" id="{5943C592-DC53-4F29-9CAB-6C369524B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8071" y="2273872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36" name="AutoShape 9">
            <a:extLst>
              <a:ext uri="{FF2B5EF4-FFF2-40B4-BE49-F238E27FC236}">
                <a16:creationId xmlns:a16="http://schemas.microsoft.com/office/drawing/2014/main" id="{8C8CFCC3-3856-4A30-9D23-4ADF81217006}"/>
              </a:ext>
            </a:extLst>
          </p:cNvPr>
          <p:cNvCxnSpPr>
            <a:cxnSpLocks noChangeShapeType="1"/>
            <a:endCxn id="135" idx="4"/>
          </p:cNvCxnSpPr>
          <p:nvPr/>
        </p:nvCxnSpPr>
        <p:spPr bwMode="auto">
          <a:xfrm flipV="1">
            <a:off x="5081334" y="2959672"/>
            <a:ext cx="91122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7" name="AutoShape 10">
            <a:extLst>
              <a:ext uri="{FF2B5EF4-FFF2-40B4-BE49-F238E27FC236}">
                <a16:creationId xmlns:a16="http://schemas.microsoft.com/office/drawing/2014/main" id="{B1C4DE0A-B6F6-4A7F-91D7-DB7303A5FF69}"/>
              </a:ext>
            </a:extLst>
          </p:cNvPr>
          <p:cNvCxnSpPr>
            <a:cxnSpLocks noChangeShapeType="1"/>
            <a:endCxn id="135" idx="4"/>
          </p:cNvCxnSpPr>
          <p:nvPr/>
        </p:nvCxnSpPr>
        <p:spPr bwMode="auto">
          <a:xfrm flipH="1" flipV="1">
            <a:off x="5990971" y="2959672"/>
            <a:ext cx="91757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38" name="Group 11">
            <a:extLst>
              <a:ext uri="{FF2B5EF4-FFF2-40B4-BE49-F238E27FC236}">
                <a16:creationId xmlns:a16="http://schemas.microsoft.com/office/drawing/2014/main" id="{CFAED41E-CEE7-499A-8BD2-BDDE59B4B70D}"/>
              </a:ext>
            </a:extLst>
          </p:cNvPr>
          <p:cNvGrpSpPr>
            <a:grpSpLocks/>
          </p:cNvGrpSpPr>
          <p:nvPr/>
        </p:nvGrpSpPr>
        <p:grpSpPr bwMode="auto">
          <a:xfrm>
            <a:off x="5001959" y="4096322"/>
            <a:ext cx="250825" cy="225425"/>
            <a:chOff x="3243" y="2373"/>
            <a:chExt cx="158" cy="142"/>
          </a:xfrm>
        </p:grpSpPr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04CEB4B-715D-460C-898F-E9D58852A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B0510D04-20E9-4072-86F9-848E04796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4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pic>
        <p:nvPicPr>
          <p:cNvPr id="141" name="Picture 14">
            <a:extLst>
              <a:ext uri="{FF2B5EF4-FFF2-40B4-BE49-F238E27FC236}">
                <a16:creationId xmlns:a16="http://schemas.microsoft.com/office/drawing/2014/main" id="{E7090EE5-3D9D-4967-8300-E352C4CC4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496" y="3783584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42" name="Group 15">
            <a:extLst>
              <a:ext uri="{FF2B5EF4-FFF2-40B4-BE49-F238E27FC236}">
                <a16:creationId xmlns:a16="http://schemas.microsoft.com/office/drawing/2014/main" id="{048008C8-C0AC-4D11-88D6-2BE1A4C914A9}"/>
              </a:ext>
            </a:extLst>
          </p:cNvPr>
          <p:cNvGrpSpPr>
            <a:grpSpLocks/>
          </p:cNvGrpSpPr>
          <p:nvPr/>
        </p:nvGrpSpPr>
        <p:grpSpPr bwMode="auto">
          <a:xfrm>
            <a:off x="2265109" y="5804472"/>
            <a:ext cx="622300" cy="344487"/>
            <a:chOff x="1519" y="3449"/>
            <a:chExt cx="392" cy="217"/>
          </a:xfrm>
        </p:grpSpPr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E0F91516-B344-4659-A35B-AA4F50B08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3454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FABD85AF-6680-4D19-BC34-14B67C93D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7" y="3449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6ADB3409-47CC-41C7-9C13-C76B059C4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" y="3540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37F77775-671C-4C70-BBDC-E72A8B157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3490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7" name="Group 20">
            <a:extLst>
              <a:ext uri="{FF2B5EF4-FFF2-40B4-BE49-F238E27FC236}">
                <a16:creationId xmlns:a16="http://schemas.microsoft.com/office/drawing/2014/main" id="{EABF2CB2-257C-435F-8F52-B3DBF78E5972}"/>
              </a:ext>
            </a:extLst>
          </p:cNvPr>
          <p:cNvGrpSpPr>
            <a:grpSpLocks/>
          </p:cNvGrpSpPr>
          <p:nvPr/>
        </p:nvGrpSpPr>
        <p:grpSpPr bwMode="auto">
          <a:xfrm>
            <a:off x="4965446" y="5818759"/>
            <a:ext cx="611188" cy="344488"/>
            <a:chOff x="3220" y="3458"/>
            <a:chExt cx="385" cy="217"/>
          </a:xfrm>
        </p:grpSpPr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F3C9BD43-C163-4735-BB7C-F43CC67EC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0" y="3462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246FA0B4-8274-4462-AEC6-5AA9AE31E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" y="3458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A7259E02-643F-4768-88EE-D569C88EF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" y="3548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9799CD61-24E7-4B80-818C-FBD10EAAA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9" y="3499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2" name="Group 25">
            <a:extLst>
              <a:ext uri="{FF2B5EF4-FFF2-40B4-BE49-F238E27FC236}">
                <a16:creationId xmlns:a16="http://schemas.microsoft.com/office/drawing/2014/main" id="{AE3CCEDB-64D7-4940-A4E7-5A70132E00D9}"/>
              </a:ext>
            </a:extLst>
          </p:cNvPr>
          <p:cNvGrpSpPr>
            <a:grpSpLocks/>
          </p:cNvGrpSpPr>
          <p:nvPr/>
        </p:nvGrpSpPr>
        <p:grpSpPr bwMode="auto">
          <a:xfrm>
            <a:off x="7810246" y="5769547"/>
            <a:ext cx="611188" cy="393700"/>
            <a:chOff x="5012" y="3427"/>
            <a:chExt cx="385" cy="248"/>
          </a:xfrm>
        </p:grpSpPr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E093AE36-1AA7-42BB-9E75-AE6575835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3432"/>
              <a:ext cx="377" cy="203"/>
            </a:xfrm>
            <a:custGeom>
              <a:avLst/>
              <a:gdLst>
                <a:gd name="T0" fmla="*/ 834 w 1669"/>
                <a:gd name="T1" fmla="*/ 898 h 899"/>
                <a:gd name="T2" fmla="*/ 0 w 1669"/>
                <a:gd name="T3" fmla="*/ 898 h 899"/>
                <a:gd name="T4" fmla="*/ 0 w 1669"/>
                <a:gd name="T5" fmla="*/ 0 h 899"/>
                <a:gd name="T6" fmla="*/ 1668 w 1669"/>
                <a:gd name="T7" fmla="*/ 0 h 899"/>
                <a:gd name="T8" fmla="*/ 1668 w 1669"/>
                <a:gd name="T9" fmla="*/ 898 h 899"/>
                <a:gd name="T10" fmla="*/ 834 w 1669"/>
                <a:gd name="T11" fmla="*/ 898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9" h="899">
                  <a:moveTo>
                    <a:pt x="834" y="898"/>
                  </a:moveTo>
                  <a:lnTo>
                    <a:pt x="0" y="898"/>
                  </a:lnTo>
                  <a:lnTo>
                    <a:pt x="0" y="0"/>
                  </a:lnTo>
                  <a:lnTo>
                    <a:pt x="1668" y="0"/>
                  </a:lnTo>
                  <a:lnTo>
                    <a:pt x="1668" y="898"/>
                  </a:lnTo>
                  <a:lnTo>
                    <a:pt x="834" y="89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CB484636-B525-416C-9BE7-C06BC42F4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427"/>
              <a:ext cx="129" cy="159"/>
            </a:xfrm>
            <a:custGeom>
              <a:avLst/>
              <a:gdLst>
                <a:gd name="T0" fmla="*/ 350 w 572"/>
                <a:gd name="T1" fmla="*/ 220 h 705"/>
                <a:gd name="T2" fmla="*/ 464 w 572"/>
                <a:gd name="T3" fmla="*/ 35 h 705"/>
                <a:gd name="T4" fmla="*/ 519 w 572"/>
                <a:gd name="T5" fmla="*/ 53 h 705"/>
                <a:gd name="T6" fmla="*/ 464 w 572"/>
                <a:gd name="T7" fmla="*/ 136 h 705"/>
                <a:gd name="T8" fmla="*/ 509 w 572"/>
                <a:gd name="T9" fmla="*/ 194 h 705"/>
                <a:gd name="T10" fmla="*/ 571 w 572"/>
                <a:gd name="T11" fmla="*/ 101 h 705"/>
                <a:gd name="T12" fmla="*/ 464 w 572"/>
                <a:gd name="T13" fmla="*/ 0 h 705"/>
                <a:gd name="T14" fmla="*/ 344 w 572"/>
                <a:gd name="T15" fmla="*/ 119 h 705"/>
                <a:gd name="T16" fmla="*/ 221 w 572"/>
                <a:gd name="T17" fmla="*/ 0 h 705"/>
                <a:gd name="T18" fmla="*/ 36 w 572"/>
                <a:gd name="T19" fmla="*/ 242 h 705"/>
                <a:gd name="T20" fmla="*/ 49 w 572"/>
                <a:gd name="T21" fmla="*/ 255 h 705"/>
                <a:gd name="T22" fmla="*/ 65 w 572"/>
                <a:gd name="T23" fmla="*/ 242 h 705"/>
                <a:gd name="T24" fmla="*/ 217 w 572"/>
                <a:gd name="T25" fmla="*/ 35 h 705"/>
                <a:gd name="T26" fmla="*/ 279 w 572"/>
                <a:gd name="T27" fmla="*/ 136 h 705"/>
                <a:gd name="T28" fmla="*/ 217 w 572"/>
                <a:gd name="T29" fmla="*/ 506 h 705"/>
                <a:gd name="T30" fmla="*/ 110 w 572"/>
                <a:gd name="T31" fmla="*/ 669 h 705"/>
                <a:gd name="T32" fmla="*/ 52 w 572"/>
                <a:gd name="T33" fmla="*/ 651 h 705"/>
                <a:gd name="T34" fmla="*/ 107 w 572"/>
                <a:gd name="T35" fmla="*/ 568 h 705"/>
                <a:gd name="T36" fmla="*/ 62 w 572"/>
                <a:gd name="T37" fmla="*/ 510 h 705"/>
                <a:gd name="T38" fmla="*/ 0 w 572"/>
                <a:gd name="T39" fmla="*/ 603 h 705"/>
                <a:gd name="T40" fmla="*/ 107 w 572"/>
                <a:gd name="T41" fmla="*/ 704 h 705"/>
                <a:gd name="T42" fmla="*/ 227 w 572"/>
                <a:gd name="T43" fmla="*/ 585 h 705"/>
                <a:gd name="T44" fmla="*/ 350 w 572"/>
                <a:gd name="T45" fmla="*/ 704 h 705"/>
                <a:gd name="T46" fmla="*/ 535 w 572"/>
                <a:gd name="T47" fmla="*/ 466 h 705"/>
                <a:gd name="T48" fmla="*/ 522 w 572"/>
                <a:gd name="T49" fmla="*/ 453 h 705"/>
                <a:gd name="T50" fmla="*/ 506 w 572"/>
                <a:gd name="T51" fmla="*/ 466 h 705"/>
                <a:gd name="T52" fmla="*/ 354 w 572"/>
                <a:gd name="T53" fmla="*/ 669 h 705"/>
                <a:gd name="T54" fmla="*/ 292 w 572"/>
                <a:gd name="T55" fmla="*/ 568 h 705"/>
                <a:gd name="T56" fmla="*/ 311 w 572"/>
                <a:gd name="T57" fmla="*/ 431 h 705"/>
                <a:gd name="T58" fmla="*/ 350 w 572"/>
                <a:gd name="T59" fmla="*/ 22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2" h="705">
                  <a:moveTo>
                    <a:pt x="350" y="220"/>
                  </a:moveTo>
                  <a:cubicBezTo>
                    <a:pt x="357" y="176"/>
                    <a:pt x="383" y="35"/>
                    <a:pt x="464" y="35"/>
                  </a:cubicBezTo>
                  <a:cubicBezTo>
                    <a:pt x="470" y="35"/>
                    <a:pt x="496" y="35"/>
                    <a:pt x="519" y="53"/>
                  </a:cubicBezTo>
                  <a:cubicBezTo>
                    <a:pt x="490" y="62"/>
                    <a:pt x="464" y="101"/>
                    <a:pt x="464" y="136"/>
                  </a:cubicBezTo>
                  <a:cubicBezTo>
                    <a:pt x="464" y="163"/>
                    <a:pt x="477" y="194"/>
                    <a:pt x="509" y="194"/>
                  </a:cubicBezTo>
                  <a:cubicBezTo>
                    <a:pt x="535" y="194"/>
                    <a:pt x="571" y="167"/>
                    <a:pt x="571" y="101"/>
                  </a:cubicBezTo>
                  <a:cubicBezTo>
                    <a:pt x="571" y="22"/>
                    <a:pt x="503" y="0"/>
                    <a:pt x="464" y="0"/>
                  </a:cubicBezTo>
                  <a:cubicBezTo>
                    <a:pt x="396" y="0"/>
                    <a:pt x="357" y="79"/>
                    <a:pt x="344" y="119"/>
                  </a:cubicBezTo>
                  <a:cubicBezTo>
                    <a:pt x="315" y="13"/>
                    <a:pt x="253" y="0"/>
                    <a:pt x="221" y="0"/>
                  </a:cubicBezTo>
                  <a:cubicBezTo>
                    <a:pt x="101" y="0"/>
                    <a:pt x="36" y="202"/>
                    <a:pt x="36" y="242"/>
                  </a:cubicBezTo>
                  <a:cubicBezTo>
                    <a:pt x="36" y="255"/>
                    <a:pt x="45" y="255"/>
                    <a:pt x="49" y="255"/>
                  </a:cubicBezTo>
                  <a:cubicBezTo>
                    <a:pt x="58" y="255"/>
                    <a:pt x="62" y="255"/>
                    <a:pt x="65" y="242"/>
                  </a:cubicBezTo>
                  <a:cubicBezTo>
                    <a:pt x="104" y="75"/>
                    <a:pt x="178" y="35"/>
                    <a:pt x="217" y="35"/>
                  </a:cubicBezTo>
                  <a:cubicBezTo>
                    <a:pt x="240" y="35"/>
                    <a:pt x="279" y="48"/>
                    <a:pt x="279" y="136"/>
                  </a:cubicBezTo>
                  <a:cubicBezTo>
                    <a:pt x="279" y="185"/>
                    <a:pt x="260" y="295"/>
                    <a:pt x="217" y="506"/>
                  </a:cubicBezTo>
                  <a:cubicBezTo>
                    <a:pt x="201" y="607"/>
                    <a:pt x="159" y="669"/>
                    <a:pt x="110" y="669"/>
                  </a:cubicBezTo>
                  <a:cubicBezTo>
                    <a:pt x="101" y="669"/>
                    <a:pt x="75" y="669"/>
                    <a:pt x="52" y="651"/>
                  </a:cubicBezTo>
                  <a:cubicBezTo>
                    <a:pt x="81" y="642"/>
                    <a:pt x="107" y="612"/>
                    <a:pt x="107" y="568"/>
                  </a:cubicBezTo>
                  <a:cubicBezTo>
                    <a:pt x="107" y="524"/>
                    <a:pt x="81" y="510"/>
                    <a:pt x="62" y="510"/>
                  </a:cubicBezTo>
                  <a:cubicBezTo>
                    <a:pt x="29" y="510"/>
                    <a:pt x="0" y="554"/>
                    <a:pt x="0" y="603"/>
                  </a:cubicBezTo>
                  <a:cubicBezTo>
                    <a:pt x="0" y="673"/>
                    <a:pt x="58" y="704"/>
                    <a:pt x="107" y="704"/>
                  </a:cubicBezTo>
                  <a:cubicBezTo>
                    <a:pt x="185" y="704"/>
                    <a:pt x="227" y="594"/>
                    <a:pt x="227" y="585"/>
                  </a:cubicBezTo>
                  <a:cubicBezTo>
                    <a:pt x="240" y="647"/>
                    <a:pt x="282" y="704"/>
                    <a:pt x="350" y="704"/>
                  </a:cubicBezTo>
                  <a:cubicBezTo>
                    <a:pt x="470" y="704"/>
                    <a:pt x="535" y="506"/>
                    <a:pt x="535" y="466"/>
                  </a:cubicBezTo>
                  <a:cubicBezTo>
                    <a:pt x="535" y="453"/>
                    <a:pt x="526" y="453"/>
                    <a:pt x="522" y="453"/>
                  </a:cubicBezTo>
                  <a:cubicBezTo>
                    <a:pt x="513" y="453"/>
                    <a:pt x="509" y="453"/>
                    <a:pt x="506" y="466"/>
                  </a:cubicBezTo>
                  <a:cubicBezTo>
                    <a:pt x="470" y="634"/>
                    <a:pt x="389" y="669"/>
                    <a:pt x="354" y="669"/>
                  </a:cubicBezTo>
                  <a:cubicBezTo>
                    <a:pt x="308" y="669"/>
                    <a:pt x="292" y="620"/>
                    <a:pt x="292" y="568"/>
                  </a:cubicBezTo>
                  <a:cubicBezTo>
                    <a:pt x="292" y="532"/>
                    <a:pt x="298" y="502"/>
                    <a:pt x="311" y="431"/>
                  </a:cubicBezTo>
                  <a:lnTo>
                    <a:pt x="350" y="2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3E6C6968-8A3C-4250-9C40-BF10CFB91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" y="3526"/>
              <a:ext cx="110" cy="111"/>
            </a:xfrm>
            <a:custGeom>
              <a:avLst/>
              <a:gdLst>
                <a:gd name="T0" fmla="*/ 58 w 491"/>
                <a:gd name="T1" fmla="*/ 414 h 494"/>
                <a:gd name="T2" fmla="*/ 52 w 491"/>
                <a:gd name="T3" fmla="*/ 458 h 494"/>
                <a:gd name="T4" fmla="*/ 81 w 491"/>
                <a:gd name="T5" fmla="*/ 493 h 494"/>
                <a:gd name="T6" fmla="*/ 110 w 491"/>
                <a:gd name="T7" fmla="*/ 471 h 494"/>
                <a:gd name="T8" fmla="*/ 123 w 491"/>
                <a:gd name="T9" fmla="*/ 400 h 494"/>
                <a:gd name="T10" fmla="*/ 143 w 491"/>
                <a:gd name="T11" fmla="*/ 304 h 494"/>
                <a:gd name="T12" fmla="*/ 156 w 491"/>
                <a:gd name="T13" fmla="*/ 229 h 494"/>
                <a:gd name="T14" fmla="*/ 188 w 491"/>
                <a:gd name="T15" fmla="*/ 132 h 494"/>
                <a:gd name="T16" fmla="*/ 311 w 491"/>
                <a:gd name="T17" fmla="*/ 31 h 494"/>
                <a:gd name="T18" fmla="*/ 357 w 491"/>
                <a:gd name="T19" fmla="*/ 106 h 494"/>
                <a:gd name="T20" fmla="*/ 311 w 491"/>
                <a:gd name="T21" fmla="*/ 339 h 494"/>
                <a:gd name="T22" fmla="*/ 298 w 491"/>
                <a:gd name="T23" fmla="*/ 400 h 494"/>
                <a:gd name="T24" fmla="*/ 373 w 491"/>
                <a:gd name="T25" fmla="*/ 493 h 494"/>
                <a:gd name="T26" fmla="*/ 490 w 491"/>
                <a:gd name="T27" fmla="*/ 326 h 494"/>
                <a:gd name="T28" fmla="*/ 477 w 491"/>
                <a:gd name="T29" fmla="*/ 312 h 494"/>
                <a:gd name="T30" fmla="*/ 464 w 491"/>
                <a:gd name="T31" fmla="*/ 330 h 494"/>
                <a:gd name="T32" fmla="*/ 376 w 491"/>
                <a:gd name="T33" fmla="*/ 462 h 494"/>
                <a:gd name="T34" fmla="*/ 357 w 491"/>
                <a:gd name="T35" fmla="*/ 422 h 494"/>
                <a:gd name="T36" fmla="*/ 376 w 491"/>
                <a:gd name="T37" fmla="*/ 334 h 494"/>
                <a:gd name="T38" fmla="*/ 419 w 491"/>
                <a:gd name="T39" fmla="*/ 123 h 494"/>
                <a:gd name="T40" fmla="*/ 315 w 491"/>
                <a:gd name="T41" fmla="*/ 0 h 494"/>
                <a:gd name="T42" fmla="*/ 178 w 491"/>
                <a:gd name="T43" fmla="*/ 97 h 494"/>
                <a:gd name="T44" fmla="*/ 94 w 491"/>
                <a:gd name="T45" fmla="*/ 0 h 494"/>
                <a:gd name="T46" fmla="*/ 29 w 491"/>
                <a:gd name="T47" fmla="*/ 62 h 494"/>
                <a:gd name="T48" fmla="*/ 0 w 491"/>
                <a:gd name="T49" fmla="*/ 167 h 494"/>
                <a:gd name="T50" fmla="*/ 13 w 491"/>
                <a:gd name="T51" fmla="*/ 180 h 494"/>
                <a:gd name="T52" fmla="*/ 32 w 491"/>
                <a:gd name="T53" fmla="*/ 150 h 494"/>
                <a:gd name="T54" fmla="*/ 91 w 491"/>
                <a:gd name="T55" fmla="*/ 31 h 494"/>
                <a:gd name="T56" fmla="*/ 117 w 491"/>
                <a:gd name="T57" fmla="*/ 84 h 494"/>
                <a:gd name="T58" fmla="*/ 104 w 491"/>
                <a:gd name="T59" fmla="*/ 176 h 494"/>
                <a:gd name="T60" fmla="*/ 84 w 491"/>
                <a:gd name="T61" fmla="*/ 273 h 494"/>
                <a:gd name="T62" fmla="*/ 58 w 491"/>
                <a:gd name="T63" fmla="*/ 41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494">
                  <a:moveTo>
                    <a:pt x="58" y="414"/>
                  </a:moveTo>
                  <a:cubicBezTo>
                    <a:pt x="58" y="427"/>
                    <a:pt x="52" y="453"/>
                    <a:pt x="52" y="458"/>
                  </a:cubicBezTo>
                  <a:cubicBezTo>
                    <a:pt x="52" y="484"/>
                    <a:pt x="68" y="493"/>
                    <a:pt x="81" y="493"/>
                  </a:cubicBezTo>
                  <a:cubicBezTo>
                    <a:pt x="94" y="493"/>
                    <a:pt x="107" y="480"/>
                    <a:pt x="110" y="471"/>
                  </a:cubicBezTo>
                  <a:cubicBezTo>
                    <a:pt x="114" y="458"/>
                    <a:pt x="123" y="422"/>
                    <a:pt x="123" y="400"/>
                  </a:cubicBezTo>
                  <a:cubicBezTo>
                    <a:pt x="130" y="383"/>
                    <a:pt x="136" y="330"/>
                    <a:pt x="143" y="304"/>
                  </a:cubicBezTo>
                  <a:cubicBezTo>
                    <a:pt x="149" y="277"/>
                    <a:pt x="152" y="255"/>
                    <a:pt x="156" y="229"/>
                  </a:cubicBezTo>
                  <a:cubicBezTo>
                    <a:pt x="165" y="185"/>
                    <a:pt x="165" y="176"/>
                    <a:pt x="188" y="132"/>
                  </a:cubicBezTo>
                  <a:cubicBezTo>
                    <a:pt x="214" y="88"/>
                    <a:pt x="250" y="31"/>
                    <a:pt x="311" y="31"/>
                  </a:cubicBezTo>
                  <a:cubicBezTo>
                    <a:pt x="357" y="31"/>
                    <a:pt x="357" y="84"/>
                    <a:pt x="357" y="106"/>
                  </a:cubicBezTo>
                  <a:cubicBezTo>
                    <a:pt x="357" y="172"/>
                    <a:pt x="324" y="295"/>
                    <a:pt x="311" y="339"/>
                  </a:cubicBezTo>
                  <a:cubicBezTo>
                    <a:pt x="302" y="370"/>
                    <a:pt x="298" y="383"/>
                    <a:pt x="298" y="400"/>
                  </a:cubicBezTo>
                  <a:cubicBezTo>
                    <a:pt x="298" y="453"/>
                    <a:pt x="334" y="493"/>
                    <a:pt x="373" y="493"/>
                  </a:cubicBezTo>
                  <a:cubicBezTo>
                    <a:pt x="454" y="493"/>
                    <a:pt x="490" y="343"/>
                    <a:pt x="490" y="326"/>
                  </a:cubicBezTo>
                  <a:cubicBezTo>
                    <a:pt x="490" y="312"/>
                    <a:pt x="480" y="312"/>
                    <a:pt x="477" y="312"/>
                  </a:cubicBezTo>
                  <a:cubicBezTo>
                    <a:pt x="467" y="312"/>
                    <a:pt x="464" y="317"/>
                    <a:pt x="464" y="330"/>
                  </a:cubicBezTo>
                  <a:cubicBezTo>
                    <a:pt x="444" y="418"/>
                    <a:pt x="409" y="462"/>
                    <a:pt x="376" y="462"/>
                  </a:cubicBezTo>
                  <a:cubicBezTo>
                    <a:pt x="360" y="462"/>
                    <a:pt x="357" y="449"/>
                    <a:pt x="357" y="422"/>
                  </a:cubicBezTo>
                  <a:cubicBezTo>
                    <a:pt x="357" y="400"/>
                    <a:pt x="360" y="383"/>
                    <a:pt x="376" y="334"/>
                  </a:cubicBezTo>
                  <a:cubicBezTo>
                    <a:pt x="383" y="299"/>
                    <a:pt x="419" y="185"/>
                    <a:pt x="419" y="123"/>
                  </a:cubicBezTo>
                  <a:cubicBezTo>
                    <a:pt x="419" y="18"/>
                    <a:pt x="357" y="0"/>
                    <a:pt x="315" y="0"/>
                  </a:cubicBezTo>
                  <a:cubicBezTo>
                    <a:pt x="247" y="0"/>
                    <a:pt x="201" y="57"/>
                    <a:pt x="178" y="97"/>
                  </a:cubicBezTo>
                  <a:cubicBezTo>
                    <a:pt x="172" y="26"/>
                    <a:pt x="123" y="0"/>
                    <a:pt x="94" y="0"/>
                  </a:cubicBezTo>
                  <a:cubicBezTo>
                    <a:pt x="58" y="0"/>
                    <a:pt x="39" y="35"/>
                    <a:pt x="29" y="62"/>
                  </a:cubicBezTo>
                  <a:cubicBezTo>
                    <a:pt x="10" y="97"/>
                    <a:pt x="0" y="163"/>
                    <a:pt x="0" y="167"/>
                  </a:cubicBezTo>
                  <a:cubicBezTo>
                    <a:pt x="0" y="180"/>
                    <a:pt x="10" y="180"/>
                    <a:pt x="13" y="180"/>
                  </a:cubicBezTo>
                  <a:cubicBezTo>
                    <a:pt x="26" y="180"/>
                    <a:pt x="26" y="176"/>
                    <a:pt x="32" y="150"/>
                  </a:cubicBezTo>
                  <a:cubicBezTo>
                    <a:pt x="45" y="84"/>
                    <a:pt x="58" y="31"/>
                    <a:pt x="91" y="31"/>
                  </a:cubicBezTo>
                  <a:cubicBezTo>
                    <a:pt x="110" y="31"/>
                    <a:pt x="117" y="53"/>
                    <a:pt x="117" y="84"/>
                  </a:cubicBezTo>
                  <a:cubicBezTo>
                    <a:pt x="117" y="106"/>
                    <a:pt x="110" y="145"/>
                    <a:pt x="104" y="176"/>
                  </a:cubicBezTo>
                  <a:cubicBezTo>
                    <a:pt x="97" y="202"/>
                    <a:pt x="91" y="251"/>
                    <a:pt x="84" y="273"/>
                  </a:cubicBezTo>
                  <a:lnTo>
                    <a:pt x="58" y="4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A755CB33-686F-4898-8C28-129378DDC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" y="3471"/>
              <a:ext cx="100" cy="204"/>
            </a:xfrm>
            <a:custGeom>
              <a:avLst/>
              <a:gdLst>
                <a:gd name="T0" fmla="*/ 211 w 445"/>
                <a:gd name="T1" fmla="*/ 436 h 903"/>
                <a:gd name="T2" fmla="*/ 337 w 445"/>
                <a:gd name="T3" fmla="*/ 651 h 903"/>
                <a:gd name="T4" fmla="*/ 214 w 445"/>
                <a:gd name="T5" fmla="*/ 858 h 903"/>
                <a:gd name="T6" fmla="*/ 52 w 445"/>
                <a:gd name="T7" fmla="*/ 766 h 903"/>
                <a:gd name="T8" fmla="*/ 104 w 445"/>
                <a:gd name="T9" fmla="*/ 700 h 903"/>
                <a:gd name="T10" fmla="*/ 55 w 445"/>
                <a:gd name="T11" fmla="*/ 625 h 903"/>
                <a:gd name="T12" fmla="*/ 0 w 445"/>
                <a:gd name="T13" fmla="*/ 700 h 903"/>
                <a:gd name="T14" fmla="*/ 217 w 445"/>
                <a:gd name="T15" fmla="*/ 902 h 903"/>
                <a:gd name="T16" fmla="*/ 444 w 445"/>
                <a:gd name="T17" fmla="*/ 651 h 903"/>
                <a:gd name="T18" fmla="*/ 276 w 445"/>
                <a:gd name="T19" fmla="*/ 409 h 903"/>
                <a:gd name="T20" fmla="*/ 412 w 445"/>
                <a:gd name="T21" fmla="*/ 180 h 903"/>
                <a:gd name="T22" fmla="*/ 217 w 445"/>
                <a:gd name="T23" fmla="*/ 0 h 903"/>
                <a:gd name="T24" fmla="*/ 32 w 445"/>
                <a:gd name="T25" fmla="*/ 176 h 903"/>
                <a:gd name="T26" fmla="*/ 81 w 445"/>
                <a:gd name="T27" fmla="*/ 246 h 903"/>
                <a:gd name="T28" fmla="*/ 133 w 445"/>
                <a:gd name="T29" fmla="*/ 180 h 903"/>
                <a:gd name="T30" fmla="*/ 81 w 445"/>
                <a:gd name="T31" fmla="*/ 110 h 903"/>
                <a:gd name="T32" fmla="*/ 214 w 445"/>
                <a:gd name="T33" fmla="*/ 35 h 903"/>
                <a:gd name="T34" fmla="*/ 318 w 445"/>
                <a:gd name="T35" fmla="*/ 180 h 903"/>
                <a:gd name="T36" fmla="*/ 279 w 445"/>
                <a:gd name="T37" fmla="*/ 334 h 903"/>
                <a:gd name="T38" fmla="*/ 175 w 445"/>
                <a:gd name="T39" fmla="*/ 400 h 903"/>
                <a:gd name="T40" fmla="*/ 143 w 445"/>
                <a:gd name="T41" fmla="*/ 400 h 903"/>
                <a:gd name="T42" fmla="*/ 133 w 445"/>
                <a:gd name="T43" fmla="*/ 422 h 903"/>
                <a:gd name="T44" fmla="*/ 159 w 445"/>
                <a:gd name="T45" fmla="*/ 436 h 903"/>
                <a:gd name="T46" fmla="*/ 211 w 445"/>
                <a:gd name="T47" fmla="*/ 43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5" h="903">
                  <a:moveTo>
                    <a:pt x="211" y="436"/>
                  </a:moveTo>
                  <a:cubicBezTo>
                    <a:pt x="289" y="436"/>
                    <a:pt x="337" y="506"/>
                    <a:pt x="337" y="651"/>
                  </a:cubicBezTo>
                  <a:cubicBezTo>
                    <a:pt x="337" y="810"/>
                    <a:pt x="273" y="858"/>
                    <a:pt x="214" y="858"/>
                  </a:cubicBezTo>
                  <a:cubicBezTo>
                    <a:pt x="178" y="858"/>
                    <a:pt x="91" y="845"/>
                    <a:pt x="52" y="766"/>
                  </a:cubicBezTo>
                  <a:cubicBezTo>
                    <a:pt x="97" y="761"/>
                    <a:pt x="104" y="717"/>
                    <a:pt x="104" y="700"/>
                  </a:cubicBezTo>
                  <a:cubicBezTo>
                    <a:pt x="104" y="656"/>
                    <a:pt x="84" y="625"/>
                    <a:pt x="55" y="625"/>
                  </a:cubicBezTo>
                  <a:cubicBezTo>
                    <a:pt x="26" y="625"/>
                    <a:pt x="0" y="642"/>
                    <a:pt x="0" y="700"/>
                  </a:cubicBezTo>
                  <a:cubicBezTo>
                    <a:pt x="0" y="827"/>
                    <a:pt x="101" y="902"/>
                    <a:pt x="217" y="902"/>
                  </a:cubicBezTo>
                  <a:cubicBezTo>
                    <a:pt x="350" y="902"/>
                    <a:pt x="444" y="783"/>
                    <a:pt x="444" y="651"/>
                  </a:cubicBezTo>
                  <a:cubicBezTo>
                    <a:pt x="444" y="550"/>
                    <a:pt x="383" y="440"/>
                    <a:pt x="276" y="409"/>
                  </a:cubicBezTo>
                  <a:cubicBezTo>
                    <a:pt x="376" y="361"/>
                    <a:pt x="412" y="260"/>
                    <a:pt x="412" y="180"/>
                  </a:cubicBezTo>
                  <a:cubicBezTo>
                    <a:pt x="412" y="75"/>
                    <a:pt x="328" y="0"/>
                    <a:pt x="217" y="0"/>
                  </a:cubicBezTo>
                  <a:cubicBezTo>
                    <a:pt x="114" y="0"/>
                    <a:pt x="32" y="75"/>
                    <a:pt x="32" y="176"/>
                  </a:cubicBezTo>
                  <a:cubicBezTo>
                    <a:pt x="32" y="224"/>
                    <a:pt x="52" y="246"/>
                    <a:pt x="81" y="246"/>
                  </a:cubicBezTo>
                  <a:cubicBezTo>
                    <a:pt x="110" y="246"/>
                    <a:pt x="133" y="220"/>
                    <a:pt x="133" y="180"/>
                  </a:cubicBezTo>
                  <a:cubicBezTo>
                    <a:pt x="133" y="136"/>
                    <a:pt x="110" y="119"/>
                    <a:pt x="81" y="110"/>
                  </a:cubicBezTo>
                  <a:cubicBezTo>
                    <a:pt x="117" y="53"/>
                    <a:pt x="178" y="35"/>
                    <a:pt x="214" y="35"/>
                  </a:cubicBezTo>
                  <a:cubicBezTo>
                    <a:pt x="256" y="35"/>
                    <a:pt x="318" y="70"/>
                    <a:pt x="318" y="180"/>
                  </a:cubicBezTo>
                  <a:cubicBezTo>
                    <a:pt x="318" y="238"/>
                    <a:pt x="305" y="299"/>
                    <a:pt x="279" y="334"/>
                  </a:cubicBezTo>
                  <a:cubicBezTo>
                    <a:pt x="250" y="387"/>
                    <a:pt x="227" y="396"/>
                    <a:pt x="175" y="400"/>
                  </a:cubicBezTo>
                  <a:cubicBezTo>
                    <a:pt x="149" y="400"/>
                    <a:pt x="149" y="400"/>
                    <a:pt x="143" y="400"/>
                  </a:cubicBezTo>
                  <a:cubicBezTo>
                    <a:pt x="143" y="400"/>
                    <a:pt x="133" y="400"/>
                    <a:pt x="133" y="422"/>
                  </a:cubicBezTo>
                  <a:cubicBezTo>
                    <a:pt x="133" y="436"/>
                    <a:pt x="143" y="436"/>
                    <a:pt x="159" y="436"/>
                  </a:cubicBezTo>
                  <a:lnTo>
                    <a:pt x="211" y="43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7" name="Group 30">
            <a:extLst>
              <a:ext uri="{FF2B5EF4-FFF2-40B4-BE49-F238E27FC236}">
                <a16:creationId xmlns:a16="http://schemas.microsoft.com/office/drawing/2014/main" id="{C4A055D9-A058-40BF-99BE-8483823AF451}"/>
              </a:ext>
            </a:extLst>
          </p:cNvPr>
          <p:cNvGrpSpPr>
            <a:grpSpLocks/>
          </p:cNvGrpSpPr>
          <p:nvPr/>
        </p:nvGrpSpPr>
        <p:grpSpPr bwMode="auto">
          <a:xfrm>
            <a:off x="3562096" y="4617022"/>
            <a:ext cx="393700" cy="285750"/>
            <a:chOff x="2336" y="2701"/>
            <a:chExt cx="248" cy="180"/>
          </a:xfrm>
        </p:grpSpPr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9CBF71DB-61D7-42E4-B736-3F430B117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5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91E739A5-9F5B-4679-BBB8-1F1F548B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1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0" name="Freeform 33">
              <a:extLst>
                <a:ext uri="{FF2B5EF4-FFF2-40B4-BE49-F238E27FC236}">
                  <a16:creationId xmlns:a16="http://schemas.microsoft.com/office/drawing/2014/main" id="{B84CC8A9-B865-4D8C-AD40-92289B68D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5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6018E4AD-8BE7-49D0-9AE7-E2E016788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5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2" name="Group 35">
            <a:extLst>
              <a:ext uri="{FF2B5EF4-FFF2-40B4-BE49-F238E27FC236}">
                <a16:creationId xmlns:a16="http://schemas.microsoft.com/office/drawing/2014/main" id="{054DA8A0-0417-41EF-8684-EEEF00FDEDCF}"/>
              </a:ext>
            </a:extLst>
          </p:cNvPr>
          <p:cNvGrpSpPr>
            <a:grpSpLocks/>
          </p:cNvGrpSpPr>
          <p:nvPr/>
        </p:nvGrpSpPr>
        <p:grpSpPr bwMode="auto">
          <a:xfrm>
            <a:off x="5073396" y="5156772"/>
            <a:ext cx="387350" cy="236537"/>
            <a:chOff x="3288" y="3041"/>
            <a:chExt cx="244" cy="149"/>
          </a:xfrm>
        </p:grpSpPr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85E7FCB-CC6F-4232-BEE4-D0D7944A2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4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70ACAB77-D808-4820-89C3-BDFC6DCDF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1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AC41D1B8-2B89-4165-857F-CF667503E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69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35DA836E-3D18-4672-B6D1-07ABFC619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69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7" name="Group 40">
            <a:extLst>
              <a:ext uri="{FF2B5EF4-FFF2-40B4-BE49-F238E27FC236}">
                <a16:creationId xmlns:a16="http://schemas.microsoft.com/office/drawing/2014/main" id="{D5533297-A8FE-4AF1-8EF4-2DBBE5F15569}"/>
              </a:ext>
            </a:extLst>
          </p:cNvPr>
          <p:cNvGrpSpPr>
            <a:grpSpLocks/>
          </p:cNvGrpSpPr>
          <p:nvPr/>
        </p:nvGrpSpPr>
        <p:grpSpPr bwMode="auto">
          <a:xfrm>
            <a:off x="7160959" y="5264722"/>
            <a:ext cx="393700" cy="285750"/>
            <a:chOff x="4603" y="3109"/>
            <a:chExt cx="248" cy="180"/>
          </a:xfrm>
        </p:grpSpPr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462B75A9-0E2D-445A-A63E-A2B85890F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3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F1972BB7-2E4B-4223-BF4E-2218D9971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09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E04141-765D-4AA9-BFEA-CAC5182C4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3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1EA9B955-E281-4E49-8009-F7E2BEFC7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3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172" name="AutoShape 45">
            <a:extLst>
              <a:ext uri="{FF2B5EF4-FFF2-40B4-BE49-F238E27FC236}">
                <a16:creationId xmlns:a16="http://schemas.microsoft.com/office/drawing/2014/main" id="{1051DE08-E6F1-4839-8B1E-715D5C99E65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71621" y="4307459"/>
            <a:ext cx="3108325" cy="13493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3" name="AutoShape 46">
            <a:extLst>
              <a:ext uri="{FF2B5EF4-FFF2-40B4-BE49-F238E27FC236}">
                <a16:creationId xmlns:a16="http://schemas.microsoft.com/office/drawing/2014/main" id="{F72408AA-E0DF-4E31-9B73-4AC437D3067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235446" y="4407472"/>
            <a:ext cx="687388" cy="12858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" name="AutoShape 47">
            <a:extLst>
              <a:ext uri="{FF2B5EF4-FFF2-40B4-BE49-F238E27FC236}">
                <a16:creationId xmlns:a16="http://schemas.microsoft.com/office/drawing/2014/main" id="{CFB71C71-09E6-4106-B4DC-027A3D510FE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164134" y="4307459"/>
            <a:ext cx="1673225" cy="1250950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75" name="Group 48">
            <a:extLst>
              <a:ext uri="{FF2B5EF4-FFF2-40B4-BE49-F238E27FC236}">
                <a16:creationId xmlns:a16="http://schemas.microsoft.com/office/drawing/2014/main" id="{CD52DAFF-6C58-448C-A549-C1160B305A02}"/>
              </a:ext>
            </a:extLst>
          </p:cNvPr>
          <p:cNvGrpSpPr>
            <a:grpSpLocks/>
          </p:cNvGrpSpPr>
          <p:nvPr/>
        </p:nvGrpSpPr>
        <p:grpSpPr bwMode="auto">
          <a:xfrm>
            <a:off x="3562096" y="4621784"/>
            <a:ext cx="393700" cy="285750"/>
            <a:chOff x="2336" y="2704"/>
            <a:chExt cx="248" cy="180"/>
          </a:xfrm>
        </p:grpSpPr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9F2DB4B2-68EE-4E71-B610-CD32EC240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8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AA7B5BFB-1A64-415A-AE7A-6882C78A2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4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A4E35934-EB9C-435D-A9E1-5B47F3AD0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8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84D8BF27-6A3C-478B-8351-BFF230C87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8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0" name="Group 53">
            <a:extLst>
              <a:ext uri="{FF2B5EF4-FFF2-40B4-BE49-F238E27FC236}">
                <a16:creationId xmlns:a16="http://schemas.microsoft.com/office/drawing/2014/main" id="{C27B4922-A960-4A26-A142-25BDAB19142E}"/>
              </a:ext>
            </a:extLst>
          </p:cNvPr>
          <p:cNvGrpSpPr>
            <a:grpSpLocks/>
          </p:cNvGrpSpPr>
          <p:nvPr/>
        </p:nvGrpSpPr>
        <p:grpSpPr bwMode="auto">
          <a:xfrm>
            <a:off x="4317746" y="4886897"/>
            <a:ext cx="358775" cy="273050"/>
            <a:chOff x="2812" y="2871"/>
            <a:chExt cx="226" cy="172"/>
          </a:xfrm>
        </p:grpSpPr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C203E685-3C41-4F93-B220-56656F1D5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875"/>
              <a:ext cx="224" cy="146"/>
            </a:xfrm>
            <a:custGeom>
              <a:avLst/>
              <a:gdLst>
                <a:gd name="T0" fmla="*/ 494 w 990"/>
                <a:gd name="T1" fmla="*/ 646 h 647"/>
                <a:gd name="T2" fmla="*/ 0 w 990"/>
                <a:gd name="T3" fmla="*/ 646 h 647"/>
                <a:gd name="T4" fmla="*/ 0 w 990"/>
                <a:gd name="T5" fmla="*/ 0 h 647"/>
                <a:gd name="T6" fmla="*/ 989 w 990"/>
                <a:gd name="T7" fmla="*/ 0 h 647"/>
                <a:gd name="T8" fmla="*/ 989 w 990"/>
                <a:gd name="T9" fmla="*/ 646 h 647"/>
                <a:gd name="T10" fmla="*/ 494 w 990"/>
                <a:gd name="T11" fmla="*/ 646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0" h="647">
                  <a:moveTo>
                    <a:pt x="494" y="646"/>
                  </a:moveTo>
                  <a:lnTo>
                    <a:pt x="0" y="646"/>
                  </a:lnTo>
                  <a:lnTo>
                    <a:pt x="0" y="0"/>
                  </a:lnTo>
                  <a:lnTo>
                    <a:pt x="989" y="0"/>
                  </a:lnTo>
                  <a:lnTo>
                    <a:pt x="989" y="646"/>
                  </a:lnTo>
                  <a:lnTo>
                    <a:pt x="494" y="64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72B9A452-F2F9-46C7-BA04-D807B92B9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6" y="2871"/>
              <a:ext cx="98" cy="114"/>
            </a:xfrm>
            <a:custGeom>
              <a:avLst/>
              <a:gdLst>
                <a:gd name="T0" fmla="*/ 285 w 436"/>
                <a:gd name="T1" fmla="*/ 114 h 508"/>
                <a:gd name="T2" fmla="*/ 293 w 436"/>
                <a:gd name="T3" fmla="*/ 44 h 508"/>
                <a:gd name="T4" fmla="*/ 276 w 436"/>
                <a:gd name="T5" fmla="*/ 13 h 508"/>
                <a:gd name="T6" fmla="*/ 250 w 436"/>
                <a:gd name="T7" fmla="*/ 44 h 508"/>
                <a:gd name="T8" fmla="*/ 213 w 436"/>
                <a:gd name="T9" fmla="*/ 294 h 508"/>
                <a:gd name="T10" fmla="*/ 207 w 436"/>
                <a:gd name="T11" fmla="*/ 367 h 508"/>
                <a:gd name="T12" fmla="*/ 209 w 436"/>
                <a:gd name="T13" fmla="*/ 389 h 508"/>
                <a:gd name="T14" fmla="*/ 147 w 436"/>
                <a:gd name="T15" fmla="*/ 481 h 508"/>
                <a:gd name="T16" fmla="*/ 95 w 436"/>
                <a:gd name="T17" fmla="*/ 380 h 508"/>
                <a:gd name="T18" fmla="*/ 131 w 436"/>
                <a:gd name="T19" fmla="*/ 161 h 508"/>
                <a:gd name="T20" fmla="*/ 140 w 436"/>
                <a:gd name="T21" fmla="*/ 92 h 508"/>
                <a:gd name="T22" fmla="*/ 86 w 436"/>
                <a:gd name="T23" fmla="*/ 0 h 508"/>
                <a:gd name="T24" fmla="*/ 0 w 436"/>
                <a:gd name="T25" fmla="*/ 171 h 508"/>
                <a:gd name="T26" fmla="*/ 7 w 436"/>
                <a:gd name="T27" fmla="*/ 184 h 508"/>
                <a:gd name="T28" fmla="*/ 19 w 436"/>
                <a:gd name="T29" fmla="*/ 161 h 508"/>
                <a:gd name="T30" fmla="*/ 86 w 436"/>
                <a:gd name="T31" fmla="*/ 25 h 508"/>
                <a:gd name="T32" fmla="*/ 101 w 436"/>
                <a:gd name="T33" fmla="*/ 60 h 508"/>
                <a:gd name="T34" fmla="*/ 90 w 436"/>
                <a:gd name="T35" fmla="*/ 139 h 508"/>
                <a:gd name="T36" fmla="*/ 52 w 436"/>
                <a:gd name="T37" fmla="*/ 364 h 508"/>
                <a:gd name="T38" fmla="*/ 146 w 436"/>
                <a:gd name="T39" fmla="*/ 507 h 508"/>
                <a:gd name="T40" fmla="*/ 215 w 436"/>
                <a:gd name="T41" fmla="*/ 427 h 508"/>
                <a:gd name="T42" fmla="*/ 297 w 436"/>
                <a:gd name="T43" fmla="*/ 507 h 508"/>
                <a:gd name="T44" fmla="*/ 392 w 436"/>
                <a:gd name="T45" fmla="*/ 370 h 508"/>
                <a:gd name="T46" fmla="*/ 435 w 436"/>
                <a:gd name="T47" fmla="*/ 79 h 508"/>
                <a:gd name="T48" fmla="*/ 405 w 436"/>
                <a:gd name="T49" fmla="*/ 0 h 508"/>
                <a:gd name="T50" fmla="*/ 373 w 436"/>
                <a:gd name="T51" fmla="*/ 54 h 508"/>
                <a:gd name="T52" fmla="*/ 382 w 436"/>
                <a:gd name="T53" fmla="*/ 82 h 508"/>
                <a:gd name="T54" fmla="*/ 407 w 436"/>
                <a:gd name="T55" fmla="*/ 180 h 508"/>
                <a:gd name="T56" fmla="*/ 371 w 436"/>
                <a:gd name="T57" fmla="*/ 383 h 508"/>
                <a:gd name="T58" fmla="*/ 299 w 436"/>
                <a:gd name="T59" fmla="*/ 481 h 508"/>
                <a:gd name="T60" fmla="*/ 250 w 436"/>
                <a:gd name="T61" fmla="*/ 386 h 508"/>
                <a:gd name="T62" fmla="*/ 256 w 436"/>
                <a:gd name="T63" fmla="*/ 304 h 508"/>
                <a:gd name="T64" fmla="*/ 285 w 436"/>
                <a:gd name="T65" fmla="*/ 11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508">
                  <a:moveTo>
                    <a:pt x="285" y="114"/>
                  </a:moveTo>
                  <a:cubicBezTo>
                    <a:pt x="287" y="92"/>
                    <a:pt x="293" y="47"/>
                    <a:pt x="293" y="44"/>
                  </a:cubicBezTo>
                  <a:cubicBezTo>
                    <a:pt x="293" y="22"/>
                    <a:pt x="285" y="13"/>
                    <a:pt x="276" y="13"/>
                  </a:cubicBezTo>
                  <a:cubicBezTo>
                    <a:pt x="267" y="13"/>
                    <a:pt x="256" y="19"/>
                    <a:pt x="250" y="44"/>
                  </a:cubicBezTo>
                  <a:cubicBezTo>
                    <a:pt x="248" y="51"/>
                    <a:pt x="218" y="266"/>
                    <a:pt x="213" y="294"/>
                  </a:cubicBezTo>
                  <a:cubicBezTo>
                    <a:pt x="209" y="326"/>
                    <a:pt x="207" y="348"/>
                    <a:pt x="207" y="367"/>
                  </a:cubicBezTo>
                  <a:cubicBezTo>
                    <a:pt x="207" y="380"/>
                    <a:pt x="207" y="383"/>
                    <a:pt x="209" y="389"/>
                  </a:cubicBezTo>
                  <a:cubicBezTo>
                    <a:pt x="194" y="450"/>
                    <a:pt x="174" y="481"/>
                    <a:pt x="147" y="481"/>
                  </a:cubicBezTo>
                  <a:cubicBezTo>
                    <a:pt x="95" y="481"/>
                    <a:pt x="95" y="402"/>
                    <a:pt x="95" y="380"/>
                  </a:cubicBezTo>
                  <a:cubicBezTo>
                    <a:pt x="95" y="345"/>
                    <a:pt x="99" y="301"/>
                    <a:pt x="131" y="161"/>
                  </a:cubicBezTo>
                  <a:cubicBezTo>
                    <a:pt x="138" y="130"/>
                    <a:pt x="140" y="114"/>
                    <a:pt x="140" y="92"/>
                  </a:cubicBezTo>
                  <a:cubicBezTo>
                    <a:pt x="140" y="41"/>
                    <a:pt x="119" y="0"/>
                    <a:pt x="86" y="0"/>
                  </a:cubicBezTo>
                  <a:cubicBezTo>
                    <a:pt x="24" y="0"/>
                    <a:pt x="0" y="161"/>
                    <a:pt x="0" y="171"/>
                  </a:cubicBezTo>
                  <a:cubicBezTo>
                    <a:pt x="0" y="184"/>
                    <a:pt x="6" y="184"/>
                    <a:pt x="7" y="184"/>
                  </a:cubicBezTo>
                  <a:cubicBezTo>
                    <a:pt x="15" y="184"/>
                    <a:pt x="15" y="184"/>
                    <a:pt x="19" y="161"/>
                  </a:cubicBezTo>
                  <a:cubicBezTo>
                    <a:pt x="35" y="57"/>
                    <a:pt x="62" y="25"/>
                    <a:pt x="86" y="25"/>
                  </a:cubicBezTo>
                  <a:cubicBezTo>
                    <a:pt x="91" y="25"/>
                    <a:pt x="101" y="25"/>
                    <a:pt x="101" y="60"/>
                  </a:cubicBezTo>
                  <a:cubicBezTo>
                    <a:pt x="101" y="89"/>
                    <a:pt x="93" y="120"/>
                    <a:pt x="90" y="139"/>
                  </a:cubicBezTo>
                  <a:cubicBezTo>
                    <a:pt x="62" y="272"/>
                    <a:pt x="52" y="323"/>
                    <a:pt x="52" y="364"/>
                  </a:cubicBezTo>
                  <a:cubicBezTo>
                    <a:pt x="52" y="469"/>
                    <a:pt x="97" y="507"/>
                    <a:pt x="146" y="507"/>
                  </a:cubicBezTo>
                  <a:cubicBezTo>
                    <a:pt x="157" y="507"/>
                    <a:pt x="188" y="507"/>
                    <a:pt x="215" y="427"/>
                  </a:cubicBezTo>
                  <a:cubicBezTo>
                    <a:pt x="231" y="500"/>
                    <a:pt x="278" y="507"/>
                    <a:pt x="297" y="507"/>
                  </a:cubicBezTo>
                  <a:cubicBezTo>
                    <a:pt x="345" y="507"/>
                    <a:pt x="375" y="437"/>
                    <a:pt x="392" y="370"/>
                  </a:cubicBezTo>
                  <a:cubicBezTo>
                    <a:pt x="414" y="282"/>
                    <a:pt x="435" y="133"/>
                    <a:pt x="435" y="79"/>
                  </a:cubicBezTo>
                  <a:cubicBezTo>
                    <a:pt x="435" y="19"/>
                    <a:pt x="418" y="0"/>
                    <a:pt x="405" y="0"/>
                  </a:cubicBezTo>
                  <a:cubicBezTo>
                    <a:pt x="390" y="0"/>
                    <a:pt x="373" y="28"/>
                    <a:pt x="373" y="54"/>
                  </a:cubicBezTo>
                  <a:cubicBezTo>
                    <a:pt x="373" y="70"/>
                    <a:pt x="377" y="76"/>
                    <a:pt x="382" y="82"/>
                  </a:cubicBezTo>
                  <a:cubicBezTo>
                    <a:pt x="390" y="95"/>
                    <a:pt x="407" y="123"/>
                    <a:pt x="407" y="180"/>
                  </a:cubicBezTo>
                  <a:cubicBezTo>
                    <a:pt x="407" y="218"/>
                    <a:pt x="388" y="326"/>
                    <a:pt x="371" y="383"/>
                  </a:cubicBezTo>
                  <a:cubicBezTo>
                    <a:pt x="353" y="443"/>
                    <a:pt x="330" y="481"/>
                    <a:pt x="299" y="481"/>
                  </a:cubicBezTo>
                  <a:cubicBezTo>
                    <a:pt x="267" y="481"/>
                    <a:pt x="250" y="450"/>
                    <a:pt x="250" y="386"/>
                  </a:cubicBezTo>
                  <a:cubicBezTo>
                    <a:pt x="250" y="355"/>
                    <a:pt x="256" y="320"/>
                    <a:pt x="256" y="304"/>
                  </a:cubicBezTo>
                  <a:lnTo>
                    <a:pt x="285" y="1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94B52FA7-B1A3-46FF-AF95-951690ABA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9" y="2903"/>
              <a:ext cx="37" cy="117"/>
            </a:xfrm>
            <a:custGeom>
              <a:avLst/>
              <a:gdLst>
                <a:gd name="T0" fmla="*/ 104 w 169"/>
                <a:gd name="T1" fmla="*/ 22 h 520"/>
                <a:gd name="T2" fmla="*/ 91 w 169"/>
                <a:gd name="T3" fmla="*/ 0 h 520"/>
                <a:gd name="T4" fmla="*/ 0 w 169"/>
                <a:gd name="T5" fmla="*/ 51 h 520"/>
                <a:gd name="T6" fmla="*/ 0 w 169"/>
                <a:gd name="T7" fmla="*/ 79 h 520"/>
                <a:gd name="T8" fmla="*/ 67 w 169"/>
                <a:gd name="T9" fmla="*/ 57 h 520"/>
                <a:gd name="T10" fmla="*/ 67 w 169"/>
                <a:gd name="T11" fmla="*/ 456 h 520"/>
                <a:gd name="T12" fmla="*/ 21 w 169"/>
                <a:gd name="T13" fmla="*/ 491 h 520"/>
                <a:gd name="T14" fmla="*/ 4 w 169"/>
                <a:gd name="T15" fmla="*/ 491 h 520"/>
                <a:gd name="T16" fmla="*/ 4 w 169"/>
                <a:gd name="T17" fmla="*/ 519 h 520"/>
                <a:gd name="T18" fmla="*/ 86 w 169"/>
                <a:gd name="T19" fmla="*/ 516 h 520"/>
                <a:gd name="T20" fmla="*/ 168 w 169"/>
                <a:gd name="T21" fmla="*/ 519 h 520"/>
                <a:gd name="T22" fmla="*/ 168 w 169"/>
                <a:gd name="T23" fmla="*/ 491 h 520"/>
                <a:gd name="T24" fmla="*/ 151 w 169"/>
                <a:gd name="T25" fmla="*/ 491 h 520"/>
                <a:gd name="T26" fmla="*/ 104 w 169"/>
                <a:gd name="T27" fmla="*/ 456 h 520"/>
                <a:gd name="T28" fmla="*/ 104 w 169"/>
                <a:gd name="T29" fmla="*/ 2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520">
                  <a:moveTo>
                    <a:pt x="104" y="22"/>
                  </a:moveTo>
                  <a:cubicBezTo>
                    <a:pt x="104" y="0"/>
                    <a:pt x="103" y="0"/>
                    <a:pt x="91" y="0"/>
                  </a:cubicBezTo>
                  <a:cubicBezTo>
                    <a:pt x="62" y="47"/>
                    <a:pt x="19" y="51"/>
                    <a:pt x="0" y="51"/>
                  </a:cubicBezTo>
                  <a:lnTo>
                    <a:pt x="0" y="79"/>
                  </a:lnTo>
                  <a:cubicBezTo>
                    <a:pt x="11" y="79"/>
                    <a:pt x="41" y="79"/>
                    <a:pt x="67" y="57"/>
                  </a:cubicBezTo>
                  <a:lnTo>
                    <a:pt x="67" y="456"/>
                  </a:lnTo>
                  <a:cubicBezTo>
                    <a:pt x="67" y="481"/>
                    <a:pt x="67" y="491"/>
                    <a:pt x="21" y="491"/>
                  </a:cubicBezTo>
                  <a:lnTo>
                    <a:pt x="4" y="491"/>
                  </a:lnTo>
                  <a:lnTo>
                    <a:pt x="4" y="519"/>
                  </a:lnTo>
                  <a:cubicBezTo>
                    <a:pt x="11" y="519"/>
                    <a:pt x="69" y="516"/>
                    <a:pt x="86" y="516"/>
                  </a:cubicBezTo>
                  <a:cubicBezTo>
                    <a:pt x="101" y="516"/>
                    <a:pt x="159" y="519"/>
                    <a:pt x="168" y="519"/>
                  </a:cubicBezTo>
                  <a:lnTo>
                    <a:pt x="168" y="491"/>
                  </a:lnTo>
                  <a:lnTo>
                    <a:pt x="151" y="491"/>
                  </a:lnTo>
                  <a:cubicBezTo>
                    <a:pt x="104" y="491"/>
                    <a:pt x="104" y="481"/>
                    <a:pt x="104" y="456"/>
                  </a:cubicBezTo>
                  <a:lnTo>
                    <a:pt x="104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D3BA2EEA-0A2E-403A-A710-434A2861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3" y="2903"/>
              <a:ext cx="55" cy="140"/>
            </a:xfrm>
            <a:custGeom>
              <a:avLst/>
              <a:gdLst>
                <a:gd name="T0" fmla="*/ 244 w 245"/>
                <a:gd name="T1" fmla="*/ 450 h 622"/>
                <a:gd name="T2" fmla="*/ 226 w 245"/>
                <a:gd name="T3" fmla="*/ 450 h 622"/>
                <a:gd name="T4" fmla="*/ 209 w 245"/>
                <a:gd name="T5" fmla="*/ 538 h 622"/>
                <a:gd name="T6" fmla="*/ 157 w 245"/>
                <a:gd name="T7" fmla="*/ 541 h 622"/>
                <a:gd name="T8" fmla="*/ 56 w 245"/>
                <a:gd name="T9" fmla="*/ 541 h 622"/>
                <a:gd name="T10" fmla="*/ 164 w 245"/>
                <a:gd name="T11" fmla="*/ 386 h 622"/>
                <a:gd name="T12" fmla="*/ 244 w 245"/>
                <a:gd name="T13" fmla="*/ 180 h 622"/>
                <a:gd name="T14" fmla="*/ 114 w 245"/>
                <a:gd name="T15" fmla="*/ 0 h 622"/>
                <a:gd name="T16" fmla="*/ 0 w 245"/>
                <a:gd name="T17" fmla="*/ 168 h 622"/>
                <a:gd name="T18" fmla="*/ 30 w 245"/>
                <a:gd name="T19" fmla="*/ 218 h 622"/>
                <a:gd name="T20" fmla="*/ 58 w 245"/>
                <a:gd name="T21" fmla="*/ 171 h 622"/>
                <a:gd name="T22" fmla="*/ 26 w 245"/>
                <a:gd name="T23" fmla="*/ 120 h 622"/>
                <a:gd name="T24" fmla="*/ 106 w 245"/>
                <a:gd name="T25" fmla="*/ 35 h 622"/>
                <a:gd name="T26" fmla="*/ 192 w 245"/>
                <a:gd name="T27" fmla="*/ 180 h 622"/>
                <a:gd name="T28" fmla="*/ 138 w 245"/>
                <a:gd name="T29" fmla="*/ 364 h 622"/>
                <a:gd name="T30" fmla="*/ 4 w 245"/>
                <a:gd name="T31" fmla="*/ 586 h 622"/>
                <a:gd name="T32" fmla="*/ 0 w 245"/>
                <a:gd name="T33" fmla="*/ 621 h 622"/>
                <a:gd name="T34" fmla="*/ 228 w 245"/>
                <a:gd name="T35" fmla="*/ 621 h 622"/>
                <a:gd name="T36" fmla="*/ 244 w 245"/>
                <a:gd name="T37" fmla="*/ 45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622">
                  <a:moveTo>
                    <a:pt x="244" y="450"/>
                  </a:moveTo>
                  <a:lnTo>
                    <a:pt x="226" y="450"/>
                  </a:lnTo>
                  <a:cubicBezTo>
                    <a:pt x="222" y="472"/>
                    <a:pt x="218" y="526"/>
                    <a:pt x="209" y="538"/>
                  </a:cubicBezTo>
                  <a:cubicBezTo>
                    <a:pt x="207" y="541"/>
                    <a:pt x="164" y="541"/>
                    <a:pt x="157" y="541"/>
                  </a:cubicBezTo>
                  <a:lnTo>
                    <a:pt x="56" y="541"/>
                  </a:lnTo>
                  <a:cubicBezTo>
                    <a:pt x="112" y="453"/>
                    <a:pt x="131" y="431"/>
                    <a:pt x="164" y="386"/>
                  </a:cubicBezTo>
                  <a:cubicBezTo>
                    <a:pt x="207" y="329"/>
                    <a:pt x="244" y="272"/>
                    <a:pt x="244" y="180"/>
                  </a:cubicBezTo>
                  <a:cubicBezTo>
                    <a:pt x="244" y="70"/>
                    <a:pt x="185" y="0"/>
                    <a:pt x="114" y="0"/>
                  </a:cubicBezTo>
                  <a:cubicBezTo>
                    <a:pt x="47" y="0"/>
                    <a:pt x="0" y="82"/>
                    <a:pt x="0" y="168"/>
                  </a:cubicBezTo>
                  <a:cubicBezTo>
                    <a:pt x="0" y="215"/>
                    <a:pt x="22" y="218"/>
                    <a:pt x="30" y="218"/>
                  </a:cubicBezTo>
                  <a:cubicBezTo>
                    <a:pt x="43" y="218"/>
                    <a:pt x="58" y="206"/>
                    <a:pt x="58" y="171"/>
                  </a:cubicBezTo>
                  <a:cubicBezTo>
                    <a:pt x="58" y="155"/>
                    <a:pt x="56" y="120"/>
                    <a:pt x="26" y="120"/>
                  </a:cubicBezTo>
                  <a:cubicBezTo>
                    <a:pt x="43" y="54"/>
                    <a:pt x="80" y="35"/>
                    <a:pt x="106" y="35"/>
                  </a:cubicBezTo>
                  <a:cubicBezTo>
                    <a:pt x="162" y="35"/>
                    <a:pt x="192" y="104"/>
                    <a:pt x="192" y="180"/>
                  </a:cubicBezTo>
                  <a:cubicBezTo>
                    <a:pt x="192" y="266"/>
                    <a:pt x="157" y="326"/>
                    <a:pt x="138" y="364"/>
                  </a:cubicBezTo>
                  <a:lnTo>
                    <a:pt x="4" y="586"/>
                  </a:lnTo>
                  <a:cubicBezTo>
                    <a:pt x="0" y="595"/>
                    <a:pt x="0" y="598"/>
                    <a:pt x="0" y="621"/>
                  </a:cubicBezTo>
                  <a:lnTo>
                    <a:pt x="228" y="621"/>
                  </a:lnTo>
                  <a:lnTo>
                    <a:pt x="244" y="4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5" name="Group 58">
            <a:extLst>
              <a:ext uri="{FF2B5EF4-FFF2-40B4-BE49-F238E27FC236}">
                <a16:creationId xmlns:a16="http://schemas.microsoft.com/office/drawing/2014/main" id="{7EBEC005-F884-470C-B00E-641A3CA8036F}"/>
              </a:ext>
            </a:extLst>
          </p:cNvPr>
          <p:cNvGrpSpPr>
            <a:grpSpLocks/>
          </p:cNvGrpSpPr>
          <p:nvPr/>
        </p:nvGrpSpPr>
        <p:grpSpPr bwMode="auto">
          <a:xfrm>
            <a:off x="5073396" y="5161534"/>
            <a:ext cx="387350" cy="236538"/>
            <a:chOff x="3288" y="3044"/>
            <a:chExt cx="244" cy="149"/>
          </a:xfrm>
        </p:grpSpPr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612FD25-C4DD-42D3-A0D6-69272227F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7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D96F718F-3129-434B-A45D-ED7629D58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4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F15445A-0EDC-4218-84DC-E42E20309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72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1BC4777E-EA6E-4B55-A4C7-E9F003F94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72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0" name="Group 63">
            <a:extLst>
              <a:ext uri="{FF2B5EF4-FFF2-40B4-BE49-F238E27FC236}">
                <a16:creationId xmlns:a16="http://schemas.microsoft.com/office/drawing/2014/main" id="{B9B17A33-AD35-4C54-A8F0-D5F9DEC63B04}"/>
              </a:ext>
            </a:extLst>
          </p:cNvPr>
          <p:cNvGrpSpPr>
            <a:grpSpLocks/>
          </p:cNvGrpSpPr>
          <p:nvPr/>
        </p:nvGrpSpPr>
        <p:grpSpPr bwMode="auto">
          <a:xfrm>
            <a:off x="5943346" y="5161534"/>
            <a:ext cx="388938" cy="285750"/>
            <a:chOff x="3836" y="3044"/>
            <a:chExt cx="245" cy="180"/>
          </a:xfrm>
        </p:grpSpPr>
        <p:sp>
          <p:nvSpPr>
            <p:cNvPr id="191" name="Freeform 64">
              <a:extLst>
                <a:ext uri="{FF2B5EF4-FFF2-40B4-BE49-F238E27FC236}">
                  <a16:creationId xmlns:a16="http://schemas.microsoft.com/office/drawing/2014/main" id="{D66D4857-931C-43B4-AB3C-94F8856A2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" y="3048"/>
              <a:ext cx="242" cy="153"/>
            </a:xfrm>
            <a:custGeom>
              <a:avLst/>
              <a:gdLst>
                <a:gd name="T0" fmla="*/ 535 w 1072"/>
                <a:gd name="T1" fmla="*/ 677 h 678"/>
                <a:gd name="T2" fmla="*/ 0 w 1072"/>
                <a:gd name="T3" fmla="*/ 677 h 678"/>
                <a:gd name="T4" fmla="*/ 0 w 1072"/>
                <a:gd name="T5" fmla="*/ 0 h 678"/>
                <a:gd name="T6" fmla="*/ 1071 w 1072"/>
                <a:gd name="T7" fmla="*/ 0 h 678"/>
                <a:gd name="T8" fmla="*/ 1071 w 1072"/>
                <a:gd name="T9" fmla="*/ 677 h 678"/>
                <a:gd name="T10" fmla="*/ 535 w 1072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678">
                  <a:moveTo>
                    <a:pt x="535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677"/>
                  </a:lnTo>
                  <a:lnTo>
                    <a:pt x="535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" name="Freeform 65">
              <a:extLst>
                <a:ext uri="{FF2B5EF4-FFF2-40B4-BE49-F238E27FC236}">
                  <a16:creationId xmlns:a16="http://schemas.microsoft.com/office/drawing/2014/main" id="{39EBBE09-63F2-4013-8901-26968120B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1" y="3044"/>
              <a:ext cx="106" cy="120"/>
            </a:xfrm>
            <a:custGeom>
              <a:avLst/>
              <a:gdLst>
                <a:gd name="T0" fmla="*/ 309 w 472"/>
                <a:gd name="T1" fmla="*/ 120 h 532"/>
                <a:gd name="T2" fmla="*/ 317 w 472"/>
                <a:gd name="T3" fmla="*/ 46 h 532"/>
                <a:gd name="T4" fmla="*/ 299 w 472"/>
                <a:gd name="T5" fmla="*/ 13 h 532"/>
                <a:gd name="T6" fmla="*/ 271 w 472"/>
                <a:gd name="T7" fmla="*/ 46 h 532"/>
                <a:gd name="T8" fmla="*/ 230 w 472"/>
                <a:gd name="T9" fmla="*/ 309 h 532"/>
                <a:gd name="T10" fmla="*/ 224 w 472"/>
                <a:gd name="T11" fmla="*/ 385 h 532"/>
                <a:gd name="T12" fmla="*/ 226 w 472"/>
                <a:gd name="T13" fmla="*/ 408 h 532"/>
                <a:gd name="T14" fmla="*/ 160 w 472"/>
                <a:gd name="T15" fmla="*/ 505 h 532"/>
                <a:gd name="T16" fmla="*/ 103 w 472"/>
                <a:gd name="T17" fmla="*/ 398 h 532"/>
                <a:gd name="T18" fmla="*/ 141 w 472"/>
                <a:gd name="T19" fmla="*/ 169 h 532"/>
                <a:gd name="T20" fmla="*/ 152 w 472"/>
                <a:gd name="T21" fmla="*/ 96 h 532"/>
                <a:gd name="T22" fmla="*/ 93 w 472"/>
                <a:gd name="T23" fmla="*/ 0 h 532"/>
                <a:gd name="T24" fmla="*/ 0 w 472"/>
                <a:gd name="T25" fmla="*/ 179 h 532"/>
                <a:gd name="T26" fmla="*/ 8 w 472"/>
                <a:gd name="T27" fmla="*/ 193 h 532"/>
                <a:gd name="T28" fmla="*/ 20 w 472"/>
                <a:gd name="T29" fmla="*/ 169 h 532"/>
                <a:gd name="T30" fmla="*/ 93 w 472"/>
                <a:gd name="T31" fmla="*/ 27 h 532"/>
                <a:gd name="T32" fmla="*/ 109 w 472"/>
                <a:gd name="T33" fmla="*/ 63 h 532"/>
                <a:gd name="T34" fmla="*/ 97 w 472"/>
                <a:gd name="T35" fmla="*/ 146 h 532"/>
                <a:gd name="T36" fmla="*/ 57 w 472"/>
                <a:gd name="T37" fmla="*/ 382 h 532"/>
                <a:gd name="T38" fmla="*/ 158 w 472"/>
                <a:gd name="T39" fmla="*/ 531 h 532"/>
                <a:gd name="T40" fmla="*/ 232 w 472"/>
                <a:gd name="T41" fmla="*/ 448 h 532"/>
                <a:gd name="T42" fmla="*/ 321 w 472"/>
                <a:gd name="T43" fmla="*/ 531 h 532"/>
                <a:gd name="T44" fmla="*/ 424 w 472"/>
                <a:gd name="T45" fmla="*/ 388 h 532"/>
                <a:gd name="T46" fmla="*/ 471 w 472"/>
                <a:gd name="T47" fmla="*/ 83 h 532"/>
                <a:gd name="T48" fmla="*/ 438 w 472"/>
                <a:gd name="T49" fmla="*/ 0 h 532"/>
                <a:gd name="T50" fmla="*/ 404 w 472"/>
                <a:gd name="T51" fmla="*/ 56 h 532"/>
                <a:gd name="T52" fmla="*/ 414 w 472"/>
                <a:gd name="T53" fmla="*/ 86 h 532"/>
                <a:gd name="T54" fmla="*/ 440 w 472"/>
                <a:gd name="T55" fmla="*/ 189 h 532"/>
                <a:gd name="T56" fmla="*/ 402 w 472"/>
                <a:gd name="T57" fmla="*/ 402 h 532"/>
                <a:gd name="T58" fmla="*/ 323 w 472"/>
                <a:gd name="T59" fmla="*/ 505 h 532"/>
                <a:gd name="T60" fmla="*/ 271 w 472"/>
                <a:gd name="T61" fmla="*/ 405 h 532"/>
                <a:gd name="T62" fmla="*/ 277 w 472"/>
                <a:gd name="T63" fmla="*/ 319 h 532"/>
                <a:gd name="T64" fmla="*/ 309 w 472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2" h="532">
                  <a:moveTo>
                    <a:pt x="309" y="120"/>
                  </a:moveTo>
                  <a:cubicBezTo>
                    <a:pt x="311" y="96"/>
                    <a:pt x="317" y="50"/>
                    <a:pt x="317" y="46"/>
                  </a:cubicBezTo>
                  <a:cubicBezTo>
                    <a:pt x="317" y="23"/>
                    <a:pt x="309" y="13"/>
                    <a:pt x="299" y="13"/>
                  </a:cubicBezTo>
                  <a:cubicBezTo>
                    <a:pt x="289" y="13"/>
                    <a:pt x="277" y="20"/>
                    <a:pt x="271" y="46"/>
                  </a:cubicBezTo>
                  <a:cubicBezTo>
                    <a:pt x="269" y="53"/>
                    <a:pt x="236" y="279"/>
                    <a:pt x="230" y="309"/>
                  </a:cubicBezTo>
                  <a:cubicBezTo>
                    <a:pt x="226" y="342"/>
                    <a:pt x="224" y="365"/>
                    <a:pt x="224" y="385"/>
                  </a:cubicBezTo>
                  <a:cubicBezTo>
                    <a:pt x="224" y="398"/>
                    <a:pt x="224" y="402"/>
                    <a:pt x="226" y="408"/>
                  </a:cubicBezTo>
                  <a:cubicBezTo>
                    <a:pt x="210" y="471"/>
                    <a:pt x="188" y="505"/>
                    <a:pt x="160" y="505"/>
                  </a:cubicBezTo>
                  <a:cubicBezTo>
                    <a:pt x="103" y="505"/>
                    <a:pt x="103" y="422"/>
                    <a:pt x="103" y="398"/>
                  </a:cubicBezTo>
                  <a:cubicBezTo>
                    <a:pt x="103" y="362"/>
                    <a:pt x="107" y="315"/>
                    <a:pt x="141" y="169"/>
                  </a:cubicBezTo>
                  <a:cubicBezTo>
                    <a:pt x="150" y="136"/>
                    <a:pt x="152" y="120"/>
                    <a:pt x="152" y="96"/>
                  </a:cubicBezTo>
                  <a:cubicBezTo>
                    <a:pt x="152" y="43"/>
                    <a:pt x="129" y="0"/>
                    <a:pt x="93" y="0"/>
                  </a:cubicBezTo>
                  <a:cubicBezTo>
                    <a:pt x="26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6" y="193"/>
                    <a:pt x="16" y="193"/>
                    <a:pt x="20" y="169"/>
                  </a:cubicBezTo>
                  <a:cubicBezTo>
                    <a:pt x="38" y="60"/>
                    <a:pt x="67" y="27"/>
                    <a:pt x="93" y="27"/>
                  </a:cubicBezTo>
                  <a:cubicBezTo>
                    <a:pt x="99" y="27"/>
                    <a:pt x="109" y="27"/>
                    <a:pt x="109" y="63"/>
                  </a:cubicBezTo>
                  <a:cubicBezTo>
                    <a:pt x="109" y="93"/>
                    <a:pt x="101" y="126"/>
                    <a:pt x="97" y="146"/>
                  </a:cubicBezTo>
                  <a:cubicBezTo>
                    <a:pt x="67" y="285"/>
                    <a:pt x="57" y="339"/>
                    <a:pt x="57" y="382"/>
                  </a:cubicBezTo>
                  <a:cubicBezTo>
                    <a:pt x="57" y="491"/>
                    <a:pt x="105" y="531"/>
                    <a:pt x="158" y="531"/>
                  </a:cubicBezTo>
                  <a:cubicBezTo>
                    <a:pt x="170" y="531"/>
                    <a:pt x="204" y="531"/>
                    <a:pt x="232" y="448"/>
                  </a:cubicBezTo>
                  <a:cubicBezTo>
                    <a:pt x="251" y="524"/>
                    <a:pt x="301" y="531"/>
                    <a:pt x="321" y="531"/>
                  </a:cubicBezTo>
                  <a:cubicBezTo>
                    <a:pt x="374" y="531"/>
                    <a:pt x="406" y="458"/>
                    <a:pt x="424" y="388"/>
                  </a:cubicBezTo>
                  <a:cubicBezTo>
                    <a:pt x="449" y="295"/>
                    <a:pt x="471" y="139"/>
                    <a:pt x="471" y="83"/>
                  </a:cubicBezTo>
                  <a:cubicBezTo>
                    <a:pt x="471" y="20"/>
                    <a:pt x="453" y="0"/>
                    <a:pt x="438" y="0"/>
                  </a:cubicBezTo>
                  <a:cubicBezTo>
                    <a:pt x="422" y="0"/>
                    <a:pt x="404" y="30"/>
                    <a:pt x="404" y="56"/>
                  </a:cubicBezTo>
                  <a:cubicBezTo>
                    <a:pt x="404" y="73"/>
                    <a:pt x="408" y="80"/>
                    <a:pt x="414" y="86"/>
                  </a:cubicBezTo>
                  <a:cubicBezTo>
                    <a:pt x="422" y="100"/>
                    <a:pt x="440" y="129"/>
                    <a:pt x="440" y="189"/>
                  </a:cubicBezTo>
                  <a:cubicBezTo>
                    <a:pt x="440" y="229"/>
                    <a:pt x="420" y="342"/>
                    <a:pt x="402" y="402"/>
                  </a:cubicBezTo>
                  <a:cubicBezTo>
                    <a:pt x="382" y="465"/>
                    <a:pt x="358" y="505"/>
                    <a:pt x="323" y="505"/>
                  </a:cubicBezTo>
                  <a:cubicBezTo>
                    <a:pt x="289" y="505"/>
                    <a:pt x="271" y="471"/>
                    <a:pt x="271" y="405"/>
                  </a:cubicBezTo>
                  <a:cubicBezTo>
                    <a:pt x="271" y="372"/>
                    <a:pt x="277" y="335"/>
                    <a:pt x="277" y="319"/>
                  </a:cubicBezTo>
                  <a:lnTo>
                    <a:pt x="309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" name="Freeform 66">
              <a:extLst>
                <a:ext uri="{FF2B5EF4-FFF2-40B4-BE49-F238E27FC236}">
                  <a16:creationId xmlns:a16="http://schemas.microsoft.com/office/drawing/2014/main" id="{FA8214EB-7BE3-4647-AF11-EFCEBDD62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8" y="3078"/>
              <a:ext cx="50" cy="123"/>
            </a:xfrm>
            <a:custGeom>
              <a:avLst/>
              <a:gdLst>
                <a:gd name="T0" fmla="*/ 222 w 223"/>
                <a:gd name="T1" fmla="*/ 395 h 545"/>
                <a:gd name="T2" fmla="*/ 204 w 223"/>
                <a:gd name="T3" fmla="*/ 395 h 545"/>
                <a:gd name="T4" fmla="*/ 190 w 223"/>
                <a:gd name="T5" fmla="*/ 471 h 545"/>
                <a:gd name="T6" fmla="*/ 141 w 223"/>
                <a:gd name="T7" fmla="*/ 475 h 545"/>
                <a:gd name="T8" fmla="*/ 51 w 223"/>
                <a:gd name="T9" fmla="*/ 475 h 545"/>
                <a:gd name="T10" fmla="*/ 150 w 223"/>
                <a:gd name="T11" fmla="*/ 339 h 545"/>
                <a:gd name="T12" fmla="*/ 222 w 223"/>
                <a:gd name="T13" fmla="*/ 159 h 545"/>
                <a:gd name="T14" fmla="*/ 103 w 223"/>
                <a:gd name="T15" fmla="*/ 0 h 545"/>
                <a:gd name="T16" fmla="*/ 0 w 223"/>
                <a:gd name="T17" fmla="*/ 146 h 545"/>
                <a:gd name="T18" fmla="*/ 26 w 223"/>
                <a:gd name="T19" fmla="*/ 193 h 545"/>
                <a:gd name="T20" fmla="*/ 53 w 223"/>
                <a:gd name="T21" fmla="*/ 149 h 545"/>
                <a:gd name="T22" fmla="*/ 24 w 223"/>
                <a:gd name="T23" fmla="*/ 106 h 545"/>
                <a:gd name="T24" fmla="*/ 97 w 223"/>
                <a:gd name="T25" fmla="*/ 30 h 545"/>
                <a:gd name="T26" fmla="*/ 174 w 223"/>
                <a:gd name="T27" fmla="*/ 159 h 545"/>
                <a:gd name="T28" fmla="*/ 125 w 223"/>
                <a:gd name="T29" fmla="*/ 319 h 545"/>
                <a:gd name="T30" fmla="*/ 4 w 223"/>
                <a:gd name="T31" fmla="*/ 515 h 545"/>
                <a:gd name="T32" fmla="*/ 0 w 223"/>
                <a:gd name="T33" fmla="*/ 544 h 545"/>
                <a:gd name="T34" fmla="*/ 206 w 223"/>
                <a:gd name="T35" fmla="*/ 544 h 545"/>
                <a:gd name="T36" fmla="*/ 222 w 223"/>
                <a:gd name="T37" fmla="*/ 39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3" h="545">
                  <a:moveTo>
                    <a:pt x="222" y="395"/>
                  </a:moveTo>
                  <a:lnTo>
                    <a:pt x="204" y="395"/>
                  </a:lnTo>
                  <a:cubicBezTo>
                    <a:pt x="202" y="415"/>
                    <a:pt x="198" y="461"/>
                    <a:pt x="190" y="471"/>
                  </a:cubicBezTo>
                  <a:cubicBezTo>
                    <a:pt x="188" y="475"/>
                    <a:pt x="150" y="475"/>
                    <a:pt x="141" y="475"/>
                  </a:cubicBezTo>
                  <a:lnTo>
                    <a:pt x="51" y="475"/>
                  </a:lnTo>
                  <a:cubicBezTo>
                    <a:pt x="101" y="398"/>
                    <a:pt x="119" y="378"/>
                    <a:pt x="150" y="339"/>
                  </a:cubicBezTo>
                  <a:cubicBezTo>
                    <a:pt x="188" y="289"/>
                    <a:pt x="222" y="239"/>
                    <a:pt x="222" y="159"/>
                  </a:cubicBezTo>
                  <a:cubicBezTo>
                    <a:pt x="222" y="60"/>
                    <a:pt x="168" y="0"/>
                    <a:pt x="103" y="0"/>
                  </a:cubicBezTo>
                  <a:cubicBezTo>
                    <a:pt x="42" y="0"/>
                    <a:pt x="0" y="73"/>
                    <a:pt x="0" y="146"/>
                  </a:cubicBezTo>
                  <a:cubicBezTo>
                    <a:pt x="0" y="189"/>
                    <a:pt x="20" y="193"/>
                    <a:pt x="26" y="193"/>
                  </a:cubicBezTo>
                  <a:cubicBezTo>
                    <a:pt x="38" y="193"/>
                    <a:pt x="53" y="179"/>
                    <a:pt x="53" y="149"/>
                  </a:cubicBezTo>
                  <a:cubicBezTo>
                    <a:pt x="53" y="136"/>
                    <a:pt x="51" y="106"/>
                    <a:pt x="24" y="106"/>
                  </a:cubicBezTo>
                  <a:cubicBezTo>
                    <a:pt x="38" y="46"/>
                    <a:pt x="73" y="30"/>
                    <a:pt x="97" y="30"/>
                  </a:cubicBezTo>
                  <a:cubicBezTo>
                    <a:pt x="147" y="30"/>
                    <a:pt x="174" y="93"/>
                    <a:pt x="174" y="159"/>
                  </a:cubicBezTo>
                  <a:cubicBezTo>
                    <a:pt x="174" y="232"/>
                    <a:pt x="141" y="285"/>
                    <a:pt x="125" y="319"/>
                  </a:cubicBezTo>
                  <a:lnTo>
                    <a:pt x="4" y="515"/>
                  </a:lnTo>
                  <a:cubicBezTo>
                    <a:pt x="0" y="521"/>
                    <a:pt x="0" y="524"/>
                    <a:pt x="0" y="544"/>
                  </a:cubicBezTo>
                  <a:lnTo>
                    <a:pt x="206" y="544"/>
                  </a:lnTo>
                  <a:lnTo>
                    <a:pt x="222" y="3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" name="Freeform 67">
              <a:extLst>
                <a:ext uri="{FF2B5EF4-FFF2-40B4-BE49-F238E27FC236}">
                  <a16:creationId xmlns:a16="http://schemas.microsoft.com/office/drawing/2014/main" id="{6301E80A-5561-41EB-B8A0-D829EED2C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3078"/>
              <a:ext cx="59" cy="147"/>
            </a:xfrm>
            <a:custGeom>
              <a:avLst/>
              <a:gdLst>
                <a:gd name="T0" fmla="*/ 265 w 266"/>
                <a:gd name="T1" fmla="*/ 471 h 652"/>
                <a:gd name="T2" fmla="*/ 244 w 266"/>
                <a:gd name="T3" fmla="*/ 471 h 652"/>
                <a:gd name="T4" fmla="*/ 226 w 266"/>
                <a:gd name="T5" fmla="*/ 564 h 652"/>
                <a:gd name="T6" fmla="*/ 170 w 266"/>
                <a:gd name="T7" fmla="*/ 568 h 652"/>
                <a:gd name="T8" fmla="*/ 61 w 266"/>
                <a:gd name="T9" fmla="*/ 568 h 652"/>
                <a:gd name="T10" fmla="*/ 178 w 266"/>
                <a:gd name="T11" fmla="*/ 405 h 652"/>
                <a:gd name="T12" fmla="*/ 265 w 266"/>
                <a:gd name="T13" fmla="*/ 189 h 652"/>
                <a:gd name="T14" fmla="*/ 123 w 266"/>
                <a:gd name="T15" fmla="*/ 0 h 652"/>
                <a:gd name="T16" fmla="*/ 0 w 266"/>
                <a:gd name="T17" fmla="*/ 176 h 652"/>
                <a:gd name="T18" fmla="*/ 32 w 266"/>
                <a:gd name="T19" fmla="*/ 229 h 652"/>
                <a:gd name="T20" fmla="*/ 63 w 266"/>
                <a:gd name="T21" fmla="*/ 179 h 652"/>
                <a:gd name="T22" fmla="*/ 28 w 266"/>
                <a:gd name="T23" fmla="*/ 126 h 652"/>
                <a:gd name="T24" fmla="*/ 115 w 266"/>
                <a:gd name="T25" fmla="*/ 37 h 652"/>
                <a:gd name="T26" fmla="*/ 208 w 266"/>
                <a:gd name="T27" fmla="*/ 189 h 652"/>
                <a:gd name="T28" fmla="*/ 150 w 266"/>
                <a:gd name="T29" fmla="*/ 382 h 652"/>
                <a:gd name="T30" fmla="*/ 4 w 266"/>
                <a:gd name="T31" fmla="*/ 614 h 652"/>
                <a:gd name="T32" fmla="*/ 0 w 266"/>
                <a:gd name="T33" fmla="*/ 651 h 652"/>
                <a:gd name="T34" fmla="*/ 247 w 266"/>
                <a:gd name="T35" fmla="*/ 651 h 652"/>
                <a:gd name="T36" fmla="*/ 265 w 266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6" h="652">
                  <a:moveTo>
                    <a:pt x="265" y="471"/>
                  </a:moveTo>
                  <a:lnTo>
                    <a:pt x="244" y="471"/>
                  </a:lnTo>
                  <a:cubicBezTo>
                    <a:pt x="240" y="495"/>
                    <a:pt x="236" y="551"/>
                    <a:pt x="226" y="564"/>
                  </a:cubicBezTo>
                  <a:cubicBezTo>
                    <a:pt x="224" y="568"/>
                    <a:pt x="178" y="568"/>
                    <a:pt x="170" y="568"/>
                  </a:cubicBezTo>
                  <a:lnTo>
                    <a:pt x="61" y="568"/>
                  </a:lnTo>
                  <a:cubicBezTo>
                    <a:pt x="121" y="475"/>
                    <a:pt x="141" y="451"/>
                    <a:pt x="178" y="405"/>
                  </a:cubicBezTo>
                  <a:cubicBezTo>
                    <a:pt x="224" y="345"/>
                    <a:pt x="265" y="285"/>
                    <a:pt x="265" y="189"/>
                  </a:cubicBezTo>
                  <a:cubicBezTo>
                    <a:pt x="265" y="73"/>
                    <a:pt x="200" y="0"/>
                    <a:pt x="123" y="0"/>
                  </a:cubicBezTo>
                  <a:cubicBezTo>
                    <a:pt x="51" y="0"/>
                    <a:pt x="0" y="86"/>
                    <a:pt x="0" y="176"/>
                  </a:cubicBezTo>
                  <a:cubicBezTo>
                    <a:pt x="0" y="226"/>
                    <a:pt x="24" y="229"/>
                    <a:pt x="32" y="229"/>
                  </a:cubicBezTo>
                  <a:cubicBezTo>
                    <a:pt x="46" y="229"/>
                    <a:pt x="63" y="216"/>
                    <a:pt x="63" y="179"/>
                  </a:cubicBezTo>
                  <a:cubicBezTo>
                    <a:pt x="63" y="163"/>
                    <a:pt x="61" y="126"/>
                    <a:pt x="28" y="126"/>
                  </a:cubicBezTo>
                  <a:cubicBezTo>
                    <a:pt x="46" y="56"/>
                    <a:pt x="87" y="37"/>
                    <a:pt x="115" y="37"/>
                  </a:cubicBezTo>
                  <a:cubicBezTo>
                    <a:pt x="176" y="37"/>
                    <a:pt x="208" y="110"/>
                    <a:pt x="208" y="189"/>
                  </a:cubicBezTo>
                  <a:cubicBezTo>
                    <a:pt x="208" y="279"/>
                    <a:pt x="170" y="342"/>
                    <a:pt x="150" y="382"/>
                  </a:cubicBezTo>
                  <a:lnTo>
                    <a:pt x="4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247" y="651"/>
                  </a:lnTo>
                  <a:lnTo>
                    <a:pt x="265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5" name="Group 68">
            <a:extLst>
              <a:ext uri="{FF2B5EF4-FFF2-40B4-BE49-F238E27FC236}">
                <a16:creationId xmlns:a16="http://schemas.microsoft.com/office/drawing/2014/main" id="{3D4E8E6E-CE3A-4B04-8113-1C04B282FEFA}"/>
              </a:ext>
            </a:extLst>
          </p:cNvPr>
          <p:cNvGrpSpPr>
            <a:grpSpLocks/>
          </p:cNvGrpSpPr>
          <p:nvPr/>
        </p:nvGrpSpPr>
        <p:grpSpPr bwMode="auto">
          <a:xfrm>
            <a:off x="7160959" y="5269484"/>
            <a:ext cx="393700" cy="285750"/>
            <a:chOff x="4603" y="3112"/>
            <a:chExt cx="248" cy="180"/>
          </a:xfrm>
        </p:grpSpPr>
        <p:sp>
          <p:nvSpPr>
            <p:cNvPr id="196" name="Freeform 69">
              <a:extLst>
                <a:ext uri="{FF2B5EF4-FFF2-40B4-BE49-F238E27FC236}">
                  <a16:creationId xmlns:a16="http://schemas.microsoft.com/office/drawing/2014/main" id="{204C7CD4-04FF-4221-B3A5-61E265139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6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" name="Freeform 70">
              <a:extLst>
                <a:ext uri="{FF2B5EF4-FFF2-40B4-BE49-F238E27FC236}">
                  <a16:creationId xmlns:a16="http://schemas.microsoft.com/office/drawing/2014/main" id="{3EE7A996-8886-49E5-B63D-9C3D22F91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12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" name="Freeform 71">
              <a:extLst>
                <a:ext uri="{FF2B5EF4-FFF2-40B4-BE49-F238E27FC236}">
                  <a16:creationId xmlns:a16="http://schemas.microsoft.com/office/drawing/2014/main" id="{01CE66A2-48BE-48B1-B60F-9315A5774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6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" name="Freeform 72">
              <a:extLst>
                <a:ext uri="{FF2B5EF4-FFF2-40B4-BE49-F238E27FC236}">
                  <a16:creationId xmlns:a16="http://schemas.microsoft.com/office/drawing/2014/main" id="{3E57E650-C43E-4820-BAB8-1F5FF19D6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6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00" name="Group 73">
            <a:extLst>
              <a:ext uri="{FF2B5EF4-FFF2-40B4-BE49-F238E27FC236}">
                <a16:creationId xmlns:a16="http://schemas.microsoft.com/office/drawing/2014/main" id="{C6C2428E-C936-4719-AAD8-9E7A52FF243E}"/>
              </a:ext>
            </a:extLst>
          </p:cNvPr>
          <p:cNvGrpSpPr>
            <a:grpSpLocks/>
          </p:cNvGrpSpPr>
          <p:nvPr/>
        </p:nvGrpSpPr>
        <p:grpSpPr bwMode="auto">
          <a:xfrm>
            <a:off x="7570534" y="4880547"/>
            <a:ext cx="381000" cy="279400"/>
            <a:chOff x="4861" y="2867"/>
            <a:chExt cx="240" cy="176"/>
          </a:xfrm>
        </p:grpSpPr>
        <p:sp>
          <p:nvSpPr>
            <p:cNvPr id="201" name="Freeform 74">
              <a:extLst>
                <a:ext uri="{FF2B5EF4-FFF2-40B4-BE49-F238E27FC236}">
                  <a16:creationId xmlns:a16="http://schemas.microsoft.com/office/drawing/2014/main" id="{98CD93DD-BE2F-48F6-A3A5-5CB7B7B95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1" y="2870"/>
              <a:ext cx="238" cy="149"/>
            </a:xfrm>
            <a:custGeom>
              <a:avLst/>
              <a:gdLst>
                <a:gd name="T0" fmla="*/ 526 w 1052"/>
                <a:gd name="T1" fmla="*/ 662 h 663"/>
                <a:gd name="T2" fmla="*/ 0 w 1052"/>
                <a:gd name="T3" fmla="*/ 662 h 663"/>
                <a:gd name="T4" fmla="*/ 0 w 1052"/>
                <a:gd name="T5" fmla="*/ 0 h 663"/>
                <a:gd name="T6" fmla="*/ 1051 w 1052"/>
                <a:gd name="T7" fmla="*/ 0 h 663"/>
                <a:gd name="T8" fmla="*/ 1051 w 1052"/>
                <a:gd name="T9" fmla="*/ 662 h 663"/>
                <a:gd name="T10" fmla="*/ 526 w 1052"/>
                <a:gd name="T11" fmla="*/ 662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2" h="663">
                  <a:moveTo>
                    <a:pt x="526" y="662"/>
                  </a:moveTo>
                  <a:lnTo>
                    <a:pt x="0" y="662"/>
                  </a:lnTo>
                  <a:lnTo>
                    <a:pt x="0" y="0"/>
                  </a:lnTo>
                  <a:lnTo>
                    <a:pt x="1051" y="0"/>
                  </a:lnTo>
                  <a:lnTo>
                    <a:pt x="1051" y="662"/>
                  </a:lnTo>
                  <a:lnTo>
                    <a:pt x="526" y="66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" name="Freeform 75">
              <a:extLst>
                <a:ext uri="{FF2B5EF4-FFF2-40B4-BE49-F238E27FC236}">
                  <a16:creationId xmlns:a16="http://schemas.microsoft.com/office/drawing/2014/main" id="{E3FCC915-5E39-439E-A674-635F8FB06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6" y="2867"/>
              <a:ext cx="104" cy="117"/>
            </a:xfrm>
            <a:custGeom>
              <a:avLst/>
              <a:gdLst>
                <a:gd name="T0" fmla="*/ 303 w 463"/>
                <a:gd name="T1" fmla="*/ 117 h 520"/>
                <a:gd name="T2" fmla="*/ 311 w 463"/>
                <a:gd name="T3" fmla="*/ 45 h 520"/>
                <a:gd name="T4" fmla="*/ 294 w 463"/>
                <a:gd name="T5" fmla="*/ 13 h 520"/>
                <a:gd name="T6" fmla="*/ 266 w 463"/>
                <a:gd name="T7" fmla="*/ 45 h 520"/>
                <a:gd name="T8" fmla="*/ 226 w 463"/>
                <a:gd name="T9" fmla="*/ 302 h 520"/>
                <a:gd name="T10" fmla="*/ 220 w 463"/>
                <a:gd name="T11" fmla="*/ 376 h 520"/>
                <a:gd name="T12" fmla="*/ 222 w 463"/>
                <a:gd name="T13" fmla="*/ 399 h 520"/>
                <a:gd name="T14" fmla="*/ 157 w 463"/>
                <a:gd name="T15" fmla="*/ 493 h 520"/>
                <a:gd name="T16" fmla="*/ 101 w 463"/>
                <a:gd name="T17" fmla="*/ 389 h 520"/>
                <a:gd name="T18" fmla="*/ 139 w 463"/>
                <a:gd name="T19" fmla="*/ 165 h 520"/>
                <a:gd name="T20" fmla="*/ 149 w 463"/>
                <a:gd name="T21" fmla="*/ 94 h 520"/>
                <a:gd name="T22" fmla="*/ 91 w 463"/>
                <a:gd name="T23" fmla="*/ 0 h 520"/>
                <a:gd name="T24" fmla="*/ 0 w 463"/>
                <a:gd name="T25" fmla="*/ 178 h 520"/>
                <a:gd name="T26" fmla="*/ 8 w 463"/>
                <a:gd name="T27" fmla="*/ 188 h 520"/>
                <a:gd name="T28" fmla="*/ 20 w 463"/>
                <a:gd name="T29" fmla="*/ 165 h 520"/>
                <a:gd name="T30" fmla="*/ 91 w 463"/>
                <a:gd name="T31" fmla="*/ 26 h 520"/>
                <a:gd name="T32" fmla="*/ 107 w 463"/>
                <a:gd name="T33" fmla="*/ 62 h 520"/>
                <a:gd name="T34" fmla="*/ 95 w 463"/>
                <a:gd name="T35" fmla="*/ 143 h 520"/>
                <a:gd name="T36" fmla="*/ 56 w 463"/>
                <a:gd name="T37" fmla="*/ 373 h 520"/>
                <a:gd name="T38" fmla="*/ 155 w 463"/>
                <a:gd name="T39" fmla="*/ 519 h 520"/>
                <a:gd name="T40" fmla="*/ 228 w 463"/>
                <a:gd name="T41" fmla="*/ 438 h 520"/>
                <a:gd name="T42" fmla="*/ 315 w 463"/>
                <a:gd name="T43" fmla="*/ 519 h 520"/>
                <a:gd name="T44" fmla="*/ 416 w 463"/>
                <a:gd name="T45" fmla="*/ 380 h 520"/>
                <a:gd name="T46" fmla="*/ 462 w 463"/>
                <a:gd name="T47" fmla="*/ 81 h 520"/>
                <a:gd name="T48" fmla="*/ 430 w 463"/>
                <a:gd name="T49" fmla="*/ 0 h 520"/>
                <a:gd name="T50" fmla="*/ 397 w 463"/>
                <a:gd name="T51" fmla="*/ 55 h 520"/>
                <a:gd name="T52" fmla="*/ 407 w 463"/>
                <a:gd name="T53" fmla="*/ 84 h 520"/>
                <a:gd name="T54" fmla="*/ 432 w 463"/>
                <a:gd name="T55" fmla="*/ 185 h 520"/>
                <a:gd name="T56" fmla="*/ 395 w 463"/>
                <a:gd name="T57" fmla="*/ 393 h 520"/>
                <a:gd name="T58" fmla="*/ 317 w 463"/>
                <a:gd name="T59" fmla="*/ 493 h 520"/>
                <a:gd name="T60" fmla="*/ 266 w 463"/>
                <a:gd name="T61" fmla="*/ 396 h 520"/>
                <a:gd name="T62" fmla="*/ 272 w 463"/>
                <a:gd name="T63" fmla="*/ 312 h 520"/>
                <a:gd name="T64" fmla="*/ 303 w 463"/>
                <a:gd name="T65" fmla="*/ 117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520">
                  <a:moveTo>
                    <a:pt x="303" y="117"/>
                  </a:moveTo>
                  <a:cubicBezTo>
                    <a:pt x="305" y="94"/>
                    <a:pt x="311" y="49"/>
                    <a:pt x="311" y="45"/>
                  </a:cubicBezTo>
                  <a:cubicBezTo>
                    <a:pt x="311" y="23"/>
                    <a:pt x="303" y="13"/>
                    <a:pt x="294" y="13"/>
                  </a:cubicBezTo>
                  <a:cubicBezTo>
                    <a:pt x="284" y="13"/>
                    <a:pt x="272" y="19"/>
                    <a:pt x="266" y="45"/>
                  </a:cubicBezTo>
                  <a:cubicBezTo>
                    <a:pt x="264" y="52"/>
                    <a:pt x="232" y="273"/>
                    <a:pt x="226" y="302"/>
                  </a:cubicBezTo>
                  <a:cubicBezTo>
                    <a:pt x="222" y="334"/>
                    <a:pt x="220" y="357"/>
                    <a:pt x="220" y="376"/>
                  </a:cubicBezTo>
                  <a:cubicBezTo>
                    <a:pt x="220" y="389"/>
                    <a:pt x="220" y="393"/>
                    <a:pt x="222" y="399"/>
                  </a:cubicBezTo>
                  <a:cubicBezTo>
                    <a:pt x="206" y="461"/>
                    <a:pt x="184" y="493"/>
                    <a:pt x="157" y="493"/>
                  </a:cubicBezTo>
                  <a:cubicBezTo>
                    <a:pt x="101" y="493"/>
                    <a:pt x="101" y="412"/>
                    <a:pt x="101" y="389"/>
                  </a:cubicBezTo>
                  <a:cubicBezTo>
                    <a:pt x="101" y="354"/>
                    <a:pt x="105" y="308"/>
                    <a:pt x="139" y="165"/>
                  </a:cubicBezTo>
                  <a:cubicBezTo>
                    <a:pt x="147" y="133"/>
                    <a:pt x="149" y="117"/>
                    <a:pt x="149" y="94"/>
                  </a:cubicBezTo>
                  <a:cubicBezTo>
                    <a:pt x="149" y="42"/>
                    <a:pt x="127" y="0"/>
                    <a:pt x="91" y="0"/>
                  </a:cubicBezTo>
                  <a:cubicBezTo>
                    <a:pt x="26" y="0"/>
                    <a:pt x="0" y="165"/>
                    <a:pt x="0" y="178"/>
                  </a:cubicBezTo>
                  <a:cubicBezTo>
                    <a:pt x="0" y="188"/>
                    <a:pt x="6" y="188"/>
                    <a:pt x="8" y="188"/>
                  </a:cubicBezTo>
                  <a:cubicBezTo>
                    <a:pt x="16" y="188"/>
                    <a:pt x="16" y="188"/>
                    <a:pt x="20" y="165"/>
                  </a:cubicBezTo>
                  <a:cubicBezTo>
                    <a:pt x="38" y="58"/>
                    <a:pt x="65" y="26"/>
                    <a:pt x="91" y="26"/>
                  </a:cubicBezTo>
                  <a:cubicBezTo>
                    <a:pt x="97" y="26"/>
                    <a:pt x="107" y="26"/>
                    <a:pt x="107" y="62"/>
                  </a:cubicBezTo>
                  <a:cubicBezTo>
                    <a:pt x="107" y="91"/>
                    <a:pt x="99" y="123"/>
                    <a:pt x="95" y="143"/>
                  </a:cubicBezTo>
                  <a:cubicBezTo>
                    <a:pt x="65" y="279"/>
                    <a:pt x="56" y="334"/>
                    <a:pt x="56" y="373"/>
                  </a:cubicBezTo>
                  <a:cubicBezTo>
                    <a:pt x="56" y="480"/>
                    <a:pt x="103" y="519"/>
                    <a:pt x="155" y="519"/>
                  </a:cubicBezTo>
                  <a:cubicBezTo>
                    <a:pt x="167" y="519"/>
                    <a:pt x="200" y="519"/>
                    <a:pt x="228" y="438"/>
                  </a:cubicBezTo>
                  <a:cubicBezTo>
                    <a:pt x="246" y="513"/>
                    <a:pt x="295" y="519"/>
                    <a:pt x="315" y="519"/>
                  </a:cubicBezTo>
                  <a:cubicBezTo>
                    <a:pt x="367" y="519"/>
                    <a:pt x="399" y="448"/>
                    <a:pt x="416" y="380"/>
                  </a:cubicBezTo>
                  <a:cubicBezTo>
                    <a:pt x="440" y="289"/>
                    <a:pt x="462" y="136"/>
                    <a:pt x="462" y="81"/>
                  </a:cubicBezTo>
                  <a:cubicBezTo>
                    <a:pt x="462" y="19"/>
                    <a:pt x="444" y="0"/>
                    <a:pt x="430" y="0"/>
                  </a:cubicBezTo>
                  <a:cubicBezTo>
                    <a:pt x="414" y="0"/>
                    <a:pt x="397" y="29"/>
                    <a:pt x="397" y="55"/>
                  </a:cubicBezTo>
                  <a:cubicBezTo>
                    <a:pt x="397" y="71"/>
                    <a:pt x="401" y="78"/>
                    <a:pt x="407" y="84"/>
                  </a:cubicBezTo>
                  <a:cubicBezTo>
                    <a:pt x="414" y="97"/>
                    <a:pt x="432" y="127"/>
                    <a:pt x="432" y="185"/>
                  </a:cubicBezTo>
                  <a:cubicBezTo>
                    <a:pt x="432" y="224"/>
                    <a:pt x="413" y="334"/>
                    <a:pt x="395" y="393"/>
                  </a:cubicBezTo>
                  <a:cubicBezTo>
                    <a:pt x="375" y="454"/>
                    <a:pt x="351" y="493"/>
                    <a:pt x="317" y="493"/>
                  </a:cubicBezTo>
                  <a:cubicBezTo>
                    <a:pt x="284" y="493"/>
                    <a:pt x="266" y="461"/>
                    <a:pt x="266" y="396"/>
                  </a:cubicBezTo>
                  <a:cubicBezTo>
                    <a:pt x="266" y="363"/>
                    <a:pt x="272" y="328"/>
                    <a:pt x="272" y="312"/>
                  </a:cubicBezTo>
                  <a:lnTo>
                    <a:pt x="303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3" name="Freeform 76">
              <a:extLst>
                <a:ext uri="{FF2B5EF4-FFF2-40B4-BE49-F238E27FC236}">
                  <a16:creationId xmlns:a16="http://schemas.microsoft.com/office/drawing/2014/main" id="{CAF5481A-BBC2-4572-BD84-E53296ADA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0" y="2900"/>
              <a:ext cx="50" cy="123"/>
            </a:xfrm>
            <a:custGeom>
              <a:avLst/>
              <a:gdLst>
                <a:gd name="T0" fmla="*/ 107 w 227"/>
                <a:gd name="T1" fmla="*/ 266 h 549"/>
                <a:gd name="T2" fmla="*/ 173 w 227"/>
                <a:gd name="T3" fmla="*/ 396 h 549"/>
                <a:gd name="T4" fmla="*/ 109 w 227"/>
                <a:gd name="T5" fmla="*/ 522 h 549"/>
                <a:gd name="T6" fmla="*/ 26 w 227"/>
                <a:gd name="T7" fmla="*/ 467 h 549"/>
                <a:gd name="T8" fmla="*/ 54 w 227"/>
                <a:gd name="T9" fmla="*/ 425 h 549"/>
                <a:gd name="T10" fmla="*/ 28 w 227"/>
                <a:gd name="T11" fmla="*/ 380 h 549"/>
                <a:gd name="T12" fmla="*/ 0 w 227"/>
                <a:gd name="T13" fmla="*/ 425 h 549"/>
                <a:gd name="T14" fmla="*/ 111 w 227"/>
                <a:gd name="T15" fmla="*/ 548 h 549"/>
                <a:gd name="T16" fmla="*/ 226 w 227"/>
                <a:gd name="T17" fmla="*/ 396 h 549"/>
                <a:gd name="T18" fmla="*/ 141 w 227"/>
                <a:gd name="T19" fmla="*/ 250 h 549"/>
                <a:gd name="T20" fmla="*/ 210 w 227"/>
                <a:gd name="T21" fmla="*/ 110 h 549"/>
                <a:gd name="T22" fmla="*/ 111 w 227"/>
                <a:gd name="T23" fmla="*/ 0 h 549"/>
                <a:gd name="T24" fmla="*/ 16 w 227"/>
                <a:gd name="T25" fmla="*/ 107 h 549"/>
                <a:gd name="T26" fmla="*/ 42 w 227"/>
                <a:gd name="T27" fmla="*/ 149 h 549"/>
                <a:gd name="T28" fmla="*/ 67 w 227"/>
                <a:gd name="T29" fmla="*/ 110 h 549"/>
                <a:gd name="T30" fmla="*/ 42 w 227"/>
                <a:gd name="T31" fmla="*/ 68 h 549"/>
                <a:gd name="T32" fmla="*/ 109 w 227"/>
                <a:gd name="T33" fmla="*/ 23 h 549"/>
                <a:gd name="T34" fmla="*/ 163 w 227"/>
                <a:gd name="T35" fmla="*/ 110 h 549"/>
                <a:gd name="T36" fmla="*/ 143 w 227"/>
                <a:gd name="T37" fmla="*/ 204 h 549"/>
                <a:gd name="T38" fmla="*/ 89 w 227"/>
                <a:gd name="T39" fmla="*/ 243 h 549"/>
                <a:gd name="T40" fmla="*/ 73 w 227"/>
                <a:gd name="T41" fmla="*/ 243 h 549"/>
                <a:gd name="T42" fmla="*/ 67 w 227"/>
                <a:gd name="T43" fmla="*/ 256 h 549"/>
                <a:gd name="T44" fmla="*/ 81 w 227"/>
                <a:gd name="T45" fmla="*/ 266 h 549"/>
                <a:gd name="T46" fmla="*/ 107 w 227"/>
                <a:gd name="T47" fmla="*/ 266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7" h="549">
                  <a:moveTo>
                    <a:pt x="107" y="266"/>
                  </a:moveTo>
                  <a:cubicBezTo>
                    <a:pt x="147" y="266"/>
                    <a:pt x="173" y="308"/>
                    <a:pt x="173" y="396"/>
                  </a:cubicBezTo>
                  <a:cubicBezTo>
                    <a:pt x="173" y="493"/>
                    <a:pt x="139" y="522"/>
                    <a:pt x="109" y="522"/>
                  </a:cubicBezTo>
                  <a:cubicBezTo>
                    <a:pt x="91" y="522"/>
                    <a:pt x="46" y="516"/>
                    <a:pt x="26" y="467"/>
                  </a:cubicBezTo>
                  <a:cubicBezTo>
                    <a:pt x="50" y="464"/>
                    <a:pt x="54" y="438"/>
                    <a:pt x="54" y="425"/>
                  </a:cubicBezTo>
                  <a:cubicBezTo>
                    <a:pt x="54" y="399"/>
                    <a:pt x="44" y="380"/>
                    <a:pt x="28" y="380"/>
                  </a:cubicBezTo>
                  <a:cubicBezTo>
                    <a:pt x="14" y="380"/>
                    <a:pt x="0" y="393"/>
                    <a:pt x="0" y="425"/>
                  </a:cubicBezTo>
                  <a:cubicBezTo>
                    <a:pt x="0" y="503"/>
                    <a:pt x="52" y="548"/>
                    <a:pt x="111" y="548"/>
                  </a:cubicBezTo>
                  <a:cubicBezTo>
                    <a:pt x="178" y="548"/>
                    <a:pt x="226" y="477"/>
                    <a:pt x="226" y="396"/>
                  </a:cubicBezTo>
                  <a:cubicBezTo>
                    <a:pt x="226" y="334"/>
                    <a:pt x="194" y="269"/>
                    <a:pt x="141" y="250"/>
                  </a:cubicBezTo>
                  <a:cubicBezTo>
                    <a:pt x="192" y="221"/>
                    <a:pt x="210" y="159"/>
                    <a:pt x="210" y="110"/>
                  </a:cubicBezTo>
                  <a:cubicBezTo>
                    <a:pt x="210" y="45"/>
                    <a:pt x="167" y="0"/>
                    <a:pt x="111" y="0"/>
                  </a:cubicBezTo>
                  <a:cubicBezTo>
                    <a:pt x="58" y="0"/>
                    <a:pt x="16" y="45"/>
                    <a:pt x="16" y="107"/>
                  </a:cubicBezTo>
                  <a:cubicBezTo>
                    <a:pt x="16" y="136"/>
                    <a:pt x="26" y="149"/>
                    <a:pt x="42" y="149"/>
                  </a:cubicBezTo>
                  <a:cubicBezTo>
                    <a:pt x="56" y="149"/>
                    <a:pt x="67" y="133"/>
                    <a:pt x="67" y="110"/>
                  </a:cubicBezTo>
                  <a:cubicBezTo>
                    <a:pt x="67" y="84"/>
                    <a:pt x="56" y="71"/>
                    <a:pt x="42" y="68"/>
                  </a:cubicBezTo>
                  <a:cubicBezTo>
                    <a:pt x="59" y="32"/>
                    <a:pt x="91" y="23"/>
                    <a:pt x="109" y="23"/>
                  </a:cubicBezTo>
                  <a:cubicBezTo>
                    <a:pt x="131" y="23"/>
                    <a:pt x="163" y="42"/>
                    <a:pt x="163" y="110"/>
                  </a:cubicBezTo>
                  <a:cubicBezTo>
                    <a:pt x="163" y="146"/>
                    <a:pt x="155" y="182"/>
                    <a:pt x="143" y="204"/>
                  </a:cubicBezTo>
                  <a:cubicBezTo>
                    <a:pt x="127" y="237"/>
                    <a:pt x="115" y="240"/>
                    <a:pt x="89" y="243"/>
                  </a:cubicBezTo>
                  <a:cubicBezTo>
                    <a:pt x="75" y="243"/>
                    <a:pt x="75" y="243"/>
                    <a:pt x="73" y="243"/>
                  </a:cubicBezTo>
                  <a:cubicBezTo>
                    <a:pt x="73" y="243"/>
                    <a:pt x="67" y="243"/>
                    <a:pt x="67" y="256"/>
                  </a:cubicBezTo>
                  <a:cubicBezTo>
                    <a:pt x="67" y="266"/>
                    <a:pt x="73" y="266"/>
                    <a:pt x="81" y="266"/>
                  </a:cubicBezTo>
                  <a:lnTo>
                    <a:pt x="107" y="26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" name="Freeform 77">
              <a:extLst>
                <a:ext uri="{FF2B5EF4-FFF2-40B4-BE49-F238E27FC236}">
                  <a16:creationId xmlns:a16="http://schemas.microsoft.com/office/drawing/2014/main" id="{676B0A36-6280-4000-ACC4-94CEC9AB6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" y="2900"/>
              <a:ext cx="58" cy="143"/>
            </a:xfrm>
            <a:custGeom>
              <a:avLst/>
              <a:gdLst>
                <a:gd name="T0" fmla="*/ 260 w 261"/>
                <a:gd name="T1" fmla="*/ 461 h 637"/>
                <a:gd name="T2" fmla="*/ 240 w 261"/>
                <a:gd name="T3" fmla="*/ 461 h 637"/>
                <a:gd name="T4" fmla="*/ 222 w 261"/>
                <a:gd name="T5" fmla="*/ 552 h 637"/>
                <a:gd name="T6" fmla="*/ 167 w 261"/>
                <a:gd name="T7" fmla="*/ 555 h 637"/>
                <a:gd name="T8" fmla="*/ 59 w 261"/>
                <a:gd name="T9" fmla="*/ 555 h 637"/>
                <a:gd name="T10" fmla="*/ 175 w 261"/>
                <a:gd name="T11" fmla="*/ 396 h 637"/>
                <a:gd name="T12" fmla="*/ 260 w 261"/>
                <a:gd name="T13" fmla="*/ 185 h 637"/>
                <a:gd name="T14" fmla="*/ 121 w 261"/>
                <a:gd name="T15" fmla="*/ 0 h 637"/>
                <a:gd name="T16" fmla="*/ 0 w 261"/>
                <a:gd name="T17" fmla="*/ 172 h 637"/>
                <a:gd name="T18" fmla="*/ 32 w 261"/>
                <a:gd name="T19" fmla="*/ 230 h 637"/>
                <a:gd name="T20" fmla="*/ 61 w 261"/>
                <a:gd name="T21" fmla="*/ 175 h 637"/>
                <a:gd name="T22" fmla="*/ 28 w 261"/>
                <a:gd name="T23" fmla="*/ 123 h 637"/>
                <a:gd name="T24" fmla="*/ 113 w 261"/>
                <a:gd name="T25" fmla="*/ 36 h 637"/>
                <a:gd name="T26" fmla="*/ 204 w 261"/>
                <a:gd name="T27" fmla="*/ 185 h 637"/>
                <a:gd name="T28" fmla="*/ 147 w 261"/>
                <a:gd name="T29" fmla="*/ 373 h 637"/>
                <a:gd name="T30" fmla="*/ 4 w 261"/>
                <a:gd name="T31" fmla="*/ 600 h 637"/>
                <a:gd name="T32" fmla="*/ 0 w 261"/>
                <a:gd name="T33" fmla="*/ 636 h 637"/>
                <a:gd name="T34" fmla="*/ 242 w 261"/>
                <a:gd name="T35" fmla="*/ 636 h 637"/>
                <a:gd name="T36" fmla="*/ 260 w 261"/>
                <a:gd name="T37" fmla="*/ 461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1" h="637">
                  <a:moveTo>
                    <a:pt x="260" y="461"/>
                  </a:moveTo>
                  <a:lnTo>
                    <a:pt x="240" y="461"/>
                  </a:lnTo>
                  <a:cubicBezTo>
                    <a:pt x="236" y="483"/>
                    <a:pt x="232" y="539"/>
                    <a:pt x="222" y="552"/>
                  </a:cubicBezTo>
                  <a:cubicBezTo>
                    <a:pt x="220" y="555"/>
                    <a:pt x="175" y="555"/>
                    <a:pt x="167" y="555"/>
                  </a:cubicBezTo>
                  <a:lnTo>
                    <a:pt x="59" y="555"/>
                  </a:lnTo>
                  <a:cubicBezTo>
                    <a:pt x="119" y="464"/>
                    <a:pt x="139" y="441"/>
                    <a:pt x="175" y="396"/>
                  </a:cubicBezTo>
                  <a:cubicBezTo>
                    <a:pt x="220" y="337"/>
                    <a:pt x="260" y="279"/>
                    <a:pt x="260" y="185"/>
                  </a:cubicBezTo>
                  <a:cubicBezTo>
                    <a:pt x="260" y="71"/>
                    <a:pt x="196" y="0"/>
                    <a:pt x="121" y="0"/>
                  </a:cubicBezTo>
                  <a:cubicBezTo>
                    <a:pt x="50" y="0"/>
                    <a:pt x="0" y="84"/>
                    <a:pt x="0" y="172"/>
                  </a:cubicBezTo>
                  <a:cubicBezTo>
                    <a:pt x="0" y="221"/>
                    <a:pt x="24" y="230"/>
                    <a:pt x="32" y="230"/>
                  </a:cubicBezTo>
                  <a:cubicBezTo>
                    <a:pt x="46" y="230"/>
                    <a:pt x="61" y="211"/>
                    <a:pt x="61" y="175"/>
                  </a:cubicBezTo>
                  <a:cubicBezTo>
                    <a:pt x="61" y="159"/>
                    <a:pt x="59" y="123"/>
                    <a:pt x="28" y="123"/>
                  </a:cubicBezTo>
                  <a:cubicBezTo>
                    <a:pt x="46" y="55"/>
                    <a:pt x="85" y="36"/>
                    <a:pt x="113" y="36"/>
                  </a:cubicBezTo>
                  <a:cubicBezTo>
                    <a:pt x="173" y="36"/>
                    <a:pt x="204" y="107"/>
                    <a:pt x="204" y="185"/>
                  </a:cubicBezTo>
                  <a:cubicBezTo>
                    <a:pt x="204" y="273"/>
                    <a:pt x="167" y="337"/>
                    <a:pt x="147" y="373"/>
                  </a:cubicBezTo>
                  <a:lnTo>
                    <a:pt x="4" y="600"/>
                  </a:lnTo>
                  <a:cubicBezTo>
                    <a:pt x="0" y="610"/>
                    <a:pt x="0" y="613"/>
                    <a:pt x="0" y="636"/>
                  </a:cubicBezTo>
                  <a:lnTo>
                    <a:pt x="242" y="636"/>
                  </a:lnTo>
                  <a:lnTo>
                    <a:pt x="260" y="46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05" name="Oval 78">
            <a:extLst>
              <a:ext uri="{FF2B5EF4-FFF2-40B4-BE49-F238E27FC236}">
                <a16:creationId xmlns:a16="http://schemas.microsoft.com/office/drawing/2014/main" id="{0789AF9A-48A0-490A-BE46-DBA1B86A6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6134" y="3713734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206" name="Group 79">
            <a:extLst>
              <a:ext uri="{FF2B5EF4-FFF2-40B4-BE49-F238E27FC236}">
                <a16:creationId xmlns:a16="http://schemas.microsoft.com/office/drawing/2014/main" id="{D2CC156D-C185-4DC1-B078-6DBAD82CC0D9}"/>
              </a:ext>
            </a:extLst>
          </p:cNvPr>
          <p:cNvGrpSpPr>
            <a:grpSpLocks/>
          </p:cNvGrpSpPr>
          <p:nvPr/>
        </p:nvGrpSpPr>
        <p:grpSpPr bwMode="auto">
          <a:xfrm>
            <a:off x="5192459" y="2459609"/>
            <a:ext cx="415925" cy="307975"/>
            <a:chOff x="3363" y="1342"/>
            <a:chExt cx="262" cy="194"/>
          </a:xfrm>
        </p:grpSpPr>
        <p:sp>
          <p:nvSpPr>
            <p:cNvPr id="207" name="Freeform 80">
              <a:extLst>
                <a:ext uri="{FF2B5EF4-FFF2-40B4-BE49-F238E27FC236}">
                  <a16:creationId xmlns:a16="http://schemas.microsoft.com/office/drawing/2014/main" id="{F68254FA-4A15-4050-B0FE-6AAEE010B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" y="1346"/>
              <a:ext cx="249" cy="182"/>
            </a:xfrm>
            <a:custGeom>
              <a:avLst/>
              <a:gdLst>
                <a:gd name="T0" fmla="*/ 550 w 1102"/>
                <a:gd name="T1" fmla="*/ 804 h 805"/>
                <a:gd name="T2" fmla="*/ 0 w 1102"/>
                <a:gd name="T3" fmla="*/ 804 h 805"/>
                <a:gd name="T4" fmla="*/ 0 w 1102"/>
                <a:gd name="T5" fmla="*/ 0 h 805"/>
                <a:gd name="T6" fmla="*/ 1101 w 1102"/>
                <a:gd name="T7" fmla="*/ 0 h 805"/>
                <a:gd name="T8" fmla="*/ 1101 w 1102"/>
                <a:gd name="T9" fmla="*/ 804 h 805"/>
                <a:gd name="T10" fmla="*/ 550 w 1102"/>
                <a:gd name="T11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2" h="805">
                  <a:moveTo>
                    <a:pt x="550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101" y="0"/>
                  </a:lnTo>
                  <a:lnTo>
                    <a:pt x="1101" y="804"/>
                  </a:lnTo>
                  <a:lnTo>
                    <a:pt x="550" y="80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8" name="Freeform 81">
              <a:extLst>
                <a:ext uri="{FF2B5EF4-FFF2-40B4-BE49-F238E27FC236}">
                  <a16:creationId xmlns:a16="http://schemas.microsoft.com/office/drawing/2014/main" id="{695057B9-B4B3-42FF-9687-71BFB2F08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1342"/>
              <a:ext cx="117" cy="188"/>
            </a:xfrm>
            <a:custGeom>
              <a:avLst/>
              <a:gdLst>
                <a:gd name="T0" fmla="*/ 515 w 520"/>
                <a:gd name="T1" fmla="*/ 80 h 834"/>
                <a:gd name="T2" fmla="*/ 519 w 520"/>
                <a:gd name="T3" fmla="*/ 51 h 834"/>
                <a:gd name="T4" fmla="*/ 487 w 520"/>
                <a:gd name="T5" fmla="*/ 15 h 834"/>
                <a:gd name="T6" fmla="*/ 445 w 520"/>
                <a:gd name="T7" fmla="*/ 40 h 834"/>
                <a:gd name="T8" fmla="*/ 429 w 520"/>
                <a:gd name="T9" fmla="*/ 110 h 834"/>
                <a:gd name="T10" fmla="*/ 407 w 520"/>
                <a:gd name="T11" fmla="*/ 212 h 834"/>
                <a:gd name="T12" fmla="*/ 356 w 520"/>
                <a:gd name="T13" fmla="*/ 446 h 834"/>
                <a:gd name="T14" fmla="*/ 232 w 520"/>
                <a:gd name="T15" fmla="*/ 556 h 834"/>
                <a:gd name="T16" fmla="*/ 159 w 520"/>
                <a:gd name="T17" fmla="*/ 450 h 834"/>
                <a:gd name="T18" fmla="*/ 220 w 520"/>
                <a:gd name="T19" fmla="*/ 197 h 834"/>
                <a:gd name="T20" fmla="*/ 239 w 520"/>
                <a:gd name="T21" fmla="*/ 106 h 834"/>
                <a:gd name="T22" fmla="*/ 146 w 520"/>
                <a:gd name="T23" fmla="*/ 0 h 834"/>
                <a:gd name="T24" fmla="*/ 0 w 520"/>
                <a:gd name="T25" fmla="*/ 197 h 834"/>
                <a:gd name="T26" fmla="*/ 13 w 520"/>
                <a:gd name="T27" fmla="*/ 212 h 834"/>
                <a:gd name="T28" fmla="*/ 32 w 520"/>
                <a:gd name="T29" fmla="*/ 186 h 834"/>
                <a:gd name="T30" fmla="*/ 146 w 520"/>
                <a:gd name="T31" fmla="*/ 29 h 834"/>
                <a:gd name="T32" fmla="*/ 172 w 520"/>
                <a:gd name="T33" fmla="*/ 69 h 834"/>
                <a:gd name="T34" fmla="*/ 153 w 520"/>
                <a:gd name="T35" fmla="*/ 161 h 834"/>
                <a:gd name="T36" fmla="*/ 89 w 520"/>
                <a:gd name="T37" fmla="*/ 431 h 834"/>
                <a:gd name="T38" fmla="*/ 226 w 520"/>
                <a:gd name="T39" fmla="*/ 585 h 834"/>
                <a:gd name="T40" fmla="*/ 340 w 520"/>
                <a:gd name="T41" fmla="*/ 526 h 834"/>
                <a:gd name="T42" fmla="*/ 267 w 520"/>
                <a:gd name="T43" fmla="*/ 724 h 834"/>
                <a:gd name="T44" fmla="*/ 143 w 520"/>
                <a:gd name="T45" fmla="*/ 808 h 834"/>
                <a:gd name="T46" fmla="*/ 57 w 520"/>
                <a:gd name="T47" fmla="*/ 753 h 834"/>
                <a:gd name="T48" fmla="*/ 108 w 520"/>
                <a:gd name="T49" fmla="*/ 738 h 834"/>
                <a:gd name="T50" fmla="*/ 127 w 520"/>
                <a:gd name="T51" fmla="*/ 684 h 834"/>
                <a:gd name="T52" fmla="*/ 86 w 520"/>
                <a:gd name="T53" fmla="*/ 636 h 834"/>
                <a:gd name="T54" fmla="*/ 22 w 520"/>
                <a:gd name="T55" fmla="*/ 724 h 834"/>
                <a:gd name="T56" fmla="*/ 143 w 520"/>
                <a:gd name="T57" fmla="*/ 833 h 834"/>
                <a:gd name="T58" fmla="*/ 404 w 520"/>
                <a:gd name="T59" fmla="*/ 570 h 834"/>
                <a:gd name="T60" fmla="*/ 515 w 520"/>
                <a:gd name="T61" fmla="*/ 8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0" h="834">
                  <a:moveTo>
                    <a:pt x="515" y="80"/>
                  </a:moveTo>
                  <a:cubicBezTo>
                    <a:pt x="519" y="62"/>
                    <a:pt x="519" y="58"/>
                    <a:pt x="519" y="51"/>
                  </a:cubicBezTo>
                  <a:cubicBezTo>
                    <a:pt x="519" y="26"/>
                    <a:pt x="503" y="15"/>
                    <a:pt x="487" y="15"/>
                  </a:cubicBezTo>
                  <a:cubicBezTo>
                    <a:pt x="474" y="15"/>
                    <a:pt x="455" y="22"/>
                    <a:pt x="445" y="40"/>
                  </a:cubicBezTo>
                  <a:cubicBezTo>
                    <a:pt x="442" y="48"/>
                    <a:pt x="436" y="88"/>
                    <a:pt x="429" y="110"/>
                  </a:cubicBezTo>
                  <a:cubicBezTo>
                    <a:pt x="423" y="143"/>
                    <a:pt x="417" y="179"/>
                    <a:pt x="407" y="212"/>
                  </a:cubicBezTo>
                  <a:lnTo>
                    <a:pt x="356" y="446"/>
                  </a:lnTo>
                  <a:cubicBezTo>
                    <a:pt x="353" y="464"/>
                    <a:pt x="305" y="556"/>
                    <a:pt x="232" y="556"/>
                  </a:cubicBezTo>
                  <a:cubicBezTo>
                    <a:pt x="172" y="556"/>
                    <a:pt x="159" y="501"/>
                    <a:pt x="159" y="450"/>
                  </a:cubicBezTo>
                  <a:cubicBezTo>
                    <a:pt x="159" y="391"/>
                    <a:pt x="181" y="314"/>
                    <a:pt x="220" y="197"/>
                  </a:cubicBezTo>
                  <a:cubicBezTo>
                    <a:pt x="235" y="146"/>
                    <a:pt x="239" y="132"/>
                    <a:pt x="239" y="106"/>
                  </a:cubicBezTo>
                  <a:cubicBezTo>
                    <a:pt x="239" y="48"/>
                    <a:pt x="204" y="0"/>
                    <a:pt x="146" y="0"/>
                  </a:cubicBezTo>
                  <a:cubicBezTo>
                    <a:pt x="41" y="0"/>
                    <a:pt x="0" y="186"/>
                    <a:pt x="0" y="197"/>
                  </a:cubicBezTo>
                  <a:cubicBezTo>
                    <a:pt x="0" y="212"/>
                    <a:pt x="10" y="212"/>
                    <a:pt x="13" y="212"/>
                  </a:cubicBezTo>
                  <a:cubicBezTo>
                    <a:pt x="25" y="212"/>
                    <a:pt x="25" y="208"/>
                    <a:pt x="32" y="186"/>
                  </a:cubicBezTo>
                  <a:cubicBezTo>
                    <a:pt x="60" y="66"/>
                    <a:pt x="108" y="29"/>
                    <a:pt x="146" y="29"/>
                  </a:cubicBezTo>
                  <a:cubicBezTo>
                    <a:pt x="153" y="29"/>
                    <a:pt x="172" y="29"/>
                    <a:pt x="172" y="69"/>
                  </a:cubicBezTo>
                  <a:cubicBezTo>
                    <a:pt x="172" y="102"/>
                    <a:pt x="162" y="135"/>
                    <a:pt x="153" y="161"/>
                  </a:cubicBezTo>
                  <a:cubicBezTo>
                    <a:pt x="108" y="296"/>
                    <a:pt x="89" y="373"/>
                    <a:pt x="89" y="431"/>
                  </a:cubicBezTo>
                  <a:cubicBezTo>
                    <a:pt x="89" y="545"/>
                    <a:pt x="159" y="585"/>
                    <a:pt x="226" y="585"/>
                  </a:cubicBezTo>
                  <a:cubicBezTo>
                    <a:pt x="270" y="585"/>
                    <a:pt x="309" y="563"/>
                    <a:pt x="340" y="526"/>
                  </a:cubicBezTo>
                  <a:cubicBezTo>
                    <a:pt x="328" y="592"/>
                    <a:pt x="312" y="654"/>
                    <a:pt x="267" y="724"/>
                  </a:cubicBezTo>
                  <a:cubicBezTo>
                    <a:pt x="235" y="768"/>
                    <a:pt x="194" y="808"/>
                    <a:pt x="143" y="808"/>
                  </a:cubicBezTo>
                  <a:cubicBezTo>
                    <a:pt x="127" y="808"/>
                    <a:pt x="76" y="801"/>
                    <a:pt x="57" y="753"/>
                  </a:cubicBezTo>
                  <a:cubicBezTo>
                    <a:pt x="76" y="753"/>
                    <a:pt x="89" y="753"/>
                    <a:pt x="108" y="738"/>
                  </a:cubicBezTo>
                  <a:cubicBezTo>
                    <a:pt x="118" y="724"/>
                    <a:pt x="127" y="709"/>
                    <a:pt x="127" y="684"/>
                  </a:cubicBezTo>
                  <a:cubicBezTo>
                    <a:pt x="127" y="643"/>
                    <a:pt x="95" y="636"/>
                    <a:pt x="86" y="636"/>
                  </a:cubicBezTo>
                  <a:cubicBezTo>
                    <a:pt x="60" y="636"/>
                    <a:pt x="22" y="658"/>
                    <a:pt x="22" y="724"/>
                  </a:cubicBezTo>
                  <a:cubicBezTo>
                    <a:pt x="22" y="786"/>
                    <a:pt x="73" y="833"/>
                    <a:pt x="143" y="833"/>
                  </a:cubicBezTo>
                  <a:cubicBezTo>
                    <a:pt x="261" y="833"/>
                    <a:pt x="375" y="716"/>
                    <a:pt x="404" y="570"/>
                  </a:cubicBezTo>
                  <a:lnTo>
                    <a:pt x="515" y="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9" name="Freeform 82">
              <a:extLst>
                <a:ext uri="{FF2B5EF4-FFF2-40B4-BE49-F238E27FC236}">
                  <a16:creationId xmlns:a16="http://schemas.microsoft.com/office/drawing/2014/main" id="{587644AE-1F05-4762-97E2-E22B5642E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5" y="1425"/>
              <a:ext cx="130" cy="111"/>
            </a:xfrm>
            <a:custGeom>
              <a:avLst/>
              <a:gdLst>
                <a:gd name="T0" fmla="*/ 70 w 577"/>
                <a:gd name="T1" fmla="*/ 413 h 494"/>
                <a:gd name="T2" fmla="*/ 60 w 577"/>
                <a:gd name="T3" fmla="*/ 457 h 494"/>
                <a:gd name="T4" fmla="*/ 95 w 577"/>
                <a:gd name="T5" fmla="*/ 493 h 494"/>
                <a:gd name="T6" fmla="*/ 130 w 577"/>
                <a:gd name="T7" fmla="*/ 468 h 494"/>
                <a:gd name="T8" fmla="*/ 146 w 577"/>
                <a:gd name="T9" fmla="*/ 398 h 494"/>
                <a:gd name="T10" fmla="*/ 169 w 577"/>
                <a:gd name="T11" fmla="*/ 303 h 494"/>
                <a:gd name="T12" fmla="*/ 185 w 577"/>
                <a:gd name="T13" fmla="*/ 230 h 494"/>
                <a:gd name="T14" fmla="*/ 223 w 577"/>
                <a:gd name="T15" fmla="*/ 132 h 494"/>
                <a:gd name="T16" fmla="*/ 366 w 577"/>
                <a:gd name="T17" fmla="*/ 29 h 494"/>
                <a:gd name="T18" fmla="*/ 423 w 577"/>
                <a:gd name="T19" fmla="*/ 106 h 494"/>
                <a:gd name="T20" fmla="*/ 366 w 577"/>
                <a:gd name="T21" fmla="*/ 340 h 494"/>
                <a:gd name="T22" fmla="*/ 350 w 577"/>
                <a:gd name="T23" fmla="*/ 395 h 494"/>
                <a:gd name="T24" fmla="*/ 439 w 577"/>
                <a:gd name="T25" fmla="*/ 493 h 494"/>
                <a:gd name="T26" fmla="*/ 576 w 577"/>
                <a:gd name="T27" fmla="*/ 325 h 494"/>
                <a:gd name="T28" fmla="*/ 560 w 577"/>
                <a:gd name="T29" fmla="*/ 307 h 494"/>
                <a:gd name="T30" fmla="*/ 547 w 577"/>
                <a:gd name="T31" fmla="*/ 329 h 494"/>
                <a:gd name="T32" fmla="*/ 442 w 577"/>
                <a:gd name="T33" fmla="*/ 461 h 494"/>
                <a:gd name="T34" fmla="*/ 423 w 577"/>
                <a:gd name="T35" fmla="*/ 424 h 494"/>
                <a:gd name="T36" fmla="*/ 442 w 577"/>
                <a:gd name="T37" fmla="*/ 333 h 494"/>
                <a:gd name="T38" fmla="*/ 493 w 577"/>
                <a:gd name="T39" fmla="*/ 124 h 494"/>
                <a:gd name="T40" fmla="*/ 369 w 577"/>
                <a:gd name="T41" fmla="*/ 0 h 494"/>
                <a:gd name="T42" fmla="*/ 210 w 577"/>
                <a:gd name="T43" fmla="*/ 95 h 494"/>
                <a:gd name="T44" fmla="*/ 111 w 577"/>
                <a:gd name="T45" fmla="*/ 0 h 494"/>
                <a:gd name="T46" fmla="*/ 35 w 577"/>
                <a:gd name="T47" fmla="*/ 62 h 494"/>
                <a:gd name="T48" fmla="*/ 0 w 577"/>
                <a:gd name="T49" fmla="*/ 168 h 494"/>
                <a:gd name="T50" fmla="*/ 16 w 577"/>
                <a:gd name="T51" fmla="*/ 179 h 494"/>
                <a:gd name="T52" fmla="*/ 38 w 577"/>
                <a:gd name="T53" fmla="*/ 150 h 494"/>
                <a:gd name="T54" fmla="*/ 108 w 577"/>
                <a:gd name="T55" fmla="*/ 29 h 494"/>
                <a:gd name="T56" fmla="*/ 137 w 577"/>
                <a:gd name="T57" fmla="*/ 84 h 494"/>
                <a:gd name="T58" fmla="*/ 121 w 577"/>
                <a:gd name="T59" fmla="*/ 175 h 494"/>
                <a:gd name="T60" fmla="*/ 99 w 577"/>
                <a:gd name="T61" fmla="*/ 274 h 494"/>
                <a:gd name="T62" fmla="*/ 70 w 577"/>
                <a:gd name="T63" fmla="*/ 41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494">
                  <a:moveTo>
                    <a:pt x="70" y="413"/>
                  </a:moveTo>
                  <a:cubicBezTo>
                    <a:pt x="70" y="428"/>
                    <a:pt x="60" y="453"/>
                    <a:pt x="60" y="457"/>
                  </a:cubicBezTo>
                  <a:cubicBezTo>
                    <a:pt x="60" y="483"/>
                    <a:pt x="80" y="493"/>
                    <a:pt x="95" y="493"/>
                  </a:cubicBezTo>
                  <a:cubicBezTo>
                    <a:pt x="111" y="493"/>
                    <a:pt x="127" y="479"/>
                    <a:pt x="130" y="468"/>
                  </a:cubicBezTo>
                  <a:cubicBezTo>
                    <a:pt x="134" y="457"/>
                    <a:pt x="146" y="420"/>
                    <a:pt x="146" y="398"/>
                  </a:cubicBezTo>
                  <a:cubicBezTo>
                    <a:pt x="153" y="376"/>
                    <a:pt x="159" y="329"/>
                    <a:pt x="169" y="303"/>
                  </a:cubicBezTo>
                  <a:cubicBezTo>
                    <a:pt x="175" y="278"/>
                    <a:pt x="178" y="256"/>
                    <a:pt x="185" y="230"/>
                  </a:cubicBezTo>
                  <a:cubicBezTo>
                    <a:pt x="194" y="186"/>
                    <a:pt x="194" y="175"/>
                    <a:pt x="223" y="132"/>
                  </a:cubicBezTo>
                  <a:cubicBezTo>
                    <a:pt x="251" y="88"/>
                    <a:pt x="293" y="29"/>
                    <a:pt x="366" y="29"/>
                  </a:cubicBezTo>
                  <a:cubicBezTo>
                    <a:pt x="423" y="29"/>
                    <a:pt x="423" y="84"/>
                    <a:pt x="423" y="106"/>
                  </a:cubicBezTo>
                  <a:cubicBezTo>
                    <a:pt x="423" y="172"/>
                    <a:pt x="382" y="289"/>
                    <a:pt x="366" y="340"/>
                  </a:cubicBezTo>
                  <a:cubicBezTo>
                    <a:pt x="356" y="369"/>
                    <a:pt x="350" y="376"/>
                    <a:pt x="350" y="395"/>
                  </a:cubicBezTo>
                  <a:cubicBezTo>
                    <a:pt x="350" y="453"/>
                    <a:pt x="394" y="493"/>
                    <a:pt x="439" y="493"/>
                  </a:cubicBezTo>
                  <a:cubicBezTo>
                    <a:pt x="534" y="493"/>
                    <a:pt x="576" y="344"/>
                    <a:pt x="576" y="325"/>
                  </a:cubicBezTo>
                  <a:cubicBezTo>
                    <a:pt x="576" y="307"/>
                    <a:pt x="566" y="307"/>
                    <a:pt x="560" y="307"/>
                  </a:cubicBezTo>
                  <a:cubicBezTo>
                    <a:pt x="550" y="307"/>
                    <a:pt x="547" y="318"/>
                    <a:pt x="547" y="329"/>
                  </a:cubicBezTo>
                  <a:cubicBezTo>
                    <a:pt x="522" y="413"/>
                    <a:pt x="484" y="461"/>
                    <a:pt x="442" y="461"/>
                  </a:cubicBezTo>
                  <a:cubicBezTo>
                    <a:pt x="423" y="461"/>
                    <a:pt x="423" y="450"/>
                    <a:pt x="423" y="424"/>
                  </a:cubicBezTo>
                  <a:cubicBezTo>
                    <a:pt x="423" y="395"/>
                    <a:pt x="423" y="384"/>
                    <a:pt x="442" y="333"/>
                  </a:cubicBezTo>
                  <a:cubicBezTo>
                    <a:pt x="455" y="300"/>
                    <a:pt x="493" y="186"/>
                    <a:pt x="493" y="124"/>
                  </a:cubicBezTo>
                  <a:cubicBezTo>
                    <a:pt x="493" y="18"/>
                    <a:pt x="420" y="0"/>
                    <a:pt x="369" y="0"/>
                  </a:cubicBezTo>
                  <a:cubicBezTo>
                    <a:pt x="289" y="0"/>
                    <a:pt x="235" y="58"/>
                    <a:pt x="210" y="95"/>
                  </a:cubicBezTo>
                  <a:cubicBezTo>
                    <a:pt x="204" y="26"/>
                    <a:pt x="146" y="0"/>
                    <a:pt x="111" y="0"/>
                  </a:cubicBezTo>
                  <a:cubicBezTo>
                    <a:pt x="70" y="0"/>
                    <a:pt x="45" y="37"/>
                    <a:pt x="35" y="62"/>
                  </a:cubicBezTo>
                  <a:cubicBezTo>
                    <a:pt x="13" y="95"/>
                    <a:pt x="0" y="164"/>
                    <a:pt x="0" y="168"/>
                  </a:cubicBezTo>
                  <a:cubicBezTo>
                    <a:pt x="0" y="179"/>
                    <a:pt x="13" y="179"/>
                    <a:pt x="16" y="179"/>
                  </a:cubicBezTo>
                  <a:cubicBezTo>
                    <a:pt x="32" y="179"/>
                    <a:pt x="32" y="175"/>
                    <a:pt x="38" y="150"/>
                  </a:cubicBezTo>
                  <a:cubicBezTo>
                    <a:pt x="54" y="84"/>
                    <a:pt x="70" y="29"/>
                    <a:pt x="108" y="29"/>
                  </a:cubicBezTo>
                  <a:cubicBezTo>
                    <a:pt x="130" y="29"/>
                    <a:pt x="137" y="51"/>
                    <a:pt x="137" y="84"/>
                  </a:cubicBezTo>
                  <a:cubicBezTo>
                    <a:pt x="137" y="106"/>
                    <a:pt x="130" y="146"/>
                    <a:pt x="121" y="175"/>
                  </a:cubicBezTo>
                  <a:cubicBezTo>
                    <a:pt x="115" y="201"/>
                    <a:pt x="108" y="252"/>
                    <a:pt x="99" y="274"/>
                  </a:cubicBezTo>
                  <a:lnTo>
                    <a:pt x="70" y="4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10" name="Group 83">
            <a:extLst>
              <a:ext uri="{FF2B5EF4-FFF2-40B4-BE49-F238E27FC236}">
                <a16:creationId xmlns:a16="http://schemas.microsoft.com/office/drawing/2014/main" id="{E155F59D-8D0A-4F6E-90E1-FAC397A5B4C8}"/>
              </a:ext>
            </a:extLst>
          </p:cNvPr>
          <p:cNvGrpSpPr>
            <a:grpSpLocks/>
          </p:cNvGrpSpPr>
          <p:nvPr/>
        </p:nvGrpSpPr>
        <p:grpSpPr bwMode="auto">
          <a:xfrm>
            <a:off x="6441821" y="3067622"/>
            <a:ext cx="322263" cy="285750"/>
            <a:chOff x="4150" y="1725"/>
            <a:chExt cx="203" cy="180"/>
          </a:xfrm>
        </p:grpSpPr>
        <p:sp>
          <p:nvSpPr>
            <p:cNvPr id="211" name="Freeform 84">
              <a:extLst>
                <a:ext uri="{FF2B5EF4-FFF2-40B4-BE49-F238E27FC236}">
                  <a16:creationId xmlns:a16="http://schemas.microsoft.com/office/drawing/2014/main" id="{0D0A806A-419E-4F4D-AE16-EC6A10B02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1728"/>
              <a:ext cx="200" cy="153"/>
            </a:xfrm>
            <a:custGeom>
              <a:avLst/>
              <a:gdLst>
                <a:gd name="T0" fmla="*/ 443 w 887"/>
                <a:gd name="T1" fmla="*/ 677 h 678"/>
                <a:gd name="T2" fmla="*/ 0 w 887"/>
                <a:gd name="T3" fmla="*/ 677 h 678"/>
                <a:gd name="T4" fmla="*/ 0 w 887"/>
                <a:gd name="T5" fmla="*/ 0 h 678"/>
                <a:gd name="T6" fmla="*/ 886 w 887"/>
                <a:gd name="T7" fmla="*/ 0 h 678"/>
                <a:gd name="T8" fmla="*/ 886 w 887"/>
                <a:gd name="T9" fmla="*/ 677 h 678"/>
                <a:gd name="T10" fmla="*/ 443 w 887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7" h="678">
                  <a:moveTo>
                    <a:pt x="443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886" y="0"/>
                  </a:lnTo>
                  <a:lnTo>
                    <a:pt x="886" y="677"/>
                  </a:lnTo>
                  <a:lnTo>
                    <a:pt x="443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2" name="Freeform 85">
              <a:extLst>
                <a:ext uri="{FF2B5EF4-FFF2-40B4-BE49-F238E27FC236}">
                  <a16:creationId xmlns:a16="http://schemas.microsoft.com/office/drawing/2014/main" id="{B7FE94A6-2FE0-468E-A198-350D53A04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" y="1725"/>
              <a:ext cx="100" cy="120"/>
            </a:xfrm>
            <a:custGeom>
              <a:avLst/>
              <a:gdLst>
                <a:gd name="T0" fmla="*/ 443 w 444"/>
                <a:gd name="T1" fmla="*/ 83 h 532"/>
                <a:gd name="T2" fmla="*/ 397 w 444"/>
                <a:gd name="T3" fmla="*/ 0 h 532"/>
                <a:gd name="T4" fmla="*/ 349 w 444"/>
                <a:gd name="T5" fmla="*/ 56 h 532"/>
                <a:gd name="T6" fmla="*/ 366 w 444"/>
                <a:gd name="T7" fmla="*/ 90 h 532"/>
                <a:gd name="T8" fmla="*/ 400 w 444"/>
                <a:gd name="T9" fmla="*/ 189 h 532"/>
                <a:gd name="T10" fmla="*/ 220 w 444"/>
                <a:gd name="T11" fmla="*/ 505 h 532"/>
                <a:gd name="T12" fmla="*/ 146 w 444"/>
                <a:gd name="T13" fmla="*/ 405 h 532"/>
                <a:gd name="T14" fmla="*/ 203 w 444"/>
                <a:gd name="T15" fmla="*/ 153 h 532"/>
                <a:gd name="T16" fmla="*/ 217 w 444"/>
                <a:gd name="T17" fmla="*/ 96 h 532"/>
                <a:gd name="T18" fmla="*/ 131 w 444"/>
                <a:gd name="T19" fmla="*/ 0 h 532"/>
                <a:gd name="T20" fmla="*/ 0 w 444"/>
                <a:gd name="T21" fmla="*/ 179 h 532"/>
                <a:gd name="T22" fmla="*/ 11 w 444"/>
                <a:gd name="T23" fmla="*/ 193 h 532"/>
                <a:gd name="T24" fmla="*/ 29 w 444"/>
                <a:gd name="T25" fmla="*/ 169 h 532"/>
                <a:gd name="T26" fmla="*/ 131 w 444"/>
                <a:gd name="T27" fmla="*/ 27 h 532"/>
                <a:gd name="T28" fmla="*/ 154 w 444"/>
                <a:gd name="T29" fmla="*/ 63 h 532"/>
                <a:gd name="T30" fmla="*/ 140 w 444"/>
                <a:gd name="T31" fmla="*/ 146 h 532"/>
                <a:gd name="T32" fmla="*/ 80 w 444"/>
                <a:gd name="T33" fmla="*/ 385 h 532"/>
                <a:gd name="T34" fmla="*/ 217 w 444"/>
                <a:gd name="T35" fmla="*/ 531 h 532"/>
                <a:gd name="T36" fmla="*/ 443 w 444"/>
                <a:gd name="T37" fmla="*/ 8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" h="532">
                  <a:moveTo>
                    <a:pt x="443" y="83"/>
                  </a:moveTo>
                  <a:cubicBezTo>
                    <a:pt x="443" y="20"/>
                    <a:pt x="414" y="0"/>
                    <a:pt x="397" y="0"/>
                  </a:cubicBezTo>
                  <a:cubicBezTo>
                    <a:pt x="371" y="0"/>
                    <a:pt x="349" y="30"/>
                    <a:pt x="349" y="56"/>
                  </a:cubicBezTo>
                  <a:cubicBezTo>
                    <a:pt x="349" y="73"/>
                    <a:pt x="354" y="80"/>
                    <a:pt x="366" y="90"/>
                  </a:cubicBezTo>
                  <a:cubicBezTo>
                    <a:pt x="386" y="113"/>
                    <a:pt x="400" y="146"/>
                    <a:pt x="400" y="189"/>
                  </a:cubicBezTo>
                  <a:cubicBezTo>
                    <a:pt x="400" y="236"/>
                    <a:pt x="337" y="505"/>
                    <a:pt x="220" y="505"/>
                  </a:cubicBezTo>
                  <a:cubicBezTo>
                    <a:pt x="169" y="505"/>
                    <a:pt x="146" y="465"/>
                    <a:pt x="146" y="405"/>
                  </a:cubicBezTo>
                  <a:cubicBezTo>
                    <a:pt x="146" y="339"/>
                    <a:pt x="174" y="252"/>
                    <a:pt x="203" y="153"/>
                  </a:cubicBezTo>
                  <a:cubicBezTo>
                    <a:pt x="211" y="136"/>
                    <a:pt x="217" y="120"/>
                    <a:pt x="217" y="96"/>
                  </a:cubicBezTo>
                  <a:cubicBezTo>
                    <a:pt x="217" y="43"/>
                    <a:pt x="183" y="0"/>
                    <a:pt x="131" y="0"/>
                  </a:cubicBezTo>
                  <a:cubicBezTo>
                    <a:pt x="40" y="0"/>
                    <a:pt x="0" y="169"/>
                    <a:pt x="0" y="179"/>
                  </a:cubicBezTo>
                  <a:cubicBezTo>
                    <a:pt x="0" y="193"/>
                    <a:pt x="9" y="193"/>
                    <a:pt x="11" y="193"/>
                  </a:cubicBezTo>
                  <a:cubicBezTo>
                    <a:pt x="23" y="193"/>
                    <a:pt x="23" y="193"/>
                    <a:pt x="29" y="169"/>
                  </a:cubicBezTo>
                  <a:cubicBezTo>
                    <a:pt x="57" y="53"/>
                    <a:pt x="100" y="27"/>
                    <a:pt x="131" y="27"/>
                  </a:cubicBezTo>
                  <a:cubicBezTo>
                    <a:pt x="140" y="27"/>
                    <a:pt x="154" y="27"/>
                    <a:pt x="154" y="63"/>
                  </a:cubicBezTo>
                  <a:cubicBezTo>
                    <a:pt x="154" y="93"/>
                    <a:pt x="146" y="126"/>
                    <a:pt x="140" y="146"/>
                  </a:cubicBezTo>
                  <a:cubicBezTo>
                    <a:pt x="94" y="282"/>
                    <a:pt x="80" y="335"/>
                    <a:pt x="80" y="385"/>
                  </a:cubicBezTo>
                  <a:cubicBezTo>
                    <a:pt x="80" y="515"/>
                    <a:pt x="169" y="531"/>
                    <a:pt x="217" y="531"/>
                  </a:cubicBezTo>
                  <a:cubicBezTo>
                    <a:pt x="386" y="531"/>
                    <a:pt x="443" y="143"/>
                    <a:pt x="443" y="8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3" name="Freeform 86">
              <a:extLst>
                <a:ext uri="{FF2B5EF4-FFF2-40B4-BE49-F238E27FC236}">
                  <a16:creationId xmlns:a16="http://schemas.microsoft.com/office/drawing/2014/main" id="{8B4DD561-F4F2-4D06-86E6-BBDBC67F6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758"/>
              <a:ext cx="83" cy="147"/>
            </a:xfrm>
            <a:custGeom>
              <a:avLst/>
              <a:gdLst>
                <a:gd name="T0" fmla="*/ 371 w 372"/>
                <a:gd name="T1" fmla="*/ 471 h 652"/>
                <a:gd name="T2" fmla="*/ 346 w 372"/>
                <a:gd name="T3" fmla="*/ 471 h 652"/>
                <a:gd name="T4" fmla="*/ 320 w 372"/>
                <a:gd name="T5" fmla="*/ 564 h 652"/>
                <a:gd name="T6" fmla="*/ 240 w 372"/>
                <a:gd name="T7" fmla="*/ 568 h 652"/>
                <a:gd name="T8" fmla="*/ 86 w 372"/>
                <a:gd name="T9" fmla="*/ 568 h 652"/>
                <a:gd name="T10" fmla="*/ 251 w 372"/>
                <a:gd name="T11" fmla="*/ 405 h 652"/>
                <a:gd name="T12" fmla="*/ 371 w 372"/>
                <a:gd name="T13" fmla="*/ 189 h 652"/>
                <a:gd name="T14" fmla="*/ 174 w 372"/>
                <a:gd name="T15" fmla="*/ 0 h 652"/>
                <a:gd name="T16" fmla="*/ 0 w 372"/>
                <a:gd name="T17" fmla="*/ 176 h 652"/>
                <a:gd name="T18" fmla="*/ 46 w 372"/>
                <a:gd name="T19" fmla="*/ 229 h 652"/>
                <a:gd name="T20" fmla="*/ 89 w 372"/>
                <a:gd name="T21" fmla="*/ 179 h 652"/>
                <a:gd name="T22" fmla="*/ 40 w 372"/>
                <a:gd name="T23" fmla="*/ 126 h 652"/>
                <a:gd name="T24" fmla="*/ 163 w 372"/>
                <a:gd name="T25" fmla="*/ 37 h 652"/>
                <a:gd name="T26" fmla="*/ 289 w 372"/>
                <a:gd name="T27" fmla="*/ 189 h 652"/>
                <a:gd name="T28" fmla="*/ 211 w 372"/>
                <a:gd name="T29" fmla="*/ 382 h 652"/>
                <a:gd name="T30" fmla="*/ 6 w 372"/>
                <a:gd name="T31" fmla="*/ 614 h 652"/>
                <a:gd name="T32" fmla="*/ 0 w 372"/>
                <a:gd name="T33" fmla="*/ 651 h 652"/>
                <a:gd name="T34" fmla="*/ 349 w 372"/>
                <a:gd name="T35" fmla="*/ 651 h 652"/>
                <a:gd name="T36" fmla="*/ 371 w 372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2">
                  <a:moveTo>
                    <a:pt x="371" y="471"/>
                  </a:moveTo>
                  <a:lnTo>
                    <a:pt x="346" y="471"/>
                  </a:lnTo>
                  <a:cubicBezTo>
                    <a:pt x="340" y="495"/>
                    <a:pt x="331" y="551"/>
                    <a:pt x="320" y="564"/>
                  </a:cubicBezTo>
                  <a:cubicBezTo>
                    <a:pt x="317" y="568"/>
                    <a:pt x="251" y="568"/>
                    <a:pt x="240" y="568"/>
                  </a:cubicBezTo>
                  <a:lnTo>
                    <a:pt x="86" y="568"/>
                  </a:lnTo>
                  <a:cubicBezTo>
                    <a:pt x="171" y="475"/>
                    <a:pt x="200" y="451"/>
                    <a:pt x="251" y="405"/>
                  </a:cubicBezTo>
                  <a:cubicBezTo>
                    <a:pt x="317" y="345"/>
                    <a:pt x="371" y="285"/>
                    <a:pt x="371" y="189"/>
                  </a:cubicBezTo>
                  <a:cubicBezTo>
                    <a:pt x="371" y="73"/>
                    <a:pt x="283" y="0"/>
                    <a:pt x="174" y="0"/>
                  </a:cubicBezTo>
                  <a:cubicBezTo>
                    <a:pt x="71" y="0"/>
                    <a:pt x="0" y="86"/>
                    <a:pt x="0" y="176"/>
                  </a:cubicBezTo>
                  <a:cubicBezTo>
                    <a:pt x="0" y="226"/>
                    <a:pt x="34" y="229"/>
                    <a:pt x="46" y="229"/>
                  </a:cubicBezTo>
                  <a:cubicBezTo>
                    <a:pt x="66" y="229"/>
                    <a:pt x="89" y="216"/>
                    <a:pt x="89" y="179"/>
                  </a:cubicBezTo>
                  <a:cubicBezTo>
                    <a:pt x="89" y="163"/>
                    <a:pt x="86" y="126"/>
                    <a:pt x="40" y="126"/>
                  </a:cubicBezTo>
                  <a:cubicBezTo>
                    <a:pt x="66" y="56"/>
                    <a:pt x="123" y="37"/>
                    <a:pt x="163" y="37"/>
                  </a:cubicBezTo>
                  <a:cubicBezTo>
                    <a:pt x="249" y="37"/>
                    <a:pt x="289" y="110"/>
                    <a:pt x="289" y="189"/>
                  </a:cubicBezTo>
                  <a:cubicBezTo>
                    <a:pt x="289" y="279"/>
                    <a:pt x="240" y="342"/>
                    <a:pt x="211" y="382"/>
                  </a:cubicBezTo>
                  <a:lnTo>
                    <a:pt x="6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349" y="651"/>
                  </a:lnTo>
                  <a:lnTo>
                    <a:pt x="371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14" name="Group 87">
            <a:extLst>
              <a:ext uri="{FF2B5EF4-FFF2-40B4-BE49-F238E27FC236}">
                <a16:creationId xmlns:a16="http://schemas.microsoft.com/office/drawing/2014/main" id="{D7DB7D3F-593A-4C59-96AF-F139B113A451}"/>
              </a:ext>
            </a:extLst>
          </p:cNvPr>
          <p:cNvGrpSpPr>
            <a:grpSpLocks/>
          </p:cNvGrpSpPr>
          <p:nvPr/>
        </p:nvGrpSpPr>
        <p:grpSpPr bwMode="auto">
          <a:xfrm>
            <a:off x="5073396" y="3123184"/>
            <a:ext cx="300038" cy="266700"/>
            <a:chOff x="3288" y="1760"/>
            <a:chExt cx="189" cy="168"/>
          </a:xfrm>
        </p:grpSpPr>
        <p:sp>
          <p:nvSpPr>
            <p:cNvPr id="215" name="Freeform 88">
              <a:extLst>
                <a:ext uri="{FF2B5EF4-FFF2-40B4-BE49-F238E27FC236}">
                  <a16:creationId xmlns:a16="http://schemas.microsoft.com/office/drawing/2014/main" id="{FD4E4E63-8F2F-4530-8EA7-7259F9423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763"/>
              <a:ext cx="190" cy="142"/>
            </a:xfrm>
            <a:custGeom>
              <a:avLst/>
              <a:gdLst>
                <a:gd name="T0" fmla="*/ 420 w 841"/>
                <a:gd name="T1" fmla="*/ 631 h 632"/>
                <a:gd name="T2" fmla="*/ 0 w 841"/>
                <a:gd name="T3" fmla="*/ 631 h 632"/>
                <a:gd name="T4" fmla="*/ 0 w 841"/>
                <a:gd name="T5" fmla="*/ 0 h 632"/>
                <a:gd name="T6" fmla="*/ 840 w 841"/>
                <a:gd name="T7" fmla="*/ 0 h 632"/>
                <a:gd name="T8" fmla="*/ 840 w 841"/>
                <a:gd name="T9" fmla="*/ 631 h 632"/>
                <a:gd name="T10" fmla="*/ 420 w 841"/>
                <a:gd name="T11" fmla="*/ 63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1" h="632">
                  <a:moveTo>
                    <a:pt x="420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840" y="0"/>
                  </a:lnTo>
                  <a:lnTo>
                    <a:pt x="840" y="631"/>
                  </a:lnTo>
                  <a:lnTo>
                    <a:pt x="420" y="63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6" name="Freeform 89">
              <a:extLst>
                <a:ext uri="{FF2B5EF4-FFF2-40B4-BE49-F238E27FC236}">
                  <a16:creationId xmlns:a16="http://schemas.microsoft.com/office/drawing/2014/main" id="{E51D6E7D-8F68-4649-B763-CA1409006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4" y="1760"/>
              <a:ext cx="94" cy="111"/>
            </a:xfrm>
            <a:custGeom>
              <a:avLst/>
              <a:gdLst>
                <a:gd name="T0" fmla="*/ 420 w 421"/>
                <a:gd name="T1" fmla="*/ 77 h 496"/>
                <a:gd name="T2" fmla="*/ 377 w 421"/>
                <a:gd name="T3" fmla="*/ 0 h 496"/>
                <a:gd name="T4" fmla="*/ 331 w 421"/>
                <a:gd name="T5" fmla="*/ 53 h 496"/>
                <a:gd name="T6" fmla="*/ 347 w 421"/>
                <a:gd name="T7" fmla="*/ 83 h 496"/>
                <a:gd name="T8" fmla="*/ 379 w 421"/>
                <a:gd name="T9" fmla="*/ 176 h 496"/>
                <a:gd name="T10" fmla="*/ 209 w 421"/>
                <a:gd name="T11" fmla="*/ 470 h 496"/>
                <a:gd name="T12" fmla="*/ 138 w 421"/>
                <a:gd name="T13" fmla="*/ 377 h 496"/>
                <a:gd name="T14" fmla="*/ 192 w 421"/>
                <a:gd name="T15" fmla="*/ 142 h 496"/>
                <a:gd name="T16" fmla="*/ 206 w 421"/>
                <a:gd name="T17" fmla="*/ 90 h 496"/>
                <a:gd name="T18" fmla="*/ 125 w 421"/>
                <a:gd name="T19" fmla="*/ 0 h 496"/>
                <a:gd name="T20" fmla="*/ 0 w 421"/>
                <a:gd name="T21" fmla="*/ 167 h 496"/>
                <a:gd name="T22" fmla="*/ 11 w 421"/>
                <a:gd name="T23" fmla="*/ 179 h 496"/>
                <a:gd name="T24" fmla="*/ 27 w 421"/>
                <a:gd name="T25" fmla="*/ 158 h 496"/>
                <a:gd name="T26" fmla="*/ 125 w 421"/>
                <a:gd name="T27" fmla="*/ 25 h 496"/>
                <a:gd name="T28" fmla="*/ 146 w 421"/>
                <a:gd name="T29" fmla="*/ 59 h 496"/>
                <a:gd name="T30" fmla="*/ 133 w 421"/>
                <a:gd name="T31" fmla="*/ 136 h 496"/>
                <a:gd name="T32" fmla="*/ 76 w 421"/>
                <a:gd name="T33" fmla="*/ 359 h 496"/>
                <a:gd name="T34" fmla="*/ 206 w 421"/>
                <a:gd name="T35" fmla="*/ 495 h 496"/>
                <a:gd name="T36" fmla="*/ 420 w 421"/>
                <a:gd name="T37" fmla="*/ 7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1" h="496">
                  <a:moveTo>
                    <a:pt x="420" y="77"/>
                  </a:moveTo>
                  <a:cubicBezTo>
                    <a:pt x="420" y="19"/>
                    <a:pt x="393" y="0"/>
                    <a:pt x="377" y="0"/>
                  </a:cubicBezTo>
                  <a:cubicBezTo>
                    <a:pt x="352" y="0"/>
                    <a:pt x="331" y="28"/>
                    <a:pt x="331" y="53"/>
                  </a:cubicBezTo>
                  <a:cubicBezTo>
                    <a:pt x="331" y="68"/>
                    <a:pt x="336" y="74"/>
                    <a:pt x="347" y="83"/>
                  </a:cubicBezTo>
                  <a:cubicBezTo>
                    <a:pt x="366" y="105"/>
                    <a:pt x="379" y="136"/>
                    <a:pt x="379" y="176"/>
                  </a:cubicBezTo>
                  <a:cubicBezTo>
                    <a:pt x="379" y="219"/>
                    <a:pt x="320" y="470"/>
                    <a:pt x="209" y="470"/>
                  </a:cubicBezTo>
                  <a:cubicBezTo>
                    <a:pt x="160" y="470"/>
                    <a:pt x="138" y="433"/>
                    <a:pt x="138" y="377"/>
                  </a:cubicBezTo>
                  <a:cubicBezTo>
                    <a:pt x="138" y="315"/>
                    <a:pt x="165" y="235"/>
                    <a:pt x="192" y="142"/>
                  </a:cubicBezTo>
                  <a:cubicBezTo>
                    <a:pt x="201" y="127"/>
                    <a:pt x="206" y="111"/>
                    <a:pt x="206" y="90"/>
                  </a:cubicBezTo>
                  <a:cubicBezTo>
                    <a:pt x="206" y="40"/>
                    <a:pt x="173" y="0"/>
                    <a:pt x="125" y="0"/>
                  </a:cubicBezTo>
                  <a:cubicBezTo>
                    <a:pt x="38" y="0"/>
                    <a:pt x="0" y="158"/>
                    <a:pt x="0" y="167"/>
                  </a:cubicBezTo>
                  <a:cubicBezTo>
                    <a:pt x="0" y="179"/>
                    <a:pt x="8" y="179"/>
                    <a:pt x="11" y="179"/>
                  </a:cubicBezTo>
                  <a:cubicBezTo>
                    <a:pt x="22" y="179"/>
                    <a:pt x="22" y="179"/>
                    <a:pt x="27" y="158"/>
                  </a:cubicBezTo>
                  <a:cubicBezTo>
                    <a:pt x="54" y="49"/>
                    <a:pt x="95" y="25"/>
                    <a:pt x="125" y="25"/>
                  </a:cubicBezTo>
                  <a:cubicBezTo>
                    <a:pt x="133" y="25"/>
                    <a:pt x="146" y="25"/>
                    <a:pt x="146" y="59"/>
                  </a:cubicBezTo>
                  <a:cubicBezTo>
                    <a:pt x="146" y="87"/>
                    <a:pt x="138" y="117"/>
                    <a:pt x="133" y="136"/>
                  </a:cubicBezTo>
                  <a:cubicBezTo>
                    <a:pt x="89" y="263"/>
                    <a:pt x="76" y="312"/>
                    <a:pt x="76" y="359"/>
                  </a:cubicBezTo>
                  <a:cubicBezTo>
                    <a:pt x="76" y="479"/>
                    <a:pt x="160" y="495"/>
                    <a:pt x="206" y="495"/>
                  </a:cubicBezTo>
                  <a:cubicBezTo>
                    <a:pt x="366" y="495"/>
                    <a:pt x="420" y="133"/>
                    <a:pt x="420" y="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7" name="Freeform 90">
              <a:extLst>
                <a:ext uri="{FF2B5EF4-FFF2-40B4-BE49-F238E27FC236}">
                  <a16:creationId xmlns:a16="http://schemas.microsoft.com/office/drawing/2014/main" id="{200C0874-B5AF-4C09-BF69-9F2F4225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" y="1791"/>
              <a:ext cx="66" cy="137"/>
            </a:xfrm>
            <a:custGeom>
              <a:avLst/>
              <a:gdLst>
                <a:gd name="T0" fmla="*/ 182 w 294"/>
                <a:gd name="T1" fmla="*/ 25 h 607"/>
                <a:gd name="T2" fmla="*/ 160 w 294"/>
                <a:gd name="T3" fmla="*/ 0 h 607"/>
                <a:gd name="T4" fmla="*/ 0 w 294"/>
                <a:gd name="T5" fmla="*/ 59 h 607"/>
                <a:gd name="T6" fmla="*/ 0 w 294"/>
                <a:gd name="T7" fmla="*/ 93 h 607"/>
                <a:gd name="T8" fmla="*/ 117 w 294"/>
                <a:gd name="T9" fmla="*/ 68 h 607"/>
                <a:gd name="T10" fmla="*/ 117 w 294"/>
                <a:gd name="T11" fmla="*/ 532 h 607"/>
                <a:gd name="T12" fmla="*/ 35 w 294"/>
                <a:gd name="T13" fmla="*/ 572 h 607"/>
                <a:gd name="T14" fmla="*/ 5 w 294"/>
                <a:gd name="T15" fmla="*/ 572 h 607"/>
                <a:gd name="T16" fmla="*/ 5 w 294"/>
                <a:gd name="T17" fmla="*/ 606 h 607"/>
                <a:gd name="T18" fmla="*/ 149 w 294"/>
                <a:gd name="T19" fmla="*/ 603 h 607"/>
                <a:gd name="T20" fmla="*/ 293 w 294"/>
                <a:gd name="T21" fmla="*/ 606 h 607"/>
                <a:gd name="T22" fmla="*/ 293 w 294"/>
                <a:gd name="T23" fmla="*/ 572 h 607"/>
                <a:gd name="T24" fmla="*/ 263 w 294"/>
                <a:gd name="T25" fmla="*/ 572 h 607"/>
                <a:gd name="T26" fmla="*/ 182 w 294"/>
                <a:gd name="T27" fmla="*/ 532 h 607"/>
                <a:gd name="T28" fmla="*/ 182 w 294"/>
                <a:gd name="T29" fmla="*/ 2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607">
                  <a:moveTo>
                    <a:pt x="182" y="25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56"/>
                    <a:pt x="33" y="59"/>
                    <a:pt x="0" y="59"/>
                  </a:cubicBezTo>
                  <a:lnTo>
                    <a:pt x="0" y="93"/>
                  </a:lnTo>
                  <a:cubicBezTo>
                    <a:pt x="19" y="93"/>
                    <a:pt x="70" y="93"/>
                    <a:pt x="117" y="68"/>
                  </a:cubicBezTo>
                  <a:lnTo>
                    <a:pt x="117" y="532"/>
                  </a:lnTo>
                  <a:cubicBezTo>
                    <a:pt x="117" y="563"/>
                    <a:pt x="117" y="572"/>
                    <a:pt x="35" y="572"/>
                  </a:cubicBezTo>
                  <a:lnTo>
                    <a:pt x="5" y="572"/>
                  </a:lnTo>
                  <a:lnTo>
                    <a:pt x="5" y="606"/>
                  </a:lnTo>
                  <a:cubicBezTo>
                    <a:pt x="19" y="606"/>
                    <a:pt x="119" y="603"/>
                    <a:pt x="149" y="603"/>
                  </a:cubicBezTo>
                  <a:cubicBezTo>
                    <a:pt x="176" y="603"/>
                    <a:pt x="276" y="606"/>
                    <a:pt x="293" y="606"/>
                  </a:cubicBezTo>
                  <a:lnTo>
                    <a:pt x="293" y="572"/>
                  </a:lnTo>
                  <a:lnTo>
                    <a:pt x="263" y="572"/>
                  </a:lnTo>
                  <a:cubicBezTo>
                    <a:pt x="182" y="572"/>
                    <a:pt x="182" y="563"/>
                    <a:pt x="182" y="532"/>
                  </a:cubicBezTo>
                  <a:lnTo>
                    <a:pt x="18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18" name="Line 91">
            <a:extLst>
              <a:ext uri="{FF2B5EF4-FFF2-40B4-BE49-F238E27FC236}">
                <a16:creationId xmlns:a16="http://schemas.microsoft.com/office/drawing/2014/main" id="{FB32ACA1-2339-4E3B-9A1E-BC4695DE2E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0984" y="4061397"/>
            <a:ext cx="684212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9" name="Line 92">
            <a:extLst>
              <a:ext uri="{FF2B5EF4-FFF2-40B4-BE49-F238E27FC236}">
                <a16:creationId xmlns:a16="http://schemas.microsoft.com/office/drawing/2014/main" id="{30BCD33D-E110-48A4-81F7-69129E7AD1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7721" y="4070922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20" name="Picture 93">
            <a:extLst>
              <a:ext uri="{FF2B5EF4-FFF2-40B4-BE49-F238E27FC236}">
                <a16:creationId xmlns:a16="http://schemas.microsoft.com/office/drawing/2014/main" id="{BC221F2F-4F52-4A80-805F-69AB870A5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109" y="3783584"/>
            <a:ext cx="252412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21" name="Group 94">
            <a:extLst>
              <a:ext uri="{FF2B5EF4-FFF2-40B4-BE49-F238E27FC236}">
                <a16:creationId xmlns:a16="http://schemas.microsoft.com/office/drawing/2014/main" id="{4B9CAA9C-6198-4B72-8768-94F88FB851AD}"/>
              </a:ext>
            </a:extLst>
          </p:cNvPr>
          <p:cNvGrpSpPr>
            <a:grpSpLocks/>
          </p:cNvGrpSpPr>
          <p:nvPr/>
        </p:nvGrpSpPr>
        <p:grpSpPr bwMode="auto">
          <a:xfrm>
            <a:off x="6837109" y="4096322"/>
            <a:ext cx="250825" cy="225425"/>
            <a:chOff x="4399" y="2373"/>
            <a:chExt cx="158" cy="142"/>
          </a:xfrm>
        </p:grpSpPr>
        <p:sp>
          <p:nvSpPr>
            <p:cNvPr id="222" name="Freeform 95">
              <a:extLst>
                <a:ext uri="{FF2B5EF4-FFF2-40B4-BE49-F238E27FC236}">
                  <a16:creationId xmlns:a16="http://schemas.microsoft.com/office/drawing/2014/main" id="{3A7AE5FC-62B4-4806-8EF8-E390D1A76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3" name="Freeform 96">
              <a:extLst>
                <a:ext uri="{FF2B5EF4-FFF2-40B4-BE49-F238E27FC236}">
                  <a16:creationId xmlns:a16="http://schemas.microsoft.com/office/drawing/2014/main" id="{6D6B0B0F-2F09-4867-8D02-D1AEE0409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24" name="Line 97">
            <a:extLst>
              <a:ext uri="{FF2B5EF4-FFF2-40B4-BE49-F238E27FC236}">
                <a16:creationId xmlns:a16="http://schemas.microsoft.com/office/drawing/2014/main" id="{87787890-7939-472B-9950-C160190061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4896" y="2624709"/>
            <a:ext cx="684213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25" name="Picture 98">
            <a:extLst>
              <a:ext uri="{FF2B5EF4-FFF2-40B4-BE49-F238E27FC236}">
                <a16:creationId xmlns:a16="http://schemas.microsoft.com/office/drawing/2014/main" id="{D7379BBE-B2B9-4F3B-BCE7-7167CAA1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871" y="2335784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26" name="Group 99">
            <a:extLst>
              <a:ext uri="{FF2B5EF4-FFF2-40B4-BE49-F238E27FC236}">
                <a16:creationId xmlns:a16="http://schemas.microsoft.com/office/drawing/2014/main" id="{A675952C-ACCB-4F23-AEC9-B957889C1791}"/>
              </a:ext>
            </a:extLst>
          </p:cNvPr>
          <p:cNvGrpSpPr>
            <a:grpSpLocks/>
          </p:cNvGrpSpPr>
          <p:nvPr/>
        </p:nvGrpSpPr>
        <p:grpSpPr bwMode="auto">
          <a:xfrm>
            <a:off x="5860796" y="2659634"/>
            <a:ext cx="250825" cy="225425"/>
            <a:chOff x="3784" y="1468"/>
            <a:chExt cx="158" cy="142"/>
          </a:xfrm>
        </p:grpSpPr>
        <p:sp>
          <p:nvSpPr>
            <p:cNvPr id="227" name="Freeform 100">
              <a:extLst>
                <a:ext uri="{FF2B5EF4-FFF2-40B4-BE49-F238E27FC236}">
                  <a16:creationId xmlns:a16="http://schemas.microsoft.com/office/drawing/2014/main" id="{1FB6D6B1-E7B9-414F-9CF6-224220A24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1469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8" name="Freeform 101">
              <a:extLst>
                <a:ext uri="{FF2B5EF4-FFF2-40B4-BE49-F238E27FC236}">
                  <a16:creationId xmlns:a16="http://schemas.microsoft.com/office/drawing/2014/main" id="{BCE35C63-B7ED-4018-98E1-4E9C0426D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" y="1468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29" name="Group 102">
            <a:extLst>
              <a:ext uri="{FF2B5EF4-FFF2-40B4-BE49-F238E27FC236}">
                <a16:creationId xmlns:a16="http://schemas.microsoft.com/office/drawing/2014/main" id="{74A38327-0253-4C9B-A422-7B96DAA162C1}"/>
              </a:ext>
            </a:extLst>
          </p:cNvPr>
          <p:cNvGrpSpPr>
            <a:grpSpLocks/>
          </p:cNvGrpSpPr>
          <p:nvPr/>
        </p:nvGrpSpPr>
        <p:grpSpPr bwMode="auto">
          <a:xfrm>
            <a:off x="4246309" y="3747072"/>
            <a:ext cx="501650" cy="430212"/>
            <a:chOff x="2767" y="2153"/>
            <a:chExt cx="316" cy="271"/>
          </a:xfrm>
        </p:grpSpPr>
        <p:sp>
          <p:nvSpPr>
            <p:cNvPr id="230" name="Freeform 103">
              <a:extLst>
                <a:ext uri="{FF2B5EF4-FFF2-40B4-BE49-F238E27FC236}">
                  <a16:creationId xmlns:a16="http://schemas.microsoft.com/office/drawing/2014/main" id="{8E3E1346-7BB9-4B09-B62D-B12A40EE8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154"/>
              <a:ext cx="317" cy="243"/>
            </a:xfrm>
            <a:custGeom>
              <a:avLst/>
              <a:gdLst>
                <a:gd name="T0" fmla="*/ 701 w 1401"/>
                <a:gd name="T1" fmla="*/ 1073 h 1074"/>
                <a:gd name="T2" fmla="*/ 0 w 1401"/>
                <a:gd name="T3" fmla="*/ 1073 h 1074"/>
                <a:gd name="T4" fmla="*/ 0 w 1401"/>
                <a:gd name="T5" fmla="*/ 0 h 1074"/>
                <a:gd name="T6" fmla="*/ 1400 w 1401"/>
                <a:gd name="T7" fmla="*/ 0 h 1074"/>
                <a:gd name="T8" fmla="*/ 1400 w 1401"/>
                <a:gd name="T9" fmla="*/ 1073 h 1074"/>
                <a:gd name="T10" fmla="*/ 701 w 1401"/>
                <a:gd name="T11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074">
                  <a:moveTo>
                    <a:pt x="701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1400" y="1073"/>
                  </a:lnTo>
                  <a:lnTo>
                    <a:pt x="701" y="107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1" name="Freeform 104">
              <a:extLst>
                <a:ext uri="{FF2B5EF4-FFF2-40B4-BE49-F238E27FC236}">
                  <a16:creationId xmlns:a16="http://schemas.microsoft.com/office/drawing/2014/main" id="{A89C79F1-311B-4E93-A2C7-CECD81AAF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2153"/>
              <a:ext cx="106" cy="203"/>
            </a:xfrm>
            <a:custGeom>
              <a:avLst/>
              <a:gdLst>
                <a:gd name="T0" fmla="*/ 223 w 474"/>
                <a:gd name="T1" fmla="*/ 14 h 901"/>
                <a:gd name="T2" fmla="*/ 212 w 474"/>
                <a:gd name="T3" fmla="*/ 0 h 901"/>
                <a:gd name="T4" fmla="*/ 92 w 474"/>
                <a:gd name="T5" fmla="*/ 11 h 901"/>
                <a:gd name="T6" fmla="*/ 73 w 474"/>
                <a:gd name="T7" fmla="*/ 36 h 901"/>
                <a:gd name="T8" fmla="*/ 98 w 474"/>
                <a:gd name="T9" fmla="*/ 54 h 901"/>
                <a:gd name="T10" fmla="*/ 147 w 474"/>
                <a:gd name="T11" fmla="*/ 76 h 901"/>
                <a:gd name="T12" fmla="*/ 144 w 474"/>
                <a:gd name="T13" fmla="*/ 101 h 901"/>
                <a:gd name="T14" fmla="*/ 5 w 474"/>
                <a:gd name="T15" fmla="*/ 835 h 901"/>
                <a:gd name="T16" fmla="*/ 0 w 474"/>
                <a:gd name="T17" fmla="*/ 860 h 901"/>
                <a:gd name="T18" fmla="*/ 27 w 474"/>
                <a:gd name="T19" fmla="*/ 900 h 901"/>
                <a:gd name="T20" fmla="*/ 63 w 474"/>
                <a:gd name="T21" fmla="*/ 864 h 901"/>
                <a:gd name="T22" fmla="*/ 82 w 474"/>
                <a:gd name="T23" fmla="*/ 770 h 901"/>
                <a:gd name="T24" fmla="*/ 103 w 474"/>
                <a:gd name="T25" fmla="*/ 654 h 901"/>
                <a:gd name="T26" fmla="*/ 120 w 474"/>
                <a:gd name="T27" fmla="*/ 571 h 901"/>
                <a:gd name="T28" fmla="*/ 130 w 474"/>
                <a:gd name="T29" fmla="*/ 513 h 901"/>
                <a:gd name="T30" fmla="*/ 196 w 474"/>
                <a:gd name="T31" fmla="*/ 394 h 901"/>
                <a:gd name="T32" fmla="*/ 288 w 474"/>
                <a:gd name="T33" fmla="*/ 351 h 901"/>
                <a:gd name="T34" fmla="*/ 340 w 474"/>
                <a:gd name="T35" fmla="*/ 441 h 901"/>
                <a:gd name="T36" fmla="*/ 277 w 474"/>
                <a:gd name="T37" fmla="*/ 723 h 901"/>
                <a:gd name="T38" fmla="*/ 266 w 474"/>
                <a:gd name="T39" fmla="*/ 795 h 901"/>
                <a:gd name="T40" fmla="*/ 345 w 474"/>
                <a:gd name="T41" fmla="*/ 900 h 901"/>
                <a:gd name="T42" fmla="*/ 473 w 474"/>
                <a:gd name="T43" fmla="*/ 701 h 901"/>
                <a:gd name="T44" fmla="*/ 459 w 474"/>
                <a:gd name="T45" fmla="*/ 687 h 901"/>
                <a:gd name="T46" fmla="*/ 446 w 474"/>
                <a:gd name="T47" fmla="*/ 712 h 901"/>
                <a:gd name="T48" fmla="*/ 348 w 474"/>
                <a:gd name="T49" fmla="*/ 871 h 901"/>
                <a:gd name="T50" fmla="*/ 323 w 474"/>
                <a:gd name="T51" fmla="*/ 828 h 901"/>
                <a:gd name="T52" fmla="*/ 343 w 474"/>
                <a:gd name="T53" fmla="*/ 737 h 901"/>
                <a:gd name="T54" fmla="*/ 400 w 474"/>
                <a:gd name="T55" fmla="*/ 455 h 901"/>
                <a:gd name="T56" fmla="*/ 288 w 474"/>
                <a:gd name="T57" fmla="*/ 322 h 901"/>
                <a:gd name="T58" fmla="*/ 147 w 474"/>
                <a:gd name="T59" fmla="*/ 419 h 901"/>
                <a:gd name="T60" fmla="*/ 223 w 474"/>
                <a:gd name="T61" fmla="*/ 1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4" h="901">
                  <a:moveTo>
                    <a:pt x="223" y="14"/>
                  </a:moveTo>
                  <a:cubicBezTo>
                    <a:pt x="223" y="11"/>
                    <a:pt x="223" y="0"/>
                    <a:pt x="212" y="0"/>
                  </a:cubicBezTo>
                  <a:cubicBezTo>
                    <a:pt x="190" y="0"/>
                    <a:pt x="117" y="11"/>
                    <a:pt x="92" y="11"/>
                  </a:cubicBezTo>
                  <a:cubicBezTo>
                    <a:pt x="84" y="14"/>
                    <a:pt x="73" y="14"/>
                    <a:pt x="73" y="36"/>
                  </a:cubicBezTo>
                  <a:cubicBezTo>
                    <a:pt x="73" y="54"/>
                    <a:pt x="82" y="54"/>
                    <a:pt x="98" y="54"/>
                  </a:cubicBezTo>
                  <a:cubicBezTo>
                    <a:pt x="144" y="54"/>
                    <a:pt x="147" y="65"/>
                    <a:pt x="147" y="76"/>
                  </a:cubicBezTo>
                  <a:lnTo>
                    <a:pt x="144" y="101"/>
                  </a:lnTo>
                  <a:lnTo>
                    <a:pt x="5" y="835"/>
                  </a:lnTo>
                  <a:cubicBezTo>
                    <a:pt x="0" y="853"/>
                    <a:pt x="0" y="857"/>
                    <a:pt x="0" y="860"/>
                  </a:cubicBezTo>
                  <a:cubicBezTo>
                    <a:pt x="0" y="893"/>
                    <a:pt x="19" y="900"/>
                    <a:pt x="27" y="900"/>
                  </a:cubicBezTo>
                  <a:cubicBezTo>
                    <a:pt x="43" y="900"/>
                    <a:pt x="60" y="882"/>
                    <a:pt x="63" y="864"/>
                  </a:cubicBezTo>
                  <a:lnTo>
                    <a:pt x="82" y="770"/>
                  </a:lnTo>
                  <a:lnTo>
                    <a:pt x="103" y="654"/>
                  </a:lnTo>
                  <a:cubicBezTo>
                    <a:pt x="109" y="625"/>
                    <a:pt x="114" y="600"/>
                    <a:pt x="120" y="571"/>
                  </a:cubicBezTo>
                  <a:cubicBezTo>
                    <a:pt x="122" y="560"/>
                    <a:pt x="128" y="517"/>
                    <a:pt x="130" y="513"/>
                  </a:cubicBezTo>
                  <a:cubicBezTo>
                    <a:pt x="133" y="499"/>
                    <a:pt x="163" y="427"/>
                    <a:pt x="196" y="394"/>
                  </a:cubicBezTo>
                  <a:cubicBezTo>
                    <a:pt x="215" y="372"/>
                    <a:pt x="245" y="351"/>
                    <a:pt x="288" y="351"/>
                  </a:cubicBezTo>
                  <a:cubicBezTo>
                    <a:pt x="329" y="351"/>
                    <a:pt x="340" y="394"/>
                    <a:pt x="340" y="441"/>
                  </a:cubicBezTo>
                  <a:cubicBezTo>
                    <a:pt x="340" y="506"/>
                    <a:pt x="302" y="643"/>
                    <a:pt x="277" y="723"/>
                  </a:cubicBezTo>
                  <a:cubicBezTo>
                    <a:pt x="272" y="752"/>
                    <a:pt x="266" y="770"/>
                    <a:pt x="266" y="795"/>
                  </a:cubicBezTo>
                  <a:cubicBezTo>
                    <a:pt x="266" y="853"/>
                    <a:pt x="299" y="900"/>
                    <a:pt x="345" y="900"/>
                  </a:cubicBezTo>
                  <a:cubicBezTo>
                    <a:pt x="435" y="900"/>
                    <a:pt x="473" y="712"/>
                    <a:pt x="473" y="701"/>
                  </a:cubicBezTo>
                  <a:cubicBezTo>
                    <a:pt x="473" y="687"/>
                    <a:pt x="462" y="687"/>
                    <a:pt x="459" y="687"/>
                  </a:cubicBezTo>
                  <a:cubicBezTo>
                    <a:pt x="451" y="687"/>
                    <a:pt x="451" y="694"/>
                    <a:pt x="446" y="712"/>
                  </a:cubicBezTo>
                  <a:cubicBezTo>
                    <a:pt x="430" y="781"/>
                    <a:pt x="400" y="871"/>
                    <a:pt x="348" y="871"/>
                  </a:cubicBezTo>
                  <a:cubicBezTo>
                    <a:pt x="332" y="871"/>
                    <a:pt x="323" y="860"/>
                    <a:pt x="323" y="828"/>
                  </a:cubicBezTo>
                  <a:cubicBezTo>
                    <a:pt x="323" y="795"/>
                    <a:pt x="332" y="766"/>
                    <a:pt x="343" y="737"/>
                  </a:cubicBezTo>
                  <a:cubicBezTo>
                    <a:pt x="356" y="683"/>
                    <a:pt x="400" y="531"/>
                    <a:pt x="400" y="455"/>
                  </a:cubicBezTo>
                  <a:cubicBezTo>
                    <a:pt x="400" y="376"/>
                    <a:pt x="362" y="322"/>
                    <a:pt x="288" y="322"/>
                  </a:cubicBezTo>
                  <a:cubicBezTo>
                    <a:pt x="228" y="322"/>
                    <a:pt x="182" y="361"/>
                    <a:pt x="147" y="419"/>
                  </a:cubicBezTo>
                  <a:lnTo>
                    <a:pt x="223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2" name="Freeform 105">
              <a:extLst>
                <a:ext uri="{FF2B5EF4-FFF2-40B4-BE49-F238E27FC236}">
                  <a16:creationId xmlns:a16="http://schemas.microsoft.com/office/drawing/2014/main" id="{1D5F6E05-CD39-45CC-AEC4-E129C137A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9" y="2307"/>
              <a:ext cx="92" cy="91"/>
            </a:xfrm>
            <a:custGeom>
              <a:avLst/>
              <a:gdLst>
                <a:gd name="T0" fmla="*/ 49 w 411"/>
                <a:gd name="T1" fmla="*/ 340 h 406"/>
                <a:gd name="T2" fmla="*/ 43 w 411"/>
                <a:gd name="T3" fmla="*/ 376 h 406"/>
                <a:gd name="T4" fmla="*/ 68 w 411"/>
                <a:gd name="T5" fmla="*/ 405 h 406"/>
                <a:gd name="T6" fmla="*/ 92 w 411"/>
                <a:gd name="T7" fmla="*/ 383 h 406"/>
                <a:gd name="T8" fmla="*/ 103 w 411"/>
                <a:gd name="T9" fmla="*/ 329 h 406"/>
                <a:gd name="T10" fmla="*/ 120 w 411"/>
                <a:gd name="T11" fmla="*/ 249 h 406"/>
                <a:gd name="T12" fmla="*/ 130 w 411"/>
                <a:gd name="T13" fmla="*/ 188 h 406"/>
                <a:gd name="T14" fmla="*/ 158 w 411"/>
                <a:gd name="T15" fmla="*/ 108 h 406"/>
                <a:gd name="T16" fmla="*/ 261 w 411"/>
                <a:gd name="T17" fmla="*/ 25 h 406"/>
                <a:gd name="T18" fmla="*/ 299 w 411"/>
                <a:gd name="T19" fmla="*/ 87 h 406"/>
                <a:gd name="T20" fmla="*/ 261 w 411"/>
                <a:gd name="T21" fmla="*/ 278 h 406"/>
                <a:gd name="T22" fmla="*/ 250 w 411"/>
                <a:gd name="T23" fmla="*/ 325 h 406"/>
                <a:gd name="T24" fmla="*/ 313 w 411"/>
                <a:gd name="T25" fmla="*/ 405 h 406"/>
                <a:gd name="T26" fmla="*/ 410 w 411"/>
                <a:gd name="T27" fmla="*/ 267 h 406"/>
                <a:gd name="T28" fmla="*/ 400 w 411"/>
                <a:gd name="T29" fmla="*/ 253 h 406"/>
                <a:gd name="T30" fmla="*/ 386 w 411"/>
                <a:gd name="T31" fmla="*/ 271 h 406"/>
                <a:gd name="T32" fmla="*/ 315 w 411"/>
                <a:gd name="T33" fmla="*/ 380 h 406"/>
                <a:gd name="T34" fmla="*/ 299 w 411"/>
                <a:gd name="T35" fmla="*/ 347 h 406"/>
                <a:gd name="T36" fmla="*/ 315 w 411"/>
                <a:gd name="T37" fmla="*/ 275 h 406"/>
                <a:gd name="T38" fmla="*/ 351 w 411"/>
                <a:gd name="T39" fmla="*/ 101 h 406"/>
                <a:gd name="T40" fmla="*/ 264 w 411"/>
                <a:gd name="T41" fmla="*/ 0 h 406"/>
                <a:gd name="T42" fmla="*/ 150 w 411"/>
                <a:gd name="T43" fmla="*/ 80 h 406"/>
                <a:gd name="T44" fmla="*/ 79 w 411"/>
                <a:gd name="T45" fmla="*/ 0 h 406"/>
                <a:gd name="T46" fmla="*/ 24 w 411"/>
                <a:gd name="T47" fmla="*/ 51 h 406"/>
                <a:gd name="T48" fmla="*/ 0 w 411"/>
                <a:gd name="T49" fmla="*/ 137 h 406"/>
                <a:gd name="T50" fmla="*/ 11 w 411"/>
                <a:gd name="T51" fmla="*/ 148 h 406"/>
                <a:gd name="T52" fmla="*/ 27 w 411"/>
                <a:gd name="T53" fmla="*/ 123 h 406"/>
                <a:gd name="T54" fmla="*/ 76 w 411"/>
                <a:gd name="T55" fmla="*/ 25 h 406"/>
                <a:gd name="T56" fmla="*/ 98 w 411"/>
                <a:gd name="T57" fmla="*/ 69 h 406"/>
                <a:gd name="T58" fmla="*/ 87 w 411"/>
                <a:gd name="T59" fmla="*/ 145 h 406"/>
                <a:gd name="T60" fmla="*/ 71 w 411"/>
                <a:gd name="T61" fmla="*/ 224 h 406"/>
                <a:gd name="T62" fmla="*/ 49 w 411"/>
                <a:gd name="T63" fmla="*/ 34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406">
                  <a:moveTo>
                    <a:pt x="49" y="340"/>
                  </a:moveTo>
                  <a:cubicBezTo>
                    <a:pt x="49" y="351"/>
                    <a:pt x="43" y="372"/>
                    <a:pt x="43" y="376"/>
                  </a:cubicBezTo>
                  <a:cubicBezTo>
                    <a:pt x="43" y="398"/>
                    <a:pt x="57" y="405"/>
                    <a:pt x="68" y="405"/>
                  </a:cubicBezTo>
                  <a:cubicBezTo>
                    <a:pt x="79" y="405"/>
                    <a:pt x="90" y="394"/>
                    <a:pt x="92" y="383"/>
                  </a:cubicBezTo>
                  <a:cubicBezTo>
                    <a:pt x="95" y="376"/>
                    <a:pt x="103" y="347"/>
                    <a:pt x="103" y="329"/>
                  </a:cubicBezTo>
                  <a:cubicBezTo>
                    <a:pt x="109" y="311"/>
                    <a:pt x="114" y="271"/>
                    <a:pt x="120" y="249"/>
                  </a:cubicBezTo>
                  <a:cubicBezTo>
                    <a:pt x="125" y="228"/>
                    <a:pt x="128" y="210"/>
                    <a:pt x="130" y="188"/>
                  </a:cubicBezTo>
                  <a:cubicBezTo>
                    <a:pt x="139" y="152"/>
                    <a:pt x="139" y="145"/>
                    <a:pt x="158" y="108"/>
                  </a:cubicBezTo>
                  <a:cubicBezTo>
                    <a:pt x="179" y="72"/>
                    <a:pt x="209" y="25"/>
                    <a:pt x="261" y="25"/>
                  </a:cubicBezTo>
                  <a:cubicBezTo>
                    <a:pt x="299" y="25"/>
                    <a:pt x="299" y="69"/>
                    <a:pt x="299" y="87"/>
                  </a:cubicBezTo>
                  <a:cubicBezTo>
                    <a:pt x="299" y="141"/>
                    <a:pt x="272" y="239"/>
                    <a:pt x="261" y="278"/>
                  </a:cubicBezTo>
                  <a:cubicBezTo>
                    <a:pt x="253" y="304"/>
                    <a:pt x="250" y="311"/>
                    <a:pt x="250" y="325"/>
                  </a:cubicBezTo>
                  <a:cubicBezTo>
                    <a:pt x="250" y="372"/>
                    <a:pt x="280" y="405"/>
                    <a:pt x="313" y="405"/>
                  </a:cubicBezTo>
                  <a:cubicBezTo>
                    <a:pt x="381" y="405"/>
                    <a:pt x="410" y="282"/>
                    <a:pt x="410" y="267"/>
                  </a:cubicBezTo>
                  <a:cubicBezTo>
                    <a:pt x="410" y="253"/>
                    <a:pt x="402" y="253"/>
                    <a:pt x="400" y="253"/>
                  </a:cubicBezTo>
                  <a:cubicBezTo>
                    <a:pt x="391" y="253"/>
                    <a:pt x="389" y="260"/>
                    <a:pt x="386" y="271"/>
                  </a:cubicBezTo>
                  <a:cubicBezTo>
                    <a:pt x="372" y="340"/>
                    <a:pt x="343" y="380"/>
                    <a:pt x="315" y="380"/>
                  </a:cubicBezTo>
                  <a:cubicBezTo>
                    <a:pt x="302" y="380"/>
                    <a:pt x="299" y="369"/>
                    <a:pt x="299" y="347"/>
                  </a:cubicBezTo>
                  <a:cubicBezTo>
                    <a:pt x="299" y="325"/>
                    <a:pt x="302" y="314"/>
                    <a:pt x="315" y="275"/>
                  </a:cubicBezTo>
                  <a:cubicBezTo>
                    <a:pt x="321" y="246"/>
                    <a:pt x="351" y="152"/>
                    <a:pt x="351" y="101"/>
                  </a:cubicBezTo>
                  <a:cubicBezTo>
                    <a:pt x="351" y="14"/>
                    <a:pt x="299" y="0"/>
                    <a:pt x="264" y="0"/>
                  </a:cubicBezTo>
                  <a:cubicBezTo>
                    <a:pt x="207" y="0"/>
                    <a:pt x="169" y="47"/>
                    <a:pt x="150" y="80"/>
                  </a:cubicBezTo>
                  <a:cubicBezTo>
                    <a:pt x="144" y="22"/>
                    <a:pt x="103" y="0"/>
                    <a:pt x="79" y="0"/>
                  </a:cubicBezTo>
                  <a:cubicBezTo>
                    <a:pt x="49" y="0"/>
                    <a:pt x="33" y="29"/>
                    <a:pt x="24" y="51"/>
                  </a:cubicBezTo>
                  <a:cubicBezTo>
                    <a:pt x="8" y="80"/>
                    <a:pt x="0" y="134"/>
                    <a:pt x="0" y="137"/>
                  </a:cubicBezTo>
                  <a:cubicBezTo>
                    <a:pt x="0" y="148"/>
                    <a:pt x="8" y="148"/>
                    <a:pt x="11" y="148"/>
                  </a:cubicBezTo>
                  <a:cubicBezTo>
                    <a:pt x="22" y="148"/>
                    <a:pt x="22" y="145"/>
                    <a:pt x="27" y="123"/>
                  </a:cubicBezTo>
                  <a:cubicBezTo>
                    <a:pt x="38" y="69"/>
                    <a:pt x="49" y="25"/>
                    <a:pt x="76" y="25"/>
                  </a:cubicBezTo>
                  <a:cubicBezTo>
                    <a:pt x="92" y="25"/>
                    <a:pt x="98" y="43"/>
                    <a:pt x="98" y="69"/>
                  </a:cubicBezTo>
                  <a:cubicBezTo>
                    <a:pt x="98" y="87"/>
                    <a:pt x="92" y="119"/>
                    <a:pt x="87" y="145"/>
                  </a:cubicBezTo>
                  <a:cubicBezTo>
                    <a:pt x="82" y="166"/>
                    <a:pt x="76" y="206"/>
                    <a:pt x="71" y="224"/>
                  </a:cubicBezTo>
                  <a:lnTo>
                    <a:pt x="49" y="3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3" name="Freeform 106">
              <a:extLst>
                <a:ext uri="{FF2B5EF4-FFF2-40B4-BE49-F238E27FC236}">
                  <a16:creationId xmlns:a16="http://schemas.microsoft.com/office/drawing/2014/main" id="{18F5B68E-75BC-43CB-B592-7D5D37D40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" y="2263"/>
              <a:ext cx="66" cy="162"/>
            </a:xfrm>
            <a:custGeom>
              <a:avLst/>
              <a:gdLst>
                <a:gd name="T0" fmla="*/ 182 w 295"/>
                <a:gd name="T1" fmla="*/ 29 h 717"/>
                <a:gd name="T2" fmla="*/ 160 w 295"/>
                <a:gd name="T3" fmla="*/ 0 h 717"/>
                <a:gd name="T4" fmla="*/ 0 w 295"/>
                <a:gd name="T5" fmla="*/ 69 h 717"/>
                <a:gd name="T6" fmla="*/ 0 w 295"/>
                <a:gd name="T7" fmla="*/ 108 h 717"/>
                <a:gd name="T8" fmla="*/ 117 w 295"/>
                <a:gd name="T9" fmla="*/ 80 h 717"/>
                <a:gd name="T10" fmla="*/ 117 w 295"/>
                <a:gd name="T11" fmla="*/ 625 h 717"/>
                <a:gd name="T12" fmla="*/ 35 w 295"/>
                <a:gd name="T13" fmla="*/ 676 h 717"/>
                <a:gd name="T14" fmla="*/ 5 w 295"/>
                <a:gd name="T15" fmla="*/ 676 h 717"/>
                <a:gd name="T16" fmla="*/ 5 w 295"/>
                <a:gd name="T17" fmla="*/ 716 h 717"/>
                <a:gd name="T18" fmla="*/ 150 w 295"/>
                <a:gd name="T19" fmla="*/ 708 h 717"/>
                <a:gd name="T20" fmla="*/ 294 w 295"/>
                <a:gd name="T21" fmla="*/ 716 h 717"/>
                <a:gd name="T22" fmla="*/ 294 w 295"/>
                <a:gd name="T23" fmla="*/ 676 h 717"/>
                <a:gd name="T24" fmla="*/ 264 w 295"/>
                <a:gd name="T25" fmla="*/ 676 h 717"/>
                <a:gd name="T26" fmla="*/ 182 w 295"/>
                <a:gd name="T27" fmla="*/ 625 h 717"/>
                <a:gd name="T28" fmla="*/ 182 w 295"/>
                <a:gd name="T29" fmla="*/ 2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717">
                  <a:moveTo>
                    <a:pt x="182" y="29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65"/>
                    <a:pt x="33" y="69"/>
                    <a:pt x="0" y="69"/>
                  </a:cubicBezTo>
                  <a:lnTo>
                    <a:pt x="0" y="108"/>
                  </a:lnTo>
                  <a:cubicBezTo>
                    <a:pt x="19" y="108"/>
                    <a:pt x="71" y="108"/>
                    <a:pt x="117" y="80"/>
                  </a:cubicBezTo>
                  <a:lnTo>
                    <a:pt x="117" y="625"/>
                  </a:lnTo>
                  <a:cubicBezTo>
                    <a:pt x="117" y="661"/>
                    <a:pt x="117" y="676"/>
                    <a:pt x="35" y="676"/>
                  </a:cubicBezTo>
                  <a:lnTo>
                    <a:pt x="5" y="676"/>
                  </a:lnTo>
                  <a:lnTo>
                    <a:pt x="5" y="716"/>
                  </a:lnTo>
                  <a:cubicBezTo>
                    <a:pt x="19" y="716"/>
                    <a:pt x="120" y="708"/>
                    <a:pt x="150" y="708"/>
                  </a:cubicBezTo>
                  <a:cubicBezTo>
                    <a:pt x="177" y="708"/>
                    <a:pt x="277" y="716"/>
                    <a:pt x="294" y="716"/>
                  </a:cubicBezTo>
                  <a:lnTo>
                    <a:pt x="294" y="676"/>
                  </a:lnTo>
                  <a:lnTo>
                    <a:pt x="264" y="676"/>
                  </a:lnTo>
                  <a:cubicBezTo>
                    <a:pt x="182" y="676"/>
                    <a:pt x="182" y="661"/>
                    <a:pt x="182" y="625"/>
                  </a:cubicBezTo>
                  <a:lnTo>
                    <a:pt x="182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34" name="Group 107">
            <a:extLst>
              <a:ext uri="{FF2B5EF4-FFF2-40B4-BE49-F238E27FC236}">
                <a16:creationId xmlns:a16="http://schemas.microsoft.com/office/drawing/2014/main" id="{D8DDB97E-4E11-44A5-900B-279B9CF2E06B}"/>
              </a:ext>
            </a:extLst>
          </p:cNvPr>
          <p:cNvGrpSpPr>
            <a:grpSpLocks/>
          </p:cNvGrpSpPr>
          <p:nvPr/>
        </p:nvGrpSpPr>
        <p:grpSpPr bwMode="auto">
          <a:xfrm>
            <a:off x="6044946" y="3747072"/>
            <a:ext cx="466725" cy="406400"/>
            <a:chOff x="3900" y="2153"/>
            <a:chExt cx="294" cy="256"/>
          </a:xfrm>
        </p:grpSpPr>
        <p:sp>
          <p:nvSpPr>
            <p:cNvPr id="235" name="Freeform 108">
              <a:extLst>
                <a:ext uri="{FF2B5EF4-FFF2-40B4-BE49-F238E27FC236}">
                  <a16:creationId xmlns:a16="http://schemas.microsoft.com/office/drawing/2014/main" id="{17AA2557-E3C2-41A5-B750-1C7EF400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0" y="2154"/>
              <a:ext cx="291" cy="229"/>
            </a:xfrm>
            <a:custGeom>
              <a:avLst/>
              <a:gdLst>
                <a:gd name="T0" fmla="*/ 644 w 1286"/>
                <a:gd name="T1" fmla="*/ 1013 h 1014"/>
                <a:gd name="T2" fmla="*/ 0 w 1286"/>
                <a:gd name="T3" fmla="*/ 1013 h 1014"/>
                <a:gd name="T4" fmla="*/ 0 w 1286"/>
                <a:gd name="T5" fmla="*/ 0 h 1014"/>
                <a:gd name="T6" fmla="*/ 1285 w 1286"/>
                <a:gd name="T7" fmla="*/ 0 h 1014"/>
                <a:gd name="T8" fmla="*/ 1285 w 1286"/>
                <a:gd name="T9" fmla="*/ 1013 h 1014"/>
                <a:gd name="T10" fmla="*/ 644 w 1286"/>
                <a:gd name="T1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1014">
                  <a:moveTo>
                    <a:pt x="644" y="1013"/>
                  </a:moveTo>
                  <a:lnTo>
                    <a:pt x="0" y="1013"/>
                  </a:lnTo>
                  <a:lnTo>
                    <a:pt x="0" y="0"/>
                  </a:lnTo>
                  <a:lnTo>
                    <a:pt x="1285" y="0"/>
                  </a:lnTo>
                  <a:lnTo>
                    <a:pt x="1285" y="1013"/>
                  </a:lnTo>
                  <a:lnTo>
                    <a:pt x="644" y="101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6" name="Freeform 109">
              <a:extLst>
                <a:ext uri="{FF2B5EF4-FFF2-40B4-BE49-F238E27FC236}">
                  <a16:creationId xmlns:a16="http://schemas.microsoft.com/office/drawing/2014/main" id="{1F8E4085-056D-4794-B0D1-663EBF12F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153"/>
              <a:ext cx="98" cy="192"/>
            </a:xfrm>
            <a:custGeom>
              <a:avLst/>
              <a:gdLst>
                <a:gd name="T0" fmla="*/ 205 w 435"/>
                <a:gd name="T1" fmla="*/ 14 h 850"/>
                <a:gd name="T2" fmla="*/ 195 w 435"/>
                <a:gd name="T3" fmla="*/ 0 h 850"/>
                <a:gd name="T4" fmla="*/ 85 w 435"/>
                <a:gd name="T5" fmla="*/ 10 h 850"/>
                <a:gd name="T6" fmla="*/ 67 w 435"/>
                <a:gd name="T7" fmla="*/ 34 h 850"/>
                <a:gd name="T8" fmla="*/ 90 w 435"/>
                <a:gd name="T9" fmla="*/ 51 h 850"/>
                <a:gd name="T10" fmla="*/ 135 w 435"/>
                <a:gd name="T11" fmla="*/ 72 h 850"/>
                <a:gd name="T12" fmla="*/ 132 w 435"/>
                <a:gd name="T13" fmla="*/ 95 h 850"/>
                <a:gd name="T14" fmla="*/ 5 w 435"/>
                <a:gd name="T15" fmla="*/ 788 h 850"/>
                <a:gd name="T16" fmla="*/ 0 w 435"/>
                <a:gd name="T17" fmla="*/ 811 h 850"/>
                <a:gd name="T18" fmla="*/ 25 w 435"/>
                <a:gd name="T19" fmla="*/ 849 h 850"/>
                <a:gd name="T20" fmla="*/ 57 w 435"/>
                <a:gd name="T21" fmla="*/ 815 h 850"/>
                <a:gd name="T22" fmla="*/ 75 w 435"/>
                <a:gd name="T23" fmla="*/ 726 h 850"/>
                <a:gd name="T24" fmla="*/ 95 w 435"/>
                <a:gd name="T25" fmla="*/ 617 h 850"/>
                <a:gd name="T26" fmla="*/ 110 w 435"/>
                <a:gd name="T27" fmla="*/ 539 h 850"/>
                <a:gd name="T28" fmla="*/ 120 w 435"/>
                <a:gd name="T29" fmla="*/ 484 h 850"/>
                <a:gd name="T30" fmla="*/ 180 w 435"/>
                <a:gd name="T31" fmla="*/ 372 h 850"/>
                <a:gd name="T32" fmla="*/ 264 w 435"/>
                <a:gd name="T33" fmla="*/ 331 h 850"/>
                <a:gd name="T34" fmla="*/ 312 w 435"/>
                <a:gd name="T35" fmla="*/ 416 h 850"/>
                <a:gd name="T36" fmla="*/ 255 w 435"/>
                <a:gd name="T37" fmla="*/ 682 h 850"/>
                <a:gd name="T38" fmla="*/ 245 w 435"/>
                <a:gd name="T39" fmla="*/ 750 h 850"/>
                <a:gd name="T40" fmla="*/ 317 w 435"/>
                <a:gd name="T41" fmla="*/ 849 h 850"/>
                <a:gd name="T42" fmla="*/ 434 w 435"/>
                <a:gd name="T43" fmla="*/ 661 h 850"/>
                <a:gd name="T44" fmla="*/ 422 w 435"/>
                <a:gd name="T45" fmla="*/ 648 h 850"/>
                <a:gd name="T46" fmla="*/ 409 w 435"/>
                <a:gd name="T47" fmla="*/ 672 h 850"/>
                <a:gd name="T48" fmla="*/ 319 w 435"/>
                <a:gd name="T49" fmla="*/ 822 h 850"/>
                <a:gd name="T50" fmla="*/ 297 w 435"/>
                <a:gd name="T51" fmla="*/ 781 h 850"/>
                <a:gd name="T52" fmla="*/ 314 w 435"/>
                <a:gd name="T53" fmla="*/ 696 h 850"/>
                <a:gd name="T54" fmla="*/ 367 w 435"/>
                <a:gd name="T55" fmla="*/ 430 h 850"/>
                <a:gd name="T56" fmla="*/ 264 w 435"/>
                <a:gd name="T57" fmla="*/ 303 h 850"/>
                <a:gd name="T58" fmla="*/ 135 w 435"/>
                <a:gd name="T59" fmla="*/ 396 h 850"/>
                <a:gd name="T60" fmla="*/ 205 w 435"/>
                <a:gd name="T61" fmla="*/ 1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5" h="850">
                  <a:moveTo>
                    <a:pt x="205" y="14"/>
                  </a:moveTo>
                  <a:cubicBezTo>
                    <a:pt x="205" y="10"/>
                    <a:pt x="205" y="0"/>
                    <a:pt x="195" y="0"/>
                  </a:cubicBezTo>
                  <a:cubicBezTo>
                    <a:pt x="175" y="0"/>
                    <a:pt x="107" y="10"/>
                    <a:pt x="85" y="10"/>
                  </a:cubicBezTo>
                  <a:cubicBezTo>
                    <a:pt x="77" y="14"/>
                    <a:pt x="67" y="14"/>
                    <a:pt x="67" y="34"/>
                  </a:cubicBezTo>
                  <a:cubicBezTo>
                    <a:pt x="67" y="51"/>
                    <a:pt x="75" y="51"/>
                    <a:pt x="90" y="51"/>
                  </a:cubicBezTo>
                  <a:cubicBezTo>
                    <a:pt x="132" y="51"/>
                    <a:pt x="135" y="61"/>
                    <a:pt x="135" y="72"/>
                  </a:cubicBezTo>
                  <a:lnTo>
                    <a:pt x="132" y="95"/>
                  </a:lnTo>
                  <a:lnTo>
                    <a:pt x="5" y="788"/>
                  </a:lnTo>
                  <a:cubicBezTo>
                    <a:pt x="0" y="805"/>
                    <a:pt x="0" y="808"/>
                    <a:pt x="0" y="811"/>
                  </a:cubicBezTo>
                  <a:cubicBezTo>
                    <a:pt x="0" y="842"/>
                    <a:pt x="17" y="849"/>
                    <a:pt x="25" y="849"/>
                  </a:cubicBezTo>
                  <a:cubicBezTo>
                    <a:pt x="40" y="849"/>
                    <a:pt x="55" y="832"/>
                    <a:pt x="57" y="815"/>
                  </a:cubicBezTo>
                  <a:lnTo>
                    <a:pt x="75" y="726"/>
                  </a:lnTo>
                  <a:lnTo>
                    <a:pt x="95" y="617"/>
                  </a:lnTo>
                  <a:cubicBezTo>
                    <a:pt x="100" y="590"/>
                    <a:pt x="105" y="566"/>
                    <a:pt x="110" y="539"/>
                  </a:cubicBezTo>
                  <a:cubicBezTo>
                    <a:pt x="112" y="528"/>
                    <a:pt x="117" y="488"/>
                    <a:pt x="120" y="484"/>
                  </a:cubicBezTo>
                  <a:cubicBezTo>
                    <a:pt x="122" y="471"/>
                    <a:pt x="150" y="402"/>
                    <a:pt x="180" y="372"/>
                  </a:cubicBezTo>
                  <a:cubicBezTo>
                    <a:pt x="197" y="351"/>
                    <a:pt x="225" y="331"/>
                    <a:pt x="264" y="331"/>
                  </a:cubicBezTo>
                  <a:cubicBezTo>
                    <a:pt x="302" y="331"/>
                    <a:pt x="312" y="372"/>
                    <a:pt x="312" y="416"/>
                  </a:cubicBezTo>
                  <a:cubicBezTo>
                    <a:pt x="312" y="477"/>
                    <a:pt x="277" y="607"/>
                    <a:pt x="255" y="682"/>
                  </a:cubicBezTo>
                  <a:cubicBezTo>
                    <a:pt x="250" y="709"/>
                    <a:pt x="245" y="726"/>
                    <a:pt x="245" y="750"/>
                  </a:cubicBezTo>
                  <a:cubicBezTo>
                    <a:pt x="245" y="805"/>
                    <a:pt x="274" y="849"/>
                    <a:pt x="317" y="849"/>
                  </a:cubicBezTo>
                  <a:cubicBezTo>
                    <a:pt x="399" y="849"/>
                    <a:pt x="434" y="672"/>
                    <a:pt x="434" y="661"/>
                  </a:cubicBezTo>
                  <a:cubicBezTo>
                    <a:pt x="434" y="648"/>
                    <a:pt x="424" y="648"/>
                    <a:pt x="422" y="648"/>
                  </a:cubicBezTo>
                  <a:cubicBezTo>
                    <a:pt x="414" y="648"/>
                    <a:pt x="414" y="655"/>
                    <a:pt x="409" y="672"/>
                  </a:cubicBezTo>
                  <a:cubicBezTo>
                    <a:pt x="394" y="736"/>
                    <a:pt x="367" y="822"/>
                    <a:pt x="319" y="822"/>
                  </a:cubicBezTo>
                  <a:cubicBezTo>
                    <a:pt x="304" y="822"/>
                    <a:pt x="297" y="811"/>
                    <a:pt x="297" y="781"/>
                  </a:cubicBezTo>
                  <a:cubicBezTo>
                    <a:pt x="297" y="750"/>
                    <a:pt x="304" y="723"/>
                    <a:pt x="314" y="696"/>
                  </a:cubicBezTo>
                  <a:cubicBezTo>
                    <a:pt x="327" y="644"/>
                    <a:pt x="367" y="501"/>
                    <a:pt x="367" y="430"/>
                  </a:cubicBezTo>
                  <a:cubicBezTo>
                    <a:pt x="367" y="355"/>
                    <a:pt x="332" y="303"/>
                    <a:pt x="264" y="303"/>
                  </a:cubicBezTo>
                  <a:cubicBezTo>
                    <a:pt x="210" y="303"/>
                    <a:pt x="167" y="341"/>
                    <a:pt x="135" y="396"/>
                  </a:cubicBezTo>
                  <a:lnTo>
                    <a:pt x="205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7" name="Freeform 110">
              <a:extLst>
                <a:ext uri="{FF2B5EF4-FFF2-40B4-BE49-F238E27FC236}">
                  <a16:creationId xmlns:a16="http://schemas.microsoft.com/office/drawing/2014/main" id="{529473F8-89A0-4277-9035-C934ED913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2299"/>
              <a:ext cx="85" cy="86"/>
            </a:xfrm>
            <a:custGeom>
              <a:avLst/>
              <a:gdLst>
                <a:gd name="T0" fmla="*/ 45 w 378"/>
                <a:gd name="T1" fmla="*/ 321 h 383"/>
                <a:gd name="T2" fmla="*/ 40 w 378"/>
                <a:gd name="T3" fmla="*/ 355 h 383"/>
                <a:gd name="T4" fmla="*/ 62 w 378"/>
                <a:gd name="T5" fmla="*/ 382 h 383"/>
                <a:gd name="T6" fmla="*/ 85 w 378"/>
                <a:gd name="T7" fmla="*/ 361 h 383"/>
                <a:gd name="T8" fmla="*/ 95 w 378"/>
                <a:gd name="T9" fmla="*/ 310 h 383"/>
                <a:gd name="T10" fmla="*/ 110 w 378"/>
                <a:gd name="T11" fmla="*/ 235 h 383"/>
                <a:gd name="T12" fmla="*/ 120 w 378"/>
                <a:gd name="T13" fmla="*/ 177 h 383"/>
                <a:gd name="T14" fmla="*/ 145 w 378"/>
                <a:gd name="T15" fmla="*/ 102 h 383"/>
                <a:gd name="T16" fmla="*/ 240 w 378"/>
                <a:gd name="T17" fmla="*/ 24 h 383"/>
                <a:gd name="T18" fmla="*/ 274 w 378"/>
                <a:gd name="T19" fmla="*/ 82 h 383"/>
                <a:gd name="T20" fmla="*/ 240 w 378"/>
                <a:gd name="T21" fmla="*/ 263 h 383"/>
                <a:gd name="T22" fmla="*/ 230 w 378"/>
                <a:gd name="T23" fmla="*/ 307 h 383"/>
                <a:gd name="T24" fmla="*/ 287 w 378"/>
                <a:gd name="T25" fmla="*/ 382 h 383"/>
                <a:gd name="T26" fmla="*/ 377 w 378"/>
                <a:gd name="T27" fmla="*/ 252 h 383"/>
                <a:gd name="T28" fmla="*/ 367 w 378"/>
                <a:gd name="T29" fmla="*/ 239 h 383"/>
                <a:gd name="T30" fmla="*/ 354 w 378"/>
                <a:gd name="T31" fmla="*/ 256 h 383"/>
                <a:gd name="T32" fmla="*/ 289 w 378"/>
                <a:gd name="T33" fmla="*/ 358 h 383"/>
                <a:gd name="T34" fmla="*/ 274 w 378"/>
                <a:gd name="T35" fmla="*/ 327 h 383"/>
                <a:gd name="T36" fmla="*/ 289 w 378"/>
                <a:gd name="T37" fmla="*/ 259 h 383"/>
                <a:gd name="T38" fmla="*/ 322 w 378"/>
                <a:gd name="T39" fmla="*/ 95 h 383"/>
                <a:gd name="T40" fmla="*/ 242 w 378"/>
                <a:gd name="T41" fmla="*/ 0 h 383"/>
                <a:gd name="T42" fmla="*/ 137 w 378"/>
                <a:gd name="T43" fmla="*/ 75 h 383"/>
                <a:gd name="T44" fmla="*/ 72 w 378"/>
                <a:gd name="T45" fmla="*/ 0 h 383"/>
                <a:gd name="T46" fmla="*/ 22 w 378"/>
                <a:gd name="T47" fmla="*/ 48 h 383"/>
                <a:gd name="T48" fmla="*/ 0 w 378"/>
                <a:gd name="T49" fmla="*/ 130 h 383"/>
                <a:gd name="T50" fmla="*/ 10 w 378"/>
                <a:gd name="T51" fmla="*/ 140 h 383"/>
                <a:gd name="T52" fmla="*/ 25 w 378"/>
                <a:gd name="T53" fmla="*/ 116 h 383"/>
                <a:gd name="T54" fmla="*/ 70 w 378"/>
                <a:gd name="T55" fmla="*/ 24 h 383"/>
                <a:gd name="T56" fmla="*/ 90 w 378"/>
                <a:gd name="T57" fmla="*/ 65 h 383"/>
                <a:gd name="T58" fmla="*/ 80 w 378"/>
                <a:gd name="T59" fmla="*/ 136 h 383"/>
                <a:gd name="T60" fmla="*/ 65 w 378"/>
                <a:gd name="T61" fmla="*/ 211 h 383"/>
                <a:gd name="T62" fmla="*/ 45 w 378"/>
                <a:gd name="T63" fmla="*/ 32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8" h="383">
                  <a:moveTo>
                    <a:pt x="45" y="321"/>
                  </a:moveTo>
                  <a:cubicBezTo>
                    <a:pt x="45" y="331"/>
                    <a:pt x="40" y="351"/>
                    <a:pt x="40" y="355"/>
                  </a:cubicBezTo>
                  <a:cubicBezTo>
                    <a:pt x="40" y="375"/>
                    <a:pt x="52" y="382"/>
                    <a:pt x="62" y="382"/>
                  </a:cubicBezTo>
                  <a:cubicBezTo>
                    <a:pt x="72" y="382"/>
                    <a:pt x="82" y="372"/>
                    <a:pt x="85" y="361"/>
                  </a:cubicBezTo>
                  <a:cubicBezTo>
                    <a:pt x="87" y="355"/>
                    <a:pt x="95" y="327"/>
                    <a:pt x="95" y="310"/>
                  </a:cubicBezTo>
                  <a:cubicBezTo>
                    <a:pt x="100" y="293"/>
                    <a:pt x="105" y="256"/>
                    <a:pt x="110" y="235"/>
                  </a:cubicBezTo>
                  <a:cubicBezTo>
                    <a:pt x="115" y="215"/>
                    <a:pt x="117" y="198"/>
                    <a:pt x="120" y="177"/>
                  </a:cubicBezTo>
                  <a:cubicBezTo>
                    <a:pt x="127" y="143"/>
                    <a:pt x="127" y="136"/>
                    <a:pt x="145" y="102"/>
                  </a:cubicBezTo>
                  <a:cubicBezTo>
                    <a:pt x="165" y="68"/>
                    <a:pt x="192" y="24"/>
                    <a:pt x="240" y="24"/>
                  </a:cubicBezTo>
                  <a:cubicBezTo>
                    <a:pt x="274" y="24"/>
                    <a:pt x="274" y="65"/>
                    <a:pt x="274" y="82"/>
                  </a:cubicBezTo>
                  <a:cubicBezTo>
                    <a:pt x="274" y="133"/>
                    <a:pt x="250" y="225"/>
                    <a:pt x="240" y="263"/>
                  </a:cubicBezTo>
                  <a:cubicBezTo>
                    <a:pt x="232" y="286"/>
                    <a:pt x="230" y="293"/>
                    <a:pt x="230" y="307"/>
                  </a:cubicBezTo>
                  <a:cubicBezTo>
                    <a:pt x="230" y="351"/>
                    <a:pt x="257" y="382"/>
                    <a:pt x="287" y="382"/>
                  </a:cubicBezTo>
                  <a:cubicBezTo>
                    <a:pt x="349" y="382"/>
                    <a:pt x="377" y="266"/>
                    <a:pt x="377" y="252"/>
                  </a:cubicBezTo>
                  <a:cubicBezTo>
                    <a:pt x="377" y="239"/>
                    <a:pt x="369" y="239"/>
                    <a:pt x="367" y="239"/>
                  </a:cubicBezTo>
                  <a:cubicBezTo>
                    <a:pt x="359" y="239"/>
                    <a:pt x="357" y="245"/>
                    <a:pt x="354" y="256"/>
                  </a:cubicBezTo>
                  <a:cubicBezTo>
                    <a:pt x="342" y="321"/>
                    <a:pt x="314" y="358"/>
                    <a:pt x="289" y="358"/>
                  </a:cubicBezTo>
                  <a:cubicBezTo>
                    <a:pt x="277" y="358"/>
                    <a:pt x="274" y="348"/>
                    <a:pt x="274" y="327"/>
                  </a:cubicBezTo>
                  <a:cubicBezTo>
                    <a:pt x="274" y="307"/>
                    <a:pt x="277" y="297"/>
                    <a:pt x="289" y="259"/>
                  </a:cubicBezTo>
                  <a:cubicBezTo>
                    <a:pt x="294" y="232"/>
                    <a:pt x="322" y="143"/>
                    <a:pt x="322" y="95"/>
                  </a:cubicBezTo>
                  <a:cubicBezTo>
                    <a:pt x="322" y="14"/>
                    <a:pt x="274" y="0"/>
                    <a:pt x="242" y="0"/>
                  </a:cubicBezTo>
                  <a:cubicBezTo>
                    <a:pt x="190" y="0"/>
                    <a:pt x="155" y="44"/>
                    <a:pt x="137" y="75"/>
                  </a:cubicBezTo>
                  <a:cubicBezTo>
                    <a:pt x="132" y="20"/>
                    <a:pt x="95" y="0"/>
                    <a:pt x="72" y="0"/>
                  </a:cubicBezTo>
                  <a:cubicBezTo>
                    <a:pt x="45" y="0"/>
                    <a:pt x="30" y="27"/>
                    <a:pt x="22" y="48"/>
                  </a:cubicBezTo>
                  <a:cubicBezTo>
                    <a:pt x="7" y="75"/>
                    <a:pt x="0" y="126"/>
                    <a:pt x="0" y="130"/>
                  </a:cubicBezTo>
                  <a:cubicBezTo>
                    <a:pt x="0" y="140"/>
                    <a:pt x="7" y="140"/>
                    <a:pt x="10" y="140"/>
                  </a:cubicBezTo>
                  <a:cubicBezTo>
                    <a:pt x="20" y="140"/>
                    <a:pt x="20" y="136"/>
                    <a:pt x="25" y="116"/>
                  </a:cubicBezTo>
                  <a:cubicBezTo>
                    <a:pt x="35" y="65"/>
                    <a:pt x="45" y="24"/>
                    <a:pt x="70" y="24"/>
                  </a:cubicBezTo>
                  <a:cubicBezTo>
                    <a:pt x="85" y="24"/>
                    <a:pt x="90" y="41"/>
                    <a:pt x="90" y="65"/>
                  </a:cubicBezTo>
                  <a:cubicBezTo>
                    <a:pt x="90" y="82"/>
                    <a:pt x="85" y="113"/>
                    <a:pt x="80" y="136"/>
                  </a:cubicBezTo>
                  <a:cubicBezTo>
                    <a:pt x="75" y="157"/>
                    <a:pt x="70" y="194"/>
                    <a:pt x="65" y="211"/>
                  </a:cubicBezTo>
                  <a:lnTo>
                    <a:pt x="4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8" name="Freeform 111">
              <a:extLst>
                <a:ext uri="{FF2B5EF4-FFF2-40B4-BE49-F238E27FC236}">
                  <a16:creationId xmlns:a16="http://schemas.microsoft.com/office/drawing/2014/main" id="{7411943F-B6D3-4F58-AE65-00C68ECE9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2257"/>
              <a:ext cx="73" cy="152"/>
            </a:xfrm>
            <a:custGeom>
              <a:avLst/>
              <a:gdLst>
                <a:gd name="T0" fmla="*/ 327 w 328"/>
                <a:gd name="T1" fmla="*/ 488 h 676"/>
                <a:gd name="T2" fmla="*/ 302 w 328"/>
                <a:gd name="T3" fmla="*/ 488 h 676"/>
                <a:gd name="T4" fmla="*/ 279 w 328"/>
                <a:gd name="T5" fmla="*/ 583 h 676"/>
                <a:gd name="T6" fmla="*/ 210 w 328"/>
                <a:gd name="T7" fmla="*/ 586 h 676"/>
                <a:gd name="T8" fmla="*/ 75 w 328"/>
                <a:gd name="T9" fmla="*/ 586 h 676"/>
                <a:gd name="T10" fmla="*/ 220 w 328"/>
                <a:gd name="T11" fmla="*/ 419 h 676"/>
                <a:gd name="T12" fmla="*/ 327 w 328"/>
                <a:gd name="T13" fmla="*/ 198 h 676"/>
                <a:gd name="T14" fmla="*/ 152 w 328"/>
                <a:gd name="T15" fmla="*/ 0 h 676"/>
                <a:gd name="T16" fmla="*/ 0 w 328"/>
                <a:gd name="T17" fmla="*/ 181 h 676"/>
                <a:gd name="T18" fmla="*/ 40 w 328"/>
                <a:gd name="T19" fmla="*/ 239 h 676"/>
                <a:gd name="T20" fmla="*/ 77 w 328"/>
                <a:gd name="T21" fmla="*/ 184 h 676"/>
                <a:gd name="T22" fmla="*/ 35 w 328"/>
                <a:gd name="T23" fmla="*/ 133 h 676"/>
                <a:gd name="T24" fmla="*/ 142 w 328"/>
                <a:gd name="T25" fmla="*/ 38 h 676"/>
                <a:gd name="T26" fmla="*/ 257 w 328"/>
                <a:gd name="T27" fmla="*/ 198 h 676"/>
                <a:gd name="T28" fmla="*/ 185 w 328"/>
                <a:gd name="T29" fmla="*/ 396 h 676"/>
                <a:gd name="T30" fmla="*/ 5 w 328"/>
                <a:gd name="T31" fmla="*/ 631 h 676"/>
                <a:gd name="T32" fmla="*/ 0 w 328"/>
                <a:gd name="T33" fmla="*/ 675 h 676"/>
                <a:gd name="T34" fmla="*/ 304 w 328"/>
                <a:gd name="T35" fmla="*/ 675 h 676"/>
                <a:gd name="T36" fmla="*/ 327 w 328"/>
                <a:gd name="T37" fmla="*/ 48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76">
                  <a:moveTo>
                    <a:pt x="327" y="488"/>
                  </a:moveTo>
                  <a:lnTo>
                    <a:pt x="302" y="488"/>
                  </a:lnTo>
                  <a:cubicBezTo>
                    <a:pt x="297" y="515"/>
                    <a:pt x="292" y="569"/>
                    <a:pt x="279" y="583"/>
                  </a:cubicBezTo>
                  <a:cubicBezTo>
                    <a:pt x="277" y="586"/>
                    <a:pt x="220" y="586"/>
                    <a:pt x="210" y="586"/>
                  </a:cubicBezTo>
                  <a:lnTo>
                    <a:pt x="75" y="586"/>
                  </a:lnTo>
                  <a:cubicBezTo>
                    <a:pt x="150" y="494"/>
                    <a:pt x="175" y="467"/>
                    <a:pt x="220" y="419"/>
                  </a:cubicBezTo>
                  <a:cubicBezTo>
                    <a:pt x="277" y="358"/>
                    <a:pt x="327" y="297"/>
                    <a:pt x="327" y="198"/>
                  </a:cubicBezTo>
                  <a:cubicBezTo>
                    <a:pt x="327" y="75"/>
                    <a:pt x="247" y="0"/>
                    <a:pt x="152" y="0"/>
                  </a:cubicBezTo>
                  <a:cubicBezTo>
                    <a:pt x="62" y="0"/>
                    <a:pt x="0" y="89"/>
                    <a:pt x="0" y="181"/>
                  </a:cubicBezTo>
                  <a:cubicBezTo>
                    <a:pt x="0" y="235"/>
                    <a:pt x="30" y="239"/>
                    <a:pt x="40" y="239"/>
                  </a:cubicBezTo>
                  <a:cubicBezTo>
                    <a:pt x="57" y="239"/>
                    <a:pt x="77" y="222"/>
                    <a:pt x="77" y="184"/>
                  </a:cubicBezTo>
                  <a:cubicBezTo>
                    <a:pt x="77" y="167"/>
                    <a:pt x="75" y="133"/>
                    <a:pt x="35" y="133"/>
                  </a:cubicBezTo>
                  <a:cubicBezTo>
                    <a:pt x="57" y="58"/>
                    <a:pt x="107" y="38"/>
                    <a:pt x="142" y="38"/>
                  </a:cubicBezTo>
                  <a:cubicBezTo>
                    <a:pt x="217" y="38"/>
                    <a:pt x="257" y="116"/>
                    <a:pt x="257" y="198"/>
                  </a:cubicBezTo>
                  <a:cubicBezTo>
                    <a:pt x="257" y="286"/>
                    <a:pt x="210" y="355"/>
                    <a:pt x="185" y="396"/>
                  </a:cubicBezTo>
                  <a:lnTo>
                    <a:pt x="5" y="631"/>
                  </a:lnTo>
                  <a:cubicBezTo>
                    <a:pt x="0" y="644"/>
                    <a:pt x="0" y="648"/>
                    <a:pt x="0" y="675"/>
                  </a:cubicBezTo>
                  <a:lnTo>
                    <a:pt x="304" y="675"/>
                  </a:lnTo>
                  <a:lnTo>
                    <a:pt x="327" y="4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39" name="Text Box 112">
            <a:extLst>
              <a:ext uri="{FF2B5EF4-FFF2-40B4-BE49-F238E27FC236}">
                <a16:creationId xmlns:a16="http://schemas.microsoft.com/office/drawing/2014/main" id="{1062995E-B574-406B-9FDB-0115850A4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128" y="5804472"/>
            <a:ext cx="2470150" cy="60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dirty="0"/>
              <a:t>       Input Layer</a:t>
            </a:r>
          </a:p>
          <a:p>
            <a:r>
              <a:rPr lang="en-IN" altLang="en-US" dirty="0"/>
              <a:t>(with D=3 visible units)</a:t>
            </a:r>
          </a:p>
        </p:txBody>
      </p:sp>
      <p:sp>
        <p:nvSpPr>
          <p:cNvPr id="240" name="Text Box 113">
            <a:extLst>
              <a:ext uri="{FF2B5EF4-FFF2-40B4-BE49-F238E27FC236}">
                <a16:creationId xmlns:a16="http://schemas.microsoft.com/office/drawing/2014/main" id="{C96750E3-C5BD-4E4F-A3D7-CBC1E3FE9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0109" y="3640709"/>
            <a:ext cx="2508250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/>
              <a:t>      Hidden Layer</a:t>
            </a:r>
          </a:p>
          <a:p>
            <a:r>
              <a:rPr lang="en-IN" altLang="en-US"/>
              <a:t>(with K=2 hidden units)</a:t>
            </a:r>
          </a:p>
        </p:txBody>
      </p:sp>
      <p:sp>
        <p:nvSpPr>
          <p:cNvPr id="241" name="Text Box 114">
            <a:extLst>
              <a:ext uri="{FF2B5EF4-FFF2-40B4-BE49-F238E27FC236}">
                <a16:creationId xmlns:a16="http://schemas.microsoft.com/office/drawing/2014/main" id="{005FDC13-88A3-471E-8BCC-A099E2991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009" y="2308797"/>
            <a:ext cx="3046412" cy="60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dirty="0"/>
              <a:t>             Output Layer</a:t>
            </a:r>
          </a:p>
          <a:p>
            <a:r>
              <a:rPr lang="en-IN" altLang="en-US" dirty="0"/>
              <a:t>(with a scalar-valued output)</a:t>
            </a:r>
          </a:p>
        </p:txBody>
      </p:sp>
      <p:grpSp>
        <p:nvGrpSpPr>
          <p:cNvPr id="242" name="Group 115">
            <a:extLst>
              <a:ext uri="{FF2B5EF4-FFF2-40B4-BE49-F238E27FC236}">
                <a16:creationId xmlns:a16="http://schemas.microsoft.com/office/drawing/2014/main" id="{6B271F46-9FDD-43A0-B1AE-6B58BD5A5A07}"/>
              </a:ext>
            </a:extLst>
          </p:cNvPr>
          <p:cNvGrpSpPr>
            <a:grpSpLocks/>
          </p:cNvGrpSpPr>
          <p:nvPr/>
        </p:nvGrpSpPr>
        <p:grpSpPr bwMode="auto">
          <a:xfrm>
            <a:off x="7486396" y="3569272"/>
            <a:ext cx="2878138" cy="898525"/>
            <a:chOff x="4808" y="2041"/>
            <a:chExt cx="1813" cy="566"/>
          </a:xfrm>
        </p:grpSpPr>
        <p:sp>
          <p:nvSpPr>
            <p:cNvPr id="243" name="Freeform 116">
              <a:extLst>
                <a:ext uri="{FF2B5EF4-FFF2-40B4-BE49-F238E27FC236}">
                  <a16:creationId xmlns:a16="http://schemas.microsoft.com/office/drawing/2014/main" id="{6CA505B4-60FE-4AAF-AC92-D6094337D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" y="2041"/>
              <a:ext cx="1813" cy="564"/>
            </a:xfrm>
            <a:custGeom>
              <a:avLst/>
              <a:gdLst>
                <a:gd name="T0" fmla="*/ 3999 w 8001"/>
                <a:gd name="T1" fmla="*/ 2490 h 2491"/>
                <a:gd name="T2" fmla="*/ 0 w 8001"/>
                <a:gd name="T3" fmla="*/ 2490 h 2491"/>
                <a:gd name="T4" fmla="*/ 0 w 8001"/>
                <a:gd name="T5" fmla="*/ 0 h 2491"/>
                <a:gd name="T6" fmla="*/ 8000 w 8001"/>
                <a:gd name="T7" fmla="*/ 0 h 2491"/>
                <a:gd name="T8" fmla="*/ 8000 w 8001"/>
                <a:gd name="T9" fmla="*/ 2490 h 2491"/>
                <a:gd name="T10" fmla="*/ 3999 w 8001"/>
                <a:gd name="T11" fmla="*/ 249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1" h="2491">
                  <a:moveTo>
                    <a:pt x="3999" y="2490"/>
                  </a:moveTo>
                  <a:lnTo>
                    <a:pt x="0" y="2490"/>
                  </a:lnTo>
                  <a:lnTo>
                    <a:pt x="0" y="0"/>
                  </a:lnTo>
                  <a:lnTo>
                    <a:pt x="8000" y="0"/>
                  </a:lnTo>
                  <a:lnTo>
                    <a:pt x="8000" y="2490"/>
                  </a:lnTo>
                  <a:lnTo>
                    <a:pt x="3999" y="2490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4" name="Freeform 117">
              <a:extLst>
                <a:ext uri="{FF2B5EF4-FFF2-40B4-BE49-F238E27FC236}">
                  <a16:creationId xmlns:a16="http://schemas.microsoft.com/office/drawing/2014/main" id="{B71E1E27-3805-46C3-BD9C-C40CE7174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" y="2240"/>
              <a:ext cx="90" cy="133"/>
            </a:xfrm>
            <a:custGeom>
              <a:avLst/>
              <a:gdLst>
                <a:gd name="T0" fmla="*/ 188 w 401"/>
                <a:gd name="T1" fmla="*/ 10 h 591"/>
                <a:gd name="T2" fmla="*/ 180 w 401"/>
                <a:gd name="T3" fmla="*/ 0 h 591"/>
                <a:gd name="T4" fmla="*/ 78 w 401"/>
                <a:gd name="T5" fmla="*/ 8 h 591"/>
                <a:gd name="T6" fmla="*/ 61 w 401"/>
                <a:gd name="T7" fmla="*/ 24 h 591"/>
                <a:gd name="T8" fmla="*/ 82 w 401"/>
                <a:gd name="T9" fmla="*/ 36 h 591"/>
                <a:gd name="T10" fmla="*/ 124 w 401"/>
                <a:gd name="T11" fmla="*/ 49 h 591"/>
                <a:gd name="T12" fmla="*/ 122 w 401"/>
                <a:gd name="T13" fmla="*/ 67 h 591"/>
                <a:gd name="T14" fmla="*/ 4 w 401"/>
                <a:gd name="T15" fmla="*/ 547 h 591"/>
                <a:gd name="T16" fmla="*/ 0 w 401"/>
                <a:gd name="T17" fmla="*/ 564 h 591"/>
                <a:gd name="T18" fmla="*/ 23 w 401"/>
                <a:gd name="T19" fmla="*/ 590 h 591"/>
                <a:gd name="T20" fmla="*/ 54 w 401"/>
                <a:gd name="T21" fmla="*/ 566 h 591"/>
                <a:gd name="T22" fmla="*/ 69 w 401"/>
                <a:gd name="T23" fmla="*/ 505 h 591"/>
                <a:gd name="T24" fmla="*/ 88 w 401"/>
                <a:gd name="T25" fmla="*/ 428 h 591"/>
                <a:gd name="T26" fmla="*/ 101 w 401"/>
                <a:gd name="T27" fmla="*/ 375 h 591"/>
                <a:gd name="T28" fmla="*/ 111 w 401"/>
                <a:gd name="T29" fmla="*/ 335 h 591"/>
                <a:gd name="T30" fmla="*/ 165 w 401"/>
                <a:gd name="T31" fmla="*/ 258 h 591"/>
                <a:gd name="T32" fmla="*/ 243 w 401"/>
                <a:gd name="T33" fmla="*/ 229 h 591"/>
                <a:gd name="T34" fmla="*/ 287 w 401"/>
                <a:gd name="T35" fmla="*/ 288 h 591"/>
                <a:gd name="T36" fmla="*/ 233 w 401"/>
                <a:gd name="T37" fmla="*/ 474 h 591"/>
                <a:gd name="T38" fmla="*/ 226 w 401"/>
                <a:gd name="T39" fmla="*/ 521 h 591"/>
                <a:gd name="T40" fmla="*/ 291 w 401"/>
                <a:gd name="T41" fmla="*/ 590 h 591"/>
                <a:gd name="T42" fmla="*/ 400 w 401"/>
                <a:gd name="T43" fmla="*/ 460 h 591"/>
                <a:gd name="T44" fmla="*/ 388 w 401"/>
                <a:gd name="T45" fmla="*/ 450 h 591"/>
                <a:gd name="T46" fmla="*/ 377 w 401"/>
                <a:gd name="T47" fmla="*/ 468 h 591"/>
                <a:gd name="T48" fmla="*/ 295 w 401"/>
                <a:gd name="T49" fmla="*/ 570 h 591"/>
                <a:gd name="T50" fmla="*/ 274 w 401"/>
                <a:gd name="T51" fmla="*/ 543 h 591"/>
                <a:gd name="T52" fmla="*/ 289 w 401"/>
                <a:gd name="T53" fmla="*/ 483 h 591"/>
                <a:gd name="T54" fmla="*/ 337 w 401"/>
                <a:gd name="T55" fmla="*/ 298 h 591"/>
                <a:gd name="T56" fmla="*/ 243 w 401"/>
                <a:gd name="T57" fmla="*/ 211 h 591"/>
                <a:gd name="T58" fmla="*/ 124 w 401"/>
                <a:gd name="T59" fmla="*/ 274 h 591"/>
                <a:gd name="T60" fmla="*/ 188 w 401"/>
                <a:gd name="T61" fmla="*/ 1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1" h="591">
                  <a:moveTo>
                    <a:pt x="188" y="10"/>
                  </a:moveTo>
                  <a:cubicBezTo>
                    <a:pt x="188" y="8"/>
                    <a:pt x="188" y="0"/>
                    <a:pt x="180" y="0"/>
                  </a:cubicBezTo>
                  <a:cubicBezTo>
                    <a:pt x="161" y="0"/>
                    <a:pt x="99" y="8"/>
                    <a:pt x="78" y="8"/>
                  </a:cubicBezTo>
                  <a:cubicBezTo>
                    <a:pt x="71" y="10"/>
                    <a:pt x="61" y="10"/>
                    <a:pt x="61" y="24"/>
                  </a:cubicBezTo>
                  <a:cubicBezTo>
                    <a:pt x="61" y="36"/>
                    <a:pt x="69" y="36"/>
                    <a:pt x="82" y="36"/>
                  </a:cubicBezTo>
                  <a:cubicBezTo>
                    <a:pt x="122" y="36"/>
                    <a:pt x="124" y="43"/>
                    <a:pt x="124" y="49"/>
                  </a:cubicBezTo>
                  <a:lnTo>
                    <a:pt x="122" y="67"/>
                  </a:lnTo>
                  <a:lnTo>
                    <a:pt x="4" y="547"/>
                  </a:lnTo>
                  <a:cubicBezTo>
                    <a:pt x="0" y="558"/>
                    <a:pt x="0" y="562"/>
                    <a:pt x="0" y="564"/>
                  </a:cubicBezTo>
                  <a:cubicBezTo>
                    <a:pt x="0" y="586"/>
                    <a:pt x="15" y="590"/>
                    <a:pt x="23" y="590"/>
                  </a:cubicBezTo>
                  <a:cubicBezTo>
                    <a:pt x="36" y="590"/>
                    <a:pt x="50" y="578"/>
                    <a:pt x="54" y="566"/>
                  </a:cubicBezTo>
                  <a:lnTo>
                    <a:pt x="69" y="505"/>
                  </a:lnTo>
                  <a:lnTo>
                    <a:pt x="88" y="428"/>
                  </a:lnTo>
                  <a:cubicBezTo>
                    <a:pt x="92" y="410"/>
                    <a:pt x="96" y="393"/>
                    <a:pt x="101" y="375"/>
                  </a:cubicBezTo>
                  <a:cubicBezTo>
                    <a:pt x="103" y="367"/>
                    <a:pt x="107" y="339"/>
                    <a:pt x="111" y="335"/>
                  </a:cubicBezTo>
                  <a:cubicBezTo>
                    <a:pt x="113" y="328"/>
                    <a:pt x="138" y="280"/>
                    <a:pt x="165" y="258"/>
                  </a:cubicBezTo>
                  <a:cubicBezTo>
                    <a:pt x="182" y="245"/>
                    <a:pt x="207" y="229"/>
                    <a:pt x="243" y="229"/>
                  </a:cubicBezTo>
                  <a:cubicBezTo>
                    <a:pt x="277" y="229"/>
                    <a:pt x="287" y="258"/>
                    <a:pt x="287" y="288"/>
                  </a:cubicBezTo>
                  <a:cubicBezTo>
                    <a:pt x="287" y="331"/>
                    <a:pt x="254" y="422"/>
                    <a:pt x="233" y="474"/>
                  </a:cubicBezTo>
                  <a:cubicBezTo>
                    <a:pt x="230" y="493"/>
                    <a:pt x="226" y="505"/>
                    <a:pt x="226" y="521"/>
                  </a:cubicBezTo>
                  <a:cubicBezTo>
                    <a:pt x="226" y="558"/>
                    <a:pt x="253" y="590"/>
                    <a:pt x="291" y="590"/>
                  </a:cubicBezTo>
                  <a:cubicBezTo>
                    <a:pt x="367" y="590"/>
                    <a:pt x="400" y="468"/>
                    <a:pt x="400" y="460"/>
                  </a:cubicBezTo>
                  <a:cubicBezTo>
                    <a:pt x="400" y="450"/>
                    <a:pt x="390" y="450"/>
                    <a:pt x="388" y="450"/>
                  </a:cubicBezTo>
                  <a:cubicBezTo>
                    <a:pt x="381" y="450"/>
                    <a:pt x="381" y="456"/>
                    <a:pt x="377" y="468"/>
                  </a:cubicBezTo>
                  <a:cubicBezTo>
                    <a:pt x="364" y="511"/>
                    <a:pt x="337" y="570"/>
                    <a:pt x="295" y="570"/>
                  </a:cubicBezTo>
                  <a:cubicBezTo>
                    <a:pt x="279" y="570"/>
                    <a:pt x="274" y="564"/>
                    <a:pt x="274" y="543"/>
                  </a:cubicBezTo>
                  <a:cubicBezTo>
                    <a:pt x="274" y="521"/>
                    <a:pt x="279" y="503"/>
                    <a:pt x="289" y="483"/>
                  </a:cubicBezTo>
                  <a:cubicBezTo>
                    <a:pt x="300" y="448"/>
                    <a:pt x="337" y="347"/>
                    <a:pt x="337" y="298"/>
                  </a:cubicBezTo>
                  <a:cubicBezTo>
                    <a:pt x="337" y="247"/>
                    <a:pt x="306" y="211"/>
                    <a:pt x="243" y="211"/>
                  </a:cubicBezTo>
                  <a:cubicBezTo>
                    <a:pt x="193" y="211"/>
                    <a:pt x="153" y="237"/>
                    <a:pt x="124" y="274"/>
                  </a:cubicBezTo>
                  <a:lnTo>
                    <a:pt x="188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5" name="Freeform 118">
              <a:extLst>
                <a:ext uri="{FF2B5EF4-FFF2-40B4-BE49-F238E27FC236}">
                  <a16:creationId xmlns:a16="http://schemas.microsoft.com/office/drawing/2014/main" id="{66231240-BBD7-47B4-BD0F-644ED0F0A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" y="2341"/>
              <a:ext cx="78" cy="59"/>
            </a:xfrm>
            <a:custGeom>
              <a:avLst/>
              <a:gdLst>
                <a:gd name="T0" fmla="*/ 42 w 347"/>
                <a:gd name="T1" fmla="*/ 223 h 265"/>
                <a:gd name="T2" fmla="*/ 36 w 347"/>
                <a:gd name="T3" fmla="*/ 247 h 265"/>
                <a:gd name="T4" fmla="*/ 57 w 347"/>
                <a:gd name="T5" fmla="*/ 264 h 265"/>
                <a:gd name="T6" fmla="*/ 78 w 347"/>
                <a:gd name="T7" fmla="*/ 251 h 265"/>
                <a:gd name="T8" fmla="*/ 88 w 347"/>
                <a:gd name="T9" fmla="*/ 215 h 265"/>
                <a:gd name="T10" fmla="*/ 101 w 347"/>
                <a:gd name="T11" fmla="*/ 164 h 265"/>
                <a:gd name="T12" fmla="*/ 111 w 347"/>
                <a:gd name="T13" fmla="*/ 122 h 265"/>
                <a:gd name="T14" fmla="*/ 134 w 347"/>
                <a:gd name="T15" fmla="*/ 71 h 265"/>
                <a:gd name="T16" fmla="*/ 220 w 347"/>
                <a:gd name="T17" fmla="*/ 16 h 265"/>
                <a:gd name="T18" fmla="*/ 253 w 347"/>
                <a:gd name="T19" fmla="*/ 57 h 265"/>
                <a:gd name="T20" fmla="*/ 220 w 347"/>
                <a:gd name="T21" fmla="*/ 182 h 265"/>
                <a:gd name="T22" fmla="*/ 210 w 347"/>
                <a:gd name="T23" fmla="*/ 213 h 265"/>
                <a:gd name="T24" fmla="*/ 264 w 347"/>
                <a:gd name="T25" fmla="*/ 264 h 265"/>
                <a:gd name="T26" fmla="*/ 346 w 347"/>
                <a:gd name="T27" fmla="*/ 176 h 265"/>
                <a:gd name="T28" fmla="*/ 337 w 347"/>
                <a:gd name="T29" fmla="*/ 166 h 265"/>
                <a:gd name="T30" fmla="*/ 325 w 347"/>
                <a:gd name="T31" fmla="*/ 178 h 265"/>
                <a:gd name="T32" fmla="*/ 266 w 347"/>
                <a:gd name="T33" fmla="*/ 249 h 265"/>
                <a:gd name="T34" fmla="*/ 253 w 347"/>
                <a:gd name="T35" fmla="*/ 227 h 265"/>
                <a:gd name="T36" fmla="*/ 266 w 347"/>
                <a:gd name="T37" fmla="*/ 180 h 265"/>
                <a:gd name="T38" fmla="*/ 297 w 347"/>
                <a:gd name="T39" fmla="*/ 67 h 265"/>
                <a:gd name="T40" fmla="*/ 222 w 347"/>
                <a:gd name="T41" fmla="*/ 0 h 265"/>
                <a:gd name="T42" fmla="*/ 126 w 347"/>
                <a:gd name="T43" fmla="*/ 51 h 265"/>
                <a:gd name="T44" fmla="*/ 67 w 347"/>
                <a:gd name="T45" fmla="*/ 0 h 265"/>
                <a:gd name="T46" fmla="*/ 21 w 347"/>
                <a:gd name="T47" fmla="*/ 34 h 265"/>
                <a:gd name="T48" fmla="*/ 0 w 347"/>
                <a:gd name="T49" fmla="*/ 91 h 265"/>
                <a:gd name="T50" fmla="*/ 10 w 347"/>
                <a:gd name="T51" fmla="*/ 97 h 265"/>
                <a:gd name="T52" fmla="*/ 23 w 347"/>
                <a:gd name="T53" fmla="*/ 81 h 265"/>
                <a:gd name="T54" fmla="*/ 65 w 347"/>
                <a:gd name="T55" fmla="*/ 16 h 265"/>
                <a:gd name="T56" fmla="*/ 82 w 347"/>
                <a:gd name="T57" fmla="*/ 45 h 265"/>
                <a:gd name="T58" fmla="*/ 73 w 347"/>
                <a:gd name="T59" fmla="*/ 95 h 265"/>
                <a:gd name="T60" fmla="*/ 59 w 347"/>
                <a:gd name="T61" fmla="*/ 146 h 265"/>
                <a:gd name="T62" fmla="*/ 42 w 347"/>
                <a:gd name="T63" fmla="*/ 2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7" h="265">
                  <a:moveTo>
                    <a:pt x="42" y="223"/>
                  </a:moveTo>
                  <a:cubicBezTo>
                    <a:pt x="42" y="229"/>
                    <a:pt x="36" y="245"/>
                    <a:pt x="36" y="247"/>
                  </a:cubicBezTo>
                  <a:cubicBezTo>
                    <a:pt x="36" y="260"/>
                    <a:pt x="48" y="264"/>
                    <a:pt x="57" y="264"/>
                  </a:cubicBezTo>
                  <a:cubicBezTo>
                    <a:pt x="67" y="264"/>
                    <a:pt x="77" y="258"/>
                    <a:pt x="78" y="251"/>
                  </a:cubicBezTo>
                  <a:cubicBezTo>
                    <a:pt x="80" y="247"/>
                    <a:pt x="88" y="227"/>
                    <a:pt x="88" y="215"/>
                  </a:cubicBezTo>
                  <a:cubicBezTo>
                    <a:pt x="92" y="203"/>
                    <a:pt x="96" y="178"/>
                    <a:pt x="101" y="164"/>
                  </a:cubicBezTo>
                  <a:cubicBezTo>
                    <a:pt x="105" y="150"/>
                    <a:pt x="107" y="138"/>
                    <a:pt x="111" y="122"/>
                  </a:cubicBezTo>
                  <a:cubicBezTo>
                    <a:pt x="117" y="99"/>
                    <a:pt x="117" y="95"/>
                    <a:pt x="134" y="71"/>
                  </a:cubicBezTo>
                  <a:cubicBezTo>
                    <a:pt x="151" y="47"/>
                    <a:pt x="176" y="16"/>
                    <a:pt x="220" y="16"/>
                  </a:cubicBezTo>
                  <a:cubicBezTo>
                    <a:pt x="253" y="16"/>
                    <a:pt x="253" y="45"/>
                    <a:pt x="253" y="57"/>
                  </a:cubicBezTo>
                  <a:cubicBezTo>
                    <a:pt x="253" y="93"/>
                    <a:pt x="230" y="156"/>
                    <a:pt x="220" y="182"/>
                  </a:cubicBezTo>
                  <a:cubicBezTo>
                    <a:pt x="214" y="199"/>
                    <a:pt x="210" y="203"/>
                    <a:pt x="210" y="213"/>
                  </a:cubicBezTo>
                  <a:cubicBezTo>
                    <a:pt x="210" y="245"/>
                    <a:pt x="237" y="264"/>
                    <a:pt x="264" y="264"/>
                  </a:cubicBezTo>
                  <a:cubicBezTo>
                    <a:pt x="321" y="264"/>
                    <a:pt x="346" y="185"/>
                    <a:pt x="346" y="176"/>
                  </a:cubicBezTo>
                  <a:cubicBezTo>
                    <a:pt x="346" y="166"/>
                    <a:pt x="341" y="166"/>
                    <a:pt x="337" y="166"/>
                  </a:cubicBezTo>
                  <a:cubicBezTo>
                    <a:pt x="331" y="166"/>
                    <a:pt x="329" y="170"/>
                    <a:pt x="325" y="178"/>
                  </a:cubicBezTo>
                  <a:cubicBezTo>
                    <a:pt x="314" y="223"/>
                    <a:pt x="289" y="249"/>
                    <a:pt x="266" y="249"/>
                  </a:cubicBezTo>
                  <a:cubicBezTo>
                    <a:pt x="254" y="249"/>
                    <a:pt x="253" y="241"/>
                    <a:pt x="253" y="227"/>
                  </a:cubicBezTo>
                  <a:cubicBezTo>
                    <a:pt x="253" y="213"/>
                    <a:pt x="254" y="205"/>
                    <a:pt x="266" y="180"/>
                  </a:cubicBezTo>
                  <a:cubicBezTo>
                    <a:pt x="272" y="162"/>
                    <a:pt x="297" y="99"/>
                    <a:pt x="297" y="67"/>
                  </a:cubicBezTo>
                  <a:cubicBezTo>
                    <a:pt x="297" y="10"/>
                    <a:pt x="253" y="0"/>
                    <a:pt x="222" y="0"/>
                  </a:cubicBezTo>
                  <a:cubicBezTo>
                    <a:pt x="174" y="0"/>
                    <a:pt x="142" y="32"/>
                    <a:pt x="126" y="51"/>
                  </a:cubicBezTo>
                  <a:cubicBezTo>
                    <a:pt x="122" y="14"/>
                    <a:pt x="88" y="0"/>
                    <a:pt x="67" y="0"/>
                  </a:cubicBezTo>
                  <a:cubicBezTo>
                    <a:pt x="42" y="0"/>
                    <a:pt x="27" y="20"/>
                    <a:pt x="21" y="34"/>
                  </a:cubicBezTo>
                  <a:cubicBezTo>
                    <a:pt x="8" y="51"/>
                    <a:pt x="0" y="87"/>
                    <a:pt x="0" y="91"/>
                  </a:cubicBezTo>
                  <a:cubicBezTo>
                    <a:pt x="0" y="97"/>
                    <a:pt x="8" y="97"/>
                    <a:pt x="10" y="97"/>
                  </a:cubicBezTo>
                  <a:cubicBezTo>
                    <a:pt x="19" y="97"/>
                    <a:pt x="19" y="95"/>
                    <a:pt x="23" y="81"/>
                  </a:cubicBezTo>
                  <a:cubicBezTo>
                    <a:pt x="33" y="45"/>
                    <a:pt x="42" y="16"/>
                    <a:pt x="65" y="16"/>
                  </a:cubicBezTo>
                  <a:cubicBezTo>
                    <a:pt x="78" y="16"/>
                    <a:pt x="82" y="28"/>
                    <a:pt x="82" y="45"/>
                  </a:cubicBezTo>
                  <a:cubicBezTo>
                    <a:pt x="82" y="57"/>
                    <a:pt x="78" y="79"/>
                    <a:pt x="73" y="95"/>
                  </a:cubicBezTo>
                  <a:cubicBezTo>
                    <a:pt x="69" y="109"/>
                    <a:pt x="65" y="134"/>
                    <a:pt x="59" y="146"/>
                  </a:cubicBezTo>
                  <a:lnTo>
                    <a:pt x="42" y="2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6" name="Freeform 119">
              <a:extLst>
                <a:ext uri="{FF2B5EF4-FFF2-40B4-BE49-F238E27FC236}">
                  <a16:creationId xmlns:a16="http://schemas.microsoft.com/office/drawing/2014/main" id="{436E4654-01A7-4951-9523-56606FA48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" y="2308"/>
              <a:ext cx="62" cy="93"/>
            </a:xfrm>
            <a:custGeom>
              <a:avLst/>
              <a:gdLst>
                <a:gd name="T0" fmla="*/ 136 w 280"/>
                <a:gd name="T1" fmla="*/ 16 h 413"/>
                <a:gd name="T2" fmla="*/ 138 w 280"/>
                <a:gd name="T3" fmla="*/ 8 h 413"/>
                <a:gd name="T4" fmla="*/ 128 w 280"/>
                <a:gd name="T5" fmla="*/ 0 h 413"/>
                <a:gd name="T6" fmla="*/ 55 w 280"/>
                <a:gd name="T7" fmla="*/ 4 h 413"/>
                <a:gd name="T8" fmla="*/ 44 w 280"/>
                <a:gd name="T9" fmla="*/ 20 h 413"/>
                <a:gd name="T10" fmla="*/ 59 w 280"/>
                <a:gd name="T11" fmla="*/ 28 h 413"/>
                <a:gd name="T12" fmla="*/ 84 w 280"/>
                <a:gd name="T13" fmla="*/ 36 h 413"/>
                <a:gd name="T14" fmla="*/ 82 w 280"/>
                <a:gd name="T15" fmla="*/ 49 h 413"/>
                <a:gd name="T16" fmla="*/ 4 w 280"/>
                <a:gd name="T17" fmla="*/ 381 h 413"/>
                <a:gd name="T18" fmla="*/ 0 w 280"/>
                <a:gd name="T19" fmla="*/ 393 h 413"/>
                <a:gd name="T20" fmla="*/ 21 w 280"/>
                <a:gd name="T21" fmla="*/ 412 h 413"/>
                <a:gd name="T22" fmla="*/ 46 w 280"/>
                <a:gd name="T23" fmla="*/ 389 h 413"/>
                <a:gd name="T24" fmla="*/ 73 w 280"/>
                <a:gd name="T25" fmla="*/ 274 h 413"/>
                <a:gd name="T26" fmla="*/ 147 w 280"/>
                <a:gd name="T27" fmla="*/ 322 h 413"/>
                <a:gd name="T28" fmla="*/ 145 w 280"/>
                <a:gd name="T29" fmla="*/ 333 h 413"/>
                <a:gd name="T30" fmla="*/ 142 w 280"/>
                <a:gd name="T31" fmla="*/ 353 h 413"/>
                <a:gd name="T32" fmla="*/ 205 w 280"/>
                <a:gd name="T33" fmla="*/ 412 h 413"/>
                <a:gd name="T34" fmla="*/ 276 w 280"/>
                <a:gd name="T35" fmla="*/ 322 h 413"/>
                <a:gd name="T36" fmla="*/ 266 w 280"/>
                <a:gd name="T37" fmla="*/ 316 h 413"/>
                <a:gd name="T38" fmla="*/ 254 w 280"/>
                <a:gd name="T39" fmla="*/ 330 h 413"/>
                <a:gd name="T40" fmla="*/ 205 w 280"/>
                <a:gd name="T41" fmla="*/ 397 h 413"/>
                <a:gd name="T42" fmla="*/ 186 w 280"/>
                <a:gd name="T43" fmla="*/ 365 h 413"/>
                <a:gd name="T44" fmla="*/ 188 w 280"/>
                <a:gd name="T45" fmla="*/ 339 h 413"/>
                <a:gd name="T46" fmla="*/ 191 w 280"/>
                <a:gd name="T47" fmla="*/ 320 h 413"/>
                <a:gd name="T48" fmla="*/ 99 w 280"/>
                <a:gd name="T49" fmla="*/ 260 h 413"/>
                <a:gd name="T50" fmla="*/ 147 w 280"/>
                <a:gd name="T51" fmla="*/ 221 h 413"/>
                <a:gd name="T52" fmla="*/ 233 w 280"/>
                <a:gd name="T53" fmla="*/ 166 h 413"/>
                <a:gd name="T54" fmla="*/ 253 w 280"/>
                <a:gd name="T55" fmla="*/ 174 h 413"/>
                <a:gd name="T56" fmla="*/ 226 w 280"/>
                <a:gd name="T57" fmla="*/ 203 h 413"/>
                <a:gd name="T58" fmla="*/ 249 w 280"/>
                <a:gd name="T59" fmla="*/ 227 h 413"/>
                <a:gd name="T60" fmla="*/ 279 w 280"/>
                <a:gd name="T61" fmla="*/ 189 h 413"/>
                <a:gd name="T62" fmla="*/ 233 w 280"/>
                <a:gd name="T63" fmla="*/ 146 h 413"/>
                <a:gd name="T64" fmla="*/ 145 w 280"/>
                <a:gd name="T65" fmla="*/ 199 h 413"/>
                <a:gd name="T66" fmla="*/ 78 w 280"/>
                <a:gd name="T67" fmla="*/ 251 h 413"/>
                <a:gd name="T68" fmla="*/ 136 w 280"/>
                <a:gd name="T69" fmla="*/ 1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413">
                  <a:moveTo>
                    <a:pt x="136" y="16"/>
                  </a:moveTo>
                  <a:cubicBezTo>
                    <a:pt x="136" y="16"/>
                    <a:pt x="138" y="10"/>
                    <a:pt x="138" y="8"/>
                  </a:cubicBezTo>
                  <a:cubicBezTo>
                    <a:pt x="138" y="4"/>
                    <a:pt x="136" y="0"/>
                    <a:pt x="128" y="0"/>
                  </a:cubicBezTo>
                  <a:cubicBezTo>
                    <a:pt x="117" y="0"/>
                    <a:pt x="69" y="4"/>
                    <a:pt x="55" y="4"/>
                  </a:cubicBezTo>
                  <a:cubicBezTo>
                    <a:pt x="50" y="4"/>
                    <a:pt x="44" y="8"/>
                    <a:pt x="44" y="20"/>
                  </a:cubicBezTo>
                  <a:cubicBezTo>
                    <a:pt x="44" y="28"/>
                    <a:pt x="50" y="28"/>
                    <a:pt x="59" y="28"/>
                  </a:cubicBezTo>
                  <a:cubicBezTo>
                    <a:pt x="84" y="28"/>
                    <a:pt x="84" y="34"/>
                    <a:pt x="84" y="36"/>
                  </a:cubicBezTo>
                  <a:cubicBezTo>
                    <a:pt x="84" y="39"/>
                    <a:pt x="84" y="43"/>
                    <a:pt x="82" y="49"/>
                  </a:cubicBezTo>
                  <a:lnTo>
                    <a:pt x="4" y="381"/>
                  </a:lnTo>
                  <a:cubicBezTo>
                    <a:pt x="0" y="391"/>
                    <a:pt x="0" y="393"/>
                    <a:pt x="0" y="393"/>
                  </a:cubicBezTo>
                  <a:cubicBezTo>
                    <a:pt x="0" y="403"/>
                    <a:pt x="8" y="412"/>
                    <a:pt x="21" y="412"/>
                  </a:cubicBezTo>
                  <a:cubicBezTo>
                    <a:pt x="34" y="412"/>
                    <a:pt x="42" y="401"/>
                    <a:pt x="46" y="389"/>
                  </a:cubicBezTo>
                  <a:cubicBezTo>
                    <a:pt x="46" y="385"/>
                    <a:pt x="71" y="282"/>
                    <a:pt x="73" y="274"/>
                  </a:cubicBezTo>
                  <a:cubicBezTo>
                    <a:pt x="115" y="280"/>
                    <a:pt x="147" y="292"/>
                    <a:pt x="147" y="322"/>
                  </a:cubicBezTo>
                  <a:cubicBezTo>
                    <a:pt x="147" y="324"/>
                    <a:pt x="147" y="328"/>
                    <a:pt x="145" y="333"/>
                  </a:cubicBezTo>
                  <a:cubicBezTo>
                    <a:pt x="142" y="343"/>
                    <a:pt x="142" y="345"/>
                    <a:pt x="142" y="353"/>
                  </a:cubicBezTo>
                  <a:cubicBezTo>
                    <a:pt x="142" y="393"/>
                    <a:pt x="176" y="412"/>
                    <a:pt x="205" y="412"/>
                  </a:cubicBezTo>
                  <a:cubicBezTo>
                    <a:pt x="260" y="412"/>
                    <a:pt x="276" y="324"/>
                    <a:pt x="276" y="322"/>
                  </a:cubicBezTo>
                  <a:cubicBezTo>
                    <a:pt x="276" y="316"/>
                    <a:pt x="268" y="316"/>
                    <a:pt x="266" y="316"/>
                  </a:cubicBezTo>
                  <a:cubicBezTo>
                    <a:pt x="260" y="316"/>
                    <a:pt x="256" y="318"/>
                    <a:pt x="254" y="330"/>
                  </a:cubicBezTo>
                  <a:cubicBezTo>
                    <a:pt x="249" y="355"/>
                    <a:pt x="233" y="397"/>
                    <a:pt x="205" y="397"/>
                  </a:cubicBezTo>
                  <a:cubicBezTo>
                    <a:pt x="188" y="397"/>
                    <a:pt x="186" y="381"/>
                    <a:pt x="186" y="365"/>
                  </a:cubicBezTo>
                  <a:cubicBezTo>
                    <a:pt x="186" y="355"/>
                    <a:pt x="186" y="355"/>
                    <a:pt x="188" y="339"/>
                  </a:cubicBezTo>
                  <a:cubicBezTo>
                    <a:pt x="188" y="335"/>
                    <a:pt x="191" y="328"/>
                    <a:pt x="191" y="320"/>
                  </a:cubicBezTo>
                  <a:cubicBezTo>
                    <a:pt x="191" y="270"/>
                    <a:pt x="124" y="260"/>
                    <a:pt x="99" y="260"/>
                  </a:cubicBezTo>
                  <a:cubicBezTo>
                    <a:pt x="115" y="249"/>
                    <a:pt x="136" y="229"/>
                    <a:pt x="147" y="221"/>
                  </a:cubicBezTo>
                  <a:cubicBezTo>
                    <a:pt x="174" y="191"/>
                    <a:pt x="205" y="166"/>
                    <a:pt x="233" y="166"/>
                  </a:cubicBezTo>
                  <a:cubicBezTo>
                    <a:pt x="243" y="166"/>
                    <a:pt x="251" y="166"/>
                    <a:pt x="253" y="174"/>
                  </a:cubicBezTo>
                  <a:cubicBezTo>
                    <a:pt x="230" y="176"/>
                    <a:pt x="226" y="193"/>
                    <a:pt x="226" y="203"/>
                  </a:cubicBezTo>
                  <a:cubicBezTo>
                    <a:pt x="226" y="217"/>
                    <a:pt x="233" y="227"/>
                    <a:pt x="249" y="227"/>
                  </a:cubicBezTo>
                  <a:cubicBezTo>
                    <a:pt x="262" y="227"/>
                    <a:pt x="279" y="213"/>
                    <a:pt x="279" y="189"/>
                  </a:cubicBezTo>
                  <a:cubicBezTo>
                    <a:pt x="279" y="170"/>
                    <a:pt x="266" y="146"/>
                    <a:pt x="233" y="146"/>
                  </a:cubicBezTo>
                  <a:cubicBezTo>
                    <a:pt x="205" y="146"/>
                    <a:pt x="174" y="174"/>
                    <a:pt x="145" y="199"/>
                  </a:cubicBezTo>
                  <a:cubicBezTo>
                    <a:pt x="122" y="223"/>
                    <a:pt x="103" y="241"/>
                    <a:pt x="78" y="251"/>
                  </a:cubicBezTo>
                  <a:lnTo>
                    <a:pt x="13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7" name="Freeform 120">
              <a:extLst>
                <a:ext uri="{FF2B5EF4-FFF2-40B4-BE49-F238E27FC236}">
                  <a16:creationId xmlns:a16="http://schemas.microsoft.com/office/drawing/2014/main" id="{D3F0955B-1C6D-48B5-9D24-418908637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" y="2302"/>
              <a:ext cx="121" cy="44"/>
            </a:xfrm>
            <a:custGeom>
              <a:avLst/>
              <a:gdLst>
                <a:gd name="T0" fmla="*/ 509 w 539"/>
                <a:gd name="T1" fmla="*/ 34 h 198"/>
                <a:gd name="T2" fmla="*/ 538 w 539"/>
                <a:gd name="T3" fmla="*/ 16 h 198"/>
                <a:gd name="T4" fmla="*/ 513 w 539"/>
                <a:gd name="T5" fmla="*/ 0 h 198"/>
                <a:gd name="T6" fmla="*/ 27 w 539"/>
                <a:gd name="T7" fmla="*/ 0 h 198"/>
                <a:gd name="T8" fmla="*/ 0 w 539"/>
                <a:gd name="T9" fmla="*/ 16 h 198"/>
                <a:gd name="T10" fmla="*/ 27 w 539"/>
                <a:gd name="T11" fmla="*/ 34 h 198"/>
                <a:gd name="T12" fmla="*/ 509 w 539"/>
                <a:gd name="T13" fmla="*/ 34 h 198"/>
                <a:gd name="T14" fmla="*/ 513 w 539"/>
                <a:gd name="T15" fmla="*/ 197 h 198"/>
                <a:gd name="T16" fmla="*/ 538 w 539"/>
                <a:gd name="T17" fmla="*/ 180 h 198"/>
                <a:gd name="T18" fmla="*/ 509 w 539"/>
                <a:gd name="T19" fmla="*/ 164 h 198"/>
                <a:gd name="T20" fmla="*/ 27 w 539"/>
                <a:gd name="T21" fmla="*/ 164 h 198"/>
                <a:gd name="T22" fmla="*/ 0 w 539"/>
                <a:gd name="T23" fmla="*/ 180 h 198"/>
                <a:gd name="T24" fmla="*/ 27 w 539"/>
                <a:gd name="T25" fmla="*/ 197 h 198"/>
                <a:gd name="T26" fmla="*/ 513 w 539"/>
                <a:gd name="T27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9" h="198">
                  <a:moveTo>
                    <a:pt x="509" y="34"/>
                  </a:moveTo>
                  <a:cubicBezTo>
                    <a:pt x="524" y="34"/>
                    <a:pt x="538" y="34"/>
                    <a:pt x="538" y="16"/>
                  </a:cubicBezTo>
                  <a:cubicBezTo>
                    <a:pt x="538" y="0"/>
                    <a:pt x="524" y="0"/>
                    <a:pt x="513" y="0"/>
                  </a:cubicBezTo>
                  <a:lnTo>
                    <a:pt x="27" y="0"/>
                  </a:lnTo>
                  <a:cubicBezTo>
                    <a:pt x="13" y="0"/>
                    <a:pt x="0" y="0"/>
                    <a:pt x="0" y="16"/>
                  </a:cubicBezTo>
                  <a:cubicBezTo>
                    <a:pt x="0" y="34"/>
                    <a:pt x="13" y="34"/>
                    <a:pt x="27" y="34"/>
                  </a:cubicBezTo>
                  <a:lnTo>
                    <a:pt x="509" y="34"/>
                  </a:lnTo>
                  <a:close/>
                  <a:moveTo>
                    <a:pt x="513" y="197"/>
                  </a:moveTo>
                  <a:cubicBezTo>
                    <a:pt x="524" y="197"/>
                    <a:pt x="538" y="197"/>
                    <a:pt x="538" y="180"/>
                  </a:cubicBezTo>
                  <a:cubicBezTo>
                    <a:pt x="538" y="164"/>
                    <a:pt x="524" y="164"/>
                    <a:pt x="509" y="164"/>
                  </a:cubicBezTo>
                  <a:lnTo>
                    <a:pt x="27" y="164"/>
                  </a:lnTo>
                  <a:cubicBezTo>
                    <a:pt x="13" y="164"/>
                    <a:pt x="0" y="164"/>
                    <a:pt x="0" y="180"/>
                  </a:cubicBezTo>
                  <a:cubicBezTo>
                    <a:pt x="0" y="197"/>
                    <a:pt x="13" y="197"/>
                    <a:pt x="27" y="197"/>
                  </a:cubicBezTo>
                  <a:lnTo>
                    <a:pt x="513" y="1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8" name="Freeform 121">
              <a:extLst>
                <a:ext uri="{FF2B5EF4-FFF2-40B4-BE49-F238E27FC236}">
                  <a16:creationId xmlns:a16="http://schemas.microsoft.com/office/drawing/2014/main" id="{6BD668BD-6CCC-41AE-9281-C81E4FD6E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" y="2288"/>
              <a:ext cx="83" cy="122"/>
            </a:xfrm>
            <a:custGeom>
              <a:avLst/>
              <a:gdLst>
                <a:gd name="T0" fmla="*/ 369 w 372"/>
                <a:gd name="T1" fmla="*/ 55 h 542"/>
                <a:gd name="T2" fmla="*/ 371 w 372"/>
                <a:gd name="T3" fmla="*/ 39 h 542"/>
                <a:gd name="T4" fmla="*/ 348 w 372"/>
                <a:gd name="T5" fmla="*/ 16 h 542"/>
                <a:gd name="T6" fmla="*/ 318 w 372"/>
                <a:gd name="T7" fmla="*/ 51 h 542"/>
                <a:gd name="T8" fmla="*/ 241 w 372"/>
                <a:gd name="T9" fmla="*/ 0 h 542"/>
                <a:gd name="T10" fmla="*/ 48 w 372"/>
                <a:gd name="T11" fmla="*/ 237 h 542"/>
                <a:gd name="T12" fmla="*/ 153 w 372"/>
                <a:gd name="T13" fmla="*/ 369 h 542"/>
                <a:gd name="T14" fmla="*/ 251 w 372"/>
                <a:gd name="T15" fmla="*/ 320 h 542"/>
                <a:gd name="T16" fmla="*/ 251 w 372"/>
                <a:gd name="T17" fmla="*/ 322 h 542"/>
                <a:gd name="T18" fmla="*/ 222 w 372"/>
                <a:gd name="T19" fmla="*/ 432 h 542"/>
                <a:gd name="T20" fmla="*/ 105 w 372"/>
                <a:gd name="T21" fmla="*/ 523 h 542"/>
                <a:gd name="T22" fmla="*/ 42 w 372"/>
                <a:gd name="T23" fmla="*/ 515 h 542"/>
                <a:gd name="T24" fmla="*/ 77 w 372"/>
                <a:gd name="T25" fmla="*/ 470 h 542"/>
                <a:gd name="T26" fmla="*/ 44 w 372"/>
                <a:gd name="T27" fmla="*/ 440 h 542"/>
                <a:gd name="T28" fmla="*/ 0 w 372"/>
                <a:gd name="T29" fmla="*/ 487 h 542"/>
                <a:gd name="T30" fmla="*/ 107 w 372"/>
                <a:gd name="T31" fmla="*/ 541 h 542"/>
                <a:gd name="T32" fmla="*/ 279 w 372"/>
                <a:gd name="T33" fmla="*/ 424 h 542"/>
                <a:gd name="T34" fmla="*/ 369 w 372"/>
                <a:gd name="T35" fmla="*/ 55 h 542"/>
                <a:gd name="T36" fmla="*/ 264 w 372"/>
                <a:gd name="T37" fmla="*/ 260 h 542"/>
                <a:gd name="T38" fmla="*/ 222 w 372"/>
                <a:gd name="T39" fmla="*/ 320 h 542"/>
                <a:gd name="T40" fmla="*/ 159 w 372"/>
                <a:gd name="T41" fmla="*/ 351 h 542"/>
                <a:gd name="T42" fmla="*/ 105 w 372"/>
                <a:gd name="T43" fmla="*/ 274 h 542"/>
                <a:gd name="T44" fmla="*/ 151 w 372"/>
                <a:gd name="T45" fmla="*/ 93 h 542"/>
                <a:gd name="T46" fmla="*/ 241 w 372"/>
                <a:gd name="T47" fmla="*/ 20 h 542"/>
                <a:gd name="T48" fmla="*/ 306 w 372"/>
                <a:gd name="T49" fmla="*/ 91 h 542"/>
                <a:gd name="T50" fmla="*/ 302 w 372"/>
                <a:gd name="T51" fmla="*/ 103 h 542"/>
                <a:gd name="T52" fmla="*/ 264 w 372"/>
                <a:gd name="T53" fmla="*/ 26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2" h="542">
                  <a:moveTo>
                    <a:pt x="369" y="55"/>
                  </a:moveTo>
                  <a:cubicBezTo>
                    <a:pt x="371" y="49"/>
                    <a:pt x="371" y="45"/>
                    <a:pt x="371" y="39"/>
                  </a:cubicBezTo>
                  <a:cubicBezTo>
                    <a:pt x="371" y="24"/>
                    <a:pt x="364" y="16"/>
                    <a:pt x="348" y="16"/>
                  </a:cubicBezTo>
                  <a:cubicBezTo>
                    <a:pt x="341" y="16"/>
                    <a:pt x="318" y="24"/>
                    <a:pt x="318" y="51"/>
                  </a:cubicBezTo>
                  <a:cubicBezTo>
                    <a:pt x="300" y="22"/>
                    <a:pt x="272" y="0"/>
                    <a:pt x="241" y="0"/>
                  </a:cubicBezTo>
                  <a:cubicBezTo>
                    <a:pt x="147" y="0"/>
                    <a:pt x="48" y="118"/>
                    <a:pt x="48" y="237"/>
                  </a:cubicBezTo>
                  <a:cubicBezTo>
                    <a:pt x="48" y="320"/>
                    <a:pt x="96" y="369"/>
                    <a:pt x="153" y="369"/>
                  </a:cubicBezTo>
                  <a:cubicBezTo>
                    <a:pt x="203" y="369"/>
                    <a:pt x="241" y="330"/>
                    <a:pt x="251" y="320"/>
                  </a:cubicBezTo>
                  <a:lnTo>
                    <a:pt x="251" y="322"/>
                  </a:lnTo>
                  <a:cubicBezTo>
                    <a:pt x="233" y="397"/>
                    <a:pt x="222" y="432"/>
                    <a:pt x="222" y="432"/>
                  </a:cubicBezTo>
                  <a:cubicBezTo>
                    <a:pt x="220" y="440"/>
                    <a:pt x="193" y="523"/>
                    <a:pt x="105" y="523"/>
                  </a:cubicBezTo>
                  <a:cubicBezTo>
                    <a:pt x="90" y="523"/>
                    <a:pt x="65" y="521"/>
                    <a:pt x="42" y="515"/>
                  </a:cubicBezTo>
                  <a:cubicBezTo>
                    <a:pt x="67" y="507"/>
                    <a:pt x="77" y="485"/>
                    <a:pt x="77" y="470"/>
                  </a:cubicBezTo>
                  <a:cubicBezTo>
                    <a:pt x="77" y="458"/>
                    <a:pt x="67" y="440"/>
                    <a:pt x="44" y="440"/>
                  </a:cubicBezTo>
                  <a:cubicBezTo>
                    <a:pt x="25" y="440"/>
                    <a:pt x="0" y="458"/>
                    <a:pt x="0" y="487"/>
                  </a:cubicBezTo>
                  <a:cubicBezTo>
                    <a:pt x="0" y="523"/>
                    <a:pt x="31" y="541"/>
                    <a:pt x="107" y="541"/>
                  </a:cubicBezTo>
                  <a:cubicBezTo>
                    <a:pt x="209" y="541"/>
                    <a:pt x="268" y="476"/>
                    <a:pt x="279" y="424"/>
                  </a:cubicBezTo>
                  <a:lnTo>
                    <a:pt x="369" y="55"/>
                  </a:lnTo>
                  <a:close/>
                  <a:moveTo>
                    <a:pt x="264" y="260"/>
                  </a:moveTo>
                  <a:cubicBezTo>
                    <a:pt x="260" y="284"/>
                    <a:pt x="241" y="306"/>
                    <a:pt x="222" y="320"/>
                  </a:cubicBezTo>
                  <a:cubicBezTo>
                    <a:pt x="207" y="335"/>
                    <a:pt x="180" y="351"/>
                    <a:pt x="159" y="351"/>
                  </a:cubicBezTo>
                  <a:cubicBezTo>
                    <a:pt x="117" y="351"/>
                    <a:pt x="105" y="308"/>
                    <a:pt x="105" y="274"/>
                  </a:cubicBezTo>
                  <a:cubicBezTo>
                    <a:pt x="105" y="233"/>
                    <a:pt x="128" y="134"/>
                    <a:pt x="151" y="93"/>
                  </a:cubicBezTo>
                  <a:cubicBezTo>
                    <a:pt x="172" y="51"/>
                    <a:pt x="207" y="20"/>
                    <a:pt x="241" y="20"/>
                  </a:cubicBezTo>
                  <a:cubicBezTo>
                    <a:pt x="295" y="20"/>
                    <a:pt x="306" y="85"/>
                    <a:pt x="306" y="91"/>
                  </a:cubicBezTo>
                  <a:cubicBezTo>
                    <a:pt x="306" y="95"/>
                    <a:pt x="306" y="99"/>
                    <a:pt x="302" y="103"/>
                  </a:cubicBezTo>
                  <a:lnTo>
                    <a:pt x="264" y="2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9" name="Freeform 122">
              <a:extLst>
                <a:ext uri="{FF2B5EF4-FFF2-40B4-BE49-F238E27FC236}">
                  <a16:creationId xmlns:a16="http://schemas.microsoft.com/office/drawing/2014/main" id="{0AF08FD8-579E-4743-8E7C-923954037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4" y="2041"/>
              <a:ext cx="95" cy="566"/>
            </a:xfrm>
            <a:custGeom>
              <a:avLst/>
              <a:gdLst>
                <a:gd name="T0" fmla="*/ 423 w 424"/>
                <a:gd name="T1" fmla="*/ 2490 h 2501"/>
                <a:gd name="T2" fmla="*/ 417 w 424"/>
                <a:gd name="T3" fmla="*/ 2480 h 2501"/>
                <a:gd name="T4" fmla="*/ 228 w 424"/>
                <a:gd name="T5" fmla="*/ 2161 h 2501"/>
                <a:gd name="T6" fmla="*/ 78 w 424"/>
                <a:gd name="T7" fmla="*/ 1249 h 2501"/>
                <a:gd name="T8" fmla="*/ 239 w 424"/>
                <a:gd name="T9" fmla="*/ 310 h 2501"/>
                <a:gd name="T10" fmla="*/ 417 w 424"/>
                <a:gd name="T11" fmla="*/ 14 h 2501"/>
                <a:gd name="T12" fmla="*/ 423 w 424"/>
                <a:gd name="T13" fmla="*/ 8 h 2501"/>
                <a:gd name="T14" fmla="*/ 404 w 424"/>
                <a:gd name="T15" fmla="*/ 0 h 2501"/>
                <a:gd name="T16" fmla="*/ 390 w 424"/>
                <a:gd name="T17" fmla="*/ 2 h 2501"/>
                <a:gd name="T18" fmla="*/ 276 w 424"/>
                <a:gd name="T19" fmla="*/ 144 h 2501"/>
                <a:gd name="T20" fmla="*/ 25 w 424"/>
                <a:gd name="T21" fmla="*/ 841 h 2501"/>
                <a:gd name="T22" fmla="*/ 0 w 424"/>
                <a:gd name="T23" fmla="*/ 1249 h 2501"/>
                <a:gd name="T24" fmla="*/ 168 w 424"/>
                <a:gd name="T25" fmla="*/ 2163 h 2501"/>
                <a:gd name="T26" fmla="*/ 381 w 424"/>
                <a:gd name="T27" fmla="*/ 2492 h 2501"/>
                <a:gd name="T28" fmla="*/ 404 w 424"/>
                <a:gd name="T29" fmla="*/ 2500 h 2501"/>
                <a:gd name="T30" fmla="*/ 423 w 424"/>
                <a:gd name="T31" fmla="*/ 249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4" h="2501">
                  <a:moveTo>
                    <a:pt x="423" y="2490"/>
                  </a:moveTo>
                  <a:cubicBezTo>
                    <a:pt x="423" y="2488"/>
                    <a:pt x="423" y="2486"/>
                    <a:pt x="417" y="2480"/>
                  </a:cubicBezTo>
                  <a:cubicBezTo>
                    <a:pt x="341" y="2384"/>
                    <a:pt x="276" y="2277"/>
                    <a:pt x="228" y="2161"/>
                  </a:cubicBezTo>
                  <a:cubicBezTo>
                    <a:pt x="122" y="1908"/>
                    <a:pt x="78" y="1608"/>
                    <a:pt x="78" y="1249"/>
                  </a:cubicBezTo>
                  <a:cubicBezTo>
                    <a:pt x="78" y="896"/>
                    <a:pt x="117" y="582"/>
                    <a:pt x="239" y="310"/>
                  </a:cubicBezTo>
                  <a:cubicBezTo>
                    <a:pt x="285" y="203"/>
                    <a:pt x="346" y="107"/>
                    <a:pt x="417" y="14"/>
                  </a:cubicBezTo>
                  <a:cubicBezTo>
                    <a:pt x="421" y="14"/>
                    <a:pt x="423" y="12"/>
                    <a:pt x="423" y="8"/>
                  </a:cubicBezTo>
                  <a:cubicBezTo>
                    <a:pt x="423" y="0"/>
                    <a:pt x="417" y="0"/>
                    <a:pt x="404" y="0"/>
                  </a:cubicBezTo>
                  <a:cubicBezTo>
                    <a:pt x="392" y="0"/>
                    <a:pt x="390" y="0"/>
                    <a:pt x="390" y="2"/>
                  </a:cubicBezTo>
                  <a:cubicBezTo>
                    <a:pt x="388" y="2"/>
                    <a:pt x="337" y="51"/>
                    <a:pt x="276" y="144"/>
                  </a:cubicBezTo>
                  <a:cubicBezTo>
                    <a:pt x="134" y="347"/>
                    <a:pt x="61" y="592"/>
                    <a:pt x="25" y="841"/>
                  </a:cubicBezTo>
                  <a:cubicBezTo>
                    <a:pt x="8" y="977"/>
                    <a:pt x="0" y="1113"/>
                    <a:pt x="0" y="1249"/>
                  </a:cubicBezTo>
                  <a:cubicBezTo>
                    <a:pt x="0" y="1559"/>
                    <a:pt x="38" y="1878"/>
                    <a:pt x="168" y="2163"/>
                  </a:cubicBezTo>
                  <a:cubicBezTo>
                    <a:pt x="226" y="2291"/>
                    <a:pt x="302" y="2405"/>
                    <a:pt x="381" y="2492"/>
                  </a:cubicBezTo>
                  <a:cubicBezTo>
                    <a:pt x="390" y="2498"/>
                    <a:pt x="390" y="2500"/>
                    <a:pt x="404" y="2500"/>
                  </a:cubicBezTo>
                  <a:cubicBezTo>
                    <a:pt x="417" y="2500"/>
                    <a:pt x="423" y="2500"/>
                    <a:pt x="423" y="24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0" name="Freeform 123">
              <a:extLst>
                <a:ext uri="{FF2B5EF4-FFF2-40B4-BE49-F238E27FC236}">
                  <a16:creationId xmlns:a16="http://schemas.microsoft.com/office/drawing/2014/main" id="{D1D2C430-F8FA-4020-999D-A3227DB41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5" y="2045"/>
              <a:ext cx="105" cy="90"/>
            </a:xfrm>
            <a:custGeom>
              <a:avLst/>
              <a:gdLst>
                <a:gd name="T0" fmla="*/ 67 w 468"/>
                <a:gd name="T1" fmla="*/ 355 h 402"/>
                <a:gd name="T2" fmla="*/ 15 w 468"/>
                <a:gd name="T3" fmla="*/ 379 h 402"/>
                <a:gd name="T4" fmla="*/ 0 w 468"/>
                <a:gd name="T5" fmla="*/ 393 h 402"/>
                <a:gd name="T6" fmla="*/ 15 w 468"/>
                <a:gd name="T7" fmla="*/ 401 h 402"/>
                <a:gd name="T8" fmla="*/ 218 w 468"/>
                <a:gd name="T9" fmla="*/ 401 h 402"/>
                <a:gd name="T10" fmla="*/ 467 w 468"/>
                <a:gd name="T11" fmla="*/ 154 h 402"/>
                <a:gd name="T12" fmla="*/ 318 w 468"/>
                <a:gd name="T13" fmla="*/ 0 h 402"/>
                <a:gd name="T14" fmla="*/ 111 w 468"/>
                <a:gd name="T15" fmla="*/ 0 h 402"/>
                <a:gd name="T16" fmla="*/ 92 w 468"/>
                <a:gd name="T17" fmla="*/ 14 h 402"/>
                <a:gd name="T18" fmla="*/ 111 w 468"/>
                <a:gd name="T19" fmla="*/ 22 h 402"/>
                <a:gd name="T20" fmla="*/ 134 w 468"/>
                <a:gd name="T21" fmla="*/ 24 h 402"/>
                <a:gd name="T22" fmla="*/ 145 w 468"/>
                <a:gd name="T23" fmla="*/ 32 h 402"/>
                <a:gd name="T24" fmla="*/ 142 w 468"/>
                <a:gd name="T25" fmla="*/ 43 h 402"/>
                <a:gd name="T26" fmla="*/ 67 w 468"/>
                <a:gd name="T27" fmla="*/ 355 h 402"/>
                <a:gd name="T28" fmla="*/ 195 w 468"/>
                <a:gd name="T29" fmla="*/ 43 h 402"/>
                <a:gd name="T30" fmla="*/ 222 w 468"/>
                <a:gd name="T31" fmla="*/ 22 h 402"/>
                <a:gd name="T32" fmla="*/ 297 w 468"/>
                <a:gd name="T33" fmla="*/ 22 h 402"/>
                <a:gd name="T34" fmla="*/ 411 w 468"/>
                <a:gd name="T35" fmla="*/ 132 h 402"/>
                <a:gd name="T36" fmla="*/ 352 w 468"/>
                <a:gd name="T37" fmla="*/ 316 h 402"/>
                <a:gd name="T38" fmla="*/ 209 w 468"/>
                <a:gd name="T39" fmla="*/ 379 h 402"/>
                <a:gd name="T40" fmla="*/ 134 w 468"/>
                <a:gd name="T41" fmla="*/ 379 h 402"/>
                <a:gd name="T42" fmla="*/ 115 w 468"/>
                <a:gd name="T43" fmla="*/ 375 h 402"/>
                <a:gd name="T44" fmla="*/ 115 w 468"/>
                <a:gd name="T45" fmla="*/ 361 h 402"/>
                <a:gd name="T46" fmla="*/ 195 w 468"/>
                <a:gd name="T47" fmla="*/ 43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8" h="402">
                  <a:moveTo>
                    <a:pt x="67" y="355"/>
                  </a:moveTo>
                  <a:cubicBezTo>
                    <a:pt x="61" y="375"/>
                    <a:pt x="59" y="379"/>
                    <a:pt x="15" y="379"/>
                  </a:cubicBezTo>
                  <a:cubicBezTo>
                    <a:pt x="8" y="379"/>
                    <a:pt x="0" y="379"/>
                    <a:pt x="0" y="393"/>
                  </a:cubicBezTo>
                  <a:cubicBezTo>
                    <a:pt x="0" y="401"/>
                    <a:pt x="8" y="401"/>
                    <a:pt x="15" y="401"/>
                  </a:cubicBezTo>
                  <a:lnTo>
                    <a:pt x="218" y="401"/>
                  </a:lnTo>
                  <a:cubicBezTo>
                    <a:pt x="344" y="401"/>
                    <a:pt x="467" y="280"/>
                    <a:pt x="467" y="154"/>
                  </a:cubicBezTo>
                  <a:cubicBezTo>
                    <a:pt x="467" y="69"/>
                    <a:pt x="409" y="0"/>
                    <a:pt x="318" y="0"/>
                  </a:cubicBezTo>
                  <a:lnTo>
                    <a:pt x="111" y="0"/>
                  </a:lnTo>
                  <a:cubicBezTo>
                    <a:pt x="99" y="0"/>
                    <a:pt x="92" y="0"/>
                    <a:pt x="92" y="14"/>
                  </a:cubicBezTo>
                  <a:cubicBezTo>
                    <a:pt x="92" y="22"/>
                    <a:pt x="96" y="22"/>
                    <a:pt x="111" y="22"/>
                  </a:cubicBezTo>
                  <a:cubicBezTo>
                    <a:pt x="119" y="22"/>
                    <a:pt x="122" y="22"/>
                    <a:pt x="134" y="24"/>
                  </a:cubicBezTo>
                  <a:cubicBezTo>
                    <a:pt x="142" y="24"/>
                    <a:pt x="145" y="24"/>
                    <a:pt x="145" y="32"/>
                  </a:cubicBezTo>
                  <a:cubicBezTo>
                    <a:pt x="145" y="34"/>
                    <a:pt x="145" y="34"/>
                    <a:pt x="142" y="43"/>
                  </a:cubicBezTo>
                  <a:lnTo>
                    <a:pt x="67" y="355"/>
                  </a:lnTo>
                  <a:close/>
                  <a:moveTo>
                    <a:pt x="195" y="43"/>
                  </a:moveTo>
                  <a:cubicBezTo>
                    <a:pt x="197" y="24"/>
                    <a:pt x="197" y="22"/>
                    <a:pt x="222" y="22"/>
                  </a:cubicBezTo>
                  <a:lnTo>
                    <a:pt x="297" y="22"/>
                  </a:lnTo>
                  <a:cubicBezTo>
                    <a:pt x="358" y="22"/>
                    <a:pt x="411" y="51"/>
                    <a:pt x="411" y="132"/>
                  </a:cubicBezTo>
                  <a:cubicBezTo>
                    <a:pt x="411" y="146"/>
                    <a:pt x="406" y="249"/>
                    <a:pt x="352" y="316"/>
                  </a:cubicBezTo>
                  <a:cubicBezTo>
                    <a:pt x="325" y="341"/>
                    <a:pt x="279" y="379"/>
                    <a:pt x="209" y="379"/>
                  </a:cubicBezTo>
                  <a:lnTo>
                    <a:pt x="134" y="379"/>
                  </a:lnTo>
                  <a:cubicBezTo>
                    <a:pt x="115" y="379"/>
                    <a:pt x="115" y="379"/>
                    <a:pt x="115" y="375"/>
                  </a:cubicBezTo>
                  <a:cubicBezTo>
                    <a:pt x="115" y="375"/>
                    <a:pt x="115" y="369"/>
                    <a:pt x="115" y="361"/>
                  </a:cubicBezTo>
                  <a:lnTo>
                    <a:pt x="195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1" name="Freeform 124">
              <a:extLst>
                <a:ext uri="{FF2B5EF4-FFF2-40B4-BE49-F238E27FC236}">
                  <a16:creationId xmlns:a16="http://schemas.microsoft.com/office/drawing/2014/main" id="{3045F2B7-5B59-4967-9739-59E2D63BB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" y="2192"/>
              <a:ext cx="243" cy="264"/>
            </a:xfrm>
            <a:custGeom>
              <a:avLst/>
              <a:gdLst>
                <a:gd name="T0" fmla="*/ 978 w 1078"/>
                <a:gd name="T1" fmla="*/ 1168 h 1169"/>
                <a:gd name="T2" fmla="*/ 1077 w 1078"/>
                <a:gd name="T3" fmla="*/ 900 h 1169"/>
                <a:gd name="T4" fmla="*/ 1056 w 1078"/>
                <a:gd name="T5" fmla="*/ 900 h 1169"/>
                <a:gd name="T6" fmla="*/ 846 w 1078"/>
                <a:gd name="T7" fmla="*/ 1069 h 1169"/>
                <a:gd name="T8" fmla="*/ 593 w 1078"/>
                <a:gd name="T9" fmla="*/ 1095 h 1169"/>
                <a:gd name="T10" fmla="*/ 105 w 1078"/>
                <a:gd name="T11" fmla="*/ 1095 h 1169"/>
                <a:gd name="T12" fmla="*/ 519 w 1078"/>
                <a:gd name="T13" fmla="*/ 598 h 1169"/>
                <a:gd name="T14" fmla="*/ 526 w 1078"/>
                <a:gd name="T15" fmla="*/ 582 h 1169"/>
                <a:gd name="T16" fmla="*/ 519 w 1078"/>
                <a:gd name="T17" fmla="*/ 570 h 1169"/>
                <a:gd name="T18" fmla="*/ 142 w 1078"/>
                <a:gd name="T19" fmla="*/ 39 h 1169"/>
                <a:gd name="T20" fmla="*/ 586 w 1078"/>
                <a:gd name="T21" fmla="*/ 39 h 1169"/>
                <a:gd name="T22" fmla="*/ 777 w 1078"/>
                <a:gd name="T23" fmla="*/ 51 h 1169"/>
                <a:gd name="T24" fmla="*/ 953 w 1078"/>
                <a:gd name="T25" fmla="*/ 116 h 1169"/>
                <a:gd name="T26" fmla="*/ 1056 w 1078"/>
                <a:gd name="T27" fmla="*/ 235 h 1169"/>
                <a:gd name="T28" fmla="*/ 1077 w 1078"/>
                <a:gd name="T29" fmla="*/ 235 h 1169"/>
                <a:gd name="T30" fmla="*/ 978 w 1078"/>
                <a:gd name="T31" fmla="*/ 0 h 1169"/>
                <a:gd name="T32" fmla="*/ 23 w 1078"/>
                <a:gd name="T33" fmla="*/ 0 h 1169"/>
                <a:gd name="T34" fmla="*/ 0 w 1078"/>
                <a:gd name="T35" fmla="*/ 4 h 1169"/>
                <a:gd name="T36" fmla="*/ 0 w 1078"/>
                <a:gd name="T37" fmla="*/ 34 h 1169"/>
                <a:gd name="T38" fmla="*/ 427 w 1078"/>
                <a:gd name="T39" fmla="*/ 637 h 1169"/>
                <a:gd name="T40" fmla="*/ 10 w 1078"/>
                <a:gd name="T41" fmla="*/ 1142 h 1169"/>
                <a:gd name="T42" fmla="*/ 0 w 1078"/>
                <a:gd name="T43" fmla="*/ 1158 h 1169"/>
                <a:gd name="T44" fmla="*/ 23 w 1078"/>
                <a:gd name="T45" fmla="*/ 1168 h 1169"/>
                <a:gd name="T46" fmla="*/ 978 w 1078"/>
                <a:gd name="T47" fmla="*/ 1168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78" h="1169">
                  <a:moveTo>
                    <a:pt x="978" y="1168"/>
                  </a:moveTo>
                  <a:lnTo>
                    <a:pt x="1077" y="900"/>
                  </a:lnTo>
                  <a:lnTo>
                    <a:pt x="1056" y="900"/>
                  </a:lnTo>
                  <a:cubicBezTo>
                    <a:pt x="1024" y="989"/>
                    <a:pt x="939" y="1044"/>
                    <a:pt x="846" y="1069"/>
                  </a:cubicBezTo>
                  <a:cubicBezTo>
                    <a:pt x="829" y="1073"/>
                    <a:pt x="748" y="1095"/>
                    <a:pt x="593" y="1095"/>
                  </a:cubicBezTo>
                  <a:lnTo>
                    <a:pt x="105" y="1095"/>
                  </a:lnTo>
                  <a:lnTo>
                    <a:pt x="519" y="598"/>
                  </a:lnTo>
                  <a:cubicBezTo>
                    <a:pt x="524" y="592"/>
                    <a:pt x="526" y="588"/>
                    <a:pt x="526" y="582"/>
                  </a:cubicBezTo>
                  <a:cubicBezTo>
                    <a:pt x="526" y="582"/>
                    <a:pt x="526" y="580"/>
                    <a:pt x="519" y="570"/>
                  </a:cubicBezTo>
                  <a:lnTo>
                    <a:pt x="142" y="39"/>
                  </a:lnTo>
                  <a:lnTo>
                    <a:pt x="586" y="39"/>
                  </a:lnTo>
                  <a:cubicBezTo>
                    <a:pt x="693" y="39"/>
                    <a:pt x="767" y="51"/>
                    <a:pt x="777" y="51"/>
                  </a:cubicBezTo>
                  <a:cubicBezTo>
                    <a:pt x="819" y="61"/>
                    <a:pt x="888" y="73"/>
                    <a:pt x="953" y="116"/>
                  </a:cubicBezTo>
                  <a:cubicBezTo>
                    <a:pt x="974" y="128"/>
                    <a:pt x="1029" y="166"/>
                    <a:pt x="1056" y="235"/>
                  </a:cubicBezTo>
                  <a:lnTo>
                    <a:pt x="1077" y="235"/>
                  </a:lnTo>
                  <a:lnTo>
                    <a:pt x="978" y="0"/>
                  </a:lnTo>
                  <a:lnTo>
                    <a:pt x="23" y="0"/>
                  </a:lnTo>
                  <a:cubicBezTo>
                    <a:pt x="4" y="0"/>
                    <a:pt x="4" y="0"/>
                    <a:pt x="0" y="4"/>
                  </a:cubicBezTo>
                  <a:cubicBezTo>
                    <a:pt x="0" y="8"/>
                    <a:pt x="0" y="24"/>
                    <a:pt x="0" y="34"/>
                  </a:cubicBezTo>
                  <a:lnTo>
                    <a:pt x="427" y="637"/>
                  </a:lnTo>
                  <a:lnTo>
                    <a:pt x="10" y="1142"/>
                  </a:lnTo>
                  <a:cubicBezTo>
                    <a:pt x="0" y="1154"/>
                    <a:pt x="0" y="1158"/>
                    <a:pt x="0" y="1158"/>
                  </a:cubicBezTo>
                  <a:cubicBezTo>
                    <a:pt x="0" y="1168"/>
                    <a:pt x="8" y="1168"/>
                    <a:pt x="23" y="1168"/>
                  </a:cubicBezTo>
                  <a:lnTo>
                    <a:pt x="978" y="1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2" name="Freeform 125">
              <a:extLst>
                <a:ext uri="{FF2B5EF4-FFF2-40B4-BE49-F238E27FC236}">
                  <a16:creationId xmlns:a16="http://schemas.microsoft.com/office/drawing/2014/main" id="{06F4CAA3-A112-4FBD-9A23-CD40F63F5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5" y="2507"/>
              <a:ext cx="65" cy="93"/>
            </a:xfrm>
            <a:custGeom>
              <a:avLst/>
              <a:gdLst>
                <a:gd name="T0" fmla="*/ 289 w 292"/>
                <a:gd name="T1" fmla="*/ 16 h 413"/>
                <a:gd name="T2" fmla="*/ 291 w 292"/>
                <a:gd name="T3" fmla="*/ 8 h 413"/>
                <a:gd name="T4" fmla="*/ 283 w 292"/>
                <a:gd name="T5" fmla="*/ 0 h 413"/>
                <a:gd name="T6" fmla="*/ 209 w 292"/>
                <a:gd name="T7" fmla="*/ 4 h 413"/>
                <a:gd name="T8" fmla="*/ 197 w 292"/>
                <a:gd name="T9" fmla="*/ 20 h 413"/>
                <a:gd name="T10" fmla="*/ 214 w 292"/>
                <a:gd name="T11" fmla="*/ 28 h 413"/>
                <a:gd name="T12" fmla="*/ 241 w 292"/>
                <a:gd name="T13" fmla="*/ 36 h 413"/>
                <a:gd name="T14" fmla="*/ 237 w 292"/>
                <a:gd name="T15" fmla="*/ 49 h 413"/>
                <a:gd name="T16" fmla="*/ 207 w 292"/>
                <a:gd name="T17" fmla="*/ 182 h 413"/>
                <a:gd name="T18" fmla="*/ 147 w 292"/>
                <a:gd name="T19" fmla="*/ 146 h 413"/>
                <a:gd name="T20" fmla="*/ 0 w 292"/>
                <a:gd name="T21" fmla="*/ 316 h 413"/>
                <a:gd name="T22" fmla="*/ 88 w 292"/>
                <a:gd name="T23" fmla="*/ 412 h 413"/>
                <a:gd name="T24" fmla="*/ 168 w 292"/>
                <a:gd name="T25" fmla="*/ 373 h 413"/>
                <a:gd name="T26" fmla="*/ 226 w 292"/>
                <a:gd name="T27" fmla="*/ 412 h 413"/>
                <a:gd name="T28" fmla="*/ 272 w 292"/>
                <a:gd name="T29" fmla="*/ 381 h 413"/>
                <a:gd name="T30" fmla="*/ 289 w 292"/>
                <a:gd name="T31" fmla="*/ 322 h 413"/>
                <a:gd name="T32" fmla="*/ 279 w 292"/>
                <a:gd name="T33" fmla="*/ 316 h 413"/>
                <a:gd name="T34" fmla="*/ 268 w 292"/>
                <a:gd name="T35" fmla="*/ 333 h 413"/>
                <a:gd name="T36" fmla="*/ 226 w 292"/>
                <a:gd name="T37" fmla="*/ 397 h 413"/>
                <a:gd name="T38" fmla="*/ 207 w 292"/>
                <a:gd name="T39" fmla="*/ 367 h 413"/>
                <a:gd name="T40" fmla="*/ 210 w 292"/>
                <a:gd name="T41" fmla="*/ 343 h 413"/>
                <a:gd name="T42" fmla="*/ 289 w 292"/>
                <a:gd name="T43" fmla="*/ 16 h 413"/>
                <a:gd name="T44" fmla="*/ 170 w 292"/>
                <a:gd name="T45" fmla="*/ 333 h 413"/>
                <a:gd name="T46" fmla="*/ 140 w 292"/>
                <a:gd name="T47" fmla="*/ 373 h 413"/>
                <a:gd name="T48" fmla="*/ 88 w 292"/>
                <a:gd name="T49" fmla="*/ 397 h 413"/>
                <a:gd name="T50" fmla="*/ 46 w 292"/>
                <a:gd name="T51" fmla="*/ 339 h 413"/>
                <a:gd name="T52" fmla="*/ 77 w 292"/>
                <a:gd name="T53" fmla="*/ 221 h 413"/>
                <a:gd name="T54" fmla="*/ 147 w 292"/>
                <a:gd name="T55" fmla="*/ 166 h 413"/>
                <a:gd name="T56" fmla="*/ 197 w 292"/>
                <a:gd name="T57" fmla="*/ 215 h 413"/>
                <a:gd name="T58" fmla="*/ 195 w 292"/>
                <a:gd name="T59" fmla="*/ 223 h 413"/>
                <a:gd name="T60" fmla="*/ 170 w 292"/>
                <a:gd name="T61" fmla="*/ 33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2" h="413">
                  <a:moveTo>
                    <a:pt x="289" y="16"/>
                  </a:moveTo>
                  <a:cubicBezTo>
                    <a:pt x="289" y="16"/>
                    <a:pt x="291" y="10"/>
                    <a:pt x="291" y="8"/>
                  </a:cubicBezTo>
                  <a:cubicBezTo>
                    <a:pt x="291" y="4"/>
                    <a:pt x="289" y="0"/>
                    <a:pt x="283" y="0"/>
                  </a:cubicBezTo>
                  <a:cubicBezTo>
                    <a:pt x="272" y="0"/>
                    <a:pt x="226" y="4"/>
                    <a:pt x="209" y="4"/>
                  </a:cubicBezTo>
                  <a:cubicBezTo>
                    <a:pt x="207" y="4"/>
                    <a:pt x="197" y="8"/>
                    <a:pt x="197" y="20"/>
                  </a:cubicBezTo>
                  <a:cubicBezTo>
                    <a:pt x="197" y="28"/>
                    <a:pt x="207" y="28"/>
                    <a:pt x="214" y="28"/>
                  </a:cubicBezTo>
                  <a:cubicBezTo>
                    <a:pt x="241" y="28"/>
                    <a:pt x="241" y="34"/>
                    <a:pt x="241" y="36"/>
                  </a:cubicBezTo>
                  <a:cubicBezTo>
                    <a:pt x="241" y="39"/>
                    <a:pt x="239" y="43"/>
                    <a:pt x="237" y="49"/>
                  </a:cubicBezTo>
                  <a:lnTo>
                    <a:pt x="207" y="182"/>
                  </a:lnTo>
                  <a:cubicBezTo>
                    <a:pt x="193" y="164"/>
                    <a:pt x="174" y="146"/>
                    <a:pt x="147" y="146"/>
                  </a:cubicBezTo>
                  <a:cubicBezTo>
                    <a:pt x="73" y="146"/>
                    <a:pt x="0" y="233"/>
                    <a:pt x="0" y="316"/>
                  </a:cubicBezTo>
                  <a:cubicBezTo>
                    <a:pt x="0" y="373"/>
                    <a:pt x="36" y="412"/>
                    <a:pt x="88" y="412"/>
                  </a:cubicBezTo>
                  <a:cubicBezTo>
                    <a:pt x="115" y="412"/>
                    <a:pt x="142" y="393"/>
                    <a:pt x="168" y="373"/>
                  </a:cubicBezTo>
                  <a:cubicBezTo>
                    <a:pt x="180" y="404"/>
                    <a:pt x="209" y="412"/>
                    <a:pt x="226" y="412"/>
                  </a:cubicBezTo>
                  <a:cubicBezTo>
                    <a:pt x="245" y="412"/>
                    <a:pt x="260" y="401"/>
                    <a:pt x="272" y="381"/>
                  </a:cubicBezTo>
                  <a:cubicBezTo>
                    <a:pt x="283" y="357"/>
                    <a:pt x="289" y="324"/>
                    <a:pt x="289" y="322"/>
                  </a:cubicBezTo>
                  <a:cubicBezTo>
                    <a:pt x="289" y="316"/>
                    <a:pt x="283" y="316"/>
                    <a:pt x="279" y="316"/>
                  </a:cubicBezTo>
                  <a:cubicBezTo>
                    <a:pt x="274" y="316"/>
                    <a:pt x="272" y="318"/>
                    <a:pt x="268" y="333"/>
                  </a:cubicBezTo>
                  <a:cubicBezTo>
                    <a:pt x="262" y="363"/>
                    <a:pt x="251" y="397"/>
                    <a:pt x="226" y="397"/>
                  </a:cubicBezTo>
                  <a:cubicBezTo>
                    <a:pt x="210" y="397"/>
                    <a:pt x="207" y="385"/>
                    <a:pt x="207" y="367"/>
                  </a:cubicBezTo>
                  <a:cubicBezTo>
                    <a:pt x="207" y="355"/>
                    <a:pt x="209" y="351"/>
                    <a:pt x="210" y="343"/>
                  </a:cubicBezTo>
                  <a:lnTo>
                    <a:pt x="289" y="16"/>
                  </a:lnTo>
                  <a:close/>
                  <a:moveTo>
                    <a:pt x="170" y="333"/>
                  </a:moveTo>
                  <a:cubicBezTo>
                    <a:pt x="165" y="347"/>
                    <a:pt x="151" y="363"/>
                    <a:pt x="140" y="373"/>
                  </a:cubicBezTo>
                  <a:cubicBezTo>
                    <a:pt x="134" y="377"/>
                    <a:pt x="113" y="397"/>
                    <a:pt x="88" y="397"/>
                  </a:cubicBezTo>
                  <a:cubicBezTo>
                    <a:pt x="67" y="397"/>
                    <a:pt x="46" y="381"/>
                    <a:pt x="46" y="339"/>
                  </a:cubicBezTo>
                  <a:cubicBezTo>
                    <a:pt x="46" y="308"/>
                    <a:pt x="61" y="245"/>
                    <a:pt x="77" y="221"/>
                  </a:cubicBezTo>
                  <a:cubicBezTo>
                    <a:pt x="101" y="174"/>
                    <a:pt x="130" y="166"/>
                    <a:pt x="147" y="166"/>
                  </a:cubicBezTo>
                  <a:cubicBezTo>
                    <a:pt x="186" y="166"/>
                    <a:pt x="197" y="209"/>
                    <a:pt x="197" y="215"/>
                  </a:cubicBezTo>
                  <a:cubicBezTo>
                    <a:pt x="197" y="217"/>
                    <a:pt x="197" y="223"/>
                    <a:pt x="195" y="223"/>
                  </a:cubicBezTo>
                  <a:lnTo>
                    <a:pt x="170" y="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3" name="Freeform 126">
              <a:extLst>
                <a:ext uri="{FF2B5EF4-FFF2-40B4-BE49-F238E27FC236}">
                  <a16:creationId xmlns:a16="http://schemas.microsoft.com/office/drawing/2014/main" id="{C76B0625-CD39-41C4-828F-3BA9871A3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2" y="2548"/>
              <a:ext cx="94" cy="35"/>
            </a:xfrm>
            <a:custGeom>
              <a:avLst/>
              <a:gdLst>
                <a:gd name="T0" fmla="*/ 398 w 418"/>
                <a:gd name="T1" fmla="*/ 28 h 159"/>
                <a:gd name="T2" fmla="*/ 417 w 418"/>
                <a:gd name="T3" fmla="*/ 14 h 159"/>
                <a:gd name="T4" fmla="*/ 398 w 418"/>
                <a:gd name="T5" fmla="*/ 0 h 159"/>
                <a:gd name="T6" fmla="*/ 21 w 418"/>
                <a:gd name="T7" fmla="*/ 0 h 159"/>
                <a:gd name="T8" fmla="*/ 0 w 418"/>
                <a:gd name="T9" fmla="*/ 14 h 159"/>
                <a:gd name="T10" fmla="*/ 23 w 418"/>
                <a:gd name="T11" fmla="*/ 28 h 159"/>
                <a:gd name="T12" fmla="*/ 398 w 418"/>
                <a:gd name="T13" fmla="*/ 28 h 159"/>
                <a:gd name="T14" fmla="*/ 398 w 418"/>
                <a:gd name="T15" fmla="*/ 158 h 159"/>
                <a:gd name="T16" fmla="*/ 417 w 418"/>
                <a:gd name="T17" fmla="*/ 144 h 159"/>
                <a:gd name="T18" fmla="*/ 398 w 418"/>
                <a:gd name="T19" fmla="*/ 128 h 159"/>
                <a:gd name="T20" fmla="*/ 23 w 418"/>
                <a:gd name="T21" fmla="*/ 128 h 159"/>
                <a:gd name="T22" fmla="*/ 0 w 418"/>
                <a:gd name="T23" fmla="*/ 144 h 159"/>
                <a:gd name="T24" fmla="*/ 21 w 418"/>
                <a:gd name="T25" fmla="*/ 158 h 159"/>
                <a:gd name="T26" fmla="*/ 398 w 418"/>
                <a:gd name="T27" fmla="*/ 15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8" h="159">
                  <a:moveTo>
                    <a:pt x="398" y="28"/>
                  </a:moveTo>
                  <a:cubicBezTo>
                    <a:pt x="404" y="28"/>
                    <a:pt x="417" y="28"/>
                    <a:pt x="417" y="14"/>
                  </a:cubicBezTo>
                  <a:cubicBezTo>
                    <a:pt x="417" y="0"/>
                    <a:pt x="404" y="0"/>
                    <a:pt x="398" y="0"/>
                  </a:cubicBezTo>
                  <a:lnTo>
                    <a:pt x="21" y="0"/>
                  </a:lnTo>
                  <a:cubicBezTo>
                    <a:pt x="13" y="0"/>
                    <a:pt x="0" y="0"/>
                    <a:pt x="0" y="14"/>
                  </a:cubicBezTo>
                  <a:cubicBezTo>
                    <a:pt x="0" y="28"/>
                    <a:pt x="13" y="28"/>
                    <a:pt x="23" y="28"/>
                  </a:cubicBezTo>
                  <a:lnTo>
                    <a:pt x="398" y="28"/>
                  </a:lnTo>
                  <a:close/>
                  <a:moveTo>
                    <a:pt x="398" y="158"/>
                  </a:moveTo>
                  <a:cubicBezTo>
                    <a:pt x="404" y="158"/>
                    <a:pt x="417" y="158"/>
                    <a:pt x="417" y="144"/>
                  </a:cubicBezTo>
                  <a:cubicBezTo>
                    <a:pt x="417" y="128"/>
                    <a:pt x="404" y="128"/>
                    <a:pt x="398" y="128"/>
                  </a:cubicBezTo>
                  <a:lnTo>
                    <a:pt x="23" y="128"/>
                  </a:lnTo>
                  <a:cubicBezTo>
                    <a:pt x="13" y="128"/>
                    <a:pt x="0" y="128"/>
                    <a:pt x="0" y="144"/>
                  </a:cubicBezTo>
                  <a:cubicBezTo>
                    <a:pt x="0" y="158"/>
                    <a:pt x="13" y="158"/>
                    <a:pt x="21" y="158"/>
                  </a:cubicBezTo>
                  <a:lnTo>
                    <a:pt x="398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4" name="Freeform 127">
              <a:extLst>
                <a:ext uri="{FF2B5EF4-FFF2-40B4-BE49-F238E27FC236}">
                  <a16:creationId xmlns:a16="http://schemas.microsoft.com/office/drawing/2014/main" id="{0338E717-98FF-4E62-B5FA-54691C624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10"/>
              <a:ext cx="46" cy="87"/>
            </a:xfrm>
            <a:custGeom>
              <a:avLst/>
              <a:gdLst>
                <a:gd name="T0" fmla="*/ 128 w 208"/>
                <a:gd name="T1" fmla="*/ 16 h 390"/>
                <a:gd name="T2" fmla="*/ 113 w 208"/>
                <a:gd name="T3" fmla="*/ 0 h 390"/>
                <a:gd name="T4" fmla="*/ 0 w 208"/>
                <a:gd name="T5" fmla="*/ 37 h 390"/>
                <a:gd name="T6" fmla="*/ 0 w 208"/>
                <a:gd name="T7" fmla="*/ 59 h 390"/>
                <a:gd name="T8" fmla="*/ 82 w 208"/>
                <a:gd name="T9" fmla="*/ 43 h 390"/>
                <a:gd name="T10" fmla="*/ 82 w 208"/>
                <a:gd name="T11" fmla="*/ 341 h 390"/>
                <a:gd name="T12" fmla="*/ 25 w 208"/>
                <a:gd name="T13" fmla="*/ 367 h 390"/>
                <a:gd name="T14" fmla="*/ 4 w 208"/>
                <a:gd name="T15" fmla="*/ 367 h 390"/>
                <a:gd name="T16" fmla="*/ 4 w 208"/>
                <a:gd name="T17" fmla="*/ 389 h 390"/>
                <a:gd name="T18" fmla="*/ 105 w 208"/>
                <a:gd name="T19" fmla="*/ 387 h 390"/>
                <a:gd name="T20" fmla="*/ 207 w 208"/>
                <a:gd name="T21" fmla="*/ 389 h 390"/>
                <a:gd name="T22" fmla="*/ 207 w 208"/>
                <a:gd name="T23" fmla="*/ 367 h 390"/>
                <a:gd name="T24" fmla="*/ 186 w 208"/>
                <a:gd name="T25" fmla="*/ 367 h 390"/>
                <a:gd name="T26" fmla="*/ 128 w 208"/>
                <a:gd name="T27" fmla="*/ 341 h 390"/>
                <a:gd name="T28" fmla="*/ 128 w 208"/>
                <a:gd name="T29" fmla="*/ 16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390">
                  <a:moveTo>
                    <a:pt x="128" y="16"/>
                  </a:moveTo>
                  <a:cubicBezTo>
                    <a:pt x="128" y="0"/>
                    <a:pt x="126" y="0"/>
                    <a:pt x="113" y="0"/>
                  </a:cubicBezTo>
                  <a:cubicBezTo>
                    <a:pt x="77" y="36"/>
                    <a:pt x="23" y="37"/>
                    <a:pt x="0" y="37"/>
                  </a:cubicBezTo>
                  <a:lnTo>
                    <a:pt x="0" y="59"/>
                  </a:lnTo>
                  <a:cubicBezTo>
                    <a:pt x="13" y="59"/>
                    <a:pt x="50" y="59"/>
                    <a:pt x="82" y="43"/>
                  </a:cubicBezTo>
                  <a:lnTo>
                    <a:pt x="82" y="341"/>
                  </a:lnTo>
                  <a:cubicBezTo>
                    <a:pt x="82" y="361"/>
                    <a:pt x="82" y="367"/>
                    <a:pt x="25" y="367"/>
                  </a:cubicBezTo>
                  <a:lnTo>
                    <a:pt x="4" y="367"/>
                  </a:lnTo>
                  <a:lnTo>
                    <a:pt x="4" y="389"/>
                  </a:lnTo>
                  <a:cubicBezTo>
                    <a:pt x="13" y="389"/>
                    <a:pt x="84" y="387"/>
                    <a:pt x="105" y="387"/>
                  </a:cubicBezTo>
                  <a:cubicBezTo>
                    <a:pt x="124" y="387"/>
                    <a:pt x="195" y="389"/>
                    <a:pt x="207" y="389"/>
                  </a:cubicBezTo>
                  <a:lnTo>
                    <a:pt x="207" y="367"/>
                  </a:lnTo>
                  <a:lnTo>
                    <a:pt x="186" y="367"/>
                  </a:lnTo>
                  <a:cubicBezTo>
                    <a:pt x="128" y="367"/>
                    <a:pt x="128" y="361"/>
                    <a:pt x="128" y="341"/>
                  </a:cubicBezTo>
                  <a:lnTo>
                    <a:pt x="128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5" name="Freeform 128">
              <a:extLst>
                <a:ext uri="{FF2B5EF4-FFF2-40B4-BE49-F238E27FC236}">
                  <a16:creationId xmlns:a16="http://schemas.microsoft.com/office/drawing/2014/main" id="{3F62D461-1D94-47DC-8D6D-BCFD42B55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6" y="2288"/>
              <a:ext cx="121" cy="85"/>
            </a:xfrm>
            <a:custGeom>
              <a:avLst/>
              <a:gdLst>
                <a:gd name="T0" fmla="*/ 352 w 539"/>
                <a:gd name="T1" fmla="*/ 85 h 380"/>
                <a:gd name="T2" fmla="*/ 364 w 539"/>
                <a:gd name="T3" fmla="*/ 34 h 380"/>
                <a:gd name="T4" fmla="*/ 341 w 539"/>
                <a:gd name="T5" fmla="*/ 10 h 380"/>
                <a:gd name="T6" fmla="*/ 308 w 539"/>
                <a:gd name="T7" fmla="*/ 34 h 380"/>
                <a:gd name="T8" fmla="*/ 262 w 539"/>
                <a:gd name="T9" fmla="*/ 221 h 380"/>
                <a:gd name="T10" fmla="*/ 254 w 539"/>
                <a:gd name="T11" fmla="*/ 274 h 380"/>
                <a:gd name="T12" fmla="*/ 256 w 539"/>
                <a:gd name="T13" fmla="*/ 288 h 380"/>
                <a:gd name="T14" fmla="*/ 182 w 539"/>
                <a:gd name="T15" fmla="*/ 361 h 380"/>
                <a:gd name="T16" fmla="*/ 117 w 539"/>
                <a:gd name="T17" fmla="*/ 284 h 380"/>
                <a:gd name="T18" fmla="*/ 161 w 539"/>
                <a:gd name="T19" fmla="*/ 120 h 380"/>
                <a:gd name="T20" fmla="*/ 172 w 539"/>
                <a:gd name="T21" fmla="*/ 69 h 380"/>
                <a:gd name="T22" fmla="*/ 105 w 539"/>
                <a:gd name="T23" fmla="*/ 0 h 380"/>
                <a:gd name="T24" fmla="*/ 0 w 539"/>
                <a:gd name="T25" fmla="*/ 128 h 380"/>
                <a:gd name="T26" fmla="*/ 10 w 539"/>
                <a:gd name="T27" fmla="*/ 138 h 380"/>
                <a:gd name="T28" fmla="*/ 23 w 539"/>
                <a:gd name="T29" fmla="*/ 120 h 380"/>
                <a:gd name="T30" fmla="*/ 105 w 539"/>
                <a:gd name="T31" fmla="*/ 20 h 380"/>
                <a:gd name="T32" fmla="*/ 124 w 539"/>
                <a:gd name="T33" fmla="*/ 45 h 380"/>
                <a:gd name="T34" fmla="*/ 111 w 539"/>
                <a:gd name="T35" fmla="*/ 105 h 380"/>
                <a:gd name="T36" fmla="*/ 65 w 539"/>
                <a:gd name="T37" fmla="*/ 272 h 380"/>
                <a:gd name="T38" fmla="*/ 180 w 539"/>
                <a:gd name="T39" fmla="*/ 379 h 380"/>
                <a:gd name="T40" fmla="*/ 264 w 539"/>
                <a:gd name="T41" fmla="*/ 320 h 380"/>
                <a:gd name="T42" fmla="*/ 365 w 539"/>
                <a:gd name="T43" fmla="*/ 379 h 380"/>
                <a:gd name="T44" fmla="*/ 482 w 539"/>
                <a:gd name="T45" fmla="*/ 276 h 380"/>
                <a:gd name="T46" fmla="*/ 538 w 539"/>
                <a:gd name="T47" fmla="*/ 59 h 380"/>
                <a:gd name="T48" fmla="*/ 501 w 539"/>
                <a:gd name="T49" fmla="*/ 0 h 380"/>
                <a:gd name="T50" fmla="*/ 459 w 539"/>
                <a:gd name="T51" fmla="*/ 39 h 380"/>
                <a:gd name="T52" fmla="*/ 473 w 539"/>
                <a:gd name="T53" fmla="*/ 61 h 380"/>
                <a:gd name="T54" fmla="*/ 501 w 539"/>
                <a:gd name="T55" fmla="*/ 134 h 380"/>
                <a:gd name="T56" fmla="*/ 457 w 539"/>
                <a:gd name="T57" fmla="*/ 286 h 380"/>
                <a:gd name="T58" fmla="*/ 367 w 539"/>
                <a:gd name="T59" fmla="*/ 361 h 380"/>
                <a:gd name="T60" fmla="*/ 308 w 539"/>
                <a:gd name="T61" fmla="*/ 288 h 380"/>
                <a:gd name="T62" fmla="*/ 318 w 539"/>
                <a:gd name="T63" fmla="*/ 227 h 380"/>
                <a:gd name="T64" fmla="*/ 352 w 539"/>
                <a:gd name="T65" fmla="*/ 8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9" h="380">
                  <a:moveTo>
                    <a:pt x="352" y="85"/>
                  </a:moveTo>
                  <a:cubicBezTo>
                    <a:pt x="354" y="69"/>
                    <a:pt x="364" y="36"/>
                    <a:pt x="364" y="34"/>
                  </a:cubicBezTo>
                  <a:cubicBezTo>
                    <a:pt x="364" y="16"/>
                    <a:pt x="352" y="10"/>
                    <a:pt x="341" y="10"/>
                  </a:cubicBezTo>
                  <a:cubicBezTo>
                    <a:pt x="329" y="10"/>
                    <a:pt x="314" y="14"/>
                    <a:pt x="308" y="34"/>
                  </a:cubicBezTo>
                  <a:cubicBezTo>
                    <a:pt x="308" y="37"/>
                    <a:pt x="268" y="199"/>
                    <a:pt x="262" y="221"/>
                  </a:cubicBezTo>
                  <a:cubicBezTo>
                    <a:pt x="256" y="245"/>
                    <a:pt x="254" y="260"/>
                    <a:pt x="254" y="274"/>
                  </a:cubicBezTo>
                  <a:cubicBezTo>
                    <a:pt x="254" y="284"/>
                    <a:pt x="254" y="286"/>
                    <a:pt x="256" y="288"/>
                  </a:cubicBezTo>
                  <a:cubicBezTo>
                    <a:pt x="239" y="335"/>
                    <a:pt x="214" y="361"/>
                    <a:pt x="182" y="361"/>
                  </a:cubicBezTo>
                  <a:cubicBezTo>
                    <a:pt x="117" y="361"/>
                    <a:pt x="117" y="298"/>
                    <a:pt x="117" y="284"/>
                  </a:cubicBezTo>
                  <a:cubicBezTo>
                    <a:pt x="117" y="258"/>
                    <a:pt x="122" y="225"/>
                    <a:pt x="161" y="120"/>
                  </a:cubicBezTo>
                  <a:cubicBezTo>
                    <a:pt x="170" y="97"/>
                    <a:pt x="172" y="85"/>
                    <a:pt x="172" y="69"/>
                  </a:cubicBezTo>
                  <a:cubicBezTo>
                    <a:pt x="172" y="32"/>
                    <a:pt x="147" y="0"/>
                    <a:pt x="105" y="0"/>
                  </a:cubicBezTo>
                  <a:cubicBezTo>
                    <a:pt x="31" y="0"/>
                    <a:pt x="0" y="120"/>
                    <a:pt x="0" y="128"/>
                  </a:cubicBezTo>
                  <a:cubicBezTo>
                    <a:pt x="0" y="138"/>
                    <a:pt x="8" y="138"/>
                    <a:pt x="10" y="138"/>
                  </a:cubicBezTo>
                  <a:cubicBezTo>
                    <a:pt x="19" y="138"/>
                    <a:pt x="19" y="138"/>
                    <a:pt x="23" y="120"/>
                  </a:cubicBezTo>
                  <a:cubicBezTo>
                    <a:pt x="44" y="43"/>
                    <a:pt x="77" y="20"/>
                    <a:pt x="105" y="20"/>
                  </a:cubicBezTo>
                  <a:cubicBezTo>
                    <a:pt x="113" y="20"/>
                    <a:pt x="124" y="20"/>
                    <a:pt x="124" y="45"/>
                  </a:cubicBezTo>
                  <a:cubicBezTo>
                    <a:pt x="124" y="67"/>
                    <a:pt x="115" y="91"/>
                    <a:pt x="111" y="105"/>
                  </a:cubicBezTo>
                  <a:cubicBezTo>
                    <a:pt x="77" y="203"/>
                    <a:pt x="65" y="241"/>
                    <a:pt x="65" y="272"/>
                  </a:cubicBezTo>
                  <a:cubicBezTo>
                    <a:pt x="65" y="351"/>
                    <a:pt x="119" y="379"/>
                    <a:pt x="180" y="379"/>
                  </a:cubicBezTo>
                  <a:cubicBezTo>
                    <a:pt x="193" y="379"/>
                    <a:pt x="232" y="379"/>
                    <a:pt x="264" y="320"/>
                  </a:cubicBezTo>
                  <a:cubicBezTo>
                    <a:pt x="285" y="375"/>
                    <a:pt x="343" y="379"/>
                    <a:pt x="365" y="379"/>
                  </a:cubicBezTo>
                  <a:cubicBezTo>
                    <a:pt x="427" y="379"/>
                    <a:pt x="461" y="328"/>
                    <a:pt x="482" y="276"/>
                  </a:cubicBezTo>
                  <a:cubicBezTo>
                    <a:pt x="509" y="211"/>
                    <a:pt x="538" y="99"/>
                    <a:pt x="538" y="59"/>
                  </a:cubicBezTo>
                  <a:cubicBezTo>
                    <a:pt x="538" y="14"/>
                    <a:pt x="515" y="0"/>
                    <a:pt x="501" y="0"/>
                  </a:cubicBezTo>
                  <a:cubicBezTo>
                    <a:pt x="480" y="0"/>
                    <a:pt x="459" y="22"/>
                    <a:pt x="459" y="39"/>
                  </a:cubicBezTo>
                  <a:cubicBezTo>
                    <a:pt x="459" y="51"/>
                    <a:pt x="463" y="57"/>
                    <a:pt x="473" y="61"/>
                  </a:cubicBezTo>
                  <a:cubicBezTo>
                    <a:pt x="482" y="71"/>
                    <a:pt x="501" y="93"/>
                    <a:pt x="501" y="134"/>
                  </a:cubicBezTo>
                  <a:cubicBezTo>
                    <a:pt x="501" y="164"/>
                    <a:pt x="478" y="245"/>
                    <a:pt x="457" y="286"/>
                  </a:cubicBezTo>
                  <a:cubicBezTo>
                    <a:pt x="436" y="331"/>
                    <a:pt x="409" y="361"/>
                    <a:pt x="367" y="361"/>
                  </a:cubicBezTo>
                  <a:cubicBezTo>
                    <a:pt x="329" y="361"/>
                    <a:pt x="308" y="335"/>
                    <a:pt x="308" y="288"/>
                  </a:cubicBezTo>
                  <a:cubicBezTo>
                    <a:pt x="308" y="264"/>
                    <a:pt x="314" y="239"/>
                    <a:pt x="318" y="227"/>
                  </a:cubicBezTo>
                  <a:lnTo>
                    <a:pt x="352" y="8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" name="Freeform 129">
              <a:extLst>
                <a:ext uri="{FF2B5EF4-FFF2-40B4-BE49-F238E27FC236}">
                  <a16:creationId xmlns:a16="http://schemas.microsoft.com/office/drawing/2014/main" id="{FACA75BD-C1D2-4287-8AEC-48E66AD1E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8" y="2308"/>
              <a:ext cx="65" cy="93"/>
            </a:xfrm>
            <a:custGeom>
              <a:avLst/>
              <a:gdLst>
                <a:gd name="T0" fmla="*/ 289 w 292"/>
                <a:gd name="T1" fmla="*/ 16 h 413"/>
                <a:gd name="T2" fmla="*/ 291 w 292"/>
                <a:gd name="T3" fmla="*/ 8 h 413"/>
                <a:gd name="T4" fmla="*/ 283 w 292"/>
                <a:gd name="T5" fmla="*/ 0 h 413"/>
                <a:gd name="T6" fmla="*/ 210 w 292"/>
                <a:gd name="T7" fmla="*/ 4 h 413"/>
                <a:gd name="T8" fmla="*/ 197 w 292"/>
                <a:gd name="T9" fmla="*/ 20 h 413"/>
                <a:gd name="T10" fmla="*/ 214 w 292"/>
                <a:gd name="T11" fmla="*/ 28 h 413"/>
                <a:gd name="T12" fmla="*/ 241 w 292"/>
                <a:gd name="T13" fmla="*/ 36 h 413"/>
                <a:gd name="T14" fmla="*/ 237 w 292"/>
                <a:gd name="T15" fmla="*/ 49 h 413"/>
                <a:gd name="T16" fmla="*/ 207 w 292"/>
                <a:gd name="T17" fmla="*/ 182 h 413"/>
                <a:gd name="T18" fmla="*/ 147 w 292"/>
                <a:gd name="T19" fmla="*/ 146 h 413"/>
                <a:gd name="T20" fmla="*/ 0 w 292"/>
                <a:gd name="T21" fmla="*/ 316 h 413"/>
                <a:gd name="T22" fmla="*/ 88 w 292"/>
                <a:gd name="T23" fmla="*/ 412 h 413"/>
                <a:gd name="T24" fmla="*/ 168 w 292"/>
                <a:gd name="T25" fmla="*/ 373 h 413"/>
                <a:gd name="T26" fmla="*/ 226 w 292"/>
                <a:gd name="T27" fmla="*/ 412 h 413"/>
                <a:gd name="T28" fmla="*/ 272 w 292"/>
                <a:gd name="T29" fmla="*/ 381 h 413"/>
                <a:gd name="T30" fmla="*/ 289 w 292"/>
                <a:gd name="T31" fmla="*/ 322 h 413"/>
                <a:gd name="T32" fmla="*/ 279 w 292"/>
                <a:gd name="T33" fmla="*/ 316 h 413"/>
                <a:gd name="T34" fmla="*/ 268 w 292"/>
                <a:gd name="T35" fmla="*/ 333 h 413"/>
                <a:gd name="T36" fmla="*/ 226 w 292"/>
                <a:gd name="T37" fmla="*/ 397 h 413"/>
                <a:gd name="T38" fmla="*/ 207 w 292"/>
                <a:gd name="T39" fmla="*/ 367 h 413"/>
                <a:gd name="T40" fmla="*/ 210 w 292"/>
                <a:gd name="T41" fmla="*/ 343 h 413"/>
                <a:gd name="T42" fmla="*/ 289 w 292"/>
                <a:gd name="T43" fmla="*/ 16 h 413"/>
                <a:gd name="T44" fmla="*/ 170 w 292"/>
                <a:gd name="T45" fmla="*/ 333 h 413"/>
                <a:gd name="T46" fmla="*/ 140 w 292"/>
                <a:gd name="T47" fmla="*/ 373 h 413"/>
                <a:gd name="T48" fmla="*/ 88 w 292"/>
                <a:gd name="T49" fmla="*/ 397 h 413"/>
                <a:gd name="T50" fmla="*/ 46 w 292"/>
                <a:gd name="T51" fmla="*/ 339 h 413"/>
                <a:gd name="T52" fmla="*/ 77 w 292"/>
                <a:gd name="T53" fmla="*/ 221 h 413"/>
                <a:gd name="T54" fmla="*/ 147 w 292"/>
                <a:gd name="T55" fmla="*/ 166 h 413"/>
                <a:gd name="T56" fmla="*/ 197 w 292"/>
                <a:gd name="T57" fmla="*/ 215 h 413"/>
                <a:gd name="T58" fmla="*/ 195 w 292"/>
                <a:gd name="T59" fmla="*/ 223 h 413"/>
                <a:gd name="T60" fmla="*/ 170 w 292"/>
                <a:gd name="T61" fmla="*/ 33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2" h="413">
                  <a:moveTo>
                    <a:pt x="289" y="16"/>
                  </a:moveTo>
                  <a:cubicBezTo>
                    <a:pt x="289" y="16"/>
                    <a:pt x="291" y="10"/>
                    <a:pt x="291" y="8"/>
                  </a:cubicBezTo>
                  <a:cubicBezTo>
                    <a:pt x="291" y="4"/>
                    <a:pt x="289" y="0"/>
                    <a:pt x="283" y="0"/>
                  </a:cubicBezTo>
                  <a:cubicBezTo>
                    <a:pt x="272" y="0"/>
                    <a:pt x="226" y="4"/>
                    <a:pt x="210" y="4"/>
                  </a:cubicBezTo>
                  <a:cubicBezTo>
                    <a:pt x="207" y="4"/>
                    <a:pt x="197" y="8"/>
                    <a:pt x="197" y="20"/>
                  </a:cubicBezTo>
                  <a:cubicBezTo>
                    <a:pt x="197" y="28"/>
                    <a:pt x="207" y="28"/>
                    <a:pt x="214" y="28"/>
                  </a:cubicBezTo>
                  <a:cubicBezTo>
                    <a:pt x="241" y="28"/>
                    <a:pt x="241" y="34"/>
                    <a:pt x="241" y="36"/>
                  </a:cubicBezTo>
                  <a:cubicBezTo>
                    <a:pt x="241" y="39"/>
                    <a:pt x="239" y="43"/>
                    <a:pt x="237" y="49"/>
                  </a:cubicBezTo>
                  <a:lnTo>
                    <a:pt x="207" y="182"/>
                  </a:lnTo>
                  <a:cubicBezTo>
                    <a:pt x="193" y="164"/>
                    <a:pt x="174" y="146"/>
                    <a:pt x="147" y="146"/>
                  </a:cubicBezTo>
                  <a:cubicBezTo>
                    <a:pt x="73" y="146"/>
                    <a:pt x="0" y="233"/>
                    <a:pt x="0" y="316"/>
                  </a:cubicBezTo>
                  <a:cubicBezTo>
                    <a:pt x="0" y="373"/>
                    <a:pt x="36" y="412"/>
                    <a:pt x="88" y="412"/>
                  </a:cubicBezTo>
                  <a:cubicBezTo>
                    <a:pt x="115" y="412"/>
                    <a:pt x="142" y="393"/>
                    <a:pt x="168" y="373"/>
                  </a:cubicBezTo>
                  <a:cubicBezTo>
                    <a:pt x="180" y="404"/>
                    <a:pt x="210" y="412"/>
                    <a:pt x="226" y="412"/>
                  </a:cubicBezTo>
                  <a:cubicBezTo>
                    <a:pt x="245" y="412"/>
                    <a:pt x="260" y="401"/>
                    <a:pt x="272" y="381"/>
                  </a:cubicBezTo>
                  <a:cubicBezTo>
                    <a:pt x="283" y="357"/>
                    <a:pt x="289" y="324"/>
                    <a:pt x="289" y="322"/>
                  </a:cubicBezTo>
                  <a:cubicBezTo>
                    <a:pt x="289" y="316"/>
                    <a:pt x="283" y="316"/>
                    <a:pt x="279" y="316"/>
                  </a:cubicBezTo>
                  <a:cubicBezTo>
                    <a:pt x="274" y="316"/>
                    <a:pt x="272" y="318"/>
                    <a:pt x="268" y="333"/>
                  </a:cubicBezTo>
                  <a:cubicBezTo>
                    <a:pt x="262" y="363"/>
                    <a:pt x="253" y="397"/>
                    <a:pt x="226" y="397"/>
                  </a:cubicBezTo>
                  <a:cubicBezTo>
                    <a:pt x="210" y="397"/>
                    <a:pt x="207" y="385"/>
                    <a:pt x="207" y="367"/>
                  </a:cubicBezTo>
                  <a:cubicBezTo>
                    <a:pt x="207" y="355"/>
                    <a:pt x="209" y="351"/>
                    <a:pt x="210" y="343"/>
                  </a:cubicBezTo>
                  <a:lnTo>
                    <a:pt x="289" y="16"/>
                  </a:lnTo>
                  <a:close/>
                  <a:moveTo>
                    <a:pt x="170" y="333"/>
                  </a:moveTo>
                  <a:cubicBezTo>
                    <a:pt x="165" y="347"/>
                    <a:pt x="151" y="363"/>
                    <a:pt x="140" y="373"/>
                  </a:cubicBezTo>
                  <a:cubicBezTo>
                    <a:pt x="134" y="377"/>
                    <a:pt x="113" y="397"/>
                    <a:pt x="88" y="397"/>
                  </a:cubicBezTo>
                  <a:cubicBezTo>
                    <a:pt x="67" y="397"/>
                    <a:pt x="46" y="381"/>
                    <a:pt x="46" y="339"/>
                  </a:cubicBezTo>
                  <a:cubicBezTo>
                    <a:pt x="46" y="308"/>
                    <a:pt x="61" y="245"/>
                    <a:pt x="77" y="221"/>
                  </a:cubicBezTo>
                  <a:cubicBezTo>
                    <a:pt x="101" y="174"/>
                    <a:pt x="130" y="166"/>
                    <a:pt x="147" y="166"/>
                  </a:cubicBezTo>
                  <a:cubicBezTo>
                    <a:pt x="188" y="166"/>
                    <a:pt x="197" y="209"/>
                    <a:pt x="197" y="215"/>
                  </a:cubicBezTo>
                  <a:cubicBezTo>
                    <a:pt x="197" y="217"/>
                    <a:pt x="197" y="223"/>
                    <a:pt x="195" y="223"/>
                  </a:cubicBezTo>
                  <a:lnTo>
                    <a:pt x="170" y="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7" name="Freeform 130">
              <a:extLst>
                <a:ext uri="{FF2B5EF4-FFF2-40B4-BE49-F238E27FC236}">
                  <a16:creationId xmlns:a16="http://schemas.microsoft.com/office/drawing/2014/main" id="{32A0F431-B79F-4F54-A237-D6FF12F12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7" y="2308"/>
              <a:ext cx="62" cy="93"/>
            </a:xfrm>
            <a:custGeom>
              <a:avLst/>
              <a:gdLst>
                <a:gd name="T0" fmla="*/ 136 w 280"/>
                <a:gd name="T1" fmla="*/ 16 h 413"/>
                <a:gd name="T2" fmla="*/ 138 w 280"/>
                <a:gd name="T3" fmla="*/ 8 h 413"/>
                <a:gd name="T4" fmla="*/ 128 w 280"/>
                <a:gd name="T5" fmla="*/ 0 h 413"/>
                <a:gd name="T6" fmla="*/ 55 w 280"/>
                <a:gd name="T7" fmla="*/ 4 h 413"/>
                <a:gd name="T8" fmla="*/ 44 w 280"/>
                <a:gd name="T9" fmla="*/ 20 h 413"/>
                <a:gd name="T10" fmla="*/ 59 w 280"/>
                <a:gd name="T11" fmla="*/ 28 h 413"/>
                <a:gd name="T12" fmla="*/ 84 w 280"/>
                <a:gd name="T13" fmla="*/ 36 h 413"/>
                <a:gd name="T14" fmla="*/ 82 w 280"/>
                <a:gd name="T15" fmla="*/ 49 h 413"/>
                <a:gd name="T16" fmla="*/ 4 w 280"/>
                <a:gd name="T17" fmla="*/ 381 h 413"/>
                <a:gd name="T18" fmla="*/ 0 w 280"/>
                <a:gd name="T19" fmla="*/ 393 h 413"/>
                <a:gd name="T20" fmla="*/ 21 w 280"/>
                <a:gd name="T21" fmla="*/ 412 h 413"/>
                <a:gd name="T22" fmla="*/ 46 w 280"/>
                <a:gd name="T23" fmla="*/ 389 h 413"/>
                <a:gd name="T24" fmla="*/ 73 w 280"/>
                <a:gd name="T25" fmla="*/ 274 h 413"/>
                <a:gd name="T26" fmla="*/ 147 w 280"/>
                <a:gd name="T27" fmla="*/ 322 h 413"/>
                <a:gd name="T28" fmla="*/ 145 w 280"/>
                <a:gd name="T29" fmla="*/ 333 h 413"/>
                <a:gd name="T30" fmla="*/ 142 w 280"/>
                <a:gd name="T31" fmla="*/ 353 h 413"/>
                <a:gd name="T32" fmla="*/ 203 w 280"/>
                <a:gd name="T33" fmla="*/ 412 h 413"/>
                <a:gd name="T34" fmla="*/ 276 w 280"/>
                <a:gd name="T35" fmla="*/ 322 h 413"/>
                <a:gd name="T36" fmla="*/ 266 w 280"/>
                <a:gd name="T37" fmla="*/ 316 h 413"/>
                <a:gd name="T38" fmla="*/ 254 w 280"/>
                <a:gd name="T39" fmla="*/ 330 h 413"/>
                <a:gd name="T40" fmla="*/ 205 w 280"/>
                <a:gd name="T41" fmla="*/ 397 h 413"/>
                <a:gd name="T42" fmla="*/ 186 w 280"/>
                <a:gd name="T43" fmla="*/ 365 h 413"/>
                <a:gd name="T44" fmla="*/ 188 w 280"/>
                <a:gd name="T45" fmla="*/ 339 h 413"/>
                <a:gd name="T46" fmla="*/ 191 w 280"/>
                <a:gd name="T47" fmla="*/ 320 h 413"/>
                <a:gd name="T48" fmla="*/ 99 w 280"/>
                <a:gd name="T49" fmla="*/ 260 h 413"/>
                <a:gd name="T50" fmla="*/ 147 w 280"/>
                <a:gd name="T51" fmla="*/ 221 h 413"/>
                <a:gd name="T52" fmla="*/ 233 w 280"/>
                <a:gd name="T53" fmla="*/ 166 h 413"/>
                <a:gd name="T54" fmla="*/ 253 w 280"/>
                <a:gd name="T55" fmla="*/ 174 h 413"/>
                <a:gd name="T56" fmla="*/ 226 w 280"/>
                <a:gd name="T57" fmla="*/ 203 h 413"/>
                <a:gd name="T58" fmla="*/ 249 w 280"/>
                <a:gd name="T59" fmla="*/ 227 h 413"/>
                <a:gd name="T60" fmla="*/ 279 w 280"/>
                <a:gd name="T61" fmla="*/ 189 h 413"/>
                <a:gd name="T62" fmla="*/ 233 w 280"/>
                <a:gd name="T63" fmla="*/ 146 h 413"/>
                <a:gd name="T64" fmla="*/ 145 w 280"/>
                <a:gd name="T65" fmla="*/ 199 h 413"/>
                <a:gd name="T66" fmla="*/ 78 w 280"/>
                <a:gd name="T67" fmla="*/ 251 h 413"/>
                <a:gd name="T68" fmla="*/ 136 w 280"/>
                <a:gd name="T69" fmla="*/ 1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413">
                  <a:moveTo>
                    <a:pt x="136" y="16"/>
                  </a:moveTo>
                  <a:cubicBezTo>
                    <a:pt x="136" y="16"/>
                    <a:pt x="138" y="10"/>
                    <a:pt x="138" y="8"/>
                  </a:cubicBezTo>
                  <a:cubicBezTo>
                    <a:pt x="138" y="4"/>
                    <a:pt x="136" y="0"/>
                    <a:pt x="128" y="0"/>
                  </a:cubicBezTo>
                  <a:cubicBezTo>
                    <a:pt x="117" y="0"/>
                    <a:pt x="69" y="4"/>
                    <a:pt x="55" y="4"/>
                  </a:cubicBezTo>
                  <a:cubicBezTo>
                    <a:pt x="50" y="4"/>
                    <a:pt x="44" y="8"/>
                    <a:pt x="44" y="20"/>
                  </a:cubicBezTo>
                  <a:cubicBezTo>
                    <a:pt x="44" y="28"/>
                    <a:pt x="50" y="28"/>
                    <a:pt x="59" y="28"/>
                  </a:cubicBezTo>
                  <a:cubicBezTo>
                    <a:pt x="84" y="28"/>
                    <a:pt x="84" y="34"/>
                    <a:pt x="84" y="36"/>
                  </a:cubicBezTo>
                  <a:cubicBezTo>
                    <a:pt x="84" y="39"/>
                    <a:pt x="84" y="43"/>
                    <a:pt x="82" y="49"/>
                  </a:cubicBezTo>
                  <a:lnTo>
                    <a:pt x="4" y="381"/>
                  </a:lnTo>
                  <a:cubicBezTo>
                    <a:pt x="0" y="391"/>
                    <a:pt x="0" y="393"/>
                    <a:pt x="0" y="393"/>
                  </a:cubicBezTo>
                  <a:cubicBezTo>
                    <a:pt x="0" y="403"/>
                    <a:pt x="8" y="412"/>
                    <a:pt x="21" y="412"/>
                  </a:cubicBezTo>
                  <a:cubicBezTo>
                    <a:pt x="34" y="412"/>
                    <a:pt x="42" y="401"/>
                    <a:pt x="46" y="389"/>
                  </a:cubicBezTo>
                  <a:cubicBezTo>
                    <a:pt x="46" y="385"/>
                    <a:pt x="71" y="282"/>
                    <a:pt x="73" y="274"/>
                  </a:cubicBezTo>
                  <a:cubicBezTo>
                    <a:pt x="115" y="280"/>
                    <a:pt x="147" y="292"/>
                    <a:pt x="147" y="322"/>
                  </a:cubicBezTo>
                  <a:cubicBezTo>
                    <a:pt x="147" y="324"/>
                    <a:pt x="147" y="328"/>
                    <a:pt x="145" y="333"/>
                  </a:cubicBezTo>
                  <a:cubicBezTo>
                    <a:pt x="142" y="343"/>
                    <a:pt x="142" y="345"/>
                    <a:pt x="142" y="353"/>
                  </a:cubicBezTo>
                  <a:cubicBezTo>
                    <a:pt x="142" y="393"/>
                    <a:pt x="176" y="412"/>
                    <a:pt x="203" y="412"/>
                  </a:cubicBezTo>
                  <a:cubicBezTo>
                    <a:pt x="260" y="412"/>
                    <a:pt x="276" y="324"/>
                    <a:pt x="276" y="322"/>
                  </a:cubicBezTo>
                  <a:cubicBezTo>
                    <a:pt x="276" y="316"/>
                    <a:pt x="268" y="316"/>
                    <a:pt x="266" y="316"/>
                  </a:cubicBezTo>
                  <a:cubicBezTo>
                    <a:pt x="260" y="316"/>
                    <a:pt x="256" y="318"/>
                    <a:pt x="254" y="330"/>
                  </a:cubicBezTo>
                  <a:cubicBezTo>
                    <a:pt x="249" y="355"/>
                    <a:pt x="233" y="397"/>
                    <a:pt x="205" y="397"/>
                  </a:cubicBezTo>
                  <a:cubicBezTo>
                    <a:pt x="188" y="397"/>
                    <a:pt x="186" y="381"/>
                    <a:pt x="186" y="365"/>
                  </a:cubicBezTo>
                  <a:cubicBezTo>
                    <a:pt x="186" y="355"/>
                    <a:pt x="186" y="355"/>
                    <a:pt x="188" y="339"/>
                  </a:cubicBezTo>
                  <a:cubicBezTo>
                    <a:pt x="188" y="335"/>
                    <a:pt x="191" y="328"/>
                    <a:pt x="191" y="320"/>
                  </a:cubicBezTo>
                  <a:cubicBezTo>
                    <a:pt x="191" y="270"/>
                    <a:pt x="124" y="260"/>
                    <a:pt x="99" y="260"/>
                  </a:cubicBezTo>
                  <a:cubicBezTo>
                    <a:pt x="115" y="249"/>
                    <a:pt x="136" y="229"/>
                    <a:pt x="147" y="221"/>
                  </a:cubicBezTo>
                  <a:cubicBezTo>
                    <a:pt x="174" y="191"/>
                    <a:pt x="205" y="166"/>
                    <a:pt x="233" y="166"/>
                  </a:cubicBezTo>
                  <a:cubicBezTo>
                    <a:pt x="243" y="166"/>
                    <a:pt x="251" y="166"/>
                    <a:pt x="253" y="174"/>
                  </a:cubicBezTo>
                  <a:cubicBezTo>
                    <a:pt x="230" y="176"/>
                    <a:pt x="226" y="193"/>
                    <a:pt x="226" y="203"/>
                  </a:cubicBezTo>
                  <a:cubicBezTo>
                    <a:pt x="226" y="217"/>
                    <a:pt x="233" y="227"/>
                    <a:pt x="249" y="227"/>
                  </a:cubicBezTo>
                  <a:cubicBezTo>
                    <a:pt x="262" y="227"/>
                    <a:pt x="279" y="213"/>
                    <a:pt x="279" y="189"/>
                  </a:cubicBezTo>
                  <a:cubicBezTo>
                    <a:pt x="279" y="170"/>
                    <a:pt x="266" y="146"/>
                    <a:pt x="233" y="146"/>
                  </a:cubicBezTo>
                  <a:cubicBezTo>
                    <a:pt x="205" y="146"/>
                    <a:pt x="174" y="174"/>
                    <a:pt x="145" y="199"/>
                  </a:cubicBezTo>
                  <a:cubicBezTo>
                    <a:pt x="122" y="223"/>
                    <a:pt x="103" y="241"/>
                    <a:pt x="78" y="251"/>
                  </a:cubicBezTo>
                  <a:lnTo>
                    <a:pt x="13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8" name="Freeform 131">
              <a:extLst>
                <a:ext uri="{FF2B5EF4-FFF2-40B4-BE49-F238E27FC236}">
                  <a16:creationId xmlns:a16="http://schemas.microsoft.com/office/drawing/2014/main" id="{9C850105-01BF-4FE2-B1DE-A80760A14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2" y="2288"/>
              <a:ext cx="91" cy="85"/>
            </a:xfrm>
            <a:custGeom>
              <a:avLst/>
              <a:gdLst>
                <a:gd name="T0" fmla="*/ 249 w 405"/>
                <a:gd name="T1" fmla="*/ 118 h 380"/>
                <a:gd name="T2" fmla="*/ 325 w 405"/>
                <a:gd name="T3" fmla="*/ 20 h 380"/>
                <a:gd name="T4" fmla="*/ 367 w 405"/>
                <a:gd name="T5" fmla="*/ 28 h 380"/>
                <a:gd name="T6" fmla="*/ 329 w 405"/>
                <a:gd name="T7" fmla="*/ 73 h 380"/>
                <a:gd name="T8" fmla="*/ 360 w 405"/>
                <a:gd name="T9" fmla="*/ 105 h 380"/>
                <a:gd name="T10" fmla="*/ 404 w 405"/>
                <a:gd name="T11" fmla="*/ 55 h 380"/>
                <a:gd name="T12" fmla="*/ 329 w 405"/>
                <a:gd name="T13" fmla="*/ 0 h 380"/>
                <a:gd name="T14" fmla="*/ 243 w 405"/>
                <a:gd name="T15" fmla="*/ 63 h 380"/>
                <a:gd name="T16" fmla="*/ 157 w 405"/>
                <a:gd name="T17" fmla="*/ 0 h 380"/>
                <a:gd name="T18" fmla="*/ 25 w 405"/>
                <a:gd name="T19" fmla="*/ 128 h 380"/>
                <a:gd name="T20" fmla="*/ 34 w 405"/>
                <a:gd name="T21" fmla="*/ 138 h 380"/>
                <a:gd name="T22" fmla="*/ 46 w 405"/>
                <a:gd name="T23" fmla="*/ 128 h 380"/>
                <a:gd name="T24" fmla="*/ 153 w 405"/>
                <a:gd name="T25" fmla="*/ 20 h 380"/>
                <a:gd name="T26" fmla="*/ 197 w 405"/>
                <a:gd name="T27" fmla="*/ 73 h 380"/>
                <a:gd name="T28" fmla="*/ 153 w 405"/>
                <a:gd name="T29" fmla="*/ 272 h 380"/>
                <a:gd name="T30" fmla="*/ 78 w 405"/>
                <a:gd name="T31" fmla="*/ 361 h 380"/>
                <a:gd name="T32" fmla="*/ 36 w 405"/>
                <a:gd name="T33" fmla="*/ 351 h 380"/>
                <a:gd name="T34" fmla="*/ 77 w 405"/>
                <a:gd name="T35" fmla="*/ 306 h 380"/>
                <a:gd name="T36" fmla="*/ 44 w 405"/>
                <a:gd name="T37" fmla="*/ 274 h 380"/>
                <a:gd name="T38" fmla="*/ 0 w 405"/>
                <a:gd name="T39" fmla="*/ 324 h 380"/>
                <a:gd name="T40" fmla="*/ 77 w 405"/>
                <a:gd name="T41" fmla="*/ 379 h 380"/>
                <a:gd name="T42" fmla="*/ 161 w 405"/>
                <a:gd name="T43" fmla="*/ 316 h 380"/>
                <a:gd name="T44" fmla="*/ 249 w 405"/>
                <a:gd name="T45" fmla="*/ 379 h 380"/>
                <a:gd name="T46" fmla="*/ 379 w 405"/>
                <a:gd name="T47" fmla="*/ 251 h 380"/>
                <a:gd name="T48" fmla="*/ 369 w 405"/>
                <a:gd name="T49" fmla="*/ 241 h 380"/>
                <a:gd name="T50" fmla="*/ 358 w 405"/>
                <a:gd name="T51" fmla="*/ 251 h 380"/>
                <a:gd name="T52" fmla="*/ 251 w 405"/>
                <a:gd name="T53" fmla="*/ 361 h 380"/>
                <a:gd name="T54" fmla="*/ 207 w 405"/>
                <a:gd name="T55" fmla="*/ 306 h 380"/>
                <a:gd name="T56" fmla="*/ 220 w 405"/>
                <a:gd name="T57" fmla="*/ 233 h 380"/>
                <a:gd name="T58" fmla="*/ 249 w 405"/>
                <a:gd name="T59" fmla="*/ 11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5" h="380">
                  <a:moveTo>
                    <a:pt x="249" y="118"/>
                  </a:moveTo>
                  <a:cubicBezTo>
                    <a:pt x="253" y="95"/>
                    <a:pt x="272" y="20"/>
                    <a:pt x="325" y="20"/>
                  </a:cubicBezTo>
                  <a:cubicBezTo>
                    <a:pt x="333" y="20"/>
                    <a:pt x="352" y="20"/>
                    <a:pt x="367" y="28"/>
                  </a:cubicBezTo>
                  <a:cubicBezTo>
                    <a:pt x="344" y="34"/>
                    <a:pt x="329" y="55"/>
                    <a:pt x="329" y="73"/>
                  </a:cubicBezTo>
                  <a:cubicBezTo>
                    <a:pt x="329" y="87"/>
                    <a:pt x="337" y="105"/>
                    <a:pt x="360" y="105"/>
                  </a:cubicBezTo>
                  <a:cubicBezTo>
                    <a:pt x="379" y="105"/>
                    <a:pt x="404" y="91"/>
                    <a:pt x="404" y="55"/>
                  </a:cubicBezTo>
                  <a:cubicBezTo>
                    <a:pt x="404" y="12"/>
                    <a:pt x="356" y="0"/>
                    <a:pt x="329" y="0"/>
                  </a:cubicBezTo>
                  <a:cubicBezTo>
                    <a:pt x="279" y="0"/>
                    <a:pt x="253" y="43"/>
                    <a:pt x="243" y="63"/>
                  </a:cubicBezTo>
                  <a:cubicBezTo>
                    <a:pt x="222" y="8"/>
                    <a:pt x="180" y="0"/>
                    <a:pt x="157" y="0"/>
                  </a:cubicBezTo>
                  <a:cubicBezTo>
                    <a:pt x="71" y="0"/>
                    <a:pt x="25" y="109"/>
                    <a:pt x="25" y="128"/>
                  </a:cubicBezTo>
                  <a:cubicBezTo>
                    <a:pt x="25" y="138"/>
                    <a:pt x="33" y="138"/>
                    <a:pt x="34" y="138"/>
                  </a:cubicBezTo>
                  <a:cubicBezTo>
                    <a:pt x="42" y="138"/>
                    <a:pt x="44" y="138"/>
                    <a:pt x="46" y="128"/>
                  </a:cubicBezTo>
                  <a:cubicBezTo>
                    <a:pt x="73" y="39"/>
                    <a:pt x="126" y="20"/>
                    <a:pt x="153" y="20"/>
                  </a:cubicBezTo>
                  <a:cubicBezTo>
                    <a:pt x="170" y="20"/>
                    <a:pt x="197" y="26"/>
                    <a:pt x="197" y="73"/>
                  </a:cubicBezTo>
                  <a:cubicBezTo>
                    <a:pt x="197" y="99"/>
                    <a:pt x="184" y="156"/>
                    <a:pt x="153" y="272"/>
                  </a:cubicBezTo>
                  <a:cubicBezTo>
                    <a:pt x="142" y="328"/>
                    <a:pt x="113" y="361"/>
                    <a:pt x="78" y="361"/>
                  </a:cubicBezTo>
                  <a:cubicBezTo>
                    <a:pt x="71" y="361"/>
                    <a:pt x="54" y="361"/>
                    <a:pt x="36" y="351"/>
                  </a:cubicBezTo>
                  <a:cubicBezTo>
                    <a:pt x="57" y="345"/>
                    <a:pt x="77" y="328"/>
                    <a:pt x="77" y="306"/>
                  </a:cubicBezTo>
                  <a:cubicBezTo>
                    <a:pt x="77" y="282"/>
                    <a:pt x="57" y="274"/>
                    <a:pt x="44" y="274"/>
                  </a:cubicBezTo>
                  <a:cubicBezTo>
                    <a:pt x="21" y="274"/>
                    <a:pt x="0" y="298"/>
                    <a:pt x="0" y="324"/>
                  </a:cubicBezTo>
                  <a:cubicBezTo>
                    <a:pt x="0" y="363"/>
                    <a:pt x="42" y="379"/>
                    <a:pt x="77" y="379"/>
                  </a:cubicBezTo>
                  <a:cubicBezTo>
                    <a:pt x="130" y="379"/>
                    <a:pt x="161" y="320"/>
                    <a:pt x="161" y="316"/>
                  </a:cubicBezTo>
                  <a:cubicBezTo>
                    <a:pt x="170" y="345"/>
                    <a:pt x="199" y="379"/>
                    <a:pt x="249" y="379"/>
                  </a:cubicBezTo>
                  <a:cubicBezTo>
                    <a:pt x="333" y="379"/>
                    <a:pt x="379" y="270"/>
                    <a:pt x="379" y="251"/>
                  </a:cubicBezTo>
                  <a:cubicBezTo>
                    <a:pt x="379" y="241"/>
                    <a:pt x="371" y="241"/>
                    <a:pt x="369" y="241"/>
                  </a:cubicBezTo>
                  <a:cubicBezTo>
                    <a:pt x="364" y="241"/>
                    <a:pt x="360" y="245"/>
                    <a:pt x="358" y="251"/>
                  </a:cubicBezTo>
                  <a:cubicBezTo>
                    <a:pt x="333" y="341"/>
                    <a:pt x="276" y="361"/>
                    <a:pt x="251" y="361"/>
                  </a:cubicBezTo>
                  <a:cubicBezTo>
                    <a:pt x="218" y="361"/>
                    <a:pt x="207" y="333"/>
                    <a:pt x="207" y="306"/>
                  </a:cubicBezTo>
                  <a:cubicBezTo>
                    <a:pt x="207" y="286"/>
                    <a:pt x="210" y="270"/>
                    <a:pt x="220" y="233"/>
                  </a:cubicBezTo>
                  <a:lnTo>
                    <a:pt x="249" y="1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9" name="Freeform 132">
              <a:extLst>
                <a:ext uri="{FF2B5EF4-FFF2-40B4-BE49-F238E27FC236}">
                  <a16:creationId xmlns:a16="http://schemas.microsoft.com/office/drawing/2014/main" id="{9A29FDB1-65C5-421A-BF9E-21EF8D9BE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7" y="2341"/>
              <a:ext cx="78" cy="59"/>
            </a:xfrm>
            <a:custGeom>
              <a:avLst/>
              <a:gdLst>
                <a:gd name="T0" fmla="*/ 42 w 347"/>
                <a:gd name="T1" fmla="*/ 223 h 265"/>
                <a:gd name="T2" fmla="*/ 36 w 347"/>
                <a:gd name="T3" fmla="*/ 247 h 265"/>
                <a:gd name="T4" fmla="*/ 57 w 347"/>
                <a:gd name="T5" fmla="*/ 264 h 265"/>
                <a:gd name="T6" fmla="*/ 78 w 347"/>
                <a:gd name="T7" fmla="*/ 251 h 265"/>
                <a:gd name="T8" fmla="*/ 88 w 347"/>
                <a:gd name="T9" fmla="*/ 215 h 265"/>
                <a:gd name="T10" fmla="*/ 101 w 347"/>
                <a:gd name="T11" fmla="*/ 164 h 265"/>
                <a:gd name="T12" fmla="*/ 111 w 347"/>
                <a:gd name="T13" fmla="*/ 122 h 265"/>
                <a:gd name="T14" fmla="*/ 134 w 347"/>
                <a:gd name="T15" fmla="*/ 71 h 265"/>
                <a:gd name="T16" fmla="*/ 220 w 347"/>
                <a:gd name="T17" fmla="*/ 16 h 265"/>
                <a:gd name="T18" fmla="*/ 253 w 347"/>
                <a:gd name="T19" fmla="*/ 57 h 265"/>
                <a:gd name="T20" fmla="*/ 220 w 347"/>
                <a:gd name="T21" fmla="*/ 182 h 265"/>
                <a:gd name="T22" fmla="*/ 210 w 347"/>
                <a:gd name="T23" fmla="*/ 213 h 265"/>
                <a:gd name="T24" fmla="*/ 264 w 347"/>
                <a:gd name="T25" fmla="*/ 264 h 265"/>
                <a:gd name="T26" fmla="*/ 346 w 347"/>
                <a:gd name="T27" fmla="*/ 176 h 265"/>
                <a:gd name="T28" fmla="*/ 337 w 347"/>
                <a:gd name="T29" fmla="*/ 166 h 265"/>
                <a:gd name="T30" fmla="*/ 325 w 347"/>
                <a:gd name="T31" fmla="*/ 178 h 265"/>
                <a:gd name="T32" fmla="*/ 266 w 347"/>
                <a:gd name="T33" fmla="*/ 249 h 265"/>
                <a:gd name="T34" fmla="*/ 253 w 347"/>
                <a:gd name="T35" fmla="*/ 227 h 265"/>
                <a:gd name="T36" fmla="*/ 266 w 347"/>
                <a:gd name="T37" fmla="*/ 180 h 265"/>
                <a:gd name="T38" fmla="*/ 297 w 347"/>
                <a:gd name="T39" fmla="*/ 67 h 265"/>
                <a:gd name="T40" fmla="*/ 222 w 347"/>
                <a:gd name="T41" fmla="*/ 0 h 265"/>
                <a:gd name="T42" fmla="*/ 126 w 347"/>
                <a:gd name="T43" fmla="*/ 51 h 265"/>
                <a:gd name="T44" fmla="*/ 67 w 347"/>
                <a:gd name="T45" fmla="*/ 0 h 265"/>
                <a:gd name="T46" fmla="*/ 21 w 347"/>
                <a:gd name="T47" fmla="*/ 34 h 265"/>
                <a:gd name="T48" fmla="*/ 0 w 347"/>
                <a:gd name="T49" fmla="*/ 91 h 265"/>
                <a:gd name="T50" fmla="*/ 10 w 347"/>
                <a:gd name="T51" fmla="*/ 97 h 265"/>
                <a:gd name="T52" fmla="*/ 23 w 347"/>
                <a:gd name="T53" fmla="*/ 81 h 265"/>
                <a:gd name="T54" fmla="*/ 65 w 347"/>
                <a:gd name="T55" fmla="*/ 16 h 265"/>
                <a:gd name="T56" fmla="*/ 82 w 347"/>
                <a:gd name="T57" fmla="*/ 45 h 265"/>
                <a:gd name="T58" fmla="*/ 73 w 347"/>
                <a:gd name="T59" fmla="*/ 95 h 265"/>
                <a:gd name="T60" fmla="*/ 59 w 347"/>
                <a:gd name="T61" fmla="*/ 146 h 265"/>
                <a:gd name="T62" fmla="*/ 42 w 347"/>
                <a:gd name="T63" fmla="*/ 2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7" h="265">
                  <a:moveTo>
                    <a:pt x="42" y="223"/>
                  </a:moveTo>
                  <a:cubicBezTo>
                    <a:pt x="42" y="229"/>
                    <a:pt x="36" y="245"/>
                    <a:pt x="36" y="247"/>
                  </a:cubicBezTo>
                  <a:cubicBezTo>
                    <a:pt x="36" y="260"/>
                    <a:pt x="48" y="264"/>
                    <a:pt x="57" y="264"/>
                  </a:cubicBezTo>
                  <a:cubicBezTo>
                    <a:pt x="67" y="264"/>
                    <a:pt x="77" y="258"/>
                    <a:pt x="78" y="251"/>
                  </a:cubicBezTo>
                  <a:cubicBezTo>
                    <a:pt x="80" y="247"/>
                    <a:pt x="88" y="227"/>
                    <a:pt x="88" y="215"/>
                  </a:cubicBezTo>
                  <a:cubicBezTo>
                    <a:pt x="92" y="203"/>
                    <a:pt x="96" y="178"/>
                    <a:pt x="101" y="164"/>
                  </a:cubicBezTo>
                  <a:cubicBezTo>
                    <a:pt x="105" y="150"/>
                    <a:pt x="107" y="138"/>
                    <a:pt x="111" y="122"/>
                  </a:cubicBezTo>
                  <a:cubicBezTo>
                    <a:pt x="117" y="99"/>
                    <a:pt x="117" y="95"/>
                    <a:pt x="134" y="71"/>
                  </a:cubicBezTo>
                  <a:cubicBezTo>
                    <a:pt x="151" y="47"/>
                    <a:pt x="176" y="16"/>
                    <a:pt x="220" y="16"/>
                  </a:cubicBezTo>
                  <a:cubicBezTo>
                    <a:pt x="253" y="16"/>
                    <a:pt x="253" y="45"/>
                    <a:pt x="253" y="57"/>
                  </a:cubicBezTo>
                  <a:cubicBezTo>
                    <a:pt x="253" y="93"/>
                    <a:pt x="230" y="156"/>
                    <a:pt x="220" y="182"/>
                  </a:cubicBezTo>
                  <a:cubicBezTo>
                    <a:pt x="214" y="199"/>
                    <a:pt x="210" y="203"/>
                    <a:pt x="210" y="213"/>
                  </a:cubicBezTo>
                  <a:cubicBezTo>
                    <a:pt x="210" y="245"/>
                    <a:pt x="237" y="264"/>
                    <a:pt x="264" y="264"/>
                  </a:cubicBezTo>
                  <a:cubicBezTo>
                    <a:pt x="321" y="264"/>
                    <a:pt x="346" y="185"/>
                    <a:pt x="346" y="176"/>
                  </a:cubicBezTo>
                  <a:cubicBezTo>
                    <a:pt x="346" y="166"/>
                    <a:pt x="341" y="166"/>
                    <a:pt x="337" y="166"/>
                  </a:cubicBezTo>
                  <a:cubicBezTo>
                    <a:pt x="331" y="166"/>
                    <a:pt x="329" y="170"/>
                    <a:pt x="325" y="178"/>
                  </a:cubicBezTo>
                  <a:cubicBezTo>
                    <a:pt x="314" y="223"/>
                    <a:pt x="289" y="249"/>
                    <a:pt x="266" y="249"/>
                  </a:cubicBezTo>
                  <a:cubicBezTo>
                    <a:pt x="254" y="249"/>
                    <a:pt x="253" y="241"/>
                    <a:pt x="253" y="227"/>
                  </a:cubicBezTo>
                  <a:cubicBezTo>
                    <a:pt x="253" y="213"/>
                    <a:pt x="254" y="205"/>
                    <a:pt x="266" y="180"/>
                  </a:cubicBezTo>
                  <a:cubicBezTo>
                    <a:pt x="272" y="162"/>
                    <a:pt x="297" y="99"/>
                    <a:pt x="297" y="67"/>
                  </a:cubicBezTo>
                  <a:cubicBezTo>
                    <a:pt x="297" y="10"/>
                    <a:pt x="253" y="0"/>
                    <a:pt x="222" y="0"/>
                  </a:cubicBezTo>
                  <a:cubicBezTo>
                    <a:pt x="174" y="0"/>
                    <a:pt x="142" y="32"/>
                    <a:pt x="126" y="51"/>
                  </a:cubicBezTo>
                  <a:cubicBezTo>
                    <a:pt x="122" y="14"/>
                    <a:pt x="88" y="0"/>
                    <a:pt x="67" y="0"/>
                  </a:cubicBezTo>
                  <a:cubicBezTo>
                    <a:pt x="42" y="0"/>
                    <a:pt x="27" y="20"/>
                    <a:pt x="21" y="34"/>
                  </a:cubicBezTo>
                  <a:cubicBezTo>
                    <a:pt x="8" y="51"/>
                    <a:pt x="0" y="87"/>
                    <a:pt x="0" y="91"/>
                  </a:cubicBezTo>
                  <a:cubicBezTo>
                    <a:pt x="0" y="97"/>
                    <a:pt x="8" y="97"/>
                    <a:pt x="10" y="97"/>
                  </a:cubicBezTo>
                  <a:cubicBezTo>
                    <a:pt x="19" y="97"/>
                    <a:pt x="19" y="95"/>
                    <a:pt x="23" y="81"/>
                  </a:cubicBezTo>
                  <a:cubicBezTo>
                    <a:pt x="33" y="45"/>
                    <a:pt x="42" y="16"/>
                    <a:pt x="65" y="16"/>
                  </a:cubicBezTo>
                  <a:cubicBezTo>
                    <a:pt x="78" y="16"/>
                    <a:pt x="82" y="28"/>
                    <a:pt x="82" y="45"/>
                  </a:cubicBezTo>
                  <a:cubicBezTo>
                    <a:pt x="82" y="57"/>
                    <a:pt x="78" y="79"/>
                    <a:pt x="73" y="95"/>
                  </a:cubicBezTo>
                  <a:cubicBezTo>
                    <a:pt x="69" y="109"/>
                    <a:pt x="65" y="134"/>
                    <a:pt x="59" y="146"/>
                  </a:cubicBezTo>
                  <a:lnTo>
                    <a:pt x="42" y="2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0" name="Freeform 133">
              <a:extLst>
                <a:ext uri="{FF2B5EF4-FFF2-40B4-BE49-F238E27FC236}">
                  <a16:creationId xmlns:a16="http://schemas.microsoft.com/office/drawing/2014/main" id="{E3B4D06F-6990-4AC5-B82E-2EC034AE9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9" y="2308"/>
              <a:ext cx="65" cy="93"/>
            </a:xfrm>
            <a:custGeom>
              <a:avLst/>
              <a:gdLst>
                <a:gd name="T0" fmla="*/ 289 w 292"/>
                <a:gd name="T1" fmla="*/ 16 h 413"/>
                <a:gd name="T2" fmla="*/ 291 w 292"/>
                <a:gd name="T3" fmla="*/ 8 h 413"/>
                <a:gd name="T4" fmla="*/ 283 w 292"/>
                <a:gd name="T5" fmla="*/ 0 h 413"/>
                <a:gd name="T6" fmla="*/ 210 w 292"/>
                <a:gd name="T7" fmla="*/ 4 h 413"/>
                <a:gd name="T8" fmla="*/ 197 w 292"/>
                <a:gd name="T9" fmla="*/ 20 h 413"/>
                <a:gd name="T10" fmla="*/ 214 w 292"/>
                <a:gd name="T11" fmla="*/ 28 h 413"/>
                <a:gd name="T12" fmla="*/ 241 w 292"/>
                <a:gd name="T13" fmla="*/ 36 h 413"/>
                <a:gd name="T14" fmla="*/ 237 w 292"/>
                <a:gd name="T15" fmla="*/ 49 h 413"/>
                <a:gd name="T16" fmla="*/ 207 w 292"/>
                <a:gd name="T17" fmla="*/ 182 h 413"/>
                <a:gd name="T18" fmla="*/ 147 w 292"/>
                <a:gd name="T19" fmla="*/ 146 h 413"/>
                <a:gd name="T20" fmla="*/ 0 w 292"/>
                <a:gd name="T21" fmla="*/ 316 h 413"/>
                <a:gd name="T22" fmla="*/ 88 w 292"/>
                <a:gd name="T23" fmla="*/ 412 h 413"/>
                <a:gd name="T24" fmla="*/ 168 w 292"/>
                <a:gd name="T25" fmla="*/ 373 h 413"/>
                <a:gd name="T26" fmla="*/ 226 w 292"/>
                <a:gd name="T27" fmla="*/ 412 h 413"/>
                <a:gd name="T28" fmla="*/ 272 w 292"/>
                <a:gd name="T29" fmla="*/ 381 h 413"/>
                <a:gd name="T30" fmla="*/ 289 w 292"/>
                <a:gd name="T31" fmla="*/ 322 h 413"/>
                <a:gd name="T32" fmla="*/ 279 w 292"/>
                <a:gd name="T33" fmla="*/ 316 h 413"/>
                <a:gd name="T34" fmla="*/ 268 w 292"/>
                <a:gd name="T35" fmla="*/ 333 h 413"/>
                <a:gd name="T36" fmla="*/ 226 w 292"/>
                <a:gd name="T37" fmla="*/ 397 h 413"/>
                <a:gd name="T38" fmla="*/ 207 w 292"/>
                <a:gd name="T39" fmla="*/ 367 h 413"/>
                <a:gd name="T40" fmla="*/ 210 w 292"/>
                <a:gd name="T41" fmla="*/ 343 h 413"/>
                <a:gd name="T42" fmla="*/ 289 w 292"/>
                <a:gd name="T43" fmla="*/ 16 h 413"/>
                <a:gd name="T44" fmla="*/ 170 w 292"/>
                <a:gd name="T45" fmla="*/ 333 h 413"/>
                <a:gd name="T46" fmla="*/ 140 w 292"/>
                <a:gd name="T47" fmla="*/ 373 h 413"/>
                <a:gd name="T48" fmla="*/ 88 w 292"/>
                <a:gd name="T49" fmla="*/ 397 h 413"/>
                <a:gd name="T50" fmla="*/ 46 w 292"/>
                <a:gd name="T51" fmla="*/ 339 h 413"/>
                <a:gd name="T52" fmla="*/ 77 w 292"/>
                <a:gd name="T53" fmla="*/ 221 h 413"/>
                <a:gd name="T54" fmla="*/ 147 w 292"/>
                <a:gd name="T55" fmla="*/ 166 h 413"/>
                <a:gd name="T56" fmla="*/ 197 w 292"/>
                <a:gd name="T57" fmla="*/ 215 h 413"/>
                <a:gd name="T58" fmla="*/ 195 w 292"/>
                <a:gd name="T59" fmla="*/ 223 h 413"/>
                <a:gd name="T60" fmla="*/ 170 w 292"/>
                <a:gd name="T61" fmla="*/ 33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2" h="413">
                  <a:moveTo>
                    <a:pt x="289" y="16"/>
                  </a:moveTo>
                  <a:cubicBezTo>
                    <a:pt x="289" y="16"/>
                    <a:pt x="291" y="10"/>
                    <a:pt x="291" y="8"/>
                  </a:cubicBezTo>
                  <a:cubicBezTo>
                    <a:pt x="291" y="4"/>
                    <a:pt x="289" y="0"/>
                    <a:pt x="283" y="0"/>
                  </a:cubicBezTo>
                  <a:cubicBezTo>
                    <a:pt x="272" y="0"/>
                    <a:pt x="226" y="4"/>
                    <a:pt x="210" y="4"/>
                  </a:cubicBezTo>
                  <a:cubicBezTo>
                    <a:pt x="207" y="4"/>
                    <a:pt x="197" y="8"/>
                    <a:pt x="197" y="20"/>
                  </a:cubicBezTo>
                  <a:cubicBezTo>
                    <a:pt x="197" y="28"/>
                    <a:pt x="207" y="28"/>
                    <a:pt x="214" y="28"/>
                  </a:cubicBezTo>
                  <a:cubicBezTo>
                    <a:pt x="241" y="28"/>
                    <a:pt x="241" y="34"/>
                    <a:pt x="241" y="36"/>
                  </a:cubicBezTo>
                  <a:cubicBezTo>
                    <a:pt x="241" y="39"/>
                    <a:pt x="239" y="43"/>
                    <a:pt x="237" y="49"/>
                  </a:cubicBezTo>
                  <a:lnTo>
                    <a:pt x="207" y="182"/>
                  </a:lnTo>
                  <a:cubicBezTo>
                    <a:pt x="193" y="164"/>
                    <a:pt x="174" y="146"/>
                    <a:pt x="147" y="146"/>
                  </a:cubicBezTo>
                  <a:cubicBezTo>
                    <a:pt x="73" y="146"/>
                    <a:pt x="0" y="233"/>
                    <a:pt x="0" y="316"/>
                  </a:cubicBezTo>
                  <a:cubicBezTo>
                    <a:pt x="0" y="373"/>
                    <a:pt x="36" y="412"/>
                    <a:pt x="88" y="412"/>
                  </a:cubicBezTo>
                  <a:cubicBezTo>
                    <a:pt x="115" y="412"/>
                    <a:pt x="142" y="393"/>
                    <a:pt x="168" y="373"/>
                  </a:cubicBezTo>
                  <a:cubicBezTo>
                    <a:pt x="180" y="404"/>
                    <a:pt x="210" y="412"/>
                    <a:pt x="226" y="412"/>
                  </a:cubicBezTo>
                  <a:cubicBezTo>
                    <a:pt x="245" y="412"/>
                    <a:pt x="260" y="401"/>
                    <a:pt x="272" y="381"/>
                  </a:cubicBezTo>
                  <a:cubicBezTo>
                    <a:pt x="283" y="357"/>
                    <a:pt x="289" y="324"/>
                    <a:pt x="289" y="322"/>
                  </a:cubicBezTo>
                  <a:cubicBezTo>
                    <a:pt x="289" y="316"/>
                    <a:pt x="283" y="316"/>
                    <a:pt x="279" y="316"/>
                  </a:cubicBezTo>
                  <a:cubicBezTo>
                    <a:pt x="274" y="316"/>
                    <a:pt x="272" y="318"/>
                    <a:pt x="268" y="333"/>
                  </a:cubicBezTo>
                  <a:cubicBezTo>
                    <a:pt x="262" y="363"/>
                    <a:pt x="253" y="397"/>
                    <a:pt x="226" y="397"/>
                  </a:cubicBezTo>
                  <a:cubicBezTo>
                    <a:pt x="210" y="397"/>
                    <a:pt x="207" y="385"/>
                    <a:pt x="207" y="367"/>
                  </a:cubicBezTo>
                  <a:cubicBezTo>
                    <a:pt x="207" y="355"/>
                    <a:pt x="209" y="351"/>
                    <a:pt x="210" y="343"/>
                  </a:cubicBezTo>
                  <a:lnTo>
                    <a:pt x="289" y="16"/>
                  </a:lnTo>
                  <a:close/>
                  <a:moveTo>
                    <a:pt x="170" y="333"/>
                  </a:moveTo>
                  <a:cubicBezTo>
                    <a:pt x="165" y="347"/>
                    <a:pt x="151" y="363"/>
                    <a:pt x="140" y="373"/>
                  </a:cubicBezTo>
                  <a:cubicBezTo>
                    <a:pt x="134" y="377"/>
                    <a:pt x="113" y="397"/>
                    <a:pt x="88" y="397"/>
                  </a:cubicBezTo>
                  <a:cubicBezTo>
                    <a:pt x="67" y="397"/>
                    <a:pt x="46" y="381"/>
                    <a:pt x="46" y="339"/>
                  </a:cubicBezTo>
                  <a:cubicBezTo>
                    <a:pt x="46" y="308"/>
                    <a:pt x="61" y="245"/>
                    <a:pt x="77" y="221"/>
                  </a:cubicBezTo>
                  <a:cubicBezTo>
                    <a:pt x="101" y="174"/>
                    <a:pt x="130" y="166"/>
                    <a:pt x="147" y="166"/>
                  </a:cubicBezTo>
                  <a:cubicBezTo>
                    <a:pt x="188" y="166"/>
                    <a:pt x="197" y="209"/>
                    <a:pt x="197" y="215"/>
                  </a:cubicBezTo>
                  <a:cubicBezTo>
                    <a:pt x="197" y="217"/>
                    <a:pt x="197" y="223"/>
                    <a:pt x="195" y="223"/>
                  </a:cubicBezTo>
                  <a:lnTo>
                    <a:pt x="170" y="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1" name="Freeform 134">
              <a:extLst>
                <a:ext uri="{FF2B5EF4-FFF2-40B4-BE49-F238E27FC236}">
                  <a16:creationId xmlns:a16="http://schemas.microsoft.com/office/drawing/2014/main" id="{728E0322-0D63-4CF8-83BA-470708C78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" y="2041"/>
              <a:ext cx="95" cy="566"/>
            </a:xfrm>
            <a:custGeom>
              <a:avLst/>
              <a:gdLst>
                <a:gd name="T0" fmla="*/ 423 w 424"/>
                <a:gd name="T1" fmla="*/ 1249 h 2501"/>
                <a:gd name="T2" fmla="*/ 254 w 424"/>
                <a:gd name="T3" fmla="*/ 335 h 2501"/>
                <a:gd name="T4" fmla="*/ 42 w 424"/>
                <a:gd name="T5" fmla="*/ 8 h 2501"/>
                <a:gd name="T6" fmla="*/ 19 w 424"/>
                <a:gd name="T7" fmla="*/ 0 h 2501"/>
                <a:gd name="T8" fmla="*/ 0 w 424"/>
                <a:gd name="T9" fmla="*/ 8 h 2501"/>
                <a:gd name="T10" fmla="*/ 4 w 424"/>
                <a:gd name="T11" fmla="*/ 20 h 2501"/>
                <a:gd name="T12" fmla="*/ 195 w 424"/>
                <a:gd name="T13" fmla="*/ 335 h 2501"/>
                <a:gd name="T14" fmla="*/ 344 w 424"/>
                <a:gd name="T15" fmla="*/ 1249 h 2501"/>
                <a:gd name="T16" fmla="*/ 184 w 424"/>
                <a:gd name="T17" fmla="*/ 2188 h 2501"/>
                <a:gd name="T18" fmla="*/ 4 w 424"/>
                <a:gd name="T19" fmla="*/ 2482 h 2501"/>
                <a:gd name="T20" fmla="*/ 0 w 424"/>
                <a:gd name="T21" fmla="*/ 2490 h 2501"/>
                <a:gd name="T22" fmla="*/ 19 w 424"/>
                <a:gd name="T23" fmla="*/ 2500 h 2501"/>
                <a:gd name="T24" fmla="*/ 33 w 424"/>
                <a:gd name="T25" fmla="*/ 2498 h 2501"/>
                <a:gd name="T26" fmla="*/ 147 w 424"/>
                <a:gd name="T27" fmla="*/ 2352 h 2501"/>
                <a:gd name="T28" fmla="*/ 398 w 424"/>
                <a:gd name="T29" fmla="*/ 1655 h 2501"/>
                <a:gd name="T30" fmla="*/ 423 w 424"/>
                <a:gd name="T31" fmla="*/ 1249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4" h="2501">
                  <a:moveTo>
                    <a:pt x="423" y="1249"/>
                  </a:moveTo>
                  <a:cubicBezTo>
                    <a:pt x="423" y="937"/>
                    <a:pt x="383" y="622"/>
                    <a:pt x="254" y="335"/>
                  </a:cubicBezTo>
                  <a:cubicBezTo>
                    <a:pt x="197" y="209"/>
                    <a:pt x="119" y="95"/>
                    <a:pt x="42" y="8"/>
                  </a:cubicBezTo>
                  <a:cubicBezTo>
                    <a:pt x="33" y="0"/>
                    <a:pt x="33" y="0"/>
                    <a:pt x="19" y="0"/>
                  </a:cubicBezTo>
                  <a:cubicBezTo>
                    <a:pt x="4" y="0"/>
                    <a:pt x="0" y="0"/>
                    <a:pt x="0" y="8"/>
                  </a:cubicBezTo>
                  <a:cubicBezTo>
                    <a:pt x="0" y="12"/>
                    <a:pt x="4" y="14"/>
                    <a:pt x="4" y="20"/>
                  </a:cubicBezTo>
                  <a:cubicBezTo>
                    <a:pt x="82" y="116"/>
                    <a:pt x="147" y="223"/>
                    <a:pt x="195" y="335"/>
                  </a:cubicBezTo>
                  <a:cubicBezTo>
                    <a:pt x="300" y="592"/>
                    <a:pt x="344" y="890"/>
                    <a:pt x="344" y="1249"/>
                  </a:cubicBezTo>
                  <a:cubicBezTo>
                    <a:pt x="344" y="1604"/>
                    <a:pt x="302" y="1916"/>
                    <a:pt x="184" y="2188"/>
                  </a:cubicBezTo>
                  <a:cubicBezTo>
                    <a:pt x="138" y="2295"/>
                    <a:pt x="77" y="2393"/>
                    <a:pt x="4" y="2482"/>
                  </a:cubicBezTo>
                  <a:cubicBezTo>
                    <a:pt x="2" y="2486"/>
                    <a:pt x="0" y="2488"/>
                    <a:pt x="0" y="2490"/>
                  </a:cubicBezTo>
                  <a:cubicBezTo>
                    <a:pt x="0" y="2500"/>
                    <a:pt x="4" y="2500"/>
                    <a:pt x="19" y="2500"/>
                  </a:cubicBezTo>
                  <a:cubicBezTo>
                    <a:pt x="31" y="2500"/>
                    <a:pt x="33" y="2500"/>
                    <a:pt x="33" y="2498"/>
                  </a:cubicBezTo>
                  <a:cubicBezTo>
                    <a:pt x="34" y="2494"/>
                    <a:pt x="84" y="2447"/>
                    <a:pt x="147" y="2352"/>
                  </a:cubicBezTo>
                  <a:cubicBezTo>
                    <a:pt x="289" y="2149"/>
                    <a:pt x="360" y="1904"/>
                    <a:pt x="398" y="1655"/>
                  </a:cubicBezTo>
                  <a:cubicBezTo>
                    <a:pt x="415" y="1521"/>
                    <a:pt x="423" y="1385"/>
                    <a:pt x="423" y="124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62" name="Group 135">
            <a:extLst>
              <a:ext uri="{FF2B5EF4-FFF2-40B4-BE49-F238E27FC236}">
                <a16:creationId xmlns:a16="http://schemas.microsoft.com/office/drawing/2014/main" id="{A43450EC-7D40-4444-BDD6-F4499E65604C}"/>
              </a:ext>
            </a:extLst>
          </p:cNvPr>
          <p:cNvGrpSpPr>
            <a:grpSpLocks/>
          </p:cNvGrpSpPr>
          <p:nvPr/>
        </p:nvGrpSpPr>
        <p:grpSpPr bwMode="auto">
          <a:xfrm>
            <a:off x="7595934" y="2165922"/>
            <a:ext cx="2587625" cy="969962"/>
            <a:chOff x="4877" y="1157"/>
            <a:chExt cx="1630" cy="611"/>
          </a:xfrm>
        </p:grpSpPr>
        <p:sp>
          <p:nvSpPr>
            <p:cNvPr id="263" name="Freeform 136">
              <a:extLst>
                <a:ext uri="{FF2B5EF4-FFF2-40B4-BE49-F238E27FC236}">
                  <a16:creationId xmlns:a16="http://schemas.microsoft.com/office/drawing/2014/main" id="{778DF0E7-78DC-44EE-89C1-2FE93A256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7" y="1157"/>
              <a:ext cx="1630" cy="609"/>
            </a:xfrm>
            <a:custGeom>
              <a:avLst/>
              <a:gdLst>
                <a:gd name="T0" fmla="*/ 3596 w 7193"/>
                <a:gd name="T1" fmla="*/ 2689 h 2690"/>
                <a:gd name="T2" fmla="*/ 0 w 7193"/>
                <a:gd name="T3" fmla="*/ 2689 h 2690"/>
                <a:gd name="T4" fmla="*/ 0 w 7193"/>
                <a:gd name="T5" fmla="*/ 0 h 2690"/>
                <a:gd name="T6" fmla="*/ 7192 w 7193"/>
                <a:gd name="T7" fmla="*/ 0 h 2690"/>
                <a:gd name="T8" fmla="*/ 7192 w 7193"/>
                <a:gd name="T9" fmla="*/ 2689 h 2690"/>
                <a:gd name="T10" fmla="*/ 3596 w 7193"/>
                <a:gd name="T11" fmla="*/ 2689 h 2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93" h="2690">
                  <a:moveTo>
                    <a:pt x="3596" y="2689"/>
                  </a:moveTo>
                  <a:lnTo>
                    <a:pt x="0" y="2689"/>
                  </a:lnTo>
                  <a:lnTo>
                    <a:pt x="0" y="0"/>
                  </a:lnTo>
                  <a:lnTo>
                    <a:pt x="7192" y="0"/>
                  </a:lnTo>
                  <a:lnTo>
                    <a:pt x="7192" y="2689"/>
                  </a:lnTo>
                  <a:lnTo>
                    <a:pt x="3596" y="2689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4" name="Freeform 137">
              <a:extLst>
                <a:ext uri="{FF2B5EF4-FFF2-40B4-BE49-F238E27FC236}">
                  <a16:creationId xmlns:a16="http://schemas.microsoft.com/office/drawing/2014/main" id="{50E63920-3461-4DAE-93C5-43ADFC07A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423"/>
              <a:ext cx="86" cy="132"/>
            </a:xfrm>
            <a:custGeom>
              <a:avLst/>
              <a:gdLst>
                <a:gd name="T0" fmla="*/ 378 w 383"/>
                <a:gd name="T1" fmla="*/ 55 h 585"/>
                <a:gd name="T2" fmla="*/ 382 w 383"/>
                <a:gd name="T3" fmla="*/ 36 h 585"/>
                <a:gd name="T4" fmla="*/ 358 w 383"/>
                <a:gd name="T5" fmla="*/ 11 h 585"/>
                <a:gd name="T6" fmla="*/ 327 w 383"/>
                <a:gd name="T7" fmla="*/ 28 h 585"/>
                <a:gd name="T8" fmla="*/ 316 w 383"/>
                <a:gd name="T9" fmla="*/ 77 h 585"/>
                <a:gd name="T10" fmla="*/ 300 w 383"/>
                <a:gd name="T11" fmla="*/ 149 h 585"/>
                <a:gd name="T12" fmla="*/ 261 w 383"/>
                <a:gd name="T13" fmla="*/ 311 h 585"/>
                <a:gd name="T14" fmla="*/ 171 w 383"/>
                <a:gd name="T15" fmla="*/ 390 h 585"/>
                <a:gd name="T16" fmla="*/ 117 w 383"/>
                <a:gd name="T17" fmla="*/ 315 h 585"/>
                <a:gd name="T18" fmla="*/ 162 w 383"/>
                <a:gd name="T19" fmla="*/ 139 h 585"/>
                <a:gd name="T20" fmla="*/ 175 w 383"/>
                <a:gd name="T21" fmla="*/ 75 h 585"/>
                <a:gd name="T22" fmla="*/ 107 w 383"/>
                <a:gd name="T23" fmla="*/ 0 h 585"/>
                <a:gd name="T24" fmla="*/ 0 w 383"/>
                <a:gd name="T25" fmla="*/ 139 h 585"/>
                <a:gd name="T26" fmla="*/ 10 w 383"/>
                <a:gd name="T27" fmla="*/ 149 h 585"/>
                <a:gd name="T28" fmla="*/ 23 w 383"/>
                <a:gd name="T29" fmla="*/ 130 h 585"/>
                <a:gd name="T30" fmla="*/ 107 w 383"/>
                <a:gd name="T31" fmla="*/ 21 h 585"/>
                <a:gd name="T32" fmla="*/ 127 w 383"/>
                <a:gd name="T33" fmla="*/ 49 h 585"/>
                <a:gd name="T34" fmla="*/ 113 w 383"/>
                <a:gd name="T35" fmla="*/ 113 h 585"/>
                <a:gd name="T36" fmla="*/ 66 w 383"/>
                <a:gd name="T37" fmla="*/ 303 h 585"/>
                <a:gd name="T38" fmla="*/ 166 w 383"/>
                <a:gd name="T39" fmla="*/ 409 h 585"/>
                <a:gd name="T40" fmla="*/ 247 w 383"/>
                <a:gd name="T41" fmla="*/ 369 h 585"/>
                <a:gd name="T42" fmla="*/ 197 w 383"/>
                <a:gd name="T43" fmla="*/ 507 h 585"/>
                <a:gd name="T44" fmla="*/ 105 w 383"/>
                <a:gd name="T45" fmla="*/ 565 h 585"/>
                <a:gd name="T46" fmla="*/ 43 w 383"/>
                <a:gd name="T47" fmla="*/ 526 h 585"/>
                <a:gd name="T48" fmla="*/ 80 w 383"/>
                <a:gd name="T49" fmla="*/ 518 h 585"/>
                <a:gd name="T50" fmla="*/ 94 w 383"/>
                <a:gd name="T51" fmla="*/ 479 h 585"/>
                <a:gd name="T52" fmla="*/ 62 w 383"/>
                <a:gd name="T53" fmla="*/ 445 h 585"/>
                <a:gd name="T54" fmla="*/ 16 w 383"/>
                <a:gd name="T55" fmla="*/ 507 h 585"/>
                <a:gd name="T56" fmla="*/ 105 w 383"/>
                <a:gd name="T57" fmla="*/ 584 h 585"/>
                <a:gd name="T58" fmla="*/ 296 w 383"/>
                <a:gd name="T59" fmla="*/ 399 h 585"/>
                <a:gd name="T60" fmla="*/ 378 w 383"/>
                <a:gd name="T61" fmla="*/ 5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3" h="585">
                  <a:moveTo>
                    <a:pt x="378" y="55"/>
                  </a:moveTo>
                  <a:cubicBezTo>
                    <a:pt x="382" y="43"/>
                    <a:pt x="382" y="40"/>
                    <a:pt x="382" y="36"/>
                  </a:cubicBezTo>
                  <a:cubicBezTo>
                    <a:pt x="382" y="17"/>
                    <a:pt x="370" y="11"/>
                    <a:pt x="358" y="11"/>
                  </a:cubicBezTo>
                  <a:cubicBezTo>
                    <a:pt x="349" y="11"/>
                    <a:pt x="335" y="15"/>
                    <a:pt x="327" y="28"/>
                  </a:cubicBezTo>
                  <a:cubicBezTo>
                    <a:pt x="325" y="34"/>
                    <a:pt x="319" y="62"/>
                    <a:pt x="316" y="77"/>
                  </a:cubicBezTo>
                  <a:cubicBezTo>
                    <a:pt x="312" y="100"/>
                    <a:pt x="304" y="126"/>
                    <a:pt x="300" y="149"/>
                  </a:cubicBezTo>
                  <a:lnTo>
                    <a:pt x="261" y="311"/>
                  </a:lnTo>
                  <a:cubicBezTo>
                    <a:pt x="259" y="324"/>
                    <a:pt x="224" y="390"/>
                    <a:pt x="171" y="390"/>
                  </a:cubicBezTo>
                  <a:cubicBezTo>
                    <a:pt x="127" y="390"/>
                    <a:pt x="117" y="349"/>
                    <a:pt x="117" y="315"/>
                  </a:cubicBezTo>
                  <a:cubicBezTo>
                    <a:pt x="117" y="273"/>
                    <a:pt x="132" y="219"/>
                    <a:pt x="162" y="139"/>
                  </a:cubicBezTo>
                  <a:cubicBezTo>
                    <a:pt x="173" y="102"/>
                    <a:pt x="175" y="92"/>
                    <a:pt x="175" y="75"/>
                  </a:cubicBezTo>
                  <a:cubicBezTo>
                    <a:pt x="175" y="34"/>
                    <a:pt x="150" y="0"/>
                    <a:pt x="107" y="0"/>
                  </a:cubicBezTo>
                  <a:cubicBezTo>
                    <a:pt x="31" y="0"/>
                    <a:pt x="0" y="130"/>
                    <a:pt x="0" y="139"/>
                  </a:cubicBezTo>
                  <a:cubicBezTo>
                    <a:pt x="0" y="149"/>
                    <a:pt x="8" y="149"/>
                    <a:pt x="10" y="149"/>
                  </a:cubicBezTo>
                  <a:cubicBezTo>
                    <a:pt x="19" y="149"/>
                    <a:pt x="19" y="145"/>
                    <a:pt x="23" y="130"/>
                  </a:cubicBezTo>
                  <a:cubicBezTo>
                    <a:pt x="45" y="47"/>
                    <a:pt x="80" y="21"/>
                    <a:pt x="107" y="21"/>
                  </a:cubicBezTo>
                  <a:cubicBezTo>
                    <a:pt x="113" y="21"/>
                    <a:pt x="127" y="21"/>
                    <a:pt x="127" y="49"/>
                  </a:cubicBezTo>
                  <a:cubicBezTo>
                    <a:pt x="127" y="72"/>
                    <a:pt x="119" y="94"/>
                    <a:pt x="113" y="113"/>
                  </a:cubicBezTo>
                  <a:cubicBezTo>
                    <a:pt x="80" y="207"/>
                    <a:pt x="66" y="260"/>
                    <a:pt x="66" y="303"/>
                  </a:cubicBezTo>
                  <a:cubicBezTo>
                    <a:pt x="66" y="381"/>
                    <a:pt x="117" y="409"/>
                    <a:pt x="166" y="409"/>
                  </a:cubicBezTo>
                  <a:cubicBezTo>
                    <a:pt x="199" y="409"/>
                    <a:pt x="226" y="394"/>
                    <a:pt x="247" y="369"/>
                  </a:cubicBezTo>
                  <a:cubicBezTo>
                    <a:pt x="238" y="416"/>
                    <a:pt x="230" y="458"/>
                    <a:pt x="197" y="507"/>
                  </a:cubicBezTo>
                  <a:cubicBezTo>
                    <a:pt x="173" y="537"/>
                    <a:pt x="142" y="565"/>
                    <a:pt x="105" y="565"/>
                  </a:cubicBezTo>
                  <a:cubicBezTo>
                    <a:pt x="94" y="565"/>
                    <a:pt x="56" y="560"/>
                    <a:pt x="43" y="526"/>
                  </a:cubicBezTo>
                  <a:cubicBezTo>
                    <a:pt x="56" y="526"/>
                    <a:pt x="66" y="526"/>
                    <a:pt x="80" y="518"/>
                  </a:cubicBezTo>
                  <a:cubicBezTo>
                    <a:pt x="86" y="507"/>
                    <a:pt x="94" y="497"/>
                    <a:pt x="94" y="479"/>
                  </a:cubicBezTo>
                  <a:cubicBezTo>
                    <a:pt x="94" y="450"/>
                    <a:pt x="70" y="445"/>
                    <a:pt x="62" y="445"/>
                  </a:cubicBezTo>
                  <a:cubicBezTo>
                    <a:pt x="45" y="445"/>
                    <a:pt x="16" y="460"/>
                    <a:pt x="16" y="507"/>
                  </a:cubicBezTo>
                  <a:cubicBezTo>
                    <a:pt x="16" y="550"/>
                    <a:pt x="55" y="584"/>
                    <a:pt x="105" y="584"/>
                  </a:cubicBezTo>
                  <a:cubicBezTo>
                    <a:pt x="191" y="584"/>
                    <a:pt x="277" y="501"/>
                    <a:pt x="296" y="399"/>
                  </a:cubicBezTo>
                  <a:lnTo>
                    <a:pt x="378" y="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5" name="Freeform 138">
              <a:extLst>
                <a:ext uri="{FF2B5EF4-FFF2-40B4-BE49-F238E27FC236}">
                  <a16:creationId xmlns:a16="http://schemas.microsoft.com/office/drawing/2014/main" id="{1D77829C-3782-45B2-8D33-F17FC7B51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5" y="1481"/>
              <a:ext cx="79" cy="64"/>
            </a:xfrm>
            <a:custGeom>
              <a:avLst/>
              <a:gdLst>
                <a:gd name="T0" fmla="*/ 43 w 354"/>
                <a:gd name="T1" fmla="*/ 241 h 287"/>
                <a:gd name="T2" fmla="*/ 37 w 354"/>
                <a:gd name="T3" fmla="*/ 266 h 287"/>
                <a:gd name="T4" fmla="*/ 58 w 354"/>
                <a:gd name="T5" fmla="*/ 286 h 287"/>
                <a:gd name="T6" fmla="*/ 80 w 354"/>
                <a:gd name="T7" fmla="*/ 271 h 287"/>
                <a:gd name="T8" fmla="*/ 90 w 354"/>
                <a:gd name="T9" fmla="*/ 232 h 287"/>
                <a:gd name="T10" fmla="*/ 103 w 354"/>
                <a:gd name="T11" fmla="*/ 177 h 287"/>
                <a:gd name="T12" fmla="*/ 113 w 354"/>
                <a:gd name="T13" fmla="*/ 132 h 287"/>
                <a:gd name="T14" fmla="*/ 136 w 354"/>
                <a:gd name="T15" fmla="*/ 77 h 287"/>
                <a:gd name="T16" fmla="*/ 224 w 354"/>
                <a:gd name="T17" fmla="*/ 17 h 287"/>
                <a:gd name="T18" fmla="*/ 257 w 354"/>
                <a:gd name="T19" fmla="*/ 62 h 287"/>
                <a:gd name="T20" fmla="*/ 224 w 354"/>
                <a:gd name="T21" fmla="*/ 196 h 287"/>
                <a:gd name="T22" fmla="*/ 214 w 354"/>
                <a:gd name="T23" fmla="*/ 230 h 287"/>
                <a:gd name="T24" fmla="*/ 269 w 354"/>
                <a:gd name="T25" fmla="*/ 286 h 287"/>
                <a:gd name="T26" fmla="*/ 353 w 354"/>
                <a:gd name="T27" fmla="*/ 190 h 287"/>
                <a:gd name="T28" fmla="*/ 343 w 354"/>
                <a:gd name="T29" fmla="*/ 179 h 287"/>
                <a:gd name="T30" fmla="*/ 331 w 354"/>
                <a:gd name="T31" fmla="*/ 192 h 287"/>
                <a:gd name="T32" fmla="*/ 271 w 354"/>
                <a:gd name="T33" fmla="*/ 269 h 287"/>
                <a:gd name="T34" fmla="*/ 257 w 354"/>
                <a:gd name="T35" fmla="*/ 245 h 287"/>
                <a:gd name="T36" fmla="*/ 271 w 354"/>
                <a:gd name="T37" fmla="*/ 194 h 287"/>
                <a:gd name="T38" fmla="*/ 302 w 354"/>
                <a:gd name="T39" fmla="*/ 72 h 287"/>
                <a:gd name="T40" fmla="*/ 226 w 354"/>
                <a:gd name="T41" fmla="*/ 0 h 287"/>
                <a:gd name="T42" fmla="*/ 129 w 354"/>
                <a:gd name="T43" fmla="*/ 55 h 287"/>
                <a:gd name="T44" fmla="*/ 68 w 354"/>
                <a:gd name="T45" fmla="*/ 0 h 287"/>
                <a:gd name="T46" fmla="*/ 21 w 354"/>
                <a:gd name="T47" fmla="*/ 36 h 287"/>
                <a:gd name="T48" fmla="*/ 0 w 354"/>
                <a:gd name="T49" fmla="*/ 98 h 287"/>
                <a:gd name="T50" fmla="*/ 10 w 354"/>
                <a:gd name="T51" fmla="*/ 104 h 287"/>
                <a:gd name="T52" fmla="*/ 23 w 354"/>
                <a:gd name="T53" fmla="*/ 87 h 287"/>
                <a:gd name="T54" fmla="*/ 66 w 354"/>
                <a:gd name="T55" fmla="*/ 17 h 287"/>
                <a:gd name="T56" fmla="*/ 84 w 354"/>
                <a:gd name="T57" fmla="*/ 49 h 287"/>
                <a:gd name="T58" fmla="*/ 74 w 354"/>
                <a:gd name="T59" fmla="*/ 102 h 287"/>
                <a:gd name="T60" fmla="*/ 60 w 354"/>
                <a:gd name="T61" fmla="*/ 158 h 287"/>
                <a:gd name="T62" fmla="*/ 43 w 354"/>
                <a:gd name="T63" fmla="*/ 24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4" h="287">
                  <a:moveTo>
                    <a:pt x="43" y="241"/>
                  </a:moveTo>
                  <a:cubicBezTo>
                    <a:pt x="43" y="247"/>
                    <a:pt x="37" y="264"/>
                    <a:pt x="37" y="266"/>
                  </a:cubicBezTo>
                  <a:cubicBezTo>
                    <a:pt x="37" y="281"/>
                    <a:pt x="49" y="286"/>
                    <a:pt x="58" y="286"/>
                  </a:cubicBezTo>
                  <a:cubicBezTo>
                    <a:pt x="68" y="286"/>
                    <a:pt x="78" y="279"/>
                    <a:pt x="80" y="271"/>
                  </a:cubicBezTo>
                  <a:cubicBezTo>
                    <a:pt x="82" y="266"/>
                    <a:pt x="90" y="245"/>
                    <a:pt x="90" y="232"/>
                  </a:cubicBezTo>
                  <a:cubicBezTo>
                    <a:pt x="94" y="219"/>
                    <a:pt x="97" y="192"/>
                    <a:pt x="103" y="177"/>
                  </a:cubicBezTo>
                  <a:cubicBezTo>
                    <a:pt x="107" y="162"/>
                    <a:pt x="109" y="149"/>
                    <a:pt x="113" y="132"/>
                  </a:cubicBezTo>
                  <a:cubicBezTo>
                    <a:pt x="119" y="107"/>
                    <a:pt x="119" y="102"/>
                    <a:pt x="136" y="77"/>
                  </a:cubicBezTo>
                  <a:cubicBezTo>
                    <a:pt x="154" y="51"/>
                    <a:pt x="179" y="17"/>
                    <a:pt x="224" y="17"/>
                  </a:cubicBezTo>
                  <a:cubicBezTo>
                    <a:pt x="257" y="17"/>
                    <a:pt x="257" y="49"/>
                    <a:pt x="257" y="62"/>
                  </a:cubicBezTo>
                  <a:cubicBezTo>
                    <a:pt x="257" y="100"/>
                    <a:pt x="234" y="168"/>
                    <a:pt x="224" y="196"/>
                  </a:cubicBezTo>
                  <a:cubicBezTo>
                    <a:pt x="218" y="215"/>
                    <a:pt x="214" y="219"/>
                    <a:pt x="214" y="230"/>
                  </a:cubicBezTo>
                  <a:cubicBezTo>
                    <a:pt x="214" y="264"/>
                    <a:pt x="242" y="286"/>
                    <a:pt x="269" y="286"/>
                  </a:cubicBezTo>
                  <a:cubicBezTo>
                    <a:pt x="327" y="286"/>
                    <a:pt x="353" y="200"/>
                    <a:pt x="353" y="190"/>
                  </a:cubicBezTo>
                  <a:cubicBezTo>
                    <a:pt x="353" y="179"/>
                    <a:pt x="347" y="179"/>
                    <a:pt x="343" y="179"/>
                  </a:cubicBezTo>
                  <a:cubicBezTo>
                    <a:pt x="337" y="179"/>
                    <a:pt x="335" y="183"/>
                    <a:pt x="331" y="192"/>
                  </a:cubicBezTo>
                  <a:cubicBezTo>
                    <a:pt x="319" y="241"/>
                    <a:pt x="294" y="269"/>
                    <a:pt x="271" y="269"/>
                  </a:cubicBezTo>
                  <a:cubicBezTo>
                    <a:pt x="259" y="269"/>
                    <a:pt x="257" y="260"/>
                    <a:pt x="257" y="245"/>
                  </a:cubicBezTo>
                  <a:cubicBezTo>
                    <a:pt x="257" y="230"/>
                    <a:pt x="259" y="222"/>
                    <a:pt x="271" y="194"/>
                  </a:cubicBezTo>
                  <a:cubicBezTo>
                    <a:pt x="277" y="175"/>
                    <a:pt x="302" y="107"/>
                    <a:pt x="302" y="72"/>
                  </a:cubicBezTo>
                  <a:cubicBezTo>
                    <a:pt x="302" y="11"/>
                    <a:pt x="257" y="0"/>
                    <a:pt x="226" y="0"/>
                  </a:cubicBezTo>
                  <a:cubicBezTo>
                    <a:pt x="177" y="0"/>
                    <a:pt x="144" y="34"/>
                    <a:pt x="129" y="55"/>
                  </a:cubicBezTo>
                  <a:cubicBezTo>
                    <a:pt x="125" y="15"/>
                    <a:pt x="90" y="0"/>
                    <a:pt x="68" y="0"/>
                  </a:cubicBezTo>
                  <a:cubicBezTo>
                    <a:pt x="43" y="0"/>
                    <a:pt x="27" y="21"/>
                    <a:pt x="21" y="36"/>
                  </a:cubicBezTo>
                  <a:cubicBezTo>
                    <a:pt x="8" y="55"/>
                    <a:pt x="0" y="94"/>
                    <a:pt x="0" y="98"/>
                  </a:cubicBezTo>
                  <a:cubicBezTo>
                    <a:pt x="0" y="104"/>
                    <a:pt x="8" y="104"/>
                    <a:pt x="10" y="104"/>
                  </a:cubicBezTo>
                  <a:cubicBezTo>
                    <a:pt x="19" y="104"/>
                    <a:pt x="19" y="102"/>
                    <a:pt x="23" y="87"/>
                  </a:cubicBezTo>
                  <a:cubicBezTo>
                    <a:pt x="33" y="49"/>
                    <a:pt x="43" y="17"/>
                    <a:pt x="66" y="17"/>
                  </a:cubicBezTo>
                  <a:cubicBezTo>
                    <a:pt x="80" y="17"/>
                    <a:pt x="84" y="30"/>
                    <a:pt x="84" y="49"/>
                  </a:cubicBezTo>
                  <a:cubicBezTo>
                    <a:pt x="84" y="62"/>
                    <a:pt x="80" y="85"/>
                    <a:pt x="74" y="102"/>
                  </a:cubicBezTo>
                  <a:cubicBezTo>
                    <a:pt x="70" y="117"/>
                    <a:pt x="66" y="145"/>
                    <a:pt x="60" y="158"/>
                  </a:cubicBezTo>
                  <a:lnTo>
                    <a:pt x="43" y="2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6" name="Freeform 139">
              <a:extLst>
                <a:ext uri="{FF2B5EF4-FFF2-40B4-BE49-F238E27FC236}">
                  <a16:creationId xmlns:a16="http://schemas.microsoft.com/office/drawing/2014/main" id="{A2D49B82-FB93-4439-A0AA-64B05F1FF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" y="1438"/>
              <a:ext cx="123" cy="48"/>
            </a:xfrm>
            <a:custGeom>
              <a:avLst/>
              <a:gdLst>
                <a:gd name="T0" fmla="*/ 518 w 548"/>
                <a:gd name="T1" fmla="*/ 36 h 214"/>
                <a:gd name="T2" fmla="*/ 547 w 548"/>
                <a:gd name="T3" fmla="*/ 17 h 214"/>
                <a:gd name="T4" fmla="*/ 522 w 548"/>
                <a:gd name="T5" fmla="*/ 0 h 214"/>
                <a:gd name="T6" fmla="*/ 27 w 548"/>
                <a:gd name="T7" fmla="*/ 0 h 214"/>
                <a:gd name="T8" fmla="*/ 0 w 548"/>
                <a:gd name="T9" fmla="*/ 17 h 214"/>
                <a:gd name="T10" fmla="*/ 27 w 548"/>
                <a:gd name="T11" fmla="*/ 36 h 214"/>
                <a:gd name="T12" fmla="*/ 518 w 548"/>
                <a:gd name="T13" fmla="*/ 36 h 214"/>
                <a:gd name="T14" fmla="*/ 522 w 548"/>
                <a:gd name="T15" fmla="*/ 213 h 214"/>
                <a:gd name="T16" fmla="*/ 547 w 548"/>
                <a:gd name="T17" fmla="*/ 194 h 214"/>
                <a:gd name="T18" fmla="*/ 518 w 548"/>
                <a:gd name="T19" fmla="*/ 177 h 214"/>
                <a:gd name="T20" fmla="*/ 27 w 548"/>
                <a:gd name="T21" fmla="*/ 177 h 214"/>
                <a:gd name="T22" fmla="*/ 0 w 548"/>
                <a:gd name="T23" fmla="*/ 194 h 214"/>
                <a:gd name="T24" fmla="*/ 27 w 548"/>
                <a:gd name="T25" fmla="*/ 213 h 214"/>
                <a:gd name="T26" fmla="*/ 522 w 548"/>
                <a:gd name="T27" fmla="*/ 21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8" h="214">
                  <a:moveTo>
                    <a:pt x="518" y="36"/>
                  </a:moveTo>
                  <a:cubicBezTo>
                    <a:pt x="534" y="36"/>
                    <a:pt x="547" y="36"/>
                    <a:pt x="547" y="17"/>
                  </a:cubicBezTo>
                  <a:cubicBezTo>
                    <a:pt x="547" y="0"/>
                    <a:pt x="534" y="0"/>
                    <a:pt x="522" y="0"/>
                  </a:cubicBezTo>
                  <a:lnTo>
                    <a:pt x="27" y="0"/>
                  </a:lnTo>
                  <a:cubicBezTo>
                    <a:pt x="14" y="0"/>
                    <a:pt x="0" y="0"/>
                    <a:pt x="0" y="17"/>
                  </a:cubicBezTo>
                  <a:cubicBezTo>
                    <a:pt x="0" y="36"/>
                    <a:pt x="14" y="36"/>
                    <a:pt x="27" y="36"/>
                  </a:cubicBezTo>
                  <a:lnTo>
                    <a:pt x="518" y="36"/>
                  </a:lnTo>
                  <a:close/>
                  <a:moveTo>
                    <a:pt x="522" y="213"/>
                  </a:moveTo>
                  <a:cubicBezTo>
                    <a:pt x="534" y="213"/>
                    <a:pt x="547" y="213"/>
                    <a:pt x="547" y="194"/>
                  </a:cubicBezTo>
                  <a:cubicBezTo>
                    <a:pt x="547" y="177"/>
                    <a:pt x="534" y="177"/>
                    <a:pt x="518" y="177"/>
                  </a:cubicBezTo>
                  <a:lnTo>
                    <a:pt x="27" y="177"/>
                  </a:lnTo>
                  <a:cubicBezTo>
                    <a:pt x="14" y="177"/>
                    <a:pt x="0" y="177"/>
                    <a:pt x="0" y="194"/>
                  </a:cubicBezTo>
                  <a:cubicBezTo>
                    <a:pt x="0" y="213"/>
                    <a:pt x="14" y="213"/>
                    <a:pt x="27" y="213"/>
                  </a:cubicBezTo>
                  <a:lnTo>
                    <a:pt x="522" y="2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7" name="Freeform 140">
              <a:extLst>
                <a:ext uri="{FF2B5EF4-FFF2-40B4-BE49-F238E27FC236}">
                  <a16:creationId xmlns:a16="http://schemas.microsoft.com/office/drawing/2014/main" id="{09BB87C6-3BF4-4EA4-A231-37A7A8D51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1423"/>
              <a:ext cx="79" cy="92"/>
            </a:xfrm>
            <a:custGeom>
              <a:avLst/>
              <a:gdLst>
                <a:gd name="T0" fmla="*/ 353 w 354"/>
                <a:gd name="T1" fmla="*/ 153 h 410"/>
                <a:gd name="T2" fmla="*/ 220 w 354"/>
                <a:gd name="T3" fmla="*/ 0 h 410"/>
                <a:gd name="T4" fmla="*/ 0 w 354"/>
                <a:gd name="T5" fmla="*/ 256 h 410"/>
                <a:gd name="T6" fmla="*/ 132 w 354"/>
                <a:gd name="T7" fmla="*/ 409 h 410"/>
                <a:gd name="T8" fmla="*/ 353 w 354"/>
                <a:gd name="T9" fmla="*/ 153 h 410"/>
                <a:gd name="T10" fmla="*/ 132 w 354"/>
                <a:gd name="T11" fmla="*/ 390 h 410"/>
                <a:gd name="T12" fmla="*/ 60 w 354"/>
                <a:gd name="T13" fmla="*/ 292 h 410"/>
                <a:gd name="T14" fmla="*/ 107 w 354"/>
                <a:gd name="T15" fmla="*/ 102 h 410"/>
                <a:gd name="T16" fmla="*/ 220 w 354"/>
                <a:gd name="T17" fmla="*/ 21 h 410"/>
                <a:gd name="T18" fmla="*/ 294 w 354"/>
                <a:gd name="T19" fmla="*/ 117 h 410"/>
                <a:gd name="T20" fmla="*/ 245 w 354"/>
                <a:gd name="T21" fmla="*/ 307 h 410"/>
                <a:gd name="T22" fmla="*/ 132 w 354"/>
                <a:gd name="T23" fmla="*/ 39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4" h="410">
                  <a:moveTo>
                    <a:pt x="353" y="153"/>
                  </a:moveTo>
                  <a:cubicBezTo>
                    <a:pt x="353" y="60"/>
                    <a:pt x="294" y="0"/>
                    <a:pt x="220" y="0"/>
                  </a:cubicBezTo>
                  <a:cubicBezTo>
                    <a:pt x="109" y="0"/>
                    <a:pt x="0" y="128"/>
                    <a:pt x="0" y="256"/>
                  </a:cubicBezTo>
                  <a:cubicBezTo>
                    <a:pt x="0" y="345"/>
                    <a:pt x="56" y="409"/>
                    <a:pt x="132" y="409"/>
                  </a:cubicBezTo>
                  <a:cubicBezTo>
                    <a:pt x="242" y="409"/>
                    <a:pt x="353" y="283"/>
                    <a:pt x="353" y="153"/>
                  </a:cubicBezTo>
                  <a:close/>
                  <a:moveTo>
                    <a:pt x="132" y="390"/>
                  </a:moveTo>
                  <a:cubicBezTo>
                    <a:pt x="97" y="390"/>
                    <a:pt x="60" y="362"/>
                    <a:pt x="60" y="292"/>
                  </a:cubicBezTo>
                  <a:cubicBezTo>
                    <a:pt x="60" y="247"/>
                    <a:pt x="82" y="149"/>
                    <a:pt x="107" y="102"/>
                  </a:cubicBezTo>
                  <a:cubicBezTo>
                    <a:pt x="150" y="34"/>
                    <a:pt x="199" y="21"/>
                    <a:pt x="220" y="21"/>
                  </a:cubicBezTo>
                  <a:cubicBezTo>
                    <a:pt x="269" y="21"/>
                    <a:pt x="294" y="64"/>
                    <a:pt x="294" y="117"/>
                  </a:cubicBezTo>
                  <a:cubicBezTo>
                    <a:pt x="294" y="153"/>
                    <a:pt x="277" y="247"/>
                    <a:pt x="245" y="307"/>
                  </a:cubicBezTo>
                  <a:cubicBezTo>
                    <a:pt x="218" y="358"/>
                    <a:pt x="171" y="390"/>
                    <a:pt x="132" y="3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8" name="Freeform 141">
              <a:extLst>
                <a:ext uri="{FF2B5EF4-FFF2-40B4-BE49-F238E27FC236}">
                  <a16:creationId xmlns:a16="http://schemas.microsoft.com/office/drawing/2014/main" id="{74FB8314-C7E8-4FDE-B5E0-FA88F6BD6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3" y="1157"/>
              <a:ext cx="97" cy="612"/>
            </a:xfrm>
            <a:custGeom>
              <a:avLst/>
              <a:gdLst>
                <a:gd name="T0" fmla="*/ 431 w 432"/>
                <a:gd name="T1" fmla="*/ 2689 h 2701"/>
                <a:gd name="T2" fmla="*/ 425 w 432"/>
                <a:gd name="T3" fmla="*/ 2679 h 2701"/>
                <a:gd name="T4" fmla="*/ 232 w 432"/>
                <a:gd name="T5" fmla="*/ 2333 h 2701"/>
                <a:gd name="T6" fmla="*/ 80 w 432"/>
                <a:gd name="T7" fmla="*/ 1349 h 2701"/>
                <a:gd name="T8" fmla="*/ 243 w 432"/>
                <a:gd name="T9" fmla="*/ 335 h 2701"/>
                <a:gd name="T10" fmla="*/ 425 w 432"/>
                <a:gd name="T11" fmla="*/ 15 h 2701"/>
                <a:gd name="T12" fmla="*/ 431 w 432"/>
                <a:gd name="T13" fmla="*/ 9 h 2701"/>
                <a:gd name="T14" fmla="*/ 411 w 432"/>
                <a:gd name="T15" fmla="*/ 0 h 2701"/>
                <a:gd name="T16" fmla="*/ 397 w 432"/>
                <a:gd name="T17" fmla="*/ 2 h 2701"/>
                <a:gd name="T18" fmla="*/ 281 w 432"/>
                <a:gd name="T19" fmla="*/ 156 h 2701"/>
                <a:gd name="T20" fmla="*/ 25 w 432"/>
                <a:gd name="T21" fmla="*/ 908 h 2701"/>
                <a:gd name="T22" fmla="*/ 0 w 432"/>
                <a:gd name="T23" fmla="*/ 1349 h 2701"/>
                <a:gd name="T24" fmla="*/ 171 w 432"/>
                <a:gd name="T25" fmla="*/ 2336 h 2701"/>
                <a:gd name="T26" fmla="*/ 388 w 432"/>
                <a:gd name="T27" fmla="*/ 2691 h 2701"/>
                <a:gd name="T28" fmla="*/ 411 w 432"/>
                <a:gd name="T29" fmla="*/ 2700 h 2701"/>
                <a:gd name="T30" fmla="*/ 431 w 432"/>
                <a:gd name="T31" fmla="*/ 2689 h 2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2" h="2701">
                  <a:moveTo>
                    <a:pt x="431" y="2689"/>
                  </a:moveTo>
                  <a:cubicBezTo>
                    <a:pt x="431" y="2687"/>
                    <a:pt x="431" y="2685"/>
                    <a:pt x="425" y="2679"/>
                  </a:cubicBezTo>
                  <a:cubicBezTo>
                    <a:pt x="347" y="2574"/>
                    <a:pt x="281" y="2459"/>
                    <a:pt x="232" y="2333"/>
                  </a:cubicBezTo>
                  <a:cubicBezTo>
                    <a:pt x="125" y="2061"/>
                    <a:pt x="80" y="1737"/>
                    <a:pt x="80" y="1349"/>
                  </a:cubicBezTo>
                  <a:cubicBezTo>
                    <a:pt x="80" y="967"/>
                    <a:pt x="119" y="629"/>
                    <a:pt x="243" y="335"/>
                  </a:cubicBezTo>
                  <a:cubicBezTo>
                    <a:pt x="290" y="219"/>
                    <a:pt x="353" y="115"/>
                    <a:pt x="425" y="15"/>
                  </a:cubicBezTo>
                  <a:cubicBezTo>
                    <a:pt x="429" y="15"/>
                    <a:pt x="431" y="13"/>
                    <a:pt x="431" y="9"/>
                  </a:cubicBezTo>
                  <a:cubicBezTo>
                    <a:pt x="431" y="0"/>
                    <a:pt x="425" y="0"/>
                    <a:pt x="411" y="0"/>
                  </a:cubicBezTo>
                  <a:cubicBezTo>
                    <a:pt x="399" y="0"/>
                    <a:pt x="397" y="0"/>
                    <a:pt x="397" y="2"/>
                  </a:cubicBezTo>
                  <a:cubicBezTo>
                    <a:pt x="395" y="2"/>
                    <a:pt x="343" y="55"/>
                    <a:pt x="281" y="156"/>
                  </a:cubicBezTo>
                  <a:cubicBezTo>
                    <a:pt x="136" y="375"/>
                    <a:pt x="62" y="639"/>
                    <a:pt x="25" y="908"/>
                  </a:cubicBezTo>
                  <a:cubicBezTo>
                    <a:pt x="4" y="1055"/>
                    <a:pt x="0" y="1202"/>
                    <a:pt x="0" y="1349"/>
                  </a:cubicBezTo>
                  <a:cubicBezTo>
                    <a:pt x="0" y="1684"/>
                    <a:pt x="39" y="2029"/>
                    <a:pt x="171" y="2336"/>
                  </a:cubicBezTo>
                  <a:cubicBezTo>
                    <a:pt x="230" y="2474"/>
                    <a:pt x="308" y="2598"/>
                    <a:pt x="388" y="2691"/>
                  </a:cubicBezTo>
                  <a:cubicBezTo>
                    <a:pt x="397" y="2698"/>
                    <a:pt x="397" y="2700"/>
                    <a:pt x="411" y="2700"/>
                  </a:cubicBezTo>
                  <a:cubicBezTo>
                    <a:pt x="425" y="2700"/>
                    <a:pt x="431" y="2700"/>
                    <a:pt x="431" y="268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9" name="Freeform 142">
              <a:extLst>
                <a:ext uri="{FF2B5EF4-FFF2-40B4-BE49-F238E27FC236}">
                  <a16:creationId xmlns:a16="http://schemas.microsoft.com/office/drawing/2014/main" id="{13F27892-FEB3-468E-8593-DA7A4004B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4" y="1161"/>
              <a:ext cx="119" cy="97"/>
            </a:xfrm>
            <a:custGeom>
              <a:avLst/>
              <a:gdLst>
                <a:gd name="T0" fmla="*/ 290 w 527"/>
                <a:gd name="T1" fmla="*/ 179 h 434"/>
                <a:gd name="T2" fmla="*/ 284 w 527"/>
                <a:gd name="T3" fmla="*/ 168 h 434"/>
                <a:gd name="T4" fmla="*/ 302 w 527"/>
                <a:gd name="T5" fmla="*/ 158 h 434"/>
                <a:gd name="T6" fmla="*/ 360 w 527"/>
                <a:gd name="T7" fmla="*/ 113 h 434"/>
                <a:gd name="T8" fmla="*/ 512 w 527"/>
                <a:gd name="T9" fmla="*/ 23 h 434"/>
                <a:gd name="T10" fmla="*/ 526 w 527"/>
                <a:gd name="T11" fmla="*/ 9 h 434"/>
                <a:gd name="T12" fmla="*/ 518 w 527"/>
                <a:gd name="T13" fmla="*/ 0 h 434"/>
                <a:gd name="T14" fmla="*/ 479 w 527"/>
                <a:gd name="T15" fmla="*/ 2 h 434"/>
                <a:gd name="T16" fmla="*/ 407 w 527"/>
                <a:gd name="T17" fmla="*/ 0 h 434"/>
                <a:gd name="T18" fmla="*/ 397 w 527"/>
                <a:gd name="T19" fmla="*/ 15 h 434"/>
                <a:gd name="T20" fmla="*/ 405 w 527"/>
                <a:gd name="T21" fmla="*/ 23 h 434"/>
                <a:gd name="T22" fmla="*/ 419 w 527"/>
                <a:gd name="T23" fmla="*/ 30 h 434"/>
                <a:gd name="T24" fmla="*/ 393 w 527"/>
                <a:gd name="T25" fmla="*/ 64 h 434"/>
                <a:gd name="T26" fmla="*/ 154 w 527"/>
                <a:gd name="T27" fmla="*/ 247 h 434"/>
                <a:gd name="T28" fmla="*/ 199 w 527"/>
                <a:gd name="T29" fmla="*/ 49 h 434"/>
                <a:gd name="T30" fmla="*/ 247 w 527"/>
                <a:gd name="T31" fmla="*/ 23 h 434"/>
                <a:gd name="T32" fmla="*/ 267 w 527"/>
                <a:gd name="T33" fmla="*/ 11 h 434"/>
                <a:gd name="T34" fmla="*/ 257 w 527"/>
                <a:gd name="T35" fmla="*/ 0 h 434"/>
                <a:gd name="T36" fmla="*/ 183 w 527"/>
                <a:gd name="T37" fmla="*/ 2 h 434"/>
                <a:gd name="T38" fmla="*/ 142 w 527"/>
                <a:gd name="T39" fmla="*/ 2 h 434"/>
                <a:gd name="T40" fmla="*/ 105 w 527"/>
                <a:gd name="T41" fmla="*/ 0 h 434"/>
                <a:gd name="T42" fmla="*/ 94 w 527"/>
                <a:gd name="T43" fmla="*/ 15 h 434"/>
                <a:gd name="T44" fmla="*/ 113 w 527"/>
                <a:gd name="T45" fmla="*/ 23 h 434"/>
                <a:gd name="T46" fmla="*/ 136 w 527"/>
                <a:gd name="T47" fmla="*/ 26 h 434"/>
                <a:gd name="T48" fmla="*/ 148 w 527"/>
                <a:gd name="T49" fmla="*/ 34 h 434"/>
                <a:gd name="T50" fmla="*/ 144 w 527"/>
                <a:gd name="T51" fmla="*/ 47 h 434"/>
                <a:gd name="T52" fmla="*/ 68 w 527"/>
                <a:gd name="T53" fmla="*/ 384 h 434"/>
                <a:gd name="T54" fmla="*/ 16 w 527"/>
                <a:gd name="T55" fmla="*/ 409 h 434"/>
                <a:gd name="T56" fmla="*/ 0 w 527"/>
                <a:gd name="T57" fmla="*/ 424 h 434"/>
                <a:gd name="T58" fmla="*/ 10 w 527"/>
                <a:gd name="T59" fmla="*/ 433 h 434"/>
                <a:gd name="T60" fmla="*/ 84 w 527"/>
                <a:gd name="T61" fmla="*/ 430 h 434"/>
                <a:gd name="T62" fmla="*/ 125 w 527"/>
                <a:gd name="T63" fmla="*/ 430 h 434"/>
                <a:gd name="T64" fmla="*/ 162 w 527"/>
                <a:gd name="T65" fmla="*/ 433 h 434"/>
                <a:gd name="T66" fmla="*/ 173 w 527"/>
                <a:gd name="T67" fmla="*/ 418 h 434"/>
                <a:gd name="T68" fmla="*/ 154 w 527"/>
                <a:gd name="T69" fmla="*/ 409 h 434"/>
                <a:gd name="T70" fmla="*/ 132 w 527"/>
                <a:gd name="T71" fmla="*/ 407 h 434"/>
                <a:gd name="T72" fmla="*/ 119 w 527"/>
                <a:gd name="T73" fmla="*/ 399 h 434"/>
                <a:gd name="T74" fmla="*/ 144 w 527"/>
                <a:gd name="T75" fmla="*/ 277 h 434"/>
                <a:gd name="T76" fmla="*/ 243 w 527"/>
                <a:gd name="T77" fmla="*/ 202 h 434"/>
                <a:gd name="T78" fmla="*/ 325 w 527"/>
                <a:gd name="T79" fmla="*/ 381 h 434"/>
                <a:gd name="T80" fmla="*/ 331 w 527"/>
                <a:gd name="T81" fmla="*/ 394 h 434"/>
                <a:gd name="T82" fmla="*/ 304 w 527"/>
                <a:gd name="T83" fmla="*/ 409 h 434"/>
                <a:gd name="T84" fmla="*/ 288 w 527"/>
                <a:gd name="T85" fmla="*/ 424 h 434"/>
                <a:gd name="T86" fmla="*/ 300 w 527"/>
                <a:gd name="T87" fmla="*/ 433 h 434"/>
                <a:gd name="T88" fmla="*/ 372 w 527"/>
                <a:gd name="T89" fmla="*/ 430 h 434"/>
                <a:gd name="T90" fmla="*/ 429 w 527"/>
                <a:gd name="T91" fmla="*/ 433 h 434"/>
                <a:gd name="T92" fmla="*/ 440 w 527"/>
                <a:gd name="T93" fmla="*/ 420 h 434"/>
                <a:gd name="T94" fmla="*/ 425 w 527"/>
                <a:gd name="T95" fmla="*/ 409 h 434"/>
                <a:gd name="T96" fmla="*/ 388 w 527"/>
                <a:gd name="T97" fmla="*/ 390 h 434"/>
                <a:gd name="T98" fmla="*/ 290 w 527"/>
                <a:gd name="T99" fmla="*/ 179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27" h="434">
                  <a:moveTo>
                    <a:pt x="290" y="179"/>
                  </a:moveTo>
                  <a:cubicBezTo>
                    <a:pt x="288" y="170"/>
                    <a:pt x="284" y="168"/>
                    <a:pt x="284" y="168"/>
                  </a:cubicBezTo>
                  <a:cubicBezTo>
                    <a:pt x="284" y="168"/>
                    <a:pt x="288" y="168"/>
                    <a:pt x="302" y="158"/>
                  </a:cubicBezTo>
                  <a:lnTo>
                    <a:pt x="360" y="113"/>
                  </a:lnTo>
                  <a:cubicBezTo>
                    <a:pt x="434" y="55"/>
                    <a:pt x="471" y="26"/>
                    <a:pt x="512" y="23"/>
                  </a:cubicBezTo>
                  <a:cubicBezTo>
                    <a:pt x="518" y="23"/>
                    <a:pt x="526" y="23"/>
                    <a:pt x="526" y="9"/>
                  </a:cubicBezTo>
                  <a:cubicBezTo>
                    <a:pt x="526" y="4"/>
                    <a:pt x="522" y="0"/>
                    <a:pt x="518" y="0"/>
                  </a:cubicBezTo>
                  <a:cubicBezTo>
                    <a:pt x="505" y="0"/>
                    <a:pt x="491" y="2"/>
                    <a:pt x="479" y="2"/>
                  </a:cubicBezTo>
                  <a:cubicBezTo>
                    <a:pt x="464" y="2"/>
                    <a:pt x="425" y="0"/>
                    <a:pt x="407" y="0"/>
                  </a:cubicBezTo>
                  <a:cubicBezTo>
                    <a:pt x="405" y="0"/>
                    <a:pt x="397" y="0"/>
                    <a:pt x="397" y="15"/>
                  </a:cubicBezTo>
                  <a:cubicBezTo>
                    <a:pt x="397" y="15"/>
                    <a:pt x="397" y="23"/>
                    <a:pt x="405" y="23"/>
                  </a:cubicBezTo>
                  <a:cubicBezTo>
                    <a:pt x="411" y="23"/>
                    <a:pt x="419" y="26"/>
                    <a:pt x="419" y="30"/>
                  </a:cubicBezTo>
                  <a:cubicBezTo>
                    <a:pt x="419" y="43"/>
                    <a:pt x="401" y="55"/>
                    <a:pt x="393" y="64"/>
                  </a:cubicBezTo>
                  <a:lnTo>
                    <a:pt x="154" y="247"/>
                  </a:lnTo>
                  <a:lnTo>
                    <a:pt x="199" y="49"/>
                  </a:lnTo>
                  <a:cubicBezTo>
                    <a:pt x="203" y="28"/>
                    <a:pt x="203" y="23"/>
                    <a:pt x="247" y="23"/>
                  </a:cubicBezTo>
                  <a:cubicBezTo>
                    <a:pt x="257" y="23"/>
                    <a:pt x="267" y="23"/>
                    <a:pt x="267" y="11"/>
                  </a:cubicBezTo>
                  <a:cubicBezTo>
                    <a:pt x="267" y="4"/>
                    <a:pt x="265" y="0"/>
                    <a:pt x="257" y="0"/>
                  </a:cubicBezTo>
                  <a:cubicBezTo>
                    <a:pt x="242" y="0"/>
                    <a:pt x="199" y="2"/>
                    <a:pt x="183" y="2"/>
                  </a:cubicBezTo>
                  <a:cubicBezTo>
                    <a:pt x="173" y="2"/>
                    <a:pt x="152" y="2"/>
                    <a:pt x="142" y="2"/>
                  </a:cubicBezTo>
                  <a:cubicBezTo>
                    <a:pt x="131" y="2"/>
                    <a:pt x="117" y="0"/>
                    <a:pt x="105" y="0"/>
                  </a:cubicBezTo>
                  <a:cubicBezTo>
                    <a:pt x="103" y="0"/>
                    <a:pt x="94" y="0"/>
                    <a:pt x="94" y="15"/>
                  </a:cubicBezTo>
                  <a:cubicBezTo>
                    <a:pt x="94" y="23"/>
                    <a:pt x="97" y="23"/>
                    <a:pt x="113" y="23"/>
                  </a:cubicBezTo>
                  <a:cubicBezTo>
                    <a:pt x="121" y="23"/>
                    <a:pt x="125" y="23"/>
                    <a:pt x="136" y="26"/>
                  </a:cubicBezTo>
                  <a:cubicBezTo>
                    <a:pt x="144" y="26"/>
                    <a:pt x="148" y="26"/>
                    <a:pt x="148" y="34"/>
                  </a:cubicBezTo>
                  <a:cubicBezTo>
                    <a:pt x="148" y="36"/>
                    <a:pt x="148" y="36"/>
                    <a:pt x="144" y="47"/>
                  </a:cubicBezTo>
                  <a:lnTo>
                    <a:pt x="68" y="384"/>
                  </a:lnTo>
                  <a:cubicBezTo>
                    <a:pt x="62" y="405"/>
                    <a:pt x="60" y="409"/>
                    <a:pt x="16" y="409"/>
                  </a:cubicBezTo>
                  <a:cubicBezTo>
                    <a:pt x="8" y="409"/>
                    <a:pt x="0" y="409"/>
                    <a:pt x="0" y="424"/>
                  </a:cubicBezTo>
                  <a:cubicBezTo>
                    <a:pt x="0" y="424"/>
                    <a:pt x="0" y="433"/>
                    <a:pt x="10" y="433"/>
                  </a:cubicBezTo>
                  <a:cubicBezTo>
                    <a:pt x="25" y="433"/>
                    <a:pt x="68" y="430"/>
                    <a:pt x="84" y="430"/>
                  </a:cubicBezTo>
                  <a:cubicBezTo>
                    <a:pt x="94" y="430"/>
                    <a:pt x="115" y="430"/>
                    <a:pt x="125" y="430"/>
                  </a:cubicBezTo>
                  <a:cubicBezTo>
                    <a:pt x="136" y="430"/>
                    <a:pt x="150" y="433"/>
                    <a:pt x="162" y="433"/>
                  </a:cubicBezTo>
                  <a:cubicBezTo>
                    <a:pt x="164" y="433"/>
                    <a:pt x="173" y="433"/>
                    <a:pt x="173" y="418"/>
                  </a:cubicBezTo>
                  <a:cubicBezTo>
                    <a:pt x="173" y="409"/>
                    <a:pt x="166" y="409"/>
                    <a:pt x="154" y="409"/>
                  </a:cubicBezTo>
                  <a:cubicBezTo>
                    <a:pt x="154" y="409"/>
                    <a:pt x="144" y="409"/>
                    <a:pt x="132" y="407"/>
                  </a:cubicBezTo>
                  <a:cubicBezTo>
                    <a:pt x="119" y="407"/>
                    <a:pt x="119" y="405"/>
                    <a:pt x="119" y="399"/>
                  </a:cubicBezTo>
                  <a:cubicBezTo>
                    <a:pt x="119" y="394"/>
                    <a:pt x="127" y="371"/>
                    <a:pt x="144" y="277"/>
                  </a:cubicBezTo>
                  <a:lnTo>
                    <a:pt x="243" y="202"/>
                  </a:lnTo>
                  <a:lnTo>
                    <a:pt x="325" y="381"/>
                  </a:lnTo>
                  <a:cubicBezTo>
                    <a:pt x="331" y="390"/>
                    <a:pt x="331" y="390"/>
                    <a:pt x="331" y="394"/>
                  </a:cubicBezTo>
                  <a:cubicBezTo>
                    <a:pt x="331" y="407"/>
                    <a:pt x="314" y="409"/>
                    <a:pt x="304" y="409"/>
                  </a:cubicBezTo>
                  <a:cubicBezTo>
                    <a:pt x="296" y="409"/>
                    <a:pt x="288" y="409"/>
                    <a:pt x="288" y="424"/>
                  </a:cubicBezTo>
                  <a:cubicBezTo>
                    <a:pt x="288" y="424"/>
                    <a:pt x="290" y="433"/>
                    <a:pt x="300" y="433"/>
                  </a:cubicBezTo>
                  <a:cubicBezTo>
                    <a:pt x="314" y="433"/>
                    <a:pt x="355" y="430"/>
                    <a:pt x="372" y="430"/>
                  </a:cubicBezTo>
                  <a:cubicBezTo>
                    <a:pt x="388" y="430"/>
                    <a:pt x="413" y="433"/>
                    <a:pt x="429" y="433"/>
                  </a:cubicBezTo>
                  <a:cubicBezTo>
                    <a:pt x="434" y="433"/>
                    <a:pt x="440" y="428"/>
                    <a:pt x="440" y="420"/>
                  </a:cubicBezTo>
                  <a:cubicBezTo>
                    <a:pt x="440" y="409"/>
                    <a:pt x="432" y="409"/>
                    <a:pt x="425" y="409"/>
                  </a:cubicBezTo>
                  <a:cubicBezTo>
                    <a:pt x="417" y="409"/>
                    <a:pt x="397" y="409"/>
                    <a:pt x="388" y="390"/>
                  </a:cubicBezTo>
                  <a:lnTo>
                    <a:pt x="290" y="17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0" name="Freeform 143">
              <a:extLst>
                <a:ext uri="{FF2B5EF4-FFF2-40B4-BE49-F238E27FC236}">
                  <a16:creationId xmlns:a16="http://schemas.microsoft.com/office/drawing/2014/main" id="{87277965-0415-4311-9024-6DB373337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7" y="1319"/>
              <a:ext cx="248" cy="285"/>
            </a:xfrm>
            <a:custGeom>
              <a:avLst/>
              <a:gdLst>
                <a:gd name="T0" fmla="*/ 995 w 1098"/>
                <a:gd name="T1" fmla="*/ 1262 h 1263"/>
                <a:gd name="T2" fmla="*/ 1097 w 1098"/>
                <a:gd name="T3" fmla="*/ 972 h 1263"/>
                <a:gd name="T4" fmla="*/ 1075 w 1098"/>
                <a:gd name="T5" fmla="*/ 972 h 1263"/>
                <a:gd name="T6" fmla="*/ 861 w 1098"/>
                <a:gd name="T7" fmla="*/ 1155 h 1263"/>
                <a:gd name="T8" fmla="*/ 604 w 1098"/>
                <a:gd name="T9" fmla="*/ 1183 h 1263"/>
                <a:gd name="T10" fmla="*/ 107 w 1098"/>
                <a:gd name="T11" fmla="*/ 1183 h 1263"/>
                <a:gd name="T12" fmla="*/ 528 w 1098"/>
                <a:gd name="T13" fmla="*/ 646 h 1263"/>
                <a:gd name="T14" fmla="*/ 536 w 1098"/>
                <a:gd name="T15" fmla="*/ 629 h 1263"/>
                <a:gd name="T16" fmla="*/ 528 w 1098"/>
                <a:gd name="T17" fmla="*/ 616 h 1263"/>
                <a:gd name="T18" fmla="*/ 144 w 1098"/>
                <a:gd name="T19" fmla="*/ 43 h 1263"/>
                <a:gd name="T20" fmla="*/ 596 w 1098"/>
                <a:gd name="T21" fmla="*/ 43 h 1263"/>
                <a:gd name="T22" fmla="*/ 791 w 1098"/>
                <a:gd name="T23" fmla="*/ 55 h 1263"/>
                <a:gd name="T24" fmla="*/ 970 w 1098"/>
                <a:gd name="T25" fmla="*/ 126 h 1263"/>
                <a:gd name="T26" fmla="*/ 1075 w 1098"/>
                <a:gd name="T27" fmla="*/ 254 h 1263"/>
                <a:gd name="T28" fmla="*/ 1097 w 1098"/>
                <a:gd name="T29" fmla="*/ 254 h 1263"/>
                <a:gd name="T30" fmla="*/ 995 w 1098"/>
                <a:gd name="T31" fmla="*/ 0 h 1263"/>
                <a:gd name="T32" fmla="*/ 23 w 1098"/>
                <a:gd name="T33" fmla="*/ 0 h 1263"/>
                <a:gd name="T34" fmla="*/ 0 w 1098"/>
                <a:gd name="T35" fmla="*/ 4 h 1263"/>
                <a:gd name="T36" fmla="*/ 0 w 1098"/>
                <a:gd name="T37" fmla="*/ 36 h 1263"/>
                <a:gd name="T38" fmla="*/ 434 w 1098"/>
                <a:gd name="T39" fmla="*/ 688 h 1263"/>
                <a:gd name="T40" fmla="*/ 10 w 1098"/>
                <a:gd name="T41" fmla="*/ 1234 h 1263"/>
                <a:gd name="T42" fmla="*/ 0 w 1098"/>
                <a:gd name="T43" fmla="*/ 1251 h 1263"/>
                <a:gd name="T44" fmla="*/ 23 w 1098"/>
                <a:gd name="T45" fmla="*/ 1262 h 1263"/>
                <a:gd name="T46" fmla="*/ 995 w 1098"/>
                <a:gd name="T47" fmla="*/ 1262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8" h="1263">
                  <a:moveTo>
                    <a:pt x="995" y="1262"/>
                  </a:moveTo>
                  <a:lnTo>
                    <a:pt x="1097" y="972"/>
                  </a:lnTo>
                  <a:lnTo>
                    <a:pt x="1075" y="972"/>
                  </a:lnTo>
                  <a:cubicBezTo>
                    <a:pt x="1042" y="1068"/>
                    <a:pt x="956" y="1127"/>
                    <a:pt x="861" y="1155"/>
                  </a:cubicBezTo>
                  <a:cubicBezTo>
                    <a:pt x="843" y="1159"/>
                    <a:pt x="762" y="1183"/>
                    <a:pt x="604" y="1183"/>
                  </a:cubicBezTo>
                  <a:lnTo>
                    <a:pt x="107" y="1183"/>
                  </a:lnTo>
                  <a:lnTo>
                    <a:pt x="528" y="646"/>
                  </a:lnTo>
                  <a:cubicBezTo>
                    <a:pt x="534" y="639"/>
                    <a:pt x="536" y="635"/>
                    <a:pt x="536" y="629"/>
                  </a:cubicBezTo>
                  <a:cubicBezTo>
                    <a:pt x="536" y="629"/>
                    <a:pt x="536" y="627"/>
                    <a:pt x="528" y="616"/>
                  </a:cubicBezTo>
                  <a:lnTo>
                    <a:pt x="144" y="43"/>
                  </a:lnTo>
                  <a:lnTo>
                    <a:pt x="596" y="43"/>
                  </a:lnTo>
                  <a:cubicBezTo>
                    <a:pt x="705" y="43"/>
                    <a:pt x="781" y="55"/>
                    <a:pt x="791" y="55"/>
                  </a:cubicBezTo>
                  <a:cubicBezTo>
                    <a:pt x="834" y="66"/>
                    <a:pt x="904" y="79"/>
                    <a:pt x="970" y="126"/>
                  </a:cubicBezTo>
                  <a:cubicBezTo>
                    <a:pt x="992" y="139"/>
                    <a:pt x="1048" y="179"/>
                    <a:pt x="1075" y="254"/>
                  </a:cubicBezTo>
                  <a:lnTo>
                    <a:pt x="1097" y="254"/>
                  </a:lnTo>
                  <a:lnTo>
                    <a:pt x="995" y="0"/>
                  </a:lnTo>
                  <a:lnTo>
                    <a:pt x="23" y="0"/>
                  </a:lnTo>
                  <a:cubicBezTo>
                    <a:pt x="4" y="0"/>
                    <a:pt x="4" y="0"/>
                    <a:pt x="0" y="4"/>
                  </a:cubicBezTo>
                  <a:cubicBezTo>
                    <a:pt x="0" y="9"/>
                    <a:pt x="0" y="26"/>
                    <a:pt x="0" y="36"/>
                  </a:cubicBezTo>
                  <a:lnTo>
                    <a:pt x="434" y="688"/>
                  </a:lnTo>
                  <a:lnTo>
                    <a:pt x="10" y="1234"/>
                  </a:lnTo>
                  <a:cubicBezTo>
                    <a:pt x="0" y="1247"/>
                    <a:pt x="0" y="1251"/>
                    <a:pt x="0" y="1251"/>
                  </a:cubicBezTo>
                  <a:cubicBezTo>
                    <a:pt x="0" y="1262"/>
                    <a:pt x="8" y="1262"/>
                    <a:pt x="23" y="1262"/>
                  </a:cubicBezTo>
                  <a:lnTo>
                    <a:pt x="995" y="126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1" name="Freeform 144">
              <a:extLst>
                <a:ext uri="{FF2B5EF4-FFF2-40B4-BE49-F238E27FC236}">
                  <a16:creationId xmlns:a16="http://schemas.microsoft.com/office/drawing/2014/main" id="{45156063-FBF6-407C-A5C4-79B8C7E1D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6" y="1660"/>
              <a:ext cx="64" cy="100"/>
            </a:xfrm>
            <a:custGeom>
              <a:avLst/>
              <a:gdLst>
                <a:gd name="T0" fmla="*/ 138 w 285"/>
                <a:gd name="T1" fmla="*/ 17 h 446"/>
                <a:gd name="T2" fmla="*/ 140 w 285"/>
                <a:gd name="T3" fmla="*/ 9 h 446"/>
                <a:gd name="T4" fmla="*/ 131 w 285"/>
                <a:gd name="T5" fmla="*/ 0 h 446"/>
                <a:gd name="T6" fmla="*/ 56 w 285"/>
                <a:gd name="T7" fmla="*/ 4 h 446"/>
                <a:gd name="T8" fmla="*/ 45 w 285"/>
                <a:gd name="T9" fmla="*/ 21 h 446"/>
                <a:gd name="T10" fmla="*/ 60 w 285"/>
                <a:gd name="T11" fmla="*/ 30 h 446"/>
                <a:gd name="T12" fmla="*/ 86 w 285"/>
                <a:gd name="T13" fmla="*/ 38 h 446"/>
                <a:gd name="T14" fmla="*/ 84 w 285"/>
                <a:gd name="T15" fmla="*/ 53 h 446"/>
                <a:gd name="T16" fmla="*/ 4 w 285"/>
                <a:gd name="T17" fmla="*/ 411 h 446"/>
                <a:gd name="T18" fmla="*/ 0 w 285"/>
                <a:gd name="T19" fmla="*/ 424 h 446"/>
                <a:gd name="T20" fmla="*/ 21 w 285"/>
                <a:gd name="T21" fmla="*/ 445 h 446"/>
                <a:gd name="T22" fmla="*/ 47 w 285"/>
                <a:gd name="T23" fmla="*/ 420 h 446"/>
                <a:gd name="T24" fmla="*/ 74 w 285"/>
                <a:gd name="T25" fmla="*/ 296 h 446"/>
                <a:gd name="T26" fmla="*/ 150 w 285"/>
                <a:gd name="T27" fmla="*/ 347 h 446"/>
                <a:gd name="T28" fmla="*/ 148 w 285"/>
                <a:gd name="T29" fmla="*/ 360 h 446"/>
                <a:gd name="T30" fmla="*/ 144 w 285"/>
                <a:gd name="T31" fmla="*/ 381 h 446"/>
                <a:gd name="T32" fmla="*/ 206 w 285"/>
                <a:gd name="T33" fmla="*/ 445 h 446"/>
                <a:gd name="T34" fmla="*/ 281 w 285"/>
                <a:gd name="T35" fmla="*/ 347 h 446"/>
                <a:gd name="T36" fmla="*/ 271 w 285"/>
                <a:gd name="T37" fmla="*/ 341 h 446"/>
                <a:gd name="T38" fmla="*/ 259 w 285"/>
                <a:gd name="T39" fmla="*/ 356 h 446"/>
                <a:gd name="T40" fmla="*/ 208 w 285"/>
                <a:gd name="T41" fmla="*/ 428 h 446"/>
                <a:gd name="T42" fmla="*/ 189 w 285"/>
                <a:gd name="T43" fmla="*/ 394 h 446"/>
                <a:gd name="T44" fmla="*/ 191 w 285"/>
                <a:gd name="T45" fmla="*/ 367 h 446"/>
                <a:gd name="T46" fmla="*/ 195 w 285"/>
                <a:gd name="T47" fmla="*/ 345 h 446"/>
                <a:gd name="T48" fmla="*/ 101 w 285"/>
                <a:gd name="T49" fmla="*/ 281 h 446"/>
                <a:gd name="T50" fmla="*/ 150 w 285"/>
                <a:gd name="T51" fmla="*/ 239 h 446"/>
                <a:gd name="T52" fmla="*/ 238 w 285"/>
                <a:gd name="T53" fmla="*/ 179 h 446"/>
                <a:gd name="T54" fmla="*/ 257 w 285"/>
                <a:gd name="T55" fmla="*/ 188 h 446"/>
                <a:gd name="T56" fmla="*/ 230 w 285"/>
                <a:gd name="T57" fmla="*/ 219 h 446"/>
                <a:gd name="T58" fmla="*/ 253 w 285"/>
                <a:gd name="T59" fmla="*/ 245 h 446"/>
                <a:gd name="T60" fmla="*/ 284 w 285"/>
                <a:gd name="T61" fmla="*/ 205 h 446"/>
                <a:gd name="T62" fmla="*/ 238 w 285"/>
                <a:gd name="T63" fmla="*/ 158 h 446"/>
                <a:gd name="T64" fmla="*/ 148 w 285"/>
                <a:gd name="T65" fmla="*/ 215 h 446"/>
                <a:gd name="T66" fmla="*/ 80 w 285"/>
                <a:gd name="T67" fmla="*/ 271 h 446"/>
                <a:gd name="T68" fmla="*/ 138 w 285"/>
                <a:gd name="T69" fmla="*/ 17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5" h="446">
                  <a:moveTo>
                    <a:pt x="138" y="17"/>
                  </a:moveTo>
                  <a:cubicBezTo>
                    <a:pt x="138" y="17"/>
                    <a:pt x="140" y="11"/>
                    <a:pt x="140" y="9"/>
                  </a:cubicBezTo>
                  <a:cubicBezTo>
                    <a:pt x="140" y="4"/>
                    <a:pt x="138" y="0"/>
                    <a:pt x="131" y="0"/>
                  </a:cubicBezTo>
                  <a:cubicBezTo>
                    <a:pt x="119" y="0"/>
                    <a:pt x="70" y="4"/>
                    <a:pt x="56" y="4"/>
                  </a:cubicBezTo>
                  <a:cubicBezTo>
                    <a:pt x="51" y="4"/>
                    <a:pt x="45" y="9"/>
                    <a:pt x="45" y="21"/>
                  </a:cubicBezTo>
                  <a:cubicBezTo>
                    <a:pt x="45" y="30"/>
                    <a:pt x="51" y="30"/>
                    <a:pt x="60" y="30"/>
                  </a:cubicBezTo>
                  <a:cubicBezTo>
                    <a:pt x="86" y="30"/>
                    <a:pt x="86" y="36"/>
                    <a:pt x="86" y="38"/>
                  </a:cubicBezTo>
                  <a:cubicBezTo>
                    <a:pt x="86" y="43"/>
                    <a:pt x="86" y="47"/>
                    <a:pt x="84" y="53"/>
                  </a:cubicBezTo>
                  <a:lnTo>
                    <a:pt x="4" y="411"/>
                  </a:lnTo>
                  <a:cubicBezTo>
                    <a:pt x="0" y="422"/>
                    <a:pt x="0" y="424"/>
                    <a:pt x="0" y="424"/>
                  </a:cubicBezTo>
                  <a:cubicBezTo>
                    <a:pt x="0" y="435"/>
                    <a:pt x="8" y="445"/>
                    <a:pt x="21" y="445"/>
                  </a:cubicBezTo>
                  <a:cubicBezTo>
                    <a:pt x="35" y="445"/>
                    <a:pt x="43" y="433"/>
                    <a:pt x="47" y="420"/>
                  </a:cubicBezTo>
                  <a:cubicBezTo>
                    <a:pt x="47" y="416"/>
                    <a:pt x="72" y="305"/>
                    <a:pt x="74" y="296"/>
                  </a:cubicBezTo>
                  <a:cubicBezTo>
                    <a:pt x="117" y="303"/>
                    <a:pt x="150" y="315"/>
                    <a:pt x="150" y="347"/>
                  </a:cubicBezTo>
                  <a:cubicBezTo>
                    <a:pt x="150" y="349"/>
                    <a:pt x="150" y="354"/>
                    <a:pt x="148" y="360"/>
                  </a:cubicBezTo>
                  <a:cubicBezTo>
                    <a:pt x="144" y="371"/>
                    <a:pt x="144" y="373"/>
                    <a:pt x="144" y="381"/>
                  </a:cubicBezTo>
                  <a:cubicBezTo>
                    <a:pt x="144" y="424"/>
                    <a:pt x="179" y="445"/>
                    <a:pt x="206" y="445"/>
                  </a:cubicBezTo>
                  <a:cubicBezTo>
                    <a:pt x="265" y="445"/>
                    <a:pt x="281" y="349"/>
                    <a:pt x="281" y="347"/>
                  </a:cubicBezTo>
                  <a:cubicBezTo>
                    <a:pt x="281" y="341"/>
                    <a:pt x="273" y="341"/>
                    <a:pt x="271" y="341"/>
                  </a:cubicBezTo>
                  <a:cubicBezTo>
                    <a:pt x="265" y="341"/>
                    <a:pt x="261" y="343"/>
                    <a:pt x="259" y="356"/>
                  </a:cubicBezTo>
                  <a:cubicBezTo>
                    <a:pt x="253" y="384"/>
                    <a:pt x="238" y="428"/>
                    <a:pt x="208" y="428"/>
                  </a:cubicBezTo>
                  <a:cubicBezTo>
                    <a:pt x="191" y="428"/>
                    <a:pt x="189" y="411"/>
                    <a:pt x="189" y="394"/>
                  </a:cubicBezTo>
                  <a:cubicBezTo>
                    <a:pt x="189" y="384"/>
                    <a:pt x="189" y="384"/>
                    <a:pt x="191" y="367"/>
                  </a:cubicBezTo>
                  <a:cubicBezTo>
                    <a:pt x="191" y="362"/>
                    <a:pt x="195" y="354"/>
                    <a:pt x="195" y="345"/>
                  </a:cubicBezTo>
                  <a:cubicBezTo>
                    <a:pt x="195" y="292"/>
                    <a:pt x="127" y="281"/>
                    <a:pt x="101" y="281"/>
                  </a:cubicBezTo>
                  <a:cubicBezTo>
                    <a:pt x="117" y="269"/>
                    <a:pt x="138" y="247"/>
                    <a:pt x="150" y="239"/>
                  </a:cubicBezTo>
                  <a:cubicBezTo>
                    <a:pt x="177" y="207"/>
                    <a:pt x="208" y="179"/>
                    <a:pt x="238" y="179"/>
                  </a:cubicBezTo>
                  <a:cubicBezTo>
                    <a:pt x="247" y="179"/>
                    <a:pt x="255" y="179"/>
                    <a:pt x="257" y="188"/>
                  </a:cubicBezTo>
                  <a:cubicBezTo>
                    <a:pt x="234" y="190"/>
                    <a:pt x="230" y="209"/>
                    <a:pt x="230" y="219"/>
                  </a:cubicBezTo>
                  <a:cubicBezTo>
                    <a:pt x="230" y="234"/>
                    <a:pt x="238" y="245"/>
                    <a:pt x="253" y="245"/>
                  </a:cubicBezTo>
                  <a:cubicBezTo>
                    <a:pt x="267" y="245"/>
                    <a:pt x="284" y="230"/>
                    <a:pt x="284" y="205"/>
                  </a:cubicBezTo>
                  <a:cubicBezTo>
                    <a:pt x="284" y="183"/>
                    <a:pt x="271" y="158"/>
                    <a:pt x="238" y="158"/>
                  </a:cubicBezTo>
                  <a:cubicBezTo>
                    <a:pt x="208" y="158"/>
                    <a:pt x="177" y="188"/>
                    <a:pt x="148" y="215"/>
                  </a:cubicBezTo>
                  <a:cubicBezTo>
                    <a:pt x="125" y="241"/>
                    <a:pt x="105" y="260"/>
                    <a:pt x="80" y="271"/>
                  </a:cubicBezTo>
                  <a:lnTo>
                    <a:pt x="138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2" name="Freeform 145">
              <a:extLst>
                <a:ext uri="{FF2B5EF4-FFF2-40B4-BE49-F238E27FC236}">
                  <a16:creationId xmlns:a16="http://schemas.microsoft.com/office/drawing/2014/main" id="{99D132DA-1630-4FD5-9B6A-441B07747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7" y="1704"/>
              <a:ext cx="96" cy="38"/>
            </a:xfrm>
            <a:custGeom>
              <a:avLst/>
              <a:gdLst>
                <a:gd name="T0" fmla="*/ 405 w 426"/>
                <a:gd name="T1" fmla="*/ 30 h 171"/>
                <a:gd name="T2" fmla="*/ 425 w 426"/>
                <a:gd name="T3" fmla="*/ 15 h 171"/>
                <a:gd name="T4" fmla="*/ 405 w 426"/>
                <a:gd name="T5" fmla="*/ 0 h 171"/>
                <a:gd name="T6" fmla="*/ 21 w 426"/>
                <a:gd name="T7" fmla="*/ 0 h 171"/>
                <a:gd name="T8" fmla="*/ 0 w 426"/>
                <a:gd name="T9" fmla="*/ 15 h 171"/>
                <a:gd name="T10" fmla="*/ 23 w 426"/>
                <a:gd name="T11" fmla="*/ 30 h 171"/>
                <a:gd name="T12" fmla="*/ 405 w 426"/>
                <a:gd name="T13" fmla="*/ 30 h 171"/>
                <a:gd name="T14" fmla="*/ 405 w 426"/>
                <a:gd name="T15" fmla="*/ 170 h 171"/>
                <a:gd name="T16" fmla="*/ 425 w 426"/>
                <a:gd name="T17" fmla="*/ 156 h 171"/>
                <a:gd name="T18" fmla="*/ 405 w 426"/>
                <a:gd name="T19" fmla="*/ 139 h 171"/>
                <a:gd name="T20" fmla="*/ 23 w 426"/>
                <a:gd name="T21" fmla="*/ 139 h 171"/>
                <a:gd name="T22" fmla="*/ 0 w 426"/>
                <a:gd name="T23" fmla="*/ 156 h 171"/>
                <a:gd name="T24" fmla="*/ 21 w 426"/>
                <a:gd name="T25" fmla="*/ 170 h 171"/>
                <a:gd name="T26" fmla="*/ 405 w 426"/>
                <a:gd name="T2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6" h="171">
                  <a:moveTo>
                    <a:pt x="405" y="30"/>
                  </a:moveTo>
                  <a:cubicBezTo>
                    <a:pt x="411" y="30"/>
                    <a:pt x="425" y="30"/>
                    <a:pt x="425" y="15"/>
                  </a:cubicBezTo>
                  <a:cubicBezTo>
                    <a:pt x="425" y="0"/>
                    <a:pt x="411" y="0"/>
                    <a:pt x="405" y="0"/>
                  </a:cubicBezTo>
                  <a:lnTo>
                    <a:pt x="21" y="0"/>
                  </a:lnTo>
                  <a:cubicBezTo>
                    <a:pt x="14" y="0"/>
                    <a:pt x="0" y="0"/>
                    <a:pt x="0" y="15"/>
                  </a:cubicBezTo>
                  <a:cubicBezTo>
                    <a:pt x="0" y="30"/>
                    <a:pt x="14" y="30"/>
                    <a:pt x="23" y="30"/>
                  </a:cubicBezTo>
                  <a:lnTo>
                    <a:pt x="405" y="30"/>
                  </a:lnTo>
                  <a:close/>
                  <a:moveTo>
                    <a:pt x="405" y="170"/>
                  </a:moveTo>
                  <a:cubicBezTo>
                    <a:pt x="411" y="170"/>
                    <a:pt x="425" y="170"/>
                    <a:pt x="425" y="156"/>
                  </a:cubicBezTo>
                  <a:cubicBezTo>
                    <a:pt x="425" y="139"/>
                    <a:pt x="411" y="139"/>
                    <a:pt x="405" y="139"/>
                  </a:cubicBezTo>
                  <a:lnTo>
                    <a:pt x="23" y="139"/>
                  </a:lnTo>
                  <a:cubicBezTo>
                    <a:pt x="14" y="139"/>
                    <a:pt x="0" y="139"/>
                    <a:pt x="0" y="156"/>
                  </a:cubicBezTo>
                  <a:cubicBezTo>
                    <a:pt x="0" y="170"/>
                    <a:pt x="14" y="170"/>
                    <a:pt x="21" y="170"/>
                  </a:cubicBezTo>
                  <a:lnTo>
                    <a:pt x="405" y="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3" name="Freeform 146">
              <a:extLst>
                <a:ext uri="{FF2B5EF4-FFF2-40B4-BE49-F238E27FC236}">
                  <a16:creationId xmlns:a16="http://schemas.microsoft.com/office/drawing/2014/main" id="{A461AED5-CCD0-4578-8097-6D84E9FEE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7" y="1663"/>
              <a:ext cx="47" cy="94"/>
            </a:xfrm>
            <a:custGeom>
              <a:avLst/>
              <a:gdLst>
                <a:gd name="T0" fmla="*/ 131 w 211"/>
                <a:gd name="T1" fmla="*/ 17 h 421"/>
                <a:gd name="T2" fmla="*/ 115 w 211"/>
                <a:gd name="T3" fmla="*/ 0 h 421"/>
                <a:gd name="T4" fmla="*/ 0 w 211"/>
                <a:gd name="T5" fmla="*/ 40 h 421"/>
                <a:gd name="T6" fmla="*/ 0 w 211"/>
                <a:gd name="T7" fmla="*/ 64 h 421"/>
                <a:gd name="T8" fmla="*/ 84 w 211"/>
                <a:gd name="T9" fmla="*/ 47 h 421"/>
                <a:gd name="T10" fmla="*/ 84 w 211"/>
                <a:gd name="T11" fmla="*/ 369 h 421"/>
                <a:gd name="T12" fmla="*/ 25 w 211"/>
                <a:gd name="T13" fmla="*/ 396 h 421"/>
                <a:gd name="T14" fmla="*/ 4 w 211"/>
                <a:gd name="T15" fmla="*/ 396 h 421"/>
                <a:gd name="T16" fmla="*/ 4 w 211"/>
                <a:gd name="T17" fmla="*/ 420 h 421"/>
                <a:gd name="T18" fmla="*/ 107 w 211"/>
                <a:gd name="T19" fmla="*/ 418 h 421"/>
                <a:gd name="T20" fmla="*/ 210 w 211"/>
                <a:gd name="T21" fmla="*/ 420 h 421"/>
                <a:gd name="T22" fmla="*/ 210 w 211"/>
                <a:gd name="T23" fmla="*/ 396 h 421"/>
                <a:gd name="T24" fmla="*/ 189 w 211"/>
                <a:gd name="T25" fmla="*/ 396 h 421"/>
                <a:gd name="T26" fmla="*/ 131 w 211"/>
                <a:gd name="T27" fmla="*/ 369 h 421"/>
                <a:gd name="T28" fmla="*/ 131 w 211"/>
                <a:gd name="T29" fmla="*/ 1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21">
                  <a:moveTo>
                    <a:pt x="131" y="17"/>
                  </a:moveTo>
                  <a:cubicBezTo>
                    <a:pt x="131" y="0"/>
                    <a:pt x="129" y="0"/>
                    <a:pt x="115" y="0"/>
                  </a:cubicBezTo>
                  <a:cubicBezTo>
                    <a:pt x="78" y="38"/>
                    <a:pt x="23" y="40"/>
                    <a:pt x="0" y="40"/>
                  </a:cubicBezTo>
                  <a:lnTo>
                    <a:pt x="0" y="64"/>
                  </a:lnTo>
                  <a:cubicBezTo>
                    <a:pt x="14" y="64"/>
                    <a:pt x="51" y="64"/>
                    <a:pt x="84" y="47"/>
                  </a:cubicBezTo>
                  <a:lnTo>
                    <a:pt x="84" y="369"/>
                  </a:lnTo>
                  <a:cubicBezTo>
                    <a:pt x="84" y="390"/>
                    <a:pt x="84" y="396"/>
                    <a:pt x="25" y="396"/>
                  </a:cubicBezTo>
                  <a:lnTo>
                    <a:pt x="4" y="396"/>
                  </a:lnTo>
                  <a:lnTo>
                    <a:pt x="4" y="420"/>
                  </a:lnTo>
                  <a:cubicBezTo>
                    <a:pt x="14" y="420"/>
                    <a:pt x="86" y="418"/>
                    <a:pt x="107" y="418"/>
                  </a:cubicBezTo>
                  <a:cubicBezTo>
                    <a:pt x="127" y="418"/>
                    <a:pt x="199" y="420"/>
                    <a:pt x="210" y="420"/>
                  </a:cubicBezTo>
                  <a:lnTo>
                    <a:pt x="210" y="396"/>
                  </a:lnTo>
                  <a:lnTo>
                    <a:pt x="189" y="396"/>
                  </a:lnTo>
                  <a:cubicBezTo>
                    <a:pt x="131" y="396"/>
                    <a:pt x="131" y="390"/>
                    <a:pt x="131" y="369"/>
                  </a:cubicBezTo>
                  <a:lnTo>
                    <a:pt x="131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4" name="Freeform 147">
              <a:extLst>
                <a:ext uri="{FF2B5EF4-FFF2-40B4-BE49-F238E27FC236}">
                  <a16:creationId xmlns:a16="http://schemas.microsoft.com/office/drawing/2014/main" id="{D9E0B325-3544-4DEE-A968-64BF54354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" y="1423"/>
              <a:ext cx="81" cy="92"/>
            </a:xfrm>
            <a:custGeom>
              <a:avLst/>
              <a:gdLst>
                <a:gd name="T0" fmla="*/ 362 w 363"/>
                <a:gd name="T1" fmla="*/ 64 h 410"/>
                <a:gd name="T2" fmla="*/ 325 w 363"/>
                <a:gd name="T3" fmla="*/ 0 h 410"/>
                <a:gd name="T4" fmla="*/ 284 w 363"/>
                <a:gd name="T5" fmla="*/ 43 h 410"/>
                <a:gd name="T6" fmla="*/ 300 w 363"/>
                <a:gd name="T7" fmla="*/ 68 h 410"/>
                <a:gd name="T8" fmla="*/ 327 w 363"/>
                <a:gd name="T9" fmla="*/ 145 h 410"/>
                <a:gd name="T10" fmla="*/ 179 w 363"/>
                <a:gd name="T11" fmla="*/ 390 h 410"/>
                <a:gd name="T12" fmla="*/ 119 w 363"/>
                <a:gd name="T13" fmla="*/ 311 h 410"/>
                <a:gd name="T14" fmla="*/ 166 w 363"/>
                <a:gd name="T15" fmla="*/ 117 h 410"/>
                <a:gd name="T16" fmla="*/ 177 w 363"/>
                <a:gd name="T17" fmla="*/ 75 h 410"/>
                <a:gd name="T18" fmla="*/ 107 w 363"/>
                <a:gd name="T19" fmla="*/ 0 h 410"/>
                <a:gd name="T20" fmla="*/ 0 w 363"/>
                <a:gd name="T21" fmla="*/ 139 h 410"/>
                <a:gd name="T22" fmla="*/ 10 w 363"/>
                <a:gd name="T23" fmla="*/ 149 h 410"/>
                <a:gd name="T24" fmla="*/ 23 w 363"/>
                <a:gd name="T25" fmla="*/ 130 h 410"/>
                <a:gd name="T26" fmla="*/ 107 w 363"/>
                <a:gd name="T27" fmla="*/ 21 h 410"/>
                <a:gd name="T28" fmla="*/ 127 w 363"/>
                <a:gd name="T29" fmla="*/ 49 h 410"/>
                <a:gd name="T30" fmla="*/ 115 w 363"/>
                <a:gd name="T31" fmla="*/ 113 h 410"/>
                <a:gd name="T32" fmla="*/ 66 w 363"/>
                <a:gd name="T33" fmla="*/ 296 h 410"/>
                <a:gd name="T34" fmla="*/ 177 w 363"/>
                <a:gd name="T35" fmla="*/ 409 h 410"/>
                <a:gd name="T36" fmla="*/ 362 w 363"/>
                <a:gd name="T37" fmla="*/ 64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410">
                  <a:moveTo>
                    <a:pt x="362" y="64"/>
                  </a:moveTo>
                  <a:cubicBezTo>
                    <a:pt x="362" y="15"/>
                    <a:pt x="341" y="0"/>
                    <a:pt x="325" y="0"/>
                  </a:cubicBezTo>
                  <a:cubicBezTo>
                    <a:pt x="304" y="0"/>
                    <a:pt x="284" y="23"/>
                    <a:pt x="284" y="43"/>
                  </a:cubicBezTo>
                  <a:cubicBezTo>
                    <a:pt x="284" y="55"/>
                    <a:pt x="290" y="62"/>
                    <a:pt x="300" y="68"/>
                  </a:cubicBezTo>
                  <a:cubicBezTo>
                    <a:pt x="316" y="87"/>
                    <a:pt x="327" y="113"/>
                    <a:pt x="327" y="145"/>
                  </a:cubicBezTo>
                  <a:cubicBezTo>
                    <a:pt x="327" y="181"/>
                    <a:pt x="277" y="390"/>
                    <a:pt x="179" y="390"/>
                  </a:cubicBezTo>
                  <a:cubicBezTo>
                    <a:pt x="138" y="390"/>
                    <a:pt x="119" y="358"/>
                    <a:pt x="119" y="311"/>
                  </a:cubicBezTo>
                  <a:cubicBezTo>
                    <a:pt x="119" y="260"/>
                    <a:pt x="140" y="194"/>
                    <a:pt x="166" y="117"/>
                  </a:cubicBezTo>
                  <a:cubicBezTo>
                    <a:pt x="173" y="104"/>
                    <a:pt x="177" y="92"/>
                    <a:pt x="177" y="75"/>
                  </a:cubicBezTo>
                  <a:cubicBezTo>
                    <a:pt x="177" y="34"/>
                    <a:pt x="150" y="0"/>
                    <a:pt x="107" y="0"/>
                  </a:cubicBezTo>
                  <a:cubicBezTo>
                    <a:pt x="33" y="0"/>
                    <a:pt x="0" y="130"/>
                    <a:pt x="0" y="139"/>
                  </a:cubicBezTo>
                  <a:cubicBezTo>
                    <a:pt x="0" y="149"/>
                    <a:pt x="8" y="149"/>
                    <a:pt x="10" y="149"/>
                  </a:cubicBezTo>
                  <a:cubicBezTo>
                    <a:pt x="19" y="149"/>
                    <a:pt x="19" y="149"/>
                    <a:pt x="23" y="130"/>
                  </a:cubicBezTo>
                  <a:cubicBezTo>
                    <a:pt x="47" y="40"/>
                    <a:pt x="82" y="21"/>
                    <a:pt x="107" y="21"/>
                  </a:cubicBezTo>
                  <a:cubicBezTo>
                    <a:pt x="115" y="21"/>
                    <a:pt x="127" y="21"/>
                    <a:pt x="127" y="49"/>
                  </a:cubicBezTo>
                  <a:cubicBezTo>
                    <a:pt x="127" y="72"/>
                    <a:pt x="119" y="98"/>
                    <a:pt x="115" y="113"/>
                  </a:cubicBezTo>
                  <a:cubicBezTo>
                    <a:pt x="78" y="217"/>
                    <a:pt x="66" y="258"/>
                    <a:pt x="66" y="296"/>
                  </a:cubicBezTo>
                  <a:cubicBezTo>
                    <a:pt x="66" y="394"/>
                    <a:pt x="138" y="409"/>
                    <a:pt x="177" y="409"/>
                  </a:cubicBezTo>
                  <a:cubicBezTo>
                    <a:pt x="316" y="409"/>
                    <a:pt x="362" y="111"/>
                    <a:pt x="362" y="6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5" name="Freeform 148">
              <a:extLst>
                <a:ext uri="{FF2B5EF4-FFF2-40B4-BE49-F238E27FC236}">
                  <a16:creationId xmlns:a16="http://schemas.microsoft.com/office/drawing/2014/main" id="{53541695-3BA0-4D69-A101-17D8EC3B1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" y="1445"/>
              <a:ext cx="64" cy="100"/>
            </a:xfrm>
            <a:custGeom>
              <a:avLst/>
              <a:gdLst>
                <a:gd name="T0" fmla="*/ 138 w 285"/>
                <a:gd name="T1" fmla="*/ 17 h 446"/>
                <a:gd name="T2" fmla="*/ 140 w 285"/>
                <a:gd name="T3" fmla="*/ 9 h 446"/>
                <a:gd name="T4" fmla="*/ 131 w 285"/>
                <a:gd name="T5" fmla="*/ 0 h 446"/>
                <a:gd name="T6" fmla="*/ 56 w 285"/>
                <a:gd name="T7" fmla="*/ 4 h 446"/>
                <a:gd name="T8" fmla="*/ 45 w 285"/>
                <a:gd name="T9" fmla="*/ 21 h 446"/>
                <a:gd name="T10" fmla="*/ 60 w 285"/>
                <a:gd name="T11" fmla="*/ 30 h 446"/>
                <a:gd name="T12" fmla="*/ 86 w 285"/>
                <a:gd name="T13" fmla="*/ 38 h 446"/>
                <a:gd name="T14" fmla="*/ 84 w 285"/>
                <a:gd name="T15" fmla="*/ 53 h 446"/>
                <a:gd name="T16" fmla="*/ 4 w 285"/>
                <a:gd name="T17" fmla="*/ 411 h 446"/>
                <a:gd name="T18" fmla="*/ 0 w 285"/>
                <a:gd name="T19" fmla="*/ 424 h 446"/>
                <a:gd name="T20" fmla="*/ 21 w 285"/>
                <a:gd name="T21" fmla="*/ 445 h 446"/>
                <a:gd name="T22" fmla="*/ 47 w 285"/>
                <a:gd name="T23" fmla="*/ 420 h 446"/>
                <a:gd name="T24" fmla="*/ 74 w 285"/>
                <a:gd name="T25" fmla="*/ 296 h 446"/>
                <a:gd name="T26" fmla="*/ 150 w 285"/>
                <a:gd name="T27" fmla="*/ 347 h 446"/>
                <a:gd name="T28" fmla="*/ 148 w 285"/>
                <a:gd name="T29" fmla="*/ 360 h 446"/>
                <a:gd name="T30" fmla="*/ 144 w 285"/>
                <a:gd name="T31" fmla="*/ 381 h 446"/>
                <a:gd name="T32" fmla="*/ 208 w 285"/>
                <a:gd name="T33" fmla="*/ 445 h 446"/>
                <a:gd name="T34" fmla="*/ 281 w 285"/>
                <a:gd name="T35" fmla="*/ 347 h 446"/>
                <a:gd name="T36" fmla="*/ 271 w 285"/>
                <a:gd name="T37" fmla="*/ 341 h 446"/>
                <a:gd name="T38" fmla="*/ 259 w 285"/>
                <a:gd name="T39" fmla="*/ 356 h 446"/>
                <a:gd name="T40" fmla="*/ 208 w 285"/>
                <a:gd name="T41" fmla="*/ 428 h 446"/>
                <a:gd name="T42" fmla="*/ 189 w 285"/>
                <a:gd name="T43" fmla="*/ 394 h 446"/>
                <a:gd name="T44" fmla="*/ 191 w 285"/>
                <a:gd name="T45" fmla="*/ 367 h 446"/>
                <a:gd name="T46" fmla="*/ 195 w 285"/>
                <a:gd name="T47" fmla="*/ 345 h 446"/>
                <a:gd name="T48" fmla="*/ 101 w 285"/>
                <a:gd name="T49" fmla="*/ 281 h 446"/>
                <a:gd name="T50" fmla="*/ 150 w 285"/>
                <a:gd name="T51" fmla="*/ 239 h 446"/>
                <a:gd name="T52" fmla="*/ 238 w 285"/>
                <a:gd name="T53" fmla="*/ 179 h 446"/>
                <a:gd name="T54" fmla="*/ 257 w 285"/>
                <a:gd name="T55" fmla="*/ 188 h 446"/>
                <a:gd name="T56" fmla="*/ 230 w 285"/>
                <a:gd name="T57" fmla="*/ 219 h 446"/>
                <a:gd name="T58" fmla="*/ 253 w 285"/>
                <a:gd name="T59" fmla="*/ 245 h 446"/>
                <a:gd name="T60" fmla="*/ 284 w 285"/>
                <a:gd name="T61" fmla="*/ 205 h 446"/>
                <a:gd name="T62" fmla="*/ 238 w 285"/>
                <a:gd name="T63" fmla="*/ 158 h 446"/>
                <a:gd name="T64" fmla="*/ 148 w 285"/>
                <a:gd name="T65" fmla="*/ 215 h 446"/>
                <a:gd name="T66" fmla="*/ 80 w 285"/>
                <a:gd name="T67" fmla="*/ 271 h 446"/>
                <a:gd name="T68" fmla="*/ 138 w 285"/>
                <a:gd name="T69" fmla="*/ 17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5" h="446">
                  <a:moveTo>
                    <a:pt x="138" y="17"/>
                  </a:moveTo>
                  <a:cubicBezTo>
                    <a:pt x="138" y="17"/>
                    <a:pt x="140" y="11"/>
                    <a:pt x="140" y="9"/>
                  </a:cubicBezTo>
                  <a:cubicBezTo>
                    <a:pt x="140" y="4"/>
                    <a:pt x="138" y="0"/>
                    <a:pt x="131" y="0"/>
                  </a:cubicBezTo>
                  <a:cubicBezTo>
                    <a:pt x="119" y="0"/>
                    <a:pt x="70" y="4"/>
                    <a:pt x="56" y="4"/>
                  </a:cubicBezTo>
                  <a:cubicBezTo>
                    <a:pt x="51" y="4"/>
                    <a:pt x="45" y="9"/>
                    <a:pt x="45" y="21"/>
                  </a:cubicBezTo>
                  <a:cubicBezTo>
                    <a:pt x="45" y="30"/>
                    <a:pt x="51" y="30"/>
                    <a:pt x="60" y="30"/>
                  </a:cubicBezTo>
                  <a:cubicBezTo>
                    <a:pt x="86" y="30"/>
                    <a:pt x="86" y="36"/>
                    <a:pt x="86" y="38"/>
                  </a:cubicBezTo>
                  <a:cubicBezTo>
                    <a:pt x="86" y="43"/>
                    <a:pt x="86" y="47"/>
                    <a:pt x="84" y="53"/>
                  </a:cubicBezTo>
                  <a:lnTo>
                    <a:pt x="4" y="411"/>
                  </a:lnTo>
                  <a:cubicBezTo>
                    <a:pt x="0" y="422"/>
                    <a:pt x="0" y="424"/>
                    <a:pt x="0" y="424"/>
                  </a:cubicBezTo>
                  <a:cubicBezTo>
                    <a:pt x="0" y="435"/>
                    <a:pt x="8" y="445"/>
                    <a:pt x="21" y="445"/>
                  </a:cubicBezTo>
                  <a:cubicBezTo>
                    <a:pt x="35" y="445"/>
                    <a:pt x="43" y="433"/>
                    <a:pt x="47" y="420"/>
                  </a:cubicBezTo>
                  <a:cubicBezTo>
                    <a:pt x="47" y="416"/>
                    <a:pt x="72" y="305"/>
                    <a:pt x="74" y="296"/>
                  </a:cubicBezTo>
                  <a:cubicBezTo>
                    <a:pt x="117" y="303"/>
                    <a:pt x="150" y="315"/>
                    <a:pt x="150" y="347"/>
                  </a:cubicBezTo>
                  <a:cubicBezTo>
                    <a:pt x="150" y="349"/>
                    <a:pt x="150" y="354"/>
                    <a:pt x="148" y="360"/>
                  </a:cubicBezTo>
                  <a:cubicBezTo>
                    <a:pt x="144" y="371"/>
                    <a:pt x="144" y="373"/>
                    <a:pt x="144" y="381"/>
                  </a:cubicBezTo>
                  <a:cubicBezTo>
                    <a:pt x="144" y="424"/>
                    <a:pt x="179" y="445"/>
                    <a:pt x="208" y="445"/>
                  </a:cubicBezTo>
                  <a:cubicBezTo>
                    <a:pt x="265" y="445"/>
                    <a:pt x="281" y="349"/>
                    <a:pt x="281" y="347"/>
                  </a:cubicBezTo>
                  <a:cubicBezTo>
                    <a:pt x="281" y="341"/>
                    <a:pt x="273" y="341"/>
                    <a:pt x="271" y="341"/>
                  </a:cubicBezTo>
                  <a:cubicBezTo>
                    <a:pt x="265" y="341"/>
                    <a:pt x="261" y="343"/>
                    <a:pt x="259" y="356"/>
                  </a:cubicBezTo>
                  <a:cubicBezTo>
                    <a:pt x="253" y="384"/>
                    <a:pt x="238" y="428"/>
                    <a:pt x="208" y="428"/>
                  </a:cubicBezTo>
                  <a:cubicBezTo>
                    <a:pt x="191" y="428"/>
                    <a:pt x="189" y="411"/>
                    <a:pt x="189" y="394"/>
                  </a:cubicBezTo>
                  <a:cubicBezTo>
                    <a:pt x="189" y="384"/>
                    <a:pt x="189" y="384"/>
                    <a:pt x="191" y="367"/>
                  </a:cubicBezTo>
                  <a:cubicBezTo>
                    <a:pt x="191" y="362"/>
                    <a:pt x="195" y="354"/>
                    <a:pt x="195" y="345"/>
                  </a:cubicBezTo>
                  <a:cubicBezTo>
                    <a:pt x="195" y="292"/>
                    <a:pt x="127" y="281"/>
                    <a:pt x="101" y="281"/>
                  </a:cubicBezTo>
                  <a:cubicBezTo>
                    <a:pt x="117" y="269"/>
                    <a:pt x="138" y="247"/>
                    <a:pt x="150" y="239"/>
                  </a:cubicBezTo>
                  <a:cubicBezTo>
                    <a:pt x="177" y="207"/>
                    <a:pt x="208" y="179"/>
                    <a:pt x="238" y="179"/>
                  </a:cubicBezTo>
                  <a:cubicBezTo>
                    <a:pt x="247" y="179"/>
                    <a:pt x="255" y="179"/>
                    <a:pt x="257" y="188"/>
                  </a:cubicBezTo>
                  <a:cubicBezTo>
                    <a:pt x="234" y="190"/>
                    <a:pt x="230" y="209"/>
                    <a:pt x="230" y="219"/>
                  </a:cubicBezTo>
                  <a:cubicBezTo>
                    <a:pt x="230" y="234"/>
                    <a:pt x="238" y="245"/>
                    <a:pt x="253" y="245"/>
                  </a:cubicBezTo>
                  <a:cubicBezTo>
                    <a:pt x="267" y="245"/>
                    <a:pt x="284" y="230"/>
                    <a:pt x="284" y="205"/>
                  </a:cubicBezTo>
                  <a:cubicBezTo>
                    <a:pt x="284" y="183"/>
                    <a:pt x="271" y="158"/>
                    <a:pt x="238" y="158"/>
                  </a:cubicBezTo>
                  <a:cubicBezTo>
                    <a:pt x="208" y="158"/>
                    <a:pt x="177" y="188"/>
                    <a:pt x="148" y="215"/>
                  </a:cubicBezTo>
                  <a:cubicBezTo>
                    <a:pt x="125" y="241"/>
                    <a:pt x="105" y="260"/>
                    <a:pt x="80" y="271"/>
                  </a:cubicBezTo>
                  <a:lnTo>
                    <a:pt x="138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6" name="Freeform 149">
              <a:extLst>
                <a:ext uri="{FF2B5EF4-FFF2-40B4-BE49-F238E27FC236}">
                  <a16:creationId xmlns:a16="http://schemas.microsoft.com/office/drawing/2014/main" id="{6714A67A-7A0E-4655-8F35-2599DAFB4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0" y="1372"/>
              <a:ext cx="92" cy="144"/>
            </a:xfrm>
            <a:custGeom>
              <a:avLst/>
              <a:gdLst>
                <a:gd name="T0" fmla="*/ 191 w 408"/>
                <a:gd name="T1" fmla="*/ 11 h 638"/>
                <a:gd name="T2" fmla="*/ 183 w 408"/>
                <a:gd name="T3" fmla="*/ 0 h 638"/>
                <a:gd name="T4" fmla="*/ 80 w 408"/>
                <a:gd name="T5" fmla="*/ 9 h 638"/>
                <a:gd name="T6" fmla="*/ 62 w 408"/>
                <a:gd name="T7" fmla="*/ 26 h 638"/>
                <a:gd name="T8" fmla="*/ 84 w 408"/>
                <a:gd name="T9" fmla="*/ 38 h 638"/>
                <a:gd name="T10" fmla="*/ 127 w 408"/>
                <a:gd name="T11" fmla="*/ 53 h 638"/>
                <a:gd name="T12" fmla="*/ 125 w 408"/>
                <a:gd name="T13" fmla="*/ 72 h 638"/>
                <a:gd name="T14" fmla="*/ 4 w 408"/>
                <a:gd name="T15" fmla="*/ 590 h 638"/>
                <a:gd name="T16" fmla="*/ 0 w 408"/>
                <a:gd name="T17" fmla="*/ 609 h 638"/>
                <a:gd name="T18" fmla="*/ 23 w 408"/>
                <a:gd name="T19" fmla="*/ 637 h 638"/>
                <a:gd name="T20" fmla="*/ 55 w 408"/>
                <a:gd name="T21" fmla="*/ 612 h 638"/>
                <a:gd name="T22" fmla="*/ 70 w 408"/>
                <a:gd name="T23" fmla="*/ 546 h 638"/>
                <a:gd name="T24" fmla="*/ 90 w 408"/>
                <a:gd name="T25" fmla="*/ 462 h 638"/>
                <a:gd name="T26" fmla="*/ 103 w 408"/>
                <a:gd name="T27" fmla="*/ 405 h 638"/>
                <a:gd name="T28" fmla="*/ 113 w 408"/>
                <a:gd name="T29" fmla="*/ 362 h 638"/>
                <a:gd name="T30" fmla="*/ 168 w 408"/>
                <a:gd name="T31" fmla="*/ 279 h 638"/>
                <a:gd name="T32" fmla="*/ 247 w 408"/>
                <a:gd name="T33" fmla="*/ 247 h 638"/>
                <a:gd name="T34" fmla="*/ 292 w 408"/>
                <a:gd name="T35" fmla="*/ 311 h 638"/>
                <a:gd name="T36" fmla="*/ 238 w 408"/>
                <a:gd name="T37" fmla="*/ 511 h 638"/>
                <a:gd name="T38" fmla="*/ 230 w 408"/>
                <a:gd name="T39" fmla="*/ 563 h 638"/>
                <a:gd name="T40" fmla="*/ 296 w 408"/>
                <a:gd name="T41" fmla="*/ 637 h 638"/>
                <a:gd name="T42" fmla="*/ 407 w 408"/>
                <a:gd name="T43" fmla="*/ 497 h 638"/>
                <a:gd name="T44" fmla="*/ 395 w 408"/>
                <a:gd name="T45" fmla="*/ 486 h 638"/>
                <a:gd name="T46" fmla="*/ 384 w 408"/>
                <a:gd name="T47" fmla="*/ 505 h 638"/>
                <a:gd name="T48" fmla="*/ 300 w 408"/>
                <a:gd name="T49" fmla="*/ 616 h 638"/>
                <a:gd name="T50" fmla="*/ 279 w 408"/>
                <a:gd name="T51" fmla="*/ 586 h 638"/>
                <a:gd name="T52" fmla="*/ 294 w 408"/>
                <a:gd name="T53" fmla="*/ 522 h 638"/>
                <a:gd name="T54" fmla="*/ 343 w 408"/>
                <a:gd name="T55" fmla="*/ 322 h 638"/>
                <a:gd name="T56" fmla="*/ 247 w 408"/>
                <a:gd name="T57" fmla="*/ 228 h 638"/>
                <a:gd name="T58" fmla="*/ 127 w 408"/>
                <a:gd name="T59" fmla="*/ 296 h 638"/>
                <a:gd name="T60" fmla="*/ 191 w 408"/>
                <a:gd name="T61" fmla="*/ 11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8" h="638">
                  <a:moveTo>
                    <a:pt x="191" y="11"/>
                  </a:moveTo>
                  <a:cubicBezTo>
                    <a:pt x="191" y="9"/>
                    <a:pt x="191" y="0"/>
                    <a:pt x="183" y="0"/>
                  </a:cubicBezTo>
                  <a:cubicBezTo>
                    <a:pt x="162" y="0"/>
                    <a:pt x="101" y="9"/>
                    <a:pt x="80" y="9"/>
                  </a:cubicBezTo>
                  <a:cubicBezTo>
                    <a:pt x="72" y="11"/>
                    <a:pt x="62" y="11"/>
                    <a:pt x="62" y="26"/>
                  </a:cubicBezTo>
                  <a:cubicBezTo>
                    <a:pt x="62" y="38"/>
                    <a:pt x="70" y="38"/>
                    <a:pt x="84" y="38"/>
                  </a:cubicBezTo>
                  <a:cubicBezTo>
                    <a:pt x="125" y="38"/>
                    <a:pt x="127" y="47"/>
                    <a:pt x="127" y="53"/>
                  </a:cubicBezTo>
                  <a:lnTo>
                    <a:pt x="125" y="72"/>
                  </a:lnTo>
                  <a:lnTo>
                    <a:pt x="4" y="590"/>
                  </a:lnTo>
                  <a:cubicBezTo>
                    <a:pt x="0" y="603"/>
                    <a:pt x="0" y="607"/>
                    <a:pt x="0" y="609"/>
                  </a:cubicBezTo>
                  <a:cubicBezTo>
                    <a:pt x="0" y="633"/>
                    <a:pt x="16" y="637"/>
                    <a:pt x="23" y="637"/>
                  </a:cubicBezTo>
                  <a:cubicBezTo>
                    <a:pt x="37" y="637"/>
                    <a:pt x="51" y="624"/>
                    <a:pt x="55" y="612"/>
                  </a:cubicBezTo>
                  <a:lnTo>
                    <a:pt x="70" y="546"/>
                  </a:lnTo>
                  <a:lnTo>
                    <a:pt x="90" y="462"/>
                  </a:lnTo>
                  <a:cubicBezTo>
                    <a:pt x="94" y="443"/>
                    <a:pt x="97" y="424"/>
                    <a:pt x="103" y="405"/>
                  </a:cubicBezTo>
                  <a:cubicBezTo>
                    <a:pt x="105" y="396"/>
                    <a:pt x="109" y="367"/>
                    <a:pt x="113" y="362"/>
                  </a:cubicBezTo>
                  <a:cubicBezTo>
                    <a:pt x="115" y="354"/>
                    <a:pt x="140" y="303"/>
                    <a:pt x="168" y="279"/>
                  </a:cubicBezTo>
                  <a:cubicBezTo>
                    <a:pt x="185" y="264"/>
                    <a:pt x="210" y="247"/>
                    <a:pt x="247" y="247"/>
                  </a:cubicBezTo>
                  <a:cubicBezTo>
                    <a:pt x="282" y="247"/>
                    <a:pt x="292" y="279"/>
                    <a:pt x="292" y="311"/>
                  </a:cubicBezTo>
                  <a:cubicBezTo>
                    <a:pt x="292" y="358"/>
                    <a:pt x="259" y="456"/>
                    <a:pt x="238" y="511"/>
                  </a:cubicBezTo>
                  <a:cubicBezTo>
                    <a:pt x="234" y="533"/>
                    <a:pt x="230" y="546"/>
                    <a:pt x="230" y="563"/>
                  </a:cubicBezTo>
                  <a:cubicBezTo>
                    <a:pt x="230" y="603"/>
                    <a:pt x="257" y="637"/>
                    <a:pt x="296" y="637"/>
                  </a:cubicBezTo>
                  <a:cubicBezTo>
                    <a:pt x="374" y="637"/>
                    <a:pt x="407" y="505"/>
                    <a:pt x="407" y="497"/>
                  </a:cubicBezTo>
                  <a:cubicBezTo>
                    <a:pt x="407" y="486"/>
                    <a:pt x="397" y="486"/>
                    <a:pt x="395" y="486"/>
                  </a:cubicBezTo>
                  <a:cubicBezTo>
                    <a:pt x="388" y="486"/>
                    <a:pt x="388" y="492"/>
                    <a:pt x="384" y="505"/>
                  </a:cubicBezTo>
                  <a:cubicBezTo>
                    <a:pt x="370" y="552"/>
                    <a:pt x="343" y="616"/>
                    <a:pt x="300" y="616"/>
                  </a:cubicBezTo>
                  <a:cubicBezTo>
                    <a:pt x="284" y="616"/>
                    <a:pt x="279" y="609"/>
                    <a:pt x="279" y="586"/>
                  </a:cubicBezTo>
                  <a:cubicBezTo>
                    <a:pt x="279" y="563"/>
                    <a:pt x="284" y="543"/>
                    <a:pt x="294" y="522"/>
                  </a:cubicBezTo>
                  <a:cubicBezTo>
                    <a:pt x="306" y="484"/>
                    <a:pt x="343" y="375"/>
                    <a:pt x="343" y="322"/>
                  </a:cubicBezTo>
                  <a:cubicBezTo>
                    <a:pt x="343" y="266"/>
                    <a:pt x="312" y="228"/>
                    <a:pt x="247" y="228"/>
                  </a:cubicBezTo>
                  <a:cubicBezTo>
                    <a:pt x="197" y="228"/>
                    <a:pt x="156" y="256"/>
                    <a:pt x="127" y="296"/>
                  </a:cubicBezTo>
                  <a:lnTo>
                    <a:pt x="191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7" name="Freeform 150">
              <a:extLst>
                <a:ext uri="{FF2B5EF4-FFF2-40B4-BE49-F238E27FC236}">
                  <a16:creationId xmlns:a16="http://schemas.microsoft.com/office/drawing/2014/main" id="{078B73BB-1D74-49B1-BF70-E4514222F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" y="1481"/>
              <a:ext cx="79" cy="64"/>
            </a:xfrm>
            <a:custGeom>
              <a:avLst/>
              <a:gdLst>
                <a:gd name="T0" fmla="*/ 43 w 354"/>
                <a:gd name="T1" fmla="*/ 241 h 287"/>
                <a:gd name="T2" fmla="*/ 37 w 354"/>
                <a:gd name="T3" fmla="*/ 266 h 287"/>
                <a:gd name="T4" fmla="*/ 58 w 354"/>
                <a:gd name="T5" fmla="*/ 286 h 287"/>
                <a:gd name="T6" fmla="*/ 80 w 354"/>
                <a:gd name="T7" fmla="*/ 271 h 287"/>
                <a:gd name="T8" fmla="*/ 90 w 354"/>
                <a:gd name="T9" fmla="*/ 232 h 287"/>
                <a:gd name="T10" fmla="*/ 103 w 354"/>
                <a:gd name="T11" fmla="*/ 177 h 287"/>
                <a:gd name="T12" fmla="*/ 113 w 354"/>
                <a:gd name="T13" fmla="*/ 132 h 287"/>
                <a:gd name="T14" fmla="*/ 136 w 354"/>
                <a:gd name="T15" fmla="*/ 77 h 287"/>
                <a:gd name="T16" fmla="*/ 224 w 354"/>
                <a:gd name="T17" fmla="*/ 17 h 287"/>
                <a:gd name="T18" fmla="*/ 257 w 354"/>
                <a:gd name="T19" fmla="*/ 62 h 287"/>
                <a:gd name="T20" fmla="*/ 224 w 354"/>
                <a:gd name="T21" fmla="*/ 196 h 287"/>
                <a:gd name="T22" fmla="*/ 214 w 354"/>
                <a:gd name="T23" fmla="*/ 230 h 287"/>
                <a:gd name="T24" fmla="*/ 269 w 354"/>
                <a:gd name="T25" fmla="*/ 286 h 287"/>
                <a:gd name="T26" fmla="*/ 353 w 354"/>
                <a:gd name="T27" fmla="*/ 190 h 287"/>
                <a:gd name="T28" fmla="*/ 343 w 354"/>
                <a:gd name="T29" fmla="*/ 179 h 287"/>
                <a:gd name="T30" fmla="*/ 331 w 354"/>
                <a:gd name="T31" fmla="*/ 192 h 287"/>
                <a:gd name="T32" fmla="*/ 271 w 354"/>
                <a:gd name="T33" fmla="*/ 269 h 287"/>
                <a:gd name="T34" fmla="*/ 257 w 354"/>
                <a:gd name="T35" fmla="*/ 245 h 287"/>
                <a:gd name="T36" fmla="*/ 271 w 354"/>
                <a:gd name="T37" fmla="*/ 194 h 287"/>
                <a:gd name="T38" fmla="*/ 302 w 354"/>
                <a:gd name="T39" fmla="*/ 72 h 287"/>
                <a:gd name="T40" fmla="*/ 226 w 354"/>
                <a:gd name="T41" fmla="*/ 0 h 287"/>
                <a:gd name="T42" fmla="*/ 129 w 354"/>
                <a:gd name="T43" fmla="*/ 55 h 287"/>
                <a:gd name="T44" fmla="*/ 68 w 354"/>
                <a:gd name="T45" fmla="*/ 0 h 287"/>
                <a:gd name="T46" fmla="*/ 21 w 354"/>
                <a:gd name="T47" fmla="*/ 36 h 287"/>
                <a:gd name="T48" fmla="*/ 0 w 354"/>
                <a:gd name="T49" fmla="*/ 98 h 287"/>
                <a:gd name="T50" fmla="*/ 10 w 354"/>
                <a:gd name="T51" fmla="*/ 104 h 287"/>
                <a:gd name="T52" fmla="*/ 23 w 354"/>
                <a:gd name="T53" fmla="*/ 87 h 287"/>
                <a:gd name="T54" fmla="*/ 66 w 354"/>
                <a:gd name="T55" fmla="*/ 17 h 287"/>
                <a:gd name="T56" fmla="*/ 84 w 354"/>
                <a:gd name="T57" fmla="*/ 49 h 287"/>
                <a:gd name="T58" fmla="*/ 74 w 354"/>
                <a:gd name="T59" fmla="*/ 102 h 287"/>
                <a:gd name="T60" fmla="*/ 60 w 354"/>
                <a:gd name="T61" fmla="*/ 158 h 287"/>
                <a:gd name="T62" fmla="*/ 43 w 354"/>
                <a:gd name="T63" fmla="*/ 24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4" h="287">
                  <a:moveTo>
                    <a:pt x="43" y="241"/>
                  </a:moveTo>
                  <a:cubicBezTo>
                    <a:pt x="43" y="247"/>
                    <a:pt x="37" y="264"/>
                    <a:pt x="37" y="266"/>
                  </a:cubicBezTo>
                  <a:cubicBezTo>
                    <a:pt x="37" y="281"/>
                    <a:pt x="49" y="286"/>
                    <a:pt x="58" y="286"/>
                  </a:cubicBezTo>
                  <a:cubicBezTo>
                    <a:pt x="68" y="286"/>
                    <a:pt x="78" y="279"/>
                    <a:pt x="80" y="271"/>
                  </a:cubicBezTo>
                  <a:cubicBezTo>
                    <a:pt x="82" y="266"/>
                    <a:pt x="90" y="245"/>
                    <a:pt x="90" y="232"/>
                  </a:cubicBezTo>
                  <a:cubicBezTo>
                    <a:pt x="94" y="219"/>
                    <a:pt x="97" y="192"/>
                    <a:pt x="103" y="177"/>
                  </a:cubicBezTo>
                  <a:cubicBezTo>
                    <a:pt x="107" y="162"/>
                    <a:pt x="109" y="149"/>
                    <a:pt x="113" y="132"/>
                  </a:cubicBezTo>
                  <a:cubicBezTo>
                    <a:pt x="119" y="107"/>
                    <a:pt x="119" y="102"/>
                    <a:pt x="136" y="77"/>
                  </a:cubicBezTo>
                  <a:cubicBezTo>
                    <a:pt x="154" y="51"/>
                    <a:pt x="179" y="17"/>
                    <a:pt x="224" y="17"/>
                  </a:cubicBezTo>
                  <a:cubicBezTo>
                    <a:pt x="257" y="17"/>
                    <a:pt x="257" y="49"/>
                    <a:pt x="257" y="62"/>
                  </a:cubicBezTo>
                  <a:cubicBezTo>
                    <a:pt x="257" y="100"/>
                    <a:pt x="234" y="168"/>
                    <a:pt x="224" y="196"/>
                  </a:cubicBezTo>
                  <a:cubicBezTo>
                    <a:pt x="218" y="215"/>
                    <a:pt x="214" y="219"/>
                    <a:pt x="214" y="230"/>
                  </a:cubicBezTo>
                  <a:cubicBezTo>
                    <a:pt x="214" y="264"/>
                    <a:pt x="242" y="286"/>
                    <a:pt x="269" y="286"/>
                  </a:cubicBezTo>
                  <a:cubicBezTo>
                    <a:pt x="327" y="286"/>
                    <a:pt x="353" y="200"/>
                    <a:pt x="353" y="190"/>
                  </a:cubicBezTo>
                  <a:cubicBezTo>
                    <a:pt x="353" y="179"/>
                    <a:pt x="347" y="179"/>
                    <a:pt x="343" y="179"/>
                  </a:cubicBezTo>
                  <a:cubicBezTo>
                    <a:pt x="337" y="179"/>
                    <a:pt x="335" y="183"/>
                    <a:pt x="331" y="192"/>
                  </a:cubicBezTo>
                  <a:cubicBezTo>
                    <a:pt x="319" y="241"/>
                    <a:pt x="294" y="269"/>
                    <a:pt x="271" y="269"/>
                  </a:cubicBezTo>
                  <a:cubicBezTo>
                    <a:pt x="259" y="269"/>
                    <a:pt x="257" y="260"/>
                    <a:pt x="257" y="245"/>
                  </a:cubicBezTo>
                  <a:cubicBezTo>
                    <a:pt x="257" y="230"/>
                    <a:pt x="259" y="222"/>
                    <a:pt x="271" y="194"/>
                  </a:cubicBezTo>
                  <a:cubicBezTo>
                    <a:pt x="277" y="175"/>
                    <a:pt x="302" y="107"/>
                    <a:pt x="302" y="72"/>
                  </a:cubicBezTo>
                  <a:cubicBezTo>
                    <a:pt x="302" y="11"/>
                    <a:pt x="257" y="0"/>
                    <a:pt x="226" y="0"/>
                  </a:cubicBezTo>
                  <a:cubicBezTo>
                    <a:pt x="177" y="0"/>
                    <a:pt x="144" y="34"/>
                    <a:pt x="129" y="55"/>
                  </a:cubicBezTo>
                  <a:cubicBezTo>
                    <a:pt x="125" y="15"/>
                    <a:pt x="90" y="0"/>
                    <a:pt x="68" y="0"/>
                  </a:cubicBezTo>
                  <a:cubicBezTo>
                    <a:pt x="43" y="0"/>
                    <a:pt x="27" y="21"/>
                    <a:pt x="21" y="36"/>
                  </a:cubicBezTo>
                  <a:cubicBezTo>
                    <a:pt x="8" y="55"/>
                    <a:pt x="0" y="94"/>
                    <a:pt x="0" y="98"/>
                  </a:cubicBezTo>
                  <a:cubicBezTo>
                    <a:pt x="0" y="104"/>
                    <a:pt x="8" y="104"/>
                    <a:pt x="10" y="104"/>
                  </a:cubicBezTo>
                  <a:cubicBezTo>
                    <a:pt x="19" y="104"/>
                    <a:pt x="19" y="102"/>
                    <a:pt x="23" y="87"/>
                  </a:cubicBezTo>
                  <a:cubicBezTo>
                    <a:pt x="33" y="49"/>
                    <a:pt x="43" y="17"/>
                    <a:pt x="66" y="17"/>
                  </a:cubicBezTo>
                  <a:cubicBezTo>
                    <a:pt x="80" y="17"/>
                    <a:pt x="84" y="30"/>
                    <a:pt x="84" y="49"/>
                  </a:cubicBezTo>
                  <a:cubicBezTo>
                    <a:pt x="84" y="62"/>
                    <a:pt x="80" y="85"/>
                    <a:pt x="74" y="102"/>
                  </a:cubicBezTo>
                  <a:cubicBezTo>
                    <a:pt x="70" y="117"/>
                    <a:pt x="66" y="145"/>
                    <a:pt x="60" y="158"/>
                  </a:cubicBezTo>
                  <a:lnTo>
                    <a:pt x="43" y="2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8" name="Freeform 151">
              <a:extLst>
                <a:ext uri="{FF2B5EF4-FFF2-40B4-BE49-F238E27FC236}">
                  <a16:creationId xmlns:a16="http://schemas.microsoft.com/office/drawing/2014/main" id="{5BF9745E-FF23-4797-B9F6-9B67DF27E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9" y="1445"/>
              <a:ext cx="64" cy="100"/>
            </a:xfrm>
            <a:custGeom>
              <a:avLst/>
              <a:gdLst>
                <a:gd name="T0" fmla="*/ 138 w 285"/>
                <a:gd name="T1" fmla="*/ 17 h 446"/>
                <a:gd name="T2" fmla="*/ 140 w 285"/>
                <a:gd name="T3" fmla="*/ 9 h 446"/>
                <a:gd name="T4" fmla="*/ 131 w 285"/>
                <a:gd name="T5" fmla="*/ 0 h 446"/>
                <a:gd name="T6" fmla="*/ 56 w 285"/>
                <a:gd name="T7" fmla="*/ 4 h 446"/>
                <a:gd name="T8" fmla="*/ 45 w 285"/>
                <a:gd name="T9" fmla="*/ 21 h 446"/>
                <a:gd name="T10" fmla="*/ 60 w 285"/>
                <a:gd name="T11" fmla="*/ 30 h 446"/>
                <a:gd name="T12" fmla="*/ 86 w 285"/>
                <a:gd name="T13" fmla="*/ 38 h 446"/>
                <a:gd name="T14" fmla="*/ 84 w 285"/>
                <a:gd name="T15" fmla="*/ 53 h 446"/>
                <a:gd name="T16" fmla="*/ 4 w 285"/>
                <a:gd name="T17" fmla="*/ 411 h 446"/>
                <a:gd name="T18" fmla="*/ 0 w 285"/>
                <a:gd name="T19" fmla="*/ 424 h 446"/>
                <a:gd name="T20" fmla="*/ 21 w 285"/>
                <a:gd name="T21" fmla="*/ 445 h 446"/>
                <a:gd name="T22" fmla="*/ 47 w 285"/>
                <a:gd name="T23" fmla="*/ 420 h 446"/>
                <a:gd name="T24" fmla="*/ 74 w 285"/>
                <a:gd name="T25" fmla="*/ 296 h 446"/>
                <a:gd name="T26" fmla="*/ 150 w 285"/>
                <a:gd name="T27" fmla="*/ 347 h 446"/>
                <a:gd name="T28" fmla="*/ 148 w 285"/>
                <a:gd name="T29" fmla="*/ 360 h 446"/>
                <a:gd name="T30" fmla="*/ 144 w 285"/>
                <a:gd name="T31" fmla="*/ 381 h 446"/>
                <a:gd name="T32" fmla="*/ 208 w 285"/>
                <a:gd name="T33" fmla="*/ 445 h 446"/>
                <a:gd name="T34" fmla="*/ 281 w 285"/>
                <a:gd name="T35" fmla="*/ 347 h 446"/>
                <a:gd name="T36" fmla="*/ 271 w 285"/>
                <a:gd name="T37" fmla="*/ 341 h 446"/>
                <a:gd name="T38" fmla="*/ 259 w 285"/>
                <a:gd name="T39" fmla="*/ 356 h 446"/>
                <a:gd name="T40" fmla="*/ 208 w 285"/>
                <a:gd name="T41" fmla="*/ 428 h 446"/>
                <a:gd name="T42" fmla="*/ 189 w 285"/>
                <a:gd name="T43" fmla="*/ 394 h 446"/>
                <a:gd name="T44" fmla="*/ 191 w 285"/>
                <a:gd name="T45" fmla="*/ 367 h 446"/>
                <a:gd name="T46" fmla="*/ 195 w 285"/>
                <a:gd name="T47" fmla="*/ 345 h 446"/>
                <a:gd name="T48" fmla="*/ 101 w 285"/>
                <a:gd name="T49" fmla="*/ 281 h 446"/>
                <a:gd name="T50" fmla="*/ 150 w 285"/>
                <a:gd name="T51" fmla="*/ 239 h 446"/>
                <a:gd name="T52" fmla="*/ 238 w 285"/>
                <a:gd name="T53" fmla="*/ 179 h 446"/>
                <a:gd name="T54" fmla="*/ 257 w 285"/>
                <a:gd name="T55" fmla="*/ 188 h 446"/>
                <a:gd name="T56" fmla="*/ 230 w 285"/>
                <a:gd name="T57" fmla="*/ 219 h 446"/>
                <a:gd name="T58" fmla="*/ 253 w 285"/>
                <a:gd name="T59" fmla="*/ 245 h 446"/>
                <a:gd name="T60" fmla="*/ 284 w 285"/>
                <a:gd name="T61" fmla="*/ 205 h 446"/>
                <a:gd name="T62" fmla="*/ 238 w 285"/>
                <a:gd name="T63" fmla="*/ 158 h 446"/>
                <a:gd name="T64" fmla="*/ 148 w 285"/>
                <a:gd name="T65" fmla="*/ 215 h 446"/>
                <a:gd name="T66" fmla="*/ 80 w 285"/>
                <a:gd name="T67" fmla="*/ 271 h 446"/>
                <a:gd name="T68" fmla="*/ 138 w 285"/>
                <a:gd name="T69" fmla="*/ 17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5" h="446">
                  <a:moveTo>
                    <a:pt x="138" y="17"/>
                  </a:moveTo>
                  <a:cubicBezTo>
                    <a:pt x="138" y="17"/>
                    <a:pt x="140" y="11"/>
                    <a:pt x="140" y="9"/>
                  </a:cubicBezTo>
                  <a:cubicBezTo>
                    <a:pt x="140" y="4"/>
                    <a:pt x="138" y="0"/>
                    <a:pt x="131" y="0"/>
                  </a:cubicBezTo>
                  <a:cubicBezTo>
                    <a:pt x="119" y="0"/>
                    <a:pt x="70" y="4"/>
                    <a:pt x="56" y="4"/>
                  </a:cubicBezTo>
                  <a:cubicBezTo>
                    <a:pt x="51" y="4"/>
                    <a:pt x="45" y="9"/>
                    <a:pt x="45" y="21"/>
                  </a:cubicBezTo>
                  <a:cubicBezTo>
                    <a:pt x="45" y="30"/>
                    <a:pt x="51" y="30"/>
                    <a:pt x="60" y="30"/>
                  </a:cubicBezTo>
                  <a:cubicBezTo>
                    <a:pt x="86" y="30"/>
                    <a:pt x="86" y="36"/>
                    <a:pt x="86" y="38"/>
                  </a:cubicBezTo>
                  <a:cubicBezTo>
                    <a:pt x="86" y="43"/>
                    <a:pt x="86" y="47"/>
                    <a:pt x="84" y="53"/>
                  </a:cubicBezTo>
                  <a:lnTo>
                    <a:pt x="4" y="411"/>
                  </a:lnTo>
                  <a:cubicBezTo>
                    <a:pt x="0" y="422"/>
                    <a:pt x="0" y="424"/>
                    <a:pt x="0" y="424"/>
                  </a:cubicBezTo>
                  <a:cubicBezTo>
                    <a:pt x="0" y="435"/>
                    <a:pt x="8" y="445"/>
                    <a:pt x="21" y="445"/>
                  </a:cubicBezTo>
                  <a:cubicBezTo>
                    <a:pt x="35" y="445"/>
                    <a:pt x="43" y="433"/>
                    <a:pt x="47" y="420"/>
                  </a:cubicBezTo>
                  <a:cubicBezTo>
                    <a:pt x="47" y="416"/>
                    <a:pt x="72" y="305"/>
                    <a:pt x="74" y="296"/>
                  </a:cubicBezTo>
                  <a:cubicBezTo>
                    <a:pt x="117" y="303"/>
                    <a:pt x="150" y="315"/>
                    <a:pt x="150" y="347"/>
                  </a:cubicBezTo>
                  <a:cubicBezTo>
                    <a:pt x="150" y="349"/>
                    <a:pt x="150" y="354"/>
                    <a:pt x="148" y="360"/>
                  </a:cubicBezTo>
                  <a:cubicBezTo>
                    <a:pt x="144" y="371"/>
                    <a:pt x="144" y="373"/>
                    <a:pt x="144" y="381"/>
                  </a:cubicBezTo>
                  <a:cubicBezTo>
                    <a:pt x="144" y="424"/>
                    <a:pt x="179" y="445"/>
                    <a:pt x="208" y="445"/>
                  </a:cubicBezTo>
                  <a:cubicBezTo>
                    <a:pt x="265" y="445"/>
                    <a:pt x="281" y="349"/>
                    <a:pt x="281" y="347"/>
                  </a:cubicBezTo>
                  <a:cubicBezTo>
                    <a:pt x="281" y="341"/>
                    <a:pt x="273" y="341"/>
                    <a:pt x="271" y="341"/>
                  </a:cubicBezTo>
                  <a:cubicBezTo>
                    <a:pt x="265" y="341"/>
                    <a:pt x="261" y="343"/>
                    <a:pt x="259" y="356"/>
                  </a:cubicBezTo>
                  <a:cubicBezTo>
                    <a:pt x="253" y="384"/>
                    <a:pt x="238" y="428"/>
                    <a:pt x="208" y="428"/>
                  </a:cubicBezTo>
                  <a:cubicBezTo>
                    <a:pt x="191" y="428"/>
                    <a:pt x="189" y="411"/>
                    <a:pt x="189" y="394"/>
                  </a:cubicBezTo>
                  <a:cubicBezTo>
                    <a:pt x="189" y="384"/>
                    <a:pt x="189" y="384"/>
                    <a:pt x="191" y="367"/>
                  </a:cubicBezTo>
                  <a:cubicBezTo>
                    <a:pt x="191" y="362"/>
                    <a:pt x="195" y="354"/>
                    <a:pt x="195" y="345"/>
                  </a:cubicBezTo>
                  <a:cubicBezTo>
                    <a:pt x="195" y="292"/>
                    <a:pt x="127" y="281"/>
                    <a:pt x="101" y="281"/>
                  </a:cubicBezTo>
                  <a:cubicBezTo>
                    <a:pt x="117" y="269"/>
                    <a:pt x="138" y="247"/>
                    <a:pt x="150" y="239"/>
                  </a:cubicBezTo>
                  <a:cubicBezTo>
                    <a:pt x="177" y="207"/>
                    <a:pt x="208" y="179"/>
                    <a:pt x="238" y="179"/>
                  </a:cubicBezTo>
                  <a:cubicBezTo>
                    <a:pt x="247" y="179"/>
                    <a:pt x="255" y="179"/>
                    <a:pt x="257" y="188"/>
                  </a:cubicBezTo>
                  <a:cubicBezTo>
                    <a:pt x="234" y="190"/>
                    <a:pt x="230" y="209"/>
                    <a:pt x="230" y="219"/>
                  </a:cubicBezTo>
                  <a:cubicBezTo>
                    <a:pt x="230" y="234"/>
                    <a:pt x="238" y="245"/>
                    <a:pt x="253" y="245"/>
                  </a:cubicBezTo>
                  <a:cubicBezTo>
                    <a:pt x="267" y="245"/>
                    <a:pt x="284" y="230"/>
                    <a:pt x="284" y="205"/>
                  </a:cubicBezTo>
                  <a:cubicBezTo>
                    <a:pt x="284" y="183"/>
                    <a:pt x="271" y="158"/>
                    <a:pt x="238" y="158"/>
                  </a:cubicBezTo>
                  <a:cubicBezTo>
                    <a:pt x="208" y="158"/>
                    <a:pt x="177" y="188"/>
                    <a:pt x="148" y="215"/>
                  </a:cubicBezTo>
                  <a:cubicBezTo>
                    <a:pt x="125" y="241"/>
                    <a:pt x="105" y="260"/>
                    <a:pt x="80" y="271"/>
                  </a:cubicBezTo>
                  <a:lnTo>
                    <a:pt x="138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9" name="Freeform 152">
              <a:extLst>
                <a:ext uri="{FF2B5EF4-FFF2-40B4-BE49-F238E27FC236}">
                  <a16:creationId xmlns:a16="http://schemas.microsoft.com/office/drawing/2014/main" id="{2C2BF8BD-2F47-4F15-8775-1E2F9F42A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7" y="1157"/>
              <a:ext cx="97" cy="612"/>
            </a:xfrm>
            <a:custGeom>
              <a:avLst/>
              <a:gdLst>
                <a:gd name="T0" fmla="*/ 431 w 432"/>
                <a:gd name="T1" fmla="*/ 1349 h 2701"/>
                <a:gd name="T2" fmla="*/ 259 w 432"/>
                <a:gd name="T3" fmla="*/ 362 h 2701"/>
                <a:gd name="T4" fmla="*/ 43 w 432"/>
                <a:gd name="T5" fmla="*/ 9 h 2701"/>
                <a:gd name="T6" fmla="*/ 19 w 432"/>
                <a:gd name="T7" fmla="*/ 0 h 2701"/>
                <a:gd name="T8" fmla="*/ 0 w 432"/>
                <a:gd name="T9" fmla="*/ 9 h 2701"/>
                <a:gd name="T10" fmla="*/ 4 w 432"/>
                <a:gd name="T11" fmla="*/ 21 h 2701"/>
                <a:gd name="T12" fmla="*/ 199 w 432"/>
                <a:gd name="T13" fmla="*/ 362 h 2701"/>
                <a:gd name="T14" fmla="*/ 351 w 432"/>
                <a:gd name="T15" fmla="*/ 1349 h 2701"/>
                <a:gd name="T16" fmla="*/ 187 w 432"/>
                <a:gd name="T17" fmla="*/ 2363 h 2701"/>
                <a:gd name="T18" fmla="*/ 4 w 432"/>
                <a:gd name="T19" fmla="*/ 2681 h 2701"/>
                <a:gd name="T20" fmla="*/ 0 w 432"/>
                <a:gd name="T21" fmla="*/ 2689 h 2701"/>
                <a:gd name="T22" fmla="*/ 19 w 432"/>
                <a:gd name="T23" fmla="*/ 2700 h 2701"/>
                <a:gd name="T24" fmla="*/ 33 w 432"/>
                <a:gd name="T25" fmla="*/ 2698 h 2701"/>
                <a:gd name="T26" fmla="*/ 150 w 432"/>
                <a:gd name="T27" fmla="*/ 2540 h 2701"/>
                <a:gd name="T28" fmla="*/ 405 w 432"/>
                <a:gd name="T29" fmla="*/ 1788 h 2701"/>
                <a:gd name="T30" fmla="*/ 431 w 432"/>
                <a:gd name="T31" fmla="*/ 1349 h 2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2" h="2701">
                  <a:moveTo>
                    <a:pt x="431" y="1349"/>
                  </a:moveTo>
                  <a:cubicBezTo>
                    <a:pt x="431" y="1012"/>
                    <a:pt x="390" y="671"/>
                    <a:pt x="259" y="362"/>
                  </a:cubicBezTo>
                  <a:cubicBezTo>
                    <a:pt x="201" y="226"/>
                    <a:pt x="121" y="102"/>
                    <a:pt x="43" y="9"/>
                  </a:cubicBezTo>
                  <a:cubicBezTo>
                    <a:pt x="33" y="0"/>
                    <a:pt x="33" y="0"/>
                    <a:pt x="19" y="0"/>
                  </a:cubicBezTo>
                  <a:cubicBezTo>
                    <a:pt x="4" y="0"/>
                    <a:pt x="0" y="0"/>
                    <a:pt x="0" y="9"/>
                  </a:cubicBezTo>
                  <a:cubicBezTo>
                    <a:pt x="0" y="13"/>
                    <a:pt x="4" y="15"/>
                    <a:pt x="4" y="21"/>
                  </a:cubicBezTo>
                  <a:cubicBezTo>
                    <a:pt x="84" y="126"/>
                    <a:pt x="150" y="241"/>
                    <a:pt x="199" y="362"/>
                  </a:cubicBezTo>
                  <a:cubicBezTo>
                    <a:pt x="306" y="639"/>
                    <a:pt x="351" y="961"/>
                    <a:pt x="351" y="1349"/>
                  </a:cubicBezTo>
                  <a:cubicBezTo>
                    <a:pt x="351" y="1733"/>
                    <a:pt x="308" y="2069"/>
                    <a:pt x="187" y="2363"/>
                  </a:cubicBezTo>
                  <a:cubicBezTo>
                    <a:pt x="140" y="2478"/>
                    <a:pt x="78" y="2585"/>
                    <a:pt x="4" y="2681"/>
                  </a:cubicBezTo>
                  <a:cubicBezTo>
                    <a:pt x="2" y="2685"/>
                    <a:pt x="0" y="2687"/>
                    <a:pt x="0" y="2689"/>
                  </a:cubicBezTo>
                  <a:cubicBezTo>
                    <a:pt x="0" y="2700"/>
                    <a:pt x="4" y="2700"/>
                    <a:pt x="19" y="2700"/>
                  </a:cubicBezTo>
                  <a:cubicBezTo>
                    <a:pt x="31" y="2700"/>
                    <a:pt x="33" y="2700"/>
                    <a:pt x="33" y="2698"/>
                  </a:cubicBezTo>
                  <a:cubicBezTo>
                    <a:pt x="35" y="2694"/>
                    <a:pt x="86" y="2642"/>
                    <a:pt x="150" y="2540"/>
                  </a:cubicBezTo>
                  <a:cubicBezTo>
                    <a:pt x="294" y="2321"/>
                    <a:pt x="366" y="2056"/>
                    <a:pt x="405" y="1788"/>
                  </a:cubicBezTo>
                  <a:cubicBezTo>
                    <a:pt x="423" y="1643"/>
                    <a:pt x="431" y="1496"/>
                    <a:pt x="431" y="134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80" name="Speech Bubble: Rectangle 279">
            <a:extLst>
              <a:ext uri="{FF2B5EF4-FFF2-40B4-BE49-F238E27FC236}">
                <a16:creationId xmlns:a16="http://schemas.microsoft.com/office/drawing/2014/main" id="{2B96B245-7E24-4C49-8930-D78FECA767F7}"/>
              </a:ext>
            </a:extLst>
          </p:cNvPr>
          <p:cNvSpPr/>
          <p:nvPr/>
        </p:nvSpPr>
        <p:spPr>
          <a:xfrm>
            <a:off x="258508" y="3050063"/>
            <a:ext cx="1954213" cy="500640"/>
          </a:xfrm>
          <a:prstGeom prst="wedgeRectCallout">
            <a:avLst>
              <a:gd name="adj1" fmla="val 47708"/>
              <a:gd name="adj2" fmla="val 7477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Hidden layer units/nodes act as 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new features</a:t>
            </a:r>
          </a:p>
        </p:txBody>
      </p:sp>
      <p:pic>
        <p:nvPicPr>
          <p:cNvPr id="281" name="Picture 280">
            <a:extLst>
              <a:ext uri="{FF2B5EF4-FFF2-40B4-BE49-F238E27FC236}">
                <a16:creationId xmlns:a16="http://schemas.microsoft.com/office/drawing/2014/main" id="{E9C3ED39-7FFC-4E56-AC98-E7C86737E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3490" y="4615055"/>
            <a:ext cx="1010687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Speech Bubble: Rectangle 281">
                <a:extLst>
                  <a:ext uri="{FF2B5EF4-FFF2-40B4-BE49-F238E27FC236}">
                    <a16:creationId xmlns:a16="http://schemas.microsoft.com/office/drawing/2014/main" id="{28208C33-1620-4DF1-A306-2CF41B970BC9}"/>
                  </a:ext>
                </a:extLst>
              </p:cNvPr>
              <p:cNvSpPr/>
              <p:nvPr/>
            </p:nvSpPr>
            <p:spPr>
              <a:xfrm>
                <a:off x="9279296" y="5641836"/>
                <a:ext cx="2033952" cy="718972"/>
              </a:xfrm>
              <a:prstGeom prst="wedgeRectCallout">
                <a:avLst>
                  <a:gd name="adj1" fmla="val -2450"/>
                  <a:gd name="adj2" fmla="val -8440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The effective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mapping is nonlinear (will see justification shortly)</a:t>
                </a:r>
              </a:p>
            </p:txBody>
          </p:sp>
        </mc:Choice>
        <mc:Fallback xmlns="">
          <p:sp>
            <p:nvSpPr>
              <p:cNvPr id="282" name="Speech Bubble: Rectangle 281">
                <a:extLst>
                  <a:ext uri="{FF2B5EF4-FFF2-40B4-BE49-F238E27FC236}">
                    <a16:creationId xmlns:a16="http://schemas.microsoft.com/office/drawing/2014/main" id="{28208C33-1620-4DF1-A306-2CF41B970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296" y="5641836"/>
                <a:ext cx="2033952" cy="718972"/>
              </a:xfrm>
              <a:prstGeom prst="wedgeRectCallout">
                <a:avLst>
                  <a:gd name="adj1" fmla="val -2450"/>
                  <a:gd name="adj2" fmla="val -84407"/>
                </a:avLst>
              </a:prstGeom>
              <a:blipFill>
                <a:blip r:embed="rId5"/>
                <a:stretch>
                  <a:fillRect l="-593" b="-617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Speech Bubble: Rectangle 282">
                <a:extLst>
                  <a:ext uri="{FF2B5EF4-FFF2-40B4-BE49-F238E27FC236}">
                    <a16:creationId xmlns:a16="http://schemas.microsoft.com/office/drawing/2014/main" id="{64B29D52-8B8F-4474-81B3-3DBB04494BA6}"/>
                  </a:ext>
                </a:extLst>
              </p:cNvPr>
              <p:cNvSpPr/>
              <p:nvPr/>
            </p:nvSpPr>
            <p:spPr>
              <a:xfrm>
                <a:off x="8845297" y="4552060"/>
                <a:ext cx="2177626" cy="858711"/>
              </a:xfrm>
              <a:prstGeom prst="wedgeRectCallout">
                <a:avLst>
                  <a:gd name="adj1" fmla="val 62304"/>
                  <a:gd name="adj2" fmla="val 3344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Can think of this model as a </a:t>
                </a:r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combination of two predictions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 of two simpler models</a:t>
                </a:r>
              </a:p>
            </p:txBody>
          </p:sp>
        </mc:Choice>
        <mc:Fallback xmlns="">
          <p:sp>
            <p:nvSpPr>
              <p:cNvPr id="283" name="Speech Bubble: Rectangle 282">
                <a:extLst>
                  <a:ext uri="{FF2B5EF4-FFF2-40B4-BE49-F238E27FC236}">
                    <a16:creationId xmlns:a16="http://schemas.microsoft.com/office/drawing/2014/main" id="{64B29D52-8B8F-4474-81B3-3DBB04494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297" y="4552060"/>
                <a:ext cx="2177626" cy="858711"/>
              </a:xfrm>
              <a:prstGeom prst="wedgeRectCallout">
                <a:avLst>
                  <a:gd name="adj1" fmla="val 62304"/>
                  <a:gd name="adj2" fmla="val 33440"/>
                </a:avLst>
              </a:prstGeom>
              <a:blipFill>
                <a:blip r:embed="rId6"/>
                <a:stretch>
                  <a:fillRect l="-495" t="-5556" b="-10417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720244-3F56-4FA2-94F6-16A9EDFD4507}"/>
              </a:ext>
            </a:extLst>
          </p:cNvPr>
          <p:cNvCxnSpPr>
            <a:cxnSpLocks/>
          </p:cNvCxnSpPr>
          <p:nvPr/>
        </p:nvCxnSpPr>
        <p:spPr>
          <a:xfrm flipH="1" flipV="1">
            <a:off x="9421560" y="2875535"/>
            <a:ext cx="1090611" cy="3825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4FA77584-D314-4AF8-B137-011DD3CBF3AF}"/>
              </a:ext>
            </a:extLst>
          </p:cNvPr>
          <p:cNvCxnSpPr>
            <a:cxnSpLocks/>
          </p:cNvCxnSpPr>
          <p:nvPr/>
        </p:nvCxnSpPr>
        <p:spPr>
          <a:xfrm flipH="1">
            <a:off x="9542209" y="3299397"/>
            <a:ext cx="969962" cy="5857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0CF2B7-2C3A-4953-898F-AC83BAC50CAC}"/>
              </a:ext>
            </a:extLst>
          </p:cNvPr>
          <p:cNvSpPr txBox="1"/>
          <p:nvPr/>
        </p:nvSpPr>
        <p:spPr>
          <a:xfrm>
            <a:off x="10468516" y="2934956"/>
            <a:ext cx="142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Learnable weights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1E2A5186-5032-4551-8D3C-37B6DBEDF3AB}"/>
              </a:ext>
            </a:extLst>
          </p:cNvPr>
          <p:cNvSpPr txBox="1"/>
          <p:nvPr/>
        </p:nvSpPr>
        <p:spPr>
          <a:xfrm>
            <a:off x="1016730" y="1148596"/>
            <a:ext cx="9618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Abadi Extra Light" panose="020B0204020104020204" pitchFamily="34" charset="0"/>
              </a:rPr>
              <a:t>An MLP consists of an </a:t>
            </a:r>
            <a:r>
              <a:rPr lang="en-GB" sz="1800" dirty="0">
                <a:solidFill>
                  <a:srgbClr val="FF0000"/>
                </a:solidFill>
                <a:latin typeface="Abadi Extra Light" panose="020B0204020104020204" pitchFamily="34" charset="0"/>
              </a:rPr>
              <a:t>input layer</a:t>
            </a:r>
            <a:r>
              <a:rPr lang="en-GB" sz="1800" dirty="0">
                <a:latin typeface="Abadi Extra Light" panose="020B0204020104020204" pitchFamily="34" charset="0"/>
              </a:rPr>
              <a:t>, an </a:t>
            </a:r>
            <a:r>
              <a:rPr lang="en-GB" sz="1800" dirty="0">
                <a:solidFill>
                  <a:srgbClr val="FF0000"/>
                </a:solidFill>
                <a:latin typeface="Abadi Extra Light" panose="020B0204020104020204" pitchFamily="34" charset="0"/>
              </a:rPr>
              <a:t>output layer</a:t>
            </a:r>
            <a:r>
              <a:rPr lang="en-GB" sz="1800" dirty="0">
                <a:latin typeface="Abadi Extra Light" panose="020B0204020104020204" pitchFamily="34" charset="0"/>
              </a:rPr>
              <a:t>, and </a:t>
            </a:r>
            <a:r>
              <a:rPr lang="en-GB" sz="1800" dirty="0">
                <a:solidFill>
                  <a:srgbClr val="FF0000"/>
                </a:solidFill>
                <a:latin typeface="Abadi Extra Light" panose="020B0204020104020204" pitchFamily="34" charset="0"/>
              </a:rPr>
              <a:t>one or more hidden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2B865-9A63-491B-9643-82951854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46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672"/>
    </mc:Choice>
    <mc:Fallback xmlns="">
      <p:transition spd="slow" advTm="231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9" grpId="0" animBg="1"/>
      <p:bldP spid="130" grpId="0" animBg="1"/>
      <p:bldP spid="131" grpId="0" animBg="1"/>
      <p:bldP spid="135" grpId="0" animBg="1"/>
      <p:bldP spid="205" grpId="0" animBg="1"/>
      <p:bldP spid="218" grpId="0" animBg="1"/>
      <p:bldP spid="219" grpId="0" animBg="1"/>
      <p:bldP spid="224" grpId="0" animBg="1"/>
      <p:bldP spid="239" grpId="0"/>
      <p:bldP spid="240" grpId="0"/>
      <p:bldP spid="241" grpId="0"/>
      <p:bldP spid="280" grpId="0" animBg="1"/>
      <p:bldP spid="282" grpId="0" animBg="1"/>
      <p:bldP spid="283" grpId="0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6240-6E6B-425C-BED2-67CD99133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VGG-16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C431A7-247B-4C5A-99E3-EA3A443C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4554DBC-562B-4794-B4A8-50DC752E2051}"/>
                  </a:ext>
                </a:extLst>
              </p14:cNvPr>
              <p14:cNvContentPartPr/>
              <p14:nvPr/>
            </p14:nvContentPartPr>
            <p14:xfrm>
              <a:off x="3657024" y="621777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4554DBC-562B-4794-B4A8-50DC752E20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48384" y="620877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A5E1C31-0448-454E-AC37-9C97AC004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952" y="4705163"/>
            <a:ext cx="8954304" cy="2022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F3E1F6-175C-471D-AD90-0C03086B0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347" y="864972"/>
            <a:ext cx="8534976" cy="418435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1B68B13-A180-410E-8EA0-DD0B191B1B51}"/>
              </a:ext>
            </a:extLst>
          </p:cNvPr>
          <p:cNvGrpSpPr/>
          <p:nvPr/>
        </p:nvGrpSpPr>
        <p:grpSpPr>
          <a:xfrm>
            <a:off x="3776184" y="5047056"/>
            <a:ext cx="412200" cy="347760"/>
            <a:chOff x="3776184" y="5047056"/>
            <a:chExt cx="412200" cy="34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6EF5864-7BA1-4544-B0A7-A69DF013061B}"/>
                    </a:ext>
                  </a:extLst>
                </p14:cNvPr>
                <p14:cNvContentPartPr/>
                <p14:nvPr/>
              </p14:nvContentPartPr>
              <p14:xfrm>
                <a:off x="3776184" y="5326056"/>
                <a:ext cx="49680" cy="68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6EF5864-7BA1-4544-B0A7-A69DF01306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67544" y="5317056"/>
                  <a:ext cx="673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A847FEF-D469-4213-BB7E-15CD8665FD70}"/>
                    </a:ext>
                  </a:extLst>
                </p14:cNvPr>
                <p14:cNvContentPartPr/>
                <p14:nvPr/>
              </p14:nvContentPartPr>
              <p14:xfrm>
                <a:off x="3785184" y="5295816"/>
                <a:ext cx="70920" cy="65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A847FEF-D469-4213-BB7E-15CD8665FD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76184" y="5287176"/>
                  <a:ext cx="88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38CC981-8C6A-40DB-9206-2B6BC1A6D23B}"/>
                    </a:ext>
                  </a:extLst>
                </p14:cNvPr>
                <p14:cNvContentPartPr/>
                <p14:nvPr/>
              </p14:nvContentPartPr>
              <p14:xfrm>
                <a:off x="3876984" y="5083776"/>
                <a:ext cx="15120" cy="155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38CC981-8C6A-40DB-9206-2B6BC1A6D2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67984" y="5075136"/>
                  <a:ext cx="32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669BDCA-0AB1-49C3-9A96-019D3CED3232}"/>
                    </a:ext>
                  </a:extLst>
                </p14:cNvPr>
                <p14:cNvContentPartPr/>
                <p14:nvPr/>
              </p14:nvContentPartPr>
              <p14:xfrm>
                <a:off x="3876984" y="5065056"/>
                <a:ext cx="70920" cy="145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669BDCA-0AB1-49C3-9A96-019D3CED32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67984" y="5056056"/>
                  <a:ext cx="88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B60AF0D-876C-4861-A7F3-6AB17868B13B}"/>
                    </a:ext>
                  </a:extLst>
                </p14:cNvPr>
                <p14:cNvContentPartPr/>
                <p14:nvPr/>
              </p14:nvContentPartPr>
              <p14:xfrm>
                <a:off x="3946104" y="5137776"/>
                <a:ext cx="55440" cy="82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B60AF0D-876C-4861-A7F3-6AB17868B13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37104" y="5129136"/>
                  <a:ext cx="73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4872450-24FB-4425-AABE-D397BFFC80AA}"/>
                    </a:ext>
                  </a:extLst>
                </p14:cNvPr>
                <p14:cNvContentPartPr/>
                <p14:nvPr/>
              </p14:nvContentPartPr>
              <p14:xfrm>
                <a:off x="4023144" y="5047056"/>
                <a:ext cx="92160" cy="177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4872450-24FB-4425-AABE-D397BFFC80A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14144" y="5038416"/>
                  <a:ext cx="109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B0CF67F-38A3-41C7-B842-F7A70A26CEA4}"/>
                    </a:ext>
                  </a:extLst>
                </p14:cNvPr>
                <p14:cNvContentPartPr/>
                <p14:nvPr/>
              </p14:nvContentPartPr>
              <p14:xfrm>
                <a:off x="4105584" y="5056416"/>
                <a:ext cx="82800" cy="142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B0CF67F-38A3-41C7-B842-F7A70A26CE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96584" y="5047416"/>
                  <a:ext cx="10044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8E7DB41-2068-4213-B981-C479A49D6D95}"/>
              </a:ext>
            </a:extLst>
          </p:cNvPr>
          <p:cNvGrpSpPr/>
          <p:nvPr/>
        </p:nvGrpSpPr>
        <p:grpSpPr>
          <a:xfrm>
            <a:off x="4324824" y="6107616"/>
            <a:ext cx="948600" cy="430200"/>
            <a:chOff x="4324824" y="6107616"/>
            <a:chExt cx="94860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E65DC61-6F5A-495D-ACD6-B11BA71ED135}"/>
                    </a:ext>
                  </a:extLst>
                </p14:cNvPr>
                <p14:cNvContentPartPr/>
                <p14:nvPr/>
              </p14:nvContentPartPr>
              <p14:xfrm>
                <a:off x="4352184" y="6107616"/>
                <a:ext cx="45720" cy="93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E65DC61-6F5A-495D-ACD6-B11BA71ED13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3544" y="6098976"/>
                  <a:ext cx="63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39E64CF-695D-46CB-8747-945040A0D6B3}"/>
                    </a:ext>
                  </a:extLst>
                </p14:cNvPr>
                <p14:cNvContentPartPr/>
                <p14:nvPr/>
              </p14:nvContentPartPr>
              <p14:xfrm>
                <a:off x="4342824" y="6196176"/>
                <a:ext cx="102960" cy="28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39E64CF-695D-46CB-8747-945040A0D6B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34184" y="6187176"/>
                  <a:ext cx="120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4901895-08FA-493E-8DB9-B410B7CEA82A}"/>
                    </a:ext>
                  </a:extLst>
                </p14:cNvPr>
                <p14:cNvContentPartPr/>
                <p14:nvPr/>
              </p14:nvContentPartPr>
              <p14:xfrm>
                <a:off x="4343904" y="6336216"/>
                <a:ext cx="9000" cy="135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4901895-08FA-493E-8DB9-B410B7CEA8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34904" y="6327576"/>
                  <a:ext cx="26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3F8F4B5-A3FF-40CF-8790-8778036899A2}"/>
                    </a:ext>
                  </a:extLst>
                </p14:cNvPr>
                <p14:cNvContentPartPr/>
                <p14:nvPr/>
              </p14:nvContentPartPr>
              <p14:xfrm>
                <a:off x="4324824" y="6325776"/>
                <a:ext cx="65880" cy="129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3F8F4B5-A3FF-40CF-8790-8778036899A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15824" y="6317136"/>
                  <a:ext cx="83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8222AAB-0C14-421D-A29D-13AF130B17F0}"/>
                    </a:ext>
                  </a:extLst>
                </p14:cNvPr>
                <p14:cNvContentPartPr/>
                <p14:nvPr/>
              </p14:nvContentPartPr>
              <p14:xfrm>
                <a:off x="4415904" y="6333696"/>
                <a:ext cx="80280" cy="18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8222AAB-0C14-421D-A29D-13AF130B17F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07264" y="6324696"/>
                  <a:ext cx="97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DFE05E5-42F5-4B14-85C2-4F0A51EDACCD}"/>
                    </a:ext>
                  </a:extLst>
                </p14:cNvPr>
                <p14:cNvContentPartPr/>
                <p14:nvPr/>
              </p14:nvContentPartPr>
              <p14:xfrm>
                <a:off x="4498344" y="6385536"/>
                <a:ext cx="46080" cy="45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DFE05E5-42F5-4B14-85C2-4F0A51EDAC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89704" y="6376896"/>
                  <a:ext cx="637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D5CCD4-FEE4-40AE-9224-B6C555AC5310}"/>
                    </a:ext>
                  </a:extLst>
                </p14:cNvPr>
                <p14:cNvContentPartPr/>
                <p14:nvPr/>
              </p14:nvContentPartPr>
              <p14:xfrm>
                <a:off x="4561704" y="6334416"/>
                <a:ext cx="145800" cy="123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D5CCD4-FEE4-40AE-9224-B6C555AC531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52704" y="6325416"/>
                  <a:ext cx="163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1D3AFA2-A725-4CEF-8E83-BDEA57A935FB}"/>
                    </a:ext>
                  </a:extLst>
                </p14:cNvPr>
                <p14:cNvContentPartPr/>
                <p14:nvPr/>
              </p14:nvContentPartPr>
              <p14:xfrm>
                <a:off x="4690944" y="6331536"/>
                <a:ext cx="157680" cy="113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1D3AFA2-A725-4CEF-8E83-BDEA57A935F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81944" y="6322536"/>
                  <a:ext cx="175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70AC21F-BAA8-49F7-B504-870CC26ED5CF}"/>
                    </a:ext>
                  </a:extLst>
                </p14:cNvPr>
                <p14:cNvContentPartPr/>
                <p14:nvPr/>
              </p14:nvContentPartPr>
              <p14:xfrm>
                <a:off x="4946904" y="6290856"/>
                <a:ext cx="46440" cy="161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70AC21F-BAA8-49F7-B504-870CC26ED5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37904" y="6281856"/>
                  <a:ext cx="64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8A3ACDF-BB5E-42FD-B8BD-CB48630D64FF}"/>
                    </a:ext>
                  </a:extLst>
                </p14:cNvPr>
                <p14:cNvContentPartPr/>
                <p14:nvPr/>
              </p14:nvContentPartPr>
              <p14:xfrm>
                <a:off x="5009184" y="6373296"/>
                <a:ext cx="49320" cy="71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8A3ACDF-BB5E-42FD-B8BD-CB48630D64F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00544" y="6364296"/>
                  <a:ext cx="66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72E9969-2755-43C7-95D8-C7093C999451}"/>
                    </a:ext>
                  </a:extLst>
                </p14:cNvPr>
                <p14:cNvContentPartPr/>
                <p14:nvPr/>
              </p14:nvContentPartPr>
              <p14:xfrm>
                <a:off x="5065704" y="6381936"/>
                <a:ext cx="47520" cy="155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72E9969-2755-43C7-95D8-C7093C9994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56704" y="6373296"/>
                  <a:ext cx="65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25D1E1C-1043-4904-8A01-2C31DD4400B2}"/>
                    </a:ext>
                  </a:extLst>
                </p14:cNvPr>
                <p14:cNvContentPartPr/>
                <p14:nvPr/>
              </p14:nvContentPartPr>
              <p14:xfrm>
                <a:off x="5150304" y="6380496"/>
                <a:ext cx="123120" cy="103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25D1E1C-1043-4904-8A01-2C31DD4400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41664" y="6371496"/>
                  <a:ext cx="14076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DEA5704-F559-4DB2-AD57-1B2CE1270D0D}"/>
              </a:ext>
            </a:extLst>
          </p:cNvPr>
          <p:cNvGrpSpPr/>
          <p:nvPr/>
        </p:nvGrpSpPr>
        <p:grpSpPr>
          <a:xfrm>
            <a:off x="10451304" y="4914576"/>
            <a:ext cx="786960" cy="221040"/>
            <a:chOff x="10451304" y="4914576"/>
            <a:chExt cx="78696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2DCEF87-466D-4D6D-BD54-D78CFF84D48E}"/>
                    </a:ext>
                  </a:extLst>
                </p14:cNvPr>
                <p14:cNvContentPartPr/>
                <p14:nvPr/>
              </p14:nvContentPartPr>
              <p14:xfrm>
                <a:off x="10451304" y="5024736"/>
                <a:ext cx="90000" cy="61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2DCEF87-466D-4D6D-BD54-D78CFF84D48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42664" y="5015736"/>
                  <a:ext cx="107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8C1340D-806C-4216-9E18-D3F46CBB6188}"/>
                    </a:ext>
                  </a:extLst>
                </p14:cNvPr>
                <p14:cNvContentPartPr/>
                <p14:nvPr/>
              </p14:nvContentPartPr>
              <p14:xfrm>
                <a:off x="10526184" y="4991976"/>
                <a:ext cx="55800" cy="5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8C1340D-806C-4216-9E18-D3F46CBB618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517184" y="4983336"/>
                  <a:ext cx="73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ADBB72C-0970-410B-BE0B-85E2FFFE9912}"/>
                    </a:ext>
                  </a:extLst>
                </p14:cNvPr>
                <p14:cNvContentPartPr/>
                <p14:nvPr/>
              </p14:nvContentPartPr>
              <p14:xfrm>
                <a:off x="10638864" y="4935816"/>
                <a:ext cx="45000" cy="99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ADBB72C-0970-410B-BE0B-85E2FFFE991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30224" y="4927176"/>
                  <a:ext cx="626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D72EBD-0CFC-4C82-A89E-750E87A56CC4}"/>
                    </a:ext>
                  </a:extLst>
                </p14:cNvPr>
                <p14:cNvContentPartPr/>
                <p14:nvPr/>
              </p14:nvContentPartPr>
              <p14:xfrm>
                <a:off x="10712304" y="4914576"/>
                <a:ext cx="124200" cy="221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D72EBD-0CFC-4C82-A89E-750E87A56CC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03304" y="4905936"/>
                  <a:ext cx="1418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A599FCE-0FE0-41C2-8C05-C45B77D9DC7A}"/>
                    </a:ext>
                  </a:extLst>
                </p14:cNvPr>
                <p14:cNvContentPartPr/>
                <p14:nvPr/>
              </p14:nvContentPartPr>
              <p14:xfrm>
                <a:off x="10872144" y="4926096"/>
                <a:ext cx="18720" cy="153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A599FCE-0FE0-41C2-8C05-C45B77D9DC7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63144" y="4917456"/>
                  <a:ext cx="36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CE884A-00AF-4807-844C-38016FCB71F0}"/>
                    </a:ext>
                  </a:extLst>
                </p14:cNvPr>
                <p14:cNvContentPartPr/>
                <p14:nvPr/>
              </p14:nvContentPartPr>
              <p14:xfrm>
                <a:off x="10824264" y="5001336"/>
                <a:ext cx="7992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CE884A-00AF-4807-844C-38016FCB71F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815264" y="4992696"/>
                  <a:ext cx="97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BDC9FCF-F741-4154-BACC-2F4C663F797C}"/>
                    </a:ext>
                  </a:extLst>
                </p14:cNvPr>
                <p14:cNvContentPartPr/>
                <p14:nvPr/>
              </p14:nvContentPartPr>
              <p14:xfrm>
                <a:off x="10965744" y="4973976"/>
                <a:ext cx="82080" cy="105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BDC9FCF-F741-4154-BACC-2F4C663F797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956744" y="4965336"/>
                  <a:ext cx="99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F07FC5E-983B-4C8C-8A60-7B995DF311AB}"/>
                    </a:ext>
                  </a:extLst>
                </p14:cNvPr>
                <p14:cNvContentPartPr/>
                <p14:nvPr/>
              </p14:nvContentPartPr>
              <p14:xfrm>
                <a:off x="11087424" y="4996296"/>
                <a:ext cx="55440" cy="73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F07FC5E-983B-4C8C-8A60-7B995DF311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078424" y="4987656"/>
                  <a:ext cx="73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76A35A7-5E33-4B56-8726-59A978656814}"/>
                    </a:ext>
                  </a:extLst>
                </p14:cNvPr>
                <p14:cNvContentPartPr/>
                <p14:nvPr/>
              </p14:nvContentPartPr>
              <p14:xfrm>
                <a:off x="11146464" y="5011776"/>
                <a:ext cx="59040" cy="72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76A35A7-5E33-4B56-8726-59A9786568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137824" y="5003136"/>
                  <a:ext cx="76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40A1594-8A2F-49A3-8B28-C2F326BE1B21}"/>
                    </a:ext>
                  </a:extLst>
                </p14:cNvPr>
                <p14:cNvContentPartPr/>
                <p14:nvPr/>
              </p14:nvContentPartPr>
              <p14:xfrm>
                <a:off x="11142144" y="5010336"/>
                <a:ext cx="96120" cy="105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40A1594-8A2F-49A3-8B28-C2F326BE1B2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133144" y="5001336"/>
                  <a:ext cx="11376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14FC530-C51F-49CB-BB99-BCB60021A64E}"/>
              </a:ext>
            </a:extLst>
          </p:cNvPr>
          <p:cNvGrpSpPr/>
          <p:nvPr/>
        </p:nvGrpSpPr>
        <p:grpSpPr>
          <a:xfrm>
            <a:off x="4838184" y="5048496"/>
            <a:ext cx="1141920" cy="430920"/>
            <a:chOff x="4838184" y="5048496"/>
            <a:chExt cx="1141920" cy="4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6F3F12F-4807-4346-94CD-6A768020B244}"/>
                    </a:ext>
                  </a:extLst>
                </p14:cNvPr>
                <p14:cNvContentPartPr/>
                <p14:nvPr/>
              </p14:nvContentPartPr>
              <p14:xfrm>
                <a:off x="5117184" y="5362056"/>
                <a:ext cx="21600" cy="117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6F3F12F-4807-4346-94CD-6A768020B2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08544" y="5353056"/>
                  <a:ext cx="39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FDA872F-5AC9-48B4-B384-FDDCEE5432C8}"/>
                    </a:ext>
                  </a:extLst>
                </p14:cNvPr>
                <p14:cNvContentPartPr/>
                <p14:nvPr/>
              </p14:nvContentPartPr>
              <p14:xfrm>
                <a:off x="5069304" y="5327136"/>
                <a:ext cx="91080" cy="5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FDA872F-5AC9-48B4-B384-FDDCEE5432C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60304" y="5318496"/>
                  <a:ext cx="1087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D824642-D9DD-45B5-B01A-97BCF863E72D}"/>
                    </a:ext>
                  </a:extLst>
                </p14:cNvPr>
                <p14:cNvContentPartPr/>
                <p14:nvPr/>
              </p14:nvContentPartPr>
              <p14:xfrm>
                <a:off x="4838184" y="5102136"/>
                <a:ext cx="100800" cy="124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D824642-D9DD-45B5-B01A-97BCF863E7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29184" y="5093136"/>
                  <a:ext cx="118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D03D116-56BF-4023-8E6D-CD4018A015F3}"/>
                    </a:ext>
                  </a:extLst>
                </p14:cNvPr>
                <p14:cNvContentPartPr/>
                <p14:nvPr/>
              </p14:nvContentPartPr>
              <p14:xfrm>
                <a:off x="4933584" y="5137776"/>
                <a:ext cx="108720" cy="90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D03D116-56BF-4023-8E6D-CD4018A015F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24584" y="5129136"/>
                  <a:ext cx="1263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A6367DF-E266-4764-AFE8-2A67C935D150}"/>
                    </a:ext>
                  </a:extLst>
                </p14:cNvPr>
                <p14:cNvContentPartPr/>
                <p14:nvPr/>
              </p14:nvContentPartPr>
              <p14:xfrm>
                <a:off x="5047344" y="5110776"/>
                <a:ext cx="4968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A6367DF-E266-4764-AFE8-2A67C935D15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38704" y="5102136"/>
                  <a:ext cx="67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F1E1621-C550-4CEB-BF8E-80946BBFE496}"/>
                    </a:ext>
                  </a:extLst>
                </p14:cNvPr>
                <p14:cNvContentPartPr/>
                <p14:nvPr/>
              </p14:nvContentPartPr>
              <p14:xfrm>
                <a:off x="5032224" y="5129496"/>
                <a:ext cx="61560" cy="78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F1E1621-C550-4CEB-BF8E-80946BBFE49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23224" y="5120856"/>
                  <a:ext cx="792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55BE601-62A9-4023-9BEC-EE9AB793AB38}"/>
                    </a:ext>
                  </a:extLst>
                </p14:cNvPr>
                <p14:cNvContentPartPr/>
                <p14:nvPr/>
              </p14:nvContentPartPr>
              <p14:xfrm>
                <a:off x="5166144" y="5129496"/>
                <a:ext cx="32040" cy="69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55BE601-62A9-4023-9BEC-EE9AB793AB3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57504" y="5120856"/>
                  <a:ext cx="49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CEF684B-7391-4155-B3A1-C2462C7867EF}"/>
                    </a:ext>
                  </a:extLst>
                </p14:cNvPr>
                <p14:cNvContentPartPr/>
                <p14:nvPr/>
              </p14:nvContentPartPr>
              <p14:xfrm>
                <a:off x="5220144" y="5048496"/>
                <a:ext cx="223200" cy="143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CEF684B-7391-4155-B3A1-C2462C7867E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11144" y="5039496"/>
                  <a:ext cx="240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4FA4FF9-41C6-4DB7-A856-7E7CC01F5002}"/>
                    </a:ext>
                  </a:extLst>
                </p14:cNvPr>
                <p14:cNvContentPartPr/>
                <p14:nvPr/>
              </p14:nvContentPartPr>
              <p14:xfrm>
                <a:off x="5001264" y="5275656"/>
                <a:ext cx="9720" cy="55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4FA4FF9-41C6-4DB7-A856-7E7CC01F500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92624" y="5267016"/>
                  <a:ext cx="273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9D0D0EF-FEBF-4F6C-877E-B40C5E894E22}"/>
                    </a:ext>
                  </a:extLst>
                </p14:cNvPr>
                <p14:cNvContentPartPr/>
                <p14:nvPr/>
              </p14:nvContentPartPr>
              <p14:xfrm>
                <a:off x="5001264" y="5262696"/>
                <a:ext cx="360" cy="3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9D0D0EF-FEBF-4F6C-877E-B40C5E894E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992624" y="52540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3CC542-2763-4382-802F-9D3806E9A7D7}"/>
                    </a:ext>
                  </a:extLst>
                </p14:cNvPr>
                <p14:cNvContentPartPr/>
                <p14:nvPr/>
              </p14:nvContentPartPr>
              <p14:xfrm>
                <a:off x="5028984" y="5275656"/>
                <a:ext cx="38160" cy="51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3CC542-2763-4382-802F-9D3806E9A7D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19984" y="5267016"/>
                  <a:ext cx="558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6BAF09A-EB55-4C32-8C95-59D7C720465F}"/>
                    </a:ext>
                  </a:extLst>
                </p14:cNvPr>
                <p14:cNvContentPartPr/>
                <p14:nvPr/>
              </p14:nvContentPartPr>
              <p14:xfrm>
                <a:off x="5225904" y="5246856"/>
                <a:ext cx="47880" cy="75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6BAF09A-EB55-4C32-8C95-59D7C720465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16904" y="5238216"/>
                  <a:ext cx="65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45D3D6C-330E-4DA7-86FB-010FC9D8CAF0}"/>
                    </a:ext>
                  </a:extLst>
                </p14:cNvPr>
                <p14:cNvContentPartPr/>
                <p14:nvPr/>
              </p14:nvContentPartPr>
              <p14:xfrm>
                <a:off x="5284944" y="5242536"/>
                <a:ext cx="107280" cy="96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45D3D6C-330E-4DA7-86FB-010FC9D8CAF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75944" y="5233536"/>
                  <a:ext cx="124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6028305-73B5-4B96-A58F-442D20466EAA}"/>
                    </a:ext>
                  </a:extLst>
                </p14:cNvPr>
                <p14:cNvContentPartPr/>
                <p14:nvPr/>
              </p14:nvContentPartPr>
              <p14:xfrm>
                <a:off x="5413104" y="5266296"/>
                <a:ext cx="44640" cy="129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6028305-73B5-4B96-A58F-442D20466EA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04104" y="5257656"/>
                  <a:ext cx="62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BCD1FAC-398A-4331-A5A7-C0077B811C3D}"/>
                    </a:ext>
                  </a:extLst>
                </p14:cNvPr>
                <p14:cNvContentPartPr/>
                <p14:nvPr/>
              </p14:nvContentPartPr>
              <p14:xfrm>
                <a:off x="5535144" y="5234256"/>
                <a:ext cx="37440" cy="92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BCD1FAC-398A-4331-A5A7-C0077B811C3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26504" y="5225616"/>
                  <a:ext cx="550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5FEADDC-6C58-4732-8640-685933A48629}"/>
                    </a:ext>
                  </a:extLst>
                </p14:cNvPr>
                <p14:cNvContentPartPr/>
                <p14:nvPr/>
              </p14:nvContentPartPr>
              <p14:xfrm>
                <a:off x="5595984" y="5238936"/>
                <a:ext cx="54720" cy="64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5FEADDC-6C58-4732-8640-685933A4862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86984" y="5229936"/>
                  <a:ext cx="72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55605B4-1AE1-45C5-8604-6BA3639C731D}"/>
                    </a:ext>
                  </a:extLst>
                </p14:cNvPr>
                <p14:cNvContentPartPr/>
                <p14:nvPr/>
              </p14:nvContentPartPr>
              <p14:xfrm>
                <a:off x="5601384" y="5229936"/>
                <a:ext cx="31320" cy="73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55605B4-1AE1-45C5-8604-6BA3639C731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92384" y="5221296"/>
                  <a:ext cx="48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46CB8A9-121F-44EF-9F67-8466EA597491}"/>
                    </a:ext>
                  </a:extLst>
                </p14:cNvPr>
                <p14:cNvContentPartPr/>
                <p14:nvPr/>
              </p14:nvContentPartPr>
              <p14:xfrm>
                <a:off x="5641704" y="5222376"/>
                <a:ext cx="52560" cy="99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46CB8A9-121F-44EF-9F67-8466EA59749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32704" y="5213736"/>
                  <a:ext cx="70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357C526-7BF5-4ACB-BE60-D3164495DF97}"/>
                    </a:ext>
                  </a:extLst>
                </p14:cNvPr>
                <p14:cNvContentPartPr/>
                <p14:nvPr/>
              </p14:nvContentPartPr>
              <p14:xfrm>
                <a:off x="5801544" y="5228496"/>
                <a:ext cx="100440" cy="160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357C526-7BF5-4ACB-BE60-D3164495DF9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92904" y="5219856"/>
                  <a:ext cx="118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11945FB-18D1-45BA-827F-DEE4D52613EA}"/>
                    </a:ext>
                  </a:extLst>
                </p14:cNvPr>
                <p14:cNvContentPartPr/>
                <p14:nvPr/>
              </p14:nvContentPartPr>
              <p14:xfrm>
                <a:off x="5925024" y="5220576"/>
                <a:ext cx="10080" cy="82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11945FB-18D1-45BA-827F-DEE4D52613E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16384" y="5211936"/>
                  <a:ext cx="27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D3DEC26-0999-49A9-AD25-F5A9FFDB7A01}"/>
                    </a:ext>
                  </a:extLst>
                </p14:cNvPr>
                <p14:cNvContentPartPr/>
                <p14:nvPr/>
              </p14:nvContentPartPr>
              <p14:xfrm>
                <a:off x="5934384" y="5171256"/>
                <a:ext cx="360" cy="3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D3DEC26-0999-49A9-AD25-F5A9FFDB7A0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25744" y="51626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212F18D-BC35-4F60-A05B-738615FDC9B6}"/>
                    </a:ext>
                  </a:extLst>
                </p14:cNvPr>
                <p14:cNvContentPartPr/>
                <p14:nvPr/>
              </p14:nvContentPartPr>
              <p14:xfrm>
                <a:off x="5937984" y="5165856"/>
                <a:ext cx="42120" cy="144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212F18D-BC35-4F60-A05B-738615FDC9B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29344" y="5156856"/>
                  <a:ext cx="59760" cy="16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47953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0608-13C5-43BA-B832-56F5F8717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A5DB62-2851-4C59-8BC9-AA1C2BF17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FB414-648B-4025-BE87-9D05AE845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94" y="1124712"/>
            <a:ext cx="2467991" cy="2542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30BD19-735E-48F8-97E5-46D28979F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74" y="1134925"/>
            <a:ext cx="2467991" cy="2531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5054F-665A-4A55-8FF6-51CE997F6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124712"/>
            <a:ext cx="5582983" cy="253181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E8533B7-0DD5-489C-B27C-59268573D266}"/>
              </a:ext>
            </a:extLst>
          </p:cNvPr>
          <p:cNvGrpSpPr/>
          <p:nvPr/>
        </p:nvGrpSpPr>
        <p:grpSpPr>
          <a:xfrm>
            <a:off x="895464" y="4178736"/>
            <a:ext cx="469800" cy="289440"/>
            <a:chOff x="895464" y="4178736"/>
            <a:chExt cx="46980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0C87DCD-2430-472B-9B2B-1BE92A345AA2}"/>
                    </a:ext>
                  </a:extLst>
                </p14:cNvPr>
                <p14:cNvContentPartPr/>
                <p14:nvPr/>
              </p14:nvContentPartPr>
              <p14:xfrm>
                <a:off x="895464" y="4178736"/>
                <a:ext cx="266040" cy="208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0C87DCD-2430-472B-9B2B-1BE92A345AA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6824" y="4169736"/>
                  <a:ext cx="2836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908F7B7-7EC5-4805-A8BB-20BAD739A6A7}"/>
                    </a:ext>
                  </a:extLst>
                </p14:cNvPr>
                <p14:cNvContentPartPr/>
                <p14:nvPr/>
              </p14:nvContentPartPr>
              <p14:xfrm>
                <a:off x="1129824" y="4298616"/>
                <a:ext cx="92880" cy="124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908F7B7-7EC5-4805-A8BB-20BAD739A6A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21184" y="4289976"/>
                  <a:ext cx="110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1FD61AE-168D-4485-8A25-1A97529D6355}"/>
                    </a:ext>
                  </a:extLst>
                </p14:cNvPr>
                <p14:cNvContentPartPr/>
                <p14:nvPr/>
              </p14:nvContentPartPr>
              <p14:xfrm>
                <a:off x="1264824" y="4297536"/>
                <a:ext cx="100440" cy="168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1FD61AE-168D-4485-8A25-1A97529D635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56184" y="4288536"/>
                  <a:ext cx="118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5E5714D-DF57-4C42-9574-64F4B8CB9F7F}"/>
                    </a:ext>
                  </a:extLst>
                </p14:cNvPr>
                <p14:cNvContentPartPr/>
                <p14:nvPr/>
              </p14:nvContentPartPr>
              <p14:xfrm>
                <a:off x="1237104" y="4315536"/>
                <a:ext cx="53640" cy="152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5E5714D-DF57-4C42-9574-64F4B8CB9F7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28464" y="4306896"/>
                  <a:ext cx="71280" cy="1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D626725-11AC-4837-8491-F788A14609BA}"/>
                  </a:ext>
                </a:extLst>
              </p14:cNvPr>
              <p14:cNvContentPartPr/>
              <p14:nvPr/>
            </p14:nvContentPartPr>
            <p14:xfrm>
              <a:off x="1600344" y="4333896"/>
              <a:ext cx="302040" cy="166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D626725-11AC-4837-8491-F788A14609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91704" y="4324896"/>
                <a:ext cx="31968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A866D11-69B9-4203-A6D2-BC9B87D1718C}"/>
              </a:ext>
            </a:extLst>
          </p:cNvPr>
          <p:cNvGrpSpPr/>
          <p:nvPr/>
        </p:nvGrpSpPr>
        <p:grpSpPr>
          <a:xfrm>
            <a:off x="2119824" y="4343256"/>
            <a:ext cx="310320" cy="163800"/>
            <a:chOff x="2119824" y="4343256"/>
            <a:chExt cx="31032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5C9D12A-5547-4A8E-91C8-BB2B9642DF81}"/>
                    </a:ext>
                  </a:extLst>
                </p14:cNvPr>
                <p14:cNvContentPartPr/>
                <p14:nvPr/>
              </p14:nvContentPartPr>
              <p14:xfrm>
                <a:off x="2119824" y="4343256"/>
                <a:ext cx="89640" cy="163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5C9D12A-5547-4A8E-91C8-BB2B9642DF8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11184" y="4334256"/>
                  <a:ext cx="107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ECDCCC4-14AC-408D-9164-683E8CAA02A4}"/>
                    </a:ext>
                  </a:extLst>
                </p14:cNvPr>
                <p14:cNvContentPartPr/>
                <p14:nvPr/>
              </p14:nvContentPartPr>
              <p14:xfrm>
                <a:off x="2245104" y="4350456"/>
                <a:ext cx="84600" cy="145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ECDCCC4-14AC-408D-9164-683E8CAA02A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36104" y="4341816"/>
                  <a:ext cx="1022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459066A-2ACA-4B63-8563-AF53F143DD60}"/>
                    </a:ext>
                  </a:extLst>
                </p14:cNvPr>
                <p14:cNvContentPartPr/>
                <p14:nvPr/>
              </p14:nvContentPartPr>
              <p14:xfrm>
                <a:off x="2343384" y="4357296"/>
                <a:ext cx="86760" cy="140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459066A-2ACA-4B63-8563-AF53F143DD6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34384" y="4348296"/>
                  <a:ext cx="10440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6507A8E-5C55-4795-9FD3-68D4CB0E2039}"/>
              </a:ext>
            </a:extLst>
          </p:cNvPr>
          <p:cNvGrpSpPr/>
          <p:nvPr/>
        </p:nvGrpSpPr>
        <p:grpSpPr>
          <a:xfrm>
            <a:off x="3126384" y="4228056"/>
            <a:ext cx="450000" cy="230040"/>
            <a:chOff x="3126384" y="4228056"/>
            <a:chExt cx="45000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209EB8-8B78-4BA9-B39D-2CDE9C00BA8D}"/>
                    </a:ext>
                  </a:extLst>
                </p14:cNvPr>
                <p14:cNvContentPartPr/>
                <p14:nvPr/>
              </p14:nvContentPartPr>
              <p14:xfrm>
                <a:off x="3126384" y="4228056"/>
                <a:ext cx="102600" cy="221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209EB8-8B78-4BA9-B39D-2CDE9C00BA8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17744" y="4219416"/>
                  <a:ext cx="120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42644B3-DE78-4D85-92E2-3187769419DA}"/>
                    </a:ext>
                  </a:extLst>
                </p14:cNvPr>
                <p14:cNvContentPartPr/>
                <p14:nvPr/>
              </p14:nvContentPartPr>
              <p14:xfrm>
                <a:off x="3282264" y="4293216"/>
                <a:ext cx="108000" cy="163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42644B3-DE78-4D85-92E2-3187769419D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273624" y="4284576"/>
                  <a:ext cx="125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8E82F20-291A-491F-9D78-CECFC9BF63F3}"/>
                    </a:ext>
                  </a:extLst>
                </p14:cNvPr>
                <p14:cNvContentPartPr/>
                <p14:nvPr/>
              </p14:nvContentPartPr>
              <p14:xfrm>
                <a:off x="3282624" y="4278816"/>
                <a:ext cx="110160" cy="169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8E82F20-291A-491F-9D78-CECFC9BF63F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73624" y="4269816"/>
                  <a:ext cx="127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2EB99EB-3A66-42E3-A2CE-E1ABDB9533C2}"/>
                    </a:ext>
                  </a:extLst>
                </p14:cNvPr>
                <p14:cNvContentPartPr/>
                <p14:nvPr/>
              </p14:nvContentPartPr>
              <p14:xfrm>
                <a:off x="3459384" y="4240296"/>
                <a:ext cx="117000" cy="217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EB99EB-3A66-42E3-A2CE-E1ABDB9533C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50744" y="4231656"/>
                  <a:ext cx="13464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3D9F53F-B4CF-4D5B-A34D-94C6E6CFE9E4}"/>
              </a:ext>
            </a:extLst>
          </p:cNvPr>
          <p:cNvGrpSpPr/>
          <p:nvPr/>
        </p:nvGrpSpPr>
        <p:grpSpPr>
          <a:xfrm>
            <a:off x="3876984" y="4293936"/>
            <a:ext cx="531720" cy="334080"/>
            <a:chOff x="3876984" y="4293936"/>
            <a:chExt cx="53172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39D09D0-14EA-4860-A964-F3EEE6E4B8AF}"/>
                    </a:ext>
                  </a:extLst>
                </p14:cNvPr>
                <p14:cNvContentPartPr/>
                <p14:nvPr/>
              </p14:nvContentPartPr>
              <p14:xfrm>
                <a:off x="3876984" y="4308696"/>
                <a:ext cx="160560" cy="319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39D09D0-14EA-4860-A964-F3EEE6E4B8A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67984" y="4299696"/>
                  <a:ext cx="1782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ECDD60D-D971-4980-B5AA-FA0809FC92CE}"/>
                    </a:ext>
                  </a:extLst>
                </p14:cNvPr>
                <p14:cNvContentPartPr/>
                <p14:nvPr/>
              </p14:nvContentPartPr>
              <p14:xfrm>
                <a:off x="4059864" y="4381416"/>
                <a:ext cx="360" cy="16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ECDD60D-D971-4980-B5AA-FA0809FC92C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51224" y="4372776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1E81BCF-03F2-4F72-A0C0-A8C6C377340E}"/>
                    </a:ext>
                  </a:extLst>
                </p14:cNvPr>
                <p14:cNvContentPartPr/>
                <p14:nvPr/>
              </p14:nvContentPartPr>
              <p14:xfrm>
                <a:off x="4114224" y="4293936"/>
                <a:ext cx="101160" cy="232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1E81BCF-03F2-4F72-A0C0-A8C6C377340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05584" y="4284936"/>
                  <a:ext cx="1188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929D4A4-8B20-4E64-A1AE-96B22C31EDBF}"/>
                    </a:ext>
                  </a:extLst>
                </p14:cNvPr>
                <p14:cNvContentPartPr/>
                <p14:nvPr/>
              </p14:nvContentPartPr>
              <p14:xfrm>
                <a:off x="4196664" y="4388256"/>
                <a:ext cx="212040" cy="12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929D4A4-8B20-4E64-A1AE-96B22C31EDB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88024" y="4379616"/>
                  <a:ext cx="2296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330834-EF5A-4B7A-A292-9F77B26B63FB}"/>
              </a:ext>
            </a:extLst>
          </p:cNvPr>
          <p:cNvGrpSpPr/>
          <p:nvPr/>
        </p:nvGrpSpPr>
        <p:grpSpPr>
          <a:xfrm>
            <a:off x="4719024" y="4318416"/>
            <a:ext cx="421920" cy="208440"/>
            <a:chOff x="4719024" y="4318416"/>
            <a:chExt cx="4219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0D01C01-6D7C-47DA-AB6A-E4A2AE6B983C}"/>
                    </a:ext>
                  </a:extLst>
                </p14:cNvPr>
                <p14:cNvContentPartPr/>
                <p14:nvPr/>
              </p14:nvContentPartPr>
              <p14:xfrm>
                <a:off x="4719024" y="4416336"/>
                <a:ext cx="155520" cy="99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0D01C01-6D7C-47DA-AB6A-E4A2AE6B983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10024" y="4407336"/>
                  <a:ext cx="173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73F833D-E6ED-463F-83E7-75B0BDB0FB02}"/>
                    </a:ext>
                  </a:extLst>
                </p14:cNvPr>
                <p14:cNvContentPartPr/>
                <p14:nvPr/>
              </p14:nvContentPartPr>
              <p14:xfrm>
                <a:off x="4910904" y="4340376"/>
                <a:ext cx="30600" cy="170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73F833D-E6ED-463F-83E7-75B0BDB0FB0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02264" y="4331376"/>
                  <a:ext cx="48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8A295B-B418-4FF4-8DCD-15EB344461E6}"/>
                    </a:ext>
                  </a:extLst>
                </p14:cNvPr>
                <p14:cNvContentPartPr/>
                <p14:nvPr/>
              </p14:nvContentPartPr>
              <p14:xfrm>
                <a:off x="4944744" y="4318416"/>
                <a:ext cx="196200" cy="208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8A295B-B418-4FF4-8DCD-15EB344461E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936104" y="4309776"/>
                  <a:ext cx="21384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891324-6736-4AEB-AD8D-7DE59DD5D256}"/>
              </a:ext>
            </a:extLst>
          </p:cNvPr>
          <p:cNvGrpSpPr/>
          <p:nvPr/>
        </p:nvGrpSpPr>
        <p:grpSpPr>
          <a:xfrm>
            <a:off x="5410224" y="4306176"/>
            <a:ext cx="597960" cy="212400"/>
            <a:chOff x="5410224" y="4306176"/>
            <a:chExt cx="59796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9D64472-5EF6-4CEB-AA6F-158C78C3622A}"/>
                    </a:ext>
                  </a:extLst>
                </p14:cNvPr>
                <p14:cNvContentPartPr/>
                <p14:nvPr/>
              </p14:nvContentPartPr>
              <p14:xfrm>
                <a:off x="5410224" y="4399416"/>
                <a:ext cx="71640" cy="99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9D64472-5EF6-4CEB-AA6F-158C78C3622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01584" y="4390416"/>
                  <a:ext cx="89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0A0D727-3D8C-4E4D-8F97-50BBCB5FFA7B}"/>
                    </a:ext>
                  </a:extLst>
                </p14:cNvPr>
                <p14:cNvContentPartPr/>
                <p14:nvPr/>
              </p14:nvContentPartPr>
              <p14:xfrm>
                <a:off x="5524704" y="4336416"/>
                <a:ext cx="173880" cy="182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0A0D727-3D8C-4E4D-8F97-50BBCB5FFA7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15704" y="4327776"/>
                  <a:ext cx="191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C35E805-0290-4E8E-872A-69828EEF550C}"/>
                    </a:ext>
                  </a:extLst>
                </p14:cNvPr>
                <p14:cNvContentPartPr/>
                <p14:nvPr/>
              </p14:nvContentPartPr>
              <p14:xfrm>
                <a:off x="5760144" y="4331016"/>
                <a:ext cx="3960" cy="21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C35E805-0290-4E8E-872A-69828EEF55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751504" y="4322016"/>
                  <a:ext cx="21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D3FE5B7-9345-45A6-8BB4-F32C627F5619}"/>
                    </a:ext>
                  </a:extLst>
                </p14:cNvPr>
                <p14:cNvContentPartPr/>
                <p14:nvPr/>
              </p14:nvContentPartPr>
              <p14:xfrm>
                <a:off x="5747184" y="4306176"/>
                <a:ext cx="261000" cy="210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D3FE5B7-9345-45A6-8BB4-F32C627F561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738184" y="4297536"/>
                  <a:ext cx="278640" cy="22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8A6D2C7-7692-46BC-B490-48E5BB667E04}"/>
                  </a:ext>
                </a:extLst>
              </p14:cNvPr>
              <p14:cNvContentPartPr/>
              <p14:nvPr/>
            </p14:nvContentPartPr>
            <p14:xfrm>
              <a:off x="6162624" y="4337136"/>
              <a:ext cx="127440" cy="168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8A6D2C7-7692-46BC-B490-48E5BB667E0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153624" y="4328136"/>
                <a:ext cx="1450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2572025-19C4-4F0D-AB8F-62C3008DB594}"/>
                  </a:ext>
                </a:extLst>
              </p14:cNvPr>
              <p14:cNvContentPartPr/>
              <p14:nvPr/>
            </p14:nvContentPartPr>
            <p14:xfrm>
              <a:off x="6425064" y="4316616"/>
              <a:ext cx="77040" cy="167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2572025-19C4-4F0D-AB8F-62C3008DB59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416064" y="4307976"/>
                <a:ext cx="946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22B01DF-F9E7-4531-8CAC-C6F1BFC610FA}"/>
                  </a:ext>
                </a:extLst>
              </p14:cNvPr>
              <p14:cNvContentPartPr/>
              <p14:nvPr/>
            </p14:nvContentPartPr>
            <p14:xfrm>
              <a:off x="6427944" y="4580496"/>
              <a:ext cx="9720" cy="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22B01DF-F9E7-4531-8CAC-C6F1BFC610F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418944" y="4571856"/>
                <a:ext cx="2736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934508E-D418-4E84-9078-2B5D9C937B69}"/>
              </a:ext>
            </a:extLst>
          </p:cNvPr>
          <p:cNvGrpSpPr/>
          <p:nvPr/>
        </p:nvGrpSpPr>
        <p:grpSpPr>
          <a:xfrm>
            <a:off x="1859544" y="4800456"/>
            <a:ext cx="335160" cy="290160"/>
            <a:chOff x="1859544" y="4800456"/>
            <a:chExt cx="33516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78CD29E-A800-499E-BD63-C7FA2AC84983}"/>
                    </a:ext>
                  </a:extLst>
                </p14:cNvPr>
                <p14:cNvContentPartPr/>
                <p14:nvPr/>
              </p14:nvContentPartPr>
              <p14:xfrm>
                <a:off x="1859544" y="4800456"/>
                <a:ext cx="101880" cy="173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78CD29E-A800-499E-BD63-C7FA2AC8498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850904" y="4791456"/>
                  <a:ext cx="119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8622EEB-A313-4F2B-A223-F6918E91BE1A}"/>
                    </a:ext>
                  </a:extLst>
                </p14:cNvPr>
                <p14:cNvContentPartPr/>
                <p14:nvPr/>
              </p14:nvContentPartPr>
              <p14:xfrm>
                <a:off x="1973304" y="4894056"/>
                <a:ext cx="86760" cy="107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8622EEB-A313-4F2B-A223-F6918E91BE1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964664" y="4885416"/>
                  <a:ext cx="104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FA7E8E7-DD83-432A-92BA-BCF0A610D58C}"/>
                    </a:ext>
                  </a:extLst>
                </p14:cNvPr>
                <p14:cNvContentPartPr/>
                <p14:nvPr/>
              </p14:nvContentPartPr>
              <p14:xfrm>
                <a:off x="2141424" y="5001336"/>
                <a:ext cx="53280" cy="89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FA7E8E7-DD83-432A-92BA-BCF0A610D58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32424" y="4992696"/>
                  <a:ext cx="7092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30AB8D4-A88F-45E9-980E-556EAE130377}"/>
              </a:ext>
            </a:extLst>
          </p:cNvPr>
          <p:cNvGrpSpPr/>
          <p:nvPr/>
        </p:nvGrpSpPr>
        <p:grpSpPr>
          <a:xfrm>
            <a:off x="2427624" y="4856616"/>
            <a:ext cx="1184400" cy="323280"/>
            <a:chOff x="2427624" y="4856616"/>
            <a:chExt cx="118440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E46D29B-810D-4EAD-94A3-832B178F190F}"/>
                    </a:ext>
                  </a:extLst>
                </p14:cNvPr>
                <p14:cNvContentPartPr/>
                <p14:nvPr/>
              </p14:nvContentPartPr>
              <p14:xfrm>
                <a:off x="2427624" y="4862736"/>
                <a:ext cx="136440" cy="211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E46D29B-810D-4EAD-94A3-832B178F190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18624" y="4854096"/>
                  <a:ext cx="154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FE622AA-33D5-4747-9A09-DD8B4B9E19A1}"/>
                    </a:ext>
                  </a:extLst>
                </p14:cNvPr>
                <p14:cNvContentPartPr/>
                <p14:nvPr/>
              </p14:nvContentPartPr>
              <p14:xfrm>
                <a:off x="2615184" y="4965696"/>
                <a:ext cx="49680" cy="107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FE622AA-33D5-4747-9A09-DD8B4B9E19A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06184" y="4956696"/>
                  <a:ext cx="67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1083ECC-F933-4D36-83B4-AB1E001A9AFB}"/>
                    </a:ext>
                  </a:extLst>
                </p14:cNvPr>
                <p14:cNvContentPartPr/>
                <p14:nvPr/>
              </p14:nvContentPartPr>
              <p14:xfrm>
                <a:off x="2685384" y="4967136"/>
                <a:ext cx="61920" cy="104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1083ECC-F933-4D36-83B4-AB1E001A9AF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676384" y="4958496"/>
                  <a:ext cx="79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00DCC1E-FBFD-4A02-916C-8926840D65C4}"/>
                    </a:ext>
                  </a:extLst>
                </p14:cNvPr>
                <p14:cNvContentPartPr/>
                <p14:nvPr/>
              </p14:nvContentPartPr>
              <p14:xfrm>
                <a:off x="2776464" y="4963176"/>
                <a:ext cx="49320" cy="99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00DCC1E-FBFD-4A02-916C-8926840D65C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767464" y="4954176"/>
                  <a:ext cx="66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04FA2DB-A2D3-40AE-9482-C62C5BEC8D72}"/>
                    </a:ext>
                  </a:extLst>
                </p14:cNvPr>
                <p14:cNvContentPartPr/>
                <p14:nvPr/>
              </p14:nvContentPartPr>
              <p14:xfrm>
                <a:off x="2861784" y="4973976"/>
                <a:ext cx="90360" cy="81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04FA2DB-A2D3-40AE-9482-C62C5BEC8D7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853144" y="4965336"/>
                  <a:ext cx="108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2692AC4-0945-4DD7-8BC9-B853451849A8}"/>
                    </a:ext>
                  </a:extLst>
                </p14:cNvPr>
                <p14:cNvContentPartPr/>
                <p14:nvPr/>
              </p14:nvContentPartPr>
              <p14:xfrm>
                <a:off x="2998584" y="4883976"/>
                <a:ext cx="360" cy="171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2692AC4-0945-4DD7-8BC9-B853451849A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89944" y="4874976"/>
                  <a:ext cx="18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FAA285A-ECDC-4687-A67F-4369ECCFE0A0}"/>
                    </a:ext>
                  </a:extLst>
                </p14:cNvPr>
                <p14:cNvContentPartPr/>
                <p14:nvPr/>
              </p14:nvContentPartPr>
              <p14:xfrm>
                <a:off x="2944224" y="4889376"/>
                <a:ext cx="99720" cy="93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FAA285A-ECDC-4687-A67F-4369ECCFE0A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935584" y="4880736"/>
                  <a:ext cx="117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2E6A530-B63A-42C4-B15B-722B93F95D52}"/>
                    </a:ext>
                  </a:extLst>
                </p14:cNvPr>
                <p14:cNvContentPartPr/>
                <p14:nvPr/>
              </p14:nvContentPartPr>
              <p14:xfrm>
                <a:off x="3170664" y="4917096"/>
                <a:ext cx="130320" cy="26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2E6A530-B63A-42C4-B15B-722B93F95D5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61664" y="4908456"/>
                  <a:ext cx="1479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C644003-DE37-4F69-BA8F-D77BBD16E827}"/>
                    </a:ext>
                  </a:extLst>
                </p14:cNvPr>
                <p14:cNvContentPartPr/>
                <p14:nvPr/>
              </p14:nvContentPartPr>
              <p14:xfrm>
                <a:off x="3337344" y="5001336"/>
                <a:ext cx="360" cy="83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C644003-DE37-4F69-BA8F-D77BBD16E82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328344" y="4992696"/>
                  <a:ext cx="18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5AC4A77-124E-4F2A-80CE-1178DFFC0BE2}"/>
                    </a:ext>
                  </a:extLst>
                </p14:cNvPr>
                <p14:cNvContentPartPr/>
                <p14:nvPr/>
              </p14:nvContentPartPr>
              <p14:xfrm>
                <a:off x="3374064" y="4873536"/>
                <a:ext cx="64080" cy="184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5AC4A77-124E-4F2A-80CE-1178DFFC0BE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65064" y="4864536"/>
                  <a:ext cx="81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8959DF9-3AC2-4CEF-B6C2-401AB7084AA7}"/>
                    </a:ext>
                  </a:extLst>
                </p14:cNvPr>
                <p14:cNvContentPartPr/>
                <p14:nvPr/>
              </p14:nvContentPartPr>
              <p14:xfrm>
                <a:off x="3374064" y="4984416"/>
                <a:ext cx="117360" cy="17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8959DF9-3AC2-4CEF-B6C2-401AB7084AA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365064" y="4975416"/>
                  <a:ext cx="135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3D8342D-E3C9-4C21-9DE0-DDA4A14745DF}"/>
                    </a:ext>
                  </a:extLst>
                </p14:cNvPr>
                <p14:cNvContentPartPr/>
                <p14:nvPr/>
              </p14:nvContentPartPr>
              <p14:xfrm>
                <a:off x="3593304" y="4856616"/>
                <a:ext cx="360" cy="152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3D8342D-E3C9-4C21-9DE0-DDA4A14745D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584664" y="4847616"/>
                  <a:ext cx="18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2557E15-6A56-4B23-A5DE-4DF66A4AE2CF}"/>
                    </a:ext>
                  </a:extLst>
                </p14:cNvPr>
                <p14:cNvContentPartPr/>
                <p14:nvPr/>
              </p14:nvContentPartPr>
              <p14:xfrm>
                <a:off x="3574224" y="5130216"/>
                <a:ext cx="37800" cy="47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2557E15-6A56-4B23-A5DE-4DF66A4AE2C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565584" y="5121576"/>
                  <a:ext cx="55440" cy="6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DFD3FC3-3A39-4D79-9228-ABE69C7D4079}"/>
                  </a:ext>
                </a:extLst>
              </p14:cNvPr>
              <p14:cNvContentPartPr/>
              <p14:nvPr/>
            </p14:nvContentPartPr>
            <p14:xfrm>
              <a:off x="8403264" y="5110776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DFD3FC3-3A39-4D79-9228-ABE69C7D4079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394264" y="510213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3" name="Picture 62">
            <a:extLst>
              <a:ext uri="{FF2B5EF4-FFF2-40B4-BE49-F238E27FC236}">
                <a16:creationId xmlns:a16="http://schemas.microsoft.com/office/drawing/2014/main" id="{8A5DC98C-E8B1-40A0-AC43-ECBB6A1A66E2}"/>
              </a:ext>
            </a:extLst>
          </p:cNvPr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6799104" y="3796307"/>
            <a:ext cx="4396748" cy="266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58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4B1FF-3673-4D43-9CA9-18C7964A7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Padding the border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45E15-C99B-4B5E-AFA3-2D80FC66C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F2554-D646-4BD2-8C97-D2941AE1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319" y="1005230"/>
            <a:ext cx="9339072" cy="4135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EBC6A-E3C0-42FE-A384-3F67C0CA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319" y="5299646"/>
            <a:ext cx="4363323" cy="140004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6583F48-7437-4F3E-AAF0-2B5BA1C68F69}"/>
              </a:ext>
            </a:extLst>
          </p:cNvPr>
          <p:cNvGrpSpPr/>
          <p:nvPr/>
        </p:nvGrpSpPr>
        <p:grpSpPr>
          <a:xfrm>
            <a:off x="9720864" y="5584896"/>
            <a:ext cx="748080" cy="278280"/>
            <a:chOff x="9720864" y="5584896"/>
            <a:chExt cx="74808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36672BA-BFC1-4003-8F68-1D0101CB14F6}"/>
                    </a:ext>
                  </a:extLst>
                </p14:cNvPr>
                <p14:cNvContentPartPr/>
                <p14:nvPr/>
              </p14:nvContentPartPr>
              <p14:xfrm>
                <a:off x="9783504" y="5612256"/>
                <a:ext cx="37440" cy="127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36672BA-BFC1-4003-8F68-1D0101CB14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74504" y="5603256"/>
                  <a:ext cx="55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62F3042-71DC-408A-860D-801125B93307}"/>
                    </a:ext>
                  </a:extLst>
                </p14:cNvPr>
                <p14:cNvContentPartPr/>
                <p14:nvPr/>
              </p14:nvContentPartPr>
              <p14:xfrm>
                <a:off x="9720864" y="5692896"/>
                <a:ext cx="251280" cy="85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62F3042-71DC-408A-860D-801125B9330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12224" y="5684256"/>
                  <a:ext cx="268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4F1AD0A-0114-4412-B821-2096FF14AEC4}"/>
                    </a:ext>
                  </a:extLst>
                </p14:cNvPr>
                <p14:cNvContentPartPr/>
                <p14:nvPr/>
              </p14:nvContentPartPr>
              <p14:xfrm>
                <a:off x="10066464" y="5584896"/>
                <a:ext cx="173520" cy="278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4F1AD0A-0114-4412-B821-2096FF14AE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57824" y="5575896"/>
                  <a:ext cx="1911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F178C5C-ED3F-4DCD-BEE3-B6DB214BA4FB}"/>
                    </a:ext>
                  </a:extLst>
                </p14:cNvPr>
                <p14:cNvContentPartPr/>
                <p14:nvPr/>
              </p14:nvContentPartPr>
              <p14:xfrm>
                <a:off x="10230984" y="5688576"/>
                <a:ext cx="110880" cy="82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F178C5C-ED3F-4DCD-BEE3-B6DB214BA4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222344" y="5679576"/>
                  <a:ext cx="128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B4553BD-8272-42E4-9C46-48B3C54083F0}"/>
                    </a:ext>
                  </a:extLst>
                </p14:cNvPr>
                <p14:cNvContentPartPr/>
                <p14:nvPr/>
              </p14:nvContentPartPr>
              <p14:xfrm>
                <a:off x="10387224" y="5610456"/>
                <a:ext cx="9720" cy="137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B4553BD-8272-42E4-9C46-48B3C54083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78584" y="5601456"/>
                  <a:ext cx="27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1ED59A5-0C5B-4A6D-AB74-8EF5A33C79C2}"/>
                    </a:ext>
                  </a:extLst>
                </p14:cNvPr>
                <p14:cNvContentPartPr/>
                <p14:nvPr/>
              </p14:nvContentPartPr>
              <p14:xfrm>
                <a:off x="10352304" y="5668056"/>
                <a:ext cx="116640" cy="10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1ED59A5-0C5B-4A6D-AB74-8EF5A33C79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43664" y="5659416"/>
                  <a:ext cx="1342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E45F5A2-7563-47FA-903A-9565C8A36ADC}"/>
              </a:ext>
            </a:extLst>
          </p:cNvPr>
          <p:cNvGrpSpPr/>
          <p:nvPr/>
        </p:nvGrpSpPr>
        <p:grpSpPr>
          <a:xfrm>
            <a:off x="6837624" y="5529816"/>
            <a:ext cx="2701080" cy="609120"/>
            <a:chOff x="6837624" y="5529816"/>
            <a:chExt cx="2701080" cy="60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9F8923A-6EB4-4283-8D5C-1E643B6CE50C}"/>
                    </a:ext>
                  </a:extLst>
                </p14:cNvPr>
                <p14:cNvContentPartPr/>
                <p14:nvPr/>
              </p14:nvContentPartPr>
              <p14:xfrm>
                <a:off x="6837624" y="5529816"/>
                <a:ext cx="144000" cy="14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9F8923A-6EB4-4283-8D5C-1E643B6CE50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28624" y="5521176"/>
                  <a:ext cx="161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AA5CDAF-E88E-420B-87E1-93B9E1E0C1D4}"/>
                    </a:ext>
                  </a:extLst>
                </p14:cNvPr>
                <p14:cNvContentPartPr/>
                <p14:nvPr/>
              </p14:nvContentPartPr>
              <p14:xfrm>
                <a:off x="7034904" y="5533056"/>
                <a:ext cx="90720" cy="177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AA5CDAF-E88E-420B-87E1-93B9E1E0C1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26264" y="5524056"/>
                  <a:ext cx="108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8360F67-A6D8-4F1B-8D2E-294AE2E160E0}"/>
                    </a:ext>
                  </a:extLst>
                </p14:cNvPr>
                <p14:cNvContentPartPr/>
                <p14:nvPr/>
              </p14:nvContentPartPr>
              <p14:xfrm>
                <a:off x="7208064" y="5627016"/>
                <a:ext cx="141840" cy="10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8360F67-A6D8-4F1B-8D2E-294AE2E160E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99064" y="5618016"/>
                  <a:ext cx="159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4FB457E-B16F-4764-81F4-D5DD316263F4}"/>
                    </a:ext>
                  </a:extLst>
                </p14:cNvPr>
                <p14:cNvContentPartPr/>
                <p14:nvPr/>
              </p14:nvContentPartPr>
              <p14:xfrm>
                <a:off x="7403544" y="5601816"/>
                <a:ext cx="12240" cy="21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4FB457E-B16F-4764-81F4-D5DD316263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94904" y="5593176"/>
                  <a:ext cx="29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7A54F26-2CB1-4663-A94B-3D53339A33E4}"/>
                    </a:ext>
                  </a:extLst>
                </p14:cNvPr>
                <p14:cNvContentPartPr/>
                <p14:nvPr/>
              </p14:nvContentPartPr>
              <p14:xfrm>
                <a:off x="7411464" y="5562216"/>
                <a:ext cx="208800" cy="160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7A54F26-2CB1-4663-A94B-3D53339A33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02824" y="5553216"/>
                  <a:ext cx="226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8DF625C-721E-4A7F-9758-28E86602688C}"/>
                    </a:ext>
                  </a:extLst>
                </p14:cNvPr>
                <p14:cNvContentPartPr/>
                <p14:nvPr/>
              </p14:nvContentPartPr>
              <p14:xfrm>
                <a:off x="7662384" y="5577336"/>
                <a:ext cx="19080" cy="15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8DF625C-721E-4A7F-9758-28E86602688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53384" y="5568696"/>
                  <a:ext cx="36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9F13CF-FFCD-4872-9131-B839DC03DCA1}"/>
                    </a:ext>
                  </a:extLst>
                </p14:cNvPr>
                <p14:cNvContentPartPr/>
                <p14:nvPr/>
              </p14:nvContentPartPr>
              <p14:xfrm>
                <a:off x="7713864" y="5632416"/>
                <a:ext cx="136080" cy="262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9F13CF-FFCD-4872-9131-B839DC03DCA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05224" y="5623416"/>
                  <a:ext cx="1537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B55CDF6-B017-41D6-B36E-AF2FAD918682}"/>
                    </a:ext>
                  </a:extLst>
                </p14:cNvPr>
                <p14:cNvContentPartPr/>
                <p14:nvPr/>
              </p14:nvContentPartPr>
              <p14:xfrm>
                <a:off x="8170344" y="5583096"/>
                <a:ext cx="22680" cy="168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B55CDF6-B017-41D6-B36E-AF2FAD9186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61344" y="5574096"/>
                  <a:ext cx="40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2BD8346-5FF6-4040-9E8F-33A9E58B8C7B}"/>
                    </a:ext>
                  </a:extLst>
                </p14:cNvPr>
                <p14:cNvContentPartPr/>
                <p14:nvPr/>
              </p14:nvContentPartPr>
              <p14:xfrm>
                <a:off x="8124624" y="5602536"/>
                <a:ext cx="240120" cy="135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2BD8346-5FF6-4040-9E8F-33A9E58B8C7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15624" y="5593536"/>
                  <a:ext cx="257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D398A6F-8055-4C1D-9BDD-4AE81CE44EEF}"/>
                    </a:ext>
                  </a:extLst>
                </p14:cNvPr>
                <p14:cNvContentPartPr/>
                <p14:nvPr/>
              </p14:nvContentPartPr>
              <p14:xfrm>
                <a:off x="8556984" y="5675976"/>
                <a:ext cx="6480" cy="64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D398A6F-8055-4C1D-9BDD-4AE81CE44EE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47984" y="5666976"/>
                  <a:ext cx="241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7CAD738-0FB1-4D16-A244-BDED2CBB642B}"/>
                    </a:ext>
                  </a:extLst>
                </p14:cNvPr>
                <p14:cNvContentPartPr/>
                <p14:nvPr/>
              </p14:nvContentPartPr>
              <p14:xfrm>
                <a:off x="8571384" y="5605776"/>
                <a:ext cx="5760" cy="27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7CAD738-0FB1-4D16-A244-BDED2CBB642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62744" y="5597136"/>
                  <a:ext cx="23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298AFA-AF0A-4B02-97D0-B07B5FF89EE2}"/>
                    </a:ext>
                  </a:extLst>
                </p14:cNvPr>
                <p14:cNvContentPartPr/>
                <p14:nvPr/>
              </p14:nvContentPartPr>
              <p14:xfrm>
                <a:off x="8608824" y="5655096"/>
                <a:ext cx="385200" cy="186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298AFA-AF0A-4B02-97D0-B07B5FF89EE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99824" y="5646456"/>
                  <a:ext cx="402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0390678-8784-4F1F-AE4B-7FCB15016167}"/>
                    </a:ext>
                  </a:extLst>
                </p14:cNvPr>
                <p14:cNvContentPartPr/>
                <p14:nvPr/>
              </p14:nvContentPartPr>
              <p14:xfrm>
                <a:off x="9195984" y="5660136"/>
                <a:ext cx="94680" cy="108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0390678-8784-4F1F-AE4B-7FCB1501616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86984" y="5651136"/>
                  <a:ext cx="112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6A99E7F-5028-4D52-BDC1-2A37BBAAD25A}"/>
                    </a:ext>
                  </a:extLst>
                </p14:cNvPr>
                <p14:cNvContentPartPr/>
                <p14:nvPr/>
              </p14:nvContentPartPr>
              <p14:xfrm>
                <a:off x="9327024" y="5675976"/>
                <a:ext cx="360" cy="82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6A99E7F-5028-4D52-BDC1-2A37BBAAD25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18024" y="5666976"/>
                  <a:ext cx="18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431190E-0951-4532-8736-E884A1EBFE68}"/>
                    </a:ext>
                  </a:extLst>
                </p14:cNvPr>
                <p14:cNvContentPartPr/>
                <p14:nvPr/>
              </p14:nvContentPartPr>
              <p14:xfrm>
                <a:off x="9327744" y="5625936"/>
                <a:ext cx="8280" cy="24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431190E-0951-4532-8736-E884A1EBFE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19104" y="5616936"/>
                  <a:ext cx="25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47E3B87-CDE3-4539-86C4-AEC2F9B98ABF}"/>
                    </a:ext>
                  </a:extLst>
                </p14:cNvPr>
                <p14:cNvContentPartPr/>
                <p14:nvPr/>
              </p14:nvContentPartPr>
              <p14:xfrm>
                <a:off x="9366624" y="5660136"/>
                <a:ext cx="172080" cy="168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47E3B87-CDE3-4539-86C4-AEC2F9B98AB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57624" y="5651496"/>
                  <a:ext cx="189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D7E2E7-1267-4C46-B1D5-E7806511CE09}"/>
                    </a:ext>
                  </a:extLst>
                </p14:cNvPr>
                <p14:cNvContentPartPr/>
                <p14:nvPr/>
              </p14:nvContentPartPr>
              <p14:xfrm>
                <a:off x="7031304" y="5922576"/>
                <a:ext cx="10080" cy="101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D7E2E7-1267-4C46-B1D5-E7806511CE0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22664" y="5913936"/>
                  <a:ext cx="27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5EAB852-67D0-492E-A20E-A4A8D5536555}"/>
                    </a:ext>
                  </a:extLst>
                </p14:cNvPr>
                <p14:cNvContentPartPr/>
                <p14:nvPr/>
              </p14:nvContentPartPr>
              <p14:xfrm>
                <a:off x="7086384" y="5860656"/>
                <a:ext cx="360" cy="9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5EAB852-67D0-492E-A20E-A4A8D553655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7384" y="585201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3EB0C9E-84B5-4D61-9254-850CA96C8C24}"/>
                    </a:ext>
                  </a:extLst>
                </p14:cNvPr>
                <p14:cNvContentPartPr/>
                <p14:nvPr/>
              </p14:nvContentPartPr>
              <p14:xfrm>
                <a:off x="7070544" y="5927976"/>
                <a:ext cx="71280" cy="105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3EB0C9E-84B5-4D61-9254-850CA96C8C2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61544" y="5919336"/>
                  <a:ext cx="88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0D0B09D-16B1-45D1-AD29-C68CA2701F7E}"/>
                    </a:ext>
                  </a:extLst>
                </p14:cNvPr>
                <p14:cNvContentPartPr/>
                <p14:nvPr/>
              </p14:nvContentPartPr>
              <p14:xfrm>
                <a:off x="7150104" y="5961456"/>
                <a:ext cx="74880" cy="77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0D0B09D-16B1-45D1-AD29-C68CA2701F7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41464" y="5952816"/>
                  <a:ext cx="92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126501-19E9-4DD7-B0A5-A5FA256F3882}"/>
                    </a:ext>
                  </a:extLst>
                </p14:cNvPr>
                <p14:cNvContentPartPr/>
                <p14:nvPr/>
              </p14:nvContentPartPr>
              <p14:xfrm>
                <a:off x="7309224" y="5898816"/>
                <a:ext cx="6120" cy="131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126501-19E9-4DD7-B0A5-A5FA256F388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00584" y="5890176"/>
                  <a:ext cx="23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3A5E416-34F5-4B50-984C-BB7E8649BDA0}"/>
                    </a:ext>
                  </a:extLst>
                </p14:cNvPr>
                <p14:cNvContentPartPr/>
                <p14:nvPr/>
              </p14:nvContentPartPr>
              <p14:xfrm>
                <a:off x="7241904" y="5858856"/>
                <a:ext cx="122040" cy="93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3A5E416-34F5-4B50-984C-BB7E8649BDA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33264" y="5849856"/>
                  <a:ext cx="139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D9C1133-C178-4B5E-9066-23954B313A8A}"/>
                    </a:ext>
                  </a:extLst>
                </p14:cNvPr>
                <p14:cNvContentPartPr/>
                <p14:nvPr/>
              </p14:nvContentPartPr>
              <p14:xfrm>
                <a:off x="7645464" y="5961096"/>
                <a:ext cx="203400" cy="107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D9C1133-C178-4B5E-9066-23954B313A8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36824" y="5952096"/>
                  <a:ext cx="22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895A6F2-42CE-47A1-9444-F185FDD8B82E}"/>
                    </a:ext>
                  </a:extLst>
                </p14:cNvPr>
                <p14:cNvContentPartPr/>
                <p14:nvPr/>
              </p14:nvContentPartPr>
              <p14:xfrm>
                <a:off x="7900344" y="5970456"/>
                <a:ext cx="64800" cy="78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895A6F2-42CE-47A1-9444-F185FDD8B82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91344" y="5961456"/>
                  <a:ext cx="82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9BA4F53-2856-45F2-B31C-767843EEB043}"/>
                    </a:ext>
                  </a:extLst>
                </p14:cNvPr>
                <p14:cNvContentPartPr/>
                <p14:nvPr/>
              </p14:nvContentPartPr>
              <p14:xfrm>
                <a:off x="7972704" y="5953536"/>
                <a:ext cx="74160" cy="91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9BA4F53-2856-45F2-B31C-767843EEB04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63704" y="5944536"/>
                  <a:ext cx="91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44C2F08-EF97-4424-B95C-AD9EB3C2B008}"/>
                    </a:ext>
                  </a:extLst>
                </p14:cNvPr>
                <p14:cNvContentPartPr/>
                <p14:nvPr/>
              </p14:nvContentPartPr>
              <p14:xfrm>
                <a:off x="8073864" y="5922216"/>
                <a:ext cx="9720" cy="115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44C2F08-EF97-4424-B95C-AD9EB3C2B00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65224" y="5913216"/>
                  <a:ext cx="27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BF206CD-8D25-4360-B4DE-E5E9B69FB896}"/>
                    </a:ext>
                  </a:extLst>
                </p14:cNvPr>
                <p14:cNvContentPartPr/>
                <p14:nvPr/>
              </p14:nvContentPartPr>
              <p14:xfrm>
                <a:off x="8100144" y="5888376"/>
                <a:ext cx="107280" cy="151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BF206CD-8D25-4360-B4DE-E5E9B69FB89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91144" y="5879736"/>
                  <a:ext cx="124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5859531-C4DE-40D2-A797-7C78F27F17C7}"/>
                    </a:ext>
                  </a:extLst>
                </p14:cNvPr>
                <p14:cNvContentPartPr/>
                <p14:nvPr/>
              </p14:nvContentPartPr>
              <p14:xfrm>
                <a:off x="8217504" y="5864256"/>
                <a:ext cx="361080" cy="173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5859531-C4DE-40D2-A797-7C78F27F17C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08864" y="5855256"/>
                  <a:ext cx="378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EFA54E4-2905-45E9-A4A2-C11E8DCF6502}"/>
                    </a:ext>
                  </a:extLst>
                </p14:cNvPr>
                <p14:cNvContentPartPr/>
                <p14:nvPr/>
              </p14:nvContentPartPr>
              <p14:xfrm>
                <a:off x="8784864" y="5867856"/>
                <a:ext cx="410040" cy="271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EFA54E4-2905-45E9-A4A2-C11E8DCF650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75864" y="5858856"/>
                  <a:ext cx="4276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1D4B1F0-2BFA-412A-844E-018DC325A85E}"/>
                    </a:ext>
                  </a:extLst>
                </p14:cNvPr>
                <p14:cNvContentPartPr/>
                <p14:nvPr/>
              </p14:nvContentPartPr>
              <p14:xfrm>
                <a:off x="9235224" y="6040296"/>
                <a:ext cx="360" cy="3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1D4B1F0-2BFA-412A-844E-018DC325A85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26224" y="603129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0647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C1629-1351-4F5C-BB9A-DAF6651E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number of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94EB41-E3AD-495C-A3F0-2955D8D3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48C48-BBEB-4B48-BA10-C1B82F1E9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" y="1240544"/>
            <a:ext cx="10043160" cy="492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520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ED51-3158-4CD3-A7E0-5381EE60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10B4A-AACB-4C9E-8187-0659D5AD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334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Neural Nets: Some Design Aspects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1" y="886344"/>
            <a:ext cx="7968632" cy="581334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Much of the magic lies in the hidden layers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Hidden layers learn and detect good features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Need to consider a few aspects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Number of hidden layers, number of units in each hidden layer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Why bother about many hidden layers and not use a single very wide hidden layer (recall </a:t>
            </a:r>
            <a:r>
              <a:rPr lang="en-GB" sz="2200" dirty="0" err="1">
                <a:latin typeface="Abadi Extra Light" panose="020B0204020104020204" pitchFamily="34" charset="0"/>
              </a:rPr>
              <a:t>Hornik’s</a:t>
            </a:r>
            <a:r>
              <a:rPr lang="en-GB" sz="2200" dirty="0">
                <a:latin typeface="Abadi Extra Light" panose="020B0204020104020204" pitchFamily="34" charset="0"/>
              </a:rPr>
              <a:t> universal function approximator theorem)?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Complex networks (several, very wide hidden layers) or simpler networks (few, moderately wide hidden layers)?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Aren’t deep neural network prone to overfitting (since they contain a huge number of parameters)?</a:t>
            </a: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4C662-82A1-4312-98E0-78551BC5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45</a:t>
            </a:fld>
            <a:endParaRPr lang="en-US"/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9DB8E-8348-4CF6-B41C-CB7DD7EE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906" y="886344"/>
            <a:ext cx="2958999" cy="2892454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AB7FFDD-4C64-4E68-9602-7FD30E81318D}"/>
              </a:ext>
            </a:extLst>
          </p:cNvPr>
          <p:cNvSpPr/>
          <p:nvPr/>
        </p:nvSpPr>
        <p:spPr>
          <a:xfrm>
            <a:off x="7421855" y="2080484"/>
            <a:ext cx="2910585" cy="925029"/>
          </a:xfrm>
          <a:prstGeom prst="wedgeRectCallout">
            <a:avLst>
              <a:gd name="adj1" fmla="val -36248"/>
              <a:gd name="adj2" fmla="val 5927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Choosing the right NN architecture is important and a research area in itself.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Neural Architecture Search (NAS)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is an automated technique to do this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526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600"/>
    </mc:Choice>
    <mc:Fallback xmlns="">
      <p:transition spd="slow" advTm="147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Representational Power of Neural Nets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1514" y="978408"/>
                <a:ext cx="11475241" cy="555062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Consider a single hidden layer neural net with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hidden nodes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Recall that each hidden unit “adds” a function to the overall function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Increasing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(number of hidden units) will result in a more complex function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Very large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seems to overfit (see above fig). Should we instead prefer small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?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No! It is better to use large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regularize well. Reason/justification: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latin typeface="Abadi Extra Light" panose="020B0204020104020204" pitchFamily="34" charset="0"/>
                  </a:rPr>
                  <a:t>Simple NN with small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000" dirty="0">
                    <a:latin typeface="Abadi Extra Light" panose="020B0204020104020204" pitchFamily="34" charset="0"/>
                  </a:rPr>
                  <a:t> will have a few local optima, some of which may be bad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latin typeface="Abadi Extra Light" panose="020B0204020104020204" pitchFamily="34" charset="0"/>
                  </a:rPr>
                  <a:t>Complex NN with large K will have </a:t>
                </a:r>
                <a:r>
                  <a:rPr lang="en-GB" sz="20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many local optimal, all equally good </a:t>
                </a:r>
                <a:r>
                  <a:rPr lang="en-GB" sz="2000" dirty="0">
                    <a:latin typeface="Abadi Extra Light" panose="020B0204020104020204" pitchFamily="34" charset="0"/>
                  </a:rPr>
                  <a:t>(theoretical results on this)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We can also use multiple hidden layers (each sufficiently large) and regularize well</a:t>
                </a: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1514" y="978408"/>
                <a:ext cx="11475241" cy="555062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62943D-5FBA-4CA9-A4DE-35643C27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46</a:t>
            </a:fld>
            <a:endParaRPr lang="en-US"/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236C72D0-128C-4132-A861-EAFCE00E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951" y="1446531"/>
            <a:ext cx="4472346" cy="148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1A2749F3-16F5-4BED-92BD-7ACE45F04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8136" y="1642476"/>
            <a:ext cx="7334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I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K = 3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77EABA9-7180-418D-9610-3F4F390FB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608" y="1620456"/>
            <a:ext cx="7334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I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K = 6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E8F5EB06-6E80-4133-8B85-BDC58510F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9012" y="1609166"/>
            <a:ext cx="7334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I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K = 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5AA47-3D8C-4060-9491-9FA24C794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495" y="1318094"/>
            <a:ext cx="2692383" cy="16134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055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528"/>
    </mc:Choice>
    <mc:Fallback xmlns="">
      <p:transition spd="slow" advTm="262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080" y="158311"/>
            <a:ext cx="10904919" cy="706661"/>
          </a:xfrm>
        </p:spPr>
        <p:txBody>
          <a:bodyPr>
            <a:normAutofit/>
          </a:bodyPr>
          <a:lstStyle/>
          <a:p>
            <a:r>
              <a:rPr lang="en-GB" dirty="0"/>
              <a:t>Preventing Overfitting in Neural Nets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4656" y="451514"/>
                <a:ext cx="11862855" cy="5409538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Neural nets can overfit. Many ways to avoid overfitting, such as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Standard regulariz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ation on the weights, such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, etc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reg. is also called </a:t>
                </a: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weight decay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Early stopping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(traditionally used): Stop when validation error starts increasing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Dropout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: Randomly remove units (with some probability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∈ (0,1)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) during training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4656" y="451514"/>
                <a:ext cx="11862855" cy="54095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2CD87-B444-49F2-A4B9-E4AA36F0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47</a:t>
            </a:fld>
            <a:endParaRPr lang="en-US"/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7EB2634D-3A79-4E4B-B5F3-A59F235CC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5731" y="1910505"/>
            <a:ext cx="5696541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kumimoji="0" lang="en-I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Single Hidden Layer NN with K = 20 hidden units and L2 regularization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96474DA0-EAAB-406B-B565-8BC918FB5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287" y="2256580"/>
            <a:ext cx="3683752" cy="13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585ED9-130E-4578-BD55-101800FA7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176" y="4601421"/>
            <a:ext cx="3983060" cy="1960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27B2A7-24A4-4191-BC24-D4CD36569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6656" y="386224"/>
            <a:ext cx="1010687" cy="965223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9DA40E-E4D1-44E0-AD58-BA4118063FA3}"/>
              </a:ext>
            </a:extLst>
          </p:cNvPr>
          <p:cNvSpPr/>
          <p:nvPr/>
        </p:nvSpPr>
        <p:spPr>
          <a:xfrm>
            <a:off x="8632272" y="71719"/>
            <a:ext cx="2363817" cy="1110222"/>
          </a:xfrm>
          <a:prstGeom prst="wedgeRectCallout">
            <a:avLst>
              <a:gd name="adj1" fmla="val 62304"/>
              <a:gd name="adj2" fmla="val 3344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Various other tricks, such as weight sharing across different hidden units of the same layer (used in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convolutional neural nets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 or CNN)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6E66A7-92DD-4DD3-AB77-D9F905C16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51" y="4934213"/>
            <a:ext cx="4667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58032-6A2B-44AC-88D8-7E22B9116FB2}"/>
              </a:ext>
            </a:extLst>
          </p:cNvPr>
          <p:cNvSpPr txBox="1"/>
          <p:nvPr/>
        </p:nvSpPr>
        <p:spPr>
          <a:xfrm>
            <a:off x="234656" y="6405289"/>
            <a:ext cx="6122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 courtesy: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Dropout: A Simple Way to Prevent Neural Networks from Overfitting (Srivastava et al, 2014)</a:t>
            </a: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197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990"/>
    </mc:Choice>
    <mc:Fallback xmlns="">
      <p:transition spd="slow" advTm="262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Wide or Deep?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397" y="1275005"/>
            <a:ext cx="10904919" cy="513148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While very wide single hidden layer can approx. any function, often we prefer many, less wide, hidden layers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Higher layers help learn more directly useful/interpretable features (also useful for compressing data using a small number of features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3A84-03D5-4282-A809-8D4B53E6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48</a:t>
            </a:fld>
            <a:endParaRPr lang="en-US"/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FBA50-5A33-4B30-AD7E-0086EBC1A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783" y="2036166"/>
            <a:ext cx="5587734" cy="36091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70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475"/>
    </mc:Choice>
    <mc:Fallback xmlns="">
      <p:transition spd="slow" advTm="155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Using a Pre-trained Network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4320" y="1275005"/>
            <a:ext cx="11652435" cy="513148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A deep NN already trained in some “generic” data can be useful for other tasks, e.g.,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rgbClr val="0000FF"/>
                </a:solidFill>
                <a:latin typeface="Abadi Extra Light" panose="020B0204020104020204" pitchFamily="34" charset="0"/>
              </a:rPr>
              <a:t>Feature extraction:</a:t>
            </a:r>
            <a:r>
              <a:rPr lang="en-GB" sz="2200" dirty="0">
                <a:latin typeface="Abadi Extra Light" panose="020B0204020104020204" pitchFamily="34" charset="0"/>
              </a:rPr>
              <a:t> Use a pre-trained net, remove the output layer, and use the rest of the network as a feature extractor for a related dataset</a:t>
            </a:r>
          </a:p>
          <a:p>
            <a:pPr marL="457200" lvl="1" indent="0">
              <a:buNone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rgbClr val="0000FF"/>
                </a:solidFill>
                <a:latin typeface="Abadi Extra Light" panose="020B0204020104020204" pitchFamily="34" charset="0"/>
              </a:rPr>
              <a:t>Fine-tuning:</a:t>
            </a:r>
            <a:r>
              <a:rPr lang="en-GB" sz="2200" dirty="0">
                <a:latin typeface="Abadi Extra Light" panose="020B0204020104020204" pitchFamily="34" charset="0"/>
              </a:rPr>
              <a:t> Use a pre-trained net, use its weights as initialization to train a deep net for a new but related task (useful when we don’t have much training data for the new task)</a:t>
            </a: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679E6-83F6-4E0E-92A4-1BE56CBB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49</a:t>
            </a:fld>
            <a:endParaRPr lang="en-US"/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193497-942E-4382-B0EB-B65F653E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193" y="2345498"/>
            <a:ext cx="3172009" cy="30519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1606CF-B5C6-4D75-8885-AC8A80C33616}"/>
              </a:ext>
            </a:extLst>
          </p:cNvPr>
          <p:cNvSpPr/>
          <p:nvPr/>
        </p:nvSpPr>
        <p:spPr>
          <a:xfrm>
            <a:off x="4546833" y="2994212"/>
            <a:ext cx="2978092" cy="208112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DB6E7DD-66CC-4A17-A471-AD1A8CADD76C}"/>
              </a:ext>
            </a:extLst>
          </p:cNvPr>
          <p:cNvSpPr/>
          <p:nvPr/>
        </p:nvSpPr>
        <p:spPr>
          <a:xfrm>
            <a:off x="7658660" y="2395386"/>
            <a:ext cx="2686611" cy="706402"/>
          </a:xfrm>
          <a:prstGeom prst="wedgeRectCallout">
            <a:avLst>
              <a:gd name="adj1" fmla="val -49560"/>
              <a:gd name="adj2" fmla="val 7413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This part of a pre-trained net can be used as a feature extractor on some new task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67DD997-751F-486A-87F7-FC72E9A3ECD7}"/>
              </a:ext>
            </a:extLst>
          </p:cNvPr>
          <p:cNvSpPr/>
          <p:nvPr/>
        </p:nvSpPr>
        <p:spPr>
          <a:xfrm>
            <a:off x="7926199" y="3328373"/>
            <a:ext cx="2686611" cy="706402"/>
          </a:xfrm>
          <a:prstGeom prst="wedgeRectCallout">
            <a:avLst>
              <a:gd name="adj1" fmla="val 492"/>
              <a:gd name="adj2" fmla="val -9338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Many packages, like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Tensorflow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 and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PyTorch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 provide such pre-trained module ready to be used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C5F0490B-63D7-4461-ACE5-BD29E958CC1D}"/>
              </a:ext>
            </a:extLst>
          </p:cNvPr>
          <p:cNvSpPr/>
          <p:nvPr/>
        </p:nvSpPr>
        <p:spPr>
          <a:xfrm>
            <a:off x="8781085" y="4700587"/>
            <a:ext cx="2978092" cy="598787"/>
          </a:xfrm>
          <a:prstGeom prst="wedgeRectCallout">
            <a:avLst>
              <a:gd name="adj1" fmla="val -42052"/>
              <a:gd name="adj2" fmla="val 8257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Sometimes also known as “transfer learning” in the context of neural nets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38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37"/>
    </mc:Choice>
    <mc:Fallback xmlns="">
      <p:transition spd="slow" advTm="18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MLP Can Learn </a:t>
            </a:r>
            <a:r>
              <a:rPr lang="en-GB" dirty="0" err="1"/>
              <a:t>Nonlin</a:t>
            </a:r>
            <a:r>
              <a:rPr lang="en-GB" dirty="0"/>
              <a:t>. </a:t>
            </a:r>
            <a:r>
              <a:rPr lang="en-GB" dirty="0" err="1"/>
              <a:t>Fn</a:t>
            </a:r>
            <a:r>
              <a:rPr lang="en-GB" dirty="0"/>
              <a:t>: A Brief Justification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479" y="1000621"/>
            <a:ext cx="12024360" cy="45860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latin typeface="Abadi Extra Light" panose="020B0204020104020204" pitchFamily="34" charset="0"/>
              </a:rPr>
              <a:t>     An MLP can be seen as a composition of </a:t>
            </a:r>
            <a:r>
              <a:rPr lang="en-GB" sz="2600" dirty="0">
                <a:solidFill>
                  <a:srgbClr val="0000FF"/>
                </a:solidFill>
                <a:latin typeface="Abadi Extra Light" panose="020B0204020104020204" pitchFamily="34" charset="0"/>
              </a:rPr>
              <a:t>multiple linear models combined nonlinearly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Oval 79">
            <a:extLst>
              <a:ext uri="{FF2B5EF4-FFF2-40B4-BE49-F238E27FC236}">
                <a16:creationId xmlns:a16="http://schemas.microsoft.com/office/drawing/2014/main" id="{13ABFD9E-22C9-4696-B2CA-0525DDA17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4447" y="5108963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4" name="Oval 80">
            <a:extLst>
              <a:ext uri="{FF2B5EF4-FFF2-40B4-BE49-F238E27FC236}">
                <a16:creationId xmlns:a16="http://schemas.microsoft.com/office/drawing/2014/main" id="{65CBD1ED-D0A6-4873-9AA2-9BDD8C4AF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184" y="5070863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5" name="AutoShape 81">
            <a:extLst>
              <a:ext uri="{FF2B5EF4-FFF2-40B4-BE49-F238E27FC236}">
                <a16:creationId xmlns:a16="http://schemas.microsoft.com/office/drawing/2014/main" id="{8E2FA888-4B56-49BC-B1DE-FDA979EA4EC4}"/>
              </a:ext>
            </a:extLst>
          </p:cNvPr>
          <p:cNvCxnSpPr>
            <a:cxnSpLocks noChangeShapeType="1"/>
            <a:stCxn id="24" idx="0"/>
            <a:endCxn id="27" idx="3"/>
          </p:cNvCxnSpPr>
          <p:nvPr/>
        </p:nvCxnSpPr>
        <p:spPr bwMode="auto">
          <a:xfrm flipV="1">
            <a:off x="1308084" y="3854838"/>
            <a:ext cx="1333500" cy="121602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" name="AutoShape 82">
            <a:extLst>
              <a:ext uri="{FF2B5EF4-FFF2-40B4-BE49-F238E27FC236}">
                <a16:creationId xmlns:a16="http://schemas.microsoft.com/office/drawing/2014/main" id="{FFDC2073-ACBE-4D18-98A0-B6455FD5A8EA}"/>
              </a:ext>
            </a:extLst>
          </p:cNvPr>
          <p:cNvCxnSpPr>
            <a:cxnSpLocks noChangeShapeType="1"/>
            <a:stCxn id="23" idx="0"/>
            <a:endCxn id="27" idx="5"/>
          </p:cNvCxnSpPr>
          <p:nvPr/>
        </p:nvCxnSpPr>
        <p:spPr bwMode="auto">
          <a:xfrm flipH="1" flipV="1">
            <a:off x="3125772" y="3854838"/>
            <a:ext cx="1171575" cy="125412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" name="Oval 83">
            <a:extLst>
              <a:ext uri="{FF2B5EF4-FFF2-40B4-BE49-F238E27FC236}">
                <a16:creationId xmlns:a16="http://schemas.microsoft.com/office/drawing/2014/main" id="{356BE75A-1ACD-41F7-89AD-77EDF5DEC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984" y="3269050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28" name="Group 84">
            <a:extLst>
              <a:ext uri="{FF2B5EF4-FFF2-40B4-BE49-F238E27FC236}">
                <a16:creationId xmlns:a16="http://schemas.microsoft.com/office/drawing/2014/main" id="{A74A5203-4830-4DD7-90FC-88DDEAC8D4AB}"/>
              </a:ext>
            </a:extLst>
          </p:cNvPr>
          <p:cNvGrpSpPr>
            <a:grpSpLocks/>
          </p:cNvGrpSpPr>
          <p:nvPr/>
        </p:nvGrpSpPr>
        <p:grpSpPr bwMode="auto">
          <a:xfrm>
            <a:off x="247634" y="5289938"/>
            <a:ext cx="622300" cy="344487"/>
            <a:chOff x="22" y="2199"/>
            <a:chExt cx="392" cy="217"/>
          </a:xfrm>
        </p:grpSpPr>
        <p:sp>
          <p:nvSpPr>
            <p:cNvPr id="29" name="Freeform 85">
              <a:extLst>
                <a:ext uri="{FF2B5EF4-FFF2-40B4-BE49-F238E27FC236}">
                  <a16:creationId xmlns:a16="http://schemas.microsoft.com/office/drawing/2014/main" id="{B71AF808-F642-4BC5-A325-9B82AD16B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" y="2203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" name="Freeform 86">
              <a:extLst>
                <a:ext uri="{FF2B5EF4-FFF2-40B4-BE49-F238E27FC236}">
                  <a16:creationId xmlns:a16="http://schemas.microsoft.com/office/drawing/2014/main" id="{4ECEF191-336E-4B17-A562-BD206B351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" y="2199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" name="Freeform 87">
              <a:extLst>
                <a:ext uri="{FF2B5EF4-FFF2-40B4-BE49-F238E27FC236}">
                  <a16:creationId xmlns:a16="http://schemas.microsoft.com/office/drawing/2014/main" id="{F48864B5-A537-4BA1-B5F1-507BD4A22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" y="2289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" name="Freeform 88">
              <a:extLst>
                <a:ext uri="{FF2B5EF4-FFF2-40B4-BE49-F238E27FC236}">
                  <a16:creationId xmlns:a16="http://schemas.microsoft.com/office/drawing/2014/main" id="{F52DBB33-1E06-49C0-B014-C1D8484E9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" y="2239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3" name="Group 89">
            <a:extLst>
              <a:ext uri="{FF2B5EF4-FFF2-40B4-BE49-F238E27FC236}">
                <a16:creationId xmlns:a16="http://schemas.microsoft.com/office/drawing/2014/main" id="{3090228C-FDE3-4E5A-BE41-5C9CD95E0610}"/>
              </a:ext>
            </a:extLst>
          </p:cNvPr>
          <p:cNvGrpSpPr>
            <a:grpSpLocks/>
          </p:cNvGrpSpPr>
          <p:nvPr/>
        </p:nvGrpSpPr>
        <p:grpSpPr bwMode="auto">
          <a:xfrm>
            <a:off x="3198797" y="5302638"/>
            <a:ext cx="611187" cy="344487"/>
            <a:chOff x="1881" y="2207"/>
            <a:chExt cx="385" cy="217"/>
          </a:xfrm>
        </p:grpSpPr>
        <p:sp>
          <p:nvSpPr>
            <p:cNvPr id="34" name="Freeform 90">
              <a:extLst>
                <a:ext uri="{FF2B5EF4-FFF2-40B4-BE49-F238E27FC236}">
                  <a16:creationId xmlns:a16="http://schemas.microsoft.com/office/drawing/2014/main" id="{130414D3-3727-4547-8200-B1F5BF27E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" y="2212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" name="Freeform 91">
              <a:extLst>
                <a:ext uri="{FF2B5EF4-FFF2-40B4-BE49-F238E27FC236}">
                  <a16:creationId xmlns:a16="http://schemas.microsoft.com/office/drawing/2014/main" id="{F4A7E0F0-80BD-4FF8-9F6D-2F3B9C5F1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" y="2207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" name="Freeform 92">
              <a:extLst>
                <a:ext uri="{FF2B5EF4-FFF2-40B4-BE49-F238E27FC236}">
                  <a16:creationId xmlns:a16="http://schemas.microsoft.com/office/drawing/2014/main" id="{FDAB54D0-1F37-4540-AAF9-DAA8FD74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" y="2298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" name="Freeform 93">
              <a:extLst>
                <a:ext uri="{FF2B5EF4-FFF2-40B4-BE49-F238E27FC236}">
                  <a16:creationId xmlns:a16="http://schemas.microsoft.com/office/drawing/2014/main" id="{00AB0D5A-4222-4734-BC13-D09157F0E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" y="2248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8" name="Group 94">
            <a:extLst>
              <a:ext uri="{FF2B5EF4-FFF2-40B4-BE49-F238E27FC236}">
                <a16:creationId xmlns:a16="http://schemas.microsoft.com/office/drawing/2014/main" id="{8076C22C-8355-4B8A-9E99-F22743DE8DD1}"/>
              </a:ext>
            </a:extLst>
          </p:cNvPr>
          <p:cNvGrpSpPr>
            <a:grpSpLocks/>
          </p:cNvGrpSpPr>
          <p:nvPr/>
        </p:nvGrpSpPr>
        <p:grpSpPr bwMode="auto">
          <a:xfrm>
            <a:off x="2084372" y="3454788"/>
            <a:ext cx="415925" cy="307975"/>
            <a:chOff x="1179" y="1043"/>
            <a:chExt cx="262" cy="194"/>
          </a:xfrm>
        </p:grpSpPr>
        <p:sp>
          <p:nvSpPr>
            <p:cNvPr id="40" name="Freeform 95">
              <a:extLst>
                <a:ext uri="{FF2B5EF4-FFF2-40B4-BE49-F238E27FC236}">
                  <a16:creationId xmlns:a16="http://schemas.microsoft.com/office/drawing/2014/main" id="{ED955C65-BEC7-4B49-8FF6-F673DBC6E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" y="1047"/>
              <a:ext cx="249" cy="182"/>
            </a:xfrm>
            <a:custGeom>
              <a:avLst/>
              <a:gdLst>
                <a:gd name="T0" fmla="*/ 550 w 1102"/>
                <a:gd name="T1" fmla="*/ 804 h 805"/>
                <a:gd name="T2" fmla="*/ 0 w 1102"/>
                <a:gd name="T3" fmla="*/ 804 h 805"/>
                <a:gd name="T4" fmla="*/ 0 w 1102"/>
                <a:gd name="T5" fmla="*/ 0 h 805"/>
                <a:gd name="T6" fmla="*/ 1101 w 1102"/>
                <a:gd name="T7" fmla="*/ 0 h 805"/>
                <a:gd name="T8" fmla="*/ 1101 w 1102"/>
                <a:gd name="T9" fmla="*/ 804 h 805"/>
                <a:gd name="T10" fmla="*/ 550 w 1102"/>
                <a:gd name="T11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2" h="805">
                  <a:moveTo>
                    <a:pt x="550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101" y="0"/>
                  </a:lnTo>
                  <a:lnTo>
                    <a:pt x="1101" y="804"/>
                  </a:lnTo>
                  <a:lnTo>
                    <a:pt x="550" y="80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" name="Freeform 96">
              <a:extLst>
                <a:ext uri="{FF2B5EF4-FFF2-40B4-BE49-F238E27FC236}">
                  <a16:creationId xmlns:a16="http://schemas.microsoft.com/office/drawing/2014/main" id="{49003151-E393-4A2F-8836-DBF40FFC2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" y="1043"/>
              <a:ext cx="117" cy="188"/>
            </a:xfrm>
            <a:custGeom>
              <a:avLst/>
              <a:gdLst>
                <a:gd name="T0" fmla="*/ 515 w 520"/>
                <a:gd name="T1" fmla="*/ 80 h 834"/>
                <a:gd name="T2" fmla="*/ 519 w 520"/>
                <a:gd name="T3" fmla="*/ 51 h 834"/>
                <a:gd name="T4" fmla="*/ 487 w 520"/>
                <a:gd name="T5" fmla="*/ 15 h 834"/>
                <a:gd name="T6" fmla="*/ 445 w 520"/>
                <a:gd name="T7" fmla="*/ 40 h 834"/>
                <a:gd name="T8" fmla="*/ 429 w 520"/>
                <a:gd name="T9" fmla="*/ 110 h 834"/>
                <a:gd name="T10" fmla="*/ 407 w 520"/>
                <a:gd name="T11" fmla="*/ 212 h 834"/>
                <a:gd name="T12" fmla="*/ 356 w 520"/>
                <a:gd name="T13" fmla="*/ 446 h 834"/>
                <a:gd name="T14" fmla="*/ 232 w 520"/>
                <a:gd name="T15" fmla="*/ 556 h 834"/>
                <a:gd name="T16" fmla="*/ 159 w 520"/>
                <a:gd name="T17" fmla="*/ 450 h 834"/>
                <a:gd name="T18" fmla="*/ 220 w 520"/>
                <a:gd name="T19" fmla="*/ 197 h 834"/>
                <a:gd name="T20" fmla="*/ 239 w 520"/>
                <a:gd name="T21" fmla="*/ 106 h 834"/>
                <a:gd name="T22" fmla="*/ 146 w 520"/>
                <a:gd name="T23" fmla="*/ 0 h 834"/>
                <a:gd name="T24" fmla="*/ 0 w 520"/>
                <a:gd name="T25" fmla="*/ 197 h 834"/>
                <a:gd name="T26" fmla="*/ 13 w 520"/>
                <a:gd name="T27" fmla="*/ 212 h 834"/>
                <a:gd name="T28" fmla="*/ 32 w 520"/>
                <a:gd name="T29" fmla="*/ 186 h 834"/>
                <a:gd name="T30" fmla="*/ 146 w 520"/>
                <a:gd name="T31" fmla="*/ 29 h 834"/>
                <a:gd name="T32" fmla="*/ 172 w 520"/>
                <a:gd name="T33" fmla="*/ 69 h 834"/>
                <a:gd name="T34" fmla="*/ 153 w 520"/>
                <a:gd name="T35" fmla="*/ 161 h 834"/>
                <a:gd name="T36" fmla="*/ 89 w 520"/>
                <a:gd name="T37" fmla="*/ 431 h 834"/>
                <a:gd name="T38" fmla="*/ 226 w 520"/>
                <a:gd name="T39" fmla="*/ 585 h 834"/>
                <a:gd name="T40" fmla="*/ 340 w 520"/>
                <a:gd name="T41" fmla="*/ 526 h 834"/>
                <a:gd name="T42" fmla="*/ 267 w 520"/>
                <a:gd name="T43" fmla="*/ 724 h 834"/>
                <a:gd name="T44" fmla="*/ 143 w 520"/>
                <a:gd name="T45" fmla="*/ 808 h 834"/>
                <a:gd name="T46" fmla="*/ 57 w 520"/>
                <a:gd name="T47" fmla="*/ 753 h 834"/>
                <a:gd name="T48" fmla="*/ 108 w 520"/>
                <a:gd name="T49" fmla="*/ 738 h 834"/>
                <a:gd name="T50" fmla="*/ 127 w 520"/>
                <a:gd name="T51" fmla="*/ 684 h 834"/>
                <a:gd name="T52" fmla="*/ 86 w 520"/>
                <a:gd name="T53" fmla="*/ 636 h 834"/>
                <a:gd name="T54" fmla="*/ 22 w 520"/>
                <a:gd name="T55" fmla="*/ 724 h 834"/>
                <a:gd name="T56" fmla="*/ 143 w 520"/>
                <a:gd name="T57" fmla="*/ 833 h 834"/>
                <a:gd name="T58" fmla="*/ 404 w 520"/>
                <a:gd name="T59" fmla="*/ 570 h 834"/>
                <a:gd name="T60" fmla="*/ 515 w 520"/>
                <a:gd name="T61" fmla="*/ 8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0" h="834">
                  <a:moveTo>
                    <a:pt x="515" y="80"/>
                  </a:moveTo>
                  <a:cubicBezTo>
                    <a:pt x="519" y="62"/>
                    <a:pt x="519" y="58"/>
                    <a:pt x="519" y="51"/>
                  </a:cubicBezTo>
                  <a:cubicBezTo>
                    <a:pt x="519" y="26"/>
                    <a:pt x="503" y="15"/>
                    <a:pt x="487" y="15"/>
                  </a:cubicBezTo>
                  <a:cubicBezTo>
                    <a:pt x="474" y="15"/>
                    <a:pt x="455" y="22"/>
                    <a:pt x="445" y="40"/>
                  </a:cubicBezTo>
                  <a:cubicBezTo>
                    <a:pt x="442" y="48"/>
                    <a:pt x="436" y="88"/>
                    <a:pt x="429" y="110"/>
                  </a:cubicBezTo>
                  <a:cubicBezTo>
                    <a:pt x="423" y="143"/>
                    <a:pt x="417" y="179"/>
                    <a:pt x="407" y="212"/>
                  </a:cubicBezTo>
                  <a:lnTo>
                    <a:pt x="356" y="446"/>
                  </a:lnTo>
                  <a:cubicBezTo>
                    <a:pt x="353" y="464"/>
                    <a:pt x="305" y="556"/>
                    <a:pt x="232" y="556"/>
                  </a:cubicBezTo>
                  <a:cubicBezTo>
                    <a:pt x="172" y="556"/>
                    <a:pt x="159" y="501"/>
                    <a:pt x="159" y="450"/>
                  </a:cubicBezTo>
                  <a:cubicBezTo>
                    <a:pt x="159" y="391"/>
                    <a:pt x="181" y="314"/>
                    <a:pt x="220" y="197"/>
                  </a:cubicBezTo>
                  <a:cubicBezTo>
                    <a:pt x="235" y="146"/>
                    <a:pt x="239" y="132"/>
                    <a:pt x="239" y="106"/>
                  </a:cubicBezTo>
                  <a:cubicBezTo>
                    <a:pt x="239" y="48"/>
                    <a:pt x="204" y="0"/>
                    <a:pt x="146" y="0"/>
                  </a:cubicBezTo>
                  <a:cubicBezTo>
                    <a:pt x="41" y="0"/>
                    <a:pt x="0" y="186"/>
                    <a:pt x="0" y="197"/>
                  </a:cubicBezTo>
                  <a:cubicBezTo>
                    <a:pt x="0" y="212"/>
                    <a:pt x="10" y="212"/>
                    <a:pt x="13" y="212"/>
                  </a:cubicBezTo>
                  <a:cubicBezTo>
                    <a:pt x="25" y="212"/>
                    <a:pt x="25" y="208"/>
                    <a:pt x="32" y="186"/>
                  </a:cubicBezTo>
                  <a:cubicBezTo>
                    <a:pt x="60" y="66"/>
                    <a:pt x="108" y="29"/>
                    <a:pt x="146" y="29"/>
                  </a:cubicBezTo>
                  <a:cubicBezTo>
                    <a:pt x="153" y="29"/>
                    <a:pt x="172" y="29"/>
                    <a:pt x="172" y="69"/>
                  </a:cubicBezTo>
                  <a:cubicBezTo>
                    <a:pt x="172" y="102"/>
                    <a:pt x="162" y="135"/>
                    <a:pt x="153" y="161"/>
                  </a:cubicBezTo>
                  <a:cubicBezTo>
                    <a:pt x="108" y="296"/>
                    <a:pt x="89" y="373"/>
                    <a:pt x="89" y="431"/>
                  </a:cubicBezTo>
                  <a:cubicBezTo>
                    <a:pt x="89" y="545"/>
                    <a:pt x="159" y="585"/>
                    <a:pt x="226" y="585"/>
                  </a:cubicBezTo>
                  <a:cubicBezTo>
                    <a:pt x="270" y="585"/>
                    <a:pt x="309" y="563"/>
                    <a:pt x="340" y="526"/>
                  </a:cubicBezTo>
                  <a:cubicBezTo>
                    <a:pt x="328" y="592"/>
                    <a:pt x="312" y="654"/>
                    <a:pt x="267" y="724"/>
                  </a:cubicBezTo>
                  <a:cubicBezTo>
                    <a:pt x="235" y="768"/>
                    <a:pt x="194" y="808"/>
                    <a:pt x="143" y="808"/>
                  </a:cubicBezTo>
                  <a:cubicBezTo>
                    <a:pt x="127" y="808"/>
                    <a:pt x="76" y="801"/>
                    <a:pt x="57" y="753"/>
                  </a:cubicBezTo>
                  <a:cubicBezTo>
                    <a:pt x="76" y="753"/>
                    <a:pt x="89" y="753"/>
                    <a:pt x="108" y="738"/>
                  </a:cubicBezTo>
                  <a:cubicBezTo>
                    <a:pt x="118" y="724"/>
                    <a:pt x="127" y="709"/>
                    <a:pt x="127" y="684"/>
                  </a:cubicBezTo>
                  <a:cubicBezTo>
                    <a:pt x="127" y="643"/>
                    <a:pt x="95" y="636"/>
                    <a:pt x="86" y="636"/>
                  </a:cubicBezTo>
                  <a:cubicBezTo>
                    <a:pt x="60" y="636"/>
                    <a:pt x="22" y="658"/>
                    <a:pt x="22" y="724"/>
                  </a:cubicBezTo>
                  <a:cubicBezTo>
                    <a:pt x="22" y="786"/>
                    <a:pt x="73" y="833"/>
                    <a:pt x="143" y="833"/>
                  </a:cubicBezTo>
                  <a:cubicBezTo>
                    <a:pt x="261" y="833"/>
                    <a:pt x="375" y="716"/>
                    <a:pt x="404" y="570"/>
                  </a:cubicBezTo>
                  <a:lnTo>
                    <a:pt x="515" y="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" name="Freeform 97">
              <a:extLst>
                <a:ext uri="{FF2B5EF4-FFF2-40B4-BE49-F238E27FC236}">
                  <a16:creationId xmlns:a16="http://schemas.microsoft.com/office/drawing/2014/main" id="{AC6CC9AD-114B-4CB4-810F-1272D0915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" y="1126"/>
              <a:ext cx="130" cy="111"/>
            </a:xfrm>
            <a:custGeom>
              <a:avLst/>
              <a:gdLst>
                <a:gd name="T0" fmla="*/ 70 w 577"/>
                <a:gd name="T1" fmla="*/ 413 h 494"/>
                <a:gd name="T2" fmla="*/ 60 w 577"/>
                <a:gd name="T3" fmla="*/ 457 h 494"/>
                <a:gd name="T4" fmla="*/ 95 w 577"/>
                <a:gd name="T5" fmla="*/ 493 h 494"/>
                <a:gd name="T6" fmla="*/ 130 w 577"/>
                <a:gd name="T7" fmla="*/ 468 h 494"/>
                <a:gd name="T8" fmla="*/ 146 w 577"/>
                <a:gd name="T9" fmla="*/ 398 h 494"/>
                <a:gd name="T10" fmla="*/ 169 w 577"/>
                <a:gd name="T11" fmla="*/ 303 h 494"/>
                <a:gd name="T12" fmla="*/ 185 w 577"/>
                <a:gd name="T13" fmla="*/ 230 h 494"/>
                <a:gd name="T14" fmla="*/ 223 w 577"/>
                <a:gd name="T15" fmla="*/ 132 h 494"/>
                <a:gd name="T16" fmla="*/ 366 w 577"/>
                <a:gd name="T17" fmla="*/ 29 h 494"/>
                <a:gd name="T18" fmla="*/ 423 w 577"/>
                <a:gd name="T19" fmla="*/ 106 h 494"/>
                <a:gd name="T20" fmla="*/ 366 w 577"/>
                <a:gd name="T21" fmla="*/ 340 h 494"/>
                <a:gd name="T22" fmla="*/ 350 w 577"/>
                <a:gd name="T23" fmla="*/ 395 h 494"/>
                <a:gd name="T24" fmla="*/ 439 w 577"/>
                <a:gd name="T25" fmla="*/ 493 h 494"/>
                <a:gd name="T26" fmla="*/ 576 w 577"/>
                <a:gd name="T27" fmla="*/ 325 h 494"/>
                <a:gd name="T28" fmla="*/ 560 w 577"/>
                <a:gd name="T29" fmla="*/ 307 h 494"/>
                <a:gd name="T30" fmla="*/ 547 w 577"/>
                <a:gd name="T31" fmla="*/ 329 h 494"/>
                <a:gd name="T32" fmla="*/ 442 w 577"/>
                <a:gd name="T33" fmla="*/ 461 h 494"/>
                <a:gd name="T34" fmla="*/ 423 w 577"/>
                <a:gd name="T35" fmla="*/ 424 h 494"/>
                <a:gd name="T36" fmla="*/ 442 w 577"/>
                <a:gd name="T37" fmla="*/ 333 h 494"/>
                <a:gd name="T38" fmla="*/ 493 w 577"/>
                <a:gd name="T39" fmla="*/ 124 h 494"/>
                <a:gd name="T40" fmla="*/ 369 w 577"/>
                <a:gd name="T41" fmla="*/ 0 h 494"/>
                <a:gd name="T42" fmla="*/ 210 w 577"/>
                <a:gd name="T43" fmla="*/ 95 h 494"/>
                <a:gd name="T44" fmla="*/ 111 w 577"/>
                <a:gd name="T45" fmla="*/ 0 h 494"/>
                <a:gd name="T46" fmla="*/ 35 w 577"/>
                <a:gd name="T47" fmla="*/ 62 h 494"/>
                <a:gd name="T48" fmla="*/ 0 w 577"/>
                <a:gd name="T49" fmla="*/ 168 h 494"/>
                <a:gd name="T50" fmla="*/ 16 w 577"/>
                <a:gd name="T51" fmla="*/ 179 h 494"/>
                <a:gd name="T52" fmla="*/ 38 w 577"/>
                <a:gd name="T53" fmla="*/ 150 h 494"/>
                <a:gd name="T54" fmla="*/ 108 w 577"/>
                <a:gd name="T55" fmla="*/ 29 h 494"/>
                <a:gd name="T56" fmla="*/ 137 w 577"/>
                <a:gd name="T57" fmla="*/ 84 h 494"/>
                <a:gd name="T58" fmla="*/ 121 w 577"/>
                <a:gd name="T59" fmla="*/ 175 h 494"/>
                <a:gd name="T60" fmla="*/ 99 w 577"/>
                <a:gd name="T61" fmla="*/ 274 h 494"/>
                <a:gd name="T62" fmla="*/ 70 w 577"/>
                <a:gd name="T63" fmla="*/ 41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494">
                  <a:moveTo>
                    <a:pt x="70" y="413"/>
                  </a:moveTo>
                  <a:cubicBezTo>
                    <a:pt x="70" y="428"/>
                    <a:pt x="60" y="453"/>
                    <a:pt x="60" y="457"/>
                  </a:cubicBezTo>
                  <a:cubicBezTo>
                    <a:pt x="60" y="483"/>
                    <a:pt x="80" y="493"/>
                    <a:pt x="95" y="493"/>
                  </a:cubicBezTo>
                  <a:cubicBezTo>
                    <a:pt x="111" y="493"/>
                    <a:pt x="127" y="479"/>
                    <a:pt x="130" y="468"/>
                  </a:cubicBezTo>
                  <a:cubicBezTo>
                    <a:pt x="134" y="457"/>
                    <a:pt x="146" y="420"/>
                    <a:pt x="146" y="398"/>
                  </a:cubicBezTo>
                  <a:cubicBezTo>
                    <a:pt x="153" y="376"/>
                    <a:pt x="159" y="329"/>
                    <a:pt x="169" y="303"/>
                  </a:cubicBezTo>
                  <a:cubicBezTo>
                    <a:pt x="175" y="278"/>
                    <a:pt x="178" y="256"/>
                    <a:pt x="185" y="230"/>
                  </a:cubicBezTo>
                  <a:cubicBezTo>
                    <a:pt x="194" y="186"/>
                    <a:pt x="194" y="175"/>
                    <a:pt x="223" y="132"/>
                  </a:cubicBezTo>
                  <a:cubicBezTo>
                    <a:pt x="251" y="88"/>
                    <a:pt x="293" y="29"/>
                    <a:pt x="366" y="29"/>
                  </a:cubicBezTo>
                  <a:cubicBezTo>
                    <a:pt x="423" y="29"/>
                    <a:pt x="423" y="84"/>
                    <a:pt x="423" y="106"/>
                  </a:cubicBezTo>
                  <a:cubicBezTo>
                    <a:pt x="423" y="172"/>
                    <a:pt x="382" y="289"/>
                    <a:pt x="366" y="340"/>
                  </a:cubicBezTo>
                  <a:cubicBezTo>
                    <a:pt x="356" y="369"/>
                    <a:pt x="350" y="376"/>
                    <a:pt x="350" y="395"/>
                  </a:cubicBezTo>
                  <a:cubicBezTo>
                    <a:pt x="350" y="453"/>
                    <a:pt x="394" y="493"/>
                    <a:pt x="439" y="493"/>
                  </a:cubicBezTo>
                  <a:cubicBezTo>
                    <a:pt x="534" y="493"/>
                    <a:pt x="576" y="344"/>
                    <a:pt x="576" y="325"/>
                  </a:cubicBezTo>
                  <a:cubicBezTo>
                    <a:pt x="576" y="307"/>
                    <a:pt x="566" y="307"/>
                    <a:pt x="560" y="307"/>
                  </a:cubicBezTo>
                  <a:cubicBezTo>
                    <a:pt x="550" y="307"/>
                    <a:pt x="547" y="318"/>
                    <a:pt x="547" y="329"/>
                  </a:cubicBezTo>
                  <a:cubicBezTo>
                    <a:pt x="522" y="413"/>
                    <a:pt x="484" y="461"/>
                    <a:pt x="442" y="461"/>
                  </a:cubicBezTo>
                  <a:cubicBezTo>
                    <a:pt x="423" y="461"/>
                    <a:pt x="423" y="450"/>
                    <a:pt x="423" y="424"/>
                  </a:cubicBezTo>
                  <a:cubicBezTo>
                    <a:pt x="423" y="395"/>
                    <a:pt x="423" y="384"/>
                    <a:pt x="442" y="333"/>
                  </a:cubicBezTo>
                  <a:cubicBezTo>
                    <a:pt x="455" y="300"/>
                    <a:pt x="493" y="186"/>
                    <a:pt x="493" y="124"/>
                  </a:cubicBezTo>
                  <a:cubicBezTo>
                    <a:pt x="493" y="18"/>
                    <a:pt x="420" y="0"/>
                    <a:pt x="369" y="0"/>
                  </a:cubicBezTo>
                  <a:cubicBezTo>
                    <a:pt x="289" y="0"/>
                    <a:pt x="235" y="58"/>
                    <a:pt x="210" y="95"/>
                  </a:cubicBezTo>
                  <a:cubicBezTo>
                    <a:pt x="204" y="26"/>
                    <a:pt x="146" y="0"/>
                    <a:pt x="111" y="0"/>
                  </a:cubicBezTo>
                  <a:cubicBezTo>
                    <a:pt x="70" y="0"/>
                    <a:pt x="45" y="37"/>
                    <a:pt x="35" y="62"/>
                  </a:cubicBezTo>
                  <a:cubicBezTo>
                    <a:pt x="13" y="95"/>
                    <a:pt x="0" y="164"/>
                    <a:pt x="0" y="168"/>
                  </a:cubicBezTo>
                  <a:cubicBezTo>
                    <a:pt x="0" y="179"/>
                    <a:pt x="13" y="179"/>
                    <a:pt x="16" y="179"/>
                  </a:cubicBezTo>
                  <a:cubicBezTo>
                    <a:pt x="32" y="179"/>
                    <a:pt x="32" y="175"/>
                    <a:pt x="38" y="150"/>
                  </a:cubicBezTo>
                  <a:cubicBezTo>
                    <a:pt x="54" y="84"/>
                    <a:pt x="70" y="29"/>
                    <a:pt x="108" y="29"/>
                  </a:cubicBezTo>
                  <a:cubicBezTo>
                    <a:pt x="130" y="29"/>
                    <a:pt x="137" y="51"/>
                    <a:pt x="137" y="84"/>
                  </a:cubicBezTo>
                  <a:cubicBezTo>
                    <a:pt x="137" y="106"/>
                    <a:pt x="130" y="146"/>
                    <a:pt x="121" y="175"/>
                  </a:cubicBezTo>
                  <a:cubicBezTo>
                    <a:pt x="115" y="201"/>
                    <a:pt x="108" y="252"/>
                    <a:pt x="99" y="274"/>
                  </a:cubicBezTo>
                  <a:lnTo>
                    <a:pt x="70" y="4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43" name="Line 98">
            <a:extLst>
              <a:ext uri="{FF2B5EF4-FFF2-40B4-BE49-F238E27FC236}">
                <a16:creationId xmlns:a16="http://schemas.microsoft.com/office/drawing/2014/main" id="{EF464971-31D4-473F-8B4E-3E84E0F6CA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6809" y="3619888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44" name="Picture 99">
            <a:extLst>
              <a:ext uri="{FF2B5EF4-FFF2-40B4-BE49-F238E27FC236}">
                <a16:creationId xmlns:a16="http://schemas.microsoft.com/office/drawing/2014/main" id="{FA3BDE2E-981E-4744-B68F-EB59B43C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784" y="3332550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5" name="Group 100">
            <a:extLst>
              <a:ext uri="{FF2B5EF4-FFF2-40B4-BE49-F238E27FC236}">
                <a16:creationId xmlns:a16="http://schemas.microsoft.com/office/drawing/2014/main" id="{CBCB2F31-D87F-495B-A9BA-9970A440AC56}"/>
              </a:ext>
            </a:extLst>
          </p:cNvPr>
          <p:cNvGrpSpPr>
            <a:grpSpLocks/>
          </p:cNvGrpSpPr>
          <p:nvPr/>
        </p:nvGrpSpPr>
        <p:grpSpPr bwMode="auto">
          <a:xfrm>
            <a:off x="2754297" y="3656400"/>
            <a:ext cx="250825" cy="225425"/>
            <a:chOff x="1601" y="1170"/>
            <a:chExt cx="158" cy="142"/>
          </a:xfrm>
        </p:grpSpPr>
        <p:sp>
          <p:nvSpPr>
            <p:cNvPr id="46" name="Freeform 101">
              <a:extLst>
                <a:ext uri="{FF2B5EF4-FFF2-40B4-BE49-F238E27FC236}">
                  <a16:creationId xmlns:a16="http://schemas.microsoft.com/office/drawing/2014/main" id="{29C5F313-476A-43E7-BC2A-9351DB223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1" y="1171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" name="Freeform 102">
              <a:extLst>
                <a:ext uri="{FF2B5EF4-FFF2-40B4-BE49-F238E27FC236}">
                  <a16:creationId xmlns:a16="http://schemas.microsoft.com/office/drawing/2014/main" id="{79EE12A2-9D33-465C-91DA-3EB82B7AE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" y="117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48" name="Group 103">
            <a:extLst>
              <a:ext uri="{FF2B5EF4-FFF2-40B4-BE49-F238E27FC236}">
                <a16:creationId xmlns:a16="http://schemas.microsoft.com/office/drawing/2014/main" id="{98CD9732-2391-4000-A4DA-E0BACEA35327}"/>
              </a:ext>
            </a:extLst>
          </p:cNvPr>
          <p:cNvGrpSpPr>
            <a:grpSpLocks/>
          </p:cNvGrpSpPr>
          <p:nvPr/>
        </p:nvGrpSpPr>
        <p:grpSpPr bwMode="auto">
          <a:xfrm>
            <a:off x="1473184" y="4199325"/>
            <a:ext cx="355600" cy="293688"/>
            <a:chOff x="794" y="1512"/>
            <a:chExt cx="224" cy="185"/>
          </a:xfrm>
        </p:grpSpPr>
        <p:sp>
          <p:nvSpPr>
            <p:cNvPr id="49" name="Freeform 104">
              <a:extLst>
                <a:ext uri="{FF2B5EF4-FFF2-40B4-BE49-F238E27FC236}">
                  <a16:creationId xmlns:a16="http://schemas.microsoft.com/office/drawing/2014/main" id="{657BCA83-D763-4EC1-AEE4-59AC440EE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" y="1517"/>
              <a:ext cx="224" cy="181"/>
            </a:xfrm>
            <a:custGeom>
              <a:avLst/>
              <a:gdLst>
                <a:gd name="T0" fmla="*/ 496 w 992"/>
                <a:gd name="T1" fmla="*/ 801 h 802"/>
                <a:gd name="T2" fmla="*/ 0 w 992"/>
                <a:gd name="T3" fmla="*/ 801 h 802"/>
                <a:gd name="T4" fmla="*/ 0 w 992"/>
                <a:gd name="T5" fmla="*/ 0 h 802"/>
                <a:gd name="T6" fmla="*/ 991 w 992"/>
                <a:gd name="T7" fmla="*/ 0 h 802"/>
                <a:gd name="T8" fmla="*/ 991 w 992"/>
                <a:gd name="T9" fmla="*/ 801 h 802"/>
                <a:gd name="T10" fmla="*/ 496 w 992"/>
                <a:gd name="T11" fmla="*/ 801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2" h="802">
                  <a:moveTo>
                    <a:pt x="496" y="801"/>
                  </a:moveTo>
                  <a:lnTo>
                    <a:pt x="0" y="801"/>
                  </a:lnTo>
                  <a:lnTo>
                    <a:pt x="0" y="0"/>
                  </a:lnTo>
                  <a:lnTo>
                    <a:pt x="991" y="0"/>
                  </a:lnTo>
                  <a:lnTo>
                    <a:pt x="991" y="801"/>
                  </a:lnTo>
                  <a:lnTo>
                    <a:pt x="496" y="80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" name="Freeform 105">
              <a:extLst>
                <a:ext uri="{FF2B5EF4-FFF2-40B4-BE49-F238E27FC236}">
                  <a16:creationId xmlns:a16="http://schemas.microsoft.com/office/drawing/2014/main" id="{F0B387CD-9FBF-41AD-BA79-AFB443743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" y="1512"/>
              <a:ext cx="133" cy="142"/>
            </a:xfrm>
            <a:custGeom>
              <a:avLst/>
              <a:gdLst>
                <a:gd name="T0" fmla="*/ 388 w 592"/>
                <a:gd name="T1" fmla="*/ 141 h 632"/>
                <a:gd name="T2" fmla="*/ 400 w 592"/>
                <a:gd name="T3" fmla="*/ 56 h 632"/>
                <a:gd name="T4" fmla="*/ 375 w 592"/>
                <a:gd name="T5" fmla="*/ 16 h 632"/>
                <a:gd name="T6" fmla="*/ 341 w 592"/>
                <a:gd name="T7" fmla="*/ 56 h 632"/>
                <a:gd name="T8" fmla="*/ 290 w 592"/>
                <a:gd name="T9" fmla="*/ 366 h 632"/>
                <a:gd name="T10" fmla="*/ 282 w 592"/>
                <a:gd name="T11" fmla="*/ 458 h 632"/>
                <a:gd name="T12" fmla="*/ 284 w 592"/>
                <a:gd name="T13" fmla="*/ 484 h 632"/>
                <a:gd name="T14" fmla="*/ 201 w 592"/>
                <a:gd name="T15" fmla="*/ 599 h 632"/>
                <a:gd name="T16" fmla="*/ 129 w 592"/>
                <a:gd name="T17" fmla="*/ 471 h 632"/>
                <a:gd name="T18" fmla="*/ 178 w 592"/>
                <a:gd name="T19" fmla="*/ 200 h 632"/>
                <a:gd name="T20" fmla="*/ 191 w 592"/>
                <a:gd name="T21" fmla="*/ 114 h 632"/>
                <a:gd name="T22" fmla="*/ 116 w 592"/>
                <a:gd name="T23" fmla="*/ 0 h 632"/>
                <a:gd name="T24" fmla="*/ 0 w 592"/>
                <a:gd name="T25" fmla="*/ 213 h 632"/>
                <a:gd name="T26" fmla="*/ 11 w 592"/>
                <a:gd name="T27" fmla="*/ 229 h 632"/>
                <a:gd name="T28" fmla="*/ 25 w 592"/>
                <a:gd name="T29" fmla="*/ 200 h 632"/>
                <a:gd name="T30" fmla="*/ 116 w 592"/>
                <a:gd name="T31" fmla="*/ 33 h 632"/>
                <a:gd name="T32" fmla="*/ 138 w 592"/>
                <a:gd name="T33" fmla="*/ 75 h 632"/>
                <a:gd name="T34" fmla="*/ 123 w 592"/>
                <a:gd name="T35" fmla="*/ 173 h 632"/>
                <a:gd name="T36" fmla="*/ 72 w 592"/>
                <a:gd name="T37" fmla="*/ 451 h 632"/>
                <a:gd name="T38" fmla="*/ 197 w 592"/>
                <a:gd name="T39" fmla="*/ 631 h 632"/>
                <a:gd name="T40" fmla="*/ 292 w 592"/>
                <a:gd name="T41" fmla="*/ 530 h 632"/>
                <a:gd name="T42" fmla="*/ 404 w 592"/>
                <a:gd name="T43" fmla="*/ 631 h 632"/>
                <a:gd name="T44" fmla="*/ 534 w 592"/>
                <a:gd name="T45" fmla="*/ 461 h 632"/>
                <a:gd name="T46" fmla="*/ 591 w 592"/>
                <a:gd name="T47" fmla="*/ 98 h 632"/>
                <a:gd name="T48" fmla="*/ 551 w 592"/>
                <a:gd name="T49" fmla="*/ 0 h 632"/>
                <a:gd name="T50" fmla="*/ 508 w 592"/>
                <a:gd name="T51" fmla="*/ 65 h 632"/>
                <a:gd name="T52" fmla="*/ 521 w 592"/>
                <a:gd name="T53" fmla="*/ 101 h 632"/>
                <a:gd name="T54" fmla="*/ 553 w 592"/>
                <a:gd name="T55" fmla="*/ 226 h 632"/>
                <a:gd name="T56" fmla="*/ 504 w 592"/>
                <a:gd name="T57" fmla="*/ 478 h 632"/>
                <a:gd name="T58" fmla="*/ 407 w 592"/>
                <a:gd name="T59" fmla="*/ 599 h 632"/>
                <a:gd name="T60" fmla="*/ 341 w 592"/>
                <a:gd name="T61" fmla="*/ 481 h 632"/>
                <a:gd name="T62" fmla="*/ 349 w 592"/>
                <a:gd name="T63" fmla="*/ 379 h 632"/>
                <a:gd name="T64" fmla="*/ 388 w 592"/>
                <a:gd name="T65" fmla="*/ 14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32">
                  <a:moveTo>
                    <a:pt x="388" y="141"/>
                  </a:moveTo>
                  <a:cubicBezTo>
                    <a:pt x="392" y="114"/>
                    <a:pt x="400" y="59"/>
                    <a:pt x="400" y="56"/>
                  </a:cubicBezTo>
                  <a:cubicBezTo>
                    <a:pt x="400" y="26"/>
                    <a:pt x="388" y="16"/>
                    <a:pt x="375" y="16"/>
                  </a:cubicBezTo>
                  <a:cubicBezTo>
                    <a:pt x="362" y="16"/>
                    <a:pt x="347" y="23"/>
                    <a:pt x="341" y="56"/>
                  </a:cubicBezTo>
                  <a:cubicBezTo>
                    <a:pt x="341" y="62"/>
                    <a:pt x="296" y="330"/>
                    <a:pt x="290" y="366"/>
                  </a:cubicBezTo>
                  <a:cubicBezTo>
                    <a:pt x="284" y="406"/>
                    <a:pt x="282" y="432"/>
                    <a:pt x="282" y="458"/>
                  </a:cubicBezTo>
                  <a:cubicBezTo>
                    <a:pt x="282" y="471"/>
                    <a:pt x="282" y="478"/>
                    <a:pt x="284" y="484"/>
                  </a:cubicBezTo>
                  <a:cubicBezTo>
                    <a:pt x="265" y="559"/>
                    <a:pt x="235" y="599"/>
                    <a:pt x="201" y="599"/>
                  </a:cubicBezTo>
                  <a:cubicBezTo>
                    <a:pt x="129" y="599"/>
                    <a:pt x="129" y="500"/>
                    <a:pt x="129" y="471"/>
                  </a:cubicBezTo>
                  <a:cubicBezTo>
                    <a:pt x="129" y="428"/>
                    <a:pt x="136" y="373"/>
                    <a:pt x="178" y="200"/>
                  </a:cubicBezTo>
                  <a:cubicBezTo>
                    <a:pt x="188" y="160"/>
                    <a:pt x="191" y="141"/>
                    <a:pt x="191" y="114"/>
                  </a:cubicBezTo>
                  <a:cubicBezTo>
                    <a:pt x="191" y="52"/>
                    <a:pt x="163" y="0"/>
                    <a:pt x="116" y="0"/>
                  </a:cubicBezTo>
                  <a:cubicBezTo>
                    <a:pt x="34" y="0"/>
                    <a:pt x="0" y="200"/>
                    <a:pt x="0" y="213"/>
                  </a:cubicBezTo>
                  <a:cubicBezTo>
                    <a:pt x="0" y="229"/>
                    <a:pt x="8" y="229"/>
                    <a:pt x="11" y="229"/>
                  </a:cubicBezTo>
                  <a:cubicBezTo>
                    <a:pt x="21" y="229"/>
                    <a:pt x="21" y="229"/>
                    <a:pt x="25" y="200"/>
                  </a:cubicBezTo>
                  <a:cubicBezTo>
                    <a:pt x="49" y="72"/>
                    <a:pt x="85" y="33"/>
                    <a:pt x="116" y="33"/>
                  </a:cubicBezTo>
                  <a:cubicBezTo>
                    <a:pt x="125" y="33"/>
                    <a:pt x="138" y="33"/>
                    <a:pt x="138" y="75"/>
                  </a:cubicBezTo>
                  <a:cubicBezTo>
                    <a:pt x="138" y="111"/>
                    <a:pt x="127" y="150"/>
                    <a:pt x="123" y="173"/>
                  </a:cubicBezTo>
                  <a:cubicBezTo>
                    <a:pt x="85" y="337"/>
                    <a:pt x="72" y="402"/>
                    <a:pt x="72" y="451"/>
                  </a:cubicBezTo>
                  <a:cubicBezTo>
                    <a:pt x="72" y="582"/>
                    <a:pt x="131" y="631"/>
                    <a:pt x="197" y="631"/>
                  </a:cubicBezTo>
                  <a:cubicBezTo>
                    <a:pt x="214" y="631"/>
                    <a:pt x="256" y="631"/>
                    <a:pt x="292" y="530"/>
                  </a:cubicBezTo>
                  <a:cubicBezTo>
                    <a:pt x="316" y="621"/>
                    <a:pt x="379" y="631"/>
                    <a:pt x="404" y="631"/>
                  </a:cubicBezTo>
                  <a:cubicBezTo>
                    <a:pt x="472" y="631"/>
                    <a:pt x="510" y="543"/>
                    <a:pt x="534" y="461"/>
                  </a:cubicBezTo>
                  <a:cubicBezTo>
                    <a:pt x="563" y="350"/>
                    <a:pt x="591" y="167"/>
                    <a:pt x="591" y="98"/>
                  </a:cubicBezTo>
                  <a:cubicBezTo>
                    <a:pt x="591" y="23"/>
                    <a:pt x="567" y="0"/>
                    <a:pt x="551" y="0"/>
                  </a:cubicBezTo>
                  <a:cubicBezTo>
                    <a:pt x="529" y="0"/>
                    <a:pt x="508" y="36"/>
                    <a:pt x="508" y="65"/>
                  </a:cubicBezTo>
                  <a:cubicBezTo>
                    <a:pt x="508" y="85"/>
                    <a:pt x="512" y="95"/>
                    <a:pt x="521" y="101"/>
                  </a:cubicBezTo>
                  <a:cubicBezTo>
                    <a:pt x="529" y="118"/>
                    <a:pt x="553" y="154"/>
                    <a:pt x="553" y="226"/>
                  </a:cubicBezTo>
                  <a:cubicBezTo>
                    <a:pt x="553" y="271"/>
                    <a:pt x="527" y="406"/>
                    <a:pt x="504" y="478"/>
                  </a:cubicBezTo>
                  <a:cubicBezTo>
                    <a:pt x="483" y="550"/>
                    <a:pt x="451" y="599"/>
                    <a:pt x="407" y="599"/>
                  </a:cubicBezTo>
                  <a:cubicBezTo>
                    <a:pt x="362" y="599"/>
                    <a:pt x="341" y="559"/>
                    <a:pt x="341" y="481"/>
                  </a:cubicBezTo>
                  <a:cubicBezTo>
                    <a:pt x="341" y="442"/>
                    <a:pt x="347" y="399"/>
                    <a:pt x="349" y="379"/>
                  </a:cubicBezTo>
                  <a:lnTo>
                    <a:pt x="388" y="1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" name="Freeform 106">
              <a:extLst>
                <a:ext uri="{FF2B5EF4-FFF2-40B4-BE49-F238E27FC236}">
                  <a16:creationId xmlns:a16="http://schemas.microsoft.com/office/drawing/2014/main" id="{21A9B4D2-8320-4F03-AF32-84778F8A6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" y="1552"/>
              <a:ext cx="51" cy="145"/>
            </a:xfrm>
            <a:custGeom>
              <a:avLst/>
              <a:gdLst>
                <a:gd name="T0" fmla="*/ 142 w 230"/>
                <a:gd name="T1" fmla="*/ 26 h 645"/>
                <a:gd name="T2" fmla="*/ 125 w 230"/>
                <a:gd name="T3" fmla="*/ 0 h 645"/>
                <a:gd name="T4" fmla="*/ 0 w 230"/>
                <a:gd name="T5" fmla="*/ 62 h 645"/>
                <a:gd name="T6" fmla="*/ 0 w 230"/>
                <a:gd name="T7" fmla="*/ 98 h 645"/>
                <a:gd name="T8" fmla="*/ 91 w 230"/>
                <a:gd name="T9" fmla="*/ 72 h 645"/>
                <a:gd name="T10" fmla="*/ 91 w 230"/>
                <a:gd name="T11" fmla="*/ 566 h 645"/>
                <a:gd name="T12" fmla="*/ 28 w 230"/>
                <a:gd name="T13" fmla="*/ 612 h 645"/>
                <a:gd name="T14" fmla="*/ 4 w 230"/>
                <a:gd name="T15" fmla="*/ 612 h 645"/>
                <a:gd name="T16" fmla="*/ 4 w 230"/>
                <a:gd name="T17" fmla="*/ 644 h 645"/>
                <a:gd name="T18" fmla="*/ 116 w 230"/>
                <a:gd name="T19" fmla="*/ 641 h 645"/>
                <a:gd name="T20" fmla="*/ 229 w 230"/>
                <a:gd name="T21" fmla="*/ 644 h 645"/>
                <a:gd name="T22" fmla="*/ 229 w 230"/>
                <a:gd name="T23" fmla="*/ 612 h 645"/>
                <a:gd name="T24" fmla="*/ 205 w 230"/>
                <a:gd name="T25" fmla="*/ 612 h 645"/>
                <a:gd name="T26" fmla="*/ 142 w 230"/>
                <a:gd name="T27" fmla="*/ 566 h 645"/>
                <a:gd name="T28" fmla="*/ 142 w 230"/>
                <a:gd name="T29" fmla="*/ 26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645">
                  <a:moveTo>
                    <a:pt x="142" y="26"/>
                  </a:moveTo>
                  <a:cubicBezTo>
                    <a:pt x="142" y="0"/>
                    <a:pt x="140" y="0"/>
                    <a:pt x="125" y="0"/>
                  </a:cubicBezTo>
                  <a:cubicBezTo>
                    <a:pt x="85" y="59"/>
                    <a:pt x="25" y="62"/>
                    <a:pt x="0" y="62"/>
                  </a:cubicBezTo>
                  <a:lnTo>
                    <a:pt x="0" y="98"/>
                  </a:lnTo>
                  <a:cubicBezTo>
                    <a:pt x="15" y="98"/>
                    <a:pt x="55" y="98"/>
                    <a:pt x="91" y="72"/>
                  </a:cubicBezTo>
                  <a:lnTo>
                    <a:pt x="91" y="566"/>
                  </a:lnTo>
                  <a:cubicBezTo>
                    <a:pt x="91" y="599"/>
                    <a:pt x="91" y="612"/>
                    <a:pt x="28" y="612"/>
                  </a:cubicBezTo>
                  <a:lnTo>
                    <a:pt x="4" y="612"/>
                  </a:lnTo>
                  <a:lnTo>
                    <a:pt x="4" y="644"/>
                  </a:lnTo>
                  <a:cubicBezTo>
                    <a:pt x="15" y="644"/>
                    <a:pt x="93" y="641"/>
                    <a:pt x="116" y="641"/>
                  </a:cubicBezTo>
                  <a:cubicBezTo>
                    <a:pt x="138" y="641"/>
                    <a:pt x="216" y="644"/>
                    <a:pt x="229" y="644"/>
                  </a:cubicBezTo>
                  <a:lnTo>
                    <a:pt x="229" y="612"/>
                  </a:lnTo>
                  <a:lnTo>
                    <a:pt x="205" y="612"/>
                  </a:lnTo>
                  <a:cubicBezTo>
                    <a:pt x="142" y="612"/>
                    <a:pt x="142" y="599"/>
                    <a:pt x="142" y="566"/>
                  </a:cubicBezTo>
                  <a:lnTo>
                    <a:pt x="142" y="2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52" name="Group 107">
            <a:extLst>
              <a:ext uri="{FF2B5EF4-FFF2-40B4-BE49-F238E27FC236}">
                <a16:creationId xmlns:a16="http://schemas.microsoft.com/office/drawing/2014/main" id="{FABBCCF5-BCF9-4DCD-81C5-A366FA466B1B}"/>
              </a:ext>
            </a:extLst>
          </p:cNvPr>
          <p:cNvGrpSpPr>
            <a:grpSpLocks/>
          </p:cNvGrpSpPr>
          <p:nvPr/>
        </p:nvGrpSpPr>
        <p:grpSpPr bwMode="auto">
          <a:xfrm>
            <a:off x="3851259" y="4207263"/>
            <a:ext cx="355600" cy="293687"/>
            <a:chOff x="2292" y="1517"/>
            <a:chExt cx="224" cy="185"/>
          </a:xfrm>
        </p:grpSpPr>
        <p:sp>
          <p:nvSpPr>
            <p:cNvPr id="53" name="Freeform 108">
              <a:extLst>
                <a:ext uri="{FF2B5EF4-FFF2-40B4-BE49-F238E27FC236}">
                  <a16:creationId xmlns:a16="http://schemas.microsoft.com/office/drawing/2014/main" id="{E22DA697-1DF6-49D0-B6C7-E380D9B53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" y="1522"/>
              <a:ext cx="224" cy="181"/>
            </a:xfrm>
            <a:custGeom>
              <a:avLst/>
              <a:gdLst>
                <a:gd name="T0" fmla="*/ 496 w 992"/>
                <a:gd name="T1" fmla="*/ 801 h 802"/>
                <a:gd name="T2" fmla="*/ 0 w 992"/>
                <a:gd name="T3" fmla="*/ 801 h 802"/>
                <a:gd name="T4" fmla="*/ 0 w 992"/>
                <a:gd name="T5" fmla="*/ 0 h 802"/>
                <a:gd name="T6" fmla="*/ 991 w 992"/>
                <a:gd name="T7" fmla="*/ 0 h 802"/>
                <a:gd name="T8" fmla="*/ 991 w 992"/>
                <a:gd name="T9" fmla="*/ 801 h 802"/>
                <a:gd name="T10" fmla="*/ 496 w 992"/>
                <a:gd name="T11" fmla="*/ 801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2" h="802">
                  <a:moveTo>
                    <a:pt x="496" y="801"/>
                  </a:moveTo>
                  <a:lnTo>
                    <a:pt x="0" y="801"/>
                  </a:lnTo>
                  <a:lnTo>
                    <a:pt x="0" y="0"/>
                  </a:lnTo>
                  <a:lnTo>
                    <a:pt x="991" y="0"/>
                  </a:lnTo>
                  <a:lnTo>
                    <a:pt x="991" y="801"/>
                  </a:lnTo>
                  <a:lnTo>
                    <a:pt x="496" y="80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" name="Freeform 109">
              <a:extLst>
                <a:ext uri="{FF2B5EF4-FFF2-40B4-BE49-F238E27FC236}">
                  <a16:creationId xmlns:a16="http://schemas.microsoft.com/office/drawing/2014/main" id="{213BFB42-4894-4F3C-919F-A1DB7C44A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8" y="1517"/>
              <a:ext cx="133" cy="142"/>
            </a:xfrm>
            <a:custGeom>
              <a:avLst/>
              <a:gdLst>
                <a:gd name="T0" fmla="*/ 388 w 592"/>
                <a:gd name="T1" fmla="*/ 141 h 632"/>
                <a:gd name="T2" fmla="*/ 400 w 592"/>
                <a:gd name="T3" fmla="*/ 56 h 632"/>
                <a:gd name="T4" fmla="*/ 375 w 592"/>
                <a:gd name="T5" fmla="*/ 16 h 632"/>
                <a:gd name="T6" fmla="*/ 341 w 592"/>
                <a:gd name="T7" fmla="*/ 56 h 632"/>
                <a:gd name="T8" fmla="*/ 290 w 592"/>
                <a:gd name="T9" fmla="*/ 366 h 632"/>
                <a:gd name="T10" fmla="*/ 282 w 592"/>
                <a:gd name="T11" fmla="*/ 458 h 632"/>
                <a:gd name="T12" fmla="*/ 284 w 592"/>
                <a:gd name="T13" fmla="*/ 484 h 632"/>
                <a:gd name="T14" fmla="*/ 201 w 592"/>
                <a:gd name="T15" fmla="*/ 599 h 632"/>
                <a:gd name="T16" fmla="*/ 129 w 592"/>
                <a:gd name="T17" fmla="*/ 471 h 632"/>
                <a:gd name="T18" fmla="*/ 178 w 592"/>
                <a:gd name="T19" fmla="*/ 200 h 632"/>
                <a:gd name="T20" fmla="*/ 191 w 592"/>
                <a:gd name="T21" fmla="*/ 114 h 632"/>
                <a:gd name="T22" fmla="*/ 116 w 592"/>
                <a:gd name="T23" fmla="*/ 0 h 632"/>
                <a:gd name="T24" fmla="*/ 0 w 592"/>
                <a:gd name="T25" fmla="*/ 213 h 632"/>
                <a:gd name="T26" fmla="*/ 11 w 592"/>
                <a:gd name="T27" fmla="*/ 229 h 632"/>
                <a:gd name="T28" fmla="*/ 25 w 592"/>
                <a:gd name="T29" fmla="*/ 200 h 632"/>
                <a:gd name="T30" fmla="*/ 116 w 592"/>
                <a:gd name="T31" fmla="*/ 33 h 632"/>
                <a:gd name="T32" fmla="*/ 138 w 592"/>
                <a:gd name="T33" fmla="*/ 75 h 632"/>
                <a:gd name="T34" fmla="*/ 123 w 592"/>
                <a:gd name="T35" fmla="*/ 173 h 632"/>
                <a:gd name="T36" fmla="*/ 72 w 592"/>
                <a:gd name="T37" fmla="*/ 451 h 632"/>
                <a:gd name="T38" fmla="*/ 197 w 592"/>
                <a:gd name="T39" fmla="*/ 631 h 632"/>
                <a:gd name="T40" fmla="*/ 292 w 592"/>
                <a:gd name="T41" fmla="*/ 530 h 632"/>
                <a:gd name="T42" fmla="*/ 404 w 592"/>
                <a:gd name="T43" fmla="*/ 631 h 632"/>
                <a:gd name="T44" fmla="*/ 534 w 592"/>
                <a:gd name="T45" fmla="*/ 461 h 632"/>
                <a:gd name="T46" fmla="*/ 591 w 592"/>
                <a:gd name="T47" fmla="*/ 98 h 632"/>
                <a:gd name="T48" fmla="*/ 551 w 592"/>
                <a:gd name="T49" fmla="*/ 0 h 632"/>
                <a:gd name="T50" fmla="*/ 508 w 592"/>
                <a:gd name="T51" fmla="*/ 65 h 632"/>
                <a:gd name="T52" fmla="*/ 521 w 592"/>
                <a:gd name="T53" fmla="*/ 101 h 632"/>
                <a:gd name="T54" fmla="*/ 553 w 592"/>
                <a:gd name="T55" fmla="*/ 226 h 632"/>
                <a:gd name="T56" fmla="*/ 504 w 592"/>
                <a:gd name="T57" fmla="*/ 478 h 632"/>
                <a:gd name="T58" fmla="*/ 407 w 592"/>
                <a:gd name="T59" fmla="*/ 599 h 632"/>
                <a:gd name="T60" fmla="*/ 341 w 592"/>
                <a:gd name="T61" fmla="*/ 481 h 632"/>
                <a:gd name="T62" fmla="*/ 349 w 592"/>
                <a:gd name="T63" fmla="*/ 379 h 632"/>
                <a:gd name="T64" fmla="*/ 388 w 592"/>
                <a:gd name="T65" fmla="*/ 14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32">
                  <a:moveTo>
                    <a:pt x="388" y="141"/>
                  </a:moveTo>
                  <a:cubicBezTo>
                    <a:pt x="392" y="114"/>
                    <a:pt x="400" y="59"/>
                    <a:pt x="400" y="56"/>
                  </a:cubicBezTo>
                  <a:cubicBezTo>
                    <a:pt x="400" y="26"/>
                    <a:pt x="388" y="16"/>
                    <a:pt x="375" y="16"/>
                  </a:cubicBezTo>
                  <a:cubicBezTo>
                    <a:pt x="362" y="16"/>
                    <a:pt x="347" y="23"/>
                    <a:pt x="341" y="56"/>
                  </a:cubicBezTo>
                  <a:cubicBezTo>
                    <a:pt x="341" y="62"/>
                    <a:pt x="296" y="330"/>
                    <a:pt x="290" y="366"/>
                  </a:cubicBezTo>
                  <a:cubicBezTo>
                    <a:pt x="284" y="406"/>
                    <a:pt x="282" y="432"/>
                    <a:pt x="282" y="458"/>
                  </a:cubicBezTo>
                  <a:cubicBezTo>
                    <a:pt x="282" y="471"/>
                    <a:pt x="282" y="478"/>
                    <a:pt x="284" y="484"/>
                  </a:cubicBezTo>
                  <a:cubicBezTo>
                    <a:pt x="265" y="559"/>
                    <a:pt x="235" y="599"/>
                    <a:pt x="201" y="599"/>
                  </a:cubicBezTo>
                  <a:cubicBezTo>
                    <a:pt x="129" y="599"/>
                    <a:pt x="129" y="500"/>
                    <a:pt x="129" y="471"/>
                  </a:cubicBezTo>
                  <a:cubicBezTo>
                    <a:pt x="129" y="428"/>
                    <a:pt x="136" y="373"/>
                    <a:pt x="178" y="200"/>
                  </a:cubicBezTo>
                  <a:cubicBezTo>
                    <a:pt x="188" y="160"/>
                    <a:pt x="191" y="141"/>
                    <a:pt x="191" y="114"/>
                  </a:cubicBezTo>
                  <a:cubicBezTo>
                    <a:pt x="191" y="52"/>
                    <a:pt x="163" y="0"/>
                    <a:pt x="116" y="0"/>
                  </a:cubicBezTo>
                  <a:cubicBezTo>
                    <a:pt x="34" y="0"/>
                    <a:pt x="0" y="200"/>
                    <a:pt x="0" y="213"/>
                  </a:cubicBezTo>
                  <a:cubicBezTo>
                    <a:pt x="0" y="229"/>
                    <a:pt x="8" y="229"/>
                    <a:pt x="11" y="229"/>
                  </a:cubicBezTo>
                  <a:cubicBezTo>
                    <a:pt x="21" y="229"/>
                    <a:pt x="21" y="229"/>
                    <a:pt x="25" y="200"/>
                  </a:cubicBezTo>
                  <a:cubicBezTo>
                    <a:pt x="49" y="72"/>
                    <a:pt x="85" y="33"/>
                    <a:pt x="116" y="33"/>
                  </a:cubicBezTo>
                  <a:cubicBezTo>
                    <a:pt x="125" y="33"/>
                    <a:pt x="138" y="33"/>
                    <a:pt x="138" y="75"/>
                  </a:cubicBezTo>
                  <a:cubicBezTo>
                    <a:pt x="138" y="111"/>
                    <a:pt x="127" y="150"/>
                    <a:pt x="123" y="173"/>
                  </a:cubicBezTo>
                  <a:cubicBezTo>
                    <a:pt x="85" y="337"/>
                    <a:pt x="72" y="402"/>
                    <a:pt x="72" y="451"/>
                  </a:cubicBezTo>
                  <a:cubicBezTo>
                    <a:pt x="72" y="582"/>
                    <a:pt x="131" y="631"/>
                    <a:pt x="197" y="631"/>
                  </a:cubicBezTo>
                  <a:cubicBezTo>
                    <a:pt x="214" y="631"/>
                    <a:pt x="256" y="631"/>
                    <a:pt x="292" y="530"/>
                  </a:cubicBezTo>
                  <a:cubicBezTo>
                    <a:pt x="316" y="621"/>
                    <a:pt x="379" y="631"/>
                    <a:pt x="404" y="631"/>
                  </a:cubicBezTo>
                  <a:cubicBezTo>
                    <a:pt x="472" y="631"/>
                    <a:pt x="510" y="543"/>
                    <a:pt x="534" y="461"/>
                  </a:cubicBezTo>
                  <a:cubicBezTo>
                    <a:pt x="563" y="350"/>
                    <a:pt x="591" y="167"/>
                    <a:pt x="591" y="98"/>
                  </a:cubicBezTo>
                  <a:cubicBezTo>
                    <a:pt x="591" y="23"/>
                    <a:pt x="567" y="0"/>
                    <a:pt x="551" y="0"/>
                  </a:cubicBezTo>
                  <a:cubicBezTo>
                    <a:pt x="529" y="0"/>
                    <a:pt x="508" y="36"/>
                    <a:pt x="508" y="65"/>
                  </a:cubicBezTo>
                  <a:cubicBezTo>
                    <a:pt x="508" y="85"/>
                    <a:pt x="512" y="95"/>
                    <a:pt x="521" y="101"/>
                  </a:cubicBezTo>
                  <a:cubicBezTo>
                    <a:pt x="529" y="118"/>
                    <a:pt x="553" y="154"/>
                    <a:pt x="553" y="226"/>
                  </a:cubicBezTo>
                  <a:cubicBezTo>
                    <a:pt x="553" y="271"/>
                    <a:pt x="527" y="406"/>
                    <a:pt x="504" y="478"/>
                  </a:cubicBezTo>
                  <a:cubicBezTo>
                    <a:pt x="483" y="550"/>
                    <a:pt x="451" y="599"/>
                    <a:pt x="407" y="599"/>
                  </a:cubicBezTo>
                  <a:cubicBezTo>
                    <a:pt x="362" y="599"/>
                    <a:pt x="341" y="559"/>
                    <a:pt x="341" y="481"/>
                  </a:cubicBezTo>
                  <a:cubicBezTo>
                    <a:pt x="341" y="442"/>
                    <a:pt x="347" y="399"/>
                    <a:pt x="349" y="379"/>
                  </a:cubicBezTo>
                  <a:lnTo>
                    <a:pt x="388" y="1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" name="Freeform 110">
              <a:extLst>
                <a:ext uri="{FF2B5EF4-FFF2-40B4-BE49-F238E27FC236}">
                  <a16:creationId xmlns:a16="http://schemas.microsoft.com/office/drawing/2014/main" id="{373B083C-8A64-4DE6-8BF1-D1B90D3A8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" y="1557"/>
              <a:ext cx="63" cy="145"/>
            </a:xfrm>
            <a:custGeom>
              <a:avLst/>
              <a:gdLst>
                <a:gd name="T0" fmla="*/ 280 w 281"/>
                <a:gd name="T1" fmla="*/ 468 h 645"/>
                <a:gd name="T2" fmla="*/ 256 w 281"/>
                <a:gd name="T3" fmla="*/ 468 h 645"/>
                <a:gd name="T4" fmla="*/ 239 w 281"/>
                <a:gd name="T5" fmla="*/ 559 h 645"/>
                <a:gd name="T6" fmla="*/ 178 w 281"/>
                <a:gd name="T7" fmla="*/ 563 h 645"/>
                <a:gd name="T8" fmla="*/ 64 w 281"/>
                <a:gd name="T9" fmla="*/ 563 h 645"/>
                <a:gd name="T10" fmla="*/ 188 w 281"/>
                <a:gd name="T11" fmla="*/ 402 h 645"/>
                <a:gd name="T12" fmla="*/ 280 w 281"/>
                <a:gd name="T13" fmla="*/ 190 h 645"/>
                <a:gd name="T14" fmla="*/ 129 w 281"/>
                <a:gd name="T15" fmla="*/ 0 h 645"/>
                <a:gd name="T16" fmla="*/ 0 w 281"/>
                <a:gd name="T17" fmla="*/ 173 h 645"/>
                <a:gd name="T18" fmla="*/ 34 w 281"/>
                <a:gd name="T19" fmla="*/ 229 h 645"/>
                <a:gd name="T20" fmla="*/ 66 w 281"/>
                <a:gd name="T21" fmla="*/ 177 h 645"/>
                <a:gd name="T22" fmla="*/ 30 w 281"/>
                <a:gd name="T23" fmla="*/ 128 h 645"/>
                <a:gd name="T24" fmla="*/ 123 w 281"/>
                <a:gd name="T25" fmla="*/ 36 h 645"/>
                <a:gd name="T26" fmla="*/ 218 w 281"/>
                <a:gd name="T27" fmla="*/ 190 h 645"/>
                <a:gd name="T28" fmla="*/ 157 w 281"/>
                <a:gd name="T29" fmla="*/ 379 h 645"/>
                <a:gd name="T30" fmla="*/ 4 w 281"/>
                <a:gd name="T31" fmla="*/ 612 h 645"/>
                <a:gd name="T32" fmla="*/ 0 w 281"/>
                <a:gd name="T33" fmla="*/ 644 h 645"/>
                <a:gd name="T34" fmla="*/ 258 w 281"/>
                <a:gd name="T35" fmla="*/ 644 h 645"/>
                <a:gd name="T36" fmla="*/ 280 w 281"/>
                <a:gd name="T37" fmla="*/ 468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645">
                  <a:moveTo>
                    <a:pt x="280" y="468"/>
                  </a:moveTo>
                  <a:lnTo>
                    <a:pt x="256" y="468"/>
                  </a:lnTo>
                  <a:cubicBezTo>
                    <a:pt x="254" y="491"/>
                    <a:pt x="248" y="546"/>
                    <a:pt x="239" y="559"/>
                  </a:cubicBezTo>
                  <a:cubicBezTo>
                    <a:pt x="235" y="563"/>
                    <a:pt x="188" y="563"/>
                    <a:pt x="178" y="563"/>
                  </a:cubicBezTo>
                  <a:lnTo>
                    <a:pt x="64" y="563"/>
                  </a:lnTo>
                  <a:cubicBezTo>
                    <a:pt x="127" y="471"/>
                    <a:pt x="150" y="448"/>
                    <a:pt x="188" y="402"/>
                  </a:cubicBezTo>
                  <a:cubicBezTo>
                    <a:pt x="235" y="343"/>
                    <a:pt x="280" y="285"/>
                    <a:pt x="280" y="190"/>
                  </a:cubicBezTo>
                  <a:cubicBezTo>
                    <a:pt x="280" y="72"/>
                    <a:pt x="210" y="0"/>
                    <a:pt x="129" y="0"/>
                  </a:cubicBezTo>
                  <a:cubicBezTo>
                    <a:pt x="53" y="0"/>
                    <a:pt x="0" y="85"/>
                    <a:pt x="0" y="173"/>
                  </a:cubicBezTo>
                  <a:cubicBezTo>
                    <a:pt x="0" y="226"/>
                    <a:pt x="25" y="229"/>
                    <a:pt x="34" y="229"/>
                  </a:cubicBezTo>
                  <a:cubicBezTo>
                    <a:pt x="49" y="229"/>
                    <a:pt x="66" y="213"/>
                    <a:pt x="66" y="177"/>
                  </a:cubicBezTo>
                  <a:cubicBezTo>
                    <a:pt x="66" y="160"/>
                    <a:pt x="64" y="128"/>
                    <a:pt x="30" y="128"/>
                  </a:cubicBezTo>
                  <a:cubicBezTo>
                    <a:pt x="49" y="56"/>
                    <a:pt x="91" y="36"/>
                    <a:pt x="123" y="36"/>
                  </a:cubicBezTo>
                  <a:cubicBezTo>
                    <a:pt x="184" y="36"/>
                    <a:pt x="218" y="111"/>
                    <a:pt x="218" y="190"/>
                  </a:cubicBezTo>
                  <a:cubicBezTo>
                    <a:pt x="218" y="275"/>
                    <a:pt x="178" y="337"/>
                    <a:pt x="157" y="379"/>
                  </a:cubicBezTo>
                  <a:lnTo>
                    <a:pt x="4" y="612"/>
                  </a:lnTo>
                  <a:cubicBezTo>
                    <a:pt x="0" y="618"/>
                    <a:pt x="0" y="621"/>
                    <a:pt x="0" y="644"/>
                  </a:cubicBezTo>
                  <a:lnTo>
                    <a:pt x="258" y="644"/>
                  </a:lnTo>
                  <a:lnTo>
                    <a:pt x="280" y="4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56" name="Text Box 111">
            <a:extLst>
              <a:ext uri="{FF2B5EF4-FFF2-40B4-BE49-F238E27FC236}">
                <a16:creationId xmlns:a16="http://schemas.microsoft.com/office/drawing/2014/main" id="{248B3412-CD25-45C1-8362-007CE94FA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374" y="5839257"/>
            <a:ext cx="4090446" cy="2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sz="1200" dirty="0"/>
              <a:t>  Standard Single “Perceptron” Classifier (no hidden units)</a:t>
            </a:r>
          </a:p>
        </p:txBody>
      </p:sp>
      <p:pic>
        <p:nvPicPr>
          <p:cNvPr id="60" name="Picture 173">
            <a:extLst>
              <a:ext uri="{FF2B5EF4-FFF2-40B4-BE49-F238E27FC236}">
                <a16:creationId xmlns:a16="http://schemas.microsoft.com/office/drawing/2014/main" id="{94299B7D-331A-4BD3-90DB-1C898F2A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72" y="3040450"/>
            <a:ext cx="847725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1" name="Group 174">
            <a:extLst>
              <a:ext uri="{FF2B5EF4-FFF2-40B4-BE49-F238E27FC236}">
                <a16:creationId xmlns:a16="http://schemas.microsoft.com/office/drawing/2014/main" id="{E40A0548-345C-4700-91C6-396ECFB9599A}"/>
              </a:ext>
            </a:extLst>
          </p:cNvPr>
          <p:cNvGrpSpPr>
            <a:grpSpLocks/>
          </p:cNvGrpSpPr>
          <p:nvPr/>
        </p:nvGrpSpPr>
        <p:grpSpPr bwMode="auto">
          <a:xfrm>
            <a:off x="981060" y="3651637"/>
            <a:ext cx="358775" cy="214313"/>
            <a:chOff x="1369" y="3424"/>
            <a:chExt cx="226" cy="135"/>
          </a:xfrm>
        </p:grpSpPr>
        <p:sp>
          <p:nvSpPr>
            <p:cNvPr id="62" name="Freeform 175">
              <a:extLst>
                <a:ext uri="{FF2B5EF4-FFF2-40B4-BE49-F238E27FC236}">
                  <a16:creationId xmlns:a16="http://schemas.microsoft.com/office/drawing/2014/main" id="{93DA401E-397C-4CC6-9C2B-FB90F050C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" y="3427"/>
              <a:ext cx="226" cy="114"/>
            </a:xfrm>
            <a:custGeom>
              <a:avLst/>
              <a:gdLst>
                <a:gd name="T0" fmla="*/ 500 w 1001"/>
                <a:gd name="T1" fmla="*/ 508 h 509"/>
                <a:gd name="T2" fmla="*/ 0 w 1001"/>
                <a:gd name="T3" fmla="*/ 508 h 509"/>
                <a:gd name="T4" fmla="*/ 0 w 1001"/>
                <a:gd name="T5" fmla="*/ 0 h 509"/>
                <a:gd name="T6" fmla="*/ 1000 w 1001"/>
                <a:gd name="T7" fmla="*/ 0 h 509"/>
                <a:gd name="T8" fmla="*/ 1000 w 1001"/>
                <a:gd name="T9" fmla="*/ 508 h 509"/>
                <a:gd name="T10" fmla="*/ 500 w 1001"/>
                <a:gd name="T1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509">
                  <a:moveTo>
                    <a:pt x="500" y="508"/>
                  </a:moveTo>
                  <a:lnTo>
                    <a:pt x="0" y="508"/>
                  </a:lnTo>
                  <a:lnTo>
                    <a:pt x="0" y="0"/>
                  </a:lnTo>
                  <a:lnTo>
                    <a:pt x="1000" y="0"/>
                  </a:lnTo>
                  <a:lnTo>
                    <a:pt x="1000" y="508"/>
                  </a:lnTo>
                  <a:lnTo>
                    <a:pt x="500" y="50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3" name="Freeform 176">
              <a:extLst>
                <a:ext uri="{FF2B5EF4-FFF2-40B4-BE49-F238E27FC236}">
                  <a16:creationId xmlns:a16="http://schemas.microsoft.com/office/drawing/2014/main" id="{C2DC560F-AE47-4617-8596-983CD32FB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4" y="3424"/>
              <a:ext cx="77" cy="90"/>
            </a:xfrm>
            <a:custGeom>
              <a:avLst/>
              <a:gdLst>
                <a:gd name="T0" fmla="*/ 210 w 343"/>
                <a:gd name="T1" fmla="*/ 125 h 400"/>
                <a:gd name="T2" fmla="*/ 278 w 343"/>
                <a:gd name="T3" fmla="*/ 20 h 400"/>
                <a:gd name="T4" fmla="*/ 311 w 343"/>
                <a:gd name="T5" fmla="*/ 30 h 400"/>
                <a:gd name="T6" fmla="*/ 278 w 343"/>
                <a:gd name="T7" fmla="*/ 77 h 400"/>
                <a:gd name="T8" fmla="*/ 305 w 343"/>
                <a:gd name="T9" fmla="*/ 110 h 400"/>
                <a:gd name="T10" fmla="*/ 342 w 343"/>
                <a:gd name="T11" fmla="*/ 57 h 400"/>
                <a:gd name="T12" fmla="*/ 278 w 343"/>
                <a:gd name="T13" fmla="*/ 0 h 400"/>
                <a:gd name="T14" fmla="*/ 206 w 343"/>
                <a:gd name="T15" fmla="*/ 67 h 400"/>
                <a:gd name="T16" fmla="*/ 132 w 343"/>
                <a:gd name="T17" fmla="*/ 0 h 400"/>
                <a:gd name="T18" fmla="*/ 21 w 343"/>
                <a:gd name="T19" fmla="*/ 135 h 400"/>
                <a:gd name="T20" fmla="*/ 29 w 343"/>
                <a:gd name="T21" fmla="*/ 145 h 400"/>
                <a:gd name="T22" fmla="*/ 39 w 343"/>
                <a:gd name="T23" fmla="*/ 135 h 400"/>
                <a:gd name="T24" fmla="*/ 130 w 343"/>
                <a:gd name="T25" fmla="*/ 20 h 400"/>
                <a:gd name="T26" fmla="*/ 167 w 343"/>
                <a:gd name="T27" fmla="*/ 77 h 400"/>
                <a:gd name="T28" fmla="*/ 130 w 343"/>
                <a:gd name="T29" fmla="*/ 286 h 400"/>
                <a:gd name="T30" fmla="*/ 66 w 343"/>
                <a:gd name="T31" fmla="*/ 379 h 400"/>
                <a:gd name="T32" fmla="*/ 31 w 343"/>
                <a:gd name="T33" fmla="*/ 369 h 400"/>
                <a:gd name="T34" fmla="*/ 64 w 343"/>
                <a:gd name="T35" fmla="*/ 321 h 400"/>
                <a:gd name="T36" fmla="*/ 37 w 343"/>
                <a:gd name="T37" fmla="*/ 289 h 400"/>
                <a:gd name="T38" fmla="*/ 0 w 343"/>
                <a:gd name="T39" fmla="*/ 341 h 400"/>
                <a:gd name="T40" fmla="*/ 64 w 343"/>
                <a:gd name="T41" fmla="*/ 399 h 400"/>
                <a:gd name="T42" fmla="*/ 136 w 343"/>
                <a:gd name="T43" fmla="*/ 331 h 400"/>
                <a:gd name="T44" fmla="*/ 210 w 343"/>
                <a:gd name="T45" fmla="*/ 399 h 400"/>
                <a:gd name="T46" fmla="*/ 321 w 343"/>
                <a:gd name="T47" fmla="*/ 264 h 400"/>
                <a:gd name="T48" fmla="*/ 313 w 343"/>
                <a:gd name="T49" fmla="*/ 254 h 400"/>
                <a:gd name="T50" fmla="*/ 304 w 343"/>
                <a:gd name="T51" fmla="*/ 264 h 400"/>
                <a:gd name="T52" fmla="*/ 212 w 343"/>
                <a:gd name="T53" fmla="*/ 379 h 400"/>
                <a:gd name="T54" fmla="*/ 175 w 343"/>
                <a:gd name="T55" fmla="*/ 321 h 400"/>
                <a:gd name="T56" fmla="*/ 187 w 343"/>
                <a:gd name="T57" fmla="*/ 244 h 400"/>
                <a:gd name="T58" fmla="*/ 210 w 343"/>
                <a:gd name="T59" fmla="*/ 12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3" h="400">
                  <a:moveTo>
                    <a:pt x="210" y="125"/>
                  </a:moveTo>
                  <a:cubicBezTo>
                    <a:pt x="214" y="100"/>
                    <a:pt x="230" y="20"/>
                    <a:pt x="278" y="20"/>
                  </a:cubicBezTo>
                  <a:cubicBezTo>
                    <a:pt x="282" y="20"/>
                    <a:pt x="298" y="20"/>
                    <a:pt x="311" y="30"/>
                  </a:cubicBezTo>
                  <a:cubicBezTo>
                    <a:pt x="294" y="35"/>
                    <a:pt x="278" y="57"/>
                    <a:pt x="278" y="77"/>
                  </a:cubicBezTo>
                  <a:cubicBezTo>
                    <a:pt x="278" y="92"/>
                    <a:pt x="286" y="110"/>
                    <a:pt x="305" y="110"/>
                  </a:cubicBezTo>
                  <a:cubicBezTo>
                    <a:pt x="321" y="110"/>
                    <a:pt x="342" y="95"/>
                    <a:pt x="342" y="57"/>
                  </a:cubicBezTo>
                  <a:cubicBezTo>
                    <a:pt x="342" y="12"/>
                    <a:pt x="302" y="0"/>
                    <a:pt x="278" y="0"/>
                  </a:cubicBezTo>
                  <a:cubicBezTo>
                    <a:pt x="237" y="0"/>
                    <a:pt x="214" y="45"/>
                    <a:pt x="206" y="67"/>
                  </a:cubicBezTo>
                  <a:cubicBezTo>
                    <a:pt x="189" y="7"/>
                    <a:pt x="152" y="0"/>
                    <a:pt x="132" y="0"/>
                  </a:cubicBezTo>
                  <a:cubicBezTo>
                    <a:pt x="61" y="0"/>
                    <a:pt x="21" y="115"/>
                    <a:pt x="21" y="135"/>
                  </a:cubicBezTo>
                  <a:cubicBezTo>
                    <a:pt x="21" y="145"/>
                    <a:pt x="27" y="145"/>
                    <a:pt x="29" y="145"/>
                  </a:cubicBezTo>
                  <a:cubicBezTo>
                    <a:pt x="35" y="145"/>
                    <a:pt x="37" y="145"/>
                    <a:pt x="39" y="135"/>
                  </a:cubicBezTo>
                  <a:cubicBezTo>
                    <a:pt x="62" y="42"/>
                    <a:pt x="107" y="20"/>
                    <a:pt x="130" y="20"/>
                  </a:cubicBezTo>
                  <a:cubicBezTo>
                    <a:pt x="144" y="20"/>
                    <a:pt x="167" y="27"/>
                    <a:pt x="167" y="77"/>
                  </a:cubicBezTo>
                  <a:cubicBezTo>
                    <a:pt x="167" y="105"/>
                    <a:pt x="156" y="164"/>
                    <a:pt x="130" y="286"/>
                  </a:cubicBezTo>
                  <a:cubicBezTo>
                    <a:pt x="121" y="344"/>
                    <a:pt x="95" y="379"/>
                    <a:pt x="66" y="379"/>
                  </a:cubicBezTo>
                  <a:cubicBezTo>
                    <a:pt x="61" y="379"/>
                    <a:pt x="45" y="379"/>
                    <a:pt x="31" y="369"/>
                  </a:cubicBezTo>
                  <a:cubicBezTo>
                    <a:pt x="48" y="364"/>
                    <a:pt x="64" y="344"/>
                    <a:pt x="64" y="321"/>
                  </a:cubicBezTo>
                  <a:cubicBezTo>
                    <a:pt x="64" y="296"/>
                    <a:pt x="48" y="289"/>
                    <a:pt x="37" y="289"/>
                  </a:cubicBezTo>
                  <a:cubicBezTo>
                    <a:pt x="17" y="289"/>
                    <a:pt x="0" y="314"/>
                    <a:pt x="0" y="341"/>
                  </a:cubicBezTo>
                  <a:cubicBezTo>
                    <a:pt x="0" y="381"/>
                    <a:pt x="35" y="399"/>
                    <a:pt x="64" y="399"/>
                  </a:cubicBezTo>
                  <a:cubicBezTo>
                    <a:pt x="111" y="399"/>
                    <a:pt x="136" y="336"/>
                    <a:pt x="136" y="331"/>
                  </a:cubicBezTo>
                  <a:cubicBezTo>
                    <a:pt x="144" y="364"/>
                    <a:pt x="169" y="399"/>
                    <a:pt x="210" y="399"/>
                  </a:cubicBezTo>
                  <a:cubicBezTo>
                    <a:pt x="282" y="399"/>
                    <a:pt x="321" y="284"/>
                    <a:pt x="321" y="264"/>
                  </a:cubicBezTo>
                  <a:cubicBezTo>
                    <a:pt x="321" y="254"/>
                    <a:pt x="315" y="254"/>
                    <a:pt x="313" y="254"/>
                  </a:cubicBezTo>
                  <a:cubicBezTo>
                    <a:pt x="308" y="254"/>
                    <a:pt x="305" y="256"/>
                    <a:pt x="304" y="264"/>
                  </a:cubicBezTo>
                  <a:cubicBezTo>
                    <a:pt x="282" y="359"/>
                    <a:pt x="234" y="379"/>
                    <a:pt x="212" y="379"/>
                  </a:cubicBezTo>
                  <a:cubicBezTo>
                    <a:pt x="185" y="379"/>
                    <a:pt x="175" y="351"/>
                    <a:pt x="175" y="321"/>
                  </a:cubicBezTo>
                  <a:cubicBezTo>
                    <a:pt x="175" y="301"/>
                    <a:pt x="179" y="284"/>
                    <a:pt x="187" y="244"/>
                  </a:cubicBezTo>
                  <a:lnTo>
                    <a:pt x="210" y="1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4" name="Freeform 177">
              <a:extLst>
                <a:ext uri="{FF2B5EF4-FFF2-40B4-BE49-F238E27FC236}">
                  <a16:creationId xmlns:a16="http://schemas.microsoft.com/office/drawing/2014/main" id="{7BD1386A-FDB7-4397-A262-4082D642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" y="3481"/>
              <a:ext cx="66" cy="62"/>
            </a:xfrm>
            <a:custGeom>
              <a:avLst/>
              <a:gdLst>
                <a:gd name="T0" fmla="*/ 35 w 295"/>
                <a:gd name="T1" fmla="*/ 234 h 280"/>
                <a:gd name="T2" fmla="*/ 31 w 295"/>
                <a:gd name="T3" fmla="*/ 259 h 280"/>
                <a:gd name="T4" fmla="*/ 48 w 295"/>
                <a:gd name="T5" fmla="*/ 279 h 280"/>
                <a:gd name="T6" fmla="*/ 66 w 295"/>
                <a:gd name="T7" fmla="*/ 264 h 280"/>
                <a:gd name="T8" fmla="*/ 74 w 295"/>
                <a:gd name="T9" fmla="*/ 226 h 280"/>
                <a:gd name="T10" fmla="*/ 85 w 295"/>
                <a:gd name="T11" fmla="*/ 172 h 280"/>
                <a:gd name="T12" fmla="*/ 93 w 295"/>
                <a:gd name="T13" fmla="*/ 130 h 280"/>
                <a:gd name="T14" fmla="*/ 113 w 295"/>
                <a:gd name="T15" fmla="*/ 75 h 280"/>
                <a:gd name="T16" fmla="*/ 187 w 295"/>
                <a:gd name="T17" fmla="*/ 17 h 280"/>
                <a:gd name="T18" fmla="*/ 214 w 295"/>
                <a:gd name="T19" fmla="*/ 60 h 280"/>
                <a:gd name="T20" fmla="*/ 187 w 295"/>
                <a:gd name="T21" fmla="*/ 191 h 280"/>
                <a:gd name="T22" fmla="*/ 179 w 295"/>
                <a:gd name="T23" fmla="*/ 224 h 280"/>
                <a:gd name="T24" fmla="*/ 224 w 295"/>
                <a:gd name="T25" fmla="*/ 279 h 280"/>
                <a:gd name="T26" fmla="*/ 294 w 295"/>
                <a:gd name="T27" fmla="*/ 184 h 280"/>
                <a:gd name="T28" fmla="*/ 286 w 295"/>
                <a:gd name="T29" fmla="*/ 174 h 280"/>
                <a:gd name="T30" fmla="*/ 278 w 295"/>
                <a:gd name="T31" fmla="*/ 186 h 280"/>
                <a:gd name="T32" fmla="*/ 226 w 295"/>
                <a:gd name="T33" fmla="*/ 261 h 280"/>
                <a:gd name="T34" fmla="*/ 214 w 295"/>
                <a:gd name="T35" fmla="*/ 239 h 280"/>
                <a:gd name="T36" fmla="*/ 226 w 295"/>
                <a:gd name="T37" fmla="*/ 189 h 280"/>
                <a:gd name="T38" fmla="*/ 251 w 295"/>
                <a:gd name="T39" fmla="*/ 70 h 280"/>
                <a:gd name="T40" fmla="*/ 189 w 295"/>
                <a:gd name="T41" fmla="*/ 0 h 280"/>
                <a:gd name="T42" fmla="*/ 107 w 295"/>
                <a:gd name="T43" fmla="*/ 55 h 280"/>
                <a:gd name="T44" fmla="*/ 57 w 295"/>
                <a:gd name="T45" fmla="*/ 0 h 280"/>
                <a:gd name="T46" fmla="*/ 17 w 295"/>
                <a:gd name="T47" fmla="*/ 35 h 280"/>
                <a:gd name="T48" fmla="*/ 0 w 295"/>
                <a:gd name="T49" fmla="*/ 95 h 280"/>
                <a:gd name="T50" fmla="*/ 8 w 295"/>
                <a:gd name="T51" fmla="*/ 102 h 280"/>
                <a:gd name="T52" fmla="*/ 20 w 295"/>
                <a:gd name="T53" fmla="*/ 85 h 280"/>
                <a:gd name="T54" fmla="*/ 54 w 295"/>
                <a:gd name="T55" fmla="*/ 17 h 280"/>
                <a:gd name="T56" fmla="*/ 70 w 295"/>
                <a:gd name="T57" fmla="*/ 47 h 280"/>
                <a:gd name="T58" fmla="*/ 62 w 295"/>
                <a:gd name="T59" fmla="*/ 100 h 280"/>
                <a:gd name="T60" fmla="*/ 51 w 295"/>
                <a:gd name="T61" fmla="*/ 154 h 280"/>
                <a:gd name="T62" fmla="*/ 35 w 295"/>
                <a:gd name="T63" fmla="*/ 2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280">
                  <a:moveTo>
                    <a:pt x="35" y="234"/>
                  </a:moveTo>
                  <a:cubicBezTo>
                    <a:pt x="35" y="241"/>
                    <a:pt x="31" y="256"/>
                    <a:pt x="31" y="259"/>
                  </a:cubicBezTo>
                  <a:cubicBezTo>
                    <a:pt x="31" y="274"/>
                    <a:pt x="41" y="279"/>
                    <a:pt x="48" y="279"/>
                  </a:cubicBezTo>
                  <a:cubicBezTo>
                    <a:pt x="57" y="279"/>
                    <a:pt x="64" y="271"/>
                    <a:pt x="66" y="264"/>
                  </a:cubicBezTo>
                  <a:cubicBezTo>
                    <a:pt x="68" y="259"/>
                    <a:pt x="74" y="239"/>
                    <a:pt x="74" y="226"/>
                  </a:cubicBezTo>
                  <a:cubicBezTo>
                    <a:pt x="78" y="214"/>
                    <a:pt x="82" y="186"/>
                    <a:pt x="85" y="172"/>
                  </a:cubicBezTo>
                  <a:cubicBezTo>
                    <a:pt x="89" y="157"/>
                    <a:pt x="91" y="145"/>
                    <a:pt x="93" y="130"/>
                  </a:cubicBezTo>
                  <a:cubicBezTo>
                    <a:pt x="99" y="105"/>
                    <a:pt x="99" y="100"/>
                    <a:pt x="113" y="75"/>
                  </a:cubicBezTo>
                  <a:cubicBezTo>
                    <a:pt x="129" y="50"/>
                    <a:pt x="150" y="17"/>
                    <a:pt x="187" y="17"/>
                  </a:cubicBezTo>
                  <a:cubicBezTo>
                    <a:pt x="214" y="17"/>
                    <a:pt x="214" y="47"/>
                    <a:pt x="214" y="60"/>
                  </a:cubicBezTo>
                  <a:cubicBezTo>
                    <a:pt x="214" y="97"/>
                    <a:pt x="194" y="164"/>
                    <a:pt x="187" y="191"/>
                  </a:cubicBezTo>
                  <a:cubicBezTo>
                    <a:pt x="181" y="209"/>
                    <a:pt x="179" y="214"/>
                    <a:pt x="179" y="224"/>
                  </a:cubicBezTo>
                  <a:cubicBezTo>
                    <a:pt x="179" y="256"/>
                    <a:pt x="200" y="279"/>
                    <a:pt x="224" y="279"/>
                  </a:cubicBezTo>
                  <a:cubicBezTo>
                    <a:pt x="272" y="279"/>
                    <a:pt x="294" y="194"/>
                    <a:pt x="294" y="184"/>
                  </a:cubicBezTo>
                  <a:cubicBezTo>
                    <a:pt x="294" y="174"/>
                    <a:pt x="288" y="174"/>
                    <a:pt x="286" y="174"/>
                  </a:cubicBezTo>
                  <a:cubicBezTo>
                    <a:pt x="280" y="174"/>
                    <a:pt x="278" y="179"/>
                    <a:pt x="278" y="186"/>
                  </a:cubicBezTo>
                  <a:cubicBezTo>
                    <a:pt x="267" y="234"/>
                    <a:pt x="245" y="261"/>
                    <a:pt x="226" y="261"/>
                  </a:cubicBezTo>
                  <a:cubicBezTo>
                    <a:pt x="216" y="261"/>
                    <a:pt x="214" y="254"/>
                    <a:pt x="214" y="239"/>
                  </a:cubicBezTo>
                  <a:cubicBezTo>
                    <a:pt x="214" y="224"/>
                    <a:pt x="216" y="216"/>
                    <a:pt x="226" y="189"/>
                  </a:cubicBezTo>
                  <a:cubicBezTo>
                    <a:pt x="230" y="169"/>
                    <a:pt x="251" y="105"/>
                    <a:pt x="251" y="70"/>
                  </a:cubicBezTo>
                  <a:cubicBezTo>
                    <a:pt x="251" y="10"/>
                    <a:pt x="214" y="0"/>
                    <a:pt x="189" y="0"/>
                  </a:cubicBezTo>
                  <a:cubicBezTo>
                    <a:pt x="148" y="0"/>
                    <a:pt x="121" y="32"/>
                    <a:pt x="107" y="55"/>
                  </a:cubicBezTo>
                  <a:cubicBezTo>
                    <a:pt x="103" y="15"/>
                    <a:pt x="74" y="0"/>
                    <a:pt x="57" y="0"/>
                  </a:cubicBezTo>
                  <a:cubicBezTo>
                    <a:pt x="35" y="0"/>
                    <a:pt x="23" y="20"/>
                    <a:pt x="17" y="35"/>
                  </a:cubicBezTo>
                  <a:cubicBezTo>
                    <a:pt x="6" y="55"/>
                    <a:pt x="0" y="92"/>
                    <a:pt x="0" y="95"/>
                  </a:cubicBezTo>
                  <a:cubicBezTo>
                    <a:pt x="0" y="102"/>
                    <a:pt x="6" y="102"/>
                    <a:pt x="8" y="102"/>
                  </a:cubicBezTo>
                  <a:cubicBezTo>
                    <a:pt x="16" y="102"/>
                    <a:pt x="16" y="100"/>
                    <a:pt x="20" y="85"/>
                  </a:cubicBezTo>
                  <a:cubicBezTo>
                    <a:pt x="27" y="47"/>
                    <a:pt x="35" y="17"/>
                    <a:pt x="54" y="17"/>
                  </a:cubicBezTo>
                  <a:cubicBezTo>
                    <a:pt x="66" y="17"/>
                    <a:pt x="70" y="30"/>
                    <a:pt x="70" y="47"/>
                  </a:cubicBezTo>
                  <a:cubicBezTo>
                    <a:pt x="70" y="60"/>
                    <a:pt x="66" y="82"/>
                    <a:pt x="62" y="100"/>
                  </a:cubicBezTo>
                  <a:cubicBezTo>
                    <a:pt x="58" y="115"/>
                    <a:pt x="54" y="142"/>
                    <a:pt x="51" y="154"/>
                  </a:cubicBezTo>
                  <a:lnTo>
                    <a:pt x="35" y="2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5" name="Freeform 178">
              <a:extLst>
                <a:ext uri="{FF2B5EF4-FFF2-40B4-BE49-F238E27FC236}">
                  <a16:creationId xmlns:a16="http://schemas.microsoft.com/office/drawing/2014/main" id="{9C0F4699-16DE-4B61-95CC-B86D363F5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" y="3450"/>
              <a:ext cx="47" cy="110"/>
            </a:xfrm>
            <a:custGeom>
              <a:avLst/>
              <a:gdLst>
                <a:gd name="T0" fmla="*/ 130 w 211"/>
                <a:gd name="T1" fmla="*/ 20 h 489"/>
                <a:gd name="T2" fmla="*/ 115 w 211"/>
                <a:gd name="T3" fmla="*/ 0 h 489"/>
                <a:gd name="T4" fmla="*/ 0 w 211"/>
                <a:gd name="T5" fmla="*/ 47 h 489"/>
                <a:gd name="T6" fmla="*/ 0 w 211"/>
                <a:gd name="T7" fmla="*/ 75 h 489"/>
                <a:gd name="T8" fmla="*/ 84 w 211"/>
                <a:gd name="T9" fmla="*/ 55 h 489"/>
                <a:gd name="T10" fmla="*/ 84 w 211"/>
                <a:gd name="T11" fmla="*/ 428 h 489"/>
                <a:gd name="T12" fmla="*/ 25 w 211"/>
                <a:gd name="T13" fmla="*/ 460 h 489"/>
                <a:gd name="T14" fmla="*/ 4 w 211"/>
                <a:gd name="T15" fmla="*/ 460 h 489"/>
                <a:gd name="T16" fmla="*/ 4 w 211"/>
                <a:gd name="T17" fmla="*/ 488 h 489"/>
                <a:gd name="T18" fmla="*/ 107 w 211"/>
                <a:gd name="T19" fmla="*/ 485 h 489"/>
                <a:gd name="T20" fmla="*/ 210 w 211"/>
                <a:gd name="T21" fmla="*/ 488 h 489"/>
                <a:gd name="T22" fmla="*/ 210 w 211"/>
                <a:gd name="T23" fmla="*/ 460 h 489"/>
                <a:gd name="T24" fmla="*/ 189 w 211"/>
                <a:gd name="T25" fmla="*/ 460 h 489"/>
                <a:gd name="T26" fmla="*/ 130 w 211"/>
                <a:gd name="T27" fmla="*/ 428 h 489"/>
                <a:gd name="T28" fmla="*/ 130 w 211"/>
                <a:gd name="T29" fmla="*/ 2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89">
                  <a:moveTo>
                    <a:pt x="130" y="20"/>
                  </a:moveTo>
                  <a:cubicBezTo>
                    <a:pt x="130" y="0"/>
                    <a:pt x="129" y="0"/>
                    <a:pt x="115" y="0"/>
                  </a:cubicBezTo>
                  <a:cubicBezTo>
                    <a:pt x="76" y="45"/>
                    <a:pt x="23" y="47"/>
                    <a:pt x="0" y="47"/>
                  </a:cubicBezTo>
                  <a:lnTo>
                    <a:pt x="0" y="75"/>
                  </a:lnTo>
                  <a:cubicBezTo>
                    <a:pt x="14" y="75"/>
                    <a:pt x="51" y="75"/>
                    <a:pt x="84" y="55"/>
                  </a:cubicBezTo>
                  <a:lnTo>
                    <a:pt x="84" y="428"/>
                  </a:lnTo>
                  <a:cubicBezTo>
                    <a:pt x="84" y="453"/>
                    <a:pt x="84" y="460"/>
                    <a:pt x="25" y="460"/>
                  </a:cubicBezTo>
                  <a:lnTo>
                    <a:pt x="4" y="460"/>
                  </a:lnTo>
                  <a:lnTo>
                    <a:pt x="4" y="488"/>
                  </a:lnTo>
                  <a:cubicBezTo>
                    <a:pt x="14" y="488"/>
                    <a:pt x="85" y="485"/>
                    <a:pt x="107" y="485"/>
                  </a:cubicBezTo>
                  <a:cubicBezTo>
                    <a:pt x="126" y="485"/>
                    <a:pt x="198" y="488"/>
                    <a:pt x="210" y="488"/>
                  </a:cubicBezTo>
                  <a:lnTo>
                    <a:pt x="210" y="460"/>
                  </a:lnTo>
                  <a:lnTo>
                    <a:pt x="189" y="460"/>
                  </a:lnTo>
                  <a:cubicBezTo>
                    <a:pt x="130" y="460"/>
                    <a:pt x="130" y="453"/>
                    <a:pt x="130" y="428"/>
                  </a:cubicBezTo>
                  <a:lnTo>
                    <a:pt x="130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66" name="Group 179">
            <a:extLst>
              <a:ext uri="{FF2B5EF4-FFF2-40B4-BE49-F238E27FC236}">
                <a16:creationId xmlns:a16="http://schemas.microsoft.com/office/drawing/2014/main" id="{1CC44323-B1B7-4D5E-A494-9BAD8BC517D8}"/>
              </a:ext>
            </a:extLst>
          </p:cNvPr>
          <p:cNvGrpSpPr>
            <a:grpSpLocks/>
          </p:cNvGrpSpPr>
          <p:nvPr/>
        </p:nvGrpSpPr>
        <p:grpSpPr bwMode="auto">
          <a:xfrm>
            <a:off x="1593835" y="3508762"/>
            <a:ext cx="322262" cy="200025"/>
            <a:chOff x="1755" y="3334"/>
            <a:chExt cx="203" cy="126"/>
          </a:xfrm>
        </p:grpSpPr>
        <p:sp>
          <p:nvSpPr>
            <p:cNvPr id="67" name="Freeform 180">
              <a:extLst>
                <a:ext uri="{FF2B5EF4-FFF2-40B4-BE49-F238E27FC236}">
                  <a16:creationId xmlns:a16="http://schemas.microsoft.com/office/drawing/2014/main" id="{39107823-3CCD-41D9-8A70-2202D0231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3336"/>
              <a:ext cx="201" cy="107"/>
            </a:xfrm>
            <a:custGeom>
              <a:avLst/>
              <a:gdLst>
                <a:gd name="T0" fmla="*/ 445 w 890"/>
                <a:gd name="T1" fmla="*/ 476 h 477"/>
                <a:gd name="T2" fmla="*/ 0 w 890"/>
                <a:gd name="T3" fmla="*/ 476 h 477"/>
                <a:gd name="T4" fmla="*/ 0 w 890"/>
                <a:gd name="T5" fmla="*/ 0 h 477"/>
                <a:gd name="T6" fmla="*/ 889 w 890"/>
                <a:gd name="T7" fmla="*/ 0 h 477"/>
                <a:gd name="T8" fmla="*/ 889 w 890"/>
                <a:gd name="T9" fmla="*/ 476 h 477"/>
                <a:gd name="T10" fmla="*/ 445 w 890"/>
                <a:gd name="T11" fmla="*/ 47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0" h="477">
                  <a:moveTo>
                    <a:pt x="445" y="476"/>
                  </a:moveTo>
                  <a:lnTo>
                    <a:pt x="0" y="476"/>
                  </a:lnTo>
                  <a:lnTo>
                    <a:pt x="0" y="0"/>
                  </a:lnTo>
                  <a:lnTo>
                    <a:pt x="889" y="0"/>
                  </a:lnTo>
                  <a:lnTo>
                    <a:pt x="889" y="476"/>
                  </a:lnTo>
                  <a:lnTo>
                    <a:pt x="445" y="47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8" name="Freeform 181">
              <a:extLst>
                <a:ext uri="{FF2B5EF4-FFF2-40B4-BE49-F238E27FC236}">
                  <a16:creationId xmlns:a16="http://schemas.microsoft.com/office/drawing/2014/main" id="{BA875F65-E06E-4F77-B0B6-2A0ECF841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3334"/>
              <a:ext cx="68" cy="84"/>
            </a:xfrm>
            <a:custGeom>
              <a:avLst/>
              <a:gdLst>
                <a:gd name="T0" fmla="*/ 187 w 305"/>
                <a:gd name="T1" fmla="*/ 117 h 374"/>
                <a:gd name="T2" fmla="*/ 248 w 305"/>
                <a:gd name="T3" fmla="*/ 19 h 374"/>
                <a:gd name="T4" fmla="*/ 277 w 305"/>
                <a:gd name="T5" fmla="*/ 28 h 374"/>
                <a:gd name="T6" fmla="*/ 248 w 305"/>
                <a:gd name="T7" fmla="*/ 72 h 374"/>
                <a:gd name="T8" fmla="*/ 272 w 305"/>
                <a:gd name="T9" fmla="*/ 103 h 374"/>
                <a:gd name="T10" fmla="*/ 304 w 305"/>
                <a:gd name="T11" fmla="*/ 54 h 374"/>
                <a:gd name="T12" fmla="*/ 248 w 305"/>
                <a:gd name="T13" fmla="*/ 0 h 374"/>
                <a:gd name="T14" fmla="*/ 184 w 305"/>
                <a:gd name="T15" fmla="*/ 63 h 374"/>
                <a:gd name="T16" fmla="*/ 118 w 305"/>
                <a:gd name="T17" fmla="*/ 0 h 374"/>
                <a:gd name="T18" fmla="*/ 19 w 305"/>
                <a:gd name="T19" fmla="*/ 126 h 374"/>
                <a:gd name="T20" fmla="*/ 26 w 305"/>
                <a:gd name="T21" fmla="*/ 136 h 374"/>
                <a:gd name="T22" fmla="*/ 34 w 305"/>
                <a:gd name="T23" fmla="*/ 126 h 374"/>
                <a:gd name="T24" fmla="*/ 116 w 305"/>
                <a:gd name="T25" fmla="*/ 19 h 374"/>
                <a:gd name="T26" fmla="*/ 149 w 305"/>
                <a:gd name="T27" fmla="*/ 72 h 374"/>
                <a:gd name="T28" fmla="*/ 116 w 305"/>
                <a:gd name="T29" fmla="*/ 268 h 374"/>
                <a:gd name="T30" fmla="*/ 59 w 305"/>
                <a:gd name="T31" fmla="*/ 355 h 374"/>
                <a:gd name="T32" fmla="*/ 28 w 305"/>
                <a:gd name="T33" fmla="*/ 345 h 374"/>
                <a:gd name="T34" fmla="*/ 57 w 305"/>
                <a:gd name="T35" fmla="*/ 301 h 374"/>
                <a:gd name="T36" fmla="*/ 33 w 305"/>
                <a:gd name="T37" fmla="*/ 270 h 374"/>
                <a:gd name="T38" fmla="*/ 0 w 305"/>
                <a:gd name="T39" fmla="*/ 320 h 374"/>
                <a:gd name="T40" fmla="*/ 57 w 305"/>
                <a:gd name="T41" fmla="*/ 373 h 374"/>
                <a:gd name="T42" fmla="*/ 121 w 305"/>
                <a:gd name="T43" fmla="*/ 310 h 374"/>
                <a:gd name="T44" fmla="*/ 187 w 305"/>
                <a:gd name="T45" fmla="*/ 373 h 374"/>
                <a:gd name="T46" fmla="*/ 285 w 305"/>
                <a:gd name="T47" fmla="*/ 247 h 374"/>
                <a:gd name="T48" fmla="*/ 278 w 305"/>
                <a:gd name="T49" fmla="*/ 238 h 374"/>
                <a:gd name="T50" fmla="*/ 270 w 305"/>
                <a:gd name="T51" fmla="*/ 247 h 374"/>
                <a:gd name="T52" fmla="*/ 188 w 305"/>
                <a:gd name="T53" fmla="*/ 355 h 374"/>
                <a:gd name="T54" fmla="*/ 156 w 305"/>
                <a:gd name="T55" fmla="*/ 301 h 374"/>
                <a:gd name="T56" fmla="*/ 166 w 305"/>
                <a:gd name="T57" fmla="*/ 228 h 374"/>
                <a:gd name="T58" fmla="*/ 187 w 305"/>
                <a:gd name="T59" fmla="*/ 1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5" h="374">
                  <a:moveTo>
                    <a:pt x="187" y="117"/>
                  </a:moveTo>
                  <a:cubicBezTo>
                    <a:pt x="191" y="93"/>
                    <a:pt x="204" y="19"/>
                    <a:pt x="248" y="19"/>
                  </a:cubicBezTo>
                  <a:cubicBezTo>
                    <a:pt x="251" y="19"/>
                    <a:pt x="265" y="19"/>
                    <a:pt x="277" y="28"/>
                  </a:cubicBezTo>
                  <a:cubicBezTo>
                    <a:pt x="262" y="33"/>
                    <a:pt x="248" y="54"/>
                    <a:pt x="248" y="72"/>
                  </a:cubicBezTo>
                  <a:cubicBezTo>
                    <a:pt x="248" y="86"/>
                    <a:pt x="255" y="103"/>
                    <a:pt x="272" y="103"/>
                  </a:cubicBezTo>
                  <a:cubicBezTo>
                    <a:pt x="285" y="103"/>
                    <a:pt x="304" y="89"/>
                    <a:pt x="304" y="54"/>
                  </a:cubicBezTo>
                  <a:cubicBezTo>
                    <a:pt x="304" y="12"/>
                    <a:pt x="268" y="0"/>
                    <a:pt x="248" y="0"/>
                  </a:cubicBezTo>
                  <a:cubicBezTo>
                    <a:pt x="211" y="0"/>
                    <a:pt x="191" y="42"/>
                    <a:pt x="184" y="63"/>
                  </a:cubicBezTo>
                  <a:cubicBezTo>
                    <a:pt x="168" y="7"/>
                    <a:pt x="135" y="0"/>
                    <a:pt x="118" y="0"/>
                  </a:cubicBezTo>
                  <a:cubicBezTo>
                    <a:pt x="53" y="0"/>
                    <a:pt x="19" y="107"/>
                    <a:pt x="19" y="126"/>
                  </a:cubicBezTo>
                  <a:cubicBezTo>
                    <a:pt x="19" y="136"/>
                    <a:pt x="24" y="136"/>
                    <a:pt x="26" y="136"/>
                  </a:cubicBezTo>
                  <a:cubicBezTo>
                    <a:pt x="31" y="136"/>
                    <a:pt x="33" y="136"/>
                    <a:pt x="34" y="126"/>
                  </a:cubicBezTo>
                  <a:cubicBezTo>
                    <a:pt x="56" y="40"/>
                    <a:pt x="95" y="19"/>
                    <a:pt x="116" y="19"/>
                  </a:cubicBezTo>
                  <a:cubicBezTo>
                    <a:pt x="128" y="19"/>
                    <a:pt x="149" y="26"/>
                    <a:pt x="149" y="72"/>
                  </a:cubicBezTo>
                  <a:cubicBezTo>
                    <a:pt x="149" y="98"/>
                    <a:pt x="139" y="154"/>
                    <a:pt x="116" y="268"/>
                  </a:cubicBezTo>
                  <a:cubicBezTo>
                    <a:pt x="107" y="322"/>
                    <a:pt x="85" y="355"/>
                    <a:pt x="59" y="355"/>
                  </a:cubicBezTo>
                  <a:cubicBezTo>
                    <a:pt x="53" y="355"/>
                    <a:pt x="40" y="355"/>
                    <a:pt x="28" y="345"/>
                  </a:cubicBezTo>
                  <a:cubicBezTo>
                    <a:pt x="43" y="341"/>
                    <a:pt x="57" y="322"/>
                    <a:pt x="57" y="301"/>
                  </a:cubicBezTo>
                  <a:cubicBezTo>
                    <a:pt x="57" y="277"/>
                    <a:pt x="43" y="270"/>
                    <a:pt x="33" y="270"/>
                  </a:cubicBezTo>
                  <a:cubicBezTo>
                    <a:pt x="15" y="270"/>
                    <a:pt x="0" y="294"/>
                    <a:pt x="0" y="320"/>
                  </a:cubicBezTo>
                  <a:cubicBezTo>
                    <a:pt x="0" y="357"/>
                    <a:pt x="31" y="373"/>
                    <a:pt x="57" y="373"/>
                  </a:cubicBezTo>
                  <a:cubicBezTo>
                    <a:pt x="98" y="373"/>
                    <a:pt x="121" y="315"/>
                    <a:pt x="121" y="310"/>
                  </a:cubicBezTo>
                  <a:cubicBezTo>
                    <a:pt x="128" y="341"/>
                    <a:pt x="150" y="373"/>
                    <a:pt x="187" y="373"/>
                  </a:cubicBezTo>
                  <a:cubicBezTo>
                    <a:pt x="251" y="373"/>
                    <a:pt x="285" y="266"/>
                    <a:pt x="285" y="247"/>
                  </a:cubicBezTo>
                  <a:cubicBezTo>
                    <a:pt x="285" y="238"/>
                    <a:pt x="281" y="238"/>
                    <a:pt x="278" y="238"/>
                  </a:cubicBezTo>
                  <a:cubicBezTo>
                    <a:pt x="274" y="238"/>
                    <a:pt x="272" y="240"/>
                    <a:pt x="270" y="247"/>
                  </a:cubicBezTo>
                  <a:cubicBezTo>
                    <a:pt x="251" y="336"/>
                    <a:pt x="208" y="355"/>
                    <a:pt x="188" y="355"/>
                  </a:cubicBezTo>
                  <a:cubicBezTo>
                    <a:pt x="165" y="355"/>
                    <a:pt x="156" y="329"/>
                    <a:pt x="156" y="301"/>
                  </a:cubicBezTo>
                  <a:cubicBezTo>
                    <a:pt x="156" y="282"/>
                    <a:pt x="159" y="266"/>
                    <a:pt x="166" y="228"/>
                  </a:cubicBezTo>
                  <a:lnTo>
                    <a:pt x="187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9" name="Freeform 182">
              <a:extLst>
                <a:ext uri="{FF2B5EF4-FFF2-40B4-BE49-F238E27FC236}">
                  <a16:creationId xmlns:a16="http://schemas.microsoft.com/office/drawing/2014/main" id="{1600F6B2-7C6B-41C0-BF50-178C5BC74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3386"/>
              <a:ext cx="59" cy="58"/>
            </a:xfrm>
            <a:custGeom>
              <a:avLst/>
              <a:gdLst>
                <a:gd name="T0" fmla="*/ 31 w 263"/>
                <a:gd name="T1" fmla="*/ 219 h 262"/>
                <a:gd name="T2" fmla="*/ 28 w 263"/>
                <a:gd name="T3" fmla="*/ 242 h 262"/>
                <a:gd name="T4" fmla="*/ 43 w 263"/>
                <a:gd name="T5" fmla="*/ 261 h 262"/>
                <a:gd name="T6" fmla="*/ 59 w 263"/>
                <a:gd name="T7" fmla="*/ 247 h 262"/>
                <a:gd name="T8" fmla="*/ 66 w 263"/>
                <a:gd name="T9" fmla="*/ 212 h 262"/>
                <a:gd name="T10" fmla="*/ 76 w 263"/>
                <a:gd name="T11" fmla="*/ 161 h 262"/>
                <a:gd name="T12" fmla="*/ 83 w 263"/>
                <a:gd name="T13" fmla="*/ 122 h 262"/>
                <a:gd name="T14" fmla="*/ 101 w 263"/>
                <a:gd name="T15" fmla="*/ 70 h 262"/>
                <a:gd name="T16" fmla="*/ 166 w 263"/>
                <a:gd name="T17" fmla="*/ 16 h 262"/>
                <a:gd name="T18" fmla="*/ 191 w 263"/>
                <a:gd name="T19" fmla="*/ 56 h 262"/>
                <a:gd name="T20" fmla="*/ 166 w 263"/>
                <a:gd name="T21" fmla="*/ 179 h 262"/>
                <a:gd name="T22" fmla="*/ 159 w 263"/>
                <a:gd name="T23" fmla="*/ 210 h 262"/>
                <a:gd name="T24" fmla="*/ 199 w 263"/>
                <a:gd name="T25" fmla="*/ 261 h 262"/>
                <a:gd name="T26" fmla="*/ 262 w 263"/>
                <a:gd name="T27" fmla="*/ 172 h 262"/>
                <a:gd name="T28" fmla="*/ 255 w 263"/>
                <a:gd name="T29" fmla="*/ 163 h 262"/>
                <a:gd name="T30" fmla="*/ 248 w 263"/>
                <a:gd name="T31" fmla="*/ 175 h 262"/>
                <a:gd name="T32" fmla="*/ 201 w 263"/>
                <a:gd name="T33" fmla="*/ 245 h 262"/>
                <a:gd name="T34" fmla="*/ 191 w 263"/>
                <a:gd name="T35" fmla="*/ 224 h 262"/>
                <a:gd name="T36" fmla="*/ 201 w 263"/>
                <a:gd name="T37" fmla="*/ 177 h 262"/>
                <a:gd name="T38" fmla="*/ 223 w 263"/>
                <a:gd name="T39" fmla="*/ 65 h 262"/>
                <a:gd name="T40" fmla="*/ 168 w 263"/>
                <a:gd name="T41" fmla="*/ 0 h 262"/>
                <a:gd name="T42" fmla="*/ 95 w 263"/>
                <a:gd name="T43" fmla="*/ 51 h 262"/>
                <a:gd name="T44" fmla="*/ 50 w 263"/>
                <a:gd name="T45" fmla="*/ 0 h 262"/>
                <a:gd name="T46" fmla="*/ 15 w 263"/>
                <a:gd name="T47" fmla="*/ 33 h 262"/>
                <a:gd name="T48" fmla="*/ 0 w 263"/>
                <a:gd name="T49" fmla="*/ 89 h 262"/>
                <a:gd name="T50" fmla="*/ 7 w 263"/>
                <a:gd name="T51" fmla="*/ 96 h 262"/>
                <a:gd name="T52" fmla="*/ 17 w 263"/>
                <a:gd name="T53" fmla="*/ 79 h 262"/>
                <a:gd name="T54" fmla="*/ 49 w 263"/>
                <a:gd name="T55" fmla="*/ 16 h 262"/>
                <a:gd name="T56" fmla="*/ 62 w 263"/>
                <a:gd name="T57" fmla="*/ 44 h 262"/>
                <a:gd name="T58" fmla="*/ 56 w 263"/>
                <a:gd name="T59" fmla="*/ 93 h 262"/>
                <a:gd name="T60" fmla="*/ 45 w 263"/>
                <a:gd name="T61" fmla="*/ 144 h 262"/>
                <a:gd name="T62" fmla="*/ 31 w 263"/>
                <a:gd name="T63" fmla="*/ 21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62">
                  <a:moveTo>
                    <a:pt x="31" y="219"/>
                  </a:moveTo>
                  <a:cubicBezTo>
                    <a:pt x="31" y="226"/>
                    <a:pt x="28" y="240"/>
                    <a:pt x="28" y="242"/>
                  </a:cubicBezTo>
                  <a:cubicBezTo>
                    <a:pt x="28" y="256"/>
                    <a:pt x="37" y="261"/>
                    <a:pt x="43" y="261"/>
                  </a:cubicBezTo>
                  <a:cubicBezTo>
                    <a:pt x="50" y="261"/>
                    <a:pt x="57" y="254"/>
                    <a:pt x="59" y="247"/>
                  </a:cubicBezTo>
                  <a:cubicBezTo>
                    <a:pt x="60" y="242"/>
                    <a:pt x="66" y="224"/>
                    <a:pt x="66" y="212"/>
                  </a:cubicBezTo>
                  <a:cubicBezTo>
                    <a:pt x="69" y="200"/>
                    <a:pt x="73" y="175"/>
                    <a:pt x="76" y="161"/>
                  </a:cubicBezTo>
                  <a:cubicBezTo>
                    <a:pt x="79" y="147"/>
                    <a:pt x="82" y="136"/>
                    <a:pt x="83" y="122"/>
                  </a:cubicBezTo>
                  <a:cubicBezTo>
                    <a:pt x="88" y="98"/>
                    <a:pt x="88" y="93"/>
                    <a:pt x="101" y="70"/>
                  </a:cubicBezTo>
                  <a:cubicBezTo>
                    <a:pt x="114" y="47"/>
                    <a:pt x="133" y="16"/>
                    <a:pt x="166" y="16"/>
                  </a:cubicBezTo>
                  <a:cubicBezTo>
                    <a:pt x="191" y="16"/>
                    <a:pt x="191" y="44"/>
                    <a:pt x="191" y="56"/>
                  </a:cubicBezTo>
                  <a:cubicBezTo>
                    <a:pt x="191" y="91"/>
                    <a:pt x="173" y="154"/>
                    <a:pt x="166" y="179"/>
                  </a:cubicBezTo>
                  <a:cubicBezTo>
                    <a:pt x="161" y="196"/>
                    <a:pt x="159" y="200"/>
                    <a:pt x="159" y="210"/>
                  </a:cubicBezTo>
                  <a:cubicBezTo>
                    <a:pt x="159" y="240"/>
                    <a:pt x="178" y="261"/>
                    <a:pt x="199" y="261"/>
                  </a:cubicBezTo>
                  <a:cubicBezTo>
                    <a:pt x="242" y="261"/>
                    <a:pt x="262" y="182"/>
                    <a:pt x="262" y="172"/>
                  </a:cubicBezTo>
                  <a:cubicBezTo>
                    <a:pt x="262" y="163"/>
                    <a:pt x="256" y="163"/>
                    <a:pt x="255" y="163"/>
                  </a:cubicBezTo>
                  <a:cubicBezTo>
                    <a:pt x="249" y="163"/>
                    <a:pt x="248" y="168"/>
                    <a:pt x="248" y="175"/>
                  </a:cubicBezTo>
                  <a:cubicBezTo>
                    <a:pt x="237" y="219"/>
                    <a:pt x="218" y="245"/>
                    <a:pt x="201" y="245"/>
                  </a:cubicBezTo>
                  <a:cubicBezTo>
                    <a:pt x="192" y="245"/>
                    <a:pt x="191" y="238"/>
                    <a:pt x="191" y="224"/>
                  </a:cubicBezTo>
                  <a:cubicBezTo>
                    <a:pt x="191" y="210"/>
                    <a:pt x="192" y="203"/>
                    <a:pt x="201" y="177"/>
                  </a:cubicBezTo>
                  <a:cubicBezTo>
                    <a:pt x="204" y="158"/>
                    <a:pt x="223" y="98"/>
                    <a:pt x="223" y="65"/>
                  </a:cubicBezTo>
                  <a:cubicBezTo>
                    <a:pt x="223" y="9"/>
                    <a:pt x="191" y="0"/>
                    <a:pt x="168" y="0"/>
                  </a:cubicBezTo>
                  <a:cubicBezTo>
                    <a:pt x="131" y="0"/>
                    <a:pt x="107" y="30"/>
                    <a:pt x="95" y="51"/>
                  </a:cubicBezTo>
                  <a:cubicBezTo>
                    <a:pt x="92" y="14"/>
                    <a:pt x="66" y="0"/>
                    <a:pt x="50" y="0"/>
                  </a:cubicBezTo>
                  <a:cubicBezTo>
                    <a:pt x="31" y="0"/>
                    <a:pt x="21" y="19"/>
                    <a:pt x="15" y="33"/>
                  </a:cubicBezTo>
                  <a:cubicBezTo>
                    <a:pt x="5" y="51"/>
                    <a:pt x="0" y="86"/>
                    <a:pt x="0" y="89"/>
                  </a:cubicBezTo>
                  <a:cubicBezTo>
                    <a:pt x="0" y="96"/>
                    <a:pt x="5" y="96"/>
                    <a:pt x="7" y="96"/>
                  </a:cubicBezTo>
                  <a:cubicBezTo>
                    <a:pt x="14" y="96"/>
                    <a:pt x="14" y="93"/>
                    <a:pt x="17" y="79"/>
                  </a:cubicBezTo>
                  <a:cubicBezTo>
                    <a:pt x="24" y="44"/>
                    <a:pt x="31" y="16"/>
                    <a:pt x="49" y="16"/>
                  </a:cubicBezTo>
                  <a:cubicBezTo>
                    <a:pt x="59" y="16"/>
                    <a:pt x="62" y="28"/>
                    <a:pt x="62" y="44"/>
                  </a:cubicBezTo>
                  <a:cubicBezTo>
                    <a:pt x="62" y="56"/>
                    <a:pt x="59" y="77"/>
                    <a:pt x="56" y="93"/>
                  </a:cubicBezTo>
                  <a:cubicBezTo>
                    <a:pt x="52" y="107"/>
                    <a:pt x="49" y="133"/>
                    <a:pt x="45" y="144"/>
                  </a:cubicBezTo>
                  <a:lnTo>
                    <a:pt x="31" y="2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" name="Freeform 183">
              <a:extLst>
                <a:ext uri="{FF2B5EF4-FFF2-40B4-BE49-F238E27FC236}">
                  <a16:creationId xmlns:a16="http://schemas.microsoft.com/office/drawing/2014/main" id="{D7BC0D09-E31E-408D-A3E0-7AA573235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" y="3357"/>
              <a:ext cx="51" cy="103"/>
            </a:xfrm>
            <a:custGeom>
              <a:avLst/>
              <a:gdLst>
                <a:gd name="T0" fmla="*/ 227 w 228"/>
                <a:gd name="T1" fmla="*/ 331 h 458"/>
                <a:gd name="T2" fmla="*/ 210 w 228"/>
                <a:gd name="T3" fmla="*/ 331 h 458"/>
                <a:gd name="T4" fmla="*/ 194 w 228"/>
                <a:gd name="T5" fmla="*/ 397 h 458"/>
                <a:gd name="T6" fmla="*/ 146 w 228"/>
                <a:gd name="T7" fmla="*/ 399 h 458"/>
                <a:gd name="T8" fmla="*/ 52 w 228"/>
                <a:gd name="T9" fmla="*/ 399 h 458"/>
                <a:gd name="T10" fmla="*/ 152 w 228"/>
                <a:gd name="T11" fmla="*/ 285 h 458"/>
                <a:gd name="T12" fmla="*/ 227 w 228"/>
                <a:gd name="T13" fmla="*/ 133 h 458"/>
                <a:gd name="T14" fmla="*/ 105 w 228"/>
                <a:gd name="T15" fmla="*/ 0 h 458"/>
                <a:gd name="T16" fmla="*/ 0 w 228"/>
                <a:gd name="T17" fmla="*/ 124 h 458"/>
                <a:gd name="T18" fmla="*/ 28 w 228"/>
                <a:gd name="T19" fmla="*/ 161 h 458"/>
                <a:gd name="T20" fmla="*/ 53 w 228"/>
                <a:gd name="T21" fmla="*/ 126 h 458"/>
                <a:gd name="T22" fmla="*/ 24 w 228"/>
                <a:gd name="T23" fmla="*/ 89 h 458"/>
                <a:gd name="T24" fmla="*/ 98 w 228"/>
                <a:gd name="T25" fmla="*/ 26 h 458"/>
                <a:gd name="T26" fmla="*/ 178 w 228"/>
                <a:gd name="T27" fmla="*/ 133 h 458"/>
                <a:gd name="T28" fmla="*/ 128 w 228"/>
                <a:gd name="T29" fmla="*/ 268 h 458"/>
                <a:gd name="T30" fmla="*/ 4 w 228"/>
                <a:gd name="T31" fmla="*/ 429 h 458"/>
                <a:gd name="T32" fmla="*/ 0 w 228"/>
                <a:gd name="T33" fmla="*/ 457 h 458"/>
                <a:gd name="T34" fmla="*/ 211 w 228"/>
                <a:gd name="T35" fmla="*/ 457 h 458"/>
                <a:gd name="T36" fmla="*/ 227 w 228"/>
                <a:gd name="T37" fmla="*/ 3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458">
                  <a:moveTo>
                    <a:pt x="227" y="331"/>
                  </a:moveTo>
                  <a:lnTo>
                    <a:pt x="210" y="331"/>
                  </a:lnTo>
                  <a:cubicBezTo>
                    <a:pt x="206" y="348"/>
                    <a:pt x="202" y="387"/>
                    <a:pt x="194" y="397"/>
                  </a:cubicBezTo>
                  <a:cubicBezTo>
                    <a:pt x="192" y="399"/>
                    <a:pt x="152" y="399"/>
                    <a:pt x="146" y="399"/>
                  </a:cubicBezTo>
                  <a:lnTo>
                    <a:pt x="52" y="399"/>
                  </a:lnTo>
                  <a:cubicBezTo>
                    <a:pt x="104" y="334"/>
                    <a:pt x="121" y="317"/>
                    <a:pt x="152" y="285"/>
                  </a:cubicBezTo>
                  <a:cubicBezTo>
                    <a:pt x="192" y="242"/>
                    <a:pt x="227" y="200"/>
                    <a:pt x="227" y="133"/>
                  </a:cubicBezTo>
                  <a:cubicBezTo>
                    <a:pt x="227" y="51"/>
                    <a:pt x="172" y="0"/>
                    <a:pt x="105" y="0"/>
                  </a:cubicBezTo>
                  <a:cubicBezTo>
                    <a:pt x="43" y="0"/>
                    <a:pt x="0" y="61"/>
                    <a:pt x="0" y="124"/>
                  </a:cubicBezTo>
                  <a:cubicBezTo>
                    <a:pt x="0" y="158"/>
                    <a:pt x="21" y="161"/>
                    <a:pt x="28" y="161"/>
                  </a:cubicBezTo>
                  <a:cubicBezTo>
                    <a:pt x="40" y="161"/>
                    <a:pt x="53" y="151"/>
                    <a:pt x="53" y="126"/>
                  </a:cubicBezTo>
                  <a:cubicBezTo>
                    <a:pt x="53" y="115"/>
                    <a:pt x="52" y="89"/>
                    <a:pt x="24" y="89"/>
                  </a:cubicBezTo>
                  <a:cubicBezTo>
                    <a:pt x="40" y="40"/>
                    <a:pt x="75" y="26"/>
                    <a:pt x="98" y="26"/>
                  </a:cubicBezTo>
                  <a:cubicBezTo>
                    <a:pt x="150" y="26"/>
                    <a:pt x="178" y="77"/>
                    <a:pt x="178" y="133"/>
                  </a:cubicBezTo>
                  <a:cubicBezTo>
                    <a:pt x="178" y="196"/>
                    <a:pt x="146" y="240"/>
                    <a:pt x="128" y="268"/>
                  </a:cubicBezTo>
                  <a:lnTo>
                    <a:pt x="4" y="429"/>
                  </a:lnTo>
                  <a:cubicBezTo>
                    <a:pt x="0" y="438"/>
                    <a:pt x="0" y="440"/>
                    <a:pt x="0" y="457"/>
                  </a:cubicBezTo>
                  <a:lnTo>
                    <a:pt x="211" y="457"/>
                  </a:lnTo>
                  <a:lnTo>
                    <a:pt x="227" y="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71" name="Text Box 184">
            <a:extLst>
              <a:ext uri="{FF2B5EF4-FFF2-40B4-BE49-F238E27FC236}">
                <a16:creationId xmlns:a16="http://schemas.microsoft.com/office/drawing/2014/main" id="{D9015ADA-D390-4249-9B27-D8F9E6B96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585" y="2994412"/>
            <a:ext cx="55403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/>
          <a:p>
            <a:r>
              <a:rPr lang="en-IN" altLang="en-US" sz="1200" dirty="0">
                <a:solidFill>
                  <a:srgbClr val="000000"/>
                </a:solidFill>
              </a:rPr>
              <a:t>score</a:t>
            </a:r>
          </a:p>
        </p:txBody>
      </p:sp>
      <p:sp>
        <p:nvSpPr>
          <p:cNvPr id="72" name="Line 185">
            <a:extLst>
              <a:ext uri="{FF2B5EF4-FFF2-40B4-BE49-F238E27FC236}">
                <a16:creationId xmlns:a16="http://schemas.microsoft.com/office/drawing/2014/main" id="{6C8A052A-5953-48B8-B585-C89A61B596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6135" y="3038862"/>
            <a:ext cx="1587" cy="4714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" name="Line 113">
            <a:extLst>
              <a:ext uri="{FF2B5EF4-FFF2-40B4-BE49-F238E27FC236}">
                <a16:creationId xmlns:a16="http://schemas.microsoft.com/office/drawing/2014/main" id="{C036D4FA-4348-4A47-B00F-0AA963E5E2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5870" y="2978538"/>
            <a:ext cx="1587" cy="14065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5" name="Line 114">
            <a:extLst>
              <a:ext uri="{FF2B5EF4-FFF2-40B4-BE49-F238E27FC236}">
                <a16:creationId xmlns:a16="http://schemas.microsoft.com/office/drawing/2014/main" id="{48EA27CC-B752-4B60-A24C-1CD99DB0CF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5870" y="4345376"/>
            <a:ext cx="1871662" cy="3968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6" name="AutoShape 115">
            <a:extLst>
              <a:ext uri="{FF2B5EF4-FFF2-40B4-BE49-F238E27FC236}">
                <a16:creationId xmlns:a16="http://schemas.microsoft.com/office/drawing/2014/main" id="{C2E0B475-1DE8-4627-952F-6368DBA8A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820" y="3988188"/>
            <a:ext cx="144462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7" name="AutoShape 116">
            <a:extLst>
              <a:ext uri="{FF2B5EF4-FFF2-40B4-BE49-F238E27FC236}">
                <a16:creationId xmlns:a16="http://schemas.microsoft.com/office/drawing/2014/main" id="{32D83B46-21F8-4B86-B6C2-764433D2B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207" y="4059626"/>
            <a:ext cx="144463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8" name="AutoShape 117">
            <a:extLst>
              <a:ext uri="{FF2B5EF4-FFF2-40B4-BE49-F238E27FC236}">
                <a16:creationId xmlns:a16="http://schemas.microsoft.com/office/drawing/2014/main" id="{74453150-C5C6-460A-AB75-8D9B35F25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207" y="3807213"/>
            <a:ext cx="144463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" name="AutoShape 118">
            <a:extLst>
              <a:ext uri="{FF2B5EF4-FFF2-40B4-BE49-F238E27FC236}">
                <a16:creationId xmlns:a16="http://schemas.microsoft.com/office/drawing/2014/main" id="{49845053-66A2-4C53-AE2D-8FA145E6F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620" y="4059626"/>
            <a:ext cx="144462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0" name="AutoShape 119">
            <a:extLst>
              <a:ext uri="{FF2B5EF4-FFF2-40B4-BE49-F238E27FC236}">
                <a16:creationId xmlns:a16="http://schemas.microsoft.com/office/drawing/2014/main" id="{BEB4AC8E-A2F2-474E-8968-8104498E0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307" y="3699263"/>
            <a:ext cx="144463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" name="AutoShape 120">
            <a:extLst>
              <a:ext uri="{FF2B5EF4-FFF2-40B4-BE49-F238E27FC236}">
                <a16:creationId xmlns:a16="http://schemas.microsoft.com/office/drawing/2014/main" id="{F8204E5A-FC98-4713-BE0B-97DBE7D10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007" y="3230951"/>
            <a:ext cx="144463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2" name="AutoShape 121">
            <a:extLst>
              <a:ext uri="{FF2B5EF4-FFF2-40B4-BE49-F238E27FC236}">
                <a16:creationId xmlns:a16="http://schemas.microsoft.com/office/drawing/2014/main" id="{87D4A085-6468-4576-8F28-F7A777BC1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420" y="3267463"/>
            <a:ext cx="144462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" name="AutoShape 122">
            <a:extLst>
              <a:ext uri="{FF2B5EF4-FFF2-40B4-BE49-F238E27FC236}">
                <a16:creationId xmlns:a16="http://schemas.microsoft.com/office/drawing/2014/main" id="{A8794E9B-7CA3-46A6-923F-48F4CE396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0907" y="3051563"/>
            <a:ext cx="144463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" name="AutoShape 123">
            <a:extLst>
              <a:ext uri="{FF2B5EF4-FFF2-40B4-BE49-F238E27FC236}">
                <a16:creationId xmlns:a16="http://schemas.microsoft.com/office/drawing/2014/main" id="{48A1F794-3413-4BFE-BBAE-84D64BAA5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1270" y="3303976"/>
            <a:ext cx="144462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5" name="AutoShape 124">
            <a:extLst>
              <a:ext uri="{FF2B5EF4-FFF2-40B4-BE49-F238E27FC236}">
                <a16:creationId xmlns:a16="http://schemas.microsoft.com/office/drawing/2014/main" id="{2802362E-8383-4239-85CC-67DFC47E9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570" y="3015051"/>
            <a:ext cx="144462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" name="AutoShape 125">
            <a:extLst>
              <a:ext uri="{FF2B5EF4-FFF2-40B4-BE49-F238E27FC236}">
                <a16:creationId xmlns:a16="http://schemas.microsoft.com/office/drawing/2014/main" id="{C4C2D39E-A74B-4E85-824D-9CC05698E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3320" y="3735776"/>
            <a:ext cx="144462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7" name="AutoShape 126">
            <a:extLst>
              <a:ext uri="{FF2B5EF4-FFF2-40B4-BE49-F238E27FC236}">
                <a16:creationId xmlns:a16="http://schemas.microsoft.com/office/drawing/2014/main" id="{037E5ACA-9D3E-4431-B100-E0A5E5DBD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732" y="3772288"/>
            <a:ext cx="144463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" name="AutoShape 127">
            <a:extLst>
              <a:ext uri="{FF2B5EF4-FFF2-40B4-BE49-F238E27FC236}">
                <a16:creationId xmlns:a16="http://schemas.microsoft.com/office/drawing/2014/main" id="{23786766-9ECF-405A-B6C9-8CDD8B36E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220" y="3556388"/>
            <a:ext cx="144462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9" name="AutoShape 128">
            <a:extLst>
              <a:ext uri="{FF2B5EF4-FFF2-40B4-BE49-F238E27FC236}">
                <a16:creationId xmlns:a16="http://schemas.microsoft.com/office/drawing/2014/main" id="{874B9FC3-320D-471A-86C6-5B1990D58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882" y="3519876"/>
            <a:ext cx="144463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0" name="Oval 129">
            <a:extLst>
              <a:ext uri="{FF2B5EF4-FFF2-40B4-BE49-F238E27FC236}">
                <a16:creationId xmlns:a16="http://schemas.microsoft.com/office/drawing/2014/main" id="{B53B29C0-BCFA-4913-BF5B-D93E518AB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257" y="3411926"/>
            <a:ext cx="144463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1" name="Oval 130">
            <a:extLst>
              <a:ext uri="{FF2B5EF4-FFF2-40B4-BE49-F238E27FC236}">
                <a16:creationId xmlns:a16="http://schemas.microsoft.com/office/drawing/2014/main" id="{D1617BF6-1F68-4962-8643-18A17BC47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157" y="3267463"/>
            <a:ext cx="144463" cy="144463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2" name="Oval 131">
            <a:extLst>
              <a:ext uri="{FF2B5EF4-FFF2-40B4-BE49-F238E27FC236}">
                <a16:creationId xmlns:a16="http://schemas.microsoft.com/office/drawing/2014/main" id="{4D7C382C-1288-4C04-9E2F-A0E8C84AA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545" y="3411926"/>
            <a:ext cx="144462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3" name="Oval 132">
            <a:extLst>
              <a:ext uri="{FF2B5EF4-FFF2-40B4-BE49-F238E27FC236}">
                <a16:creationId xmlns:a16="http://schemas.microsoft.com/office/drawing/2014/main" id="{CB3275FA-49FD-4D15-9F3F-BF185E9E0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645" y="3519876"/>
            <a:ext cx="144462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4" name="Oval 133">
            <a:extLst>
              <a:ext uri="{FF2B5EF4-FFF2-40B4-BE49-F238E27FC236}">
                <a16:creationId xmlns:a16="http://schemas.microsoft.com/office/drawing/2014/main" id="{F1E4C1C8-FA4B-4FCD-BF87-D11722185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545" y="3627826"/>
            <a:ext cx="144462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5" name="Oval 134">
            <a:extLst>
              <a:ext uri="{FF2B5EF4-FFF2-40B4-BE49-F238E27FC236}">
                <a16:creationId xmlns:a16="http://schemas.microsoft.com/office/drawing/2014/main" id="{D8833D68-E204-4986-B885-214F5D5F7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2957" y="3664338"/>
            <a:ext cx="144463" cy="144463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6" name="Oval 135">
            <a:extLst>
              <a:ext uri="{FF2B5EF4-FFF2-40B4-BE49-F238E27FC236}">
                <a16:creationId xmlns:a16="http://schemas.microsoft.com/office/drawing/2014/main" id="{B28111D7-F2F1-4224-8850-A777C3224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420" y="3951676"/>
            <a:ext cx="144462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7" name="Oval 136">
            <a:extLst>
              <a:ext uri="{FF2B5EF4-FFF2-40B4-BE49-F238E27FC236}">
                <a16:creationId xmlns:a16="http://schemas.microsoft.com/office/drawing/2014/main" id="{CD25E3ED-4F3A-4AA1-ACD9-085287DBC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007" y="3843726"/>
            <a:ext cx="144463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8" name="Speech Bubble: Rectangle 97">
            <a:extLst>
              <a:ext uri="{FF2B5EF4-FFF2-40B4-BE49-F238E27FC236}">
                <a16:creationId xmlns:a16="http://schemas.microsoft.com/office/drawing/2014/main" id="{EA6793B3-E317-49A0-AA75-A6B6FE54BB6F}"/>
              </a:ext>
            </a:extLst>
          </p:cNvPr>
          <p:cNvSpPr/>
          <p:nvPr/>
        </p:nvSpPr>
        <p:spPr>
          <a:xfrm>
            <a:off x="1971019" y="2098072"/>
            <a:ext cx="2337588" cy="959384"/>
          </a:xfrm>
          <a:prstGeom prst="wedgeRectCallout">
            <a:avLst>
              <a:gd name="adj1" fmla="val -78234"/>
              <a:gd name="adj2" fmla="val 8263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Score monotonically increases. One-sided increase (not ideal for learning nonlinear decision boundaries)</a:t>
            </a:r>
          </a:p>
        </p:txBody>
      </p:sp>
      <p:sp>
        <p:nvSpPr>
          <p:cNvPr id="99" name="Oval 1">
            <a:extLst>
              <a:ext uri="{FF2B5EF4-FFF2-40B4-BE49-F238E27FC236}">
                <a16:creationId xmlns:a16="http://schemas.microsoft.com/office/drawing/2014/main" id="{22972A4B-6821-4354-B613-C81B4BF52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2104" y="5608469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0" name="Oval 2">
            <a:extLst>
              <a:ext uri="{FF2B5EF4-FFF2-40B4-BE49-F238E27FC236}">
                <a16:creationId xmlns:a16="http://schemas.microsoft.com/office/drawing/2014/main" id="{CE3055EB-677C-4525-A791-CCDBF065E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8167" y="5570369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1" name="Oval 3">
            <a:extLst>
              <a:ext uri="{FF2B5EF4-FFF2-40B4-BE49-F238E27FC236}">
                <a16:creationId xmlns:a16="http://schemas.microsoft.com/office/drawing/2014/main" id="{7722B7F7-63B0-4667-B472-DD73DE945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8279" y="3736807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02" name="AutoShape 4">
            <a:extLst>
              <a:ext uri="{FF2B5EF4-FFF2-40B4-BE49-F238E27FC236}">
                <a16:creationId xmlns:a16="http://schemas.microsoft.com/office/drawing/2014/main" id="{DDEB20B8-10CC-4D41-AA38-00904ADC8DE8}"/>
              </a:ext>
            </a:extLst>
          </p:cNvPr>
          <p:cNvCxnSpPr>
            <a:cxnSpLocks noChangeShapeType="1"/>
            <a:stCxn id="100" idx="0"/>
            <a:endCxn id="101" idx="3"/>
          </p:cNvCxnSpPr>
          <p:nvPr/>
        </p:nvCxnSpPr>
        <p:spPr bwMode="auto">
          <a:xfrm flipV="1">
            <a:off x="7921067" y="4321007"/>
            <a:ext cx="657225" cy="124777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" name="AutoShape 5">
            <a:extLst>
              <a:ext uri="{FF2B5EF4-FFF2-40B4-BE49-F238E27FC236}">
                <a16:creationId xmlns:a16="http://schemas.microsoft.com/office/drawing/2014/main" id="{2F3DBD5E-8867-4569-83F3-0605EBC434F1}"/>
              </a:ext>
            </a:extLst>
          </p:cNvPr>
          <p:cNvCxnSpPr>
            <a:cxnSpLocks noChangeShapeType="1"/>
            <a:stCxn id="99" idx="1"/>
            <a:endCxn id="101" idx="4"/>
          </p:cNvCxnSpPr>
          <p:nvPr/>
        </p:nvCxnSpPr>
        <p:spPr bwMode="auto">
          <a:xfrm flipH="1" flipV="1">
            <a:off x="8821179" y="4422607"/>
            <a:ext cx="2420938" cy="128587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4" name="Oval 6">
            <a:extLst>
              <a:ext uri="{FF2B5EF4-FFF2-40B4-BE49-F238E27FC236}">
                <a16:creationId xmlns:a16="http://schemas.microsoft.com/office/drawing/2014/main" id="{01651DA3-19F7-48B4-B041-C37E775FE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5367" y="2296944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05" name="AutoShape 7">
            <a:extLst>
              <a:ext uri="{FF2B5EF4-FFF2-40B4-BE49-F238E27FC236}">
                <a16:creationId xmlns:a16="http://schemas.microsoft.com/office/drawing/2014/main" id="{EAE3CB54-2B1E-4B1B-8226-3E315C00D336}"/>
              </a:ext>
            </a:extLst>
          </p:cNvPr>
          <p:cNvCxnSpPr>
            <a:cxnSpLocks noChangeShapeType="1"/>
            <a:endCxn id="104" idx="4"/>
          </p:cNvCxnSpPr>
          <p:nvPr/>
        </p:nvCxnSpPr>
        <p:spPr bwMode="auto">
          <a:xfrm flipV="1">
            <a:off x="8737042" y="2982744"/>
            <a:ext cx="91122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6" name="AutoShape 8">
            <a:extLst>
              <a:ext uri="{FF2B5EF4-FFF2-40B4-BE49-F238E27FC236}">
                <a16:creationId xmlns:a16="http://schemas.microsoft.com/office/drawing/2014/main" id="{5A89C275-FE3F-4DE5-8F8A-01EF96240011}"/>
              </a:ext>
            </a:extLst>
          </p:cNvPr>
          <p:cNvCxnSpPr>
            <a:cxnSpLocks noChangeShapeType="1"/>
            <a:endCxn id="104" idx="4"/>
          </p:cNvCxnSpPr>
          <p:nvPr/>
        </p:nvCxnSpPr>
        <p:spPr bwMode="auto">
          <a:xfrm flipH="1" flipV="1">
            <a:off x="9648267" y="2982744"/>
            <a:ext cx="91757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07" name="Group 9">
            <a:extLst>
              <a:ext uri="{FF2B5EF4-FFF2-40B4-BE49-F238E27FC236}">
                <a16:creationId xmlns:a16="http://schemas.microsoft.com/office/drawing/2014/main" id="{39F4D2AD-F9DD-493E-AF8F-B5CA56115E63}"/>
              </a:ext>
            </a:extLst>
          </p:cNvPr>
          <p:cNvGrpSpPr>
            <a:grpSpLocks/>
          </p:cNvGrpSpPr>
          <p:nvPr/>
        </p:nvGrpSpPr>
        <p:grpSpPr bwMode="auto">
          <a:xfrm>
            <a:off x="8657667" y="4119394"/>
            <a:ext cx="250825" cy="225425"/>
            <a:chOff x="4603" y="1170"/>
            <a:chExt cx="158" cy="142"/>
          </a:xfrm>
        </p:grpSpPr>
        <p:sp>
          <p:nvSpPr>
            <p:cNvPr id="108" name="Freeform 10">
              <a:extLst>
                <a:ext uri="{FF2B5EF4-FFF2-40B4-BE49-F238E27FC236}">
                  <a16:creationId xmlns:a16="http://schemas.microsoft.com/office/drawing/2014/main" id="{F20C2D11-73FE-4C39-8DEA-1A0806551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1171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9" name="Freeform 11">
              <a:extLst>
                <a:ext uri="{FF2B5EF4-FFF2-40B4-BE49-F238E27FC236}">
                  <a16:creationId xmlns:a16="http://schemas.microsoft.com/office/drawing/2014/main" id="{A6FC1541-E235-4D01-BD0F-89E1F337D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5" y="117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pic>
        <p:nvPicPr>
          <p:cNvPr id="110" name="Picture 12">
            <a:extLst>
              <a:ext uri="{FF2B5EF4-FFF2-40B4-BE49-F238E27FC236}">
                <a16:creationId xmlns:a16="http://schemas.microsoft.com/office/drawing/2014/main" id="{92ADA575-8029-4626-B31C-8CF75F0D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792" y="3806657"/>
            <a:ext cx="252412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11" name="Group 13">
            <a:extLst>
              <a:ext uri="{FF2B5EF4-FFF2-40B4-BE49-F238E27FC236}">
                <a16:creationId xmlns:a16="http://schemas.microsoft.com/office/drawing/2014/main" id="{7F400AFA-7A47-4579-A8C6-0495312BD3D1}"/>
              </a:ext>
            </a:extLst>
          </p:cNvPr>
          <p:cNvGrpSpPr>
            <a:grpSpLocks/>
          </p:cNvGrpSpPr>
          <p:nvPr/>
        </p:nvGrpSpPr>
        <p:grpSpPr bwMode="auto">
          <a:xfrm>
            <a:off x="6884038" y="5943988"/>
            <a:ext cx="622300" cy="344487"/>
            <a:chOff x="3468" y="2471"/>
            <a:chExt cx="392" cy="217"/>
          </a:xfrm>
        </p:grpSpPr>
        <p:sp>
          <p:nvSpPr>
            <p:cNvPr id="112" name="Freeform 14">
              <a:extLst>
                <a:ext uri="{FF2B5EF4-FFF2-40B4-BE49-F238E27FC236}">
                  <a16:creationId xmlns:a16="http://schemas.microsoft.com/office/drawing/2014/main" id="{955A26CF-4175-4C2E-B638-8DC73F7E0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8" y="2475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9D3E94C4-1E92-48BA-AE54-02A0DB29A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" y="2471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9CA2C9C6-D9CC-422E-BBCE-0B8F8A0F3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" y="2561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5" name="Freeform 17">
              <a:extLst>
                <a:ext uri="{FF2B5EF4-FFF2-40B4-BE49-F238E27FC236}">
                  <a16:creationId xmlns:a16="http://schemas.microsoft.com/office/drawing/2014/main" id="{D37E5C5C-D134-4116-8EDA-1B8155EA6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" y="2511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6" name="Group 18">
            <a:extLst>
              <a:ext uri="{FF2B5EF4-FFF2-40B4-BE49-F238E27FC236}">
                <a16:creationId xmlns:a16="http://schemas.microsoft.com/office/drawing/2014/main" id="{84172E82-59AC-477B-9240-D8DDE22B647C}"/>
              </a:ext>
            </a:extLst>
          </p:cNvPr>
          <p:cNvGrpSpPr>
            <a:grpSpLocks/>
          </p:cNvGrpSpPr>
          <p:nvPr/>
        </p:nvGrpSpPr>
        <p:grpSpPr bwMode="auto">
          <a:xfrm>
            <a:off x="10386454" y="5825957"/>
            <a:ext cx="611188" cy="344487"/>
            <a:chOff x="5692" y="2245"/>
            <a:chExt cx="385" cy="217"/>
          </a:xfrm>
        </p:grpSpPr>
        <p:sp>
          <p:nvSpPr>
            <p:cNvPr id="117" name="Freeform 19">
              <a:extLst>
                <a:ext uri="{FF2B5EF4-FFF2-40B4-BE49-F238E27FC236}">
                  <a16:creationId xmlns:a16="http://schemas.microsoft.com/office/drawing/2014/main" id="{FD39A15F-07C2-47A2-B3AA-D386517C6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2" y="2250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8" name="Freeform 20">
              <a:extLst>
                <a:ext uri="{FF2B5EF4-FFF2-40B4-BE49-F238E27FC236}">
                  <a16:creationId xmlns:a16="http://schemas.microsoft.com/office/drawing/2014/main" id="{D43E392E-8536-4D24-BA73-A2A210FB1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" y="2245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9" name="Freeform 21">
              <a:extLst>
                <a:ext uri="{FF2B5EF4-FFF2-40B4-BE49-F238E27FC236}">
                  <a16:creationId xmlns:a16="http://schemas.microsoft.com/office/drawing/2014/main" id="{1AAE3D58-0BD1-4A8B-BC36-3C4700937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9" y="2336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0" name="Freeform 22">
              <a:extLst>
                <a:ext uri="{FF2B5EF4-FFF2-40B4-BE49-F238E27FC236}">
                  <a16:creationId xmlns:a16="http://schemas.microsoft.com/office/drawing/2014/main" id="{18764D95-B57E-4A18-AFED-B8F87F356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" y="2286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121" name="AutoShape 23">
            <a:extLst>
              <a:ext uri="{FF2B5EF4-FFF2-40B4-BE49-F238E27FC236}">
                <a16:creationId xmlns:a16="http://schemas.microsoft.com/office/drawing/2014/main" id="{AD2787A6-811F-42D6-89A8-1F737AFE3546}"/>
              </a:ext>
            </a:extLst>
          </p:cNvPr>
          <p:cNvCxnSpPr>
            <a:cxnSpLocks noChangeShapeType="1"/>
            <a:endCxn id="143" idx="3"/>
          </p:cNvCxnSpPr>
          <p:nvPr/>
        </p:nvCxnSpPr>
        <p:spPr bwMode="auto">
          <a:xfrm flipV="1">
            <a:off x="8163954" y="4321007"/>
            <a:ext cx="2249488" cy="1354137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2" name="AutoShape 24">
            <a:extLst>
              <a:ext uri="{FF2B5EF4-FFF2-40B4-BE49-F238E27FC236}">
                <a16:creationId xmlns:a16="http://schemas.microsoft.com/office/drawing/2014/main" id="{7A0BA03B-3168-4221-99C8-3F206E0DB81A}"/>
              </a:ext>
            </a:extLst>
          </p:cNvPr>
          <p:cNvCxnSpPr>
            <a:cxnSpLocks noChangeShapeType="1"/>
            <a:stCxn id="99" idx="0"/>
            <a:endCxn id="143" idx="4"/>
          </p:cNvCxnSpPr>
          <p:nvPr/>
        </p:nvCxnSpPr>
        <p:spPr bwMode="auto">
          <a:xfrm flipH="1" flipV="1">
            <a:off x="10654742" y="4422607"/>
            <a:ext cx="830262" cy="1185862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23" name="Group 25">
            <a:extLst>
              <a:ext uri="{FF2B5EF4-FFF2-40B4-BE49-F238E27FC236}">
                <a16:creationId xmlns:a16="http://schemas.microsoft.com/office/drawing/2014/main" id="{DE4FF896-4E76-45D1-874F-D2E8D7B5D3AE}"/>
              </a:ext>
            </a:extLst>
          </p:cNvPr>
          <p:cNvGrpSpPr>
            <a:grpSpLocks/>
          </p:cNvGrpSpPr>
          <p:nvPr/>
        </p:nvGrpSpPr>
        <p:grpSpPr bwMode="auto">
          <a:xfrm>
            <a:off x="7760729" y="4673432"/>
            <a:ext cx="393700" cy="285750"/>
            <a:chOff x="4038" y="1519"/>
            <a:chExt cx="248" cy="180"/>
          </a:xfrm>
        </p:grpSpPr>
        <p:sp>
          <p:nvSpPr>
            <p:cNvPr id="124" name="Freeform 26">
              <a:extLst>
                <a:ext uri="{FF2B5EF4-FFF2-40B4-BE49-F238E27FC236}">
                  <a16:creationId xmlns:a16="http://schemas.microsoft.com/office/drawing/2014/main" id="{982DEF6C-2705-4D3B-8ACD-7FFA23CFC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" y="1523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5" name="Freeform 27">
              <a:extLst>
                <a:ext uri="{FF2B5EF4-FFF2-40B4-BE49-F238E27FC236}">
                  <a16:creationId xmlns:a16="http://schemas.microsoft.com/office/drawing/2014/main" id="{E1CAEF82-0A81-48BE-AD56-618B581DA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2" y="1519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6" name="Freeform 28">
              <a:extLst>
                <a:ext uri="{FF2B5EF4-FFF2-40B4-BE49-F238E27FC236}">
                  <a16:creationId xmlns:a16="http://schemas.microsoft.com/office/drawing/2014/main" id="{8ECE21FC-52C4-458B-84E8-92BB25D56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8" y="1553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7" name="Freeform 29">
              <a:extLst>
                <a:ext uri="{FF2B5EF4-FFF2-40B4-BE49-F238E27FC236}">
                  <a16:creationId xmlns:a16="http://schemas.microsoft.com/office/drawing/2014/main" id="{56EBC56C-F721-4073-8718-C7DD8AEE8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3" y="1553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8" name="Group 30">
            <a:extLst>
              <a:ext uri="{FF2B5EF4-FFF2-40B4-BE49-F238E27FC236}">
                <a16:creationId xmlns:a16="http://schemas.microsoft.com/office/drawing/2014/main" id="{ACD4ECD5-B59C-4330-89E3-3EEA3BAE14EE}"/>
              </a:ext>
            </a:extLst>
          </p:cNvPr>
          <p:cNvGrpSpPr>
            <a:grpSpLocks/>
          </p:cNvGrpSpPr>
          <p:nvPr/>
        </p:nvGrpSpPr>
        <p:grpSpPr bwMode="auto">
          <a:xfrm>
            <a:off x="8765617" y="4795669"/>
            <a:ext cx="358775" cy="273050"/>
            <a:chOff x="4671" y="1596"/>
            <a:chExt cx="226" cy="172"/>
          </a:xfrm>
        </p:grpSpPr>
        <p:sp>
          <p:nvSpPr>
            <p:cNvPr id="129" name="Freeform 31">
              <a:extLst>
                <a:ext uri="{FF2B5EF4-FFF2-40B4-BE49-F238E27FC236}">
                  <a16:creationId xmlns:a16="http://schemas.microsoft.com/office/drawing/2014/main" id="{B9E0C5FF-6488-4B22-B408-D63E428AC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1" y="1599"/>
              <a:ext cx="224" cy="146"/>
            </a:xfrm>
            <a:custGeom>
              <a:avLst/>
              <a:gdLst>
                <a:gd name="T0" fmla="*/ 494 w 990"/>
                <a:gd name="T1" fmla="*/ 646 h 647"/>
                <a:gd name="T2" fmla="*/ 0 w 990"/>
                <a:gd name="T3" fmla="*/ 646 h 647"/>
                <a:gd name="T4" fmla="*/ 0 w 990"/>
                <a:gd name="T5" fmla="*/ 0 h 647"/>
                <a:gd name="T6" fmla="*/ 989 w 990"/>
                <a:gd name="T7" fmla="*/ 0 h 647"/>
                <a:gd name="T8" fmla="*/ 989 w 990"/>
                <a:gd name="T9" fmla="*/ 646 h 647"/>
                <a:gd name="T10" fmla="*/ 494 w 990"/>
                <a:gd name="T11" fmla="*/ 646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0" h="647">
                  <a:moveTo>
                    <a:pt x="494" y="646"/>
                  </a:moveTo>
                  <a:lnTo>
                    <a:pt x="0" y="646"/>
                  </a:lnTo>
                  <a:lnTo>
                    <a:pt x="0" y="0"/>
                  </a:lnTo>
                  <a:lnTo>
                    <a:pt x="989" y="0"/>
                  </a:lnTo>
                  <a:lnTo>
                    <a:pt x="989" y="646"/>
                  </a:lnTo>
                  <a:lnTo>
                    <a:pt x="494" y="64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0" name="Freeform 32">
              <a:extLst>
                <a:ext uri="{FF2B5EF4-FFF2-40B4-BE49-F238E27FC236}">
                  <a16:creationId xmlns:a16="http://schemas.microsoft.com/office/drawing/2014/main" id="{CEF9A6F4-7436-44B1-8DDB-68B7369E7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6" y="1596"/>
              <a:ext cx="98" cy="114"/>
            </a:xfrm>
            <a:custGeom>
              <a:avLst/>
              <a:gdLst>
                <a:gd name="T0" fmla="*/ 285 w 436"/>
                <a:gd name="T1" fmla="*/ 114 h 508"/>
                <a:gd name="T2" fmla="*/ 293 w 436"/>
                <a:gd name="T3" fmla="*/ 44 h 508"/>
                <a:gd name="T4" fmla="*/ 276 w 436"/>
                <a:gd name="T5" fmla="*/ 13 h 508"/>
                <a:gd name="T6" fmla="*/ 250 w 436"/>
                <a:gd name="T7" fmla="*/ 44 h 508"/>
                <a:gd name="T8" fmla="*/ 213 w 436"/>
                <a:gd name="T9" fmla="*/ 294 h 508"/>
                <a:gd name="T10" fmla="*/ 207 w 436"/>
                <a:gd name="T11" fmla="*/ 367 h 508"/>
                <a:gd name="T12" fmla="*/ 209 w 436"/>
                <a:gd name="T13" fmla="*/ 389 h 508"/>
                <a:gd name="T14" fmla="*/ 147 w 436"/>
                <a:gd name="T15" fmla="*/ 481 h 508"/>
                <a:gd name="T16" fmla="*/ 95 w 436"/>
                <a:gd name="T17" fmla="*/ 380 h 508"/>
                <a:gd name="T18" fmla="*/ 131 w 436"/>
                <a:gd name="T19" fmla="*/ 161 h 508"/>
                <a:gd name="T20" fmla="*/ 140 w 436"/>
                <a:gd name="T21" fmla="*/ 92 h 508"/>
                <a:gd name="T22" fmla="*/ 86 w 436"/>
                <a:gd name="T23" fmla="*/ 0 h 508"/>
                <a:gd name="T24" fmla="*/ 0 w 436"/>
                <a:gd name="T25" fmla="*/ 171 h 508"/>
                <a:gd name="T26" fmla="*/ 7 w 436"/>
                <a:gd name="T27" fmla="*/ 184 h 508"/>
                <a:gd name="T28" fmla="*/ 19 w 436"/>
                <a:gd name="T29" fmla="*/ 161 h 508"/>
                <a:gd name="T30" fmla="*/ 86 w 436"/>
                <a:gd name="T31" fmla="*/ 25 h 508"/>
                <a:gd name="T32" fmla="*/ 101 w 436"/>
                <a:gd name="T33" fmla="*/ 60 h 508"/>
                <a:gd name="T34" fmla="*/ 90 w 436"/>
                <a:gd name="T35" fmla="*/ 139 h 508"/>
                <a:gd name="T36" fmla="*/ 52 w 436"/>
                <a:gd name="T37" fmla="*/ 364 h 508"/>
                <a:gd name="T38" fmla="*/ 146 w 436"/>
                <a:gd name="T39" fmla="*/ 507 h 508"/>
                <a:gd name="T40" fmla="*/ 215 w 436"/>
                <a:gd name="T41" fmla="*/ 427 h 508"/>
                <a:gd name="T42" fmla="*/ 297 w 436"/>
                <a:gd name="T43" fmla="*/ 507 h 508"/>
                <a:gd name="T44" fmla="*/ 392 w 436"/>
                <a:gd name="T45" fmla="*/ 370 h 508"/>
                <a:gd name="T46" fmla="*/ 435 w 436"/>
                <a:gd name="T47" fmla="*/ 79 h 508"/>
                <a:gd name="T48" fmla="*/ 405 w 436"/>
                <a:gd name="T49" fmla="*/ 0 h 508"/>
                <a:gd name="T50" fmla="*/ 373 w 436"/>
                <a:gd name="T51" fmla="*/ 54 h 508"/>
                <a:gd name="T52" fmla="*/ 382 w 436"/>
                <a:gd name="T53" fmla="*/ 82 h 508"/>
                <a:gd name="T54" fmla="*/ 407 w 436"/>
                <a:gd name="T55" fmla="*/ 180 h 508"/>
                <a:gd name="T56" fmla="*/ 371 w 436"/>
                <a:gd name="T57" fmla="*/ 383 h 508"/>
                <a:gd name="T58" fmla="*/ 299 w 436"/>
                <a:gd name="T59" fmla="*/ 481 h 508"/>
                <a:gd name="T60" fmla="*/ 250 w 436"/>
                <a:gd name="T61" fmla="*/ 386 h 508"/>
                <a:gd name="T62" fmla="*/ 256 w 436"/>
                <a:gd name="T63" fmla="*/ 304 h 508"/>
                <a:gd name="T64" fmla="*/ 285 w 436"/>
                <a:gd name="T65" fmla="*/ 11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508">
                  <a:moveTo>
                    <a:pt x="285" y="114"/>
                  </a:moveTo>
                  <a:cubicBezTo>
                    <a:pt x="287" y="92"/>
                    <a:pt x="293" y="47"/>
                    <a:pt x="293" y="44"/>
                  </a:cubicBezTo>
                  <a:cubicBezTo>
                    <a:pt x="293" y="22"/>
                    <a:pt x="285" y="13"/>
                    <a:pt x="276" y="13"/>
                  </a:cubicBezTo>
                  <a:cubicBezTo>
                    <a:pt x="267" y="13"/>
                    <a:pt x="256" y="19"/>
                    <a:pt x="250" y="44"/>
                  </a:cubicBezTo>
                  <a:cubicBezTo>
                    <a:pt x="248" y="51"/>
                    <a:pt x="218" y="266"/>
                    <a:pt x="213" y="294"/>
                  </a:cubicBezTo>
                  <a:cubicBezTo>
                    <a:pt x="209" y="326"/>
                    <a:pt x="207" y="348"/>
                    <a:pt x="207" y="367"/>
                  </a:cubicBezTo>
                  <a:cubicBezTo>
                    <a:pt x="207" y="380"/>
                    <a:pt x="207" y="383"/>
                    <a:pt x="209" y="389"/>
                  </a:cubicBezTo>
                  <a:cubicBezTo>
                    <a:pt x="194" y="450"/>
                    <a:pt x="174" y="481"/>
                    <a:pt x="147" y="481"/>
                  </a:cubicBezTo>
                  <a:cubicBezTo>
                    <a:pt x="95" y="481"/>
                    <a:pt x="95" y="402"/>
                    <a:pt x="95" y="380"/>
                  </a:cubicBezTo>
                  <a:cubicBezTo>
                    <a:pt x="95" y="345"/>
                    <a:pt x="99" y="301"/>
                    <a:pt x="131" y="161"/>
                  </a:cubicBezTo>
                  <a:cubicBezTo>
                    <a:pt x="138" y="130"/>
                    <a:pt x="140" y="114"/>
                    <a:pt x="140" y="92"/>
                  </a:cubicBezTo>
                  <a:cubicBezTo>
                    <a:pt x="140" y="41"/>
                    <a:pt x="119" y="0"/>
                    <a:pt x="86" y="0"/>
                  </a:cubicBezTo>
                  <a:cubicBezTo>
                    <a:pt x="24" y="0"/>
                    <a:pt x="0" y="161"/>
                    <a:pt x="0" y="171"/>
                  </a:cubicBezTo>
                  <a:cubicBezTo>
                    <a:pt x="0" y="184"/>
                    <a:pt x="6" y="184"/>
                    <a:pt x="7" y="184"/>
                  </a:cubicBezTo>
                  <a:cubicBezTo>
                    <a:pt x="15" y="184"/>
                    <a:pt x="15" y="184"/>
                    <a:pt x="19" y="161"/>
                  </a:cubicBezTo>
                  <a:cubicBezTo>
                    <a:pt x="35" y="57"/>
                    <a:pt x="62" y="25"/>
                    <a:pt x="86" y="25"/>
                  </a:cubicBezTo>
                  <a:cubicBezTo>
                    <a:pt x="91" y="25"/>
                    <a:pt x="101" y="25"/>
                    <a:pt x="101" y="60"/>
                  </a:cubicBezTo>
                  <a:cubicBezTo>
                    <a:pt x="101" y="89"/>
                    <a:pt x="93" y="120"/>
                    <a:pt x="90" y="139"/>
                  </a:cubicBezTo>
                  <a:cubicBezTo>
                    <a:pt x="62" y="272"/>
                    <a:pt x="52" y="323"/>
                    <a:pt x="52" y="364"/>
                  </a:cubicBezTo>
                  <a:cubicBezTo>
                    <a:pt x="52" y="469"/>
                    <a:pt x="97" y="507"/>
                    <a:pt x="146" y="507"/>
                  </a:cubicBezTo>
                  <a:cubicBezTo>
                    <a:pt x="157" y="507"/>
                    <a:pt x="188" y="507"/>
                    <a:pt x="215" y="427"/>
                  </a:cubicBezTo>
                  <a:cubicBezTo>
                    <a:pt x="231" y="500"/>
                    <a:pt x="278" y="507"/>
                    <a:pt x="297" y="507"/>
                  </a:cubicBezTo>
                  <a:cubicBezTo>
                    <a:pt x="345" y="507"/>
                    <a:pt x="375" y="437"/>
                    <a:pt x="392" y="370"/>
                  </a:cubicBezTo>
                  <a:cubicBezTo>
                    <a:pt x="414" y="282"/>
                    <a:pt x="435" y="133"/>
                    <a:pt x="435" y="79"/>
                  </a:cubicBezTo>
                  <a:cubicBezTo>
                    <a:pt x="435" y="19"/>
                    <a:pt x="418" y="0"/>
                    <a:pt x="405" y="0"/>
                  </a:cubicBezTo>
                  <a:cubicBezTo>
                    <a:pt x="390" y="0"/>
                    <a:pt x="373" y="28"/>
                    <a:pt x="373" y="54"/>
                  </a:cubicBezTo>
                  <a:cubicBezTo>
                    <a:pt x="373" y="70"/>
                    <a:pt x="377" y="76"/>
                    <a:pt x="382" y="82"/>
                  </a:cubicBezTo>
                  <a:cubicBezTo>
                    <a:pt x="390" y="95"/>
                    <a:pt x="407" y="123"/>
                    <a:pt x="407" y="180"/>
                  </a:cubicBezTo>
                  <a:cubicBezTo>
                    <a:pt x="407" y="218"/>
                    <a:pt x="388" y="326"/>
                    <a:pt x="371" y="383"/>
                  </a:cubicBezTo>
                  <a:cubicBezTo>
                    <a:pt x="353" y="443"/>
                    <a:pt x="330" y="481"/>
                    <a:pt x="299" y="481"/>
                  </a:cubicBezTo>
                  <a:cubicBezTo>
                    <a:pt x="267" y="481"/>
                    <a:pt x="250" y="450"/>
                    <a:pt x="250" y="386"/>
                  </a:cubicBezTo>
                  <a:cubicBezTo>
                    <a:pt x="250" y="355"/>
                    <a:pt x="256" y="320"/>
                    <a:pt x="256" y="304"/>
                  </a:cubicBezTo>
                  <a:lnTo>
                    <a:pt x="285" y="1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1" name="Freeform 33">
              <a:extLst>
                <a:ext uri="{FF2B5EF4-FFF2-40B4-BE49-F238E27FC236}">
                  <a16:creationId xmlns:a16="http://schemas.microsoft.com/office/drawing/2014/main" id="{94873997-AEB9-46ED-912E-8B73FBE84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9" y="1628"/>
              <a:ext cx="37" cy="117"/>
            </a:xfrm>
            <a:custGeom>
              <a:avLst/>
              <a:gdLst>
                <a:gd name="T0" fmla="*/ 104 w 169"/>
                <a:gd name="T1" fmla="*/ 22 h 520"/>
                <a:gd name="T2" fmla="*/ 91 w 169"/>
                <a:gd name="T3" fmla="*/ 0 h 520"/>
                <a:gd name="T4" fmla="*/ 0 w 169"/>
                <a:gd name="T5" fmla="*/ 51 h 520"/>
                <a:gd name="T6" fmla="*/ 0 w 169"/>
                <a:gd name="T7" fmla="*/ 79 h 520"/>
                <a:gd name="T8" fmla="*/ 67 w 169"/>
                <a:gd name="T9" fmla="*/ 57 h 520"/>
                <a:gd name="T10" fmla="*/ 67 w 169"/>
                <a:gd name="T11" fmla="*/ 456 h 520"/>
                <a:gd name="T12" fmla="*/ 21 w 169"/>
                <a:gd name="T13" fmla="*/ 491 h 520"/>
                <a:gd name="T14" fmla="*/ 4 w 169"/>
                <a:gd name="T15" fmla="*/ 491 h 520"/>
                <a:gd name="T16" fmla="*/ 4 w 169"/>
                <a:gd name="T17" fmla="*/ 519 h 520"/>
                <a:gd name="T18" fmla="*/ 86 w 169"/>
                <a:gd name="T19" fmla="*/ 516 h 520"/>
                <a:gd name="T20" fmla="*/ 168 w 169"/>
                <a:gd name="T21" fmla="*/ 519 h 520"/>
                <a:gd name="T22" fmla="*/ 168 w 169"/>
                <a:gd name="T23" fmla="*/ 491 h 520"/>
                <a:gd name="T24" fmla="*/ 151 w 169"/>
                <a:gd name="T25" fmla="*/ 491 h 520"/>
                <a:gd name="T26" fmla="*/ 104 w 169"/>
                <a:gd name="T27" fmla="*/ 456 h 520"/>
                <a:gd name="T28" fmla="*/ 104 w 169"/>
                <a:gd name="T29" fmla="*/ 2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520">
                  <a:moveTo>
                    <a:pt x="104" y="22"/>
                  </a:moveTo>
                  <a:cubicBezTo>
                    <a:pt x="104" y="0"/>
                    <a:pt x="103" y="0"/>
                    <a:pt x="91" y="0"/>
                  </a:cubicBezTo>
                  <a:cubicBezTo>
                    <a:pt x="62" y="47"/>
                    <a:pt x="19" y="51"/>
                    <a:pt x="0" y="51"/>
                  </a:cubicBezTo>
                  <a:lnTo>
                    <a:pt x="0" y="79"/>
                  </a:lnTo>
                  <a:cubicBezTo>
                    <a:pt x="11" y="79"/>
                    <a:pt x="41" y="79"/>
                    <a:pt x="67" y="57"/>
                  </a:cubicBezTo>
                  <a:lnTo>
                    <a:pt x="67" y="456"/>
                  </a:lnTo>
                  <a:cubicBezTo>
                    <a:pt x="67" y="481"/>
                    <a:pt x="67" y="491"/>
                    <a:pt x="21" y="491"/>
                  </a:cubicBezTo>
                  <a:lnTo>
                    <a:pt x="4" y="491"/>
                  </a:lnTo>
                  <a:lnTo>
                    <a:pt x="4" y="519"/>
                  </a:lnTo>
                  <a:cubicBezTo>
                    <a:pt x="11" y="519"/>
                    <a:pt x="69" y="516"/>
                    <a:pt x="86" y="516"/>
                  </a:cubicBezTo>
                  <a:cubicBezTo>
                    <a:pt x="101" y="516"/>
                    <a:pt x="159" y="519"/>
                    <a:pt x="168" y="519"/>
                  </a:cubicBezTo>
                  <a:lnTo>
                    <a:pt x="168" y="491"/>
                  </a:lnTo>
                  <a:lnTo>
                    <a:pt x="151" y="491"/>
                  </a:lnTo>
                  <a:cubicBezTo>
                    <a:pt x="104" y="491"/>
                    <a:pt x="104" y="481"/>
                    <a:pt x="104" y="456"/>
                  </a:cubicBezTo>
                  <a:lnTo>
                    <a:pt x="104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2" name="Freeform 34">
              <a:extLst>
                <a:ext uri="{FF2B5EF4-FFF2-40B4-BE49-F238E27FC236}">
                  <a16:creationId xmlns:a16="http://schemas.microsoft.com/office/drawing/2014/main" id="{7017C860-2337-4081-9882-0804B8538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" y="1628"/>
              <a:ext cx="55" cy="140"/>
            </a:xfrm>
            <a:custGeom>
              <a:avLst/>
              <a:gdLst>
                <a:gd name="T0" fmla="*/ 244 w 245"/>
                <a:gd name="T1" fmla="*/ 450 h 622"/>
                <a:gd name="T2" fmla="*/ 226 w 245"/>
                <a:gd name="T3" fmla="*/ 450 h 622"/>
                <a:gd name="T4" fmla="*/ 209 w 245"/>
                <a:gd name="T5" fmla="*/ 538 h 622"/>
                <a:gd name="T6" fmla="*/ 157 w 245"/>
                <a:gd name="T7" fmla="*/ 541 h 622"/>
                <a:gd name="T8" fmla="*/ 56 w 245"/>
                <a:gd name="T9" fmla="*/ 541 h 622"/>
                <a:gd name="T10" fmla="*/ 164 w 245"/>
                <a:gd name="T11" fmla="*/ 386 h 622"/>
                <a:gd name="T12" fmla="*/ 244 w 245"/>
                <a:gd name="T13" fmla="*/ 180 h 622"/>
                <a:gd name="T14" fmla="*/ 114 w 245"/>
                <a:gd name="T15" fmla="*/ 0 h 622"/>
                <a:gd name="T16" fmla="*/ 0 w 245"/>
                <a:gd name="T17" fmla="*/ 168 h 622"/>
                <a:gd name="T18" fmla="*/ 30 w 245"/>
                <a:gd name="T19" fmla="*/ 218 h 622"/>
                <a:gd name="T20" fmla="*/ 58 w 245"/>
                <a:gd name="T21" fmla="*/ 171 h 622"/>
                <a:gd name="T22" fmla="*/ 26 w 245"/>
                <a:gd name="T23" fmla="*/ 120 h 622"/>
                <a:gd name="T24" fmla="*/ 106 w 245"/>
                <a:gd name="T25" fmla="*/ 35 h 622"/>
                <a:gd name="T26" fmla="*/ 192 w 245"/>
                <a:gd name="T27" fmla="*/ 180 h 622"/>
                <a:gd name="T28" fmla="*/ 138 w 245"/>
                <a:gd name="T29" fmla="*/ 364 h 622"/>
                <a:gd name="T30" fmla="*/ 4 w 245"/>
                <a:gd name="T31" fmla="*/ 586 h 622"/>
                <a:gd name="T32" fmla="*/ 0 w 245"/>
                <a:gd name="T33" fmla="*/ 621 h 622"/>
                <a:gd name="T34" fmla="*/ 228 w 245"/>
                <a:gd name="T35" fmla="*/ 621 h 622"/>
                <a:gd name="T36" fmla="*/ 244 w 245"/>
                <a:gd name="T37" fmla="*/ 45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622">
                  <a:moveTo>
                    <a:pt x="244" y="450"/>
                  </a:moveTo>
                  <a:lnTo>
                    <a:pt x="226" y="450"/>
                  </a:lnTo>
                  <a:cubicBezTo>
                    <a:pt x="222" y="472"/>
                    <a:pt x="218" y="526"/>
                    <a:pt x="209" y="538"/>
                  </a:cubicBezTo>
                  <a:cubicBezTo>
                    <a:pt x="207" y="541"/>
                    <a:pt x="164" y="541"/>
                    <a:pt x="157" y="541"/>
                  </a:cubicBezTo>
                  <a:lnTo>
                    <a:pt x="56" y="541"/>
                  </a:lnTo>
                  <a:cubicBezTo>
                    <a:pt x="112" y="453"/>
                    <a:pt x="131" y="431"/>
                    <a:pt x="164" y="386"/>
                  </a:cubicBezTo>
                  <a:cubicBezTo>
                    <a:pt x="207" y="329"/>
                    <a:pt x="244" y="272"/>
                    <a:pt x="244" y="180"/>
                  </a:cubicBezTo>
                  <a:cubicBezTo>
                    <a:pt x="244" y="70"/>
                    <a:pt x="185" y="0"/>
                    <a:pt x="114" y="0"/>
                  </a:cubicBezTo>
                  <a:cubicBezTo>
                    <a:pt x="47" y="0"/>
                    <a:pt x="0" y="82"/>
                    <a:pt x="0" y="168"/>
                  </a:cubicBezTo>
                  <a:cubicBezTo>
                    <a:pt x="0" y="215"/>
                    <a:pt x="22" y="218"/>
                    <a:pt x="30" y="218"/>
                  </a:cubicBezTo>
                  <a:cubicBezTo>
                    <a:pt x="43" y="218"/>
                    <a:pt x="58" y="206"/>
                    <a:pt x="58" y="171"/>
                  </a:cubicBezTo>
                  <a:cubicBezTo>
                    <a:pt x="58" y="155"/>
                    <a:pt x="56" y="120"/>
                    <a:pt x="26" y="120"/>
                  </a:cubicBezTo>
                  <a:cubicBezTo>
                    <a:pt x="43" y="54"/>
                    <a:pt x="80" y="35"/>
                    <a:pt x="106" y="35"/>
                  </a:cubicBezTo>
                  <a:cubicBezTo>
                    <a:pt x="162" y="35"/>
                    <a:pt x="192" y="104"/>
                    <a:pt x="192" y="180"/>
                  </a:cubicBezTo>
                  <a:cubicBezTo>
                    <a:pt x="192" y="266"/>
                    <a:pt x="157" y="326"/>
                    <a:pt x="138" y="364"/>
                  </a:cubicBezTo>
                  <a:lnTo>
                    <a:pt x="4" y="586"/>
                  </a:lnTo>
                  <a:cubicBezTo>
                    <a:pt x="0" y="595"/>
                    <a:pt x="0" y="598"/>
                    <a:pt x="0" y="621"/>
                  </a:cubicBezTo>
                  <a:lnTo>
                    <a:pt x="228" y="621"/>
                  </a:lnTo>
                  <a:lnTo>
                    <a:pt x="244" y="4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3" name="Group 35">
            <a:extLst>
              <a:ext uri="{FF2B5EF4-FFF2-40B4-BE49-F238E27FC236}">
                <a16:creationId xmlns:a16="http://schemas.microsoft.com/office/drawing/2014/main" id="{F3FF5922-D32D-4352-9417-4C634ACBE192}"/>
              </a:ext>
            </a:extLst>
          </p:cNvPr>
          <p:cNvGrpSpPr>
            <a:grpSpLocks/>
          </p:cNvGrpSpPr>
          <p:nvPr/>
        </p:nvGrpSpPr>
        <p:grpSpPr bwMode="auto">
          <a:xfrm>
            <a:off x="10321367" y="5048082"/>
            <a:ext cx="387350" cy="236537"/>
            <a:chOff x="5651" y="1755"/>
            <a:chExt cx="244" cy="149"/>
          </a:xfrm>
        </p:grpSpPr>
        <p:sp>
          <p:nvSpPr>
            <p:cNvPr id="134" name="Freeform 36">
              <a:extLst>
                <a:ext uri="{FF2B5EF4-FFF2-40B4-BE49-F238E27FC236}">
                  <a16:creationId xmlns:a16="http://schemas.microsoft.com/office/drawing/2014/main" id="{E6E18A3C-715F-4BAF-902E-52E4E4EF9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" y="1758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" name="Freeform 37">
              <a:extLst>
                <a:ext uri="{FF2B5EF4-FFF2-40B4-BE49-F238E27FC236}">
                  <a16:creationId xmlns:a16="http://schemas.microsoft.com/office/drawing/2014/main" id="{CFF6056B-241D-40CD-8C9F-B56F01FC5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" y="1755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6" name="Freeform 38">
              <a:extLst>
                <a:ext uri="{FF2B5EF4-FFF2-40B4-BE49-F238E27FC236}">
                  <a16:creationId xmlns:a16="http://schemas.microsoft.com/office/drawing/2014/main" id="{7C18AD11-9330-4C3E-A846-A4FBB052D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4" y="1783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7" name="Freeform 39">
              <a:extLst>
                <a:ext uri="{FF2B5EF4-FFF2-40B4-BE49-F238E27FC236}">
                  <a16:creationId xmlns:a16="http://schemas.microsoft.com/office/drawing/2014/main" id="{A0D643A7-C9F9-472C-80CB-00CEFE13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3" y="1783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8" name="Group 40">
            <a:extLst>
              <a:ext uri="{FF2B5EF4-FFF2-40B4-BE49-F238E27FC236}">
                <a16:creationId xmlns:a16="http://schemas.microsoft.com/office/drawing/2014/main" id="{83271AB9-C2C7-4D19-A305-524E3D45C023}"/>
              </a:ext>
            </a:extLst>
          </p:cNvPr>
          <p:cNvGrpSpPr>
            <a:grpSpLocks/>
          </p:cNvGrpSpPr>
          <p:nvPr/>
        </p:nvGrpSpPr>
        <p:grpSpPr bwMode="auto">
          <a:xfrm>
            <a:off x="11148454" y="4817894"/>
            <a:ext cx="388938" cy="285750"/>
            <a:chOff x="6172" y="1610"/>
            <a:chExt cx="245" cy="180"/>
          </a:xfrm>
        </p:grpSpPr>
        <p:sp>
          <p:nvSpPr>
            <p:cNvPr id="139" name="Freeform 41">
              <a:extLst>
                <a:ext uri="{FF2B5EF4-FFF2-40B4-BE49-F238E27FC236}">
                  <a16:creationId xmlns:a16="http://schemas.microsoft.com/office/drawing/2014/main" id="{6C85C2A0-05D8-4A9D-826F-377F6966B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" y="1614"/>
              <a:ext cx="242" cy="153"/>
            </a:xfrm>
            <a:custGeom>
              <a:avLst/>
              <a:gdLst>
                <a:gd name="T0" fmla="*/ 535 w 1072"/>
                <a:gd name="T1" fmla="*/ 677 h 678"/>
                <a:gd name="T2" fmla="*/ 0 w 1072"/>
                <a:gd name="T3" fmla="*/ 677 h 678"/>
                <a:gd name="T4" fmla="*/ 0 w 1072"/>
                <a:gd name="T5" fmla="*/ 0 h 678"/>
                <a:gd name="T6" fmla="*/ 1071 w 1072"/>
                <a:gd name="T7" fmla="*/ 0 h 678"/>
                <a:gd name="T8" fmla="*/ 1071 w 1072"/>
                <a:gd name="T9" fmla="*/ 677 h 678"/>
                <a:gd name="T10" fmla="*/ 535 w 1072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678">
                  <a:moveTo>
                    <a:pt x="535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677"/>
                  </a:lnTo>
                  <a:lnTo>
                    <a:pt x="535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0" name="Freeform 42">
              <a:extLst>
                <a:ext uri="{FF2B5EF4-FFF2-40B4-BE49-F238E27FC236}">
                  <a16:creationId xmlns:a16="http://schemas.microsoft.com/office/drawing/2014/main" id="{0F1E9E16-CCA0-4988-BC2E-5B45E675C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7" y="1610"/>
              <a:ext cx="106" cy="120"/>
            </a:xfrm>
            <a:custGeom>
              <a:avLst/>
              <a:gdLst>
                <a:gd name="T0" fmla="*/ 309 w 472"/>
                <a:gd name="T1" fmla="*/ 120 h 532"/>
                <a:gd name="T2" fmla="*/ 317 w 472"/>
                <a:gd name="T3" fmla="*/ 46 h 532"/>
                <a:gd name="T4" fmla="*/ 299 w 472"/>
                <a:gd name="T5" fmla="*/ 13 h 532"/>
                <a:gd name="T6" fmla="*/ 271 w 472"/>
                <a:gd name="T7" fmla="*/ 46 h 532"/>
                <a:gd name="T8" fmla="*/ 230 w 472"/>
                <a:gd name="T9" fmla="*/ 309 h 532"/>
                <a:gd name="T10" fmla="*/ 224 w 472"/>
                <a:gd name="T11" fmla="*/ 385 h 532"/>
                <a:gd name="T12" fmla="*/ 226 w 472"/>
                <a:gd name="T13" fmla="*/ 408 h 532"/>
                <a:gd name="T14" fmla="*/ 160 w 472"/>
                <a:gd name="T15" fmla="*/ 505 h 532"/>
                <a:gd name="T16" fmla="*/ 103 w 472"/>
                <a:gd name="T17" fmla="*/ 398 h 532"/>
                <a:gd name="T18" fmla="*/ 141 w 472"/>
                <a:gd name="T19" fmla="*/ 169 h 532"/>
                <a:gd name="T20" fmla="*/ 152 w 472"/>
                <a:gd name="T21" fmla="*/ 96 h 532"/>
                <a:gd name="T22" fmla="*/ 93 w 472"/>
                <a:gd name="T23" fmla="*/ 0 h 532"/>
                <a:gd name="T24" fmla="*/ 0 w 472"/>
                <a:gd name="T25" fmla="*/ 179 h 532"/>
                <a:gd name="T26" fmla="*/ 8 w 472"/>
                <a:gd name="T27" fmla="*/ 193 h 532"/>
                <a:gd name="T28" fmla="*/ 20 w 472"/>
                <a:gd name="T29" fmla="*/ 169 h 532"/>
                <a:gd name="T30" fmla="*/ 93 w 472"/>
                <a:gd name="T31" fmla="*/ 27 h 532"/>
                <a:gd name="T32" fmla="*/ 109 w 472"/>
                <a:gd name="T33" fmla="*/ 63 h 532"/>
                <a:gd name="T34" fmla="*/ 97 w 472"/>
                <a:gd name="T35" fmla="*/ 146 h 532"/>
                <a:gd name="T36" fmla="*/ 57 w 472"/>
                <a:gd name="T37" fmla="*/ 382 h 532"/>
                <a:gd name="T38" fmla="*/ 158 w 472"/>
                <a:gd name="T39" fmla="*/ 531 h 532"/>
                <a:gd name="T40" fmla="*/ 232 w 472"/>
                <a:gd name="T41" fmla="*/ 448 h 532"/>
                <a:gd name="T42" fmla="*/ 321 w 472"/>
                <a:gd name="T43" fmla="*/ 531 h 532"/>
                <a:gd name="T44" fmla="*/ 424 w 472"/>
                <a:gd name="T45" fmla="*/ 388 h 532"/>
                <a:gd name="T46" fmla="*/ 471 w 472"/>
                <a:gd name="T47" fmla="*/ 83 h 532"/>
                <a:gd name="T48" fmla="*/ 438 w 472"/>
                <a:gd name="T49" fmla="*/ 0 h 532"/>
                <a:gd name="T50" fmla="*/ 404 w 472"/>
                <a:gd name="T51" fmla="*/ 56 h 532"/>
                <a:gd name="T52" fmla="*/ 414 w 472"/>
                <a:gd name="T53" fmla="*/ 86 h 532"/>
                <a:gd name="T54" fmla="*/ 440 w 472"/>
                <a:gd name="T55" fmla="*/ 189 h 532"/>
                <a:gd name="T56" fmla="*/ 402 w 472"/>
                <a:gd name="T57" fmla="*/ 402 h 532"/>
                <a:gd name="T58" fmla="*/ 323 w 472"/>
                <a:gd name="T59" fmla="*/ 505 h 532"/>
                <a:gd name="T60" fmla="*/ 271 w 472"/>
                <a:gd name="T61" fmla="*/ 405 h 532"/>
                <a:gd name="T62" fmla="*/ 277 w 472"/>
                <a:gd name="T63" fmla="*/ 319 h 532"/>
                <a:gd name="T64" fmla="*/ 309 w 472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2" h="532">
                  <a:moveTo>
                    <a:pt x="309" y="120"/>
                  </a:moveTo>
                  <a:cubicBezTo>
                    <a:pt x="311" y="96"/>
                    <a:pt x="317" y="50"/>
                    <a:pt x="317" y="46"/>
                  </a:cubicBezTo>
                  <a:cubicBezTo>
                    <a:pt x="317" y="23"/>
                    <a:pt x="309" y="13"/>
                    <a:pt x="299" y="13"/>
                  </a:cubicBezTo>
                  <a:cubicBezTo>
                    <a:pt x="289" y="13"/>
                    <a:pt x="277" y="20"/>
                    <a:pt x="271" y="46"/>
                  </a:cubicBezTo>
                  <a:cubicBezTo>
                    <a:pt x="269" y="53"/>
                    <a:pt x="236" y="279"/>
                    <a:pt x="230" y="309"/>
                  </a:cubicBezTo>
                  <a:cubicBezTo>
                    <a:pt x="226" y="342"/>
                    <a:pt x="224" y="365"/>
                    <a:pt x="224" y="385"/>
                  </a:cubicBezTo>
                  <a:cubicBezTo>
                    <a:pt x="224" y="398"/>
                    <a:pt x="224" y="402"/>
                    <a:pt x="226" y="408"/>
                  </a:cubicBezTo>
                  <a:cubicBezTo>
                    <a:pt x="210" y="471"/>
                    <a:pt x="188" y="505"/>
                    <a:pt x="160" y="505"/>
                  </a:cubicBezTo>
                  <a:cubicBezTo>
                    <a:pt x="103" y="505"/>
                    <a:pt x="103" y="422"/>
                    <a:pt x="103" y="398"/>
                  </a:cubicBezTo>
                  <a:cubicBezTo>
                    <a:pt x="103" y="362"/>
                    <a:pt x="107" y="315"/>
                    <a:pt x="141" y="169"/>
                  </a:cubicBezTo>
                  <a:cubicBezTo>
                    <a:pt x="150" y="136"/>
                    <a:pt x="152" y="120"/>
                    <a:pt x="152" y="96"/>
                  </a:cubicBezTo>
                  <a:cubicBezTo>
                    <a:pt x="152" y="43"/>
                    <a:pt x="129" y="0"/>
                    <a:pt x="93" y="0"/>
                  </a:cubicBezTo>
                  <a:cubicBezTo>
                    <a:pt x="26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6" y="193"/>
                    <a:pt x="16" y="193"/>
                    <a:pt x="20" y="169"/>
                  </a:cubicBezTo>
                  <a:cubicBezTo>
                    <a:pt x="38" y="60"/>
                    <a:pt x="67" y="27"/>
                    <a:pt x="93" y="27"/>
                  </a:cubicBezTo>
                  <a:cubicBezTo>
                    <a:pt x="99" y="27"/>
                    <a:pt x="109" y="27"/>
                    <a:pt x="109" y="63"/>
                  </a:cubicBezTo>
                  <a:cubicBezTo>
                    <a:pt x="109" y="93"/>
                    <a:pt x="101" y="126"/>
                    <a:pt x="97" y="146"/>
                  </a:cubicBezTo>
                  <a:cubicBezTo>
                    <a:pt x="67" y="285"/>
                    <a:pt x="57" y="339"/>
                    <a:pt x="57" y="382"/>
                  </a:cubicBezTo>
                  <a:cubicBezTo>
                    <a:pt x="57" y="491"/>
                    <a:pt x="105" y="531"/>
                    <a:pt x="158" y="531"/>
                  </a:cubicBezTo>
                  <a:cubicBezTo>
                    <a:pt x="170" y="531"/>
                    <a:pt x="204" y="531"/>
                    <a:pt x="232" y="448"/>
                  </a:cubicBezTo>
                  <a:cubicBezTo>
                    <a:pt x="251" y="524"/>
                    <a:pt x="301" y="531"/>
                    <a:pt x="321" y="531"/>
                  </a:cubicBezTo>
                  <a:cubicBezTo>
                    <a:pt x="374" y="531"/>
                    <a:pt x="406" y="458"/>
                    <a:pt x="424" y="388"/>
                  </a:cubicBezTo>
                  <a:cubicBezTo>
                    <a:pt x="449" y="295"/>
                    <a:pt x="471" y="139"/>
                    <a:pt x="471" y="83"/>
                  </a:cubicBezTo>
                  <a:cubicBezTo>
                    <a:pt x="471" y="20"/>
                    <a:pt x="453" y="0"/>
                    <a:pt x="438" y="0"/>
                  </a:cubicBezTo>
                  <a:cubicBezTo>
                    <a:pt x="422" y="0"/>
                    <a:pt x="404" y="30"/>
                    <a:pt x="404" y="56"/>
                  </a:cubicBezTo>
                  <a:cubicBezTo>
                    <a:pt x="404" y="73"/>
                    <a:pt x="408" y="80"/>
                    <a:pt x="414" y="86"/>
                  </a:cubicBezTo>
                  <a:cubicBezTo>
                    <a:pt x="422" y="100"/>
                    <a:pt x="440" y="129"/>
                    <a:pt x="440" y="189"/>
                  </a:cubicBezTo>
                  <a:cubicBezTo>
                    <a:pt x="440" y="229"/>
                    <a:pt x="420" y="342"/>
                    <a:pt x="402" y="402"/>
                  </a:cubicBezTo>
                  <a:cubicBezTo>
                    <a:pt x="382" y="465"/>
                    <a:pt x="358" y="505"/>
                    <a:pt x="323" y="505"/>
                  </a:cubicBezTo>
                  <a:cubicBezTo>
                    <a:pt x="289" y="505"/>
                    <a:pt x="271" y="471"/>
                    <a:pt x="271" y="405"/>
                  </a:cubicBezTo>
                  <a:cubicBezTo>
                    <a:pt x="271" y="372"/>
                    <a:pt x="277" y="335"/>
                    <a:pt x="277" y="319"/>
                  </a:cubicBezTo>
                  <a:lnTo>
                    <a:pt x="309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1" name="Freeform 43">
              <a:extLst>
                <a:ext uri="{FF2B5EF4-FFF2-40B4-BE49-F238E27FC236}">
                  <a16:creationId xmlns:a16="http://schemas.microsoft.com/office/drawing/2014/main" id="{E405C6E8-C6E9-4FF8-97FA-93759D104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" y="1644"/>
              <a:ext cx="50" cy="123"/>
            </a:xfrm>
            <a:custGeom>
              <a:avLst/>
              <a:gdLst>
                <a:gd name="T0" fmla="*/ 222 w 223"/>
                <a:gd name="T1" fmla="*/ 395 h 545"/>
                <a:gd name="T2" fmla="*/ 204 w 223"/>
                <a:gd name="T3" fmla="*/ 395 h 545"/>
                <a:gd name="T4" fmla="*/ 190 w 223"/>
                <a:gd name="T5" fmla="*/ 471 h 545"/>
                <a:gd name="T6" fmla="*/ 141 w 223"/>
                <a:gd name="T7" fmla="*/ 475 h 545"/>
                <a:gd name="T8" fmla="*/ 51 w 223"/>
                <a:gd name="T9" fmla="*/ 475 h 545"/>
                <a:gd name="T10" fmla="*/ 150 w 223"/>
                <a:gd name="T11" fmla="*/ 339 h 545"/>
                <a:gd name="T12" fmla="*/ 222 w 223"/>
                <a:gd name="T13" fmla="*/ 159 h 545"/>
                <a:gd name="T14" fmla="*/ 103 w 223"/>
                <a:gd name="T15" fmla="*/ 0 h 545"/>
                <a:gd name="T16" fmla="*/ 0 w 223"/>
                <a:gd name="T17" fmla="*/ 146 h 545"/>
                <a:gd name="T18" fmla="*/ 26 w 223"/>
                <a:gd name="T19" fmla="*/ 193 h 545"/>
                <a:gd name="T20" fmla="*/ 53 w 223"/>
                <a:gd name="T21" fmla="*/ 149 h 545"/>
                <a:gd name="T22" fmla="*/ 24 w 223"/>
                <a:gd name="T23" fmla="*/ 106 h 545"/>
                <a:gd name="T24" fmla="*/ 97 w 223"/>
                <a:gd name="T25" fmla="*/ 30 h 545"/>
                <a:gd name="T26" fmla="*/ 174 w 223"/>
                <a:gd name="T27" fmla="*/ 159 h 545"/>
                <a:gd name="T28" fmla="*/ 125 w 223"/>
                <a:gd name="T29" fmla="*/ 319 h 545"/>
                <a:gd name="T30" fmla="*/ 4 w 223"/>
                <a:gd name="T31" fmla="*/ 515 h 545"/>
                <a:gd name="T32" fmla="*/ 0 w 223"/>
                <a:gd name="T33" fmla="*/ 544 h 545"/>
                <a:gd name="T34" fmla="*/ 206 w 223"/>
                <a:gd name="T35" fmla="*/ 544 h 545"/>
                <a:gd name="T36" fmla="*/ 222 w 223"/>
                <a:gd name="T37" fmla="*/ 39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3" h="545">
                  <a:moveTo>
                    <a:pt x="222" y="395"/>
                  </a:moveTo>
                  <a:lnTo>
                    <a:pt x="204" y="395"/>
                  </a:lnTo>
                  <a:cubicBezTo>
                    <a:pt x="202" y="415"/>
                    <a:pt x="198" y="461"/>
                    <a:pt x="190" y="471"/>
                  </a:cubicBezTo>
                  <a:cubicBezTo>
                    <a:pt x="188" y="475"/>
                    <a:pt x="150" y="475"/>
                    <a:pt x="141" y="475"/>
                  </a:cubicBezTo>
                  <a:lnTo>
                    <a:pt x="51" y="475"/>
                  </a:lnTo>
                  <a:cubicBezTo>
                    <a:pt x="101" y="398"/>
                    <a:pt x="119" y="378"/>
                    <a:pt x="150" y="339"/>
                  </a:cubicBezTo>
                  <a:cubicBezTo>
                    <a:pt x="188" y="289"/>
                    <a:pt x="222" y="239"/>
                    <a:pt x="222" y="159"/>
                  </a:cubicBezTo>
                  <a:cubicBezTo>
                    <a:pt x="222" y="60"/>
                    <a:pt x="168" y="0"/>
                    <a:pt x="103" y="0"/>
                  </a:cubicBezTo>
                  <a:cubicBezTo>
                    <a:pt x="42" y="0"/>
                    <a:pt x="0" y="73"/>
                    <a:pt x="0" y="146"/>
                  </a:cubicBezTo>
                  <a:cubicBezTo>
                    <a:pt x="0" y="189"/>
                    <a:pt x="20" y="193"/>
                    <a:pt x="26" y="193"/>
                  </a:cubicBezTo>
                  <a:cubicBezTo>
                    <a:pt x="38" y="193"/>
                    <a:pt x="53" y="179"/>
                    <a:pt x="53" y="149"/>
                  </a:cubicBezTo>
                  <a:cubicBezTo>
                    <a:pt x="53" y="136"/>
                    <a:pt x="51" y="106"/>
                    <a:pt x="24" y="106"/>
                  </a:cubicBezTo>
                  <a:cubicBezTo>
                    <a:pt x="38" y="46"/>
                    <a:pt x="73" y="30"/>
                    <a:pt x="97" y="30"/>
                  </a:cubicBezTo>
                  <a:cubicBezTo>
                    <a:pt x="147" y="30"/>
                    <a:pt x="174" y="93"/>
                    <a:pt x="174" y="159"/>
                  </a:cubicBezTo>
                  <a:cubicBezTo>
                    <a:pt x="174" y="232"/>
                    <a:pt x="141" y="285"/>
                    <a:pt x="125" y="319"/>
                  </a:cubicBezTo>
                  <a:lnTo>
                    <a:pt x="4" y="515"/>
                  </a:lnTo>
                  <a:cubicBezTo>
                    <a:pt x="0" y="521"/>
                    <a:pt x="0" y="524"/>
                    <a:pt x="0" y="544"/>
                  </a:cubicBezTo>
                  <a:lnTo>
                    <a:pt x="206" y="544"/>
                  </a:lnTo>
                  <a:lnTo>
                    <a:pt x="222" y="3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2" name="Freeform 44">
              <a:extLst>
                <a:ext uri="{FF2B5EF4-FFF2-40B4-BE49-F238E27FC236}">
                  <a16:creationId xmlns:a16="http://schemas.microsoft.com/office/drawing/2014/main" id="{49561095-0F41-4C83-94FB-A82704CC1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8" y="1644"/>
              <a:ext cx="59" cy="147"/>
            </a:xfrm>
            <a:custGeom>
              <a:avLst/>
              <a:gdLst>
                <a:gd name="T0" fmla="*/ 265 w 266"/>
                <a:gd name="T1" fmla="*/ 471 h 652"/>
                <a:gd name="T2" fmla="*/ 244 w 266"/>
                <a:gd name="T3" fmla="*/ 471 h 652"/>
                <a:gd name="T4" fmla="*/ 226 w 266"/>
                <a:gd name="T5" fmla="*/ 564 h 652"/>
                <a:gd name="T6" fmla="*/ 170 w 266"/>
                <a:gd name="T7" fmla="*/ 568 h 652"/>
                <a:gd name="T8" fmla="*/ 61 w 266"/>
                <a:gd name="T9" fmla="*/ 568 h 652"/>
                <a:gd name="T10" fmla="*/ 178 w 266"/>
                <a:gd name="T11" fmla="*/ 405 h 652"/>
                <a:gd name="T12" fmla="*/ 265 w 266"/>
                <a:gd name="T13" fmla="*/ 189 h 652"/>
                <a:gd name="T14" fmla="*/ 123 w 266"/>
                <a:gd name="T15" fmla="*/ 0 h 652"/>
                <a:gd name="T16" fmla="*/ 0 w 266"/>
                <a:gd name="T17" fmla="*/ 176 h 652"/>
                <a:gd name="T18" fmla="*/ 32 w 266"/>
                <a:gd name="T19" fmla="*/ 229 h 652"/>
                <a:gd name="T20" fmla="*/ 63 w 266"/>
                <a:gd name="T21" fmla="*/ 179 h 652"/>
                <a:gd name="T22" fmla="*/ 28 w 266"/>
                <a:gd name="T23" fmla="*/ 126 h 652"/>
                <a:gd name="T24" fmla="*/ 115 w 266"/>
                <a:gd name="T25" fmla="*/ 37 h 652"/>
                <a:gd name="T26" fmla="*/ 208 w 266"/>
                <a:gd name="T27" fmla="*/ 189 h 652"/>
                <a:gd name="T28" fmla="*/ 150 w 266"/>
                <a:gd name="T29" fmla="*/ 382 h 652"/>
                <a:gd name="T30" fmla="*/ 4 w 266"/>
                <a:gd name="T31" fmla="*/ 614 h 652"/>
                <a:gd name="T32" fmla="*/ 0 w 266"/>
                <a:gd name="T33" fmla="*/ 651 h 652"/>
                <a:gd name="T34" fmla="*/ 247 w 266"/>
                <a:gd name="T35" fmla="*/ 651 h 652"/>
                <a:gd name="T36" fmla="*/ 265 w 266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6" h="652">
                  <a:moveTo>
                    <a:pt x="265" y="471"/>
                  </a:moveTo>
                  <a:lnTo>
                    <a:pt x="244" y="471"/>
                  </a:lnTo>
                  <a:cubicBezTo>
                    <a:pt x="240" y="495"/>
                    <a:pt x="236" y="551"/>
                    <a:pt x="226" y="564"/>
                  </a:cubicBezTo>
                  <a:cubicBezTo>
                    <a:pt x="224" y="568"/>
                    <a:pt x="178" y="568"/>
                    <a:pt x="170" y="568"/>
                  </a:cubicBezTo>
                  <a:lnTo>
                    <a:pt x="61" y="568"/>
                  </a:lnTo>
                  <a:cubicBezTo>
                    <a:pt x="121" y="475"/>
                    <a:pt x="141" y="451"/>
                    <a:pt x="178" y="405"/>
                  </a:cubicBezTo>
                  <a:cubicBezTo>
                    <a:pt x="224" y="345"/>
                    <a:pt x="265" y="285"/>
                    <a:pt x="265" y="189"/>
                  </a:cubicBezTo>
                  <a:cubicBezTo>
                    <a:pt x="265" y="73"/>
                    <a:pt x="200" y="0"/>
                    <a:pt x="123" y="0"/>
                  </a:cubicBezTo>
                  <a:cubicBezTo>
                    <a:pt x="51" y="0"/>
                    <a:pt x="0" y="86"/>
                    <a:pt x="0" y="176"/>
                  </a:cubicBezTo>
                  <a:cubicBezTo>
                    <a:pt x="0" y="226"/>
                    <a:pt x="24" y="229"/>
                    <a:pt x="32" y="229"/>
                  </a:cubicBezTo>
                  <a:cubicBezTo>
                    <a:pt x="46" y="229"/>
                    <a:pt x="63" y="216"/>
                    <a:pt x="63" y="179"/>
                  </a:cubicBezTo>
                  <a:cubicBezTo>
                    <a:pt x="63" y="163"/>
                    <a:pt x="61" y="126"/>
                    <a:pt x="28" y="126"/>
                  </a:cubicBezTo>
                  <a:cubicBezTo>
                    <a:pt x="46" y="56"/>
                    <a:pt x="87" y="37"/>
                    <a:pt x="115" y="37"/>
                  </a:cubicBezTo>
                  <a:cubicBezTo>
                    <a:pt x="176" y="37"/>
                    <a:pt x="208" y="110"/>
                    <a:pt x="208" y="189"/>
                  </a:cubicBezTo>
                  <a:cubicBezTo>
                    <a:pt x="208" y="279"/>
                    <a:pt x="170" y="342"/>
                    <a:pt x="150" y="382"/>
                  </a:cubicBezTo>
                  <a:lnTo>
                    <a:pt x="4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247" y="651"/>
                  </a:lnTo>
                  <a:lnTo>
                    <a:pt x="265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43" name="Oval 45">
            <a:extLst>
              <a:ext uri="{FF2B5EF4-FFF2-40B4-BE49-F238E27FC236}">
                <a16:creationId xmlns:a16="http://schemas.microsoft.com/office/drawing/2014/main" id="{6B3DF8DF-F1CB-4621-9384-0B079A550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1842" y="3736807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44" name="Group 46">
            <a:extLst>
              <a:ext uri="{FF2B5EF4-FFF2-40B4-BE49-F238E27FC236}">
                <a16:creationId xmlns:a16="http://schemas.microsoft.com/office/drawing/2014/main" id="{F4E5D90A-6A7D-4DE7-9A80-BDD218D76454}"/>
              </a:ext>
            </a:extLst>
          </p:cNvPr>
          <p:cNvGrpSpPr>
            <a:grpSpLocks/>
          </p:cNvGrpSpPr>
          <p:nvPr/>
        </p:nvGrpSpPr>
        <p:grpSpPr bwMode="auto">
          <a:xfrm>
            <a:off x="8849754" y="2482682"/>
            <a:ext cx="415925" cy="307975"/>
            <a:chOff x="4724" y="139"/>
            <a:chExt cx="262" cy="194"/>
          </a:xfrm>
        </p:grpSpPr>
        <p:sp>
          <p:nvSpPr>
            <p:cNvPr id="145" name="Freeform 47">
              <a:extLst>
                <a:ext uri="{FF2B5EF4-FFF2-40B4-BE49-F238E27FC236}">
                  <a16:creationId xmlns:a16="http://schemas.microsoft.com/office/drawing/2014/main" id="{79509213-6AC0-4640-96EE-960ECB87F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" y="143"/>
              <a:ext cx="249" cy="182"/>
            </a:xfrm>
            <a:custGeom>
              <a:avLst/>
              <a:gdLst>
                <a:gd name="T0" fmla="*/ 550 w 1102"/>
                <a:gd name="T1" fmla="*/ 804 h 805"/>
                <a:gd name="T2" fmla="*/ 0 w 1102"/>
                <a:gd name="T3" fmla="*/ 804 h 805"/>
                <a:gd name="T4" fmla="*/ 0 w 1102"/>
                <a:gd name="T5" fmla="*/ 0 h 805"/>
                <a:gd name="T6" fmla="*/ 1101 w 1102"/>
                <a:gd name="T7" fmla="*/ 0 h 805"/>
                <a:gd name="T8" fmla="*/ 1101 w 1102"/>
                <a:gd name="T9" fmla="*/ 804 h 805"/>
                <a:gd name="T10" fmla="*/ 550 w 1102"/>
                <a:gd name="T11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2" h="805">
                  <a:moveTo>
                    <a:pt x="550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101" y="0"/>
                  </a:lnTo>
                  <a:lnTo>
                    <a:pt x="1101" y="804"/>
                  </a:lnTo>
                  <a:lnTo>
                    <a:pt x="550" y="80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6" name="Freeform 48">
              <a:extLst>
                <a:ext uri="{FF2B5EF4-FFF2-40B4-BE49-F238E27FC236}">
                  <a16:creationId xmlns:a16="http://schemas.microsoft.com/office/drawing/2014/main" id="{640AC327-5358-4B9B-8737-872CD6EF2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1" y="139"/>
              <a:ext cx="117" cy="188"/>
            </a:xfrm>
            <a:custGeom>
              <a:avLst/>
              <a:gdLst>
                <a:gd name="T0" fmla="*/ 515 w 520"/>
                <a:gd name="T1" fmla="*/ 80 h 834"/>
                <a:gd name="T2" fmla="*/ 519 w 520"/>
                <a:gd name="T3" fmla="*/ 51 h 834"/>
                <a:gd name="T4" fmla="*/ 487 w 520"/>
                <a:gd name="T5" fmla="*/ 15 h 834"/>
                <a:gd name="T6" fmla="*/ 445 w 520"/>
                <a:gd name="T7" fmla="*/ 40 h 834"/>
                <a:gd name="T8" fmla="*/ 429 w 520"/>
                <a:gd name="T9" fmla="*/ 110 h 834"/>
                <a:gd name="T10" fmla="*/ 407 w 520"/>
                <a:gd name="T11" fmla="*/ 212 h 834"/>
                <a:gd name="T12" fmla="*/ 356 w 520"/>
                <a:gd name="T13" fmla="*/ 446 h 834"/>
                <a:gd name="T14" fmla="*/ 232 w 520"/>
                <a:gd name="T15" fmla="*/ 556 h 834"/>
                <a:gd name="T16" fmla="*/ 159 w 520"/>
                <a:gd name="T17" fmla="*/ 450 h 834"/>
                <a:gd name="T18" fmla="*/ 220 w 520"/>
                <a:gd name="T19" fmla="*/ 197 h 834"/>
                <a:gd name="T20" fmla="*/ 239 w 520"/>
                <a:gd name="T21" fmla="*/ 106 h 834"/>
                <a:gd name="T22" fmla="*/ 146 w 520"/>
                <a:gd name="T23" fmla="*/ 0 h 834"/>
                <a:gd name="T24" fmla="*/ 0 w 520"/>
                <a:gd name="T25" fmla="*/ 197 h 834"/>
                <a:gd name="T26" fmla="*/ 13 w 520"/>
                <a:gd name="T27" fmla="*/ 212 h 834"/>
                <a:gd name="T28" fmla="*/ 32 w 520"/>
                <a:gd name="T29" fmla="*/ 186 h 834"/>
                <a:gd name="T30" fmla="*/ 146 w 520"/>
                <a:gd name="T31" fmla="*/ 29 h 834"/>
                <a:gd name="T32" fmla="*/ 172 w 520"/>
                <a:gd name="T33" fmla="*/ 69 h 834"/>
                <a:gd name="T34" fmla="*/ 153 w 520"/>
                <a:gd name="T35" fmla="*/ 161 h 834"/>
                <a:gd name="T36" fmla="*/ 89 w 520"/>
                <a:gd name="T37" fmla="*/ 431 h 834"/>
                <a:gd name="T38" fmla="*/ 226 w 520"/>
                <a:gd name="T39" fmla="*/ 585 h 834"/>
                <a:gd name="T40" fmla="*/ 340 w 520"/>
                <a:gd name="T41" fmla="*/ 526 h 834"/>
                <a:gd name="T42" fmla="*/ 267 w 520"/>
                <a:gd name="T43" fmla="*/ 724 h 834"/>
                <a:gd name="T44" fmla="*/ 143 w 520"/>
                <a:gd name="T45" fmla="*/ 808 h 834"/>
                <a:gd name="T46" fmla="*/ 57 w 520"/>
                <a:gd name="T47" fmla="*/ 753 h 834"/>
                <a:gd name="T48" fmla="*/ 108 w 520"/>
                <a:gd name="T49" fmla="*/ 738 h 834"/>
                <a:gd name="T50" fmla="*/ 127 w 520"/>
                <a:gd name="T51" fmla="*/ 684 h 834"/>
                <a:gd name="T52" fmla="*/ 86 w 520"/>
                <a:gd name="T53" fmla="*/ 636 h 834"/>
                <a:gd name="T54" fmla="*/ 22 w 520"/>
                <a:gd name="T55" fmla="*/ 724 h 834"/>
                <a:gd name="T56" fmla="*/ 143 w 520"/>
                <a:gd name="T57" fmla="*/ 833 h 834"/>
                <a:gd name="T58" fmla="*/ 404 w 520"/>
                <a:gd name="T59" fmla="*/ 570 h 834"/>
                <a:gd name="T60" fmla="*/ 515 w 520"/>
                <a:gd name="T61" fmla="*/ 8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0" h="834">
                  <a:moveTo>
                    <a:pt x="515" y="80"/>
                  </a:moveTo>
                  <a:cubicBezTo>
                    <a:pt x="519" y="62"/>
                    <a:pt x="519" y="58"/>
                    <a:pt x="519" y="51"/>
                  </a:cubicBezTo>
                  <a:cubicBezTo>
                    <a:pt x="519" y="26"/>
                    <a:pt x="503" y="15"/>
                    <a:pt x="487" y="15"/>
                  </a:cubicBezTo>
                  <a:cubicBezTo>
                    <a:pt x="474" y="15"/>
                    <a:pt x="455" y="22"/>
                    <a:pt x="445" y="40"/>
                  </a:cubicBezTo>
                  <a:cubicBezTo>
                    <a:pt x="442" y="48"/>
                    <a:pt x="436" y="88"/>
                    <a:pt x="429" y="110"/>
                  </a:cubicBezTo>
                  <a:cubicBezTo>
                    <a:pt x="423" y="143"/>
                    <a:pt x="417" y="179"/>
                    <a:pt x="407" y="212"/>
                  </a:cubicBezTo>
                  <a:lnTo>
                    <a:pt x="356" y="446"/>
                  </a:lnTo>
                  <a:cubicBezTo>
                    <a:pt x="353" y="464"/>
                    <a:pt x="305" y="556"/>
                    <a:pt x="232" y="556"/>
                  </a:cubicBezTo>
                  <a:cubicBezTo>
                    <a:pt x="172" y="556"/>
                    <a:pt x="159" y="501"/>
                    <a:pt x="159" y="450"/>
                  </a:cubicBezTo>
                  <a:cubicBezTo>
                    <a:pt x="159" y="391"/>
                    <a:pt x="181" y="314"/>
                    <a:pt x="220" y="197"/>
                  </a:cubicBezTo>
                  <a:cubicBezTo>
                    <a:pt x="235" y="146"/>
                    <a:pt x="239" y="132"/>
                    <a:pt x="239" y="106"/>
                  </a:cubicBezTo>
                  <a:cubicBezTo>
                    <a:pt x="239" y="48"/>
                    <a:pt x="204" y="0"/>
                    <a:pt x="146" y="0"/>
                  </a:cubicBezTo>
                  <a:cubicBezTo>
                    <a:pt x="41" y="0"/>
                    <a:pt x="0" y="186"/>
                    <a:pt x="0" y="197"/>
                  </a:cubicBezTo>
                  <a:cubicBezTo>
                    <a:pt x="0" y="212"/>
                    <a:pt x="10" y="212"/>
                    <a:pt x="13" y="212"/>
                  </a:cubicBezTo>
                  <a:cubicBezTo>
                    <a:pt x="25" y="212"/>
                    <a:pt x="25" y="208"/>
                    <a:pt x="32" y="186"/>
                  </a:cubicBezTo>
                  <a:cubicBezTo>
                    <a:pt x="60" y="66"/>
                    <a:pt x="108" y="29"/>
                    <a:pt x="146" y="29"/>
                  </a:cubicBezTo>
                  <a:cubicBezTo>
                    <a:pt x="153" y="29"/>
                    <a:pt x="172" y="29"/>
                    <a:pt x="172" y="69"/>
                  </a:cubicBezTo>
                  <a:cubicBezTo>
                    <a:pt x="172" y="102"/>
                    <a:pt x="162" y="135"/>
                    <a:pt x="153" y="161"/>
                  </a:cubicBezTo>
                  <a:cubicBezTo>
                    <a:pt x="108" y="296"/>
                    <a:pt x="89" y="373"/>
                    <a:pt x="89" y="431"/>
                  </a:cubicBezTo>
                  <a:cubicBezTo>
                    <a:pt x="89" y="545"/>
                    <a:pt x="159" y="585"/>
                    <a:pt x="226" y="585"/>
                  </a:cubicBezTo>
                  <a:cubicBezTo>
                    <a:pt x="270" y="585"/>
                    <a:pt x="309" y="563"/>
                    <a:pt x="340" y="526"/>
                  </a:cubicBezTo>
                  <a:cubicBezTo>
                    <a:pt x="328" y="592"/>
                    <a:pt x="312" y="654"/>
                    <a:pt x="267" y="724"/>
                  </a:cubicBezTo>
                  <a:cubicBezTo>
                    <a:pt x="235" y="768"/>
                    <a:pt x="194" y="808"/>
                    <a:pt x="143" y="808"/>
                  </a:cubicBezTo>
                  <a:cubicBezTo>
                    <a:pt x="127" y="808"/>
                    <a:pt x="76" y="801"/>
                    <a:pt x="57" y="753"/>
                  </a:cubicBezTo>
                  <a:cubicBezTo>
                    <a:pt x="76" y="753"/>
                    <a:pt x="89" y="753"/>
                    <a:pt x="108" y="738"/>
                  </a:cubicBezTo>
                  <a:cubicBezTo>
                    <a:pt x="118" y="724"/>
                    <a:pt x="127" y="709"/>
                    <a:pt x="127" y="684"/>
                  </a:cubicBezTo>
                  <a:cubicBezTo>
                    <a:pt x="127" y="643"/>
                    <a:pt x="95" y="636"/>
                    <a:pt x="86" y="636"/>
                  </a:cubicBezTo>
                  <a:cubicBezTo>
                    <a:pt x="60" y="636"/>
                    <a:pt x="22" y="658"/>
                    <a:pt x="22" y="724"/>
                  </a:cubicBezTo>
                  <a:cubicBezTo>
                    <a:pt x="22" y="786"/>
                    <a:pt x="73" y="833"/>
                    <a:pt x="143" y="833"/>
                  </a:cubicBezTo>
                  <a:cubicBezTo>
                    <a:pt x="261" y="833"/>
                    <a:pt x="375" y="716"/>
                    <a:pt x="404" y="570"/>
                  </a:cubicBezTo>
                  <a:lnTo>
                    <a:pt x="515" y="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7" name="Freeform 49">
              <a:extLst>
                <a:ext uri="{FF2B5EF4-FFF2-40B4-BE49-F238E27FC236}">
                  <a16:creationId xmlns:a16="http://schemas.microsoft.com/office/drawing/2014/main" id="{7C316117-0201-4497-9272-CAD871F70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6" y="222"/>
              <a:ext cx="130" cy="111"/>
            </a:xfrm>
            <a:custGeom>
              <a:avLst/>
              <a:gdLst>
                <a:gd name="T0" fmla="*/ 70 w 577"/>
                <a:gd name="T1" fmla="*/ 413 h 494"/>
                <a:gd name="T2" fmla="*/ 60 w 577"/>
                <a:gd name="T3" fmla="*/ 457 h 494"/>
                <a:gd name="T4" fmla="*/ 95 w 577"/>
                <a:gd name="T5" fmla="*/ 493 h 494"/>
                <a:gd name="T6" fmla="*/ 130 w 577"/>
                <a:gd name="T7" fmla="*/ 468 h 494"/>
                <a:gd name="T8" fmla="*/ 146 w 577"/>
                <a:gd name="T9" fmla="*/ 398 h 494"/>
                <a:gd name="T10" fmla="*/ 169 w 577"/>
                <a:gd name="T11" fmla="*/ 303 h 494"/>
                <a:gd name="T12" fmla="*/ 185 w 577"/>
                <a:gd name="T13" fmla="*/ 230 h 494"/>
                <a:gd name="T14" fmla="*/ 223 w 577"/>
                <a:gd name="T15" fmla="*/ 132 h 494"/>
                <a:gd name="T16" fmla="*/ 366 w 577"/>
                <a:gd name="T17" fmla="*/ 29 h 494"/>
                <a:gd name="T18" fmla="*/ 423 w 577"/>
                <a:gd name="T19" fmla="*/ 106 h 494"/>
                <a:gd name="T20" fmla="*/ 366 w 577"/>
                <a:gd name="T21" fmla="*/ 340 h 494"/>
                <a:gd name="T22" fmla="*/ 350 w 577"/>
                <a:gd name="T23" fmla="*/ 395 h 494"/>
                <a:gd name="T24" fmla="*/ 439 w 577"/>
                <a:gd name="T25" fmla="*/ 493 h 494"/>
                <a:gd name="T26" fmla="*/ 576 w 577"/>
                <a:gd name="T27" fmla="*/ 325 h 494"/>
                <a:gd name="T28" fmla="*/ 560 w 577"/>
                <a:gd name="T29" fmla="*/ 307 h 494"/>
                <a:gd name="T30" fmla="*/ 547 w 577"/>
                <a:gd name="T31" fmla="*/ 329 h 494"/>
                <a:gd name="T32" fmla="*/ 442 w 577"/>
                <a:gd name="T33" fmla="*/ 461 h 494"/>
                <a:gd name="T34" fmla="*/ 423 w 577"/>
                <a:gd name="T35" fmla="*/ 424 h 494"/>
                <a:gd name="T36" fmla="*/ 442 w 577"/>
                <a:gd name="T37" fmla="*/ 333 h 494"/>
                <a:gd name="T38" fmla="*/ 493 w 577"/>
                <a:gd name="T39" fmla="*/ 124 h 494"/>
                <a:gd name="T40" fmla="*/ 369 w 577"/>
                <a:gd name="T41" fmla="*/ 0 h 494"/>
                <a:gd name="T42" fmla="*/ 210 w 577"/>
                <a:gd name="T43" fmla="*/ 95 h 494"/>
                <a:gd name="T44" fmla="*/ 111 w 577"/>
                <a:gd name="T45" fmla="*/ 0 h 494"/>
                <a:gd name="T46" fmla="*/ 35 w 577"/>
                <a:gd name="T47" fmla="*/ 62 h 494"/>
                <a:gd name="T48" fmla="*/ 0 w 577"/>
                <a:gd name="T49" fmla="*/ 168 h 494"/>
                <a:gd name="T50" fmla="*/ 16 w 577"/>
                <a:gd name="T51" fmla="*/ 179 h 494"/>
                <a:gd name="T52" fmla="*/ 38 w 577"/>
                <a:gd name="T53" fmla="*/ 150 h 494"/>
                <a:gd name="T54" fmla="*/ 108 w 577"/>
                <a:gd name="T55" fmla="*/ 29 h 494"/>
                <a:gd name="T56" fmla="*/ 137 w 577"/>
                <a:gd name="T57" fmla="*/ 84 h 494"/>
                <a:gd name="T58" fmla="*/ 121 w 577"/>
                <a:gd name="T59" fmla="*/ 175 h 494"/>
                <a:gd name="T60" fmla="*/ 99 w 577"/>
                <a:gd name="T61" fmla="*/ 274 h 494"/>
                <a:gd name="T62" fmla="*/ 70 w 577"/>
                <a:gd name="T63" fmla="*/ 41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494">
                  <a:moveTo>
                    <a:pt x="70" y="413"/>
                  </a:moveTo>
                  <a:cubicBezTo>
                    <a:pt x="70" y="428"/>
                    <a:pt x="60" y="453"/>
                    <a:pt x="60" y="457"/>
                  </a:cubicBezTo>
                  <a:cubicBezTo>
                    <a:pt x="60" y="483"/>
                    <a:pt x="80" y="493"/>
                    <a:pt x="95" y="493"/>
                  </a:cubicBezTo>
                  <a:cubicBezTo>
                    <a:pt x="111" y="493"/>
                    <a:pt x="127" y="479"/>
                    <a:pt x="130" y="468"/>
                  </a:cubicBezTo>
                  <a:cubicBezTo>
                    <a:pt x="134" y="457"/>
                    <a:pt x="146" y="420"/>
                    <a:pt x="146" y="398"/>
                  </a:cubicBezTo>
                  <a:cubicBezTo>
                    <a:pt x="153" y="376"/>
                    <a:pt x="159" y="329"/>
                    <a:pt x="169" y="303"/>
                  </a:cubicBezTo>
                  <a:cubicBezTo>
                    <a:pt x="175" y="278"/>
                    <a:pt x="178" y="256"/>
                    <a:pt x="185" y="230"/>
                  </a:cubicBezTo>
                  <a:cubicBezTo>
                    <a:pt x="194" y="186"/>
                    <a:pt x="194" y="175"/>
                    <a:pt x="223" y="132"/>
                  </a:cubicBezTo>
                  <a:cubicBezTo>
                    <a:pt x="251" y="88"/>
                    <a:pt x="293" y="29"/>
                    <a:pt x="366" y="29"/>
                  </a:cubicBezTo>
                  <a:cubicBezTo>
                    <a:pt x="423" y="29"/>
                    <a:pt x="423" y="84"/>
                    <a:pt x="423" y="106"/>
                  </a:cubicBezTo>
                  <a:cubicBezTo>
                    <a:pt x="423" y="172"/>
                    <a:pt x="382" y="289"/>
                    <a:pt x="366" y="340"/>
                  </a:cubicBezTo>
                  <a:cubicBezTo>
                    <a:pt x="356" y="369"/>
                    <a:pt x="350" y="376"/>
                    <a:pt x="350" y="395"/>
                  </a:cubicBezTo>
                  <a:cubicBezTo>
                    <a:pt x="350" y="453"/>
                    <a:pt x="394" y="493"/>
                    <a:pt x="439" y="493"/>
                  </a:cubicBezTo>
                  <a:cubicBezTo>
                    <a:pt x="534" y="493"/>
                    <a:pt x="576" y="344"/>
                    <a:pt x="576" y="325"/>
                  </a:cubicBezTo>
                  <a:cubicBezTo>
                    <a:pt x="576" y="307"/>
                    <a:pt x="566" y="307"/>
                    <a:pt x="560" y="307"/>
                  </a:cubicBezTo>
                  <a:cubicBezTo>
                    <a:pt x="550" y="307"/>
                    <a:pt x="547" y="318"/>
                    <a:pt x="547" y="329"/>
                  </a:cubicBezTo>
                  <a:cubicBezTo>
                    <a:pt x="522" y="413"/>
                    <a:pt x="484" y="461"/>
                    <a:pt x="442" y="461"/>
                  </a:cubicBezTo>
                  <a:cubicBezTo>
                    <a:pt x="423" y="461"/>
                    <a:pt x="423" y="450"/>
                    <a:pt x="423" y="424"/>
                  </a:cubicBezTo>
                  <a:cubicBezTo>
                    <a:pt x="423" y="395"/>
                    <a:pt x="423" y="384"/>
                    <a:pt x="442" y="333"/>
                  </a:cubicBezTo>
                  <a:cubicBezTo>
                    <a:pt x="455" y="300"/>
                    <a:pt x="493" y="186"/>
                    <a:pt x="493" y="124"/>
                  </a:cubicBezTo>
                  <a:cubicBezTo>
                    <a:pt x="493" y="18"/>
                    <a:pt x="420" y="0"/>
                    <a:pt x="369" y="0"/>
                  </a:cubicBezTo>
                  <a:cubicBezTo>
                    <a:pt x="289" y="0"/>
                    <a:pt x="235" y="58"/>
                    <a:pt x="210" y="95"/>
                  </a:cubicBezTo>
                  <a:cubicBezTo>
                    <a:pt x="204" y="26"/>
                    <a:pt x="146" y="0"/>
                    <a:pt x="111" y="0"/>
                  </a:cubicBezTo>
                  <a:cubicBezTo>
                    <a:pt x="70" y="0"/>
                    <a:pt x="45" y="37"/>
                    <a:pt x="35" y="62"/>
                  </a:cubicBezTo>
                  <a:cubicBezTo>
                    <a:pt x="13" y="95"/>
                    <a:pt x="0" y="164"/>
                    <a:pt x="0" y="168"/>
                  </a:cubicBezTo>
                  <a:cubicBezTo>
                    <a:pt x="0" y="179"/>
                    <a:pt x="13" y="179"/>
                    <a:pt x="16" y="179"/>
                  </a:cubicBezTo>
                  <a:cubicBezTo>
                    <a:pt x="32" y="179"/>
                    <a:pt x="32" y="175"/>
                    <a:pt x="38" y="150"/>
                  </a:cubicBezTo>
                  <a:cubicBezTo>
                    <a:pt x="54" y="84"/>
                    <a:pt x="70" y="29"/>
                    <a:pt x="108" y="29"/>
                  </a:cubicBezTo>
                  <a:cubicBezTo>
                    <a:pt x="130" y="29"/>
                    <a:pt x="137" y="51"/>
                    <a:pt x="137" y="84"/>
                  </a:cubicBezTo>
                  <a:cubicBezTo>
                    <a:pt x="137" y="106"/>
                    <a:pt x="130" y="146"/>
                    <a:pt x="121" y="175"/>
                  </a:cubicBezTo>
                  <a:cubicBezTo>
                    <a:pt x="115" y="201"/>
                    <a:pt x="108" y="252"/>
                    <a:pt x="99" y="274"/>
                  </a:cubicBezTo>
                  <a:lnTo>
                    <a:pt x="70" y="4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8" name="Group 50">
            <a:extLst>
              <a:ext uri="{FF2B5EF4-FFF2-40B4-BE49-F238E27FC236}">
                <a16:creationId xmlns:a16="http://schemas.microsoft.com/office/drawing/2014/main" id="{EB8E7CED-9E4D-40A7-B91B-70A3347B8BB3}"/>
              </a:ext>
            </a:extLst>
          </p:cNvPr>
          <p:cNvGrpSpPr>
            <a:grpSpLocks/>
          </p:cNvGrpSpPr>
          <p:nvPr/>
        </p:nvGrpSpPr>
        <p:grpSpPr bwMode="auto">
          <a:xfrm>
            <a:off x="10099117" y="3090694"/>
            <a:ext cx="322262" cy="285750"/>
            <a:chOff x="5511" y="522"/>
            <a:chExt cx="203" cy="180"/>
          </a:xfrm>
        </p:grpSpPr>
        <p:sp>
          <p:nvSpPr>
            <p:cNvPr id="149" name="Freeform 51">
              <a:extLst>
                <a:ext uri="{FF2B5EF4-FFF2-40B4-BE49-F238E27FC236}">
                  <a16:creationId xmlns:a16="http://schemas.microsoft.com/office/drawing/2014/main" id="{9A612419-2FDC-45D1-B242-61B6C6046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1" y="525"/>
              <a:ext cx="200" cy="153"/>
            </a:xfrm>
            <a:custGeom>
              <a:avLst/>
              <a:gdLst>
                <a:gd name="T0" fmla="*/ 443 w 887"/>
                <a:gd name="T1" fmla="*/ 677 h 678"/>
                <a:gd name="T2" fmla="*/ 0 w 887"/>
                <a:gd name="T3" fmla="*/ 677 h 678"/>
                <a:gd name="T4" fmla="*/ 0 w 887"/>
                <a:gd name="T5" fmla="*/ 0 h 678"/>
                <a:gd name="T6" fmla="*/ 886 w 887"/>
                <a:gd name="T7" fmla="*/ 0 h 678"/>
                <a:gd name="T8" fmla="*/ 886 w 887"/>
                <a:gd name="T9" fmla="*/ 677 h 678"/>
                <a:gd name="T10" fmla="*/ 443 w 887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7" h="678">
                  <a:moveTo>
                    <a:pt x="443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886" y="0"/>
                  </a:lnTo>
                  <a:lnTo>
                    <a:pt x="886" y="677"/>
                  </a:lnTo>
                  <a:lnTo>
                    <a:pt x="443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0" name="Freeform 52">
              <a:extLst>
                <a:ext uri="{FF2B5EF4-FFF2-40B4-BE49-F238E27FC236}">
                  <a16:creationId xmlns:a16="http://schemas.microsoft.com/office/drawing/2014/main" id="{6D38024E-ABEF-4472-B5F1-D217DAEC4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522"/>
              <a:ext cx="100" cy="120"/>
            </a:xfrm>
            <a:custGeom>
              <a:avLst/>
              <a:gdLst>
                <a:gd name="T0" fmla="*/ 443 w 444"/>
                <a:gd name="T1" fmla="*/ 83 h 532"/>
                <a:gd name="T2" fmla="*/ 397 w 444"/>
                <a:gd name="T3" fmla="*/ 0 h 532"/>
                <a:gd name="T4" fmla="*/ 349 w 444"/>
                <a:gd name="T5" fmla="*/ 56 h 532"/>
                <a:gd name="T6" fmla="*/ 366 w 444"/>
                <a:gd name="T7" fmla="*/ 90 h 532"/>
                <a:gd name="T8" fmla="*/ 400 w 444"/>
                <a:gd name="T9" fmla="*/ 189 h 532"/>
                <a:gd name="T10" fmla="*/ 220 w 444"/>
                <a:gd name="T11" fmla="*/ 505 h 532"/>
                <a:gd name="T12" fmla="*/ 146 w 444"/>
                <a:gd name="T13" fmla="*/ 405 h 532"/>
                <a:gd name="T14" fmla="*/ 203 w 444"/>
                <a:gd name="T15" fmla="*/ 153 h 532"/>
                <a:gd name="T16" fmla="*/ 217 w 444"/>
                <a:gd name="T17" fmla="*/ 96 h 532"/>
                <a:gd name="T18" fmla="*/ 131 w 444"/>
                <a:gd name="T19" fmla="*/ 0 h 532"/>
                <a:gd name="T20" fmla="*/ 0 w 444"/>
                <a:gd name="T21" fmla="*/ 179 h 532"/>
                <a:gd name="T22" fmla="*/ 11 w 444"/>
                <a:gd name="T23" fmla="*/ 193 h 532"/>
                <a:gd name="T24" fmla="*/ 29 w 444"/>
                <a:gd name="T25" fmla="*/ 169 h 532"/>
                <a:gd name="T26" fmla="*/ 131 w 444"/>
                <a:gd name="T27" fmla="*/ 27 h 532"/>
                <a:gd name="T28" fmla="*/ 154 w 444"/>
                <a:gd name="T29" fmla="*/ 63 h 532"/>
                <a:gd name="T30" fmla="*/ 140 w 444"/>
                <a:gd name="T31" fmla="*/ 146 h 532"/>
                <a:gd name="T32" fmla="*/ 80 w 444"/>
                <a:gd name="T33" fmla="*/ 385 h 532"/>
                <a:gd name="T34" fmla="*/ 217 w 444"/>
                <a:gd name="T35" fmla="*/ 531 h 532"/>
                <a:gd name="T36" fmla="*/ 443 w 444"/>
                <a:gd name="T37" fmla="*/ 8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" h="532">
                  <a:moveTo>
                    <a:pt x="443" y="83"/>
                  </a:moveTo>
                  <a:cubicBezTo>
                    <a:pt x="443" y="20"/>
                    <a:pt x="414" y="0"/>
                    <a:pt x="397" y="0"/>
                  </a:cubicBezTo>
                  <a:cubicBezTo>
                    <a:pt x="371" y="0"/>
                    <a:pt x="349" y="30"/>
                    <a:pt x="349" y="56"/>
                  </a:cubicBezTo>
                  <a:cubicBezTo>
                    <a:pt x="349" y="73"/>
                    <a:pt x="354" y="80"/>
                    <a:pt x="366" y="90"/>
                  </a:cubicBezTo>
                  <a:cubicBezTo>
                    <a:pt x="386" y="113"/>
                    <a:pt x="400" y="146"/>
                    <a:pt x="400" y="189"/>
                  </a:cubicBezTo>
                  <a:cubicBezTo>
                    <a:pt x="400" y="236"/>
                    <a:pt x="337" y="505"/>
                    <a:pt x="220" y="505"/>
                  </a:cubicBezTo>
                  <a:cubicBezTo>
                    <a:pt x="169" y="505"/>
                    <a:pt x="146" y="465"/>
                    <a:pt x="146" y="405"/>
                  </a:cubicBezTo>
                  <a:cubicBezTo>
                    <a:pt x="146" y="339"/>
                    <a:pt x="174" y="252"/>
                    <a:pt x="203" y="153"/>
                  </a:cubicBezTo>
                  <a:cubicBezTo>
                    <a:pt x="211" y="136"/>
                    <a:pt x="217" y="120"/>
                    <a:pt x="217" y="96"/>
                  </a:cubicBezTo>
                  <a:cubicBezTo>
                    <a:pt x="217" y="43"/>
                    <a:pt x="183" y="0"/>
                    <a:pt x="131" y="0"/>
                  </a:cubicBezTo>
                  <a:cubicBezTo>
                    <a:pt x="40" y="0"/>
                    <a:pt x="0" y="169"/>
                    <a:pt x="0" y="179"/>
                  </a:cubicBezTo>
                  <a:cubicBezTo>
                    <a:pt x="0" y="193"/>
                    <a:pt x="9" y="193"/>
                    <a:pt x="11" y="193"/>
                  </a:cubicBezTo>
                  <a:cubicBezTo>
                    <a:pt x="23" y="193"/>
                    <a:pt x="23" y="193"/>
                    <a:pt x="29" y="169"/>
                  </a:cubicBezTo>
                  <a:cubicBezTo>
                    <a:pt x="57" y="53"/>
                    <a:pt x="100" y="27"/>
                    <a:pt x="131" y="27"/>
                  </a:cubicBezTo>
                  <a:cubicBezTo>
                    <a:pt x="140" y="27"/>
                    <a:pt x="154" y="27"/>
                    <a:pt x="154" y="63"/>
                  </a:cubicBezTo>
                  <a:cubicBezTo>
                    <a:pt x="154" y="93"/>
                    <a:pt x="146" y="126"/>
                    <a:pt x="140" y="146"/>
                  </a:cubicBezTo>
                  <a:cubicBezTo>
                    <a:pt x="94" y="282"/>
                    <a:pt x="80" y="335"/>
                    <a:pt x="80" y="385"/>
                  </a:cubicBezTo>
                  <a:cubicBezTo>
                    <a:pt x="80" y="515"/>
                    <a:pt x="169" y="531"/>
                    <a:pt x="217" y="531"/>
                  </a:cubicBezTo>
                  <a:cubicBezTo>
                    <a:pt x="386" y="531"/>
                    <a:pt x="443" y="143"/>
                    <a:pt x="443" y="8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1" name="Freeform 53">
              <a:extLst>
                <a:ext uri="{FF2B5EF4-FFF2-40B4-BE49-F238E27FC236}">
                  <a16:creationId xmlns:a16="http://schemas.microsoft.com/office/drawing/2014/main" id="{025A237F-4014-4D64-BE1D-168CDE7F5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1" y="555"/>
              <a:ext cx="83" cy="147"/>
            </a:xfrm>
            <a:custGeom>
              <a:avLst/>
              <a:gdLst>
                <a:gd name="T0" fmla="*/ 371 w 372"/>
                <a:gd name="T1" fmla="*/ 471 h 652"/>
                <a:gd name="T2" fmla="*/ 346 w 372"/>
                <a:gd name="T3" fmla="*/ 471 h 652"/>
                <a:gd name="T4" fmla="*/ 320 w 372"/>
                <a:gd name="T5" fmla="*/ 564 h 652"/>
                <a:gd name="T6" fmla="*/ 240 w 372"/>
                <a:gd name="T7" fmla="*/ 568 h 652"/>
                <a:gd name="T8" fmla="*/ 86 w 372"/>
                <a:gd name="T9" fmla="*/ 568 h 652"/>
                <a:gd name="T10" fmla="*/ 251 w 372"/>
                <a:gd name="T11" fmla="*/ 405 h 652"/>
                <a:gd name="T12" fmla="*/ 371 w 372"/>
                <a:gd name="T13" fmla="*/ 189 h 652"/>
                <a:gd name="T14" fmla="*/ 174 w 372"/>
                <a:gd name="T15" fmla="*/ 0 h 652"/>
                <a:gd name="T16" fmla="*/ 0 w 372"/>
                <a:gd name="T17" fmla="*/ 176 h 652"/>
                <a:gd name="T18" fmla="*/ 46 w 372"/>
                <a:gd name="T19" fmla="*/ 229 h 652"/>
                <a:gd name="T20" fmla="*/ 89 w 372"/>
                <a:gd name="T21" fmla="*/ 179 h 652"/>
                <a:gd name="T22" fmla="*/ 40 w 372"/>
                <a:gd name="T23" fmla="*/ 126 h 652"/>
                <a:gd name="T24" fmla="*/ 163 w 372"/>
                <a:gd name="T25" fmla="*/ 37 h 652"/>
                <a:gd name="T26" fmla="*/ 289 w 372"/>
                <a:gd name="T27" fmla="*/ 189 h 652"/>
                <a:gd name="T28" fmla="*/ 211 w 372"/>
                <a:gd name="T29" fmla="*/ 382 h 652"/>
                <a:gd name="T30" fmla="*/ 6 w 372"/>
                <a:gd name="T31" fmla="*/ 614 h 652"/>
                <a:gd name="T32" fmla="*/ 0 w 372"/>
                <a:gd name="T33" fmla="*/ 651 h 652"/>
                <a:gd name="T34" fmla="*/ 349 w 372"/>
                <a:gd name="T35" fmla="*/ 651 h 652"/>
                <a:gd name="T36" fmla="*/ 371 w 372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2">
                  <a:moveTo>
                    <a:pt x="371" y="471"/>
                  </a:moveTo>
                  <a:lnTo>
                    <a:pt x="346" y="471"/>
                  </a:lnTo>
                  <a:cubicBezTo>
                    <a:pt x="340" y="495"/>
                    <a:pt x="331" y="551"/>
                    <a:pt x="320" y="564"/>
                  </a:cubicBezTo>
                  <a:cubicBezTo>
                    <a:pt x="317" y="568"/>
                    <a:pt x="251" y="568"/>
                    <a:pt x="240" y="568"/>
                  </a:cubicBezTo>
                  <a:lnTo>
                    <a:pt x="86" y="568"/>
                  </a:lnTo>
                  <a:cubicBezTo>
                    <a:pt x="171" y="475"/>
                    <a:pt x="200" y="451"/>
                    <a:pt x="251" y="405"/>
                  </a:cubicBezTo>
                  <a:cubicBezTo>
                    <a:pt x="317" y="345"/>
                    <a:pt x="371" y="285"/>
                    <a:pt x="371" y="189"/>
                  </a:cubicBezTo>
                  <a:cubicBezTo>
                    <a:pt x="371" y="73"/>
                    <a:pt x="283" y="0"/>
                    <a:pt x="174" y="0"/>
                  </a:cubicBezTo>
                  <a:cubicBezTo>
                    <a:pt x="71" y="0"/>
                    <a:pt x="0" y="86"/>
                    <a:pt x="0" y="176"/>
                  </a:cubicBezTo>
                  <a:cubicBezTo>
                    <a:pt x="0" y="226"/>
                    <a:pt x="34" y="229"/>
                    <a:pt x="46" y="229"/>
                  </a:cubicBezTo>
                  <a:cubicBezTo>
                    <a:pt x="66" y="229"/>
                    <a:pt x="89" y="216"/>
                    <a:pt x="89" y="179"/>
                  </a:cubicBezTo>
                  <a:cubicBezTo>
                    <a:pt x="89" y="163"/>
                    <a:pt x="86" y="126"/>
                    <a:pt x="40" y="126"/>
                  </a:cubicBezTo>
                  <a:cubicBezTo>
                    <a:pt x="66" y="56"/>
                    <a:pt x="123" y="37"/>
                    <a:pt x="163" y="37"/>
                  </a:cubicBezTo>
                  <a:cubicBezTo>
                    <a:pt x="249" y="37"/>
                    <a:pt x="289" y="110"/>
                    <a:pt x="289" y="189"/>
                  </a:cubicBezTo>
                  <a:cubicBezTo>
                    <a:pt x="289" y="279"/>
                    <a:pt x="240" y="342"/>
                    <a:pt x="211" y="382"/>
                  </a:cubicBezTo>
                  <a:lnTo>
                    <a:pt x="6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349" y="651"/>
                  </a:lnTo>
                  <a:lnTo>
                    <a:pt x="371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2" name="Group 54">
            <a:extLst>
              <a:ext uri="{FF2B5EF4-FFF2-40B4-BE49-F238E27FC236}">
                <a16:creationId xmlns:a16="http://schemas.microsoft.com/office/drawing/2014/main" id="{AB5750C4-6BB8-43B5-BF09-BE8F2CD84E77}"/>
              </a:ext>
            </a:extLst>
          </p:cNvPr>
          <p:cNvGrpSpPr>
            <a:grpSpLocks/>
          </p:cNvGrpSpPr>
          <p:nvPr/>
        </p:nvGrpSpPr>
        <p:grpSpPr bwMode="auto">
          <a:xfrm>
            <a:off x="8730692" y="3146257"/>
            <a:ext cx="300037" cy="266700"/>
            <a:chOff x="4649" y="557"/>
            <a:chExt cx="189" cy="168"/>
          </a:xfrm>
        </p:grpSpPr>
        <p:sp>
          <p:nvSpPr>
            <p:cNvPr id="171" name="Freeform 55">
              <a:extLst>
                <a:ext uri="{FF2B5EF4-FFF2-40B4-BE49-F238E27FC236}">
                  <a16:creationId xmlns:a16="http://schemas.microsoft.com/office/drawing/2014/main" id="{2747FEB4-AE1E-4F84-9A69-B8D175DF4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560"/>
              <a:ext cx="190" cy="142"/>
            </a:xfrm>
            <a:custGeom>
              <a:avLst/>
              <a:gdLst>
                <a:gd name="T0" fmla="*/ 420 w 841"/>
                <a:gd name="T1" fmla="*/ 631 h 632"/>
                <a:gd name="T2" fmla="*/ 0 w 841"/>
                <a:gd name="T3" fmla="*/ 631 h 632"/>
                <a:gd name="T4" fmla="*/ 0 w 841"/>
                <a:gd name="T5" fmla="*/ 0 h 632"/>
                <a:gd name="T6" fmla="*/ 840 w 841"/>
                <a:gd name="T7" fmla="*/ 0 h 632"/>
                <a:gd name="T8" fmla="*/ 840 w 841"/>
                <a:gd name="T9" fmla="*/ 631 h 632"/>
                <a:gd name="T10" fmla="*/ 420 w 841"/>
                <a:gd name="T11" fmla="*/ 63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1" h="632">
                  <a:moveTo>
                    <a:pt x="420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840" y="0"/>
                  </a:lnTo>
                  <a:lnTo>
                    <a:pt x="840" y="631"/>
                  </a:lnTo>
                  <a:lnTo>
                    <a:pt x="420" y="63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2" name="Freeform 56">
              <a:extLst>
                <a:ext uri="{FF2B5EF4-FFF2-40B4-BE49-F238E27FC236}">
                  <a16:creationId xmlns:a16="http://schemas.microsoft.com/office/drawing/2014/main" id="{E0B936E6-4EC8-461B-82CA-3039A5AA3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557"/>
              <a:ext cx="94" cy="111"/>
            </a:xfrm>
            <a:custGeom>
              <a:avLst/>
              <a:gdLst>
                <a:gd name="T0" fmla="*/ 420 w 421"/>
                <a:gd name="T1" fmla="*/ 77 h 496"/>
                <a:gd name="T2" fmla="*/ 377 w 421"/>
                <a:gd name="T3" fmla="*/ 0 h 496"/>
                <a:gd name="T4" fmla="*/ 331 w 421"/>
                <a:gd name="T5" fmla="*/ 53 h 496"/>
                <a:gd name="T6" fmla="*/ 347 w 421"/>
                <a:gd name="T7" fmla="*/ 83 h 496"/>
                <a:gd name="T8" fmla="*/ 379 w 421"/>
                <a:gd name="T9" fmla="*/ 176 h 496"/>
                <a:gd name="T10" fmla="*/ 209 w 421"/>
                <a:gd name="T11" fmla="*/ 470 h 496"/>
                <a:gd name="T12" fmla="*/ 138 w 421"/>
                <a:gd name="T13" fmla="*/ 377 h 496"/>
                <a:gd name="T14" fmla="*/ 192 w 421"/>
                <a:gd name="T15" fmla="*/ 142 h 496"/>
                <a:gd name="T16" fmla="*/ 206 w 421"/>
                <a:gd name="T17" fmla="*/ 90 h 496"/>
                <a:gd name="T18" fmla="*/ 125 w 421"/>
                <a:gd name="T19" fmla="*/ 0 h 496"/>
                <a:gd name="T20" fmla="*/ 0 w 421"/>
                <a:gd name="T21" fmla="*/ 167 h 496"/>
                <a:gd name="T22" fmla="*/ 11 w 421"/>
                <a:gd name="T23" fmla="*/ 179 h 496"/>
                <a:gd name="T24" fmla="*/ 27 w 421"/>
                <a:gd name="T25" fmla="*/ 158 h 496"/>
                <a:gd name="T26" fmla="*/ 125 w 421"/>
                <a:gd name="T27" fmla="*/ 25 h 496"/>
                <a:gd name="T28" fmla="*/ 146 w 421"/>
                <a:gd name="T29" fmla="*/ 59 h 496"/>
                <a:gd name="T30" fmla="*/ 133 w 421"/>
                <a:gd name="T31" fmla="*/ 136 h 496"/>
                <a:gd name="T32" fmla="*/ 76 w 421"/>
                <a:gd name="T33" fmla="*/ 359 h 496"/>
                <a:gd name="T34" fmla="*/ 206 w 421"/>
                <a:gd name="T35" fmla="*/ 495 h 496"/>
                <a:gd name="T36" fmla="*/ 420 w 421"/>
                <a:gd name="T37" fmla="*/ 7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1" h="496">
                  <a:moveTo>
                    <a:pt x="420" y="77"/>
                  </a:moveTo>
                  <a:cubicBezTo>
                    <a:pt x="420" y="19"/>
                    <a:pt x="393" y="0"/>
                    <a:pt x="377" y="0"/>
                  </a:cubicBezTo>
                  <a:cubicBezTo>
                    <a:pt x="352" y="0"/>
                    <a:pt x="331" y="28"/>
                    <a:pt x="331" y="53"/>
                  </a:cubicBezTo>
                  <a:cubicBezTo>
                    <a:pt x="331" y="68"/>
                    <a:pt x="336" y="74"/>
                    <a:pt x="347" y="83"/>
                  </a:cubicBezTo>
                  <a:cubicBezTo>
                    <a:pt x="366" y="105"/>
                    <a:pt x="379" y="136"/>
                    <a:pt x="379" y="176"/>
                  </a:cubicBezTo>
                  <a:cubicBezTo>
                    <a:pt x="379" y="219"/>
                    <a:pt x="320" y="470"/>
                    <a:pt x="209" y="470"/>
                  </a:cubicBezTo>
                  <a:cubicBezTo>
                    <a:pt x="160" y="470"/>
                    <a:pt x="138" y="433"/>
                    <a:pt x="138" y="377"/>
                  </a:cubicBezTo>
                  <a:cubicBezTo>
                    <a:pt x="138" y="315"/>
                    <a:pt x="165" y="235"/>
                    <a:pt x="192" y="142"/>
                  </a:cubicBezTo>
                  <a:cubicBezTo>
                    <a:pt x="201" y="127"/>
                    <a:pt x="206" y="111"/>
                    <a:pt x="206" y="90"/>
                  </a:cubicBezTo>
                  <a:cubicBezTo>
                    <a:pt x="206" y="40"/>
                    <a:pt x="173" y="0"/>
                    <a:pt x="125" y="0"/>
                  </a:cubicBezTo>
                  <a:cubicBezTo>
                    <a:pt x="38" y="0"/>
                    <a:pt x="0" y="158"/>
                    <a:pt x="0" y="167"/>
                  </a:cubicBezTo>
                  <a:cubicBezTo>
                    <a:pt x="0" y="179"/>
                    <a:pt x="8" y="179"/>
                    <a:pt x="11" y="179"/>
                  </a:cubicBezTo>
                  <a:cubicBezTo>
                    <a:pt x="22" y="179"/>
                    <a:pt x="22" y="179"/>
                    <a:pt x="27" y="158"/>
                  </a:cubicBezTo>
                  <a:cubicBezTo>
                    <a:pt x="54" y="49"/>
                    <a:pt x="95" y="25"/>
                    <a:pt x="125" y="25"/>
                  </a:cubicBezTo>
                  <a:cubicBezTo>
                    <a:pt x="133" y="25"/>
                    <a:pt x="146" y="25"/>
                    <a:pt x="146" y="59"/>
                  </a:cubicBezTo>
                  <a:cubicBezTo>
                    <a:pt x="146" y="87"/>
                    <a:pt x="138" y="117"/>
                    <a:pt x="133" y="136"/>
                  </a:cubicBezTo>
                  <a:cubicBezTo>
                    <a:pt x="89" y="263"/>
                    <a:pt x="76" y="312"/>
                    <a:pt x="76" y="359"/>
                  </a:cubicBezTo>
                  <a:cubicBezTo>
                    <a:pt x="76" y="479"/>
                    <a:pt x="160" y="495"/>
                    <a:pt x="206" y="495"/>
                  </a:cubicBezTo>
                  <a:cubicBezTo>
                    <a:pt x="366" y="495"/>
                    <a:pt x="420" y="133"/>
                    <a:pt x="420" y="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3" name="Freeform 57">
              <a:extLst>
                <a:ext uri="{FF2B5EF4-FFF2-40B4-BE49-F238E27FC236}">
                  <a16:creationId xmlns:a16="http://schemas.microsoft.com/office/drawing/2014/main" id="{191B56DC-2879-4AEF-A027-57E6F2334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0" y="588"/>
              <a:ext cx="66" cy="137"/>
            </a:xfrm>
            <a:custGeom>
              <a:avLst/>
              <a:gdLst>
                <a:gd name="T0" fmla="*/ 182 w 294"/>
                <a:gd name="T1" fmla="*/ 25 h 607"/>
                <a:gd name="T2" fmla="*/ 160 w 294"/>
                <a:gd name="T3" fmla="*/ 0 h 607"/>
                <a:gd name="T4" fmla="*/ 0 w 294"/>
                <a:gd name="T5" fmla="*/ 59 h 607"/>
                <a:gd name="T6" fmla="*/ 0 w 294"/>
                <a:gd name="T7" fmla="*/ 93 h 607"/>
                <a:gd name="T8" fmla="*/ 117 w 294"/>
                <a:gd name="T9" fmla="*/ 68 h 607"/>
                <a:gd name="T10" fmla="*/ 117 w 294"/>
                <a:gd name="T11" fmla="*/ 532 h 607"/>
                <a:gd name="T12" fmla="*/ 35 w 294"/>
                <a:gd name="T13" fmla="*/ 572 h 607"/>
                <a:gd name="T14" fmla="*/ 5 w 294"/>
                <a:gd name="T15" fmla="*/ 572 h 607"/>
                <a:gd name="T16" fmla="*/ 5 w 294"/>
                <a:gd name="T17" fmla="*/ 606 h 607"/>
                <a:gd name="T18" fmla="*/ 149 w 294"/>
                <a:gd name="T19" fmla="*/ 603 h 607"/>
                <a:gd name="T20" fmla="*/ 293 w 294"/>
                <a:gd name="T21" fmla="*/ 606 h 607"/>
                <a:gd name="T22" fmla="*/ 293 w 294"/>
                <a:gd name="T23" fmla="*/ 572 h 607"/>
                <a:gd name="T24" fmla="*/ 263 w 294"/>
                <a:gd name="T25" fmla="*/ 572 h 607"/>
                <a:gd name="T26" fmla="*/ 182 w 294"/>
                <a:gd name="T27" fmla="*/ 532 h 607"/>
                <a:gd name="T28" fmla="*/ 182 w 294"/>
                <a:gd name="T29" fmla="*/ 2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607">
                  <a:moveTo>
                    <a:pt x="182" y="25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56"/>
                    <a:pt x="33" y="59"/>
                    <a:pt x="0" y="59"/>
                  </a:cubicBezTo>
                  <a:lnTo>
                    <a:pt x="0" y="93"/>
                  </a:lnTo>
                  <a:cubicBezTo>
                    <a:pt x="19" y="93"/>
                    <a:pt x="70" y="93"/>
                    <a:pt x="117" y="68"/>
                  </a:cubicBezTo>
                  <a:lnTo>
                    <a:pt x="117" y="532"/>
                  </a:lnTo>
                  <a:cubicBezTo>
                    <a:pt x="117" y="563"/>
                    <a:pt x="117" y="572"/>
                    <a:pt x="35" y="572"/>
                  </a:cubicBezTo>
                  <a:lnTo>
                    <a:pt x="5" y="572"/>
                  </a:lnTo>
                  <a:lnTo>
                    <a:pt x="5" y="606"/>
                  </a:lnTo>
                  <a:cubicBezTo>
                    <a:pt x="19" y="606"/>
                    <a:pt x="119" y="603"/>
                    <a:pt x="149" y="603"/>
                  </a:cubicBezTo>
                  <a:cubicBezTo>
                    <a:pt x="176" y="603"/>
                    <a:pt x="276" y="606"/>
                    <a:pt x="293" y="606"/>
                  </a:cubicBezTo>
                  <a:lnTo>
                    <a:pt x="293" y="572"/>
                  </a:lnTo>
                  <a:lnTo>
                    <a:pt x="263" y="572"/>
                  </a:lnTo>
                  <a:cubicBezTo>
                    <a:pt x="182" y="572"/>
                    <a:pt x="182" y="563"/>
                    <a:pt x="182" y="532"/>
                  </a:cubicBezTo>
                  <a:lnTo>
                    <a:pt x="18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74" name="Line 58">
            <a:extLst>
              <a:ext uri="{FF2B5EF4-FFF2-40B4-BE49-F238E27FC236}">
                <a16:creationId xmlns:a16="http://schemas.microsoft.com/office/drawing/2014/main" id="{388D81D7-2A08-427F-AC3B-2769C317EB0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8279" y="4084469"/>
            <a:ext cx="684213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5" name="Line 59">
            <a:extLst>
              <a:ext uri="{FF2B5EF4-FFF2-40B4-BE49-F238E27FC236}">
                <a16:creationId xmlns:a16="http://schemas.microsoft.com/office/drawing/2014/main" id="{274A2447-1C56-4B30-BBF7-6388C2940D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15017" y="4093994"/>
            <a:ext cx="684212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76" name="Picture 60">
            <a:extLst>
              <a:ext uri="{FF2B5EF4-FFF2-40B4-BE49-F238E27FC236}">
                <a16:creationId xmlns:a16="http://schemas.microsoft.com/office/drawing/2014/main" id="{CC9F5FAC-1AAD-4824-AD88-EF0804A40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404" y="3806657"/>
            <a:ext cx="25241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77" name="Group 61">
            <a:extLst>
              <a:ext uri="{FF2B5EF4-FFF2-40B4-BE49-F238E27FC236}">
                <a16:creationId xmlns:a16="http://schemas.microsoft.com/office/drawing/2014/main" id="{71DD3E1C-6874-4EEB-BA26-721B58E088DD}"/>
              </a:ext>
            </a:extLst>
          </p:cNvPr>
          <p:cNvGrpSpPr>
            <a:grpSpLocks/>
          </p:cNvGrpSpPr>
          <p:nvPr/>
        </p:nvGrpSpPr>
        <p:grpSpPr bwMode="auto">
          <a:xfrm>
            <a:off x="10494404" y="4119394"/>
            <a:ext cx="250825" cy="225425"/>
            <a:chOff x="5760" y="1170"/>
            <a:chExt cx="158" cy="142"/>
          </a:xfrm>
        </p:grpSpPr>
        <p:sp>
          <p:nvSpPr>
            <p:cNvPr id="178" name="Freeform 62">
              <a:extLst>
                <a:ext uri="{FF2B5EF4-FFF2-40B4-BE49-F238E27FC236}">
                  <a16:creationId xmlns:a16="http://schemas.microsoft.com/office/drawing/2014/main" id="{B2856F5E-568E-4382-82B7-2F7CA2401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0" y="1171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9" name="Freeform 63">
              <a:extLst>
                <a:ext uri="{FF2B5EF4-FFF2-40B4-BE49-F238E27FC236}">
                  <a16:creationId xmlns:a16="http://schemas.microsoft.com/office/drawing/2014/main" id="{737F4D96-D4B7-4970-87C1-4697E8D00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1" y="117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80" name="Line 64">
            <a:extLst>
              <a:ext uri="{FF2B5EF4-FFF2-40B4-BE49-F238E27FC236}">
                <a16:creationId xmlns:a16="http://schemas.microsoft.com/office/drawing/2014/main" id="{7E237F41-1425-4D49-95BB-814158B8BB00}"/>
              </a:ext>
            </a:extLst>
          </p:cNvPr>
          <p:cNvSpPr>
            <a:spLocks noChangeShapeType="1"/>
          </p:cNvSpPr>
          <p:nvPr/>
        </p:nvSpPr>
        <p:spPr bwMode="auto">
          <a:xfrm>
            <a:off x="9302192" y="2647782"/>
            <a:ext cx="684212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81" name="Picture 65">
            <a:extLst>
              <a:ext uri="{FF2B5EF4-FFF2-40B4-BE49-F238E27FC236}">
                <a16:creationId xmlns:a16="http://schemas.microsoft.com/office/drawing/2014/main" id="{4E49BE01-14DA-48FE-8EA1-E34D323DB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579" y="2358857"/>
            <a:ext cx="25241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82" name="Group 66">
            <a:extLst>
              <a:ext uri="{FF2B5EF4-FFF2-40B4-BE49-F238E27FC236}">
                <a16:creationId xmlns:a16="http://schemas.microsoft.com/office/drawing/2014/main" id="{63F384F0-680A-4123-9137-727CDFBA3592}"/>
              </a:ext>
            </a:extLst>
          </p:cNvPr>
          <p:cNvGrpSpPr>
            <a:grpSpLocks/>
          </p:cNvGrpSpPr>
          <p:nvPr/>
        </p:nvGrpSpPr>
        <p:grpSpPr bwMode="auto">
          <a:xfrm>
            <a:off x="9518092" y="2682707"/>
            <a:ext cx="250825" cy="225425"/>
            <a:chOff x="5145" y="265"/>
            <a:chExt cx="158" cy="142"/>
          </a:xfrm>
        </p:grpSpPr>
        <p:sp>
          <p:nvSpPr>
            <p:cNvPr id="183" name="Freeform 67">
              <a:extLst>
                <a:ext uri="{FF2B5EF4-FFF2-40B4-BE49-F238E27FC236}">
                  <a16:creationId xmlns:a16="http://schemas.microsoft.com/office/drawing/2014/main" id="{CC8E01A1-F738-4C73-A734-D2D1B52E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" y="266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" name="Freeform 68">
              <a:extLst>
                <a:ext uri="{FF2B5EF4-FFF2-40B4-BE49-F238E27FC236}">
                  <a16:creationId xmlns:a16="http://schemas.microsoft.com/office/drawing/2014/main" id="{D31ED8AA-0D33-469B-A892-BE904B1EB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265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5" name="Group 69">
            <a:extLst>
              <a:ext uri="{FF2B5EF4-FFF2-40B4-BE49-F238E27FC236}">
                <a16:creationId xmlns:a16="http://schemas.microsoft.com/office/drawing/2014/main" id="{B68262B0-74A4-4476-824A-93996A421101}"/>
              </a:ext>
            </a:extLst>
          </p:cNvPr>
          <p:cNvGrpSpPr>
            <a:grpSpLocks/>
          </p:cNvGrpSpPr>
          <p:nvPr/>
        </p:nvGrpSpPr>
        <p:grpSpPr bwMode="auto">
          <a:xfrm>
            <a:off x="7902017" y="3770144"/>
            <a:ext cx="501650" cy="430213"/>
            <a:chOff x="4127" y="950"/>
            <a:chExt cx="316" cy="271"/>
          </a:xfrm>
        </p:grpSpPr>
        <p:sp>
          <p:nvSpPr>
            <p:cNvPr id="186" name="Freeform 70">
              <a:extLst>
                <a:ext uri="{FF2B5EF4-FFF2-40B4-BE49-F238E27FC236}">
                  <a16:creationId xmlns:a16="http://schemas.microsoft.com/office/drawing/2014/main" id="{04BC68FC-E903-4EFF-B5D1-9EA935314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" y="951"/>
              <a:ext cx="317" cy="243"/>
            </a:xfrm>
            <a:custGeom>
              <a:avLst/>
              <a:gdLst>
                <a:gd name="T0" fmla="*/ 701 w 1401"/>
                <a:gd name="T1" fmla="*/ 1073 h 1074"/>
                <a:gd name="T2" fmla="*/ 0 w 1401"/>
                <a:gd name="T3" fmla="*/ 1073 h 1074"/>
                <a:gd name="T4" fmla="*/ 0 w 1401"/>
                <a:gd name="T5" fmla="*/ 0 h 1074"/>
                <a:gd name="T6" fmla="*/ 1400 w 1401"/>
                <a:gd name="T7" fmla="*/ 0 h 1074"/>
                <a:gd name="T8" fmla="*/ 1400 w 1401"/>
                <a:gd name="T9" fmla="*/ 1073 h 1074"/>
                <a:gd name="T10" fmla="*/ 701 w 1401"/>
                <a:gd name="T11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074">
                  <a:moveTo>
                    <a:pt x="701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1400" y="1073"/>
                  </a:lnTo>
                  <a:lnTo>
                    <a:pt x="701" y="107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" name="Freeform 71">
              <a:extLst>
                <a:ext uri="{FF2B5EF4-FFF2-40B4-BE49-F238E27FC236}">
                  <a16:creationId xmlns:a16="http://schemas.microsoft.com/office/drawing/2014/main" id="{A45E931A-E05E-4DC2-88BA-18C615092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" y="950"/>
              <a:ext cx="106" cy="203"/>
            </a:xfrm>
            <a:custGeom>
              <a:avLst/>
              <a:gdLst>
                <a:gd name="T0" fmla="*/ 223 w 474"/>
                <a:gd name="T1" fmla="*/ 14 h 901"/>
                <a:gd name="T2" fmla="*/ 212 w 474"/>
                <a:gd name="T3" fmla="*/ 0 h 901"/>
                <a:gd name="T4" fmla="*/ 92 w 474"/>
                <a:gd name="T5" fmla="*/ 11 h 901"/>
                <a:gd name="T6" fmla="*/ 73 w 474"/>
                <a:gd name="T7" fmla="*/ 36 h 901"/>
                <a:gd name="T8" fmla="*/ 98 w 474"/>
                <a:gd name="T9" fmla="*/ 54 h 901"/>
                <a:gd name="T10" fmla="*/ 147 w 474"/>
                <a:gd name="T11" fmla="*/ 76 h 901"/>
                <a:gd name="T12" fmla="*/ 144 w 474"/>
                <a:gd name="T13" fmla="*/ 101 h 901"/>
                <a:gd name="T14" fmla="*/ 5 w 474"/>
                <a:gd name="T15" fmla="*/ 835 h 901"/>
                <a:gd name="T16" fmla="*/ 0 w 474"/>
                <a:gd name="T17" fmla="*/ 860 h 901"/>
                <a:gd name="T18" fmla="*/ 27 w 474"/>
                <a:gd name="T19" fmla="*/ 900 h 901"/>
                <a:gd name="T20" fmla="*/ 63 w 474"/>
                <a:gd name="T21" fmla="*/ 864 h 901"/>
                <a:gd name="T22" fmla="*/ 82 w 474"/>
                <a:gd name="T23" fmla="*/ 770 h 901"/>
                <a:gd name="T24" fmla="*/ 103 w 474"/>
                <a:gd name="T25" fmla="*/ 654 h 901"/>
                <a:gd name="T26" fmla="*/ 120 w 474"/>
                <a:gd name="T27" fmla="*/ 571 h 901"/>
                <a:gd name="T28" fmla="*/ 130 w 474"/>
                <a:gd name="T29" fmla="*/ 513 h 901"/>
                <a:gd name="T30" fmla="*/ 196 w 474"/>
                <a:gd name="T31" fmla="*/ 394 h 901"/>
                <a:gd name="T32" fmla="*/ 288 w 474"/>
                <a:gd name="T33" fmla="*/ 351 h 901"/>
                <a:gd name="T34" fmla="*/ 340 w 474"/>
                <a:gd name="T35" fmla="*/ 441 h 901"/>
                <a:gd name="T36" fmla="*/ 277 w 474"/>
                <a:gd name="T37" fmla="*/ 723 h 901"/>
                <a:gd name="T38" fmla="*/ 266 w 474"/>
                <a:gd name="T39" fmla="*/ 795 h 901"/>
                <a:gd name="T40" fmla="*/ 345 w 474"/>
                <a:gd name="T41" fmla="*/ 900 h 901"/>
                <a:gd name="T42" fmla="*/ 473 w 474"/>
                <a:gd name="T43" fmla="*/ 701 h 901"/>
                <a:gd name="T44" fmla="*/ 459 w 474"/>
                <a:gd name="T45" fmla="*/ 687 h 901"/>
                <a:gd name="T46" fmla="*/ 446 w 474"/>
                <a:gd name="T47" fmla="*/ 712 h 901"/>
                <a:gd name="T48" fmla="*/ 348 w 474"/>
                <a:gd name="T49" fmla="*/ 871 h 901"/>
                <a:gd name="T50" fmla="*/ 323 w 474"/>
                <a:gd name="T51" fmla="*/ 828 h 901"/>
                <a:gd name="T52" fmla="*/ 343 w 474"/>
                <a:gd name="T53" fmla="*/ 737 h 901"/>
                <a:gd name="T54" fmla="*/ 400 w 474"/>
                <a:gd name="T55" fmla="*/ 455 h 901"/>
                <a:gd name="T56" fmla="*/ 288 w 474"/>
                <a:gd name="T57" fmla="*/ 322 h 901"/>
                <a:gd name="T58" fmla="*/ 147 w 474"/>
                <a:gd name="T59" fmla="*/ 419 h 901"/>
                <a:gd name="T60" fmla="*/ 223 w 474"/>
                <a:gd name="T61" fmla="*/ 1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4" h="901">
                  <a:moveTo>
                    <a:pt x="223" y="14"/>
                  </a:moveTo>
                  <a:cubicBezTo>
                    <a:pt x="223" y="11"/>
                    <a:pt x="223" y="0"/>
                    <a:pt x="212" y="0"/>
                  </a:cubicBezTo>
                  <a:cubicBezTo>
                    <a:pt x="190" y="0"/>
                    <a:pt x="117" y="11"/>
                    <a:pt x="92" y="11"/>
                  </a:cubicBezTo>
                  <a:cubicBezTo>
                    <a:pt x="84" y="14"/>
                    <a:pt x="73" y="14"/>
                    <a:pt x="73" y="36"/>
                  </a:cubicBezTo>
                  <a:cubicBezTo>
                    <a:pt x="73" y="54"/>
                    <a:pt x="82" y="54"/>
                    <a:pt x="98" y="54"/>
                  </a:cubicBezTo>
                  <a:cubicBezTo>
                    <a:pt x="144" y="54"/>
                    <a:pt x="147" y="65"/>
                    <a:pt x="147" y="76"/>
                  </a:cubicBezTo>
                  <a:lnTo>
                    <a:pt x="144" y="101"/>
                  </a:lnTo>
                  <a:lnTo>
                    <a:pt x="5" y="835"/>
                  </a:lnTo>
                  <a:cubicBezTo>
                    <a:pt x="0" y="853"/>
                    <a:pt x="0" y="857"/>
                    <a:pt x="0" y="860"/>
                  </a:cubicBezTo>
                  <a:cubicBezTo>
                    <a:pt x="0" y="893"/>
                    <a:pt x="19" y="900"/>
                    <a:pt x="27" y="900"/>
                  </a:cubicBezTo>
                  <a:cubicBezTo>
                    <a:pt x="43" y="900"/>
                    <a:pt x="60" y="882"/>
                    <a:pt x="63" y="864"/>
                  </a:cubicBezTo>
                  <a:lnTo>
                    <a:pt x="82" y="770"/>
                  </a:lnTo>
                  <a:lnTo>
                    <a:pt x="103" y="654"/>
                  </a:lnTo>
                  <a:cubicBezTo>
                    <a:pt x="109" y="625"/>
                    <a:pt x="114" y="600"/>
                    <a:pt x="120" y="571"/>
                  </a:cubicBezTo>
                  <a:cubicBezTo>
                    <a:pt x="122" y="560"/>
                    <a:pt x="128" y="517"/>
                    <a:pt x="130" y="513"/>
                  </a:cubicBezTo>
                  <a:cubicBezTo>
                    <a:pt x="133" y="499"/>
                    <a:pt x="163" y="427"/>
                    <a:pt x="196" y="394"/>
                  </a:cubicBezTo>
                  <a:cubicBezTo>
                    <a:pt x="215" y="372"/>
                    <a:pt x="245" y="351"/>
                    <a:pt x="288" y="351"/>
                  </a:cubicBezTo>
                  <a:cubicBezTo>
                    <a:pt x="329" y="351"/>
                    <a:pt x="340" y="394"/>
                    <a:pt x="340" y="441"/>
                  </a:cubicBezTo>
                  <a:cubicBezTo>
                    <a:pt x="340" y="506"/>
                    <a:pt x="302" y="643"/>
                    <a:pt x="277" y="723"/>
                  </a:cubicBezTo>
                  <a:cubicBezTo>
                    <a:pt x="272" y="752"/>
                    <a:pt x="266" y="770"/>
                    <a:pt x="266" y="795"/>
                  </a:cubicBezTo>
                  <a:cubicBezTo>
                    <a:pt x="266" y="853"/>
                    <a:pt x="299" y="900"/>
                    <a:pt x="345" y="900"/>
                  </a:cubicBezTo>
                  <a:cubicBezTo>
                    <a:pt x="435" y="900"/>
                    <a:pt x="473" y="712"/>
                    <a:pt x="473" y="701"/>
                  </a:cubicBezTo>
                  <a:cubicBezTo>
                    <a:pt x="473" y="687"/>
                    <a:pt x="462" y="687"/>
                    <a:pt x="459" y="687"/>
                  </a:cubicBezTo>
                  <a:cubicBezTo>
                    <a:pt x="451" y="687"/>
                    <a:pt x="451" y="694"/>
                    <a:pt x="446" y="712"/>
                  </a:cubicBezTo>
                  <a:cubicBezTo>
                    <a:pt x="430" y="781"/>
                    <a:pt x="400" y="871"/>
                    <a:pt x="348" y="871"/>
                  </a:cubicBezTo>
                  <a:cubicBezTo>
                    <a:pt x="332" y="871"/>
                    <a:pt x="323" y="860"/>
                    <a:pt x="323" y="828"/>
                  </a:cubicBezTo>
                  <a:cubicBezTo>
                    <a:pt x="323" y="795"/>
                    <a:pt x="332" y="766"/>
                    <a:pt x="343" y="737"/>
                  </a:cubicBezTo>
                  <a:cubicBezTo>
                    <a:pt x="356" y="683"/>
                    <a:pt x="400" y="531"/>
                    <a:pt x="400" y="455"/>
                  </a:cubicBezTo>
                  <a:cubicBezTo>
                    <a:pt x="400" y="376"/>
                    <a:pt x="362" y="322"/>
                    <a:pt x="288" y="322"/>
                  </a:cubicBezTo>
                  <a:cubicBezTo>
                    <a:pt x="228" y="322"/>
                    <a:pt x="182" y="361"/>
                    <a:pt x="147" y="419"/>
                  </a:cubicBezTo>
                  <a:lnTo>
                    <a:pt x="223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" name="Freeform 72">
              <a:extLst>
                <a:ext uri="{FF2B5EF4-FFF2-40B4-BE49-F238E27FC236}">
                  <a16:creationId xmlns:a16="http://schemas.microsoft.com/office/drawing/2014/main" id="{3409E805-7D55-4CD2-89A8-B58BFF471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9" y="1104"/>
              <a:ext cx="92" cy="91"/>
            </a:xfrm>
            <a:custGeom>
              <a:avLst/>
              <a:gdLst>
                <a:gd name="T0" fmla="*/ 49 w 411"/>
                <a:gd name="T1" fmla="*/ 340 h 406"/>
                <a:gd name="T2" fmla="*/ 43 w 411"/>
                <a:gd name="T3" fmla="*/ 376 h 406"/>
                <a:gd name="T4" fmla="*/ 68 w 411"/>
                <a:gd name="T5" fmla="*/ 405 h 406"/>
                <a:gd name="T6" fmla="*/ 92 w 411"/>
                <a:gd name="T7" fmla="*/ 383 h 406"/>
                <a:gd name="T8" fmla="*/ 103 w 411"/>
                <a:gd name="T9" fmla="*/ 329 h 406"/>
                <a:gd name="T10" fmla="*/ 120 w 411"/>
                <a:gd name="T11" fmla="*/ 249 h 406"/>
                <a:gd name="T12" fmla="*/ 130 w 411"/>
                <a:gd name="T13" fmla="*/ 188 h 406"/>
                <a:gd name="T14" fmla="*/ 158 w 411"/>
                <a:gd name="T15" fmla="*/ 108 h 406"/>
                <a:gd name="T16" fmla="*/ 261 w 411"/>
                <a:gd name="T17" fmla="*/ 25 h 406"/>
                <a:gd name="T18" fmla="*/ 299 w 411"/>
                <a:gd name="T19" fmla="*/ 87 h 406"/>
                <a:gd name="T20" fmla="*/ 261 w 411"/>
                <a:gd name="T21" fmla="*/ 278 h 406"/>
                <a:gd name="T22" fmla="*/ 250 w 411"/>
                <a:gd name="T23" fmla="*/ 325 h 406"/>
                <a:gd name="T24" fmla="*/ 313 w 411"/>
                <a:gd name="T25" fmla="*/ 405 h 406"/>
                <a:gd name="T26" fmla="*/ 410 w 411"/>
                <a:gd name="T27" fmla="*/ 267 h 406"/>
                <a:gd name="T28" fmla="*/ 400 w 411"/>
                <a:gd name="T29" fmla="*/ 253 h 406"/>
                <a:gd name="T30" fmla="*/ 386 w 411"/>
                <a:gd name="T31" fmla="*/ 271 h 406"/>
                <a:gd name="T32" fmla="*/ 315 w 411"/>
                <a:gd name="T33" fmla="*/ 380 h 406"/>
                <a:gd name="T34" fmla="*/ 299 w 411"/>
                <a:gd name="T35" fmla="*/ 347 h 406"/>
                <a:gd name="T36" fmla="*/ 315 w 411"/>
                <a:gd name="T37" fmla="*/ 275 h 406"/>
                <a:gd name="T38" fmla="*/ 351 w 411"/>
                <a:gd name="T39" fmla="*/ 101 h 406"/>
                <a:gd name="T40" fmla="*/ 264 w 411"/>
                <a:gd name="T41" fmla="*/ 0 h 406"/>
                <a:gd name="T42" fmla="*/ 150 w 411"/>
                <a:gd name="T43" fmla="*/ 80 h 406"/>
                <a:gd name="T44" fmla="*/ 79 w 411"/>
                <a:gd name="T45" fmla="*/ 0 h 406"/>
                <a:gd name="T46" fmla="*/ 24 w 411"/>
                <a:gd name="T47" fmla="*/ 51 h 406"/>
                <a:gd name="T48" fmla="*/ 0 w 411"/>
                <a:gd name="T49" fmla="*/ 137 h 406"/>
                <a:gd name="T50" fmla="*/ 11 w 411"/>
                <a:gd name="T51" fmla="*/ 148 h 406"/>
                <a:gd name="T52" fmla="*/ 27 w 411"/>
                <a:gd name="T53" fmla="*/ 123 h 406"/>
                <a:gd name="T54" fmla="*/ 76 w 411"/>
                <a:gd name="T55" fmla="*/ 25 h 406"/>
                <a:gd name="T56" fmla="*/ 98 w 411"/>
                <a:gd name="T57" fmla="*/ 69 h 406"/>
                <a:gd name="T58" fmla="*/ 87 w 411"/>
                <a:gd name="T59" fmla="*/ 145 h 406"/>
                <a:gd name="T60" fmla="*/ 71 w 411"/>
                <a:gd name="T61" fmla="*/ 224 h 406"/>
                <a:gd name="T62" fmla="*/ 49 w 411"/>
                <a:gd name="T63" fmla="*/ 34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406">
                  <a:moveTo>
                    <a:pt x="49" y="340"/>
                  </a:moveTo>
                  <a:cubicBezTo>
                    <a:pt x="49" y="351"/>
                    <a:pt x="43" y="372"/>
                    <a:pt x="43" y="376"/>
                  </a:cubicBezTo>
                  <a:cubicBezTo>
                    <a:pt x="43" y="398"/>
                    <a:pt x="57" y="405"/>
                    <a:pt x="68" y="405"/>
                  </a:cubicBezTo>
                  <a:cubicBezTo>
                    <a:pt x="79" y="405"/>
                    <a:pt x="90" y="394"/>
                    <a:pt x="92" y="383"/>
                  </a:cubicBezTo>
                  <a:cubicBezTo>
                    <a:pt x="95" y="376"/>
                    <a:pt x="103" y="347"/>
                    <a:pt x="103" y="329"/>
                  </a:cubicBezTo>
                  <a:cubicBezTo>
                    <a:pt x="109" y="311"/>
                    <a:pt x="114" y="271"/>
                    <a:pt x="120" y="249"/>
                  </a:cubicBezTo>
                  <a:cubicBezTo>
                    <a:pt x="125" y="228"/>
                    <a:pt x="128" y="210"/>
                    <a:pt x="130" y="188"/>
                  </a:cubicBezTo>
                  <a:cubicBezTo>
                    <a:pt x="139" y="152"/>
                    <a:pt x="139" y="145"/>
                    <a:pt x="158" y="108"/>
                  </a:cubicBezTo>
                  <a:cubicBezTo>
                    <a:pt x="179" y="72"/>
                    <a:pt x="209" y="25"/>
                    <a:pt x="261" y="25"/>
                  </a:cubicBezTo>
                  <a:cubicBezTo>
                    <a:pt x="299" y="25"/>
                    <a:pt x="299" y="69"/>
                    <a:pt x="299" y="87"/>
                  </a:cubicBezTo>
                  <a:cubicBezTo>
                    <a:pt x="299" y="141"/>
                    <a:pt x="272" y="239"/>
                    <a:pt x="261" y="278"/>
                  </a:cubicBezTo>
                  <a:cubicBezTo>
                    <a:pt x="253" y="304"/>
                    <a:pt x="250" y="311"/>
                    <a:pt x="250" y="325"/>
                  </a:cubicBezTo>
                  <a:cubicBezTo>
                    <a:pt x="250" y="372"/>
                    <a:pt x="280" y="405"/>
                    <a:pt x="313" y="405"/>
                  </a:cubicBezTo>
                  <a:cubicBezTo>
                    <a:pt x="381" y="405"/>
                    <a:pt x="410" y="282"/>
                    <a:pt x="410" y="267"/>
                  </a:cubicBezTo>
                  <a:cubicBezTo>
                    <a:pt x="410" y="253"/>
                    <a:pt x="402" y="253"/>
                    <a:pt x="400" y="253"/>
                  </a:cubicBezTo>
                  <a:cubicBezTo>
                    <a:pt x="391" y="253"/>
                    <a:pt x="389" y="260"/>
                    <a:pt x="386" y="271"/>
                  </a:cubicBezTo>
                  <a:cubicBezTo>
                    <a:pt x="372" y="340"/>
                    <a:pt x="343" y="380"/>
                    <a:pt x="315" y="380"/>
                  </a:cubicBezTo>
                  <a:cubicBezTo>
                    <a:pt x="302" y="380"/>
                    <a:pt x="299" y="369"/>
                    <a:pt x="299" y="347"/>
                  </a:cubicBezTo>
                  <a:cubicBezTo>
                    <a:pt x="299" y="325"/>
                    <a:pt x="302" y="314"/>
                    <a:pt x="315" y="275"/>
                  </a:cubicBezTo>
                  <a:cubicBezTo>
                    <a:pt x="321" y="246"/>
                    <a:pt x="351" y="152"/>
                    <a:pt x="351" y="101"/>
                  </a:cubicBezTo>
                  <a:cubicBezTo>
                    <a:pt x="351" y="14"/>
                    <a:pt x="299" y="0"/>
                    <a:pt x="264" y="0"/>
                  </a:cubicBezTo>
                  <a:cubicBezTo>
                    <a:pt x="207" y="0"/>
                    <a:pt x="169" y="47"/>
                    <a:pt x="150" y="80"/>
                  </a:cubicBezTo>
                  <a:cubicBezTo>
                    <a:pt x="144" y="22"/>
                    <a:pt x="103" y="0"/>
                    <a:pt x="79" y="0"/>
                  </a:cubicBezTo>
                  <a:cubicBezTo>
                    <a:pt x="49" y="0"/>
                    <a:pt x="33" y="29"/>
                    <a:pt x="24" y="51"/>
                  </a:cubicBezTo>
                  <a:cubicBezTo>
                    <a:pt x="8" y="80"/>
                    <a:pt x="0" y="134"/>
                    <a:pt x="0" y="137"/>
                  </a:cubicBezTo>
                  <a:cubicBezTo>
                    <a:pt x="0" y="148"/>
                    <a:pt x="8" y="148"/>
                    <a:pt x="11" y="148"/>
                  </a:cubicBezTo>
                  <a:cubicBezTo>
                    <a:pt x="22" y="148"/>
                    <a:pt x="22" y="145"/>
                    <a:pt x="27" y="123"/>
                  </a:cubicBezTo>
                  <a:cubicBezTo>
                    <a:pt x="38" y="69"/>
                    <a:pt x="49" y="25"/>
                    <a:pt x="76" y="25"/>
                  </a:cubicBezTo>
                  <a:cubicBezTo>
                    <a:pt x="92" y="25"/>
                    <a:pt x="98" y="43"/>
                    <a:pt x="98" y="69"/>
                  </a:cubicBezTo>
                  <a:cubicBezTo>
                    <a:pt x="98" y="87"/>
                    <a:pt x="92" y="119"/>
                    <a:pt x="87" y="145"/>
                  </a:cubicBezTo>
                  <a:cubicBezTo>
                    <a:pt x="82" y="166"/>
                    <a:pt x="76" y="206"/>
                    <a:pt x="71" y="224"/>
                  </a:cubicBezTo>
                  <a:lnTo>
                    <a:pt x="49" y="3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" name="Freeform 73">
              <a:extLst>
                <a:ext uri="{FF2B5EF4-FFF2-40B4-BE49-F238E27FC236}">
                  <a16:creationId xmlns:a16="http://schemas.microsoft.com/office/drawing/2014/main" id="{740D6430-812F-4E11-9E0C-1180114E7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4" y="1060"/>
              <a:ext cx="66" cy="162"/>
            </a:xfrm>
            <a:custGeom>
              <a:avLst/>
              <a:gdLst>
                <a:gd name="T0" fmla="*/ 182 w 295"/>
                <a:gd name="T1" fmla="*/ 29 h 717"/>
                <a:gd name="T2" fmla="*/ 160 w 295"/>
                <a:gd name="T3" fmla="*/ 0 h 717"/>
                <a:gd name="T4" fmla="*/ 0 w 295"/>
                <a:gd name="T5" fmla="*/ 69 h 717"/>
                <a:gd name="T6" fmla="*/ 0 w 295"/>
                <a:gd name="T7" fmla="*/ 108 h 717"/>
                <a:gd name="T8" fmla="*/ 117 w 295"/>
                <a:gd name="T9" fmla="*/ 80 h 717"/>
                <a:gd name="T10" fmla="*/ 117 w 295"/>
                <a:gd name="T11" fmla="*/ 625 h 717"/>
                <a:gd name="T12" fmla="*/ 35 w 295"/>
                <a:gd name="T13" fmla="*/ 676 h 717"/>
                <a:gd name="T14" fmla="*/ 5 w 295"/>
                <a:gd name="T15" fmla="*/ 676 h 717"/>
                <a:gd name="T16" fmla="*/ 5 w 295"/>
                <a:gd name="T17" fmla="*/ 716 h 717"/>
                <a:gd name="T18" fmla="*/ 150 w 295"/>
                <a:gd name="T19" fmla="*/ 708 h 717"/>
                <a:gd name="T20" fmla="*/ 294 w 295"/>
                <a:gd name="T21" fmla="*/ 716 h 717"/>
                <a:gd name="T22" fmla="*/ 294 w 295"/>
                <a:gd name="T23" fmla="*/ 676 h 717"/>
                <a:gd name="T24" fmla="*/ 264 w 295"/>
                <a:gd name="T25" fmla="*/ 676 h 717"/>
                <a:gd name="T26" fmla="*/ 182 w 295"/>
                <a:gd name="T27" fmla="*/ 625 h 717"/>
                <a:gd name="T28" fmla="*/ 182 w 295"/>
                <a:gd name="T29" fmla="*/ 2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717">
                  <a:moveTo>
                    <a:pt x="182" y="29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65"/>
                    <a:pt x="33" y="69"/>
                    <a:pt x="0" y="69"/>
                  </a:cubicBezTo>
                  <a:lnTo>
                    <a:pt x="0" y="108"/>
                  </a:lnTo>
                  <a:cubicBezTo>
                    <a:pt x="19" y="108"/>
                    <a:pt x="71" y="108"/>
                    <a:pt x="117" y="80"/>
                  </a:cubicBezTo>
                  <a:lnTo>
                    <a:pt x="117" y="625"/>
                  </a:lnTo>
                  <a:cubicBezTo>
                    <a:pt x="117" y="661"/>
                    <a:pt x="117" y="676"/>
                    <a:pt x="35" y="676"/>
                  </a:cubicBezTo>
                  <a:lnTo>
                    <a:pt x="5" y="676"/>
                  </a:lnTo>
                  <a:lnTo>
                    <a:pt x="5" y="716"/>
                  </a:lnTo>
                  <a:cubicBezTo>
                    <a:pt x="19" y="716"/>
                    <a:pt x="120" y="708"/>
                    <a:pt x="150" y="708"/>
                  </a:cubicBezTo>
                  <a:cubicBezTo>
                    <a:pt x="177" y="708"/>
                    <a:pt x="277" y="716"/>
                    <a:pt x="294" y="716"/>
                  </a:cubicBezTo>
                  <a:lnTo>
                    <a:pt x="294" y="676"/>
                  </a:lnTo>
                  <a:lnTo>
                    <a:pt x="264" y="676"/>
                  </a:lnTo>
                  <a:cubicBezTo>
                    <a:pt x="182" y="676"/>
                    <a:pt x="182" y="661"/>
                    <a:pt x="182" y="625"/>
                  </a:cubicBezTo>
                  <a:lnTo>
                    <a:pt x="182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0" name="Group 74">
            <a:extLst>
              <a:ext uri="{FF2B5EF4-FFF2-40B4-BE49-F238E27FC236}">
                <a16:creationId xmlns:a16="http://schemas.microsoft.com/office/drawing/2014/main" id="{D535CA19-8A3F-4FDD-A8F4-70B4B69A47D5}"/>
              </a:ext>
            </a:extLst>
          </p:cNvPr>
          <p:cNvGrpSpPr>
            <a:grpSpLocks/>
          </p:cNvGrpSpPr>
          <p:nvPr/>
        </p:nvGrpSpPr>
        <p:grpSpPr bwMode="auto">
          <a:xfrm>
            <a:off x="9702242" y="3770144"/>
            <a:ext cx="466725" cy="406400"/>
            <a:chOff x="5261" y="950"/>
            <a:chExt cx="294" cy="256"/>
          </a:xfrm>
        </p:grpSpPr>
        <p:sp>
          <p:nvSpPr>
            <p:cNvPr id="191" name="Freeform 75">
              <a:extLst>
                <a:ext uri="{FF2B5EF4-FFF2-40B4-BE49-F238E27FC236}">
                  <a16:creationId xmlns:a16="http://schemas.microsoft.com/office/drawing/2014/main" id="{355E93CC-ADBD-4D28-861B-46151213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1" y="951"/>
              <a:ext cx="291" cy="229"/>
            </a:xfrm>
            <a:custGeom>
              <a:avLst/>
              <a:gdLst>
                <a:gd name="T0" fmla="*/ 644 w 1286"/>
                <a:gd name="T1" fmla="*/ 1013 h 1014"/>
                <a:gd name="T2" fmla="*/ 0 w 1286"/>
                <a:gd name="T3" fmla="*/ 1013 h 1014"/>
                <a:gd name="T4" fmla="*/ 0 w 1286"/>
                <a:gd name="T5" fmla="*/ 0 h 1014"/>
                <a:gd name="T6" fmla="*/ 1285 w 1286"/>
                <a:gd name="T7" fmla="*/ 0 h 1014"/>
                <a:gd name="T8" fmla="*/ 1285 w 1286"/>
                <a:gd name="T9" fmla="*/ 1013 h 1014"/>
                <a:gd name="T10" fmla="*/ 644 w 1286"/>
                <a:gd name="T1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1014">
                  <a:moveTo>
                    <a:pt x="644" y="1013"/>
                  </a:moveTo>
                  <a:lnTo>
                    <a:pt x="0" y="1013"/>
                  </a:lnTo>
                  <a:lnTo>
                    <a:pt x="0" y="0"/>
                  </a:lnTo>
                  <a:lnTo>
                    <a:pt x="1285" y="0"/>
                  </a:lnTo>
                  <a:lnTo>
                    <a:pt x="1285" y="1013"/>
                  </a:lnTo>
                  <a:lnTo>
                    <a:pt x="644" y="101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" name="Freeform 76">
              <a:extLst>
                <a:ext uri="{FF2B5EF4-FFF2-40B4-BE49-F238E27FC236}">
                  <a16:creationId xmlns:a16="http://schemas.microsoft.com/office/drawing/2014/main" id="{FDB51F24-24B0-46C3-A6F3-5AB349A40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2" y="950"/>
              <a:ext cx="98" cy="192"/>
            </a:xfrm>
            <a:custGeom>
              <a:avLst/>
              <a:gdLst>
                <a:gd name="T0" fmla="*/ 205 w 435"/>
                <a:gd name="T1" fmla="*/ 14 h 850"/>
                <a:gd name="T2" fmla="*/ 195 w 435"/>
                <a:gd name="T3" fmla="*/ 0 h 850"/>
                <a:gd name="T4" fmla="*/ 85 w 435"/>
                <a:gd name="T5" fmla="*/ 10 h 850"/>
                <a:gd name="T6" fmla="*/ 67 w 435"/>
                <a:gd name="T7" fmla="*/ 34 h 850"/>
                <a:gd name="T8" fmla="*/ 90 w 435"/>
                <a:gd name="T9" fmla="*/ 51 h 850"/>
                <a:gd name="T10" fmla="*/ 135 w 435"/>
                <a:gd name="T11" fmla="*/ 72 h 850"/>
                <a:gd name="T12" fmla="*/ 132 w 435"/>
                <a:gd name="T13" fmla="*/ 95 h 850"/>
                <a:gd name="T14" fmla="*/ 5 w 435"/>
                <a:gd name="T15" fmla="*/ 788 h 850"/>
                <a:gd name="T16" fmla="*/ 0 w 435"/>
                <a:gd name="T17" fmla="*/ 811 h 850"/>
                <a:gd name="T18" fmla="*/ 25 w 435"/>
                <a:gd name="T19" fmla="*/ 849 h 850"/>
                <a:gd name="T20" fmla="*/ 57 w 435"/>
                <a:gd name="T21" fmla="*/ 815 h 850"/>
                <a:gd name="T22" fmla="*/ 75 w 435"/>
                <a:gd name="T23" fmla="*/ 726 h 850"/>
                <a:gd name="T24" fmla="*/ 95 w 435"/>
                <a:gd name="T25" fmla="*/ 617 h 850"/>
                <a:gd name="T26" fmla="*/ 110 w 435"/>
                <a:gd name="T27" fmla="*/ 539 h 850"/>
                <a:gd name="T28" fmla="*/ 120 w 435"/>
                <a:gd name="T29" fmla="*/ 484 h 850"/>
                <a:gd name="T30" fmla="*/ 180 w 435"/>
                <a:gd name="T31" fmla="*/ 372 h 850"/>
                <a:gd name="T32" fmla="*/ 264 w 435"/>
                <a:gd name="T33" fmla="*/ 331 h 850"/>
                <a:gd name="T34" fmla="*/ 312 w 435"/>
                <a:gd name="T35" fmla="*/ 416 h 850"/>
                <a:gd name="T36" fmla="*/ 255 w 435"/>
                <a:gd name="T37" fmla="*/ 682 h 850"/>
                <a:gd name="T38" fmla="*/ 245 w 435"/>
                <a:gd name="T39" fmla="*/ 750 h 850"/>
                <a:gd name="T40" fmla="*/ 317 w 435"/>
                <a:gd name="T41" fmla="*/ 849 h 850"/>
                <a:gd name="T42" fmla="*/ 434 w 435"/>
                <a:gd name="T43" fmla="*/ 661 h 850"/>
                <a:gd name="T44" fmla="*/ 422 w 435"/>
                <a:gd name="T45" fmla="*/ 648 h 850"/>
                <a:gd name="T46" fmla="*/ 409 w 435"/>
                <a:gd name="T47" fmla="*/ 672 h 850"/>
                <a:gd name="T48" fmla="*/ 319 w 435"/>
                <a:gd name="T49" fmla="*/ 822 h 850"/>
                <a:gd name="T50" fmla="*/ 297 w 435"/>
                <a:gd name="T51" fmla="*/ 781 h 850"/>
                <a:gd name="T52" fmla="*/ 314 w 435"/>
                <a:gd name="T53" fmla="*/ 696 h 850"/>
                <a:gd name="T54" fmla="*/ 367 w 435"/>
                <a:gd name="T55" fmla="*/ 430 h 850"/>
                <a:gd name="T56" fmla="*/ 264 w 435"/>
                <a:gd name="T57" fmla="*/ 303 h 850"/>
                <a:gd name="T58" fmla="*/ 135 w 435"/>
                <a:gd name="T59" fmla="*/ 396 h 850"/>
                <a:gd name="T60" fmla="*/ 205 w 435"/>
                <a:gd name="T61" fmla="*/ 1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5" h="850">
                  <a:moveTo>
                    <a:pt x="205" y="14"/>
                  </a:moveTo>
                  <a:cubicBezTo>
                    <a:pt x="205" y="10"/>
                    <a:pt x="205" y="0"/>
                    <a:pt x="195" y="0"/>
                  </a:cubicBezTo>
                  <a:cubicBezTo>
                    <a:pt x="175" y="0"/>
                    <a:pt x="107" y="10"/>
                    <a:pt x="85" y="10"/>
                  </a:cubicBezTo>
                  <a:cubicBezTo>
                    <a:pt x="77" y="14"/>
                    <a:pt x="67" y="14"/>
                    <a:pt x="67" y="34"/>
                  </a:cubicBezTo>
                  <a:cubicBezTo>
                    <a:pt x="67" y="51"/>
                    <a:pt x="75" y="51"/>
                    <a:pt x="90" y="51"/>
                  </a:cubicBezTo>
                  <a:cubicBezTo>
                    <a:pt x="132" y="51"/>
                    <a:pt x="135" y="61"/>
                    <a:pt x="135" y="72"/>
                  </a:cubicBezTo>
                  <a:lnTo>
                    <a:pt x="132" y="95"/>
                  </a:lnTo>
                  <a:lnTo>
                    <a:pt x="5" y="788"/>
                  </a:lnTo>
                  <a:cubicBezTo>
                    <a:pt x="0" y="805"/>
                    <a:pt x="0" y="808"/>
                    <a:pt x="0" y="811"/>
                  </a:cubicBezTo>
                  <a:cubicBezTo>
                    <a:pt x="0" y="842"/>
                    <a:pt x="17" y="849"/>
                    <a:pt x="25" y="849"/>
                  </a:cubicBezTo>
                  <a:cubicBezTo>
                    <a:pt x="40" y="849"/>
                    <a:pt x="55" y="832"/>
                    <a:pt x="57" y="815"/>
                  </a:cubicBezTo>
                  <a:lnTo>
                    <a:pt x="75" y="726"/>
                  </a:lnTo>
                  <a:lnTo>
                    <a:pt x="95" y="617"/>
                  </a:lnTo>
                  <a:cubicBezTo>
                    <a:pt x="100" y="590"/>
                    <a:pt x="105" y="566"/>
                    <a:pt x="110" y="539"/>
                  </a:cubicBezTo>
                  <a:cubicBezTo>
                    <a:pt x="112" y="528"/>
                    <a:pt x="117" y="488"/>
                    <a:pt x="120" y="484"/>
                  </a:cubicBezTo>
                  <a:cubicBezTo>
                    <a:pt x="122" y="471"/>
                    <a:pt x="150" y="402"/>
                    <a:pt x="180" y="372"/>
                  </a:cubicBezTo>
                  <a:cubicBezTo>
                    <a:pt x="197" y="351"/>
                    <a:pt x="225" y="331"/>
                    <a:pt x="264" y="331"/>
                  </a:cubicBezTo>
                  <a:cubicBezTo>
                    <a:pt x="302" y="331"/>
                    <a:pt x="312" y="372"/>
                    <a:pt x="312" y="416"/>
                  </a:cubicBezTo>
                  <a:cubicBezTo>
                    <a:pt x="312" y="477"/>
                    <a:pt x="277" y="607"/>
                    <a:pt x="255" y="682"/>
                  </a:cubicBezTo>
                  <a:cubicBezTo>
                    <a:pt x="250" y="709"/>
                    <a:pt x="245" y="726"/>
                    <a:pt x="245" y="750"/>
                  </a:cubicBezTo>
                  <a:cubicBezTo>
                    <a:pt x="245" y="805"/>
                    <a:pt x="274" y="849"/>
                    <a:pt x="317" y="849"/>
                  </a:cubicBezTo>
                  <a:cubicBezTo>
                    <a:pt x="399" y="849"/>
                    <a:pt x="434" y="672"/>
                    <a:pt x="434" y="661"/>
                  </a:cubicBezTo>
                  <a:cubicBezTo>
                    <a:pt x="434" y="648"/>
                    <a:pt x="424" y="648"/>
                    <a:pt x="422" y="648"/>
                  </a:cubicBezTo>
                  <a:cubicBezTo>
                    <a:pt x="414" y="648"/>
                    <a:pt x="414" y="655"/>
                    <a:pt x="409" y="672"/>
                  </a:cubicBezTo>
                  <a:cubicBezTo>
                    <a:pt x="394" y="736"/>
                    <a:pt x="367" y="822"/>
                    <a:pt x="319" y="822"/>
                  </a:cubicBezTo>
                  <a:cubicBezTo>
                    <a:pt x="304" y="822"/>
                    <a:pt x="297" y="811"/>
                    <a:pt x="297" y="781"/>
                  </a:cubicBezTo>
                  <a:cubicBezTo>
                    <a:pt x="297" y="750"/>
                    <a:pt x="304" y="723"/>
                    <a:pt x="314" y="696"/>
                  </a:cubicBezTo>
                  <a:cubicBezTo>
                    <a:pt x="327" y="644"/>
                    <a:pt x="367" y="501"/>
                    <a:pt x="367" y="430"/>
                  </a:cubicBezTo>
                  <a:cubicBezTo>
                    <a:pt x="367" y="355"/>
                    <a:pt x="332" y="303"/>
                    <a:pt x="264" y="303"/>
                  </a:cubicBezTo>
                  <a:cubicBezTo>
                    <a:pt x="210" y="303"/>
                    <a:pt x="167" y="341"/>
                    <a:pt x="135" y="396"/>
                  </a:cubicBezTo>
                  <a:lnTo>
                    <a:pt x="205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" name="Freeform 77">
              <a:extLst>
                <a:ext uri="{FF2B5EF4-FFF2-40B4-BE49-F238E27FC236}">
                  <a16:creationId xmlns:a16="http://schemas.microsoft.com/office/drawing/2014/main" id="{648DC174-2C95-46C7-A7AC-6128AA2D4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" y="1096"/>
              <a:ext cx="85" cy="86"/>
            </a:xfrm>
            <a:custGeom>
              <a:avLst/>
              <a:gdLst>
                <a:gd name="T0" fmla="*/ 45 w 378"/>
                <a:gd name="T1" fmla="*/ 321 h 383"/>
                <a:gd name="T2" fmla="*/ 40 w 378"/>
                <a:gd name="T3" fmla="*/ 355 h 383"/>
                <a:gd name="T4" fmla="*/ 62 w 378"/>
                <a:gd name="T5" fmla="*/ 382 h 383"/>
                <a:gd name="T6" fmla="*/ 85 w 378"/>
                <a:gd name="T7" fmla="*/ 361 h 383"/>
                <a:gd name="T8" fmla="*/ 95 w 378"/>
                <a:gd name="T9" fmla="*/ 310 h 383"/>
                <a:gd name="T10" fmla="*/ 110 w 378"/>
                <a:gd name="T11" fmla="*/ 235 h 383"/>
                <a:gd name="T12" fmla="*/ 120 w 378"/>
                <a:gd name="T13" fmla="*/ 177 h 383"/>
                <a:gd name="T14" fmla="*/ 145 w 378"/>
                <a:gd name="T15" fmla="*/ 102 h 383"/>
                <a:gd name="T16" fmla="*/ 240 w 378"/>
                <a:gd name="T17" fmla="*/ 24 h 383"/>
                <a:gd name="T18" fmla="*/ 274 w 378"/>
                <a:gd name="T19" fmla="*/ 82 h 383"/>
                <a:gd name="T20" fmla="*/ 240 w 378"/>
                <a:gd name="T21" fmla="*/ 263 h 383"/>
                <a:gd name="T22" fmla="*/ 230 w 378"/>
                <a:gd name="T23" fmla="*/ 307 h 383"/>
                <a:gd name="T24" fmla="*/ 287 w 378"/>
                <a:gd name="T25" fmla="*/ 382 h 383"/>
                <a:gd name="T26" fmla="*/ 377 w 378"/>
                <a:gd name="T27" fmla="*/ 252 h 383"/>
                <a:gd name="T28" fmla="*/ 367 w 378"/>
                <a:gd name="T29" fmla="*/ 239 h 383"/>
                <a:gd name="T30" fmla="*/ 354 w 378"/>
                <a:gd name="T31" fmla="*/ 256 h 383"/>
                <a:gd name="T32" fmla="*/ 289 w 378"/>
                <a:gd name="T33" fmla="*/ 358 h 383"/>
                <a:gd name="T34" fmla="*/ 274 w 378"/>
                <a:gd name="T35" fmla="*/ 327 h 383"/>
                <a:gd name="T36" fmla="*/ 289 w 378"/>
                <a:gd name="T37" fmla="*/ 259 h 383"/>
                <a:gd name="T38" fmla="*/ 322 w 378"/>
                <a:gd name="T39" fmla="*/ 95 h 383"/>
                <a:gd name="T40" fmla="*/ 242 w 378"/>
                <a:gd name="T41" fmla="*/ 0 h 383"/>
                <a:gd name="T42" fmla="*/ 137 w 378"/>
                <a:gd name="T43" fmla="*/ 75 h 383"/>
                <a:gd name="T44" fmla="*/ 72 w 378"/>
                <a:gd name="T45" fmla="*/ 0 h 383"/>
                <a:gd name="T46" fmla="*/ 22 w 378"/>
                <a:gd name="T47" fmla="*/ 48 h 383"/>
                <a:gd name="T48" fmla="*/ 0 w 378"/>
                <a:gd name="T49" fmla="*/ 130 h 383"/>
                <a:gd name="T50" fmla="*/ 10 w 378"/>
                <a:gd name="T51" fmla="*/ 140 h 383"/>
                <a:gd name="T52" fmla="*/ 25 w 378"/>
                <a:gd name="T53" fmla="*/ 116 h 383"/>
                <a:gd name="T54" fmla="*/ 70 w 378"/>
                <a:gd name="T55" fmla="*/ 24 h 383"/>
                <a:gd name="T56" fmla="*/ 90 w 378"/>
                <a:gd name="T57" fmla="*/ 65 h 383"/>
                <a:gd name="T58" fmla="*/ 80 w 378"/>
                <a:gd name="T59" fmla="*/ 136 h 383"/>
                <a:gd name="T60" fmla="*/ 65 w 378"/>
                <a:gd name="T61" fmla="*/ 211 h 383"/>
                <a:gd name="T62" fmla="*/ 45 w 378"/>
                <a:gd name="T63" fmla="*/ 32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8" h="383">
                  <a:moveTo>
                    <a:pt x="45" y="321"/>
                  </a:moveTo>
                  <a:cubicBezTo>
                    <a:pt x="45" y="331"/>
                    <a:pt x="40" y="351"/>
                    <a:pt x="40" y="355"/>
                  </a:cubicBezTo>
                  <a:cubicBezTo>
                    <a:pt x="40" y="375"/>
                    <a:pt x="52" y="382"/>
                    <a:pt x="62" y="382"/>
                  </a:cubicBezTo>
                  <a:cubicBezTo>
                    <a:pt x="72" y="382"/>
                    <a:pt x="82" y="372"/>
                    <a:pt x="85" y="361"/>
                  </a:cubicBezTo>
                  <a:cubicBezTo>
                    <a:pt x="87" y="355"/>
                    <a:pt x="95" y="327"/>
                    <a:pt x="95" y="310"/>
                  </a:cubicBezTo>
                  <a:cubicBezTo>
                    <a:pt x="100" y="293"/>
                    <a:pt x="105" y="256"/>
                    <a:pt x="110" y="235"/>
                  </a:cubicBezTo>
                  <a:cubicBezTo>
                    <a:pt x="115" y="215"/>
                    <a:pt x="117" y="198"/>
                    <a:pt x="120" y="177"/>
                  </a:cubicBezTo>
                  <a:cubicBezTo>
                    <a:pt x="127" y="143"/>
                    <a:pt x="127" y="136"/>
                    <a:pt x="145" y="102"/>
                  </a:cubicBezTo>
                  <a:cubicBezTo>
                    <a:pt x="165" y="68"/>
                    <a:pt x="192" y="24"/>
                    <a:pt x="240" y="24"/>
                  </a:cubicBezTo>
                  <a:cubicBezTo>
                    <a:pt x="274" y="24"/>
                    <a:pt x="274" y="65"/>
                    <a:pt x="274" y="82"/>
                  </a:cubicBezTo>
                  <a:cubicBezTo>
                    <a:pt x="274" y="133"/>
                    <a:pt x="250" y="225"/>
                    <a:pt x="240" y="263"/>
                  </a:cubicBezTo>
                  <a:cubicBezTo>
                    <a:pt x="232" y="286"/>
                    <a:pt x="230" y="293"/>
                    <a:pt x="230" y="307"/>
                  </a:cubicBezTo>
                  <a:cubicBezTo>
                    <a:pt x="230" y="351"/>
                    <a:pt x="257" y="382"/>
                    <a:pt x="287" y="382"/>
                  </a:cubicBezTo>
                  <a:cubicBezTo>
                    <a:pt x="349" y="382"/>
                    <a:pt x="377" y="266"/>
                    <a:pt x="377" y="252"/>
                  </a:cubicBezTo>
                  <a:cubicBezTo>
                    <a:pt x="377" y="239"/>
                    <a:pt x="369" y="239"/>
                    <a:pt x="367" y="239"/>
                  </a:cubicBezTo>
                  <a:cubicBezTo>
                    <a:pt x="359" y="239"/>
                    <a:pt x="357" y="245"/>
                    <a:pt x="354" y="256"/>
                  </a:cubicBezTo>
                  <a:cubicBezTo>
                    <a:pt x="342" y="321"/>
                    <a:pt x="314" y="358"/>
                    <a:pt x="289" y="358"/>
                  </a:cubicBezTo>
                  <a:cubicBezTo>
                    <a:pt x="277" y="358"/>
                    <a:pt x="274" y="348"/>
                    <a:pt x="274" y="327"/>
                  </a:cubicBezTo>
                  <a:cubicBezTo>
                    <a:pt x="274" y="307"/>
                    <a:pt x="277" y="297"/>
                    <a:pt x="289" y="259"/>
                  </a:cubicBezTo>
                  <a:cubicBezTo>
                    <a:pt x="294" y="232"/>
                    <a:pt x="322" y="143"/>
                    <a:pt x="322" y="95"/>
                  </a:cubicBezTo>
                  <a:cubicBezTo>
                    <a:pt x="322" y="14"/>
                    <a:pt x="274" y="0"/>
                    <a:pt x="242" y="0"/>
                  </a:cubicBezTo>
                  <a:cubicBezTo>
                    <a:pt x="190" y="0"/>
                    <a:pt x="155" y="44"/>
                    <a:pt x="137" y="75"/>
                  </a:cubicBezTo>
                  <a:cubicBezTo>
                    <a:pt x="132" y="20"/>
                    <a:pt x="95" y="0"/>
                    <a:pt x="72" y="0"/>
                  </a:cubicBezTo>
                  <a:cubicBezTo>
                    <a:pt x="45" y="0"/>
                    <a:pt x="30" y="27"/>
                    <a:pt x="22" y="48"/>
                  </a:cubicBezTo>
                  <a:cubicBezTo>
                    <a:pt x="7" y="75"/>
                    <a:pt x="0" y="126"/>
                    <a:pt x="0" y="130"/>
                  </a:cubicBezTo>
                  <a:cubicBezTo>
                    <a:pt x="0" y="140"/>
                    <a:pt x="7" y="140"/>
                    <a:pt x="10" y="140"/>
                  </a:cubicBezTo>
                  <a:cubicBezTo>
                    <a:pt x="20" y="140"/>
                    <a:pt x="20" y="136"/>
                    <a:pt x="25" y="116"/>
                  </a:cubicBezTo>
                  <a:cubicBezTo>
                    <a:pt x="35" y="65"/>
                    <a:pt x="45" y="24"/>
                    <a:pt x="70" y="24"/>
                  </a:cubicBezTo>
                  <a:cubicBezTo>
                    <a:pt x="85" y="24"/>
                    <a:pt x="90" y="41"/>
                    <a:pt x="90" y="65"/>
                  </a:cubicBezTo>
                  <a:cubicBezTo>
                    <a:pt x="90" y="82"/>
                    <a:pt x="85" y="113"/>
                    <a:pt x="80" y="136"/>
                  </a:cubicBezTo>
                  <a:cubicBezTo>
                    <a:pt x="75" y="157"/>
                    <a:pt x="70" y="194"/>
                    <a:pt x="65" y="211"/>
                  </a:cubicBezTo>
                  <a:lnTo>
                    <a:pt x="4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" name="Freeform 78">
              <a:extLst>
                <a:ext uri="{FF2B5EF4-FFF2-40B4-BE49-F238E27FC236}">
                  <a16:creationId xmlns:a16="http://schemas.microsoft.com/office/drawing/2014/main" id="{A944E772-FB1C-42BE-8EC5-CC2BBE38C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" y="1054"/>
              <a:ext cx="73" cy="152"/>
            </a:xfrm>
            <a:custGeom>
              <a:avLst/>
              <a:gdLst>
                <a:gd name="T0" fmla="*/ 327 w 328"/>
                <a:gd name="T1" fmla="*/ 488 h 676"/>
                <a:gd name="T2" fmla="*/ 302 w 328"/>
                <a:gd name="T3" fmla="*/ 488 h 676"/>
                <a:gd name="T4" fmla="*/ 279 w 328"/>
                <a:gd name="T5" fmla="*/ 583 h 676"/>
                <a:gd name="T6" fmla="*/ 210 w 328"/>
                <a:gd name="T7" fmla="*/ 586 h 676"/>
                <a:gd name="T8" fmla="*/ 75 w 328"/>
                <a:gd name="T9" fmla="*/ 586 h 676"/>
                <a:gd name="T10" fmla="*/ 220 w 328"/>
                <a:gd name="T11" fmla="*/ 419 h 676"/>
                <a:gd name="T12" fmla="*/ 327 w 328"/>
                <a:gd name="T13" fmla="*/ 198 h 676"/>
                <a:gd name="T14" fmla="*/ 152 w 328"/>
                <a:gd name="T15" fmla="*/ 0 h 676"/>
                <a:gd name="T16" fmla="*/ 0 w 328"/>
                <a:gd name="T17" fmla="*/ 181 h 676"/>
                <a:gd name="T18" fmla="*/ 40 w 328"/>
                <a:gd name="T19" fmla="*/ 239 h 676"/>
                <a:gd name="T20" fmla="*/ 77 w 328"/>
                <a:gd name="T21" fmla="*/ 184 h 676"/>
                <a:gd name="T22" fmla="*/ 35 w 328"/>
                <a:gd name="T23" fmla="*/ 133 h 676"/>
                <a:gd name="T24" fmla="*/ 142 w 328"/>
                <a:gd name="T25" fmla="*/ 38 h 676"/>
                <a:gd name="T26" fmla="*/ 257 w 328"/>
                <a:gd name="T27" fmla="*/ 198 h 676"/>
                <a:gd name="T28" fmla="*/ 185 w 328"/>
                <a:gd name="T29" fmla="*/ 396 h 676"/>
                <a:gd name="T30" fmla="*/ 5 w 328"/>
                <a:gd name="T31" fmla="*/ 631 h 676"/>
                <a:gd name="T32" fmla="*/ 0 w 328"/>
                <a:gd name="T33" fmla="*/ 675 h 676"/>
                <a:gd name="T34" fmla="*/ 304 w 328"/>
                <a:gd name="T35" fmla="*/ 675 h 676"/>
                <a:gd name="T36" fmla="*/ 327 w 328"/>
                <a:gd name="T37" fmla="*/ 48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76">
                  <a:moveTo>
                    <a:pt x="327" y="488"/>
                  </a:moveTo>
                  <a:lnTo>
                    <a:pt x="302" y="488"/>
                  </a:lnTo>
                  <a:cubicBezTo>
                    <a:pt x="297" y="515"/>
                    <a:pt x="292" y="569"/>
                    <a:pt x="279" y="583"/>
                  </a:cubicBezTo>
                  <a:cubicBezTo>
                    <a:pt x="277" y="586"/>
                    <a:pt x="220" y="586"/>
                    <a:pt x="210" y="586"/>
                  </a:cubicBezTo>
                  <a:lnTo>
                    <a:pt x="75" y="586"/>
                  </a:lnTo>
                  <a:cubicBezTo>
                    <a:pt x="150" y="494"/>
                    <a:pt x="175" y="467"/>
                    <a:pt x="220" y="419"/>
                  </a:cubicBezTo>
                  <a:cubicBezTo>
                    <a:pt x="277" y="358"/>
                    <a:pt x="327" y="297"/>
                    <a:pt x="327" y="198"/>
                  </a:cubicBezTo>
                  <a:cubicBezTo>
                    <a:pt x="327" y="75"/>
                    <a:pt x="247" y="0"/>
                    <a:pt x="152" y="0"/>
                  </a:cubicBezTo>
                  <a:cubicBezTo>
                    <a:pt x="62" y="0"/>
                    <a:pt x="0" y="89"/>
                    <a:pt x="0" y="181"/>
                  </a:cubicBezTo>
                  <a:cubicBezTo>
                    <a:pt x="0" y="235"/>
                    <a:pt x="30" y="239"/>
                    <a:pt x="40" y="239"/>
                  </a:cubicBezTo>
                  <a:cubicBezTo>
                    <a:pt x="57" y="239"/>
                    <a:pt x="77" y="222"/>
                    <a:pt x="77" y="184"/>
                  </a:cubicBezTo>
                  <a:cubicBezTo>
                    <a:pt x="77" y="167"/>
                    <a:pt x="75" y="133"/>
                    <a:pt x="35" y="133"/>
                  </a:cubicBezTo>
                  <a:cubicBezTo>
                    <a:pt x="57" y="58"/>
                    <a:pt x="107" y="38"/>
                    <a:pt x="142" y="38"/>
                  </a:cubicBezTo>
                  <a:cubicBezTo>
                    <a:pt x="217" y="38"/>
                    <a:pt x="257" y="116"/>
                    <a:pt x="257" y="198"/>
                  </a:cubicBezTo>
                  <a:cubicBezTo>
                    <a:pt x="257" y="286"/>
                    <a:pt x="210" y="355"/>
                    <a:pt x="185" y="396"/>
                  </a:cubicBezTo>
                  <a:lnTo>
                    <a:pt x="5" y="631"/>
                  </a:lnTo>
                  <a:cubicBezTo>
                    <a:pt x="0" y="644"/>
                    <a:pt x="0" y="648"/>
                    <a:pt x="0" y="675"/>
                  </a:cubicBezTo>
                  <a:lnTo>
                    <a:pt x="304" y="675"/>
                  </a:lnTo>
                  <a:lnTo>
                    <a:pt x="327" y="4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95" name="Text Box 112">
            <a:extLst>
              <a:ext uri="{FF2B5EF4-FFF2-40B4-BE49-F238E27FC236}">
                <a16:creationId xmlns:a16="http://schemas.microsoft.com/office/drawing/2014/main" id="{06063821-FDD1-4186-8AEC-2EC279C0C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0942" y="6047274"/>
            <a:ext cx="3022600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sz="1200" dirty="0"/>
              <a:t>      A Multi-layer Perceptron Classifier</a:t>
            </a:r>
          </a:p>
          <a:p>
            <a:r>
              <a:rPr lang="en-IN" altLang="en-US" sz="1200" dirty="0"/>
              <a:t>         (one hidden layer with 2 units)</a:t>
            </a:r>
          </a:p>
          <a:p>
            <a:r>
              <a:rPr lang="en-IN" altLang="en-US" sz="1200" dirty="0"/>
              <a:t> Capable of learning nonlinear boundaries</a:t>
            </a:r>
          </a:p>
        </p:txBody>
      </p:sp>
      <p:pic>
        <p:nvPicPr>
          <p:cNvPr id="196" name="Picture 137">
            <a:extLst>
              <a:ext uri="{FF2B5EF4-FFF2-40B4-BE49-F238E27FC236}">
                <a16:creationId xmlns:a16="http://schemas.microsoft.com/office/drawing/2014/main" id="{EA17286B-1865-43B8-B8DA-046618EBA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79" y="2889082"/>
            <a:ext cx="847725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97" name="Group 143">
            <a:extLst>
              <a:ext uri="{FF2B5EF4-FFF2-40B4-BE49-F238E27FC236}">
                <a16:creationId xmlns:a16="http://schemas.microsoft.com/office/drawing/2014/main" id="{E9E90C31-1468-4837-BE84-AF466BD0E5F3}"/>
              </a:ext>
            </a:extLst>
          </p:cNvPr>
          <p:cNvGrpSpPr>
            <a:grpSpLocks/>
          </p:cNvGrpSpPr>
          <p:nvPr/>
        </p:nvGrpSpPr>
        <p:grpSpPr bwMode="auto">
          <a:xfrm>
            <a:off x="7730566" y="3501857"/>
            <a:ext cx="358775" cy="214313"/>
            <a:chOff x="4162" y="3470"/>
            <a:chExt cx="226" cy="135"/>
          </a:xfrm>
        </p:grpSpPr>
        <p:sp>
          <p:nvSpPr>
            <p:cNvPr id="198" name="Freeform 144">
              <a:extLst>
                <a:ext uri="{FF2B5EF4-FFF2-40B4-BE49-F238E27FC236}">
                  <a16:creationId xmlns:a16="http://schemas.microsoft.com/office/drawing/2014/main" id="{D2F4CA74-6038-460A-A6AC-ED66CFC55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" y="3472"/>
              <a:ext cx="226" cy="114"/>
            </a:xfrm>
            <a:custGeom>
              <a:avLst/>
              <a:gdLst>
                <a:gd name="T0" fmla="*/ 500 w 1001"/>
                <a:gd name="T1" fmla="*/ 508 h 509"/>
                <a:gd name="T2" fmla="*/ 0 w 1001"/>
                <a:gd name="T3" fmla="*/ 508 h 509"/>
                <a:gd name="T4" fmla="*/ 0 w 1001"/>
                <a:gd name="T5" fmla="*/ 0 h 509"/>
                <a:gd name="T6" fmla="*/ 1000 w 1001"/>
                <a:gd name="T7" fmla="*/ 0 h 509"/>
                <a:gd name="T8" fmla="*/ 1000 w 1001"/>
                <a:gd name="T9" fmla="*/ 508 h 509"/>
                <a:gd name="T10" fmla="*/ 500 w 1001"/>
                <a:gd name="T1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509">
                  <a:moveTo>
                    <a:pt x="500" y="508"/>
                  </a:moveTo>
                  <a:lnTo>
                    <a:pt x="0" y="508"/>
                  </a:lnTo>
                  <a:lnTo>
                    <a:pt x="0" y="0"/>
                  </a:lnTo>
                  <a:lnTo>
                    <a:pt x="1000" y="0"/>
                  </a:lnTo>
                  <a:lnTo>
                    <a:pt x="1000" y="508"/>
                  </a:lnTo>
                  <a:lnTo>
                    <a:pt x="500" y="50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" name="Freeform 145">
              <a:extLst>
                <a:ext uri="{FF2B5EF4-FFF2-40B4-BE49-F238E27FC236}">
                  <a16:creationId xmlns:a16="http://schemas.microsoft.com/office/drawing/2014/main" id="{6083C40E-0F10-419C-AFCC-15C6C0C22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7" y="3470"/>
              <a:ext cx="77" cy="90"/>
            </a:xfrm>
            <a:custGeom>
              <a:avLst/>
              <a:gdLst>
                <a:gd name="T0" fmla="*/ 210 w 343"/>
                <a:gd name="T1" fmla="*/ 125 h 400"/>
                <a:gd name="T2" fmla="*/ 278 w 343"/>
                <a:gd name="T3" fmla="*/ 20 h 400"/>
                <a:gd name="T4" fmla="*/ 311 w 343"/>
                <a:gd name="T5" fmla="*/ 30 h 400"/>
                <a:gd name="T6" fmla="*/ 278 w 343"/>
                <a:gd name="T7" fmla="*/ 77 h 400"/>
                <a:gd name="T8" fmla="*/ 305 w 343"/>
                <a:gd name="T9" fmla="*/ 110 h 400"/>
                <a:gd name="T10" fmla="*/ 342 w 343"/>
                <a:gd name="T11" fmla="*/ 57 h 400"/>
                <a:gd name="T12" fmla="*/ 278 w 343"/>
                <a:gd name="T13" fmla="*/ 0 h 400"/>
                <a:gd name="T14" fmla="*/ 206 w 343"/>
                <a:gd name="T15" fmla="*/ 67 h 400"/>
                <a:gd name="T16" fmla="*/ 132 w 343"/>
                <a:gd name="T17" fmla="*/ 0 h 400"/>
                <a:gd name="T18" fmla="*/ 21 w 343"/>
                <a:gd name="T19" fmla="*/ 135 h 400"/>
                <a:gd name="T20" fmla="*/ 29 w 343"/>
                <a:gd name="T21" fmla="*/ 145 h 400"/>
                <a:gd name="T22" fmla="*/ 39 w 343"/>
                <a:gd name="T23" fmla="*/ 135 h 400"/>
                <a:gd name="T24" fmla="*/ 130 w 343"/>
                <a:gd name="T25" fmla="*/ 20 h 400"/>
                <a:gd name="T26" fmla="*/ 167 w 343"/>
                <a:gd name="T27" fmla="*/ 77 h 400"/>
                <a:gd name="T28" fmla="*/ 130 w 343"/>
                <a:gd name="T29" fmla="*/ 286 h 400"/>
                <a:gd name="T30" fmla="*/ 66 w 343"/>
                <a:gd name="T31" fmla="*/ 379 h 400"/>
                <a:gd name="T32" fmla="*/ 31 w 343"/>
                <a:gd name="T33" fmla="*/ 369 h 400"/>
                <a:gd name="T34" fmla="*/ 64 w 343"/>
                <a:gd name="T35" fmla="*/ 321 h 400"/>
                <a:gd name="T36" fmla="*/ 37 w 343"/>
                <a:gd name="T37" fmla="*/ 289 h 400"/>
                <a:gd name="T38" fmla="*/ 0 w 343"/>
                <a:gd name="T39" fmla="*/ 341 h 400"/>
                <a:gd name="T40" fmla="*/ 64 w 343"/>
                <a:gd name="T41" fmla="*/ 399 h 400"/>
                <a:gd name="T42" fmla="*/ 136 w 343"/>
                <a:gd name="T43" fmla="*/ 331 h 400"/>
                <a:gd name="T44" fmla="*/ 210 w 343"/>
                <a:gd name="T45" fmla="*/ 399 h 400"/>
                <a:gd name="T46" fmla="*/ 321 w 343"/>
                <a:gd name="T47" fmla="*/ 264 h 400"/>
                <a:gd name="T48" fmla="*/ 313 w 343"/>
                <a:gd name="T49" fmla="*/ 254 h 400"/>
                <a:gd name="T50" fmla="*/ 304 w 343"/>
                <a:gd name="T51" fmla="*/ 264 h 400"/>
                <a:gd name="T52" fmla="*/ 212 w 343"/>
                <a:gd name="T53" fmla="*/ 379 h 400"/>
                <a:gd name="T54" fmla="*/ 175 w 343"/>
                <a:gd name="T55" fmla="*/ 321 h 400"/>
                <a:gd name="T56" fmla="*/ 187 w 343"/>
                <a:gd name="T57" fmla="*/ 244 h 400"/>
                <a:gd name="T58" fmla="*/ 210 w 343"/>
                <a:gd name="T59" fmla="*/ 12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3" h="400">
                  <a:moveTo>
                    <a:pt x="210" y="125"/>
                  </a:moveTo>
                  <a:cubicBezTo>
                    <a:pt x="214" y="100"/>
                    <a:pt x="230" y="20"/>
                    <a:pt x="278" y="20"/>
                  </a:cubicBezTo>
                  <a:cubicBezTo>
                    <a:pt x="282" y="20"/>
                    <a:pt x="298" y="20"/>
                    <a:pt x="311" y="30"/>
                  </a:cubicBezTo>
                  <a:cubicBezTo>
                    <a:pt x="294" y="35"/>
                    <a:pt x="278" y="57"/>
                    <a:pt x="278" y="77"/>
                  </a:cubicBezTo>
                  <a:cubicBezTo>
                    <a:pt x="278" y="92"/>
                    <a:pt x="286" y="110"/>
                    <a:pt x="305" y="110"/>
                  </a:cubicBezTo>
                  <a:cubicBezTo>
                    <a:pt x="321" y="110"/>
                    <a:pt x="342" y="95"/>
                    <a:pt x="342" y="57"/>
                  </a:cubicBezTo>
                  <a:cubicBezTo>
                    <a:pt x="342" y="12"/>
                    <a:pt x="302" y="0"/>
                    <a:pt x="278" y="0"/>
                  </a:cubicBezTo>
                  <a:cubicBezTo>
                    <a:pt x="237" y="0"/>
                    <a:pt x="214" y="45"/>
                    <a:pt x="206" y="67"/>
                  </a:cubicBezTo>
                  <a:cubicBezTo>
                    <a:pt x="189" y="7"/>
                    <a:pt x="152" y="0"/>
                    <a:pt x="132" y="0"/>
                  </a:cubicBezTo>
                  <a:cubicBezTo>
                    <a:pt x="61" y="0"/>
                    <a:pt x="21" y="115"/>
                    <a:pt x="21" y="135"/>
                  </a:cubicBezTo>
                  <a:cubicBezTo>
                    <a:pt x="21" y="145"/>
                    <a:pt x="27" y="145"/>
                    <a:pt x="29" y="145"/>
                  </a:cubicBezTo>
                  <a:cubicBezTo>
                    <a:pt x="35" y="145"/>
                    <a:pt x="37" y="145"/>
                    <a:pt x="39" y="135"/>
                  </a:cubicBezTo>
                  <a:cubicBezTo>
                    <a:pt x="62" y="42"/>
                    <a:pt x="107" y="20"/>
                    <a:pt x="130" y="20"/>
                  </a:cubicBezTo>
                  <a:cubicBezTo>
                    <a:pt x="144" y="20"/>
                    <a:pt x="167" y="27"/>
                    <a:pt x="167" y="77"/>
                  </a:cubicBezTo>
                  <a:cubicBezTo>
                    <a:pt x="167" y="105"/>
                    <a:pt x="156" y="164"/>
                    <a:pt x="130" y="286"/>
                  </a:cubicBezTo>
                  <a:cubicBezTo>
                    <a:pt x="121" y="344"/>
                    <a:pt x="95" y="379"/>
                    <a:pt x="66" y="379"/>
                  </a:cubicBezTo>
                  <a:cubicBezTo>
                    <a:pt x="61" y="379"/>
                    <a:pt x="45" y="379"/>
                    <a:pt x="31" y="369"/>
                  </a:cubicBezTo>
                  <a:cubicBezTo>
                    <a:pt x="48" y="364"/>
                    <a:pt x="64" y="344"/>
                    <a:pt x="64" y="321"/>
                  </a:cubicBezTo>
                  <a:cubicBezTo>
                    <a:pt x="64" y="296"/>
                    <a:pt x="48" y="289"/>
                    <a:pt x="37" y="289"/>
                  </a:cubicBezTo>
                  <a:cubicBezTo>
                    <a:pt x="17" y="289"/>
                    <a:pt x="0" y="314"/>
                    <a:pt x="0" y="341"/>
                  </a:cubicBezTo>
                  <a:cubicBezTo>
                    <a:pt x="0" y="381"/>
                    <a:pt x="35" y="399"/>
                    <a:pt x="64" y="399"/>
                  </a:cubicBezTo>
                  <a:cubicBezTo>
                    <a:pt x="111" y="399"/>
                    <a:pt x="136" y="336"/>
                    <a:pt x="136" y="331"/>
                  </a:cubicBezTo>
                  <a:cubicBezTo>
                    <a:pt x="144" y="364"/>
                    <a:pt x="169" y="399"/>
                    <a:pt x="210" y="399"/>
                  </a:cubicBezTo>
                  <a:cubicBezTo>
                    <a:pt x="282" y="399"/>
                    <a:pt x="321" y="284"/>
                    <a:pt x="321" y="264"/>
                  </a:cubicBezTo>
                  <a:cubicBezTo>
                    <a:pt x="321" y="254"/>
                    <a:pt x="315" y="254"/>
                    <a:pt x="313" y="254"/>
                  </a:cubicBezTo>
                  <a:cubicBezTo>
                    <a:pt x="308" y="254"/>
                    <a:pt x="305" y="256"/>
                    <a:pt x="304" y="264"/>
                  </a:cubicBezTo>
                  <a:cubicBezTo>
                    <a:pt x="282" y="359"/>
                    <a:pt x="234" y="379"/>
                    <a:pt x="212" y="379"/>
                  </a:cubicBezTo>
                  <a:cubicBezTo>
                    <a:pt x="185" y="379"/>
                    <a:pt x="175" y="351"/>
                    <a:pt x="175" y="321"/>
                  </a:cubicBezTo>
                  <a:cubicBezTo>
                    <a:pt x="175" y="301"/>
                    <a:pt x="179" y="284"/>
                    <a:pt x="187" y="244"/>
                  </a:cubicBezTo>
                  <a:lnTo>
                    <a:pt x="210" y="1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" name="Freeform 146">
              <a:extLst>
                <a:ext uri="{FF2B5EF4-FFF2-40B4-BE49-F238E27FC236}">
                  <a16:creationId xmlns:a16="http://schemas.microsoft.com/office/drawing/2014/main" id="{71C7428A-79BF-411C-8445-961B5B6F5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3526"/>
              <a:ext cx="66" cy="62"/>
            </a:xfrm>
            <a:custGeom>
              <a:avLst/>
              <a:gdLst>
                <a:gd name="T0" fmla="*/ 35 w 295"/>
                <a:gd name="T1" fmla="*/ 234 h 280"/>
                <a:gd name="T2" fmla="*/ 31 w 295"/>
                <a:gd name="T3" fmla="*/ 259 h 280"/>
                <a:gd name="T4" fmla="*/ 48 w 295"/>
                <a:gd name="T5" fmla="*/ 279 h 280"/>
                <a:gd name="T6" fmla="*/ 66 w 295"/>
                <a:gd name="T7" fmla="*/ 264 h 280"/>
                <a:gd name="T8" fmla="*/ 74 w 295"/>
                <a:gd name="T9" fmla="*/ 226 h 280"/>
                <a:gd name="T10" fmla="*/ 85 w 295"/>
                <a:gd name="T11" fmla="*/ 172 h 280"/>
                <a:gd name="T12" fmla="*/ 93 w 295"/>
                <a:gd name="T13" fmla="*/ 130 h 280"/>
                <a:gd name="T14" fmla="*/ 113 w 295"/>
                <a:gd name="T15" fmla="*/ 75 h 280"/>
                <a:gd name="T16" fmla="*/ 187 w 295"/>
                <a:gd name="T17" fmla="*/ 17 h 280"/>
                <a:gd name="T18" fmla="*/ 214 w 295"/>
                <a:gd name="T19" fmla="*/ 60 h 280"/>
                <a:gd name="T20" fmla="*/ 187 w 295"/>
                <a:gd name="T21" fmla="*/ 191 h 280"/>
                <a:gd name="T22" fmla="*/ 179 w 295"/>
                <a:gd name="T23" fmla="*/ 224 h 280"/>
                <a:gd name="T24" fmla="*/ 224 w 295"/>
                <a:gd name="T25" fmla="*/ 279 h 280"/>
                <a:gd name="T26" fmla="*/ 294 w 295"/>
                <a:gd name="T27" fmla="*/ 184 h 280"/>
                <a:gd name="T28" fmla="*/ 286 w 295"/>
                <a:gd name="T29" fmla="*/ 174 h 280"/>
                <a:gd name="T30" fmla="*/ 278 w 295"/>
                <a:gd name="T31" fmla="*/ 186 h 280"/>
                <a:gd name="T32" fmla="*/ 226 w 295"/>
                <a:gd name="T33" fmla="*/ 261 h 280"/>
                <a:gd name="T34" fmla="*/ 214 w 295"/>
                <a:gd name="T35" fmla="*/ 239 h 280"/>
                <a:gd name="T36" fmla="*/ 226 w 295"/>
                <a:gd name="T37" fmla="*/ 189 h 280"/>
                <a:gd name="T38" fmla="*/ 251 w 295"/>
                <a:gd name="T39" fmla="*/ 70 h 280"/>
                <a:gd name="T40" fmla="*/ 189 w 295"/>
                <a:gd name="T41" fmla="*/ 0 h 280"/>
                <a:gd name="T42" fmla="*/ 107 w 295"/>
                <a:gd name="T43" fmla="*/ 55 h 280"/>
                <a:gd name="T44" fmla="*/ 57 w 295"/>
                <a:gd name="T45" fmla="*/ 0 h 280"/>
                <a:gd name="T46" fmla="*/ 17 w 295"/>
                <a:gd name="T47" fmla="*/ 35 h 280"/>
                <a:gd name="T48" fmla="*/ 0 w 295"/>
                <a:gd name="T49" fmla="*/ 95 h 280"/>
                <a:gd name="T50" fmla="*/ 8 w 295"/>
                <a:gd name="T51" fmla="*/ 102 h 280"/>
                <a:gd name="T52" fmla="*/ 20 w 295"/>
                <a:gd name="T53" fmla="*/ 85 h 280"/>
                <a:gd name="T54" fmla="*/ 54 w 295"/>
                <a:gd name="T55" fmla="*/ 17 h 280"/>
                <a:gd name="T56" fmla="*/ 70 w 295"/>
                <a:gd name="T57" fmla="*/ 47 h 280"/>
                <a:gd name="T58" fmla="*/ 62 w 295"/>
                <a:gd name="T59" fmla="*/ 100 h 280"/>
                <a:gd name="T60" fmla="*/ 51 w 295"/>
                <a:gd name="T61" fmla="*/ 154 h 280"/>
                <a:gd name="T62" fmla="*/ 35 w 295"/>
                <a:gd name="T63" fmla="*/ 2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280">
                  <a:moveTo>
                    <a:pt x="35" y="234"/>
                  </a:moveTo>
                  <a:cubicBezTo>
                    <a:pt x="35" y="241"/>
                    <a:pt x="31" y="256"/>
                    <a:pt x="31" y="259"/>
                  </a:cubicBezTo>
                  <a:cubicBezTo>
                    <a:pt x="31" y="274"/>
                    <a:pt x="41" y="279"/>
                    <a:pt x="48" y="279"/>
                  </a:cubicBezTo>
                  <a:cubicBezTo>
                    <a:pt x="57" y="279"/>
                    <a:pt x="64" y="271"/>
                    <a:pt x="66" y="264"/>
                  </a:cubicBezTo>
                  <a:cubicBezTo>
                    <a:pt x="68" y="259"/>
                    <a:pt x="74" y="239"/>
                    <a:pt x="74" y="226"/>
                  </a:cubicBezTo>
                  <a:cubicBezTo>
                    <a:pt x="78" y="214"/>
                    <a:pt x="82" y="186"/>
                    <a:pt x="85" y="172"/>
                  </a:cubicBezTo>
                  <a:cubicBezTo>
                    <a:pt x="89" y="157"/>
                    <a:pt x="91" y="145"/>
                    <a:pt x="93" y="130"/>
                  </a:cubicBezTo>
                  <a:cubicBezTo>
                    <a:pt x="99" y="105"/>
                    <a:pt x="99" y="100"/>
                    <a:pt x="113" y="75"/>
                  </a:cubicBezTo>
                  <a:cubicBezTo>
                    <a:pt x="129" y="50"/>
                    <a:pt x="150" y="17"/>
                    <a:pt x="187" y="17"/>
                  </a:cubicBezTo>
                  <a:cubicBezTo>
                    <a:pt x="214" y="17"/>
                    <a:pt x="214" y="47"/>
                    <a:pt x="214" y="60"/>
                  </a:cubicBezTo>
                  <a:cubicBezTo>
                    <a:pt x="214" y="97"/>
                    <a:pt x="194" y="164"/>
                    <a:pt x="187" y="191"/>
                  </a:cubicBezTo>
                  <a:cubicBezTo>
                    <a:pt x="181" y="209"/>
                    <a:pt x="179" y="214"/>
                    <a:pt x="179" y="224"/>
                  </a:cubicBezTo>
                  <a:cubicBezTo>
                    <a:pt x="179" y="256"/>
                    <a:pt x="200" y="279"/>
                    <a:pt x="224" y="279"/>
                  </a:cubicBezTo>
                  <a:cubicBezTo>
                    <a:pt x="272" y="279"/>
                    <a:pt x="294" y="194"/>
                    <a:pt x="294" y="184"/>
                  </a:cubicBezTo>
                  <a:cubicBezTo>
                    <a:pt x="294" y="174"/>
                    <a:pt x="288" y="174"/>
                    <a:pt x="286" y="174"/>
                  </a:cubicBezTo>
                  <a:cubicBezTo>
                    <a:pt x="280" y="174"/>
                    <a:pt x="278" y="179"/>
                    <a:pt x="278" y="186"/>
                  </a:cubicBezTo>
                  <a:cubicBezTo>
                    <a:pt x="267" y="234"/>
                    <a:pt x="245" y="261"/>
                    <a:pt x="226" y="261"/>
                  </a:cubicBezTo>
                  <a:cubicBezTo>
                    <a:pt x="216" y="261"/>
                    <a:pt x="214" y="254"/>
                    <a:pt x="214" y="239"/>
                  </a:cubicBezTo>
                  <a:cubicBezTo>
                    <a:pt x="214" y="224"/>
                    <a:pt x="216" y="216"/>
                    <a:pt x="226" y="189"/>
                  </a:cubicBezTo>
                  <a:cubicBezTo>
                    <a:pt x="230" y="169"/>
                    <a:pt x="251" y="105"/>
                    <a:pt x="251" y="70"/>
                  </a:cubicBezTo>
                  <a:cubicBezTo>
                    <a:pt x="251" y="10"/>
                    <a:pt x="214" y="0"/>
                    <a:pt x="189" y="0"/>
                  </a:cubicBezTo>
                  <a:cubicBezTo>
                    <a:pt x="148" y="0"/>
                    <a:pt x="121" y="32"/>
                    <a:pt x="107" y="55"/>
                  </a:cubicBezTo>
                  <a:cubicBezTo>
                    <a:pt x="103" y="15"/>
                    <a:pt x="74" y="0"/>
                    <a:pt x="57" y="0"/>
                  </a:cubicBezTo>
                  <a:cubicBezTo>
                    <a:pt x="35" y="0"/>
                    <a:pt x="23" y="20"/>
                    <a:pt x="17" y="35"/>
                  </a:cubicBezTo>
                  <a:cubicBezTo>
                    <a:pt x="6" y="55"/>
                    <a:pt x="0" y="92"/>
                    <a:pt x="0" y="95"/>
                  </a:cubicBezTo>
                  <a:cubicBezTo>
                    <a:pt x="0" y="102"/>
                    <a:pt x="6" y="102"/>
                    <a:pt x="8" y="102"/>
                  </a:cubicBezTo>
                  <a:cubicBezTo>
                    <a:pt x="16" y="102"/>
                    <a:pt x="16" y="100"/>
                    <a:pt x="20" y="85"/>
                  </a:cubicBezTo>
                  <a:cubicBezTo>
                    <a:pt x="27" y="47"/>
                    <a:pt x="35" y="17"/>
                    <a:pt x="54" y="17"/>
                  </a:cubicBezTo>
                  <a:cubicBezTo>
                    <a:pt x="66" y="17"/>
                    <a:pt x="70" y="30"/>
                    <a:pt x="70" y="47"/>
                  </a:cubicBezTo>
                  <a:cubicBezTo>
                    <a:pt x="70" y="60"/>
                    <a:pt x="66" y="82"/>
                    <a:pt x="62" y="100"/>
                  </a:cubicBezTo>
                  <a:cubicBezTo>
                    <a:pt x="58" y="115"/>
                    <a:pt x="54" y="142"/>
                    <a:pt x="51" y="154"/>
                  </a:cubicBezTo>
                  <a:lnTo>
                    <a:pt x="35" y="2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" name="Freeform 147">
              <a:extLst>
                <a:ext uri="{FF2B5EF4-FFF2-40B4-BE49-F238E27FC236}">
                  <a16:creationId xmlns:a16="http://schemas.microsoft.com/office/drawing/2014/main" id="{394270EB-6594-4045-93A4-1A939836A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9" y="3495"/>
              <a:ext cx="47" cy="110"/>
            </a:xfrm>
            <a:custGeom>
              <a:avLst/>
              <a:gdLst>
                <a:gd name="T0" fmla="*/ 130 w 211"/>
                <a:gd name="T1" fmla="*/ 20 h 489"/>
                <a:gd name="T2" fmla="*/ 115 w 211"/>
                <a:gd name="T3" fmla="*/ 0 h 489"/>
                <a:gd name="T4" fmla="*/ 0 w 211"/>
                <a:gd name="T5" fmla="*/ 47 h 489"/>
                <a:gd name="T6" fmla="*/ 0 w 211"/>
                <a:gd name="T7" fmla="*/ 75 h 489"/>
                <a:gd name="T8" fmla="*/ 84 w 211"/>
                <a:gd name="T9" fmla="*/ 55 h 489"/>
                <a:gd name="T10" fmla="*/ 84 w 211"/>
                <a:gd name="T11" fmla="*/ 428 h 489"/>
                <a:gd name="T12" fmla="*/ 25 w 211"/>
                <a:gd name="T13" fmla="*/ 460 h 489"/>
                <a:gd name="T14" fmla="*/ 4 w 211"/>
                <a:gd name="T15" fmla="*/ 460 h 489"/>
                <a:gd name="T16" fmla="*/ 4 w 211"/>
                <a:gd name="T17" fmla="*/ 488 h 489"/>
                <a:gd name="T18" fmla="*/ 107 w 211"/>
                <a:gd name="T19" fmla="*/ 485 h 489"/>
                <a:gd name="T20" fmla="*/ 210 w 211"/>
                <a:gd name="T21" fmla="*/ 488 h 489"/>
                <a:gd name="T22" fmla="*/ 210 w 211"/>
                <a:gd name="T23" fmla="*/ 460 h 489"/>
                <a:gd name="T24" fmla="*/ 189 w 211"/>
                <a:gd name="T25" fmla="*/ 460 h 489"/>
                <a:gd name="T26" fmla="*/ 130 w 211"/>
                <a:gd name="T27" fmla="*/ 428 h 489"/>
                <a:gd name="T28" fmla="*/ 130 w 211"/>
                <a:gd name="T29" fmla="*/ 2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89">
                  <a:moveTo>
                    <a:pt x="130" y="20"/>
                  </a:moveTo>
                  <a:cubicBezTo>
                    <a:pt x="130" y="0"/>
                    <a:pt x="129" y="0"/>
                    <a:pt x="115" y="0"/>
                  </a:cubicBezTo>
                  <a:cubicBezTo>
                    <a:pt x="76" y="45"/>
                    <a:pt x="23" y="47"/>
                    <a:pt x="0" y="47"/>
                  </a:cubicBezTo>
                  <a:lnTo>
                    <a:pt x="0" y="75"/>
                  </a:lnTo>
                  <a:cubicBezTo>
                    <a:pt x="14" y="75"/>
                    <a:pt x="51" y="75"/>
                    <a:pt x="84" y="55"/>
                  </a:cubicBezTo>
                  <a:lnTo>
                    <a:pt x="84" y="428"/>
                  </a:lnTo>
                  <a:cubicBezTo>
                    <a:pt x="84" y="453"/>
                    <a:pt x="84" y="460"/>
                    <a:pt x="25" y="460"/>
                  </a:cubicBezTo>
                  <a:lnTo>
                    <a:pt x="4" y="460"/>
                  </a:lnTo>
                  <a:lnTo>
                    <a:pt x="4" y="488"/>
                  </a:lnTo>
                  <a:cubicBezTo>
                    <a:pt x="14" y="488"/>
                    <a:pt x="85" y="485"/>
                    <a:pt x="107" y="485"/>
                  </a:cubicBezTo>
                  <a:cubicBezTo>
                    <a:pt x="126" y="485"/>
                    <a:pt x="198" y="488"/>
                    <a:pt x="210" y="488"/>
                  </a:cubicBezTo>
                  <a:lnTo>
                    <a:pt x="210" y="460"/>
                  </a:lnTo>
                  <a:lnTo>
                    <a:pt x="189" y="460"/>
                  </a:lnTo>
                  <a:cubicBezTo>
                    <a:pt x="130" y="460"/>
                    <a:pt x="130" y="453"/>
                    <a:pt x="130" y="428"/>
                  </a:cubicBezTo>
                  <a:lnTo>
                    <a:pt x="130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02" name="Group 148">
            <a:extLst>
              <a:ext uri="{FF2B5EF4-FFF2-40B4-BE49-F238E27FC236}">
                <a16:creationId xmlns:a16="http://schemas.microsoft.com/office/drawing/2014/main" id="{3B4EB1D8-5CE8-458B-B30A-CEAC675E7A4C}"/>
              </a:ext>
            </a:extLst>
          </p:cNvPr>
          <p:cNvGrpSpPr>
            <a:grpSpLocks/>
          </p:cNvGrpSpPr>
          <p:nvPr/>
        </p:nvGrpSpPr>
        <p:grpSpPr bwMode="auto">
          <a:xfrm>
            <a:off x="8343341" y="3357395"/>
            <a:ext cx="322263" cy="200025"/>
            <a:chOff x="4548" y="3379"/>
            <a:chExt cx="203" cy="126"/>
          </a:xfrm>
        </p:grpSpPr>
        <p:sp>
          <p:nvSpPr>
            <p:cNvPr id="203" name="Freeform 149">
              <a:extLst>
                <a:ext uri="{FF2B5EF4-FFF2-40B4-BE49-F238E27FC236}">
                  <a16:creationId xmlns:a16="http://schemas.microsoft.com/office/drawing/2014/main" id="{D3FB2915-6AB8-4F39-A661-E9B47AAC5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" y="3382"/>
              <a:ext cx="201" cy="107"/>
            </a:xfrm>
            <a:custGeom>
              <a:avLst/>
              <a:gdLst>
                <a:gd name="T0" fmla="*/ 445 w 890"/>
                <a:gd name="T1" fmla="*/ 476 h 477"/>
                <a:gd name="T2" fmla="*/ 0 w 890"/>
                <a:gd name="T3" fmla="*/ 476 h 477"/>
                <a:gd name="T4" fmla="*/ 0 w 890"/>
                <a:gd name="T5" fmla="*/ 0 h 477"/>
                <a:gd name="T6" fmla="*/ 889 w 890"/>
                <a:gd name="T7" fmla="*/ 0 h 477"/>
                <a:gd name="T8" fmla="*/ 889 w 890"/>
                <a:gd name="T9" fmla="*/ 476 h 477"/>
                <a:gd name="T10" fmla="*/ 445 w 890"/>
                <a:gd name="T11" fmla="*/ 47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0" h="477">
                  <a:moveTo>
                    <a:pt x="445" y="476"/>
                  </a:moveTo>
                  <a:lnTo>
                    <a:pt x="0" y="476"/>
                  </a:lnTo>
                  <a:lnTo>
                    <a:pt x="0" y="0"/>
                  </a:lnTo>
                  <a:lnTo>
                    <a:pt x="889" y="0"/>
                  </a:lnTo>
                  <a:lnTo>
                    <a:pt x="889" y="476"/>
                  </a:lnTo>
                  <a:lnTo>
                    <a:pt x="445" y="47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" name="Freeform 150">
              <a:extLst>
                <a:ext uri="{FF2B5EF4-FFF2-40B4-BE49-F238E27FC236}">
                  <a16:creationId xmlns:a16="http://schemas.microsoft.com/office/drawing/2014/main" id="{2C99BA5D-8EF4-4EFD-A623-E70EE2F78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2" y="3379"/>
              <a:ext cx="68" cy="84"/>
            </a:xfrm>
            <a:custGeom>
              <a:avLst/>
              <a:gdLst>
                <a:gd name="T0" fmla="*/ 187 w 305"/>
                <a:gd name="T1" fmla="*/ 117 h 374"/>
                <a:gd name="T2" fmla="*/ 248 w 305"/>
                <a:gd name="T3" fmla="*/ 19 h 374"/>
                <a:gd name="T4" fmla="*/ 277 w 305"/>
                <a:gd name="T5" fmla="*/ 28 h 374"/>
                <a:gd name="T6" fmla="*/ 248 w 305"/>
                <a:gd name="T7" fmla="*/ 72 h 374"/>
                <a:gd name="T8" fmla="*/ 272 w 305"/>
                <a:gd name="T9" fmla="*/ 103 h 374"/>
                <a:gd name="T10" fmla="*/ 304 w 305"/>
                <a:gd name="T11" fmla="*/ 54 h 374"/>
                <a:gd name="T12" fmla="*/ 248 w 305"/>
                <a:gd name="T13" fmla="*/ 0 h 374"/>
                <a:gd name="T14" fmla="*/ 184 w 305"/>
                <a:gd name="T15" fmla="*/ 63 h 374"/>
                <a:gd name="T16" fmla="*/ 118 w 305"/>
                <a:gd name="T17" fmla="*/ 0 h 374"/>
                <a:gd name="T18" fmla="*/ 19 w 305"/>
                <a:gd name="T19" fmla="*/ 126 h 374"/>
                <a:gd name="T20" fmla="*/ 26 w 305"/>
                <a:gd name="T21" fmla="*/ 136 h 374"/>
                <a:gd name="T22" fmla="*/ 34 w 305"/>
                <a:gd name="T23" fmla="*/ 126 h 374"/>
                <a:gd name="T24" fmla="*/ 116 w 305"/>
                <a:gd name="T25" fmla="*/ 19 h 374"/>
                <a:gd name="T26" fmla="*/ 149 w 305"/>
                <a:gd name="T27" fmla="*/ 72 h 374"/>
                <a:gd name="T28" fmla="*/ 116 w 305"/>
                <a:gd name="T29" fmla="*/ 268 h 374"/>
                <a:gd name="T30" fmla="*/ 59 w 305"/>
                <a:gd name="T31" fmla="*/ 355 h 374"/>
                <a:gd name="T32" fmla="*/ 28 w 305"/>
                <a:gd name="T33" fmla="*/ 345 h 374"/>
                <a:gd name="T34" fmla="*/ 57 w 305"/>
                <a:gd name="T35" fmla="*/ 301 h 374"/>
                <a:gd name="T36" fmla="*/ 33 w 305"/>
                <a:gd name="T37" fmla="*/ 270 h 374"/>
                <a:gd name="T38" fmla="*/ 0 w 305"/>
                <a:gd name="T39" fmla="*/ 320 h 374"/>
                <a:gd name="T40" fmla="*/ 57 w 305"/>
                <a:gd name="T41" fmla="*/ 373 h 374"/>
                <a:gd name="T42" fmla="*/ 121 w 305"/>
                <a:gd name="T43" fmla="*/ 310 h 374"/>
                <a:gd name="T44" fmla="*/ 187 w 305"/>
                <a:gd name="T45" fmla="*/ 373 h 374"/>
                <a:gd name="T46" fmla="*/ 285 w 305"/>
                <a:gd name="T47" fmla="*/ 247 h 374"/>
                <a:gd name="T48" fmla="*/ 278 w 305"/>
                <a:gd name="T49" fmla="*/ 238 h 374"/>
                <a:gd name="T50" fmla="*/ 270 w 305"/>
                <a:gd name="T51" fmla="*/ 247 h 374"/>
                <a:gd name="T52" fmla="*/ 188 w 305"/>
                <a:gd name="T53" fmla="*/ 355 h 374"/>
                <a:gd name="T54" fmla="*/ 156 w 305"/>
                <a:gd name="T55" fmla="*/ 301 h 374"/>
                <a:gd name="T56" fmla="*/ 166 w 305"/>
                <a:gd name="T57" fmla="*/ 228 h 374"/>
                <a:gd name="T58" fmla="*/ 187 w 305"/>
                <a:gd name="T59" fmla="*/ 1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5" h="374">
                  <a:moveTo>
                    <a:pt x="187" y="117"/>
                  </a:moveTo>
                  <a:cubicBezTo>
                    <a:pt x="191" y="93"/>
                    <a:pt x="204" y="19"/>
                    <a:pt x="248" y="19"/>
                  </a:cubicBezTo>
                  <a:cubicBezTo>
                    <a:pt x="251" y="19"/>
                    <a:pt x="265" y="19"/>
                    <a:pt x="277" y="28"/>
                  </a:cubicBezTo>
                  <a:cubicBezTo>
                    <a:pt x="262" y="33"/>
                    <a:pt x="248" y="54"/>
                    <a:pt x="248" y="72"/>
                  </a:cubicBezTo>
                  <a:cubicBezTo>
                    <a:pt x="248" y="86"/>
                    <a:pt x="255" y="103"/>
                    <a:pt x="272" y="103"/>
                  </a:cubicBezTo>
                  <a:cubicBezTo>
                    <a:pt x="285" y="103"/>
                    <a:pt x="304" y="89"/>
                    <a:pt x="304" y="54"/>
                  </a:cubicBezTo>
                  <a:cubicBezTo>
                    <a:pt x="304" y="12"/>
                    <a:pt x="268" y="0"/>
                    <a:pt x="248" y="0"/>
                  </a:cubicBezTo>
                  <a:cubicBezTo>
                    <a:pt x="211" y="0"/>
                    <a:pt x="191" y="42"/>
                    <a:pt x="184" y="63"/>
                  </a:cubicBezTo>
                  <a:cubicBezTo>
                    <a:pt x="168" y="7"/>
                    <a:pt x="135" y="0"/>
                    <a:pt x="118" y="0"/>
                  </a:cubicBezTo>
                  <a:cubicBezTo>
                    <a:pt x="53" y="0"/>
                    <a:pt x="19" y="107"/>
                    <a:pt x="19" y="126"/>
                  </a:cubicBezTo>
                  <a:cubicBezTo>
                    <a:pt x="19" y="136"/>
                    <a:pt x="24" y="136"/>
                    <a:pt x="26" y="136"/>
                  </a:cubicBezTo>
                  <a:cubicBezTo>
                    <a:pt x="31" y="136"/>
                    <a:pt x="33" y="136"/>
                    <a:pt x="34" y="126"/>
                  </a:cubicBezTo>
                  <a:cubicBezTo>
                    <a:pt x="56" y="40"/>
                    <a:pt x="95" y="19"/>
                    <a:pt x="116" y="19"/>
                  </a:cubicBezTo>
                  <a:cubicBezTo>
                    <a:pt x="128" y="19"/>
                    <a:pt x="149" y="26"/>
                    <a:pt x="149" y="72"/>
                  </a:cubicBezTo>
                  <a:cubicBezTo>
                    <a:pt x="149" y="98"/>
                    <a:pt x="139" y="154"/>
                    <a:pt x="116" y="268"/>
                  </a:cubicBezTo>
                  <a:cubicBezTo>
                    <a:pt x="107" y="322"/>
                    <a:pt x="85" y="355"/>
                    <a:pt x="59" y="355"/>
                  </a:cubicBezTo>
                  <a:cubicBezTo>
                    <a:pt x="53" y="355"/>
                    <a:pt x="40" y="355"/>
                    <a:pt x="28" y="345"/>
                  </a:cubicBezTo>
                  <a:cubicBezTo>
                    <a:pt x="43" y="341"/>
                    <a:pt x="57" y="322"/>
                    <a:pt x="57" y="301"/>
                  </a:cubicBezTo>
                  <a:cubicBezTo>
                    <a:pt x="57" y="277"/>
                    <a:pt x="43" y="270"/>
                    <a:pt x="33" y="270"/>
                  </a:cubicBezTo>
                  <a:cubicBezTo>
                    <a:pt x="15" y="270"/>
                    <a:pt x="0" y="294"/>
                    <a:pt x="0" y="320"/>
                  </a:cubicBezTo>
                  <a:cubicBezTo>
                    <a:pt x="0" y="357"/>
                    <a:pt x="31" y="373"/>
                    <a:pt x="57" y="373"/>
                  </a:cubicBezTo>
                  <a:cubicBezTo>
                    <a:pt x="98" y="373"/>
                    <a:pt x="121" y="315"/>
                    <a:pt x="121" y="310"/>
                  </a:cubicBezTo>
                  <a:cubicBezTo>
                    <a:pt x="128" y="341"/>
                    <a:pt x="150" y="373"/>
                    <a:pt x="187" y="373"/>
                  </a:cubicBezTo>
                  <a:cubicBezTo>
                    <a:pt x="251" y="373"/>
                    <a:pt x="285" y="266"/>
                    <a:pt x="285" y="247"/>
                  </a:cubicBezTo>
                  <a:cubicBezTo>
                    <a:pt x="285" y="238"/>
                    <a:pt x="281" y="238"/>
                    <a:pt x="278" y="238"/>
                  </a:cubicBezTo>
                  <a:cubicBezTo>
                    <a:pt x="274" y="238"/>
                    <a:pt x="272" y="240"/>
                    <a:pt x="270" y="247"/>
                  </a:cubicBezTo>
                  <a:cubicBezTo>
                    <a:pt x="251" y="336"/>
                    <a:pt x="208" y="355"/>
                    <a:pt x="188" y="355"/>
                  </a:cubicBezTo>
                  <a:cubicBezTo>
                    <a:pt x="165" y="355"/>
                    <a:pt x="156" y="329"/>
                    <a:pt x="156" y="301"/>
                  </a:cubicBezTo>
                  <a:cubicBezTo>
                    <a:pt x="156" y="282"/>
                    <a:pt x="159" y="266"/>
                    <a:pt x="166" y="228"/>
                  </a:cubicBezTo>
                  <a:lnTo>
                    <a:pt x="187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" name="Freeform 151">
              <a:extLst>
                <a:ext uri="{FF2B5EF4-FFF2-40B4-BE49-F238E27FC236}">
                  <a16:creationId xmlns:a16="http://schemas.microsoft.com/office/drawing/2014/main" id="{AE045BC3-5953-4B7C-AE62-122AC71D2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" y="3432"/>
              <a:ext cx="59" cy="58"/>
            </a:xfrm>
            <a:custGeom>
              <a:avLst/>
              <a:gdLst>
                <a:gd name="T0" fmla="*/ 31 w 263"/>
                <a:gd name="T1" fmla="*/ 219 h 262"/>
                <a:gd name="T2" fmla="*/ 28 w 263"/>
                <a:gd name="T3" fmla="*/ 242 h 262"/>
                <a:gd name="T4" fmla="*/ 43 w 263"/>
                <a:gd name="T5" fmla="*/ 261 h 262"/>
                <a:gd name="T6" fmla="*/ 59 w 263"/>
                <a:gd name="T7" fmla="*/ 247 h 262"/>
                <a:gd name="T8" fmla="*/ 66 w 263"/>
                <a:gd name="T9" fmla="*/ 212 h 262"/>
                <a:gd name="T10" fmla="*/ 76 w 263"/>
                <a:gd name="T11" fmla="*/ 161 h 262"/>
                <a:gd name="T12" fmla="*/ 83 w 263"/>
                <a:gd name="T13" fmla="*/ 122 h 262"/>
                <a:gd name="T14" fmla="*/ 101 w 263"/>
                <a:gd name="T15" fmla="*/ 70 h 262"/>
                <a:gd name="T16" fmla="*/ 166 w 263"/>
                <a:gd name="T17" fmla="*/ 16 h 262"/>
                <a:gd name="T18" fmla="*/ 191 w 263"/>
                <a:gd name="T19" fmla="*/ 56 h 262"/>
                <a:gd name="T20" fmla="*/ 166 w 263"/>
                <a:gd name="T21" fmla="*/ 179 h 262"/>
                <a:gd name="T22" fmla="*/ 159 w 263"/>
                <a:gd name="T23" fmla="*/ 210 h 262"/>
                <a:gd name="T24" fmla="*/ 199 w 263"/>
                <a:gd name="T25" fmla="*/ 261 h 262"/>
                <a:gd name="T26" fmla="*/ 262 w 263"/>
                <a:gd name="T27" fmla="*/ 172 h 262"/>
                <a:gd name="T28" fmla="*/ 255 w 263"/>
                <a:gd name="T29" fmla="*/ 163 h 262"/>
                <a:gd name="T30" fmla="*/ 248 w 263"/>
                <a:gd name="T31" fmla="*/ 175 h 262"/>
                <a:gd name="T32" fmla="*/ 201 w 263"/>
                <a:gd name="T33" fmla="*/ 245 h 262"/>
                <a:gd name="T34" fmla="*/ 191 w 263"/>
                <a:gd name="T35" fmla="*/ 224 h 262"/>
                <a:gd name="T36" fmla="*/ 201 w 263"/>
                <a:gd name="T37" fmla="*/ 177 h 262"/>
                <a:gd name="T38" fmla="*/ 223 w 263"/>
                <a:gd name="T39" fmla="*/ 65 h 262"/>
                <a:gd name="T40" fmla="*/ 168 w 263"/>
                <a:gd name="T41" fmla="*/ 0 h 262"/>
                <a:gd name="T42" fmla="*/ 95 w 263"/>
                <a:gd name="T43" fmla="*/ 51 h 262"/>
                <a:gd name="T44" fmla="*/ 50 w 263"/>
                <a:gd name="T45" fmla="*/ 0 h 262"/>
                <a:gd name="T46" fmla="*/ 15 w 263"/>
                <a:gd name="T47" fmla="*/ 33 h 262"/>
                <a:gd name="T48" fmla="*/ 0 w 263"/>
                <a:gd name="T49" fmla="*/ 89 h 262"/>
                <a:gd name="T50" fmla="*/ 7 w 263"/>
                <a:gd name="T51" fmla="*/ 96 h 262"/>
                <a:gd name="T52" fmla="*/ 17 w 263"/>
                <a:gd name="T53" fmla="*/ 79 h 262"/>
                <a:gd name="T54" fmla="*/ 49 w 263"/>
                <a:gd name="T55" fmla="*/ 16 h 262"/>
                <a:gd name="T56" fmla="*/ 62 w 263"/>
                <a:gd name="T57" fmla="*/ 44 h 262"/>
                <a:gd name="T58" fmla="*/ 56 w 263"/>
                <a:gd name="T59" fmla="*/ 93 h 262"/>
                <a:gd name="T60" fmla="*/ 45 w 263"/>
                <a:gd name="T61" fmla="*/ 144 h 262"/>
                <a:gd name="T62" fmla="*/ 31 w 263"/>
                <a:gd name="T63" fmla="*/ 21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62">
                  <a:moveTo>
                    <a:pt x="31" y="219"/>
                  </a:moveTo>
                  <a:cubicBezTo>
                    <a:pt x="31" y="226"/>
                    <a:pt x="28" y="240"/>
                    <a:pt x="28" y="242"/>
                  </a:cubicBezTo>
                  <a:cubicBezTo>
                    <a:pt x="28" y="256"/>
                    <a:pt x="37" y="261"/>
                    <a:pt x="43" y="261"/>
                  </a:cubicBezTo>
                  <a:cubicBezTo>
                    <a:pt x="50" y="261"/>
                    <a:pt x="57" y="254"/>
                    <a:pt x="59" y="247"/>
                  </a:cubicBezTo>
                  <a:cubicBezTo>
                    <a:pt x="60" y="242"/>
                    <a:pt x="66" y="224"/>
                    <a:pt x="66" y="212"/>
                  </a:cubicBezTo>
                  <a:cubicBezTo>
                    <a:pt x="69" y="200"/>
                    <a:pt x="73" y="175"/>
                    <a:pt x="76" y="161"/>
                  </a:cubicBezTo>
                  <a:cubicBezTo>
                    <a:pt x="79" y="147"/>
                    <a:pt x="82" y="136"/>
                    <a:pt x="83" y="122"/>
                  </a:cubicBezTo>
                  <a:cubicBezTo>
                    <a:pt x="88" y="98"/>
                    <a:pt x="88" y="93"/>
                    <a:pt x="101" y="70"/>
                  </a:cubicBezTo>
                  <a:cubicBezTo>
                    <a:pt x="114" y="47"/>
                    <a:pt x="133" y="16"/>
                    <a:pt x="166" y="16"/>
                  </a:cubicBezTo>
                  <a:cubicBezTo>
                    <a:pt x="191" y="16"/>
                    <a:pt x="191" y="44"/>
                    <a:pt x="191" y="56"/>
                  </a:cubicBezTo>
                  <a:cubicBezTo>
                    <a:pt x="191" y="91"/>
                    <a:pt x="173" y="154"/>
                    <a:pt x="166" y="179"/>
                  </a:cubicBezTo>
                  <a:cubicBezTo>
                    <a:pt x="161" y="196"/>
                    <a:pt x="159" y="200"/>
                    <a:pt x="159" y="210"/>
                  </a:cubicBezTo>
                  <a:cubicBezTo>
                    <a:pt x="159" y="240"/>
                    <a:pt x="178" y="261"/>
                    <a:pt x="199" y="261"/>
                  </a:cubicBezTo>
                  <a:cubicBezTo>
                    <a:pt x="242" y="261"/>
                    <a:pt x="262" y="182"/>
                    <a:pt x="262" y="172"/>
                  </a:cubicBezTo>
                  <a:cubicBezTo>
                    <a:pt x="262" y="163"/>
                    <a:pt x="256" y="163"/>
                    <a:pt x="255" y="163"/>
                  </a:cubicBezTo>
                  <a:cubicBezTo>
                    <a:pt x="249" y="163"/>
                    <a:pt x="248" y="168"/>
                    <a:pt x="248" y="175"/>
                  </a:cubicBezTo>
                  <a:cubicBezTo>
                    <a:pt x="237" y="219"/>
                    <a:pt x="218" y="245"/>
                    <a:pt x="201" y="245"/>
                  </a:cubicBezTo>
                  <a:cubicBezTo>
                    <a:pt x="192" y="245"/>
                    <a:pt x="191" y="238"/>
                    <a:pt x="191" y="224"/>
                  </a:cubicBezTo>
                  <a:cubicBezTo>
                    <a:pt x="191" y="210"/>
                    <a:pt x="192" y="203"/>
                    <a:pt x="201" y="177"/>
                  </a:cubicBezTo>
                  <a:cubicBezTo>
                    <a:pt x="204" y="158"/>
                    <a:pt x="223" y="98"/>
                    <a:pt x="223" y="65"/>
                  </a:cubicBezTo>
                  <a:cubicBezTo>
                    <a:pt x="223" y="9"/>
                    <a:pt x="191" y="0"/>
                    <a:pt x="168" y="0"/>
                  </a:cubicBezTo>
                  <a:cubicBezTo>
                    <a:pt x="131" y="0"/>
                    <a:pt x="107" y="30"/>
                    <a:pt x="95" y="51"/>
                  </a:cubicBezTo>
                  <a:cubicBezTo>
                    <a:pt x="92" y="14"/>
                    <a:pt x="66" y="0"/>
                    <a:pt x="50" y="0"/>
                  </a:cubicBezTo>
                  <a:cubicBezTo>
                    <a:pt x="31" y="0"/>
                    <a:pt x="21" y="19"/>
                    <a:pt x="15" y="33"/>
                  </a:cubicBezTo>
                  <a:cubicBezTo>
                    <a:pt x="5" y="51"/>
                    <a:pt x="0" y="86"/>
                    <a:pt x="0" y="89"/>
                  </a:cubicBezTo>
                  <a:cubicBezTo>
                    <a:pt x="0" y="96"/>
                    <a:pt x="5" y="96"/>
                    <a:pt x="7" y="96"/>
                  </a:cubicBezTo>
                  <a:cubicBezTo>
                    <a:pt x="14" y="96"/>
                    <a:pt x="14" y="93"/>
                    <a:pt x="17" y="79"/>
                  </a:cubicBezTo>
                  <a:cubicBezTo>
                    <a:pt x="24" y="44"/>
                    <a:pt x="31" y="16"/>
                    <a:pt x="49" y="16"/>
                  </a:cubicBezTo>
                  <a:cubicBezTo>
                    <a:pt x="59" y="16"/>
                    <a:pt x="62" y="28"/>
                    <a:pt x="62" y="44"/>
                  </a:cubicBezTo>
                  <a:cubicBezTo>
                    <a:pt x="62" y="56"/>
                    <a:pt x="59" y="77"/>
                    <a:pt x="56" y="93"/>
                  </a:cubicBezTo>
                  <a:cubicBezTo>
                    <a:pt x="52" y="107"/>
                    <a:pt x="49" y="133"/>
                    <a:pt x="45" y="144"/>
                  </a:cubicBezTo>
                  <a:lnTo>
                    <a:pt x="31" y="2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" name="Freeform 152">
              <a:extLst>
                <a:ext uri="{FF2B5EF4-FFF2-40B4-BE49-F238E27FC236}">
                  <a16:creationId xmlns:a16="http://schemas.microsoft.com/office/drawing/2014/main" id="{97EF75A9-6B9E-4A88-9934-756167154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1" y="3403"/>
              <a:ext cx="51" cy="103"/>
            </a:xfrm>
            <a:custGeom>
              <a:avLst/>
              <a:gdLst>
                <a:gd name="T0" fmla="*/ 227 w 228"/>
                <a:gd name="T1" fmla="*/ 331 h 458"/>
                <a:gd name="T2" fmla="*/ 210 w 228"/>
                <a:gd name="T3" fmla="*/ 331 h 458"/>
                <a:gd name="T4" fmla="*/ 194 w 228"/>
                <a:gd name="T5" fmla="*/ 397 h 458"/>
                <a:gd name="T6" fmla="*/ 146 w 228"/>
                <a:gd name="T7" fmla="*/ 399 h 458"/>
                <a:gd name="T8" fmla="*/ 52 w 228"/>
                <a:gd name="T9" fmla="*/ 399 h 458"/>
                <a:gd name="T10" fmla="*/ 152 w 228"/>
                <a:gd name="T11" fmla="*/ 285 h 458"/>
                <a:gd name="T12" fmla="*/ 227 w 228"/>
                <a:gd name="T13" fmla="*/ 133 h 458"/>
                <a:gd name="T14" fmla="*/ 105 w 228"/>
                <a:gd name="T15" fmla="*/ 0 h 458"/>
                <a:gd name="T16" fmla="*/ 0 w 228"/>
                <a:gd name="T17" fmla="*/ 124 h 458"/>
                <a:gd name="T18" fmla="*/ 28 w 228"/>
                <a:gd name="T19" fmla="*/ 161 h 458"/>
                <a:gd name="T20" fmla="*/ 53 w 228"/>
                <a:gd name="T21" fmla="*/ 126 h 458"/>
                <a:gd name="T22" fmla="*/ 24 w 228"/>
                <a:gd name="T23" fmla="*/ 89 h 458"/>
                <a:gd name="T24" fmla="*/ 98 w 228"/>
                <a:gd name="T25" fmla="*/ 26 h 458"/>
                <a:gd name="T26" fmla="*/ 178 w 228"/>
                <a:gd name="T27" fmla="*/ 133 h 458"/>
                <a:gd name="T28" fmla="*/ 128 w 228"/>
                <a:gd name="T29" fmla="*/ 268 h 458"/>
                <a:gd name="T30" fmla="*/ 4 w 228"/>
                <a:gd name="T31" fmla="*/ 429 h 458"/>
                <a:gd name="T32" fmla="*/ 0 w 228"/>
                <a:gd name="T33" fmla="*/ 457 h 458"/>
                <a:gd name="T34" fmla="*/ 211 w 228"/>
                <a:gd name="T35" fmla="*/ 457 h 458"/>
                <a:gd name="T36" fmla="*/ 227 w 228"/>
                <a:gd name="T37" fmla="*/ 3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458">
                  <a:moveTo>
                    <a:pt x="227" y="331"/>
                  </a:moveTo>
                  <a:lnTo>
                    <a:pt x="210" y="331"/>
                  </a:lnTo>
                  <a:cubicBezTo>
                    <a:pt x="206" y="348"/>
                    <a:pt x="202" y="387"/>
                    <a:pt x="194" y="397"/>
                  </a:cubicBezTo>
                  <a:cubicBezTo>
                    <a:pt x="192" y="399"/>
                    <a:pt x="152" y="399"/>
                    <a:pt x="146" y="399"/>
                  </a:cubicBezTo>
                  <a:lnTo>
                    <a:pt x="52" y="399"/>
                  </a:lnTo>
                  <a:cubicBezTo>
                    <a:pt x="104" y="334"/>
                    <a:pt x="121" y="317"/>
                    <a:pt x="152" y="285"/>
                  </a:cubicBezTo>
                  <a:cubicBezTo>
                    <a:pt x="192" y="242"/>
                    <a:pt x="227" y="200"/>
                    <a:pt x="227" y="133"/>
                  </a:cubicBezTo>
                  <a:cubicBezTo>
                    <a:pt x="227" y="51"/>
                    <a:pt x="172" y="0"/>
                    <a:pt x="105" y="0"/>
                  </a:cubicBezTo>
                  <a:cubicBezTo>
                    <a:pt x="43" y="0"/>
                    <a:pt x="0" y="61"/>
                    <a:pt x="0" y="124"/>
                  </a:cubicBezTo>
                  <a:cubicBezTo>
                    <a:pt x="0" y="158"/>
                    <a:pt x="21" y="161"/>
                    <a:pt x="28" y="161"/>
                  </a:cubicBezTo>
                  <a:cubicBezTo>
                    <a:pt x="40" y="161"/>
                    <a:pt x="53" y="151"/>
                    <a:pt x="53" y="126"/>
                  </a:cubicBezTo>
                  <a:cubicBezTo>
                    <a:pt x="53" y="115"/>
                    <a:pt x="52" y="89"/>
                    <a:pt x="24" y="89"/>
                  </a:cubicBezTo>
                  <a:cubicBezTo>
                    <a:pt x="40" y="40"/>
                    <a:pt x="75" y="26"/>
                    <a:pt x="98" y="26"/>
                  </a:cubicBezTo>
                  <a:cubicBezTo>
                    <a:pt x="150" y="26"/>
                    <a:pt x="178" y="77"/>
                    <a:pt x="178" y="133"/>
                  </a:cubicBezTo>
                  <a:cubicBezTo>
                    <a:pt x="178" y="196"/>
                    <a:pt x="146" y="240"/>
                    <a:pt x="128" y="268"/>
                  </a:cubicBezTo>
                  <a:lnTo>
                    <a:pt x="4" y="429"/>
                  </a:lnTo>
                  <a:cubicBezTo>
                    <a:pt x="0" y="438"/>
                    <a:pt x="0" y="440"/>
                    <a:pt x="0" y="457"/>
                  </a:cubicBezTo>
                  <a:lnTo>
                    <a:pt x="211" y="457"/>
                  </a:lnTo>
                  <a:lnTo>
                    <a:pt x="227" y="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07" name="Line 187">
            <a:extLst>
              <a:ext uri="{FF2B5EF4-FFF2-40B4-BE49-F238E27FC236}">
                <a16:creationId xmlns:a16="http://schemas.microsoft.com/office/drawing/2014/main" id="{D6EFD25D-1775-4D81-9C38-3C87CB253B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75004" y="2924007"/>
            <a:ext cx="1587" cy="4714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8" name="Text Box 190">
            <a:extLst>
              <a:ext uri="{FF2B5EF4-FFF2-40B4-BE49-F238E27FC236}">
                <a16:creationId xmlns:a16="http://schemas.microsoft.com/office/drawing/2014/main" id="{B4E02712-6877-43AB-9E87-1ADCF5861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5254" y="2817645"/>
            <a:ext cx="55403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/>
          <a:p>
            <a:r>
              <a:rPr lang="en-IN" altLang="en-US" sz="1200" dirty="0">
                <a:solidFill>
                  <a:srgbClr val="000000"/>
                </a:solidFill>
              </a:rPr>
              <a:t>score</a:t>
            </a:r>
          </a:p>
        </p:txBody>
      </p:sp>
      <p:pic>
        <p:nvPicPr>
          <p:cNvPr id="209" name="Picture 137">
            <a:extLst>
              <a:ext uri="{FF2B5EF4-FFF2-40B4-BE49-F238E27FC236}">
                <a16:creationId xmlns:a16="http://schemas.microsoft.com/office/drawing/2014/main" id="{64D21F29-EA30-48C2-9FCC-02E23895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762" y="2897876"/>
            <a:ext cx="847725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10" name="Group 143">
            <a:extLst>
              <a:ext uri="{FF2B5EF4-FFF2-40B4-BE49-F238E27FC236}">
                <a16:creationId xmlns:a16="http://schemas.microsoft.com/office/drawing/2014/main" id="{7FA05023-97A8-41BD-90C8-AD55AA23F7D3}"/>
              </a:ext>
            </a:extLst>
          </p:cNvPr>
          <p:cNvGrpSpPr>
            <a:grpSpLocks/>
          </p:cNvGrpSpPr>
          <p:nvPr/>
        </p:nvGrpSpPr>
        <p:grpSpPr bwMode="auto">
          <a:xfrm>
            <a:off x="10957249" y="3510651"/>
            <a:ext cx="358775" cy="214313"/>
            <a:chOff x="4162" y="3470"/>
            <a:chExt cx="226" cy="135"/>
          </a:xfrm>
        </p:grpSpPr>
        <p:sp>
          <p:nvSpPr>
            <p:cNvPr id="211" name="Freeform 144">
              <a:extLst>
                <a:ext uri="{FF2B5EF4-FFF2-40B4-BE49-F238E27FC236}">
                  <a16:creationId xmlns:a16="http://schemas.microsoft.com/office/drawing/2014/main" id="{A77A474D-259C-45E5-8571-B88F6DD55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" y="3472"/>
              <a:ext cx="226" cy="114"/>
            </a:xfrm>
            <a:custGeom>
              <a:avLst/>
              <a:gdLst>
                <a:gd name="T0" fmla="*/ 500 w 1001"/>
                <a:gd name="T1" fmla="*/ 508 h 509"/>
                <a:gd name="T2" fmla="*/ 0 w 1001"/>
                <a:gd name="T3" fmla="*/ 508 h 509"/>
                <a:gd name="T4" fmla="*/ 0 w 1001"/>
                <a:gd name="T5" fmla="*/ 0 h 509"/>
                <a:gd name="T6" fmla="*/ 1000 w 1001"/>
                <a:gd name="T7" fmla="*/ 0 h 509"/>
                <a:gd name="T8" fmla="*/ 1000 w 1001"/>
                <a:gd name="T9" fmla="*/ 508 h 509"/>
                <a:gd name="T10" fmla="*/ 500 w 1001"/>
                <a:gd name="T1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509">
                  <a:moveTo>
                    <a:pt x="500" y="508"/>
                  </a:moveTo>
                  <a:lnTo>
                    <a:pt x="0" y="508"/>
                  </a:lnTo>
                  <a:lnTo>
                    <a:pt x="0" y="0"/>
                  </a:lnTo>
                  <a:lnTo>
                    <a:pt x="1000" y="0"/>
                  </a:lnTo>
                  <a:lnTo>
                    <a:pt x="1000" y="508"/>
                  </a:lnTo>
                  <a:lnTo>
                    <a:pt x="500" y="50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2" name="Freeform 145">
              <a:extLst>
                <a:ext uri="{FF2B5EF4-FFF2-40B4-BE49-F238E27FC236}">
                  <a16:creationId xmlns:a16="http://schemas.microsoft.com/office/drawing/2014/main" id="{3170CC50-4B1F-4355-9F75-F91BD2FD9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7" y="3470"/>
              <a:ext cx="77" cy="90"/>
            </a:xfrm>
            <a:custGeom>
              <a:avLst/>
              <a:gdLst>
                <a:gd name="T0" fmla="*/ 210 w 343"/>
                <a:gd name="T1" fmla="*/ 125 h 400"/>
                <a:gd name="T2" fmla="*/ 278 w 343"/>
                <a:gd name="T3" fmla="*/ 20 h 400"/>
                <a:gd name="T4" fmla="*/ 311 w 343"/>
                <a:gd name="T5" fmla="*/ 30 h 400"/>
                <a:gd name="T6" fmla="*/ 278 w 343"/>
                <a:gd name="T7" fmla="*/ 77 h 400"/>
                <a:gd name="T8" fmla="*/ 305 w 343"/>
                <a:gd name="T9" fmla="*/ 110 h 400"/>
                <a:gd name="T10" fmla="*/ 342 w 343"/>
                <a:gd name="T11" fmla="*/ 57 h 400"/>
                <a:gd name="T12" fmla="*/ 278 w 343"/>
                <a:gd name="T13" fmla="*/ 0 h 400"/>
                <a:gd name="T14" fmla="*/ 206 w 343"/>
                <a:gd name="T15" fmla="*/ 67 h 400"/>
                <a:gd name="T16" fmla="*/ 132 w 343"/>
                <a:gd name="T17" fmla="*/ 0 h 400"/>
                <a:gd name="T18" fmla="*/ 21 w 343"/>
                <a:gd name="T19" fmla="*/ 135 h 400"/>
                <a:gd name="T20" fmla="*/ 29 w 343"/>
                <a:gd name="T21" fmla="*/ 145 h 400"/>
                <a:gd name="T22" fmla="*/ 39 w 343"/>
                <a:gd name="T23" fmla="*/ 135 h 400"/>
                <a:gd name="T24" fmla="*/ 130 w 343"/>
                <a:gd name="T25" fmla="*/ 20 h 400"/>
                <a:gd name="T26" fmla="*/ 167 w 343"/>
                <a:gd name="T27" fmla="*/ 77 h 400"/>
                <a:gd name="T28" fmla="*/ 130 w 343"/>
                <a:gd name="T29" fmla="*/ 286 h 400"/>
                <a:gd name="T30" fmla="*/ 66 w 343"/>
                <a:gd name="T31" fmla="*/ 379 h 400"/>
                <a:gd name="T32" fmla="*/ 31 w 343"/>
                <a:gd name="T33" fmla="*/ 369 h 400"/>
                <a:gd name="T34" fmla="*/ 64 w 343"/>
                <a:gd name="T35" fmla="*/ 321 h 400"/>
                <a:gd name="T36" fmla="*/ 37 w 343"/>
                <a:gd name="T37" fmla="*/ 289 h 400"/>
                <a:gd name="T38" fmla="*/ 0 w 343"/>
                <a:gd name="T39" fmla="*/ 341 h 400"/>
                <a:gd name="T40" fmla="*/ 64 w 343"/>
                <a:gd name="T41" fmla="*/ 399 h 400"/>
                <a:gd name="T42" fmla="*/ 136 w 343"/>
                <a:gd name="T43" fmla="*/ 331 h 400"/>
                <a:gd name="T44" fmla="*/ 210 w 343"/>
                <a:gd name="T45" fmla="*/ 399 h 400"/>
                <a:gd name="T46" fmla="*/ 321 w 343"/>
                <a:gd name="T47" fmla="*/ 264 h 400"/>
                <a:gd name="T48" fmla="*/ 313 w 343"/>
                <a:gd name="T49" fmla="*/ 254 h 400"/>
                <a:gd name="T50" fmla="*/ 304 w 343"/>
                <a:gd name="T51" fmla="*/ 264 h 400"/>
                <a:gd name="T52" fmla="*/ 212 w 343"/>
                <a:gd name="T53" fmla="*/ 379 h 400"/>
                <a:gd name="T54" fmla="*/ 175 w 343"/>
                <a:gd name="T55" fmla="*/ 321 h 400"/>
                <a:gd name="T56" fmla="*/ 187 w 343"/>
                <a:gd name="T57" fmla="*/ 244 h 400"/>
                <a:gd name="T58" fmla="*/ 210 w 343"/>
                <a:gd name="T59" fmla="*/ 12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3" h="400">
                  <a:moveTo>
                    <a:pt x="210" y="125"/>
                  </a:moveTo>
                  <a:cubicBezTo>
                    <a:pt x="214" y="100"/>
                    <a:pt x="230" y="20"/>
                    <a:pt x="278" y="20"/>
                  </a:cubicBezTo>
                  <a:cubicBezTo>
                    <a:pt x="282" y="20"/>
                    <a:pt x="298" y="20"/>
                    <a:pt x="311" y="30"/>
                  </a:cubicBezTo>
                  <a:cubicBezTo>
                    <a:pt x="294" y="35"/>
                    <a:pt x="278" y="57"/>
                    <a:pt x="278" y="77"/>
                  </a:cubicBezTo>
                  <a:cubicBezTo>
                    <a:pt x="278" y="92"/>
                    <a:pt x="286" y="110"/>
                    <a:pt x="305" y="110"/>
                  </a:cubicBezTo>
                  <a:cubicBezTo>
                    <a:pt x="321" y="110"/>
                    <a:pt x="342" y="95"/>
                    <a:pt x="342" y="57"/>
                  </a:cubicBezTo>
                  <a:cubicBezTo>
                    <a:pt x="342" y="12"/>
                    <a:pt x="302" y="0"/>
                    <a:pt x="278" y="0"/>
                  </a:cubicBezTo>
                  <a:cubicBezTo>
                    <a:pt x="237" y="0"/>
                    <a:pt x="214" y="45"/>
                    <a:pt x="206" y="67"/>
                  </a:cubicBezTo>
                  <a:cubicBezTo>
                    <a:pt x="189" y="7"/>
                    <a:pt x="152" y="0"/>
                    <a:pt x="132" y="0"/>
                  </a:cubicBezTo>
                  <a:cubicBezTo>
                    <a:pt x="61" y="0"/>
                    <a:pt x="21" y="115"/>
                    <a:pt x="21" y="135"/>
                  </a:cubicBezTo>
                  <a:cubicBezTo>
                    <a:pt x="21" y="145"/>
                    <a:pt x="27" y="145"/>
                    <a:pt x="29" y="145"/>
                  </a:cubicBezTo>
                  <a:cubicBezTo>
                    <a:pt x="35" y="145"/>
                    <a:pt x="37" y="145"/>
                    <a:pt x="39" y="135"/>
                  </a:cubicBezTo>
                  <a:cubicBezTo>
                    <a:pt x="62" y="42"/>
                    <a:pt x="107" y="20"/>
                    <a:pt x="130" y="20"/>
                  </a:cubicBezTo>
                  <a:cubicBezTo>
                    <a:pt x="144" y="20"/>
                    <a:pt x="167" y="27"/>
                    <a:pt x="167" y="77"/>
                  </a:cubicBezTo>
                  <a:cubicBezTo>
                    <a:pt x="167" y="105"/>
                    <a:pt x="156" y="164"/>
                    <a:pt x="130" y="286"/>
                  </a:cubicBezTo>
                  <a:cubicBezTo>
                    <a:pt x="121" y="344"/>
                    <a:pt x="95" y="379"/>
                    <a:pt x="66" y="379"/>
                  </a:cubicBezTo>
                  <a:cubicBezTo>
                    <a:pt x="61" y="379"/>
                    <a:pt x="45" y="379"/>
                    <a:pt x="31" y="369"/>
                  </a:cubicBezTo>
                  <a:cubicBezTo>
                    <a:pt x="48" y="364"/>
                    <a:pt x="64" y="344"/>
                    <a:pt x="64" y="321"/>
                  </a:cubicBezTo>
                  <a:cubicBezTo>
                    <a:pt x="64" y="296"/>
                    <a:pt x="48" y="289"/>
                    <a:pt x="37" y="289"/>
                  </a:cubicBezTo>
                  <a:cubicBezTo>
                    <a:pt x="17" y="289"/>
                    <a:pt x="0" y="314"/>
                    <a:pt x="0" y="341"/>
                  </a:cubicBezTo>
                  <a:cubicBezTo>
                    <a:pt x="0" y="381"/>
                    <a:pt x="35" y="399"/>
                    <a:pt x="64" y="399"/>
                  </a:cubicBezTo>
                  <a:cubicBezTo>
                    <a:pt x="111" y="399"/>
                    <a:pt x="136" y="336"/>
                    <a:pt x="136" y="331"/>
                  </a:cubicBezTo>
                  <a:cubicBezTo>
                    <a:pt x="144" y="364"/>
                    <a:pt x="169" y="399"/>
                    <a:pt x="210" y="399"/>
                  </a:cubicBezTo>
                  <a:cubicBezTo>
                    <a:pt x="282" y="399"/>
                    <a:pt x="321" y="284"/>
                    <a:pt x="321" y="264"/>
                  </a:cubicBezTo>
                  <a:cubicBezTo>
                    <a:pt x="321" y="254"/>
                    <a:pt x="315" y="254"/>
                    <a:pt x="313" y="254"/>
                  </a:cubicBezTo>
                  <a:cubicBezTo>
                    <a:pt x="308" y="254"/>
                    <a:pt x="305" y="256"/>
                    <a:pt x="304" y="264"/>
                  </a:cubicBezTo>
                  <a:cubicBezTo>
                    <a:pt x="282" y="359"/>
                    <a:pt x="234" y="379"/>
                    <a:pt x="212" y="379"/>
                  </a:cubicBezTo>
                  <a:cubicBezTo>
                    <a:pt x="185" y="379"/>
                    <a:pt x="175" y="351"/>
                    <a:pt x="175" y="321"/>
                  </a:cubicBezTo>
                  <a:cubicBezTo>
                    <a:pt x="175" y="301"/>
                    <a:pt x="179" y="284"/>
                    <a:pt x="187" y="244"/>
                  </a:cubicBezTo>
                  <a:lnTo>
                    <a:pt x="210" y="1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3" name="Freeform 146">
              <a:extLst>
                <a:ext uri="{FF2B5EF4-FFF2-40B4-BE49-F238E27FC236}">
                  <a16:creationId xmlns:a16="http://schemas.microsoft.com/office/drawing/2014/main" id="{4BAA7759-0C80-4540-B015-D9640B3AF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3526"/>
              <a:ext cx="66" cy="62"/>
            </a:xfrm>
            <a:custGeom>
              <a:avLst/>
              <a:gdLst>
                <a:gd name="T0" fmla="*/ 35 w 295"/>
                <a:gd name="T1" fmla="*/ 234 h 280"/>
                <a:gd name="T2" fmla="*/ 31 w 295"/>
                <a:gd name="T3" fmla="*/ 259 h 280"/>
                <a:gd name="T4" fmla="*/ 48 w 295"/>
                <a:gd name="T5" fmla="*/ 279 h 280"/>
                <a:gd name="T6" fmla="*/ 66 w 295"/>
                <a:gd name="T7" fmla="*/ 264 h 280"/>
                <a:gd name="T8" fmla="*/ 74 w 295"/>
                <a:gd name="T9" fmla="*/ 226 h 280"/>
                <a:gd name="T10" fmla="*/ 85 w 295"/>
                <a:gd name="T11" fmla="*/ 172 h 280"/>
                <a:gd name="T12" fmla="*/ 93 w 295"/>
                <a:gd name="T13" fmla="*/ 130 h 280"/>
                <a:gd name="T14" fmla="*/ 113 w 295"/>
                <a:gd name="T15" fmla="*/ 75 h 280"/>
                <a:gd name="T16" fmla="*/ 187 w 295"/>
                <a:gd name="T17" fmla="*/ 17 h 280"/>
                <a:gd name="T18" fmla="*/ 214 w 295"/>
                <a:gd name="T19" fmla="*/ 60 h 280"/>
                <a:gd name="T20" fmla="*/ 187 w 295"/>
                <a:gd name="T21" fmla="*/ 191 h 280"/>
                <a:gd name="T22" fmla="*/ 179 w 295"/>
                <a:gd name="T23" fmla="*/ 224 h 280"/>
                <a:gd name="T24" fmla="*/ 224 w 295"/>
                <a:gd name="T25" fmla="*/ 279 h 280"/>
                <a:gd name="T26" fmla="*/ 294 w 295"/>
                <a:gd name="T27" fmla="*/ 184 h 280"/>
                <a:gd name="T28" fmla="*/ 286 w 295"/>
                <a:gd name="T29" fmla="*/ 174 h 280"/>
                <a:gd name="T30" fmla="*/ 278 w 295"/>
                <a:gd name="T31" fmla="*/ 186 h 280"/>
                <a:gd name="T32" fmla="*/ 226 w 295"/>
                <a:gd name="T33" fmla="*/ 261 h 280"/>
                <a:gd name="T34" fmla="*/ 214 w 295"/>
                <a:gd name="T35" fmla="*/ 239 h 280"/>
                <a:gd name="T36" fmla="*/ 226 w 295"/>
                <a:gd name="T37" fmla="*/ 189 h 280"/>
                <a:gd name="T38" fmla="*/ 251 w 295"/>
                <a:gd name="T39" fmla="*/ 70 h 280"/>
                <a:gd name="T40" fmla="*/ 189 w 295"/>
                <a:gd name="T41" fmla="*/ 0 h 280"/>
                <a:gd name="T42" fmla="*/ 107 w 295"/>
                <a:gd name="T43" fmla="*/ 55 h 280"/>
                <a:gd name="T44" fmla="*/ 57 w 295"/>
                <a:gd name="T45" fmla="*/ 0 h 280"/>
                <a:gd name="T46" fmla="*/ 17 w 295"/>
                <a:gd name="T47" fmla="*/ 35 h 280"/>
                <a:gd name="T48" fmla="*/ 0 w 295"/>
                <a:gd name="T49" fmla="*/ 95 h 280"/>
                <a:gd name="T50" fmla="*/ 8 w 295"/>
                <a:gd name="T51" fmla="*/ 102 h 280"/>
                <a:gd name="T52" fmla="*/ 20 w 295"/>
                <a:gd name="T53" fmla="*/ 85 h 280"/>
                <a:gd name="T54" fmla="*/ 54 w 295"/>
                <a:gd name="T55" fmla="*/ 17 h 280"/>
                <a:gd name="T56" fmla="*/ 70 w 295"/>
                <a:gd name="T57" fmla="*/ 47 h 280"/>
                <a:gd name="T58" fmla="*/ 62 w 295"/>
                <a:gd name="T59" fmla="*/ 100 h 280"/>
                <a:gd name="T60" fmla="*/ 51 w 295"/>
                <a:gd name="T61" fmla="*/ 154 h 280"/>
                <a:gd name="T62" fmla="*/ 35 w 295"/>
                <a:gd name="T63" fmla="*/ 2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280">
                  <a:moveTo>
                    <a:pt x="35" y="234"/>
                  </a:moveTo>
                  <a:cubicBezTo>
                    <a:pt x="35" y="241"/>
                    <a:pt x="31" y="256"/>
                    <a:pt x="31" y="259"/>
                  </a:cubicBezTo>
                  <a:cubicBezTo>
                    <a:pt x="31" y="274"/>
                    <a:pt x="41" y="279"/>
                    <a:pt x="48" y="279"/>
                  </a:cubicBezTo>
                  <a:cubicBezTo>
                    <a:pt x="57" y="279"/>
                    <a:pt x="64" y="271"/>
                    <a:pt x="66" y="264"/>
                  </a:cubicBezTo>
                  <a:cubicBezTo>
                    <a:pt x="68" y="259"/>
                    <a:pt x="74" y="239"/>
                    <a:pt x="74" y="226"/>
                  </a:cubicBezTo>
                  <a:cubicBezTo>
                    <a:pt x="78" y="214"/>
                    <a:pt x="82" y="186"/>
                    <a:pt x="85" y="172"/>
                  </a:cubicBezTo>
                  <a:cubicBezTo>
                    <a:pt x="89" y="157"/>
                    <a:pt x="91" y="145"/>
                    <a:pt x="93" y="130"/>
                  </a:cubicBezTo>
                  <a:cubicBezTo>
                    <a:pt x="99" y="105"/>
                    <a:pt x="99" y="100"/>
                    <a:pt x="113" y="75"/>
                  </a:cubicBezTo>
                  <a:cubicBezTo>
                    <a:pt x="129" y="50"/>
                    <a:pt x="150" y="17"/>
                    <a:pt x="187" y="17"/>
                  </a:cubicBezTo>
                  <a:cubicBezTo>
                    <a:pt x="214" y="17"/>
                    <a:pt x="214" y="47"/>
                    <a:pt x="214" y="60"/>
                  </a:cubicBezTo>
                  <a:cubicBezTo>
                    <a:pt x="214" y="97"/>
                    <a:pt x="194" y="164"/>
                    <a:pt x="187" y="191"/>
                  </a:cubicBezTo>
                  <a:cubicBezTo>
                    <a:pt x="181" y="209"/>
                    <a:pt x="179" y="214"/>
                    <a:pt x="179" y="224"/>
                  </a:cubicBezTo>
                  <a:cubicBezTo>
                    <a:pt x="179" y="256"/>
                    <a:pt x="200" y="279"/>
                    <a:pt x="224" y="279"/>
                  </a:cubicBezTo>
                  <a:cubicBezTo>
                    <a:pt x="272" y="279"/>
                    <a:pt x="294" y="194"/>
                    <a:pt x="294" y="184"/>
                  </a:cubicBezTo>
                  <a:cubicBezTo>
                    <a:pt x="294" y="174"/>
                    <a:pt x="288" y="174"/>
                    <a:pt x="286" y="174"/>
                  </a:cubicBezTo>
                  <a:cubicBezTo>
                    <a:pt x="280" y="174"/>
                    <a:pt x="278" y="179"/>
                    <a:pt x="278" y="186"/>
                  </a:cubicBezTo>
                  <a:cubicBezTo>
                    <a:pt x="267" y="234"/>
                    <a:pt x="245" y="261"/>
                    <a:pt x="226" y="261"/>
                  </a:cubicBezTo>
                  <a:cubicBezTo>
                    <a:pt x="216" y="261"/>
                    <a:pt x="214" y="254"/>
                    <a:pt x="214" y="239"/>
                  </a:cubicBezTo>
                  <a:cubicBezTo>
                    <a:pt x="214" y="224"/>
                    <a:pt x="216" y="216"/>
                    <a:pt x="226" y="189"/>
                  </a:cubicBezTo>
                  <a:cubicBezTo>
                    <a:pt x="230" y="169"/>
                    <a:pt x="251" y="105"/>
                    <a:pt x="251" y="70"/>
                  </a:cubicBezTo>
                  <a:cubicBezTo>
                    <a:pt x="251" y="10"/>
                    <a:pt x="214" y="0"/>
                    <a:pt x="189" y="0"/>
                  </a:cubicBezTo>
                  <a:cubicBezTo>
                    <a:pt x="148" y="0"/>
                    <a:pt x="121" y="32"/>
                    <a:pt x="107" y="55"/>
                  </a:cubicBezTo>
                  <a:cubicBezTo>
                    <a:pt x="103" y="15"/>
                    <a:pt x="74" y="0"/>
                    <a:pt x="57" y="0"/>
                  </a:cubicBezTo>
                  <a:cubicBezTo>
                    <a:pt x="35" y="0"/>
                    <a:pt x="23" y="20"/>
                    <a:pt x="17" y="35"/>
                  </a:cubicBezTo>
                  <a:cubicBezTo>
                    <a:pt x="6" y="55"/>
                    <a:pt x="0" y="92"/>
                    <a:pt x="0" y="95"/>
                  </a:cubicBezTo>
                  <a:cubicBezTo>
                    <a:pt x="0" y="102"/>
                    <a:pt x="6" y="102"/>
                    <a:pt x="8" y="102"/>
                  </a:cubicBezTo>
                  <a:cubicBezTo>
                    <a:pt x="16" y="102"/>
                    <a:pt x="16" y="100"/>
                    <a:pt x="20" y="85"/>
                  </a:cubicBezTo>
                  <a:cubicBezTo>
                    <a:pt x="27" y="47"/>
                    <a:pt x="35" y="17"/>
                    <a:pt x="54" y="17"/>
                  </a:cubicBezTo>
                  <a:cubicBezTo>
                    <a:pt x="66" y="17"/>
                    <a:pt x="70" y="30"/>
                    <a:pt x="70" y="47"/>
                  </a:cubicBezTo>
                  <a:cubicBezTo>
                    <a:pt x="70" y="60"/>
                    <a:pt x="66" y="82"/>
                    <a:pt x="62" y="100"/>
                  </a:cubicBezTo>
                  <a:cubicBezTo>
                    <a:pt x="58" y="115"/>
                    <a:pt x="54" y="142"/>
                    <a:pt x="51" y="154"/>
                  </a:cubicBezTo>
                  <a:lnTo>
                    <a:pt x="35" y="2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4" name="Freeform 147">
              <a:extLst>
                <a:ext uri="{FF2B5EF4-FFF2-40B4-BE49-F238E27FC236}">
                  <a16:creationId xmlns:a16="http://schemas.microsoft.com/office/drawing/2014/main" id="{E4EA2415-BF17-4BCF-AE33-F223CC995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9" y="3495"/>
              <a:ext cx="47" cy="110"/>
            </a:xfrm>
            <a:custGeom>
              <a:avLst/>
              <a:gdLst>
                <a:gd name="T0" fmla="*/ 130 w 211"/>
                <a:gd name="T1" fmla="*/ 20 h 489"/>
                <a:gd name="T2" fmla="*/ 115 w 211"/>
                <a:gd name="T3" fmla="*/ 0 h 489"/>
                <a:gd name="T4" fmla="*/ 0 w 211"/>
                <a:gd name="T5" fmla="*/ 47 h 489"/>
                <a:gd name="T6" fmla="*/ 0 w 211"/>
                <a:gd name="T7" fmla="*/ 75 h 489"/>
                <a:gd name="T8" fmla="*/ 84 w 211"/>
                <a:gd name="T9" fmla="*/ 55 h 489"/>
                <a:gd name="T10" fmla="*/ 84 w 211"/>
                <a:gd name="T11" fmla="*/ 428 h 489"/>
                <a:gd name="T12" fmla="*/ 25 w 211"/>
                <a:gd name="T13" fmla="*/ 460 h 489"/>
                <a:gd name="T14" fmla="*/ 4 w 211"/>
                <a:gd name="T15" fmla="*/ 460 h 489"/>
                <a:gd name="T16" fmla="*/ 4 w 211"/>
                <a:gd name="T17" fmla="*/ 488 h 489"/>
                <a:gd name="T18" fmla="*/ 107 w 211"/>
                <a:gd name="T19" fmla="*/ 485 h 489"/>
                <a:gd name="T20" fmla="*/ 210 w 211"/>
                <a:gd name="T21" fmla="*/ 488 h 489"/>
                <a:gd name="T22" fmla="*/ 210 w 211"/>
                <a:gd name="T23" fmla="*/ 460 h 489"/>
                <a:gd name="T24" fmla="*/ 189 w 211"/>
                <a:gd name="T25" fmla="*/ 460 h 489"/>
                <a:gd name="T26" fmla="*/ 130 w 211"/>
                <a:gd name="T27" fmla="*/ 428 h 489"/>
                <a:gd name="T28" fmla="*/ 130 w 211"/>
                <a:gd name="T29" fmla="*/ 2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89">
                  <a:moveTo>
                    <a:pt x="130" y="20"/>
                  </a:moveTo>
                  <a:cubicBezTo>
                    <a:pt x="130" y="0"/>
                    <a:pt x="129" y="0"/>
                    <a:pt x="115" y="0"/>
                  </a:cubicBezTo>
                  <a:cubicBezTo>
                    <a:pt x="76" y="45"/>
                    <a:pt x="23" y="47"/>
                    <a:pt x="0" y="47"/>
                  </a:cubicBezTo>
                  <a:lnTo>
                    <a:pt x="0" y="75"/>
                  </a:lnTo>
                  <a:cubicBezTo>
                    <a:pt x="14" y="75"/>
                    <a:pt x="51" y="75"/>
                    <a:pt x="84" y="55"/>
                  </a:cubicBezTo>
                  <a:lnTo>
                    <a:pt x="84" y="428"/>
                  </a:lnTo>
                  <a:cubicBezTo>
                    <a:pt x="84" y="453"/>
                    <a:pt x="84" y="460"/>
                    <a:pt x="25" y="460"/>
                  </a:cubicBezTo>
                  <a:lnTo>
                    <a:pt x="4" y="460"/>
                  </a:lnTo>
                  <a:lnTo>
                    <a:pt x="4" y="488"/>
                  </a:lnTo>
                  <a:cubicBezTo>
                    <a:pt x="14" y="488"/>
                    <a:pt x="85" y="485"/>
                    <a:pt x="107" y="485"/>
                  </a:cubicBezTo>
                  <a:cubicBezTo>
                    <a:pt x="126" y="485"/>
                    <a:pt x="198" y="488"/>
                    <a:pt x="210" y="488"/>
                  </a:cubicBezTo>
                  <a:lnTo>
                    <a:pt x="210" y="460"/>
                  </a:lnTo>
                  <a:lnTo>
                    <a:pt x="189" y="460"/>
                  </a:lnTo>
                  <a:cubicBezTo>
                    <a:pt x="130" y="460"/>
                    <a:pt x="130" y="453"/>
                    <a:pt x="130" y="428"/>
                  </a:cubicBezTo>
                  <a:lnTo>
                    <a:pt x="130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15" name="Group 148">
            <a:extLst>
              <a:ext uri="{FF2B5EF4-FFF2-40B4-BE49-F238E27FC236}">
                <a16:creationId xmlns:a16="http://schemas.microsoft.com/office/drawing/2014/main" id="{8BB7C40E-A94C-4B60-81FD-5B9A3C58EDCE}"/>
              </a:ext>
            </a:extLst>
          </p:cNvPr>
          <p:cNvGrpSpPr>
            <a:grpSpLocks/>
          </p:cNvGrpSpPr>
          <p:nvPr/>
        </p:nvGrpSpPr>
        <p:grpSpPr bwMode="auto">
          <a:xfrm>
            <a:off x="11570024" y="3366189"/>
            <a:ext cx="322263" cy="200025"/>
            <a:chOff x="4548" y="3379"/>
            <a:chExt cx="203" cy="126"/>
          </a:xfrm>
        </p:grpSpPr>
        <p:sp>
          <p:nvSpPr>
            <p:cNvPr id="216" name="Freeform 149">
              <a:extLst>
                <a:ext uri="{FF2B5EF4-FFF2-40B4-BE49-F238E27FC236}">
                  <a16:creationId xmlns:a16="http://schemas.microsoft.com/office/drawing/2014/main" id="{123CB3D1-90E6-4593-A877-30173C9DF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" y="3382"/>
              <a:ext cx="201" cy="107"/>
            </a:xfrm>
            <a:custGeom>
              <a:avLst/>
              <a:gdLst>
                <a:gd name="T0" fmla="*/ 445 w 890"/>
                <a:gd name="T1" fmla="*/ 476 h 477"/>
                <a:gd name="T2" fmla="*/ 0 w 890"/>
                <a:gd name="T3" fmla="*/ 476 h 477"/>
                <a:gd name="T4" fmla="*/ 0 w 890"/>
                <a:gd name="T5" fmla="*/ 0 h 477"/>
                <a:gd name="T6" fmla="*/ 889 w 890"/>
                <a:gd name="T7" fmla="*/ 0 h 477"/>
                <a:gd name="T8" fmla="*/ 889 w 890"/>
                <a:gd name="T9" fmla="*/ 476 h 477"/>
                <a:gd name="T10" fmla="*/ 445 w 890"/>
                <a:gd name="T11" fmla="*/ 47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0" h="477">
                  <a:moveTo>
                    <a:pt x="445" y="476"/>
                  </a:moveTo>
                  <a:lnTo>
                    <a:pt x="0" y="476"/>
                  </a:lnTo>
                  <a:lnTo>
                    <a:pt x="0" y="0"/>
                  </a:lnTo>
                  <a:lnTo>
                    <a:pt x="889" y="0"/>
                  </a:lnTo>
                  <a:lnTo>
                    <a:pt x="889" y="476"/>
                  </a:lnTo>
                  <a:lnTo>
                    <a:pt x="445" y="47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7" name="Freeform 150">
              <a:extLst>
                <a:ext uri="{FF2B5EF4-FFF2-40B4-BE49-F238E27FC236}">
                  <a16:creationId xmlns:a16="http://schemas.microsoft.com/office/drawing/2014/main" id="{B4E929A0-01BB-4A80-87F3-603557EE5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2" y="3379"/>
              <a:ext cx="68" cy="84"/>
            </a:xfrm>
            <a:custGeom>
              <a:avLst/>
              <a:gdLst>
                <a:gd name="T0" fmla="*/ 187 w 305"/>
                <a:gd name="T1" fmla="*/ 117 h 374"/>
                <a:gd name="T2" fmla="*/ 248 w 305"/>
                <a:gd name="T3" fmla="*/ 19 h 374"/>
                <a:gd name="T4" fmla="*/ 277 w 305"/>
                <a:gd name="T5" fmla="*/ 28 h 374"/>
                <a:gd name="T6" fmla="*/ 248 w 305"/>
                <a:gd name="T7" fmla="*/ 72 h 374"/>
                <a:gd name="T8" fmla="*/ 272 w 305"/>
                <a:gd name="T9" fmla="*/ 103 h 374"/>
                <a:gd name="T10" fmla="*/ 304 w 305"/>
                <a:gd name="T11" fmla="*/ 54 h 374"/>
                <a:gd name="T12" fmla="*/ 248 w 305"/>
                <a:gd name="T13" fmla="*/ 0 h 374"/>
                <a:gd name="T14" fmla="*/ 184 w 305"/>
                <a:gd name="T15" fmla="*/ 63 h 374"/>
                <a:gd name="T16" fmla="*/ 118 w 305"/>
                <a:gd name="T17" fmla="*/ 0 h 374"/>
                <a:gd name="T18" fmla="*/ 19 w 305"/>
                <a:gd name="T19" fmla="*/ 126 h 374"/>
                <a:gd name="T20" fmla="*/ 26 w 305"/>
                <a:gd name="T21" fmla="*/ 136 h 374"/>
                <a:gd name="T22" fmla="*/ 34 w 305"/>
                <a:gd name="T23" fmla="*/ 126 h 374"/>
                <a:gd name="T24" fmla="*/ 116 w 305"/>
                <a:gd name="T25" fmla="*/ 19 h 374"/>
                <a:gd name="T26" fmla="*/ 149 w 305"/>
                <a:gd name="T27" fmla="*/ 72 h 374"/>
                <a:gd name="T28" fmla="*/ 116 w 305"/>
                <a:gd name="T29" fmla="*/ 268 h 374"/>
                <a:gd name="T30" fmla="*/ 59 w 305"/>
                <a:gd name="T31" fmla="*/ 355 h 374"/>
                <a:gd name="T32" fmla="*/ 28 w 305"/>
                <a:gd name="T33" fmla="*/ 345 h 374"/>
                <a:gd name="T34" fmla="*/ 57 w 305"/>
                <a:gd name="T35" fmla="*/ 301 h 374"/>
                <a:gd name="T36" fmla="*/ 33 w 305"/>
                <a:gd name="T37" fmla="*/ 270 h 374"/>
                <a:gd name="T38" fmla="*/ 0 w 305"/>
                <a:gd name="T39" fmla="*/ 320 h 374"/>
                <a:gd name="T40" fmla="*/ 57 w 305"/>
                <a:gd name="T41" fmla="*/ 373 h 374"/>
                <a:gd name="T42" fmla="*/ 121 w 305"/>
                <a:gd name="T43" fmla="*/ 310 h 374"/>
                <a:gd name="T44" fmla="*/ 187 w 305"/>
                <a:gd name="T45" fmla="*/ 373 h 374"/>
                <a:gd name="T46" fmla="*/ 285 w 305"/>
                <a:gd name="T47" fmla="*/ 247 h 374"/>
                <a:gd name="T48" fmla="*/ 278 w 305"/>
                <a:gd name="T49" fmla="*/ 238 h 374"/>
                <a:gd name="T50" fmla="*/ 270 w 305"/>
                <a:gd name="T51" fmla="*/ 247 h 374"/>
                <a:gd name="T52" fmla="*/ 188 w 305"/>
                <a:gd name="T53" fmla="*/ 355 h 374"/>
                <a:gd name="T54" fmla="*/ 156 w 305"/>
                <a:gd name="T55" fmla="*/ 301 h 374"/>
                <a:gd name="T56" fmla="*/ 166 w 305"/>
                <a:gd name="T57" fmla="*/ 228 h 374"/>
                <a:gd name="T58" fmla="*/ 187 w 305"/>
                <a:gd name="T59" fmla="*/ 1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5" h="374">
                  <a:moveTo>
                    <a:pt x="187" y="117"/>
                  </a:moveTo>
                  <a:cubicBezTo>
                    <a:pt x="191" y="93"/>
                    <a:pt x="204" y="19"/>
                    <a:pt x="248" y="19"/>
                  </a:cubicBezTo>
                  <a:cubicBezTo>
                    <a:pt x="251" y="19"/>
                    <a:pt x="265" y="19"/>
                    <a:pt x="277" y="28"/>
                  </a:cubicBezTo>
                  <a:cubicBezTo>
                    <a:pt x="262" y="33"/>
                    <a:pt x="248" y="54"/>
                    <a:pt x="248" y="72"/>
                  </a:cubicBezTo>
                  <a:cubicBezTo>
                    <a:pt x="248" y="86"/>
                    <a:pt x="255" y="103"/>
                    <a:pt x="272" y="103"/>
                  </a:cubicBezTo>
                  <a:cubicBezTo>
                    <a:pt x="285" y="103"/>
                    <a:pt x="304" y="89"/>
                    <a:pt x="304" y="54"/>
                  </a:cubicBezTo>
                  <a:cubicBezTo>
                    <a:pt x="304" y="12"/>
                    <a:pt x="268" y="0"/>
                    <a:pt x="248" y="0"/>
                  </a:cubicBezTo>
                  <a:cubicBezTo>
                    <a:pt x="211" y="0"/>
                    <a:pt x="191" y="42"/>
                    <a:pt x="184" y="63"/>
                  </a:cubicBezTo>
                  <a:cubicBezTo>
                    <a:pt x="168" y="7"/>
                    <a:pt x="135" y="0"/>
                    <a:pt x="118" y="0"/>
                  </a:cubicBezTo>
                  <a:cubicBezTo>
                    <a:pt x="53" y="0"/>
                    <a:pt x="19" y="107"/>
                    <a:pt x="19" y="126"/>
                  </a:cubicBezTo>
                  <a:cubicBezTo>
                    <a:pt x="19" y="136"/>
                    <a:pt x="24" y="136"/>
                    <a:pt x="26" y="136"/>
                  </a:cubicBezTo>
                  <a:cubicBezTo>
                    <a:pt x="31" y="136"/>
                    <a:pt x="33" y="136"/>
                    <a:pt x="34" y="126"/>
                  </a:cubicBezTo>
                  <a:cubicBezTo>
                    <a:pt x="56" y="40"/>
                    <a:pt x="95" y="19"/>
                    <a:pt x="116" y="19"/>
                  </a:cubicBezTo>
                  <a:cubicBezTo>
                    <a:pt x="128" y="19"/>
                    <a:pt x="149" y="26"/>
                    <a:pt x="149" y="72"/>
                  </a:cubicBezTo>
                  <a:cubicBezTo>
                    <a:pt x="149" y="98"/>
                    <a:pt x="139" y="154"/>
                    <a:pt x="116" y="268"/>
                  </a:cubicBezTo>
                  <a:cubicBezTo>
                    <a:pt x="107" y="322"/>
                    <a:pt x="85" y="355"/>
                    <a:pt x="59" y="355"/>
                  </a:cubicBezTo>
                  <a:cubicBezTo>
                    <a:pt x="53" y="355"/>
                    <a:pt x="40" y="355"/>
                    <a:pt x="28" y="345"/>
                  </a:cubicBezTo>
                  <a:cubicBezTo>
                    <a:pt x="43" y="341"/>
                    <a:pt x="57" y="322"/>
                    <a:pt x="57" y="301"/>
                  </a:cubicBezTo>
                  <a:cubicBezTo>
                    <a:pt x="57" y="277"/>
                    <a:pt x="43" y="270"/>
                    <a:pt x="33" y="270"/>
                  </a:cubicBezTo>
                  <a:cubicBezTo>
                    <a:pt x="15" y="270"/>
                    <a:pt x="0" y="294"/>
                    <a:pt x="0" y="320"/>
                  </a:cubicBezTo>
                  <a:cubicBezTo>
                    <a:pt x="0" y="357"/>
                    <a:pt x="31" y="373"/>
                    <a:pt x="57" y="373"/>
                  </a:cubicBezTo>
                  <a:cubicBezTo>
                    <a:pt x="98" y="373"/>
                    <a:pt x="121" y="315"/>
                    <a:pt x="121" y="310"/>
                  </a:cubicBezTo>
                  <a:cubicBezTo>
                    <a:pt x="128" y="341"/>
                    <a:pt x="150" y="373"/>
                    <a:pt x="187" y="373"/>
                  </a:cubicBezTo>
                  <a:cubicBezTo>
                    <a:pt x="251" y="373"/>
                    <a:pt x="285" y="266"/>
                    <a:pt x="285" y="247"/>
                  </a:cubicBezTo>
                  <a:cubicBezTo>
                    <a:pt x="285" y="238"/>
                    <a:pt x="281" y="238"/>
                    <a:pt x="278" y="238"/>
                  </a:cubicBezTo>
                  <a:cubicBezTo>
                    <a:pt x="274" y="238"/>
                    <a:pt x="272" y="240"/>
                    <a:pt x="270" y="247"/>
                  </a:cubicBezTo>
                  <a:cubicBezTo>
                    <a:pt x="251" y="336"/>
                    <a:pt x="208" y="355"/>
                    <a:pt x="188" y="355"/>
                  </a:cubicBezTo>
                  <a:cubicBezTo>
                    <a:pt x="165" y="355"/>
                    <a:pt x="156" y="329"/>
                    <a:pt x="156" y="301"/>
                  </a:cubicBezTo>
                  <a:cubicBezTo>
                    <a:pt x="156" y="282"/>
                    <a:pt x="159" y="266"/>
                    <a:pt x="166" y="228"/>
                  </a:cubicBezTo>
                  <a:lnTo>
                    <a:pt x="187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8" name="Freeform 151">
              <a:extLst>
                <a:ext uri="{FF2B5EF4-FFF2-40B4-BE49-F238E27FC236}">
                  <a16:creationId xmlns:a16="http://schemas.microsoft.com/office/drawing/2014/main" id="{116F9880-BD92-48AE-B25A-8C869CD1B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" y="3432"/>
              <a:ext cx="59" cy="58"/>
            </a:xfrm>
            <a:custGeom>
              <a:avLst/>
              <a:gdLst>
                <a:gd name="T0" fmla="*/ 31 w 263"/>
                <a:gd name="T1" fmla="*/ 219 h 262"/>
                <a:gd name="T2" fmla="*/ 28 w 263"/>
                <a:gd name="T3" fmla="*/ 242 h 262"/>
                <a:gd name="T4" fmla="*/ 43 w 263"/>
                <a:gd name="T5" fmla="*/ 261 h 262"/>
                <a:gd name="T6" fmla="*/ 59 w 263"/>
                <a:gd name="T7" fmla="*/ 247 h 262"/>
                <a:gd name="T8" fmla="*/ 66 w 263"/>
                <a:gd name="T9" fmla="*/ 212 h 262"/>
                <a:gd name="T10" fmla="*/ 76 w 263"/>
                <a:gd name="T11" fmla="*/ 161 h 262"/>
                <a:gd name="T12" fmla="*/ 83 w 263"/>
                <a:gd name="T13" fmla="*/ 122 h 262"/>
                <a:gd name="T14" fmla="*/ 101 w 263"/>
                <a:gd name="T15" fmla="*/ 70 h 262"/>
                <a:gd name="T16" fmla="*/ 166 w 263"/>
                <a:gd name="T17" fmla="*/ 16 h 262"/>
                <a:gd name="T18" fmla="*/ 191 w 263"/>
                <a:gd name="T19" fmla="*/ 56 h 262"/>
                <a:gd name="T20" fmla="*/ 166 w 263"/>
                <a:gd name="T21" fmla="*/ 179 h 262"/>
                <a:gd name="T22" fmla="*/ 159 w 263"/>
                <a:gd name="T23" fmla="*/ 210 h 262"/>
                <a:gd name="T24" fmla="*/ 199 w 263"/>
                <a:gd name="T25" fmla="*/ 261 h 262"/>
                <a:gd name="T26" fmla="*/ 262 w 263"/>
                <a:gd name="T27" fmla="*/ 172 h 262"/>
                <a:gd name="T28" fmla="*/ 255 w 263"/>
                <a:gd name="T29" fmla="*/ 163 h 262"/>
                <a:gd name="T30" fmla="*/ 248 w 263"/>
                <a:gd name="T31" fmla="*/ 175 h 262"/>
                <a:gd name="T32" fmla="*/ 201 w 263"/>
                <a:gd name="T33" fmla="*/ 245 h 262"/>
                <a:gd name="T34" fmla="*/ 191 w 263"/>
                <a:gd name="T35" fmla="*/ 224 h 262"/>
                <a:gd name="T36" fmla="*/ 201 w 263"/>
                <a:gd name="T37" fmla="*/ 177 h 262"/>
                <a:gd name="T38" fmla="*/ 223 w 263"/>
                <a:gd name="T39" fmla="*/ 65 h 262"/>
                <a:gd name="T40" fmla="*/ 168 w 263"/>
                <a:gd name="T41" fmla="*/ 0 h 262"/>
                <a:gd name="T42" fmla="*/ 95 w 263"/>
                <a:gd name="T43" fmla="*/ 51 h 262"/>
                <a:gd name="T44" fmla="*/ 50 w 263"/>
                <a:gd name="T45" fmla="*/ 0 h 262"/>
                <a:gd name="T46" fmla="*/ 15 w 263"/>
                <a:gd name="T47" fmla="*/ 33 h 262"/>
                <a:gd name="T48" fmla="*/ 0 w 263"/>
                <a:gd name="T49" fmla="*/ 89 h 262"/>
                <a:gd name="T50" fmla="*/ 7 w 263"/>
                <a:gd name="T51" fmla="*/ 96 h 262"/>
                <a:gd name="T52" fmla="*/ 17 w 263"/>
                <a:gd name="T53" fmla="*/ 79 h 262"/>
                <a:gd name="T54" fmla="*/ 49 w 263"/>
                <a:gd name="T55" fmla="*/ 16 h 262"/>
                <a:gd name="T56" fmla="*/ 62 w 263"/>
                <a:gd name="T57" fmla="*/ 44 h 262"/>
                <a:gd name="T58" fmla="*/ 56 w 263"/>
                <a:gd name="T59" fmla="*/ 93 h 262"/>
                <a:gd name="T60" fmla="*/ 45 w 263"/>
                <a:gd name="T61" fmla="*/ 144 h 262"/>
                <a:gd name="T62" fmla="*/ 31 w 263"/>
                <a:gd name="T63" fmla="*/ 21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62">
                  <a:moveTo>
                    <a:pt x="31" y="219"/>
                  </a:moveTo>
                  <a:cubicBezTo>
                    <a:pt x="31" y="226"/>
                    <a:pt x="28" y="240"/>
                    <a:pt x="28" y="242"/>
                  </a:cubicBezTo>
                  <a:cubicBezTo>
                    <a:pt x="28" y="256"/>
                    <a:pt x="37" y="261"/>
                    <a:pt x="43" y="261"/>
                  </a:cubicBezTo>
                  <a:cubicBezTo>
                    <a:pt x="50" y="261"/>
                    <a:pt x="57" y="254"/>
                    <a:pt x="59" y="247"/>
                  </a:cubicBezTo>
                  <a:cubicBezTo>
                    <a:pt x="60" y="242"/>
                    <a:pt x="66" y="224"/>
                    <a:pt x="66" y="212"/>
                  </a:cubicBezTo>
                  <a:cubicBezTo>
                    <a:pt x="69" y="200"/>
                    <a:pt x="73" y="175"/>
                    <a:pt x="76" y="161"/>
                  </a:cubicBezTo>
                  <a:cubicBezTo>
                    <a:pt x="79" y="147"/>
                    <a:pt x="82" y="136"/>
                    <a:pt x="83" y="122"/>
                  </a:cubicBezTo>
                  <a:cubicBezTo>
                    <a:pt x="88" y="98"/>
                    <a:pt x="88" y="93"/>
                    <a:pt x="101" y="70"/>
                  </a:cubicBezTo>
                  <a:cubicBezTo>
                    <a:pt x="114" y="47"/>
                    <a:pt x="133" y="16"/>
                    <a:pt x="166" y="16"/>
                  </a:cubicBezTo>
                  <a:cubicBezTo>
                    <a:pt x="191" y="16"/>
                    <a:pt x="191" y="44"/>
                    <a:pt x="191" y="56"/>
                  </a:cubicBezTo>
                  <a:cubicBezTo>
                    <a:pt x="191" y="91"/>
                    <a:pt x="173" y="154"/>
                    <a:pt x="166" y="179"/>
                  </a:cubicBezTo>
                  <a:cubicBezTo>
                    <a:pt x="161" y="196"/>
                    <a:pt x="159" y="200"/>
                    <a:pt x="159" y="210"/>
                  </a:cubicBezTo>
                  <a:cubicBezTo>
                    <a:pt x="159" y="240"/>
                    <a:pt x="178" y="261"/>
                    <a:pt x="199" y="261"/>
                  </a:cubicBezTo>
                  <a:cubicBezTo>
                    <a:pt x="242" y="261"/>
                    <a:pt x="262" y="182"/>
                    <a:pt x="262" y="172"/>
                  </a:cubicBezTo>
                  <a:cubicBezTo>
                    <a:pt x="262" y="163"/>
                    <a:pt x="256" y="163"/>
                    <a:pt x="255" y="163"/>
                  </a:cubicBezTo>
                  <a:cubicBezTo>
                    <a:pt x="249" y="163"/>
                    <a:pt x="248" y="168"/>
                    <a:pt x="248" y="175"/>
                  </a:cubicBezTo>
                  <a:cubicBezTo>
                    <a:pt x="237" y="219"/>
                    <a:pt x="218" y="245"/>
                    <a:pt x="201" y="245"/>
                  </a:cubicBezTo>
                  <a:cubicBezTo>
                    <a:pt x="192" y="245"/>
                    <a:pt x="191" y="238"/>
                    <a:pt x="191" y="224"/>
                  </a:cubicBezTo>
                  <a:cubicBezTo>
                    <a:pt x="191" y="210"/>
                    <a:pt x="192" y="203"/>
                    <a:pt x="201" y="177"/>
                  </a:cubicBezTo>
                  <a:cubicBezTo>
                    <a:pt x="204" y="158"/>
                    <a:pt x="223" y="98"/>
                    <a:pt x="223" y="65"/>
                  </a:cubicBezTo>
                  <a:cubicBezTo>
                    <a:pt x="223" y="9"/>
                    <a:pt x="191" y="0"/>
                    <a:pt x="168" y="0"/>
                  </a:cubicBezTo>
                  <a:cubicBezTo>
                    <a:pt x="131" y="0"/>
                    <a:pt x="107" y="30"/>
                    <a:pt x="95" y="51"/>
                  </a:cubicBezTo>
                  <a:cubicBezTo>
                    <a:pt x="92" y="14"/>
                    <a:pt x="66" y="0"/>
                    <a:pt x="50" y="0"/>
                  </a:cubicBezTo>
                  <a:cubicBezTo>
                    <a:pt x="31" y="0"/>
                    <a:pt x="21" y="19"/>
                    <a:pt x="15" y="33"/>
                  </a:cubicBezTo>
                  <a:cubicBezTo>
                    <a:pt x="5" y="51"/>
                    <a:pt x="0" y="86"/>
                    <a:pt x="0" y="89"/>
                  </a:cubicBezTo>
                  <a:cubicBezTo>
                    <a:pt x="0" y="96"/>
                    <a:pt x="5" y="96"/>
                    <a:pt x="7" y="96"/>
                  </a:cubicBezTo>
                  <a:cubicBezTo>
                    <a:pt x="14" y="96"/>
                    <a:pt x="14" y="93"/>
                    <a:pt x="17" y="79"/>
                  </a:cubicBezTo>
                  <a:cubicBezTo>
                    <a:pt x="24" y="44"/>
                    <a:pt x="31" y="16"/>
                    <a:pt x="49" y="16"/>
                  </a:cubicBezTo>
                  <a:cubicBezTo>
                    <a:pt x="59" y="16"/>
                    <a:pt x="62" y="28"/>
                    <a:pt x="62" y="44"/>
                  </a:cubicBezTo>
                  <a:cubicBezTo>
                    <a:pt x="62" y="56"/>
                    <a:pt x="59" y="77"/>
                    <a:pt x="56" y="93"/>
                  </a:cubicBezTo>
                  <a:cubicBezTo>
                    <a:pt x="52" y="107"/>
                    <a:pt x="49" y="133"/>
                    <a:pt x="45" y="144"/>
                  </a:cubicBezTo>
                  <a:lnTo>
                    <a:pt x="31" y="2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9" name="Freeform 152">
              <a:extLst>
                <a:ext uri="{FF2B5EF4-FFF2-40B4-BE49-F238E27FC236}">
                  <a16:creationId xmlns:a16="http://schemas.microsoft.com/office/drawing/2014/main" id="{C3A2D3C5-32D1-4070-8290-C4E6664CE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1" y="3403"/>
              <a:ext cx="51" cy="103"/>
            </a:xfrm>
            <a:custGeom>
              <a:avLst/>
              <a:gdLst>
                <a:gd name="T0" fmla="*/ 227 w 228"/>
                <a:gd name="T1" fmla="*/ 331 h 458"/>
                <a:gd name="T2" fmla="*/ 210 w 228"/>
                <a:gd name="T3" fmla="*/ 331 h 458"/>
                <a:gd name="T4" fmla="*/ 194 w 228"/>
                <a:gd name="T5" fmla="*/ 397 h 458"/>
                <a:gd name="T6" fmla="*/ 146 w 228"/>
                <a:gd name="T7" fmla="*/ 399 h 458"/>
                <a:gd name="T8" fmla="*/ 52 w 228"/>
                <a:gd name="T9" fmla="*/ 399 h 458"/>
                <a:gd name="T10" fmla="*/ 152 w 228"/>
                <a:gd name="T11" fmla="*/ 285 h 458"/>
                <a:gd name="T12" fmla="*/ 227 w 228"/>
                <a:gd name="T13" fmla="*/ 133 h 458"/>
                <a:gd name="T14" fmla="*/ 105 w 228"/>
                <a:gd name="T15" fmla="*/ 0 h 458"/>
                <a:gd name="T16" fmla="*/ 0 w 228"/>
                <a:gd name="T17" fmla="*/ 124 h 458"/>
                <a:gd name="T18" fmla="*/ 28 w 228"/>
                <a:gd name="T19" fmla="*/ 161 h 458"/>
                <a:gd name="T20" fmla="*/ 53 w 228"/>
                <a:gd name="T21" fmla="*/ 126 h 458"/>
                <a:gd name="T22" fmla="*/ 24 w 228"/>
                <a:gd name="T23" fmla="*/ 89 h 458"/>
                <a:gd name="T24" fmla="*/ 98 w 228"/>
                <a:gd name="T25" fmla="*/ 26 h 458"/>
                <a:gd name="T26" fmla="*/ 178 w 228"/>
                <a:gd name="T27" fmla="*/ 133 h 458"/>
                <a:gd name="T28" fmla="*/ 128 w 228"/>
                <a:gd name="T29" fmla="*/ 268 h 458"/>
                <a:gd name="T30" fmla="*/ 4 w 228"/>
                <a:gd name="T31" fmla="*/ 429 h 458"/>
                <a:gd name="T32" fmla="*/ 0 w 228"/>
                <a:gd name="T33" fmla="*/ 457 h 458"/>
                <a:gd name="T34" fmla="*/ 211 w 228"/>
                <a:gd name="T35" fmla="*/ 457 h 458"/>
                <a:gd name="T36" fmla="*/ 227 w 228"/>
                <a:gd name="T37" fmla="*/ 3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458">
                  <a:moveTo>
                    <a:pt x="227" y="331"/>
                  </a:moveTo>
                  <a:lnTo>
                    <a:pt x="210" y="331"/>
                  </a:lnTo>
                  <a:cubicBezTo>
                    <a:pt x="206" y="348"/>
                    <a:pt x="202" y="387"/>
                    <a:pt x="194" y="397"/>
                  </a:cubicBezTo>
                  <a:cubicBezTo>
                    <a:pt x="192" y="399"/>
                    <a:pt x="152" y="399"/>
                    <a:pt x="146" y="399"/>
                  </a:cubicBezTo>
                  <a:lnTo>
                    <a:pt x="52" y="399"/>
                  </a:lnTo>
                  <a:cubicBezTo>
                    <a:pt x="104" y="334"/>
                    <a:pt x="121" y="317"/>
                    <a:pt x="152" y="285"/>
                  </a:cubicBezTo>
                  <a:cubicBezTo>
                    <a:pt x="192" y="242"/>
                    <a:pt x="227" y="200"/>
                    <a:pt x="227" y="133"/>
                  </a:cubicBezTo>
                  <a:cubicBezTo>
                    <a:pt x="227" y="51"/>
                    <a:pt x="172" y="0"/>
                    <a:pt x="105" y="0"/>
                  </a:cubicBezTo>
                  <a:cubicBezTo>
                    <a:pt x="43" y="0"/>
                    <a:pt x="0" y="61"/>
                    <a:pt x="0" y="124"/>
                  </a:cubicBezTo>
                  <a:cubicBezTo>
                    <a:pt x="0" y="158"/>
                    <a:pt x="21" y="161"/>
                    <a:pt x="28" y="161"/>
                  </a:cubicBezTo>
                  <a:cubicBezTo>
                    <a:pt x="40" y="161"/>
                    <a:pt x="53" y="151"/>
                    <a:pt x="53" y="126"/>
                  </a:cubicBezTo>
                  <a:cubicBezTo>
                    <a:pt x="53" y="115"/>
                    <a:pt x="52" y="89"/>
                    <a:pt x="24" y="89"/>
                  </a:cubicBezTo>
                  <a:cubicBezTo>
                    <a:pt x="40" y="40"/>
                    <a:pt x="75" y="26"/>
                    <a:pt x="98" y="26"/>
                  </a:cubicBezTo>
                  <a:cubicBezTo>
                    <a:pt x="150" y="26"/>
                    <a:pt x="178" y="77"/>
                    <a:pt x="178" y="133"/>
                  </a:cubicBezTo>
                  <a:cubicBezTo>
                    <a:pt x="178" y="196"/>
                    <a:pt x="146" y="240"/>
                    <a:pt x="128" y="268"/>
                  </a:cubicBezTo>
                  <a:lnTo>
                    <a:pt x="4" y="429"/>
                  </a:lnTo>
                  <a:cubicBezTo>
                    <a:pt x="0" y="438"/>
                    <a:pt x="0" y="440"/>
                    <a:pt x="0" y="457"/>
                  </a:cubicBezTo>
                  <a:lnTo>
                    <a:pt x="211" y="457"/>
                  </a:lnTo>
                  <a:lnTo>
                    <a:pt x="227" y="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20" name="Line 187">
            <a:extLst>
              <a:ext uri="{FF2B5EF4-FFF2-40B4-BE49-F238E27FC236}">
                <a16:creationId xmlns:a16="http://schemas.microsoft.com/office/drawing/2014/main" id="{C5469FD6-BD8E-4820-A18F-3887353A48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901687" y="2932801"/>
            <a:ext cx="1587" cy="4714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1" name="Text Box 190">
            <a:extLst>
              <a:ext uri="{FF2B5EF4-FFF2-40B4-BE49-F238E27FC236}">
                <a16:creationId xmlns:a16="http://schemas.microsoft.com/office/drawing/2014/main" id="{8C952361-F7B8-4543-9FDB-2869BABE8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1937" y="2826439"/>
            <a:ext cx="55403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/>
          <a:p>
            <a:r>
              <a:rPr lang="en-IN" altLang="en-US" sz="1200" dirty="0">
                <a:solidFill>
                  <a:srgbClr val="000000"/>
                </a:solidFill>
              </a:rPr>
              <a:t>score</a:t>
            </a:r>
          </a:p>
        </p:txBody>
      </p:sp>
      <p:pic>
        <p:nvPicPr>
          <p:cNvPr id="222" name="Picture 141">
            <a:extLst>
              <a:ext uri="{FF2B5EF4-FFF2-40B4-BE49-F238E27FC236}">
                <a16:creationId xmlns:a16="http://schemas.microsoft.com/office/drawing/2014/main" id="{EAF5135E-69B4-4704-8D54-E603B3C75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779" y="1654007"/>
            <a:ext cx="927100" cy="81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23" name="Group 163">
            <a:extLst>
              <a:ext uri="{FF2B5EF4-FFF2-40B4-BE49-F238E27FC236}">
                <a16:creationId xmlns:a16="http://schemas.microsoft.com/office/drawing/2014/main" id="{527F720D-519A-4F8A-B26C-D937196E3344}"/>
              </a:ext>
            </a:extLst>
          </p:cNvPr>
          <p:cNvGrpSpPr>
            <a:grpSpLocks/>
          </p:cNvGrpSpPr>
          <p:nvPr/>
        </p:nvGrpSpPr>
        <p:grpSpPr bwMode="auto">
          <a:xfrm>
            <a:off x="8833929" y="2298532"/>
            <a:ext cx="322263" cy="200025"/>
            <a:chOff x="6350" y="3410"/>
            <a:chExt cx="203" cy="126"/>
          </a:xfrm>
        </p:grpSpPr>
        <p:sp>
          <p:nvSpPr>
            <p:cNvPr id="224" name="Freeform 164">
              <a:extLst>
                <a:ext uri="{FF2B5EF4-FFF2-40B4-BE49-F238E27FC236}">
                  <a16:creationId xmlns:a16="http://schemas.microsoft.com/office/drawing/2014/main" id="{442DA2A3-F8F3-41A3-B655-6CA235350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0" y="3413"/>
              <a:ext cx="201" cy="107"/>
            </a:xfrm>
            <a:custGeom>
              <a:avLst/>
              <a:gdLst>
                <a:gd name="T0" fmla="*/ 445 w 890"/>
                <a:gd name="T1" fmla="*/ 476 h 477"/>
                <a:gd name="T2" fmla="*/ 0 w 890"/>
                <a:gd name="T3" fmla="*/ 476 h 477"/>
                <a:gd name="T4" fmla="*/ 0 w 890"/>
                <a:gd name="T5" fmla="*/ 0 h 477"/>
                <a:gd name="T6" fmla="*/ 889 w 890"/>
                <a:gd name="T7" fmla="*/ 0 h 477"/>
                <a:gd name="T8" fmla="*/ 889 w 890"/>
                <a:gd name="T9" fmla="*/ 476 h 477"/>
                <a:gd name="T10" fmla="*/ 445 w 890"/>
                <a:gd name="T11" fmla="*/ 47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0" h="477">
                  <a:moveTo>
                    <a:pt x="445" y="476"/>
                  </a:moveTo>
                  <a:lnTo>
                    <a:pt x="0" y="476"/>
                  </a:lnTo>
                  <a:lnTo>
                    <a:pt x="0" y="0"/>
                  </a:lnTo>
                  <a:lnTo>
                    <a:pt x="889" y="0"/>
                  </a:lnTo>
                  <a:lnTo>
                    <a:pt x="889" y="476"/>
                  </a:lnTo>
                  <a:lnTo>
                    <a:pt x="445" y="47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5" name="Freeform 165">
              <a:extLst>
                <a:ext uri="{FF2B5EF4-FFF2-40B4-BE49-F238E27FC236}">
                  <a16:creationId xmlns:a16="http://schemas.microsoft.com/office/drawing/2014/main" id="{EDCC1AD6-88EF-4419-A353-76DAD2B75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" y="3410"/>
              <a:ext cx="68" cy="84"/>
            </a:xfrm>
            <a:custGeom>
              <a:avLst/>
              <a:gdLst>
                <a:gd name="T0" fmla="*/ 187 w 305"/>
                <a:gd name="T1" fmla="*/ 117 h 374"/>
                <a:gd name="T2" fmla="*/ 248 w 305"/>
                <a:gd name="T3" fmla="*/ 19 h 374"/>
                <a:gd name="T4" fmla="*/ 277 w 305"/>
                <a:gd name="T5" fmla="*/ 28 h 374"/>
                <a:gd name="T6" fmla="*/ 248 w 305"/>
                <a:gd name="T7" fmla="*/ 72 h 374"/>
                <a:gd name="T8" fmla="*/ 272 w 305"/>
                <a:gd name="T9" fmla="*/ 103 h 374"/>
                <a:gd name="T10" fmla="*/ 304 w 305"/>
                <a:gd name="T11" fmla="*/ 54 h 374"/>
                <a:gd name="T12" fmla="*/ 248 w 305"/>
                <a:gd name="T13" fmla="*/ 0 h 374"/>
                <a:gd name="T14" fmla="*/ 184 w 305"/>
                <a:gd name="T15" fmla="*/ 63 h 374"/>
                <a:gd name="T16" fmla="*/ 118 w 305"/>
                <a:gd name="T17" fmla="*/ 0 h 374"/>
                <a:gd name="T18" fmla="*/ 19 w 305"/>
                <a:gd name="T19" fmla="*/ 126 h 374"/>
                <a:gd name="T20" fmla="*/ 26 w 305"/>
                <a:gd name="T21" fmla="*/ 136 h 374"/>
                <a:gd name="T22" fmla="*/ 34 w 305"/>
                <a:gd name="T23" fmla="*/ 126 h 374"/>
                <a:gd name="T24" fmla="*/ 116 w 305"/>
                <a:gd name="T25" fmla="*/ 19 h 374"/>
                <a:gd name="T26" fmla="*/ 149 w 305"/>
                <a:gd name="T27" fmla="*/ 72 h 374"/>
                <a:gd name="T28" fmla="*/ 116 w 305"/>
                <a:gd name="T29" fmla="*/ 268 h 374"/>
                <a:gd name="T30" fmla="*/ 59 w 305"/>
                <a:gd name="T31" fmla="*/ 355 h 374"/>
                <a:gd name="T32" fmla="*/ 28 w 305"/>
                <a:gd name="T33" fmla="*/ 345 h 374"/>
                <a:gd name="T34" fmla="*/ 57 w 305"/>
                <a:gd name="T35" fmla="*/ 301 h 374"/>
                <a:gd name="T36" fmla="*/ 33 w 305"/>
                <a:gd name="T37" fmla="*/ 270 h 374"/>
                <a:gd name="T38" fmla="*/ 0 w 305"/>
                <a:gd name="T39" fmla="*/ 320 h 374"/>
                <a:gd name="T40" fmla="*/ 57 w 305"/>
                <a:gd name="T41" fmla="*/ 373 h 374"/>
                <a:gd name="T42" fmla="*/ 121 w 305"/>
                <a:gd name="T43" fmla="*/ 310 h 374"/>
                <a:gd name="T44" fmla="*/ 187 w 305"/>
                <a:gd name="T45" fmla="*/ 373 h 374"/>
                <a:gd name="T46" fmla="*/ 285 w 305"/>
                <a:gd name="T47" fmla="*/ 247 h 374"/>
                <a:gd name="T48" fmla="*/ 278 w 305"/>
                <a:gd name="T49" fmla="*/ 238 h 374"/>
                <a:gd name="T50" fmla="*/ 270 w 305"/>
                <a:gd name="T51" fmla="*/ 247 h 374"/>
                <a:gd name="T52" fmla="*/ 188 w 305"/>
                <a:gd name="T53" fmla="*/ 355 h 374"/>
                <a:gd name="T54" fmla="*/ 156 w 305"/>
                <a:gd name="T55" fmla="*/ 301 h 374"/>
                <a:gd name="T56" fmla="*/ 166 w 305"/>
                <a:gd name="T57" fmla="*/ 228 h 374"/>
                <a:gd name="T58" fmla="*/ 187 w 305"/>
                <a:gd name="T59" fmla="*/ 1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5" h="374">
                  <a:moveTo>
                    <a:pt x="187" y="117"/>
                  </a:moveTo>
                  <a:cubicBezTo>
                    <a:pt x="191" y="93"/>
                    <a:pt x="204" y="19"/>
                    <a:pt x="248" y="19"/>
                  </a:cubicBezTo>
                  <a:cubicBezTo>
                    <a:pt x="251" y="19"/>
                    <a:pt x="265" y="19"/>
                    <a:pt x="277" y="28"/>
                  </a:cubicBezTo>
                  <a:cubicBezTo>
                    <a:pt x="262" y="33"/>
                    <a:pt x="248" y="54"/>
                    <a:pt x="248" y="72"/>
                  </a:cubicBezTo>
                  <a:cubicBezTo>
                    <a:pt x="248" y="86"/>
                    <a:pt x="255" y="103"/>
                    <a:pt x="272" y="103"/>
                  </a:cubicBezTo>
                  <a:cubicBezTo>
                    <a:pt x="285" y="103"/>
                    <a:pt x="304" y="89"/>
                    <a:pt x="304" y="54"/>
                  </a:cubicBezTo>
                  <a:cubicBezTo>
                    <a:pt x="304" y="12"/>
                    <a:pt x="268" y="0"/>
                    <a:pt x="248" y="0"/>
                  </a:cubicBezTo>
                  <a:cubicBezTo>
                    <a:pt x="211" y="0"/>
                    <a:pt x="191" y="42"/>
                    <a:pt x="184" y="63"/>
                  </a:cubicBezTo>
                  <a:cubicBezTo>
                    <a:pt x="168" y="7"/>
                    <a:pt x="135" y="0"/>
                    <a:pt x="118" y="0"/>
                  </a:cubicBezTo>
                  <a:cubicBezTo>
                    <a:pt x="53" y="0"/>
                    <a:pt x="19" y="107"/>
                    <a:pt x="19" y="126"/>
                  </a:cubicBezTo>
                  <a:cubicBezTo>
                    <a:pt x="19" y="136"/>
                    <a:pt x="24" y="136"/>
                    <a:pt x="26" y="136"/>
                  </a:cubicBezTo>
                  <a:cubicBezTo>
                    <a:pt x="31" y="136"/>
                    <a:pt x="33" y="136"/>
                    <a:pt x="34" y="126"/>
                  </a:cubicBezTo>
                  <a:cubicBezTo>
                    <a:pt x="56" y="40"/>
                    <a:pt x="95" y="19"/>
                    <a:pt x="116" y="19"/>
                  </a:cubicBezTo>
                  <a:cubicBezTo>
                    <a:pt x="128" y="19"/>
                    <a:pt x="149" y="26"/>
                    <a:pt x="149" y="72"/>
                  </a:cubicBezTo>
                  <a:cubicBezTo>
                    <a:pt x="149" y="98"/>
                    <a:pt x="139" y="154"/>
                    <a:pt x="116" y="268"/>
                  </a:cubicBezTo>
                  <a:cubicBezTo>
                    <a:pt x="107" y="322"/>
                    <a:pt x="85" y="355"/>
                    <a:pt x="59" y="355"/>
                  </a:cubicBezTo>
                  <a:cubicBezTo>
                    <a:pt x="53" y="355"/>
                    <a:pt x="40" y="355"/>
                    <a:pt x="28" y="345"/>
                  </a:cubicBezTo>
                  <a:cubicBezTo>
                    <a:pt x="43" y="341"/>
                    <a:pt x="57" y="322"/>
                    <a:pt x="57" y="301"/>
                  </a:cubicBezTo>
                  <a:cubicBezTo>
                    <a:pt x="57" y="277"/>
                    <a:pt x="43" y="270"/>
                    <a:pt x="33" y="270"/>
                  </a:cubicBezTo>
                  <a:cubicBezTo>
                    <a:pt x="15" y="270"/>
                    <a:pt x="0" y="294"/>
                    <a:pt x="0" y="320"/>
                  </a:cubicBezTo>
                  <a:cubicBezTo>
                    <a:pt x="0" y="357"/>
                    <a:pt x="31" y="373"/>
                    <a:pt x="57" y="373"/>
                  </a:cubicBezTo>
                  <a:cubicBezTo>
                    <a:pt x="98" y="373"/>
                    <a:pt x="121" y="315"/>
                    <a:pt x="121" y="310"/>
                  </a:cubicBezTo>
                  <a:cubicBezTo>
                    <a:pt x="128" y="341"/>
                    <a:pt x="150" y="373"/>
                    <a:pt x="187" y="373"/>
                  </a:cubicBezTo>
                  <a:cubicBezTo>
                    <a:pt x="251" y="373"/>
                    <a:pt x="285" y="266"/>
                    <a:pt x="285" y="247"/>
                  </a:cubicBezTo>
                  <a:cubicBezTo>
                    <a:pt x="285" y="238"/>
                    <a:pt x="281" y="238"/>
                    <a:pt x="278" y="238"/>
                  </a:cubicBezTo>
                  <a:cubicBezTo>
                    <a:pt x="274" y="238"/>
                    <a:pt x="272" y="240"/>
                    <a:pt x="270" y="247"/>
                  </a:cubicBezTo>
                  <a:cubicBezTo>
                    <a:pt x="251" y="336"/>
                    <a:pt x="208" y="355"/>
                    <a:pt x="188" y="355"/>
                  </a:cubicBezTo>
                  <a:cubicBezTo>
                    <a:pt x="165" y="355"/>
                    <a:pt x="156" y="329"/>
                    <a:pt x="156" y="301"/>
                  </a:cubicBezTo>
                  <a:cubicBezTo>
                    <a:pt x="156" y="282"/>
                    <a:pt x="159" y="266"/>
                    <a:pt x="166" y="228"/>
                  </a:cubicBezTo>
                  <a:lnTo>
                    <a:pt x="187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6" name="Freeform 166">
              <a:extLst>
                <a:ext uri="{FF2B5EF4-FFF2-40B4-BE49-F238E27FC236}">
                  <a16:creationId xmlns:a16="http://schemas.microsoft.com/office/drawing/2014/main" id="{24C159A5-D779-4B52-958C-9DDB73B32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3" y="3463"/>
              <a:ext cx="59" cy="58"/>
            </a:xfrm>
            <a:custGeom>
              <a:avLst/>
              <a:gdLst>
                <a:gd name="T0" fmla="*/ 31 w 263"/>
                <a:gd name="T1" fmla="*/ 219 h 262"/>
                <a:gd name="T2" fmla="*/ 28 w 263"/>
                <a:gd name="T3" fmla="*/ 242 h 262"/>
                <a:gd name="T4" fmla="*/ 43 w 263"/>
                <a:gd name="T5" fmla="*/ 261 h 262"/>
                <a:gd name="T6" fmla="*/ 59 w 263"/>
                <a:gd name="T7" fmla="*/ 247 h 262"/>
                <a:gd name="T8" fmla="*/ 66 w 263"/>
                <a:gd name="T9" fmla="*/ 212 h 262"/>
                <a:gd name="T10" fmla="*/ 76 w 263"/>
                <a:gd name="T11" fmla="*/ 161 h 262"/>
                <a:gd name="T12" fmla="*/ 83 w 263"/>
                <a:gd name="T13" fmla="*/ 122 h 262"/>
                <a:gd name="T14" fmla="*/ 101 w 263"/>
                <a:gd name="T15" fmla="*/ 70 h 262"/>
                <a:gd name="T16" fmla="*/ 166 w 263"/>
                <a:gd name="T17" fmla="*/ 16 h 262"/>
                <a:gd name="T18" fmla="*/ 191 w 263"/>
                <a:gd name="T19" fmla="*/ 56 h 262"/>
                <a:gd name="T20" fmla="*/ 166 w 263"/>
                <a:gd name="T21" fmla="*/ 179 h 262"/>
                <a:gd name="T22" fmla="*/ 159 w 263"/>
                <a:gd name="T23" fmla="*/ 210 h 262"/>
                <a:gd name="T24" fmla="*/ 199 w 263"/>
                <a:gd name="T25" fmla="*/ 261 h 262"/>
                <a:gd name="T26" fmla="*/ 262 w 263"/>
                <a:gd name="T27" fmla="*/ 172 h 262"/>
                <a:gd name="T28" fmla="*/ 255 w 263"/>
                <a:gd name="T29" fmla="*/ 163 h 262"/>
                <a:gd name="T30" fmla="*/ 248 w 263"/>
                <a:gd name="T31" fmla="*/ 175 h 262"/>
                <a:gd name="T32" fmla="*/ 201 w 263"/>
                <a:gd name="T33" fmla="*/ 245 h 262"/>
                <a:gd name="T34" fmla="*/ 191 w 263"/>
                <a:gd name="T35" fmla="*/ 224 h 262"/>
                <a:gd name="T36" fmla="*/ 201 w 263"/>
                <a:gd name="T37" fmla="*/ 177 h 262"/>
                <a:gd name="T38" fmla="*/ 223 w 263"/>
                <a:gd name="T39" fmla="*/ 65 h 262"/>
                <a:gd name="T40" fmla="*/ 168 w 263"/>
                <a:gd name="T41" fmla="*/ 0 h 262"/>
                <a:gd name="T42" fmla="*/ 95 w 263"/>
                <a:gd name="T43" fmla="*/ 51 h 262"/>
                <a:gd name="T44" fmla="*/ 50 w 263"/>
                <a:gd name="T45" fmla="*/ 0 h 262"/>
                <a:gd name="T46" fmla="*/ 15 w 263"/>
                <a:gd name="T47" fmla="*/ 33 h 262"/>
                <a:gd name="T48" fmla="*/ 0 w 263"/>
                <a:gd name="T49" fmla="*/ 89 h 262"/>
                <a:gd name="T50" fmla="*/ 7 w 263"/>
                <a:gd name="T51" fmla="*/ 96 h 262"/>
                <a:gd name="T52" fmla="*/ 17 w 263"/>
                <a:gd name="T53" fmla="*/ 79 h 262"/>
                <a:gd name="T54" fmla="*/ 49 w 263"/>
                <a:gd name="T55" fmla="*/ 16 h 262"/>
                <a:gd name="T56" fmla="*/ 62 w 263"/>
                <a:gd name="T57" fmla="*/ 44 h 262"/>
                <a:gd name="T58" fmla="*/ 56 w 263"/>
                <a:gd name="T59" fmla="*/ 93 h 262"/>
                <a:gd name="T60" fmla="*/ 45 w 263"/>
                <a:gd name="T61" fmla="*/ 144 h 262"/>
                <a:gd name="T62" fmla="*/ 31 w 263"/>
                <a:gd name="T63" fmla="*/ 21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62">
                  <a:moveTo>
                    <a:pt x="31" y="219"/>
                  </a:moveTo>
                  <a:cubicBezTo>
                    <a:pt x="31" y="226"/>
                    <a:pt x="28" y="240"/>
                    <a:pt x="28" y="242"/>
                  </a:cubicBezTo>
                  <a:cubicBezTo>
                    <a:pt x="28" y="256"/>
                    <a:pt x="37" y="261"/>
                    <a:pt x="43" y="261"/>
                  </a:cubicBezTo>
                  <a:cubicBezTo>
                    <a:pt x="50" y="261"/>
                    <a:pt x="57" y="254"/>
                    <a:pt x="59" y="247"/>
                  </a:cubicBezTo>
                  <a:cubicBezTo>
                    <a:pt x="60" y="242"/>
                    <a:pt x="66" y="224"/>
                    <a:pt x="66" y="212"/>
                  </a:cubicBezTo>
                  <a:cubicBezTo>
                    <a:pt x="69" y="200"/>
                    <a:pt x="73" y="175"/>
                    <a:pt x="76" y="161"/>
                  </a:cubicBezTo>
                  <a:cubicBezTo>
                    <a:pt x="79" y="147"/>
                    <a:pt x="82" y="136"/>
                    <a:pt x="83" y="122"/>
                  </a:cubicBezTo>
                  <a:cubicBezTo>
                    <a:pt x="88" y="98"/>
                    <a:pt x="88" y="93"/>
                    <a:pt x="101" y="70"/>
                  </a:cubicBezTo>
                  <a:cubicBezTo>
                    <a:pt x="114" y="47"/>
                    <a:pt x="133" y="16"/>
                    <a:pt x="166" y="16"/>
                  </a:cubicBezTo>
                  <a:cubicBezTo>
                    <a:pt x="191" y="16"/>
                    <a:pt x="191" y="44"/>
                    <a:pt x="191" y="56"/>
                  </a:cubicBezTo>
                  <a:cubicBezTo>
                    <a:pt x="191" y="91"/>
                    <a:pt x="173" y="154"/>
                    <a:pt x="166" y="179"/>
                  </a:cubicBezTo>
                  <a:cubicBezTo>
                    <a:pt x="161" y="196"/>
                    <a:pt x="159" y="200"/>
                    <a:pt x="159" y="210"/>
                  </a:cubicBezTo>
                  <a:cubicBezTo>
                    <a:pt x="159" y="240"/>
                    <a:pt x="178" y="261"/>
                    <a:pt x="199" y="261"/>
                  </a:cubicBezTo>
                  <a:cubicBezTo>
                    <a:pt x="242" y="261"/>
                    <a:pt x="262" y="182"/>
                    <a:pt x="262" y="172"/>
                  </a:cubicBezTo>
                  <a:cubicBezTo>
                    <a:pt x="262" y="163"/>
                    <a:pt x="256" y="163"/>
                    <a:pt x="255" y="163"/>
                  </a:cubicBezTo>
                  <a:cubicBezTo>
                    <a:pt x="249" y="163"/>
                    <a:pt x="248" y="168"/>
                    <a:pt x="248" y="175"/>
                  </a:cubicBezTo>
                  <a:cubicBezTo>
                    <a:pt x="237" y="219"/>
                    <a:pt x="218" y="245"/>
                    <a:pt x="201" y="245"/>
                  </a:cubicBezTo>
                  <a:cubicBezTo>
                    <a:pt x="192" y="245"/>
                    <a:pt x="191" y="238"/>
                    <a:pt x="191" y="224"/>
                  </a:cubicBezTo>
                  <a:cubicBezTo>
                    <a:pt x="191" y="210"/>
                    <a:pt x="192" y="203"/>
                    <a:pt x="201" y="177"/>
                  </a:cubicBezTo>
                  <a:cubicBezTo>
                    <a:pt x="204" y="158"/>
                    <a:pt x="223" y="98"/>
                    <a:pt x="223" y="65"/>
                  </a:cubicBezTo>
                  <a:cubicBezTo>
                    <a:pt x="223" y="9"/>
                    <a:pt x="191" y="0"/>
                    <a:pt x="168" y="0"/>
                  </a:cubicBezTo>
                  <a:cubicBezTo>
                    <a:pt x="131" y="0"/>
                    <a:pt x="107" y="30"/>
                    <a:pt x="95" y="51"/>
                  </a:cubicBezTo>
                  <a:cubicBezTo>
                    <a:pt x="92" y="14"/>
                    <a:pt x="66" y="0"/>
                    <a:pt x="50" y="0"/>
                  </a:cubicBezTo>
                  <a:cubicBezTo>
                    <a:pt x="31" y="0"/>
                    <a:pt x="21" y="19"/>
                    <a:pt x="15" y="33"/>
                  </a:cubicBezTo>
                  <a:cubicBezTo>
                    <a:pt x="5" y="51"/>
                    <a:pt x="0" y="86"/>
                    <a:pt x="0" y="89"/>
                  </a:cubicBezTo>
                  <a:cubicBezTo>
                    <a:pt x="0" y="96"/>
                    <a:pt x="5" y="96"/>
                    <a:pt x="7" y="96"/>
                  </a:cubicBezTo>
                  <a:cubicBezTo>
                    <a:pt x="14" y="96"/>
                    <a:pt x="14" y="93"/>
                    <a:pt x="17" y="79"/>
                  </a:cubicBezTo>
                  <a:cubicBezTo>
                    <a:pt x="24" y="44"/>
                    <a:pt x="31" y="16"/>
                    <a:pt x="49" y="16"/>
                  </a:cubicBezTo>
                  <a:cubicBezTo>
                    <a:pt x="59" y="16"/>
                    <a:pt x="62" y="28"/>
                    <a:pt x="62" y="44"/>
                  </a:cubicBezTo>
                  <a:cubicBezTo>
                    <a:pt x="62" y="56"/>
                    <a:pt x="59" y="77"/>
                    <a:pt x="56" y="93"/>
                  </a:cubicBezTo>
                  <a:cubicBezTo>
                    <a:pt x="52" y="107"/>
                    <a:pt x="49" y="133"/>
                    <a:pt x="45" y="144"/>
                  </a:cubicBezTo>
                  <a:lnTo>
                    <a:pt x="31" y="2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7" name="Freeform 167">
              <a:extLst>
                <a:ext uri="{FF2B5EF4-FFF2-40B4-BE49-F238E27FC236}">
                  <a16:creationId xmlns:a16="http://schemas.microsoft.com/office/drawing/2014/main" id="{083003F5-D989-4F19-A123-F40A99CDA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2" y="3434"/>
              <a:ext cx="51" cy="103"/>
            </a:xfrm>
            <a:custGeom>
              <a:avLst/>
              <a:gdLst>
                <a:gd name="T0" fmla="*/ 227 w 228"/>
                <a:gd name="T1" fmla="*/ 331 h 458"/>
                <a:gd name="T2" fmla="*/ 210 w 228"/>
                <a:gd name="T3" fmla="*/ 331 h 458"/>
                <a:gd name="T4" fmla="*/ 194 w 228"/>
                <a:gd name="T5" fmla="*/ 397 h 458"/>
                <a:gd name="T6" fmla="*/ 146 w 228"/>
                <a:gd name="T7" fmla="*/ 399 h 458"/>
                <a:gd name="T8" fmla="*/ 52 w 228"/>
                <a:gd name="T9" fmla="*/ 399 h 458"/>
                <a:gd name="T10" fmla="*/ 152 w 228"/>
                <a:gd name="T11" fmla="*/ 285 h 458"/>
                <a:gd name="T12" fmla="*/ 227 w 228"/>
                <a:gd name="T13" fmla="*/ 133 h 458"/>
                <a:gd name="T14" fmla="*/ 105 w 228"/>
                <a:gd name="T15" fmla="*/ 0 h 458"/>
                <a:gd name="T16" fmla="*/ 0 w 228"/>
                <a:gd name="T17" fmla="*/ 124 h 458"/>
                <a:gd name="T18" fmla="*/ 28 w 228"/>
                <a:gd name="T19" fmla="*/ 161 h 458"/>
                <a:gd name="T20" fmla="*/ 53 w 228"/>
                <a:gd name="T21" fmla="*/ 126 h 458"/>
                <a:gd name="T22" fmla="*/ 24 w 228"/>
                <a:gd name="T23" fmla="*/ 89 h 458"/>
                <a:gd name="T24" fmla="*/ 98 w 228"/>
                <a:gd name="T25" fmla="*/ 26 h 458"/>
                <a:gd name="T26" fmla="*/ 178 w 228"/>
                <a:gd name="T27" fmla="*/ 133 h 458"/>
                <a:gd name="T28" fmla="*/ 128 w 228"/>
                <a:gd name="T29" fmla="*/ 268 h 458"/>
                <a:gd name="T30" fmla="*/ 4 w 228"/>
                <a:gd name="T31" fmla="*/ 429 h 458"/>
                <a:gd name="T32" fmla="*/ 0 w 228"/>
                <a:gd name="T33" fmla="*/ 457 h 458"/>
                <a:gd name="T34" fmla="*/ 211 w 228"/>
                <a:gd name="T35" fmla="*/ 457 h 458"/>
                <a:gd name="T36" fmla="*/ 227 w 228"/>
                <a:gd name="T37" fmla="*/ 3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458">
                  <a:moveTo>
                    <a:pt x="227" y="331"/>
                  </a:moveTo>
                  <a:lnTo>
                    <a:pt x="210" y="331"/>
                  </a:lnTo>
                  <a:cubicBezTo>
                    <a:pt x="206" y="348"/>
                    <a:pt x="202" y="387"/>
                    <a:pt x="194" y="397"/>
                  </a:cubicBezTo>
                  <a:cubicBezTo>
                    <a:pt x="192" y="399"/>
                    <a:pt x="152" y="399"/>
                    <a:pt x="146" y="399"/>
                  </a:cubicBezTo>
                  <a:lnTo>
                    <a:pt x="52" y="399"/>
                  </a:lnTo>
                  <a:cubicBezTo>
                    <a:pt x="104" y="334"/>
                    <a:pt x="121" y="317"/>
                    <a:pt x="152" y="285"/>
                  </a:cubicBezTo>
                  <a:cubicBezTo>
                    <a:pt x="192" y="242"/>
                    <a:pt x="227" y="200"/>
                    <a:pt x="227" y="133"/>
                  </a:cubicBezTo>
                  <a:cubicBezTo>
                    <a:pt x="227" y="51"/>
                    <a:pt x="172" y="0"/>
                    <a:pt x="105" y="0"/>
                  </a:cubicBezTo>
                  <a:cubicBezTo>
                    <a:pt x="43" y="0"/>
                    <a:pt x="0" y="61"/>
                    <a:pt x="0" y="124"/>
                  </a:cubicBezTo>
                  <a:cubicBezTo>
                    <a:pt x="0" y="158"/>
                    <a:pt x="21" y="161"/>
                    <a:pt x="28" y="161"/>
                  </a:cubicBezTo>
                  <a:cubicBezTo>
                    <a:pt x="40" y="161"/>
                    <a:pt x="53" y="151"/>
                    <a:pt x="53" y="126"/>
                  </a:cubicBezTo>
                  <a:cubicBezTo>
                    <a:pt x="53" y="115"/>
                    <a:pt x="52" y="89"/>
                    <a:pt x="24" y="89"/>
                  </a:cubicBezTo>
                  <a:cubicBezTo>
                    <a:pt x="40" y="40"/>
                    <a:pt x="75" y="26"/>
                    <a:pt x="98" y="26"/>
                  </a:cubicBezTo>
                  <a:cubicBezTo>
                    <a:pt x="150" y="26"/>
                    <a:pt x="178" y="77"/>
                    <a:pt x="178" y="133"/>
                  </a:cubicBezTo>
                  <a:cubicBezTo>
                    <a:pt x="178" y="196"/>
                    <a:pt x="146" y="240"/>
                    <a:pt x="128" y="268"/>
                  </a:cubicBezTo>
                  <a:lnTo>
                    <a:pt x="4" y="429"/>
                  </a:lnTo>
                  <a:cubicBezTo>
                    <a:pt x="0" y="438"/>
                    <a:pt x="0" y="440"/>
                    <a:pt x="0" y="457"/>
                  </a:cubicBezTo>
                  <a:lnTo>
                    <a:pt x="211" y="457"/>
                  </a:lnTo>
                  <a:lnTo>
                    <a:pt x="227" y="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28" name="Group 168">
            <a:extLst>
              <a:ext uri="{FF2B5EF4-FFF2-40B4-BE49-F238E27FC236}">
                <a16:creationId xmlns:a16="http://schemas.microsoft.com/office/drawing/2014/main" id="{F73E7C00-1CA4-4A99-A629-55B368CA58F8}"/>
              </a:ext>
            </a:extLst>
          </p:cNvPr>
          <p:cNvGrpSpPr>
            <a:grpSpLocks/>
          </p:cNvGrpSpPr>
          <p:nvPr/>
        </p:nvGrpSpPr>
        <p:grpSpPr bwMode="auto">
          <a:xfrm>
            <a:off x="8257667" y="2465220"/>
            <a:ext cx="358775" cy="214312"/>
            <a:chOff x="5987" y="3515"/>
            <a:chExt cx="226" cy="135"/>
          </a:xfrm>
        </p:grpSpPr>
        <p:sp>
          <p:nvSpPr>
            <p:cNvPr id="229" name="Freeform 169">
              <a:extLst>
                <a:ext uri="{FF2B5EF4-FFF2-40B4-BE49-F238E27FC236}">
                  <a16:creationId xmlns:a16="http://schemas.microsoft.com/office/drawing/2014/main" id="{C863CE5A-4AD3-4373-ABBC-37551272B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7" y="3518"/>
              <a:ext cx="226" cy="114"/>
            </a:xfrm>
            <a:custGeom>
              <a:avLst/>
              <a:gdLst>
                <a:gd name="T0" fmla="*/ 500 w 1001"/>
                <a:gd name="T1" fmla="*/ 508 h 509"/>
                <a:gd name="T2" fmla="*/ 0 w 1001"/>
                <a:gd name="T3" fmla="*/ 508 h 509"/>
                <a:gd name="T4" fmla="*/ 0 w 1001"/>
                <a:gd name="T5" fmla="*/ 0 h 509"/>
                <a:gd name="T6" fmla="*/ 1000 w 1001"/>
                <a:gd name="T7" fmla="*/ 0 h 509"/>
                <a:gd name="T8" fmla="*/ 1000 w 1001"/>
                <a:gd name="T9" fmla="*/ 508 h 509"/>
                <a:gd name="T10" fmla="*/ 500 w 1001"/>
                <a:gd name="T1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509">
                  <a:moveTo>
                    <a:pt x="500" y="508"/>
                  </a:moveTo>
                  <a:lnTo>
                    <a:pt x="0" y="508"/>
                  </a:lnTo>
                  <a:lnTo>
                    <a:pt x="0" y="0"/>
                  </a:lnTo>
                  <a:lnTo>
                    <a:pt x="1000" y="0"/>
                  </a:lnTo>
                  <a:lnTo>
                    <a:pt x="1000" y="508"/>
                  </a:lnTo>
                  <a:lnTo>
                    <a:pt x="500" y="50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0" name="Freeform 170">
              <a:extLst>
                <a:ext uri="{FF2B5EF4-FFF2-40B4-BE49-F238E27FC236}">
                  <a16:creationId xmlns:a16="http://schemas.microsoft.com/office/drawing/2014/main" id="{409E74DB-075D-4A13-86D5-DAE58F406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" y="3515"/>
              <a:ext cx="77" cy="90"/>
            </a:xfrm>
            <a:custGeom>
              <a:avLst/>
              <a:gdLst>
                <a:gd name="T0" fmla="*/ 210 w 343"/>
                <a:gd name="T1" fmla="*/ 125 h 400"/>
                <a:gd name="T2" fmla="*/ 278 w 343"/>
                <a:gd name="T3" fmla="*/ 20 h 400"/>
                <a:gd name="T4" fmla="*/ 311 w 343"/>
                <a:gd name="T5" fmla="*/ 30 h 400"/>
                <a:gd name="T6" fmla="*/ 278 w 343"/>
                <a:gd name="T7" fmla="*/ 77 h 400"/>
                <a:gd name="T8" fmla="*/ 305 w 343"/>
                <a:gd name="T9" fmla="*/ 110 h 400"/>
                <a:gd name="T10" fmla="*/ 342 w 343"/>
                <a:gd name="T11" fmla="*/ 57 h 400"/>
                <a:gd name="T12" fmla="*/ 278 w 343"/>
                <a:gd name="T13" fmla="*/ 0 h 400"/>
                <a:gd name="T14" fmla="*/ 206 w 343"/>
                <a:gd name="T15" fmla="*/ 67 h 400"/>
                <a:gd name="T16" fmla="*/ 132 w 343"/>
                <a:gd name="T17" fmla="*/ 0 h 400"/>
                <a:gd name="T18" fmla="*/ 21 w 343"/>
                <a:gd name="T19" fmla="*/ 135 h 400"/>
                <a:gd name="T20" fmla="*/ 29 w 343"/>
                <a:gd name="T21" fmla="*/ 145 h 400"/>
                <a:gd name="T22" fmla="*/ 39 w 343"/>
                <a:gd name="T23" fmla="*/ 135 h 400"/>
                <a:gd name="T24" fmla="*/ 130 w 343"/>
                <a:gd name="T25" fmla="*/ 20 h 400"/>
                <a:gd name="T26" fmla="*/ 167 w 343"/>
                <a:gd name="T27" fmla="*/ 77 h 400"/>
                <a:gd name="T28" fmla="*/ 130 w 343"/>
                <a:gd name="T29" fmla="*/ 286 h 400"/>
                <a:gd name="T30" fmla="*/ 66 w 343"/>
                <a:gd name="T31" fmla="*/ 379 h 400"/>
                <a:gd name="T32" fmla="*/ 31 w 343"/>
                <a:gd name="T33" fmla="*/ 369 h 400"/>
                <a:gd name="T34" fmla="*/ 64 w 343"/>
                <a:gd name="T35" fmla="*/ 321 h 400"/>
                <a:gd name="T36" fmla="*/ 37 w 343"/>
                <a:gd name="T37" fmla="*/ 289 h 400"/>
                <a:gd name="T38" fmla="*/ 0 w 343"/>
                <a:gd name="T39" fmla="*/ 341 h 400"/>
                <a:gd name="T40" fmla="*/ 64 w 343"/>
                <a:gd name="T41" fmla="*/ 399 h 400"/>
                <a:gd name="T42" fmla="*/ 136 w 343"/>
                <a:gd name="T43" fmla="*/ 331 h 400"/>
                <a:gd name="T44" fmla="*/ 210 w 343"/>
                <a:gd name="T45" fmla="*/ 399 h 400"/>
                <a:gd name="T46" fmla="*/ 321 w 343"/>
                <a:gd name="T47" fmla="*/ 264 h 400"/>
                <a:gd name="T48" fmla="*/ 313 w 343"/>
                <a:gd name="T49" fmla="*/ 254 h 400"/>
                <a:gd name="T50" fmla="*/ 304 w 343"/>
                <a:gd name="T51" fmla="*/ 264 h 400"/>
                <a:gd name="T52" fmla="*/ 212 w 343"/>
                <a:gd name="T53" fmla="*/ 379 h 400"/>
                <a:gd name="T54" fmla="*/ 175 w 343"/>
                <a:gd name="T55" fmla="*/ 321 h 400"/>
                <a:gd name="T56" fmla="*/ 187 w 343"/>
                <a:gd name="T57" fmla="*/ 244 h 400"/>
                <a:gd name="T58" fmla="*/ 210 w 343"/>
                <a:gd name="T59" fmla="*/ 12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3" h="400">
                  <a:moveTo>
                    <a:pt x="210" y="125"/>
                  </a:moveTo>
                  <a:cubicBezTo>
                    <a:pt x="214" y="100"/>
                    <a:pt x="230" y="20"/>
                    <a:pt x="278" y="20"/>
                  </a:cubicBezTo>
                  <a:cubicBezTo>
                    <a:pt x="282" y="20"/>
                    <a:pt x="298" y="20"/>
                    <a:pt x="311" y="30"/>
                  </a:cubicBezTo>
                  <a:cubicBezTo>
                    <a:pt x="294" y="35"/>
                    <a:pt x="278" y="57"/>
                    <a:pt x="278" y="77"/>
                  </a:cubicBezTo>
                  <a:cubicBezTo>
                    <a:pt x="278" y="92"/>
                    <a:pt x="286" y="110"/>
                    <a:pt x="305" y="110"/>
                  </a:cubicBezTo>
                  <a:cubicBezTo>
                    <a:pt x="321" y="110"/>
                    <a:pt x="342" y="95"/>
                    <a:pt x="342" y="57"/>
                  </a:cubicBezTo>
                  <a:cubicBezTo>
                    <a:pt x="342" y="12"/>
                    <a:pt x="302" y="0"/>
                    <a:pt x="278" y="0"/>
                  </a:cubicBezTo>
                  <a:cubicBezTo>
                    <a:pt x="237" y="0"/>
                    <a:pt x="214" y="45"/>
                    <a:pt x="206" y="67"/>
                  </a:cubicBezTo>
                  <a:cubicBezTo>
                    <a:pt x="189" y="7"/>
                    <a:pt x="152" y="0"/>
                    <a:pt x="132" y="0"/>
                  </a:cubicBezTo>
                  <a:cubicBezTo>
                    <a:pt x="61" y="0"/>
                    <a:pt x="21" y="115"/>
                    <a:pt x="21" y="135"/>
                  </a:cubicBezTo>
                  <a:cubicBezTo>
                    <a:pt x="21" y="145"/>
                    <a:pt x="27" y="145"/>
                    <a:pt x="29" y="145"/>
                  </a:cubicBezTo>
                  <a:cubicBezTo>
                    <a:pt x="35" y="145"/>
                    <a:pt x="37" y="145"/>
                    <a:pt x="39" y="135"/>
                  </a:cubicBezTo>
                  <a:cubicBezTo>
                    <a:pt x="62" y="42"/>
                    <a:pt x="107" y="20"/>
                    <a:pt x="130" y="20"/>
                  </a:cubicBezTo>
                  <a:cubicBezTo>
                    <a:pt x="144" y="20"/>
                    <a:pt x="167" y="27"/>
                    <a:pt x="167" y="77"/>
                  </a:cubicBezTo>
                  <a:cubicBezTo>
                    <a:pt x="167" y="105"/>
                    <a:pt x="156" y="164"/>
                    <a:pt x="130" y="286"/>
                  </a:cubicBezTo>
                  <a:cubicBezTo>
                    <a:pt x="121" y="344"/>
                    <a:pt x="95" y="379"/>
                    <a:pt x="66" y="379"/>
                  </a:cubicBezTo>
                  <a:cubicBezTo>
                    <a:pt x="61" y="379"/>
                    <a:pt x="45" y="379"/>
                    <a:pt x="31" y="369"/>
                  </a:cubicBezTo>
                  <a:cubicBezTo>
                    <a:pt x="48" y="364"/>
                    <a:pt x="64" y="344"/>
                    <a:pt x="64" y="321"/>
                  </a:cubicBezTo>
                  <a:cubicBezTo>
                    <a:pt x="64" y="296"/>
                    <a:pt x="48" y="289"/>
                    <a:pt x="37" y="289"/>
                  </a:cubicBezTo>
                  <a:cubicBezTo>
                    <a:pt x="17" y="289"/>
                    <a:pt x="0" y="314"/>
                    <a:pt x="0" y="341"/>
                  </a:cubicBezTo>
                  <a:cubicBezTo>
                    <a:pt x="0" y="381"/>
                    <a:pt x="35" y="399"/>
                    <a:pt x="64" y="399"/>
                  </a:cubicBezTo>
                  <a:cubicBezTo>
                    <a:pt x="111" y="399"/>
                    <a:pt x="136" y="336"/>
                    <a:pt x="136" y="331"/>
                  </a:cubicBezTo>
                  <a:cubicBezTo>
                    <a:pt x="144" y="364"/>
                    <a:pt x="169" y="399"/>
                    <a:pt x="210" y="399"/>
                  </a:cubicBezTo>
                  <a:cubicBezTo>
                    <a:pt x="282" y="399"/>
                    <a:pt x="321" y="284"/>
                    <a:pt x="321" y="264"/>
                  </a:cubicBezTo>
                  <a:cubicBezTo>
                    <a:pt x="321" y="254"/>
                    <a:pt x="315" y="254"/>
                    <a:pt x="313" y="254"/>
                  </a:cubicBezTo>
                  <a:cubicBezTo>
                    <a:pt x="308" y="254"/>
                    <a:pt x="305" y="256"/>
                    <a:pt x="304" y="264"/>
                  </a:cubicBezTo>
                  <a:cubicBezTo>
                    <a:pt x="282" y="359"/>
                    <a:pt x="234" y="379"/>
                    <a:pt x="212" y="379"/>
                  </a:cubicBezTo>
                  <a:cubicBezTo>
                    <a:pt x="185" y="379"/>
                    <a:pt x="175" y="351"/>
                    <a:pt x="175" y="321"/>
                  </a:cubicBezTo>
                  <a:cubicBezTo>
                    <a:pt x="175" y="301"/>
                    <a:pt x="179" y="284"/>
                    <a:pt x="187" y="244"/>
                  </a:cubicBezTo>
                  <a:lnTo>
                    <a:pt x="210" y="1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1" name="Freeform 171">
              <a:extLst>
                <a:ext uri="{FF2B5EF4-FFF2-40B4-BE49-F238E27FC236}">
                  <a16:creationId xmlns:a16="http://schemas.microsoft.com/office/drawing/2014/main" id="{8C113CE8-8CE2-4344-8498-45CE95A9F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0" y="3571"/>
              <a:ext cx="66" cy="62"/>
            </a:xfrm>
            <a:custGeom>
              <a:avLst/>
              <a:gdLst>
                <a:gd name="T0" fmla="*/ 35 w 295"/>
                <a:gd name="T1" fmla="*/ 234 h 280"/>
                <a:gd name="T2" fmla="*/ 31 w 295"/>
                <a:gd name="T3" fmla="*/ 259 h 280"/>
                <a:gd name="T4" fmla="*/ 48 w 295"/>
                <a:gd name="T5" fmla="*/ 279 h 280"/>
                <a:gd name="T6" fmla="*/ 66 w 295"/>
                <a:gd name="T7" fmla="*/ 264 h 280"/>
                <a:gd name="T8" fmla="*/ 74 w 295"/>
                <a:gd name="T9" fmla="*/ 226 h 280"/>
                <a:gd name="T10" fmla="*/ 85 w 295"/>
                <a:gd name="T11" fmla="*/ 172 h 280"/>
                <a:gd name="T12" fmla="*/ 93 w 295"/>
                <a:gd name="T13" fmla="*/ 130 h 280"/>
                <a:gd name="T14" fmla="*/ 113 w 295"/>
                <a:gd name="T15" fmla="*/ 75 h 280"/>
                <a:gd name="T16" fmla="*/ 187 w 295"/>
                <a:gd name="T17" fmla="*/ 17 h 280"/>
                <a:gd name="T18" fmla="*/ 214 w 295"/>
                <a:gd name="T19" fmla="*/ 60 h 280"/>
                <a:gd name="T20" fmla="*/ 187 w 295"/>
                <a:gd name="T21" fmla="*/ 191 h 280"/>
                <a:gd name="T22" fmla="*/ 179 w 295"/>
                <a:gd name="T23" fmla="*/ 224 h 280"/>
                <a:gd name="T24" fmla="*/ 224 w 295"/>
                <a:gd name="T25" fmla="*/ 279 h 280"/>
                <a:gd name="T26" fmla="*/ 294 w 295"/>
                <a:gd name="T27" fmla="*/ 184 h 280"/>
                <a:gd name="T28" fmla="*/ 286 w 295"/>
                <a:gd name="T29" fmla="*/ 174 h 280"/>
                <a:gd name="T30" fmla="*/ 278 w 295"/>
                <a:gd name="T31" fmla="*/ 186 h 280"/>
                <a:gd name="T32" fmla="*/ 226 w 295"/>
                <a:gd name="T33" fmla="*/ 261 h 280"/>
                <a:gd name="T34" fmla="*/ 214 w 295"/>
                <a:gd name="T35" fmla="*/ 239 h 280"/>
                <a:gd name="T36" fmla="*/ 226 w 295"/>
                <a:gd name="T37" fmla="*/ 189 h 280"/>
                <a:gd name="T38" fmla="*/ 251 w 295"/>
                <a:gd name="T39" fmla="*/ 70 h 280"/>
                <a:gd name="T40" fmla="*/ 189 w 295"/>
                <a:gd name="T41" fmla="*/ 0 h 280"/>
                <a:gd name="T42" fmla="*/ 107 w 295"/>
                <a:gd name="T43" fmla="*/ 55 h 280"/>
                <a:gd name="T44" fmla="*/ 57 w 295"/>
                <a:gd name="T45" fmla="*/ 0 h 280"/>
                <a:gd name="T46" fmla="*/ 17 w 295"/>
                <a:gd name="T47" fmla="*/ 35 h 280"/>
                <a:gd name="T48" fmla="*/ 0 w 295"/>
                <a:gd name="T49" fmla="*/ 95 h 280"/>
                <a:gd name="T50" fmla="*/ 8 w 295"/>
                <a:gd name="T51" fmla="*/ 102 h 280"/>
                <a:gd name="T52" fmla="*/ 20 w 295"/>
                <a:gd name="T53" fmla="*/ 85 h 280"/>
                <a:gd name="T54" fmla="*/ 54 w 295"/>
                <a:gd name="T55" fmla="*/ 17 h 280"/>
                <a:gd name="T56" fmla="*/ 70 w 295"/>
                <a:gd name="T57" fmla="*/ 47 h 280"/>
                <a:gd name="T58" fmla="*/ 62 w 295"/>
                <a:gd name="T59" fmla="*/ 100 h 280"/>
                <a:gd name="T60" fmla="*/ 51 w 295"/>
                <a:gd name="T61" fmla="*/ 154 h 280"/>
                <a:gd name="T62" fmla="*/ 35 w 295"/>
                <a:gd name="T63" fmla="*/ 2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280">
                  <a:moveTo>
                    <a:pt x="35" y="234"/>
                  </a:moveTo>
                  <a:cubicBezTo>
                    <a:pt x="35" y="241"/>
                    <a:pt x="31" y="256"/>
                    <a:pt x="31" y="259"/>
                  </a:cubicBezTo>
                  <a:cubicBezTo>
                    <a:pt x="31" y="274"/>
                    <a:pt x="41" y="279"/>
                    <a:pt x="48" y="279"/>
                  </a:cubicBezTo>
                  <a:cubicBezTo>
                    <a:pt x="57" y="279"/>
                    <a:pt x="64" y="271"/>
                    <a:pt x="66" y="264"/>
                  </a:cubicBezTo>
                  <a:cubicBezTo>
                    <a:pt x="68" y="259"/>
                    <a:pt x="74" y="239"/>
                    <a:pt x="74" y="226"/>
                  </a:cubicBezTo>
                  <a:cubicBezTo>
                    <a:pt x="78" y="214"/>
                    <a:pt x="82" y="186"/>
                    <a:pt x="85" y="172"/>
                  </a:cubicBezTo>
                  <a:cubicBezTo>
                    <a:pt x="89" y="157"/>
                    <a:pt x="91" y="145"/>
                    <a:pt x="93" y="130"/>
                  </a:cubicBezTo>
                  <a:cubicBezTo>
                    <a:pt x="99" y="105"/>
                    <a:pt x="99" y="100"/>
                    <a:pt x="113" y="75"/>
                  </a:cubicBezTo>
                  <a:cubicBezTo>
                    <a:pt x="129" y="50"/>
                    <a:pt x="150" y="17"/>
                    <a:pt x="187" y="17"/>
                  </a:cubicBezTo>
                  <a:cubicBezTo>
                    <a:pt x="214" y="17"/>
                    <a:pt x="214" y="47"/>
                    <a:pt x="214" y="60"/>
                  </a:cubicBezTo>
                  <a:cubicBezTo>
                    <a:pt x="214" y="97"/>
                    <a:pt x="194" y="164"/>
                    <a:pt x="187" y="191"/>
                  </a:cubicBezTo>
                  <a:cubicBezTo>
                    <a:pt x="181" y="209"/>
                    <a:pt x="179" y="214"/>
                    <a:pt x="179" y="224"/>
                  </a:cubicBezTo>
                  <a:cubicBezTo>
                    <a:pt x="179" y="256"/>
                    <a:pt x="200" y="279"/>
                    <a:pt x="224" y="279"/>
                  </a:cubicBezTo>
                  <a:cubicBezTo>
                    <a:pt x="272" y="279"/>
                    <a:pt x="294" y="194"/>
                    <a:pt x="294" y="184"/>
                  </a:cubicBezTo>
                  <a:cubicBezTo>
                    <a:pt x="294" y="174"/>
                    <a:pt x="288" y="174"/>
                    <a:pt x="286" y="174"/>
                  </a:cubicBezTo>
                  <a:cubicBezTo>
                    <a:pt x="280" y="174"/>
                    <a:pt x="278" y="179"/>
                    <a:pt x="278" y="186"/>
                  </a:cubicBezTo>
                  <a:cubicBezTo>
                    <a:pt x="267" y="234"/>
                    <a:pt x="245" y="261"/>
                    <a:pt x="226" y="261"/>
                  </a:cubicBezTo>
                  <a:cubicBezTo>
                    <a:pt x="216" y="261"/>
                    <a:pt x="214" y="254"/>
                    <a:pt x="214" y="239"/>
                  </a:cubicBezTo>
                  <a:cubicBezTo>
                    <a:pt x="214" y="224"/>
                    <a:pt x="216" y="216"/>
                    <a:pt x="226" y="189"/>
                  </a:cubicBezTo>
                  <a:cubicBezTo>
                    <a:pt x="230" y="169"/>
                    <a:pt x="251" y="105"/>
                    <a:pt x="251" y="70"/>
                  </a:cubicBezTo>
                  <a:cubicBezTo>
                    <a:pt x="251" y="10"/>
                    <a:pt x="214" y="0"/>
                    <a:pt x="189" y="0"/>
                  </a:cubicBezTo>
                  <a:cubicBezTo>
                    <a:pt x="148" y="0"/>
                    <a:pt x="121" y="32"/>
                    <a:pt x="107" y="55"/>
                  </a:cubicBezTo>
                  <a:cubicBezTo>
                    <a:pt x="103" y="15"/>
                    <a:pt x="74" y="0"/>
                    <a:pt x="57" y="0"/>
                  </a:cubicBezTo>
                  <a:cubicBezTo>
                    <a:pt x="35" y="0"/>
                    <a:pt x="23" y="20"/>
                    <a:pt x="17" y="35"/>
                  </a:cubicBezTo>
                  <a:cubicBezTo>
                    <a:pt x="6" y="55"/>
                    <a:pt x="0" y="92"/>
                    <a:pt x="0" y="95"/>
                  </a:cubicBezTo>
                  <a:cubicBezTo>
                    <a:pt x="0" y="102"/>
                    <a:pt x="6" y="102"/>
                    <a:pt x="8" y="102"/>
                  </a:cubicBezTo>
                  <a:cubicBezTo>
                    <a:pt x="16" y="102"/>
                    <a:pt x="16" y="100"/>
                    <a:pt x="20" y="85"/>
                  </a:cubicBezTo>
                  <a:cubicBezTo>
                    <a:pt x="27" y="47"/>
                    <a:pt x="35" y="17"/>
                    <a:pt x="54" y="17"/>
                  </a:cubicBezTo>
                  <a:cubicBezTo>
                    <a:pt x="66" y="17"/>
                    <a:pt x="70" y="30"/>
                    <a:pt x="70" y="47"/>
                  </a:cubicBezTo>
                  <a:cubicBezTo>
                    <a:pt x="70" y="60"/>
                    <a:pt x="66" y="82"/>
                    <a:pt x="62" y="100"/>
                  </a:cubicBezTo>
                  <a:cubicBezTo>
                    <a:pt x="58" y="115"/>
                    <a:pt x="54" y="142"/>
                    <a:pt x="51" y="154"/>
                  </a:cubicBezTo>
                  <a:lnTo>
                    <a:pt x="35" y="2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2" name="Freeform 172">
              <a:extLst>
                <a:ext uri="{FF2B5EF4-FFF2-40B4-BE49-F238E27FC236}">
                  <a16:creationId xmlns:a16="http://schemas.microsoft.com/office/drawing/2014/main" id="{236641E1-311E-4678-B798-D35D0193B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3" y="3540"/>
              <a:ext cx="47" cy="110"/>
            </a:xfrm>
            <a:custGeom>
              <a:avLst/>
              <a:gdLst>
                <a:gd name="T0" fmla="*/ 130 w 211"/>
                <a:gd name="T1" fmla="*/ 20 h 489"/>
                <a:gd name="T2" fmla="*/ 115 w 211"/>
                <a:gd name="T3" fmla="*/ 0 h 489"/>
                <a:gd name="T4" fmla="*/ 0 w 211"/>
                <a:gd name="T5" fmla="*/ 47 h 489"/>
                <a:gd name="T6" fmla="*/ 0 w 211"/>
                <a:gd name="T7" fmla="*/ 75 h 489"/>
                <a:gd name="T8" fmla="*/ 84 w 211"/>
                <a:gd name="T9" fmla="*/ 55 h 489"/>
                <a:gd name="T10" fmla="*/ 84 w 211"/>
                <a:gd name="T11" fmla="*/ 428 h 489"/>
                <a:gd name="T12" fmla="*/ 25 w 211"/>
                <a:gd name="T13" fmla="*/ 460 h 489"/>
                <a:gd name="T14" fmla="*/ 4 w 211"/>
                <a:gd name="T15" fmla="*/ 460 h 489"/>
                <a:gd name="T16" fmla="*/ 4 w 211"/>
                <a:gd name="T17" fmla="*/ 488 h 489"/>
                <a:gd name="T18" fmla="*/ 107 w 211"/>
                <a:gd name="T19" fmla="*/ 485 h 489"/>
                <a:gd name="T20" fmla="*/ 210 w 211"/>
                <a:gd name="T21" fmla="*/ 488 h 489"/>
                <a:gd name="T22" fmla="*/ 210 w 211"/>
                <a:gd name="T23" fmla="*/ 460 h 489"/>
                <a:gd name="T24" fmla="*/ 189 w 211"/>
                <a:gd name="T25" fmla="*/ 460 h 489"/>
                <a:gd name="T26" fmla="*/ 130 w 211"/>
                <a:gd name="T27" fmla="*/ 428 h 489"/>
                <a:gd name="T28" fmla="*/ 130 w 211"/>
                <a:gd name="T29" fmla="*/ 2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89">
                  <a:moveTo>
                    <a:pt x="130" y="20"/>
                  </a:moveTo>
                  <a:cubicBezTo>
                    <a:pt x="130" y="0"/>
                    <a:pt x="129" y="0"/>
                    <a:pt x="115" y="0"/>
                  </a:cubicBezTo>
                  <a:cubicBezTo>
                    <a:pt x="76" y="45"/>
                    <a:pt x="23" y="47"/>
                    <a:pt x="0" y="47"/>
                  </a:cubicBezTo>
                  <a:lnTo>
                    <a:pt x="0" y="75"/>
                  </a:lnTo>
                  <a:cubicBezTo>
                    <a:pt x="14" y="75"/>
                    <a:pt x="51" y="75"/>
                    <a:pt x="84" y="55"/>
                  </a:cubicBezTo>
                  <a:lnTo>
                    <a:pt x="84" y="428"/>
                  </a:lnTo>
                  <a:cubicBezTo>
                    <a:pt x="84" y="453"/>
                    <a:pt x="84" y="460"/>
                    <a:pt x="25" y="460"/>
                  </a:cubicBezTo>
                  <a:lnTo>
                    <a:pt x="4" y="460"/>
                  </a:lnTo>
                  <a:lnTo>
                    <a:pt x="4" y="488"/>
                  </a:lnTo>
                  <a:cubicBezTo>
                    <a:pt x="14" y="488"/>
                    <a:pt x="85" y="485"/>
                    <a:pt x="107" y="485"/>
                  </a:cubicBezTo>
                  <a:cubicBezTo>
                    <a:pt x="126" y="485"/>
                    <a:pt x="198" y="488"/>
                    <a:pt x="210" y="488"/>
                  </a:cubicBezTo>
                  <a:lnTo>
                    <a:pt x="210" y="460"/>
                  </a:lnTo>
                  <a:lnTo>
                    <a:pt x="189" y="460"/>
                  </a:lnTo>
                  <a:cubicBezTo>
                    <a:pt x="130" y="460"/>
                    <a:pt x="130" y="453"/>
                    <a:pt x="130" y="428"/>
                  </a:cubicBezTo>
                  <a:lnTo>
                    <a:pt x="130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33" name="Line 189">
            <a:extLst>
              <a:ext uri="{FF2B5EF4-FFF2-40B4-BE49-F238E27FC236}">
                <a16:creationId xmlns:a16="http://schemas.microsoft.com/office/drawing/2014/main" id="{F67C8550-B9A7-458F-BC1C-57258EBFF8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6692" y="1850857"/>
            <a:ext cx="1587" cy="4714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4" name="Text Box 192">
            <a:extLst>
              <a:ext uri="{FF2B5EF4-FFF2-40B4-BE49-F238E27FC236}">
                <a16:creationId xmlns:a16="http://schemas.microsoft.com/office/drawing/2014/main" id="{4631B65A-BBB5-41DF-A1F5-74B379313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942" y="1771482"/>
            <a:ext cx="55403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/>
          <a:p>
            <a:r>
              <a:rPr lang="en-IN" altLang="en-US" sz="1200">
                <a:solidFill>
                  <a:srgbClr val="000000"/>
                </a:solidFill>
              </a:rPr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Speech Bubble: Rectangle 234">
                <a:extLst>
                  <a:ext uri="{FF2B5EF4-FFF2-40B4-BE49-F238E27FC236}">
                    <a16:creationId xmlns:a16="http://schemas.microsoft.com/office/drawing/2014/main" id="{21FA709A-90BC-4B4D-8F93-70541CD393B9}"/>
                  </a:ext>
                </a:extLst>
              </p:cNvPr>
              <p:cNvSpPr/>
              <p:nvPr/>
            </p:nvSpPr>
            <p:spPr>
              <a:xfrm>
                <a:off x="4521383" y="1630752"/>
                <a:ext cx="2926709" cy="1103957"/>
              </a:xfrm>
              <a:prstGeom prst="wedgeRectCallout">
                <a:avLst>
                  <a:gd name="adj1" fmla="val 67265"/>
                  <a:gd name="adj2" fmla="val 548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Obtained by composing the two one-sided increasing score functions (using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= 1,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= -1 to “flip” the second one before adding). This can now learn nonlinear decision boundary</a:t>
                </a:r>
              </a:p>
            </p:txBody>
          </p:sp>
        </mc:Choice>
        <mc:Fallback xmlns="">
          <p:sp>
            <p:nvSpPr>
              <p:cNvPr id="235" name="Speech Bubble: Rectangle 234">
                <a:extLst>
                  <a:ext uri="{FF2B5EF4-FFF2-40B4-BE49-F238E27FC236}">
                    <a16:creationId xmlns:a16="http://schemas.microsoft.com/office/drawing/2014/main" id="{21FA709A-90BC-4B4D-8F93-70541CD393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383" y="1630752"/>
                <a:ext cx="2926709" cy="1103957"/>
              </a:xfrm>
              <a:prstGeom prst="wedgeRectCallout">
                <a:avLst>
                  <a:gd name="adj1" fmla="val 67265"/>
                  <a:gd name="adj2" fmla="val 5483"/>
                </a:avLst>
              </a:prstGeom>
              <a:blipFill>
                <a:blip r:embed="rId6"/>
                <a:stretch>
                  <a:fillRect l="-350" t="-3261" b="-706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Speech Bubble: Rectangle 235">
            <a:extLst>
              <a:ext uri="{FF2B5EF4-FFF2-40B4-BE49-F238E27FC236}">
                <a16:creationId xmlns:a16="http://schemas.microsoft.com/office/drawing/2014/main" id="{81C06AD2-E7F1-4EDB-9A90-0E305AA6B6E3}"/>
              </a:ext>
            </a:extLst>
          </p:cNvPr>
          <p:cNvSpPr/>
          <p:nvPr/>
        </p:nvSpPr>
        <p:spPr>
          <a:xfrm>
            <a:off x="9607785" y="1541293"/>
            <a:ext cx="2220120" cy="688181"/>
          </a:xfrm>
          <a:prstGeom prst="wedgeRectCallout">
            <a:avLst>
              <a:gd name="adj1" fmla="val -72589"/>
              <a:gd name="adj2" fmla="val 1316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High-score in the middle and low-score on either of the two sides of it. Exactly what we want for the given classification problem</a:t>
            </a: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A81EB73A-EA08-48B7-82B5-42267C7DD509}"/>
              </a:ext>
            </a:extLst>
          </p:cNvPr>
          <p:cNvSpPr/>
          <p:nvPr/>
        </p:nvSpPr>
        <p:spPr>
          <a:xfrm>
            <a:off x="5010735" y="4599376"/>
            <a:ext cx="1725613" cy="510722"/>
          </a:xfrm>
          <a:prstGeom prst="wedgeRectCallout">
            <a:avLst>
              <a:gd name="adj1" fmla="val 2016"/>
              <a:gd name="adj2" fmla="val -7362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 nonlinear classification problem</a:t>
            </a:r>
          </a:p>
        </p:txBody>
      </p:sp>
      <p:pic>
        <p:nvPicPr>
          <p:cNvPr id="239" name="Picture 238">
            <a:extLst>
              <a:ext uri="{FF2B5EF4-FFF2-40B4-BE49-F238E27FC236}">
                <a16:creationId xmlns:a16="http://schemas.microsoft.com/office/drawing/2014/main" id="{FBB16897-C20E-46C5-9998-9C030F914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7938" y="5479267"/>
            <a:ext cx="1010687" cy="965223"/>
          </a:xfrm>
          <a:prstGeom prst="rect">
            <a:avLst/>
          </a:prstGeom>
        </p:spPr>
      </p:pic>
      <p:sp>
        <p:nvSpPr>
          <p:cNvPr id="238" name="Speech Bubble: Rectangle 237">
            <a:extLst>
              <a:ext uri="{FF2B5EF4-FFF2-40B4-BE49-F238E27FC236}">
                <a16:creationId xmlns:a16="http://schemas.microsoft.com/office/drawing/2014/main" id="{2676D448-608E-4206-8D13-9C7F8FBD8FE6}"/>
              </a:ext>
            </a:extLst>
          </p:cNvPr>
          <p:cNvSpPr/>
          <p:nvPr/>
        </p:nvSpPr>
        <p:spPr>
          <a:xfrm>
            <a:off x="1812149" y="6104548"/>
            <a:ext cx="3551098" cy="688181"/>
          </a:xfrm>
          <a:prstGeom prst="wedgeRectCallout">
            <a:avLst>
              <a:gd name="adj1" fmla="val 68846"/>
              <a:gd name="adj2" fmla="val -6628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 single hidden layer MLP with sufficiently large number of hidden units can approximate any function (</a:t>
            </a:r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Hornik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, 1991)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FAC7C-9B02-4E58-99DA-F38809FB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273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7" grpId="0" animBg="1"/>
      <p:bldP spid="43" grpId="0" animBg="1"/>
      <p:bldP spid="56" grpId="0"/>
      <p:bldP spid="71" grpId="0"/>
      <p:bldP spid="72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4" grpId="0" animBg="1"/>
      <p:bldP spid="143" grpId="0" animBg="1"/>
      <p:bldP spid="174" grpId="0" animBg="1"/>
      <p:bldP spid="175" grpId="0" animBg="1"/>
      <p:bldP spid="180" grpId="0" animBg="1"/>
      <p:bldP spid="195" grpId="0"/>
      <p:bldP spid="207" grpId="0" animBg="1"/>
      <p:bldP spid="208" grpId="0"/>
      <p:bldP spid="220" grpId="0" animBg="1"/>
      <p:bldP spid="221" grpId="0"/>
      <p:bldP spid="233" grpId="0" animBg="1"/>
      <p:bldP spid="234" grpId="0"/>
      <p:bldP spid="235" grpId="0" animBg="1"/>
      <p:bldP spid="236" grpId="0" animBg="1"/>
      <p:bldP spid="237" grpId="0" animBg="1"/>
      <p:bldP spid="23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Deep Neural Nets: Some Comments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753" y="864972"/>
            <a:ext cx="11625002" cy="585608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Highly effective in learning good feature rep. from data in an </a:t>
            </a:r>
            <a:r>
              <a:rPr lang="en-GB" sz="2600" dirty="0">
                <a:solidFill>
                  <a:srgbClr val="0000FF"/>
                </a:solidFill>
                <a:latin typeface="Abadi Extra Light" panose="020B0204020104020204" pitchFamily="34" charset="0"/>
              </a:rPr>
              <a:t>“end-to-end” manner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The objective functions of these models are </a:t>
            </a:r>
            <a:r>
              <a:rPr lang="en-GB" sz="2600" dirty="0">
                <a:solidFill>
                  <a:srgbClr val="FF0000"/>
                </a:solidFill>
                <a:latin typeface="Abadi Extra Light" panose="020B0204020104020204" pitchFamily="34" charset="0"/>
              </a:rPr>
              <a:t>highly non-convex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But fast and robust non-convex opt algos exist for learning such deep networks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Training these models is computationally very expensive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But GPUs can help to speed up many of the computations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Also useful for unsupervised learning problems (will see some examples)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Autoencoders for dimensionality reduction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Deep generative models for generating data and (</a:t>
            </a:r>
            <a:r>
              <a:rPr lang="en-GB" sz="2200" dirty="0" err="1">
                <a:latin typeface="Abadi Extra Light" panose="020B0204020104020204" pitchFamily="34" charset="0"/>
              </a:rPr>
              <a:t>unsupervisedly</a:t>
            </a:r>
            <a:r>
              <a:rPr lang="en-GB" sz="2200" dirty="0">
                <a:latin typeface="Abadi Extra Light" panose="020B0204020104020204" pitchFamily="34" charset="0"/>
              </a:rPr>
              <a:t>) learning features – examples include generative adversarial networks (GAN) and variational auto-encoders (VAE)</a:t>
            </a: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28821-50A7-4D58-9ADE-5315182D5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2146-C7B6-4DD6-836C-438584F27A2D}" type="slidenum">
              <a:rPr lang="en-US" smtClean="0"/>
              <a:t>50</a:t>
            </a:fld>
            <a:endParaRPr lang="en-US"/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ED9D3-AF84-488D-8A6A-726D5349CDAB}" type="slidenum">
              <a:rPr kumimoji="0" lang="en-IN" sz="2800" b="0" i="0" u="none" strike="noStrike" kern="1200" cap="none" spc="0" normalizeH="0" baseline="0" noProof="0" smtClean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086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338"/>
    </mc:Choice>
    <mc:Fallback xmlns="">
      <p:transition spd="slow" advTm="146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D64A8-23F1-4FC9-88D9-CA3033C9B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Question 2.1 Solutions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75C882A-48E3-4C06-A6A1-5D1D0A912F79}"/>
                  </a:ext>
                </a:extLst>
              </p14:cNvPr>
              <p14:cNvContentPartPr/>
              <p14:nvPr/>
            </p14:nvContentPartPr>
            <p14:xfrm>
              <a:off x="2889432" y="186501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75C882A-48E3-4C06-A6A1-5D1D0A912F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0432" y="185637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D41BE08-26EC-4F2A-B1D7-871A1220E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96" y="1163518"/>
            <a:ext cx="10838985" cy="2921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E2B48D-B06D-423F-BDF3-E31A27EE9FEF}"/>
                  </a:ext>
                </a:extLst>
              </p14:cNvPr>
              <p14:cNvContentPartPr/>
              <p14:nvPr/>
            </p14:nvContentPartPr>
            <p14:xfrm>
              <a:off x="1815552" y="1307376"/>
              <a:ext cx="200160" cy="19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E2B48D-B06D-423F-BDF3-E31A27EE9F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6912" y="1298376"/>
                <a:ext cx="217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660B7E8-F0AC-42F1-A34E-4884538E2E6D}"/>
                  </a:ext>
                </a:extLst>
              </p14:cNvPr>
              <p14:cNvContentPartPr/>
              <p14:nvPr/>
            </p14:nvContentPartPr>
            <p14:xfrm>
              <a:off x="1797552" y="1389096"/>
              <a:ext cx="232920" cy="1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660B7E8-F0AC-42F1-A34E-4884538E2E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88552" y="1380456"/>
                <a:ext cx="25056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C31909AD-3245-4590-BDCF-297992EAF599}"/>
              </a:ext>
            </a:extLst>
          </p:cNvPr>
          <p:cNvGrpSpPr/>
          <p:nvPr/>
        </p:nvGrpSpPr>
        <p:grpSpPr>
          <a:xfrm>
            <a:off x="2451672" y="1235016"/>
            <a:ext cx="1757160" cy="295560"/>
            <a:chOff x="2451672" y="1235016"/>
            <a:chExt cx="175716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22248DF-9E17-4C6D-933A-E9BD6EEBC622}"/>
                    </a:ext>
                  </a:extLst>
                </p14:cNvPr>
                <p14:cNvContentPartPr/>
                <p14:nvPr/>
              </p14:nvContentPartPr>
              <p14:xfrm>
                <a:off x="2451672" y="1279296"/>
                <a:ext cx="145080" cy="151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22248DF-9E17-4C6D-933A-E9BD6EEBC62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42672" y="1270656"/>
                  <a:ext cx="162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B9A6F0D-174A-43FC-A36C-4672DB09A877}"/>
                    </a:ext>
                  </a:extLst>
                </p14:cNvPr>
                <p14:cNvContentPartPr/>
                <p14:nvPr/>
              </p14:nvContentPartPr>
              <p14:xfrm>
                <a:off x="2669832" y="1298016"/>
                <a:ext cx="360" cy="152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B9A6F0D-174A-43FC-A36C-4672DB09A87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61192" y="1289016"/>
                  <a:ext cx="18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030723-A637-4BB6-8F2C-FB19C9CDE0EC}"/>
                    </a:ext>
                  </a:extLst>
                </p14:cNvPr>
                <p14:cNvContentPartPr/>
                <p14:nvPr/>
              </p14:nvContentPartPr>
              <p14:xfrm>
                <a:off x="2661552" y="1235016"/>
                <a:ext cx="9000" cy="17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030723-A637-4BB6-8F2C-FB19C9CDE0E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52552" y="1226016"/>
                  <a:ext cx="26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8604D9A-DB18-48C0-8ADE-08AC2F3F24A8}"/>
                    </a:ext>
                  </a:extLst>
                </p14:cNvPr>
                <p14:cNvContentPartPr/>
                <p14:nvPr/>
              </p14:nvContentPartPr>
              <p14:xfrm>
                <a:off x="2696832" y="1298016"/>
                <a:ext cx="83160" cy="159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8604D9A-DB18-48C0-8ADE-08AC2F3F24A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88192" y="1289016"/>
                  <a:ext cx="100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244545B-B630-41D6-AA50-B334200E2837}"/>
                    </a:ext>
                  </a:extLst>
                </p14:cNvPr>
                <p14:cNvContentPartPr/>
                <p14:nvPr/>
              </p14:nvContentPartPr>
              <p14:xfrm>
                <a:off x="2853072" y="1270656"/>
                <a:ext cx="102600" cy="199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244545B-B630-41D6-AA50-B334200E283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44072" y="1261656"/>
                  <a:ext cx="120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56513CD-595C-404A-943A-3431F96CBC22}"/>
                    </a:ext>
                  </a:extLst>
                </p14:cNvPr>
                <p14:cNvContentPartPr/>
                <p14:nvPr/>
              </p14:nvContentPartPr>
              <p14:xfrm>
                <a:off x="2989872" y="1326816"/>
                <a:ext cx="116640" cy="127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56513CD-595C-404A-943A-3431F96CBC2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80872" y="1318176"/>
                  <a:ext cx="134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93F7ED2-3D4B-4696-BA54-6FE04CA1E6CA}"/>
                    </a:ext>
                  </a:extLst>
                </p14:cNvPr>
                <p14:cNvContentPartPr/>
                <p14:nvPr/>
              </p14:nvContentPartPr>
              <p14:xfrm>
                <a:off x="3154032" y="1414656"/>
                <a:ext cx="360" cy="95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93F7ED2-3D4B-4696-BA54-6FE04CA1E6C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45392" y="1406016"/>
                  <a:ext cx="18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CBE133-2286-418F-B12B-A2196877C6C6}"/>
                    </a:ext>
                  </a:extLst>
                </p14:cNvPr>
                <p14:cNvContentPartPr/>
                <p14:nvPr/>
              </p14:nvContentPartPr>
              <p14:xfrm>
                <a:off x="3191112" y="1270656"/>
                <a:ext cx="105480" cy="240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CBE133-2286-418F-B12B-A2196877C6C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82112" y="1261656"/>
                  <a:ext cx="1231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4417401-FDAA-4665-B5FB-1677CC20CEA3}"/>
                    </a:ext>
                  </a:extLst>
                </p14:cNvPr>
                <p14:cNvContentPartPr/>
                <p14:nvPr/>
              </p14:nvContentPartPr>
              <p14:xfrm>
                <a:off x="3403512" y="1345536"/>
                <a:ext cx="99000" cy="126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4417401-FDAA-4665-B5FB-1677CC20CEA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94512" y="1336896"/>
                  <a:ext cx="116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767802B-3213-487E-8C35-7678CA7921AC}"/>
                    </a:ext>
                  </a:extLst>
                </p14:cNvPr>
                <p14:cNvContentPartPr/>
                <p14:nvPr/>
              </p14:nvContentPartPr>
              <p14:xfrm>
                <a:off x="3532752" y="1374696"/>
                <a:ext cx="72000" cy="111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767802B-3213-487E-8C35-7678CA7921A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24112" y="1365696"/>
                  <a:ext cx="89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6EF51F7-4078-4825-A787-F846732D823B}"/>
                    </a:ext>
                  </a:extLst>
                </p14:cNvPr>
                <p14:cNvContentPartPr/>
                <p14:nvPr/>
              </p14:nvContentPartPr>
              <p14:xfrm>
                <a:off x="3625632" y="1361736"/>
                <a:ext cx="74880" cy="121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6EF51F7-4078-4825-A787-F846732D823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16992" y="1353096"/>
                  <a:ext cx="92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FCD250-57FB-482F-AA67-4BCB738BB097}"/>
                    </a:ext>
                  </a:extLst>
                </p14:cNvPr>
                <p14:cNvContentPartPr/>
                <p14:nvPr/>
              </p14:nvContentPartPr>
              <p14:xfrm>
                <a:off x="3765312" y="1301616"/>
                <a:ext cx="79200" cy="201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FCD250-57FB-482F-AA67-4BCB738BB09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56672" y="1292616"/>
                  <a:ext cx="96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0B0CA4-0AE3-4734-9B97-8BF5FE777EA1}"/>
                    </a:ext>
                  </a:extLst>
                </p14:cNvPr>
                <p14:cNvContentPartPr/>
                <p14:nvPr/>
              </p14:nvContentPartPr>
              <p14:xfrm>
                <a:off x="3867552" y="1329336"/>
                <a:ext cx="120960" cy="119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0B0CA4-0AE3-4734-9B97-8BF5FE777EA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58552" y="1320696"/>
                  <a:ext cx="138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4E7F730-EE5E-45D9-85AF-E7F675DA4BDB}"/>
                    </a:ext>
                  </a:extLst>
                </p14:cNvPr>
                <p14:cNvContentPartPr/>
                <p14:nvPr/>
              </p14:nvContentPartPr>
              <p14:xfrm>
                <a:off x="4032432" y="1411056"/>
                <a:ext cx="88920" cy="71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4E7F730-EE5E-45D9-85AF-E7F675DA4BD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23432" y="1402056"/>
                  <a:ext cx="106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AFB9378-6D62-4C72-920C-752EBC48C4AC}"/>
                    </a:ext>
                  </a:extLst>
                </p14:cNvPr>
                <p14:cNvContentPartPr/>
                <p14:nvPr/>
              </p14:nvContentPartPr>
              <p14:xfrm>
                <a:off x="4114152" y="1295856"/>
                <a:ext cx="94680" cy="234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AFB9378-6D62-4C72-920C-752EBC48C4A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05512" y="1287216"/>
                  <a:ext cx="112320" cy="25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E1CFB57-2B13-480B-B5E3-B6AECC8E5170}"/>
                  </a:ext>
                </a:extLst>
              </p14:cNvPr>
              <p14:cNvContentPartPr/>
              <p14:nvPr/>
            </p14:nvContentPartPr>
            <p14:xfrm>
              <a:off x="4288032" y="1435536"/>
              <a:ext cx="68760" cy="74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E1CFB57-2B13-480B-B5E3-B6AECC8E517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279032" y="1426536"/>
                <a:ext cx="8640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059DD2C-7D2F-45CA-9E60-0CEA9A318C0D}"/>
              </a:ext>
            </a:extLst>
          </p:cNvPr>
          <p:cNvGrpSpPr/>
          <p:nvPr/>
        </p:nvGrpSpPr>
        <p:grpSpPr>
          <a:xfrm>
            <a:off x="4792752" y="1226016"/>
            <a:ext cx="969120" cy="268560"/>
            <a:chOff x="4792752" y="1226016"/>
            <a:chExt cx="96912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A794586-65C3-458D-9F0C-E1CFBCA089CB}"/>
                    </a:ext>
                  </a:extLst>
                </p14:cNvPr>
                <p14:cNvContentPartPr/>
                <p14:nvPr/>
              </p14:nvContentPartPr>
              <p14:xfrm>
                <a:off x="4792752" y="1319616"/>
                <a:ext cx="238320" cy="138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A794586-65C3-458D-9F0C-E1CFBCA089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83752" y="1310616"/>
                  <a:ext cx="255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C440CB7-3417-495E-B4D8-93507D0666B2}"/>
                    </a:ext>
                  </a:extLst>
                </p14:cNvPr>
                <p14:cNvContentPartPr/>
                <p14:nvPr/>
              </p14:nvContentPartPr>
              <p14:xfrm>
                <a:off x="5143752" y="1336896"/>
                <a:ext cx="126000" cy="113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C440CB7-3417-495E-B4D8-93507D0666B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35112" y="1328256"/>
                  <a:ext cx="143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16412E2-3C50-47AA-B8DF-15F0BF2E12F4}"/>
                    </a:ext>
                  </a:extLst>
                </p14:cNvPr>
                <p14:cNvContentPartPr/>
                <p14:nvPr/>
              </p14:nvContentPartPr>
              <p14:xfrm>
                <a:off x="5152752" y="1398456"/>
                <a:ext cx="102960" cy="7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16412E2-3C50-47AA-B8DF-15F0BF2E12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44112" y="1389816"/>
                  <a:ext cx="120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4742908-46BE-4EA5-8C42-B8E65440D266}"/>
                    </a:ext>
                  </a:extLst>
                </p14:cNvPr>
                <p14:cNvContentPartPr/>
                <p14:nvPr/>
              </p14:nvContentPartPr>
              <p14:xfrm>
                <a:off x="5431032" y="1316016"/>
                <a:ext cx="360" cy="163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4742908-46BE-4EA5-8C42-B8E65440D26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22392" y="1307376"/>
                  <a:ext cx="18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64DB32-9302-4B0D-B116-B1D0D7180D73}"/>
                    </a:ext>
                  </a:extLst>
                </p14:cNvPr>
                <p14:cNvContentPartPr/>
                <p14:nvPr/>
              </p14:nvContentPartPr>
              <p14:xfrm>
                <a:off x="5504832" y="1305216"/>
                <a:ext cx="3960" cy="156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64DB32-9302-4B0D-B116-B1D0D7180D7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95832" y="1296576"/>
                  <a:ext cx="21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271ABC8-D7B0-4F41-8732-133C66C16A0D}"/>
                    </a:ext>
                  </a:extLst>
                </p14:cNvPr>
                <p14:cNvContentPartPr/>
                <p14:nvPr/>
              </p14:nvContentPartPr>
              <p14:xfrm>
                <a:off x="5366232" y="1296576"/>
                <a:ext cx="267840" cy="198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271ABC8-D7B0-4F41-8732-133C66C16A0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57592" y="1287936"/>
                  <a:ext cx="285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5102CAD-2254-4F39-87FA-5214D163F710}"/>
                    </a:ext>
                  </a:extLst>
                </p14:cNvPr>
                <p14:cNvContentPartPr/>
                <p14:nvPr/>
              </p14:nvContentPartPr>
              <p14:xfrm>
                <a:off x="5617152" y="1226016"/>
                <a:ext cx="144720" cy="100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5102CAD-2254-4F39-87FA-5214D163F71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08152" y="1217376"/>
                  <a:ext cx="162360" cy="118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26B8CA9-2CBA-44E2-87F5-0648F0005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422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415DB-4C04-405D-846C-F4754B04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BQ 2.2 solutions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F2AEE18-2B12-4694-A5BF-B8B4FAF2C3A5}"/>
                  </a:ext>
                </a:extLst>
              </p14:cNvPr>
              <p14:cNvContentPartPr/>
              <p14:nvPr/>
            </p14:nvContentPartPr>
            <p14:xfrm>
              <a:off x="2615112" y="3966336"/>
              <a:ext cx="360" cy="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F2AEE18-2B12-4694-A5BF-B8B4FAF2C3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6112" y="3957336"/>
                <a:ext cx="18000" cy="20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CBBDC89-7B85-45F7-9F96-039C0AA7D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96" y="1246037"/>
            <a:ext cx="9946888" cy="44939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ED531F6-2DF0-4F83-B2DB-579439E6DA55}"/>
                  </a:ext>
                </a:extLst>
              </p14:cNvPr>
              <p14:cNvContentPartPr/>
              <p14:nvPr/>
            </p14:nvContentPartPr>
            <p14:xfrm>
              <a:off x="1675512" y="1404936"/>
              <a:ext cx="213120" cy="39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ED531F6-2DF0-4F83-B2DB-579439E6DA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6872" y="1395936"/>
                <a:ext cx="2307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CAC049-DB8C-4145-9F2D-6DBD761C6186}"/>
                  </a:ext>
                </a:extLst>
              </p14:cNvPr>
              <p14:cNvContentPartPr/>
              <p14:nvPr/>
            </p14:nvContentPartPr>
            <p14:xfrm>
              <a:off x="1667232" y="1346976"/>
              <a:ext cx="261000" cy="15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CAC049-DB8C-4145-9F2D-6DBD761C61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8592" y="1338336"/>
                <a:ext cx="27864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F5ADB32-D2D7-4FF6-BF2C-DC9EE083ECAE}"/>
              </a:ext>
            </a:extLst>
          </p:cNvPr>
          <p:cNvGrpSpPr/>
          <p:nvPr/>
        </p:nvGrpSpPr>
        <p:grpSpPr>
          <a:xfrm>
            <a:off x="2145312" y="1179216"/>
            <a:ext cx="420120" cy="458280"/>
            <a:chOff x="2145312" y="1179216"/>
            <a:chExt cx="420120" cy="45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62E2EC-AA5B-445E-9FA5-A7E151289781}"/>
                    </a:ext>
                  </a:extLst>
                </p14:cNvPr>
                <p14:cNvContentPartPr/>
                <p14:nvPr/>
              </p14:nvContentPartPr>
              <p14:xfrm>
                <a:off x="2145312" y="1330776"/>
                <a:ext cx="145080" cy="165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62E2EC-AA5B-445E-9FA5-A7E1512897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36312" y="1322136"/>
                  <a:ext cx="162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9ED6AC9-4159-4EF8-965B-C09AF0322B48}"/>
                    </a:ext>
                  </a:extLst>
                </p14:cNvPr>
                <p14:cNvContentPartPr/>
                <p14:nvPr/>
              </p14:nvContentPartPr>
              <p14:xfrm>
                <a:off x="2261592" y="1179216"/>
                <a:ext cx="153720" cy="18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9ED6AC9-4159-4EF8-965B-C09AF0322B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52952" y="1170216"/>
                  <a:ext cx="171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A1CE941-25D7-4684-A577-55B7D06BFA6B}"/>
                    </a:ext>
                  </a:extLst>
                </p14:cNvPr>
                <p14:cNvContentPartPr/>
                <p14:nvPr/>
              </p14:nvContentPartPr>
              <p14:xfrm>
                <a:off x="2332512" y="1188216"/>
                <a:ext cx="17640" cy="108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A1CE941-25D7-4684-A577-55B7D06BFA6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23512" y="1179216"/>
                  <a:ext cx="35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3F61A6-FE40-424F-A61A-3E818CDE2765}"/>
                    </a:ext>
                  </a:extLst>
                </p14:cNvPr>
                <p14:cNvContentPartPr/>
                <p14:nvPr/>
              </p14:nvContentPartPr>
              <p14:xfrm>
                <a:off x="2398032" y="1344456"/>
                <a:ext cx="167400" cy="293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A3F61A6-FE40-424F-A61A-3E818CDE276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89392" y="1335816"/>
                  <a:ext cx="185040" cy="31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89F555A-AF45-4D59-AE94-A63AC468D8C5}"/>
                  </a:ext>
                </a:extLst>
              </p14:cNvPr>
              <p14:cNvContentPartPr/>
              <p14:nvPr/>
            </p14:nvContentPartPr>
            <p14:xfrm>
              <a:off x="2772432" y="1480896"/>
              <a:ext cx="55080" cy="78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89F555A-AF45-4D59-AE94-A63AC468D8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63432" y="1472256"/>
                <a:ext cx="72720" cy="9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960E78B7-4BE7-4343-BC28-106CE61E4583}"/>
              </a:ext>
            </a:extLst>
          </p:cNvPr>
          <p:cNvGrpSpPr/>
          <p:nvPr/>
        </p:nvGrpSpPr>
        <p:grpSpPr>
          <a:xfrm>
            <a:off x="3085992" y="1191096"/>
            <a:ext cx="1026720" cy="402480"/>
            <a:chOff x="3085992" y="1191096"/>
            <a:chExt cx="102672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79D427B-4F8B-4894-8208-95E7AEBBE1D1}"/>
                    </a:ext>
                  </a:extLst>
                </p14:cNvPr>
                <p14:cNvContentPartPr/>
                <p14:nvPr/>
              </p14:nvContentPartPr>
              <p14:xfrm>
                <a:off x="3085992" y="1332576"/>
                <a:ext cx="120240" cy="119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79D427B-4F8B-4894-8208-95E7AEBBE1D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77352" y="1323936"/>
                  <a:ext cx="137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B3AA16F-3409-4E1A-A09D-A720249D026C}"/>
                    </a:ext>
                  </a:extLst>
                </p14:cNvPr>
                <p14:cNvContentPartPr/>
                <p14:nvPr/>
              </p14:nvContentPartPr>
              <p14:xfrm>
                <a:off x="3216672" y="1416816"/>
                <a:ext cx="57240" cy="87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B3AA16F-3409-4E1A-A09D-A720249D026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07672" y="1407816"/>
                  <a:ext cx="74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9A1AC49-5877-47AC-A619-ED77B231DC56}"/>
                    </a:ext>
                  </a:extLst>
                </p14:cNvPr>
                <p14:cNvContentPartPr/>
                <p14:nvPr/>
              </p14:nvContentPartPr>
              <p14:xfrm>
                <a:off x="3351312" y="1334736"/>
                <a:ext cx="106200" cy="258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9A1AC49-5877-47AC-A619-ED77B231DC5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42672" y="1326096"/>
                  <a:ext cx="123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DF9E501-7B9B-4C55-8249-43CA2C0ECF96}"/>
                    </a:ext>
                  </a:extLst>
                </p14:cNvPr>
                <p14:cNvContentPartPr/>
                <p14:nvPr/>
              </p14:nvContentPartPr>
              <p14:xfrm>
                <a:off x="3578832" y="1337616"/>
                <a:ext cx="133560" cy="12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DF9E501-7B9B-4C55-8249-43CA2C0ECF9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69832" y="1328616"/>
                  <a:ext cx="151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4EFA2D7-5FFE-4B20-ADAC-DFB1619A0BCA}"/>
                    </a:ext>
                  </a:extLst>
                </p14:cNvPr>
                <p14:cNvContentPartPr/>
                <p14:nvPr/>
              </p14:nvContentPartPr>
              <p14:xfrm>
                <a:off x="3591792" y="1402056"/>
                <a:ext cx="101160" cy="6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4EFA2D7-5FFE-4B20-ADAC-DFB1619A0B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82792" y="1393416"/>
                  <a:ext cx="118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9C35C42-69D6-472F-B774-8475FE1193E3}"/>
                    </a:ext>
                  </a:extLst>
                </p14:cNvPr>
                <p14:cNvContentPartPr/>
                <p14:nvPr/>
              </p14:nvContentPartPr>
              <p14:xfrm>
                <a:off x="3812472" y="1298016"/>
                <a:ext cx="360" cy="176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9C35C42-69D6-472F-B774-8475FE1193E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03832" y="1289016"/>
                  <a:ext cx="18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96D8D82-7243-4964-A0F8-D86F03ECBC5E}"/>
                    </a:ext>
                  </a:extLst>
                </p14:cNvPr>
                <p14:cNvContentPartPr/>
                <p14:nvPr/>
              </p14:nvContentPartPr>
              <p14:xfrm>
                <a:off x="3886272" y="1288656"/>
                <a:ext cx="3960" cy="191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96D8D82-7243-4964-A0F8-D86F03ECBC5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77272" y="1280016"/>
                  <a:ext cx="21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A9498C-5059-44B3-91B9-88E056CFA981}"/>
                    </a:ext>
                  </a:extLst>
                </p14:cNvPr>
                <p14:cNvContentPartPr/>
                <p14:nvPr/>
              </p14:nvContentPartPr>
              <p14:xfrm>
                <a:off x="3764952" y="1266336"/>
                <a:ext cx="263160" cy="205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A9498C-5059-44B3-91B9-88E056CFA98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55952" y="1257696"/>
                  <a:ext cx="280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28CE2B8-070E-4CA7-B41E-58844C0709EE}"/>
                    </a:ext>
                  </a:extLst>
                </p14:cNvPr>
                <p14:cNvContentPartPr/>
                <p14:nvPr/>
              </p14:nvContentPartPr>
              <p14:xfrm>
                <a:off x="4004352" y="1191096"/>
                <a:ext cx="108360" cy="75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28CE2B8-070E-4CA7-B41E-58844C0709E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95712" y="1182096"/>
                  <a:ext cx="126000" cy="93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153341-2AEE-4ED7-B5CA-45CF0A65A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9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3299-8A0C-41E4-8560-7D05675B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BQ 2.3 Solutions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1D6ADBB-5E33-4AA4-93DD-45E0CE67A09D}"/>
                  </a:ext>
                </a:extLst>
              </p14:cNvPr>
              <p14:cNvContentPartPr/>
              <p14:nvPr/>
            </p14:nvContentPartPr>
            <p14:xfrm>
              <a:off x="2294712" y="420573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1D6ADBB-5E33-4AA4-93DD-45E0CE67A0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5712" y="419673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7140FCC-8643-49C2-BBE5-EE07AC866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39" y="980514"/>
            <a:ext cx="6892816" cy="571917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2D3A936-C792-4FC0-A536-869403803C6F}"/>
              </a:ext>
            </a:extLst>
          </p:cNvPr>
          <p:cNvGrpSpPr/>
          <p:nvPr/>
        </p:nvGrpSpPr>
        <p:grpSpPr>
          <a:xfrm>
            <a:off x="7726752" y="1566936"/>
            <a:ext cx="572400" cy="440280"/>
            <a:chOff x="7726752" y="1566936"/>
            <a:chExt cx="57240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1E7132D-2347-4641-871F-453CDC18295D}"/>
                    </a:ext>
                  </a:extLst>
                </p14:cNvPr>
                <p14:cNvContentPartPr/>
                <p14:nvPr/>
              </p14:nvContentPartPr>
              <p14:xfrm>
                <a:off x="7726752" y="1566936"/>
                <a:ext cx="109080" cy="440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1E7132D-2347-4641-871F-453CDC18295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18112" y="1558296"/>
                  <a:ext cx="1267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51D494D-3ECE-4BB4-B67F-1B8359E16D02}"/>
                    </a:ext>
                  </a:extLst>
                </p14:cNvPr>
                <p14:cNvContentPartPr/>
                <p14:nvPr/>
              </p14:nvContentPartPr>
              <p14:xfrm>
                <a:off x="7962912" y="1597536"/>
                <a:ext cx="93240" cy="210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51D494D-3ECE-4BB4-B67F-1B8359E16D0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53912" y="1588536"/>
                  <a:ext cx="110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CA79C91-0AB2-4FAE-9F81-B3D2C1E86122}"/>
                    </a:ext>
                  </a:extLst>
                </p14:cNvPr>
                <p14:cNvContentPartPr/>
                <p14:nvPr/>
              </p14:nvContentPartPr>
              <p14:xfrm>
                <a:off x="7822152" y="1818936"/>
                <a:ext cx="96840" cy="125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CA79C91-0AB2-4FAE-9F81-B3D2C1E8612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13152" y="1810296"/>
                  <a:ext cx="114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F020AF7-2303-4F89-8BE5-9E9E002A3D8F}"/>
                    </a:ext>
                  </a:extLst>
                </p14:cNvPr>
                <p14:cNvContentPartPr/>
                <p14:nvPr/>
              </p14:nvContentPartPr>
              <p14:xfrm>
                <a:off x="8092152" y="1697256"/>
                <a:ext cx="96840" cy="83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F020AF7-2303-4F89-8BE5-9E9E002A3D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83152" y="1688616"/>
                  <a:ext cx="114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52D7A03-58CA-4881-97B9-BA61C6451186}"/>
                    </a:ext>
                  </a:extLst>
                </p14:cNvPr>
                <p14:cNvContentPartPr/>
                <p14:nvPr/>
              </p14:nvContentPartPr>
              <p14:xfrm>
                <a:off x="8229312" y="1578456"/>
                <a:ext cx="69840" cy="275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52D7A03-58CA-4881-97B9-BA61C64511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20672" y="1569816"/>
                  <a:ext cx="8748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94870E-6AB0-42D0-B659-701B117899E0}"/>
              </a:ext>
            </a:extLst>
          </p:cNvPr>
          <p:cNvGrpSpPr/>
          <p:nvPr/>
        </p:nvGrpSpPr>
        <p:grpSpPr>
          <a:xfrm>
            <a:off x="8465112" y="1708776"/>
            <a:ext cx="208440" cy="63360"/>
            <a:chOff x="8465112" y="1708776"/>
            <a:chExt cx="208440" cy="6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F7B761E-47A3-45E3-9F49-04175D7F1706}"/>
                    </a:ext>
                  </a:extLst>
                </p14:cNvPr>
                <p14:cNvContentPartPr/>
                <p14:nvPr/>
              </p14:nvContentPartPr>
              <p14:xfrm>
                <a:off x="8465112" y="1708776"/>
                <a:ext cx="192960" cy="10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F7B761E-47A3-45E3-9F49-04175D7F170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56472" y="1699776"/>
                  <a:ext cx="210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B20783-3F46-46D3-9814-9E665C83D82D}"/>
                    </a:ext>
                  </a:extLst>
                </p14:cNvPr>
                <p14:cNvContentPartPr/>
                <p14:nvPr/>
              </p14:nvContentPartPr>
              <p14:xfrm>
                <a:off x="8483472" y="1745856"/>
                <a:ext cx="190080" cy="26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B20783-3F46-46D3-9814-9E665C83D82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474472" y="1737216"/>
                  <a:ext cx="20772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589651-31F5-4FA7-BCBF-2609125D2F91}"/>
              </a:ext>
            </a:extLst>
          </p:cNvPr>
          <p:cNvGrpSpPr/>
          <p:nvPr/>
        </p:nvGrpSpPr>
        <p:grpSpPr>
          <a:xfrm>
            <a:off x="8921232" y="1526616"/>
            <a:ext cx="456840" cy="270720"/>
            <a:chOff x="8921232" y="1526616"/>
            <a:chExt cx="45684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B7EA334-816B-484C-BA2A-3C194A6EDD44}"/>
                    </a:ext>
                  </a:extLst>
                </p14:cNvPr>
                <p14:cNvContentPartPr/>
                <p14:nvPr/>
              </p14:nvContentPartPr>
              <p14:xfrm>
                <a:off x="8921232" y="1662336"/>
                <a:ext cx="126720" cy="135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B7EA334-816B-484C-BA2A-3C194A6EDD4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912592" y="1653696"/>
                  <a:ext cx="144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C062F38-D278-4D8D-BBC5-7063D91DBD2F}"/>
                    </a:ext>
                  </a:extLst>
                </p14:cNvPr>
                <p14:cNvContentPartPr/>
                <p14:nvPr/>
              </p14:nvContentPartPr>
              <p14:xfrm>
                <a:off x="9122832" y="1677096"/>
                <a:ext cx="133200" cy="11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C062F38-D278-4D8D-BBC5-7063D91DBD2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113832" y="1668456"/>
                  <a:ext cx="150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41E5656-0D6F-4A62-A5A3-685F7776F21A}"/>
                    </a:ext>
                  </a:extLst>
                </p14:cNvPr>
                <p14:cNvContentPartPr/>
                <p14:nvPr/>
              </p14:nvContentPartPr>
              <p14:xfrm>
                <a:off x="9227592" y="1526616"/>
                <a:ext cx="150480" cy="18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41E5656-0D6F-4A62-A5A3-685F7776F21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18952" y="1517976"/>
                  <a:ext cx="168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08FD544-6CC6-478B-801B-98375A39B016}"/>
                    </a:ext>
                  </a:extLst>
                </p14:cNvPr>
                <p14:cNvContentPartPr/>
                <p14:nvPr/>
              </p14:nvContentPartPr>
              <p14:xfrm>
                <a:off x="9290232" y="1542816"/>
                <a:ext cx="360" cy="113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08FD544-6CC6-478B-801B-98375A39B01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81232" y="1533816"/>
                  <a:ext cx="18000" cy="13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6B96699-20D7-44FF-8613-1FF3FDE1B280}"/>
                  </a:ext>
                </a:extLst>
              </p14:cNvPr>
              <p14:cNvContentPartPr/>
              <p14:nvPr/>
            </p14:nvContentPartPr>
            <p14:xfrm>
              <a:off x="9657432" y="1773216"/>
              <a:ext cx="99720" cy="57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6B96699-20D7-44FF-8613-1FF3FDE1B28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648432" y="1764576"/>
                <a:ext cx="11736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3CE6A38F-30B8-4FE8-AB10-25A93EE0496E}"/>
              </a:ext>
            </a:extLst>
          </p:cNvPr>
          <p:cNvGrpSpPr/>
          <p:nvPr/>
        </p:nvGrpSpPr>
        <p:grpSpPr>
          <a:xfrm>
            <a:off x="9999432" y="1524096"/>
            <a:ext cx="696960" cy="278280"/>
            <a:chOff x="9999432" y="1524096"/>
            <a:chExt cx="69696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0786087-9571-4F61-AC82-8C775B67035B}"/>
                    </a:ext>
                  </a:extLst>
                </p14:cNvPr>
                <p14:cNvContentPartPr/>
                <p14:nvPr/>
              </p14:nvContentPartPr>
              <p14:xfrm>
                <a:off x="9999432" y="1658736"/>
                <a:ext cx="106560" cy="122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0786087-9571-4F61-AC82-8C775B67035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990792" y="1650096"/>
                  <a:ext cx="124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5538162-81B3-4160-B0DA-45C187302221}"/>
                    </a:ext>
                  </a:extLst>
                </p14:cNvPr>
                <p14:cNvContentPartPr/>
                <p14:nvPr/>
              </p14:nvContentPartPr>
              <p14:xfrm>
                <a:off x="10200312" y="1656576"/>
                <a:ext cx="123480" cy="118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5538162-81B3-4160-B0DA-45C18730222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91312" y="1647936"/>
                  <a:ext cx="141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B6398E7-5142-42E6-A2AF-4CC69D34C3F1}"/>
                    </a:ext>
                  </a:extLst>
                </p14:cNvPr>
                <p14:cNvContentPartPr/>
                <p14:nvPr/>
              </p14:nvContentPartPr>
              <p14:xfrm>
                <a:off x="10193832" y="1715976"/>
                <a:ext cx="106920" cy="6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B6398E7-5142-42E6-A2AF-4CC69D34C3F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84832" y="1707336"/>
                  <a:ext cx="124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444E0F-B4FD-4303-843B-7496DBF150E7}"/>
                    </a:ext>
                  </a:extLst>
                </p14:cNvPr>
                <p14:cNvContentPartPr/>
                <p14:nvPr/>
              </p14:nvContentPartPr>
              <p14:xfrm>
                <a:off x="10442232" y="1615896"/>
                <a:ext cx="9720" cy="169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444E0F-B4FD-4303-843B-7496DBF150E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433232" y="1606896"/>
                  <a:ext cx="27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2C71488-15B7-4171-8624-FC93D04F0E4F}"/>
                    </a:ext>
                  </a:extLst>
                </p14:cNvPr>
                <p14:cNvContentPartPr/>
                <p14:nvPr/>
              </p14:nvContentPartPr>
              <p14:xfrm>
                <a:off x="10478232" y="1617696"/>
                <a:ext cx="19080" cy="181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2C71488-15B7-4171-8624-FC93D04F0E4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469232" y="1609056"/>
                  <a:ext cx="36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60D1217-81BA-4F5B-8AB0-767B9BC73C0A}"/>
                    </a:ext>
                  </a:extLst>
                </p14:cNvPr>
                <p14:cNvContentPartPr/>
                <p14:nvPr/>
              </p14:nvContentPartPr>
              <p14:xfrm>
                <a:off x="10404072" y="1582776"/>
                <a:ext cx="213840" cy="219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60D1217-81BA-4F5B-8AB0-767B9BC73C0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395072" y="1573776"/>
                  <a:ext cx="231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873CF88-634D-40FF-BA25-384275B915D6}"/>
                    </a:ext>
                  </a:extLst>
                </p14:cNvPr>
                <p14:cNvContentPartPr/>
                <p14:nvPr/>
              </p14:nvContentPartPr>
              <p14:xfrm>
                <a:off x="10591992" y="1524096"/>
                <a:ext cx="104400" cy="72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873CF88-634D-40FF-BA25-384275B915D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83352" y="1515456"/>
                  <a:ext cx="12204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4E96511-85F0-4F42-8063-DAA316D25E26}"/>
              </a:ext>
            </a:extLst>
          </p:cNvPr>
          <p:cNvGrpSpPr/>
          <p:nvPr/>
        </p:nvGrpSpPr>
        <p:grpSpPr>
          <a:xfrm>
            <a:off x="7846272" y="2270016"/>
            <a:ext cx="292320" cy="276120"/>
            <a:chOff x="7846272" y="2270016"/>
            <a:chExt cx="29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B641D8F-7600-4008-ADF5-E45EE484B99C}"/>
                    </a:ext>
                  </a:extLst>
                </p14:cNvPr>
                <p14:cNvContentPartPr/>
                <p14:nvPr/>
              </p14:nvContentPartPr>
              <p14:xfrm>
                <a:off x="7846272" y="2270016"/>
                <a:ext cx="145800" cy="154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B641D8F-7600-4008-ADF5-E45EE484B99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37272" y="2261016"/>
                  <a:ext cx="163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53E3A0D-5354-4450-8370-C558587FFACA}"/>
                    </a:ext>
                  </a:extLst>
                </p14:cNvPr>
                <p14:cNvContentPartPr/>
                <p14:nvPr/>
              </p14:nvContentPartPr>
              <p14:xfrm>
                <a:off x="7951392" y="2376216"/>
                <a:ext cx="95400" cy="169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53E3A0D-5354-4450-8370-C558587FFAC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42392" y="2367576"/>
                  <a:ext cx="113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AF511F1-60C0-475A-8B41-D280492288A9}"/>
                    </a:ext>
                  </a:extLst>
                </p14:cNvPr>
                <p14:cNvContentPartPr/>
                <p14:nvPr/>
              </p14:nvContentPartPr>
              <p14:xfrm>
                <a:off x="8138232" y="2423016"/>
                <a:ext cx="360" cy="3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AF511F1-60C0-475A-8B41-D280492288A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29232" y="24140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1EA13AF-9847-461E-8DD1-E5078B9F088E}"/>
              </a:ext>
            </a:extLst>
          </p:cNvPr>
          <p:cNvGrpSpPr/>
          <p:nvPr/>
        </p:nvGrpSpPr>
        <p:grpSpPr>
          <a:xfrm>
            <a:off x="8659152" y="2213496"/>
            <a:ext cx="969120" cy="687960"/>
            <a:chOff x="8659152" y="2213496"/>
            <a:chExt cx="969120" cy="68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8C4B966-44C9-42C0-A3A4-E41D9C48321D}"/>
                    </a:ext>
                  </a:extLst>
                </p14:cNvPr>
                <p14:cNvContentPartPr/>
                <p14:nvPr/>
              </p14:nvContentPartPr>
              <p14:xfrm>
                <a:off x="8659152" y="2371896"/>
                <a:ext cx="130320" cy="125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8C4B966-44C9-42C0-A3A4-E41D9C48321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50512" y="2362896"/>
                  <a:ext cx="147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439C6C1-C6AC-4FC1-B7F3-1E1142F9D022}"/>
                    </a:ext>
                  </a:extLst>
                </p14:cNvPr>
                <p14:cNvContentPartPr/>
                <p14:nvPr/>
              </p14:nvContentPartPr>
              <p14:xfrm>
                <a:off x="8897112" y="2423016"/>
                <a:ext cx="87840" cy="9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439C6C1-C6AC-4FC1-B7F3-1E1142F9D02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88472" y="2414016"/>
                  <a:ext cx="105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29AE4F7-FFA4-40C6-8379-EEA3DAA1E1D4}"/>
                    </a:ext>
                  </a:extLst>
                </p14:cNvPr>
                <p14:cNvContentPartPr/>
                <p14:nvPr/>
              </p14:nvContentPartPr>
              <p14:xfrm>
                <a:off x="8858232" y="2486736"/>
                <a:ext cx="121680" cy="18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29AE4F7-FFA4-40C6-8379-EEA3DAA1E1D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49232" y="2477736"/>
                  <a:ext cx="139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298E2FA-F388-4D2B-8376-58F20A01B100}"/>
                    </a:ext>
                  </a:extLst>
                </p14:cNvPr>
                <p14:cNvContentPartPr/>
                <p14:nvPr/>
              </p14:nvContentPartPr>
              <p14:xfrm>
                <a:off x="9132912" y="2213496"/>
                <a:ext cx="221760" cy="687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298E2FA-F388-4D2B-8376-58F20A01B1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24272" y="2204496"/>
                  <a:ext cx="239400" cy="70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DC3F82B-04BB-4AA6-82B2-134FE4781061}"/>
                    </a:ext>
                  </a:extLst>
                </p14:cNvPr>
                <p14:cNvContentPartPr/>
                <p14:nvPr/>
              </p14:nvContentPartPr>
              <p14:xfrm>
                <a:off x="9401832" y="2358936"/>
                <a:ext cx="91800" cy="102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DC3F82B-04BB-4AA6-82B2-134FE478106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93192" y="2350296"/>
                  <a:ext cx="109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C5E32C2-A83A-4D19-9406-636392985FCA}"/>
                    </a:ext>
                  </a:extLst>
                </p14:cNvPr>
                <p14:cNvContentPartPr/>
                <p14:nvPr/>
              </p14:nvContentPartPr>
              <p14:xfrm>
                <a:off x="9359352" y="2638656"/>
                <a:ext cx="80640" cy="113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C5E32C2-A83A-4D19-9406-636392985FC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50712" y="2629656"/>
                  <a:ext cx="98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E3902B1-4906-43E9-A6FA-8B73BA5BD445}"/>
                    </a:ext>
                  </a:extLst>
                </p14:cNvPr>
                <p14:cNvContentPartPr/>
                <p14:nvPr/>
              </p14:nvContentPartPr>
              <p14:xfrm>
                <a:off x="9528912" y="2230776"/>
                <a:ext cx="99360" cy="59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E3902B1-4906-43E9-A6FA-8B73BA5BD44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20272" y="2221776"/>
                  <a:ext cx="117000" cy="61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C64F322-584C-42A9-A94A-7E9E67E6CCC8}"/>
              </a:ext>
            </a:extLst>
          </p:cNvPr>
          <p:cNvGrpSpPr/>
          <p:nvPr/>
        </p:nvGrpSpPr>
        <p:grpSpPr>
          <a:xfrm>
            <a:off x="8586072" y="3154536"/>
            <a:ext cx="551880" cy="293400"/>
            <a:chOff x="8586072" y="3154536"/>
            <a:chExt cx="55188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131AA5F-DEED-4A15-8461-4E86BBF008FD}"/>
                    </a:ext>
                  </a:extLst>
                </p14:cNvPr>
                <p14:cNvContentPartPr/>
                <p14:nvPr/>
              </p14:nvContentPartPr>
              <p14:xfrm>
                <a:off x="8586072" y="3271536"/>
                <a:ext cx="150120" cy="121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131AA5F-DEED-4A15-8461-4E86BBF008F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77072" y="3262536"/>
                  <a:ext cx="167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4CC87C6-7CD0-4BFD-8358-0315AEA307B7}"/>
                    </a:ext>
                  </a:extLst>
                </p14:cNvPr>
                <p14:cNvContentPartPr/>
                <p14:nvPr/>
              </p14:nvContentPartPr>
              <p14:xfrm>
                <a:off x="8794872" y="3159576"/>
                <a:ext cx="117360" cy="3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4CC87C6-7CD0-4BFD-8358-0315AEA307B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86232" y="3150936"/>
                  <a:ext cx="135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E85F346-35D4-4A5E-86F5-C3DBC9B9DC7F}"/>
                    </a:ext>
                  </a:extLst>
                </p14:cNvPr>
                <p14:cNvContentPartPr/>
                <p14:nvPr/>
              </p14:nvContentPartPr>
              <p14:xfrm>
                <a:off x="8851032" y="3154536"/>
                <a:ext cx="9720" cy="109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E85F346-35D4-4A5E-86F5-C3DBC9B9DC7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842392" y="3145536"/>
                  <a:ext cx="27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63491DC-92BB-4D89-8D6B-5D8C96842E88}"/>
                    </a:ext>
                  </a:extLst>
                </p14:cNvPr>
                <p14:cNvContentPartPr/>
                <p14:nvPr/>
              </p14:nvContentPartPr>
              <p14:xfrm>
                <a:off x="9017352" y="3388176"/>
                <a:ext cx="120600" cy="3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63491DC-92BB-4D89-8D6B-5D8C96842E8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08712" y="3379536"/>
                  <a:ext cx="1382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1CD97C3-EF2B-4088-ABD9-1CAC388EB703}"/>
                    </a:ext>
                  </a:extLst>
                </p14:cNvPr>
                <p14:cNvContentPartPr/>
                <p14:nvPr/>
              </p14:nvContentPartPr>
              <p14:xfrm>
                <a:off x="9015912" y="3428496"/>
                <a:ext cx="108720" cy="1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1CD97C3-EF2B-4088-ABD9-1CAC388EB70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006912" y="3419856"/>
                  <a:ext cx="12636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C7A7628-EF10-449D-81CA-C7DD8823EB4A}"/>
                  </a:ext>
                </a:extLst>
              </p14:cNvPr>
              <p14:cNvContentPartPr/>
              <p14:nvPr/>
            </p14:nvContentPartPr>
            <p14:xfrm>
              <a:off x="9487872" y="3217536"/>
              <a:ext cx="149760" cy="253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C7A7628-EF10-449D-81CA-C7DD8823EB4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479232" y="3208536"/>
                <a:ext cx="1674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0C672B3-D6EF-4EA0-A476-5F34C58EB89A}"/>
                  </a:ext>
                </a:extLst>
              </p14:cNvPr>
              <p14:cNvContentPartPr/>
              <p14:nvPr/>
            </p14:nvContentPartPr>
            <p14:xfrm>
              <a:off x="9794592" y="3296016"/>
              <a:ext cx="91440" cy="1252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0C672B3-D6EF-4EA0-A476-5F34C58EB89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785952" y="3287016"/>
                <a:ext cx="109080" cy="14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2296E565-2214-4D1A-8BD9-46FDB4E9674E}"/>
              </a:ext>
            </a:extLst>
          </p:cNvPr>
          <p:cNvGrpSpPr/>
          <p:nvPr/>
        </p:nvGrpSpPr>
        <p:grpSpPr>
          <a:xfrm>
            <a:off x="10199952" y="3236256"/>
            <a:ext cx="265680" cy="275040"/>
            <a:chOff x="10199952" y="3236256"/>
            <a:chExt cx="26568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8B0B282-355D-4B9C-B8BD-CC18D30FB29A}"/>
                    </a:ext>
                  </a:extLst>
                </p14:cNvPr>
                <p14:cNvContentPartPr/>
                <p14:nvPr/>
              </p14:nvContentPartPr>
              <p14:xfrm>
                <a:off x="10199952" y="3319776"/>
                <a:ext cx="74160" cy="113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8B0B282-355D-4B9C-B8BD-CC18D30FB29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191312" y="3310776"/>
                  <a:ext cx="91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3FC08B1-B976-4F4F-B0A6-C496D6A48EEB}"/>
                    </a:ext>
                  </a:extLst>
                </p14:cNvPr>
                <p14:cNvContentPartPr/>
                <p14:nvPr/>
              </p14:nvContentPartPr>
              <p14:xfrm>
                <a:off x="10341792" y="3236256"/>
                <a:ext cx="123840" cy="275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3FC08B1-B976-4F4F-B0A6-C496D6A48EE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333152" y="3227616"/>
                  <a:ext cx="14148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92B430-BBBC-4757-BC7D-F601D139F9A3}"/>
              </a:ext>
            </a:extLst>
          </p:cNvPr>
          <p:cNvGrpSpPr/>
          <p:nvPr/>
        </p:nvGrpSpPr>
        <p:grpSpPr>
          <a:xfrm>
            <a:off x="8239392" y="3793896"/>
            <a:ext cx="1038600" cy="847080"/>
            <a:chOff x="8239392" y="3793896"/>
            <a:chExt cx="1038600" cy="84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C3C8C6D-C972-480E-A6B2-F322D02BD3A8}"/>
                    </a:ext>
                  </a:extLst>
                </p14:cNvPr>
                <p14:cNvContentPartPr/>
                <p14:nvPr/>
              </p14:nvContentPartPr>
              <p14:xfrm>
                <a:off x="8239392" y="3793896"/>
                <a:ext cx="146160" cy="847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C3C8C6D-C972-480E-A6B2-F322D02BD3A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30392" y="3784896"/>
                  <a:ext cx="16380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1668042-6400-4055-A556-838E17DF482B}"/>
                    </a:ext>
                  </a:extLst>
                </p14:cNvPr>
                <p14:cNvContentPartPr/>
                <p14:nvPr/>
              </p14:nvContentPartPr>
              <p14:xfrm>
                <a:off x="8475912" y="3962736"/>
                <a:ext cx="106200" cy="141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1668042-6400-4055-A556-838E17DF482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467272" y="3954096"/>
                  <a:ext cx="123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A1BC7CE-7C96-4473-B59C-0337FF8BDCF9}"/>
                    </a:ext>
                  </a:extLst>
                </p14:cNvPr>
                <p14:cNvContentPartPr/>
                <p14:nvPr/>
              </p14:nvContentPartPr>
              <p14:xfrm>
                <a:off x="8489232" y="4337136"/>
                <a:ext cx="95400" cy="150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A1BC7CE-7C96-4473-B59C-0337FF8BDCF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480232" y="4328496"/>
                  <a:ext cx="113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7EAEB9F-9F7D-46B8-9994-A4307BA8A583}"/>
                    </a:ext>
                  </a:extLst>
                </p14:cNvPr>
                <p14:cNvContentPartPr/>
                <p14:nvPr/>
              </p14:nvContentPartPr>
              <p14:xfrm>
                <a:off x="8641152" y="3847536"/>
                <a:ext cx="155880" cy="734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7EAEB9F-9F7D-46B8-9994-A4307BA8A58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632152" y="3838896"/>
                  <a:ext cx="17352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9AA0F3F-F4D6-4B10-A68E-0F5BCADD0F86}"/>
                    </a:ext>
                  </a:extLst>
                </p14:cNvPr>
                <p14:cNvContentPartPr/>
                <p14:nvPr/>
              </p14:nvContentPartPr>
              <p14:xfrm>
                <a:off x="8948232" y="3803616"/>
                <a:ext cx="143280" cy="308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9AA0F3F-F4D6-4B10-A68E-0F5BCADD0F8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939232" y="3794616"/>
                  <a:ext cx="1609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4742EC4-05D8-4EFF-8E26-826B77CC2570}"/>
                    </a:ext>
                  </a:extLst>
                </p14:cNvPr>
                <p14:cNvContentPartPr/>
                <p14:nvPr/>
              </p14:nvContentPartPr>
              <p14:xfrm>
                <a:off x="9198432" y="3887856"/>
                <a:ext cx="79560" cy="136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4742EC4-05D8-4EFF-8E26-826B77CC257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189792" y="3878856"/>
                  <a:ext cx="972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C95AFC2-5DA8-4E91-8EBE-6CC1C27A369A}"/>
              </a:ext>
            </a:extLst>
          </p:cNvPr>
          <p:cNvGrpSpPr/>
          <p:nvPr/>
        </p:nvGrpSpPr>
        <p:grpSpPr>
          <a:xfrm>
            <a:off x="9482472" y="3785256"/>
            <a:ext cx="208080" cy="306720"/>
            <a:chOff x="9482472" y="3785256"/>
            <a:chExt cx="20808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621A879-4513-4071-9A1C-1C4A86A29FCC}"/>
                    </a:ext>
                  </a:extLst>
                </p14:cNvPr>
                <p14:cNvContentPartPr/>
                <p14:nvPr/>
              </p14:nvContentPartPr>
              <p14:xfrm>
                <a:off x="9482472" y="3897216"/>
                <a:ext cx="80280" cy="124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621A879-4513-4071-9A1C-1C4A86A29FC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473472" y="3888576"/>
                  <a:ext cx="97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4695E9A-5986-4DE6-BCE3-65365063D416}"/>
                    </a:ext>
                  </a:extLst>
                </p14:cNvPr>
                <p14:cNvContentPartPr/>
                <p14:nvPr/>
              </p14:nvContentPartPr>
              <p14:xfrm>
                <a:off x="9582912" y="3785256"/>
                <a:ext cx="107640" cy="306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4695E9A-5986-4DE6-BCE3-65365063D41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574272" y="3776616"/>
                  <a:ext cx="12528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FF5176A-677F-4475-AC1B-4B83DFA384EA}"/>
              </a:ext>
            </a:extLst>
          </p:cNvPr>
          <p:cNvGrpSpPr/>
          <p:nvPr/>
        </p:nvGrpSpPr>
        <p:grpSpPr>
          <a:xfrm>
            <a:off x="9765432" y="4282416"/>
            <a:ext cx="177840" cy="69840"/>
            <a:chOff x="9765432" y="4282416"/>
            <a:chExt cx="177840" cy="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A28FBEE-6F82-48BC-9FA9-077468F9E3E4}"/>
                    </a:ext>
                  </a:extLst>
                </p14:cNvPr>
                <p14:cNvContentPartPr/>
                <p14:nvPr/>
              </p14:nvContentPartPr>
              <p14:xfrm>
                <a:off x="9765432" y="4282416"/>
                <a:ext cx="133920" cy="8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A28FBEE-6F82-48BC-9FA9-077468F9E3E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756792" y="4273776"/>
                  <a:ext cx="1515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612EAFA-458C-4E05-BF7F-3D0FFB36AD3C}"/>
                    </a:ext>
                  </a:extLst>
                </p14:cNvPr>
                <p14:cNvContentPartPr/>
                <p14:nvPr/>
              </p14:nvContentPartPr>
              <p14:xfrm>
                <a:off x="9799992" y="4343256"/>
                <a:ext cx="143280" cy="9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612EAFA-458C-4E05-BF7F-3D0FFB36AD3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791352" y="4334256"/>
                  <a:ext cx="16092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90CB40A-0C0E-4910-8A6A-B4C9A2C27B2C}"/>
                  </a:ext>
                </a:extLst>
              </p14:cNvPr>
              <p14:cNvContentPartPr/>
              <p14:nvPr/>
            </p14:nvContentPartPr>
            <p14:xfrm>
              <a:off x="10154232" y="3848976"/>
              <a:ext cx="206280" cy="8442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90CB40A-0C0E-4910-8A6A-B4C9A2C27B2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0145232" y="3840336"/>
                <a:ext cx="223920" cy="86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30DE000-BB7F-4F1C-878F-C0718DC0109F}"/>
              </a:ext>
            </a:extLst>
          </p:cNvPr>
          <p:cNvGrpSpPr/>
          <p:nvPr/>
        </p:nvGrpSpPr>
        <p:grpSpPr>
          <a:xfrm>
            <a:off x="10405512" y="3757896"/>
            <a:ext cx="1195920" cy="923400"/>
            <a:chOff x="10405512" y="3757896"/>
            <a:chExt cx="1195920" cy="92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C406822-24EC-41B6-BCCD-60C531E62A0D}"/>
                    </a:ext>
                  </a:extLst>
                </p14:cNvPr>
                <p14:cNvContentPartPr/>
                <p14:nvPr/>
              </p14:nvContentPartPr>
              <p14:xfrm>
                <a:off x="10405512" y="3980016"/>
                <a:ext cx="131040" cy="145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C406822-24EC-41B6-BCCD-60C531E62A0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396872" y="3971376"/>
                  <a:ext cx="148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BC95001-3CB2-4BD1-BA78-D5FCC3E15062}"/>
                    </a:ext>
                  </a:extLst>
                </p14:cNvPr>
                <p14:cNvContentPartPr/>
                <p14:nvPr/>
              </p14:nvContentPartPr>
              <p14:xfrm>
                <a:off x="10724112" y="3940776"/>
                <a:ext cx="120960" cy="234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BC95001-3CB2-4BD1-BA78-D5FCC3E1506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715112" y="3932136"/>
                  <a:ext cx="138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C8C95DC-E6C4-4C29-ABBA-B87EC9696F47}"/>
                    </a:ext>
                  </a:extLst>
                </p14:cNvPr>
                <p14:cNvContentPartPr/>
                <p14:nvPr/>
              </p14:nvContentPartPr>
              <p14:xfrm>
                <a:off x="10931472" y="3994776"/>
                <a:ext cx="128520" cy="132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C8C95DC-E6C4-4C29-ABBA-B87EC9696F4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922472" y="3985776"/>
                  <a:ext cx="146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AF77CB7-D21C-4827-AAB9-734CCBDB0A25}"/>
                    </a:ext>
                  </a:extLst>
                </p14:cNvPr>
                <p14:cNvContentPartPr/>
                <p14:nvPr/>
              </p14:nvContentPartPr>
              <p14:xfrm>
                <a:off x="11201472" y="3979656"/>
                <a:ext cx="84240" cy="144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AF77CB7-D21C-4827-AAB9-734CCBDB0A2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192472" y="3970656"/>
                  <a:ext cx="101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2AC494C-E1C8-46F2-8A0D-907D10DA2A4C}"/>
                    </a:ext>
                  </a:extLst>
                </p14:cNvPr>
                <p14:cNvContentPartPr/>
                <p14:nvPr/>
              </p14:nvContentPartPr>
              <p14:xfrm>
                <a:off x="11301912" y="3920616"/>
                <a:ext cx="107280" cy="232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2AC494C-E1C8-46F2-8A0D-907D10DA2A4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293272" y="3911616"/>
                  <a:ext cx="1249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91B1D97-35CC-4330-BA30-A2C66A05E5E2}"/>
                    </a:ext>
                  </a:extLst>
                </p14:cNvPr>
                <p14:cNvContentPartPr/>
                <p14:nvPr/>
              </p14:nvContentPartPr>
              <p14:xfrm>
                <a:off x="10483272" y="4438656"/>
                <a:ext cx="100800" cy="140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91B1D97-35CC-4330-BA30-A2C66A05E5E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474632" y="4430016"/>
                  <a:ext cx="118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1950768-E274-4BAC-AC66-C0337D48FB37}"/>
                    </a:ext>
                  </a:extLst>
                </p14:cNvPr>
                <p14:cNvContentPartPr/>
                <p14:nvPr/>
              </p14:nvContentPartPr>
              <p14:xfrm>
                <a:off x="10736352" y="4405176"/>
                <a:ext cx="85320" cy="276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1950768-E274-4BAC-AC66-C0337D48FB3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727352" y="4396536"/>
                  <a:ext cx="1029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A4D772C-6C99-42CC-B8DA-4818CBA6AC61}"/>
                    </a:ext>
                  </a:extLst>
                </p14:cNvPr>
                <p14:cNvContentPartPr/>
                <p14:nvPr/>
              </p14:nvContentPartPr>
              <p14:xfrm>
                <a:off x="10904832" y="4455216"/>
                <a:ext cx="117000" cy="117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A4D772C-6C99-42CC-B8DA-4818CBA6AC6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896192" y="4446216"/>
                  <a:ext cx="134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9B363C9-9CE6-4743-A5EB-12A068D531E9}"/>
                    </a:ext>
                  </a:extLst>
                </p14:cNvPr>
                <p14:cNvContentPartPr/>
                <p14:nvPr/>
              </p14:nvContentPartPr>
              <p14:xfrm>
                <a:off x="11193912" y="4451256"/>
                <a:ext cx="61560" cy="11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9B363C9-9CE6-4743-A5EB-12A068D531E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185272" y="4442256"/>
                  <a:ext cx="79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E1E8E47-C6CF-4F18-BB0F-070471CEC60F}"/>
                    </a:ext>
                  </a:extLst>
                </p14:cNvPr>
                <p14:cNvContentPartPr/>
                <p14:nvPr/>
              </p14:nvContentPartPr>
              <p14:xfrm>
                <a:off x="11282832" y="4354416"/>
                <a:ext cx="96480" cy="261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E1E8E47-C6CF-4F18-BB0F-070471CEC60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274192" y="4345776"/>
                  <a:ext cx="1141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2B25776-E331-4EFA-9D5E-84D9953ED645}"/>
                    </a:ext>
                  </a:extLst>
                </p14:cNvPr>
                <p14:cNvContentPartPr/>
                <p14:nvPr/>
              </p14:nvContentPartPr>
              <p14:xfrm>
                <a:off x="11411352" y="3757896"/>
                <a:ext cx="190080" cy="877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2B25776-E331-4EFA-9D5E-84D9953ED64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402712" y="3748896"/>
                  <a:ext cx="207720" cy="89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9BBEDDF-E70F-4273-AB70-B247C9F69BC4}"/>
              </a:ext>
            </a:extLst>
          </p:cNvPr>
          <p:cNvGrpSpPr/>
          <p:nvPr/>
        </p:nvGrpSpPr>
        <p:grpSpPr>
          <a:xfrm>
            <a:off x="9884592" y="4900896"/>
            <a:ext cx="393120" cy="898200"/>
            <a:chOff x="9884592" y="4900896"/>
            <a:chExt cx="393120" cy="89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3D5E016-FCAB-4903-902C-56AF2116E7D6}"/>
                    </a:ext>
                  </a:extLst>
                </p14:cNvPr>
                <p14:cNvContentPartPr/>
                <p14:nvPr/>
              </p14:nvContentPartPr>
              <p14:xfrm>
                <a:off x="9902952" y="5129496"/>
                <a:ext cx="132840" cy="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3D5E016-FCAB-4903-902C-56AF2116E7D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893952" y="5120856"/>
                  <a:ext cx="150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2D16E06-0272-471C-A011-DAE64B96308C}"/>
                    </a:ext>
                  </a:extLst>
                </p14:cNvPr>
                <p14:cNvContentPartPr/>
                <p14:nvPr/>
              </p14:nvContentPartPr>
              <p14:xfrm>
                <a:off x="9884592" y="5211576"/>
                <a:ext cx="136800" cy="10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2D16E06-0272-471C-A011-DAE64B96308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875952" y="5202576"/>
                  <a:ext cx="154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764FC07-8910-4619-B9E3-2663655BBBC6}"/>
                    </a:ext>
                  </a:extLst>
                </p14:cNvPr>
                <p14:cNvContentPartPr/>
                <p14:nvPr/>
              </p14:nvContentPartPr>
              <p14:xfrm>
                <a:off x="10129752" y="4900896"/>
                <a:ext cx="147960" cy="898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764FC07-8910-4619-B9E3-2663655BBBC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121112" y="4891896"/>
                  <a:ext cx="165600" cy="91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FD9C910-35BC-449C-A29E-EF0A508A65B3}"/>
              </a:ext>
            </a:extLst>
          </p:cNvPr>
          <p:cNvGrpSpPr/>
          <p:nvPr/>
        </p:nvGrpSpPr>
        <p:grpSpPr>
          <a:xfrm>
            <a:off x="10237392" y="4990896"/>
            <a:ext cx="490320" cy="664200"/>
            <a:chOff x="10237392" y="4990896"/>
            <a:chExt cx="490320" cy="66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78FB918-F013-4297-A0DB-77C6C68D0E10}"/>
                    </a:ext>
                  </a:extLst>
                </p14:cNvPr>
                <p14:cNvContentPartPr/>
                <p14:nvPr/>
              </p14:nvContentPartPr>
              <p14:xfrm>
                <a:off x="10314432" y="5051376"/>
                <a:ext cx="96840" cy="135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78FB918-F013-4297-A0DB-77C6C68D0E1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305792" y="5042736"/>
                  <a:ext cx="114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AB7AD45-39E1-4658-9048-6FEE03279172}"/>
                    </a:ext>
                  </a:extLst>
                </p14:cNvPr>
                <p14:cNvContentPartPr/>
                <p14:nvPr/>
              </p14:nvContentPartPr>
              <p14:xfrm>
                <a:off x="10366632" y="5430096"/>
                <a:ext cx="85680" cy="134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AB7AD45-39E1-4658-9048-6FEE0327917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357632" y="5421456"/>
                  <a:ext cx="103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332A2BA-79B6-4058-82E8-2E906E35D180}"/>
                    </a:ext>
                  </a:extLst>
                </p14:cNvPr>
                <p14:cNvContentPartPr/>
                <p14:nvPr/>
              </p14:nvContentPartPr>
              <p14:xfrm>
                <a:off x="10237392" y="5019696"/>
                <a:ext cx="97560" cy="624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332A2BA-79B6-4058-82E8-2E906E35D18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228752" y="5010696"/>
                  <a:ext cx="11520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13A166-3EE2-465F-9F3E-40D0EBFC0DC2}"/>
                    </a:ext>
                  </a:extLst>
                </p14:cNvPr>
                <p14:cNvContentPartPr/>
                <p14:nvPr/>
              </p14:nvContentPartPr>
              <p14:xfrm>
                <a:off x="10433232" y="4990896"/>
                <a:ext cx="95040" cy="664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13A166-3EE2-465F-9F3E-40D0EBFC0DC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424232" y="4982256"/>
                  <a:ext cx="11268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49D9D00-1E53-400A-AFFD-84AD3B1659E2}"/>
                    </a:ext>
                  </a:extLst>
                </p14:cNvPr>
                <p14:cNvContentPartPr/>
                <p14:nvPr/>
              </p14:nvContentPartPr>
              <p14:xfrm>
                <a:off x="10616112" y="5033016"/>
                <a:ext cx="111600" cy="145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49D9D00-1E53-400A-AFFD-84AD3B1659E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607472" y="5024016"/>
                  <a:ext cx="12924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01EED18-D2E2-438B-A396-5D5B50BBBB8A}"/>
              </a:ext>
            </a:extLst>
          </p:cNvPr>
          <p:cNvGrpSpPr/>
          <p:nvPr/>
        </p:nvGrpSpPr>
        <p:grpSpPr>
          <a:xfrm>
            <a:off x="11092752" y="4959216"/>
            <a:ext cx="643320" cy="786600"/>
            <a:chOff x="11092752" y="4959216"/>
            <a:chExt cx="643320" cy="78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6734501-F9FA-42B8-8B0C-9B6FE7A720F8}"/>
                    </a:ext>
                  </a:extLst>
                </p14:cNvPr>
                <p14:cNvContentPartPr/>
                <p14:nvPr/>
              </p14:nvContentPartPr>
              <p14:xfrm>
                <a:off x="11092752" y="4973616"/>
                <a:ext cx="93240" cy="772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6734501-F9FA-42B8-8B0C-9B6FE7A720F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083752" y="4964976"/>
                  <a:ext cx="11088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49F457C-1DBE-4F5C-B2F2-1AEB04A8B82B}"/>
                    </a:ext>
                  </a:extLst>
                </p14:cNvPr>
                <p14:cNvContentPartPr/>
                <p14:nvPr/>
              </p14:nvContentPartPr>
              <p14:xfrm>
                <a:off x="11102112" y="4982976"/>
                <a:ext cx="10728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49F457C-1DBE-4F5C-B2F2-1AEB04A8B82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093472" y="4973976"/>
                  <a:ext cx="124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49FC3EE-AE3F-48A3-80CE-43E28CFF8C94}"/>
                    </a:ext>
                  </a:extLst>
                </p14:cNvPr>
                <p14:cNvContentPartPr/>
                <p14:nvPr/>
              </p14:nvContentPartPr>
              <p14:xfrm>
                <a:off x="11292552" y="5014296"/>
                <a:ext cx="111600" cy="84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49FC3EE-AE3F-48A3-80CE-43E28CFF8C9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283912" y="5005296"/>
                  <a:ext cx="1292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117C126-C4E4-4EEB-A4C5-657EC3E1CEDF}"/>
                    </a:ext>
                  </a:extLst>
                </p14:cNvPr>
                <p14:cNvContentPartPr/>
                <p14:nvPr/>
              </p14:nvContentPartPr>
              <p14:xfrm>
                <a:off x="11274552" y="5386896"/>
                <a:ext cx="107280" cy="138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117C126-C4E4-4EEB-A4C5-657EC3E1CED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65912" y="5378256"/>
                  <a:ext cx="124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B5B8FDA-7901-477F-BD05-C82D6E92CF6B}"/>
                    </a:ext>
                  </a:extLst>
                </p14:cNvPr>
                <p14:cNvContentPartPr/>
                <p14:nvPr/>
              </p14:nvContentPartPr>
              <p14:xfrm>
                <a:off x="11384712" y="4985136"/>
                <a:ext cx="119880" cy="663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B5B8FDA-7901-477F-BD05-C82D6E92CF6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376072" y="4976496"/>
                  <a:ext cx="13752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34128B9-AFBB-4A26-A73D-E78297B60776}"/>
                    </a:ext>
                  </a:extLst>
                </p14:cNvPr>
                <p14:cNvContentPartPr/>
                <p14:nvPr/>
              </p14:nvContentPartPr>
              <p14:xfrm>
                <a:off x="11548872" y="4994856"/>
                <a:ext cx="78840" cy="122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34128B9-AFBB-4A26-A73D-E78297B6077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539872" y="4985856"/>
                  <a:ext cx="96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80C17C3-9827-45CF-9F5D-5722CEF4ED6C}"/>
                    </a:ext>
                  </a:extLst>
                </p14:cNvPr>
                <p14:cNvContentPartPr/>
                <p14:nvPr/>
              </p14:nvContentPartPr>
              <p14:xfrm>
                <a:off x="11572992" y="4959216"/>
                <a:ext cx="163080" cy="716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80C17C3-9827-45CF-9F5D-5722CEF4ED6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563992" y="4950216"/>
                  <a:ext cx="180720" cy="73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B1BA7BD-32AC-484F-8E89-50D3CA8402EA}"/>
                  </a:ext>
                </a:extLst>
              </p14:cNvPr>
              <p14:cNvContentPartPr/>
              <p14:nvPr/>
            </p14:nvContentPartPr>
            <p14:xfrm>
              <a:off x="2422872" y="2157696"/>
              <a:ext cx="275040" cy="421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B1BA7BD-32AC-484F-8E89-50D3CA8402EA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413872" y="2148696"/>
                <a:ext cx="2926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F051740-4AFB-4D8B-A341-07A5EC4C10AE}"/>
                  </a:ext>
                </a:extLst>
              </p14:cNvPr>
              <p14:cNvContentPartPr/>
              <p14:nvPr/>
            </p14:nvContentPartPr>
            <p14:xfrm>
              <a:off x="2951352" y="2139336"/>
              <a:ext cx="312840" cy="8902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F051740-4AFB-4D8B-A341-07A5EC4C10AE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942712" y="2130696"/>
                <a:ext cx="33048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1DC2CB9-2903-48A3-9CB9-DA43365601AB}"/>
                  </a:ext>
                </a:extLst>
              </p14:cNvPr>
              <p14:cNvContentPartPr/>
              <p14:nvPr/>
            </p14:nvContentPartPr>
            <p14:xfrm>
              <a:off x="2608632" y="2468376"/>
              <a:ext cx="81360" cy="943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1DC2CB9-2903-48A3-9CB9-DA43365601AB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599632" y="2459736"/>
                <a:ext cx="99000" cy="11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1D38D38-DD76-4C4C-A9E4-D999628621E9}"/>
              </a:ext>
            </a:extLst>
          </p:cNvPr>
          <p:cNvGrpSpPr/>
          <p:nvPr/>
        </p:nvGrpSpPr>
        <p:grpSpPr>
          <a:xfrm>
            <a:off x="2764512" y="4845816"/>
            <a:ext cx="49320" cy="174600"/>
            <a:chOff x="2764512" y="4845816"/>
            <a:chExt cx="4932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4E1F10E-7502-4569-9A4E-BDAC6E6EE4C6}"/>
                    </a:ext>
                  </a:extLst>
                </p14:cNvPr>
                <p14:cNvContentPartPr/>
                <p14:nvPr/>
              </p14:nvContentPartPr>
              <p14:xfrm>
                <a:off x="2768832" y="4939776"/>
                <a:ext cx="45000" cy="80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4E1F10E-7502-4569-9A4E-BDAC6E6EE4C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760192" y="4930776"/>
                  <a:ext cx="62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6CEB7AA-812D-43A4-B681-568DA89177BA}"/>
                    </a:ext>
                  </a:extLst>
                </p14:cNvPr>
                <p14:cNvContentPartPr/>
                <p14:nvPr/>
              </p14:nvContentPartPr>
              <p14:xfrm>
                <a:off x="2764512" y="4845816"/>
                <a:ext cx="19440" cy="32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6CEB7AA-812D-43A4-B681-568DA89177B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755872" y="4837176"/>
                  <a:ext cx="37080" cy="49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D00B4E9-65E3-40BC-967C-B597757E4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353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172E-6CB4-4A31-ADAA-0B3FF6E30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BQ 3.1 solution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AF8A8A-8FAD-4F59-9EF6-674AAE487BAF}"/>
              </a:ext>
            </a:extLst>
          </p:cNvPr>
          <p:cNvGrpSpPr/>
          <p:nvPr/>
        </p:nvGrpSpPr>
        <p:grpSpPr>
          <a:xfrm>
            <a:off x="1444392" y="1233576"/>
            <a:ext cx="662400" cy="473040"/>
            <a:chOff x="1444392" y="1233576"/>
            <a:chExt cx="66240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DEFF873-146F-4264-A85A-5F9CE56B0852}"/>
                    </a:ext>
                  </a:extLst>
                </p14:cNvPr>
                <p14:cNvContentPartPr/>
                <p14:nvPr/>
              </p14:nvContentPartPr>
              <p14:xfrm>
                <a:off x="1444392" y="1233576"/>
                <a:ext cx="163800" cy="473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DEFF873-146F-4264-A85A-5F9CE56B08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35752" y="1224576"/>
                  <a:ext cx="1814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0E22A1B-8ADD-48E5-9329-6E42FEEDF437}"/>
                    </a:ext>
                  </a:extLst>
                </p14:cNvPr>
                <p14:cNvContentPartPr/>
                <p14:nvPr/>
              </p14:nvContentPartPr>
              <p14:xfrm>
                <a:off x="1703232" y="1275336"/>
                <a:ext cx="80640" cy="281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0E22A1B-8ADD-48E5-9329-6E42FEEDF43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94232" y="1266336"/>
                  <a:ext cx="982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A822BB3-6DE1-43AC-B292-5011B6FF9C3D}"/>
                    </a:ext>
                  </a:extLst>
                </p14:cNvPr>
                <p14:cNvContentPartPr/>
                <p14:nvPr/>
              </p14:nvContentPartPr>
              <p14:xfrm>
                <a:off x="1902312" y="1277856"/>
                <a:ext cx="49320" cy="258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A822BB3-6DE1-43AC-B292-5011B6FF9C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93312" y="1268856"/>
                  <a:ext cx="669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7E2F47A-CB5B-4ED8-B0C2-BAEF874DEFEE}"/>
                    </a:ext>
                  </a:extLst>
                </p14:cNvPr>
                <p14:cNvContentPartPr/>
                <p14:nvPr/>
              </p14:nvContentPartPr>
              <p14:xfrm>
                <a:off x="1844712" y="1392696"/>
                <a:ext cx="124560" cy="24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7E2F47A-CB5B-4ED8-B0C2-BAEF874DEF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35712" y="1384056"/>
                  <a:ext cx="142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A356CB-C2BC-4FFC-88BD-1B87FCAA7FE0}"/>
                    </a:ext>
                  </a:extLst>
                </p14:cNvPr>
                <p14:cNvContentPartPr/>
                <p14:nvPr/>
              </p14:nvContentPartPr>
              <p14:xfrm>
                <a:off x="2011752" y="1252296"/>
                <a:ext cx="95040" cy="347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A356CB-C2BC-4FFC-88BD-1B87FCAA7FE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02752" y="1243656"/>
                  <a:ext cx="11268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4AB704-3F9D-4683-906C-FBCAC79A5E35}"/>
              </a:ext>
            </a:extLst>
          </p:cNvPr>
          <p:cNvGrpSpPr/>
          <p:nvPr/>
        </p:nvGrpSpPr>
        <p:grpSpPr>
          <a:xfrm>
            <a:off x="2543112" y="1403856"/>
            <a:ext cx="195120" cy="93960"/>
            <a:chOff x="2543112" y="1403856"/>
            <a:chExt cx="195120" cy="9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AA48A90-CC7D-4E24-B5B7-D4A22E18893A}"/>
                    </a:ext>
                  </a:extLst>
                </p14:cNvPr>
                <p14:cNvContentPartPr/>
                <p14:nvPr/>
              </p14:nvContentPartPr>
              <p14:xfrm>
                <a:off x="2543112" y="1403856"/>
                <a:ext cx="171000" cy="12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AA48A90-CC7D-4E24-B5B7-D4A22E1889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34472" y="1395216"/>
                  <a:ext cx="188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1C57EC6-68EE-4E49-9FB1-8C03FF237C5D}"/>
                    </a:ext>
                  </a:extLst>
                </p14:cNvPr>
                <p14:cNvContentPartPr/>
                <p14:nvPr/>
              </p14:nvContentPartPr>
              <p14:xfrm>
                <a:off x="2547792" y="1471536"/>
                <a:ext cx="190440" cy="26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1C57EC6-68EE-4E49-9FB1-8C03FF237C5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38792" y="1462896"/>
                  <a:ext cx="2080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CC4E65-366D-47BF-8A04-0BD10B764BDA}"/>
              </a:ext>
            </a:extLst>
          </p:cNvPr>
          <p:cNvGrpSpPr/>
          <p:nvPr/>
        </p:nvGrpSpPr>
        <p:grpSpPr>
          <a:xfrm>
            <a:off x="3328272" y="1271376"/>
            <a:ext cx="361440" cy="293400"/>
            <a:chOff x="3328272" y="1271376"/>
            <a:chExt cx="36144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FCB976-CFC7-4218-979C-1E12358E7D23}"/>
                    </a:ext>
                  </a:extLst>
                </p14:cNvPr>
                <p14:cNvContentPartPr/>
                <p14:nvPr/>
              </p14:nvContentPartPr>
              <p14:xfrm>
                <a:off x="3328272" y="1351296"/>
                <a:ext cx="183960" cy="20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FCB976-CFC7-4218-979C-1E12358E7D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19632" y="1342656"/>
                  <a:ext cx="201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3987DB6-A34B-4B1A-BFB6-C4B7BBFC117C}"/>
                    </a:ext>
                  </a:extLst>
                </p14:cNvPr>
                <p14:cNvContentPartPr/>
                <p14:nvPr/>
              </p14:nvContentPartPr>
              <p14:xfrm>
                <a:off x="3543912" y="1343736"/>
                <a:ext cx="3960" cy="196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3987DB6-A34B-4B1A-BFB6-C4B7BBFC117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35272" y="1334736"/>
                  <a:ext cx="21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16EC695-093C-4128-AA58-BB396A0CBE44}"/>
                    </a:ext>
                  </a:extLst>
                </p14:cNvPr>
                <p14:cNvContentPartPr/>
                <p14:nvPr/>
              </p14:nvContentPartPr>
              <p14:xfrm>
                <a:off x="3547512" y="1271376"/>
                <a:ext cx="360" cy="17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16EC695-093C-4128-AA58-BB396A0CBE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38872" y="126237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E87B8A-DBC0-407F-B09E-4270EB0345B1}"/>
                    </a:ext>
                  </a:extLst>
                </p14:cNvPr>
                <p14:cNvContentPartPr/>
                <p14:nvPr/>
              </p14:nvContentPartPr>
              <p14:xfrm>
                <a:off x="3575232" y="1361736"/>
                <a:ext cx="114480" cy="203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E87B8A-DBC0-407F-B09E-4270EB0345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66232" y="1353096"/>
                  <a:ext cx="132120" cy="22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0A15823-7941-4D0B-B794-7E7468CD416F}"/>
                  </a:ext>
                </a:extLst>
              </p14:cNvPr>
              <p14:cNvContentPartPr/>
              <p14:nvPr/>
            </p14:nvContentPartPr>
            <p14:xfrm>
              <a:off x="3948552" y="1188576"/>
              <a:ext cx="135000" cy="440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0A15823-7941-4D0B-B794-7E7468CD416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39552" y="1179936"/>
                <a:ext cx="152640" cy="45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1F406FD7-D5AD-41E6-AB77-7EC0DFEE775C}"/>
              </a:ext>
            </a:extLst>
          </p:cNvPr>
          <p:cNvGrpSpPr/>
          <p:nvPr/>
        </p:nvGrpSpPr>
        <p:grpSpPr>
          <a:xfrm>
            <a:off x="4324752" y="1133496"/>
            <a:ext cx="1724760" cy="602280"/>
            <a:chOff x="4324752" y="1133496"/>
            <a:chExt cx="1724760" cy="60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77BD9C-FB71-44B5-9322-98307A73D164}"/>
                    </a:ext>
                  </a:extLst>
                </p14:cNvPr>
                <p14:cNvContentPartPr/>
                <p14:nvPr/>
              </p14:nvContentPartPr>
              <p14:xfrm>
                <a:off x="4324752" y="1253376"/>
                <a:ext cx="374760" cy="482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77BD9C-FB71-44B5-9322-98307A73D1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15752" y="1244376"/>
                  <a:ext cx="3924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25C7F70-B5D4-4368-8090-B8C98B56405A}"/>
                    </a:ext>
                  </a:extLst>
                </p14:cNvPr>
                <p14:cNvContentPartPr/>
                <p14:nvPr/>
              </p14:nvContentPartPr>
              <p14:xfrm>
                <a:off x="4849632" y="1221696"/>
                <a:ext cx="106920" cy="411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25C7F70-B5D4-4368-8090-B8C98B56405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40632" y="1212696"/>
                  <a:ext cx="1245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3C08762-BC7F-44E0-9637-75EE1051985E}"/>
                    </a:ext>
                  </a:extLst>
                </p14:cNvPr>
                <p14:cNvContentPartPr/>
                <p14:nvPr/>
              </p14:nvContentPartPr>
              <p14:xfrm>
                <a:off x="5129352" y="1283976"/>
                <a:ext cx="137160" cy="262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3C08762-BC7F-44E0-9637-75EE1051985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20352" y="1275336"/>
                  <a:ext cx="1548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2893E2E-7937-4C86-999C-E9A9CE470F48}"/>
                    </a:ext>
                  </a:extLst>
                </p14:cNvPr>
                <p14:cNvContentPartPr/>
                <p14:nvPr/>
              </p14:nvContentPartPr>
              <p14:xfrm>
                <a:off x="5081832" y="1393056"/>
                <a:ext cx="153000" cy="15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2893E2E-7937-4C86-999C-E9A9CE470F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72832" y="1384056"/>
                  <a:ext cx="170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F97530E-C24C-4CCD-8C45-2BFE42181239}"/>
                    </a:ext>
                  </a:extLst>
                </p14:cNvPr>
                <p14:cNvContentPartPr/>
                <p14:nvPr/>
              </p14:nvContentPartPr>
              <p14:xfrm>
                <a:off x="5284872" y="1170216"/>
                <a:ext cx="159120" cy="36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F97530E-C24C-4CCD-8C45-2BFE4218123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75872" y="1161576"/>
                  <a:ext cx="176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21AF41-49A7-4D57-AF4A-00D85C5296EC}"/>
                    </a:ext>
                  </a:extLst>
                </p14:cNvPr>
                <p14:cNvContentPartPr/>
                <p14:nvPr/>
              </p14:nvContentPartPr>
              <p14:xfrm>
                <a:off x="5357952" y="1188216"/>
                <a:ext cx="360" cy="121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F21AF41-49A7-4D57-AF4A-00D85C5296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48952" y="1179216"/>
                  <a:ext cx="18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535994B-1AFA-4CC8-9246-AE346788A04D}"/>
                    </a:ext>
                  </a:extLst>
                </p14:cNvPr>
                <p14:cNvContentPartPr/>
                <p14:nvPr/>
              </p14:nvContentPartPr>
              <p14:xfrm>
                <a:off x="5532192" y="1299456"/>
                <a:ext cx="121680" cy="264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535994B-1AFA-4CC8-9246-AE346788A04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23192" y="1290456"/>
                  <a:ext cx="1393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0000096-D86D-4701-9C6C-88426FEF8751}"/>
                    </a:ext>
                  </a:extLst>
                </p14:cNvPr>
                <p14:cNvContentPartPr/>
                <p14:nvPr/>
              </p14:nvContentPartPr>
              <p14:xfrm>
                <a:off x="5505912" y="1378296"/>
                <a:ext cx="155160" cy="20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0000096-D86D-4701-9C6C-88426FEF87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97272" y="1369656"/>
                  <a:ext cx="172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C39D1AD-0B65-417D-94E4-96F24871F12A}"/>
                    </a:ext>
                  </a:extLst>
                </p14:cNvPr>
                <p14:cNvContentPartPr/>
                <p14:nvPr/>
              </p14:nvContentPartPr>
              <p14:xfrm>
                <a:off x="5724072" y="1224936"/>
                <a:ext cx="83160" cy="366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C39D1AD-0B65-417D-94E4-96F24871F1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15072" y="1215936"/>
                  <a:ext cx="1008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426221D-C792-4214-8BAE-859826FC9A3B}"/>
                    </a:ext>
                  </a:extLst>
                </p14:cNvPr>
                <p14:cNvContentPartPr/>
                <p14:nvPr/>
              </p14:nvContentPartPr>
              <p14:xfrm>
                <a:off x="5883552" y="1133496"/>
                <a:ext cx="165960" cy="472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426221D-C792-4214-8BAE-859826FC9A3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74912" y="1124856"/>
                  <a:ext cx="183600" cy="48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758B9FC-B8E0-4A39-9023-A63C50A30098}"/>
              </a:ext>
            </a:extLst>
          </p:cNvPr>
          <p:cNvGrpSpPr/>
          <p:nvPr/>
        </p:nvGrpSpPr>
        <p:grpSpPr>
          <a:xfrm>
            <a:off x="7190352" y="1137456"/>
            <a:ext cx="933120" cy="430200"/>
            <a:chOff x="7190352" y="1137456"/>
            <a:chExt cx="93312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0E3EDC-3352-42DC-AFC5-79C25F178CB4}"/>
                    </a:ext>
                  </a:extLst>
                </p14:cNvPr>
                <p14:cNvContentPartPr/>
                <p14:nvPr/>
              </p14:nvContentPartPr>
              <p14:xfrm>
                <a:off x="7251192" y="1272096"/>
                <a:ext cx="124560" cy="295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0E3EDC-3352-42DC-AFC5-79C25F178CB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42192" y="1263096"/>
                  <a:ext cx="1422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A98BFD4-48C3-424E-986D-C3FE764FE5F8}"/>
                    </a:ext>
                  </a:extLst>
                </p14:cNvPr>
                <p14:cNvContentPartPr/>
                <p14:nvPr/>
              </p14:nvContentPartPr>
              <p14:xfrm>
                <a:off x="7190352" y="1376856"/>
                <a:ext cx="204480" cy="31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A98BFD4-48C3-424E-986D-C3FE764FE5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81712" y="1368216"/>
                  <a:ext cx="222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1972258-DD2B-4DEA-A844-7A93EC05AC44}"/>
                    </a:ext>
                  </a:extLst>
                </p14:cNvPr>
                <p14:cNvContentPartPr/>
                <p14:nvPr/>
              </p14:nvContentPartPr>
              <p14:xfrm>
                <a:off x="7531272" y="1346256"/>
                <a:ext cx="133920" cy="172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1972258-DD2B-4DEA-A844-7A93EC05AC4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22632" y="1337616"/>
                  <a:ext cx="151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D9A368D-CFCA-4DA4-9FF2-2EAD5245437B}"/>
                    </a:ext>
                  </a:extLst>
                </p14:cNvPr>
                <p14:cNvContentPartPr/>
                <p14:nvPr/>
              </p14:nvContentPartPr>
              <p14:xfrm>
                <a:off x="7523352" y="1429416"/>
                <a:ext cx="149760" cy="24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D9A368D-CFCA-4DA4-9FF2-2EAD5245437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14352" y="1420416"/>
                  <a:ext cx="167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3809D77-AA90-412C-AA13-128226042F5A}"/>
                    </a:ext>
                  </a:extLst>
                </p14:cNvPr>
                <p14:cNvContentPartPr/>
                <p14:nvPr/>
              </p14:nvContentPartPr>
              <p14:xfrm>
                <a:off x="7826472" y="1314216"/>
                <a:ext cx="19080" cy="216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3809D77-AA90-412C-AA13-128226042F5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17832" y="1305216"/>
                  <a:ext cx="36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652891E-8795-4242-B3C0-AE1F062EB0CA}"/>
                    </a:ext>
                  </a:extLst>
                </p14:cNvPr>
                <p14:cNvContentPartPr/>
                <p14:nvPr/>
              </p14:nvContentPartPr>
              <p14:xfrm>
                <a:off x="7857792" y="1305216"/>
                <a:ext cx="24840" cy="225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652891E-8795-4242-B3C0-AE1F062EB0C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48792" y="1296576"/>
                  <a:ext cx="424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F013F75-36C1-4739-8166-1FF3AFE6AD1F}"/>
                    </a:ext>
                  </a:extLst>
                </p14:cNvPr>
                <p14:cNvContentPartPr/>
                <p14:nvPr/>
              </p14:nvContentPartPr>
              <p14:xfrm>
                <a:off x="7771752" y="1302336"/>
                <a:ext cx="279720" cy="211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F013F75-36C1-4739-8166-1FF3AFE6AD1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63112" y="1293336"/>
                  <a:ext cx="2973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376671F-2C9F-4CBB-A9AE-4D301FBB8E8E}"/>
                    </a:ext>
                  </a:extLst>
                </p14:cNvPr>
                <p14:cNvContentPartPr/>
                <p14:nvPr/>
              </p14:nvContentPartPr>
              <p14:xfrm>
                <a:off x="8027712" y="1158696"/>
                <a:ext cx="10080" cy="130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376671F-2C9F-4CBB-A9AE-4D301FBB8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19072" y="1149696"/>
                  <a:ext cx="27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391CF2F-D2FF-4BEF-BD61-400DCAFD2EF3}"/>
                    </a:ext>
                  </a:extLst>
                </p14:cNvPr>
                <p14:cNvContentPartPr/>
                <p14:nvPr/>
              </p14:nvContentPartPr>
              <p14:xfrm>
                <a:off x="7996392" y="1137456"/>
                <a:ext cx="127080" cy="197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391CF2F-D2FF-4BEF-BD61-400DCAFD2EF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87392" y="1128456"/>
                  <a:ext cx="14472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1E332C0-7B91-4AEB-A8B8-4B2A5D1D6AA1}"/>
              </a:ext>
            </a:extLst>
          </p:cNvPr>
          <p:cNvGrpSpPr/>
          <p:nvPr/>
        </p:nvGrpSpPr>
        <p:grpSpPr>
          <a:xfrm>
            <a:off x="2615112" y="2147976"/>
            <a:ext cx="241560" cy="114840"/>
            <a:chOff x="2615112" y="2147976"/>
            <a:chExt cx="241560" cy="1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B3C0121-9008-4CC2-A3B1-B2CDBE77D284}"/>
                    </a:ext>
                  </a:extLst>
                </p14:cNvPr>
                <p14:cNvContentPartPr/>
                <p14:nvPr/>
              </p14:nvContentPartPr>
              <p14:xfrm>
                <a:off x="2615112" y="2147976"/>
                <a:ext cx="241560" cy="1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B3C0121-9008-4CC2-A3B1-B2CDBE77D28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06112" y="2138976"/>
                  <a:ext cx="259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2F2C161-9B7F-47FD-9761-5478FCB4BB78}"/>
                    </a:ext>
                  </a:extLst>
                </p14:cNvPr>
                <p14:cNvContentPartPr/>
                <p14:nvPr/>
              </p14:nvContentPartPr>
              <p14:xfrm>
                <a:off x="2634552" y="2248776"/>
                <a:ext cx="196920" cy="14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2F2C161-9B7F-47FD-9761-5478FCB4BB7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25912" y="2239776"/>
                  <a:ext cx="21456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EF60B86-A752-497B-929A-DDE15D01AB11}"/>
              </a:ext>
            </a:extLst>
          </p:cNvPr>
          <p:cNvGrpSpPr/>
          <p:nvPr/>
        </p:nvGrpSpPr>
        <p:grpSpPr>
          <a:xfrm>
            <a:off x="3556872" y="2077416"/>
            <a:ext cx="460080" cy="174240"/>
            <a:chOff x="3556872" y="2077416"/>
            <a:chExt cx="46008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F765471-D530-47A0-9E1E-81CC54F62E62}"/>
                    </a:ext>
                  </a:extLst>
                </p14:cNvPr>
                <p14:cNvContentPartPr/>
                <p14:nvPr/>
              </p14:nvContentPartPr>
              <p14:xfrm>
                <a:off x="3556872" y="2094696"/>
                <a:ext cx="194040" cy="155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F765471-D530-47A0-9E1E-81CC54F62E6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48232" y="2086056"/>
                  <a:ext cx="211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88B2958-0E28-46A7-9F0E-231F8B9F1384}"/>
                    </a:ext>
                  </a:extLst>
                </p14:cNvPr>
                <p14:cNvContentPartPr/>
                <p14:nvPr/>
              </p14:nvContentPartPr>
              <p14:xfrm>
                <a:off x="3762792" y="2077416"/>
                <a:ext cx="254160" cy="174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88B2958-0E28-46A7-9F0E-231F8B9F138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54152" y="2068416"/>
                  <a:ext cx="27180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5045E72-3191-4FA0-926B-21010ADAABDD}"/>
              </a:ext>
            </a:extLst>
          </p:cNvPr>
          <p:cNvGrpSpPr/>
          <p:nvPr/>
        </p:nvGrpSpPr>
        <p:grpSpPr>
          <a:xfrm>
            <a:off x="4235472" y="1855656"/>
            <a:ext cx="1657080" cy="561240"/>
            <a:chOff x="4235472" y="1855656"/>
            <a:chExt cx="1657080" cy="56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002D204-6CBC-442E-BFC8-5BB19CAB0385}"/>
                    </a:ext>
                  </a:extLst>
                </p14:cNvPr>
                <p14:cNvContentPartPr/>
                <p14:nvPr/>
              </p14:nvContentPartPr>
              <p14:xfrm>
                <a:off x="4235472" y="1951776"/>
                <a:ext cx="123120" cy="312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002D204-6CBC-442E-BFC8-5BB19CAB038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26832" y="1943136"/>
                  <a:ext cx="1407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0E0B0C8-0937-4F90-AAA9-AEDF14ABCF09}"/>
                    </a:ext>
                  </a:extLst>
                </p14:cNvPr>
                <p14:cNvContentPartPr/>
                <p14:nvPr/>
              </p14:nvContentPartPr>
              <p14:xfrm>
                <a:off x="4462272" y="1968696"/>
                <a:ext cx="383400" cy="448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0E0B0C8-0937-4F90-AAA9-AEDF14ABCF0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53272" y="1959696"/>
                  <a:ext cx="4010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AA76902-F010-4D5D-AF61-178CF73E5090}"/>
                    </a:ext>
                  </a:extLst>
                </p14:cNvPr>
                <p14:cNvContentPartPr/>
                <p14:nvPr/>
              </p14:nvContentPartPr>
              <p14:xfrm>
                <a:off x="4924152" y="2010096"/>
                <a:ext cx="89640" cy="231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AA76902-F010-4D5D-AF61-178CF73E509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15152" y="2001096"/>
                  <a:ext cx="107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89C301C-B93F-480E-B9E5-AFF0C8906500}"/>
                    </a:ext>
                  </a:extLst>
                </p14:cNvPr>
                <p14:cNvContentPartPr/>
                <p14:nvPr/>
              </p14:nvContentPartPr>
              <p14:xfrm>
                <a:off x="5157072" y="2002176"/>
                <a:ext cx="65520" cy="244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89C301C-B93F-480E-B9E5-AFF0C890650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48072" y="1993176"/>
                  <a:ext cx="83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EFD2FB5-9C5E-4D70-92F9-40D92B70553B}"/>
                    </a:ext>
                  </a:extLst>
                </p14:cNvPr>
                <p14:cNvContentPartPr/>
                <p14:nvPr/>
              </p14:nvContentPartPr>
              <p14:xfrm>
                <a:off x="5099832" y="2097216"/>
                <a:ext cx="150840" cy="33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EFD2FB5-9C5E-4D70-92F9-40D92B70553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91192" y="2088576"/>
                  <a:ext cx="168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1CAFC5F-D0E0-4FCB-A4B4-5CFF09551EBA}"/>
                    </a:ext>
                  </a:extLst>
                </p14:cNvPr>
                <p14:cNvContentPartPr/>
                <p14:nvPr/>
              </p14:nvContentPartPr>
              <p14:xfrm>
                <a:off x="5262552" y="1858896"/>
                <a:ext cx="117000" cy="15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1CAFC5F-D0E0-4FCB-A4B4-5CFF09551EB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53912" y="1850256"/>
                  <a:ext cx="134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3C05451-0E89-4644-A5C3-9924012FE242}"/>
                    </a:ext>
                  </a:extLst>
                </p14:cNvPr>
                <p14:cNvContentPartPr/>
                <p14:nvPr/>
              </p14:nvContentPartPr>
              <p14:xfrm>
                <a:off x="5339232" y="1855656"/>
                <a:ext cx="10080" cy="137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3C05451-0E89-4644-A5C3-9924012FE24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30592" y="1847016"/>
                  <a:ext cx="27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C253D8F-A24C-48E0-A90A-AE47A69F3C34}"/>
                    </a:ext>
                  </a:extLst>
                </p14:cNvPr>
                <p14:cNvContentPartPr/>
                <p14:nvPr/>
              </p14:nvContentPartPr>
              <p14:xfrm>
                <a:off x="5430672" y="2024856"/>
                <a:ext cx="133200" cy="213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C253D8F-A24C-48E0-A90A-AE47A69F3C3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21672" y="2015856"/>
                  <a:ext cx="1508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4317FDF-0DEC-4AE1-83D1-9C6FB5B172BE}"/>
                    </a:ext>
                  </a:extLst>
                </p14:cNvPr>
                <p14:cNvContentPartPr/>
                <p14:nvPr/>
              </p14:nvContentPartPr>
              <p14:xfrm>
                <a:off x="5434272" y="2099736"/>
                <a:ext cx="129240" cy="21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4317FDF-0DEC-4AE1-83D1-9C6FB5B172B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25272" y="2091096"/>
                  <a:ext cx="146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629983F-0A5F-4F52-9681-9116FFB8D471}"/>
                    </a:ext>
                  </a:extLst>
                </p14:cNvPr>
                <p14:cNvContentPartPr/>
                <p14:nvPr/>
              </p14:nvContentPartPr>
              <p14:xfrm>
                <a:off x="5632632" y="2002176"/>
                <a:ext cx="51840" cy="244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629983F-0A5F-4F52-9681-9116FFB8D47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23992" y="1993176"/>
                  <a:ext cx="694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3F89A64-2FDB-4100-87C0-7D150C366785}"/>
                    </a:ext>
                  </a:extLst>
                </p14:cNvPr>
                <p14:cNvContentPartPr/>
                <p14:nvPr/>
              </p14:nvContentPartPr>
              <p14:xfrm>
                <a:off x="5767992" y="1910736"/>
                <a:ext cx="124560" cy="368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3F89A64-2FDB-4100-87C0-7D150C36678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59352" y="1902096"/>
                  <a:ext cx="142200" cy="38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8F4828F-6E0D-45C0-99C9-FB9752885377}"/>
                  </a:ext>
                </a:extLst>
              </p14:cNvPr>
              <p14:cNvContentPartPr/>
              <p14:nvPr/>
            </p14:nvContentPartPr>
            <p14:xfrm>
              <a:off x="6140592" y="2172456"/>
              <a:ext cx="50760" cy="54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8F4828F-6E0D-45C0-99C9-FB975288537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131952" y="2163816"/>
                <a:ext cx="684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3E41FD05-E7FD-4CDC-93E1-75268E59516B}"/>
              </a:ext>
            </a:extLst>
          </p:cNvPr>
          <p:cNvGrpSpPr/>
          <p:nvPr/>
        </p:nvGrpSpPr>
        <p:grpSpPr>
          <a:xfrm>
            <a:off x="6484032" y="1910736"/>
            <a:ext cx="891720" cy="699840"/>
            <a:chOff x="6484032" y="1910736"/>
            <a:chExt cx="891720" cy="69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5029863-C500-4BB4-B126-ED72AF20897F}"/>
                    </a:ext>
                  </a:extLst>
                </p14:cNvPr>
                <p14:cNvContentPartPr/>
                <p14:nvPr/>
              </p14:nvContentPartPr>
              <p14:xfrm>
                <a:off x="6811992" y="1910736"/>
                <a:ext cx="18720" cy="205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5029863-C500-4BB4-B126-ED72AF20897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02992" y="1902096"/>
                  <a:ext cx="36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EE1414E-1A84-4EAB-8F13-CA8CD85F8E54}"/>
                    </a:ext>
                  </a:extLst>
                </p14:cNvPr>
                <p14:cNvContentPartPr/>
                <p14:nvPr/>
              </p14:nvContentPartPr>
              <p14:xfrm>
                <a:off x="6484032" y="2212416"/>
                <a:ext cx="891720" cy="101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EE1414E-1A84-4EAB-8F13-CA8CD85F8E5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75032" y="2203776"/>
                  <a:ext cx="909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0F77531-FA24-453C-B995-28728F573F17}"/>
                    </a:ext>
                  </a:extLst>
                </p14:cNvPr>
                <p14:cNvContentPartPr/>
                <p14:nvPr/>
              </p14:nvContentPartPr>
              <p14:xfrm>
                <a:off x="6628752" y="2391696"/>
                <a:ext cx="128880" cy="214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0F77531-FA24-453C-B995-28728F573F1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19752" y="2383056"/>
                  <a:ext cx="146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FE78590-8B5F-4C83-B068-D25AC9A83C65}"/>
                    </a:ext>
                  </a:extLst>
                </p14:cNvPr>
                <p14:cNvContentPartPr/>
                <p14:nvPr/>
              </p14:nvContentPartPr>
              <p14:xfrm>
                <a:off x="6636312" y="2493216"/>
                <a:ext cx="109080" cy="12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FE78590-8B5F-4C83-B068-D25AC9A83C6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27312" y="2484216"/>
                  <a:ext cx="1267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574CFD7-AA20-41C3-B5CE-440B075D8FA4}"/>
                    </a:ext>
                  </a:extLst>
                </p14:cNvPr>
                <p14:cNvContentPartPr/>
                <p14:nvPr/>
              </p14:nvContentPartPr>
              <p14:xfrm>
                <a:off x="6819192" y="2350296"/>
                <a:ext cx="111600" cy="9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574CFD7-AA20-41C3-B5CE-440B075D8F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10552" y="2341296"/>
                  <a:ext cx="129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267E1C3-8909-44AE-9494-12757C6AA503}"/>
                    </a:ext>
                  </a:extLst>
                </p14:cNvPr>
                <p14:cNvContentPartPr/>
                <p14:nvPr/>
              </p14:nvContentPartPr>
              <p14:xfrm>
                <a:off x="6858072" y="2340576"/>
                <a:ext cx="27720" cy="104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267E1C3-8909-44AE-9494-12757C6AA50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849072" y="2331576"/>
                  <a:ext cx="45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8B66F0A-03C7-4154-BBE9-CD8F1BD22884}"/>
                    </a:ext>
                  </a:extLst>
                </p14:cNvPr>
                <p14:cNvContentPartPr/>
                <p14:nvPr/>
              </p14:nvContentPartPr>
              <p14:xfrm>
                <a:off x="6921072" y="2390976"/>
                <a:ext cx="127440" cy="219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8B66F0A-03C7-4154-BBE9-CD8F1BD2288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12072" y="2381976"/>
                  <a:ext cx="145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358385F-5E92-4914-8602-919F01B1FD07}"/>
                    </a:ext>
                  </a:extLst>
                </p14:cNvPr>
                <p14:cNvContentPartPr/>
                <p14:nvPr/>
              </p14:nvContentPartPr>
              <p14:xfrm>
                <a:off x="6968952" y="2483136"/>
                <a:ext cx="83880" cy="3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358385F-5E92-4914-8602-919F01B1FD0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59952" y="2474136"/>
                  <a:ext cx="10152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86C699C-C91D-43E6-B206-2FFE878643E3}"/>
                  </a:ext>
                </a:extLst>
              </p14:cNvPr>
              <p14:cNvContentPartPr/>
              <p14:nvPr/>
            </p14:nvContentPartPr>
            <p14:xfrm>
              <a:off x="7561872" y="2212416"/>
              <a:ext cx="51120" cy="658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86C699C-C91D-43E6-B206-2FFE878643E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553232" y="2203776"/>
                <a:ext cx="68760" cy="8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743A627E-B463-42BD-AB30-B93FE0602148}"/>
              </a:ext>
            </a:extLst>
          </p:cNvPr>
          <p:cNvGrpSpPr/>
          <p:nvPr/>
        </p:nvGrpSpPr>
        <p:grpSpPr>
          <a:xfrm>
            <a:off x="8015112" y="1877256"/>
            <a:ext cx="560160" cy="338040"/>
            <a:chOff x="8015112" y="1877256"/>
            <a:chExt cx="56016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7CA7227-431A-4EE0-A1DA-D8BD1D10C261}"/>
                    </a:ext>
                  </a:extLst>
                </p14:cNvPr>
                <p14:cNvContentPartPr/>
                <p14:nvPr/>
              </p14:nvContentPartPr>
              <p14:xfrm>
                <a:off x="8015112" y="2022336"/>
                <a:ext cx="156240" cy="192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7CA7227-431A-4EE0-A1DA-D8BD1D10C26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06112" y="2013696"/>
                  <a:ext cx="173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5A53E8C-76DD-41E0-8DA2-16D0CB5ACBC8}"/>
                    </a:ext>
                  </a:extLst>
                </p14:cNvPr>
                <p14:cNvContentPartPr/>
                <p14:nvPr/>
              </p14:nvContentPartPr>
              <p14:xfrm>
                <a:off x="8302392" y="1963656"/>
                <a:ext cx="119520" cy="251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5A53E8C-76DD-41E0-8DA2-16D0CB5ACB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93752" y="1954656"/>
                  <a:ext cx="1371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613D324-5A2B-4CE7-8C12-F67B68A97459}"/>
                    </a:ext>
                  </a:extLst>
                </p14:cNvPr>
                <p14:cNvContentPartPr/>
                <p14:nvPr/>
              </p14:nvContentPartPr>
              <p14:xfrm>
                <a:off x="8293032" y="2060496"/>
                <a:ext cx="107280" cy="24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613D324-5A2B-4CE7-8C12-F67B68A9745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84392" y="2051496"/>
                  <a:ext cx="124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7681D94-211A-403A-94DD-95FD543343A4}"/>
                    </a:ext>
                  </a:extLst>
                </p14:cNvPr>
                <p14:cNvContentPartPr/>
                <p14:nvPr/>
              </p14:nvContentPartPr>
              <p14:xfrm>
                <a:off x="8439912" y="1877256"/>
                <a:ext cx="135360" cy="24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7681D94-211A-403A-94DD-95FD543343A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30912" y="1868616"/>
                  <a:ext cx="153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DA9EC22-579D-4B9F-B226-2852EA8EB310}"/>
                    </a:ext>
                  </a:extLst>
                </p14:cNvPr>
                <p14:cNvContentPartPr/>
                <p14:nvPr/>
              </p14:nvContentPartPr>
              <p14:xfrm>
                <a:off x="8512632" y="1901376"/>
                <a:ext cx="9720" cy="133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DA9EC22-579D-4B9F-B226-2852EA8EB31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503632" y="1892736"/>
                  <a:ext cx="2736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0D93395-E595-451C-AF25-34D8C61F2BCB}"/>
              </a:ext>
            </a:extLst>
          </p:cNvPr>
          <p:cNvGrpSpPr/>
          <p:nvPr/>
        </p:nvGrpSpPr>
        <p:grpSpPr>
          <a:xfrm>
            <a:off x="1286712" y="2006856"/>
            <a:ext cx="637920" cy="762120"/>
            <a:chOff x="1286712" y="2006856"/>
            <a:chExt cx="637920" cy="76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C7EA231-7420-43CF-93C5-35B06299C432}"/>
                    </a:ext>
                  </a:extLst>
                </p14:cNvPr>
                <p14:cNvContentPartPr/>
                <p14:nvPr/>
              </p14:nvContentPartPr>
              <p14:xfrm>
                <a:off x="1343952" y="2027016"/>
                <a:ext cx="223200" cy="243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C7EA231-7420-43CF-93C5-35B06299C43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34952" y="2018016"/>
                  <a:ext cx="240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EA76BC8-9790-4CEE-898C-E87307FB784B}"/>
                    </a:ext>
                  </a:extLst>
                </p14:cNvPr>
                <p14:cNvContentPartPr/>
                <p14:nvPr/>
              </p14:nvContentPartPr>
              <p14:xfrm>
                <a:off x="1609632" y="2006856"/>
                <a:ext cx="158760" cy="380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EA76BC8-9790-4CEE-898C-E87307FB784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00992" y="1998216"/>
                  <a:ext cx="1764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958E6CA-9DF1-408A-8BFF-FFD61BC65E7A}"/>
                    </a:ext>
                  </a:extLst>
                </p14:cNvPr>
                <p14:cNvContentPartPr/>
                <p14:nvPr/>
              </p14:nvContentPartPr>
              <p14:xfrm>
                <a:off x="1286712" y="2391336"/>
                <a:ext cx="637920" cy="26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958E6CA-9DF1-408A-8BFF-FFD61BC65E7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78072" y="2382336"/>
                  <a:ext cx="655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F2638DA-4D7B-4745-A30F-4C58392DAB4D}"/>
                    </a:ext>
                  </a:extLst>
                </p14:cNvPr>
                <p14:cNvContentPartPr/>
                <p14:nvPr/>
              </p14:nvContentPartPr>
              <p14:xfrm>
                <a:off x="1357992" y="2505096"/>
                <a:ext cx="179280" cy="263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F2638DA-4D7B-4745-A30F-4C58392DAB4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48992" y="2496096"/>
                  <a:ext cx="196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8E8AEB6-4CA8-4E7D-B73B-3550BA12761A}"/>
                    </a:ext>
                  </a:extLst>
                </p14:cNvPr>
                <p14:cNvContentPartPr/>
                <p14:nvPr/>
              </p14:nvContentPartPr>
              <p14:xfrm>
                <a:off x="1562832" y="2478816"/>
                <a:ext cx="127080" cy="261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8E8AEB6-4CA8-4E7D-B73B-3550BA12761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53832" y="2469816"/>
                  <a:ext cx="1447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C16E83F-D2DE-441E-971B-7A3739D475AC}"/>
                    </a:ext>
                  </a:extLst>
                </p14:cNvPr>
                <p14:cNvContentPartPr/>
                <p14:nvPr/>
              </p14:nvContentPartPr>
              <p14:xfrm>
                <a:off x="1592352" y="2528136"/>
                <a:ext cx="185040" cy="32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C16E83F-D2DE-441E-971B-7A3739D475A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83352" y="2519496"/>
                  <a:ext cx="202680" cy="49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5D97AA02-27DF-4B9F-9BFB-63266629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48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9750-9D3C-41E4-92D0-26301CEEE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BQ 3.2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CD1DB-3AC5-48CB-B933-764360DA3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864972"/>
            <a:ext cx="5751576" cy="584144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02D0F59-65B2-4DAF-9B10-817FB58245F7}"/>
              </a:ext>
            </a:extLst>
          </p:cNvPr>
          <p:cNvGrpSpPr/>
          <p:nvPr/>
        </p:nvGrpSpPr>
        <p:grpSpPr>
          <a:xfrm>
            <a:off x="6753672" y="1087416"/>
            <a:ext cx="414720" cy="353160"/>
            <a:chOff x="6753672" y="1087416"/>
            <a:chExt cx="41472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2F95A40-CCA0-464B-A652-261034E0111E}"/>
                    </a:ext>
                  </a:extLst>
                </p14:cNvPr>
                <p14:cNvContentPartPr/>
                <p14:nvPr/>
              </p14:nvContentPartPr>
              <p14:xfrm>
                <a:off x="6753672" y="1087416"/>
                <a:ext cx="143280" cy="353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2F95A40-CCA0-464B-A652-261034E0111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5032" y="1078776"/>
                  <a:ext cx="1609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9FC749E-A5FA-49FF-A0CA-7DFE20C69CA4}"/>
                    </a:ext>
                  </a:extLst>
                </p14:cNvPr>
                <p14:cNvContentPartPr/>
                <p14:nvPr/>
              </p14:nvContentPartPr>
              <p14:xfrm>
                <a:off x="7033032" y="1151856"/>
                <a:ext cx="135360" cy="15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9FC749E-A5FA-49FF-A0CA-7DFE20C69CA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24032" y="1142856"/>
                  <a:ext cx="153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0E2798-4A9F-4C00-B9B5-7B3C200DC6CF}"/>
                    </a:ext>
                  </a:extLst>
                </p14:cNvPr>
                <p14:cNvContentPartPr/>
                <p14:nvPr/>
              </p14:nvContentPartPr>
              <p14:xfrm>
                <a:off x="7045992" y="1215576"/>
                <a:ext cx="111600" cy="17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0E2798-4A9F-4C00-B9B5-7B3C200DC6C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36992" y="1206936"/>
                  <a:ext cx="12924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413F58-4A77-4152-B762-FFB2B5FDDE79}"/>
              </a:ext>
            </a:extLst>
          </p:cNvPr>
          <p:cNvGrpSpPr/>
          <p:nvPr/>
        </p:nvGrpSpPr>
        <p:grpSpPr>
          <a:xfrm>
            <a:off x="7424712" y="968976"/>
            <a:ext cx="1437120" cy="329760"/>
            <a:chOff x="7424712" y="968976"/>
            <a:chExt cx="143712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9131A07-8E16-4C98-9139-14B17CFCB10D}"/>
                    </a:ext>
                  </a:extLst>
                </p14:cNvPr>
                <p14:cNvContentPartPr/>
                <p14:nvPr/>
              </p14:nvContentPartPr>
              <p14:xfrm>
                <a:off x="7424712" y="1000656"/>
                <a:ext cx="105480" cy="278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9131A07-8E16-4C98-9139-14B17CFCB10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16072" y="992016"/>
                  <a:ext cx="1231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B9C643B-1FE7-4A7A-8EC8-56DC5B8928B5}"/>
                    </a:ext>
                  </a:extLst>
                </p14:cNvPr>
                <p14:cNvContentPartPr/>
                <p14:nvPr/>
              </p14:nvContentPartPr>
              <p14:xfrm>
                <a:off x="7444512" y="1100736"/>
                <a:ext cx="94680" cy="23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B9C643B-1FE7-4A7A-8EC8-56DC5B8928B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35512" y="1092096"/>
                  <a:ext cx="112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6DE5364-E854-43B4-9095-A7F193FFCE60}"/>
                    </a:ext>
                  </a:extLst>
                </p14:cNvPr>
                <p14:cNvContentPartPr/>
                <p14:nvPr/>
              </p14:nvContentPartPr>
              <p14:xfrm>
                <a:off x="7561872" y="1115136"/>
                <a:ext cx="138240" cy="152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6DE5364-E854-43B4-9095-A7F193FFCE6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52872" y="1106136"/>
                  <a:ext cx="155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E3B1E55-0AB2-4AB9-9F0A-A8CD79BA1755}"/>
                    </a:ext>
                  </a:extLst>
                </p14:cNvPr>
                <p14:cNvContentPartPr/>
                <p14:nvPr/>
              </p14:nvContentPartPr>
              <p14:xfrm>
                <a:off x="7838352" y="1013256"/>
                <a:ext cx="99000" cy="27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E3B1E55-0AB2-4AB9-9F0A-A8CD79BA175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29352" y="1004616"/>
                  <a:ext cx="1166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CC200F4-08E7-4B02-92E3-8D335282BBB4}"/>
                    </a:ext>
                  </a:extLst>
                </p14:cNvPr>
                <p14:cNvContentPartPr/>
                <p14:nvPr/>
              </p14:nvContentPartPr>
              <p14:xfrm>
                <a:off x="8029152" y="1039896"/>
                <a:ext cx="81720" cy="196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CC200F4-08E7-4B02-92E3-8D335282BBB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20512" y="1030896"/>
                  <a:ext cx="99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1151E0-4162-45D4-AD53-0743B454F3FA}"/>
                    </a:ext>
                  </a:extLst>
                </p14:cNvPr>
                <p14:cNvContentPartPr/>
                <p14:nvPr/>
              </p14:nvContentPartPr>
              <p14:xfrm>
                <a:off x="8083152" y="1021536"/>
                <a:ext cx="114480" cy="203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1151E0-4162-45D4-AD53-0743B454F3F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074512" y="1012896"/>
                  <a:ext cx="132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730E372-0FE0-411C-B60A-05FF683B9B9C}"/>
                    </a:ext>
                  </a:extLst>
                </p14:cNvPr>
                <p14:cNvContentPartPr/>
                <p14:nvPr/>
              </p14:nvContentPartPr>
              <p14:xfrm>
                <a:off x="8035992" y="1151856"/>
                <a:ext cx="118080" cy="7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730E372-0FE0-411C-B60A-05FF683B9B9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27352" y="1142856"/>
                  <a:ext cx="1357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FD62D64-B08C-4445-8BE4-2FED5C46AB26}"/>
                    </a:ext>
                  </a:extLst>
                </p14:cNvPr>
                <p14:cNvContentPartPr/>
                <p14:nvPr/>
              </p14:nvContentPartPr>
              <p14:xfrm>
                <a:off x="8289792" y="1057896"/>
                <a:ext cx="156960" cy="173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FD62D64-B08C-4445-8BE4-2FED5C46AB2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0792" y="1049256"/>
                  <a:ext cx="174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B29AD44-527D-4DA0-B484-CD3D56CFBBBA}"/>
                    </a:ext>
                  </a:extLst>
                </p14:cNvPr>
                <p14:cNvContentPartPr/>
                <p14:nvPr/>
              </p14:nvContentPartPr>
              <p14:xfrm>
                <a:off x="8290512" y="1049256"/>
                <a:ext cx="112680" cy="162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B29AD44-527D-4DA0-B484-CD3D56CFBBB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81872" y="1040256"/>
                  <a:ext cx="130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CBC99CC-6EA0-421B-BE38-C8F652BEFDF4}"/>
                    </a:ext>
                  </a:extLst>
                </p14:cNvPr>
                <p14:cNvContentPartPr/>
                <p14:nvPr/>
              </p14:nvContentPartPr>
              <p14:xfrm>
                <a:off x="8603352" y="1032696"/>
                <a:ext cx="28800" cy="200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CBC99CC-6EA0-421B-BE38-C8F652BEFDF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94352" y="1023696"/>
                  <a:ext cx="464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BD982A-13C9-4823-B641-64CEAE76D078}"/>
                    </a:ext>
                  </a:extLst>
                </p14:cNvPr>
                <p14:cNvContentPartPr/>
                <p14:nvPr/>
              </p14:nvContentPartPr>
              <p14:xfrm>
                <a:off x="8538552" y="1030176"/>
                <a:ext cx="208080" cy="212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BD982A-13C9-4823-B641-64CEAE76D07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29912" y="1021176"/>
                  <a:ext cx="225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2DB1B66-A6D4-4B10-820E-59FE44FE0CDB}"/>
                    </a:ext>
                  </a:extLst>
                </p14:cNvPr>
                <p14:cNvContentPartPr/>
                <p14:nvPr/>
              </p14:nvContentPartPr>
              <p14:xfrm>
                <a:off x="8741592" y="968976"/>
                <a:ext cx="120240" cy="329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2DB1B66-A6D4-4B10-820E-59FE44FE0CD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32952" y="959976"/>
                  <a:ext cx="137880" cy="34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5FEF402-CCAC-47DB-B137-4A7A15665E8C}"/>
                  </a:ext>
                </a:extLst>
              </p14:cNvPr>
              <p14:cNvContentPartPr/>
              <p14:nvPr/>
            </p14:nvContentPartPr>
            <p14:xfrm>
              <a:off x="8036352" y="1242936"/>
              <a:ext cx="74520" cy="147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5FEF402-CCAC-47DB-B137-4A7A15665E8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27712" y="1234296"/>
                <a:ext cx="921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C97D169-3892-41B2-9A31-557EDDAB14F9}"/>
                  </a:ext>
                </a:extLst>
              </p14:cNvPr>
              <p14:cNvContentPartPr/>
              <p14:nvPr/>
            </p14:nvContentPartPr>
            <p14:xfrm>
              <a:off x="8710272" y="1261296"/>
              <a:ext cx="332280" cy="1872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C97D169-3892-41B2-9A31-557EDDAB14F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701632" y="1252296"/>
                <a:ext cx="349920" cy="20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F4F4EE7A-5C2F-4D6D-9EE3-A2902937D5D0}"/>
              </a:ext>
            </a:extLst>
          </p:cNvPr>
          <p:cNvGrpSpPr/>
          <p:nvPr/>
        </p:nvGrpSpPr>
        <p:grpSpPr>
          <a:xfrm>
            <a:off x="6594552" y="1922256"/>
            <a:ext cx="300240" cy="347400"/>
            <a:chOff x="6594552" y="1922256"/>
            <a:chExt cx="30024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4A5688C-3CE6-4C29-8C76-4682A351FCD3}"/>
                    </a:ext>
                  </a:extLst>
                </p14:cNvPr>
                <p14:cNvContentPartPr/>
                <p14:nvPr/>
              </p14:nvContentPartPr>
              <p14:xfrm>
                <a:off x="6594552" y="1922256"/>
                <a:ext cx="128880" cy="180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4A5688C-3CE6-4C29-8C76-4682A351FCD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85552" y="1913616"/>
                  <a:ext cx="1465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F5895F5-DFD5-43B3-8041-5DCFF6C4636A}"/>
                    </a:ext>
                  </a:extLst>
                </p14:cNvPr>
                <p14:cNvContentPartPr/>
                <p14:nvPr/>
              </p14:nvContentPartPr>
              <p14:xfrm>
                <a:off x="6707952" y="2025576"/>
                <a:ext cx="120600" cy="244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F5895F5-DFD5-43B3-8041-5DCFF6C4636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99312" y="2016576"/>
                  <a:ext cx="138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BC1AE18-1CEE-4DD9-BC4D-93CEEB835AA8}"/>
                    </a:ext>
                  </a:extLst>
                </p14:cNvPr>
                <p14:cNvContentPartPr/>
                <p14:nvPr/>
              </p14:nvContentPartPr>
              <p14:xfrm>
                <a:off x="6894432" y="2066256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BC1AE18-1CEE-4DD9-BC4D-93CEEB835AA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85792" y="20576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D477C3A-7858-4769-8A51-6E9725A8171D}"/>
              </a:ext>
            </a:extLst>
          </p:cNvPr>
          <p:cNvGrpSpPr/>
          <p:nvPr/>
        </p:nvGrpSpPr>
        <p:grpSpPr>
          <a:xfrm>
            <a:off x="8214912" y="1910736"/>
            <a:ext cx="355320" cy="830520"/>
            <a:chOff x="8214912" y="1910736"/>
            <a:chExt cx="355320" cy="83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CBB6CD0-6595-4A92-AB3D-56A617BB7888}"/>
                    </a:ext>
                  </a:extLst>
                </p14:cNvPr>
                <p14:cNvContentPartPr/>
                <p14:nvPr/>
              </p14:nvContentPartPr>
              <p14:xfrm>
                <a:off x="8214912" y="1910736"/>
                <a:ext cx="142920" cy="830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CBB6CD0-6595-4A92-AB3D-56A617BB788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06272" y="1902096"/>
                  <a:ext cx="160560" cy="8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8ECB2C7-413F-4C1A-ACF8-21BE3D86FDDC}"/>
                    </a:ext>
                  </a:extLst>
                </p14:cNvPr>
                <p14:cNvContentPartPr/>
                <p14:nvPr/>
              </p14:nvContentPartPr>
              <p14:xfrm>
                <a:off x="8440992" y="2032416"/>
                <a:ext cx="129240" cy="124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8ECB2C7-413F-4C1A-ACF8-21BE3D86FDD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32352" y="2023776"/>
                  <a:ext cx="146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07625C9-A5C6-4AC7-B4B5-906C176146EC}"/>
                    </a:ext>
                  </a:extLst>
                </p14:cNvPr>
                <p14:cNvContentPartPr/>
                <p14:nvPr/>
              </p14:nvContentPartPr>
              <p14:xfrm>
                <a:off x="8494992" y="2265336"/>
                <a:ext cx="9360" cy="156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07625C9-A5C6-4AC7-B4B5-906C176146E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85992" y="2256336"/>
                  <a:ext cx="27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5953610-E03F-4E06-A6D6-FBEC4678961D}"/>
                    </a:ext>
                  </a:extLst>
                </p14:cNvPr>
                <p14:cNvContentPartPr/>
                <p14:nvPr/>
              </p14:nvContentPartPr>
              <p14:xfrm>
                <a:off x="8540352" y="2550816"/>
                <a:ext cx="360" cy="145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5953610-E03F-4E06-A6D6-FBEC4678961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31712" y="2542176"/>
                  <a:ext cx="1800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731EF3D-A9FA-42E2-B94B-E452888813AD}"/>
              </a:ext>
            </a:extLst>
          </p:cNvPr>
          <p:cNvGrpSpPr/>
          <p:nvPr/>
        </p:nvGrpSpPr>
        <p:grpSpPr>
          <a:xfrm>
            <a:off x="8729712" y="1938096"/>
            <a:ext cx="619920" cy="951120"/>
            <a:chOff x="8729712" y="1938096"/>
            <a:chExt cx="619920" cy="95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2895A9A-E3F7-417B-83BF-A0F030B8358F}"/>
                    </a:ext>
                  </a:extLst>
                </p14:cNvPr>
                <p14:cNvContentPartPr/>
                <p14:nvPr/>
              </p14:nvContentPartPr>
              <p14:xfrm>
                <a:off x="8758872" y="2034576"/>
                <a:ext cx="141840" cy="115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2895A9A-E3F7-417B-83BF-A0F030B8358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50232" y="2025576"/>
                  <a:ext cx="159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B59C294-2EDE-4BAF-810A-12906A1EB560}"/>
                    </a:ext>
                  </a:extLst>
                </p14:cNvPr>
                <p14:cNvContentPartPr/>
                <p14:nvPr/>
              </p14:nvContentPartPr>
              <p14:xfrm>
                <a:off x="8759232" y="2294496"/>
                <a:ext cx="90360" cy="136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B59C294-2EDE-4BAF-810A-12906A1EB56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50232" y="2285856"/>
                  <a:ext cx="108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9E855A8-FB81-49DC-8726-ACD7BDB7B012}"/>
                    </a:ext>
                  </a:extLst>
                </p14:cNvPr>
                <p14:cNvContentPartPr/>
                <p14:nvPr/>
              </p14:nvContentPartPr>
              <p14:xfrm>
                <a:off x="8729712" y="2569176"/>
                <a:ext cx="87840" cy="92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9E855A8-FB81-49DC-8726-ACD7BDB7B01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720712" y="2560176"/>
                  <a:ext cx="105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1C472BF-D44F-4C55-985F-DF8E349FC5E2}"/>
                    </a:ext>
                  </a:extLst>
                </p14:cNvPr>
                <p14:cNvContentPartPr/>
                <p14:nvPr/>
              </p14:nvContentPartPr>
              <p14:xfrm>
                <a:off x="8842032" y="2576016"/>
                <a:ext cx="9000" cy="158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1C472BF-D44F-4C55-985F-DF8E349FC5E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833392" y="2567016"/>
                  <a:ext cx="26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F7F516A-4987-4907-AAF4-628B9E414E0F}"/>
                    </a:ext>
                  </a:extLst>
                </p14:cNvPr>
                <p14:cNvContentPartPr/>
                <p14:nvPr/>
              </p14:nvContentPartPr>
              <p14:xfrm>
                <a:off x="8849952" y="1938096"/>
                <a:ext cx="134640" cy="843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F7F516A-4987-4907-AAF4-628B9E414E0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841312" y="1929456"/>
                  <a:ext cx="15228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3323549-BFD7-4202-A755-7822725D2E8B}"/>
                    </a:ext>
                  </a:extLst>
                </p14:cNvPr>
                <p14:cNvContentPartPr/>
                <p14:nvPr/>
              </p14:nvContentPartPr>
              <p14:xfrm>
                <a:off x="9061632" y="2754936"/>
                <a:ext cx="57600" cy="113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3323549-BFD7-4202-A755-7822725D2E8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052632" y="2746296"/>
                  <a:ext cx="75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6F17754-4D95-4DFC-BFA1-5C1431453552}"/>
                    </a:ext>
                  </a:extLst>
                </p14:cNvPr>
                <p14:cNvContentPartPr/>
                <p14:nvPr/>
              </p14:nvContentPartPr>
              <p14:xfrm>
                <a:off x="9162072" y="2770416"/>
                <a:ext cx="64080" cy="101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6F17754-4D95-4DFC-BFA1-5C143145355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153072" y="2761416"/>
                  <a:ext cx="81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E904528-F2F0-42FB-87B5-E8730D0916E5}"/>
                    </a:ext>
                  </a:extLst>
                </p14:cNvPr>
                <p14:cNvContentPartPr/>
                <p14:nvPr/>
              </p14:nvContentPartPr>
              <p14:xfrm>
                <a:off x="9153072" y="2779416"/>
                <a:ext cx="64440" cy="91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E904528-F2F0-42FB-87B5-E8730D0916E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144072" y="2770776"/>
                  <a:ext cx="82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73D1D71-6F2B-418A-ADCD-C11478A3D7F7}"/>
                    </a:ext>
                  </a:extLst>
                </p14:cNvPr>
                <p14:cNvContentPartPr/>
                <p14:nvPr/>
              </p14:nvContentPartPr>
              <p14:xfrm>
                <a:off x="9277272" y="2770056"/>
                <a:ext cx="72360" cy="119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73D1D71-6F2B-418A-ADCD-C11478A3D7F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268272" y="2761056"/>
                  <a:ext cx="9000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549F426-5FE6-4CA3-8D12-8AB6CB11696D}"/>
              </a:ext>
            </a:extLst>
          </p:cNvPr>
          <p:cNvGrpSpPr/>
          <p:nvPr/>
        </p:nvGrpSpPr>
        <p:grpSpPr>
          <a:xfrm>
            <a:off x="9318672" y="1938096"/>
            <a:ext cx="955800" cy="524880"/>
            <a:chOff x="9318672" y="1938096"/>
            <a:chExt cx="95580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F6DFEF9-E523-4F28-BC52-66694212D099}"/>
                    </a:ext>
                  </a:extLst>
                </p14:cNvPr>
                <p14:cNvContentPartPr/>
                <p14:nvPr/>
              </p14:nvContentPartPr>
              <p14:xfrm>
                <a:off x="9318672" y="1938096"/>
                <a:ext cx="156600" cy="524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F6DFEF9-E523-4F28-BC52-66694212D09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09672" y="1929456"/>
                  <a:ext cx="17424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D1FBFAD-8FCC-45C4-810E-D4A0C839CD54}"/>
                    </a:ext>
                  </a:extLst>
                </p14:cNvPr>
                <p14:cNvContentPartPr/>
                <p14:nvPr/>
              </p14:nvContentPartPr>
              <p14:xfrm>
                <a:off x="10051992" y="1947096"/>
                <a:ext cx="222480" cy="506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D1FBFAD-8FCC-45C4-810E-D4A0C839CD5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042992" y="1938096"/>
                  <a:ext cx="24012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E9A4007-C468-4428-B91C-A5E329D35B3A}"/>
                    </a:ext>
                  </a:extLst>
                </p14:cNvPr>
                <p14:cNvContentPartPr/>
                <p14:nvPr/>
              </p14:nvContentPartPr>
              <p14:xfrm>
                <a:off x="9491112" y="2005056"/>
                <a:ext cx="83880" cy="118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E9A4007-C468-4428-B91C-A5E329D35B3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482472" y="1996056"/>
                  <a:ext cx="101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EE7E6EF-00D0-4E6B-B29B-47537C0DC854}"/>
                    </a:ext>
                  </a:extLst>
                </p14:cNvPr>
                <p14:cNvContentPartPr/>
                <p14:nvPr/>
              </p14:nvContentPartPr>
              <p14:xfrm>
                <a:off x="9719712" y="1999296"/>
                <a:ext cx="118800" cy="146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EE7E6EF-00D0-4E6B-B29B-47537C0DC85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710712" y="1990296"/>
                  <a:ext cx="136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4E4160F-0AD4-480A-83B1-C96C84961BD5}"/>
                    </a:ext>
                  </a:extLst>
                </p14:cNvPr>
                <p14:cNvContentPartPr/>
                <p14:nvPr/>
              </p14:nvContentPartPr>
              <p14:xfrm>
                <a:off x="9948312" y="1993176"/>
                <a:ext cx="360" cy="138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4E4160F-0AD4-480A-83B1-C96C84961BD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39672" y="1984536"/>
                  <a:ext cx="18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6B8BC3B-AA83-4B57-BCBB-2FC5668C4E4A}"/>
                    </a:ext>
                  </a:extLst>
                </p14:cNvPr>
                <p14:cNvContentPartPr/>
                <p14:nvPr/>
              </p14:nvContentPartPr>
              <p14:xfrm>
                <a:off x="10012392" y="2018016"/>
                <a:ext cx="81720" cy="90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6B8BC3B-AA83-4B57-BCBB-2FC5668C4E4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03392" y="2009376"/>
                  <a:ext cx="99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EF883F9-438A-49F2-B3DD-78ABA26307C5}"/>
                    </a:ext>
                  </a:extLst>
                </p14:cNvPr>
                <p14:cNvContentPartPr/>
                <p14:nvPr/>
              </p14:nvContentPartPr>
              <p14:xfrm>
                <a:off x="10094832" y="2045736"/>
                <a:ext cx="360" cy="114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EF883F9-438A-49F2-B3DD-78ABA26307C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85832" y="2036736"/>
                  <a:ext cx="18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A33B420-0E69-4F48-86B0-9BBD905E7CF9}"/>
                    </a:ext>
                  </a:extLst>
                </p14:cNvPr>
                <p14:cNvContentPartPr/>
                <p14:nvPr/>
              </p14:nvContentPartPr>
              <p14:xfrm>
                <a:off x="9545832" y="2230776"/>
                <a:ext cx="10080" cy="144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A33B420-0E69-4F48-86B0-9BBD905E7CF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36832" y="2221776"/>
                  <a:ext cx="27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59960C2-C84C-4D4E-A02F-CE7E211C3374}"/>
                    </a:ext>
                  </a:extLst>
                </p14:cNvPr>
                <p14:cNvContentPartPr/>
                <p14:nvPr/>
              </p14:nvContentPartPr>
              <p14:xfrm>
                <a:off x="9686232" y="2230776"/>
                <a:ext cx="84240" cy="104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59960C2-C84C-4D4E-A02F-CE7E211C337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677592" y="2221776"/>
                  <a:ext cx="101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F487FEA-0FBE-4946-BCD3-3F70D8E6A6EC}"/>
                    </a:ext>
                  </a:extLst>
                </p14:cNvPr>
                <p14:cNvContentPartPr/>
                <p14:nvPr/>
              </p14:nvContentPartPr>
              <p14:xfrm>
                <a:off x="9765432" y="2274336"/>
                <a:ext cx="360" cy="129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F487FEA-0FBE-4946-BCD3-3F70D8E6A6E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756792" y="2265336"/>
                  <a:ext cx="18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359055A-4024-4800-B1E6-1FFB485F4E12}"/>
                    </a:ext>
                  </a:extLst>
                </p14:cNvPr>
                <p14:cNvContentPartPr/>
                <p14:nvPr/>
              </p14:nvContentPartPr>
              <p14:xfrm>
                <a:off x="9920952" y="2212416"/>
                <a:ext cx="360" cy="156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359055A-4024-4800-B1E6-1FFB485F4E1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912312" y="2203776"/>
                  <a:ext cx="18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8BED626-5793-43E4-B487-227222834FC6}"/>
                    </a:ext>
                  </a:extLst>
                </p14:cNvPr>
                <p14:cNvContentPartPr/>
                <p14:nvPr/>
              </p14:nvContentPartPr>
              <p14:xfrm>
                <a:off x="9992232" y="2228976"/>
                <a:ext cx="117000" cy="132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8BED626-5793-43E4-B487-227222834FC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983232" y="2219976"/>
                  <a:ext cx="13464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4EFC407-4F9A-4391-AED0-506930C25C14}"/>
              </a:ext>
            </a:extLst>
          </p:cNvPr>
          <p:cNvGrpSpPr/>
          <p:nvPr/>
        </p:nvGrpSpPr>
        <p:grpSpPr>
          <a:xfrm>
            <a:off x="10316592" y="2423016"/>
            <a:ext cx="267120" cy="115560"/>
            <a:chOff x="10316592" y="2423016"/>
            <a:chExt cx="26712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B3A935A-3351-4EF7-A360-F099CE6B3F83}"/>
                    </a:ext>
                  </a:extLst>
                </p14:cNvPr>
                <p14:cNvContentPartPr/>
                <p14:nvPr/>
              </p14:nvContentPartPr>
              <p14:xfrm>
                <a:off x="10316592" y="2431656"/>
                <a:ext cx="67320" cy="106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B3A935A-3351-4EF7-A360-F099CE6B3F8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307592" y="2423016"/>
                  <a:ext cx="84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8CD0FC4-E2EA-4F03-BC63-EB1AD230BEF2}"/>
                    </a:ext>
                  </a:extLst>
                </p14:cNvPr>
                <p14:cNvContentPartPr/>
                <p14:nvPr/>
              </p14:nvContentPartPr>
              <p14:xfrm>
                <a:off x="10423872" y="2450376"/>
                <a:ext cx="54360" cy="66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8CD0FC4-E2EA-4F03-BC63-EB1AD230BEF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414872" y="2441736"/>
                  <a:ext cx="72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8F92FC0-3240-4FD9-9334-48D5D9DAA9C4}"/>
                    </a:ext>
                  </a:extLst>
                </p14:cNvPr>
                <p14:cNvContentPartPr/>
                <p14:nvPr/>
              </p14:nvContentPartPr>
              <p14:xfrm>
                <a:off x="10431792" y="2459376"/>
                <a:ext cx="47520" cy="61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8F92FC0-3240-4FD9-9334-48D5D9DAA9C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422792" y="2450376"/>
                  <a:ext cx="65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933F5C7-38F0-4566-A2E9-E380C845321C}"/>
                    </a:ext>
                  </a:extLst>
                </p14:cNvPr>
                <p14:cNvContentPartPr/>
                <p14:nvPr/>
              </p14:nvContentPartPr>
              <p14:xfrm>
                <a:off x="10523232" y="2423016"/>
                <a:ext cx="60480" cy="75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933F5C7-38F0-4566-A2E9-E380C845321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514592" y="2414016"/>
                  <a:ext cx="781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9EF0E5A-E683-49B1-A954-42EFFAABE292}"/>
                    </a:ext>
                  </a:extLst>
                </p14:cNvPr>
                <p14:cNvContentPartPr/>
                <p14:nvPr/>
              </p14:nvContentPartPr>
              <p14:xfrm>
                <a:off x="10579392" y="2431656"/>
                <a:ext cx="3960" cy="89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9EF0E5A-E683-49B1-A954-42EFFAABE29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570392" y="2423016"/>
                  <a:ext cx="21600" cy="10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B451D31-8092-42BB-AC4B-5A27EF02B71C}"/>
                  </a:ext>
                </a:extLst>
              </p14:cNvPr>
              <p14:cNvContentPartPr/>
              <p14:nvPr/>
            </p14:nvContentPartPr>
            <p14:xfrm>
              <a:off x="10824552" y="1910736"/>
              <a:ext cx="147960" cy="9075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B451D31-8092-42BB-AC4B-5A27EF02B71C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815552" y="1902096"/>
                <a:ext cx="165600" cy="9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8A3A888-1AF4-4281-AC83-80A95152C8C2}"/>
              </a:ext>
            </a:extLst>
          </p:cNvPr>
          <p:cNvGrpSpPr/>
          <p:nvPr/>
        </p:nvGrpSpPr>
        <p:grpSpPr>
          <a:xfrm>
            <a:off x="6937992" y="3245616"/>
            <a:ext cx="457920" cy="578520"/>
            <a:chOff x="6937992" y="3245616"/>
            <a:chExt cx="457920" cy="5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F3EDF44-6B58-4B69-A7DF-927B343964E1}"/>
                    </a:ext>
                  </a:extLst>
                </p14:cNvPr>
                <p14:cNvContentPartPr/>
                <p14:nvPr/>
              </p14:nvContentPartPr>
              <p14:xfrm>
                <a:off x="6976512" y="3245616"/>
                <a:ext cx="127080" cy="183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F3EDF44-6B58-4B69-A7DF-927B343964E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967512" y="3236616"/>
                  <a:ext cx="144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0D0B1C6-ADB8-4F72-A3F9-173D80C4DF2C}"/>
                    </a:ext>
                  </a:extLst>
                </p14:cNvPr>
                <p14:cNvContentPartPr/>
                <p14:nvPr/>
              </p14:nvContentPartPr>
              <p14:xfrm>
                <a:off x="7158672" y="3292776"/>
                <a:ext cx="146520" cy="206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0D0B1C6-ADB8-4F72-A3F9-173D80C4DF2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149672" y="3283776"/>
                  <a:ext cx="164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4C82ED1-A1C7-4B5C-A0C7-EFEDA0018D79}"/>
                    </a:ext>
                  </a:extLst>
                </p14:cNvPr>
                <p14:cNvContentPartPr/>
                <p14:nvPr/>
              </p14:nvContentPartPr>
              <p14:xfrm>
                <a:off x="6937992" y="3528576"/>
                <a:ext cx="457920" cy="28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4C82ED1-A1C7-4B5C-A0C7-EFEDA0018D7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29352" y="3519576"/>
                  <a:ext cx="475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1F9EC7B-8A27-40FF-891C-3103057D9776}"/>
                    </a:ext>
                  </a:extLst>
                </p14:cNvPr>
                <p14:cNvContentPartPr/>
                <p14:nvPr/>
              </p14:nvContentPartPr>
              <p14:xfrm>
                <a:off x="7013232" y="3629736"/>
                <a:ext cx="157680" cy="188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1F9EC7B-8A27-40FF-891C-3103057D977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04232" y="3621096"/>
                  <a:ext cx="175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1610905-B9EE-4958-B9DB-B24BE918A82E}"/>
                    </a:ext>
                  </a:extLst>
                </p14:cNvPr>
                <p14:cNvContentPartPr/>
                <p14:nvPr/>
              </p14:nvContentPartPr>
              <p14:xfrm>
                <a:off x="7205112" y="3674016"/>
                <a:ext cx="147600" cy="85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1610905-B9EE-4958-B9DB-B24BE918A82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96112" y="3665376"/>
                  <a:ext cx="165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D7BDEF6-157A-4A49-A2AC-E984B15FDCC1}"/>
                    </a:ext>
                  </a:extLst>
                </p14:cNvPr>
                <p14:cNvContentPartPr/>
                <p14:nvPr/>
              </p14:nvContentPartPr>
              <p14:xfrm>
                <a:off x="7196832" y="3653136"/>
                <a:ext cx="113040" cy="171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D7BDEF6-157A-4A49-A2AC-E984B15FDCC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188192" y="3644136"/>
                  <a:ext cx="13068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B0962AE-3A16-4359-89A5-6CD46F871317}"/>
              </a:ext>
            </a:extLst>
          </p:cNvPr>
          <p:cNvGrpSpPr/>
          <p:nvPr/>
        </p:nvGrpSpPr>
        <p:grpSpPr>
          <a:xfrm>
            <a:off x="7681032" y="3326616"/>
            <a:ext cx="328680" cy="225000"/>
            <a:chOff x="7681032" y="3326616"/>
            <a:chExt cx="32868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5FD71BF-DDB1-45AE-8D72-D58B1890917E}"/>
                    </a:ext>
                  </a:extLst>
                </p14:cNvPr>
                <p14:cNvContentPartPr/>
                <p14:nvPr/>
              </p14:nvContentPartPr>
              <p14:xfrm>
                <a:off x="7681032" y="3326616"/>
                <a:ext cx="138960" cy="225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5FD71BF-DDB1-45AE-8D72-D58B1890917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72032" y="3317616"/>
                  <a:ext cx="1566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3B654E4-8AEB-420D-934A-42A710F207D2}"/>
                    </a:ext>
                  </a:extLst>
                </p14:cNvPr>
                <p14:cNvContentPartPr/>
                <p14:nvPr/>
              </p14:nvContentPartPr>
              <p14:xfrm>
                <a:off x="7837992" y="3431016"/>
                <a:ext cx="77040" cy="75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3B654E4-8AEB-420D-934A-42A710F207D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29352" y="3422016"/>
                  <a:ext cx="94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E01996E-564F-41DF-AC56-29615A0C2B78}"/>
                    </a:ext>
                  </a:extLst>
                </p14:cNvPr>
                <p14:cNvContentPartPr/>
                <p14:nvPr/>
              </p14:nvContentPartPr>
              <p14:xfrm>
                <a:off x="7943112" y="3422736"/>
                <a:ext cx="66600" cy="104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E01996E-564F-41DF-AC56-29615A0C2B7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34472" y="3413736"/>
                  <a:ext cx="8424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FC99FCF-B7B9-4339-8FA5-FE35D9C377C3}"/>
              </a:ext>
            </a:extLst>
          </p:cNvPr>
          <p:cNvGrpSpPr/>
          <p:nvPr/>
        </p:nvGrpSpPr>
        <p:grpSpPr>
          <a:xfrm>
            <a:off x="8201952" y="3344256"/>
            <a:ext cx="505080" cy="198720"/>
            <a:chOff x="8201952" y="3344256"/>
            <a:chExt cx="50508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DFBF92E-5699-48DA-B583-2598382EE669}"/>
                    </a:ext>
                  </a:extLst>
                </p14:cNvPr>
                <p14:cNvContentPartPr/>
                <p14:nvPr/>
              </p14:nvContentPartPr>
              <p14:xfrm>
                <a:off x="8238672" y="3344256"/>
                <a:ext cx="9720" cy="198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DFBF92E-5699-48DA-B583-2598382EE66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30032" y="3335256"/>
                  <a:ext cx="27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E284ED5-E380-45CB-B110-C2BD29EDE742}"/>
                    </a:ext>
                  </a:extLst>
                </p14:cNvPr>
                <p14:cNvContentPartPr/>
                <p14:nvPr/>
              </p14:nvContentPartPr>
              <p14:xfrm>
                <a:off x="8201952" y="3439656"/>
                <a:ext cx="184320" cy="74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E284ED5-E380-45CB-B110-C2BD29EDE74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192952" y="3430656"/>
                  <a:ext cx="201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B48C2FA-F3D2-49B8-BE97-253C5B86CA65}"/>
                    </a:ext>
                  </a:extLst>
                </p14:cNvPr>
                <p14:cNvContentPartPr/>
                <p14:nvPr/>
              </p14:nvContentPartPr>
              <p14:xfrm>
                <a:off x="8483112" y="3346056"/>
                <a:ext cx="108360" cy="182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B48C2FA-F3D2-49B8-BE97-253C5B86CA6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74472" y="3337416"/>
                  <a:ext cx="126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FC71F4C-42AF-4B9A-B7B7-F0D9EAB47607}"/>
                    </a:ext>
                  </a:extLst>
                </p14:cNvPr>
                <p14:cNvContentPartPr/>
                <p14:nvPr/>
              </p14:nvContentPartPr>
              <p14:xfrm>
                <a:off x="8608392" y="3422016"/>
                <a:ext cx="98640" cy="113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FC71F4C-42AF-4B9A-B7B7-F0D9EAB4760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599752" y="3413016"/>
                  <a:ext cx="11628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12A4A3D-B314-4F70-BF9E-1FE7F009DE9C}"/>
                  </a:ext>
                </a:extLst>
              </p14:cNvPr>
              <p14:cNvContentPartPr/>
              <p14:nvPr/>
            </p14:nvContentPartPr>
            <p14:xfrm>
              <a:off x="8923392" y="3357216"/>
              <a:ext cx="169920" cy="3567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12A4A3D-B314-4F70-BF9E-1FE7F009DE9C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914752" y="3348216"/>
                <a:ext cx="187560" cy="37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C3CE02C-6C9E-4BA2-8B07-9533D2BB9F24}"/>
              </a:ext>
            </a:extLst>
          </p:cNvPr>
          <p:cNvGrpSpPr/>
          <p:nvPr/>
        </p:nvGrpSpPr>
        <p:grpSpPr>
          <a:xfrm>
            <a:off x="9288792" y="3263616"/>
            <a:ext cx="2104920" cy="283680"/>
            <a:chOff x="9288792" y="3263616"/>
            <a:chExt cx="210492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3D53CE5-42AB-4D19-A53A-25E8F229BEFD}"/>
                    </a:ext>
                  </a:extLst>
                </p14:cNvPr>
                <p14:cNvContentPartPr/>
                <p14:nvPr/>
              </p14:nvContentPartPr>
              <p14:xfrm>
                <a:off x="9288792" y="3402936"/>
                <a:ext cx="86400" cy="111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3D53CE5-42AB-4D19-A53A-25E8F229BEF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280152" y="3394296"/>
                  <a:ext cx="104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D238CF2-4D70-409F-A190-A473817449EB}"/>
                    </a:ext>
                  </a:extLst>
                </p14:cNvPr>
                <p14:cNvContentPartPr/>
                <p14:nvPr/>
              </p14:nvContentPartPr>
              <p14:xfrm>
                <a:off x="9388872" y="3402576"/>
                <a:ext cx="79560" cy="109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D238CF2-4D70-409F-A190-A473817449E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379872" y="3393576"/>
                  <a:ext cx="97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F9D47A6-7EF4-4258-92AE-A41CBAC75A8C}"/>
                    </a:ext>
                  </a:extLst>
                </p14:cNvPr>
                <p14:cNvContentPartPr/>
                <p14:nvPr/>
              </p14:nvContentPartPr>
              <p14:xfrm>
                <a:off x="9491112" y="3418416"/>
                <a:ext cx="140040" cy="105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F9D47A6-7EF4-4258-92AE-A41CBAC75A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482472" y="3409416"/>
                  <a:ext cx="157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797D44F-993D-4DA6-A111-41BED7F52A44}"/>
                    </a:ext>
                  </a:extLst>
                </p14:cNvPr>
                <p14:cNvContentPartPr/>
                <p14:nvPr/>
              </p14:nvContentPartPr>
              <p14:xfrm>
                <a:off x="9657432" y="3416256"/>
                <a:ext cx="90000" cy="102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797D44F-993D-4DA6-A111-41BED7F52A4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648432" y="3407616"/>
                  <a:ext cx="107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FB1845E-139A-473B-887E-5F67D08FE38A}"/>
                    </a:ext>
                  </a:extLst>
                </p14:cNvPr>
                <p14:cNvContentPartPr/>
                <p14:nvPr/>
              </p14:nvContentPartPr>
              <p14:xfrm>
                <a:off x="9867312" y="3299256"/>
                <a:ext cx="136440" cy="233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FB1845E-139A-473B-887E-5F67D08FE38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858312" y="3290256"/>
                  <a:ext cx="154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E5C6BCD-BCE6-4146-BB51-1D613FDC95C0}"/>
                    </a:ext>
                  </a:extLst>
                </p14:cNvPr>
                <p14:cNvContentPartPr/>
                <p14:nvPr/>
              </p14:nvContentPartPr>
              <p14:xfrm>
                <a:off x="10058112" y="3428496"/>
                <a:ext cx="9720" cy="111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E5C6BCD-BCE6-4146-BB51-1D613FDC95C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049112" y="3419856"/>
                  <a:ext cx="27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4F9B5B5-299C-4CB6-AD4D-B86252E63497}"/>
                    </a:ext>
                  </a:extLst>
                </p14:cNvPr>
                <p14:cNvContentPartPr/>
                <p14:nvPr/>
              </p14:nvContentPartPr>
              <p14:xfrm>
                <a:off x="10067112" y="3356136"/>
                <a:ext cx="360" cy="17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4F9B5B5-299C-4CB6-AD4D-B86252E6349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058472" y="334749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B11B034-F9C6-4073-82A2-F2E30287A8A8}"/>
                    </a:ext>
                  </a:extLst>
                </p14:cNvPr>
                <p14:cNvContentPartPr/>
                <p14:nvPr/>
              </p14:nvContentPartPr>
              <p14:xfrm>
                <a:off x="10100592" y="3401136"/>
                <a:ext cx="90000" cy="128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B11B034-F9C6-4073-82A2-F2E30287A8A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091952" y="3392496"/>
                  <a:ext cx="107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1847298-355F-4359-B4E9-9EE6B001AFBB}"/>
                    </a:ext>
                  </a:extLst>
                </p14:cNvPr>
                <p14:cNvContentPartPr/>
                <p14:nvPr/>
              </p14:nvContentPartPr>
              <p14:xfrm>
                <a:off x="10217952" y="3429936"/>
                <a:ext cx="69840" cy="93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1847298-355F-4359-B4E9-9EE6B001AFB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208952" y="3421296"/>
                  <a:ext cx="87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C359B87-0534-41F5-8299-52040845FD27}"/>
                    </a:ext>
                  </a:extLst>
                </p14:cNvPr>
                <p14:cNvContentPartPr/>
                <p14:nvPr/>
              </p14:nvContentPartPr>
              <p14:xfrm>
                <a:off x="10323792" y="3419136"/>
                <a:ext cx="83880" cy="128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C359B87-0534-41F5-8299-52040845FD2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314792" y="3410496"/>
                  <a:ext cx="101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4A66485-0FCE-4E33-AD52-5D97520C6E68}"/>
                    </a:ext>
                  </a:extLst>
                </p14:cNvPr>
                <p14:cNvContentPartPr/>
                <p14:nvPr/>
              </p14:nvContentPartPr>
              <p14:xfrm>
                <a:off x="10452672" y="3432096"/>
                <a:ext cx="44640" cy="853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4A66485-0FCE-4E33-AD52-5D97520C6E6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444032" y="3423096"/>
                  <a:ext cx="62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E42276A-0C43-4671-B2EE-74070E814C87}"/>
                    </a:ext>
                  </a:extLst>
                </p14:cNvPr>
                <p14:cNvContentPartPr/>
                <p14:nvPr/>
              </p14:nvContentPartPr>
              <p14:xfrm>
                <a:off x="10533672" y="3417336"/>
                <a:ext cx="18000" cy="107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E42276A-0C43-4671-B2EE-74070E814C8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524672" y="3408336"/>
                  <a:ext cx="35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EB90324-53CD-4C4F-8F63-BD834D41326C}"/>
                    </a:ext>
                  </a:extLst>
                </p14:cNvPr>
                <p14:cNvContentPartPr/>
                <p14:nvPr/>
              </p14:nvContentPartPr>
              <p14:xfrm>
                <a:off x="10543032" y="3384576"/>
                <a:ext cx="360" cy="16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EB90324-53CD-4C4F-8F63-BD834D41326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534392" y="3375936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E4CD97B-F946-44A4-B974-28C0FB58C66B}"/>
                    </a:ext>
                  </a:extLst>
                </p14:cNvPr>
                <p14:cNvContentPartPr/>
                <p14:nvPr/>
              </p14:nvContentPartPr>
              <p14:xfrm>
                <a:off x="10584792" y="3428496"/>
                <a:ext cx="173880" cy="86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E4CD97B-F946-44A4-B974-28C0FB58C66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575792" y="3419856"/>
                  <a:ext cx="1915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D98CEA2-1B55-409B-B9F9-F2D1C956F806}"/>
                    </a:ext>
                  </a:extLst>
                </p14:cNvPr>
                <p14:cNvContentPartPr/>
                <p14:nvPr/>
              </p14:nvContentPartPr>
              <p14:xfrm>
                <a:off x="10852272" y="3431736"/>
                <a:ext cx="87120" cy="59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D98CEA2-1B55-409B-B9F9-F2D1C956F80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843272" y="3423096"/>
                  <a:ext cx="104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F9CE29B-1D4D-4457-9AE6-6C2C147E1F2A}"/>
                    </a:ext>
                  </a:extLst>
                </p14:cNvPr>
                <p14:cNvContentPartPr/>
                <p14:nvPr/>
              </p14:nvContentPartPr>
              <p14:xfrm>
                <a:off x="10993392" y="3422376"/>
                <a:ext cx="51120" cy="79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F9CE29B-1D4D-4457-9AE6-6C2C147E1F2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984752" y="3413736"/>
                  <a:ext cx="68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9B107C9-D215-4A7A-B6C1-B7FCFB5C2746}"/>
                    </a:ext>
                  </a:extLst>
                </p14:cNvPr>
                <p14:cNvContentPartPr/>
                <p14:nvPr/>
              </p14:nvContentPartPr>
              <p14:xfrm>
                <a:off x="10910952" y="3428496"/>
                <a:ext cx="135360" cy="105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9B107C9-D215-4A7A-B6C1-B7FCFB5C274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901952" y="3419856"/>
                  <a:ext cx="153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48B2D34-8531-4840-80CE-E35667756229}"/>
                    </a:ext>
                  </a:extLst>
                </p14:cNvPr>
                <p14:cNvContentPartPr/>
                <p14:nvPr/>
              </p14:nvContentPartPr>
              <p14:xfrm>
                <a:off x="11224872" y="3263616"/>
                <a:ext cx="150120" cy="241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48B2D34-8531-4840-80CE-E3566775622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215872" y="3254976"/>
                  <a:ext cx="167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DD323AA-35D6-4F09-B95F-658008E91AB0}"/>
                    </a:ext>
                  </a:extLst>
                </p14:cNvPr>
                <p14:cNvContentPartPr/>
                <p14:nvPr/>
              </p14:nvContentPartPr>
              <p14:xfrm>
                <a:off x="11166912" y="3282336"/>
                <a:ext cx="226800" cy="258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DD323AA-35D6-4F09-B95F-658008E91AB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158272" y="3273696"/>
                  <a:ext cx="24444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5450AB5-C1D1-4BDC-913D-500BABD84764}"/>
              </a:ext>
            </a:extLst>
          </p:cNvPr>
          <p:cNvGrpSpPr/>
          <p:nvPr/>
        </p:nvGrpSpPr>
        <p:grpSpPr>
          <a:xfrm>
            <a:off x="8284392" y="3839976"/>
            <a:ext cx="284040" cy="182520"/>
            <a:chOff x="8284392" y="3839976"/>
            <a:chExt cx="28404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1F1EAB0-B409-4B7C-AF49-58D6038975F4}"/>
                    </a:ext>
                  </a:extLst>
                </p14:cNvPr>
                <p14:cNvContentPartPr/>
                <p14:nvPr/>
              </p14:nvContentPartPr>
              <p14:xfrm>
                <a:off x="8284392" y="3929256"/>
                <a:ext cx="9720" cy="92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1F1EAB0-B409-4B7C-AF49-58D6038975F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275392" y="3920616"/>
                  <a:ext cx="27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6BEC393-15A5-45AB-A6CC-E4DA80517A2D}"/>
                    </a:ext>
                  </a:extLst>
                </p14:cNvPr>
                <p14:cNvContentPartPr/>
                <p14:nvPr/>
              </p14:nvContentPartPr>
              <p14:xfrm>
                <a:off x="8284392" y="3839976"/>
                <a:ext cx="360" cy="9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6BEC393-15A5-45AB-A6CC-E4DA80517A2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275392" y="3830976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F2D6ED1-9FBC-4663-A8D8-7C8DC16BC787}"/>
                    </a:ext>
                  </a:extLst>
                </p14:cNvPr>
                <p14:cNvContentPartPr/>
                <p14:nvPr/>
              </p14:nvContentPartPr>
              <p14:xfrm>
                <a:off x="8375472" y="3949776"/>
                <a:ext cx="360" cy="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F2D6ED1-9FBC-4663-A8D8-7C8DC16BC78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66832" y="39407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0D4A9F9-F0B9-4E76-85D0-28C1CF4248B5}"/>
                    </a:ext>
                  </a:extLst>
                </p14:cNvPr>
                <p14:cNvContentPartPr/>
                <p14:nvPr/>
              </p14:nvContentPartPr>
              <p14:xfrm>
                <a:off x="8381952" y="3922416"/>
                <a:ext cx="186480" cy="100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0D4A9F9-F0B9-4E76-85D0-28C1CF4248B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72952" y="3913776"/>
                  <a:ext cx="20412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F3F4109-02F3-4B1D-B839-3B0E01055D26}"/>
              </a:ext>
            </a:extLst>
          </p:cNvPr>
          <p:cNvGrpSpPr/>
          <p:nvPr/>
        </p:nvGrpSpPr>
        <p:grpSpPr>
          <a:xfrm>
            <a:off x="8880552" y="3876696"/>
            <a:ext cx="563400" cy="212760"/>
            <a:chOff x="8880552" y="3876696"/>
            <a:chExt cx="56340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BC3C34-2A36-461D-AFDC-AE800A91517D}"/>
                    </a:ext>
                  </a:extLst>
                </p14:cNvPr>
                <p14:cNvContentPartPr/>
                <p14:nvPr/>
              </p14:nvContentPartPr>
              <p14:xfrm>
                <a:off x="8880552" y="3892896"/>
                <a:ext cx="128160" cy="164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BC3C34-2A36-461D-AFDC-AE800A91517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71912" y="3884256"/>
                  <a:ext cx="145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66284DB-1879-4EC6-B114-879A0255136A}"/>
                    </a:ext>
                  </a:extLst>
                </p14:cNvPr>
                <p14:cNvContentPartPr/>
                <p14:nvPr/>
              </p14:nvContentPartPr>
              <p14:xfrm>
                <a:off x="9061632" y="3914496"/>
                <a:ext cx="107280" cy="119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66284DB-1879-4EC6-B114-879A0255136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052632" y="3905856"/>
                  <a:ext cx="124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2327AD0-9ED3-4E0B-A69E-27B216F3B02D}"/>
                    </a:ext>
                  </a:extLst>
                </p14:cNvPr>
                <p14:cNvContentPartPr/>
                <p14:nvPr/>
              </p14:nvContentPartPr>
              <p14:xfrm>
                <a:off x="9051192" y="3904056"/>
                <a:ext cx="93240" cy="154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2327AD0-9ED3-4E0B-A69E-27B216F3B02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042192" y="3895056"/>
                  <a:ext cx="110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4191928-278E-4858-833B-7AB94B12F1C8}"/>
                    </a:ext>
                  </a:extLst>
                </p14:cNvPr>
                <p14:cNvContentPartPr/>
                <p14:nvPr/>
              </p14:nvContentPartPr>
              <p14:xfrm>
                <a:off x="9199512" y="3876696"/>
                <a:ext cx="113400" cy="131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4191928-278E-4858-833B-7AB94B12F1C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190872" y="3867696"/>
                  <a:ext cx="131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5FDBDF7-900E-4A71-B42E-F93705E1339C}"/>
                    </a:ext>
                  </a:extLst>
                </p14:cNvPr>
                <p14:cNvContentPartPr/>
                <p14:nvPr/>
              </p14:nvContentPartPr>
              <p14:xfrm>
                <a:off x="9299592" y="3892536"/>
                <a:ext cx="360" cy="175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5FDBDF7-900E-4A71-B42E-F93705E1339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90592" y="3883896"/>
                  <a:ext cx="18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74CAB88-3A2A-4136-80B9-C6CEE2B8FFB9}"/>
                    </a:ext>
                  </a:extLst>
                </p14:cNvPr>
                <p14:cNvContentPartPr/>
                <p14:nvPr/>
              </p14:nvContentPartPr>
              <p14:xfrm>
                <a:off x="9436392" y="4086936"/>
                <a:ext cx="7560" cy="2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74CAB88-3A2A-4136-80B9-C6CEE2B8FFB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427392" y="4078296"/>
                  <a:ext cx="2520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197753D-F5F9-46D6-B07D-CA3D616F20F6}"/>
                  </a:ext>
                </a:extLst>
              </p14:cNvPr>
              <p14:cNvContentPartPr/>
              <p14:nvPr/>
            </p14:nvContentPartPr>
            <p14:xfrm>
              <a:off x="8393832" y="1280016"/>
              <a:ext cx="64440" cy="2026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197753D-F5F9-46D6-B07D-CA3D616F20F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384832" y="1271016"/>
                <a:ext cx="8208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F6716D7-26D2-408F-B463-52572BD981B2}"/>
              </a:ext>
            </a:extLst>
          </p:cNvPr>
          <p:cNvGrpSpPr/>
          <p:nvPr/>
        </p:nvGrpSpPr>
        <p:grpSpPr>
          <a:xfrm>
            <a:off x="9097992" y="1385856"/>
            <a:ext cx="296640" cy="198720"/>
            <a:chOff x="9097992" y="1385856"/>
            <a:chExt cx="29664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10F1D5B-E508-4ED3-936C-6FFA2501B13C}"/>
                    </a:ext>
                  </a:extLst>
                </p14:cNvPr>
                <p14:cNvContentPartPr/>
                <p14:nvPr/>
              </p14:nvContentPartPr>
              <p14:xfrm>
                <a:off x="9271512" y="1445976"/>
                <a:ext cx="123120" cy="1386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10F1D5B-E508-4ED3-936C-6FFA2501B13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262872" y="1437336"/>
                  <a:ext cx="140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9B6C686-51E0-4B11-95A0-37C9B6F7D63F}"/>
                    </a:ext>
                  </a:extLst>
                </p14:cNvPr>
                <p14:cNvContentPartPr/>
                <p14:nvPr/>
              </p14:nvContentPartPr>
              <p14:xfrm>
                <a:off x="9185472" y="1449576"/>
                <a:ext cx="45000" cy="72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9B6C686-51E0-4B11-95A0-37C9B6F7D63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176472" y="1440576"/>
                  <a:ext cx="62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483730E-5FDA-4CD1-8D5E-A4E1B9220902}"/>
                    </a:ext>
                  </a:extLst>
                </p14:cNvPr>
                <p14:cNvContentPartPr/>
                <p14:nvPr/>
              </p14:nvContentPartPr>
              <p14:xfrm>
                <a:off x="9154512" y="1433376"/>
                <a:ext cx="72360" cy="94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483730E-5FDA-4CD1-8D5E-A4E1B922090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145512" y="1424376"/>
                  <a:ext cx="90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4353635-7349-487D-8992-C3E053571FA5}"/>
                    </a:ext>
                  </a:extLst>
                </p14:cNvPr>
                <p14:cNvContentPartPr/>
                <p14:nvPr/>
              </p14:nvContentPartPr>
              <p14:xfrm>
                <a:off x="9097992" y="1385856"/>
                <a:ext cx="41400" cy="141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4353635-7349-487D-8992-C3E053571FA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88992" y="1376856"/>
                  <a:ext cx="59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9674B1D-4CD4-4048-8363-5EC2D9E00180}"/>
                    </a:ext>
                  </a:extLst>
                </p14:cNvPr>
                <p14:cNvContentPartPr/>
                <p14:nvPr/>
              </p14:nvContentPartPr>
              <p14:xfrm>
                <a:off x="9098352" y="1462896"/>
                <a:ext cx="37800" cy="8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9674B1D-4CD4-4048-8363-5EC2D9E0018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089352" y="1453896"/>
                  <a:ext cx="5544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D7876D0-3263-4415-97F9-06A8528B83AD}"/>
              </a:ext>
            </a:extLst>
          </p:cNvPr>
          <p:cNvGrpSpPr/>
          <p:nvPr/>
        </p:nvGrpSpPr>
        <p:grpSpPr>
          <a:xfrm>
            <a:off x="7852752" y="1380456"/>
            <a:ext cx="271440" cy="161640"/>
            <a:chOff x="7852752" y="1380456"/>
            <a:chExt cx="27144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4829232-04C0-438D-86E6-4961E9226F6D}"/>
                    </a:ext>
                  </a:extLst>
                </p14:cNvPr>
                <p14:cNvContentPartPr/>
                <p14:nvPr/>
              </p14:nvContentPartPr>
              <p14:xfrm>
                <a:off x="7852752" y="1380456"/>
                <a:ext cx="55440" cy="161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4829232-04C0-438D-86E6-4961E9226F6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44112" y="1371456"/>
                  <a:ext cx="73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B0E9370-D719-48D8-A3F8-5BF38226CFAF}"/>
                    </a:ext>
                  </a:extLst>
                </p14:cNvPr>
                <p14:cNvContentPartPr/>
                <p14:nvPr/>
              </p14:nvContentPartPr>
              <p14:xfrm>
                <a:off x="7936992" y="1426176"/>
                <a:ext cx="69840" cy="87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B0E9370-D719-48D8-A3F8-5BF38226CFA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928352" y="1417176"/>
                  <a:ext cx="87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62FA76D-0DEB-453C-8953-F3106890ABFD}"/>
                    </a:ext>
                  </a:extLst>
                </p14:cNvPr>
                <p14:cNvContentPartPr/>
                <p14:nvPr/>
              </p14:nvContentPartPr>
              <p14:xfrm>
                <a:off x="7935912" y="1424016"/>
                <a:ext cx="55800" cy="86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62FA76D-0DEB-453C-8953-F3106890ABF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27272" y="1415016"/>
                  <a:ext cx="73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D9BA7E4-1278-4FE6-AFAD-DEADE8D59615}"/>
                    </a:ext>
                  </a:extLst>
                </p14:cNvPr>
                <p14:cNvContentPartPr/>
                <p14:nvPr/>
              </p14:nvContentPartPr>
              <p14:xfrm>
                <a:off x="8055792" y="1389096"/>
                <a:ext cx="57600" cy="113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D9BA7E4-1278-4FE6-AFAD-DEADE8D5961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46792" y="1380456"/>
                  <a:ext cx="75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3645824-4E92-4251-92A9-F60FF267A816}"/>
                    </a:ext>
                  </a:extLst>
                </p14:cNvPr>
                <p14:cNvContentPartPr/>
                <p14:nvPr/>
              </p14:nvContentPartPr>
              <p14:xfrm>
                <a:off x="8046432" y="1426176"/>
                <a:ext cx="77760" cy="9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3645824-4E92-4251-92A9-F60FF267A81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37432" y="1417176"/>
                  <a:ext cx="95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C6E4CE9-E309-4993-9C63-62CB8C71CDE4}"/>
                    </a:ext>
                  </a:extLst>
                </p14:cNvPr>
                <p14:cNvContentPartPr/>
                <p14:nvPr/>
              </p14:nvContentPartPr>
              <p14:xfrm>
                <a:off x="8046432" y="1380456"/>
                <a:ext cx="66240" cy="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C6E4CE9-E309-4993-9C63-62CB8C71CDE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037432" y="1371456"/>
                  <a:ext cx="838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AF1D9FE2-7561-44A1-968D-27770EA69F24}"/>
              </a:ext>
            </a:extLst>
          </p:cNvPr>
          <p:cNvGrpSpPr/>
          <p:nvPr/>
        </p:nvGrpSpPr>
        <p:grpSpPr>
          <a:xfrm>
            <a:off x="8293032" y="1461096"/>
            <a:ext cx="317880" cy="150120"/>
            <a:chOff x="8293032" y="1461096"/>
            <a:chExt cx="31788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4DFA060-38D8-4701-9F34-85FAC9C62140}"/>
                    </a:ext>
                  </a:extLst>
                </p14:cNvPr>
                <p14:cNvContentPartPr/>
                <p14:nvPr/>
              </p14:nvContentPartPr>
              <p14:xfrm>
                <a:off x="8320752" y="1515456"/>
                <a:ext cx="63000" cy="90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4DFA060-38D8-4701-9F34-85FAC9C6214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311752" y="1506456"/>
                  <a:ext cx="80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059521C-9BCE-4C6C-B8F5-BA13BF2103C6}"/>
                    </a:ext>
                  </a:extLst>
                </p14:cNvPr>
                <p14:cNvContentPartPr/>
                <p14:nvPr/>
              </p14:nvContentPartPr>
              <p14:xfrm>
                <a:off x="8330112" y="1517256"/>
                <a:ext cx="52560" cy="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059521C-9BCE-4C6C-B8F5-BA13BF2103C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321112" y="1508616"/>
                  <a:ext cx="70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4D144CB-A257-4A57-8ACC-7FC346FFBF25}"/>
                    </a:ext>
                  </a:extLst>
                </p14:cNvPr>
                <p14:cNvContentPartPr/>
                <p14:nvPr/>
              </p14:nvContentPartPr>
              <p14:xfrm>
                <a:off x="8293032" y="1466136"/>
                <a:ext cx="66240" cy="5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4D144CB-A257-4A57-8ACC-7FC346FFBF2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284392" y="1457496"/>
                  <a:ext cx="83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66505FE-AD73-42E0-9D92-9C24D8BE24BE}"/>
                    </a:ext>
                  </a:extLst>
                </p14:cNvPr>
                <p14:cNvContentPartPr/>
                <p14:nvPr/>
              </p14:nvContentPartPr>
              <p14:xfrm>
                <a:off x="8412552" y="1517256"/>
                <a:ext cx="72000" cy="74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66505FE-AD73-42E0-9D92-9C24D8BE24B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403552" y="1508616"/>
                  <a:ext cx="89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4AC32CB-491F-4329-B027-54866AB3D5AC}"/>
                    </a:ext>
                  </a:extLst>
                </p14:cNvPr>
                <p14:cNvContentPartPr/>
                <p14:nvPr/>
              </p14:nvContentPartPr>
              <p14:xfrm>
                <a:off x="8415792" y="1517256"/>
                <a:ext cx="60840" cy="666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4AC32CB-491F-4329-B027-54866AB3D5A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06792" y="1508616"/>
                  <a:ext cx="784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1BA32E5-DC04-4BD4-B9EF-10EA17E91390}"/>
                    </a:ext>
                  </a:extLst>
                </p14:cNvPr>
                <p14:cNvContentPartPr/>
                <p14:nvPr/>
              </p14:nvContentPartPr>
              <p14:xfrm>
                <a:off x="8539992" y="1462896"/>
                <a:ext cx="70920" cy="148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1BA32E5-DC04-4BD4-B9EF-10EA17E9139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531352" y="1453896"/>
                  <a:ext cx="88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A5D4841-A5A8-47EA-BE41-C809B8ACE5A8}"/>
                    </a:ext>
                  </a:extLst>
                </p14:cNvPr>
                <p14:cNvContentPartPr/>
                <p14:nvPr/>
              </p14:nvContentPartPr>
              <p14:xfrm>
                <a:off x="8549352" y="1533456"/>
                <a:ext cx="53280" cy="8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A5D4841-A5A8-47EA-BE41-C809B8ACE5A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40352" y="1524456"/>
                  <a:ext cx="70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50C7D70-DAC8-4E07-9767-673E8AFFA940}"/>
                    </a:ext>
                  </a:extLst>
                </p14:cNvPr>
                <p14:cNvContentPartPr/>
                <p14:nvPr/>
              </p14:nvContentPartPr>
              <p14:xfrm>
                <a:off x="8326152" y="1462896"/>
                <a:ext cx="3960" cy="64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50C7D70-DAC8-4E07-9767-673E8AFFA94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17512" y="1453896"/>
                  <a:ext cx="216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1195268-9A7E-4D96-AA95-16CAD8160AEB}"/>
                    </a:ext>
                  </a:extLst>
                </p14:cNvPr>
                <p14:cNvContentPartPr/>
                <p14:nvPr/>
              </p14:nvContentPartPr>
              <p14:xfrm>
                <a:off x="8293392" y="1461096"/>
                <a:ext cx="82440" cy="640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1195268-9A7E-4D96-AA95-16CAD8160AE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84392" y="1452456"/>
                  <a:ext cx="100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005A7AC-6250-4DD1-98D8-05CC1A658A12}"/>
                    </a:ext>
                  </a:extLst>
                </p14:cNvPr>
                <p14:cNvContentPartPr/>
                <p14:nvPr/>
              </p14:nvContentPartPr>
              <p14:xfrm>
                <a:off x="8311392" y="1480896"/>
                <a:ext cx="59400" cy="115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005A7AC-6250-4DD1-98D8-05CC1A658A1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02392" y="1472256"/>
                  <a:ext cx="7704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66D692B-3108-477D-A9D6-70A9502BABD1}"/>
              </a:ext>
            </a:extLst>
          </p:cNvPr>
          <p:cNvGrpSpPr/>
          <p:nvPr/>
        </p:nvGrpSpPr>
        <p:grpSpPr>
          <a:xfrm>
            <a:off x="8596152" y="1688976"/>
            <a:ext cx="198000" cy="146880"/>
            <a:chOff x="8596152" y="1688976"/>
            <a:chExt cx="19800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C9F1242-26E1-432B-9BF3-DA61696C3EBB}"/>
                    </a:ext>
                  </a:extLst>
                </p14:cNvPr>
                <p14:cNvContentPartPr/>
                <p14:nvPr/>
              </p14:nvContentPartPr>
              <p14:xfrm>
                <a:off x="8596152" y="1691136"/>
                <a:ext cx="118440" cy="125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C9F1242-26E1-432B-9BF3-DA61696C3EB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587152" y="1682136"/>
                  <a:ext cx="136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67BFB33-4F40-4726-A5EF-8B832C3E7665}"/>
                    </a:ext>
                  </a:extLst>
                </p14:cNvPr>
                <p14:cNvContentPartPr/>
                <p14:nvPr/>
              </p14:nvContentPartPr>
              <p14:xfrm>
                <a:off x="8722872" y="1688976"/>
                <a:ext cx="71280" cy="146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67BFB33-4F40-4726-A5EF-8B832C3E766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714232" y="1679976"/>
                  <a:ext cx="88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07529E2-ECEC-4146-ADEC-A575811A4B4E}"/>
                    </a:ext>
                  </a:extLst>
                </p14:cNvPr>
                <p14:cNvContentPartPr/>
                <p14:nvPr/>
              </p14:nvContentPartPr>
              <p14:xfrm>
                <a:off x="8614872" y="1754856"/>
                <a:ext cx="157680" cy="187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07529E2-ECEC-4146-ADEC-A575811A4B4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605872" y="1746216"/>
                  <a:ext cx="17532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D4589379-2B54-411F-AFA4-C45CAA146A24}"/>
              </a:ext>
            </a:extLst>
          </p:cNvPr>
          <p:cNvGrpSpPr/>
          <p:nvPr/>
        </p:nvGrpSpPr>
        <p:grpSpPr>
          <a:xfrm>
            <a:off x="9591912" y="1700136"/>
            <a:ext cx="193320" cy="138240"/>
            <a:chOff x="9591912" y="1700136"/>
            <a:chExt cx="19332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8414B1D-9210-412B-AEFC-BE891248B446}"/>
                    </a:ext>
                  </a:extLst>
                </p14:cNvPr>
                <p14:cNvContentPartPr/>
                <p14:nvPr/>
              </p14:nvContentPartPr>
              <p14:xfrm>
                <a:off x="9591912" y="1719936"/>
                <a:ext cx="193320" cy="1087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8414B1D-9210-412B-AEFC-BE891248B44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82912" y="1711296"/>
                  <a:ext cx="210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BE28FA8-8533-41FB-AF47-98F97BBCE710}"/>
                    </a:ext>
                  </a:extLst>
                </p14:cNvPr>
                <p14:cNvContentPartPr/>
                <p14:nvPr/>
              </p14:nvContentPartPr>
              <p14:xfrm>
                <a:off x="9619992" y="1700136"/>
                <a:ext cx="127440" cy="1382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BE28FA8-8533-41FB-AF47-98F97BBCE71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611352" y="1691496"/>
                  <a:ext cx="14508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D63363D6-F895-4FD1-8891-7AEA00B112B8}"/>
              </a:ext>
            </a:extLst>
          </p:cNvPr>
          <p:cNvGrpSpPr/>
          <p:nvPr/>
        </p:nvGrpSpPr>
        <p:grpSpPr>
          <a:xfrm>
            <a:off x="10996992" y="1688976"/>
            <a:ext cx="221760" cy="156960"/>
            <a:chOff x="10996992" y="1688976"/>
            <a:chExt cx="22176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BE3DF5A-938A-4ECB-AB96-0ECF3DCB54CC}"/>
                    </a:ext>
                  </a:extLst>
                </p14:cNvPr>
                <p14:cNvContentPartPr/>
                <p14:nvPr/>
              </p14:nvContentPartPr>
              <p14:xfrm>
                <a:off x="11091672" y="1688976"/>
                <a:ext cx="360" cy="129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BE3DF5A-938A-4ECB-AB96-0ECF3DCB54C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082672" y="1679976"/>
                  <a:ext cx="18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39DDFA7-DC9A-4421-B8A7-197D2037DB19}"/>
                    </a:ext>
                  </a:extLst>
                </p14:cNvPr>
                <p14:cNvContentPartPr/>
                <p14:nvPr/>
              </p14:nvContentPartPr>
              <p14:xfrm>
                <a:off x="10996992" y="1688976"/>
                <a:ext cx="221760" cy="156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39DDFA7-DC9A-4421-B8A7-197D2037DB1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988352" y="1680336"/>
                  <a:ext cx="23940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3AD5CF98-EC71-433B-A67B-255E4547BA7B}"/>
              </a:ext>
            </a:extLst>
          </p:cNvPr>
          <p:cNvGrpSpPr/>
          <p:nvPr/>
        </p:nvGrpSpPr>
        <p:grpSpPr>
          <a:xfrm>
            <a:off x="10122192" y="1061136"/>
            <a:ext cx="571680" cy="295920"/>
            <a:chOff x="10122192" y="1061136"/>
            <a:chExt cx="57168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71CCE3E-43F6-4B85-8B09-3875E5AAABE3}"/>
                    </a:ext>
                  </a:extLst>
                </p14:cNvPr>
                <p14:cNvContentPartPr/>
                <p14:nvPr/>
              </p14:nvContentPartPr>
              <p14:xfrm>
                <a:off x="10122192" y="1061136"/>
                <a:ext cx="117000" cy="281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71CCE3E-43F6-4B85-8B09-3875E5AAABE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113192" y="1052496"/>
                  <a:ext cx="1346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478CF65-BC42-4340-B3A9-21BFEFEDA07F}"/>
                    </a:ext>
                  </a:extLst>
                </p14:cNvPr>
                <p14:cNvContentPartPr/>
                <p14:nvPr/>
              </p14:nvContentPartPr>
              <p14:xfrm>
                <a:off x="10314432" y="1151856"/>
                <a:ext cx="131760" cy="190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478CF65-BC42-4340-B3A9-21BFEFEDA07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305792" y="1142856"/>
                  <a:ext cx="14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82F2E29-C8B1-4A27-AA31-99A0F93B2A5B}"/>
                    </a:ext>
                  </a:extLst>
                </p14:cNvPr>
                <p14:cNvContentPartPr/>
                <p14:nvPr/>
              </p14:nvContentPartPr>
              <p14:xfrm>
                <a:off x="10332432" y="1206936"/>
                <a:ext cx="110520" cy="21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82F2E29-C8B1-4A27-AA31-99A0F93B2A5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323792" y="1197936"/>
                  <a:ext cx="128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EB69B30-A521-468B-A647-6EFD46D6B8EC}"/>
                    </a:ext>
                  </a:extLst>
                </p14:cNvPr>
                <p14:cNvContentPartPr/>
                <p14:nvPr/>
              </p14:nvContentPartPr>
              <p14:xfrm>
                <a:off x="10543752" y="1145016"/>
                <a:ext cx="150120" cy="212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EB69B30-A521-468B-A647-6EFD46D6B8E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534752" y="1136016"/>
                  <a:ext cx="16776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4A11BA30-371C-496A-8ACB-B6820028E6A9}"/>
              </a:ext>
            </a:extLst>
          </p:cNvPr>
          <p:cNvGrpSpPr/>
          <p:nvPr/>
        </p:nvGrpSpPr>
        <p:grpSpPr>
          <a:xfrm>
            <a:off x="10835352" y="1063656"/>
            <a:ext cx="382320" cy="189360"/>
            <a:chOff x="10835352" y="1063656"/>
            <a:chExt cx="38232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E751E2C-7064-4DFE-A8BC-39B1CCC9E54F}"/>
                    </a:ext>
                  </a:extLst>
                </p14:cNvPr>
                <p14:cNvContentPartPr/>
                <p14:nvPr/>
              </p14:nvContentPartPr>
              <p14:xfrm>
                <a:off x="10835352" y="1179216"/>
                <a:ext cx="109800" cy="7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E751E2C-7064-4DFE-A8BC-39B1CCC9E54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826712" y="1170576"/>
                  <a:ext cx="1274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1ED1E6E-9752-4226-9F14-34C7AB1C1B1F}"/>
                    </a:ext>
                  </a:extLst>
                </p14:cNvPr>
                <p14:cNvContentPartPr/>
                <p14:nvPr/>
              </p14:nvContentPartPr>
              <p14:xfrm>
                <a:off x="10849752" y="1234296"/>
                <a:ext cx="89280" cy="176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1ED1E6E-9752-4226-9F14-34C7AB1C1B1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840752" y="1225296"/>
                  <a:ext cx="106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458EFE9-3320-4FB6-AA3A-08400E101054}"/>
                    </a:ext>
                  </a:extLst>
                </p14:cNvPr>
                <p14:cNvContentPartPr/>
                <p14:nvPr/>
              </p14:nvContentPartPr>
              <p14:xfrm>
                <a:off x="11081592" y="1076616"/>
                <a:ext cx="19440" cy="1764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458EFE9-3320-4FB6-AA3A-08400E10105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72952" y="1067616"/>
                  <a:ext cx="37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C6AC8E4-9B54-444F-BC0C-95AE9035F9C5}"/>
                    </a:ext>
                  </a:extLst>
                </p14:cNvPr>
                <p14:cNvContentPartPr/>
                <p14:nvPr/>
              </p14:nvContentPartPr>
              <p14:xfrm>
                <a:off x="11007432" y="1063656"/>
                <a:ext cx="210240" cy="1728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C6AC8E4-9B54-444F-BC0C-95AE9035F9C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998792" y="1054656"/>
                  <a:ext cx="227880" cy="1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9E47590-B1D4-4AA2-9446-135F19FCDA58}"/>
                  </a:ext>
                </a:extLst>
              </p14:cNvPr>
              <p14:cNvContentPartPr/>
              <p14:nvPr/>
            </p14:nvContentPartPr>
            <p14:xfrm>
              <a:off x="11008872" y="1974456"/>
              <a:ext cx="10080" cy="1389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9E47590-B1D4-4AA2-9446-135F19FCDA58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0999872" y="1965816"/>
                <a:ext cx="277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6A4605B-ACF7-489B-A24B-1B5BC4E1CB53}"/>
                  </a:ext>
                </a:extLst>
              </p14:cNvPr>
              <p14:cNvContentPartPr/>
              <p14:nvPr/>
            </p14:nvContentPartPr>
            <p14:xfrm>
              <a:off x="10952712" y="2212416"/>
              <a:ext cx="87840" cy="1098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6A4605B-ACF7-489B-A24B-1B5BC4E1CB5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0943712" y="2203776"/>
                <a:ext cx="1054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4D2EB95-0B4C-4D72-A797-2966D36D6C46}"/>
                  </a:ext>
                </a:extLst>
              </p14:cNvPr>
              <p14:cNvContentPartPr/>
              <p14:nvPr/>
            </p14:nvContentPartPr>
            <p14:xfrm>
              <a:off x="10929672" y="2441016"/>
              <a:ext cx="75960" cy="1191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4D2EB95-0B4C-4D72-A797-2966D36D6C46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0921032" y="2432376"/>
                <a:ext cx="936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92E05D7-0D74-488F-82FA-3CB6C16493D9}"/>
                  </a:ext>
                </a:extLst>
              </p14:cNvPr>
              <p14:cNvContentPartPr/>
              <p14:nvPr/>
            </p14:nvContentPartPr>
            <p14:xfrm>
              <a:off x="10921752" y="2669616"/>
              <a:ext cx="108360" cy="954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92E05D7-0D74-488F-82FA-3CB6C16493D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913112" y="2660976"/>
                <a:ext cx="12600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3242CC7-55BE-48A2-B15E-6B620865908B}"/>
                  </a:ext>
                </a:extLst>
              </p14:cNvPr>
              <p14:cNvContentPartPr/>
              <p14:nvPr/>
            </p14:nvContentPartPr>
            <p14:xfrm>
              <a:off x="11026872" y="2697336"/>
              <a:ext cx="10080" cy="1209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3242CC7-55BE-48A2-B15E-6B620865908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1018232" y="2688336"/>
                <a:ext cx="277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009614C-101B-40ED-BEA3-0E76A4FACE16}"/>
                  </a:ext>
                </a:extLst>
              </p14:cNvPr>
              <p14:cNvContentPartPr/>
              <p14:nvPr/>
            </p14:nvContentPartPr>
            <p14:xfrm>
              <a:off x="11252232" y="1993176"/>
              <a:ext cx="13320" cy="1184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009614C-101B-40ED-BEA3-0E76A4FACE1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1243232" y="1984536"/>
                <a:ext cx="309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2895EFD-9E80-46B5-9178-F237E1AD29E6}"/>
                  </a:ext>
                </a:extLst>
              </p14:cNvPr>
              <p14:cNvContentPartPr/>
              <p14:nvPr/>
            </p14:nvContentPartPr>
            <p14:xfrm>
              <a:off x="11247192" y="2248776"/>
              <a:ext cx="360" cy="990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2895EFD-9E80-46B5-9178-F237E1AD29E6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1238192" y="2239776"/>
                <a:ext cx="180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AA3CF12-7FCC-4C1A-B0B5-71BF4D521B1E}"/>
                  </a:ext>
                </a:extLst>
              </p14:cNvPr>
              <p14:cNvContentPartPr/>
              <p14:nvPr/>
            </p14:nvContentPartPr>
            <p14:xfrm>
              <a:off x="11237472" y="2477376"/>
              <a:ext cx="10080" cy="81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AA3CF12-7FCC-4C1A-B0B5-71BF4D521B1E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1228472" y="2468376"/>
                <a:ext cx="277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46C2E5CE-CB32-4E2B-A541-622A2D833708}"/>
                  </a:ext>
                </a:extLst>
              </p14:cNvPr>
              <p14:cNvContentPartPr/>
              <p14:nvPr/>
            </p14:nvContentPartPr>
            <p14:xfrm>
              <a:off x="11174832" y="2668536"/>
              <a:ext cx="90000" cy="9972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46C2E5CE-CB32-4E2B-A541-622A2D83370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1165832" y="2659896"/>
                <a:ext cx="107640" cy="11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Group 246">
            <a:extLst>
              <a:ext uri="{FF2B5EF4-FFF2-40B4-BE49-F238E27FC236}">
                <a16:creationId xmlns:a16="http://schemas.microsoft.com/office/drawing/2014/main" id="{4D944CBF-B659-4403-B16E-163B89E329F9}"/>
              </a:ext>
            </a:extLst>
          </p:cNvPr>
          <p:cNvGrpSpPr/>
          <p:nvPr/>
        </p:nvGrpSpPr>
        <p:grpSpPr>
          <a:xfrm>
            <a:off x="11404512" y="1910736"/>
            <a:ext cx="532440" cy="998280"/>
            <a:chOff x="11404512" y="1910736"/>
            <a:chExt cx="532440" cy="99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A09699F-1CA8-494C-94C8-1CB14F5E01BC}"/>
                    </a:ext>
                  </a:extLst>
                </p14:cNvPr>
                <p14:cNvContentPartPr/>
                <p14:nvPr/>
              </p14:nvContentPartPr>
              <p14:xfrm>
                <a:off x="11470752" y="2037456"/>
                <a:ext cx="84960" cy="90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A09699F-1CA8-494C-94C8-1CB14F5E01B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461752" y="2028816"/>
                  <a:ext cx="102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4FE306B-BC65-413C-8457-713C7F2C22B0}"/>
                    </a:ext>
                  </a:extLst>
                </p14:cNvPr>
                <p14:cNvContentPartPr/>
                <p14:nvPr/>
              </p14:nvContentPartPr>
              <p14:xfrm>
                <a:off x="11448432" y="2235816"/>
                <a:ext cx="9720" cy="1144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4FE306B-BC65-413C-8457-713C7F2C22B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439432" y="2227176"/>
                  <a:ext cx="27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14D7117-AFFD-4428-A028-E76DBEB680D5}"/>
                    </a:ext>
                  </a:extLst>
                </p14:cNvPr>
                <p14:cNvContentPartPr/>
                <p14:nvPr/>
              </p14:nvContentPartPr>
              <p14:xfrm>
                <a:off x="11420712" y="2423016"/>
                <a:ext cx="9720" cy="921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14D7117-AFFD-4428-A028-E76DBEB680D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412072" y="2414016"/>
                  <a:ext cx="27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B765B30-F084-48A8-BC50-4AA159573174}"/>
                    </a:ext>
                  </a:extLst>
                </p14:cNvPr>
                <p14:cNvContentPartPr/>
                <p14:nvPr/>
              </p14:nvContentPartPr>
              <p14:xfrm>
                <a:off x="11404512" y="2632896"/>
                <a:ext cx="7200" cy="158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B765B30-F084-48A8-BC50-4AA15957317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395512" y="2623896"/>
                  <a:ext cx="24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E64F2BD-CF3F-496B-95D2-3C51AFFCDB0B}"/>
                    </a:ext>
                  </a:extLst>
                </p14:cNvPr>
                <p14:cNvContentPartPr/>
                <p14:nvPr/>
              </p14:nvContentPartPr>
              <p14:xfrm>
                <a:off x="11456712" y="1910736"/>
                <a:ext cx="261000" cy="888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E64F2BD-CF3F-496B-95D2-3C51AFFCDB0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447712" y="1902096"/>
                  <a:ext cx="278640" cy="90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F08C4BF-E053-4BC6-8FA9-AAC01E7693CD}"/>
                    </a:ext>
                  </a:extLst>
                </p14:cNvPr>
                <p14:cNvContentPartPr/>
                <p14:nvPr/>
              </p14:nvContentPartPr>
              <p14:xfrm>
                <a:off x="11671632" y="2733336"/>
                <a:ext cx="47880" cy="96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F08C4BF-E053-4BC6-8FA9-AAC01E7693C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662632" y="2724696"/>
                  <a:ext cx="655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8464C4A-43E1-43F9-90F5-5ACA8EDDDF6D}"/>
                    </a:ext>
                  </a:extLst>
                </p14:cNvPr>
                <p14:cNvContentPartPr/>
                <p14:nvPr/>
              </p14:nvContentPartPr>
              <p14:xfrm>
                <a:off x="11704032" y="2752056"/>
                <a:ext cx="18720" cy="1342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8464C4A-43E1-43F9-90F5-5ACA8EDDDF6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695392" y="2743416"/>
                  <a:ext cx="36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CED14E7-A679-4A58-B941-A2AA7CDFE069}"/>
                    </a:ext>
                  </a:extLst>
                </p14:cNvPr>
                <p14:cNvContentPartPr/>
                <p14:nvPr/>
              </p14:nvContentPartPr>
              <p14:xfrm>
                <a:off x="11786832" y="2777616"/>
                <a:ext cx="44280" cy="89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CED14E7-A679-4A58-B941-A2AA7CDFE06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777832" y="2768616"/>
                  <a:ext cx="61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51485C1-E1F1-49B7-8D9C-98F0D7293E05}"/>
                    </a:ext>
                  </a:extLst>
                </p14:cNvPr>
                <p14:cNvContentPartPr/>
                <p14:nvPr/>
              </p14:nvContentPartPr>
              <p14:xfrm>
                <a:off x="11750472" y="2779416"/>
                <a:ext cx="100440" cy="1195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51485C1-E1F1-49B7-8D9C-98F0D7293E0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741472" y="2770776"/>
                  <a:ext cx="118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181E4A8-C2C6-4B31-8FA6-FEDA85698CA9}"/>
                    </a:ext>
                  </a:extLst>
                </p14:cNvPr>
                <p14:cNvContentPartPr/>
                <p14:nvPr/>
              </p14:nvContentPartPr>
              <p14:xfrm>
                <a:off x="11827872" y="2753856"/>
                <a:ext cx="109080" cy="155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181E4A8-C2C6-4B31-8FA6-FEDA85698CA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818872" y="2745216"/>
                  <a:ext cx="12672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CA44ACDB-6B2B-4226-B7AE-0F293951E246}"/>
              </a:ext>
            </a:extLst>
          </p:cNvPr>
          <p:cNvGrpSpPr/>
          <p:nvPr/>
        </p:nvGrpSpPr>
        <p:grpSpPr>
          <a:xfrm>
            <a:off x="4503672" y="6253776"/>
            <a:ext cx="123120" cy="108720"/>
            <a:chOff x="4503672" y="6253776"/>
            <a:chExt cx="12312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AA8FBAD-63D9-4788-BBD7-B3A7F9CB1A6D}"/>
                    </a:ext>
                  </a:extLst>
                </p14:cNvPr>
                <p14:cNvContentPartPr/>
                <p14:nvPr/>
              </p14:nvContentPartPr>
              <p14:xfrm>
                <a:off x="4503672" y="6253776"/>
                <a:ext cx="123120" cy="172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AA8FBAD-63D9-4788-BBD7-B3A7F9CB1A6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494672" y="6245136"/>
                  <a:ext cx="140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D4023D3-C0A4-4F8B-858A-1A3C12D287C3}"/>
                    </a:ext>
                  </a:extLst>
                </p14:cNvPr>
                <p14:cNvContentPartPr/>
                <p14:nvPr/>
              </p14:nvContentPartPr>
              <p14:xfrm>
                <a:off x="4525992" y="6352416"/>
                <a:ext cx="94320" cy="100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D4023D3-C0A4-4F8B-858A-1A3C12D287C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516992" y="6343416"/>
                  <a:ext cx="1119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5A56CB9-19F3-48B7-A7A2-D38B404E51DC}"/>
              </a:ext>
            </a:extLst>
          </p:cNvPr>
          <p:cNvGrpSpPr/>
          <p:nvPr/>
        </p:nvGrpSpPr>
        <p:grpSpPr>
          <a:xfrm>
            <a:off x="4830912" y="6033456"/>
            <a:ext cx="528120" cy="392760"/>
            <a:chOff x="4830912" y="6033456"/>
            <a:chExt cx="52812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96E8416-231E-4B34-9560-AF3DE2241F98}"/>
                    </a:ext>
                  </a:extLst>
                </p14:cNvPr>
                <p14:cNvContentPartPr/>
                <p14:nvPr/>
              </p14:nvContentPartPr>
              <p14:xfrm>
                <a:off x="4946832" y="6178896"/>
                <a:ext cx="28440" cy="1468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96E8416-231E-4B34-9560-AF3DE2241F9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938192" y="6169896"/>
                  <a:ext cx="46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817F4AE-55AA-440F-97C6-05DE46FC91BA}"/>
                    </a:ext>
                  </a:extLst>
                </p14:cNvPr>
                <p14:cNvContentPartPr/>
                <p14:nvPr/>
              </p14:nvContentPartPr>
              <p14:xfrm>
                <a:off x="4891752" y="6194016"/>
                <a:ext cx="136440" cy="142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817F4AE-55AA-440F-97C6-05DE46FC91B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883112" y="6185016"/>
                  <a:ext cx="154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454391E-EC48-4882-BF72-2D692FDDA6EE}"/>
                    </a:ext>
                  </a:extLst>
                </p14:cNvPr>
                <p14:cNvContentPartPr/>
                <p14:nvPr/>
              </p14:nvContentPartPr>
              <p14:xfrm>
                <a:off x="5093352" y="6206256"/>
                <a:ext cx="64080" cy="1591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454391E-EC48-4882-BF72-2D692FDDA6E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084352" y="6197256"/>
                  <a:ext cx="81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B16D3F6-9F5D-441B-B360-0D6EF9B9D346}"/>
                    </a:ext>
                  </a:extLst>
                </p14:cNvPr>
                <p14:cNvContentPartPr/>
                <p14:nvPr/>
              </p14:nvContentPartPr>
              <p14:xfrm>
                <a:off x="5129352" y="6206256"/>
                <a:ext cx="73440" cy="133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B16D3F6-9F5D-441B-B360-0D6EF9B9D34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120352" y="6197256"/>
                  <a:ext cx="91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9DBBEBC-917D-4BEE-A9ED-F40869CB429A}"/>
                    </a:ext>
                  </a:extLst>
                </p14:cNvPr>
                <p14:cNvContentPartPr/>
                <p14:nvPr/>
              </p14:nvContentPartPr>
              <p14:xfrm>
                <a:off x="5090832" y="6276456"/>
                <a:ext cx="74520" cy="23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9DBBEBC-917D-4BEE-A9ED-F40869CB429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082192" y="6267816"/>
                  <a:ext cx="92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00E3502-3BBB-411D-A7A8-8E5E526C891E}"/>
                    </a:ext>
                  </a:extLst>
                </p14:cNvPr>
                <p14:cNvContentPartPr/>
                <p14:nvPr/>
              </p14:nvContentPartPr>
              <p14:xfrm>
                <a:off x="4830912" y="6144696"/>
                <a:ext cx="99360" cy="2815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00E3502-3BBB-411D-A7A8-8E5E526C891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822272" y="6135696"/>
                  <a:ext cx="1170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75CBBE1-E71A-4999-BC2C-C7E5FC3D795C}"/>
                    </a:ext>
                  </a:extLst>
                </p14:cNvPr>
                <p14:cNvContentPartPr/>
                <p14:nvPr/>
              </p14:nvContentPartPr>
              <p14:xfrm>
                <a:off x="5229792" y="6125976"/>
                <a:ext cx="54000" cy="230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75CBBE1-E71A-4999-BC2C-C7E5FC3D795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221152" y="6116976"/>
                  <a:ext cx="71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64CEFF0-061C-420C-B0EC-B9105F36C69A}"/>
                    </a:ext>
                  </a:extLst>
                </p14:cNvPr>
                <p14:cNvContentPartPr/>
                <p14:nvPr/>
              </p14:nvContentPartPr>
              <p14:xfrm>
                <a:off x="5266872" y="6033456"/>
                <a:ext cx="92160" cy="194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64CEFF0-061C-420C-B0EC-B9105F36C69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257872" y="6024816"/>
                  <a:ext cx="109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EDE011E-2FE9-4B53-B57C-5C93264BC5B8}"/>
                    </a:ext>
                  </a:extLst>
                </p14:cNvPr>
                <p14:cNvContentPartPr/>
                <p14:nvPr/>
              </p14:nvContentPartPr>
              <p14:xfrm>
                <a:off x="5312232" y="6071616"/>
                <a:ext cx="10080" cy="1184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EDE011E-2FE9-4B53-B57C-5C93264BC5B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303592" y="6062616"/>
                  <a:ext cx="27720" cy="136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F07D3CF-0668-4B71-8C7A-8995B141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8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B8D9A7-1C61-4862-83B7-B7751267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 Designs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C182AD-8572-4E39-B00E-818C525E4F1D}"/>
                  </a:ext>
                </a:extLst>
              </p14:cNvPr>
              <p14:cNvContentPartPr/>
              <p14:nvPr/>
            </p14:nvContentPartPr>
            <p14:xfrm>
              <a:off x="1899504" y="1316376"/>
              <a:ext cx="488520" cy="455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C182AD-8572-4E39-B00E-818C525E4F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0864" y="1307736"/>
                <a:ext cx="50616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71EFC5-EC54-4B5E-9D9B-50B3AEA110B3}"/>
                  </a:ext>
                </a:extLst>
              </p14:cNvPr>
              <p14:cNvContentPartPr/>
              <p14:nvPr/>
            </p14:nvContentPartPr>
            <p14:xfrm>
              <a:off x="3330144" y="1398456"/>
              <a:ext cx="458280" cy="366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71EFC5-EC54-4B5E-9D9B-50B3AEA110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1144" y="1389456"/>
                <a:ext cx="47592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7D5760-2D12-4AB7-A786-C22E2C069552}"/>
                  </a:ext>
                </a:extLst>
              </p14:cNvPr>
              <p14:cNvContentPartPr/>
              <p14:nvPr/>
            </p14:nvContentPartPr>
            <p14:xfrm>
              <a:off x="6196824" y="1346976"/>
              <a:ext cx="371160" cy="335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7D5760-2D12-4AB7-A786-C22E2C0695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7824" y="1338336"/>
                <a:ext cx="3888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683806-3F05-4D0B-A829-765992F2D779}"/>
                  </a:ext>
                </a:extLst>
              </p14:cNvPr>
              <p14:cNvContentPartPr/>
              <p14:nvPr/>
            </p14:nvContentPartPr>
            <p14:xfrm>
              <a:off x="1899864" y="2162016"/>
              <a:ext cx="516240" cy="453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683806-3F05-4D0B-A829-765992F2D7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91224" y="2153016"/>
                <a:ext cx="53388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BE1E6BA-EFAF-4A71-A7E8-643887EC99B5}"/>
                  </a:ext>
                </a:extLst>
              </p14:cNvPr>
              <p14:cNvContentPartPr/>
              <p14:nvPr/>
            </p14:nvContentPartPr>
            <p14:xfrm>
              <a:off x="2221704" y="2861496"/>
              <a:ext cx="360" cy="3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BE1E6BA-EFAF-4A71-A7E8-643887EC99B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13064" y="2852856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211F7D0-C933-43D0-9A33-FB307A889C57}"/>
                  </a:ext>
                </a:extLst>
              </p14:cNvPr>
              <p14:cNvContentPartPr/>
              <p14:nvPr/>
            </p14:nvContentPartPr>
            <p14:xfrm>
              <a:off x="2221704" y="2989656"/>
              <a:ext cx="36720" cy="128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211F7D0-C933-43D0-9A33-FB307A889C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13064" y="2980656"/>
                <a:ext cx="543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CDAB680-EB5B-4E31-A593-2AA69717675D}"/>
                  </a:ext>
                </a:extLst>
              </p14:cNvPr>
              <p14:cNvContentPartPr/>
              <p14:nvPr/>
            </p14:nvContentPartPr>
            <p14:xfrm>
              <a:off x="2267424" y="3254976"/>
              <a:ext cx="360" cy="58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CDAB680-EB5B-4E31-A593-2AA69717675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58424" y="3245976"/>
                <a:ext cx="180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3EE4919-0627-4093-8AF9-55236E388374}"/>
                  </a:ext>
                </a:extLst>
              </p14:cNvPr>
              <p14:cNvContentPartPr/>
              <p14:nvPr/>
            </p14:nvContentPartPr>
            <p14:xfrm>
              <a:off x="1927224" y="3589056"/>
              <a:ext cx="535320" cy="504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3EE4919-0627-4093-8AF9-55236E3883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18224" y="3580056"/>
                <a:ext cx="55296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CC4910-71F1-4E88-BB17-FD7FC8DF715C}"/>
                  </a:ext>
                </a:extLst>
              </p14:cNvPr>
              <p14:cNvContentPartPr/>
              <p14:nvPr/>
            </p14:nvContentPartPr>
            <p14:xfrm>
              <a:off x="3391344" y="2195496"/>
              <a:ext cx="460440" cy="34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CC4910-71F1-4E88-BB17-FD7FC8DF715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82704" y="2186496"/>
                <a:ext cx="47808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E268EB-8990-4F00-9C0C-A7D449560AAA}"/>
                  </a:ext>
                </a:extLst>
              </p14:cNvPr>
              <p14:cNvContentPartPr/>
              <p14:nvPr/>
            </p14:nvContentPartPr>
            <p14:xfrm>
              <a:off x="3662784" y="2837736"/>
              <a:ext cx="3960" cy="6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E268EB-8990-4F00-9C0C-A7D449560A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54144" y="2828736"/>
                <a:ext cx="216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E5DAE97-760C-478A-898A-AB03CFD7D593}"/>
                  </a:ext>
                </a:extLst>
              </p14:cNvPr>
              <p14:cNvContentPartPr/>
              <p14:nvPr/>
            </p14:nvContentPartPr>
            <p14:xfrm>
              <a:off x="3666744" y="3017016"/>
              <a:ext cx="3960" cy="12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E5DAE97-760C-478A-898A-AB03CFD7D59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57744" y="3008376"/>
                <a:ext cx="216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850FD7E-BA91-448C-8C36-3C3EFE36C2FD}"/>
                  </a:ext>
                </a:extLst>
              </p14:cNvPr>
              <p14:cNvContentPartPr/>
              <p14:nvPr/>
            </p14:nvContentPartPr>
            <p14:xfrm>
              <a:off x="3694104" y="3154536"/>
              <a:ext cx="9000" cy="100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850FD7E-BA91-448C-8C36-3C3EFE36C2F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85104" y="3145536"/>
                <a:ext cx="266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C2E03FF-AADC-4999-9DC8-E37F4760E6BF}"/>
                  </a:ext>
                </a:extLst>
              </p14:cNvPr>
              <p14:cNvContentPartPr/>
              <p14:nvPr/>
            </p14:nvContentPartPr>
            <p14:xfrm>
              <a:off x="3411144" y="3473136"/>
              <a:ext cx="452160" cy="474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C2E03FF-AADC-4999-9DC8-E37F4760E6B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02504" y="3464496"/>
                <a:ext cx="46980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2E53738-B53F-4D15-8A98-0B0176CAFEC6}"/>
                  </a:ext>
                </a:extLst>
              </p14:cNvPr>
              <p14:cNvContentPartPr/>
              <p14:nvPr/>
            </p14:nvContentPartPr>
            <p14:xfrm>
              <a:off x="4690584" y="2715336"/>
              <a:ext cx="9720" cy="7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2E53738-B53F-4D15-8A98-0B0176CAFEC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81944" y="2706336"/>
                <a:ext cx="2736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E6D0CBC-FAEA-47B8-B2D3-2229D965D615}"/>
              </a:ext>
            </a:extLst>
          </p:cNvPr>
          <p:cNvGrpSpPr/>
          <p:nvPr/>
        </p:nvGrpSpPr>
        <p:grpSpPr>
          <a:xfrm>
            <a:off x="4900824" y="2651616"/>
            <a:ext cx="311400" cy="38520"/>
            <a:chOff x="4900824" y="2651616"/>
            <a:chExt cx="311400" cy="3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A8A910B-A823-413B-B692-E6B7A962ABC7}"/>
                    </a:ext>
                  </a:extLst>
                </p14:cNvPr>
                <p14:cNvContentPartPr/>
                <p14:nvPr/>
              </p14:nvContentPartPr>
              <p14:xfrm>
                <a:off x="4900824" y="2669616"/>
                <a:ext cx="155880" cy="20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A8A910B-A823-413B-B692-E6B7A962ABC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92184" y="2660976"/>
                  <a:ext cx="173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F7F6890-A96F-4B46-95F8-5CCE3DA3B739}"/>
                    </a:ext>
                  </a:extLst>
                </p14:cNvPr>
                <p14:cNvContentPartPr/>
                <p14:nvPr/>
              </p14:nvContentPartPr>
              <p14:xfrm>
                <a:off x="5211864" y="2651616"/>
                <a:ext cx="360" cy="3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7F6890-A96F-4B46-95F8-5CCE3DA3B7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03224" y="26426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928C622-F58C-4C62-B9D8-860DE99BF0DF}"/>
                  </a:ext>
                </a:extLst>
              </p14:cNvPr>
              <p14:cNvContentPartPr/>
              <p14:nvPr/>
            </p14:nvContentPartPr>
            <p14:xfrm>
              <a:off x="6161544" y="2125296"/>
              <a:ext cx="550800" cy="482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928C622-F58C-4C62-B9D8-860DE99BF0D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52544" y="2116656"/>
                <a:ext cx="5684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C0E1710-3B7A-49F7-AD64-C9DB4E770605}"/>
                  </a:ext>
                </a:extLst>
              </p14:cNvPr>
              <p14:cNvContentPartPr/>
              <p14:nvPr/>
            </p14:nvContentPartPr>
            <p14:xfrm>
              <a:off x="6303024" y="3414096"/>
              <a:ext cx="487800" cy="496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C0E1710-3B7A-49F7-AD64-C9DB4E77060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94384" y="3405096"/>
                <a:ext cx="50544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7978600-D2D7-4966-9C4C-45FFF8A4CC87}"/>
                  </a:ext>
                </a:extLst>
              </p14:cNvPr>
              <p14:cNvContentPartPr/>
              <p14:nvPr/>
            </p14:nvContentPartPr>
            <p14:xfrm>
              <a:off x="6482664" y="2887056"/>
              <a:ext cx="360" cy="2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7978600-D2D7-4966-9C4C-45FFF8A4CC8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73664" y="2878056"/>
                <a:ext cx="1800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17ECF667-91E3-4C9A-8E30-6C9AFFE5FEB5}"/>
              </a:ext>
            </a:extLst>
          </p:cNvPr>
          <p:cNvGrpSpPr/>
          <p:nvPr/>
        </p:nvGrpSpPr>
        <p:grpSpPr>
          <a:xfrm>
            <a:off x="6482664" y="3007656"/>
            <a:ext cx="27720" cy="214560"/>
            <a:chOff x="6482664" y="3007656"/>
            <a:chExt cx="2772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A06E6A-AB5D-423A-BCDF-3F6B905D8EE2}"/>
                    </a:ext>
                  </a:extLst>
                </p14:cNvPr>
                <p14:cNvContentPartPr/>
                <p14:nvPr/>
              </p14:nvContentPartPr>
              <p14:xfrm>
                <a:off x="6482664" y="3007656"/>
                <a:ext cx="9720" cy="146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A06E6A-AB5D-423A-BCDF-3F6B905D8EE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73664" y="2999016"/>
                  <a:ext cx="27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0CADB3F-107B-474F-B3A2-75B5E1935F04}"/>
                    </a:ext>
                  </a:extLst>
                </p14:cNvPr>
                <p14:cNvContentPartPr/>
                <p14:nvPr/>
              </p14:nvContentPartPr>
              <p14:xfrm>
                <a:off x="6510024" y="3218256"/>
                <a:ext cx="360" cy="3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0CADB3F-107B-474F-B3A2-75B5E1935F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01384" y="320925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960ED8B-1DB9-47BA-A425-45C50DC4D49A}"/>
              </a:ext>
            </a:extLst>
          </p:cNvPr>
          <p:cNvGrpSpPr/>
          <p:nvPr/>
        </p:nvGrpSpPr>
        <p:grpSpPr>
          <a:xfrm>
            <a:off x="955944" y="1450296"/>
            <a:ext cx="186840" cy="196920"/>
            <a:chOff x="955944" y="1450296"/>
            <a:chExt cx="18684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4E44B95-DAF6-42E5-9106-5095BAF11983}"/>
                    </a:ext>
                  </a:extLst>
                </p14:cNvPr>
                <p14:cNvContentPartPr/>
                <p14:nvPr/>
              </p14:nvContentPartPr>
              <p14:xfrm>
                <a:off x="955944" y="1450296"/>
                <a:ext cx="117360" cy="130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4E44B95-DAF6-42E5-9106-5095BAF119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6944" y="1441656"/>
                  <a:ext cx="135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7CBE00D-A50D-4978-A36F-59382A1C49A8}"/>
                    </a:ext>
                  </a:extLst>
                </p14:cNvPr>
                <p14:cNvContentPartPr/>
                <p14:nvPr/>
              </p14:nvContentPartPr>
              <p14:xfrm>
                <a:off x="1133784" y="1517256"/>
                <a:ext cx="9000" cy="129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7CBE00D-A50D-4978-A36F-59382A1C49A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24784" y="1508616"/>
                  <a:ext cx="2664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0DD0DC-D2B9-4852-B968-AA436B643CB2}"/>
              </a:ext>
            </a:extLst>
          </p:cNvPr>
          <p:cNvGrpSpPr/>
          <p:nvPr/>
        </p:nvGrpSpPr>
        <p:grpSpPr>
          <a:xfrm>
            <a:off x="932544" y="1860696"/>
            <a:ext cx="258840" cy="226800"/>
            <a:chOff x="932544" y="1860696"/>
            <a:chExt cx="25884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EB2AF77-ADC6-4E34-A3A6-F57222DA589F}"/>
                    </a:ext>
                  </a:extLst>
                </p14:cNvPr>
                <p14:cNvContentPartPr/>
                <p14:nvPr/>
              </p14:nvContentPartPr>
              <p14:xfrm>
                <a:off x="932544" y="1860696"/>
                <a:ext cx="133920" cy="14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EB2AF77-ADC6-4E34-A3A6-F57222DA589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3544" y="1852056"/>
                  <a:ext cx="151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584C6AF-3228-473F-87A3-123601A11FDD}"/>
                    </a:ext>
                  </a:extLst>
                </p14:cNvPr>
                <p14:cNvContentPartPr/>
                <p14:nvPr/>
              </p14:nvContentPartPr>
              <p14:xfrm>
                <a:off x="1096704" y="1962936"/>
                <a:ext cx="94680" cy="124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584C6AF-3228-473F-87A3-123601A11FD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88064" y="1954296"/>
                  <a:ext cx="112320" cy="14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DB9FD9F-B215-4877-A3A0-DC584DA6A1FB}"/>
                  </a:ext>
                </a:extLst>
              </p14:cNvPr>
              <p14:cNvContentPartPr/>
              <p14:nvPr/>
            </p14:nvContentPartPr>
            <p14:xfrm>
              <a:off x="1023624" y="2322216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DB9FD9F-B215-4877-A3A0-DC584DA6A1F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4984" y="23135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4FDD28A-88B1-4497-9CA5-D2FB4A85D665}"/>
                  </a:ext>
                </a:extLst>
              </p14:cNvPr>
              <p14:cNvContentPartPr/>
              <p14:nvPr/>
            </p14:nvContentPartPr>
            <p14:xfrm>
              <a:off x="1041984" y="2532456"/>
              <a:ext cx="360" cy="3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4FDD28A-88B1-4497-9CA5-D2FB4A85D6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2984" y="2523456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6E27B7E-AE07-4987-8AD2-D488ADA1A7D0}"/>
                  </a:ext>
                </a:extLst>
              </p14:cNvPr>
              <p14:cNvContentPartPr/>
              <p14:nvPr/>
            </p14:nvContentPartPr>
            <p14:xfrm>
              <a:off x="1060704" y="2651616"/>
              <a:ext cx="9000" cy="140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6E27B7E-AE07-4987-8AD2-D488ADA1A7D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1704" y="2642616"/>
                <a:ext cx="266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8A2E343-DD06-43B8-BC01-EEC1D065719B}"/>
                  </a:ext>
                </a:extLst>
              </p14:cNvPr>
              <p14:cNvContentPartPr/>
              <p14:nvPr/>
            </p14:nvContentPartPr>
            <p14:xfrm>
              <a:off x="1069344" y="2953296"/>
              <a:ext cx="360" cy="183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8A2E343-DD06-43B8-BC01-EEC1D065719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60704" y="2944296"/>
                <a:ext cx="180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E8994F8-80F8-4D02-8B52-C6BF2A802363}"/>
                  </a:ext>
                </a:extLst>
              </p14:cNvPr>
              <p14:cNvContentPartPr/>
              <p14:nvPr/>
            </p14:nvContentPartPr>
            <p14:xfrm>
              <a:off x="1051344" y="3272976"/>
              <a:ext cx="18360" cy="132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E8994F8-80F8-4D02-8B52-C6BF2A80236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42344" y="3264336"/>
                <a:ext cx="3600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0D3ED992-4870-4C54-ABB6-2760773B1340}"/>
              </a:ext>
            </a:extLst>
          </p:cNvPr>
          <p:cNvGrpSpPr/>
          <p:nvPr/>
        </p:nvGrpSpPr>
        <p:grpSpPr>
          <a:xfrm>
            <a:off x="923184" y="3752496"/>
            <a:ext cx="264600" cy="207000"/>
            <a:chOff x="923184" y="3752496"/>
            <a:chExt cx="26460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2FD1853-C520-4A55-8010-F399E44CC5DA}"/>
                    </a:ext>
                  </a:extLst>
                </p14:cNvPr>
                <p14:cNvContentPartPr/>
                <p14:nvPr/>
              </p14:nvContentPartPr>
              <p14:xfrm>
                <a:off x="923184" y="3752496"/>
                <a:ext cx="113040" cy="122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2FD1853-C520-4A55-8010-F399E44CC5D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4544" y="3743496"/>
                  <a:ext cx="130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3434C2B-5C0A-4C6E-B6B1-CDC35903D936}"/>
                    </a:ext>
                  </a:extLst>
                </p14:cNvPr>
                <p14:cNvContentPartPr/>
                <p14:nvPr/>
              </p14:nvContentPartPr>
              <p14:xfrm>
                <a:off x="1060704" y="3821616"/>
                <a:ext cx="127080" cy="137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3434C2B-5C0A-4C6E-B6B1-CDC35903D93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51704" y="3812616"/>
                  <a:ext cx="144720" cy="1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2167810-A3C2-48E1-AE30-10FAB6AD635E}"/>
                  </a:ext>
                </a:extLst>
              </p14:cNvPr>
              <p14:cNvContentPartPr/>
              <p14:nvPr/>
            </p14:nvContentPartPr>
            <p14:xfrm>
              <a:off x="1998504" y="4209336"/>
              <a:ext cx="3961800" cy="42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2167810-A3C2-48E1-AE30-10FAB6AD635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89864" y="4200696"/>
                <a:ext cx="39794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A1CB133-DC3C-4571-8C90-DE5B1A49366D}"/>
                  </a:ext>
                </a:extLst>
              </p14:cNvPr>
              <p14:cNvContentPartPr/>
              <p14:nvPr/>
            </p14:nvContentPartPr>
            <p14:xfrm>
              <a:off x="5828544" y="4122936"/>
              <a:ext cx="168120" cy="149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A1CB133-DC3C-4571-8C90-DE5B1A49366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819544" y="4114296"/>
                <a:ext cx="1857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292F8EF-340C-437A-9F4E-B7282710FA8F}"/>
                  </a:ext>
                </a:extLst>
              </p14:cNvPr>
              <p14:cNvContentPartPr/>
              <p14:nvPr/>
            </p14:nvContentPartPr>
            <p14:xfrm>
              <a:off x="1899504" y="4138416"/>
              <a:ext cx="139680" cy="150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292F8EF-340C-437A-9F4E-B7282710FA8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90504" y="4129416"/>
                <a:ext cx="1573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69A2DE8-9642-47BF-986B-6061A660211C}"/>
                  </a:ext>
                </a:extLst>
              </p14:cNvPr>
              <p14:cNvContentPartPr/>
              <p14:nvPr/>
            </p14:nvContentPartPr>
            <p14:xfrm>
              <a:off x="2953224" y="4351896"/>
              <a:ext cx="360" cy="165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69A2DE8-9642-47BF-986B-6061A660211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44584" y="4343256"/>
                <a:ext cx="180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B25C6BA-74E5-41C3-881B-EB3FFB09F7AF}"/>
                  </a:ext>
                </a:extLst>
              </p14:cNvPr>
              <p14:cNvContentPartPr/>
              <p14:nvPr/>
            </p14:nvContentPartPr>
            <p14:xfrm>
              <a:off x="2953224" y="4440096"/>
              <a:ext cx="73440" cy="3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B25C6BA-74E5-41C3-881B-EB3FFB09F7A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44584" y="4431096"/>
                <a:ext cx="910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93AC453-7476-4FFB-8129-4945D8528799}"/>
                  </a:ext>
                </a:extLst>
              </p14:cNvPr>
              <p14:cNvContentPartPr/>
              <p14:nvPr/>
            </p14:nvContentPartPr>
            <p14:xfrm>
              <a:off x="3026304" y="4351896"/>
              <a:ext cx="10080" cy="176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93AC453-7476-4FFB-8129-4945D852879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17664" y="4343256"/>
                <a:ext cx="277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4CF9412-AFEC-41E5-8A32-5CB1B7F21B9B}"/>
                  </a:ext>
                </a:extLst>
              </p14:cNvPr>
              <p14:cNvContentPartPr/>
              <p14:nvPr/>
            </p14:nvContentPartPr>
            <p14:xfrm>
              <a:off x="3099384" y="4434336"/>
              <a:ext cx="360" cy="91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4CF9412-AFEC-41E5-8A32-5CB1B7F21B9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90744" y="4425336"/>
                <a:ext cx="180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CD20DD2-0B97-4966-B36E-985450E06A7E}"/>
                  </a:ext>
                </a:extLst>
              </p14:cNvPr>
              <p14:cNvContentPartPr/>
              <p14:nvPr/>
            </p14:nvContentPartPr>
            <p14:xfrm>
              <a:off x="3117744" y="4339296"/>
              <a:ext cx="360" cy="3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CD20DD2-0B97-4966-B36E-985450E06A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08744" y="4330656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C7F3004-449C-4CD6-AAEF-706D9AC29546}"/>
                  </a:ext>
                </a:extLst>
              </p14:cNvPr>
              <p14:cNvContentPartPr/>
              <p14:nvPr/>
            </p14:nvContentPartPr>
            <p14:xfrm>
              <a:off x="3132864" y="4333896"/>
              <a:ext cx="115920" cy="202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C7F3004-449C-4CD6-AAEF-706D9AC2954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124224" y="4324896"/>
                <a:ext cx="1335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481A21C-7124-42F8-923A-635CCC80801D}"/>
                  </a:ext>
                </a:extLst>
              </p14:cNvPr>
              <p14:cNvContentPartPr/>
              <p14:nvPr/>
            </p14:nvContentPartPr>
            <p14:xfrm>
              <a:off x="3249504" y="4361256"/>
              <a:ext cx="122400" cy="178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481A21C-7124-42F8-923A-635CCC80801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240864" y="4352256"/>
                <a:ext cx="1400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774C063-1918-4D98-BCCD-51E2CD0FC5F1}"/>
                  </a:ext>
                </a:extLst>
              </p14:cNvPr>
              <p14:cNvContentPartPr/>
              <p14:nvPr/>
            </p14:nvContentPartPr>
            <p14:xfrm>
              <a:off x="3390984" y="4438296"/>
              <a:ext cx="228960" cy="108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774C063-1918-4D98-BCCD-51E2CD0FC5F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382344" y="4429296"/>
                <a:ext cx="246600" cy="12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1E19EB97-1DE1-4C8C-A5C9-DBF0517FC683}"/>
              </a:ext>
            </a:extLst>
          </p:cNvPr>
          <p:cNvGrpSpPr/>
          <p:nvPr/>
        </p:nvGrpSpPr>
        <p:grpSpPr>
          <a:xfrm>
            <a:off x="3839904" y="4361256"/>
            <a:ext cx="741600" cy="271800"/>
            <a:chOff x="3839904" y="4361256"/>
            <a:chExt cx="74160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E7EF7B0-51A7-49C8-86BD-9276817FC9FE}"/>
                    </a:ext>
                  </a:extLst>
                </p14:cNvPr>
                <p14:cNvContentPartPr/>
                <p14:nvPr/>
              </p14:nvContentPartPr>
              <p14:xfrm>
                <a:off x="3839904" y="4361256"/>
                <a:ext cx="119880" cy="178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E7EF7B0-51A7-49C8-86BD-9276817FC9F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831264" y="4352256"/>
                  <a:ext cx="137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DC36551-1FDE-4A67-BD37-FD60A70B500C}"/>
                    </a:ext>
                  </a:extLst>
                </p14:cNvPr>
                <p14:cNvContentPartPr/>
                <p14:nvPr/>
              </p14:nvContentPartPr>
              <p14:xfrm>
                <a:off x="3967704" y="4464576"/>
                <a:ext cx="123120" cy="81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DC36551-1FDE-4A67-BD37-FD60A70B500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959064" y="4455576"/>
                  <a:ext cx="140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B52CC93-5B4F-47FE-A6ED-0EFCCBADAB1E}"/>
                    </a:ext>
                  </a:extLst>
                </p14:cNvPr>
                <p14:cNvContentPartPr/>
                <p14:nvPr/>
              </p14:nvContentPartPr>
              <p14:xfrm>
                <a:off x="4123944" y="4459536"/>
                <a:ext cx="64800" cy="72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B52CC93-5B4F-47FE-A6ED-0EFCCBADAB1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114944" y="4450896"/>
                  <a:ext cx="82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010E873-3959-40B2-AA09-A1DBAB4739F4}"/>
                    </a:ext>
                  </a:extLst>
                </p14:cNvPr>
                <p14:cNvContentPartPr/>
                <p14:nvPr/>
              </p14:nvContentPartPr>
              <p14:xfrm>
                <a:off x="4125744" y="4480056"/>
                <a:ext cx="108000" cy="153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010E873-3959-40B2-AA09-A1DBAB4739F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16744" y="4471056"/>
                  <a:ext cx="125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CA671B8-7639-4F9C-BFC7-E865F590B01C}"/>
                    </a:ext>
                  </a:extLst>
                </p14:cNvPr>
                <p14:cNvContentPartPr/>
                <p14:nvPr/>
              </p14:nvContentPartPr>
              <p14:xfrm>
                <a:off x="4249944" y="4473576"/>
                <a:ext cx="68760" cy="76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CA671B8-7639-4F9C-BFC7-E865F590B01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41304" y="4464576"/>
                  <a:ext cx="864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A7F1F96-DE3E-4627-A785-EE73AAF85950}"/>
                    </a:ext>
                  </a:extLst>
                </p14:cNvPr>
                <p14:cNvContentPartPr/>
                <p14:nvPr/>
              </p14:nvContentPartPr>
              <p14:xfrm>
                <a:off x="4379904" y="4456656"/>
                <a:ext cx="81720" cy="93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A7F1F96-DE3E-4627-A785-EE73AAF8595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71264" y="4447656"/>
                  <a:ext cx="99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8ACE1BC-94E2-4335-911B-CFFE280B0F7F}"/>
                    </a:ext>
                  </a:extLst>
                </p14:cNvPr>
                <p14:cNvContentPartPr/>
                <p14:nvPr/>
              </p14:nvContentPartPr>
              <p14:xfrm>
                <a:off x="4518144" y="4461696"/>
                <a:ext cx="63360" cy="99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8ACE1BC-94E2-4335-911B-CFFE280B0F7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509144" y="4453056"/>
                  <a:ext cx="81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A775D34-817E-4277-9667-065E793BE409}"/>
                    </a:ext>
                  </a:extLst>
                </p14:cNvPr>
                <p14:cNvContentPartPr/>
                <p14:nvPr/>
              </p14:nvContentPartPr>
              <p14:xfrm>
                <a:off x="4438944" y="4461696"/>
                <a:ext cx="142560" cy="133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A775D34-817E-4277-9667-065E793BE40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30304" y="4453056"/>
                  <a:ext cx="1602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10AB4C-BD01-459C-BF58-FF09431856CD}"/>
              </a:ext>
            </a:extLst>
          </p:cNvPr>
          <p:cNvGrpSpPr/>
          <p:nvPr/>
        </p:nvGrpSpPr>
        <p:grpSpPr>
          <a:xfrm>
            <a:off x="718344" y="4123296"/>
            <a:ext cx="664200" cy="600120"/>
            <a:chOff x="718344" y="4123296"/>
            <a:chExt cx="664200" cy="60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628046E-2F72-46A5-A9F7-05E867196381}"/>
                    </a:ext>
                  </a:extLst>
                </p14:cNvPr>
                <p14:cNvContentPartPr/>
                <p14:nvPr/>
              </p14:nvContentPartPr>
              <p14:xfrm>
                <a:off x="718344" y="4132656"/>
                <a:ext cx="184680" cy="18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628046E-2F72-46A5-A9F7-05E86719638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09704" y="4123656"/>
                  <a:ext cx="202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C4FDB2D-0F0F-4205-A330-827C08E9757C}"/>
                    </a:ext>
                  </a:extLst>
                </p14:cNvPr>
                <p14:cNvContentPartPr/>
                <p14:nvPr/>
              </p14:nvContentPartPr>
              <p14:xfrm>
                <a:off x="822024" y="4150656"/>
                <a:ext cx="19080" cy="127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C4FDB2D-0F0F-4205-A330-827C08E9757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3024" y="4142016"/>
                  <a:ext cx="36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B613983-12F1-47CD-8B0A-CA5FDD32B297}"/>
                    </a:ext>
                  </a:extLst>
                </p14:cNvPr>
                <p14:cNvContentPartPr/>
                <p14:nvPr/>
              </p14:nvContentPartPr>
              <p14:xfrm>
                <a:off x="759024" y="4270176"/>
                <a:ext cx="133920" cy="9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B613983-12F1-47CD-8B0A-CA5FDD32B29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50024" y="4261176"/>
                  <a:ext cx="151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7F48AB4-F9BF-4613-ACD4-0AC3A76BD86E}"/>
                    </a:ext>
                  </a:extLst>
                </p14:cNvPr>
                <p14:cNvContentPartPr/>
                <p14:nvPr/>
              </p14:nvContentPartPr>
              <p14:xfrm>
                <a:off x="895824" y="4215096"/>
                <a:ext cx="75600" cy="90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7F48AB4-F9BF-4613-ACD4-0AC3A76BD86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86824" y="4206096"/>
                  <a:ext cx="93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7599003-16CE-4684-92B9-90C8EA6D20EA}"/>
                    </a:ext>
                  </a:extLst>
                </p14:cNvPr>
                <p14:cNvContentPartPr/>
                <p14:nvPr/>
              </p14:nvContentPartPr>
              <p14:xfrm>
                <a:off x="1005624" y="4160016"/>
                <a:ext cx="66600" cy="266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7599003-16CE-4684-92B9-90C8EA6D20E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96624" y="4151376"/>
                  <a:ext cx="84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FBC2856-704D-4EF8-8C5A-24C5BBB0269F}"/>
                    </a:ext>
                  </a:extLst>
                </p14:cNvPr>
                <p14:cNvContentPartPr/>
                <p14:nvPr/>
              </p14:nvContentPartPr>
              <p14:xfrm>
                <a:off x="1106064" y="4206816"/>
                <a:ext cx="75240" cy="100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FBC2856-704D-4EF8-8C5A-24C5BBB0269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97064" y="4198176"/>
                  <a:ext cx="928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F5C9DF0-F1F6-49D8-AE1A-CF8614AC8E09}"/>
                    </a:ext>
                  </a:extLst>
                </p14:cNvPr>
                <p14:cNvContentPartPr/>
                <p14:nvPr/>
              </p14:nvContentPartPr>
              <p14:xfrm>
                <a:off x="1215504" y="4123296"/>
                <a:ext cx="360" cy="220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F5C9DF0-F1F6-49D8-AE1A-CF8614AC8E0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206864" y="4114296"/>
                  <a:ext cx="18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3D1A838-D424-400B-818E-0CE37F3967CC}"/>
                    </a:ext>
                  </a:extLst>
                </p14:cNvPr>
                <p14:cNvContentPartPr/>
                <p14:nvPr/>
              </p14:nvContentPartPr>
              <p14:xfrm>
                <a:off x="1206864" y="4251456"/>
                <a:ext cx="61560" cy="4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3D1A838-D424-400B-818E-0CE37F3967C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97864" y="4242456"/>
                  <a:ext cx="792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A445DA7-AA19-42B3-93A0-907C2B2377DD}"/>
                    </a:ext>
                  </a:extLst>
                </p14:cNvPr>
                <p14:cNvContentPartPr/>
                <p14:nvPr/>
              </p14:nvContentPartPr>
              <p14:xfrm>
                <a:off x="801864" y="4452336"/>
                <a:ext cx="89640" cy="189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A445DA7-AA19-42B3-93A0-907C2B2377D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93224" y="4443696"/>
                  <a:ext cx="107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5837008-EA86-42FB-9F70-868809169427}"/>
                    </a:ext>
                  </a:extLst>
                </p14:cNvPr>
                <p14:cNvContentPartPr/>
                <p14:nvPr/>
              </p14:nvContentPartPr>
              <p14:xfrm>
                <a:off x="876384" y="4565376"/>
                <a:ext cx="113040" cy="87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5837008-EA86-42FB-9F70-86880916942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7384" y="4556376"/>
                  <a:ext cx="130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4E31667-5BFC-45E0-AE25-7D6A62F8E605}"/>
                    </a:ext>
                  </a:extLst>
                </p14:cNvPr>
                <p14:cNvContentPartPr/>
                <p14:nvPr/>
              </p14:nvContentPartPr>
              <p14:xfrm>
                <a:off x="1014264" y="4562496"/>
                <a:ext cx="49680" cy="65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4E31667-5BFC-45E0-AE25-7D6A62F8E60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05624" y="4553496"/>
                  <a:ext cx="67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410911C-7B52-411F-8C85-A66B31B7432C}"/>
                    </a:ext>
                  </a:extLst>
                </p14:cNvPr>
                <p14:cNvContentPartPr/>
                <p14:nvPr/>
              </p14:nvContentPartPr>
              <p14:xfrm>
                <a:off x="1033344" y="4560336"/>
                <a:ext cx="73440" cy="163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410911C-7B52-411F-8C85-A66B31B7432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24344" y="4551336"/>
                  <a:ext cx="91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29CD189-2491-4F52-83F8-ACDD78430A15}"/>
                    </a:ext>
                  </a:extLst>
                </p14:cNvPr>
                <p14:cNvContentPartPr/>
                <p14:nvPr/>
              </p14:nvContentPartPr>
              <p14:xfrm>
                <a:off x="1120104" y="4575816"/>
                <a:ext cx="65160" cy="87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29CD189-2491-4F52-83F8-ACDD78430A1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11464" y="4566816"/>
                  <a:ext cx="828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5C66053-1BF9-4D42-A996-1BFF16736DF7}"/>
                    </a:ext>
                  </a:extLst>
                </p14:cNvPr>
                <p14:cNvContentPartPr/>
                <p14:nvPr/>
              </p14:nvContentPartPr>
              <p14:xfrm>
                <a:off x="1234224" y="4549176"/>
                <a:ext cx="148320" cy="114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5C66053-1BF9-4D42-A996-1BFF16736D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225584" y="4540536"/>
                  <a:ext cx="16596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68247E7-EC0A-4B62-BB43-E357763DA601}"/>
              </a:ext>
            </a:extLst>
          </p:cNvPr>
          <p:cNvGrpSpPr/>
          <p:nvPr/>
        </p:nvGrpSpPr>
        <p:grpSpPr>
          <a:xfrm>
            <a:off x="6398784" y="4132656"/>
            <a:ext cx="732600" cy="569520"/>
            <a:chOff x="6398784" y="4132656"/>
            <a:chExt cx="73260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248AF71-6FC0-4E52-B582-FBB61BF41E47}"/>
                    </a:ext>
                  </a:extLst>
                </p14:cNvPr>
                <p14:cNvContentPartPr/>
                <p14:nvPr/>
              </p14:nvContentPartPr>
              <p14:xfrm>
                <a:off x="6398784" y="4132656"/>
                <a:ext cx="148320" cy="173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248AF71-6FC0-4E52-B582-FBB61BF41E4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389784" y="4123656"/>
                  <a:ext cx="165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98FD753-539D-44E7-838F-F8C883954D9F}"/>
                    </a:ext>
                  </a:extLst>
                </p14:cNvPr>
                <p14:cNvContentPartPr/>
                <p14:nvPr/>
              </p14:nvContentPartPr>
              <p14:xfrm>
                <a:off x="6599664" y="4215096"/>
                <a:ext cx="56520" cy="111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98FD753-539D-44E7-838F-F8C883954D9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591024" y="4206096"/>
                  <a:ext cx="74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EA581FC-E5B6-4661-A42B-712316AD71F3}"/>
                    </a:ext>
                  </a:extLst>
                </p14:cNvPr>
                <p14:cNvContentPartPr/>
                <p14:nvPr/>
              </p14:nvContentPartPr>
              <p14:xfrm>
                <a:off x="6738624" y="4142016"/>
                <a:ext cx="360" cy="176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EA581FC-E5B6-4661-A42B-712316AD71F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729984" y="4133016"/>
                  <a:ext cx="18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F2AEB1B-D8EA-4087-8951-7260AF081C39}"/>
                    </a:ext>
                  </a:extLst>
                </p14:cNvPr>
                <p14:cNvContentPartPr/>
                <p14:nvPr/>
              </p14:nvContentPartPr>
              <p14:xfrm>
                <a:off x="6689664" y="4144896"/>
                <a:ext cx="148320" cy="279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F2AEB1B-D8EA-4087-8951-7260AF081C3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681024" y="4136256"/>
                  <a:ext cx="1659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FFD8E0F-F4F4-4FE8-AF9E-85671CCFDE7E}"/>
                    </a:ext>
                  </a:extLst>
                </p14:cNvPr>
                <p14:cNvContentPartPr/>
                <p14:nvPr/>
              </p14:nvContentPartPr>
              <p14:xfrm>
                <a:off x="6885504" y="4238856"/>
                <a:ext cx="75960" cy="95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FFD8E0F-F4F4-4FE8-AF9E-85671CCFDE7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876504" y="4229856"/>
                  <a:ext cx="93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A2988C1-BF3B-45BF-890A-6F4CB49E3D4B}"/>
                    </a:ext>
                  </a:extLst>
                </p14:cNvPr>
                <p14:cNvContentPartPr/>
                <p14:nvPr/>
              </p14:nvContentPartPr>
              <p14:xfrm>
                <a:off x="7004304" y="4142016"/>
                <a:ext cx="360" cy="213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A2988C1-BF3B-45BF-890A-6F4CB49E3D4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995304" y="4133016"/>
                  <a:ext cx="18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A2ECD0B-59D9-4206-BFF6-BBB5C859D171}"/>
                    </a:ext>
                  </a:extLst>
                </p14:cNvPr>
                <p14:cNvContentPartPr/>
                <p14:nvPr/>
              </p14:nvContentPartPr>
              <p14:xfrm>
                <a:off x="6994944" y="4225896"/>
                <a:ext cx="116640" cy="7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A2ECD0B-59D9-4206-BFF6-BBB5C859D17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985944" y="4216896"/>
                  <a:ext cx="134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23D45DA-2CB4-4C73-8FB5-B0E47C962158}"/>
                    </a:ext>
                  </a:extLst>
                </p14:cNvPr>
                <p14:cNvContentPartPr/>
                <p14:nvPr/>
              </p14:nvContentPartPr>
              <p14:xfrm>
                <a:off x="6584544" y="4425696"/>
                <a:ext cx="81360" cy="187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23D45DA-2CB4-4C73-8FB5-B0E47C96215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575544" y="4416696"/>
                  <a:ext cx="99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706DEB4-A6F2-466A-A715-86BC014B68A6}"/>
                    </a:ext>
                  </a:extLst>
                </p14:cNvPr>
                <p14:cNvContentPartPr/>
                <p14:nvPr/>
              </p14:nvContentPartPr>
              <p14:xfrm>
                <a:off x="6665544" y="4544856"/>
                <a:ext cx="100800" cy="70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706DEB4-A6F2-466A-A715-86BC014B68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656544" y="4535856"/>
                  <a:ext cx="118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DF956EA-DF06-44B4-B8FD-E7AD75D53AA5}"/>
                    </a:ext>
                  </a:extLst>
                </p14:cNvPr>
                <p14:cNvContentPartPr/>
                <p14:nvPr/>
              </p14:nvContentPartPr>
              <p14:xfrm>
                <a:off x="6784704" y="4534776"/>
                <a:ext cx="67320" cy="87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DF956EA-DF06-44B4-B8FD-E7AD75D53AA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776064" y="4526136"/>
                  <a:ext cx="84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8D1061F-6687-4B54-8B29-1953A1CD7513}"/>
                    </a:ext>
                  </a:extLst>
                </p14:cNvPr>
                <p14:cNvContentPartPr/>
                <p14:nvPr/>
              </p14:nvContentPartPr>
              <p14:xfrm>
                <a:off x="6791904" y="4562496"/>
                <a:ext cx="93960" cy="139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8D1061F-6687-4B54-8B29-1953A1CD751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783264" y="4553496"/>
                  <a:ext cx="111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AEBD2F9-EB16-40B2-933D-7F30AB631F15}"/>
                    </a:ext>
                  </a:extLst>
                </p14:cNvPr>
                <p14:cNvContentPartPr/>
                <p14:nvPr/>
              </p14:nvContentPartPr>
              <p14:xfrm>
                <a:off x="6885504" y="4561776"/>
                <a:ext cx="245880" cy="101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AEBD2F9-EB16-40B2-933D-7F30AB631F1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876504" y="4553136"/>
                  <a:ext cx="263520" cy="11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A0A6EAA-BF80-4F30-AD62-496A28B4F950}"/>
                  </a:ext>
                </a:extLst>
              </p14:cNvPr>
              <p14:cNvContentPartPr/>
              <p14:nvPr/>
            </p14:nvContentPartPr>
            <p14:xfrm>
              <a:off x="1525824" y="1206216"/>
              <a:ext cx="374760" cy="1774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A0A6EAA-BF80-4F30-AD62-496A28B4F95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517184" y="1197216"/>
                <a:ext cx="3924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31F66F6-7ECC-4E48-BC1D-4DC6AD7684F1}"/>
                  </a:ext>
                </a:extLst>
              </p14:cNvPr>
              <p14:cNvContentPartPr/>
              <p14:nvPr/>
            </p14:nvContentPartPr>
            <p14:xfrm>
              <a:off x="1506384" y="1508616"/>
              <a:ext cx="356040" cy="97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31F66F6-7ECC-4E48-BC1D-4DC6AD7684F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497384" y="1499616"/>
                <a:ext cx="3736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9E7470F-B957-417B-964C-25FAD9B2A570}"/>
                  </a:ext>
                </a:extLst>
              </p14:cNvPr>
              <p14:cNvContentPartPr/>
              <p14:nvPr/>
            </p14:nvContentPartPr>
            <p14:xfrm>
              <a:off x="1554264" y="1603656"/>
              <a:ext cx="378720" cy="1504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9E7470F-B957-417B-964C-25FAD9B2A570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545264" y="1594656"/>
                <a:ext cx="3963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D79759D-EC32-42C1-A6DB-8D2C41549CB2}"/>
                  </a:ext>
                </a:extLst>
              </p14:cNvPr>
              <p14:cNvContentPartPr/>
              <p14:nvPr/>
            </p14:nvContentPartPr>
            <p14:xfrm>
              <a:off x="1587744" y="2168856"/>
              <a:ext cx="326160" cy="1011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D79759D-EC32-42C1-A6DB-8D2C41549CB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579104" y="2159856"/>
                <a:ext cx="3438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6F3859B-9F02-4823-8FD7-95DAEA23D205}"/>
                  </a:ext>
                </a:extLst>
              </p14:cNvPr>
              <p14:cNvContentPartPr/>
              <p14:nvPr/>
            </p14:nvContentPartPr>
            <p14:xfrm>
              <a:off x="1608984" y="2395296"/>
              <a:ext cx="265680" cy="115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6F3859B-9F02-4823-8FD7-95DAEA23D205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600344" y="2386656"/>
                <a:ext cx="2833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C1EA51B-C1B7-4878-9E0F-E0F73BCEB44B}"/>
                  </a:ext>
                </a:extLst>
              </p14:cNvPr>
              <p14:cNvContentPartPr/>
              <p14:nvPr/>
            </p14:nvContentPartPr>
            <p14:xfrm>
              <a:off x="1668744" y="2498256"/>
              <a:ext cx="257760" cy="1080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C1EA51B-C1B7-4878-9E0F-E0F73BCEB44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660104" y="2489256"/>
                <a:ext cx="2754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99CF751-62CA-4FBA-A5B5-2080F19AB289}"/>
                  </a:ext>
                </a:extLst>
              </p14:cNvPr>
              <p14:cNvContentPartPr/>
              <p14:nvPr/>
            </p14:nvContentPartPr>
            <p14:xfrm>
              <a:off x="1725624" y="3589056"/>
              <a:ext cx="241920" cy="158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99CF751-62CA-4FBA-A5B5-2080F19AB289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716984" y="3580416"/>
                <a:ext cx="2595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A15250E9-294B-4D10-80BF-59A0DFB66CF9}"/>
                  </a:ext>
                </a:extLst>
              </p14:cNvPr>
              <p14:cNvContentPartPr/>
              <p14:nvPr/>
            </p14:nvContentPartPr>
            <p14:xfrm>
              <a:off x="1659744" y="3840336"/>
              <a:ext cx="249480" cy="288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A15250E9-294B-4D10-80BF-59A0DFB66CF9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651104" y="3831336"/>
                <a:ext cx="2671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ED6486D-F15B-4B06-B905-BBAAF495D738}"/>
                  </a:ext>
                </a:extLst>
              </p14:cNvPr>
              <p14:cNvContentPartPr/>
              <p14:nvPr/>
            </p14:nvContentPartPr>
            <p14:xfrm>
              <a:off x="1704024" y="3983616"/>
              <a:ext cx="189360" cy="114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ED6486D-F15B-4B06-B905-BBAAF495D738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695024" y="3974616"/>
                <a:ext cx="20700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04D9637-6DAC-4A7A-A802-10AEFAD79065}"/>
              </a:ext>
            </a:extLst>
          </p:cNvPr>
          <p:cNvGrpSpPr/>
          <p:nvPr/>
        </p:nvGrpSpPr>
        <p:grpSpPr>
          <a:xfrm>
            <a:off x="3082464" y="1252296"/>
            <a:ext cx="321840" cy="238320"/>
            <a:chOff x="3082464" y="1252296"/>
            <a:chExt cx="32184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344C82F-B105-4F5C-880B-DAA03AC88FC7}"/>
                    </a:ext>
                  </a:extLst>
                </p14:cNvPr>
                <p14:cNvContentPartPr/>
                <p14:nvPr/>
              </p14:nvContentPartPr>
              <p14:xfrm>
                <a:off x="3145104" y="1252296"/>
                <a:ext cx="259200" cy="148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344C82F-B105-4F5C-880B-DAA03AC88FC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136104" y="1243656"/>
                  <a:ext cx="276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BFC64A7-182F-428A-BE06-89073A966414}"/>
                    </a:ext>
                  </a:extLst>
                </p14:cNvPr>
                <p14:cNvContentPartPr/>
                <p14:nvPr/>
              </p14:nvContentPartPr>
              <p14:xfrm>
                <a:off x="3082464" y="1453536"/>
                <a:ext cx="245160" cy="37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BFC64A7-182F-428A-BE06-89073A96641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073824" y="1444536"/>
                  <a:ext cx="26280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F1BB831-A808-48C8-BF7F-68234BBD8E9C}"/>
                  </a:ext>
                </a:extLst>
              </p14:cNvPr>
              <p14:cNvContentPartPr/>
              <p14:nvPr/>
            </p14:nvContentPartPr>
            <p14:xfrm>
              <a:off x="3049704" y="1647576"/>
              <a:ext cx="248760" cy="846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F1BB831-A808-48C8-BF7F-68234BBD8E9C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041064" y="1638936"/>
                <a:ext cx="2664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6B8DB80-1FB0-4364-8AAC-B4B8F3AC81EB}"/>
                  </a:ext>
                </a:extLst>
              </p14:cNvPr>
              <p14:cNvContentPartPr/>
              <p14:nvPr/>
            </p14:nvContentPartPr>
            <p14:xfrm>
              <a:off x="3176064" y="2180736"/>
              <a:ext cx="257400" cy="813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6B8DB80-1FB0-4364-8AAC-B4B8F3AC81EB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167424" y="2172096"/>
                <a:ext cx="2750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4BD2895-3090-4104-9E23-CD344C4D6F3A}"/>
                  </a:ext>
                </a:extLst>
              </p14:cNvPr>
              <p14:cNvContentPartPr/>
              <p14:nvPr/>
            </p14:nvContentPartPr>
            <p14:xfrm>
              <a:off x="3136104" y="2358576"/>
              <a:ext cx="217080" cy="100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4BD2895-3090-4104-9E23-CD344C4D6F3A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127464" y="2349576"/>
                <a:ext cx="234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D27C43C-7132-407A-B88C-26E858699EA8}"/>
                  </a:ext>
                </a:extLst>
              </p14:cNvPr>
              <p14:cNvContentPartPr/>
              <p14:nvPr/>
            </p14:nvContentPartPr>
            <p14:xfrm>
              <a:off x="3132144" y="2452176"/>
              <a:ext cx="273600" cy="128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D27C43C-7132-407A-B88C-26E858699EA8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123504" y="2443176"/>
                <a:ext cx="29124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8D50444-2B44-4503-8157-FD9AC4B5C1CA}"/>
              </a:ext>
            </a:extLst>
          </p:cNvPr>
          <p:cNvGrpSpPr/>
          <p:nvPr/>
        </p:nvGrpSpPr>
        <p:grpSpPr>
          <a:xfrm>
            <a:off x="3194424" y="3483576"/>
            <a:ext cx="312840" cy="257040"/>
            <a:chOff x="3194424" y="3483576"/>
            <a:chExt cx="31284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E0F04BB-C62A-4263-BB4A-2454369A5520}"/>
                    </a:ext>
                  </a:extLst>
                </p14:cNvPr>
                <p14:cNvContentPartPr/>
                <p14:nvPr/>
              </p14:nvContentPartPr>
              <p14:xfrm>
                <a:off x="3268944" y="3483576"/>
                <a:ext cx="238320" cy="171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E0F04BB-C62A-4263-BB4A-2454369A552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260304" y="3474936"/>
                  <a:ext cx="255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0BE96BF-5748-4E1E-8861-12874DA34593}"/>
                    </a:ext>
                  </a:extLst>
                </p14:cNvPr>
                <p14:cNvContentPartPr/>
                <p14:nvPr/>
              </p14:nvContentPartPr>
              <p14:xfrm>
                <a:off x="3194424" y="3712176"/>
                <a:ext cx="244080" cy="28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0BE96BF-5748-4E1E-8861-12874DA3459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185784" y="3703536"/>
                  <a:ext cx="26172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03799DD-E3A7-4FA2-91DC-8792CB7B3BB4}"/>
                  </a:ext>
                </a:extLst>
              </p14:cNvPr>
              <p14:cNvContentPartPr/>
              <p14:nvPr/>
            </p14:nvContentPartPr>
            <p14:xfrm>
              <a:off x="3186864" y="3876696"/>
              <a:ext cx="192600" cy="903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03799DD-E3A7-4FA2-91DC-8792CB7B3BB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3177864" y="3868056"/>
                <a:ext cx="2102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81734D7-1C3B-4351-9C97-8340DF915CB2}"/>
                  </a:ext>
                </a:extLst>
              </p14:cNvPr>
              <p14:cNvContentPartPr/>
              <p14:nvPr/>
            </p14:nvContentPartPr>
            <p14:xfrm>
              <a:off x="6034824" y="1261296"/>
              <a:ext cx="210240" cy="1310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81734D7-1C3B-4351-9C97-8340DF915CB2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025824" y="1252296"/>
                <a:ext cx="2278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D6805C0-44F9-4E3C-9430-E602735477E5}"/>
                  </a:ext>
                </a:extLst>
              </p14:cNvPr>
              <p14:cNvContentPartPr/>
              <p14:nvPr/>
            </p14:nvContentPartPr>
            <p14:xfrm>
              <a:off x="5976144" y="1508616"/>
              <a:ext cx="173880" cy="97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D6805C0-44F9-4E3C-9430-E602735477E5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5967504" y="1499616"/>
                <a:ext cx="1915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026D255-BDB6-465E-80CA-C606F752FBC7}"/>
                  </a:ext>
                </a:extLst>
              </p14:cNvPr>
              <p14:cNvContentPartPr/>
              <p14:nvPr/>
            </p14:nvContentPartPr>
            <p14:xfrm>
              <a:off x="5976144" y="1620936"/>
              <a:ext cx="221760" cy="889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026D255-BDB6-465E-80CA-C606F752FBC7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5967504" y="1612296"/>
                <a:ext cx="2394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47A6B54-145B-4498-B911-1B40B9E32963}"/>
                  </a:ext>
                </a:extLst>
              </p14:cNvPr>
              <p14:cNvContentPartPr/>
              <p14:nvPr/>
            </p14:nvContentPartPr>
            <p14:xfrm>
              <a:off x="5959584" y="2148336"/>
              <a:ext cx="149400" cy="99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47A6B54-145B-4498-B911-1B40B9E32963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5950584" y="2139336"/>
                <a:ext cx="1670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7461186-2999-483A-8DA4-A42474B448C1}"/>
                  </a:ext>
                </a:extLst>
              </p14:cNvPr>
              <p14:cNvContentPartPr/>
              <p14:nvPr/>
            </p14:nvContentPartPr>
            <p14:xfrm>
              <a:off x="5877864" y="2358576"/>
              <a:ext cx="203400" cy="100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7461186-2999-483A-8DA4-A42474B448C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5868864" y="2349936"/>
                <a:ext cx="221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E807826-D589-43C9-8406-6FC5A911EA00}"/>
                  </a:ext>
                </a:extLst>
              </p14:cNvPr>
              <p14:cNvContentPartPr/>
              <p14:nvPr/>
            </p14:nvContentPartPr>
            <p14:xfrm>
              <a:off x="5882904" y="2484216"/>
              <a:ext cx="214200" cy="1148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E807826-D589-43C9-8406-6FC5A911EA00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5873904" y="2475216"/>
                <a:ext cx="2318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F2FD6DE-A24A-4D9A-ADFD-7B0F7D47A6B7}"/>
                  </a:ext>
                </a:extLst>
              </p14:cNvPr>
              <p14:cNvContentPartPr/>
              <p14:nvPr/>
            </p14:nvContentPartPr>
            <p14:xfrm>
              <a:off x="6098904" y="3437856"/>
              <a:ext cx="171360" cy="1267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F2FD6DE-A24A-4D9A-ADFD-7B0F7D47A6B7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090264" y="3429216"/>
                <a:ext cx="189000" cy="14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CE31736-1773-4934-A7AB-CFC323A423E0}"/>
              </a:ext>
            </a:extLst>
          </p:cNvPr>
          <p:cNvGrpSpPr/>
          <p:nvPr/>
        </p:nvGrpSpPr>
        <p:grpSpPr>
          <a:xfrm>
            <a:off x="6003504" y="3657096"/>
            <a:ext cx="209160" cy="162720"/>
            <a:chOff x="6003504" y="3657096"/>
            <a:chExt cx="20916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AF755FD-5C4B-4370-A063-6AF5FB519FAD}"/>
                    </a:ext>
                  </a:extLst>
                </p14:cNvPr>
                <p14:cNvContentPartPr/>
                <p14:nvPr/>
              </p14:nvContentPartPr>
              <p14:xfrm>
                <a:off x="6042024" y="3657096"/>
                <a:ext cx="161640" cy="9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AF755FD-5C4B-4370-A063-6AF5FB519FA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033024" y="3648456"/>
                  <a:ext cx="179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121489A-1C0E-44A5-A311-A3F9CC46D77B}"/>
                    </a:ext>
                  </a:extLst>
                </p14:cNvPr>
                <p14:cNvContentPartPr/>
                <p14:nvPr/>
              </p14:nvContentPartPr>
              <p14:xfrm>
                <a:off x="6003504" y="3707136"/>
                <a:ext cx="209160" cy="112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121489A-1C0E-44A5-A311-A3F9CC46D77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994504" y="3698496"/>
                  <a:ext cx="226800" cy="13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B88CF91-07B3-4EFA-BF57-61DF1C1E3090}"/>
                  </a:ext>
                </a:extLst>
              </p14:cNvPr>
              <p14:cNvContentPartPr/>
              <p14:nvPr/>
            </p14:nvContentPartPr>
            <p14:xfrm>
              <a:off x="6604704" y="1508616"/>
              <a:ext cx="404640" cy="406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B88CF91-07B3-4EFA-BF57-61DF1C1E309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6595704" y="1499616"/>
                <a:ext cx="4222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839A3B8-4621-40E6-904A-D6932BE78BE3}"/>
                  </a:ext>
                </a:extLst>
              </p14:cNvPr>
              <p14:cNvContentPartPr/>
              <p14:nvPr/>
            </p14:nvContentPartPr>
            <p14:xfrm>
              <a:off x="6762744" y="2389176"/>
              <a:ext cx="473760" cy="194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839A3B8-4621-40E6-904A-D6932BE78BE3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6753744" y="2380536"/>
                <a:ext cx="4914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FBF5C44-33D0-4C03-A88E-35EBB3822EB0}"/>
                  </a:ext>
                </a:extLst>
              </p14:cNvPr>
              <p14:cNvContentPartPr/>
              <p14:nvPr/>
            </p14:nvContentPartPr>
            <p14:xfrm>
              <a:off x="6790104" y="3648096"/>
              <a:ext cx="416880" cy="19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FBF5C44-33D0-4C03-A88E-35EBB3822EB0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6781464" y="3639096"/>
                <a:ext cx="43452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8CA8410-D6D0-4199-83A4-AE946B444372}"/>
              </a:ext>
            </a:extLst>
          </p:cNvPr>
          <p:cNvGrpSpPr/>
          <p:nvPr/>
        </p:nvGrpSpPr>
        <p:grpSpPr>
          <a:xfrm>
            <a:off x="7474104" y="1517256"/>
            <a:ext cx="198000" cy="249120"/>
            <a:chOff x="7474104" y="1517256"/>
            <a:chExt cx="19800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6F42E86-1F38-4A1D-8442-B98F77613F7F}"/>
                    </a:ext>
                  </a:extLst>
                </p14:cNvPr>
                <p14:cNvContentPartPr/>
                <p14:nvPr/>
              </p14:nvContentPartPr>
              <p14:xfrm>
                <a:off x="7479504" y="1517256"/>
                <a:ext cx="66240" cy="95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6F42E86-1F38-4A1D-8442-B98F77613F7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470864" y="1508616"/>
                  <a:ext cx="83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A461F3D-0903-4B4B-874D-963470B122D1}"/>
                    </a:ext>
                  </a:extLst>
                </p14:cNvPr>
                <p14:cNvContentPartPr/>
                <p14:nvPr/>
              </p14:nvContentPartPr>
              <p14:xfrm>
                <a:off x="7474104" y="1517256"/>
                <a:ext cx="106560" cy="249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A461F3D-0903-4B4B-874D-963470B122D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465104" y="1508616"/>
                  <a:ext cx="1242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3379592-468A-40AC-B256-2720E4835B67}"/>
                    </a:ext>
                  </a:extLst>
                </p14:cNvPr>
                <p14:cNvContentPartPr/>
                <p14:nvPr/>
              </p14:nvContentPartPr>
              <p14:xfrm>
                <a:off x="7671744" y="1682136"/>
                <a:ext cx="360" cy="71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3379592-468A-40AC-B256-2720E4835B6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663104" y="1673496"/>
                  <a:ext cx="1800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F491EA8-3A39-4CE4-9943-B8023B1A8844}"/>
              </a:ext>
            </a:extLst>
          </p:cNvPr>
          <p:cNvGrpSpPr/>
          <p:nvPr/>
        </p:nvGrpSpPr>
        <p:grpSpPr>
          <a:xfrm>
            <a:off x="7410024" y="2228616"/>
            <a:ext cx="261720" cy="305640"/>
            <a:chOff x="7410024" y="2228616"/>
            <a:chExt cx="26172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CC2B6C4-41C7-48BB-A33B-D866FFD81DAB}"/>
                    </a:ext>
                  </a:extLst>
                </p14:cNvPr>
                <p14:cNvContentPartPr/>
                <p14:nvPr/>
              </p14:nvContentPartPr>
              <p14:xfrm>
                <a:off x="7452144" y="2228616"/>
                <a:ext cx="86400" cy="114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CC2B6C4-41C7-48BB-A33B-D866FFD81DA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443144" y="2219976"/>
                  <a:ext cx="104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AD00719-5959-4808-BE43-14CBE7765E93}"/>
                    </a:ext>
                  </a:extLst>
                </p14:cNvPr>
                <p14:cNvContentPartPr/>
                <p14:nvPr/>
              </p14:nvContentPartPr>
              <p14:xfrm>
                <a:off x="7410024" y="2248776"/>
                <a:ext cx="170640" cy="280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AD00719-5959-4808-BE43-14CBE7765E9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401024" y="2239776"/>
                  <a:ext cx="1882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4125946-4A30-42DE-A11C-C3CFD658F160}"/>
                    </a:ext>
                  </a:extLst>
                </p14:cNvPr>
                <p14:cNvContentPartPr/>
                <p14:nvPr/>
              </p14:nvContentPartPr>
              <p14:xfrm>
                <a:off x="7552584" y="2424096"/>
                <a:ext cx="119160" cy="110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4125946-4A30-42DE-A11C-C3CFD658F16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543944" y="2415096"/>
                  <a:ext cx="13680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5C79D2D-91CF-4D33-8EDF-E6FF82B61908}"/>
              </a:ext>
            </a:extLst>
          </p:cNvPr>
          <p:cNvGrpSpPr/>
          <p:nvPr/>
        </p:nvGrpSpPr>
        <p:grpSpPr>
          <a:xfrm>
            <a:off x="7407864" y="3570696"/>
            <a:ext cx="272520" cy="333360"/>
            <a:chOff x="7407864" y="3570696"/>
            <a:chExt cx="27252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43800C7-933E-4EEF-B236-41230764BE09}"/>
                    </a:ext>
                  </a:extLst>
                </p14:cNvPr>
                <p14:cNvContentPartPr/>
                <p14:nvPr/>
              </p14:nvContentPartPr>
              <p14:xfrm>
                <a:off x="7407864" y="3570696"/>
                <a:ext cx="97560" cy="126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43800C7-933E-4EEF-B236-41230764BE0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399224" y="3561696"/>
                  <a:ext cx="115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D68155B-54EA-4340-A231-8EF851A26E0E}"/>
                    </a:ext>
                  </a:extLst>
                </p14:cNvPr>
                <p14:cNvContentPartPr/>
                <p14:nvPr/>
              </p14:nvContentPartPr>
              <p14:xfrm>
                <a:off x="7426584" y="3595896"/>
                <a:ext cx="106200" cy="279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D68155B-54EA-4340-A231-8EF851A26E0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417584" y="3587256"/>
                  <a:ext cx="123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8DA39D3-6252-4364-B576-8496FF041D15}"/>
                    </a:ext>
                  </a:extLst>
                </p14:cNvPr>
                <p14:cNvContentPartPr/>
                <p14:nvPr/>
              </p14:nvContentPartPr>
              <p14:xfrm>
                <a:off x="7543944" y="3748536"/>
                <a:ext cx="136440" cy="155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8DA39D3-6252-4364-B576-8496FF041D1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534944" y="3739536"/>
                  <a:ext cx="15408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54836B8-E542-4356-8804-C30169E3B3ED}"/>
              </a:ext>
            </a:extLst>
          </p:cNvPr>
          <p:cNvGrpSpPr/>
          <p:nvPr/>
        </p:nvGrpSpPr>
        <p:grpSpPr>
          <a:xfrm>
            <a:off x="8883864" y="1309896"/>
            <a:ext cx="409320" cy="217440"/>
            <a:chOff x="8883864" y="1309896"/>
            <a:chExt cx="40932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EEE981D-ABED-41A4-9E19-32D359C342D0}"/>
                    </a:ext>
                  </a:extLst>
                </p14:cNvPr>
                <p14:cNvContentPartPr/>
                <p14:nvPr/>
              </p14:nvContentPartPr>
              <p14:xfrm>
                <a:off x="8883864" y="1309896"/>
                <a:ext cx="150480" cy="212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EEE981D-ABED-41A4-9E19-32D359C342D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875224" y="1300896"/>
                  <a:ext cx="1681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156E284-DC9D-4F34-AAB8-0853353B1918}"/>
                    </a:ext>
                  </a:extLst>
                </p14:cNvPr>
                <p14:cNvContentPartPr/>
                <p14:nvPr/>
              </p14:nvContentPartPr>
              <p14:xfrm>
                <a:off x="9008784" y="1403496"/>
                <a:ext cx="75600" cy="110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156E284-DC9D-4F34-AAB8-0853353B191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999784" y="1394856"/>
                  <a:ext cx="93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2F45A62-2E55-43A7-86A2-969B010F67A7}"/>
                    </a:ext>
                  </a:extLst>
                </p14:cNvPr>
                <p14:cNvContentPartPr/>
                <p14:nvPr/>
              </p14:nvContentPartPr>
              <p14:xfrm>
                <a:off x="9107064" y="1408896"/>
                <a:ext cx="87480" cy="108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2F45A62-2E55-43A7-86A2-969B010F67A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098064" y="1399896"/>
                  <a:ext cx="105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9F58572-0CB2-48B0-AAFF-6EEB7EF5D56E}"/>
                    </a:ext>
                  </a:extLst>
                </p14:cNvPr>
                <p14:cNvContentPartPr/>
                <p14:nvPr/>
              </p14:nvContentPartPr>
              <p14:xfrm>
                <a:off x="9235224" y="1325376"/>
                <a:ext cx="57960" cy="201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9F58572-0CB2-48B0-AAFF-6EEB7EF5D56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226584" y="1316736"/>
                  <a:ext cx="7560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5FA6CC6-551A-448C-AB41-0D4ED5282B66}"/>
              </a:ext>
            </a:extLst>
          </p:cNvPr>
          <p:cNvGrpSpPr/>
          <p:nvPr/>
        </p:nvGrpSpPr>
        <p:grpSpPr>
          <a:xfrm>
            <a:off x="9537264" y="1334736"/>
            <a:ext cx="418680" cy="346320"/>
            <a:chOff x="9537264" y="1334736"/>
            <a:chExt cx="41868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4DEAB5C-D3C2-4DD4-AA8F-2ADD8ADD38F1}"/>
                    </a:ext>
                  </a:extLst>
                </p14:cNvPr>
                <p14:cNvContentPartPr/>
                <p14:nvPr/>
              </p14:nvContentPartPr>
              <p14:xfrm>
                <a:off x="9537264" y="1334736"/>
                <a:ext cx="360" cy="214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4DEAB5C-D3C2-4DD4-AA8F-2ADD8ADD38F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528264" y="1326096"/>
                  <a:ext cx="180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516E5FF-F179-49FA-84BB-D05A4BA04EEC}"/>
                    </a:ext>
                  </a:extLst>
                </p14:cNvPr>
                <p14:cNvContentPartPr/>
                <p14:nvPr/>
              </p14:nvContentPartPr>
              <p14:xfrm>
                <a:off x="9557784" y="1450296"/>
                <a:ext cx="105480" cy="87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516E5FF-F179-49FA-84BB-D05A4BA04EE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548784" y="1441296"/>
                  <a:ext cx="123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3B0C30E-532B-4A37-BA14-C3F911261DC8}"/>
                    </a:ext>
                  </a:extLst>
                </p14:cNvPr>
                <p14:cNvContentPartPr/>
                <p14:nvPr/>
              </p14:nvContentPartPr>
              <p14:xfrm>
                <a:off x="9683424" y="1451376"/>
                <a:ext cx="50760" cy="82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3B0C30E-532B-4A37-BA14-C3F911261DC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674424" y="1442736"/>
                  <a:ext cx="684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DF008BE-EDB5-421A-A507-57737922C068}"/>
                    </a:ext>
                  </a:extLst>
                </p14:cNvPr>
                <p14:cNvContentPartPr/>
                <p14:nvPr/>
              </p14:nvContentPartPr>
              <p14:xfrm>
                <a:off x="9678024" y="1435536"/>
                <a:ext cx="96840" cy="245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DF008BE-EDB5-421A-A507-57737922C06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669024" y="1426536"/>
                  <a:ext cx="114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78DF8D0-0ABF-43FC-B7A2-1EE2F78E444A}"/>
                    </a:ext>
                  </a:extLst>
                </p14:cNvPr>
                <p14:cNvContentPartPr/>
                <p14:nvPr/>
              </p14:nvContentPartPr>
              <p14:xfrm>
                <a:off x="9780624" y="1469376"/>
                <a:ext cx="175320" cy="95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78DF8D0-0ABF-43FC-B7A2-1EE2F78E444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771624" y="1460376"/>
                  <a:ext cx="19296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63C20F3A-9486-4F76-A0D0-1407FBE3168E}"/>
              </a:ext>
            </a:extLst>
          </p:cNvPr>
          <p:cNvGrpSpPr/>
          <p:nvPr/>
        </p:nvGrpSpPr>
        <p:grpSpPr>
          <a:xfrm>
            <a:off x="10150704" y="1453536"/>
            <a:ext cx="331920" cy="124200"/>
            <a:chOff x="10150704" y="1453536"/>
            <a:chExt cx="33192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2803F7D-0915-4AD8-8C69-CB9E3A143A8E}"/>
                    </a:ext>
                  </a:extLst>
                </p14:cNvPr>
                <p14:cNvContentPartPr/>
                <p14:nvPr/>
              </p14:nvContentPartPr>
              <p14:xfrm>
                <a:off x="10150704" y="1453536"/>
                <a:ext cx="118440" cy="119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2803F7D-0915-4AD8-8C69-CB9E3A143A8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141704" y="1444536"/>
                  <a:ext cx="136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23ED562-00CD-47A3-AE71-FEC8734D6D59}"/>
                    </a:ext>
                  </a:extLst>
                </p14:cNvPr>
                <p14:cNvContentPartPr/>
                <p14:nvPr/>
              </p14:nvContentPartPr>
              <p14:xfrm>
                <a:off x="10260504" y="1458576"/>
                <a:ext cx="99720" cy="119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23ED562-00CD-47A3-AE71-FEC8734D6D5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251504" y="1449576"/>
                  <a:ext cx="117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03D4376-BB3E-4C4A-9B2F-31147F10AF07}"/>
                    </a:ext>
                  </a:extLst>
                </p14:cNvPr>
                <p14:cNvContentPartPr/>
                <p14:nvPr/>
              </p14:nvContentPartPr>
              <p14:xfrm>
                <a:off x="10395144" y="1468656"/>
                <a:ext cx="87480" cy="95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03D4376-BB3E-4C4A-9B2F-31147F10AF0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386504" y="1459656"/>
                  <a:ext cx="10512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5443C5D-31AF-42AF-B8D4-903D207A4DAB}"/>
              </a:ext>
            </a:extLst>
          </p:cNvPr>
          <p:cNvGrpSpPr/>
          <p:nvPr/>
        </p:nvGrpSpPr>
        <p:grpSpPr>
          <a:xfrm>
            <a:off x="8520624" y="1380456"/>
            <a:ext cx="142920" cy="135720"/>
            <a:chOff x="8520624" y="1380456"/>
            <a:chExt cx="14292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0C0B12-06E2-4CA2-9233-952750132492}"/>
                    </a:ext>
                  </a:extLst>
                </p14:cNvPr>
                <p14:cNvContentPartPr/>
                <p14:nvPr/>
              </p14:nvContentPartPr>
              <p14:xfrm>
                <a:off x="8581824" y="1380456"/>
                <a:ext cx="65880" cy="110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0C0B12-06E2-4CA2-9233-95275013249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573184" y="1371456"/>
                  <a:ext cx="83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1432F98-70E2-49DB-AC97-FE1DE4F1DCD6}"/>
                    </a:ext>
                  </a:extLst>
                </p14:cNvPr>
                <p14:cNvContentPartPr/>
                <p14:nvPr/>
              </p14:nvContentPartPr>
              <p14:xfrm>
                <a:off x="8596944" y="1387296"/>
                <a:ext cx="53280" cy="128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1432F98-70E2-49DB-AC97-FE1DE4F1DCD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588304" y="1378296"/>
                  <a:ext cx="70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E8A2CD9-829F-4194-93AE-07F6945AAB71}"/>
                    </a:ext>
                  </a:extLst>
                </p14:cNvPr>
                <p14:cNvContentPartPr/>
                <p14:nvPr/>
              </p14:nvContentPartPr>
              <p14:xfrm>
                <a:off x="8520624" y="1448496"/>
                <a:ext cx="142920" cy="16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E8A2CD9-829F-4194-93AE-07F6945AAB7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511984" y="1439856"/>
                  <a:ext cx="1605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EBF9501-9E0D-47AB-AC81-2E3606F1AA4C}"/>
              </a:ext>
            </a:extLst>
          </p:cNvPr>
          <p:cNvGrpSpPr/>
          <p:nvPr/>
        </p:nvGrpSpPr>
        <p:grpSpPr>
          <a:xfrm>
            <a:off x="10644984" y="1360296"/>
            <a:ext cx="442800" cy="194040"/>
            <a:chOff x="10644984" y="1360296"/>
            <a:chExt cx="44280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8280C24-9184-4F1F-A3A9-BF8E94D87882}"/>
                    </a:ext>
                  </a:extLst>
                </p14:cNvPr>
                <p14:cNvContentPartPr/>
                <p14:nvPr/>
              </p14:nvContentPartPr>
              <p14:xfrm>
                <a:off x="10644984" y="1360296"/>
                <a:ext cx="16920" cy="194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8280C24-9184-4F1F-A3A9-BF8E94D8788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636344" y="1351296"/>
                  <a:ext cx="345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1A5C05D-FCDF-41C5-A06C-2772009210C0}"/>
                    </a:ext>
                  </a:extLst>
                </p14:cNvPr>
                <p14:cNvContentPartPr/>
                <p14:nvPr/>
              </p14:nvContentPartPr>
              <p14:xfrm>
                <a:off x="10657584" y="1447776"/>
                <a:ext cx="88200" cy="90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1A5C05D-FCDF-41C5-A06C-2772009210C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648944" y="1439136"/>
                  <a:ext cx="105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4E0DFD1-3995-48E1-AB43-915E0CF2A7B3}"/>
                    </a:ext>
                  </a:extLst>
                </p14:cNvPr>
                <p14:cNvContentPartPr/>
                <p14:nvPr/>
              </p14:nvContentPartPr>
              <p14:xfrm>
                <a:off x="10752624" y="1454256"/>
                <a:ext cx="92520" cy="82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4E0DFD1-3995-48E1-AB43-915E0CF2A7B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743624" y="1445256"/>
                  <a:ext cx="110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C69AE8D-B2AC-41BE-85D4-4E7EE1C3EEA2}"/>
                    </a:ext>
                  </a:extLst>
                </p14:cNvPr>
                <p14:cNvContentPartPr/>
                <p14:nvPr/>
              </p14:nvContentPartPr>
              <p14:xfrm>
                <a:off x="10863144" y="1453536"/>
                <a:ext cx="81720" cy="85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C69AE8D-B2AC-41BE-85D4-4E7EE1C3EEA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854504" y="1444536"/>
                  <a:ext cx="99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357348E-704E-403E-AE99-24779D8D9F1A}"/>
                    </a:ext>
                  </a:extLst>
                </p14:cNvPr>
                <p14:cNvContentPartPr/>
                <p14:nvPr/>
              </p14:nvContentPartPr>
              <p14:xfrm>
                <a:off x="10972584" y="1459296"/>
                <a:ext cx="115200" cy="94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357348E-704E-403E-AE99-24779D8D9F1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963944" y="1450656"/>
                  <a:ext cx="13284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5716309-327E-443D-A69A-422F87244A38}"/>
              </a:ext>
            </a:extLst>
          </p:cNvPr>
          <p:cNvGrpSpPr/>
          <p:nvPr/>
        </p:nvGrpSpPr>
        <p:grpSpPr>
          <a:xfrm>
            <a:off x="8946144" y="1691136"/>
            <a:ext cx="824760" cy="381240"/>
            <a:chOff x="8946144" y="1691136"/>
            <a:chExt cx="82476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477B9AE-D6B9-495D-ACC2-13A1EF79E1EE}"/>
                    </a:ext>
                  </a:extLst>
                </p14:cNvPr>
                <p14:cNvContentPartPr/>
                <p14:nvPr/>
              </p14:nvContentPartPr>
              <p14:xfrm>
                <a:off x="9061344" y="1705536"/>
                <a:ext cx="9720" cy="140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477B9AE-D6B9-495D-ACC2-13A1EF79E1E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052344" y="1696536"/>
                  <a:ext cx="27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DF89230-ED2C-4497-81D6-774E9133F25C}"/>
                    </a:ext>
                  </a:extLst>
                </p14:cNvPr>
                <p14:cNvContentPartPr/>
                <p14:nvPr/>
              </p14:nvContentPartPr>
              <p14:xfrm>
                <a:off x="8946144" y="1782576"/>
                <a:ext cx="115920" cy="79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DF89230-ED2C-4497-81D6-774E9133F25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937504" y="1773576"/>
                  <a:ext cx="133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A5F8414-6CBE-4E2C-918D-C6B9328B83F4}"/>
                    </a:ext>
                  </a:extLst>
                </p14:cNvPr>
                <p14:cNvContentPartPr/>
                <p14:nvPr/>
              </p14:nvContentPartPr>
              <p14:xfrm>
                <a:off x="9107424" y="1782576"/>
                <a:ext cx="360" cy="100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A5F8414-6CBE-4E2C-918D-C6B9328B83F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098424" y="1773936"/>
                  <a:ext cx="18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BEAF497-C7E2-4305-8EAA-EA05F5681CB2}"/>
                    </a:ext>
                  </a:extLst>
                </p14:cNvPr>
                <p14:cNvContentPartPr/>
                <p14:nvPr/>
              </p14:nvContentPartPr>
              <p14:xfrm>
                <a:off x="9162144" y="1733256"/>
                <a:ext cx="360" cy="3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BEAF497-C7E2-4305-8EAA-EA05F5681CB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153504" y="17246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7374FDD-01FC-4958-BE48-BF608725DE9A}"/>
                    </a:ext>
                  </a:extLst>
                </p14:cNvPr>
                <p14:cNvContentPartPr/>
                <p14:nvPr/>
              </p14:nvContentPartPr>
              <p14:xfrm>
                <a:off x="9129024" y="1691136"/>
                <a:ext cx="88560" cy="381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7374FDD-01FC-4958-BE48-BF608725DE9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20024" y="1682136"/>
                  <a:ext cx="1062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973FD0B-A140-4355-AF1B-0F2DEDE28EA1}"/>
                    </a:ext>
                  </a:extLst>
                </p14:cNvPr>
                <p14:cNvContentPartPr/>
                <p14:nvPr/>
              </p14:nvContentPartPr>
              <p14:xfrm>
                <a:off x="9241704" y="1718496"/>
                <a:ext cx="68760" cy="329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973FD0B-A140-4355-AF1B-0F2DEDE28EA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233064" y="1709496"/>
                  <a:ext cx="864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FCDBED9-68C0-443B-B54A-82E714825777}"/>
                    </a:ext>
                  </a:extLst>
                </p14:cNvPr>
                <p14:cNvContentPartPr/>
                <p14:nvPr/>
              </p14:nvContentPartPr>
              <p14:xfrm>
                <a:off x="9344664" y="1795176"/>
                <a:ext cx="137880" cy="83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FCDBED9-68C0-443B-B54A-82E71482577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336024" y="1786176"/>
                  <a:ext cx="155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4B28FD3-868A-4E3E-A51C-B409690B07CE}"/>
                    </a:ext>
                  </a:extLst>
                </p14:cNvPr>
                <p14:cNvContentPartPr/>
                <p14:nvPr/>
              </p14:nvContentPartPr>
              <p14:xfrm>
                <a:off x="9539784" y="1795176"/>
                <a:ext cx="38520" cy="75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4B28FD3-868A-4E3E-A51C-B409690B07C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531144" y="1786536"/>
                  <a:ext cx="56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5904B6A-A4AE-4D3D-A2F9-B6CC875CBAB1}"/>
                    </a:ext>
                  </a:extLst>
                </p14:cNvPr>
                <p14:cNvContentPartPr/>
                <p14:nvPr/>
              </p14:nvContentPartPr>
              <p14:xfrm>
                <a:off x="9600984" y="1772136"/>
                <a:ext cx="128520" cy="129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5904B6A-A4AE-4D3D-A2F9-B6CC875CBAB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591984" y="1763136"/>
                  <a:ext cx="146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F05F212-E0AB-4998-893D-D33BDE0A44B8}"/>
                    </a:ext>
                  </a:extLst>
                </p14:cNvPr>
                <p14:cNvContentPartPr/>
                <p14:nvPr/>
              </p14:nvContentPartPr>
              <p14:xfrm>
                <a:off x="9693864" y="1790136"/>
                <a:ext cx="77040" cy="10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F05F212-E0AB-4998-893D-D33BDE0A44B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685224" y="1781496"/>
                  <a:ext cx="9468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25E0FBE-14A5-4234-A26B-D11B632426C9}"/>
              </a:ext>
            </a:extLst>
          </p:cNvPr>
          <p:cNvGrpSpPr/>
          <p:nvPr/>
        </p:nvGrpSpPr>
        <p:grpSpPr>
          <a:xfrm>
            <a:off x="10029024" y="1753056"/>
            <a:ext cx="176040" cy="126360"/>
            <a:chOff x="10029024" y="1753056"/>
            <a:chExt cx="17604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F4BA208-762D-43F5-B06C-35D40672CAC7}"/>
                    </a:ext>
                  </a:extLst>
                </p14:cNvPr>
                <p14:cNvContentPartPr/>
                <p14:nvPr/>
              </p14:nvContentPartPr>
              <p14:xfrm>
                <a:off x="10072944" y="1755216"/>
                <a:ext cx="50040" cy="113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F4BA208-762D-43F5-B06C-35D40672CAC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063944" y="1746576"/>
                  <a:ext cx="67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A268156-5134-4355-80C2-A2F77F5348AB}"/>
                    </a:ext>
                  </a:extLst>
                </p14:cNvPr>
                <p14:cNvContentPartPr/>
                <p14:nvPr/>
              </p14:nvContentPartPr>
              <p14:xfrm>
                <a:off x="10143504" y="1753056"/>
                <a:ext cx="33840" cy="126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A268156-5134-4355-80C2-A2F77F5348A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134864" y="1744416"/>
                  <a:ext cx="51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9B8FBE0-3011-4F5D-BB43-872510639677}"/>
                    </a:ext>
                  </a:extLst>
                </p14:cNvPr>
                <p14:cNvContentPartPr/>
                <p14:nvPr/>
              </p14:nvContentPartPr>
              <p14:xfrm>
                <a:off x="10037664" y="1776456"/>
                <a:ext cx="167400" cy="15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9B8FBE0-3011-4F5D-BB43-87251063967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029024" y="1767816"/>
                  <a:ext cx="185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B19E523-6BAE-4BB4-B762-76C04416CB88}"/>
                    </a:ext>
                  </a:extLst>
                </p14:cNvPr>
                <p14:cNvContentPartPr/>
                <p14:nvPr/>
              </p14:nvContentPartPr>
              <p14:xfrm>
                <a:off x="10029024" y="1818936"/>
                <a:ext cx="154440" cy="19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B19E523-6BAE-4BB4-B762-76C04416CB8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020384" y="1810296"/>
                  <a:ext cx="17208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C89EED6-C63E-464F-86A5-19E1F51131E4}"/>
                  </a:ext>
                </a:extLst>
              </p14:cNvPr>
              <p14:cNvContentPartPr/>
              <p14:nvPr/>
            </p14:nvContentPartPr>
            <p14:xfrm>
              <a:off x="10432584" y="1704816"/>
              <a:ext cx="200520" cy="3510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C89EED6-C63E-464F-86A5-19E1F51131E4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10423944" y="1696176"/>
                <a:ext cx="218160" cy="36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CC29C9C-2AE5-4939-9535-A644AE70DB27}"/>
              </a:ext>
            </a:extLst>
          </p:cNvPr>
          <p:cNvGrpSpPr/>
          <p:nvPr/>
        </p:nvGrpSpPr>
        <p:grpSpPr>
          <a:xfrm>
            <a:off x="10826064" y="1683576"/>
            <a:ext cx="495000" cy="221400"/>
            <a:chOff x="10826064" y="1683576"/>
            <a:chExt cx="49500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EB886F4-C81A-4C75-8A58-2392121C08D4}"/>
                    </a:ext>
                  </a:extLst>
                </p14:cNvPr>
                <p14:cNvContentPartPr/>
                <p14:nvPr/>
              </p14:nvContentPartPr>
              <p14:xfrm>
                <a:off x="10826064" y="1791936"/>
                <a:ext cx="73440" cy="109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EB886F4-C81A-4C75-8A58-2392121C08D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817424" y="1783296"/>
                  <a:ext cx="91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607F349-97DC-4EF8-A7C7-74B1225386EE}"/>
                    </a:ext>
                  </a:extLst>
                </p14:cNvPr>
                <p14:cNvContentPartPr/>
                <p14:nvPr/>
              </p14:nvContentPartPr>
              <p14:xfrm>
                <a:off x="10922184" y="1791936"/>
                <a:ext cx="71280" cy="1130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607F349-97DC-4EF8-A7C7-74B1225386E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913184" y="1783296"/>
                  <a:ext cx="88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80F52F1-FD0A-4CE9-BC28-2DB120BB6CF3}"/>
                    </a:ext>
                  </a:extLst>
                </p14:cNvPr>
                <p14:cNvContentPartPr/>
                <p14:nvPr/>
              </p14:nvContentPartPr>
              <p14:xfrm>
                <a:off x="11000664" y="1683576"/>
                <a:ext cx="100440" cy="192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80F52F1-FD0A-4CE9-BC28-2DB120BB6CF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992024" y="1674936"/>
                  <a:ext cx="1180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DE3F8BC-D38F-4487-877C-99658084B505}"/>
                    </a:ext>
                  </a:extLst>
                </p14:cNvPr>
                <p14:cNvContentPartPr/>
                <p14:nvPr/>
              </p14:nvContentPartPr>
              <p14:xfrm>
                <a:off x="11119104" y="1766736"/>
                <a:ext cx="78120" cy="79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DE3F8BC-D38F-4487-877C-99658084B50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110104" y="1758096"/>
                  <a:ext cx="95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2566CFE-A019-47B2-9387-9C664C7E8548}"/>
                    </a:ext>
                  </a:extLst>
                </p14:cNvPr>
                <p14:cNvContentPartPr/>
                <p14:nvPr/>
              </p14:nvContentPartPr>
              <p14:xfrm>
                <a:off x="11213784" y="1757736"/>
                <a:ext cx="107280" cy="91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2566CFE-A019-47B2-9387-9C664C7E854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204784" y="1748736"/>
                  <a:ext cx="12492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58BA359-577F-46AA-989D-7A7B2ED98CD7}"/>
              </a:ext>
            </a:extLst>
          </p:cNvPr>
          <p:cNvGrpSpPr/>
          <p:nvPr/>
        </p:nvGrpSpPr>
        <p:grpSpPr>
          <a:xfrm>
            <a:off x="8492544" y="2340576"/>
            <a:ext cx="145080" cy="139680"/>
            <a:chOff x="8492544" y="2340576"/>
            <a:chExt cx="14508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FE2E656-3258-451F-B029-3F8480CE80E9}"/>
                    </a:ext>
                  </a:extLst>
                </p14:cNvPr>
                <p14:cNvContentPartPr/>
                <p14:nvPr/>
              </p14:nvContentPartPr>
              <p14:xfrm>
                <a:off x="8531424" y="2340576"/>
                <a:ext cx="74160" cy="127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FE2E656-3258-451F-B029-3F8480CE80E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522424" y="2331576"/>
                  <a:ext cx="91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68E0A3B-A4C5-4F24-B4B5-0102BA27CDC8}"/>
                    </a:ext>
                  </a:extLst>
                </p14:cNvPr>
                <p14:cNvContentPartPr/>
                <p14:nvPr/>
              </p14:nvContentPartPr>
              <p14:xfrm>
                <a:off x="8520624" y="2351016"/>
                <a:ext cx="102600" cy="129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68E0A3B-A4C5-4F24-B4B5-0102BA27CDC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511624" y="2342016"/>
                  <a:ext cx="120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4020A66-05E1-4B76-8CD2-F7C753E3B7AE}"/>
                    </a:ext>
                  </a:extLst>
                </p14:cNvPr>
                <p14:cNvContentPartPr/>
                <p14:nvPr/>
              </p14:nvContentPartPr>
              <p14:xfrm>
                <a:off x="8492544" y="2419056"/>
                <a:ext cx="145080" cy="13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4020A66-05E1-4B76-8CD2-F7C753E3B7A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483544" y="2410056"/>
                  <a:ext cx="1627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9760752-F764-45AC-861D-0690951AA534}"/>
              </a:ext>
            </a:extLst>
          </p:cNvPr>
          <p:cNvGrpSpPr/>
          <p:nvPr/>
        </p:nvGrpSpPr>
        <p:grpSpPr>
          <a:xfrm>
            <a:off x="10644264" y="2331216"/>
            <a:ext cx="320040" cy="186120"/>
            <a:chOff x="10644264" y="2331216"/>
            <a:chExt cx="32004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1248F37-A50C-46BE-A675-F31CA5F16E60}"/>
                    </a:ext>
                  </a:extLst>
                </p14:cNvPr>
                <p14:cNvContentPartPr/>
                <p14:nvPr/>
              </p14:nvContentPartPr>
              <p14:xfrm>
                <a:off x="10644264" y="2416536"/>
                <a:ext cx="93240" cy="96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1248F37-A50C-46BE-A675-F31CA5F16E6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635264" y="2407536"/>
                  <a:ext cx="110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0E825E6-F134-48BF-8AB8-46A53F8A1E1F}"/>
                    </a:ext>
                  </a:extLst>
                </p14:cNvPr>
                <p14:cNvContentPartPr/>
                <p14:nvPr/>
              </p14:nvContentPartPr>
              <p14:xfrm>
                <a:off x="10780704" y="2331216"/>
                <a:ext cx="3960" cy="186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0E825E6-F134-48BF-8AB8-46A53F8A1E1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772064" y="2322216"/>
                  <a:ext cx="21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2F041D7-69B7-4448-B9FA-53AE387EFB5C}"/>
                    </a:ext>
                  </a:extLst>
                </p14:cNvPr>
                <p14:cNvContentPartPr/>
                <p14:nvPr/>
              </p14:nvContentPartPr>
              <p14:xfrm>
                <a:off x="10813104" y="2413656"/>
                <a:ext cx="68760" cy="954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2F041D7-69B7-4448-B9FA-53AE387EFB5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804104" y="2404656"/>
                  <a:ext cx="86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3DD60BB-59CD-4C92-8714-DA4E96EE7C0A}"/>
                    </a:ext>
                  </a:extLst>
                </p14:cNvPr>
                <p14:cNvContentPartPr/>
                <p14:nvPr/>
              </p14:nvContentPartPr>
              <p14:xfrm>
                <a:off x="10887984" y="2447856"/>
                <a:ext cx="76320" cy="68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3DD60BB-59CD-4C92-8714-DA4E96EE7C0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878984" y="2439216"/>
                  <a:ext cx="9396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F0DD2043-620F-4272-B324-3B83CA0A119D}"/>
              </a:ext>
            </a:extLst>
          </p:cNvPr>
          <p:cNvGrpSpPr/>
          <p:nvPr/>
        </p:nvGrpSpPr>
        <p:grpSpPr>
          <a:xfrm>
            <a:off x="11155464" y="2329056"/>
            <a:ext cx="357840" cy="177480"/>
            <a:chOff x="11155464" y="2329056"/>
            <a:chExt cx="35784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142A916-6363-4F4B-B1DC-609DBF5075ED}"/>
                    </a:ext>
                  </a:extLst>
                </p14:cNvPr>
                <p14:cNvContentPartPr/>
                <p14:nvPr/>
              </p14:nvContentPartPr>
              <p14:xfrm>
                <a:off x="11156184" y="2329056"/>
                <a:ext cx="18000" cy="162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142A916-6363-4F4B-B1DC-609DBF5075E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1147184" y="2320416"/>
                  <a:ext cx="35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F3B5138-4731-4969-833C-320000ECF0D8}"/>
                    </a:ext>
                  </a:extLst>
                </p14:cNvPr>
                <p14:cNvContentPartPr/>
                <p14:nvPr/>
              </p14:nvContentPartPr>
              <p14:xfrm>
                <a:off x="11155464" y="2407176"/>
                <a:ext cx="73440" cy="69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F3B5138-4731-4969-833C-320000ECF0D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1146824" y="2398176"/>
                  <a:ext cx="91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C71616F-3FB5-4A05-B88F-F03F19B60D25}"/>
                    </a:ext>
                  </a:extLst>
                </p14:cNvPr>
                <p14:cNvContentPartPr/>
                <p14:nvPr/>
              </p14:nvContentPartPr>
              <p14:xfrm>
                <a:off x="11253384" y="2413656"/>
                <a:ext cx="69120" cy="75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C71616F-3FB5-4A05-B88F-F03F19B60D2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244384" y="2404656"/>
                  <a:ext cx="86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A1C554D-B35A-40CA-A4C3-B36E802D1D98}"/>
                    </a:ext>
                  </a:extLst>
                </p14:cNvPr>
                <p14:cNvContentPartPr/>
                <p14:nvPr/>
              </p14:nvContentPartPr>
              <p14:xfrm>
                <a:off x="11356704" y="2404296"/>
                <a:ext cx="52920" cy="102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A1C554D-B35A-40CA-A4C3-B36E802D1D9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348064" y="2395296"/>
                  <a:ext cx="70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1D91439-1397-46F1-8E6B-6F67B58F0BDE}"/>
                    </a:ext>
                  </a:extLst>
                </p14:cNvPr>
                <p14:cNvContentPartPr/>
                <p14:nvPr/>
              </p14:nvContentPartPr>
              <p14:xfrm>
                <a:off x="11415744" y="2403216"/>
                <a:ext cx="97560" cy="982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1D91439-1397-46F1-8E6B-6F67B58F0BD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1407104" y="2394576"/>
                  <a:ext cx="11520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3E7C2DB-000B-4464-8CC8-3ECED89F1819}"/>
              </a:ext>
            </a:extLst>
          </p:cNvPr>
          <p:cNvGrpSpPr/>
          <p:nvPr/>
        </p:nvGrpSpPr>
        <p:grpSpPr>
          <a:xfrm>
            <a:off x="8990424" y="2264976"/>
            <a:ext cx="1471680" cy="673920"/>
            <a:chOff x="8990424" y="2264976"/>
            <a:chExt cx="1471680" cy="67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B9F023C-6D68-4F40-8488-E1C8268FCAC2}"/>
                    </a:ext>
                  </a:extLst>
                </p14:cNvPr>
                <p14:cNvContentPartPr/>
                <p14:nvPr/>
              </p14:nvContentPartPr>
              <p14:xfrm>
                <a:off x="8990424" y="2306016"/>
                <a:ext cx="139680" cy="162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B9F023C-6D68-4F40-8488-E1C8268FCAC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981784" y="2297016"/>
                  <a:ext cx="157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54F2DEA-0467-4A11-BA2C-251947EE123E}"/>
                    </a:ext>
                  </a:extLst>
                </p14:cNvPr>
                <p14:cNvContentPartPr/>
                <p14:nvPr/>
              </p14:nvContentPartPr>
              <p14:xfrm>
                <a:off x="9125424" y="2339496"/>
                <a:ext cx="82080" cy="132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54F2DEA-0467-4A11-BA2C-251947EE123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116784" y="2330856"/>
                  <a:ext cx="99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2F3318C-21A9-4455-A482-71BE6EAC9A86}"/>
                    </a:ext>
                  </a:extLst>
                </p14:cNvPr>
                <p14:cNvContentPartPr/>
                <p14:nvPr/>
              </p14:nvContentPartPr>
              <p14:xfrm>
                <a:off x="9290304" y="2267496"/>
                <a:ext cx="360" cy="203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2F3318C-21A9-4455-A482-71BE6EAC9A8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281664" y="2258496"/>
                  <a:ext cx="18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094F29C-2835-4B84-AAE4-7E090A35948A}"/>
                    </a:ext>
                  </a:extLst>
                </p14:cNvPr>
                <p14:cNvContentPartPr/>
                <p14:nvPr/>
              </p14:nvContentPartPr>
              <p14:xfrm>
                <a:off x="9229824" y="2264976"/>
                <a:ext cx="159120" cy="303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094F29C-2835-4B84-AAE4-7E090A35948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220824" y="2256336"/>
                  <a:ext cx="1767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F7F418F-2522-4DA0-AB7F-935CF0DDA720}"/>
                    </a:ext>
                  </a:extLst>
                </p14:cNvPr>
                <p14:cNvContentPartPr/>
                <p14:nvPr/>
              </p14:nvContentPartPr>
              <p14:xfrm>
                <a:off x="9390744" y="2370816"/>
                <a:ext cx="78840" cy="115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F7F418F-2522-4DA0-AB7F-935CF0DDA72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382104" y="2361816"/>
                  <a:ext cx="96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E34C708-54AD-42A1-8260-1BD147B3EDD5}"/>
                    </a:ext>
                  </a:extLst>
                </p14:cNvPr>
                <p14:cNvContentPartPr/>
                <p14:nvPr/>
              </p14:nvContentPartPr>
              <p14:xfrm>
                <a:off x="9518904" y="2303856"/>
                <a:ext cx="360" cy="203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E34C708-54AD-42A1-8260-1BD147B3EDD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510264" y="2294856"/>
                  <a:ext cx="18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9B912EC-E77C-442B-8404-B91C7B151424}"/>
                    </a:ext>
                  </a:extLst>
                </p14:cNvPr>
                <p14:cNvContentPartPr/>
                <p14:nvPr/>
              </p14:nvContentPartPr>
              <p14:xfrm>
                <a:off x="9498384" y="2391696"/>
                <a:ext cx="55080" cy="3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9B912EC-E77C-442B-8404-B91C7B15142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489384" y="2383056"/>
                  <a:ext cx="72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87C40D3-1B97-4746-A03D-8357E10D2977}"/>
                    </a:ext>
                  </a:extLst>
                </p14:cNvPr>
                <p14:cNvContentPartPr/>
                <p14:nvPr/>
              </p14:nvContentPartPr>
              <p14:xfrm>
                <a:off x="9727344" y="2313216"/>
                <a:ext cx="137880" cy="187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87C40D3-1B97-4746-A03D-8357E10D297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718344" y="2304216"/>
                  <a:ext cx="155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C1BB608-0007-4E4F-8BC0-DE7D15818BC1}"/>
                    </a:ext>
                  </a:extLst>
                </p14:cNvPr>
                <p14:cNvContentPartPr/>
                <p14:nvPr/>
              </p14:nvContentPartPr>
              <p14:xfrm>
                <a:off x="9859824" y="2404296"/>
                <a:ext cx="106920" cy="189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C1BB608-0007-4E4F-8BC0-DE7D15818BC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851184" y="2395296"/>
                  <a:ext cx="124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1DC8002-A016-4701-B83D-2C00DEA9E28F}"/>
                    </a:ext>
                  </a:extLst>
                </p14:cNvPr>
                <p14:cNvContentPartPr/>
                <p14:nvPr/>
              </p14:nvContentPartPr>
              <p14:xfrm>
                <a:off x="9962424" y="2428416"/>
                <a:ext cx="147600" cy="99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1DC8002-A016-4701-B83D-2C00DEA9E28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953784" y="2419776"/>
                  <a:ext cx="165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BE704D1-D377-4F3F-8A0A-41501F5B0840}"/>
                    </a:ext>
                  </a:extLst>
                </p14:cNvPr>
                <p14:cNvContentPartPr/>
                <p14:nvPr/>
              </p14:nvContentPartPr>
              <p14:xfrm>
                <a:off x="10187424" y="2443896"/>
                <a:ext cx="99360" cy="88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BE704D1-D377-4F3F-8A0A-41501F5B084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178784" y="2435256"/>
                  <a:ext cx="117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ED771E9-AD52-49FD-84CC-4CC21935D2BA}"/>
                    </a:ext>
                  </a:extLst>
                </p14:cNvPr>
                <p14:cNvContentPartPr/>
                <p14:nvPr/>
              </p14:nvContentPartPr>
              <p14:xfrm>
                <a:off x="10288944" y="2449296"/>
                <a:ext cx="90000" cy="86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ED771E9-AD52-49FD-84CC-4CC21935D2B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280304" y="2440296"/>
                  <a:ext cx="107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69C19CC-BE4C-425B-824B-807C969BA16F}"/>
                    </a:ext>
                  </a:extLst>
                </p14:cNvPr>
                <p14:cNvContentPartPr/>
                <p14:nvPr/>
              </p14:nvContentPartPr>
              <p14:xfrm>
                <a:off x="10405944" y="2441016"/>
                <a:ext cx="56160" cy="73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69C19CC-BE4C-425B-824B-807C969BA16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397304" y="2432376"/>
                  <a:ext cx="738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0446706-CD91-40C9-B61A-3921D23BADEA}"/>
                    </a:ext>
                  </a:extLst>
                </p14:cNvPr>
                <p14:cNvContentPartPr/>
                <p14:nvPr/>
              </p14:nvContentPartPr>
              <p14:xfrm>
                <a:off x="9170784" y="2676456"/>
                <a:ext cx="10080" cy="122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0446706-CD91-40C9-B61A-3921D23BADE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161784" y="2667816"/>
                  <a:ext cx="27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EAF8C1C-9DEE-4A21-B9D4-D970018884D1}"/>
                    </a:ext>
                  </a:extLst>
                </p14:cNvPr>
                <p14:cNvContentPartPr/>
                <p14:nvPr/>
              </p14:nvContentPartPr>
              <p14:xfrm>
                <a:off x="9180504" y="2715336"/>
                <a:ext cx="103320" cy="119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EAF8C1C-9DEE-4A21-B9D4-D970018884D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171504" y="2706336"/>
                  <a:ext cx="120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2AEE2CC-1274-4627-BA2D-6CC50975B3DC}"/>
                    </a:ext>
                  </a:extLst>
                </p14:cNvPr>
                <p14:cNvContentPartPr/>
                <p14:nvPr/>
              </p14:nvContentPartPr>
              <p14:xfrm>
                <a:off x="9316584" y="2744136"/>
                <a:ext cx="73800" cy="92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2AEE2CC-1274-4627-BA2D-6CC50975B3D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307944" y="2735136"/>
                  <a:ext cx="91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13A9A99-D319-4466-892B-4E10F85AEEF8}"/>
                    </a:ext>
                  </a:extLst>
                </p14:cNvPr>
                <p14:cNvContentPartPr/>
                <p14:nvPr/>
              </p14:nvContentPartPr>
              <p14:xfrm>
                <a:off x="9418464" y="2733336"/>
                <a:ext cx="9720" cy="99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13A9A99-D319-4466-892B-4E10F85AEEF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409464" y="2724696"/>
                  <a:ext cx="27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E418F51-2471-4421-9266-8F9CC03E2A4F}"/>
                    </a:ext>
                  </a:extLst>
                </p14:cNvPr>
                <p14:cNvContentPartPr/>
                <p14:nvPr/>
              </p14:nvContentPartPr>
              <p14:xfrm>
                <a:off x="9445464" y="2724696"/>
                <a:ext cx="52920" cy="115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E418F51-2471-4421-9266-8F9CC03E2A4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436464" y="2715696"/>
                  <a:ext cx="70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880CB47-830F-4B32-8D0E-6149B409186A}"/>
                    </a:ext>
                  </a:extLst>
                </p14:cNvPr>
                <p14:cNvContentPartPr/>
                <p14:nvPr/>
              </p14:nvContentPartPr>
              <p14:xfrm>
                <a:off x="9546264" y="2724696"/>
                <a:ext cx="20160" cy="98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880CB47-830F-4B32-8D0E-6149B40918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37624" y="2715696"/>
                  <a:ext cx="37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7B74FA7-8DD3-4F37-8EB5-BBFF336D6F30}"/>
                    </a:ext>
                  </a:extLst>
                </p14:cNvPr>
                <p14:cNvContentPartPr/>
                <p14:nvPr/>
              </p14:nvContentPartPr>
              <p14:xfrm>
                <a:off x="9476784" y="2740536"/>
                <a:ext cx="124560" cy="198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7B74FA7-8DD3-4F37-8EB5-BBFF336D6F3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467784" y="2731896"/>
                  <a:ext cx="1422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079691A-FDC9-4245-B59B-5D2283703952}"/>
                    </a:ext>
                  </a:extLst>
                </p14:cNvPr>
                <p14:cNvContentPartPr/>
                <p14:nvPr/>
              </p14:nvContentPartPr>
              <p14:xfrm>
                <a:off x="9820584" y="2730096"/>
                <a:ext cx="64080" cy="1036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079691A-FDC9-4245-B59B-5D228370395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811944" y="2721096"/>
                  <a:ext cx="81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2CAB3DD-74A7-48AF-B892-768859D2E88F}"/>
                    </a:ext>
                  </a:extLst>
                </p14:cNvPr>
                <p14:cNvContentPartPr/>
                <p14:nvPr/>
              </p14:nvContentPartPr>
              <p14:xfrm>
                <a:off x="9924624" y="2714976"/>
                <a:ext cx="52920" cy="97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2CAB3DD-74A7-48AF-B892-768859D2E88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915624" y="2706336"/>
                  <a:ext cx="70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068F2B6-B195-4718-A8B9-638DEA4434A3}"/>
                    </a:ext>
                  </a:extLst>
                </p14:cNvPr>
                <p14:cNvContentPartPr/>
                <p14:nvPr/>
              </p14:nvContentPartPr>
              <p14:xfrm>
                <a:off x="9987984" y="2611296"/>
                <a:ext cx="79560" cy="2044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068F2B6-B195-4718-A8B9-638DEA4434A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978984" y="2602656"/>
                  <a:ext cx="97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D7DC5A0-FD0F-4C69-A7C7-C752FD91957D}"/>
                    </a:ext>
                  </a:extLst>
                </p14:cNvPr>
                <p14:cNvContentPartPr/>
                <p14:nvPr/>
              </p14:nvContentPartPr>
              <p14:xfrm>
                <a:off x="10109664" y="2709936"/>
                <a:ext cx="60120" cy="92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D7DC5A0-FD0F-4C69-A7C7-C752FD91957D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100664" y="2701296"/>
                  <a:ext cx="77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A1872B5-F84C-4B2C-A269-45B7ABC0A6ED}"/>
                    </a:ext>
                  </a:extLst>
                </p14:cNvPr>
                <p14:cNvContentPartPr/>
                <p14:nvPr/>
              </p14:nvContentPartPr>
              <p14:xfrm>
                <a:off x="10205424" y="2710656"/>
                <a:ext cx="88200" cy="954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A1872B5-F84C-4B2C-A269-45B7ABC0A6E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196424" y="2701656"/>
                  <a:ext cx="10584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2E6D67B7-DEFB-45CE-A633-F463A2C48ACA}"/>
              </a:ext>
            </a:extLst>
          </p:cNvPr>
          <p:cNvGrpSpPr/>
          <p:nvPr/>
        </p:nvGrpSpPr>
        <p:grpSpPr>
          <a:xfrm>
            <a:off x="8898984" y="2957256"/>
            <a:ext cx="236160" cy="280080"/>
            <a:chOff x="8898984" y="2957256"/>
            <a:chExt cx="23616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DE4D0C8-0ABE-4462-BB16-05D61B0C0F02}"/>
                    </a:ext>
                  </a:extLst>
                </p14:cNvPr>
                <p14:cNvContentPartPr/>
                <p14:nvPr/>
              </p14:nvContentPartPr>
              <p14:xfrm>
                <a:off x="8898984" y="2957256"/>
                <a:ext cx="144360" cy="1152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DE4D0C8-0ABE-4462-BB16-05D61B0C0F0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890344" y="2948616"/>
                  <a:ext cx="162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16D33A0-20CF-4406-BC5C-28B4AE93E3AD}"/>
                    </a:ext>
                  </a:extLst>
                </p14:cNvPr>
                <p14:cNvContentPartPr/>
                <p14:nvPr/>
              </p14:nvContentPartPr>
              <p14:xfrm>
                <a:off x="8979264" y="3023136"/>
                <a:ext cx="82800" cy="214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16D33A0-20CF-4406-BC5C-28B4AE93E3A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970264" y="3014136"/>
                  <a:ext cx="100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792A6CC-FC96-4E2B-A1DE-04611869375F}"/>
                    </a:ext>
                  </a:extLst>
                </p14:cNvPr>
                <p14:cNvContentPartPr/>
                <p14:nvPr/>
              </p14:nvContentPartPr>
              <p14:xfrm>
                <a:off x="9134784" y="3072096"/>
                <a:ext cx="360" cy="9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792A6CC-FC96-4E2B-A1DE-04611869375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126144" y="306309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B70DFFE5-6ADC-493D-ADBC-1488CB2B0ED3}"/>
              </a:ext>
            </a:extLst>
          </p:cNvPr>
          <p:cNvGrpSpPr/>
          <p:nvPr/>
        </p:nvGrpSpPr>
        <p:grpSpPr>
          <a:xfrm>
            <a:off x="9372384" y="2961936"/>
            <a:ext cx="942120" cy="165600"/>
            <a:chOff x="9372384" y="2961936"/>
            <a:chExt cx="94212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092509A-CB79-431C-8AE2-6FBA1B21A0AF}"/>
                    </a:ext>
                  </a:extLst>
                </p14:cNvPr>
                <p14:cNvContentPartPr/>
                <p14:nvPr/>
              </p14:nvContentPartPr>
              <p14:xfrm>
                <a:off x="9372384" y="2987496"/>
                <a:ext cx="18360" cy="1134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092509A-CB79-431C-8AE2-6FBA1B21A0A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363384" y="2978856"/>
                  <a:ext cx="36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147FCF6-A82D-4D48-A48B-160B3FBA39C8}"/>
                    </a:ext>
                  </a:extLst>
                </p14:cNvPr>
                <p14:cNvContentPartPr/>
                <p14:nvPr/>
              </p14:nvContentPartPr>
              <p14:xfrm>
                <a:off x="9390744" y="2987496"/>
                <a:ext cx="61560" cy="381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147FCF6-A82D-4D48-A48B-160B3FBA39C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382104" y="2978856"/>
                  <a:ext cx="792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D8D5715-CB9F-4BDA-B761-EAC52827A7A5}"/>
                    </a:ext>
                  </a:extLst>
                </p14:cNvPr>
                <p14:cNvContentPartPr/>
                <p14:nvPr/>
              </p14:nvContentPartPr>
              <p14:xfrm>
                <a:off x="9428904" y="2989656"/>
                <a:ext cx="90360" cy="39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D8D5715-CB9F-4BDA-B761-EAC52827A7A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419904" y="2980656"/>
                  <a:ext cx="108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AC19801-E123-4761-BEC9-656161170E1E}"/>
                    </a:ext>
                  </a:extLst>
                </p14:cNvPr>
                <p14:cNvContentPartPr/>
                <p14:nvPr/>
              </p14:nvContentPartPr>
              <p14:xfrm>
                <a:off x="9491544" y="2980656"/>
                <a:ext cx="360" cy="1202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AC19801-E123-4761-BEC9-656161170E1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482544" y="2972016"/>
                  <a:ext cx="18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11557D0-6CB9-4830-B486-C88026EF9D82}"/>
                    </a:ext>
                  </a:extLst>
                </p14:cNvPr>
                <p14:cNvContentPartPr/>
                <p14:nvPr/>
              </p14:nvContentPartPr>
              <p14:xfrm>
                <a:off x="9527904" y="3035016"/>
                <a:ext cx="38520" cy="669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11557D0-6CB9-4830-B486-C88026EF9D8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518904" y="3026376"/>
                  <a:ext cx="561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ABE564F-CB78-4E8B-BCAA-DE97D83D969A}"/>
                    </a:ext>
                  </a:extLst>
                </p14:cNvPr>
                <p14:cNvContentPartPr/>
                <p14:nvPr/>
              </p14:nvContentPartPr>
              <p14:xfrm>
                <a:off x="9609624" y="2971296"/>
                <a:ext cx="19800" cy="149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ABE564F-CB78-4E8B-BCAA-DE97D83D969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600984" y="2962656"/>
                  <a:ext cx="374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47554C5-7D95-4865-B93E-9B7459E4E443}"/>
                    </a:ext>
                  </a:extLst>
                </p14:cNvPr>
                <p14:cNvContentPartPr/>
                <p14:nvPr/>
              </p14:nvContentPartPr>
              <p14:xfrm>
                <a:off x="9674064" y="2961936"/>
                <a:ext cx="360" cy="147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47554C5-7D95-4865-B93E-9B7459E4E44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665064" y="2953296"/>
                  <a:ext cx="18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D5E68B1-65FF-4498-A821-0FFADECFB7B4}"/>
                    </a:ext>
                  </a:extLst>
                </p14:cNvPr>
                <p14:cNvContentPartPr/>
                <p14:nvPr/>
              </p14:nvContentPartPr>
              <p14:xfrm>
                <a:off x="9647064" y="3044376"/>
                <a:ext cx="65520" cy="662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D5E68B1-65FF-4498-A821-0FFADECFB7B4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638064" y="3035736"/>
                  <a:ext cx="83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AAF9D16-C0A6-48DF-B029-1D69F9422159}"/>
                    </a:ext>
                  </a:extLst>
                </p14:cNvPr>
                <p14:cNvContentPartPr/>
                <p14:nvPr/>
              </p14:nvContentPartPr>
              <p14:xfrm>
                <a:off x="9756504" y="2980656"/>
                <a:ext cx="360" cy="39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AAF9D16-C0A6-48DF-B029-1D69F942215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747504" y="297201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BAD22DE-D0A3-4833-8EBC-E8BAC36F58DE}"/>
                    </a:ext>
                  </a:extLst>
                </p14:cNvPr>
                <p14:cNvContentPartPr/>
                <p14:nvPr/>
              </p14:nvContentPartPr>
              <p14:xfrm>
                <a:off x="9772704" y="3081456"/>
                <a:ext cx="42480" cy="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BAD22DE-D0A3-4833-8EBC-E8BAC36F58D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763704" y="3072456"/>
                  <a:ext cx="60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256CB11-F1DC-4929-B672-4207820410AA}"/>
                    </a:ext>
                  </a:extLst>
                </p14:cNvPr>
                <p14:cNvContentPartPr/>
                <p14:nvPr/>
              </p14:nvContentPartPr>
              <p14:xfrm>
                <a:off x="9882504" y="2980656"/>
                <a:ext cx="59040" cy="1440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256CB11-F1DC-4929-B672-4207820410A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873864" y="2972016"/>
                  <a:ext cx="7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0E7941A-B350-4D15-B3C6-C823D2A0BF70}"/>
                    </a:ext>
                  </a:extLst>
                </p14:cNvPr>
                <p14:cNvContentPartPr/>
                <p14:nvPr/>
              </p14:nvContentPartPr>
              <p14:xfrm>
                <a:off x="9938664" y="2990736"/>
                <a:ext cx="155520" cy="1209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0E7941A-B350-4D15-B3C6-C823D2A0BF7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930024" y="2982096"/>
                  <a:ext cx="173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64C2EAA-C97F-4149-BEB4-3EDA3F539967}"/>
                    </a:ext>
                  </a:extLst>
                </p14:cNvPr>
                <p14:cNvContentPartPr/>
                <p14:nvPr/>
              </p14:nvContentPartPr>
              <p14:xfrm>
                <a:off x="10117224" y="3046896"/>
                <a:ext cx="73440" cy="71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64C2EAA-C97F-4149-BEB4-3EDA3F539967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108584" y="3037896"/>
                  <a:ext cx="91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02FD0E9-F6D4-4F41-8166-2C152119CC09}"/>
                    </a:ext>
                  </a:extLst>
                </p14:cNvPr>
                <p14:cNvContentPartPr/>
                <p14:nvPr/>
              </p14:nvContentPartPr>
              <p14:xfrm>
                <a:off x="10223064" y="2980656"/>
                <a:ext cx="360" cy="1468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02FD0E9-F6D4-4F41-8166-2C152119CC0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214064" y="2972016"/>
                  <a:ext cx="18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0D44EB4-E8FC-4A40-948E-D22F3A87D940}"/>
                    </a:ext>
                  </a:extLst>
                </p14:cNvPr>
                <p14:cNvContentPartPr/>
                <p14:nvPr/>
              </p14:nvContentPartPr>
              <p14:xfrm>
                <a:off x="10257624" y="3055896"/>
                <a:ext cx="56880" cy="69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0D44EB4-E8FC-4A40-948E-D22F3A87D94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248984" y="3047256"/>
                  <a:ext cx="7452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A838729A-ADE2-4F5B-AB40-4F3600B6D1C8}"/>
              </a:ext>
            </a:extLst>
          </p:cNvPr>
          <p:cNvGrpSpPr/>
          <p:nvPr/>
        </p:nvGrpSpPr>
        <p:grpSpPr>
          <a:xfrm>
            <a:off x="2250864" y="4874616"/>
            <a:ext cx="640800" cy="295560"/>
            <a:chOff x="2250864" y="4874616"/>
            <a:chExt cx="64080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B7739C3-40DF-46E7-BD82-26C4356A7460}"/>
                    </a:ext>
                  </a:extLst>
                </p14:cNvPr>
                <p14:cNvContentPartPr/>
                <p14:nvPr/>
              </p14:nvContentPartPr>
              <p14:xfrm>
                <a:off x="2250864" y="4886136"/>
                <a:ext cx="120600" cy="187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B7739C3-40DF-46E7-BD82-26C4356A746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241864" y="4877136"/>
                  <a:ext cx="138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111A4ED-92E2-47BE-8DFC-945BD777330E}"/>
                    </a:ext>
                  </a:extLst>
                </p14:cNvPr>
                <p14:cNvContentPartPr/>
                <p14:nvPr/>
              </p14:nvContentPartPr>
              <p14:xfrm>
                <a:off x="2404584" y="4965696"/>
                <a:ext cx="84960" cy="120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111A4ED-92E2-47BE-8DFC-945BD777330E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395584" y="4957056"/>
                  <a:ext cx="102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8E97735-79B6-4DA0-8FA7-C46CD6FE86A4}"/>
                    </a:ext>
                  </a:extLst>
                </p14:cNvPr>
                <p14:cNvContentPartPr/>
                <p14:nvPr/>
              </p14:nvContentPartPr>
              <p14:xfrm>
                <a:off x="2541744" y="4880376"/>
                <a:ext cx="9720" cy="204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8E97735-79B6-4DA0-8FA7-C46CD6FE86A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532744" y="4871376"/>
                  <a:ext cx="27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94F140-90A4-4846-9499-54F276C04797}"/>
                    </a:ext>
                  </a:extLst>
                </p14:cNvPr>
                <p14:cNvContentPartPr/>
                <p14:nvPr/>
              </p14:nvContentPartPr>
              <p14:xfrm>
                <a:off x="2523384" y="4890456"/>
                <a:ext cx="153720" cy="279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94F140-90A4-4846-9499-54F276C0479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514744" y="4881456"/>
                  <a:ext cx="171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B8DC6A4-098C-47F7-B76C-F7F1AFB40A32}"/>
                    </a:ext>
                  </a:extLst>
                </p14:cNvPr>
                <p14:cNvContentPartPr/>
                <p14:nvPr/>
              </p14:nvContentPartPr>
              <p14:xfrm>
                <a:off x="2706624" y="5001336"/>
                <a:ext cx="74880" cy="98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B8DC6A4-098C-47F7-B76C-F7F1AFB40A32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697624" y="4992696"/>
                  <a:ext cx="92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58EF1D7-05AC-445B-A398-926CA8DFE416}"/>
                    </a:ext>
                  </a:extLst>
                </p14:cNvPr>
                <p14:cNvContentPartPr/>
                <p14:nvPr/>
              </p14:nvContentPartPr>
              <p14:xfrm>
                <a:off x="2816064" y="4874616"/>
                <a:ext cx="52920" cy="2185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58EF1D7-05AC-445B-A398-926CA8DFE41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807064" y="4865976"/>
                  <a:ext cx="70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160C3A3-DB53-461A-8CB0-2E5015748EBF}"/>
                    </a:ext>
                  </a:extLst>
                </p14:cNvPr>
                <p14:cNvContentPartPr/>
                <p14:nvPr/>
              </p14:nvContentPartPr>
              <p14:xfrm>
                <a:off x="2813904" y="4937616"/>
                <a:ext cx="77760" cy="187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160C3A3-DB53-461A-8CB0-2E5015748EB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805264" y="4928616"/>
                  <a:ext cx="9540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C99BFDCA-62BC-4017-A49A-9E5FE36888DA}"/>
              </a:ext>
            </a:extLst>
          </p:cNvPr>
          <p:cNvGrpSpPr/>
          <p:nvPr/>
        </p:nvGrpSpPr>
        <p:grpSpPr>
          <a:xfrm>
            <a:off x="3103704" y="4881816"/>
            <a:ext cx="680400" cy="411480"/>
            <a:chOff x="3103704" y="4881816"/>
            <a:chExt cx="6804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80F543C-71D6-4AA7-9EB4-D5D9B77D3532}"/>
                    </a:ext>
                  </a:extLst>
                </p14:cNvPr>
                <p14:cNvContentPartPr/>
                <p14:nvPr/>
              </p14:nvContentPartPr>
              <p14:xfrm>
                <a:off x="3103704" y="4881816"/>
                <a:ext cx="115920" cy="411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80F543C-71D6-4AA7-9EB4-D5D9B77D353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094704" y="4872816"/>
                  <a:ext cx="1335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9E16253-1A93-486C-9963-C7CF38E88013}"/>
                    </a:ext>
                  </a:extLst>
                </p14:cNvPr>
                <p14:cNvContentPartPr/>
                <p14:nvPr/>
              </p14:nvContentPartPr>
              <p14:xfrm>
                <a:off x="3347064" y="4998816"/>
                <a:ext cx="84960" cy="90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9E16253-1A93-486C-9963-C7CF38E88013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338064" y="4990176"/>
                  <a:ext cx="102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ADABE7A-7831-46D4-9EA5-AAFD7F2F56FC}"/>
                    </a:ext>
                  </a:extLst>
                </p14:cNvPr>
                <p14:cNvContentPartPr/>
                <p14:nvPr/>
              </p14:nvContentPartPr>
              <p14:xfrm>
                <a:off x="3452184" y="5018256"/>
                <a:ext cx="84240" cy="763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ADABE7A-7831-46D4-9EA5-AAFD7F2F56F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443184" y="5009616"/>
                  <a:ext cx="101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AFB3665-AA1F-4ADC-9C48-73AFA578F61D}"/>
                    </a:ext>
                  </a:extLst>
                </p14:cNvPr>
                <p14:cNvContentPartPr/>
                <p14:nvPr/>
              </p14:nvContentPartPr>
              <p14:xfrm>
                <a:off x="3553344" y="4912776"/>
                <a:ext cx="230760" cy="208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AFB3665-AA1F-4ADC-9C48-73AFA578F61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544704" y="4903776"/>
                  <a:ext cx="24840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28F76EA9-D8FB-47CD-9A2B-B706EB0DC843}"/>
              </a:ext>
            </a:extLst>
          </p:cNvPr>
          <p:cNvGrpSpPr/>
          <p:nvPr/>
        </p:nvGrpSpPr>
        <p:grpSpPr>
          <a:xfrm>
            <a:off x="4041504" y="4891536"/>
            <a:ext cx="1328040" cy="270720"/>
            <a:chOff x="4041504" y="4891536"/>
            <a:chExt cx="132804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56C96E8-1921-4655-A8C5-8849670521E3}"/>
                    </a:ext>
                  </a:extLst>
                </p14:cNvPr>
                <p14:cNvContentPartPr/>
                <p14:nvPr/>
              </p14:nvContentPartPr>
              <p14:xfrm>
                <a:off x="4041504" y="4973976"/>
                <a:ext cx="70560" cy="1159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56C96E8-1921-4655-A8C5-8849670521E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032504" y="4965336"/>
                  <a:ext cx="88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AFBC644-3B2F-4457-B832-B983C08128BE}"/>
                    </a:ext>
                  </a:extLst>
                </p14:cNvPr>
                <p14:cNvContentPartPr/>
                <p14:nvPr/>
              </p14:nvContentPartPr>
              <p14:xfrm>
                <a:off x="4142304" y="4982976"/>
                <a:ext cx="49320" cy="1119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AFBC644-3B2F-4457-B832-B983C08128B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133304" y="4973976"/>
                  <a:ext cx="66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BEB3A28-39D9-4BB8-BA94-81A73BAEF737}"/>
                    </a:ext>
                  </a:extLst>
                </p14:cNvPr>
                <p14:cNvContentPartPr/>
                <p14:nvPr/>
              </p14:nvContentPartPr>
              <p14:xfrm>
                <a:off x="4232664" y="4928256"/>
                <a:ext cx="65160" cy="1728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BEB3A28-39D9-4BB8-BA94-81A73BAEF73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223664" y="4919616"/>
                  <a:ext cx="82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83A4DAE-E5A3-4092-8945-2571D0D02156}"/>
                    </a:ext>
                  </a:extLst>
                </p14:cNvPr>
                <p14:cNvContentPartPr/>
                <p14:nvPr/>
              </p14:nvContentPartPr>
              <p14:xfrm>
                <a:off x="4370544" y="4977576"/>
                <a:ext cx="72720" cy="1220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83A4DAE-E5A3-4092-8945-2571D0D02156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361904" y="4968576"/>
                  <a:ext cx="90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83BFD43-E697-4F0A-9F24-AB1F536110B9}"/>
                    </a:ext>
                  </a:extLst>
                </p14:cNvPr>
                <p14:cNvContentPartPr/>
                <p14:nvPr/>
              </p14:nvContentPartPr>
              <p14:xfrm>
                <a:off x="4628304" y="4891536"/>
                <a:ext cx="88200" cy="1519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83BFD43-E697-4F0A-9F24-AB1F536110B9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619664" y="4882896"/>
                  <a:ext cx="105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D2B232D-6375-4AB3-BEDA-88FF954A1450}"/>
                    </a:ext>
                  </a:extLst>
                </p14:cNvPr>
                <p14:cNvContentPartPr/>
                <p14:nvPr/>
              </p14:nvContentPartPr>
              <p14:xfrm>
                <a:off x="4727304" y="4966776"/>
                <a:ext cx="91440" cy="72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D2B232D-6375-4AB3-BEDA-88FF954A145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718304" y="4957776"/>
                  <a:ext cx="1090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DCABCC3-F9EE-4B97-BEC3-BEA9EA2CA3BB}"/>
                    </a:ext>
                  </a:extLst>
                </p14:cNvPr>
                <p14:cNvContentPartPr/>
                <p14:nvPr/>
              </p14:nvContentPartPr>
              <p14:xfrm>
                <a:off x="4863744" y="4896216"/>
                <a:ext cx="59400" cy="2660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DCABCC3-F9EE-4B97-BEC3-BEA9EA2CA3B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855104" y="4887576"/>
                  <a:ext cx="770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B0FB053-FE18-4FD9-877F-1D55E9D2F0C5}"/>
                    </a:ext>
                  </a:extLst>
                </p14:cNvPr>
                <p14:cNvContentPartPr/>
                <p14:nvPr/>
              </p14:nvContentPartPr>
              <p14:xfrm>
                <a:off x="4952304" y="4987296"/>
                <a:ext cx="62280" cy="781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B0FB053-FE18-4FD9-877F-1D55E9D2F0C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943664" y="4978296"/>
                  <a:ext cx="799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EC36F46-9692-4B18-B030-9D899D22ADEB}"/>
                    </a:ext>
                  </a:extLst>
                </p14:cNvPr>
                <p14:cNvContentPartPr/>
                <p14:nvPr/>
              </p14:nvContentPartPr>
              <p14:xfrm>
                <a:off x="5074344" y="4991976"/>
                <a:ext cx="72000" cy="954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EC36F46-9692-4B18-B030-9D899D22ADEB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065344" y="4983336"/>
                  <a:ext cx="89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1382B6E-F273-4197-B2D4-908DA3382720}"/>
                    </a:ext>
                  </a:extLst>
                </p14:cNvPr>
                <p14:cNvContentPartPr/>
                <p14:nvPr/>
              </p14:nvContentPartPr>
              <p14:xfrm>
                <a:off x="5176584" y="4913136"/>
                <a:ext cx="83160" cy="1666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1382B6E-F273-4197-B2D4-908DA3382720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167944" y="4904136"/>
                  <a:ext cx="100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40BF798-DA97-46DF-9CF8-70144DA51D1C}"/>
                    </a:ext>
                  </a:extLst>
                </p14:cNvPr>
                <p14:cNvContentPartPr/>
                <p14:nvPr/>
              </p14:nvContentPartPr>
              <p14:xfrm>
                <a:off x="5291424" y="4978656"/>
                <a:ext cx="78120" cy="849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40BF798-DA97-46DF-9CF8-70144DA51D1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5282424" y="4970016"/>
                  <a:ext cx="957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CAFA8A5A-8669-43D0-A751-1151879F3F50}"/>
              </a:ext>
            </a:extLst>
          </p:cNvPr>
          <p:cNvGrpSpPr/>
          <p:nvPr/>
        </p:nvGrpSpPr>
        <p:grpSpPr>
          <a:xfrm>
            <a:off x="5598864" y="4982976"/>
            <a:ext cx="204840" cy="100800"/>
            <a:chOff x="5598864" y="4982976"/>
            <a:chExt cx="20484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FD52E9C-1604-4A8A-9A57-B79A977D0050}"/>
                    </a:ext>
                  </a:extLst>
                </p14:cNvPr>
                <p14:cNvContentPartPr/>
                <p14:nvPr/>
              </p14:nvContentPartPr>
              <p14:xfrm>
                <a:off x="5598864" y="4982976"/>
                <a:ext cx="62640" cy="81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FD52E9C-1604-4A8A-9A57-B79A977D005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5590224" y="4973976"/>
                  <a:ext cx="80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659DB28-D9AA-44BC-99E2-7B3F706FCAD0}"/>
                    </a:ext>
                  </a:extLst>
                </p14:cNvPr>
                <p14:cNvContentPartPr/>
                <p14:nvPr/>
              </p14:nvContentPartPr>
              <p14:xfrm>
                <a:off x="5687424" y="4982976"/>
                <a:ext cx="116280" cy="100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659DB28-D9AA-44BC-99E2-7B3F706FCAD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678424" y="4973976"/>
                  <a:ext cx="13392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FDB1EB7C-A373-4F11-B172-B183D0626538}"/>
              </a:ext>
            </a:extLst>
          </p:cNvPr>
          <p:cNvGrpSpPr/>
          <p:nvPr/>
        </p:nvGrpSpPr>
        <p:grpSpPr>
          <a:xfrm>
            <a:off x="6558984" y="4927896"/>
            <a:ext cx="664920" cy="208800"/>
            <a:chOff x="6558984" y="4927896"/>
            <a:chExt cx="66492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1E75558-6CEF-4E33-A342-8DF512C3BC1B}"/>
                    </a:ext>
                  </a:extLst>
                </p14:cNvPr>
                <p14:cNvContentPartPr/>
                <p14:nvPr/>
              </p14:nvContentPartPr>
              <p14:xfrm>
                <a:off x="6558984" y="4927896"/>
                <a:ext cx="171360" cy="1209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1E75558-6CEF-4E33-A342-8DF512C3BC1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6550344" y="4918896"/>
                  <a:ext cx="189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2CD9082-47F4-4758-AB1A-4A93D534A011}"/>
                    </a:ext>
                  </a:extLst>
                </p14:cNvPr>
                <p14:cNvContentPartPr/>
                <p14:nvPr/>
              </p14:nvContentPartPr>
              <p14:xfrm>
                <a:off x="6854184" y="4963536"/>
                <a:ext cx="63720" cy="87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2CD9082-47F4-4758-AB1A-4A93D534A01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6845544" y="4954896"/>
                  <a:ext cx="81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8345947-63D5-4C16-8004-BE80273B4E13}"/>
                    </a:ext>
                  </a:extLst>
                </p14:cNvPr>
                <p14:cNvContentPartPr/>
                <p14:nvPr/>
              </p14:nvContentPartPr>
              <p14:xfrm>
                <a:off x="6949224" y="5019696"/>
                <a:ext cx="30600" cy="896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8345947-63D5-4C16-8004-BE80273B4E1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940224" y="5010696"/>
                  <a:ext cx="48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C3BF817-F04D-4D69-89CA-E237A54B083B}"/>
                    </a:ext>
                  </a:extLst>
                </p14:cNvPr>
                <p14:cNvContentPartPr/>
                <p14:nvPr/>
              </p14:nvContentPartPr>
              <p14:xfrm>
                <a:off x="6980184" y="4973976"/>
                <a:ext cx="6120" cy="39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C3BF817-F04D-4D69-89CA-E237A54B083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971544" y="4965336"/>
                  <a:ext cx="23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40261AA-D1AA-4994-A558-F97A4B4F2E1C}"/>
                    </a:ext>
                  </a:extLst>
                </p14:cNvPr>
                <p14:cNvContentPartPr/>
                <p14:nvPr/>
              </p14:nvContentPartPr>
              <p14:xfrm>
                <a:off x="7049664" y="4991256"/>
                <a:ext cx="106920" cy="83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40261AA-D1AA-4994-A558-F97A4B4F2E1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041024" y="4982256"/>
                  <a:ext cx="124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8109F2E-261C-4787-9BDA-F00AAC1A6A05}"/>
                    </a:ext>
                  </a:extLst>
                </p14:cNvPr>
                <p14:cNvContentPartPr/>
                <p14:nvPr/>
              </p14:nvContentPartPr>
              <p14:xfrm>
                <a:off x="7187184" y="5037696"/>
                <a:ext cx="28440" cy="990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8109F2E-261C-4787-9BDA-F00AAC1A6A0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178184" y="5029056"/>
                  <a:ext cx="46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0F4AB0E-BB9B-47D1-B7E4-632C0247409C}"/>
                    </a:ext>
                  </a:extLst>
                </p14:cNvPr>
                <p14:cNvContentPartPr/>
                <p14:nvPr/>
              </p14:nvContentPartPr>
              <p14:xfrm>
                <a:off x="7223544" y="4990176"/>
                <a:ext cx="360" cy="25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0F4AB0E-BB9B-47D1-B7E4-632C0247409C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214544" y="4981176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B6FADC1F-7FEE-4565-9E4A-19570CC71025}"/>
              </a:ext>
            </a:extLst>
          </p:cNvPr>
          <p:cNvGrpSpPr/>
          <p:nvPr/>
        </p:nvGrpSpPr>
        <p:grpSpPr>
          <a:xfrm>
            <a:off x="7822584" y="4918896"/>
            <a:ext cx="474480" cy="173160"/>
            <a:chOff x="7822584" y="4918896"/>
            <a:chExt cx="47448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07C2624-4B5A-427B-9163-4272AEC97C45}"/>
                    </a:ext>
                  </a:extLst>
                </p14:cNvPr>
                <p14:cNvContentPartPr/>
                <p14:nvPr/>
              </p14:nvContentPartPr>
              <p14:xfrm>
                <a:off x="7822584" y="4918896"/>
                <a:ext cx="196200" cy="1443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07C2624-4B5A-427B-9163-4272AEC97C4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813584" y="4909896"/>
                  <a:ext cx="213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B331828-9F3A-4969-B579-6209A6E2FF55}"/>
                    </a:ext>
                  </a:extLst>
                </p14:cNvPr>
                <p14:cNvContentPartPr/>
                <p14:nvPr/>
              </p14:nvContentPartPr>
              <p14:xfrm>
                <a:off x="8037504" y="4989816"/>
                <a:ext cx="259560" cy="1022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B331828-9F3A-4969-B579-6209A6E2FF5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028504" y="4980816"/>
                  <a:ext cx="27720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48C9E24-EBFE-4E1C-8423-13F775378548}"/>
              </a:ext>
            </a:extLst>
          </p:cNvPr>
          <p:cNvGrpSpPr/>
          <p:nvPr/>
        </p:nvGrpSpPr>
        <p:grpSpPr>
          <a:xfrm>
            <a:off x="8448984" y="4935096"/>
            <a:ext cx="217080" cy="164520"/>
            <a:chOff x="8448984" y="4935096"/>
            <a:chExt cx="21708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DE4AC91-2853-4BB3-B5C6-379CB4FD8533}"/>
                    </a:ext>
                  </a:extLst>
                </p14:cNvPr>
                <p14:cNvContentPartPr/>
                <p14:nvPr/>
              </p14:nvContentPartPr>
              <p14:xfrm>
                <a:off x="8466984" y="4935096"/>
                <a:ext cx="10080" cy="1465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DE4AC91-2853-4BB3-B5C6-379CB4FD8533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458344" y="4926456"/>
                  <a:ext cx="27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1AA9A9A-8592-498E-BBD8-D99721E2B257}"/>
                    </a:ext>
                  </a:extLst>
                </p14:cNvPr>
                <p14:cNvContentPartPr/>
                <p14:nvPr/>
              </p14:nvContentPartPr>
              <p14:xfrm>
                <a:off x="8448984" y="4942296"/>
                <a:ext cx="217080" cy="1573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1AA9A9A-8592-498E-BBD8-D99721E2B25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439984" y="4933656"/>
                  <a:ext cx="23472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9EC84C5A-E487-487B-A686-23A1BF5F2F5A}"/>
              </a:ext>
            </a:extLst>
          </p:cNvPr>
          <p:cNvGrpSpPr/>
          <p:nvPr/>
        </p:nvGrpSpPr>
        <p:grpSpPr>
          <a:xfrm>
            <a:off x="8876664" y="4942656"/>
            <a:ext cx="910800" cy="160200"/>
            <a:chOff x="8876664" y="4942656"/>
            <a:chExt cx="91080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B54E1AA-CBA5-473F-994D-5CF31A0D67B5}"/>
                    </a:ext>
                  </a:extLst>
                </p14:cNvPr>
                <p14:cNvContentPartPr/>
                <p14:nvPr/>
              </p14:nvContentPartPr>
              <p14:xfrm>
                <a:off x="8876664" y="5009616"/>
                <a:ext cx="66240" cy="734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B54E1AA-CBA5-473F-994D-5CF31A0D67B5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8868024" y="5000616"/>
                  <a:ext cx="83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F4E9094-4953-4614-89A2-34AF544F4427}"/>
                    </a:ext>
                  </a:extLst>
                </p14:cNvPr>
                <p14:cNvContentPartPr/>
                <p14:nvPr/>
              </p14:nvContentPartPr>
              <p14:xfrm>
                <a:off x="8969904" y="5018976"/>
                <a:ext cx="56160" cy="694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F4E9094-4953-4614-89A2-34AF544F442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961264" y="5010336"/>
                  <a:ext cx="73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8E79DCA-0C2F-4AFC-AEA9-7C51C4535D52}"/>
                    </a:ext>
                  </a:extLst>
                </p14:cNvPr>
                <p14:cNvContentPartPr/>
                <p14:nvPr/>
              </p14:nvContentPartPr>
              <p14:xfrm>
                <a:off x="9034344" y="5010336"/>
                <a:ext cx="98640" cy="867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8E79DCA-0C2F-4AFC-AEA9-7C51C4535D5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025344" y="5001336"/>
                  <a:ext cx="116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437DDC6-097C-4519-AA88-311A3D4FF90B}"/>
                    </a:ext>
                  </a:extLst>
                </p14:cNvPr>
                <p14:cNvContentPartPr/>
                <p14:nvPr/>
              </p14:nvContentPartPr>
              <p14:xfrm>
                <a:off x="9244224" y="4999176"/>
                <a:ext cx="360" cy="1036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437DDC6-097C-4519-AA88-311A3D4FF90B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9235224" y="4990536"/>
                  <a:ext cx="18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EFB009D-1F76-4D98-910D-467E549E9446}"/>
                    </a:ext>
                  </a:extLst>
                </p14:cNvPr>
                <p14:cNvContentPartPr/>
                <p14:nvPr/>
              </p14:nvContentPartPr>
              <p14:xfrm>
                <a:off x="9253584" y="4942656"/>
                <a:ext cx="3960" cy="13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EFB009D-1F76-4D98-910D-467E549E944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9244584" y="4934016"/>
                  <a:ext cx="21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6F2F72C-445F-4E14-B973-F654F45BC3FB}"/>
                    </a:ext>
                  </a:extLst>
                </p14:cNvPr>
                <p14:cNvContentPartPr/>
                <p14:nvPr/>
              </p14:nvContentPartPr>
              <p14:xfrm>
                <a:off x="9278784" y="4982976"/>
                <a:ext cx="59040" cy="957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6F2F72C-445F-4E14-B973-F654F45BC3FB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9269784" y="4973976"/>
                  <a:ext cx="76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684B75A-6C73-48D0-8B5A-058D98694837}"/>
                    </a:ext>
                  </a:extLst>
                </p14:cNvPr>
                <p14:cNvContentPartPr/>
                <p14:nvPr/>
              </p14:nvContentPartPr>
              <p14:xfrm>
                <a:off x="9467424" y="4999896"/>
                <a:ext cx="52200" cy="70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684B75A-6C73-48D0-8B5A-058D98694837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9458784" y="4991256"/>
                  <a:ext cx="69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F80FCFD-821B-416A-9712-0B0EE921AF93}"/>
                    </a:ext>
                  </a:extLst>
                </p14:cNvPr>
                <p14:cNvContentPartPr/>
                <p14:nvPr/>
              </p14:nvContentPartPr>
              <p14:xfrm>
                <a:off x="9527904" y="4989456"/>
                <a:ext cx="54000" cy="65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F80FCFD-821B-416A-9712-0B0EE921AF93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9518904" y="4980456"/>
                  <a:ext cx="71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26D1005D-1243-4429-B31E-903D741464EC}"/>
                    </a:ext>
                  </a:extLst>
                </p14:cNvPr>
                <p14:cNvContentPartPr/>
                <p14:nvPr/>
              </p14:nvContentPartPr>
              <p14:xfrm>
                <a:off x="9600984" y="4993416"/>
                <a:ext cx="72720" cy="583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26D1005D-1243-4429-B31E-903D741464EC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591984" y="4984776"/>
                  <a:ext cx="90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4B01DD9-DFEB-480A-9C67-750108A4BAF4}"/>
                    </a:ext>
                  </a:extLst>
                </p14:cNvPr>
                <p14:cNvContentPartPr/>
                <p14:nvPr/>
              </p14:nvContentPartPr>
              <p14:xfrm>
                <a:off x="9710784" y="4967856"/>
                <a:ext cx="76680" cy="900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4B01DD9-DFEB-480A-9C67-750108A4BAF4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701784" y="4958856"/>
                  <a:ext cx="9432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3B5A7875-C4B7-4D99-AFD0-D76C109C3613}"/>
              </a:ext>
            </a:extLst>
          </p:cNvPr>
          <p:cNvGrpSpPr/>
          <p:nvPr/>
        </p:nvGrpSpPr>
        <p:grpSpPr>
          <a:xfrm>
            <a:off x="10084464" y="4900896"/>
            <a:ext cx="212040" cy="193320"/>
            <a:chOff x="10084464" y="4900896"/>
            <a:chExt cx="21204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0AE257A-482E-41BA-80EE-7C94EC7F445D}"/>
                    </a:ext>
                  </a:extLst>
                </p14:cNvPr>
                <p14:cNvContentPartPr/>
                <p14:nvPr/>
              </p14:nvContentPartPr>
              <p14:xfrm>
                <a:off x="10084464" y="5008896"/>
                <a:ext cx="102600" cy="680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0AE257A-482E-41BA-80EE-7C94EC7F445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0075824" y="5000256"/>
                  <a:ext cx="120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C3A57FA-5CB2-459F-86EE-C9ACFFA0EBD0}"/>
                    </a:ext>
                  </a:extLst>
                </p14:cNvPr>
                <p14:cNvContentPartPr/>
                <p14:nvPr/>
              </p14:nvContentPartPr>
              <p14:xfrm>
                <a:off x="10241064" y="4900896"/>
                <a:ext cx="19080" cy="1929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C3A57FA-5CB2-459F-86EE-C9ACFFA0EBD0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0232424" y="4891896"/>
                  <a:ext cx="36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5201B82-E57C-4A70-9BF3-FA312417155D}"/>
                    </a:ext>
                  </a:extLst>
                </p14:cNvPr>
                <p14:cNvContentPartPr/>
                <p14:nvPr/>
              </p14:nvContentPartPr>
              <p14:xfrm>
                <a:off x="10296144" y="4900896"/>
                <a:ext cx="360" cy="1933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5201B82-E57C-4A70-9BF3-FA312417155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287144" y="4891896"/>
                  <a:ext cx="1800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9F652CF8-776A-465F-B0F8-B1DF849D076B}"/>
              </a:ext>
            </a:extLst>
          </p:cNvPr>
          <p:cNvGrpSpPr/>
          <p:nvPr/>
        </p:nvGrpSpPr>
        <p:grpSpPr>
          <a:xfrm>
            <a:off x="10497024" y="4909536"/>
            <a:ext cx="695520" cy="261720"/>
            <a:chOff x="10497024" y="4909536"/>
            <a:chExt cx="69552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19840D5-016C-4E91-94CE-6F0A1583F8EC}"/>
                    </a:ext>
                  </a:extLst>
                </p14:cNvPr>
                <p14:cNvContentPartPr/>
                <p14:nvPr/>
              </p14:nvContentPartPr>
              <p14:xfrm>
                <a:off x="10497024" y="5001336"/>
                <a:ext cx="18720" cy="842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19840D5-016C-4E91-94CE-6F0A1583F8E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488024" y="4992696"/>
                  <a:ext cx="36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611AB25-3D9A-4CA8-8D11-38C7F4BABBAE}"/>
                    </a:ext>
                  </a:extLst>
                </p14:cNvPr>
                <p14:cNvContentPartPr/>
                <p14:nvPr/>
              </p14:nvContentPartPr>
              <p14:xfrm>
                <a:off x="10497024" y="4937256"/>
                <a:ext cx="360" cy="9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611AB25-3D9A-4CA8-8D11-38C7F4BABBAE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488384" y="4928616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2DFB2C3-B01E-4BDD-A64C-261AE93582BC}"/>
                    </a:ext>
                  </a:extLst>
                </p14:cNvPr>
                <p14:cNvContentPartPr/>
                <p14:nvPr/>
              </p14:nvContentPartPr>
              <p14:xfrm>
                <a:off x="10524744" y="4991976"/>
                <a:ext cx="84960" cy="770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2DFB2C3-B01E-4BDD-A64C-261AE93582BC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515744" y="4983336"/>
                  <a:ext cx="1026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F28FFCE-6235-4948-AD75-58839C71F418}"/>
                    </a:ext>
                  </a:extLst>
                </p14:cNvPr>
                <p14:cNvContentPartPr/>
                <p14:nvPr/>
              </p14:nvContentPartPr>
              <p14:xfrm>
                <a:off x="10615824" y="4909536"/>
                <a:ext cx="83160" cy="2617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F28FFCE-6235-4948-AD75-58839C71F418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0606824" y="4900896"/>
                  <a:ext cx="100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B68ADFB-3572-453E-9F5D-FE092BCC4B01}"/>
                    </a:ext>
                  </a:extLst>
                </p14:cNvPr>
                <p14:cNvContentPartPr/>
                <p14:nvPr/>
              </p14:nvContentPartPr>
              <p14:xfrm>
                <a:off x="10726704" y="4994136"/>
                <a:ext cx="65160" cy="882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B68ADFB-3572-453E-9F5D-FE092BCC4B01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717704" y="4985136"/>
                  <a:ext cx="82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BEE27A6-CA15-41CB-A2A7-636E30D37E8E}"/>
                    </a:ext>
                  </a:extLst>
                </p14:cNvPr>
                <p14:cNvContentPartPr/>
                <p14:nvPr/>
              </p14:nvContentPartPr>
              <p14:xfrm>
                <a:off x="10835424" y="4909536"/>
                <a:ext cx="9720" cy="1864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BEE27A6-CA15-41CB-A2A7-636E30D37E8E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826424" y="4900896"/>
                  <a:ext cx="27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99B2AAD-EA40-42F1-8717-B030B135139E}"/>
                    </a:ext>
                  </a:extLst>
                </p14:cNvPr>
                <p14:cNvContentPartPr/>
                <p14:nvPr/>
              </p14:nvContentPartPr>
              <p14:xfrm>
                <a:off x="10799064" y="4985496"/>
                <a:ext cx="132120" cy="885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99B2AAD-EA40-42F1-8717-B030B135139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790064" y="4976856"/>
                  <a:ext cx="149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C4D7CFA-BAFA-41B0-B41F-081AE4DD61AE}"/>
                    </a:ext>
                  </a:extLst>
                </p14:cNvPr>
                <p14:cNvContentPartPr/>
                <p14:nvPr/>
              </p14:nvContentPartPr>
              <p14:xfrm>
                <a:off x="10990584" y="5089176"/>
                <a:ext cx="360" cy="39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C4D7CFA-BAFA-41B0-B41F-081AE4DD61A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981944" y="50805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2FA9DCC-D554-4A93-AB96-E5B1DE5B1089}"/>
                    </a:ext>
                  </a:extLst>
                </p14:cNvPr>
                <p14:cNvContentPartPr/>
                <p14:nvPr/>
              </p14:nvContentPartPr>
              <p14:xfrm>
                <a:off x="10988424" y="4986216"/>
                <a:ext cx="118800" cy="102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2FA9DCC-D554-4A93-AB96-E5B1DE5B108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979784" y="4977576"/>
                  <a:ext cx="136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DCA018D-CEC3-4421-8A04-CBA6A875170D}"/>
                    </a:ext>
                  </a:extLst>
                </p14:cNvPr>
                <p14:cNvContentPartPr/>
                <p14:nvPr/>
              </p14:nvContentPartPr>
              <p14:xfrm>
                <a:off x="11131704" y="5065056"/>
                <a:ext cx="30240" cy="802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DCA018D-CEC3-4421-8A04-CBA6A875170D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122704" y="5056416"/>
                  <a:ext cx="47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F09056A-466B-490A-AD75-5457C0EE4020}"/>
                    </a:ext>
                  </a:extLst>
                </p14:cNvPr>
                <p14:cNvContentPartPr/>
                <p14:nvPr/>
              </p14:nvContentPartPr>
              <p14:xfrm>
                <a:off x="11182824" y="5015736"/>
                <a:ext cx="9720" cy="133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F09056A-466B-490A-AD75-5457C0EE402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174184" y="5007096"/>
                  <a:ext cx="2736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4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9FF64F40-A719-4FAE-A869-66A7D59254C2}"/>
                  </a:ext>
                </a:extLst>
              </p14:cNvPr>
              <p14:cNvContentPartPr/>
              <p14:nvPr/>
            </p14:nvContentPartPr>
            <p14:xfrm>
              <a:off x="7830864" y="5278896"/>
              <a:ext cx="108000" cy="12024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9FF64F40-A719-4FAE-A869-66A7D59254C2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7821864" y="5269896"/>
                <a:ext cx="125640" cy="13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0" name="Group 349">
            <a:extLst>
              <a:ext uri="{FF2B5EF4-FFF2-40B4-BE49-F238E27FC236}">
                <a16:creationId xmlns:a16="http://schemas.microsoft.com/office/drawing/2014/main" id="{1F6329B8-202F-47BC-8C61-5E63F2CFE0C7}"/>
              </a:ext>
            </a:extLst>
          </p:cNvPr>
          <p:cNvGrpSpPr/>
          <p:nvPr/>
        </p:nvGrpSpPr>
        <p:grpSpPr>
          <a:xfrm>
            <a:off x="8179344" y="5285016"/>
            <a:ext cx="214920" cy="155160"/>
            <a:chOff x="8179344" y="5285016"/>
            <a:chExt cx="21492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158DC5F-7AFB-4275-899A-2375D84288F9}"/>
                    </a:ext>
                  </a:extLst>
                </p14:cNvPr>
                <p14:cNvContentPartPr/>
                <p14:nvPr/>
              </p14:nvContentPartPr>
              <p14:xfrm>
                <a:off x="8179344" y="5285016"/>
                <a:ext cx="139680" cy="1022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158DC5F-7AFB-4275-899A-2375D84288F9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170344" y="5276376"/>
                  <a:ext cx="157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BABC30E-D9F1-49E8-B9AB-390B6FDCDEE6}"/>
                    </a:ext>
                  </a:extLst>
                </p14:cNvPr>
                <p14:cNvContentPartPr/>
                <p14:nvPr/>
              </p14:nvContentPartPr>
              <p14:xfrm>
                <a:off x="8357184" y="5339376"/>
                <a:ext cx="21600" cy="1008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BABC30E-D9F1-49E8-B9AB-390B6FDCDEE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348544" y="5330736"/>
                  <a:ext cx="39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C80F213-9887-4E27-A37B-CFF0A308B83D}"/>
                    </a:ext>
                  </a:extLst>
                </p14:cNvPr>
                <p14:cNvContentPartPr/>
                <p14:nvPr/>
              </p14:nvContentPartPr>
              <p14:xfrm>
                <a:off x="8389944" y="5299416"/>
                <a:ext cx="4320" cy="129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C80F213-9887-4E27-A37B-CFF0A308B83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380944" y="5290416"/>
                  <a:ext cx="2196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A0454C8C-9E23-4BF7-93CA-909E499903F8}"/>
              </a:ext>
            </a:extLst>
          </p:cNvPr>
          <p:cNvGrpSpPr/>
          <p:nvPr/>
        </p:nvGrpSpPr>
        <p:grpSpPr>
          <a:xfrm>
            <a:off x="8695584" y="5291136"/>
            <a:ext cx="142560" cy="136800"/>
            <a:chOff x="8695584" y="5291136"/>
            <a:chExt cx="14256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7531EB3-1A77-4EE6-889D-8C42D7E8817E}"/>
                    </a:ext>
                  </a:extLst>
                </p14:cNvPr>
                <p14:cNvContentPartPr/>
                <p14:nvPr/>
              </p14:nvContentPartPr>
              <p14:xfrm>
                <a:off x="8695584" y="5319216"/>
                <a:ext cx="360" cy="907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7531EB3-1A77-4EE6-889D-8C42D7E8817E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686944" y="5310216"/>
                  <a:ext cx="180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AB1D6C9-D6AB-40DC-BB2E-47A68985B5B2}"/>
                    </a:ext>
                  </a:extLst>
                </p14:cNvPr>
                <p14:cNvContentPartPr/>
                <p14:nvPr/>
              </p14:nvContentPartPr>
              <p14:xfrm>
                <a:off x="8713944" y="5291136"/>
                <a:ext cx="7920" cy="122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AB1D6C9-D6AB-40DC-BB2E-47A68985B5B2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704944" y="5282496"/>
                  <a:ext cx="25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9972BE3-4261-4C32-86C3-D56B27E22C2D}"/>
                    </a:ext>
                  </a:extLst>
                </p14:cNvPr>
                <p14:cNvContentPartPr/>
                <p14:nvPr/>
              </p14:nvContentPartPr>
              <p14:xfrm>
                <a:off x="8766144" y="5328216"/>
                <a:ext cx="72000" cy="997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9972BE3-4261-4C32-86C3-D56B27E22C2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757144" y="5319576"/>
                  <a:ext cx="8964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B7EAA6BF-0249-4378-B036-987E9760AC8C}"/>
              </a:ext>
            </a:extLst>
          </p:cNvPr>
          <p:cNvGrpSpPr/>
          <p:nvPr/>
        </p:nvGrpSpPr>
        <p:grpSpPr>
          <a:xfrm>
            <a:off x="9015624" y="5251176"/>
            <a:ext cx="205560" cy="153360"/>
            <a:chOff x="9015624" y="5251176"/>
            <a:chExt cx="20556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AAEADAE-F8A5-4B37-B087-29C696048D6D}"/>
                    </a:ext>
                  </a:extLst>
                </p14:cNvPr>
                <p14:cNvContentPartPr/>
                <p14:nvPr/>
              </p14:nvContentPartPr>
              <p14:xfrm>
                <a:off x="9024984" y="5268096"/>
                <a:ext cx="360" cy="1364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AAEADAE-F8A5-4B37-B087-29C696048D6D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015984" y="5259096"/>
                  <a:ext cx="18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4873FA4-9058-4BFF-9234-051980A75DFE}"/>
                    </a:ext>
                  </a:extLst>
                </p14:cNvPr>
                <p14:cNvContentPartPr/>
                <p14:nvPr/>
              </p14:nvContentPartPr>
              <p14:xfrm>
                <a:off x="9015624" y="5251176"/>
                <a:ext cx="205560" cy="1472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4873FA4-9058-4BFF-9234-051980A75DFE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006624" y="5242176"/>
                  <a:ext cx="22320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07D16D9D-55A4-4BCA-87D6-5453B248118E}"/>
              </a:ext>
            </a:extLst>
          </p:cNvPr>
          <p:cNvGrpSpPr/>
          <p:nvPr/>
        </p:nvGrpSpPr>
        <p:grpSpPr>
          <a:xfrm>
            <a:off x="9440424" y="5221296"/>
            <a:ext cx="814320" cy="246240"/>
            <a:chOff x="9440424" y="5221296"/>
            <a:chExt cx="81432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E91CE48-EE9A-4A48-B34D-C9AA06078BC8}"/>
                    </a:ext>
                  </a:extLst>
                </p14:cNvPr>
                <p14:cNvContentPartPr/>
                <p14:nvPr/>
              </p14:nvContentPartPr>
              <p14:xfrm>
                <a:off x="9440424" y="5308416"/>
                <a:ext cx="114480" cy="709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E91CE48-EE9A-4A48-B34D-C9AA06078BC8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431424" y="5299776"/>
                  <a:ext cx="132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59AAFCB-FF42-41FC-B502-21BC24DE8E70}"/>
                    </a:ext>
                  </a:extLst>
                </p14:cNvPr>
                <p14:cNvContentPartPr/>
                <p14:nvPr/>
              </p14:nvContentPartPr>
              <p14:xfrm>
                <a:off x="9563184" y="5301216"/>
                <a:ext cx="59760" cy="727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59AAFCB-FF42-41FC-B502-21BC24DE8E70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554184" y="5292576"/>
                  <a:ext cx="77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09573FE-25FD-4DAF-AC0F-BB43D8065FAE}"/>
                    </a:ext>
                  </a:extLst>
                </p14:cNvPr>
                <p14:cNvContentPartPr/>
                <p14:nvPr/>
              </p14:nvContentPartPr>
              <p14:xfrm>
                <a:off x="9674064" y="5301216"/>
                <a:ext cx="360" cy="828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09573FE-25FD-4DAF-AC0F-BB43D8065FA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665064" y="5292216"/>
                  <a:ext cx="18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0284223-7041-4AF6-AE28-F906A185393A}"/>
                    </a:ext>
                  </a:extLst>
                </p14:cNvPr>
                <p14:cNvContentPartPr/>
                <p14:nvPr/>
              </p14:nvContentPartPr>
              <p14:xfrm>
                <a:off x="9674064" y="5258376"/>
                <a:ext cx="360" cy="176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0284223-7041-4AF6-AE28-F906A185393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665064" y="524937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873C5D0-93EC-4BB6-8191-70C4579DB5C9}"/>
                    </a:ext>
                  </a:extLst>
                </p14:cNvPr>
                <p14:cNvContentPartPr/>
                <p14:nvPr/>
              </p14:nvContentPartPr>
              <p14:xfrm>
                <a:off x="9693144" y="5228496"/>
                <a:ext cx="232200" cy="2390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873C5D0-93EC-4BB6-8191-70C4579DB5C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684144" y="5219856"/>
                  <a:ext cx="2498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42EDF93-3F18-4719-8669-75C351EBD147}"/>
                    </a:ext>
                  </a:extLst>
                </p14:cNvPr>
                <p14:cNvContentPartPr/>
                <p14:nvPr/>
              </p14:nvContentPartPr>
              <p14:xfrm>
                <a:off x="9902664" y="5287896"/>
                <a:ext cx="73440" cy="154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42EDF93-3F18-4719-8669-75C351EBD14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893664" y="5279256"/>
                  <a:ext cx="910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E977F87-6D57-46F2-A101-BAD50D7B1AEC}"/>
                    </a:ext>
                  </a:extLst>
                </p14:cNvPr>
                <p14:cNvContentPartPr/>
                <p14:nvPr/>
              </p14:nvContentPartPr>
              <p14:xfrm>
                <a:off x="10111824" y="5221296"/>
                <a:ext cx="142920" cy="2408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E977F87-6D57-46F2-A101-BAD50D7B1AEC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103184" y="5212296"/>
                  <a:ext cx="16056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8CEAC72E-C8D6-4914-A427-ABA5793B02D6}"/>
              </a:ext>
            </a:extLst>
          </p:cNvPr>
          <p:cNvGrpSpPr/>
          <p:nvPr/>
        </p:nvGrpSpPr>
        <p:grpSpPr>
          <a:xfrm>
            <a:off x="10414584" y="5211576"/>
            <a:ext cx="244080" cy="178560"/>
            <a:chOff x="10414584" y="5211576"/>
            <a:chExt cx="24408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6024780-45AA-48B8-9940-2DE7EDE9B578}"/>
                    </a:ext>
                  </a:extLst>
                </p14:cNvPr>
                <p14:cNvContentPartPr/>
                <p14:nvPr/>
              </p14:nvContentPartPr>
              <p14:xfrm>
                <a:off x="10432584" y="5211576"/>
                <a:ext cx="10080" cy="1522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6024780-45AA-48B8-9940-2DE7EDE9B578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423584" y="5202576"/>
                  <a:ext cx="27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AD734FE-776E-481C-84AC-9B8940B7CD6F}"/>
                    </a:ext>
                  </a:extLst>
                </p14:cNvPr>
                <p14:cNvContentPartPr/>
                <p14:nvPr/>
              </p14:nvContentPartPr>
              <p14:xfrm>
                <a:off x="10414584" y="5243256"/>
                <a:ext cx="244080" cy="1468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AD734FE-776E-481C-84AC-9B8940B7CD6F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0405944" y="5234256"/>
                  <a:ext cx="2617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B0F7606C-FA49-416A-B957-0703B6C44DAE}"/>
              </a:ext>
            </a:extLst>
          </p:cNvPr>
          <p:cNvGrpSpPr/>
          <p:nvPr/>
        </p:nvGrpSpPr>
        <p:grpSpPr>
          <a:xfrm>
            <a:off x="10835784" y="5234976"/>
            <a:ext cx="558000" cy="224280"/>
            <a:chOff x="10835784" y="5234976"/>
            <a:chExt cx="55800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4574DA63-D3CB-4799-9CB6-52546EC40538}"/>
                    </a:ext>
                  </a:extLst>
                </p14:cNvPr>
                <p14:cNvContentPartPr/>
                <p14:nvPr/>
              </p14:nvContentPartPr>
              <p14:xfrm>
                <a:off x="10835784" y="5309856"/>
                <a:ext cx="360" cy="730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4574DA63-D3CB-4799-9CB6-52546EC40538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826784" y="5301216"/>
                  <a:ext cx="18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8EEE740-FDC2-4F5E-B656-E611353D1124}"/>
                    </a:ext>
                  </a:extLst>
                </p14:cNvPr>
                <p14:cNvContentPartPr/>
                <p14:nvPr/>
              </p14:nvContentPartPr>
              <p14:xfrm>
                <a:off x="10844424" y="5249016"/>
                <a:ext cx="360" cy="176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8EEE740-FDC2-4F5E-B656-E611353D1124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835784" y="524001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7A7C781-E4D9-46DB-BDBB-6B3477D78670}"/>
                    </a:ext>
                  </a:extLst>
                </p14:cNvPr>
                <p14:cNvContentPartPr/>
                <p14:nvPr/>
              </p14:nvContentPartPr>
              <p14:xfrm>
                <a:off x="10872144" y="5311296"/>
                <a:ext cx="100800" cy="763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7A7C781-E4D9-46DB-BDBB-6B3477D78670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0863144" y="5302296"/>
                  <a:ext cx="118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1E822085-D998-4AA5-BC88-2F981BA0FF82}"/>
                    </a:ext>
                  </a:extLst>
                </p14:cNvPr>
                <p14:cNvContentPartPr/>
                <p14:nvPr/>
              </p14:nvContentPartPr>
              <p14:xfrm>
                <a:off x="11026224" y="5238936"/>
                <a:ext cx="75960" cy="2203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1E822085-D998-4AA5-BC88-2F981BA0FF82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1017584" y="5229936"/>
                  <a:ext cx="93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070D2E8-0A41-4068-8D47-FCE86C38A1B7}"/>
                    </a:ext>
                  </a:extLst>
                </p14:cNvPr>
                <p14:cNvContentPartPr/>
                <p14:nvPr/>
              </p14:nvContentPartPr>
              <p14:xfrm>
                <a:off x="11110104" y="5308056"/>
                <a:ext cx="51120" cy="900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070D2E8-0A41-4068-8D47-FCE86C38A1B7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1101104" y="5299416"/>
                  <a:ext cx="68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E4B84007-BF44-477C-A4BD-8D4E7CB4B46D}"/>
                    </a:ext>
                  </a:extLst>
                </p14:cNvPr>
                <p14:cNvContentPartPr/>
                <p14:nvPr/>
              </p14:nvContentPartPr>
              <p14:xfrm>
                <a:off x="11204784" y="5234976"/>
                <a:ext cx="24480" cy="1728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E4B84007-BF44-477C-A4BD-8D4E7CB4B46D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1195784" y="5226336"/>
                  <a:ext cx="421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DECF54B-A799-463C-B027-58DA72A5FA54}"/>
                    </a:ext>
                  </a:extLst>
                </p14:cNvPr>
                <p14:cNvContentPartPr/>
                <p14:nvPr/>
              </p14:nvContentPartPr>
              <p14:xfrm>
                <a:off x="11164824" y="5284656"/>
                <a:ext cx="114120" cy="97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DECF54B-A799-463C-B027-58DA72A5FA54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156184" y="5275656"/>
                  <a:ext cx="131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514F1A2-B26A-4F88-9631-61228C9BD027}"/>
                    </a:ext>
                  </a:extLst>
                </p14:cNvPr>
                <p14:cNvContentPartPr/>
                <p14:nvPr/>
              </p14:nvContentPartPr>
              <p14:xfrm>
                <a:off x="11372184" y="5402016"/>
                <a:ext cx="21600" cy="64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514F1A2-B26A-4F88-9631-61228C9BD027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363544" y="5393016"/>
                  <a:ext cx="39240" cy="24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B286C689-DACD-4D65-A6AB-D161B7C1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9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Multiple Hidden Layers (One/Multiple Outputs)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396" y="1009829"/>
            <a:ext cx="10904919" cy="458604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Most general case: Multiple hidden layers with (with same or different number of hidden nodes in each) and a scalar or vector-valued output</a:t>
            </a:r>
            <a:endParaRPr lang="en-GB" sz="2600" dirty="0">
              <a:solidFill>
                <a:srgbClr val="0000FF"/>
              </a:solidFill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FB875-361C-446D-BC08-0A199DE2F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313" y="2076255"/>
            <a:ext cx="6721917" cy="45091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6ABB4-17B4-4D06-8A33-A3E702F0C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934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58"/>
    </mc:Choice>
    <mc:Fallback xmlns="">
      <p:transition spd="slow" advTm="4825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Neural Nets are Feature Learners/Encoders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90395" y="1135977"/>
                <a:ext cx="10904919" cy="4586046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Hidden layers can be seen as </a:t>
                </a:r>
                <a:r>
                  <a:rPr lang="en-GB" sz="2600" u="sng" dirty="0">
                    <a:latin typeface="Abadi Extra Light" panose="020B0204020104020204" pitchFamily="34" charset="0"/>
                  </a:rPr>
                  <a:t>learning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a feature rep.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for each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90395" y="1135977"/>
                <a:ext cx="10904919" cy="458604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871BBEC-CCE1-4050-BA30-54C5F5626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672" y="1719130"/>
            <a:ext cx="6735969" cy="510879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FFB4A64-9F40-4972-AED5-007DB2A77CC7}"/>
              </a:ext>
            </a:extLst>
          </p:cNvPr>
          <p:cNvSpPr/>
          <p:nvPr/>
        </p:nvSpPr>
        <p:spPr>
          <a:xfrm>
            <a:off x="9197721" y="2575070"/>
            <a:ext cx="1372407" cy="525997"/>
          </a:xfrm>
          <a:prstGeom prst="wedgeRectCallout">
            <a:avLst>
              <a:gd name="adj1" fmla="val -69415"/>
              <a:gd name="adj2" fmla="val -4272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The last hidden layer’s values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8B30E-FCDF-4F84-94D5-63870C68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546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39"/>
    </mc:Choice>
    <mc:Fallback xmlns="">
      <p:transition spd="slow" advTm="81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Kernel Methods vs Neural Nets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12855" y="886344"/>
                <a:ext cx="11413900" cy="5760719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Prediction rule for a kernel method (e.g., kernel SVM)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This is analogous to a single hidden layer NN with fixed/pre-defined hidden nodes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IN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6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IN" sz="2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IN" sz="2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IN" sz="2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output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6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sz="2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prediction rule for a deep neural network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Here,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’s are learned from data (possibly after multiple layers of nonlinear transformations)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Both kernel methods and deep NNs be seen as using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nonlinear basis functions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for making predictions. Kernel methods use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fixed basis functions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(defined by the kernel) whereas NN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learns the basis functions adaptively from data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12855" y="886344"/>
                <a:ext cx="11413900" cy="576071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5B34EE4-64D7-47F9-B373-F12A6FD10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243" y="912293"/>
            <a:ext cx="2000985" cy="777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1A0D63-4B62-40E8-82C9-2034FDB5F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186" y="3064561"/>
            <a:ext cx="1726647" cy="935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6A45B-4808-4229-893C-E23B5050E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3243" y="2564334"/>
            <a:ext cx="1010687" cy="965223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A581431-A622-4B59-B9D7-E0E169CB6593}"/>
              </a:ext>
            </a:extLst>
          </p:cNvPr>
          <p:cNvSpPr/>
          <p:nvPr/>
        </p:nvSpPr>
        <p:spPr>
          <a:xfrm>
            <a:off x="7443527" y="2493061"/>
            <a:ext cx="2763701" cy="1143000"/>
          </a:xfrm>
          <a:prstGeom prst="wedgeRectCallout">
            <a:avLst>
              <a:gd name="adj1" fmla="val 59269"/>
              <a:gd name="adj2" fmla="val -619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Also note that neural nets are faster than kernel methods at test time since kernel methods need to store the training examples at test time whereas neural nets do not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11CDA4-8B3C-4578-B874-A1E2250B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171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289"/>
    </mc:Choice>
    <mc:Fallback xmlns="">
      <p:transition spd="slow" advTm="178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0|19.6|12.5|17|6.4|7.8|17.2|23.2|9.8|6.8|14.2|5.6|17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9.9|28.5|12.7|39.8|1.6|24.9|2|8.5|41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2.9|46.8|41.7|17.4|3.2|16.2|45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5.7|1.2|1.1|1|6.7|14.3|19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|7.9|9.3|6.2|9.3|35.3|23.2|17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8.6|2.4|22.4|10|30.8|22.7|38.2|35.8|68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1.6|21.9|28.5|17.8|0.4|78.9|17.7|37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16.7|70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21.3|22.4|8.3|37.3|1.6|18.5|45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35.7|28.4|18.3|16.3|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17.3|92.7|18.5|33.6|38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|19|19|49.3|43.9|83.6|36.9|25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2.1|55.5|22.3|38|33.9|33.5|31.4|28.6|3|2.8|16.2|46.1|55.7|84.2|102.4|16.5|64.8|14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8|0.3|18.5|82.8|4.9|25.6|7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16.7|17|181.7|39.6|9.2|31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6|12.1|82.5|18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37.3|39.9|53.7|58.9|17.7|15|19.5|72.1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2208</TotalTime>
  <Words>2461</Words>
  <Application>Microsoft Office PowerPoint</Application>
  <PresentationFormat>Widescreen</PresentationFormat>
  <Paragraphs>368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Abadi Extra Light</vt:lpstr>
      <vt:lpstr>Arial</vt:lpstr>
      <vt:lpstr>Calibri</vt:lpstr>
      <vt:lpstr>Calibri Light</vt:lpstr>
      <vt:lpstr>Cambria Math</vt:lpstr>
      <vt:lpstr>Century Gothic</vt:lpstr>
      <vt:lpstr>Courier New</vt:lpstr>
      <vt:lpstr>Wingdings</vt:lpstr>
      <vt:lpstr>Wingdings 2</vt:lpstr>
      <vt:lpstr>Office Theme</vt:lpstr>
      <vt:lpstr>Quotable</vt:lpstr>
      <vt:lpstr>Lecture 14: Into to Neural Nets</vt:lpstr>
      <vt:lpstr>Example (Learning Non-Linear Boundaries)</vt:lpstr>
      <vt:lpstr>Illustration: Neural Net with One Hidden Layer</vt:lpstr>
      <vt:lpstr>Neural Networks: Multi-layer Perceptron (MLP)</vt:lpstr>
      <vt:lpstr>MLP Can Learn Nonlin. Fn: A Brief Justification</vt:lpstr>
      <vt:lpstr>Neural Net Designs</vt:lpstr>
      <vt:lpstr>Multiple Hidden Layers (One/Multiple Outputs)</vt:lpstr>
      <vt:lpstr>Neural Nets are Feature Learners/Encoders</vt:lpstr>
      <vt:lpstr>Kernel Methods vs Neural Nets</vt:lpstr>
      <vt:lpstr>Feature Learned by a Neural Network</vt:lpstr>
      <vt:lpstr>Why Neural Networks Work Better: Another View</vt:lpstr>
      <vt:lpstr>Interconnection Among Nodes</vt:lpstr>
      <vt:lpstr>Design Issues for Neural Nets</vt:lpstr>
      <vt:lpstr>Dense Feed-forward Networks</vt:lpstr>
      <vt:lpstr>Information Flow</vt:lpstr>
      <vt:lpstr>Activation Functions</vt:lpstr>
      <vt:lpstr>Activation Functions: Some Common Choices</vt:lpstr>
      <vt:lpstr>Commonly Used Activation Functions</vt:lpstr>
      <vt:lpstr>Softmax </vt:lpstr>
      <vt:lpstr>Cross Entropy Loss</vt:lpstr>
      <vt:lpstr>Compute Graph</vt:lpstr>
      <vt:lpstr>Example of Backprop </vt:lpstr>
      <vt:lpstr>Upstream and Local Gradients</vt:lpstr>
      <vt:lpstr>Patterns in Gradient Flow</vt:lpstr>
      <vt:lpstr>Bonus Question 14.1 (5 marks)</vt:lpstr>
      <vt:lpstr>Gradients, Jacobians, and Chain Rule</vt:lpstr>
      <vt:lpstr>Backprop with vectors</vt:lpstr>
      <vt:lpstr>Backprop with vectors</vt:lpstr>
      <vt:lpstr>Backpropagation with vectors</vt:lpstr>
      <vt:lpstr>Backpropagation through an example</vt:lpstr>
      <vt:lpstr>Backpropagation</vt:lpstr>
      <vt:lpstr>Gradients in a deep neural net </vt:lpstr>
      <vt:lpstr>Example of Feed-forward Neural Network</vt:lpstr>
      <vt:lpstr>PowerPoint Presentation</vt:lpstr>
      <vt:lpstr>Convolutional Neural Networks</vt:lpstr>
      <vt:lpstr>Create Trainable Filters</vt:lpstr>
      <vt:lpstr>Take Dot Products with the Filter</vt:lpstr>
      <vt:lpstr>Slide the filter all over the image to create maps</vt:lpstr>
      <vt:lpstr>Now we have a recipe!</vt:lpstr>
      <vt:lpstr>VGG-16 Design</vt:lpstr>
      <vt:lpstr>Using Strides</vt:lpstr>
      <vt:lpstr>Zero Padding the border</vt:lpstr>
      <vt:lpstr>Calculating the number of parameters</vt:lpstr>
      <vt:lpstr>PowerPoint Presentation</vt:lpstr>
      <vt:lpstr>Neural Nets: Some Design Aspects</vt:lpstr>
      <vt:lpstr>Representational Power of Neural Nets</vt:lpstr>
      <vt:lpstr>Preventing Overfitting in Neural Nets</vt:lpstr>
      <vt:lpstr>Wide or Deep?</vt:lpstr>
      <vt:lpstr>Using a Pre-trained Network</vt:lpstr>
      <vt:lpstr>Deep Neural Nets: Some Comments</vt:lpstr>
      <vt:lpstr>Bonus Question 2.1 Solutions</vt:lpstr>
      <vt:lpstr>BQ 2.2 solutions</vt:lpstr>
      <vt:lpstr>BQ 2.3 Solutions</vt:lpstr>
      <vt:lpstr>BQ 3.1 solution</vt:lpstr>
      <vt:lpstr>BQ 3.2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14: Machine Learning V Auto Diff and Optimization</dc:title>
  <dc:creator>Gagan Gupta</dc:creator>
  <cp:lastModifiedBy>Gagan Gupta</cp:lastModifiedBy>
  <cp:revision>23</cp:revision>
  <dcterms:created xsi:type="dcterms:W3CDTF">2021-09-24T04:08:30Z</dcterms:created>
  <dcterms:modified xsi:type="dcterms:W3CDTF">2021-09-29T06:01:13Z</dcterms:modified>
</cp:coreProperties>
</file>